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png" ContentType="image/png"/>
  <Default Extension="jpg" ContentType="image/jpeg"/>
  <Default Extension="rels" ContentType="application/vnd.openxmlformats-package.relationships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8"/>
  </p:notesMasterIdLst>
  <p:sldIdLst>
    <p:sldId id="270" r:id="rId2"/>
    <p:sldId id="273" r:id="rId3"/>
    <p:sldId id="271" r:id="rId4"/>
    <p:sldId id="272" r:id="rId5"/>
    <p:sldId id="274" r:id="rId6"/>
    <p:sldId id="268" r:id="rId7"/>
  </p:sldIdLst>
  <p:sldSz cx="12188825" cy="6858000"/>
  <p:notesSz cx="6858000" cy="9144000"/>
  <p:defaultTextStyle>
    <a:defPPr>
      <a:defRPr lang="en-US"/>
    </a:defPPr>
    <a:lvl1pPr marL="0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1pPr>
    <a:lvl2pPr marL="609493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2pPr>
    <a:lvl3pPr marL="1218987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3pPr>
    <a:lvl4pPr marL="1828480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4pPr>
    <a:lvl5pPr marL="2437973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5pPr>
    <a:lvl6pPr marL="3047467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3656960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4266453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4875947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39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DD9C3"/>
    <a:srgbClr val="CFC095"/>
    <a:srgbClr val="D6CB9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1"/>
    <p:restoredTop sz="94674"/>
  </p:normalViewPr>
  <p:slideViewPr>
    <p:cSldViewPr>
      <p:cViewPr>
        <p:scale>
          <a:sx n="127" d="100"/>
          <a:sy n="127" d="100"/>
        </p:scale>
        <p:origin x="536" y="144"/>
      </p:cViewPr>
      <p:guideLst>
        <p:guide orient="horz" pos="2160"/>
        <p:guide pos="3839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" Type="http://schemas.openxmlformats.org/officeDocument/2006/relationships/theme" Target="theme/theme1.xml"/><Relationship Id="rId12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notesMaster" Target="notesMasters/notesMaster1.xml"/><Relationship Id="rId9" Type="http://schemas.openxmlformats.org/officeDocument/2006/relationships/presProps" Target="presProps.xml"/><Relationship Id="rId1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AB488F7-1FAC-40D2-BB7E-BA3CE28D8950}" type="datetimeFigureOut">
              <a:rPr lang="en-US" smtClean="0"/>
              <a:pPr/>
              <a:t>5/23/16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A2D21D1-52E2-420B-B491-CFF6D7BB79F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94786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1pPr>
    <a:lvl2pPr marL="609493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2pPr>
    <a:lvl3pPr marL="121898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3pPr>
    <a:lvl4pPr marL="1828480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4pPr>
    <a:lvl5pPr marL="2437973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5pPr>
    <a:lvl6pPr marL="304746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6pPr>
    <a:lvl7pPr marL="3656960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7pPr>
    <a:lvl8pPr marL="4266453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8pPr>
    <a:lvl9pPr marL="487594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Relationship Id="rId3" Type="http://schemas.openxmlformats.org/officeDocument/2006/relationships/hyperlink" Target="http://slidemodel.com/" TargetMode="Externa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You can safely remove this slide. This slide</a:t>
            </a:r>
            <a:r>
              <a:rPr lang="en-US" baseline="0" dirty="0" smtClean="0"/>
              <a:t> design was provided by SlideModel.com – You can download more templates, shapes and elements for PowerPoint from </a:t>
            </a:r>
            <a:r>
              <a:rPr lang="en-US" dirty="0" smtClean="0">
                <a:hlinkClick r:id="rId3"/>
              </a:rPr>
              <a:t>http://slidemodel.com/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A2D21D1-52E2-420B-B491-CFF6D7BB79FB}" type="slidenum">
              <a:rPr lang="en-US" smtClean="0">
                <a:solidFill>
                  <a:prstClr val="black"/>
                </a:solidFill>
              </a:rPr>
              <a:pPr/>
              <a:t>5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495623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2588" y="685800"/>
            <a:ext cx="6092825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You can safely remove this slide. This slide</a:t>
            </a:r>
            <a:r>
              <a:rPr lang="en-US" baseline="0" smtClean="0"/>
              <a:t> design was provided by SlideModel.com – You can download more templates, shapes and elements for PowerPoint from http://slidemodel.com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46254F-9338-4BA9-B7AC-A66622A3D013}" type="slidenum">
              <a:rPr lang="en-US" smtClean="0">
                <a:solidFill>
                  <a:prstClr val="black"/>
                </a:solidFill>
              </a:rPr>
              <a:pPr/>
              <a:t>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67435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gradFill>
          <a:gsLst>
            <a:gs pos="81000">
              <a:srgbClr val="EEEEEE"/>
            </a:gs>
            <a:gs pos="0">
              <a:schemeClr val="bg1"/>
            </a:gs>
            <a:gs pos="100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627448" y="3043730"/>
            <a:ext cx="5471438" cy="2137870"/>
          </a:xfrm>
        </p:spPr>
        <p:txBody>
          <a:bodyPr lIns="0" tIns="0" rIns="0" bIns="0" anchor="b" anchorCtr="0">
            <a:noAutofit/>
          </a:bodyPr>
          <a:lstStyle>
            <a:lvl1pPr algn="l">
              <a:defRPr lang="en-US" sz="4000" b="0" kern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 dirty="0" smtClean="0"/>
              <a:t>CLICK TO EDIT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78D6DB-6798-42D2-B9AD-FC6F1C72FC30}" type="datetimeFigureOut">
              <a:rPr lang="en-US" smtClean="0"/>
              <a:pPr/>
              <a:t>5/23/16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EDE275-BE14-4364-AEA2-5F5667C0FD4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3"/>
          </p:nvPr>
        </p:nvSpPr>
        <p:spPr>
          <a:xfrm>
            <a:off x="614137" y="5357596"/>
            <a:ext cx="5480275" cy="738404"/>
          </a:xfrm>
        </p:spPr>
        <p:txBody>
          <a:bodyPr lIns="0" rIns="0">
            <a:normAutofit/>
          </a:bodyPr>
          <a:lstStyle>
            <a:lvl1pPr marL="0" indent="0">
              <a:buFontTx/>
              <a:buNone/>
              <a:defRPr sz="18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6394541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bg>
      <p:bgPr>
        <a:gradFill>
          <a:gsLst>
            <a:gs pos="81000">
              <a:srgbClr val="EEEEEE"/>
            </a:gs>
            <a:gs pos="0">
              <a:schemeClr val="bg1"/>
            </a:gs>
            <a:gs pos="100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5/23/16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92365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bg>
      <p:bgPr>
        <a:gradFill>
          <a:gsLst>
            <a:gs pos="81000">
              <a:srgbClr val="EEEEEE"/>
            </a:gs>
            <a:gs pos="0">
              <a:schemeClr val="bg1"/>
            </a:gs>
            <a:gs pos="100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441" y="1600201"/>
            <a:ext cx="5383398" cy="4525963"/>
          </a:xfrm>
        </p:spPr>
        <p:txBody>
          <a:bodyPr>
            <a:normAutofit/>
          </a:bodyPr>
          <a:lstStyle>
            <a:lvl1pPr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5986" y="1600201"/>
            <a:ext cx="5383398" cy="4525963"/>
          </a:xfrm>
        </p:spPr>
        <p:txBody>
          <a:bodyPr>
            <a:normAutofit/>
          </a:bodyPr>
          <a:lstStyle>
            <a:lvl1pPr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5/23/16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31865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bg>
      <p:bgPr>
        <a:gradFill>
          <a:gsLst>
            <a:gs pos="81000">
              <a:srgbClr val="EEEEEE"/>
            </a:gs>
            <a:gs pos="0">
              <a:schemeClr val="bg1"/>
            </a:gs>
            <a:gs pos="100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>
            <a:lvl1pPr>
              <a:defRPr sz="3600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5/23/16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98743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gradFill>
          <a:gsLst>
            <a:gs pos="81000">
              <a:srgbClr val="EEEEEE"/>
            </a:gs>
            <a:gs pos="0">
              <a:schemeClr val="bg1"/>
            </a:gs>
            <a:gs pos="100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5/23/16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124942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model2">
    <p:bg>
      <p:bgPr>
        <a:gradFill flip="none" rotWithShape="1">
          <a:gsLst>
            <a:gs pos="55000">
              <a:srgbClr val="1181AE"/>
            </a:gs>
            <a:gs pos="0">
              <a:srgbClr val="1181AE"/>
            </a:gs>
            <a:gs pos="100000">
              <a:srgbClr val="09547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217834" y="2870633"/>
            <a:ext cx="5930678" cy="711081"/>
          </a:xfrm>
        </p:spPr>
        <p:txBody>
          <a:bodyPr>
            <a:normAutofit/>
          </a:bodyPr>
          <a:lstStyle>
            <a:lvl1pPr algn="ctr">
              <a:defRPr sz="3600" b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Open Sans" pitchFamily="34" charset="0"/>
                <a:cs typeface="Open Sans" pitchFamily="34" charset="0"/>
              </a:defRPr>
            </a:lvl1pPr>
          </a:lstStyle>
          <a:p>
            <a:r>
              <a:rPr lang="en-US" smtClean="0"/>
              <a:t>SlideModel.com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5/23/16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997059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81000">
              <a:srgbClr val="EEEEEE"/>
            </a:gs>
            <a:gs pos="0">
              <a:schemeClr val="bg1"/>
            </a:gs>
            <a:gs pos="100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441" y="274639"/>
            <a:ext cx="10969943" cy="711081"/>
          </a:xfrm>
          <a:prstGeom prst="rect">
            <a:avLst/>
          </a:prstGeom>
        </p:spPr>
        <p:txBody>
          <a:bodyPr vert="horz" lIns="0" tIns="60949" rIns="0" bIns="60949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441" y="1138425"/>
            <a:ext cx="10969943" cy="4987739"/>
          </a:xfrm>
          <a:prstGeom prst="rect">
            <a:avLst/>
          </a:prstGeom>
        </p:spPr>
        <p:txBody>
          <a:bodyPr vert="horz" lIns="0" tIns="60949" rIns="0" bIns="60949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6351"/>
            <a:ext cx="2844059" cy="365125"/>
          </a:xfrm>
          <a:prstGeom prst="rect">
            <a:avLst/>
          </a:prstGeom>
        </p:spPr>
        <p:txBody>
          <a:bodyPr vert="horz" lIns="121899" tIns="60949" rIns="121899" bIns="60949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5404F2-BE9A-4460-8815-8F645183555F}" type="datetimeFigureOut">
              <a:rPr lang="en-US" smtClean="0"/>
              <a:pPr/>
              <a:t>5/23/16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5" y="6356351"/>
            <a:ext cx="3859795" cy="365125"/>
          </a:xfrm>
          <a:prstGeom prst="rect">
            <a:avLst/>
          </a:prstGeom>
        </p:spPr>
        <p:txBody>
          <a:bodyPr vert="horz" lIns="121899" tIns="60949" rIns="121899" bIns="60949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5" y="6356351"/>
            <a:ext cx="2844059" cy="365125"/>
          </a:xfrm>
          <a:prstGeom prst="rect">
            <a:avLst/>
          </a:prstGeom>
        </p:spPr>
        <p:txBody>
          <a:bodyPr vert="horz" lIns="121899" tIns="60949" rIns="121899" bIns="60949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45080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50" r:id="rId2"/>
    <p:sldLayoutId id="2147483652" r:id="rId3"/>
    <p:sldLayoutId id="2147483654" r:id="rId4"/>
    <p:sldLayoutId id="2147483655" r:id="rId5"/>
    <p:sldLayoutId id="2147483660" r:id="rId6"/>
  </p:sldLayoutIdLst>
  <p:txStyles>
    <p:titleStyle>
      <a:lvl1pPr algn="l" defTabSz="1218987" rtl="0" eaLnBrk="1" latinLnBrk="0" hangingPunct="1">
        <a:spcBef>
          <a:spcPct val="0"/>
        </a:spcBef>
        <a:buNone/>
        <a:defRPr sz="3600" kern="120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Arial" panose="020B0604020202020204" pitchFamily="34" charset="0"/>
        </a:defRPr>
      </a:lvl1pPr>
    </p:titleStyle>
    <p:bodyStyle>
      <a:lvl1pPr marL="0" indent="0" algn="l" defTabSz="1218987" rtl="0" eaLnBrk="1" latinLnBrk="0" hangingPunct="1">
        <a:spcBef>
          <a:spcPct val="20000"/>
        </a:spcBef>
        <a:buFontTx/>
        <a:buNone/>
        <a:defRPr sz="1800" kern="12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609494" indent="0" algn="l" defTabSz="1218987" rtl="0" eaLnBrk="1" latinLnBrk="0" hangingPunct="1">
        <a:spcBef>
          <a:spcPct val="20000"/>
        </a:spcBef>
        <a:buFontTx/>
        <a:buNone/>
        <a:defRPr sz="18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218986" indent="0" algn="l" defTabSz="1218987" rtl="0" eaLnBrk="1" latinLnBrk="0" hangingPunct="1">
        <a:spcBef>
          <a:spcPct val="20000"/>
        </a:spcBef>
        <a:buFontTx/>
        <a:buNone/>
        <a:defRPr sz="18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828480" indent="0" algn="l" defTabSz="1218987" rtl="0" eaLnBrk="1" latinLnBrk="0" hangingPunct="1">
        <a:spcBef>
          <a:spcPct val="20000"/>
        </a:spcBef>
        <a:buFontTx/>
        <a:buNone/>
        <a:defRPr sz="18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437973" indent="0" algn="l" defTabSz="1218987" rtl="0" eaLnBrk="1" latinLnBrk="0" hangingPunct="1">
        <a:spcBef>
          <a:spcPct val="20000"/>
        </a:spcBef>
        <a:buFontTx/>
        <a:buNone/>
        <a:defRPr sz="18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slidemodel.com/account/plans/?utm_source=free&amp;utm_medium=button&amp;utm_campaign=freetemplate" TargetMode="External"/><Relationship Id="rId4" Type="http://schemas.openxmlformats.org/officeDocument/2006/relationships/image" Target="../media/image1.jpg"/><Relationship Id="rId5" Type="http://schemas.openxmlformats.org/officeDocument/2006/relationships/image" Target="../media/image2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Freeform 5"/>
          <p:cNvSpPr>
            <a:spLocks/>
          </p:cNvSpPr>
          <p:nvPr/>
        </p:nvSpPr>
        <p:spPr bwMode="auto">
          <a:xfrm>
            <a:off x="0" y="1717675"/>
            <a:ext cx="12185650" cy="3921125"/>
          </a:xfrm>
          <a:custGeom>
            <a:avLst/>
            <a:gdLst>
              <a:gd name="T0" fmla="*/ 7045 w 7676"/>
              <a:gd name="T1" fmla="*/ 1620 h 2470"/>
              <a:gd name="T2" fmla="*/ 7045 w 7676"/>
              <a:gd name="T3" fmla="*/ 904 h 2470"/>
              <a:gd name="T4" fmla="*/ 6867 w 7676"/>
              <a:gd name="T5" fmla="*/ 904 h 2470"/>
              <a:gd name="T6" fmla="*/ 6867 w 7676"/>
              <a:gd name="T7" fmla="*/ 293 h 2470"/>
              <a:gd name="T8" fmla="*/ 6426 w 7676"/>
              <a:gd name="T9" fmla="*/ 293 h 2470"/>
              <a:gd name="T10" fmla="*/ 6426 w 7676"/>
              <a:gd name="T11" fmla="*/ 1620 h 2470"/>
              <a:gd name="T12" fmla="*/ 6227 w 7676"/>
              <a:gd name="T13" fmla="*/ 1620 h 2470"/>
              <a:gd name="T14" fmla="*/ 6227 w 7676"/>
              <a:gd name="T15" fmla="*/ 904 h 2470"/>
              <a:gd name="T16" fmla="*/ 5879 w 7676"/>
              <a:gd name="T17" fmla="*/ 904 h 2470"/>
              <a:gd name="T18" fmla="*/ 5879 w 7676"/>
              <a:gd name="T19" fmla="*/ 599 h 2470"/>
              <a:gd name="T20" fmla="*/ 5658 w 7676"/>
              <a:gd name="T21" fmla="*/ 599 h 2470"/>
              <a:gd name="T22" fmla="*/ 5658 w 7676"/>
              <a:gd name="T23" fmla="*/ 686 h 2470"/>
              <a:gd name="T24" fmla="*/ 5565 w 7676"/>
              <a:gd name="T25" fmla="*/ 686 h 2470"/>
              <a:gd name="T26" fmla="*/ 5565 w 7676"/>
              <a:gd name="T27" fmla="*/ 724 h 2470"/>
              <a:gd name="T28" fmla="*/ 5454 w 7676"/>
              <a:gd name="T29" fmla="*/ 724 h 2470"/>
              <a:gd name="T30" fmla="*/ 5454 w 7676"/>
              <a:gd name="T31" fmla="*/ 788 h 2470"/>
              <a:gd name="T32" fmla="*/ 5392 w 7676"/>
              <a:gd name="T33" fmla="*/ 788 h 2470"/>
              <a:gd name="T34" fmla="*/ 5392 w 7676"/>
              <a:gd name="T35" fmla="*/ 1620 h 2470"/>
              <a:gd name="T36" fmla="*/ 5323 w 7676"/>
              <a:gd name="T37" fmla="*/ 1620 h 2470"/>
              <a:gd name="T38" fmla="*/ 5323 w 7676"/>
              <a:gd name="T39" fmla="*/ 599 h 2470"/>
              <a:gd name="T40" fmla="*/ 4996 w 7676"/>
              <a:gd name="T41" fmla="*/ 599 h 2470"/>
              <a:gd name="T42" fmla="*/ 4996 w 7676"/>
              <a:gd name="T43" fmla="*/ 1620 h 2470"/>
              <a:gd name="T44" fmla="*/ 4948 w 7676"/>
              <a:gd name="T45" fmla="*/ 1620 h 2470"/>
              <a:gd name="T46" fmla="*/ 4948 w 7676"/>
              <a:gd name="T47" fmla="*/ 1072 h 2470"/>
              <a:gd name="T48" fmla="*/ 4529 w 7676"/>
              <a:gd name="T49" fmla="*/ 1072 h 2470"/>
              <a:gd name="T50" fmla="*/ 4529 w 7676"/>
              <a:gd name="T51" fmla="*/ 1620 h 2470"/>
              <a:gd name="T52" fmla="*/ 4507 w 7676"/>
              <a:gd name="T53" fmla="*/ 1620 h 2470"/>
              <a:gd name="T54" fmla="*/ 4507 w 7676"/>
              <a:gd name="T55" fmla="*/ 184 h 2470"/>
              <a:gd name="T56" fmla="*/ 4087 w 7676"/>
              <a:gd name="T57" fmla="*/ 184 h 2470"/>
              <a:gd name="T58" fmla="*/ 4087 w 7676"/>
              <a:gd name="T59" fmla="*/ 1620 h 2470"/>
              <a:gd name="T60" fmla="*/ 3972 w 7676"/>
              <a:gd name="T61" fmla="*/ 1620 h 2470"/>
              <a:gd name="T62" fmla="*/ 3972 w 7676"/>
              <a:gd name="T63" fmla="*/ 551 h 2470"/>
              <a:gd name="T64" fmla="*/ 3552 w 7676"/>
              <a:gd name="T65" fmla="*/ 300 h 2470"/>
              <a:gd name="T66" fmla="*/ 3552 w 7676"/>
              <a:gd name="T67" fmla="*/ 1001 h 2470"/>
              <a:gd name="T68" fmla="*/ 3437 w 7676"/>
              <a:gd name="T69" fmla="*/ 1001 h 2470"/>
              <a:gd name="T70" fmla="*/ 3437 w 7676"/>
              <a:gd name="T71" fmla="*/ 850 h 2470"/>
              <a:gd name="T72" fmla="*/ 3161 w 7676"/>
              <a:gd name="T73" fmla="*/ 850 h 2470"/>
              <a:gd name="T74" fmla="*/ 3161 w 7676"/>
              <a:gd name="T75" fmla="*/ 1620 h 2470"/>
              <a:gd name="T76" fmla="*/ 2607 w 7676"/>
              <a:gd name="T77" fmla="*/ 1620 h 2470"/>
              <a:gd name="T78" fmla="*/ 2607 w 7676"/>
              <a:gd name="T79" fmla="*/ 426 h 2470"/>
              <a:gd name="T80" fmla="*/ 2171 w 7676"/>
              <a:gd name="T81" fmla="*/ 426 h 2470"/>
              <a:gd name="T82" fmla="*/ 2171 w 7676"/>
              <a:gd name="T83" fmla="*/ 1620 h 2470"/>
              <a:gd name="T84" fmla="*/ 1698 w 7676"/>
              <a:gd name="T85" fmla="*/ 1620 h 2470"/>
              <a:gd name="T86" fmla="*/ 1698 w 7676"/>
              <a:gd name="T87" fmla="*/ 0 h 2470"/>
              <a:gd name="T88" fmla="*/ 1262 w 7676"/>
              <a:gd name="T89" fmla="*/ 0 h 2470"/>
              <a:gd name="T90" fmla="*/ 1262 w 7676"/>
              <a:gd name="T91" fmla="*/ 871 h 2470"/>
              <a:gd name="T92" fmla="*/ 1120 w 7676"/>
              <a:gd name="T93" fmla="*/ 871 h 2470"/>
              <a:gd name="T94" fmla="*/ 1120 w 7676"/>
              <a:gd name="T95" fmla="*/ 663 h 2470"/>
              <a:gd name="T96" fmla="*/ 684 w 7676"/>
              <a:gd name="T97" fmla="*/ 663 h 2470"/>
              <a:gd name="T98" fmla="*/ 684 w 7676"/>
              <a:gd name="T99" fmla="*/ 1072 h 2470"/>
              <a:gd name="T100" fmla="*/ 544 w 7676"/>
              <a:gd name="T101" fmla="*/ 1072 h 2470"/>
              <a:gd name="T102" fmla="*/ 544 w 7676"/>
              <a:gd name="T103" fmla="*/ 1620 h 2470"/>
              <a:gd name="T104" fmla="*/ 420 w 7676"/>
              <a:gd name="T105" fmla="*/ 1620 h 2470"/>
              <a:gd name="T106" fmla="*/ 420 w 7676"/>
              <a:gd name="T107" fmla="*/ 599 h 2470"/>
              <a:gd name="T108" fmla="*/ 0 w 7676"/>
              <a:gd name="T109" fmla="*/ 599 h 2470"/>
              <a:gd name="T110" fmla="*/ 0 w 7676"/>
              <a:gd name="T111" fmla="*/ 2470 h 2470"/>
              <a:gd name="T112" fmla="*/ 7676 w 7676"/>
              <a:gd name="T113" fmla="*/ 2470 h 2470"/>
              <a:gd name="T114" fmla="*/ 7676 w 7676"/>
              <a:gd name="T115" fmla="*/ 1620 h 2470"/>
              <a:gd name="T116" fmla="*/ 7045 w 7676"/>
              <a:gd name="T117" fmla="*/ 1620 h 2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676" h="2470">
                <a:moveTo>
                  <a:pt x="7045" y="1620"/>
                </a:moveTo>
                <a:lnTo>
                  <a:pt x="7045" y="904"/>
                </a:lnTo>
                <a:lnTo>
                  <a:pt x="6867" y="904"/>
                </a:lnTo>
                <a:lnTo>
                  <a:pt x="6867" y="293"/>
                </a:lnTo>
                <a:lnTo>
                  <a:pt x="6426" y="293"/>
                </a:lnTo>
                <a:lnTo>
                  <a:pt x="6426" y="1620"/>
                </a:lnTo>
                <a:lnTo>
                  <a:pt x="6227" y="1620"/>
                </a:lnTo>
                <a:lnTo>
                  <a:pt x="6227" y="904"/>
                </a:lnTo>
                <a:lnTo>
                  <a:pt x="5879" y="904"/>
                </a:lnTo>
                <a:lnTo>
                  <a:pt x="5879" y="599"/>
                </a:lnTo>
                <a:lnTo>
                  <a:pt x="5658" y="599"/>
                </a:lnTo>
                <a:lnTo>
                  <a:pt x="5658" y="686"/>
                </a:lnTo>
                <a:lnTo>
                  <a:pt x="5565" y="686"/>
                </a:lnTo>
                <a:lnTo>
                  <a:pt x="5565" y="724"/>
                </a:lnTo>
                <a:lnTo>
                  <a:pt x="5454" y="724"/>
                </a:lnTo>
                <a:lnTo>
                  <a:pt x="5454" y="788"/>
                </a:lnTo>
                <a:lnTo>
                  <a:pt x="5392" y="788"/>
                </a:lnTo>
                <a:lnTo>
                  <a:pt x="5392" y="1620"/>
                </a:lnTo>
                <a:lnTo>
                  <a:pt x="5323" y="1620"/>
                </a:lnTo>
                <a:lnTo>
                  <a:pt x="5323" y="599"/>
                </a:lnTo>
                <a:lnTo>
                  <a:pt x="4996" y="599"/>
                </a:lnTo>
                <a:lnTo>
                  <a:pt x="4996" y="1620"/>
                </a:lnTo>
                <a:lnTo>
                  <a:pt x="4948" y="1620"/>
                </a:lnTo>
                <a:lnTo>
                  <a:pt x="4948" y="1072"/>
                </a:lnTo>
                <a:lnTo>
                  <a:pt x="4529" y="1072"/>
                </a:lnTo>
                <a:lnTo>
                  <a:pt x="4529" y="1620"/>
                </a:lnTo>
                <a:lnTo>
                  <a:pt x="4507" y="1620"/>
                </a:lnTo>
                <a:lnTo>
                  <a:pt x="4507" y="184"/>
                </a:lnTo>
                <a:lnTo>
                  <a:pt x="4087" y="184"/>
                </a:lnTo>
                <a:lnTo>
                  <a:pt x="4087" y="1620"/>
                </a:lnTo>
                <a:lnTo>
                  <a:pt x="3972" y="1620"/>
                </a:lnTo>
                <a:lnTo>
                  <a:pt x="3972" y="551"/>
                </a:lnTo>
                <a:lnTo>
                  <a:pt x="3552" y="300"/>
                </a:lnTo>
                <a:lnTo>
                  <a:pt x="3552" y="1001"/>
                </a:lnTo>
                <a:lnTo>
                  <a:pt x="3437" y="1001"/>
                </a:lnTo>
                <a:lnTo>
                  <a:pt x="3437" y="850"/>
                </a:lnTo>
                <a:lnTo>
                  <a:pt x="3161" y="850"/>
                </a:lnTo>
                <a:lnTo>
                  <a:pt x="3161" y="1620"/>
                </a:lnTo>
                <a:lnTo>
                  <a:pt x="2607" y="1620"/>
                </a:lnTo>
                <a:lnTo>
                  <a:pt x="2607" y="426"/>
                </a:lnTo>
                <a:lnTo>
                  <a:pt x="2171" y="426"/>
                </a:lnTo>
                <a:lnTo>
                  <a:pt x="2171" y="1620"/>
                </a:lnTo>
                <a:lnTo>
                  <a:pt x="1698" y="1620"/>
                </a:lnTo>
                <a:lnTo>
                  <a:pt x="1698" y="0"/>
                </a:lnTo>
                <a:lnTo>
                  <a:pt x="1262" y="0"/>
                </a:lnTo>
                <a:lnTo>
                  <a:pt x="1262" y="871"/>
                </a:lnTo>
                <a:lnTo>
                  <a:pt x="1120" y="871"/>
                </a:lnTo>
                <a:lnTo>
                  <a:pt x="1120" y="663"/>
                </a:lnTo>
                <a:lnTo>
                  <a:pt x="684" y="663"/>
                </a:lnTo>
                <a:lnTo>
                  <a:pt x="684" y="1072"/>
                </a:lnTo>
                <a:lnTo>
                  <a:pt x="544" y="1072"/>
                </a:lnTo>
                <a:lnTo>
                  <a:pt x="544" y="1620"/>
                </a:lnTo>
                <a:lnTo>
                  <a:pt x="420" y="1620"/>
                </a:lnTo>
                <a:lnTo>
                  <a:pt x="420" y="599"/>
                </a:lnTo>
                <a:lnTo>
                  <a:pt x="0" y="599"/>
                </a:lnTo>
                <a:lnTo>
                  <a:pt x="0" y="2470"/>
                </a:lnTo>
                <a:lnTo>
                  <a:pt x="7676" y="2470"/>
                </a:lnTo>
                <a:lnTo>
                  <a:pt x="7676" y="1620"/>
                </a:lnTo>
                <a:lnTo>
                  <a:pt x="7045" y="1620"/>
                </a:lnTo>
                <a:close/>
              </a:path>
            </a:pathLst>
          </a:custGeom>
          <a:solidFill>
            <a:schemeClr val="bg1">
              <a:lumMod val="65000"/>
              <a:alpha val="42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8" name="Freeform 6"/>
          <p:cNvSpPr>
            <a:spLocks/>
          </p:cNvSpPr>
          <p:nvPr/>
        </p:nvSpPr>
        <p:spPr bwMode="auto">
          <a:xfrm>
            <a:off x="0" y="1412875"/>
            <a:ext cx="12185650" cy="4225925"/>
          </a:xfrm>
          <a:custGeom>
            <a:avLst/>
            <a:gdLst>
              <a:gd name="T0" fmla="*/ 3108 w 3200"/>
              <a:gd name="T1" fmla="*/ 892 h 1124"/>
              <a:gd name="T2" fmla="*/ 3090 w 3200"/>
              <a:gd name="T3" fmla="*/ 608 h 1124"/>
              <a:gd name="T4" fmla="*/ 2996 w 3200"/>
              <a:gd name="T5" fmla="*/ 892 h 1124"/>
              <a:gd name="T6" fmla="*/ 2843 w 3200"/>
              <a:gd name="T7" fmla="*/ 442 h 1124"/>
              <a:gd name="T8" fmla="*/ 2730 w 3200"/>
              <a:gd name="T9" fmla="*/ 892 h 1124"/>
              <a:gd name="T10" fmla="*/ 2706 w 3200"/>
              <a:gd name="T11" fmla="*/ 350 h 1124"/>
              <a:gd name="T12" fmla="*/ 2649 w 3200"/>
              <a:gd name="T13" fmla="*/ 149 h 1124"/>
              <a:gd name="T14" fmla="*/ 2592 w 3200"/>
              <a:gd name="T15" fmla="*/ 350 h 1124"/>
              <a:gd name="T16" fmla="*/ 2445 w 3200"/>
              <a:gd name="T17" fmla="*/ 892 h 1124"/>
              <a:gd name="T18" fmla="*/ 2331 w 3200"/>
              <a:gd name="T19" fmla="*/ 487 h 1124"/>
              <a:gd name="T20" fmla="*/ 2239 w 3200"/>
              <a:gd name="T21" fmla="*/ 892 h 1124"/>
              <a:gd name="T22" fmla="*/ 2109 w 3200"/>
              <a:gd name="T23" fmla="*/ 574 h 1124"/>
              <a:gd name="T24" fmla="*/ 2036 w 3200"/>
              <a:gd name="T25" fmla="*/ 892 h 1124"/>
              <a:gd name="T26" fmla="*/ 1987 w 3200"/>
              <a:gd name="T27" fmla="*/ 338 h 1124"/>
              <a:gd name="T28" fmla="*/ 1979 w 3200"/>
              <a:gd name="T29" fmla="*/ 338 h 1124"/>
              <a:gd name="T30" fmla="*/ 1913 w 3200"/>
              <a:gd name="T31" fmla="*/ 450 h 1124"/>
              <a:gd name="T32" fmla="*/ 1793 w 3200"/>
              <a:gd name="T33" fmla="*/ 380 h 1124"/>
              <a:gd name="T34" fmla="*/ 1744 w 3200"/>
              <a:gd name="T35" fmla="*/ 450 h 1124"/>
              <a:gd name="T36" fmla="*/ 1630 w 3200"/>
              <a:gd name="T37" fmla="*/ 384 h 1124"/>
              <a:gd name="T38" fmla="*/ 1608 w 3200"/>
              <a:gd name="T39" fmla="*/ 892 h 1124"/>
              <a:gd name="T40" fmla="*/ 1556 w 3200"/>
              <a:gd name="T41" fmla="*/ 664 h 1124"/>
              <a:gd name="T42" fmla="*/ 1468 w 3200"/>
              <a:gd name="T43" fmla="*/ 595 h 1124"/>
              <a:gd name="T44" fmla="*/ 1375 w 3200"/>
              <a:gd name="T45" fmla="*/ 547 h 1124"/>
              <a:gd name="T46" fmla="*/ 1333 w 3200"/>
              <a:gd name="T47" fmla="*/ 626 h 1124"/>
              <a:gd name="T48" fmla="*/ 1303 w 3200"/>
              <a:gd name="T49" fmla="*/ 230 h 1124"/>
              <a:gd name="T50" fmla="*/ 1240 w 3200"/>
              <a:gd name="T51" fmla="*/ 0 h 1124"/>
              <a:gd name="T52" fmla="*/ 1175 w 3200"/>
              <a:gd name="T53" fmla="*/ 230 h 1124"/>
              <a:gd name="T54" fmla="*/ 1152 w 3200"/>
              <a:gd name="T55" fmla="*/ 892 h 1124"/>
              <a:gd name="T56" fmla="*/ 1129 w 3200"/>
              <a:gd name="T57" fmla="*/ 485 h 1124"/>
              <a:gd name="T58" fmla="*/ 1021 w 3200"/>
              <a:gd name="T59" fmla="*/ 892 h 1124"/>
              <a:gd name="T60" fmla="*/ 986 w 3200"/>
              <a:gd name="T61" fmla="*/ 485 h 1124"/>
              <a:gd name="T62" fmla="*/ 835 w 3200"/>
              <a:gd name="T63" fmla="*/ 354 h 1124"/>
              <a:gd name="T64" fmla="*/ 686 w 3200"/>
              <a:gd name="T65" fmla="*/ 485 h 1124"/>
              <a:gd name="T66" fmla="*/ 668 w 3200"/>
              <a:gd name="T67" fmla="*/ 892 h 1124"/>
              <a:gd name="T68" fmla="*/ 549 w 3200"/>
              <a:gd name="T69" fmla="*/ 684 h 1124"/>
              <a:gd name="T70" fmla="*/ 524 w 3200"/>
              <a:gd name="T71" fmla="*/ 892 h 1124"/>
              <a:gd name="T72" fmla="*/ 464 w 3200"/>
              <a:gd name="T73" fmla="*/ 727 h 1124"/>
              <a:gd name="T74" fmla="*/ 411 w 3200"/>
              <a:gd name="T75" fmla="*/ 892 h 1124"/>
              <a:gd name="T76" fmla="*/ 321 w 3200"/>
              <a:gd name="T77" fmla="*/ 612 h 1124"/>
              <a:gd name="T78" fmla="*/ 315 w 3200"/>
              <a:gd name="T79" fmla="*/ 892 h 1124"/>
              <a:gd name="T80" fmla="*/ 256 w 3200"/>
              <a:gd name="T81" fmla="*/ 708 h 1124"/>
              <a:gd name="T82" fmla="*/ 196 w 3200"/>
              <a:gd name="T83" fmla="*/ 684 h 1124"/>
              <a:gd name="T84" fmla="*/ 179 w 3200"/>
              <a:gd name="T85" fmla="*/ 892 h 1124"/>
              <a:gd name="T86" fmla="*/ 95 w 3200"/>
              <a:gd name="T87" fmla="*/ 578 h 1124"/>
              <a:gd name="T88" fmla="*/ 35 w 3200"/>
              <a:gd name="T89" fmla="*/ 485 h 1124"/>
              <a:gd name="T90" fmla="*/ 25 w 3200"/>
              <a:gd name="T91" fmla="*/ 485 h 1124"/>
              <a:gd name="T92" fmla="*/ 0 w 3200"/>
              <a:gd name="T93" fmla="*/ 1124 h 1124"/>
              <a:gd name="T94" fmla="*/ 3200 w 3200"/>
              <a:gd name="T95" fmla="*/ 472 h 1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200" h="1124">
                <a:moveTo>
                  <a:pt x="3108" y="472"/>
                </a:moveTo>
                <a:cubicBezTo>
                  <a:pt x="3108" y="892"/>
                  <a:pt x="3108" y="892"/>
                  <a:pt x="3108" y="892"/>
                </a:cubicBezTo>
                <a:cubicBezTo>
                  <a:pt x="3090" y="892"/>
                  <a:pt x="3090" y="892"/>
                  <a:pt x="3090" y="892"/>
                </a:cubicBezTo>
                <a:cubicBezTo>
                  <a:pt x="3090" y="608"/>
                  <a:pt x="3090" y="608"/>
                  <a:pt x="3090" y="608"/>
                </a:cubicBezTo>
                <a:cubicBezTo>
                  <a:pt x="2996" y="608"/>
                  <a:pt x="2996" y="608"/>
                  <a:pt x="2996" y="608"/>
                </a:cubicBezTo>
                <a:cubicBezTo>
                  <a:pt x="2996" y="892"/>
                  <a:pt x="2996" y="892"/>
                  <a:pt x="2996" y="892"/>
                </a:cubicBezTo>
                <a:cubicBezTo>
                  <a:pt x="2843" y="892"/>
                  <a:pt x="2843" y="892"/>
                  <a:pt x="2843" y="892"/>
                </a:cubicBezTo>
                <a:cubicBezTo>
                  <a:pt x="2843" y="442"/>
                  <a:pt x="2843" y="442"/>
                  <a:pt x="2843" y="442"/>
                </a:cubicBezTo>
                <a:cubicBezTo>
                  <a:pt x="2730" y="442"/>
                  <a:pt x="2730" y="442"/>
                  <a:pt x="2730" y="442"/>
                </a:cubicBezTo>
                <a:cubicBezTo>
                  <a:pt x="2730" y="892"/>
                  <a:pt x="2730" y="892"/>
                  <a:pt x="2730" y="892"/>
                </a:cubicBezTo>
                <a:cubicBezTo>
                  <a:pt x="2706" y="892"/>
                  <a:pt x="2706" y="892"/>
                  <a:pt x="2706" y="892"/>
                </a:cubicBezTo>
                <a:cubicBezTo>
                  <a:pt x="2706" y="350"/>
                  <a:pt x="2706" y="350"/>
                  <a:pt x="2706" y="350"/>
                </a:cubicBezTo>
                <a:cubicBezTo>
                  <a:pt x="2706" y="319"/>
                  <a:pt x="2682" y="295"/>
                  <a:pt x="2653" y="293"/>
                </a:cubicBezTo>
                <a:cubicBezTo>
                  <a:pt x="2649" y="149"/>
                  <a:pt x="2649" y="149"/>
                  <a:pt x="2649" y="149"/>
                </a:cubicBezTo>
                <a:cubicBezTo>
                  <a:pt x="2646" y="293"/>
                  <a:pt x="2646" y="293"/>
                  <a:pt x="2646" y="293"/>
                </a:cubicBezTo>
                <a:cubicBezTo>
                  <a:pt x="2616" y="295"/>
                  <a:pt x="2592" y="319"/>
                  <a:pt x="2592" y="350"/>
                </a:cubicBezTo>
                <a:cubicBezTo>
                  <a:pt x="2592" y="892"/>
                  <a:pt x="2592" y="892"/>
                  <a:pt x="2592" y="892"/>
                </a:cubicBezTo>
                <a:cubicBezTo>
                  <a:pt x="2445" y="892"/>
                  <a:pt x="2445" y="892"/>
                  <a:pt x="2445" y="892"/>
                </a:cubicBezTo>
                <a:cubicBezTo>
                  <a:pt x="2445" y="487"/>
                  <a:pt x="2445" y="487"/>
                  <a:pt x="2445" y="487"/>
                </a:cubicBezTo>
                <a:cubicBezTo>
                  <a:pt x="2331" y="487"/>
                  <a:pt x="2331" y="487"/>
                  <a:pt x="2331" y="487"/>
                </a:cubicBezTo>
                <a:cubicBezTo>
                  <a:pt x="2331" y="892"/>
                  <a:pt x="2331" y="892"/>
                  <a:pt x="2331" y="892"/>
                </a:cubicBezTo>
                <a:cubicBezTo>
                  <a:pt x="2239" y="892"/>
                  <a:pt x="2239" y="892"/>
                  <a:pt x="2239" y="892"/>
                </a:cubicBezTo>
                <a:cubicBezTo>
                  <a:pt x="2239" y="574"/>
                  <a:pt x="2239" y="574"/>
                  <a:pt x="2239" y="574"/>
                </a:cubicBezTo>
                <a:cubicBezTo>
                  <a:pt x="2109" y="574"/>
                  <a:pt x="2109" y="574"/>
                  <a:pt x="2109" y="574"/>
                </a:cubicBezTo>
                <a:cubicBezTo>
                  <a:pt x="2109" y="892"/>
                  <a:pt x="2109" y="892"/>
                  <a:pt x="2109" y="892"/>
                </a:cubicBezTo>
                <a:cubicBezTo>
                  <a:pt x="2036" y="892"/>
                  <a:pt x="2036" y="892"/>
                  <a:pt x="2036" y="892"/>
                </a:cubicBezTo>
                <a:cubicBezTo>
                  <a:pt x="2036" y="338"/>
                  <a:pt x="2036" y="338"/>
                  <a:pt x="2036" y="338"/>
                </a:cubicBezTo>
                <a:cubicBezTo>
                  <a:pt x="1987" y="338"/>
                  <a:pt x="1987" y="338"/>
                  <a:pt x="1987" y="338"/>
                </a:cubicBezTo>
                <a:cubicBezTo>
                  <a:pt x="1983" y="165"/>
                  <a:pt x="1983" y="165"/>
                  <a:pt x="1983" y="165"/>
                </a:cubicBezTo>
                <a:cubicBezTo>
                  <a:pt x="1979" y="338"/>
                  <a:pt x="1979" y="338"/>
                  <a:pt x="1979" y="338"/>
                </a:cubicBezTo>
                <a:cubicBezTo>
                  <a:pt x="1913" y="338"/>
                  <a:pt x="1913" y="338"/>
                  <a:pt x="1913" y="338"/>
                </a:cubicBezTo>
                <a:cubicBezTo>
                  <a:pt x="1913" y="450"/>
                  <a:pt x="1913" y="450"/>
                  <a:pt x="1913" y="450"/>
                </a:cubicBezTo>
                <a:cubicBezTo>
                  <a:pt x="1833" y="450"/>
                  <a:pt x="1833" y="450"/>
                  <a:pt x="1833" y="450"/>
                </a:cubicBezTo>
                <a:cubicBezTo>
                  <a:pt x="1793" y="380"/>
                  <a:pt x="1793" y="380"/>
                  <a:pt x="1793" y="380"/>
                </a:cubicBezTo>
                <a:cubicBezTo>
                  <a:pt x="1753" y="450"/>
                  <a:pt x="1753" y="450"/>
                  <a:pt x="1753" y="450"/>
                </a:cubicBezTo>
                <a:cubicBezTo>
                  <a:pt x="1744" y="450"/>
                  <a:pt x="1744" y="450"/>
                  <a:pt x="1744" y="450"/>
                </a:cubicBezTo>
                <a:cubicBezTo>
                  <a:pt x="1744" y="384"/>
                  <a:pt x="1744" y="384"/>
                  <a:pt x="1744" y="384"/>
                </a:cubicBezTo>
                <a:cubicBezTo>
                  <a:pt x="1630" y="384"/>
                  <a:pt x="1630" y="384"/>
                  <a:pt x="1630" y="384"/>
                </a:cubicBezTo>
                <a:cubicBezTo>
                  <a:pt x="1630" y="892"/>
                  <a:pt x="1630" y="892"/>
                  <a:pt x="1630" y="892"/>
                </a:cubicBezTo>
                <a:cubicBezTo>
                  <a:pt x="1608" y="892"/>
                  <a:pt x="1608" y="892"/>
                  <a:pt x="1608" y="892"/>
                </a:cubicBezTo>
                <a:cubicBezTo>
                  <a:pt x="1608" y="664"/>
                  <a:pt x="1608" y="664"/>
                  <a:pt x="1608" y="664"/>
                </a:cubicBezTo>
                <a:cubicBezTo>
                  <a:pt x="1556" y="664"/>
                  <a:pt x="1556" y="664"/>
                  <a:pt x="1556" y="664"/>
                </a:cubicBezTo>
                <a:cubicBezTo>
                  <a:pt x="1556" y="595"/>
                  <a:pt x="1556" y="595"/>
                  <a:pt x="1556" y="595"/>
                </a:cubicBezTo>
                <a:cubicBezTo>
                  <a:pt x="1468" y="595"/>
                  <a:pt x="1468" y="595"/>
                  <a:pt x="1468" y="595"/>
                </a:cubicBezTo>
                <a:cubicBezTo>
                  <a:pt x="1468" y="547"/>
                  <a:pt x="1468" y="547"/>
                  <a:pt x="1468" y="547"/>
                </a:cubicBezTo>
                <a:cubicBezTo>
                  <a:pt x="1375" y="547"/>
                  <a:pt x="1375" y="547"/>
                  <a:pt x="1375" y="547"/>
                </a:cubicBezTo>
                <a:cubicBezTo>
                  <a:pt x="1375" y="626"/>
                  <a:pt x="1375" y="626"/>
                  <a:pt x="1375" y="626"/>
                </a:cubicBezTo>
                <a:cubicBezTo>
                  <a:pt x="1333" y="626"/>
                  <a:pt x="1333" y="626"/>
                  <a:pt x="1333" y="626"/>
                </a:cubicBezTo>
                <a:cubicBezTo>
                  <a:pt x="1333" y="230"/>
                  <a:pt x="1333" y="230"/>
                  <a:pt x="1333" y="230"/>
                </a:cubicBezTo>
                <a:cubicBezTo>
                  <a:pt x="1303" y="230"/>
                  <a:pt x="1303" y="230"/>
                  <a:pt x="1303" y="230"/>
                </a:cubicBezTo>
                <a:cubicBezTo>
                  <a:pt x="1294" y="206"/>
                  <a:pt x="1271" y="189"/>
                  <a:pt x="1245" y="187"/>
                </a:cubicBezTo>
                <a:cubicBezTo>
                  <a:pt x="1240" y="0"/>
                  <a:pt x="1240" y="0"/>
                  <a:pt x="1240" y="0"/>
                </a:cubicBezTo>
                <a:cubicBezTo>
                  <a:pt x="1236" y="187"/>
                  <a:pt x="1236" y="187"/>
                  <a:pt x="1236" y="187"/>
                </a:cubicBezTo>
                <a:cubicBezTo>
                  <a:pt x="1208" y="188"/>
                  <a:pt x="1185" y="206"/>
                  <a:pt x="1175" y="230"/>
                </a:cubicBezTo>
                <a:cubicBezTo>
                  <a:pt x="1152" y="230"/>
                  <a:pt x="1152" y="230"/>
                  <a:pt x="1152" y="230"/>
                </a:cubicBezTo>
                <a:cubicBezTo>
                  <a:pt x="1152" y="892"/>
                  <a:pt x="1152" y="892"/>
                  <a:pt x="1152" y="892"/>
                </a:cubicBezTo>
                <a:cubicBezTo>
                  <a:pt x="1129" y="892"/>
                  <a:pt x="1129" y="892"/>
                  <a:pt x="1129" y="892"/>
                </a:cubicBezTo>
                <a:cubicBezTo>
                  <a:pt x="1129" y="485"/>
                  <a:pt x="1129" y="485"/>
                  <a:pt x="1129" y="485"/>
                </a:cubicBezTo>
                <a:cubicBezTo>
                  <a:pt x="1021" y="485"/>
                  <a:pt x="1021" y="485"/>
                  <a:pt x="1021" y="485"/>
                </a:cubicBezTo>
                <a:cubicBezTo>
                  <a:pt x="1021" y="892"/>
                  <a:pt x="1021" y="892"/>
                  <a:pt x="1021" y="892"/>
                </a:cubicBezTo>
                <a:cubicBezTo>
                  <a:pt x="986" y="892"/>
                  <a:pt x="986" y="892"/>
                  <a:pt x="986" y="892"/>
                </a:cubicBezTo>
                <a:cubicBezTo>
                  <a:pt x="986" y="485"/>
                  <a:pt x="986" y="485"/>
                  <a:pt x="986" y="485"/>
                </a:cubicBezTo>
                <a:cubicBezTo>
                  <a:pt x="910" y="485"/>
                  <a:pt x="910" y="485"/>
                  <a:pt x="910" y="485"/>
                </a:cubicBezTo>
                <a:cubicBezTo>
                  <a:pt x="835" y="354"/>
                  <a:pt x="835" y="354"/>
                  <a:pt x="835" y="354"/>
                </a:cubicBezTo>
                <a:cubicBezTo>
                  <a:pt x="760" y="485"/>
                  <a:pt x="760" y="485"/>
                  <a:pt x="760" y="485"/>
                </a:cubicBezTo>
                <a:cubicBezTo>
                  <a:pt x="686" y="485"/>
                  <a:pt x="686" y="485"/>
                  <a:pt x="686" y="485"/>
                </a:cubicBezTo>
                <a:cubicBezTo>
                  <a:pt x="686" y="892"/>
                  <a:pt x="686" y="892"/>
                  <a:pt x="686" y="892"/>
                </a:cubicBezTo>
                <a:cubicBezTo>
                  <a:pt x="668" y="892"/>
                  <a:pt x="668" y="892"/>
                  <a:pt x="668" y="892"/>
                </a:cubicBezTo>
                <a:cubicBezTo>
                  <a:pt x="668" y="684"/>
                  <a:pt x="668" y="684"/>
                  <a:pt x="668" y="684"/>
                </a:cubicBezTo>
                <a:cubicBezTo>
                  <a:pt x="549" y="684"/>
                  <a:pt x="549" y="684"/>
                  <a:pt x="549" y="684"/>
                </a:cubicBezTo>
                <a:cubicBezTo>
                  <a:pt x="549" y="892"/>
                  <a:pt x="549" y="892"/>
                  <a:pt x="549" y="892"/>
                </a:cubicBezTo>
                <a:cubicBezTo>
                  <a:pt x="524" y="892"/>
                  <a:pt x="524" y="892"/>
                  <a:pt x="524" y="892"/>
                </a:cubicBezTo>
                <a:cubicBezTo>
                  <a:pt x="524" y="727"/>
                  <a:pt x="524" y="727"/>
                  <a:pt x="524" y="727"/>
                </a:cubicBezTo>
                <a:cubicBezTo>
                  <a:pt x="464" y="727"/>
                  <a:pt x="464" y="727"/>
                  <a:pt x="464" y="727"/>
                </a:cubicBezTo>
                <a:cubicBezTo>
                  <a:pt x="464" y="892"/>
                  <a:pt x="464" y="892"/>
                  <a:pt x="464" y="892"/>
                </a:cubicBezTo>
                <a:cubicBezTo>
                  <a:pt x="411" y="892"/>
                  <a:pt x="411" y="892"/>
                  <a:pt x="411" y="892"/>
                </a:cubicBezTo>
                <a:cubicBezTo>
                  <a:pt x="411" y="612"/>
                  <a:pt x="411" y="612"/>
                  <a:pt x="411" y="612"/>
                </a:cubicBezTo>
                <a:cubicBezTo>
                  <a:pt x="321" y="612"/>
                  <a:pt x="321" y="612"/>
                  <a:pt x="321" y="612"/>
                </a:cubicBezTo>
                <a:cubicBezTo>
                  <a:pt x="321" y="892"/>
                  <a:pt x="321" y="892"/>
                  <a:pt x="321" y="892"/>
                </a:cubicBezTo>
                <a:cubicBezTo>
                  <a:pt x="315" y="892"/>
                  <a:pt x="315" y="892"/>
                  <a:pt x="315" y="892"/>
                </a:cubicBezTo>
                <a:cubicBezTo>
                  <a:pt x="315" y="708"/>
                  <a:pt x="315" y="708"/>
                  <a:pt x="315" y="708"/>
                </a:cubicBezTo>
                <a:cubicBezTo>
                  <a:pt x="256" y="708"/>
                  <a:pt x="256" y="708"/>
                  <a:pt x="256" y="708"/>
                </a:cubicBezTo>
                <a:cubicBezTo>
                  <a:pt x="256" y="684"/>
                  <a:pt x="256" y="684"/>
                  <a:pt x="256" y="684"/>
                </a:cubicBezTo>
                <a:cubicBezTo>
                  <a:pt x="196" y="684"/>
                  <a:pt x="196" y="684"/>
                  <a:pt x="196" y="684"/>
                </a:cubicBezTo>
                <a:cubicBezTo>
                  <a:pt x="196" y="892"/>
                  <a:pt x="196" y="892"/>
                  <a:pt x="196" y="892"/>
                </a:cubicBezTo>
                <a:cubicBezTo>
                  <a:pt x="179" y="892"/>
                  <a:pt x="179" y="892"/>
                  <a:pt x="179" y="892"/>
                </a:cubicBezTo>
                <a:cubicBezTo>
                  <a:pt x="179" y="578"/>
                  <a:pt x="179" y="578"/>
                  <a:pt x="179" y="578"/>
                </a:cubicBezTo>
                <a:cubicBezTo>
                  <a:pt x="95" y="578"/>
                  <a:pt x="95" y="578"/>
                  <a:pt x="95" y="578"/>
                </a:cubicBezTo>
                <a:cubicBezTo>
                  <a:pt x="95" y="485"/>
                  <a:pt x="95" y="485"/>
                  <a:pt x="95" y="485"/>
                </a:cubicBezTo>
                <a:cubicBezTo>
                  <a:pt x="35" y="485"/>
                  <a:pt x="35" y="485"/>
                  <a:pt x="35" y="485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25" y="485"/>
                  <a:pt x="25" y="485"/>
                  <a:pt x="25" y="485"/>
                </a:cubicBezTo>
                <a:cubicBezTo>
                  <a:pt x="0" y="485"/>
                  <a:pt x="0" y="485"/>
                  <a:pt x="0" y="485"/>
                </a:cubicBezTo>
                <a:cubicBezTo>
                  <a:pt x="0" y="1124"/>
                  <a:pt x="0" y="1124"/>
                  <a:pt x="0" y="1124"/>
                </a:cubicBezTo>
                <a:cubicBezTo>
                  <a:pt x="3200" y="1124"/>
                  <a:pt x="3200" y="1124"/>
                  <a:pt x="3200" y="1124"/>
                </a:cubicBezTo>
                <a:cubicBezTo>
                  <a:pt x="3200" y="472"/>
                  <a:pt x="3200" y="472"/>
                  <a:pt x="3200" y="472"/>
                </a:cubicBezTo>
                <a:lnTo>
                  <a:pt x="3108" y="47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6" name="Rectangle 685"/>
          <p:cNvSpPr/>
          <p:nvPr/>
        </p:nvSpPr>
        <p:spPr>
          <a:xfrm>
            <a:off x="-45949" y="5577740"/>
            <a:ext cx="12228600" cy="1280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Freedom </a:t>
            </a:r>
            <a:r>
              <a:rPr lang="en-US"/>
              <a:t>Chain </a:t>
            </a:r>
            <a:r>
              <a:rPr lang="en-US" smtClean="0"/>
              <a:t>Link </a:t>
            </a:r>
            <a:r>
              <a:rPr lang="en-US" dirty="0"/>
              <a:t>Fence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0" y="1905001"/>
            <a:ext cx="12188825" cy="3200399"/>
            <a:chOff x="303212" y="2057400"/>
            <a:chExt cx="12801600" cy="3200399"/>
          </a:xfrm>
          <a:solidFill>
            <a:schemeClr val="tx1">
              <a:lumMod val="65000"/>
              <a:lumOff val="35000"/>
            </a:schemeClr>
          </a:solidFill>
        </p:grpSpPr>
        <p:grpSp>
          <p:nvGrpSpPr>
            <p:cNvPr id="15" name="Group 14"/>
            <p:cNvGrpSpPr/>
            <p:nvPr/>
          </p:nvGrpSpPr>
          <p:grpSpPr>
            <a:xfrm>
              <a:off x="303212" y="2057400"/>
              <a:ext cx="3200400" cy="1600200"/>
              <a:chOff x="1598612" y="1981200"/>
              <a:chExt cx="6419853" cy="3209926"/>
            </a:xfrm>
            <a:grpFill/>
          </p:grpSpPr>
          <p:grpSp>
            <p:nvGrpSpPr>
              <p:cNvPr id="583" name="Group 582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624" name="Group 623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646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647" name="Group 646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650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1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3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654" name="Group 653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655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656" name="Group 655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657" name="Group 656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659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660" name="Group 659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661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662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658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648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49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25" name="Group 62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626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27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28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29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0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1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2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3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4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5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6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7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8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9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40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41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42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43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44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45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584" name="Group 583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585" name="Group 58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607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608" name="Group 607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61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2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3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4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615" name="Group 614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616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617" name="Group 616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618" name="Group 617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620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621" name="Group 620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622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623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61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609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10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86" name="Group 58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587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8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0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1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3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4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5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6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7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8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9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0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1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2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3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4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5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6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16" name="Group 15"/>
            <p:cNvGrpSpPr/>
            <p:nvPr/>
          </p:nvGrpSpPr>
          <p:grpSpPr>
            <a:xfrm>
              <a:off x="3503019" y="2057400"/>
              <a:ext cx="3200400" cy="1600200"/>
              <a:chOff x="1598612" y="1981200"/>
              <a:chExt cx="6419853" cy="3209926"/>
            </a:xfrm>
            <a:grpFill/>
          </p:grpSpPr>
          <p:grpSp>
            <p:nvGrpSpPr>
              <p:cNvPr id="503" name="Group 502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544" name="Group 543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566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567" name="Group 566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570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1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3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574" name="Group 573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575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576" name="Group 575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577" name="Group 576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579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580" name="Group 579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581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582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578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568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9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45" name="Group 54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546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47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48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49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0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1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2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3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4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5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6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7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8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9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0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1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2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3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4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5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504" name="Group 503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505" name="Group 50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527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528" name="Group 527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53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32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33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34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535" name="Group 534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536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537" name="Group 536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538" name="Group 537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540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541" name="Group 540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542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543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53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529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30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06" name="Group 50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507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08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09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0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1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2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3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4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5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6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7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8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9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0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1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2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3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4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5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6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17" name="Group 16"/>
            <p:cNvGrpSpPr/>
            <p:nvPr/>
          </p:nvGrpSpPr>
          <p:grpSpPr>
            <a:xfrm>
              <a:off x="6704010" y="2057400"/>
              <a:ext cx="3200400" cy="1600200"/>
              <a:chOff x="1598612" y="1981200"/>
              <a:chExt cx="6419853" cy="3209926"/>
            </a:xfrm>
            <a:grpFill/>
          </p:grpSpPr>
          <p:grpSp>
            <p:nvGrpSpPr>
              <p:cNvPr id="423" name="Group 422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464" name="Group 463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486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487" name="Group 486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490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91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9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93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494" name="Group 493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495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496" name="Group 495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497" name="Group 496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499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500" name="Group 499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501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502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498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488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9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65" name="Group 46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466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7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8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9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0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1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2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3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4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5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6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7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8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9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0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1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2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3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4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5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424" name="Group 423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425" name="Group 42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447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448" name="Group 447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45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52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53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54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455" name="Group 454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456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457" name="Group 456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458" name="Group 457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460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461" name="Group 460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462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463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45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449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0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26" name="Group 42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427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8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9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0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1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2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3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4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5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6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7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8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9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0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1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2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3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4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5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6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18" name="Group 17"/>
            <p:cNvGrpSpPr/>
            <p:nvPr/>
          </p:nvGrpSpPr>
          <p:grpSpPr>
            <a:xfrm>
              <a:off x="303212" y="3657599"/>
              <a:ext cx="3200400" cy="1600200"/>
              <a:chOff x="1598612" y="1981200"/>
              <a:chExt cx="6419853" cy="3209926"/>
            </a:xfrm>
            <a:grpFill/>
          </p:grpSpPr>
          <p:grpSp>
            <p:nvGrpSpPr>
              <p:cNvPr id="343" name="Group 342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384" name="Group 383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406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407" name="Group 406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410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11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1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13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414" name="Group 413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415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416" name="Group 415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417" name="Group 416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419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420" name="Group 419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421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422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418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408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9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85" name="Group 38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386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87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88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89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0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1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2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3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4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5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6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7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8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9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0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1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2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3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4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5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344" name="Group 343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345" name="Group 34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367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368" name="Group 367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37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72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73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74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75" name="Group 374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376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377" name="Group 376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378" name="Group 377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380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381" name="Group 380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382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83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37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369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70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46" name="Group 34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347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48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49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0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1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2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3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4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5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6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7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8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9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0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1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2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3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4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5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6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19" name="Group 18"/>
            <p:cNvGrpSpPr/>
            <p:nvPr/>
          </p:nvGrpSpPr>
          <p:grpSpPr>
            <a:xfrm>
              <a:off x="3503019" y="3657599"/>
              <a:ext cx="3200400" cy="1600200"/>
              <a:chOff x="1598612" y="1981200"/>
              <a:chExt cx="6419853" cy="3209926"/>
            </a:xfrm>
            <a:grpFill/>
          </p:grpSpPr>
          <p:grpSp>
            <p:nvGrpSpPr>
              <p:cNvPr id="263" name="Group 262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304" name="Group 303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326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327" name="Group 326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330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1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3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34" name="Group 333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335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336" name="Group 335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337" name="Group 336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339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340" name="Group 339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341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42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338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328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29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05" name="Group 30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306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7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8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9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0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1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2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3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4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5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6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7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8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9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20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21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22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23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24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25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264" name="Group 263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265" name="Group 26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287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288" name="Group 287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29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92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93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94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295" name="Group 294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296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297" name="Group 296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298" name="Group 297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300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301" name="Group 300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302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03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9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289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0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66" name="Group 26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267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8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9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0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1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2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3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4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5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6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7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8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9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0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1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2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3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4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5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6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20" name="Group 19"/>
            <p:cNvGrpSpPr/>
            <p:nvPr/>
          </p:nvGrpSpPr>
          <p:grpSpPr>
            <a:xfrm>
              <a:off x="6704010" y="3657599"/>
              <a:ext cx="3200400" cy="1600200"/>
              <a:chOff x="1598612" y="1981200"/>
              <a:chExt cx="6419853" cy="3209926"/>
            </a:xfrm>
            <a:grpFill/>
          </p:grpSpPr>
          <p:grpSp>
            <p:nvGrpSpPr>
              <p:cNvPr id="183" name="Group 182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224" name="Group 223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246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247" name="Group 246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250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1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3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254" name="Group 253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255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256" name="Group 255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257" name="Group 256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259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260" name="Group 259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261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262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8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248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9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5" name="Group 22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226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7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8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0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1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3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5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7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9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0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1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2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3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4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5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84" name="Group 183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185" name="Group 18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207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208" name="Group 207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21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2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3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4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215" name="Group 214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216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217" name="Group 216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218" name="Group 217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220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221" name="Group 220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222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223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1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209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10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86" name="Group 18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187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8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9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0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1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2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3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4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5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6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7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8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9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1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3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5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21" name="Group 20"/>
            <p:cNvGrpSpPr/>
            <p:nvPr/>
          </p:nvGrpSpPr>
          <p:grpSpPr>
            <a:xfrm>
              <a:off x="9904412" y="2057400"/>
              <a:ext cx="3200400" cy="1600200"/>
              <a:chOff x="1598612" y="1981200"/>
              <a:chExt cx="6419853" cy="3209926"/>
            </a:xfrm>
            <a:grpFill/>
          </p:grpSpPr>
          <p:grpSp>
            <p:nvGrpSpPr>
              <p:cNvPr id="103" name="Group 102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144" name="Group 143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166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67" name="Group 166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170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1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3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174" name="Group 173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175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176" name="Group 175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177" name="Group 176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179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180" name="Group 179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181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82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78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168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9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45" name="Group 14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146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7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8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9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0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1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2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3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4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5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6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7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8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9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0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1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2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3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4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5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04" name="Group 103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105" name="Group 10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127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28" name="Group 127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13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2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3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4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135" name="Group 134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136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137" name="Group 136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138" name="Group 137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140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141" name="Group 140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142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43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3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129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0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06" name="Group 10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107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8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9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0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1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2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3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4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5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6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7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8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9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20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21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22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23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24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25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26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22" name="Group 21"/>
            <p:cNvGrpSpPr/>
            <p:nvPr/>
          </p:nvGrpSpPr>
          <p:grpSpPr>
            <a:xfrm>
              <a:off x="9904412" y="3657599"/>
              <a:ext cx="3200400" cy="1600200"/>
              <a:chOff x="1598612" y="1981200"/>
              <a:chExt cx="6419853" cy="3209926"/>
            </a:xfrm>
            <a:grpFill/>
          </p:grpSpPr>
          <p:grpSp>
            <p:nvGrpSpPr>
              <p:cNvPr id="23" name="Group 22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64" name="Group 63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86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87" name="Group 86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90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3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94" name="Group 93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95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96" name="Group 95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97" name="Group 96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99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100" name="Group 99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101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02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98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88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9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5" name="Group 6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66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7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8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9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0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1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2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3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4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5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6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7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8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9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0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1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3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4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5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24" name="Group 23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25" name="Group 2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47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48" name="Group 47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5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2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3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4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55" name="Group 54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56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57" name="Group 56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58" name="Group 57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60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61" name="Group 60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62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63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5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49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0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6" name="Group 2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27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2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3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4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7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8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1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</p:grpSp>
      <p:cxnSp>
        <p:nvCxnSpPr>
          <p:cNvPr id="13" name="Straight Connector 12"/>
          <p:cNvCxnSpPr/>
          <p:nvPr/>
        </p:nvCxnSpPr>
        <p:spPr>
          <a:xfrm>
            <a:off x="-45949" y="5087068"/>
            <a:ext cx="12280723" cy="0"/>
          </a:xfrm>
          <a:prstGeom prst="line">
            <a:avLst/>
          </a:prstGeom>
          <a:ln w="76200">
            <a:gradFill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-45949" y="1923332"/>
            <a:ext cx="12280723" cy="0"/>
          </a:xfrm>
          <a:prstGeom prst="line">
            <a:avLst/>
          </a:prstGeom>
          <a:ln w="76200">
            <a:gradFill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/>
          <p:cNvGrpSpPr/>
          <p:nvPr/>
        </p:nvGrpSpPr>
        <p:grpSpPr>
          <a:xfrm>
            <a:off x="2917667" y="1931689"/>
            <a:ext cx="6353491" cy="3859511"/>
            <a:chOff x="2844273" y="1853388"/>
            <a:chExt cx="6353491" cy="3859511"/>
          </a:xfrm>
        </p:grpSpPr>
        <p:cxnSp>
          <p:nvCxnSpPr>
            <p:cNvPr id="11" name="Straight Connector 10"/>
            <p:cNvCxnSpPr/>
            <p:nvPr/>
          </p:nvCxnSpPr>
          <p:spPr>
            <a:xfrm flipV="1">
              <a:off x="2844273" y="1853388"/>
              <a:ext cx="0" cy="3859511"/>
            </a:xfrm>
            <a:prstGeom prst="line">
              <a:avLst/>
            </a:prstGeom>
            <a:ln w="76200"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50000">
                    <a:schemeClr val="bg1">
                      <a:lumMod val="7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 flipV="1">
              <a:off x="9197764" y="1853388"/>
              <a:ext cx="0" cy="3859511"/>
            </a:xfrm>
            <a:prstGeom prst="line">
              <a:avLst/>
            </a:prstGeom>
            <a:ln w="76200"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50000">
                    <a:schemeClr val="bg1">
                      <a:lumMod val="7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67" name="Group 666"/>
          <p:cNvGrpSpPr/>
          <p:nvPr/>
        </p:nvGrpSpPr>
        <p:grpSpPr>
          <a:xfrm>
            <a:off x="4189627" y="1952105"/>
            <a:ext cx="3809571" cy="2662347"/>
            <a:chOff x="4189627" y="1875905"/>
            <a:chExt cx="3809571" cy="2662347"/>
          </a:xfrm>
        </p:grpSpPr>
        <p:grpSp>
          <p:nvGrpSpPr>
            <p:cNvPr id="666" name="Group 665"/>
            <p:cNvGrpSpPr/>
            <p:nvPr/>
          </p:nvGrpSpPr>
          <p:grpSpPr>
            <a:xfrm>
              <a:off x="4573624" y="1875905"/>
              <a:ext cx="3041577" cy="573692"/>
              <a:chOff x="4564071" y="1875905"/>
              <a:chExt cx="3041577" cy="573692"/>
            </a:xfrm>
          </p:grpSpPr>
          <p:cxnSp>
            <p:nvCxnSpPr>
              <p:cNvPr id="664" name="Straight Connector 663"/>
              <p:cNvCxnSpPr/>
              <p:nvPr/>
            </p:nvCxnSpPr>
            <p:spPr>
              <a:xfrm flipV="1">
                <a:off x="7605648" y="1875905"/>
                <a:ext cx="0" cy="573692"/>
              </a:xfrm>
              <a:prstGeom prst="line">
                <a:avLst/>
              </a:prstGeom>
              <a:ln w="76200">
                <a:gradFill flip="none" rotWithShape="1">
                  <a:gsLst>
                    <a:gs pos="0">
                      <a:schemeClr val="bg1">
                        <a:lumMod val="8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>
                        <a:lumMod val="50000"/>
                        <a:lumOff val="5000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5" name="Straight Connector 664"/>
              <p:cNvCxnSpPr/>
              <p:nvPr/>
            </p:nvCxnSpPr>
            <p:spPr>
              <a:xfrm flipV="1">
                <a:off x="4564071" y="1875905"/>
                <a:ext cx="0" cy="573692"/>
              </a:xfrm>
              <a:prstGeom prst="line">
                <a:avLst/>
              </a:prstGeom>
              <a:ln w="76200">
                <a:gradFill flip="none" rotWithShape="1">
                  <a:gsLst>
                    <a:gs pos="0">
                      <a:schemeClr val="bg1">
                        <a:lumMod val="8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>
                        <a:lumMod val="50000"/>
                        <a:lumOff val="5000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63" name="Group 662"/>
            <p:cNvGrpSpPr/>
            <p:nvPr/>
          </p:nvGrpSpPr>
          <p:grpSpPr>
            <a:xfrm>
              <a:off x="4189627" y="2062515"/>
              <a:ext cx="3809571" cy="2475737"/>
              <a:chOff x="3740304" y="2223213"/>
              <a:chExt cx="3809571" cy="2475737"/>
            </a:xfrm>
          </p:grpSpPr>
          <p:sp>
            <p:nvSpPr>
              <p:cNvPr id="2" name="Rounded Rectangle 1"/>
              <p:cNvSpPr/>
              <p:nvPr/>
            </p:nvSpPr>
            <p:spPr>
              <a:xfrm>
                <a:off x="3740304" y="2223213"/>
                <a:ext cx="3809571" cy="2475737"/>
              </a:xfrm>
              <a:prstGeom prst="roundRect">
                <a:avLst>
                  <a:gd name="adj" fmla="val 9642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" name="Group 2"/>
              <p:cNvGrpSpPr/>
              <p:nvPr/>
            </p:nvGrpSpPr>
            <p:grpSpPr>
              <a:xfrm>
                <a:off x="4215852" y="2541098"/>
                <a:ext cx="2858475" cy="918477"/>
                <a:chOff x="7161212" y="2438400"/>
                <a:chExt cx="2858475" cy="918477"/>
              </a:xfrm>
            </p:grpSpPr>
            <p:sp>
              <p:nvSpPr>
                <p:cNvPr id="5" name="TextBox 4"/>
                <p:cNvSpPr txBox="1"/>
                <p:nvPr/>
              </p:nvSpPr>
              <p:spPr>
                <a:xfrm>
                  <a:off x="7161212" y="2772102"/>
                  <a:ext cx="2858475" cy="58477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600" kern="0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This is a sample text.</a:t>
                  </a:r>
                </a:p>
                <a:p>
                  <a:r>
                    <a:rPr lang="en-US" sz="1600" kern="0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Insert your desired text here</a:t>
                  </a:r>
                  <a:r>
                    <a:rPr lang="en-US" sz="1600" kern="0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.</a:t>
                  </a:r>
                  <a:endParaRPr lang="en-US" sz="160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" name="TextBox 5"/>
                <p:cNvSpPr txBox="1"/>
                <p:nvPr/>
              </p:nvSpPr>
              <p:spPr>
                <a:xfrm>
                  <a:off x="7161212" y="2438400"/>
                  <a:ext cx="2849891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Sample text</a:t>
                  </a:r>
                  <a:endParaRPr lang="en-US" sz="200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678" name="Group 677"/>
          <p:cNvGrpSpPr/>
          <p:nvPr/>
        </p:nvGrpSpPr>
        <p:grpSpPr>
          <a:xfrm>
            <a:off x="9714563" y="1952105"/>
            <a:ext cx="2183133" cy="1740857"/>
            <a:chOff x="9727062" y="1875905"/>
            <a:chExt cx="2183133" cy="1740857"/>
          </a:xfrm>
        </p:grpSpPr>
        <p:grpSp>
          <p:nvGrpSpPr>
            <p:cNvPr id="669" name="Group 668"/>
            <p:cNvGrpSpPr/>
            <p:nvPr/>
          </p:nvGrpSpPr>
          <p:grpSpPr>
            <a:xfrm>
              <a:off x="9947117" y="1875905"/>
              <a:ext cx="1743022" cy="573692"/>
              <a:chOff x="4564071" y="1875905"/>
              <a:chExt cx="3041577" cy="573692"/>
            </a:xfrm>
          </p:grpSpPr>
          <p:cxnSp>
            <p:nvCxnSpPr>
              <p:cNvPr id="675" name="Straight Connector 674"/>
              <p:cNvCxnSpPr/>
              <p:nvPr/>
            </p:nvCxnSpPr>
            <p:spPr>
              <a:xfrm flipV="1">
                <a:off x="7605648" y="1875905"/>
                <a:ext cx="0" cy="573692"/>
              </a:xfrm>
              <a:prstGeom prst="line">
                <a:avLst/>
              </a:prstGeom>
              <a:ln w="76200">
                <a:gradFill flip="none" rotWithShape="1">
                  <a:gsLst>
                    <a:gs pos="0">
                      <a:schemeClr val="bg1">
                        <a:lumMod val="8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>
                        <a:lumMod val="50000"/>
                        <a:lumOff val="5000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6" name="Straight Connector 675"/>
              <p:cNvCxnSpPr/>
              <p:nvPr/>
            </p:nvCxnSpPr>
            <p:spPr>
              <a:xfrm flipV="1">
                <a:off x="4564071" y="1875905"/>
                <a:ext cx="0" cy="573692"/>
              </a:xfrm>
              <a:prstGeom prst="line">
                <a:avLst/>
              </a:prstGeom>
              <a:ln w="76200">
                <a:gradFill flip="none" rotWithShape="1">
                  <a:gsLst>
                    <a:gs pos="0">
                      <a:schemeClr val="bg1">
                        <a:lumMod val="8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>
                        <a:lumMod val="50000"/>
                        <a:lumOff val="5000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1" name="Rounded Rectangle 670"/>
            <p:cNvSpPr/>
            <p:nvPr/>
          </p:nvSpPr>
          <p:spPr>
            <a:xfrm>
              <a:off x="9727062" y="2062515"/>
              <a:ext cx="2183133" cy="1554247"/>
            </a:xfrm>
            <a:prstGeom prst="roundRect">
              <a:avLst>
                <a:gd name="adj" fmla="val 9642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7" name="TextBox 676"/>
            <p:cNvSpPr txBox="1"/>
            <p:nvPr/>
          </p:nvSpPr>
          <p:spPr>
            <a:xfrm>
              <a:off x="9924985" y="2424140"/>
              <a:ext cx="17872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kern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This is a sample </a:t>
              </a:r>
              <a:r>
                <a:rPr lang="en-US" sz="1600" kern="0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text. Insert </a:t>
              </a:r>
              <a:r>
                <a:rPr lang="en-US" sz="1600" kern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your desired text here</a:t>
              </a:r>
              <a:r>
                <a:rPr lang="en-US" sz="1600" kern="0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  <a:endParaRPr lang="en-US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679" name="Group 678"/>
          <p:cNvGrpSpPr/>
          <p:nvPr/>
        </p:nvGrpSpPr>
        <p:grpSpPr>
          <a:xfrm>
            <a:off x="291129" y="1952105"/>
            <a:ext cx="2183133" cy="1740857"/>
            <a:chOff x="9727062" y="1875905"/>
            <a:chExt cx="2183133" cy="1740857"/>
          </a:xfrm>
        </p:grpSpPr>
        <p:grpSp>
          <p:nvGrpSpPr>
            <p:cNvPr id="680" name="Group 679"/>
            <p:cNvGrpSpPr/>
            <p:nvPr/>
          </p:nvGrpSpPr>
          <p:grpSpPr>
            <a:xfrm>
              <a:off x="9947117" y="1875905"/>
              <a:ext cx="1743022" cy="573692"/>
              <a:chOff x="4564071" y="1875905"/>
              <a:chExt cx="3041577" cy="573692"/>
            </a:xfrm>
          </p:grpSpPr>
          <p:cxnSp>
            <p:nvCxnSpPr>
              <p:cNvPr id="683" name="Straight Connector 682"/>
              <p:cNvCxnSpPr/>
              <p:nvPr/>
            </p:nvCxnSpPr>
            <p:spPr>
              <a:xfrm flipV="1">
                <a:off x="7605648" y="1875905"/>
                <a:ext cx="0" cy="573692"/>
              </a:xfrm>
              <a:prstGeom prst="line">
                <a:avLst/>
              </a:prstGeom>
              <a:ln w="76200">
                <a:gradFill flip="none" rotWithShape="1">
                  <a:gsLst>
                    <a:gs pos="0">
                      <a:schemeClr val="bg1">
                        <a:lumMod val="8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>
                        <a:lumMod val="50000"/>
                        <a:lumOff val="5000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4" name="Straight Connector 683"/>
              <p:cNvCxnSpPr/>
              <p:nvPr/>
            </p:nvCxnSpPr>
            <p:spPr>
              <a:xfrm flipV="1">
                <a:off x="4564071" y="1875905"/>
                <a:ext cx="0" cy="573692"/>
              </a:xfrm>
              <a:prstGeom prst="line">
                <a:avLst/>
              </a:prstGeom>
              <a:ln w="76200">
                <a:gradFill flip="none" rotWithShape="1">
                  <a:gsLst>
                    <a:gs pos="0">
                      <a:schemeClr val="bg1">
                        <a:lumMod val="8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>
                        <a:lumMod val="50000"/>
                        <a:lumOff val="5000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81" name="Rounded Rectangle 680"/>
            <p:cNvSpPr/>
            <p:nvPr/>
          </p:nvSpPr>
          <p:spPr>
            <a:xfrm>
              <a:off x="9727062" y="2062515"/>
              <a:ext cx="2183133" cy="1554247"/>
            </a:xfrm>
            <a:prstGeom prst="roundRect">
              <a:avLst>
                <a:gd name="adj" fmla="val 9642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2" name="TextBox 681"/>
            <p:cNvSpPr txBox="1"/>
            <p:nvPr/>
          </p:nvSpPr>
          <p:spPr>
            <a:xfrm>
              <a:off x="9924985" y="2424140"/>
              <a:ext cx="17872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kern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This is a sample </a:t>
              </a:r>
              <a:r>
                <a:rPr lang="en-US" sz="1600" kern="0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text. Insert </a:t>
              </a:r>
              <a:r>
                <a:rPr lang="en-US" sz="1600" kern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your desired text here</a:t>
              </a:r>
              <a:r>
                <a:rPr lang="en-US" sz="1600" kern="0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  <a:endParaRPr lang="en-US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52237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8" name="Group 697"/>
          <p:cNvGrpSpPr/>
          <p:nvPr/>
        </p:nvGrpSpPr>
        <p:grpSpPr>
          <a:xfrm>
            <a:off x="0" y="1412875"/>
            <a:ext cx="12185650" cy="4225925"/>
            <a:chOff x="0" y="1314450"/>
            <a:chExt cx="12185650" cy="4225925"/>
          </a:xfrm>
        </p:grpSpPr>
        <p:sp>
          <p:nvSpPr>
            <p:cNvPr id="699" name="Freeform 5"/>
            <p:cNvSpPr>
              <a:spLocks/>
            </p:cNvSpPr>
            <p:nvPr/>
          </p:nvSpPr>
          <p:spPr bwMode="auto">
            <a:xfrm>
              <a:off x="0" y="1619250"/>
              <a:ext cx="12185650" cy="3921125"/>
            </a:xfrm>
            <a:custGeom>
              <a:avLst/>
              <a:gdLst>
                <a:gd name="T0" fmla="*/ 7045 w 7676"/>
                <a:gd name="T1" fmla="*/ 1620 h 2470"/>
                <a:gd name="T2" fmla="*/ 7045 w 7676"/>
                <a:gd name="T3" fmla="*/ 904 h 2470"/>
                <a:gd name="T4" fmla="*/ 6867 w 7676"/>
                <a:gd name="T5" fmla="*/ 904 h 2470"/>
                <a:gd name="T6" fmla="*/ 6867 w 7676"/>
                <a:gd name="T7" fmla="*/ 293 h 2470"/>
                <a:gd name="T8" fmla="*/ 6426 w 7676"/>
                <a:gd name="T9" fmla="*/ 293 h 2470"/>
                <a:gd name="T10" fmla="*/ 6426 w 7676"/>
                <a:gd name="T11" fmla="*/ 1620 h 2470"/>
                <a:gd name="T12" fmla="*/ 6227 w 7676"/>
                <a:gd name="T13" fmla="*/ 1620 h 2470"/>
                <a:gd name="T14" fmla="*/ 6227 w 7676"/>
                <a:gd name="T15" fmla="*/ 904 h 2470"/>
                <a:gd name="T16" fmla="*/ 5879 w 7676"/>
                <a:gd name="T17" fmla="*/ 904 h 2470"/>
                <a:gd name="T18" fmla="*/ 5879 w 7676"/>
                <a:gd name="T19" fmla="*/ 599 h 2470"/>
                <a:gd name="T20" fmla="*/ 5658 w 7676"/>
                <a:gd name="T21" fmla="*/ 599 h 2470"/>
                <a:gd name="T22" fmla="*/ 5658 w 7676"/>
                <a:gd name="T23" fmla="*/ 686 h 2470"/>
                <a:gd name="T24" fmla="*/ 5565 w 7676"/>
                <a:gd name="T25" fmla="*/ 686 h 2470"/>
                <a:gd name="T26" fmla="*/ 5565 w 7676"/>
                <a:gd name="T27" fmla="*/ 724 h 2470"/>
                <a:gd name="T28" fmla="*/ 5454 w 7676"/>
                <a:gd name="T29" fmla="*/ 724 h 2470"/>
                <a:gd name="T30" fmla="*/ 5454 w 7676"/>
                <a:gd name="T31" fmla="*/ 788 h 2470"/>
                <a:gd name="T32" fmla="*/ 5392 w 7676"/>
                <a:gd name="T33" fmla="*/ 788 h 2470"/>
                <a:gd name="T34" fmla="*/ 5392 w 7676"/>
                <a:gd name="T35" fmla="*/ 1620 h 2470"/>
                <a:gd name="T36" fmla="*/ 5323 w 7676"/>
                <a:gd name="T37" fmla="*/ 1620 h 2470"/>
                <a:gd name="T38" fmla="*/ 5323 w 7676"/>
                <a:gd name="T39" fmla="*/ 599 h 2470"/>
                <a:gd name="T40" fmla="*/ 4996 w 7676"/>
                <a:gd name="T41" fmla="*/ 599 h 2470"/>
                <a:gd name="T42" fmla="*/ 4996 w 7676"/>
                <a:gd name="T43" fmla="*/ 1620 h 2470"/>
                <a:gd name="T44" fmla="*/ 4948 w 7676"/>
                <a:gd name="T45" fmla="*/ 1620 h 2470"/>
                <a:gd name="T46" fmla="*/ 4948 w 7676"/>
                <a:gd name="T47" fmla="*/ 1072 h 2470"/>
                <a:gd name="T48" fmla="*/ 4529 w 7676"/>
                <a:gd name="T49" fmla="*/ 1072 h 2470"/>
                <a:gd name="T50" fmla="*/ 4529 w 7676"/>
                <a:gd name="T51" fmla="*/ 1620 h 2470"/>
                <a:gd name="T52" fmla="*/ 4507 w 7676"/>
                <a:gd name="T53" fmla="*/ 1620 h 2470"/>
                <a:gd name="T54" fmla="*/ 4507 w 7676"/>
                <a:gd name="T55" fmla="*/ 184 h 2470"/>
                <a:gd name="T56" fmla="*/ 4087 w 7676"/>
                <a:gd name="T57" fmla="*/ 184 h 2470"/>
                <a:gd name="T58" fmla="*/ 4087 w 7676"/>
                <a:gd name="T59" fmla="*/ 1620 h 2470"/>
                <a:gd name="T60" fmla="*/ 3972 w 7676"/>
                <a:gd name="T61" fmla="*/ 1620 h 2470"/>
                <a:gd name="T62" fmla="*/ 3972 w 7676"/>
                <a:gd name="T63" fmla="*/ 551 h 2470"/>
                <a:gd name="T64" fmla="*/ 3552 w 7676"/>
                <a:gd name="T65" fmla="*/ 300 h 2470"/>
                <a:gd name="T66" fmla="*/ 3552 w 7676"/>
                <a:gd name="T67" fmla="*/ 1001 h 2470"/>
                <a:gd name="T68" fmla="*/ 3437 w 7676"/>
                <a:gd name="T69" fmla="*/ 1001 h 2470"/>
                <a:gd name="T70" fmla="*/ 3437 w 7676"/>
                <a:gd name="T71" fmla="*/ 850 h 2470"/>
                <a:gd name="T72" fmla="*/ 3161 w 7676"/>
                <a:gd name="T73" fmla="*/ 850 h 2470"/>
                <a:gd name="T74" fmla="*/ 3161 w 7676"/>
                <a:gd name="T75" fmla="*/ 1620 h 2470"/>
                <a:gd name="T76" fmla="*/ 2607 w 7676"/>
                <a:gd name="T77" fmla="*/ 1620 h 2470"/>
                <a:gd name="T78" fmla="*/ 2607 w 7676"/>
                <a:gd name="T79" fmla="*/ 426 h 2470"/>
                <a:gd name="T80" fmla="*/ 2171 w 7676"/>
                <a:gd name="T81" fmla="*/ 426 h 2470"/>
                <a:gd name="T82" fmla="*/ 2171 w 7676"/>
                <a:gd name="T83" fmla="*/ 1620 h 2470"/>
                <a:gd name="T84" fmla="*/ 1698 w 7676"/>
                <a:gd name="T85" fmla="*/ 1620 h 2470"/>
                <a:gd name="T86" fmla="*/ 1698 w 7676"/>
                <a:gd name="T87" fmla="*/ 0 h 2470"/>
                <a:gd name="T88" fmla="*/ 1262 w 7676"/>
                <a:gd name="T89" fmla="*/ 0 h 2470"/>
                <a:gd name="T90" fmla="*/ 1262 w 7676"/>
                <a:gd name="T91" fmla="*/ 871 h 2470"/>
                <a:gd name="T92" fmla="*/ 1120 w 7676"/>
                <a:gd name="T93" fmla="*/ 871 h 2470"/>
                <a:gd name="T94" fmla="*/ 1120 w 7676"/>
                <a:gd name="T95" fmla="*/ 663 h 2470"/>
                <a:gd name="T96" fmla="*/ 684 w 7676"/>
                <a:gd name="T97" fmla="*/ 663 h 2470"/>
                <a:gd name="T98" fmla="*/ 684 w 7676"/>
                <a:gd name="T99" fmla="*/ 1072 h 2470"/>
                <a:gd name="T100" fmla="*/ 544 w 7676"/>
                <a:gd name="T101" fmla="*/ 1072 h 2470"/>
                <a:gd name="T102" fmla="*/ 544 w 7676"/>
                <a:gd name="T103" fmla="*/ 1620 h 2470"/>
                <a:gd name="T104" fmla="*/ 420 w 7676"/>
                <a:gd name="T105" fmla="*/ 1620 h 2470"/>
                <a:gd name="T106" fmla="*/ 420 w 7676"/>
                <a:gd name="T107" fmla="*/ 599 h 2470"/>
                <a:gd name="T108" fmla="*/ 0 w 7676"/>
                <a:gd name="T109" fmla="*/ 599 h 2470"/>
                <a:gd name="T110" fmla="*/ 0 w 7676"/>
                <a:gd name="T111" fmla="*/ 2470 h 2470"/>
                <a:gd name="T112" fmla="*/ 7676 w 7676"/>
                <a:gd name="T113" fmla="*/ 2470 h 2470"/>
                <a:gd name="T114" fmla="*/ 7676 w 7676"/>
                <a:gd name="T115" fmla="*/ 1620 h 2470"/>
                <a:gd name="T116" fmla="*/ 7045 w 7676"/>
                <a:gd name="T117" fmla="*/ 1620 h 2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676" h="2470">
                  <a:moveTo>
                    <a:pt x="7045" y="1620"/>
                  </a:moveTo>
                  <a:lnTo>
                    <a:pt x="7045" y="904"/>
                  </a:lnTo>
                  <a:lnTo>
                    <a:pt x="6867" y="904"/>
                  </a:lnTo>
                  <a:lnTo>
                    <a:pt x="6867" y="293"/>
                  </a:lnTo>
                  <a:lnTo>
                    <a:pt x="6426" y="293"/>
                  </a:lnTo>
                  <a:lnTo>
                    <a:pt x="6426" y="1620"/>
                  </a:lnTo>
                  <a:lnTo>
                    <a:pt x="6227" y="1620"/>
                  </a:lnTo>
                  <a:lnTo>
                    <a:pt x="6227" y="904"/>
                  </a:lnTo>
                  <a:lnTo>
                    <a:pt x="5879" y="904"/>
                  </a:lnTo>
                  <a:lnTo>
                    <a:pt x="5879" y="599"/>
                  </a:lnTo>
                  <a:lnTo>
                    <a:pt x="5658" y="599"/>
                  </a:lnTo>
                  <a:lnTo>
                    <a:pt x="5658" y="686"/>
                  </a:lnTo>
                  <a:lnTo>
                    <a:pt x="5565" y="686"/>
                  </a:lnTo>
                  <a:lnTo>
                    <a:pt x="5565" y="724"/>
                  </a:lnTo>
                  <a:lnTo>
                    <a:pt x="5454" y="724"/>
                  </a:lnTo>
                  <a:lnTo>
                    <a:pt x="5454" y="788"/>
                  </a:lnTo>
                  <a:lnTo>
                    <a:pt x="5392" y="788"/>
                  </a:lnTo>
                  <a:lnTo>
                    <a:pt x="5392" y="1620"/>
                  </a:lnTo>
                  <a:lnTo>
                    <a:pt x="5323" y="1620"/>
                  </a:lnTo>
                  <a:lnTo>
                    <a:pt x="5323" y="599"/>
                  </a:lnTo>
                  <a:lnTo>
                    <a:pt x="4996" y="599"/>
                  </a:lnTo>
                  <a:lnTo>
                    <a:pt x="4996" y="1620"/>
                  </a:lnTo>
                  <a:lnTo>
                    <a:pt x="4948" y="1620"/>
                  </a:lnTo>
                  <a:lnTo>
                    <a:pt x="4948" y="1072"/>
                  </a:lnTo>
                  <a:lnTo>
                    <a:pt x="4529" y="1072"/>
                  </a:lnTo>
                  <a:lnTo>
                    <a:pt x="4529" y="1620"/>
                  </a:lnTo>
                  <a:lnTo>
                    <a:pt x="4507" y="1620"/>
                  </a:lnTo>
                  <a:lnTo>
                    <a:pt x="4507" y="184"/>
                  </a:lnTo>
                  <a:lnTo>
                    <a:pt x="4087" y="184"/>
                  </a:lnTo>
                  <a:lnTo>
                    <a:pt x="4087" y="1620"/>
                  </a:lnTo>
                  <a:lnTo>
                    <a:pt x="3972" y="1620"/>
                  </a:lnTo>
                  <a:lnTo>
                    <a:pt x="3972" y="551"/>
                  </a:lnTo>
                  <a:lnTo>
                    <a:pt x="3552" y="300"/>
                  </a:lnTo>
                  <a:lnTo>
                    <a:pt x="3552" y="1001"/>
                  </a:lnTo>
                  <a:lnTo>
                    <a:pt x="3437" y="1001"/>
                  </a:lnTo>
                  <a:lnTo>
                    <a:pt x="3437" y="850"/>
                  </a:lnTo>
                  <a:lnTo>
                    <a:pt x="3161" y="850"/>
                  </a:lnTo>
                  <a:lnTo>
                    <a:pt x="3161" y="1620"/>
                  </a:lnTo>
                  <a:lnTo>
                    <a:pt x="2607" y="1620"/>
                  </a:lnTo>
                  <a:lnTo>
                    <a:pt x="2607" y="426"/>
                  </a:lnTo>
                  <a:lnTo>
                    <a:pt x="2171" y="426"/>
                  </a:lnTo>
                  <a:lnTo>
                    <a:pt x="2171" y="1620"/>
                  </a:lnTo>
                  <a:lnTo>
                    <a:pt x="1698" y="1620"/>
                  </a:lnTo>
                  <a:lnTo>
                    <a:pt x="1698" y="0"/>
                  </a:lnTo>
                  <a:lnTo>
                    <a:pt x="1262" y="0"/>
                  </a:lnTo>
                  <a:lnTo>
                    <a:pt x="1262" y="871"/>
                  </a:lnTo>
                  <a:lnTo>
                    <a:pt x="1120" y="871"/>
                  </a:lnTo>
                  <a:lnTo>
                    <a:pt x="1120" y="663"/>
                  </a:lnTo>
                  <a:lnTo>
                    <a:pt x="684" y="663"/>
                  </a:lnTo>
                  <a:lnTo>
                    <a:pt x="684" y="1072"/>
                  </a:lnTo>
                  <a:lnTo>
                    <a:pt x="544" y="1072"/>
                  </a:lnTo>
                  <a:lnTo>
                    <a:pt x="544" y="1620"/>
                  </a:lnTo>
                  <a:lnTo>
                    <a:pt x="420" y="1620"/>
                  </a:lnTo>
                  <a:lnTo>
                    <a:pt x="420" y="599"/>
                  </a:lnTo>
                  <a:lnTo>
                    <a:pt x="0" y="599"/>
                  </a:lnTo>
                  <a:lnTo>
                    <a:pt x="0" y="2470"/>
                  </a:lnTo>
                  <a:lnTo>
                    <a:pt x="7676" y="2470"/>
                  </a:lnTo>
                  <a:lnTo>
                    <a:pt x="7676" y="1620"/>
                  </a:lnTo>
                  <a:lnTo>
                    <a:pt x="7045" y="1620"/>
                  </a:lnTo>
                  <a:close/>
                </a:path>
              </a:pathLst>
            </a:custGeom>
            <a:solidFill>
              <a:schemeClr val="bg1">
                <a:lumMod val="65000"/>
                <a:alpha val="42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0" name="Freeform 6"/>
            <p:cNvSpPr>
              <a:spLocks/>
            </p:cNvSpPr>
            <p:nvPr/>
          </p:nvSpPr>
          <p:spPr bwMode="auto">
            <a:xfrm>
              <a:off x="0" y="1314450"/>
              <a:ext cx="12185650" cy="4225925"/>
            </a:xfrm>
            <a:custGeom>
              <a:avLst/>
              <a:gdLst>
                <a:gd name="T0" fmla="*/ 3108 w 3200"/>
                <a:gd name="T1" fmla="*/ 892 h 1124"/>
                <a:gd name="T2" fmla="*/ 3090 w 3200"/>
                <a:gd name="T3" fmla="*/ 608 h 1124"/>
                <a:gd name="T4" fmla="*/ 2996 w 3200"/>
                <a:gd name="T5" fmla="*/ 892 h 1124"/>
                <a:gd name="T6" fmla="*/ 2843 w 3200"/>
                <a:gd name="T7" fmla="*/ 442 h 1124"/>
                <a:gd name="T8" fmla="*/ 2730 w 3200"/>
                <a:gd name="T9" fmla="*/ 892 h 1124"/>
                <a:gd name="T10" fmla="*/ 2706 w 3200"/>
                <a:gd name="T11" fmla="*/ 350 h 1124"/>
                <a:gd name="T12" fmla="*/ 2649 w 3200"/>
                <a:gd name="T13" fmla="*/ 149 h 1124"/>
                <a:gd name="T14" fmla="*/ 2592 w 3200"/>
                <a:gd name="T15" fmla="*/ 350 h 1124"/>
                <a:gd name="T16" fmla="*/ 2445 w 3200"/>
                <a:gd name="T17" fmla="*/ 892 h 1124"/>
                <a:gd name="T18" fmla="*/ 2331 w 3200"/>
                <a:gd name="T19" fmla="*/ 487 h 1124"/>
                <a:gd name="T20" fmla="*/ 2239 w 3200"/>
                <a:gd name="T21" fmla="*/ 892 h 1124"/>
                <a:gd name="T22" fmla="*/ 2109 w 3200"/>
                <a:gd name="T23" fmla="*/ 574 h 1124"/>
                <a:gd name="T24" fmla="*/ 2036 w 3200"/>
                <a:gd name="T25" fmla="*/ 892 h 1124"/>
                <a:gd name="T26" fmla="*/ 1987 w 3200"/>
                <a:gd name="T27" fmla="*/ 338 h 1124"/>
                <a:gd name="T28" fmla="*/ 1979 w 3200"/>
                <a:gd name="T29" fmla="*/ 338 h 1124"/>
                <a:gd name="T30" fmla="*/ 1913 w 3200"/>
                <a:gd name="T31" fmla="*/ 450 h 1124"/>
                <a:gd name="T32" fmla="*/ 1793 w 3200"/>
                <a:gd name="T33" fmla="*/ 380 h 1124"/>
                <a:gd name="T34" fmla="*/ 1744 w 3200"/>
                <a:gd name="T35" fmla="*/ 450 h 1124"/>
                <a:gd name="T36" fmla="*/ 1630 w 3200"/>
                <a:gd name="T37" fmla="*/ 384 h 1124"/>
                <a:gd name="T38" fmla="*/ 1608 w 3200"/>
                <a:gd name="T39" fmla="*/ 892 h 1124"/>
                <a:gd name="T40" fmla="*/ 1556 w 3200"/>
                <a:gd name="T41" fmla="*/ 664 h 1124"/>
                <a:gd name="T42" fmla="*/ 1468 w 3200"/>
                <a:gd name="T43" fmla="*/ 595 h 1124"/>
                <a:gd name="T44" fmla="*/ 1375 w 3200"/>
                <a:gd name="T45" fmla="*/ 547 h 1124"/>
                <a:gd name="T46" fmla="*/ 1333 w 3200"/>
                <a:gd name="T47" fmla="*/ 626 h 1124"/>
                <a:gd name="T48" fmla="*/ 1303 w 3200"/>
                <a:gd name="T49" fmla="*/ 230 h 1124"/>
                <a:gd name="T50" fmla="*/ 1240 w 3200"/>
                <a:gd name="T51" fmla="*/ 0 h 1124"/>
                <a:gd name="T52" fmla="*/ 1175 w 3200"/>
                <a:gd name="T53" fmla="*/ 230 h 1124"/>
                <a:gd name="T54" fmla="*/ 1152 w 3200"/>
                <a:gd name="T55" fmla="*/ 892 h 1124"/>
                <a:gd name="T56" fmla="*/ 1129 w 3200"/>
                <a:gd name="T57" fmla="*/ 485 h 1124"/>
                <a:gd name="T58" fmla="*/ 1021 w 3200"/>
                <a:gd name="T59" fmla="*/ 892 h 1124"/>
                <a:gd name="T60" fmla="*/ 986 w 3200"/>
                <a:gd name="T61" fmla="*/ 485 h 1124"/>
                <a:gd name="T62" fmla="*/ 835 w 3200"/>
                <a:gd name="T63" fmla="*/ 354 h 1124"/>
                <a:gd name="T64" fmla="*/ 686 w 3200"/>
                <a:gd name="T65" fmla="*/ 485 h 1124"/>
                <a:gd name="T66" fmla="*/ 668 w 3200"/>
                <a:gd name="T67" fmla="*/ 892 h 1124"/>
                <a:gd name="T68" fmla="*/ 549 w 3200"/>
                <a:gd name="T69" fmla="*/ 684 h 1124"/>
                <a:gd name="T70" fmla="*/ 524 w 3200"/>
                <a:gd name="T71" fmla="*/ 892 h 1124"/>
                <a:gd name="T72" fmla="*/ 464 w 3200"/>
                <a:gd name="T73" fmla="*/ 727 h 1124"/>
                <a:gd name="T74" fmla="*/ 411 w 3200"/>
                <a:gd name="T75" fmla="*/ 892 h 1124"/>
                <a:gd name="T76" fmla="*/ 321 w 3200"/>
                <a:gd name="T77" fmla="*/ 612 h 1124"/>
                <a:gd name="T78" fmla="*/ 315 w 3200"/>
                <a:gd name="T79" fmla="*/ 892 h 1124"/>
                <a:gd name="T80" fmla="*/ 256 w 3200"/>
                <a:gd name="T81" fmla="*/ 708 h 1124"/>
                <a:gd name="T82" fmla="*/ 196 w 3200"/>
                <a:gd name="T83" fmla="*/ 684 h 1124"/>
                <a:gd name="T84" fmla="*/ 179 w 3200"/>
                <a:gd name="T85" fmla="*/ 892 h 1124"/>
                <a:gd name="T86" fmla="*/ 95 w 3200"/>
                <a:gd name="T87" fmla="*/ 578 h 1124"/>
                <a:gd name="T88" fmla="*/ 35 w 3200"/>
                <a:gd name="T89" fmla="*/ 485 h 1124"/>
                <a:gd name="T90" fmla="*/ 25 w 3200"/>
                <a:gd name="T91" fmla="*/ 485 h 1124"/>
                <a:gd name="T92" fmla="*/ 0 w 3200"/>
                <a:gd name="T93" fmla="*/ 1124 h 1124"/>
                <a:gd name="T94" fmla="*/ 3200 w 3200"/>
                <a:gd name="T95" fmla="*/ 472 h 1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00" h="1124">
                  <a:moveTo>
                    <a:pt x="3108" y="472"/>
                  </a:moveTo>
                  <a:cubicBezTo>
                    <a:pt x="3108" y="892"/>
                    <a:pt x="3108" y="892"/>
                    <a:pt x="3108" y="892"/>
                  </a:cubicBezTo>
                  <a:cubicBezTo>
                    <a:pt x="3090" y="892"/>
                    <a:pt x="3090" y="892"/>
                    <a:pt x="3090" y="892"/>
                  </a:cubicBezTo>
                  <a:cubicBezTo>
                    <a:pt x="3090" y="608"/>
                    <a:pt x="3090" y="608"/>
                    <a:pt x="3090" y="608"/>
                  </a:cubicBezTo>
                  <a:cubicBezTo>
                    <a:pt x="2996" y="608"/>
                    <a:pt x="2996" y="608"/>
                    <a:pt x="2996" y="608"/>
                  </a:cubicBezTo>
                  <a:cubicBezTo>
                    <a:pt x="2996" y="892"/>
                    <a:pt x="2996" y="892"/>
                    <a:pt x="2996" y="892"/>
                  </a:cubicBezTo>
                  <a:cubicBezTo>
                    <a:pt x="2843" y="892"/>
                    <a:pt x="2843" y="892"/>
                    <a:pt x="2843" y="892"/>
                  </a:cubicBezTo>
                  <a:cubicBezTo>
                    <a:pt x="2843" y="442"/>
                    <a:pt x="2843" y="442"/>
                    <a:pt x="2843" y="442"/>
                  </a:cubicBezTo>
                  <a:cubicBezTo>
                    <a:pt x="2730" y="442"/>
                    <a:pt x="2730" y="442"/>
                    <a:pt x="2730" y="442"/>
                  </a:cubicBezTo>
                  <a:cubicBezTo>
                    <a:pt x="2730" y="892"/>
                    <a:pt x="2730" y="892"/>
                    <a:pt x="2730" y="892"/>
                  </a:cubicBezTo>
                  <a:cubicBezTo>
                    <a:pt x="2706" y="892"/>
                    <a:pt x="2706" y="892"/>
                    <a:pt x="2706" y="892"/>
                  </a:cubicBezTo>
                  <a:cubicBezTo>
                    <a:pt x="2706" y="350"/>
                    <a:pt x="2706" y="350"/>
                    <a:pt x="2706" y="350"/>
                  </a:cubicBezTo>
                  <a:cubicBezTo>
                    <a:pt x="2706" y="319"/>
                    <a:pt x="2682" y="295"/>
                    <a:pt x="2653" y="293"/>
                  </a:cubicBezTo>
                  <a:cubicBezTo>
                    <a:pt x="2649" y="149"/>
                    <a:pt x="2649" y="149"/>
                    <a:pt x="2649" y="149"/>
                  </a:cubicBezTo>
                  <a:cubicBezTo>
                    <a:pt x="2646" y="293"/>
                    <a:pt x="2646" y="293"/>
                    <a:pt x="2646" y="293"/>
                  </a:cubicBezTo>
                  <a:cubicBezTo>
                    <a:pt x="2616" y="295"/>
                    <a:pt x="2592" y="319"/>
                    <a:pt x="2592" y="350"/>
                  </a:cubicBezTo>
                  <a:cubicBezTo>
                    <a:pt x="2592" y="892"/>
                    <a:pt x="2592" y="892"/>
                    <a:pt x="2592" y="892"/>
                  </a:cubicBezTo>
                  <a:cubicBezTo>
                    <a:pt x="2445" y="892"/>
                    <a:pt x="2445" y="892"/>
                    <a:pt x="2445" y="892"/>
                  </a:cubicBezTo>
                  <a:cubicBezTo>
                    <a:pt x="2445" y="487"/>
                    <a:pt x="2445" y="487"/>
                    <a:pt x="2445" y="487"/>
                  </a:cubicBezTo>
                  <a:cubicBezTo>
                    <a:pt x="2331" y="487"/>
                    <a:pt x="2331" y="487"/>
                    <a:pt x="2331" y="487"/>
                  </a:cubicBezTo>
                  <a:cubicBezTo>
                    <a:pt x="2331" y="892"/>
                    <a:pt x="2331" y="892"/>
                    <a:pt x="2331" y="892"/>
                  </a:cubicBezTo>
                  <a:cubicBezTo>
                    <a:pt x="2239" y="892"/>
                    <a:pt x="2239" y="892"/>
                    <a:pt x="2239" y="892"/>
                  </a:cubicBezTo>
                  <a:cubicBezTo>
                    <a:pt x="2239" y="574"/>
                    <a:pt x="2239" y="574"/>
                    <a:pt x="2239" y="574"/>
                  </a:cubicBezTo>
                  <a:cubicBezTo>
                    <a:pt x="2109" y="574"/>
                    <a:pt x="2109" y="574"/>
                    <a:pt x="2109" y="574"/>
                  </a:cubicBezTo>
                  <a:cubicBezTo>
                    <a:pt x="2109" y="892"/>
                    <a:pt x="2109" y="892"/>
                    <a:pt x="2109" y="892"/>
                  </a:cubicBezTo>
                  <a:cubicBezTo>
                    <a:pt x="2036" y="892"/>
                    <a:pt x="2036" y="892"/>
                    <a:pt x="2036" y="892"/>
                  </a:cubicBezTo>
                  <a:cubicBezTo>
                    <a:pt x="2036" y="338"/>
                    <a:pt x="2036" y="338"/>
                    <a:pt x="2036" y="338"/>
                  </a:cubicBezTo>
                  <a:cubicBezTo>
                    <a:pt x="1987" y="338"/>
                    <a:pt x="1987" y="338"/>
                    <a:pt x="1987" y="338"/>
                  </a:cubicBezTo>
                  <a:cubicBezTo>
                    <a:pt x="1983" y="165"/>
                    <a:pt x="1983" y="165"/>
                    <a:pt x="1983" y="165"/>
                  </a:cubicBezTo>
                  <a:cubicBezTo>
                    <a:pt x="1979" y="338"/>
                    <a:pt x="1979" y="338"/>
                    <a:pt x="1979" y="338"/>
                  </a:cubicBezTo>
                  <a:cubicBezTo>
                    <a:pt x="1913" y="338"/>
                    <a:pt x="1913" y="338"/>
                    <a:pt x="1913" y="338"/>
                  </a:cubicBezTo>
                  <a:cubicBezTo>
                    <a:pt x="1913" y="450"/>
                    <a:pt x="1913" y="450"/>
                    <a:pt x="1913" y="450"/>
                  </a:cubicBezTo>
                  <a:cubicBezTo>
                    <a:pt x="1833" y="450"/>
                    <a:pt x="1833" y="450"/>
                    <a:pt x="1833" y="450"/>
                  </a:cubicBezTo>
                  <a:cubicBezTo>
                    <a:pt x="1793" y="380"/>
                    <a:pt x="1793" y="380"/>
                    <a:pt x="1793" y="380"/>
                  </a:cubicBezTo>
                  <a:cubicBezTo>
                    <a:pt x="1753" y="450"/>
                    <a:pt x="1753" y="450"/>
                    <a:pt x="1753" y="450"/>
                  </a:cubicBezTo>
                  <a:cubicBezTo>
                    <a:pt x="1744" y="450"/>
                    <a:pt x="1744" y="450"/>
                    <a:pt x="1744" y="450"/>
                  </a:cubicBezTo>
                  <a:cubicBezTo>
                    <a:pt x="1744" y="384"/>
                    <a:pt x="1744" y="384"/>
                    <a:pt x="1744" y="384"/>
                  </a:cubicBezTo>
                  <a:cubicBezTo>
                    <a:pt x="1630" y="384"/>
                    <a:pt x="1630" y="384"/>
                    <a:pt x="1630" y="384"/>
                  </a:cubicBezTo>
                  <a:cubicBezTo>
                    <a:pt x="1630" y="892"/>
                    <a:pt x="1630" y="892"/>
                    <a:pt x="1630" y="892"/>
                  </a:cubicBezTo>
                  <a:cubicBezTo>
                    <a:pt x="1608" y="892"/>
                    <a:pt x="1608" y="892"/>
                    <a:pt x="1608" y="892"/>
                  </a:cubicBezTo>
                  <a:cubicBezTo>
                    <a:pt x="1608" y="664"/>
                    <a:pt x="1608" y="664"/>
                    <a:pt x="1608" y="664"/>
                  </a:cubicBezTo>
                  <a:cubicBezTo>
                    <a:pt x="1556" y="664"/>
                    <a:pt x="1556" y="664"/>
                    <a:pt x="1556" y="664"/>
                  </a:cubicBezTo>
                  <a:cubicBezTo>
                    <a:pt x="1556" y="595"/>
                    <a:pt x="1556" y="595"/>
                    <a:pt x="1556" y="595"/>
                  </a:cubicBezTo>
                  <a:cubicBezTo>
                    <a:pt x="1468" y="595"/>
                    <a:pt x="1468" y="595"/>
                    <a:pt x="1468" y="595"/>
                  </a:cubicBezTo>
                  <a:cubicBezTo>
                    <a:pt x="1468" y="547"/>
                    <a:pt x="1468" y="547"/>
                    <a:pt x="1468" y="547"/>
                  </a:cubicBezTo>
                  <a:cubicBezTo>
                    <a:pt x="1375" y="547"/>
                    <a:pt x="1375" y="547"/>
                    <a:pt x="1375" y="547"/>
                  </a:cubicBezTo>
                  <a:cubicBezTo>
                    <a:pt x="1375" y="626"/>
                    <a:pt x="1375" y="626"/>
                    <a:pt x="1375" y="626"/>
                  </a:cubicBezTo>
                  <a:cubicBezTo>
                    <a:pt x="1333" y="626"/>
                    <a:pt x="1333" y="626"/>
                    <a:pt x="1333" y="626"/>
                  </a:cubicBezTo>
                  <a:cubicBezTo>
                    <a:pt x="1333" y="230"/>
                    <a:pt x="1333" y="230"/>
                    <a:pt x="1333" y="230"/>
                  </a:cubicBezTo>
                  <a:cubicBezTo>
                    <a:pt x="1303" y="230"/>
                    <a:pt x="1303" y="230"/>
                    <a:pt x="1303" y="230"/>
                  </a:cubicBezTo>
                  <a:cubicBezTo>
                    <a:pt x="1294" y="206"/>
                    <a:pt x="1271" y="189"/>
                    <a:pt x="1245" y="187"/>
                  </a:cubicBezTo>
                  <a:cubicBezTo>
                    <a:pt x="1240" y="0"/>
                    <a:pt x="1240" y="0"/>
                    <a:pt x="1240" y="0"/>
                  </a:cubicBezTo>
                  <a:cubicBezTo>
                    <a:pt x="1236" y="187"/>
                    <a:pt x="1236" y="187"/>
                    <a:pt x="1236" y="187"/>
                  </a:cubicBezTo>
                  <a:cubicBezTo>
                    <a:pt x="1208" y="188"/>
                    <a:pt x="1185" y="206"/>
                    <a:pt x="1175" y="230"/>
                  </a:cubicBezTo>
                  <a:cubicBezTo>
                    <a:pt x="1152" y="230"/>
                    <a:pt x="1152" y="230"/>
                    <a:pt x="1152" y="230"/>
                  </a:cubicBezTo>
                  <a:cubicBezTo>
                    <a:pt x="1152" y="892"/>
                    <a:pt x="1152" y="892"/>
                    <a:pt x="1152" y="892"/>
                  </a:cubicBezTo>
                  <a:cubicBezTo>
                    <a:pt x="1129" y="892"/>
                    <a:pt x="1129" y="892"/>
                    <a:pt x="1129" y="892"/>
                  </a:cubicBezTo>
                  <a:cubicBezTo>
                    <a:pt x="1129" y="485"/>
                    <a:pt x="1129" y="485"/>
                    <a:pt x="1129" y="485"/>
                  </a:cubicBezTo>
                  <a:cubicBezTo>
                    <a:pt x="1021" y="485"/>
                    <a:pt x="1021" y="485"/>
                    <a:pt x="1021" y="485"/>
                  </a:cubicBezTo>
                  <a:cubicBezTo>
                    <a:pt x="1021" y="892"/>
                    <a:pt x="1021" y="892"/>
                    <a:pt x="1021" y="892"/>
                  </a:cubicBezTo>
                  <a:cubicBezTo>
                    <a:pt x="986" y="892"/>
                    <a:pt x="986" y="892"/>
                    <a:pt x="986" y="892"/>
                  </a:cubicBezTo>
                  <a:cubicBezTo>
                    <a:pt x="986" y="485"/>
                    <a:pt x="986" y="485"/>
                    <a:pt x="986" y="485"/>
                  </a:cubicBezTo>
                  <a:cubicBezTo>
                    <a:pt x="910" y="485"/>
                    <a:pt x="910" y="485"/>
                    <a:pt x="910" y="485"/>
                  </a:cubicBezTo>
                  <a:cubicBezTo>
                    <a:pt x="835" y="354"/>
                    <a:pt x="835" y="354"/>
                    <a:pt x="835" y="354"/>
                  </a:cubicBezTo>
                  <a:cubicBezTo>
                    <a:pt x="760" y="485"/>
                    <a:pt x="760" y="485"/>
                    <a:pt x="760" y="485"/>
                  </a:cubicBezTo>
                  <a:cubicBezTo>
                    <a:pt x="686" y="485"/>
                    <a:pt x="686" y="485"/>
                    <a:pt x="686" y="485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68" y="892"/>
                    <a:pt x="668" y="892"/>
                    <a:pt x="668" y="892"/>
                  </a:cubicBezTo>
                  <a:cubicBezTo>
                    <a:pt x="668" y="684"/>
                    <a:pt x="668" y="684"/>
                    <a:pt x="668" y="684"/>
                  </a:cubicBezTo>
                  <a:cubicBezTo>
                    <a:pt x="549" y="684"/>
                    <a:pt x="549" y="684"/>
                    <a:pt x="549" y="684"/>
                  </a:cubicBezTo>
                  <a:cubicBezTo>
                    <a:pt x="549" y="892"/>
                    <a:pt x="549" y="892"/>
                    <a:pt x="549" y="892"/>
                  </a:cubicBezTo>
                  <a:cubicBezTo>
                    <a:pt x="524" y="892"/>
                    <a:pt x="524" y="892"/>
                    <a:pt x="524" y="892"/>
                  </a:cubicBezTo>
                  <a:cubicBezTo>
                    <a:pt x="524" y="727"/>
                    <a:pt x="524" y="727"/>
                    <a:pt x="524" y="727"/>
                  </a:cubicBezTo>
                  <a:cubicBezTo>
                    <a:pt x="464" y="727"/>
                    <a:pt x="464" y="727"/>
                    <a:pt x="464" y="727"/>
                  </a:cubicBezTo>
                  <a:cubicBezTo>
                    <a:pt x="464" y="892"/>
                    <a:pt x="464" y="892"/>
                    <a:pt x="464" y="892"/>
                  </a:cubicBezTo>
                  <a:cubicBezTo>
                    <a:pt x="411" y="892"/>
                    <a:pt x="411" y="892"/>
                    <a:pt x="411" y="892"/>
                  </a:cubicBezTo>
                  <a:cubicBezTo>
                    <a:pt x="411" y="612"/>
                    <a:pt x="411" y="612"/>
                    <a:pt x="411" y="612"/>
                  </a:cubicBezTo>
                  <a:cubicBezTo>
                    <a:pt x="321" y="612"/>
                    <a:pt x="321" y="612"/>
                    <a:pt x="321" y="612"/>
                  </a:cubicBezTo>
                  <a:cubicBezTo>
                    <a:pt x="321" y="892"/>
                    <a:pt x="321" y="892"/>
                    <a:pt x="321" y="892"/>
                  </a:cubicBezTo>
                  <a:cubicBezTo>
                    <a:pt x="315" y="892"/>
                    <a:pt x="315" y="892"/>
                    <a:pt x="315" y="892"/>
                  </a:cubicBezTo>
                  <a:cubicBezTo>
                    <a:pt x="315" y="708"/>
                    <a:pt x="315" y="708"/>
                    <a:pt x="315" y="708"/>
                  </a:cubicBezTo>
                  <a:cubicBezTo>
                    <a:pt x="256" y="708"/>
                    <a:pt x="256" y="708"/>
                    <a:pt x="256" y="708"/>
                  </a:cubicBezTo>
                  <a:cubicBezTo>
                    <a:pt x="256" y="684"/>
                    <a:pt x="256" y="684"/>
                    <a:pt x="256" y="684"/>
                  </a:cubicBezTo>
                  <a:cubicBezTo>
                    <a:pt x="196" y="684"/>
                    <a:pt x="196" y="684"/>
                    <a:pt x="196" y="684"/>
                  </a:cubicBezTo>
                  <a:cubicBezTo>
                    <a:pt x="196" y="892"/>
                    <a:pt x="196" y="892"/>
                    <a:pt x="196" y="892"/>
                  </a:cubicBezTo>
                  <a:cubicBezTo>
                    <a:pt x="179" y="892"/>
                    <a:pt x="179" y="892"/>
                    <a:pt x="179" y="892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95" y="578"/>
                    <a:pt x="95" y="578"/>
                    <a:pt x="95" y="578"/>
                  </a:cubicBezTo>
                  <a:cubicBezTo>
                    <a:pt x="95" y="485"/>
                    <a:pt x="95" y="485"/>
                    <a:pt x="95" y="485"/>
                  </a:cubicBezTo>
                  <a:cubicBezTo>
                    <a:pt x="35" y="485"/>
                    <a:pt x="35" y="485"/>
                    <a:pt x="35" y="485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25" y="485"/>
                    <a:pt x="25" y="485"/>
                    <a:pt x="25" y="485"/>
                  </a:cubicBezTo>
                  <a:cubicBezTo>
                    <a:pt x="0" y="485"/>
                    <a:pt x="0" y="485"/>
                    <a:pt x="0" y="485"/>
                  </a:cubicBezTo>
                  <a:cubicBezTo>
                    <a:pt x="0" y="1124"/>
                    <a:pt x="0" y="1124"/>
                    <a:pt x="0" y="1124"/>
                  </a:cubicBezTo>
                  <a:cubicBezTo>
                    <a:pt x="3200" y="1124"/>
                    <a:pt x="3200" y="1124"/>
                    <a:pt x="3200" y="1124"/>
                  </a:cubicBezTo>
                  <a:cubicBezTo>
                    <a:pt x="3200" y="472"/>
                    <a:pt x="3200" y="472"/>
                    <a:pt x="3200" y="472"/>
                  </a:cubicBezTo>
                  <a:lnTo>
                    <a:pt x="3108" y="47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686" name="Rectangle 685"/>
          <p:cNvSpPr/>
          <p:nvPr/>
        </p:nvSpPr>
        <p:spPr>
          <a:xfrm>
            <a:off x="-45949" y="5577740"/>
            <a:ext cx="12228600" cy="1280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Freedom </a:t>
            </a:r>
            <a:r>
              <a:rPr lang="en-US"/>
              <a:t>Chain </a:t>
            </a:r>
            <a:r>
              <a:rPr lang="en-US" smtClean="0"/>
              <a:t>Link </a:t>
            </a:r>
            <a:r>
              <a:rPr lang="en-US" dirty="0"/>
              <a:t>Fence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0" y="1905001"/>
            <a:ext cx="12188825" cy="3200399"/>
            <a:chOff x="0" y="1905001"/>
            <a:chExt cx="12188825" cy="3200399"/>
          </a:xfrm>
        </p:grpSpPr>
        <p:grpSp>
          <p:nvGrpSpPr>
            <p:cNvPr id="15" name="Group 14"/>
            <p:cNvGrpSpPr/>
            <p:nvPr/>
          </p:nvGrpSpPr>
          <p:grpSpPr>
            <a:xfrm>
              <a:off x="0" y="1905001"/>
              <a:ext cx="3047206" cy="1600200"/>
              <a:chOff x="1598612" y="1981200"/>
              <a:chExt cx="6419853" cy="3209926"/>
            </a:xfrm>
            <a:solidFill>
              <a:schemeClr val="tx1">
                <a:lumMod val="65000"/>
                <a:lumOff val="35000"/>
              </a:schemeClr>
            </a:solidFill>
          </p:grpSpPr>
          <p:grpSp>
            <p:nvGrpSpPr>
              <p:cNvPr id="583" name="Group 582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624" name="Group 623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646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647" name="Group 646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650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1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3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654" name="Group 653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655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656" name="Group 655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657" name="Group 656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659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660" name="Group 659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661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662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658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648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49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25" name="Group 62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626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27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28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29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0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1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2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3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4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5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6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7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8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9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40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41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42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43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44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45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584" name="Group 583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585" name="Group 58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607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608" name="Group 607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61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2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3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4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615" name="Group 614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616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617" name="Group 616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618" name="Group 617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620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621" name="Group 620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622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623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61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609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10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86" name="Group 58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587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8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0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1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3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4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5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6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7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8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9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0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1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2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3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4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5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6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16" name="Group 15"/>
            <p:cNvGrpSpPr/>
            <p:nvPr/>
          </p:nvGrpSpPr>
          <p:grpSpPr>
            <a:xfrm>
              <a:off x="3046642" y="1905001"/>
              <a:ext cx="3047206" cy="1600200"/>
              <a:chOff x="1598612" y="1981200"/>
              <a:chExt cx="6419853" cy="3209926"/>
            </a:xfrm>
            <a:solidFill>
              <a:schemeClr val="tx1">
                <a:lumMod val="65000"/>
                <a:lumOff val="35000"/>
              </a:schemeClr>
            </a:solidFill>
          </p:grpSpPr>
          <p:grpSp>
            <p:nvGrpSpPr>
              <p:cNvPr id="503" name="Group 502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544" name="Group 543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566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567" name="Group 566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570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1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3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574" name="Group 573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575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576" name="Group 575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577" name="Group 576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579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580" name="Group 579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581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582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578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568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9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45" name="Group 54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546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47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48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49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0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1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2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3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4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5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6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7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8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9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0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1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2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3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4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5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504" name="Group 503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505" name="Group 50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527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528" name="Group 527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53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32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33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34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535" name="Group 534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536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537" name="Group 536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538" name="Group 537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540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541" name="Group 540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542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543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53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529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30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06" name="Group 50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507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08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09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0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1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2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3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4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5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6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7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8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9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0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1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2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3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4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5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6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17" name="Group 16"/>
            <p:cNvGrpSpPr/>
            <p:nvPr/>
          </p:nvGrpSpPr>
          <p:grpSpPr>
            <a:xfrm>
              <a:off x="6094411" y="1905001"/>
              <a:ext cx="3047206" cy="1600200"/>
              <a:chOff x="1598612" y="1981200"/>
              <a:chExt cx="6419853" cy="3209926"/>
            </a:xfrm>
            <a:solidFill>
              <a:schemeClr val="tx1">
                <a:lumMod val="65000"/>
                <a:lumOff val="35000"/>
              </a:schemeClr>
            </a:solidFill>
          </p:grpSpPr>
          <p:grpSp>
            <p:nvGrpSpPr>
              <p:cNvPr id="423" name="Group 422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464" name="Group 463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486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487" name="Group 486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490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91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9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93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494" name="Group 493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495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496" name="Group 495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497" name="Group 496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499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500" name="Group 499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501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502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498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488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9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65" name="Group 46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466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7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8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9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0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1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2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3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4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5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6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7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8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9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0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1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2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3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4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5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424" name="Group 423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425" name="Group 42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447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448" name="Group 447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45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52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53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54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455" name="Group 454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456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457" name="Group 456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458" name="Group 457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460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461" name="Group 460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462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463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45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449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0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26" name="Group 42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427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8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9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0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1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2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3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4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5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6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7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8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9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0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1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2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3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4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5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6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18" name="Group 17"/>
            <p:cNvGrpSpPr/>
            <p:nvPr/>
          </p:nvGrpSpPr>
          <p:grpSpPr>
            <a:xfrm>
              <a:off x="0" y="3505200"/>
              <a:ext cx="3047206" cy="1600200"/>
              <a:chOff x="1598612" y="1981200"/>
              <a:chExt cx="6419853" cy="3209926"/>
            </a:xfrm>
            <a:solidFill>
              <a:schemeClr val="tx1">
                <a:lumMod val="65000"/>
                <a:lumOff val="35000"/>
              </a:schemeClr>
            </a:solidFill>
          </p:grpSpPr>
          <p:grpSp>
            <p:nvGrpSpPr>
              <p:cNvPr id="343" name="Group 342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384" name="Group 383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406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407" name="Group 406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410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11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1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13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414" name="Group 413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415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416" name="Group 415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417" name="Group 416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419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420" name="Group 419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421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422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418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408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9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85" name="Group 38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386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87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88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89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0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1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2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3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4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5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6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7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8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9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0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1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2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3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4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5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344" name="Group 343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345" name="Group 34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367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368" name="Group 367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37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72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73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74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75" name="Group 374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376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377" name="Group 376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378" name="Group 377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380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381" name="Group 380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382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83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37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369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70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46" name="Group 34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347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48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49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0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1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2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3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4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5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6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7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8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9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0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1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2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3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4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5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6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19" name="Group 18"/>
            <p:cNvGrpSpPr/>
            <p:nvPr/>
          </p:nvGrpSpPr>
          <p:grpSpPr>
            <a:xfrm>
              <a:off x="3046642" y="3505200"/>
              <a:ext cx="3047206" cy="1600200"/>
              <a:chOff x="1598612" y="1981200"/>
              <a:chExt cx="6419853" cy="3209926"/>
            </a:xfrm>
            <a:solidFill>
              <a:schemeClr val="tx1">
                <a:lumMod val="65000"/>
                <a:lumOff val="35000"/>
              </a:schemeClr>
            </a:solidFill>
          </p:grpSpPr>
          <p:grpSp>
            <p:nvGrpSpPr>
              <p:cNvPr id="263" name="Group 262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304" name="Group 303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326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327" name="Group 326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330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1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3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34" name="Group 333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335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336" name="Group 335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337" name="Group 336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339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340" name="Group 339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341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42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338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328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29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05" name="Group 30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306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7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8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9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0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1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2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3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4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5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6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7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8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9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20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21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22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23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24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25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264" name="Group 263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265" name="Group 26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287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288" name="Group 287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29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92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93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94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295" name="Group 294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296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297" name="Group 296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298" name="Group 297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300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301" name="Group 300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302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03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9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289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0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66" name="Group 26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267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8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9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0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1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2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3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4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5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6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7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8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9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0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1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2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3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4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5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6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20" name="Group 19"/>
            <p:cNvGrpSpPr/>
            <p:nvPr/>
          </p:nvGrpSpPr>
          <p:grpSpPr>
            <a:xfrm>
              <a:off x="6094411" y="3505200"/>
              <a:ext cx="3047206" cy="1600200"/>
              <a:chOff x="1598612" y="1981200"/>
              <a:chExt cx="6419853" cy="3209926"/>
            </a:xfrm>
            <a:solidFill>
              <a:schemeClr val="tx1">
                <a:lumMod val="65000"/>
                <a:lumOff val="35000"/>
              </a:schemeClr>
            </a:solidFill>
          </p:grpSpPr>
          <p:grpSp>
            <p:nvGrpSpPr>
              <p:cNvPr id="183" name="Group 182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224" name="Group 223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246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247" name="Group 246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250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1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53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254" name="Group 253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255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256" name="Group 255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257" name="Group 256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259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260" name="Group 259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261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262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8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248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9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5" name="Group 22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226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7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8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0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1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3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5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7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9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0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1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2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3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4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5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84" name="Group 183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185" name="Group 18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207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208" name="Group 207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21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2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3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4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215" name="Group 214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216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217" name="Group 216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218" name="Group 217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220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221" name="Group 220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222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223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1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209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10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86" name="Group 18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187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8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9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0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1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2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3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4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5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6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7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8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9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1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3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5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21" name="Group 20"/>
            <p:cNvGrpSpPr/>
            <p:nvPr/>
          </p:nvGrpSpPr>
          <p:grpSpPr>
            <a:xfrm>
              <a:off x="9141619" y="1905001"/>
              <a:ext cx="3047206" cy="1600200"/>
              <a:chOff x="1598612" y="1981200"/>
              <a:chExt cx="6419853" cy="3209926"/>
            </a:xfrm>
            <a:solidFill>
              <a:schemeClr val="tx1">
                <a:lumMod val="65000"/>
                <a:lumOff val="35000"/>
              </a:schemeClr>
            </a:solidFill>
          </p:grpSpPr>
          <p:grpSp>
            <p:nvGrpSpPr>
              <p:cNvPr id="103" name="Group 102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144" name="Group 143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166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67" name="Group 166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170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1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3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174" name="Group 173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175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176" name="Group 175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177" name="Group 176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179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180" name="Group 179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181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82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78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168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9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45" name="Group 14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146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7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8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9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0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1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2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3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4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5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6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7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8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9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0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1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2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3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4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5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04" name="Group 103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105" name="Group 10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127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28" name="Group 127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13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2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3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4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135" name="Group 134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136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137" name="Group 136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138" name="Group 137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140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141" name="Group 140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142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43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3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129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0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06" name="Group 10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107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8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9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0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1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2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3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4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5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6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7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8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9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20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21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22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23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24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25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26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22" name="Group 21"/>
            <p:cNvGrpSpPr/>
            <p:nvPr/>
          </p:nvGrpSpPr>
          <p:grpSpPr>
            <a:xfrm>
              <a:off x="9141619" y="3505200"/>
              <a:ext cx="3047206" cy="1600200"/>
              <a:chOff x="1598612" y="1981200"/>
              <a:chExt cx="6419853" cy="3209926"/>
            </a:xfrm>
            <a:solidFill>
              <a:schemeClr val="tx1">
                <a:lumMod val="65000"/>
                <a:lumOff val="35000"/>
              </a:schemeClr>
            </a:solidFill>
          </p:grpSpPr>
          <p:grpSp>
            <p:nvGrpSpPr>
              <p:cNvPr id="23" name="Group 22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64" name="Group 63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86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87" name="Group 86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90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2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3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94" name="Group 93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95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96" name="Group 95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97" name="Group 96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99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100" name="Group 99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101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02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98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88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9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5" name="Group 6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66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7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8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9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0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1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2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3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4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5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6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7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8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9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0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1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3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4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5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24" name="Group 23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25" name="Group 2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47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48" name="Group 47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5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2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3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4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55" name="Group 54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56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57" name="Group 56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58" name="Group 57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60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61" name="Group 60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62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63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5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49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0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6" name="Group 2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27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1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2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3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4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7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8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1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</p:grpSp>
      <p:grpSp>
        <p:nvGrpSpPr>
          <p:cNvPr id="9" name="Group 8"/>
          <p:cNvGrpSpPr/>
          <p:nvPr/>
        </p:nvGrpSpPr>
        <p:grpSpPr>
          <a:xfrm>
            <a:off x="-45949" y="1923332"/>
            <a:ext cx="12280723" cy="3163736"/>
            <a:chOff x="-71215" y="1865464"/>
            <a:chExt cx="12280723" cy="3163736"/>
          </a:xfrm>
        </p:grpSpPr>
        <p:cxnSp>
          <p:nvCxnSpPr>
            <p:cNvPr id="13" name="Straight Connector 12"/>
            <p:cNvCxnSpPr/>
            <p:nvPr/>
          </p:nvCxnSpPr>
          <p:spPr>
            <a:xfrm>
              <a:off x="-71215" y="5029200"/>
              <a:ext cx="12280723" cy="0"/>
            </a:xfrm>
            <a:prstGeom prst="line">
              <a:avLst/>
            </a:prstGeom>
            <a:ln w="76200">
              <a:gradFill>
                <a:gsLst>
                  <a:gs pos="0">
                    <a:schemeClr val="bg1">
                      <a:lumMod val="85000"/>
                    </a:schemeClr>
                  </a:gs>
                  <a:gs pos="50000">
                    <a:schemeClr val="bg1">
                      <a:lumMod val="7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>
              <a:off x="-71215" y="1865464"/>
              <a:ext cx="12280723" cy="0"/>
            </a:xfrm>
            <a:prstGeom prst="line">
              <a:avLst/>
            </a:prstGeom>
            <a:ln w="76200">
              <a:gradFill>
                <a:gsLst>
                  <a:gs pos="0">
                    <a:schemeClr val="bg1">
                      <a:lumMod val="85000"/>
                    </a:schemeClr>
                  </a:gs>
                  <a:gs pos="50000">
                    <a:schemeClr val="bg1">
                      <a:lumMod val="7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9"/>
          <p:cNvGrpSpPr/>
          <p:nvPr/>
        </p:nvGrpSpPr>
        <p:grpSpPr>
          <a:xfrm>
            <a:off x="2917667" y="1931689"/>
            <a:ext cx="6353491" cy="3859511"/>
            <a:chOff x="2844273" y="1853388"/>
            <a:chExt cx="6353491" cy="3859511"/>
          </a:xfrm>
        </p:grpSpPr>
        <p:cxnSp>
          <p:nvCxnSpPr>
            <p:cNvPr id="11" name="Straight Connector 10"/>
            <p:cNvCxnSpPr/>
            <p:nvPr/>
          </p:nvCxnSpPr>
          <p:spPr>
            <a:xfrm flipV="1">
              <a:off x="2844273" y="1853388"/>
              <a:ext cx="0" cy="3859511"/>
            </a:xfrm>
            <a:prstGeom prst="line">
              <a:avLst/>
            </a:prstGeom>
            <a:ln w="76200"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50000">
                    <a:schemeClr val="bg1">
                      <a:lumMod val="7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 flipV="1">
              <a:off x="9197764" y="1853388"/>
              <a:ext cx="0" cy="3859511"/>
            </a:xfrm>
            <a:prstGeom prst="line">
              <a:avLst/>
            </a:prstGeom>
            <a:ln w="76200"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50000">
                    <a:schemeClr val="bg1">
                      <a:lumMod val="7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2" name="Group 671"/>
          <p:cNvGrpSpPr/>
          <p:nvPr/>
        </p:nvGrpSpPr>
        <p:grpSpPr>
          <a:xfrm>
            <a:off x="9714563" y="1952105"/>
            <a:ext cx="2183133" cy="1740857"/>
            <a:chOff x="9727062" y="1875905"/>
            <a:chExt cx="2183133" cy="1740857"/>
          </a:xfrm>
        </p:grpSpPr>
        <p:grpSp>
          <p:nvGrpSpPr>
            <p:cNvPr id="673" name="Group 672"/>
            <p:cNvGrpSpPr/>
            <p:nvPr/>
          </p:nvGrpSpPr>
          <p:grpSpPr>
            <a:xfrm>
              <a:off x="9947117" y="1875905"/>
              <a:ext cx="1743022" cy="573692"/>
              <a:chOff x="4564071" y="1875905"/>
              <a:chExt cx="3041577" cy="573692"/>
            </a:xfrm>
          </p:grpSpPr>
          <p:cxnSp>
            <p:nvCxnSpPr>
              <p:cNvPr id="687" name="Straight Connector 686"/>
              <p:cNvCxnSpPr/>
              <p:nvPr/>
            </p:nvCxnSpPr>
            <p:spPr>
              <a:xfrm flipV="1">
                <a:off x="7605648" y="1875905"/>
                <a:ext cx="0" cy="573692"/>
              </a:xfrm>
              <a:prstGeom prst="line">
                <a:avLst/>
              </a:prstGeom>
              <a:ln w="76200">
                <a:gradFill flip="none" rotWithShape="1">
                  <a:gsLst>
                    <a:gs pos="0">
                      <a:schemeClr val="bg1">
                        <a:lumMod val="8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>
                        <a:lumMod val="50000"/>
                        <a:lumOff val="5000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8" name="Straight Connector 687"/>
              <p:cNvCxnSpPr/>
              <p:nvPr/>
            </p:nvCxnSpPr>
            <p:spPr>
              <a:xfrm flipV="1">
                <a:off x="4564071" y="1875905"/>
                <a:ext cx="0" cy="573692"/>
              </a:xfrm>
              <a:prstGeom prst="line">
                <a:avLst/>
              </a:prstGeom>
              <a:ln w="76200">
                <a:gradFill flip="none" rotWithShape="1">
                  <a:gsLst>
                    <a:gs pos="0">
                      <a:schemeClr val="bg1">
                        <a:lumMod val="8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>
                        <a:lumMod val="50000"/>
                        <a:lumOff val="5000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4" name="Rounded Rectangle 673"/>
            <p:cNvSpPr/>
            <p:nvPr/>
          </p:nvSpPr>
          <p:spPr>
            <a:xfrm>
              <a:off x="9727062" y="2062515"/>
              <a:ext cx="2183133" cy="1554247"/>
            </a:xfrm>
            <a:prstGeom prst="roundRect">
              <a:avLst>
                <a:gd name="adj" fmla="val 9642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5" name="TextBox 684"/>
            <p:cNvSpPr txBox="1"/>
            <p:nvPr/>
          </p:nvSpPr>
          <p:spPr>
            <a:xfrm>
              <a:off x="9924985" y="2424140"/>
              <a:ext cx="17872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kern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This is a sample </a:t>
              </a:r>
              <a:r>
                <a:rPr lang="en-US" sz="1600" kern="0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text. Insert </a:t>
              </a:r>
              <a:r>
                <a:rPr lang="en-US" sz="1600" kern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your desired text here</a:t>
              </a:r>
              <a:r>
                <a:rPr lang="en-US" sz="1600" kern="0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  <a:endParaRPr lang="en-US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689" name="Group 688"/>
          <p:cNvGrpSpPr/>
          <p:nvPr/>
        </p:nvGrpSpPr>
        <p:grpSpPr>
          <a:xfrm>
            <a:off x="291129" y="1952105"/>
            <a:ext cx="2183133" cy="1740857"/>
            <a:chOff x="9727062" y="1875905"/>
            <a:chExt cx="2183133" cy="1740857"/>
          </a:xfrm>
        </p:grpSpPr>
        <p:grpSp>
          <p:nvGrpSpPr>
            <p:cNvPr id="690" name="Group 689"/>
            <p:cNvGrpSpPr/>
            <p:nvPr/>
          </p:nvGrpSpPr>
          <p:grpSpPr>
            <a:xfrm>
              <a:off x="9947117" y="1875905"/>
              <a:ext cx="1743022" cy="573692"/>
              <a:chOff x="4564071" y="1875905"/>
              <a:chExt cx="3041577" cy="573692"/>
            </a:xfrm>
          </p:grpSpPr>
          <p:cxnSp>
            <p:nvCxnSpPr>
              <p:cNvPr id="693" name="Straight Connector 692"/>
              <p:cNvCxnSpPr/>
              <p:nvPr/>
            </p:nvCxnSpPr>
            <p:spPr>
              <a:xfrm flipV="1">
                <a:off x="7605648" y="1875905"/>
                <a:ext cx="0" cy="573692"/>
              </a:xfrm>
              <a:prstGeom prst="line">
                <a:avLst/>
              </a:prstGeom>
              <a:ln w="76200">
                <a:gradFill flip="none" rotWithShape="1">
                  <a:gsLst>
                    <a:gs pos="0">
                      <a:schemeClr val="bg1">
                        <a:lumMod val="8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>
                        <a:lumMod val="50000"/>
                        <a:lumOff val="5000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4" name="Straight Connector 693"/>
              <p:cNvCxnSpPr/>
              <p:nvPr/>
            </p:nvCxnSpPr>
            <p:spPr>
              <a:xfrm flipV="1">
                <a:off x="4564071" y="1875905"/>
                <a:ext cx="0" cy="573692"/>
              </a:xfrm>
              <a:prstGeom prst="line">
                <a:avLst/>
              </a:prstGeom>
              <a:ln w="76200">
                <a:gradFill flip="none" rotWithShape="1">
                  <a:gsLst>
                    <a:gs pos="0">
                      <a:schemeClr val="bg1">
                        <a:lumMod val="8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>
                        <a:lumMod val="50000"/>
                        <a:lumOff val="5000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91" name="Rounded Rectangle 690"/>
            <p:cNvSpPr/>
            <p:nvPr/>
          </p:nvSpPr>
          <p:spPr>
            <a:xfrm>
              <a:off x="9727062" y="2062515"/>
              <a:ext cx="2183133" cy="1554247"/>
            </a:xfrm>
            <a:prstGeom prst="roundRect">
              <a:avLst>
                <a:gd name="adj" fmla="val 9642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2" name="TextBox 691"/>
            <p:cNvSpPr txBox="1"/>
            <p:nvPr/>
          </p:nvSpPr>
          <p:spPr>
            <a:xfrm>
              <a:off x="9924985" y="2424140"/>
              <a:ext cx="17872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kern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This is a sample </a:t>
              </a:r>
              <a:r>
                <a:rPr lang="en-US" sz="1600" kern="0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text. Insert </a:t>
              </a:r>
              <a:r>
                <a:rPr lang="en-US" sz="1600" kern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your desired text here</a:t>
              </a:r>
              <a:r>
                <a:rPr lang="en-US" sz="1600" kern="0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  <a:endParaRPr lang="en-US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40726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3" name="Group 212"/>
          <p:cNvGrpSpPr/>
          <p:nvPr/>
        </p:nvGrpSpPr>
        <p:grpSpPr>
          <a:xfrm>
            <a:off x="0" y="1412875"/>
            <a:ext cx="12185650" cy="4225925"/>
            <a:chOff x="0" y="1314450"/>
            <a:chExt cx="12185650" cy="4225925"/>
          </a:xfrm>
        </p:grpSpPr>
        <p:sp>
          <p:nvSpPr>
            <p:cNvPr id="214" name="Freeform 5"/>
            <p:cNvSpPr>
              <a:spLocks/>
            </p:cNvSpPr>
            <p:nvPr/>
          </p:nvSpPr>
          <p:spPr bwMode="auto">
            <a:xfrm>
              <a:off x="0" y="1619250"/>
              <a:ext cx="12185650" cy="3921125"/>
            </a:xfrm>
            <a:custGeom>
              <a:avLst/>
              <a:gdLst>
                <a:gd name="T0" fmla="*/ 7045 w 7676"/>
                <a:gd name="T1" fmla="*/ 1620 h 2470"/>
                <a:gd name="T2" fmla="*/ 7045 w 7676"/>
                <a:gd name="T3" fmla="*/ 904 h 2470"/>
                <a:gd name="T4" fmla="*/ 6867 w 7676"/>
                <a:gd name="T5" fmla="*/ 904 h 2470"/>
                <a:gd name="T6" fmla="*/ 6867 w 7676"/>
                <a:gd name="T7" fmla="*/ 293 h 2470"/>
                <a:gd name="T8" fmla="*/ 6426 w 7676"/>
                <a:gd name="T9" fmla="*/ 293 h 2470"/>
                <a:gd name="T10" fmla="*/ 6426 w 7676"/>
                <a:gd name="T11" fmla="*/ 1620 h 2470"/>
                <a:gd name="T12" fmla="*/ 6227 w 7676"/>
                <a:gd name="T13" fmla="*/ 1620 h 2470"/>
                <a:gd name="T14" fmla="*/ 6227 w 7676"/>
                <a:gd name="T15" fmla="*/ 904 h 2470"/>
                <a:gd name="T16" fmla="*/ 5879 w 7676"/>
                <a:gd name="T17" fmla="*/ 904 h 2470"/>
                <a:gd name="T18" fmla="*/ 5879 w 7676"/>
                <a:gd name="T19" fmla="*/ 599 h 2470"/>
                <a:gd name="T20" fmla="*/ 5658 w 7676"/>
                <a:gd name="T21" fmla="*/ 599 h 2470"/>
                <a:gd name="T22" fmla="*/ 5658 w 7676"/>
                <a:gd name="T23" fmla="*/ 686 h 2470"/>
                <a:gd name="T24" fmla="*/ 5565 w 7676"/>
                <a:gd name="T25" fmla="*/ 686 h 2470"/>
                <a:gd name="T26" fmla="*/ 5565 w 7676"/>
                <a:gd name="T27" fmla="*/ 724 h 2470"/>
                <a:gd name="T28" fmla="*/ 5454 w 7676"/>
                <a:gd name="T29" fmla="*/ 724 h 2470"/>
                <a:gd name="T30" fmla="*/ 5454 w 7676"/>
                <a:gd name="T31" fmla="*/ 788 h 2470"/>
                <a:gd name="T32" fmla="*/ 5392 w 7676"/>
                <a:gd name="T33" fmla="*/ 788 h 2470"/>
                <a:gd name="T34" fmla="*/ 5392 w 7676"/>
                <a:gd name="T35" fmla="*/ 1620 h 2470"/>
                <a:gd name="T36" fmla="*/ 5323 w 7676"/>
                <a:gd name="T37" fmla="*/ 1620 h 2470"/>
                <a:gd name="T38" fmla="*/ 5323 w 7676"/>
                <a:gd name="T39" fmla="*/ 599 h 2470"/>
                <a:gd name="T40" fmla="*/ 4996 w 7676"/>
                <a:gd name="T41" fmla="*/ 599 h 2470"/>
                <a:gd name="T42" fmla="*/ 4996 w 7676"/>
                <a:gd name="T43" fmla="*/ 1620 h 2470"/>
                <a:gd name="T44" fmla="*/ 4948 w 7676"/>
                <a:gd name="T45" fmla="*/ 1620 h 2470"/>
                <a:gd name="T46" fmla="*/ 4948 w 7676"/>
                <a:gd name="T47" fmla="*/ 1072 h 2470"/>
                <a:gd name="T48" fmla="*/ 4529 w 7676"/>
                <a:gd name="T49" fmla="*/ 1072 h 2470"/>
                <a:gd name="T50" fmla="*/ 4529 w 7676"/>
                <a:gd name="T51" fmla="*/ 1620 h 2470"/>
                <a:gd name="T52" fmla="*/ 4507 w 7676"/>
                <a:gd name="T53" fmla="*/ 1620 h 2470"/>
                <a:gd name="T54" fmla="*/ 4507 w 7676"/>
                <a:gd name="T55" fmla="*/ 184 h 2470"/>
                <a:gd name="T56" fmla="*/ 4087 w 7676"/>
                <a:gd name="T57" fmla="*/ 184 h 2470"/>
                <a:gd name="T58" fmla="*/ 4087 w 7676"/>
                <a:gd name="T59" fmla="*/ 1620 h 2470"/>
                <a:gd name="T60" fmla="*/ 3972 w 7676"/>
                <a:gd name="T61" fmla="*/ 1620 h 2470"/>
                <a:gd name="T62" fmla="*/ 3972 w 7676"/>
                <a:gd name="T63" fmla="*/ 551 h 2470"/>
                <a:gd name="T64" fmla="*/ 3552 w 7676"/>
                <a:gd name="T65" fmla="*/ 300 h 2470"/>
                <a:gd name="T66" fmla="*/ 3552 w 7676"/>
                <a:gd name="T67" fmla="*/ 1001 h 2470"/>
                <a:gd name="T68" fmla="*/ 3437 w 7676"/>
                <a:gd name="T69" fmla="*/ 1001 h 2470"/>
                <a:gd name="T70" fmla="*/ 3437 w 7676"/>
                <a:gd name="T71" fmla="*/ 850 h 2470"/>
                <a:gd name="T72" fmla="*/ 3161 w 7676"/>
                <a:gd name="T73" fmla="*/ 850 h 2470"/>
                <a:gd name="T74" fmla="*/ 3161 w 7676"/>
                <a:gd name="T75" fmla="*/ 1620 h 2470"/>
                <a:gd name="T76" fmla="*/ 2607 w 7676"/>
                <a:gd name="T77" fmla="*/ 1620 h 2470"/>
                <a:gd name="T78" fmla="*/ 2607 w 7676"/>
                <a:gd name="T79" fmla="*/ 426 h 2470"/>
                <a:gd name="T80" fmla="*/ 2171 w 7676"/>
                <a:gd name="T81" fmla="*/ 426 h 2470"/>
                <a:gd name="T82" fmla="*/ 2171 w 7676"/>
                <a:gd name="T83" fmla="*/ 1620 h 2470"/>
                <a:gd name="T84" fmla="*/ 1698 w 7676"/>
                <a:gd name="T85" fmla="*/ 1620 h 2470"/>
                <a:gd name="T86" fmla="*/ 1698 w 7676"/>
                <a:gd name="T87" fmla="*/ 0 h 2470"/>
                <a:gd name="T88" fmla="*/ 1262 w 7676"/>
                <a:gd name="T89" fmla="*/ 0 h 2470"/>
                <a:gd name="T90" fmla="*/ 1262 w 7676"/>
                <a:gd name="T91" fmla="*/ 871 h 2470"/>
                <a:gd name="T92" fmla="*/ 1120 w 7676"/>
                <a:gd name="T93" fmla="*/ 871 h 2470"/>
                <a:gd name="T94" fmla="*/ 1120 w 7676"/>
                <a:gd name="T95" fmla="*/ 663 h 2470"/>
                <a:gd name="T96" fmla="*/ 684 w 7676"/>
                <a:gd name="T97" fmla="*/ 663 h 2470"/>
                <a:gd name="T98" fmla="*/ 684 w 7676"/>
                <a:gd name="T99" fmla="*/ 1072 h 2470"/>
                <a:gd name="T100" fmla="*/ 544 w 7676"/>
                <a:gd name="T101" fmla="*/ 1072 h 2470"/>
                <a:gd name="T102" fmla="*/ 544 w 7676"/>
                <a:gd name="T103" fmla="*/ 1620 h 2470"/>
                <a:gd name="T104" fmla="*/ 420 w 7676"/>
                <a:gd name="T105" fmla="*/ 1620 h 2470"/>
                <a:gd name="T106" fmla="*/ 420 w 7676"/>
                <a:gd name="T107" fmla="*/ 599 h 2470"/>
                <a:gd name="T108" fmla="*/ 0 w 7676"/>
                <a:gd name="T109" fmla="*/ 599 h 2470"/>
                <a:gd name="T110" fmla="*/ 0 w 7676"/>
                <a:gd name="T111" fmla="*/ 2470 h 2470"/>
                <a:gd name="T112" fmla="*/ 7676 w 7676"/>
                <a:gd name="T113" fmla="*/ 2470 h 2470"/>
                <a:gd name="T114" fmla="*/ 7676 w 7676"/>
                <a:gd name="T115" fmla="*/ 1620 h 2470"/>
                <a:gd name="T116" fmla="*/ 7045 w 7676"/>
                <a:gd name="T117" fmla="*/ 1620 h 2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676" h="2470">
                  <a:moveTo>
                    <a:pt x="7045" y="1620"/>
                  </a:moveTo>
                  <a:lnTo>
                    <a:pt x="7045" y="904"/>
                  </a:lnTo>
                  <a:lnTo>
                    <a:pt x="6867" y="904"/>
                  </a:lnTo>
                  <a:lnTo>
                    <a:pt x="6867" y="293"/>
                  </a:lnTo>
                  <a:lnTo>
                    <a:pt x="6426" y="293"/>
                  </a:lnTo>
                  <a:lnTo>
                    <a:pt x="6426" y="1620"/>
                  </a:lnTo>
                  <a:lnTo>
                    <a:pt x="6227" y="1620"/>
                  </a:lnTo>
                  <a:lnTo>
                    <a:pt x="6227" y="904"/>
                  </a:lnTo>
                  <a:lnTo>
                    <a:pt x="5879" y="904"/>
                  </a:lnTo>
                  <a:lnTo>
                    <a:pt x="5879" y="599"/>
                  </a:lnTo>
                  <a:lnTo>
                    <a:pt x="5658" y="599"/>
                  </a:lnTo>
                  <a:lnTo>
                    <a:pt x="5658" y="686"/>
                  </a:lnTo>
                  <a:lnTo>
                    <a:pt x="5565" y="686"/>
                  </a:lnTo>
                  <a:lnTo>
                    <a:pt x="5565" y="724"/>
                  </a:lnTo>
                  <a:lnTo>
                    <a:pt x="5454" y="724"/>
                  </a:lnTo>
                  <a:lnTo>
                    <a:pt x="5454" y="788"/>
                  </a:lnTo>
                  <a:lnTo>
                    <a:pt x="5392" y="788"/>
                  </a:lnTo>
                  <a:lnTo>
                    <a:pt x="5392" y="1620"/>
                  </a:lnTo>
                  <a:lnTo>
                    <a:pt x="5323" y="1620"/>
                  </a:lnTo>
                  <a:lnTo>
                    <a:pt x="5323" y="599"/>
                  </a:lnTo>
                  <a:lnTo>
                    <a:pt x="4996" y="599"/>
                  </a:lnTo>
                  <a:lnTo>
                    <a:pt x="4996" y="1620"/>
                  </a:lnTo>
                  <a:lnTo>
                    <a:pt x="4948" y="1620"/>
                  </a:lnTo>
                  <a:lnTo>
                    <a:pt x="4948" y="1072"/>
                  </a:lnTo>
                  <a:lnTo>
                    <a:pt x="4529" y="1072"/>
                  </a:lnTo>
                  <a:lnTo>
                    <a:pt x="4529" y="1620"/>
                  </a:lnTo>
                  <a:lnTo>
                    <a:pt x="4507" y="1620"/>
                  </a:lnTo>
                  <a:lnTo>
                    <a:pt x="4507" y="184"/>
                  </a:lnTo>
                  <a:lnTo>
                    <a:pt x="4087" y="184"/>
                  </a:lnTo>
                  <a:lnTo>
                    <a:pt x="4087" y="1620"/>
                  </a:lnTo>
                  <a:lnTo>
                    <a:pt x="3972" y="1620"/>
                  </a:lnTo>
                  <a:lnTo>
                    <a:pt x="3972" y="551"/>
                  </a:lnTo>
                  <a:lnTo>
                    <a:pt x="3552" y="300"/>
                  </a:lnTo>
                  <a:lnTo>
                    <a:pt x="3552" y="1001"/>
                  </a:lnTo>
                  <a:lnTo>
                    <a:pt x="3437" y="1001"/>
                  </a:lnTo>
                  <a:lnTo>
                    <a:pt x="3437" y="850"/>
                  </a:lnTo>
                  <a:lnTo>
                    <a:pt x="3161" y="850"/>
                  </a:lnTo>
                  <a:lnTo>
                    <a:pt x="3161" y="1620"/>
                  </a:lnTo>
                  <a:lnTo>
                    <a:pt x="2607" y="1620"/>
                  </a:lnTo>
                  <a:lnTo>
                    <a:pt x="2607" y="426"/>
                  </a:lnTo>
                  <a:lnTo>
                    <a:pt x="2171" y="426"/>
                  </a:lnTo>
                  <a:lnTo>
                    <a:pt x="2171" y="1620"/>
                  </a:lnTo>
                  <a:lnTo>
                    <a:pt x="1698" y="1620"/>
                  </a:lnTo>
                  <a:lnTo>
                    <a:pt x="1698" y="0"/>
                  </a:lnTo>
                  <a:lnTo>
                    <a:pt x="1262" y="0"/>
                  </a:lnTo>
                  <a:lnTo>
                    <a:pt x="1262" y="871"/>
                  </a:lnTo>
                  <a:lnTo>
                    <a:pt x="1120" y="871"/>
                  </a:lnTo>
                  <a:lnTo>
                    <a:pt x="1120" y="663"/>
                  </a:lnTo>
                  <a:lnTo>
                    <a:pt x="684" y="663"/>
                  </a:lnTo>
                  <a:lnTo>
                    <a:pt x="684" y="1072"/>
                  </a:lnTo>
                  <a:lnTo>
                    <a:pt x="544" y="1072"/>
                  </a:lnTo>
                  <a:lnTo>
                    <a:pt x="544" y="1620"/>
                  </a:lnTo>
                  <a:lnTo>
                    <a:pt x="420" y="1620"/>
                  </a:lnTo>
                  <a:lnTo>
                    <a:pt x="420" y="599"/>
                  </a:lnTo>
                  <a:lnTo>
                    <a:pt x="0" y="599"/>
                  </a:lnTo>
                  <a:lnTo>
                    <a:pt x="0" y="2470"/>
                  </a:lnTo>
                  <a:lnTo>
                    <a:pt x="7676" y="2470"/>
                  </a:lnTo>
                  <a:lnTo>
                    <a:pt x="7676" y="1620"/>
                  </a:lnTo>
                  <a:lnTo>
                    <a:pt x="7045" y="1620"/>
                  </a:lnTo>
                  <a:close/>
                </a:path>
              </a:pathLst>
            </a:custGeom>
            <a:solidFill>
              <a:schemeClr val="bg1">
                <a:lumMod val="65000"/>
                <a:alpha val="42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5" name="Freeform 6"/>
            <p:cNvSpPr>
              <a:spLocks/>
            </p:cNvSpPr>
            <p:nvPr/>
          </p:nvSpPr>
          <p:spPr bwMode="auto">
            <a:xfrm>
              <a:off x="0" y="1314450"/>
              <a:ext cx="12185650" cy="4225925"/>
            </a:xfrm>
            <a:custGeom>
              <a:avLst/>
              <a:gdLst>
                <a:gd name="T0" fmla="*/ 3108 w 3200"/>
                <a:gd name="T1" fmla="*/ 892 h 1124"/>
                <a:gd name="T2" fmla="*/ 3090 w 3200"/>
                <a:gd name="T3" fmla="*/ 608 h 1124"/>
                <a:gd name="T4" fmla="*/ 2996 w 3200"/>
                <a:gd name="T5" fmla="*/ 892 h 1124"/>
                <a:gd name="T6" fmla="*/ 2843 w 3200"/>
                <a:gd name="T7" fmla="*/ 442 h 1124"/>
                <a:gd name="T8" fmla="*/ 2730 w 3200"/>
                <a:gd name="T9" fmla="*/ 892 h 1124"/>
                <a:gd name="T10" fmla="*/ 2706 w 3200"/>
                <a:gd name="T11" fmla="*/ 350 h 1124"/>
                <a:gd name="T12" fmla="*/ 2649 w 3200"/>
                <a:gd name="T13" fmla="*/ 149 h 1124"/>
                <a:gd name="T14" fmla="*/ 2592 w 3200"/>
                <a:gd name="T15" fmla="*/ 350 h 1124"/>
                <a:gd name="T16" fmla="*/ 2445 w 3200"/>
                <a:gd name="T17" fmla="*/ 892 h 1124"/>
                <a:gd name="T18" fmla="*/ 2331 w 3200"/>
                <a:gd name="T19" fmla="*/ 487 h 1124"/>
                <a:gd name="T20" fmla="*/ 2239 w 3200"/>
                <a:gd name="T21" fmla="*/ 892 h 1124"/>
                <a:gd name="T22" fmla="*/ 2109 w 3200"/>
                <a:gd name="T23" fmla="*/ 574 h 1124"/>
                <a:gd name="T24" fmla="*/ 2036 w 3200"/>
                <a:gd name="T25" fmla="*/ 892 h 1124"/>
                <a:gd name="T26" fmla="*/ 1987 w 3200"/>
                <a:gd name="T27" fmla="*/ 338 h 1124"/>
                <a:gd name="T28" fmla="*/ 1979 w 3200"/>
                <a:gd name="T29" fmla="*/ 338 h 1124"/>
                <a:gd name="T30" fmla="*/ 1913 w 3200"/>
                <a:gd name="T31" fmla="*/ 450 h 1124"/>
                <a:gd name="T32" fmla="*/ 1793 w 3200"/>
                <a:gd name="T33" fmla="*/ 380 h 1124"/>
                <a:gd name="T34" fmla="*/ 1744 w 3200"/>
                <a:gd name="T35" fmla="*/ 450 h 1124"/>
                <a:gd name="T36" fmla="*/ 1630 w 3200"/>
                <a:gd name="T37" fmla="*/ 384 h 1124"/>
                <a:gd name="T38" fmla="*/ 1608 w 3200"/>
                <a:gd name="T39" fmla="*/ 892 h 1124"/>
                <a:gd name="T40" fmla="*/ 1556 w 3200"/>
                <a:gd name="T41" fmla="*/ 664 h 1124"/>
                <a:gd name="T42" fmla="*/ 1468 w 3200"/>
                <a:gd name="T43" fmla="*/ 595 h 1124"/>
                <a:gd name="T44" fmla="*/ 1375 w 3200"/>
                <a:gd name="T45" fmla="*/ 547 h 1124"/>
                <a:gd name="T46" fmla="*/ 1333 w 3200"/>
                <a:gd name="T47" fmla="*/ 626 h 1124"/>
                <a:gd name="T48" fmla="*/ 1303 w 3200"/>
                <a:gd name="T49" fmla="*/ 230 h 1124"/>
                <a:gd name="T50" fmla="*/ 1240 w 3200"/>
                <a:gd name="T51" fmla="*/ 0 h 1124"/>
                <a:gd name="T52" fmla="*/ 1175 w 3200"/>
                <a:gd name="T53" fmla="*/ 230 h 1124"/>
                <a:gd name="T54" fmla="*/ 1152 w 3200"/>
                <a:gd name="T55" fmla="*/ 892 h 1124"/>
                <a:gd name="T56" fmla="*/ 1129 w 3200"/>
                <a:gd name="T57" fmla="*/ 485 h 1124"/>
                <a:gd name="T58" fmla="*/ 1021 w 3200"/>
                <a:gd name="T59" fmla="*/ 892 h 1124"/>
                <a:gd name="T60" fmla="*/ 986 w 3200"/>
                <a:gd name="T61" fmla="*/ 485 h 1124"/>
                <a:gd name="T62" fmla="*/ 835 w 3200"/>
                <a:gd name="T63" fmla="*/ 354 h 1124"/>
                <a:gd name="T64" fmla="*/ 686 w 3200"/>
                <a:gd name="T65" fmla="*/ 485 h 1124"/>
                <a:gd name="T66" fmla="*/ 668 w 3200"/>
                <a:gd name="T67" fmla="*/ 892 h 1124"/>
                <a:gd name="T68" fmla="*/ 549 w 3200"/>
                <a:gd name="T69" fmla="*/ 684 h 1124"/>
                <a:gd name="T70" fmla="*/ 524 w 3200"/>
                <a:gd name="T71" fmla="*/ 892 h 1124"/>
                <a:gd name="T72" fmla="*/ 464 w 3200"/>
                <a:gd name="T73" fmla="*/ 727 h 1124"/>
                <a:gd name="T74" fmla="*/ 411 w 3200"/>
                <a:gd name="T75" fmla="*/ 892 h 1124"/>
                <a:gd name="T76" fmla="*/ 321 w 3200"/>
                <a:gd name="T77" fmla="*/ 612 h 1124"/>
                <a:gd name="T78" fmla="*/ 315 w 3200"/>
                <a:gd name="T79" fmla="*/ 892 h 1124"/>
                <a:gd name="T80" fmla="*/ 256 w 3200"/>
                <a:gd name="T81" fmla="*/ 708 h 1124"/>
                <a:gd name="T82" fmla="*/ 196 w 3200"/>
                <a:gd name="T83" fmla="*/ 684 h 1124"/>
                <a:gd name="T84" fmla="*/ 179 w 3200"/>
                <a:gd name="T85" fmla="*/ 892 h 1124"/>
                <a:gd name="T86" fmla="*/ 95 w 3200"/>
                <a:gd name="T87" fmla="*/ 578 h 1124"/>
                <a:gd name="T88" fmla="*/ 35 w 3200"/>
                <a:gd name="T89" fmla="*/ 485 h 1124"/>
                <a:gd name="T90" fmla="*/ 25 w 3200"/>
                <a:gd name="T91" fmla="*/ 485 h 1124"/>
                <a:gd name="T92" fmla="*/ 0 w 3200"/>
                <a:gd name="T93" fmla="*/ 1124 h 1124"/>
                <a:gd name="T94" fmla="*/ 3200 w 3200"/>
                <a:gd name="T95" fmla="*/ 472 h 1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00" h="1124">
                  <a:moveTo>
                    <a:pt x="3108" y="472"/>
                  </a:moveTo>
                  <a:cubicBezTo>
                    <a:pt x="3108" y="892"/>
                    <a:pt x="3108" y="892"/>
                    <a:pt x="3108" y="892"/>
                  </a:cubicBezTo>
                  <a:cubicBezTo>
                    <a:pt x="3090" y="892"/>
                    <a:pt x="3090" y="892"/>
                    <a:pt x="3090" y="892"/>
                  </a:cubicBezTo>
                  <a:cubicBezTo>
                    <a:pt x="3090" y="608"/>
                    <a:pt x="3090" y="608"/>
                    <a:pt x="3090" y="608"/>
                  </a:cubicBezTo>
                  <a:cubicBezTo>
                    <a:pt x="2996" y="608"/>
                    <a:pt x="2996" y="608"/>
                    <a:pt x="2996" y="608"/>
                  </a:cubicBezTo>
                  <a:cubicBezTo>
                    <a:pt x="2996" y="892"/>
                    <a:pt x="2996" y="892"/>
                    <a:pt x="2996" y="892"/>
                  </a:cubicBezTo>
                  <a:cubicBezTo>
                    <a:pt x="2843" y="892"/>
                    <a:pt x="2843" y="892"/>
                    <a:pt x="2843" y="892"/>
                  </a:cubicBezTo>
                  <a:cubicBezTo>
                    <a:pt x="2843" y="442"/>
                    <a:pt x="2843" y="442"/>
                    <a:pt x="2843" y="442"/>
                  </a:cubicBezTo>
                  <a:cubicBezTo>
                    <a:pt x="2730" y="442"/>
                    <a:pt x="2730" y="442"/>
                    <a:pt x="2730" y="442"/>
                  </a:cubicBezTo>
                  <a:cubicBezTo>
                    <a:pt x="2730" y="892"/>
                    <a:pt x="2730" y="892"/>
                    <a:pt x="2730" y="892"/>
                  </a:cubicBezTo>
                  <a:cubicBezTo>
                    <a:pt x="2706" y="892"/>
                    <a:pt x="2706" y="892"/>
                    <a:pt x="2706" y="892"/>
                  </a:cubicBezTo>
                  <a:cubicBezTo>
                    <a:pt x="2706" y="350"/>
                    <a:pt x="2706" y="350"/>
                    <a:pt x="2706" y="350"/>
                  </a:cubicBezTo>
                  <a:cubicBezTo>
                    <a:pt x="2706" y="319"/>
                    <a:pt x="2682" y="295"/>
                    <a:pt x="2653" y="293"/>
                  </a:cubicBezTo>
                  <a:cubicBezTo>
                    <a:pt x="2649" y="149"/>
                    <a:pt x="2649" y="149"/>
                    <a:pt x="2649" y="149"/>
                  </a:cubicBezTo>
                  <a:cubicBezTo>
                    <a:pt x="2646" y="293"/>
                    <a:pt x="2646" y="293"/>
                    <a:pt x="2646" y="293"/>
                  </a:cubicBezTo>
                  <a:cubicBezTo>
                    <a:pt x="2616" y="295"/>
                    <a:pt x="2592" y="319"/>
                    <a:pt x="2592" y="350"/>
                  </a:cubicBezTo>
                  <a:cubicBezTo>
                    <a:pt x="2592" y="892"/>
                    <a:pt x="2592" y="892"/>
                    <a:pt x="2592" y="892"/>
                  </a:cubicBezTo>
                  <a:cubicBezTo>
                    <a:pt x="2445" y="892"/>
                    <a:pt x="2445" y="892"/>
                    <a:pt x="2445" y="892"/>
                  </a:cubicBezTo>
                  <a:cubicBezTo>
                    <a:pt x="2445" y="487"/>
                    <a:pt x="2445" y="487"/>
                    <a:pt x="2445" y="487"/>
                  </a:cubicBezTo>
                  <a:cubicBezTo>
                    <a:pt x="2331" y="487"/>
                    <a:pt x="2331" y="487"/>
                    <a:pt x="2331" y="487"/>
                  </a:cubicBezTo>
                  <a:cubicBezTo>
                    <a:pt x="2331" y="892"/>
                    <a:pt x="2331" y="892"/>
                    <a:pt x="2331" y="892"/>
                  </a:cubicBezTo>
                  <a:cubicBezTo>
                    <a:pt x="2239" y="892"/>
                    <a:pt x="2239" y="892"/>
                    <a:pt x="2239" y="892"/>
                  </a:cubicBezTo>
                  <a:cubicBezTo>
                    <a:pt x="2239" y="574"/>
                    <a:pt x="2239" y="574"/>
                    <a:pt x="2239" y="574"/>
                  </a:cubicBezTo>
                  <a:cubicBezTo>
                    <a:pt x="2109" y="574"/>
                    <a:pt x="2109" y="574"/>
                    <a:pt x="2109" y="574"/>
                  </a:cubicBezTo>
                  <a:cubicBezTo>
                    <a:pt x="2109" y="892"/>
                    <a:pt x="2109" y="892"/>
                    <a:pt x="2109" y="892"/>
                  </a:cubicBezTo>
                  <a:cubicBezTo>
                    <a:pt x="2036" y="892"/>
                    <a:pt x="2036" y="892"/>
                    <a:pt x="2036" y="892"/>
                  </a:cubicBezTo>
                  <a:cubicBezTo>
                    <a:pt x="2036" y="338"/>
                    <a:pt x="2036" y="338"/>
                    <a:pt x="2036" y="338"/>
                  </a:cubicBezTo>
                  <a:cubicBezTo>
                    <a:pt x="1987" y="338"/>
                    <a:pt x="1987" y="338"/>
                    <a:pt x="1987" y="338"/>
                  </a:cubicBezTo>
                  <a:cubicBezTo>
                    <a:pt x="1983" y="165"/>
                    <a:pt x="1983" y="165"/>
                    <a:pt x="1983" y="165"/>
                  </a:cubicBezTo>
                  <a:cubicBezTo>
                    <a:pt x="1979" y="338"/>
                    <a:pt x="1979" y="338"/>
                    <a:pt x="1979" y="338"/>
                  </a:cubicBezTo>
                  <a:cubicBezTo>
                    <a:pt x="1913" y="338"/>
                    <a:pt x="1913" y="338"/>
                    <a:pt x="1913" y="338"/>
                  </a:cubicBezTo>
                  <a:cubicBezTo>
                    <a:pt x="1913" y="450"/>
                    <a:pt x="1913" y="450"/>
                    <a:pt x="1913" y="450"/>
                  </a:cubicBezTo>
                  <a:cubicBezTo>
                    <a:pt x="1833" y="450"/>
                    <a:pt x="1833" y="450"/>
                    <a:pt x="1833" y="450"/>
                  </a:cubicBezTo>
                  <a:cubicBezTo>
                    <a:pt x="1793" y="380"/>
                    <a:pt x="1793" y="380"/>
                    <a:pt x="1793" y="380"/>
                  </a:cubicBezTo>
                  <a:cubicBezTo>
                    <a:pt x="1753" y="450"/>
                    <a:pt x="1753" y="450"/>
                    <a:pt x="1753" y="450"/>
                  </a:cubicBezTo>
                  <a:cubicBezTo>
                    <a:pt x="1744" y="450"/>
                    <a:pt x="1744" y="450"/>
                    <a:pt x="1744" y="450"/>
                  </a:cubicBezTo>
                  <a:cubicBezTo>
                    <a:pt x="1744" y="384"/>
                    <a:pt x="1744" y="384"/>
                    <a:pt x="1744" y="384"/>
                  </a:cubicBezTo>
                  <a:cubicBezTo>
                    <a:pt x="1630" y="384"/>
                    <a:pt x="1630" y="384"/>
                    <a:pt x="1630" y="384"/>
                  </a:cubicBezTo>
                  <a:cubicBezTo>
                    <a:pt x="1630" y="892"/>
                    <a:pt x="1630" y="892"/>
                    <a:pt x="1630" y="892"/>
                  </a:cubicBezTo>
                  <a:cubicBezTo>
                    <a:pt x="1608" y="892"/>
                    <a:pt x="1608" y="892"/>
                    <a:pt x="1608" y="892"/>
                  </a:cubicBezTo>
                  <a:cubicBezTo>
                    <a:pt x="1608" y="664"/>
                    <a:pt x="1608" y="664"/>
                    <a:pt x="1608" y="664"/>
                  </a:cubicBezTo>
                  <a:cubicBezTo>
                    <a:pt x="1556" y="664"/>
                    <a:pt x="1556" y="664"/>
                    <a:pt x="1556" y="664"/>
                  </a:cubicBezTo>
                  <a:cubicBezTo>
                    <a:pt x="1556" y="595"/>
                    <a:pt x="1556" y="595"/>
                    <a:pt x="1556" y="595"/>
                  </a:cubicBezTo>
                  <a:cubicBezTo>
                    <a:pt x="1468" y="595"/>
                    <a:pt x="1468" y="595"/>
                    <a:pt x="1468" y="595"/>
                  </a:cubicBezTo>
                  <a:cubicBezTo>
                    <a:pt x="1468" y="547"/>
                    <a:pt x="1468" y="547"/>
                    <a:pt x="1468" y="547"/>
                  </a:cubicBezTo>
                  <a:cubicBezTo>
                    <a:pt x="1375" y="547"/>
                    <a:pt x="1375" y="547"/>
                    <a:pt x="1375" y="547"/>
                  </a:cubicBezTo>
                  <a:cubicBezTo>
                    <a:pt x="1375" y="626"/>
                    <a:pt x="1375" y="626"/>
                    <a:pt x="1375" y="626"/>
                  </a:cubicBezTo>
                  <a:cubicBezTo>
                    <a:pt x="1333" y="626"/>
                    <a:pt x="1333" y="626"/>
                    <a:pt x="1333" y="626"/>
                  </a:cubicBezTo>
                  <a:cubicBezTo>
                    <a:pt x="1333" y="230"/>
                    <a:pt x="1333" y="230"/>
                    <a:pt x="1333" y="230"/>
                  </a:cubicBezTo>
                  <a:cubicBezTo>
                    <a:pt x="1303" y="230"/>
                    <a:pt x="1303" y="230"/>
                    <a:pt x="1303" y="230"/>
                  </a:cubicBezTo>
                  <a:cubicBezTo>
                    <a:pt x="1294" y="206"/>
                    <a:pt x="1271" y="189"/>
                    <a:pt x="1245" y="187"/>
                  </a:cubicBezTo>
                  <a:cubicBezTo>
                    <a:pt x="1240" y="0"/>
                    <a:pt x="1240" y="0"/>
                    <a:pt x="1240" y="0"/>
                  </a:cubicBezTo>
                  <a:cubicBezTo>
                    <a:pt x="1236" y="187"/>
                    <a:pt x="1236" y="187"/>
                    <a:pt x="1236" y="187"/>
                  </a:cubicBezTo>
                  <a:cubicBezTo>
                    <a:pt x="1208" y="188"/>
                    <a:pt x="1185" y="206"/>
                    <a:pt x="1175" y="230"/>
                  </a:cubicBezTo>
                  <a:cubicBezTo>
                    <a:pt x="1152" y="230"/>
                    <a:pt x="1152" y="230"/>
                    <a:pt x="1152" y="230"/>
                  </a:cubicBezTo>
                  <a:cubicBezTo>
                    <a:pt x="1152" y="892"/>
                    <a:pt x="1152" y="892"/>
                    <a:pt x="1152" y="892"/>
                  </a:cubicBezTo>
                  <a:cubicBezTo>
                    <a:pt x="1129" y="892"/>
                    <a:pt x="1129" y="892"/>
                    <a:pt x="1129" y="892"/>
                  </a:cubicBezTo>
                  <a:cubicBezTo>
                    <a:pt x="1129" y="485"/>
                    <a:pt x="1129" y="485"/>
                    <a:pt x="1129" y="485"/>
                  </a:cubicBezTo>
                  <a:cubicBezTo>
                    <a:pt x="1021" y="485"/>
                    <a:pt x="1021" y="485"/>
                    <a:pt x="1021" y="485"/>
                  </a:cubicBezTo>
                  <a:cubicBezTo>
                    <a:pt x="1021" y="892"/>
                    <a:pt x="1021" y="892"/>
                    <a:pt x="1021" y="892"/>
                  </a:cubicBezTo>
                  <a:cubicBezTo>
                    <a:pt x="986" y="892"/>
                    <a:pt x="986" y="892"/>
                    <a:pt x="986" y="892"/>
                  </a:cubicBezTo>
                  <a:cubicBezTo>
                    <a:pt x="986" y="485"/>
                    <a:pt x="986" y="485"/>
                    <a:pt x="986" y="485"/>
                  </a:cubicBezTo>
                  <a:cubicBezTo>
                    <a:pt x="910" y="485"/>
                    <a:pt x="910" y="485"/>
                    <a:pt x="910" y="485"/>
                  </a:cubicBezTo>
                  <a:cubicBezTo>
                    <a:pt x="835" y="354"/>
                    <a:pt x="835" y="354"/>
                    <a:pt x="835" y="354"/>
                  </a:cubicBezTo>
                  <a:cubicBezTo>
                    <a:pt x="760" y="485"/>
                    <a:pt x="760" y="485"/>
                    <a:pt x="760" y="485"/>
                  </a:cubicBezTo>
                  <a:cubicBezTo>
                    <a:pt x="686" y="485"/>
                    <a:pt x="686" y="485"/>
                    <a:pt x="686" y="485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68" y="892"/>
                    <a:pt x="668" y="892"/>
                    <a:pt x="668" y="892"/>
                  </a:cubicBezTo>
                  <a:cubicBezTo>
                    <a:pt x="668" y="684"/>
                    <a:pt x="668" y="684"/>
                    <a:pt x="668" y="684"/>
                  </a:cubicBezTo>
                  <a:cubicBezTo>
                    <a:pt x="549" y="684"/>
                    <a:pt x="549" y="684"/>
                    <a:pt x="549" y="684"/>
                  </a:cubicBezTo>
                  <a:cubicBezTo>
                    <a:pt x="549" y="892"/>
                    <a:pt x="549" y="892"/>
                    <a:pt x="549" y="892"/>
                  </a:cubicBezTo>
                  <a:cubicBezTo>
                    <a:pt x="524" y="892"/>
                    <a:pt x="524" y="892"/>
                    <a:pt x="524" y="892"/>
                  </a:cubicBezTo>
                  <a:cubicBezTo>
                    <a:pt x="524" y="727"/>
                    <a:pt x="524" y="727"/>
                    <a:pt x="524" y="727"/>
                  </a:cubicBezTo>
                  <a:cubicBezTo>
                    <a:pt x="464" y="727"/>
                    <a:pt x="464" y="727"/>
                    <a:pt x="464" y="727"/>
                  </a:cubicBezTo>
                  <a:cubicBezTo>
                    <a:pt x="464" y="892"/>
                    <a:pt x="464" y="892"/>
                    <a:pt x="464" y="892"/>
                  </a:cubicBezTo>
                  <a:cubicBezTo>
                    <a:pt x="411" y="892"/>
                    <a:pt x="411" y="892"/>
                    <a:pt x="411" y="892"/>
                  </a:cubicBezTo>
                  <a:cubicBezTo>
                    <a:pt x="411" y="612"/>
                    <a:pt x="411" y="612"/>
                    <a:pt x="411" y="612"/>
                  </a:cubicBezTo>
                  <a:cubicBezTo>
                    <a:pt x="321" y="612"/>
                    <a:pt x="321" y="612"/>
                    <a:pt x="321" y="612"/>
                  </a:cubicBezTo>
                  <a:cubicBezTo>
                    <a:pt x="321" y="892"/>
                    <a:pt x="321" y="892"/>
                    <a:pt x="321" y="892"/>
                  </a:cubicBezTo>
                  <a:cubicBezTo>
                    <a:pt x="315" y="892"/>
                    <a:pt x="315" y="892"/>
                    <a:pt x="315" y="892"/>
                  </a:cubicBezTo>
                  <a:cubicBezTo>
                    <a:pt x="315" y="708"/>
                    <a:pt x="315" y="708"/>
                    <a:pt x="315" y="708"/>
                  </a:cubicBezTo>
                  <a:cubicBezTo>
                    <a:pt x="256" y="708"/>
                    <a:pt x="256" y="708"/>
                    <a:pt x="256" y="708"/>
                  </a:cubicBezTo>
                  <a:cubicBezTo>
                    <a:pt x="256" y="684"/>
                    <a:pt x="256" y="684"/>
                    <a:pt x="256" y="684"/>
                  </a:cubicBezTo>
                  <a:cubicBezTo>
                    <a:pt x="196" y="684"/>
                    <a:pt x="196" y="684"/>
                    <a:pt x="196" y="684"/>
                  </a:cubicBezTo>
                  <a:cubicBezTo>
                    <a:pt x="196" y="892"/>
                    <a:pt x="196" y="892"/>
                    <a:pt x="196" y="892"/>
                  </a:cubicBezTo>
                  <a:cubicBezTo>
                    <a:pt x="179" y="892"/>
                    <a:pt x="179" y="892"/>
                    <a:pt x="179" y="892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95" y="578"/>
                    <a:pt x="95" y="578"/>
                    <a:pt x="95" y="578"/>
                  </a:cubicBezTo>
                  <a:cubicBezTo>
                    <a:pt x="95" y="485"/>
                    <a:pt x="95" y="485"/>
                    <a:pt x="95" y="485"/>
                  </a:cubicBezTo>
                  <a:cubicBezTo>
                    <a:pt x="35" y="485"/>
                    <a:pt x="35" y="485"/>
                    <a:pt x="35" y="485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25" y="485"/>
                    <a:pt x="25" y="485"/>
                    <a:pt x="25" y="485"/>
                  </a:cubicBezTo>
                  <a:cubicBezTo>
                    <a:pt x="0" y="485"/>
                    <a:pt x="0" y="485"/>
                    <a:pt x="0" y="485"/>
                  </a:cubicBezTo>
                  <a:cubicBezTo>
                    <a:pt x="0" y="1124"/>
                    <a:pt x="0" y="1124"/>
                    <a:pt x="0" y="1124"/>
                  </a:cubicBezTo>
                  <a:cubicBezTo>
                    <a:pt x="3200" y="1124"/>
                    <a:pt x="3200" y="1124"/>
                    <a:pt x="3200" y="1124"/>
                  </a:cubicBezTo>
                  <a:cubicBezTo>
                    <a:pt x="3200" y="472"/>
                    <a:pt x="3200" y="472"/>
                    <a:pt x="3200" y="472"/>
                  </a:cubicBezTo>
                  <a:lnTo>
                    <a:pt x="3108" y="47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686" name="Rectangle 685"/>
          <p:cNvSpPr/>
          <p:nvPr/>
        </p:nvSpPr>
        <p:spPr>
          <a:xfrm>
            <a:off x="-45949" y="5577740"/>
            <a:ext cx="12228600" cy="1280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Freedom Chain Link Fence</a:t>
            </a:r>
          </a:p>
        </p:txBody>
      </p:sp>
      <p:grpSp>
        <p:nvGrpSpPr>
          <p:cNvPr id="855" name="Group 854"/>
          <p:cNvGrpSpPr/>
          <p:nvPr/>
        </p:nvGrpSpPr>
        <p:grpSpPr>
          <a:xfrm>
            <a:off x="-23019" y="1901597"/>
            <a:ext cx="12234863" cy="3214687"/>
            <a:chOff x="-46038" y="1674813"/>
            <a:chExt cx="12234863" cy="32146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64" name="Freeform 5"/>
            <p:cNvSpPr>
              <a:spLocks/>
            </p:cNvSpPr>
            <p:nvPr/>
          </p:nvSpPr>
          <p:spPr bwMode="auto">
            <a:xfrm>
              <a:off x="-46038" y="1674813"/>
              <a:ext cx="185738" cy="180975"/>
            </a:xfrm>
            <a:custGeom>
              <a:avLst/>
              <a:gdLst>
                <a:gd name="T0" fmla="*/ 283 w 291"/>
                <a:gd name="T1" fmla="*/ 283 h 284"/>
                <a:gd name="T2" fmla="*/ 284 w 291"/>
                <a:gd name="T3" fmla="*/ 283 h 284"/>
                <a:gd name="T4" fmla="*/ 285 w 291"/>
                <a:gd name="T5" fmla="*/ 284 h 284"/>
                <a:gd name="T6" fmla="*/ 288 w 291"/>
                <a:gd name="T7" fmla="*/ 279 h 284"/>
                <a:gd name="T8" fmla="*/ 291 w 291"/>
                <a:gd name="T9" fmla="*/ 275 h 284"/>
                <a:gd name="T10" fmla="*/ 290 w 291"/>
                <a:gd name="T11" fmla="*/ 275 h 284"/>
                <a:gd name="T12" fmla="*/ 289 w 291"/>
                <a:gd name="T13" fmla="*/ 274 h 284"/>
                <a:gd name="T14" fmla="*/ 9 w 291"/>
                <a:gd name="T15" fmla="*/ 46 h 284"/>
                <a:gd name="T16" fmla="*/ 7 w 291"/>
                <a:gd name="T17" fmla="*/ 45 h 284"/>
                <a:gd name="T18" fmla="*/ 7 w 291"/>
                <a:gd name="T19" fmla="*/ 45 h 284"/>
                <a:gd name="T20" fmla="*/ 10 w 291"/>
                <a:gd name="T21" fmla="*/ 41 h 284"/>
                <a:gd name="T22" fmla="*/ 13 w 291"/>
                <a:gd name="T23" fmla="*/ 37 h 284"/>
                <a:gd name="T24" fmla="*/ 16 w 291"/>
                <a:gd name="T25" fmla="*/ 33 h 284"/>
                <a:gd name="T26" fmla="*/ 16 w 291"/>
                <a:gd name="T27" fmla="*/ 33 h 284"/>
                <a:gd name="T28" fmla="*/ 24 w 291"/>
                <a:gd name="T29" fmla="*/ 0 h 284"/>
                <a:gd name="T30" fmla="*/ 19 w 291"/>
                <a:gd name="T31" fmla="*/ 0 h 284"/>
                <a:gd name="T32" fmla="*/ 15 w 291"/>
                <a:gd name="T33" fmla="*/ 0 h 284"/>
                <a:gd name="T34" fmla="*/ 9 w 291"/>
                <a:gd name="T35" fmla="*/ 24 h 284"/>
                <a:gd name="T36" fmla="*/ 6 w 291"/>
                <a:gd name="T37" fmla="*/ 29 h 284"/>
                <a:gd name="T38" fmla="*/ 6 w 291"/>
                <a:gd name="T39" fmla="*/ 30 h 284"/>
                <a:gd name="T40" fmla="*/ 9 w 291"/>
                <a:gd name="T41" fmla="*/ 25 h 284"/>
                <a:gd name="T42" fmla="*/ 15 w 291"/>
                <a:gd name="T43" fmla="*/ 0 h 284"/>
                <a:gd name="T44" fmla="*/ 10 w 291"/>
                <a:gd name="T45" fmla="*/ 0 h 284"/>
                <a:gd name="T46" fmla="*/ 5 w 291"/>
                <a:gd name="T47" fmla="*/ 0 h 284"/>
                <a:gd name="T48" fmla="*/ 0 w 291"/>
                <a:gd name="T49" fmla="*/ 0 h 284"/>
                <a:gd name="T50" fmla="*/ 0 w 291"/>
                <a:gd name="T51" fmla="*/ 20 h 284"/>
                <a:gd name="T52" fmla="*/ 0 w 291"/>
                <a:gd name="T53" fmla="*/ 30 h 284"/>
                <a:gd name="T54" fmla="*/ 0 w 291"/>
                <a:gd name="T55" fmla="*/ 38 h 284"/>
                <a:gd name="T56" fmla="*/ 0 w 291"/>
                <a:gd name="T57" fmla="*/ 38 h 284"/>
                <a:gd name="T58" fmla="*/ 0 w 291"/>
                <a:gd name="T59" fmla="*/ 45 h 284"/>
                <a:gd name="T60" fmla="*/ 0 w 291"/>
                <a:gd name="T61" fmla="*/ 52 h 284"/>
                <a:gd name="T62" fmla="*/ 3 w 291"/>
                <a:gd name="T63" fmla="*/ 55 h 284"/>
                <a:gd name="T64" fmla="*/ 283 w 291"/>
                <a:gd name="T65" fmla="*/ 2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1" h="284">
                  <a:moveTo>
                    <a:pt x="283" y="283"/>
                  </a:moveTo>
                  <a:cubicBezTo>
                    <a:pt x="284" y="283"/>
                    <a:pt x="284" y="283"/>
                    <a:pt x="284" y="283"/>
                  </a:cubicBezTo>
                  <a:cubicBezTo>
                    <a:pt x="285" y="283"/>
                    <a:pt x="285" y="284"/>
                    <a:pt x="285" y="284"/>
                  </a:cubicBezTo>
                  <a:cubicBezTo>
                    <a:pt x="286" y="283"/>
                    <a:pt x="287" y="282"/>
                    <a:pt x="288" y="279"/>
                  </a:cubicBezTo>
                  <a:cubicBezTo>
                    <a:pt x="289" y="278"/>
                    <a:pt x="290" y="277"/>
                    <a:pt x="291" y="275"/>
                  </a:cubicBezTo>
                  <a:cubicBezTo>
                    <a:pt x="291" y="275"/>
                    <a:pt x="290" y="275"/>
                    <a:pt x="290" y="275"/>
                  </a:cubicBezTo>
                  <a:cubicBezTo>
                    <a:pt x="290" y="274"/>
                    <a:pt x="290" y="274"/>
                    <a:pt x="289" y="274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6"/>
                    <a:pt x="8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8" y="43"/>
                    <a:pt x="9" y="42"/>
                    <a:pt x="10" y="41"/>
                  </a:cubicBezTo>
                  <a:cubicBezTo>
                    <a:pt x="11" y="39"/>
                    <a:pt x="12" y="38"/>
                    <a:pt x="13" y="37"/>
                  </a:cubicBezTo>
                  <a:cubicBezTo>
                    <a:pt x="14" y="35"/>
                    <a:pt x="15" y="34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1" y="22"/>
                    <a:pt x="24" y="12"/>
                    <a:pt x="2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8"/>
                    <a:pt x="13" y="17"/>
                    <a:pt x="9" y="24"/>
                  </a:cubicBezTo>
                  <a:cubicBezTo>
                    <a:pt x="8" y="26"/>
                    <a:pt x="7" y="27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28"/>
                    <a:pt x="8" y="27"/>
                    <a:pt x="9" y="25"/>
                  </a:cubicBezTo>
                  <a:cubicBezTo>
                    <a:pt x="13" y="17"/>
                    <a:pt x="15" y="9"/>
                    <a:pt x="1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7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53"/>
                    <a:pt x="2" y="54"/>
                    <a:pt x="3" y="55"/>
                  </a:cubicBezTo>
                  <a:lnTo>
                    <a:pt x="283" y="28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5" name="Freeform 6"/>
            <p:cNvSpPr>
              <a:spLocks/>
            </p:cNvSpPr>
            <p:nvPr/>
          </p:nvSpPr>
          <p:spPr bwMode="auto">
            <a:xfrm>
              <a:off x="-46038" y="1674813"/>
              <a:ext cx="568325" cy="581025"/>
            </a:xfrm>
            <a:custGeom>
              <a:avLst/>
              <a:gdLst>
                <a:gd name="T0" fmla="*/ 285 w 892"/>
                <a:gd name="T1" fmla="*/ 913 h 913"/>
                <a:gd name="T2" fmla="*/ 290 w 892"/>
                <a:gd name="T3" fmla="*/ 906 h 913"/>
                <a:gd name="T4" fmla="*/ 289 w 892"/>
                <a:gd name="T5" fmla="*/ 904 h 913"/>
                <a:gd name="T6" fmla="*/ 8 w 892"/>
                <a:gd name="T7" fmla="*/ 676 h 913"/>
                <a:gd name="T8" fmla="*/ 10 w 892"/>
                <a:gd name="T9" fmla="*/ 672 h 913"/>
                <a:gd name="T10" fmla="*/ 16 w 892"/>
                <a:gd name="T11" fmla="*/ 663 h 913"/>
                <a:gd name="T12" fmla="*/ 16 w 892"/>
                <a:gd name="T13" fmla="*/ 598 h 913"/>
                <a:gd name="T14" fmla="*/ 298 w 892"/>
                <a:gd name="T15" fmla="*/ 370 h 913"/>
                <a:gd name="T16" fmla="*/ 304 w 892"/>
                <a:gd name="T17" fmla="*/ 370 h 913"/>
                <a:gd name="T18" fmla="*/ 586 w 892"/>
                <a:gd name="T19" fmla="*/ 598 h 913"/>
                <a:gd name="T20" fmla="*/ 589 w 892"/>
                <a:gd name="T21" fmla="*/ 594 h 913"/>
                <a:gd name="T22" fmla="*/ 590 w 892"/>
                <a:gd name="T23" fmla="*/ 589 h 913"/>
                <a:gd name="T24" fmla="*/ 308 w 892"/>
                <a:gd name="T25" fmla="*/ 361 h 913"/>
                <a:gd name="T26" fmla="*/ 311 w 892"/>
                <a:gd name="T27" fmla="*/ 357 h 913"/>
                <a:gd name="T28" fmla="*/ 312 w 892"/>
                <a:gd name="T29" fmla="*/ 354 h 913"/>
                <a:gd name="T30" fmla="*/ 314 w 892"/>
                <a:gd name="T31" fmla="*/ 352 h 913"/>
                <a:gd name="T32" fmla="*/ 316 w 892"/>
                <a:gd name="T33" fmla="*/ 348 h 913"/>
                <a:gd name="T34" fmla="*/ 317 w 892"/>
                <a:gd name="T35" fmla="*/ 348 h 913"/>
                <a:gd name="T36" fmla="*/ 317 w 892"/>
                <a:gd name="T37" fmla="*/ 283 h 913"/>
                <a:gd name="T38" fmla="*/ 599 w 892"/>
                <a:gd name="T39" fmla="*/ 55 h 913"/>
                <a:gd name="T40" fmla="*/ 605 w 892"/>
                <a:gd name="T41" fmla="*/ 55 h 913"/>
                <a:gd name="T42" fmla="*/ 886 w 892"/>
                <a:gd name="T43" fmla="*/ 282 h 913"/>
                <a:gd name="T44" fmla="*/ 889 w 892"/>
                <a:gd name="T45" fmla="*/ 279 h 913"/>
                <a:gd name="T46" fmla="*/ 890 w 892"/>
                <a:gd name="T47" fmla="*/ 273 h 913"/>
                <a:gd name="T48" fmla="*/ 609 w 892"/>
                <a:gd name="T49" fmla="*/ 45 h 913"/>
                <a:gd name="T50" fmla="*/ 615 w 892"/>
                <a:gd name="T51" fmla="*/ 37 h 913"/>
                <a:gd name="T52" fmla="*/ 618 w 892"/>
                <a:gd name="T53" fmla="*/ 33 h 913"/>
                <a:gd name="T54" fmla="*/ 621 w 892"/>
                <a:gd name="T55" fmla="*/ 0 h 913"/>
                <a:gd name="T56" fmla="*/ 611 w 892"/>
                <a:gd name="T57" fmla="*/ 24 h 913"/>
                <a:gd name="T58" fmla="*/ 605 w 892"/>
                <a:gd name="T59" fmla="*/ 34 h 913"/>
                <a:gd name="T60" fmla="*/ 599 w 892"/>
                <a:gd name="T61" fmla="*/ 41 h 913"/>
                <a:gd name="T62" fmla="*/ 593 w 892"/>
                <a:gd name="T63" fmla="*/ 46 h 913"/>
                <a:gd name="T64" fmla="*/ 311 w 892"/>
                <a:gd name="T65" fmla="*/ 274 h 913"/>
                <a:gd name="T66" fmla="*/ 304 w 892"/>
                <a:gd name="T67" fmla="*/ 282 h 913"/>
                <a:gd name="T68" fmla="*/ 298 w 892"/>
                <a:gd name="T69" fmla="*/ 290 h 913"/>
                <a:gd name="T70" fmla="*/ 291 w 892"/>
                <a:gd name="T71" fmla="*/ 315 h 913"/>
                <a:gd name="T72" fmla="*/ 295 w 892"/>
                <a:gd name="T73" fmla="*/ 335 h 913"/>
                <a:gd name="T74" fmla="*/ 301 w 892"/>
                <a:gd name="T75" fmla="*/ 315 h 913"/>
                <a:gd name="T76" fmla="*/ 307 w 892"/>
                <a:gd name="T77" fmla="*/ 295 h 913"/>
                <a:gd name="T78" fmla="*/ 310 w 892"/>
                <a:gd name="T79" fmla="*/ 291 h 913"/>
                <a:gd name="T80" fmla="*/ 310 w 892"/>
                <a:gd name="T81" fmla="*/ 339 h 913"/>
                <a:gd name="T82" fmla="*/ 304 w 892"/>
                <a:gd name="T83" fmla="*/ 349 h 913"/>
                <a:gd name="T84" fmla="*/ 298 w 892"/>
                <a:gd name="T85" fmla="*/ 356 h 913"/>
                <a:gd name="T86" fmla="*/ 292 w 892"/>
                <a:gd name="T87" fmla="*/ 362 h 913"/>
                <a:gd name="T88" fmla="*/ 10 w 892"/>
                <a:gd name="T89" fmla="*/ 590 h 913"/>
                <a:gd name="T90" fmla="*/ 3 w 892"/>
                <a:gd name="T91" fmla="*/ 597 h 913"/>
                <a:gd name="T92" fmla="*/ 0 w 892"/>
                <a:gd name="T93" fmla="*/ 611 h 913"/>
                <a:gd name="T94" fmla="*/ 3 w 892"/>
                <a:gd name="T95" fmla="*/ 617 h 913"/>
                <a:gd name="T96" fmla="*/ 9 w 892"/>
                <a:gd name="T97" fmla="*/ 606 h 913"/>
                <a:gd name="T98" fmla="*/ 9 w 892"/>
                <a:gd name="T99" fmla="*/ 655 h 913"/>
                <a:gd name="T100" fmla="*/ 3 w 892"/>
                <a:gd name="T101" fmla="*/ 664 h 913"/>
                <a:gd name="T102" fmla="*/ 0 w 892"/>
                <a:gd name="T103" fmla="*/ 676 h 913"/>
                <a:gd name="T104" fmla="*/ 3 w 892"/>
                <a:gd name="T105" fmla="*/ 685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2" h="913">
                  <a:moveTo>
                    <a:pt x="283" y="912"/>
                  </a:moveTo>
                  <a:cubicBezTo>
                    <a:pt x="284" y="912"/>
                    <a:pt x="285" y="913"/>
                    <a:pt x="285" y="913"/>
                  </a:cubicBezTo>
                  <a:cubicBezTo>
                    <a:pt x="286" y="912"/>
                    <a:pt x="287" y="911"/>
                    <a:pt x="288" y="909"/>
                  </a:cubicBezTo>
                  <a:cubicBezTo>
                    <a:pt x="289" y="908"/>
                    <a:pt x="290" y="907"/>
                    <a:pt x="290" y="906"/>
                  </a:cubicBezTo>
                  <a:cubicBezTo>
                    <a:pt x="291" y="906"/>
                    <a:pt x="291" y="905"/>
                    <a:pt x="291" y="905"/>
                  </a:cubicBezTo>
                  <a:cubicBezTo>
                    <a:pt x="290" y="905"/>
                    <a:pt x="290" y="904"/>
                    <a:pt x="289" y="904"/>
                  </a:cubicBezTo>
                  <a:cubicBezTo>
                    <a:pt x="9" y="677"/>
                    <a:pt x="9" y="677"/>
                    <a:pt x="9" y="677"/>
                  </a:cubicBezTo>
                  <a:cubicBezTo>
                    <a:pt x="9" y="677"/>
                    <a:pt x="8" y="676"/>
                    <a:pt x="8" y="676"/>
                  </a:cubicBezTo>
                  <a:cubicBezTo>
                    <a:pt x="8" y="676"/>
                    <a:pt x="8" y="676"/>
                    <a:pt x="7" y="676"/>
                  </a:cubicBezTo>
                  <a:cubicBezTo>
                    <a:pt x="8" y="674"/>
                    <a:pt x="9" y="673"/>
                    <a:pt x="10" y="672"/>
                  </a:cubicBezTo>
                  <a:cubicBezTo>
                    <a:pt x="11" y="670"/>
                    <a:pt x="12" y="669"/>
                    <a:pt x="13" y="667"/>
                  </a:cubicBezTo>
                  <a:cubicBezTo>
                    <a:pt x="14" y="665"/>
                    <a:pt x="15" y="664"/>
                    <a:pt x="16" y="663"/>
                  </a:cubicBezTo>
                  <a:cubicBezTo>
                    <a:pt x="21" y="653"/>
                    <a:pt x="24" y="642"/>
                    <a:pt x="24" y="631"/>
                  </a:cubicBezTo>
                  <a:cubicBezTo>
                    <a:pt x="24" y="619"/>
                    <a:pt x="21" y="609"/>
                    <a:pt x="16" y="598"/>
                  </a:cubicBezTo>
                  <a:cubicBezTo>
                    <a:pt x="16" y="598"/>
                    <a:pt x="17" y="597"/>
                    <a:pt x="18" y="597"/>
                  </a:cubicBezTo>
                  <a:cubicBezTo>
                    <a:pt x="298" y="370"/>
                    <a:pt x="298" y="370"/>
                    <a:pt x="298" y="370"/>
                  </a:cubicBezTo>
                  <a:cubicBezTo>
                    <a:pt x="299" y="369"/>
                    <a:pt x="300" y="368"/>
                    <a:pt x="301" y="367"/>
                  </a:cubicBezTo>
                  <a:cubicBezTo>
                    <a:pt x="302" y="368"/>
                    <a:pt x="303" y="369"/>
                    <a:pt x="304" y="370"/>
                  </a:cubicBezTo>
                  <a:cubicBezTo>
                    <a:pt x="584" y="597"/>
                    <a:pt x="584" y="597"/>
                    <a:pt x="584" y="597"/>
                  </a:cubicBezTo>
                  <a:cubicBezTo>
                    <a:pt x="585" y="597"/>
                    <a:pt x="585" y="598"/>
                    <a:pt x="586" y="598"/>
                  </a:cubicBezTo>
                  <a:cubicBezTo>
                    <a:pt x="586" y="598"/>
                    <a:pt x="586" y="598"/>
                    <a:pt x="586" y="598"/>
                  </a:cubicBezTo>
                  <a:cubicBezTo>
                    <a:pt x="587" y="597"/>
                    <a:pt x="588" y="596"/>
                    <a:pt x="589" y="594"/>
                  </a:cubicBezTo>
                  <a:cubicBezTo>
                    <a:pt x="590" y="593"/>
                    <a:pt x="591" y="592"/>
                    <a:pt x="592" y="590"/>
                  </a:cubicBezTo>
                  <a:cubicBezTo>
                    <a:pt x="591" y="590"/>
                    <a:pt x="591" y="589"/>
                    <a:pt x="590" y="589"/>
                  </a:cubicBezTo>
                  <a:cubicBezTo>
                    <a:pt x="310" y="362"/>
                    <a:pt x="310" y="362"/>
                    <a:pt x="310" y="362"/>
                  </a:cubicBezTo>
                  <a:cubicBezTo>
                    <a:pt x="309" y="362"/>
                    <a:pt x="309" y="361"/>
                    <a:pt x="308" y="361"/>
                  </a:cubicBezTo>
                  <a:cubicBezTo>
                    <a:pt x="308" y="360"/>
                    <a:pt x="309" y="359"/>
                    <a:pt x="309" y="358"/>
                  </a:cubicBezTo>
                  <a:cubicBezTo>
                    <a:pt x="310" y="357"/>
                    <a:pt x="310" y="357"/>
                    <a:pt x="311" y="357"/>
                  </a:cubicBezTo>
                  <a:cubicBezTo>
                    <a:pt x="311" y="356"/>
                    <a:pt x="311" y="356"/>
                    <a:pt x="311" y="356"/>
                  </a:cubicBezTo>
                  <a:cubicBezTo>
                    <a:pt x="311" y="355"/>
                    <a:pt x="312" y="354"/>
                    <a:pt x="312" y="354"/>
                  </a:cubicBezTo>
                  <a:cubicBezTo>
                    <a:pt x="313" y="353"/>
                    <a:pt x="313" y="353"/>
                    <a:pt x="314" y="352"/>
                  </a:cubicBezTo>
                  <a:cubicBezTo>
                    <a:pt x="314" y="352"/>
                    <a:pt x="314" y="352"/>
                    <a:pt x="314" y="352"/>
                  </a:cubicBezTo>
                  <a:cubicBezTo>
                    <a:pt x="314" y="351"/>
                    <a:pt x="315" y="350"/>
                    <a:pt x="315" y="350"/>
                  </a:cubicBezTo>
                  <a:cubicBezTo>
                    <a:pt x="316" y="349"/>
                    <a:pt x="316" y="349"/>
                    <a:pt x="316" y="348"/>
                  </a:cubicBezTo>
                  <a:cubicBezTo>
                    <a:pt x="317" y="348"/>
                    <a:pt x="317" y="348"/>
                    <a:pt x="317" y="348"/>
                  </a:cubicBezTo>
                  <a:cubicBezTo>
                    <a:pt x="317" y="348"/>
                    <a:pt x="317" y="348"/>
                    <a:pt x="317" y="348"/>
                  </a:cubicBezTo>
                  <a:cubicBezTo>
                    <a:pt x="322" y="337"/>
                    <a:pt x="325" y="327"/>
                    <a:pt x="325" y="315"/>
                  </a:cubicBezTo>
                  <a:cubicBezTo>
                    <a:pt x="325" y="304"/>
                    <a:pt x="322" y="293"/>
                    <a:pt x="317" y="283"/>
                  </a:cubicBezTo>
                  <a:cubicBezTo>
                    <a:pt x="317" y="283"/>
                    <a:pt x="318" y="282"/>
                    <a:pt x="319" y="282"/>
                  </a:cubicBezTo>
                  <a:cubicBezTo>
                    <a:pt x="599" y="55"/>
                    <a:pt x="599" y="55"/>
                    <a:pt x="599" y="55"/>
                  </a:cubicBezTo>
                  <a:cubicBezTo>
                    <a:pt x="600" y="54"/>
                    <a:pt x="601" y="53"/>
                    <a:pt x="602" y="51"/>
                  </a:cubicBezTo>
                  <a:cubicBezTo>
                    <a:pt x="603" y="53"/>
                    <a:pt x="604" y="54"/>
                    <a:pt x="605" y="55"/>
                  </a:cubicBezTo>
                  <a:cubicBezTo>
                    <a:pt x="884" y="282"/>
                    <a:pt x="884" y="282"/>
                    <a:pt x="884" y="282"/>
                  </a:cubicBezTo>
                  <a:cubicBezTo>
                    <a:pt x="885" y="282"/>
                    <a:pt x="886" y="282"/>
                    <a:pt x="886" y="282"/>
                  </a:cubicBezTo>
                  <a:cubicBezTo>
                    <a:pt x="886" y="283"/>
                    <a:pt x="886" y="283"/>
                    <a:pt x="886" y="283"/>
                  </a:cubicBezTo>
                  <a:cubicBezTo>
                    <a:pt x="887" y="282"/>
                    <a:pt x="888" y="281"/>
                    <a:pt x="889" y="279"/>
                  </a:cubicBezTo>
                  <a:cubicBezTo>
                    <a:pt x="890" y="277"/>
                    <a:pt x="891" y="276"/>
                    <a:pt x="892" y="274"/>
                  </a:cubicBezTo>
                  <a:cubicBezTo>
                    <a:pt x="891" y="274"/>
                    <a:pt x="891" y="273"/>
                    <a:pt x="890" y="273"/>
                  </a:cubicBezTo>
                  <a:cubicBezTo>
                    <a:pt x="611" y="46"/>
                    <a:pt x="611" y="46"/>
                    <a:pt x="611" y="46"/>
                  </a:cubicBezTo>
                  <a:cubicBezTo>
                    <a:pt x="610" y="46"/>
                    <a:pt x="610" y="45"/>
                    <a:pt x="609" y="45"/>
                  </a:cubicBezTo>
                  <a:cubicBezTo>
                    <a:pt x="610" y="43"/>
                    <a:pt x="611" y="42"/>
                    <a:pt x="612" y="41"/>
                  </a:cubicBezTo>
                  <a:cubicBezTo>
                    <a:pt x="613" y="39"/>
                    <a:pt x="614" y="38"/>
                    <a:pt x="615" y="37"/>
                  </a:cubicBezTo>
                  <a:cubicBezTo>
                    <a:pt x="616" y="35"/>
                    <a:pt x="616" y="34"/>
                    <a:pt x="617" y="33"/>
                  </a:cubicBezTo>
                  <a:cubicBezTo>
                    <a:pt x="617" y="33"/>
                    <a:pt x="618" y="33"/>
                    <a:pt x="618" y="33"/>
                  </a:cubicBezTo>
                  <a:cubicBezTo>
                    <a:pt x="623" y="22"/>
                    <a:pt x="626" y="12"/>
                    <a:pt x="626" y="0"/>
                  </a:cubicBezTo>
                  <a:cubicBezTo>
                    <a:pt x="621" y="0"/>
                    <a:pt x="621" y="0"/>
                    <a:pt x="621" y="0"/>
                  </a:cubicBezTo>
                  <a:cubicBezTo>
                    <a:pt x="617" y="0"/>
                    <a:pt x="617" y="0"/>
                    <a:pt x="617" y="0"/>
                  </a:cubicBezTo>
                  <a:cubicBezTo>
                    <a:pt x="617" y="8"/>
                    <a:pt x="615" y="17"/>
                    <a:pt x="611" y="24"/>
                  </a:cubicBezTo>
                  <a:cubicBezTo>
                    <a:pt x="610" y="26"/>
                    <a:pt x="609" y="27"/>
                    <a:pt x="608" y="29"/>
                  </a:cubicBezTo>
                  <a:cubicBezTo>
                    <a:pt x="607" y="30"/>
                    <a:pt x="606" y="33"/>
                    <a:pt x="605" y="34"/>
                  </a:cubicBezTo>
                  <a:cubicBezTo>
                    <a:pt x="604" y="35"/>
                    <a:pt x="603" y="37"/>
                    <a:pt x="602" y="38"/>
                  </a:cubicBezTo>
                  <a:cubicBezTo>
                    <a:pt x="601" y="39"/>
                    <a:pt x="600" y="40"/>
                    <a:pt x="599" y="41"/>
                  </a:cubicBezTo>
                  <a:cubicBezTo>
                    <a:pt x="597" y="42"/>
                    <a:pt x="596" y="44"/>
                    <a:pt x="595" y="45"/>
                  </a:cubicBezTo>
                  <a:cubicBezTo>
                    <a:pt x="594" y="45"/>
                    <a:pt x="594" y="46"/>
                    <a:pt x="593" y="46"/>
                  </a:cubicBezTo>
                  <a:cubicBezTo>
                    <a:pt x="313" y="273"/>
                    <a:pt x="313" y="273"/>
                    <a:pt x="313" y="273"/>
                  </a:cubicBezTo>
                  <a:cubicBezTo>
                    <a:pt x="312" y="273"/>
                    <a:pt x="312" y="274"/>
                    <a:pt x="311" y="274"/>
                  </a:cubicBezTo>
                  <a:cubicBezTo>
                    <a:pt x="310" y="275"/>
                    <a:pt x="309" y="276"/>
                    <a:pt x="308" y="277"/>
                  </a:cubicBezTo>
                  <a:cubicBezTo>
                    <a:pt x="306" y="280"/>
                    <a:pt x="305" y="281"/>
                    <a:pt x="304" y="282"/>
                  </a:cubicBezTo>
                  <a:cubicBezTo>
                    <a:pt x="303" y="283"/>
                    <a:pt x="302" y="285"/>
                    <a:pt x="301" y="286"/>
                  </a:cubicBezTo>
                  <a:cubicBezTo>
                    <a:pt x="300" y="287"/>
                    <a:pt x="299" y="289"/>
                    <a:pt x="298" y="290"/>
                  </a:cubicBezTo>
                  <a:cubicBezTo>
                    <a:pt x="297" y="292"/>
                    <a:pt x="296" y="294"/>
                    <a:pt x="295" y="295"/>
                  </a:cubicBezTo>
                  <a:cubicBezTo>
                    <a:pt x="293" y="302"/>
                    <a:pt x="291" y="309"/>
                    <a:pt x="291" y="315"/>
                  </a:cubicBezTo>
                  <a:cubicBezTo>
                    <a:pt x="291" y="321"/>
                    <a:pt x="293" y="329"/>
                    <a:pt x="295" y="335"/>
                  </a:cubicBezTo>
                  <a:cubicBezTo>
                    <a:pt x="295" y="335"/>
                    <a:pt x="295" y="335"/>
                    <a:pt x="295" y="335"/>
                  </a:cubicBezTo>
                  <a:cubicBezTo>
                    <a:pt x="297" y="333"/>
                    <a:pt x="298" y="331"/>
                    <a:pt x="298" y="329"/>
                  </a:cubicBezTo>
                  <a:cubicBezTo>
                    <a:pt x="300" y="325"/>
                    <a:pt x="301" y="320"/>
                    <a:pt x="301" y="315"/>
                  </a:cubicBezTo>
                  <a:cubicBezTo>
                    <a:pt x="301" y="311"/>
                    <a:pt x="302" y="306"/>
                    <a:pt x="304" y="302"/>
                  </a:cubicBezTo>
                  <a:cubicBezTo>
                    <a:pt x="304" y="300"/>
                    <a:pt x="305" y="297"/>
                    <a:pt x="307" y="295"/>
                  </a:cubicBezTo>
                  <a:cubicBezTo>
                    <a:pt x="307" y="294"/>
                    <a:pt x="309" y="293"/>
                    <a:pt x="310" y="291"/>
                  </a:cubicBezTo>
                  <a:cubicBezTo>
                    <a:pt x="310" y="291"/>
                    <a:pt x="310" y="291"/>
                    <a:pt x="310" y="291"/>
                  </a:cubicBezTo>
                  <a:cubicBezTo>
                    <a:pt x="314" y="298"/>
                    <a:pt x="316" y="307"/>
                    <a:pt x="316" y="315"/>
                  </a:cubicBezTo>
                  <a:cubicBezTo>
                    <a:pt x="316" y="324"/>
                    <a:pt x="314" y="332"/>
                    <a:pt x="310" y="339"/>
                  </a:cubicBezTo>
                  <a:cubicBezTo>
                    <a:pt x="309" y="342"/>
                    <a:pt x="308" y="343"/>
                    <a:pt x="307" y="345"/>
                  </a:cubicBezTo>
                  <a:cubicBezTo>
                    <a:pt x="306" y="346"/>
                    <a:pt x="305" y="348"/>
                    <a:pt x="304" y="349"/>
                  </a:cubicBezTo>
                  <a:cubicBezTo>
                    <a:pt x="303" y="350"/>
                    <a:pt x="302" y="352"/>
                    <a:pt x="301" y="353"/>
                  </a:cubicBezTo>
                  <a:cubicBezTo>
                    <a:pt x="300" y="354"/>
                    <a:pt x="299" y="355"/>
                    <a:pt x="298" y="356"/>
                  </a:cubicBezTo>
                  <a:cubicBezTo>
                    <a:pt x="296" y="357"/>
                    <a:pt x="295" y="359"/>
                    <a:pt x="294" y="361"/>
                  </a:cubicBezTo>
                  <a:cubicBezTo>
                    <a:pt x="293" y="361"/>
                    <a:pt x="293" y="362"/>
                    <a:pt x="292" y="362"/>
                  </a:cubicBezTo>
                  <a:cubicBezTo>
                    <a:pt x="12" y="589"/>
                    <a:pt x="12" y="589"/>
                    <a:pt x="12" y="589"/>
                  </a:cubicBezTo>
                  <a:cubicBezTo>
                    <a:pt x="11" y="589"/>
                    <a:pt x="11" y="590"/>
                    <a:pt x="10" y="590"/>
                  </a:cubicBezTo>
                  <a:cubicBezTo>
                    <a:pt x="9" y="591"/>
                    <a:pt x="8" y="592"/>
                    <a:pt x="7" y="593"/>
                  </a:cubicBezTo>
                  <a:cubicBezTo>
                    <a:pt x="5" y="595"/>
                    <a:pt x="4" y="596"/>
                    <a:pt x="3" y="597"/>
                  </a:cubicBezTo>
                  <a:cubicBezTo>
                    <a:pt x="2" y="598"/>
                    <a:pt x="1" y="600"/>
                    <a:pt x="0" y="601"/>
                  </a:cubicBezTo>
                  <a:cubicBezTo>
                    <a:pt x="0" y="611"/>
                    <a:pt x="0" y="611"/>
                    <a:pt x="0" y="611"/>
                  </a:cubicBezTo>
                  <a:cubicBezTo>
                    <a:pt x="0" y="631"/>
                    <a:pt x="0" y="631"/>
                    <a:pt x="0" y="631"/>
                  </a:cubicBezTo>
                  <a:cubicBezTo>
                    <a:pt x="0" y="626"/>
                    <a:pt x="1" y="621"/>
                    <a:pt x="3" y="617"/>
                  </a:cubicBezTo>
                  <a:cubicBezTo>
                    <a:pt x="3" y="615"/>
                    <a:pt x="4" y="613"/>
                    <a:pt x="6" y="611"/>
                  </a:cubicBezTo>
                  <a:cubicBezTo>
                    <a:pt x="6" y="610"/>
                    <a:pt x="8" y="608"/>
                    <a:pt x="9" y="606"/>
                  </a:cubicBezTo>
                  <a:cubicBezTo>
                    <a:pt x="13" y="614"/>
                    <a:pt x="15" y="622"/>
                    <a:pt x="15" y="631"/>
                  </a:cubicBezTo>
                  <a:cubicBezTo>
                    <a:pt x="15" y="639"/>
                    <a:pt x="13" y="647"/>
                    <a:pt x="9" y="655"/>
                  </a:cubicBezTo>
                  <a:cubicBezTo>
                    <a:pt x="8" y="657"/>
                    <a:pt x="7" y="658"/>
                    <a:pt x="6" y="660"/>
                  </a:cubicBezTo>
                  <a:cubicBezTo>
                    <a:pt x="5" y="661"/>
                    <a:pt x="4" y="663"/>
                    <a:pt x="3" y="664"/>
                  </a:cubicBezTo>
                  <a:cubicBezTo>
                    <a:pt x="2" y="665"/>
                    <a:pt x="1" y="667"/>
                    <a:pt x="0" y="669"/>
                  </a:cubicBezTo>
                  <a:cubicBezTo>
                    <a:pt x="0" y="676"/>
                    <a:pt x="0" y="676"/>
                    <a:pt x="0" y="676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3"/>
                    <a:pt x="2" y="684"/>
                    <a:pt x="3" y="685"/>
                  </a:cubicBezTo>
                  <a:lnTo>
                    <a:pt x="283" y="9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6" name="Freeform 7"/>
            <p:cNvSpPr>
              <a:spLocks/>
            </p:cNvSpPr>
            <p:nvPr/>
          </p:nvSpPr>
          <p:spPr bwMode="auto">
            <a:xfrm>
              <a:off x="-46038" y="1674813"/>
              <a:ext cx="950913" cy="984250"/>
            </a:xfrm>
            <a:custGeom>
              <a:avLst/>
              <a:gdLst>
                <a:gd name="T0" fmla="*/ 288 w 1493"/>
                <a:gd name="T1" fmla="*/ 1541 h 1546"/>
                <a:gd name="T2" fmla="*/ 9 w 1493"/>
                <a:gd name="T3" fmla="*/ 1309 h 1546"/>
                <a:gd name="T4" fmla="*/ 13 w 1493"/>
                <a:gd name="T5" fmla="*/ 1299 h 1546"/>
                <a:gd name="T6" fmla="*/ 16 w 1493"/>
                <a:gd name="T7" fmla="*/ 1230 h 1546"/>
                <a:gd name="T8" fmla="*/ 304 w 1493"/>
                <a:gd name="T9" fmla="*/ 1002 h 1546"/>
                <a:gd name="T10" fmla="*/ 588 w 1493"/>
                <a:gd name="T11" fmla="*/ 1226 h 1546"/>
                <a:gd name="T12" fmla="*/ 310 w 1493"/>
                <a:gd name="T13" fmla="*/ 993 h 1546"/>
                <a:gd name="T14" fmla="*/ 314 w 1493"/>
                <a:gd name="T15" fmla="*/ 984 h 1546"/>
                <a:gd name="T16" fmla="*/ 317 w 1493"/>
                <a:gd name="T17" fmla="*/ 914 h 1546"/>
                <a:gd name="T18" fmla="*/ 604 w 1493"/>
                <a:gd name="T19" fmla="*/ 686 h 1546"/>
                <a:gd name="T20" fmla="*/ 889 w 1493"/>
                <a:gd name="T21" fmla="*/ 910 h 1546"/>
                <a:gd name="T22" fmla="*/ 610 w 1493"/>
                <a:gd name="T23" fmla="*/ 678 h 1546"/>
                <a:gd name="T24" fmla="*/ 614 w 1493"/>
                <a:gd name="T25" fmla="*/ 668 h 1546"/>
                <a:gd name="T26" fmla="*/ 618 w 1493"/>
                <a:gd name="T27" fmla="*/ 599 h 1546"/>
                <a:gd name="T28" fmla="*/ 905 w 1493"/>
                <a:gd name="T29" fmla="*/ 370 h 1546"/>
                <a:gd name="T30" fmla="*/ 1190 w 1493"/>
                <a:gd name="T31" fmla="*/ 594 h 1546"/>
                <a:gd name="T32" fmla="*/ 1190 w 1493"/>
                <a:gd name="T33" fmla="*/ 589 h 1546"/>
                <a:gd name="T34" fmla="*/ 909 w 1493"/>
                <a:gd name="T35" fmla="*/ 361 h 1546"/>
                <a:gd name="T36" fmla="*/ 918 w 1493"/>
                <a:gd name="T37" fmla="*/ 348 h 1546"/>
                <a:gd name="T38" fmla="*/ 1200 w 1493"/>
                <a:gd name="T39" fmla="*/ 55 h 1546"/>
                <a:gd name="T40" fmla="*/ 1487 w 1493"/>
                <a:gd name="T41" fmla="*/ 282 h 1546"/>
                <a:gd name="T42" fmla="*/ 1491 w 1493"/>
                <a:gd name="T43" fmla="*/ 274 h 1546"/>
                <a:gd name="T44" fmla="*/ 1216 w 1493"/>
                <a:gd name="T45" fmla="*/ 37 h 1546"/>
                <a:gd name="T46" fmla="*/ 1222 w 1493"/>
                <a:gd name="T47" fmla="*/ 0 h 1546"/>
                <a:gd name="T48" fmla="*/ 1206 w 1493"/>
                <a:gd name="T49" fmla="*/ 34 h 1546"/>
                <a:gd name="T50" fmla="*/ 1194 w 1493"/>
                <a:gd name="T51" fmla="*/ 46 h 1546"/>
                <a:gd name="T52" fmla="*/ 905 w 1493"/>
                <a:gd name="T53" fmla="*/ 282 h 1546"/>
                <a:gd name="T54" fmla="*/ 892 w 1493"/>
                <a:gd name="T55" fmla="*/ 316 h 1546"/>
                <a:gd name="T56" fmla="*/ 902 w 1493"/>
                <a:gd name="T57" fmla="*/ 316 h 1546"/>
                <a:gd name="T58" fmla="*/ 911 w 1493"/>
                <a:gd name="T59" fmla="*/ 291 h 1546"/>
                <a:gd name="T60" fmla="*/ 905 w 1493"/>
                <a:gd name="T61" fmla="*/ 349 h 1546"/>
                <a:gd name="T62" fmla="*/ 893 w 1493"/>
                <a:gd name="T63" fmla="*/ 362 h 1546"/>
                <a:gd name="T64" fmla="*/ 604 w 1493"/>
                <a:gd name="T65" fmla="*/ 598 h 1546"/>
                <a:gd name="T66" fmla="*/ 591 w 1493"/>
                <a:gd name="T67" fmla="*/ 631 h 1546"/>
                <a:gd name="T68" fmla="*/ 601 w 1493"/>
                <a:gd name="T69" fmla="*/ 631 h 1546"/>
                <a:gd name="T70" fmla="*/ 610 w 1493"/>
                <a:gd name="T71" fmla="*/ 607 h 1546"/>
                <a:gd name="T72" fmla="*/ 604 w 1493"/>
                <a:gd name="T73" fmla="*/ 665 h 1546"/>
                <a:gd name="T74" fmla="*/ 592 w 1493"/>
                <a:gd name="T75" fmla="*/ 678 h 1546"/>
                <a:gd name="T76" fmla="*/ 304 w 1493"/>
                <a:gd name="T77" fmla="*/ 913 h 1546"/>
                <a:gd name="T78" fmla="*/ 291 w 1493"/>
                <a:gd name="T79" fmla="*/ 947 h 1546"/>
                <a:gd name="T80" fmla="*/ 301 w 1493"/>
                <a:gd name="T81" fmla="*/ 947 h 1546"/>
                <a:gd name="T82" fmla="*/ 310 w 1493"/>
                <a:gd name="T83" fmla="*/ 923 h 1546"/>
                <a:gd name="T84" fmla="*/ 304 w 1493"/>
                <a:gd name="T85" fmla="*/ 981 h 1546"/>
                <a:gd name="T86" fmla="*/ 292 w 1493"/>
                <a:gd name="T87" fmla="*/ 993 h 1546"/>
                <a:gd name="T88" fmla="*/ 12 w 1493"/>
                <a:gd name="T89" fmla="*/ 1221 h 1546"/>
                <a:gd name="T90" fmla="*/ 0 w 1493"/>
                <a:gd name="T91" fmla="*/ 1233 h 1546"/>
                <a:gd name="T92" fmla="*/ 3 w 1493"/>
                <a:gd name="T93" fmla="*/ 1249 h 1546"/>
                <a:gd name="T94" fmla="*/ 15 w 1493"/>
                <a:gd name="T95" fmla="*/ 1263 h 1546"/>
                <a:gd name="T96" fmla="*/ 0 w 1493"/>
                <a:gd name="T97" fmla="*/ 1300 h 1546"/>
                <a:gd name="T98" fmla="*/ 283 w 1493"/>
                <a:gd name="T99" fmla="*/ 1545 h 1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93" h="1546">
                  <a:moveTo>
                    <a:pt x="283" y="1545"/>
                  </a:moveTo>
                  <a:cubicBezTo>
                    <a:pt x="283" y="1545"/>
                    <a:pt x="284" y="1545"/>
                    <a:pt x="284" y="1545"/>
                  </a:cubicBezTo>
                  <a:cubicBezTo>
                    <a:pt x="285" y="1545"/>
                    <a:pt x="285" y="1546"/>
                    <a:pt x="285" y="1546"/>
                  </a:cubicBezTo>
                  <a:cubicBezTo>
                    <a:pt x="286" y="1545"/>
                    <a:pt x="287" y="1544"/>
                    <a:pt x="288" y="1541"/>
                  </a:cubicBezTo>
                  <a:cubicBezTo>
                    <a:pt x="289" y="1540"/>
                    <a:pt x="290" y="1539"/>
                    <a:pt x="291" y="1537"/>
                  </a:cubicBezTo>
                  <a:cubicBezTo>
                    <a:pt x="291" y="1537"/>
                    <a:pt x="290" y="1537"/>
                    <a:pt x="290" y="1537"/>
                  </a:cubicBezTo>
                  <a:cubicBezTo>
                    <a:pt x="290" y="1537"/>
                    <a:pt x="290" y="1536"/>
                    <a:pt x="289" y="1536"/>
                  </a:cubicBezTo>
                  <a:cubicBezTo>
                    <a:pt x="9" y="1309"/>
                    <a:pt x="9" y="1309"/>
                    <a:pt x="9" y="1309"/>
                  </a:cubicBezTo>
                  <a:cubicBezTo>
                    <a:pt x="8" y="1309"/>
                    <a:pt x="8" y="1308"/>
                    <a:pt x="7" y="1308"/>
                  </a:cubicBezTo>
                  <a:cubicBezTo>
                    <a:pt x="8" y="1308"/>
                    <a:pt x="8" y="1307"/>
                    <a:pt x="8" y="1307"/>
                  </a:cubicBezTo>
                  <a:cubicBezTo>
                    <a:pt x="9" y="1306"/>
                    <a:pt x="10" y="1305"/>
                    <a:pt x="10" y="1304"/>
                  </a:cubicBezTo>
                  <a:cubicBezTo>
                    <a:pt x="11" y="1302"/>
                    <a:pt x="12" y="1300"/>
                    <a:pt x="13" y="1299"/>
                  </a:cubicBezTo>
                  <a:cubicBezTo>
                    <a:pt x="14" y="1297"/>
                    <a:pt x="15" y="1296"/>
                    <a:pt x="16" y="1295"/>
                  </a:cubicBezTo>
                  <a:cubicBezTo>
                    <a:pt x="16" y="1295"/>
                    <a:pt x="17" y="1295"/>
                    <a:pt x="17" y="1294"/>
                  </a:cubicBezTo>
                  <a:cubicBezTo>
                    <a:pt x="21" y="1284"/>
                    <a:pt x="24" y="1274"/>
                    <a:pt x="24" y="1263"/>
                  </a:cubicBezTo>
                  <a:cubicBezTo>
                    <a:pt x="24" y="1251"/>
                    <a:pt x="21" y="1240"/>
                    <a:pt x="16" y="1230"/>
                  </a:cubicBezTo>
                  <a:cubicBezTo>
                    <a:pt x="16" y="1230"/>
                    <a:pt x="17" y="1229"/>
                    <a:pt x="18" y="1229"/>
                  </a:cubicBezTo>
                  <a:cubicBezTo>
                    <a:pt x="298" y="1002"/>
                    <a:pt x="298" y="1002"/>
                    <a:pt x="298" y="1002"/>
                  </a:cubicBezTo>
                  <a:cubicBezTo>
                    <a:pt x="299" y="1001"/>
                    <a:pt x="300" y="1000"/>
                    <a:pt x="301" y="999"/>
                  </a:cubicBezTo>
                  <a:cubicBezTo>
                    <a:pt x="302" y="1000"/>
                    <a:pt x="303" y="1001"/>
                    <a:pt x="304" y="1002"/>
                  </a:cubicBezTo>
                  <a:cubicBezTo>
                    <a:pt x="583" y="1229"/>
                    <a:pt x="583" y="1229"/>
                    <a:pt x="583" y="1229"/>
                  </a:cubicBezTo>
                  <a:cubicBezTo>
                    <a:pt x="584" y="1229"/>
                    <a:pt x="585" y="1229"/>
                    <a:pt x="585" y="1230"/>
                  </a:cubicBezTo>
                  <a:cubicBezTo>
                    <a:pt x="585" y="1230"/>
                    <a:pt x="585" y="1230"/>
                    <a:pt x="585" y="1230"/>
                  </a:cubicBezTo>
                  <a:cubicBezTo>
                    <a:pt x="586" y="1229"/>
                    <a:pt x="587" y="1228"/>
                    <a:pt x="588" y="1226"/>
                  </a:cubicBezTo>
                  <a:cubicBezTo>
                    <a:pt x="589" y="1225"/>
                    <a:pt x="590" y="1224"/>
                    <a:pt x="591" y="1222"/>
                  </a:cubicBezTo>
                  <a:cubicBezTo>
                    <a:pt x="591" y="1222"/>
                    <a:pt x="591" y="1221"/>
                    <a:pt x="591" y="1221"/>
                  </a:cubicBezTo>
                  <a:cubicBezTo>
                    <a:pt x="590" y="1221"/>
                    <a:pt x="590" y="1221"/>
                    <a:pt x="589" y="1221"/>
                  </a:cubicBezTo>
                  <a:cubicBezTo>
                    <a:pt x="310" y="993"/>
                    <a:pt x="310" y="993"/>
                    <a:pt x="310" y="993"/>
                  </a:cubicBezTo>
                  <a:cubicBezTo>
                    <a:pt x="309" y="993"/>
                    <a:pt x="309" y="992"/>
                    <a:pt x="308" y="992"/>
                  </a:cubicBezTo>
                  <a:cubicBezTo>
                    <a:pt x="308" y="992"/>
                    <a:pt x="308" y="992"/>
                    <a:pt x="308" y="992"/>
                  </a:cubicBezTo>
                  <a:cubicBezTo>
                    <a:pt x="309" y="990"/>
                    <a:pt x="310" y="989"/>
                    <a:pt x="311" y="988"/>
                  </a:cubicBezTo>
                  <a:cubicBezTo>
                    <a:pt x="312" y="986"/>
                    <a:pt x="313" y="985"/>
                    <a:pt x="314" y="984"/>
                  </a:cubicBezTo>
                  <a:cubicBezTo>
                    <a:pt x="315" y="982"/>
                    <a:pt x="316" y="981"/>
                    <a:pt x="317" y="980"/>
                  </a:cubicBezTo>
                  <a:cubicBezTo>
                    <a:pt x="317" y="979"/>
                    <a:pt x="317" y="979"/>
                    <a:pt x="317" y="979"/>
                  </a:cubicBezTo>
                  <a:cubicBezTo>
                    <a:pt x="322" y="969"/>
                    <a:pt x="325" y="958"/>
                    <a:pt x="325" y="947"/>
                  </a:cubicBezTo>
                  <a:cubicBezTo>
                    <a:pt x="325" y="935"/>
                    <a:pt x="322" y="925"/>
                    <a:pt x="317" y="914"/>
                  </a:cubicBezTo>
                  <a:cubicBezTo>
                    <a:pt x="317" y="914"/>
                    <a:pt x="318" y="913"/>
                    <a:pt x="319" y="913"/>
                  </a:cubicBezTo>
                  <a:cubicBezTo>
                    <a:pt x="598" y="686"/>
                    <a:pt x="598" y="686"/>
                    <a:pt x="598" y="686"/>
                  </a:cubicBezTo>
                  <a:cubicBezTo>
                    <a:pt x="599" y="685"/>
                    <a:pt x="600" y="684"/>
                    <a:pt x="601" y="683"/>
                  </a:cubicBezTo>
                  <a:cubicBezTo>
                    <a:pt x="602" y="684"/>
                    <a:pt x="603" y="685"/>
                    <a:pt x="604" y="686"/>
                  </a:cubicBezTo>
                  <a:cubicBezTo>
                    <a:pt x="884" y="913"/>
                    <a:pt x="884" y="913"/>
                    <a:pt x="884" y="913"/>
                  </a:cubicBezTo>
                  <a:cubicBezTo>
                    <a:pt x="885" y="913"/>
                    <a:pt x="885" y="914"/>
                    <a:pt x="885" y="914"/>
                  </a:cubicBezTo>
                  <a:cubicBezTo>
                    <a:pt x="886" y="914"/>
                    <a:pt x="886" y="914"/>
                    <a:pt x="886" y="914"/>
                  </a:cubicBezTo>
                  <a:cubicBezTo>
                    <a:pt x="887" y="913"/>
                    <a:pt x="888" y="912"/>
                    <a:pt x="889" y="910"/>
                  </a:cubicBezTo>
                  <a:cubicBezTo>
                    <a:pt x="890" y="909"/>
                    <a:pt x="891" y="908"/>
                    <a:pt x="892" y="906"/>
                  </a:cubicBezTo>
                  <a:cubicBezTo>
                    <a:pt x="892" y="906"/>
                    <a:pt x="891" y="906"/>
                    <a:pt x="891" y="905"/>
                  </a:cubicBezTo>
                  <a:cubicBezTo>
                    <a:pt x="891" y="905"/>
                    <a:pt x="891" y="905"/>
                    <a:pt x="890" y="905"/>
                  </a:cubicBezTo>
                  <a:cubicBezTo>
                    <a:pt x="610" y="678"/>
                    <a:pt x="610" y="678"/>
                    <a:pt x="610" y="678"/>
                  </a:cubicBezTo>
                  <a:cubicBezTo>
                    <a:pt x="609" y="678"/>
                    <a:pt x="609" y="677"/>
                    <a:pt x="608" y="677"/>
                  </a:cubicBezTo>
                  <a:cubicBezTo>
                    <a:pt x="609" y="676"/>
                    <a:pt x="609" y="676"/>
                    <a:pt x="609" y="676"/>
                  </a:cubicBezTo>
                  <a:cubicBezTo>
                    <a:pt x="610" y="674"/>
                    <a:pt x="611" y="673"/>
                    <a:pt x="612" y="672"/>
                  </a:cubicBezTo>
                  <a:cubicBezTo>
                    <a:pt x="613" y="670"/>
                    <a:pt x="614" y="669"/>
                    <a:pt x="614" y="668"/>
                  </a:cubicBezTo>
                  <a:cubicBezTo>
                    <a:pt x="615" y="666"/>
                    <a:pt x="617" y="665"/>
                    <a:pt x="618" y="664"/>
                  </a:cubicBezTo>
                  <a:cubicBezTo>
                    <a:pt x="618" y="664"/>
                    <a:pt x="618" y="664"/>
                    <a:pt x="618" y="664"/>
                  </a:cubicBezTo>
                  <a:cubicBezTo>
                    <a:pt x="623" y="653"/>
                    <a:pt x="626" y="643"/>
                    <a:pt x="626" y="631"/>
                  </a:cubicBezTo>
                  <a:cubicBezTo>
                    <a:pt x="626" y="620"/>
                    <a:pt x="623" y="609"/>
                    <a:pt x="618" y="599"/>
                  </a:cubicBezTo>
                  <a:cubicBezTo>
                    <a:pt x="618" y="599"/>
                    <a:pt x="619" y="598"/>
                    <a:pt x="620" y="598"/>
                  </a:cubicBezTo>
                  <a:cubicBezTo>
                    <a:pt x="899" y="370"/>
                    <a:pt x="899" y="370"/>
                    <a:pt x="899" y="370"/>
                  </a:cubicBezTo>
                  <a:cubicBezTo>
                    <a:pt x="900" y="369"/>
                    <a:pt x="901" y="368"/>
                    <a:pt x="902" y="367"/>
                  </a:cubicBezTo>
                  <a:cubicBezTo>
                    <a:pt x="903" y="368"/>
                    <a:pt x="904" y="369"/>
                    <a:pt x="905" y="370"/>
                  </a:cubicBezTo>
                  <a:cubicBezTo>
                    <a:pt x="1185" y="598"/>
                    <a:pt x="1185" y="598"/>
                    <a:pt x="1185" y="598"/>
                  </a:cubicBezTo>
                  <a:cubicBezTo>
                    <a:pt x="1185" y="598"/>
                    <a:pt x="1186" y="598"/>
                    <a:pt x="1186" y="598"/>
                  </a:cubicBezTo>
                  <a:cubicBezTo>
                    <a:pt x="1186" y="598"/>
                    <a:pt x="1187" y="599"/>
                    <a:pt x="1187" y="599"/>
                  </a:cubicBezTo>
                  <a:cubicBezTo>
                    <a:pt x="1188" y="598"/>
                    <a:pt x="1189" y="597"/>
                    <a:pt x="1190" y="594"/>
                  </a:cubicBezTo>
                  <a:cubicBezTo>
                    <a:pt x="1191" y="593"/>
                    <a:pt x="1192" y="592"/>
                    <a:pt x="1193" y="590"/>
                  </a:cubicBezTo>
                  <a:cubicBezTo>
                    <a:pt x="1192" y="590"/>
                    <a:pt x="1192" y="590"/>
                    <a:pt x="1192" y="590"/>
                  </a:cubicBezTo>
                  <a:cubicBezTo>
                    <a:pt x="1192" y="590"/>
                    <a:pt x="1191" y="589"/>
                    <a:pt x="1191" y="589"/>
                  </a:cubicBezTo>
                  <a:cubicBezTo>
                    <a:pt x="1190" y="589"/>
                    <a:pt x="1190" y="589"/>
                    <a:pt x="1190" y="589"/>
                  </a:cubicBezTo>
                  <a:cubicBezTo>
                    <a:pt x="911" y="362"/>
                    <a:pt x="911" y="362"/>
                    <a:pt x="911" y="362"/>
                  </a:cubicBezTo>
                  <a:cubicBezTo>
                    <a:pt x="911" y="362"/>
                    <a:pt x="911" y="362"/>
                    <a:pt x="911" y="362"/>
                  </a:cubicBezTo>
                  <a:cubicBezTo>
                    <a:pt x="910" y="361"/>
                    <a:pt x="910" y="361"/>
                    <a:pt x="909" y="361"/>
                  </a:cubicBezTo>
                  <a:cubicBezTo>
                    <a:pt x="909" y="361"/>
                    <a:pt x="909" y="361"/>
                    <a:pt x="909" y="361"/>
                  </a:cubicBezTo>
                  <a:cubicBezTo>
                    <a:pt x="910" y="359"/>
                    <a:pt x="911" y="358"/>
                    <a:pt x="912" y="357"/>
                  </a:cubicBezTo>
                  <a:cubicBezTo>
                    <a:pt x="913" y="355"/>
                    <a:pt x="914" y="353"/>
                    <a:pt x="915" y="352"/>
                  </a:cubicBezTo>
                  <a:cubicBezTo>
                    <a:pt x="916" y="350"/>
                    <a:pt x="917" y="349"/>
                    <a:pt x="918" y="348"/>
                  </a:cubicBezTo>
                  <a:cubicBezTo>
                    <a:pt x="918" y="348"/>
                    <a:pt x="918" y="348"/>
                    <a:pt x="918" y="348"/>
                  </a:cubicBezTo>
                  <a:cubicBezTo>
                    <a:pt x="923" y="338"/>
                    <a:pt x="926" y="327"/>
                    <a:pt x="926" y="316"/>
                  </a:cubicBezTo>
                  <a:cubicBezTo>
                    <a:pt x="926" y="304"/>
                    <a:pt x="923" y="294"/>
                    <a:pt x="918" y="283"/>
                  </a:cubicBezTo>
                  <a:cubicBezTo>
                    <a:pt x="918" y="283"/>
                    <a:pt x="919" y="282"/>
                    <a:pt x="920" y="282"/>
                  </a:cubicBezTo>
                  <a:cubicBezTo>
                    <a:pt x="1200" y="55"/>
                    <a:pt x="1200" y="55"/>
                    <a:pt x="1200" y="55"/>
                  </a:cubicBezTo>
                  <a:cubicBezTo>
                    <a:pt x="1201" y="54"/>
                    <a:pt x="1202" y="53"/>
                    <a:pt x="1203" y="52"/>
                  </a:cubicBezTo>
                  <a:cubicBezTo>
                    <a:pt x="1204" y="53"/>
                    <a:pt x="1205" y="54"/>
                    <a:pt x="1206" y="55"/>
                  </a:cubicBezTo>
                  <a:cubicBezTo>
                    <a:pt x="1485" y="282"/>
                    <a:pt x="1485" y="282"/>
                    <a:pt x="1485" y="282"/>
                  </a:cubicBezTo>
                  <a:cubicBezTo>
                    <a:pt x="1486" y="282"/>
                    <a:pt x="1486" y="282"/>
                    <a:pt x="1487" y="282"/>
                  </a:cubicBezTo>
                  <a:cubicBezTo>
                    <a:pt x="1487" y="283"/>
                    <a:pt x="1487" y="283"/>
                    <a:pt x="1487" y="283"/>
                  </a:cubicBezTo>
                  <a:cubicBezTo>
                    <a:pt x="1488" y="282"/>
                    <a:pt x="1489" y="281"/>
                    <a:pt x="1490" y="279"/>
                  </a:cubicBezTo>
                  <a:cubicBezTo>
                    <a:pt x="1491" y="278"/>
                    <a:pt x="1492" y="277"/>
                    <a:pt x="1493" y="275"/>
                  </a:cubicBezTo>
                  <a:cubicBezTo>
                    <a:pt x="1492" y="275"/>
                    <a:pt x="1492" y="274"/>
                    <a:pt x="1491" y="274"/>
                  </a:cubicBezTo>
                  <a:cubicBezTo>
                    <a:pt x="1212" y="46"/>
                    <a:pt x="1212" y="46"/>
                    <a:pt x="1212" y="46"/>
                  </a:cubicBezTo>
                  <a:cubicBezTo>
                    <a:pt x="1211" y="46"/>
                    <a:pt x="1211" y="45"/>
                    <a:pt x="1210" y="45"/>
                  </a:cubicBezTo>
                  <a:cubicBezTo>
                    <a:pt x="1211" y="43"/>
                    <a:pt x="1212" y="42"/>
                    <a:pt x="1213" y="41"/>
                  </a:cubicBezTo>
                  <a:cubicBezTo>
                    <a:pt x="1214" y="39"/>
                    <a:pt x="1215" y="38"/>
                    <a:pt x="1216" y="37"/>
                  </a:cubicBezTo>
                  <a:cubicBezTo>
                    <a:pt x="1217" y="35"/>
                    <a:pt x="1217" y="34"/>
                    <a:pt x="1218" y="33"/>
                  </a:cubicBezTo>
                  <a:cubicBezTo>
                    <a:pt x="1218" y="33"/>
                    <a:pt x="1219" y="33"/>
                    <a:pt x="1219" y="33"/>
                  </a:cubicBezTo>
                  <a:cubicBezTo>
                    <a:pt x="1224" y="22"/>
                    <a:pt x="1227" y="12"/>
                    <a:pt x="1227" y="0"/>
                  </a:cubicBezTo>
                  <a:cubicBezTo>
                    <a:pt x="1222" y="0"/>
                    <a:pt x="1222" y="0"/>
                    <a:pt x="1222" y="0"/>
                  </a:cubicBezTo>
                  <a:cubicBezTo>
                    <a:pt x="1218" y="0"/>
                    <a:pt x="1218" y="0"/>
                    <a:pt x="1218" y="0"/>
                  </a:cubicBezTo>
                  <a:cubicBezTo>
                    <a:pt x="1218" y="8"/>
                    <a:pt x="1216" y="17"/>
                    <a:pt x="1212" y="24"/>
                  </a:cubicBezTo>
                  <a:cubicBezTo>
                    <a:pt x="1211" y="26"/>
                    <a:pt x="1210" y="27"/>
                    <a:pt x="1209" y="29"/>
                  </a:cubicBezTo>
                  <a:cubicBezTo>
                    <a:pt x="1208" y="30"/>
                    <a:pt x="1207" y="33"/>
                    <a:pt x="1206" y="34"/>
                  </a:cubicBezTo>
                  <a:cubicBezTo>
                    <a:pt x="1205" y="35"/>
                    <a:pt x="1204" y="37"/>
                    <a:pt x="1203" y="38"/>
                  </a:cubicBezTo>
                  <a:cubicBezTo>
                    <a:pt x="1202" y="39"/>
                    <a:pt x="1201" y="40"/>
                    <a:pt x="1200" y="41"/>
                  </a:cubicBezTo>
                  <a:cubicBezTo>
                    <a:pt x="1198" y="42"/>
                    <a:pt x="1197" y="44"/>
                    <a:pt x="1196" y="45"/>
                  </a:cubicBezTo>
                  <a:cubicBezTo>
                    <a:pt x="1195" y="45"/>
                    <a:pt x="1195" y="46"/>
                    <a:pt x="1194" y="46"/>
                  </a:cubicBezTo>
                  <a:cubicBezTo>
                    <a:pt x="914" y="274"/>
                    <a:pt x="914" y="274"/>
                    <a:pt x="914" y="274"/>
                  </a:cubicBezTo>
                  <a:cubicBezTo>
                    <a:pt x="913" y="274"/>
                    <a:pt x="913" y="275"/>
                    <a:pt x="912" y="275"/>
                  </a:cubicBezTo>
                  <a:cubicBezTo>
                    <a:pt x="911" y="276"/>
                    <a:pt x="910" y="277"/>
                    <a:pt x="909" y="278"/>
                  </a:cubicBezTo>
                  <a:cubicBezTo>
                    <a:pt x="907" y="280"/>
                    <a:pt x="906" y="281"/>
                    <a:pt x="905" y="282"/>
                  </a:cubicBezTo>
                  <a:cubicBezTo>
                    <a:pt x="904" y="283"/>
                    <a:pt x="903" y="285"/>
                    <a:pt x="902" y="286"/>
                  </a:cubicBezTo>
                  <a:cubicBezTo>
                    <a:pt x="901" y="287"/>
                    <a:pt x="900" y="289"/>
                    <a:pt x="899" y="290"/>
                  </a:cubicBezTo>
                  <a:cubicBezTo>
                    <a:pt x="898" y="292"/>
                    <a:pt x="897" y="295"/>
                    <a:pt x="896" y="296"/>
                  </a:cubicBezTo>
                  <a:cubicBezTo>
                    <a:pt x="894" y="302"/>
                    <a:pt x="892" y="309"/>
                    <a:pt x="892" y="316"/>
                  </a:cubicBezTo>
                  <a:cubicBezTo>
                    <a:pt x="892" y="322"/>
                    <a:pt x="894" y="329"/>
                    <a:pt x="896" y="335"/>
                  </a:cubicBezTo>
                  <a:cubicBezTo>
                    <a:pt x="896" y="335"/>
                    <a:pt x="896" y="335"/>
                    <a:pt x="896" y="336"/>
                  </a:cubicBezTo>
                  <a:cubicBezTo>
                    <a:pt x="898" y="334"/>
                    <a:pt x="899" y="331"/>
                    <a:pt x="899" y="329"/>
                  </a:cubicBezTo>
                  <a:cubicBezTo>
                    <a:pt x="901" y="325"/>
                    <a:pt x="902" y="320"/>
                    <a:pt x="902" y="316"/>
                  </a:cubicBezTo>
                  <a:cubicBezTo>
                    <a:pt x="902" y="311"/>
                    <a:pt x="903" y="306"/>
                    <a:pt x="905" y="302"/>
                  </a:cubicBezTo>
                  <a:cubicBezTo>
                    <a:pt x="905" y="300"/>
                    <a:pt x="906" y="298"/>
                    <a:pt x="908" y="296"/>
                  </a:cubicBezTo>
                  <a:cubicBezTo>
                    <a:pt x="908" y="295"/>
                    <a:pt x="910" y="293"/>
                    <a:pt x="911" y="292"/>
                  </a:cubicBezTo>
                  <a:cubicBezTo>
                    <a:pt x="911" y="292"/>
                    <a:pt x="911" y="292"/>
                    <a:pt x="911" y="291"/>
                  </a:cubicBezTo>
                  <a:cubicBezTo>
                    <a:pt x="915" y="299"/>
                    <a:pt x="917" y="307"/>
                    <a:pt x="917" y="316"/>
                  </a:cubicBezTo>
                  <a:cubicBezTo>
                    <a:pt x="917" y="324"/>
                    <a:pt x="915" y="332"/>
                    <a:pt x="911" y="340"/>
                  </a:cubicBezTo>
                  <a:cubicBezTo>
                    <a:pt x="910" y="342"/>
                    <a:pt x="909" y="343"/>
                    <a:pt x="908" y="345"/>
                  </a:cubicBezTo>
                  <a:cubicBezTo>
                    <a:pt x="907" y="346"/>
                    <a:pt x="906" y="348"/>
                    <a:pt x="905" y="349"/>
                  </a:cubicBezTo>
                  <a:cubicBezTo>
                    <a:pt x="904" y="350"/>
                    <a:pt x="903" y="352"/>
                    <a:pt x="902" y="353"/>
                  </a:cubicBezTo>
                  <a:cubicBezTo>
                    <a:pt x="901" y="355"/>
                    <a:pt x="900" y="356"/>
                    <a:pt x="899" y="357"/>
                  </a:cubicBezTo>
                  <a:cubicBezTo>
                    <a:pt x="897" y="358"/>
                    <a:pt x="896" y="360"/>
                    <a:pt x="895" y="361"/>
                  </a:cubicBezTo>
                  <a:cubicBezTo>
                    <a:pt x="894" y="361"/>
                    <a:pt x="894" y="362"/>
                    <a:pt x="893" y="362"/>
                  </a:cubicBezTo>
                  <a:cubicBezTo>
                    <a:pt x="614" y="589"/>
                    <a:pt x="614" y="589"/>
                    <a:pt x="614" y="589"/>
                  </a:cubicBezTo>
                  <a:cubicBezTo>
                    <a:pt x="613" y="589"/>
                    <a:pt x="613" y="590"/>
                    <a:pt x="612" y="590"/>
                  </a:cubicBezTo>
                  <a:cubicBezTo>
                    <a:pt x="610" y="591"/>
                    <a:pt x="609" y="592"/>
                    <a:pt x="608" y="593"/>
                  </a:cubicBezTo>
                  <a:cubicBezTo>
                    <a:pt x="606" y="596"/>
                    <a:pt x="605" y="597"/>
                    <a:pt x="604" y="598"/>
                  </a:cubicBezTo>
                  <a:cubicBezTo>
                    <a:pt x="603" y="599"/>
                    <a:pt x="602" y="601"/>
                    <a:pt x="601" y="602"/>
                  </a:cubicBezTo>
                  <a:cubicBezTo>
                    <a:pt x="600" y="603"/>
                    <a:pt x="599" y="605"/>
                    <a:pt x="598" y="606"/>
                  </a:cubicBezTo>
                  <a:cubicBezTo>
                    <a:pt x="597" y="608"/>
                    <a:pt x="596" y="610"/>
                    <a:pt x="595" y="611"/>
                  </a:cubicBezTo>
                  <a:cubicBezTo>
                    <a:pt x="593" y="618"/>
                    <a:pt x="591" y="625"/>
                    <a:pt x="591" y="631"/>
                  </a:cubicBezTo>
                  <a:cubicBezTo>
                    <a:pt x="591" y="637"/>
                    <a:pt x="593" y="645"/>
                    <a:pt x="595" y="651"/>
                  </a:cubicBezTo>
                  <a:cubicBezTo>
                    <a:pt x="595" y="651"/>
                    <a:pt x="595" y="651"/>
                    <a:pt x="595" y="651"/>
                  </a:cubicBezTo>
                  <a:cubicBezTo>
                    <a:pt x="597" y="649"/>
                    <a:pt x="598" y="647"/>
                    <a:pt x="598" y="645"/>
                  </a:cubicBezTo>
                  <a:cubicBezTo>
                    <a:pt x="600" y="641"/>
                    <a:pt x="601" y="635"/>
                    <a:pt x="601" y="631"/>
                  </a:cubicBezTo>
                  <a:cubicBezTo>
                    <a:pt x="601" y="627"/>
                    <a:pt x="602" y="622"/>
                    <a:pt x="604" y="618"/>
                  </a:cubicBezTo>
                  <a:cubicBezTo>
                    <a:pt x="604" y="616"/>
                    <a:pt x="605" y="613"/>
                    <a:pt x="607" y="611"/>
                  </a:cubicBezTo>
                  <a:cubicBezTo>
                    <a:pt x="607" y="610"/>
                    <a:pt x="609" y="609"/>
                    <a:pt x="610" y="607"/>
                  </a:cubicBezTo>
                  <a:cubicBezTo>
                    <a:pt x="610" y="607"/>
                    <a:pt x="610" y="607"/>
                    <a:pt x="610" y="607"/>
                  </a:cubicBezTo>
                  <a:cubicBezTo>
                    <a:pt x="614" y="614"/>
                    <a:pt x="617" y="623"/>
                    <a:pt x="617" y="631"/>
                  </a:cubicBezTo>
                  <a:cubicBezTo>
                    <a:pt x="617" y="640"/>
                    <a:pt x="614" y="648"/>
                    <a:pt x="610" y="655"/>
                  </a:cubicBezTo>
                  <a:cubicBezTo>
                    <a:pt x="609" y="658"/>
                    <a:pt x="608" y="659"/>
                    <a:pt x="607" y="661"/>
                  </a:cubicBezTo>
                  <a:cubicBezTo>
                    <a:pt x="606" y="662"/>
                    <a:pt x="605" y="664"/>
                    <a:pt x="604" y="665"/>
                  </a:cubicBezTo>
                  <a:cubicBezTo>
                    <a:pt x="603" y="666"/>
                    <a:pt x="602" y="668"/>
                    <a:pt x="601" y="669"/>
                  </a:cubicBezTo>
                  <a:cubicBezTo>
                    <a:pt x="600" y="670"/>
                    <a:pt x="599" y="671"/>
                    <a:pt x="598" y="672"/>
                  </a:cubicBezTo>
                  <a:cubicBezTo>
                    <a:pt x="596" y="673"/>
                    <a:pt x="595" y="675"/>
                    <a:pt x="594" y="677"/>
                  </a:cubicBezTo>
                  <a:cubicBezTo>
                    <a:pt x="593" y="677"/>
                    <a:pt x="593" y="678"/>
                    <a:pt x="592" y="678"/>
                  </a:cubicBezTo>
                  <a:cubicBezTo>
                    <a:pt x="313" y="905"/>
                    <a:pt x="313" y="905"/>
                    <a:pt x="313" y="905"/>
                  </a:cubicBezTo>
                  <a:cubicBezTo>
                    <a:pt x="312" y="905"/>
                    <a:pt x="312" y="906"/>
                    <a:pt x="311" y="906"/>
                  </a:cubicBezTo>
                  <a:cubicBezTo>
                    <a:pt x="310" y="907"/>
                    <a:pt x="309" y="908"/>
                    <a:pt x="308" y="909"/>
                  </a:cubicBezTo>
                  <a:cubicBezTo>
                    <a:pt x="306" y="911"/>
                    <a:pt x="305" y="912"/>
                    <a:pt x="304" y="913"/>
                  </a:cubicBezTo>
                  <a:cubicBezTo>
                    <a:pt x="303" y="914"/>
                    <a:pt x="302" y="916"/>
                    <a:pt x="301" y="917"/>
                  </a:cubicBezTo>
                  <a:cubicBezTo>
                    <a:pt x="300" y="919"/>
                    <a:pt x="299" y="921"/>
                    <a:pt x="298" y="922"/>
                  </a:cubicBezTo>
                  <a:cubicBezTo>
                    <a:pt x="297" y="924"/>
                    <a:pt x="296" y="926"/>
                    <a:pt x="295" y="927"/>
                  </a:cubicBezTo>
                  <a:cubicBezTo>
                    <a:pt x="293" y="933"/>
                    <a:pt x="291" y="941"/>
                    <a:pt x="291" y="947"/>
                  </a:cubicBezTo>
                  <a:cubicBezTo>
                    <a:pt x="291" y="953"/>
                    <a:pt x="293" y="960"/>
                    <a:pt x="295" y="967"/>
                  </a:cubicBezTo>
                  <a:cubicBezTo>
                    <a:pt x="295" y="967"/>
                    <a:pt x="295" y="967"/>
                    <a:pt x="295" y="967"/>
                  </a:cubicBezTo>
                  <a:cubicBezTo>
                    <a:pt x="297" y="965"/>
                    <a:pt x="298" y="963"/>
                    <a:pt x="298" y="961"/>
                  </a:cubicBezTo>
                  <a:cubicBezTo>
                    <a:pt x="300" y="956"/>
                    <a:pt x="301" y="951"/>
                    <a:pt x="301" y="947"/>
                  </a:cubicBezTo>
                  <a:cubicBezTo>
                    <a:pt x="301" y="943"/>
                    <a:pt x="302" y="937"/>
                    <a:pt x="304" y="933"/>
                  </a:cubicBezTo>
                  <a:cubicBezTo>
                    <a:pt x="304" y="931"/>
                    <a:pt x="305" y="929"/>
                    <a:pt x="307" y="927"/>
                  </a:cubicBezTo>
                  <a:cubicBezTo>
                    <a:pt x="307" y="926"/>
                    <a:pt x="309" y="924"/>
                    <a:pt x="310" y="923"/>
                  </a:cubicBezTo>
                  <a:cubicBezTo>
                    <a:pt x="310" y="923"/>
                    <a:pt x="310" y="923"/>
                    <a:pt x="310" y="923"/>
                  </a:cubicBezTo>
                  <a:cubicBezTo>
                    <a:pt x="314" y="930"/>
                    <a:pt x="316" y="939"/>
                    <a:pt x="316" y="947"/>
                  </a:cubicBezTo>
                  <a:cubicBezTo>
                    <a:pt x="316" y="955"/>
                    <a:pt x="314" y="964"/>
                    <a:pt x="310" y="971"/>
                  </a:cubicBezTo>
                  <a:cubicBezTo>
                    <a:pt x="309" y="973"/>
                    <a:pt x="308" y="974"/>
                    <a:pt x="307" y="976"/>
                  </a:cubicBezTo>
                  <a:cubicBezTo>
                    <a:pt x="306" y="977"/>
                    <a:pt x="305" y="980"/>
                    <a:pt x="304" y="981"/>
                  </a:cubicBezTo>
                  <a:cubicBezTo>
                    <a:pt x="303" y="982"/>
                    <a:pt x="302" y="984"/>
                    <a:pt x="301" y="985"/>
                  </a:cubicBezTo>
                  <a:cubicBezTo>
                    <a:pt x="300" y="986"/>
                    <a:pt x="299" y="987"/>
                    <a:pt x="298" y="988"/>
                  </a:cubicBezTo>
                  <a:cubicBezTo>
                    <a:pt x="296" y="989"/>
                    <a:pt x="295" y="991"/>
                    <a:pt x="294" y="992"/>
                  </a:cubicBezTo>
                  <a:cubicBezTo>
                    <a:pt x="293" y="992"/>
                    <a:pt x="293" y="993"/>
                    <a:pt x="292" y="993"/>
                  </a:cubicBezTo>
                  <a:cubicBezTo>
                    <a:pt x="39" y="1199"/>
                    <a:pt x="15" y="1219"/>
                    <a:pt x="13" y="1220"/>
                  </a:cubicBezTo>
                  <a:cubicBezTo>
                    <a:pt x="13" y="1220"/>
                    <a:pt x="13" y="1220"/>
                    <a:pt x="13" y="1220"/>
                  </a:cubicBezTo>
                  <a:cubicBezTo>
                    <a:pt x="12" y="1220"/>
                    <a:pt x="12" y="1220"/>
                    <a:pt x="12" y="1220"/>
                  </a:cubicBezTo>
                  <a:cubicBezTo>
                    <a:pt x="12" y="1220"/>
                    <a:pt x="12" y="1221"/>
                    <a:pt x="12" y="1221"/>
                  </a:cubicBezTo>
                  <a:cubicBezTo>
                    <a:pt x="11" y="1221"/>
                    <a:pt x="11" y="1222"/>
                    <a:pt x="10" y="1222"/>
                  </a:cubicBezTo>
                  <a:cubicBezTo>
                    <a:pt x="9" y="1223"/>
                    <a:pt x="8" y="1224"/>
                    <a:pt x="7" y="1225"/>
                  </a:cubicBezTo>
                  <a:cubicBezTo>
                    <a:pt x="5" y="1227"/>
                    <a:pt x="4" y="1228"/>
                    <a:pt x="3" y="1229"/>
                  </a:cubicBezTo>
                  <a:cubicBezTo>
                    <a:pt x="2" y="1230"/>
                    <a:pt x="1" y="1232"/>
                    <a:pt x="0" y="1233"/>
                  </a:cubicBezTo>
                  <a:cubicBezTo>
                    <a:pt x="0" y="1243"/>
                    <a:pt x="0" y="1243"/>
                    <a:pt x="0" y="1243"/>
                  </a:cubicBezTo>
                  <a:cubicBezTo>
                    <a:pt x="0" y="1258"/>
                    <a:pt x="0" y="1262"/>
                    <a:pt x="0" y="1262"/>
                  </a:cubicBezTo>
                  <a:cubicBezTo>
                    <a:pt x="0" y="1262"/>
                    <a:pt x="0" y="1263"/>
                    <a:pt x="0" y="1263"/>
                  </a:cubicBezTo>
                  <a:cubicBezTo>
                    <a:pt x="0" y="1258"/>
                    <a:pt x="1" y="1253"/>
                    <a:pt x="3" y="1249"/>
                  </a:cubicBezTo>
                  <a:cubicBezTo>
                    <a:pt x="3" y="1247"/>
                    <a:pt x="4" y="1245"/>
                    <a:pt x="6" y="1243"/>
                  </a:cubicBezTo>
                  <a:cubicBezTo>
                    <a:pt x="6" y="1242"/>
                    <a:pt x="8" y="1240"/>
                    <a:pt x="9" y="1239"/>
                  </a:cubicBezTo>
                  <a:cubicBezTo>
                    <a:pt x="9" y="1238"/>
                    <a:pt x="9" y="1238"/>
                    <a:pt x="9" y="1238"/>
                  </a:cubicBezTo>
                  <a:cubicBezTo>
                    <a:pt x="13" y="1246"/>
                    <a:pt x="15" y="1254"/>
                    <a:pt x="15" y="1263"/>
                  </a:cubicBezTo>
                  <a:cubicBezTo>
                    <a:pt x="15" y="1271"/>
                    <a:pt x="13" y="1279"/>
                    <a:pt x="9" y="1287"/>
                  </a:cubicBezTo>
                  <a:cubicBezTo>
                    <a:pt x="8" y="1289"/>
                    <a:pt x="7" y="1290"/>
                    <a:pt x="6" y="1292"/>
                  </a:cubicBezTo>
                  <a:cubicBezTo>
                    <a:pt x="5" y="1293"/>
                    <a:pt x="4" y="1295"/>
                    <a:pt x="3" y="1296"/>
                  </a:cubicBezTo>
                  <a:cubicBezTo>
                    <a:pt x="2" y="1297"/>
                    <a:pt x="1" y="1299"/>
                    <a:pt x="0" y="1300"/>
                  </a:cubicBezTo>
                  <a:cubicBezTo>
                    <a:pt x="0" y="1308"/>
                    <a:pt x="0" y="1308"/>
                    <a:pt x="0" y="1308"/>
                  </a:cubicBezTo>
                  <a:cubicBezTo>
                    <a:pt x="0" y="1314"/>
                    <a:pt x="0" y="1314"/>
                    <a:pt x="0" y="1314"/>
                  </a:cubicBezTo>
                  <a:cubicBezTo>
                    <a:pt x="1" y="1315"/>
                    <a:pt x="2" y="1316"/>
                    <a:pt x="3" y="1317"/>
                  </a:cubicBezTo>
                  <a:lnTo>
                    <a:pt x="283" y="15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7" name="Freeform 8"/>
            <p:cNvSpPr>
              <a:spLocks/>
            </p:cNvSpPr>
            <p:nvPr/>
          </p:nvSpPr>
          <p:spPr bwMode="auto">
            <a:xfrm>
              <a:off x="-46038" y="1674813"/>
              <a:ext cx="1333500" cy="1384300"/>
            </a:xfrm>
            <a:custGeom>
              <a:avLst/>
              <a:gdLst>
                <a:gd name="T0" fmla="*/ 291 w 2094"/>
                <a:gd name="T1" fmla="*/ 2167 h 2175"/>
                <a:gd name="T2" fmla="*/ 10 w 2094"/>
                <a:gd name="T3" fmla="*/ 1934 h 2175"/>
                <a:gd name="T4" fmla="*/ 18 w 2094"/>
                <a:gd name="T5" fmla="*/ 1859 h 2175"/>
                <a:gd name="T6" fmla="*/ 585 w 2094"/>
                <a:gd name="T7" fmla="*/ 1860 h 2175"/>
                <a:gd name="T8" fmla="*/ 310 w 2094"/>
                <a:gd name="T9" fmla="*/ 1623 h 2175"/>
                <a:gd name="T10" fmla="*/ 317 w 2094"/>
                <a:gd name="T11" fmla="*/ 1610 h 2175"/>
                <a:gd name="T12" fmla="*/ 601 w 2094"/>
                <a:gd name="T13" fmla="*/ 1313 h 2175"/>
                <a:gd name="T14" fmla="*/ 892 w 2094"/>
                <a:gd name="T15" fmla="*/ 1537 h 2175"/>
                <a:gd name="T16" fmla="*/ 608 w 2094"/>
                <a:gd name="T17" fmla="*/ 1307 h 2175"/>
                <a:gd name="T18" fmla="*/ 617 w 2094"/>
                <a:gd name="T19" fmla="*/ 1229 h 2175"/>
                <a:gd name="T20" fmla="*/ 1184 w 2094"/>
                <a:gd name="T21" fmla="*/ 1228 h 2175"/>
                <a:gd name="T22" fmla="*/ 1190 w 2094"/>
                <a:gd name="T23" fmla="*/ 1220 h 2175"/>
                <a:gd name="T24" fmla="*/ 915 w 2094"/>
                <a:gd name="T25" fmla="*/ 983 h 2175"/>
                <a:gd name="T26" fmla="*/ 1200 w 2094"/>
                <a:gd name="T27" fmla="*/ 686 h 2175"/>
                <a:gd name="T28" fmla="*/ 1488 w 2094"/>
                <a:gd name="T29" fmla="*/ 912 h 2175"/>
                <a:gd name="T30" fmla="*/ 1491 w 2094"/>
                <a:gd name="T31" fmla="*/ 904 h 2175"/>
                <a:gd name="T32" fmla="*/ 1213 w 2094"/>
                <a:gd name="T33" fmla="*/ 672 h 2175"/>
                <a:gd name="T34" fmla="*/ 1219 w 2094"/>
                <a:gd name="T35" fmla="*/ 663 h 2175"/>
                <a:gd name="T36" fmla="*/ 1503 w 2094"/>
                <a:gd name="T37" fmla="*/ 367 h 2175"/>
                <a:gd name="T38" fmla="*/ 1791 w 2094"/>
                <a:gd name="T39" fmla="*/ 594 h 2175"/>
                <a:gd name="T40" fmla="*/ 1513 w 2094"/>
                <a:gd name="T41" fmla="*/ 356 h 2175"/>
                <a:gd name="T42" fmla="*/ 1519 w 2094"/>
                <a:gd name="T43" fmla="*/ 283 h 2175"/>
                <a:gd name="T44" fmla="*/ 2086 w 2094"/>
                <a:gd name="T45" fmla="*/ 282 h 2175"/>
                <a:gd name="T46" fmla="*/ 2092 w 2094"/>
                <a:gd name="T47" fmla="*/ 273 h 2175"/>
                <a:gd name="T48" fmla="*/ 1819 w 2094"/>
                <a:gd name="T49" fmla="*/ 33 h 2175"/>
                <a:gd name="T50" fmla="*/ 1813 w 2094"/>
                <a:gd name="T51" fmla="*/ 24 h 2175"/>
                <a:gd name="T52" fmla="*/ 1797 w 2094"/>
                <a:gd name="T53" fmla="*/ 45 h 2175"/>
                <a:gd name="T54" fmla="*/ 1506 w 2094"/>
                <a:gd name="T55" fmla="*/ 282 h 2175"/>
                <a:gd name="T56" fmla="*/ 1497 w 2094"/>
                <a:gd name="T57" fmla="*/ 335 h 2175"/>
                <a:gd name="T58" fmla="*/ 1509 w 2094"/>
                <a:gd name="T59" fmla="*/ 295 h 2175"/>
                <a:gd name="T60" fmla="*/ 1509 w 2094"/>
                <a:gd name="T61" fmla="*/ 345 h 2175"/>
                <a:gd name="T62" fmla="*/ 1494 w 2094"/>
                <a:gd name="T63" fmla="*/ 362 h 2175"/>
                <a:gd name="T64" fmla="*/ 1203 w 2094"/>
                <a:gd name="T65" fmla="*/ 601 h 2175"/>
                <a:gd name="T66" fmla="*/ 1197 w 2094"/>
                <a:gd name="T67" fmla="*/ 651 h 2175"/>
                <a:gd name="T68" fmla="*/ 1211 w 2094"/>
                <a:gd name="T69" fmla="*/ 607 h 2175"/>
                <a:gd name="T70" fmla="*/ 1206 w 2094"/>
                <a:gd name="T71" fmla="*/ 664 h 2175"/>
                <a:gd name="T72" fmla="*/ 914 w 2094"/>
                <a:gd name="T73" fmla="*/ 904 h 2175"/>
                <a:gd name="T74" fmla="*/ 899 w 2094"/>
                <a:gd name="T75" fmla="*/ 921 h 2175"/>
                <a:gd name="T76" fmla="*/ 899 w 2094"/>
                <a:gd name="T77" fmla="*/ 960 h 2175"/>
                <a:gd name="T78" fmla="*/ 911 w 2094"/>
                <a:gd name="T79" fmla="*/ 922 h 2175"/>
                <a:gd name="T80" fmla="*/ 902 w 2094"/>
                <a:gd name="T81" fmla="*/ 984 h 2175"/>
                <a:gd name="T82" fmla="*/ 611 w 2094"/>
                <a:gd name="T83" fmla="*/ 1221 h 2175"/>
                <a:gd name="T84" fmla="*/ 595 w 2094"/>
                <a:gd name="T85" fmla="*/ 1242 h 2175"/>
                <a:gd name="T86" fmla="*/ 601 w 2094"/>
                <a:gd name="T87" fmla="*/ 1262 h 2175"/>
                <a:gd name="T88" fmla="*/ 616 w 2094"/>
                <a:gd name="T89" fmla="*/ 1262 h 2175"/>
                <a:gd name="T90" fmla="*/ 598 w 2094"/>
                <a:gd name="T91" fmla="*/ 1303 h 2175"/>
                <a:gd name="T92" fmla="*/ 308 w 2094"/>
                <a:gd name="T93" fmla="*/ 1539 h 2175"/>
                <a:gd name="T94" fmla="*/ 291 w 2094"/>
                <a:gd name="T95" fmla="*/ 1577 h 2175"/>
                <a:gd name="T96" fmla="*/ 304 w 2094"/>
                <a:gd name="T97" fmla="*/ 1564 h 2175"/>
                <a:gd name="T98" fmla="*/ 310 w 2094"/>
                <a:gd name="T99" fmla="*/ 1601 h 2175"/>
                <a:gd name="T100" fmla="*/ 294 w 2094"/>
                <a:gd name="T101" fmla="*/ 1622 h 2175"/>
                <a:gd name="T102" fmla="*/ 3 w 2094"/>
                <a:gd name="T103" fmla="*/ 1859 h 2175"/>
                <a:gd name="T104" fmla="*/ 6 w 2094"/>
                <a:gd name="T105" fmla="*/ 1873 h 2175"/>
                <a:gd name="T106" fmla="*/ 3 w 2094"/>
                <a:gd name="T107" fmla="*/ 1926 h 2175"/>
                <a:gd name="T108" fmla="*/ 283 w 2094"/>
                <a:gd name="T109" fmla="*/ 2174 h 2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94" h="2175">
                  <a:moveTo>
                    <a:pt x="283" y="2174"/>
                  </a:moveTo>
                  <a:cubicBezTo>
                    <a:pt x="284" y="2174"/>
                    <a:pt x="285" y="2175"/>
                    <a:pt x="285" y="2175"/>
                  </a:cubicBezTo>
                  <a:cubicBezTo>
                    <a:pt x="286" y="2174"/>
                    <a:pt x="287" y="2173"/>
                    <a:pt x="288" y="2171"/>
                  </a:cubicBezTo>
                  <a:cubicBezTo>
                    <a:pt x="289" y="2170"/>
                    <a:pt x="290" y="2169"/>
                    <a:pt x="290" y="2168"/>
                  </a:cubicBezTo>
                  <a:cubicBezTo>
                    <a:pt x="291" y="2168"/>
                    <a:pt x="291" y="2167"/>
                    <a:pt x="291" y="2167"/>
                  </a:cubicBezTo>
                  <a:cubicBezTo>
                    <a:pt x="290" y="2167"/>
                    <a:pt x="290" y="2166"/>
                    <a:pt x="289" y="2166"/>
                  </a:cubicBezTo>
                  <a:cubicBezTo>
                    <a:pt x="9" y="1939"/>
                    <a:pt x="9" y="1939"/>
                    <a:pt x="9" y="1939"/>
                  </a:cubicBezTo>
                  <a:cubicBezTo>
                    <a:pt x="9" y="1939"/>
                    <a:pt x="8" y="1938"/>
                    <a:pt x="8" y="1938"/>
                  </a:cubicBezTo>
                  <a:cubicBezTo>
                    <a:pt x="8" y="1938"/>
                    <a:pt x="8" y="1938"/>
                    <a:pt x="7" y="1938"/>
                  </a:cubicBezTo>
                  <a:cubicBezTo>
                    <a:pt x="8" y="1936"/>
                    <a:pt x="9" y="1935"/>
                    <a:pt x="10" y="1934"/>
                  </a:cubicBezTo>
                  <a:cubicBezTo>
                    <a:pt x="11" y="1932"/>
                    <a:pt x="12" y="1930"/>
                    <a:pt x="13" y="1929"/>
                  </a:cubicBezTo>
                  <a:cubicBezTo>
                    <a:pt x="14" y="1927"/>
                    <a:pt x="15" y="1926"/>
                    <a:pt x="16" y="1925"/>
                  </a:cubicBezTo>
                  <a:cubicBezTo>
                    <a:pt x="21" y="1915"/>
                    <a:pt x="24" y="1904"/>
                    <a:pt x="24" y="1893"/>
                  </a:cubicBezTo>
                  <a:cubicBezTo>
                    <a:pt x="24" y="1881"/>
                    <a:pt x="21" y="1871"/>
                    <a:pt x="16" y="1860"/>
                  </a:cubicBezTo>
                  <a:cubicBezTo>
                    <a:pt x="16" y="1860"/>
                    <a:pt x="17" y="1859"/>
                    <a:pt x="18" y="1859"/>
                  </a:cubicBezTo>
                  <a:cubicBezTo>
                    <a:pt x="298" y="1632"/>
                    <a:pt x="298" y="1632"/>
                    <a:pt x="298" y="1632"/>
                  </a:cubicBezTo>
                  <a:cubicBezTo>
                    <a:pt x="299" y="1631"/>
                    <a:pt x="300" y="1630"/>
                    <a:pt x="301" y="1629"/>
                  </a:cubicBezTo>
                  <a:cubicBezTo>
                    <a:pt x="302" y="1630"/>
                    <a:pt x="303" y="1631"/>
                    <a:pt x="304" y="1632"/>
                  </a:cubicBezTo>
                  <a:cubicBezTo>
                    <a:pt x="583" y="1859"/>
                    <a:pt x="583" y="1859"/>
                    <a:pt x="583" y="1859"/>
                  </a:cubicBezTo>
                  <a:cubicBezTo>
                    <a:pt x="584" y="1859"/>
                    <a:pt x="585" y="1860"/>
                    <a:pt x="585" y="1860"/>
                  </a:cubicBezTo>
                  <a:cubicBezTo>
                    <a:pt x="586" y="1859"/>
                    <a:pt x="587" y="1858"/>
                    <a:pt x="588" y="1856"/>
                  </a:cubicBezTo>
                  <a:cubicBezTo>
                    <a:pt x="589" y="1855"/>
                    <a:pt x="590" y="1854"/>
                    <a:pt x="591" y="1852"/>
                  </a:cubicBezTo>
                  <a:cubicBezTo>
                    <a:pt x="591" y="1852"/>
                    <a:pt x="591" y="1852"/>
                    <a:pt x="591" y="1852"/>
                  </a:cubicBezTo>
                  <a:cubicBezTo>
                    <a:pt x="590" y="1852"/>
                    <a:pt x="590" y="1851"/>
                    <a:pt x="589" y="1851"/>
                  </a:cubicBezTo>
                  <a:cubicBezTo>
                    <a:pt x="310" y="1623"/>
                    <a:pt x="310" y="1623"/>
                    <a:pt x="310" y="1623"/>
                  </a:cubicBezTo>
                  <a:cubicBezTo>
                    <a:pt x="309" y="1623"/>
                    <a:pt x="309" y="1623"/>
                    <a:pt x="308" y="1623"/>
                  </a:cubicBezTo>
                  <a:cubicBezTo>
                    <a:pt x="308" y="1623"/>
                    <a:pt x="308" y="1622"/>
                    <a:pt x="308" y="1622"/>
                  </a:cubicBezTo>
                  <a:cubicBezTo>
                    <a:pt x="309" y="1620"/>
                    <a:pt x="310" y="1619"/>
                    <a:pt x="311" y="1618"/>
                  </a:cubicBezTo>
                  <a:cubicBezTo>
                    <a:pt x="312" y="1616"/>
                    <a:pt x="313" y="1615"/>
                    <a:pt x="314" y="1614"/>
                  </a:cubicBezTo>
                  <a:cubicBezTo>
                    <a:pt x="315" y="1612"/>
                    <a:pt x="316" y="1611"/>
                    <a:pt x="317" y="1610"/>
                  </a:cubicBezTo>
                  <a:cubicBezTo>
                    <a:pt x="322" y="1599"/>
                    <a:pt x="325" y="1589"/>
                    <a:pt x="325" y="1577"/>
                  </a:cubicBezTo>
                  <a:cubicBezTo>
                    <a:pt x="325" y="1566"/>
                    <a:pt x="322" y="1555"/>
                    <a:pt x="317" y="1545"/>
                  </a:cubicBezTo>
                  <a:cubicBezTo>
                    <a:pt x="317" y="1545"/>
                    <a:pt x="318" y="1544"/>
                    <a:pt x="319" y="1544"/>
                  </a:cubicBezTo>
                  <a:cubicBezTo>
                    <a:pt x="598" y="1316"/>
                    <a:pt x="598" y="1316"/>
                    <a:pt x="598" y="1316"/>
                  </a:cubicBezTo>
                  <a:cubicBezTo>
                    <a:pt x="599" y="1315"/>
                    <a:pt x="600" y="1314"/>
                    <a:pt x="601" y="1313"/>
                  </a:cubicBezTo>
                  <a:cubicBezTo>
                    <a:pt x="602" y="1314"/>
                    <a:pt x="603" y="1315"/>
                    <a:pt x="604" y="1316"/>
                  </a:cubicBezTo>
                  <a:cubicBezTo>
                    <a:pt x="884" y="1544"/>
                    <a:pt x="884" y="1544"/>
                    <a:pt x="884" y="1544"/>
                  </a:cubicBezTo>
                  <a:cubicBezTo>
                    <a:pt x="885" y="1544"/>
                    <a:pt x="886" y="1545"/>
                    <a:pt x="886" y="1545"/>
                  </a:cubicBezTo>
                  <a:cubicBezTo>
                    <a:pt x="887" y="1544"/>
                    <a:pt x="888" y="1542"/>
                    <a:pt x="889" y="1540"/>
                  </a:cubicBezTo>
                  <a:cubicBezTo>
                    <a:pt x="890" y="1539"/>
                    <a:pt x="891" y="1538"/>
                    <a:pt x="892" y="1537"/>
                  </a:cubicBezTo>
                  <a:cubicBezTo>
                    <a:pt x="892" y="1537"/>
                    <a:pt x="892" y="1536"/>
                    <a:pt x="892" y="1536"/>
                  </a:cubicBezTo>
                  <a:cubicBezTo>
                    <a:pt x="891" y="1536"/>
                    <a:pt x="891" y="1535"/>
                    <a:pt x="890" y="1535"/>
                  </a:cubicBezTo>
                  <a:cubicBezTo>
                    <a:pt x="610" y="1308"/>
                    <a:pt x="610" y="1308"/>
                    <a:pt x="610" y="1308"/>
                  </a:cubicBezTo>
                  <a:cubicBezTo>
                    <a:pt x="610" y="1308"/>
                    <a:pt x="609" y="1307"/>
                    <a:pt x="609" y="1307"/>
                  </a:cubicBezTo>
                  <a:cubicBezTo>
                    <a:pt x="609" y="1307"/>
                    <a:pt x="609" y="1307"/>
                    <a:pt x="608" y="1307"/>
                  </a:cubicBezTo>
                  <a:cubicBezTo>
                    <a:pt x="609" y="1305"/>
                    <a:pt x="610" y="1304"/>
                    <a:pt x="611" y="1303"/>
                  </a:cubicBezTo>
                  <a:cubicBezTo>
                    <a:pt x="612" y="1301"/>
                    <a:pt x="613" y="1300"/>
                    <a:pt x="614" y="1299"/>
                  </a:cubicBezTo>
                  <a:cubicBezTo>
                    <a:pt x="615" y="1296"/>
                    <a:pt x="616" y="1295"/>
                    <a:pt x="617" y="1294"/>
                  </a:cubicBezTo>
                  <a:cubicBezTo>
                    <a:pt x="622" y="1284"/>
                    <a:pt x="625" y="1273"/>
                    <a:pt x="625" y="1262"/>
                  </a:cubicBezTo>
                  <a:cubicBezTo>
                    <a:pt x="625" y="1250"/>
                    <a:pt x="622" y="1240"/>
                    <a:pt x="617" y="1229"/>
                  </a:cubicBezTo>
                  <a:cubicBezTo>
                    <a:pt x="617" y="1229"/>
                    <a:pt x="618" y="1228"/>
                    <a:pt x="619" y="1228"/>
                  </a:cubicBezTo>
                  <a:cubicBezTo>
                    <a:pt x="899" y="1001"/>
                    <a:pt x="899" y="1001"/>
                    <a:pt x="899" y="1001"/>
                  </a:cubicBezTo>
                  <a:cubicBezTo>
                    <a:pt x="900" y="1000"/>
                    <a:pt x="901" y="999"/>
                    <a:pt x="902" y="998"/>
                  </a:cubicBezTo>
                  <a:cubicBezTo>
                    <a:pt x="903" y="999"/>
                    <a:pt x="904" y="1000"/>
                    <a:pt x="905" y="1001"/>
                  </a:cubicBezTo>
                  <a:cubicBezTo>
                    <a:pt x="1184" y="1228"/>
                    <a:pt x="1184" y="1228"/>
                    <a:pt x="1184" y="1228"/>
                  </a:cubicBezTo>
                  <a:cubicBezTo>
                    <a:pt x="1185" y="1228"/>
                    <a:pt x="1186" y="1229"/>
                    <a:pt x="1186" y="1229"/>
                  </a:cubicBezTo>
                  <a:cubicBezTo>
                    <a:pt x="1187" y="1228"/>
                    <a:pt x="1188" y="1227"/>
                    <a:pt x="1189" y="1225"/>
                  </a:cubicBezTo>
                  <a:cubicBezTo>
                    <a:pt x="1190" y="1224"/>
                    <a:pt x="1191" y="1223"/>
                    <a:pt x="1192" y="1221"/>
                  </a:cubicBezTo>
                  <a:cubicBezTo>
                    <a:pt x="1192" y="1221"/>
                    <a:pt x="1192" y="1221"/>
                    <a:pt x="1192" y="1221"/>
                  </a:cubicBezTo>
                  <a:cubicBezTo>
                    <a:pt x="1192" y="1221"/>
                    <a:pt x="1192" y="1220"/>
                    <a:pt x="1190" y="1220"/>
                  </a:cubicBezTo>
                  <a:cubicBezTo>
                    <a:pt x="911" y="993"/>
                    <a:pt x="911" y="993"/>
                    <a:pt x="911" y="993"/>
                  </a:cubicBezTo>
                  <a:cubicBezTo>
                    <a:pt x="910" y="993"/>
                    <a:pt x="910" y="992"/>
                    <a:pt x="909" y="992"/>
                  </a:cubicBezTo>
                  <a:cubicBezTo>
                    <a:pt x="909" y="992"/>
                    <a:pt x="909" y="991"/>
                    <a:pt x="909" y="991"/>
                  </a:cubicBezTo>
                  <a:cubicBezTo>
                    <a:pt x="910" y="989"/>
                    <a:pt x="911" y="988"/>
                    <a:pt x="912" y="987"/>
                  </a:cubicBezTo>
                  <a:cubicBezTo>
                    <a:pt x="913" y="985"/>
                    <a:pt x="914" y="984"/>
                    <a:pt x="915" y="983"/>
                  </a:cubicBezTo>
                  <a:cubicBezTo>
                    <a:pt x="916" y="981"/>
                    <a:pt x="917" y="980"/>
                    <a:pt x="918" y="979"/>
                  </a:cubicBezTo>
                  <a:cubicBezTo>
                    <a:pt x="923" y="968"/>
                    <a:pt x="926" y="958"/>
                    <a:pt x="926" y="946"/>
                  </a:cubicBezTo>
                  <a:cubicBezTo>
                    <a:pt x="926" y="935"/>
                    <a:pt x="923" y="924"/>
                    <a:pt x="918" y="914"/>
                  </a:cubicBezTo>
                  <a:cubicBezTo>
                    <a:pt x="918" y="914"/>
                    <a:pt x="919" y="913"/>
                    <a:pt x="920" y="913"/>
                  </a:cubicBezTo>
                  <a:cubicBezTo>
                    <a:pt x="1200" y="686"/>
                    <a:pt x="1200" y="686"/>
                    <a:pt x="1200" y="686"/>
                  </a:cubicBezTo>
                  <a:cubicBezTo>
                    <a:pt x="1201" y="684"/>
                    <a:pt x="1202" y="683"/>
                    <a:pt x="1203" y="682"/>
                  </a:cubicBezTo>
                  <a:cubicBezTo>
                    <a:pt x="1204" y="683"/>
                    <a:pt x="1205" y="684"/>
                    <a:pt x="1206" y="686"/>
                  </a:cubicBezTo>
                  <a:cubicBezTo>
                    <a:pt x="1485" y="913"/>
                    <a:pt x="1485" y="913"/>
                    <a:pt x="1485" y="913"/>
                  </a:cubicBezTo>
                  <a:cubicBezTo>
                    <a:pt x="1486" y="913"/>
                    <a:pt x="1487" y="914"/>
                    <a:pt x="1487" y="914"/>
                  </a:cubicBezTo>
                  <a:cubicBezTo>
                    <a:pt x="1487" y="913"/>
                    <a:pt x="1488" y="913"/>
                    <a:pt x="1488" y="912"/>
                  </a:cubicBezTo>
                  <a:cubicBezTo>
                    <a:pt x="1489" y="911"/>
                    <a:pt x="1489" y="911"/>
                    <a:pt x="1490" y="910"/>
                  </a:cubicBezTo>
                  <a:cubicBezTo>
                    <a:pt x="1490" y="910"/>
                    <a:pt x="1490" y="910"/>
                    <a:pt x="1490" y="909"/>
                  </a:cubicBezTo>
                  <a:cubicBezTo>
                    <a:pt x="1490" y="909"/>
                    <a:pt x="1491" y="909"/>
                    <a:pt x="1491" y="908"/>
                  </a:cubicBezTo>
                  <a:cubicBezTo>
                    <a:pt x="1492" y="907"/>
                    <a:pt x="1492" y="906"/>
                    <a:pt x="1493" y="905"/>
                  </a:cubicBezTo>
                  <a:cubicBezTo>
                    <a:pt x="1492" y="905"/>
                    <a:pt x="1492" y="904"/>
                    <a:pt x="1491" y="904"/>
                  </a:cubicBezTo>
                  <a:cubicBezTo>
                    <a:pt x="1212" y="677"/>
                    <a:pt x="1212" y="677"/>
                    <a:pt x="1212" y="677"/>
                  </a:cubicBezTo>
                  <a:cubicBezTo>
                    <a:pt x="1211" y="677"/>
                    <a:pt x="1211" y="676"/>
                    <a:pt x="1210" y="676"/>
                  </a:cubicBezTo>
                  <a:cubicBezTo>
                    <a:pt x="1210" y="675"/>
                    <a:pt x="1210" y="674"/>
                    <a:pt x="1211" y="674"/>
                  </a:cubicBezTo>
                  <a:cubicBezTo>
                    <a:pt x="1211" y="673"/>
                    <a:pt x="1212" y="673"/>
                    <a:pt x="1212" y="672"/>
                  </a:cubicBezTo>
                  <a:cubicBezTo>
                    <a:pt x="1212" y="672"/>
                    <a:pt x="1212" y="672"/>
                    <a:pt x="1213" y="672"/>
                  </a:cubicBezTo>
                  <a:cubicBezTo>
                    <a:pt x="1213" y="671"/>
                    <a:pt x="1213" y="670"/>
                    <a:pt x="1214" y="669"/>
                  </a:cubicBezTo>
                  <a:cubicBezTo>
                    <a:pt x="1214" y="669"/>
                    <a:pt x="1215" y="668"/>
                    <a:pt x="1215" y="668"/>
                  </a:cubicBezTo>
                  <a:cubicBezTo>
                    <a:pt x="1215" y="668"/>
                    <a:pt x="1215" y="668"/>
                    <a:pt x="1216" y="668"/>
                  </a:cubicBezTo>
                  <a:cubicBezTo>
                    <a:pt x="1216" y="667"/>
                    <a:pt x="1216" y="666"/>
                    <a:pt x="1217" y="665"/>
                  </a:cubicBezTo>
                  <a:cubicBezTo>
                    <a:pt x="1218" y="665"/>
                    <a:pt x="1218" y="664"/>
                    <a:pt x="1219" y="663"/>
                  </a:cubicBezTo>
                  <a:cubicBezTo>
                    <a:pt x="1224" y="653"/>
                    <a:pt x="1227" y="642"/>
                    <a:pt x="1227" y="631"/>
                  </a:cubicBezTo>
                  <a:cubicBezTo>
                    <a:pt x="1227" y="619"/>
                    <a:pt x="1224" y="609"/>
                    <a:pt x="1219" y="598"/>
                  </a:cubicBezTo>
                  <a:cubicBezTo>
                    <a:pt x="1219" y="598"/>
                    <a:pt x="1220" y="597"/>
                    <a:pt x="1221" y="597"/>
                  </a:cubicBezTo>
                  <a:cubicBezTo>
                    <a:pt x="1500" y="370"/>
                    <a:pt x="1500" y="370"/>
                    <a:pt x="1500" y="370"/>
                  </a:cubicBezTo>
                  <a:cubicBezTo>
                    <a:pt x="1501" y="369"/>
                    <a:pt x="1502" y="368"/>
                    <a:pt x="1503" y="367"/>
                  </a:cubicBezTo>
                  <a:cubicBezTo>
                    <a:pt x="1504" y="368"/>
                    <a:pt x="1505" y="369"/>
                    <a:pt x="1506" y="370"/>
                  </a:cubicBezTo>
                  <a:cubicBezTo>
                    <a:pt x="1786" y="597"/>
                    <a:pt x="1786" y="597"/>
                    <a:pt x="1786" y="597"/>
                  </a:cubicBezTo>
                  <a:cubicBezTo>
                    <a:pt x="1787" y="597"/>
                    <a:pt x="1787" y="598"/>
                    <a:pt x="1788" y="598"/>
                  </a:cubicBezTo>
                  <a:cubicBezTo>
                    <a:pt x="1788" y="598"/>
                    <a:pt x="1788" y="598"/>
                    <a:pt x="1788" y="598"/>
                  </a:cubicBezTo>
                  <a:cubicBezTo>
                    <a:pt x="1789" y="597"/>
                    <a:pt x="1790" y="596"/>
                    <a:pt x="1791" y="594"/>
                  </a:cubicBezTo>
                  <a:cubicBezTo>
                    <a:pt x="1792" y="593"/>
                    <a:pt x="1793" y="592"/>
                    <a:pt x="1794" y="590"/>
                  </a:cubicBezTo>
                  <a:cubicBezTo>
                    <a:pt x="1793" y="590"/>
                    <a:pt x="1793" y="589"/>
                    <a:pt x="1792" y="589"/>
                  </a:cubicBezTo>
                  <a:cubicBezTo>
                    <a:pt x="1512" y="362"/>
                    <a:pt x="1512" y="362"/>
                    <a:pt x="1512" y="362"/>
                  </a:cubicBezTo>
                  <a:cubicBezTo>
                    <a:pt x="1511" y="362"/>
                    <a:pt x="1511" y="361"/>
                    <a:pt x="1510" y="361"/>
                  </a:cubicBezTo>
                  <a:cubicBezTo>
                    <a:pt x="1511" y="359"/>
                    <a:pt x="1512" y="357"/>
                    <a:pt x="1513" y="356"/>
                  </a:cubicBezTo>
                  <a:cubicBezTo>
                    <a:pt x="1514" y="354"/>
                    <a:pt x="1515" y="353"/>
                    <a:pt x="1516" y="352"/>
                  </a:cubicBezTo>
                  <a:cubicBezTo>
                    <a:pt x="1517" y="350"/>
                    <a:pt x="1518" y="349"/>
                    <a:pt x="1519" y="348"/>
                  </a:cubicBezTo>
                  <a:cubicBezTo>
                    <a:pt x="1519" y="348"/>
                    <a:pt x="1519" y="348"/>
                    <a:pt x="1519" y="348"/>
                  </a:cubicBezTo>
                  <a:cubicBezTo>
                    <a:pt x="1524" y="337"/>
                    <a:pt x="1527" y="327"/>
                    <a:pt x="1527" y="315"/>
                  </a:cubicBezTo>
                  <a:cubicBezTo>
                    <a:pt x="1527" y="304"/>
                    <a:pt x="1524" y="293"/>
                    <a:pt x="1519" y="283"/>
                  </a:cubicBezTo>
                  <a:cubicBezTo>
                    <a:pt x="1519" y="283"/>
                    <a:pt x="1520" y="282"/>
                    <a:pt x="1521" y="282"/>
                  </a:cubicBezTo>
                  <a:cubicBezTo>
                    <a:pt x="1801" y="55"/>
                    <a:pt x="1801" y="55"/>
                    <a:pt x="1801" y="55"/>
                  </a:cubicBezTo>
                  <a:cubicBezTo>
                    <a:pt x="1802" y="54"/>
                    <a:pt x="1803" y="53"/>
                    <a:pt x="1804" y="51"/>
                  </a:cubicBezTo>
                  <a:cubicBezTo>
                    <a:pt x="1805" y="53"/>
                    <a:pt x="1806" y="54"/>
                    <a:pt x="1807" y="55"/>
                  </a:cubicBezTo>
                  <a:cubicBezTo>
                    <a:pt x="2086" y="282"/>
                    <a:pt x="2086" y="282"/>
                    <a:pt x="2086" y="282"/>
                  </a:cubicBezTo>
                  <a:cubicBezTo>
                    <a:pt x="2087" y="282"/>
                    <a:pt x="2088" y="282"/>
                    <a:pt x="2088" y="283"/>
                  </a:cubicBezTo>
                  <a:cubicBezTo>
                    <a:pt x="2088" y="283"/>
                    <a:pt x="2088" y="283"/>
                    <a:pt x="2088" y="283"/>
                  </a:cubicBezTo>
                  <a:cubicBezTo>
                    <a:pt x="2089" y="282"/>
                    <a:pt x="2090" y="281"/>
                    <a:pt x="2091" y="279"/>
                  </a:cubicBezTo>
                  <a:cubicBezTo>
                    <a:pt x="2092" y="278"/>
                    <a:pt x="2093" y="276"/>
                    <a:pt x="2094" y="274"/>
                  </a:cubicBezTo>
                  <a:cubicBezTo>
                    <a:pt x="2093" y="274"/>
                    <a:pt x="2093" y="273"/>
                    <a:pt x="2092" y="273"/>
                  </a:cubicBezTo>
                  <a:cubicBezTo>
                    <a:pt x="1813" y="46"/>
                    <a:pt x="1813" y="46"/>
                    <a:pt x="1813" y="46"/>
                  </a:cubicBezTo>
                  <a:cubicBezTo>
                    <a:pt x="1812" y="46"/>
                    <a:pt x="1812" y="45"/>
                    <a:pt x="1811" y="45"/>
                  </a:cubicBezTo>
                  <a:cubicBezTo>
                    <a:pt x="1812" y="43"/>
                    <a:pt x="1813" y="42"/>
                    <a:pt x="1814" y="41"/>
                  </a:cubicBezTo>
                  <a:cubicBezTo>
                    <a:pt x="1815" y="39"/>
                    <a:pt x="1816" y="38"/>
                    <a:pt x="1817" y="37"/>
                  </a:cubicBezTo>
                  <a:cubicBezTo>
                    <a:pt x="1818" y="35"/>
                    <a:pt x="1819" y="34"/>
                    <a:pt x="1819" y="33"/>
                  </a:cubicBezTo>
                  <a:cubicBezTo>
                    <a:pt x="1820" y="33"/>
                    <a:pt x="1820" y="33"/>
                    <a:pt x="1820" y="33"/>
                  </a:cubicBezTo>
                  <a:cubicBezTo>
                    <a:pt x="1825" y="22"/>
                    <a:pt x="1828" y="12"/>
                    <a:pt x="1828" y="0"/>
                  </a:cubicBezTo>
                  <a:cubicBezTo>
                    <a:pt x="1823" y="0"/>
                    <a:pt x="1823" y="0"/>
                    <a:pt x="1823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19" y="8"/>
                    <a:pt x="1817" y="17"/>
                    <a:pt x="1813" y="24"/>
                  </a:cubicBezTo>
                  <a:cubicBezTo>
                    <a:pt x="1812" y="26"/>
                    <a:pt x="1811" y="27"/>
                    <a:pt x="1810" y="29"/>
                  </a:cubicBezTo>
                  <a:cubicBezTo>
                    <a:pt x="1809" y="30"/>
                    <a:pt x="1808" y="33"/>
                    <a:pt x="1807" y="34"/>
                  </a:cubicBezTo>
                  <a:cubicBezTo>
                    <a:pt x="1806" y="35"/>
                    <a:pt x="1805" y="37"/>
                    <a:pt x="1804" y="38"/>
                  </a:cubicBezTo>
                  <a:cubicBezTo>
                    <a:pt x="1803" y="39"/>
                    <a:pt x="1802" y="40"/>
                    <a:pt x="1801" y="41"/>
                  </a:cubicBezTo>
                  <a:cubicBezTo>
                    <a:pt x="1799" y="42"/>
                    <a:pt x="1798" y="44"/>
                    <a:pt x="1797" y="45"/>
                  </a:cubicBezTo>
                  <a:cubicBezTo>
                    <a:pt x="1796" y="45"/>
                    <a:pt x="1796" y="46"/>
                    <a:pt x="1795" y="46"/>
                  </a:cubicBezTo>
                  <a:cubicBezTo>
                    <a:pt x="1515" y="273"/>
                    <a:pt x="1515" y="273"/>
                    <a:pt x="1515" y="273"/>
                  </a:cubicBezTo>
                  <a:cubicBezTo>
                    <a:pt x="1514" y="273"/>
                    <a:pt x="1514" y="274"/>
                    <a:pt x="1513" y="274"/>
                  </a:cubicBezTo>
                  <a:cubicBezTo>
                    <a:pt x="1512" y="275"/>
                    <a:pt x="1511" y="276"/>
                    <a:pt x="1510" y="278"/>
                  </a:cubicBezTo>
                  <a:cubicBezTo>
                    <a:pt x="1508" y="280"/>
                    <a:pt x="1507" y="281"/>
                    <a:pt x="1506" y="282"/>
                  </a:cubicBezTo>
                  <a:cubicBezTo>
                    <a:pt x="1505" y="283"/>
                    <a:pt x="1504" y="285"/>
                    <a:pt x="1503" y="286"/>
                  </a:cubicBezTo>
                  <a:cubicBezTo>
                    <a:pt x="1502" y="287"/>
                    <a:pt x="1501" y="289"/>
                    <a:pt x="1500" y="290"/>
                  </a:cubicBezTo>
                  <a:cubicBezTo>
                    <a:pt x="1499" y="292"/>
                    <a:pt x="1498" y="294"/>
                    <a:pt x="1497" y="295"/>
                  </a:cubicBezTo>
                  <a:cubicBezTo>
                    <a:pt x="1495" y="302"/>
                    <a:pt x="1493" y="309"/>
                    <a:pt x="1493" y="315"/>
                  </a:cubicBezTo>
                  <a:cubicBezTo>
                    <a:pt x="1493" y="321"/>
                    <a:pt x="1495" y="328"/>
                    <a:pt x="1497" y="335"/>
                  </a:cubicBezTo>
                  <a:cubicBezTo>
                    <a:pt x="1497" y="335"/>
                    <a:pt x="1497" y="335"/>
                    <a:pt x="1497" y="335"/>
                  </a:cubicBezTo>
                  <a:cubicBezTo>
                    <a:pt x="1499" y="333"/>
                    <a:pt x="1500" y="331"/>
                    <a:pt x="1500" y="329"/>
                  </a:cubicBezTo>
                  <a:cubicBezTo>
                    <a:pt x="1502" y="325"/>
                    <a:pt x="1503" y="320"/>
                    <a:pt x="1503" y="315"/>
                  </a:cubicBezTo>
                  <a:cubicBezTo>
                    <a:pt x="1503" y="311"/>
                    <a:pt x="1504" y="306"/>
                    <a:pt x="1506" y="302"/>
                  </a:cubicBezTo>
                  <a:cubicBezTo>
                    <a:pt x="1506" y="300"/>
                    <a:pt x="1507" y="298"/>
                    <a:pt x="1509" y="295"/>
                  </a:cubicBezTo>
                  <a:cubicBezTo>
                    <a:pt x="1509" y="295"/>
                    <a:pt x="1510" y="293"/>
                    <a:pt x="1512" y="292"/>
                  </a:cubicBezTo>
                  <a:cubicBezTo>
                    <a:pt x="1512" y="292"/>
                    <a:pt x="1512" y="291"/>
                    <a:pt x="1512" y="291"/>
                  </a:cubicBezTo>
                  <a:cubicBezTo>
                    <a:pt x="1516" y="299"/>
                    <a:pt x="1518" y="307"/>
                    <a:pt x="1518" y="315"/>
                  </a:cubicBezTo>
                  <a:cubicBezTo>
                    <a:pt x="1518" y="324"/>
                    <a:pt x="1516" y="332"/>
                    <a:pt x="1512" y="340"/>
                  </a:cubicBezTo>
                  <a:cubicBezTo>
                    <a:pt x="1511" y="342"/>
                    <a:pt x="1510" y="343"/>
                    <a:pt x="1509" y="345"/>
                  </a:cubicBezTo>
                  <a:cubicBezTo>
                    <a:pt x="1508" y="346"/>
                    <a:pt x="1507" y="348"/>
                    <a:pt x="1506" y="349"/>
                  </a:cubicBezTo>
                  <a:cubicBezTo>
                    <a:pt x="1505" y="350"/>
                    <a:pt x="1504" y="352"/>
                    <a:pt x="1503" y="353"/>
                  </a:cubicBezTo>
                  <a:cubicBezTo>
                    <a:pt x="1502" y="354"/>
                    <a:pt x="1501" y="355"/>
                    <a:pt x="1500" y="356"/>
                  </a:cubicBezTo>
                  <a:cubicBezTo>
                    <a:pt x="1498" y="357"/>
                    <a:pt x="1497" y="360"/>
                    <a:pt x="1496" y="361"/>
                  </a:cubicBezTo>
                  <a:cubicBezTo>
                    <a:pt x="1495" y="361"/>
                    <a:pt x="1495" y="362"/>
                    <a:pt x="1494" y="362"/>
                  </a:cubicBezTo>
                  <a:cubicBezTo>
                    <a:pt x="1215" y="589"/>
                    <a:pt x="1215" y="589"/>
                    <a:pt x="1215" y="589"/>
                  </a:cubicBezTo>
                  <a:cubicBezTo>
                    <a:pt x="1214" y="589"/>
                    <a:pt x="1214" y="590"/>
                    <a:pt x="1213" y="590"/>
                  </a:cubicBezTo>
                  <a:cubicBezTo>
                    <a:pt x="1212" y="591"/>
                    <a:pt x="1211" y="592"/>
                    <a:pt x="1210" y="593"/>
                  </a:cubicBezTo>
                  <a:cubicBezTo>
                    <a:pt x="1208" y="595"/>
                    <a:pt x="1207" y="596"/>
                    <a:pt x="1206" y="597"/>
                  </a:cubicBezTo>
                  <a:cubicBezTo>
                    <a:pt x="1205" y="598"/>
                    <a:pt x="1204" y="600"/>
                    <a:pt x="1203" y="601"/>
                  </a:cubicBezTo>
                  <a:cubicBezTo>
                    <a:pt x="1202" y="602"/>
                    <a:pt x="1201" y="605"/>
                    <a:pt x="1200" y="606"/>
                  </a:cubicBezTo>
                  <a:cubicBezTo>
                    <a:pt x="1199" y="608"/>
                    <a:pt x="1198" y="610"/>
                    <a:pt x="1197" y="611"/>
                  </a:cubicBezTo>
                  <a:cubicBezTo>
                    <a:pt x="1194" y="617"/>
                    <a:pt x="1192" y="625"/>
                    <a:pt x="1192" y="631"/>
                  </a:cubicBezTo>
                  <a:cubicBezTo>
                    <a:pt x="1192" y="637"/>
                    <a:pt x="1194" y="644"/>
                    <a:pt x="1196" y="650"/>
                  </a:cubicBezTo>
                  <a:cubicBezTo>
                    <a:pt x="1196" y="650"/>
                    <a:pt x="1196" y="651"/>
                    <a:pt x="1197" y="651"/>
                  </a:cubicBezTo>
                  <a:cubicBezTo>
                    <a:pt x="1199" y="649"/>
                    <a:pt x="1200" y="647"/>
                    <a:pt x="1200" y="645"/>
                  </a:cubicBezTo>
                  <a:cubicBezTo>
                    <a:pt x="1202" y="640"/>
                    <a:pt x="1203" y="635"/>
                    <a:pt x="1203" y="631"/>
                  </a:cubicBezTo>
                  <a:cubicBezTo>
                    <a:pt x="1203" y="627"/>
                    <a:pt x="1204" y="621"/>
                    <a:pt x="1206" y="617"/>
                  </a:cubicBezTo>
                  <a:cubicBezTo>
                    <a:pt x="1206" y="615"/>
                    <a:pt x="1207" y="613"/>
                    <a:pt x="1209" y="611"/>
                  </a:cubicBezTo>
                  <a:cubicBezTo>
                    <a:pt x="1209" y="610"/>
                    <a:pt x="1210" y="608"/>
                    <a:pt x="1211" y="607"/>
                  </a:cubicBezTo>
                  <a:cubicBezTo>
                    <a:pt x="1211" y="607"/>
                    <a:pt x="1211" y="607"/>
                    <a:pt x="1212" y="607"/>
                  </a:cubicBezTo>
                  <a:cubicBezTo>
                    <a:pt x="1216" y="614"/>
                    <a:pt x="1218" y="622"/>
                    <a:pt x="1218" y="631"/>
                  </a:cubicBezTo>
                  <a:cubicBezTo>
                    <a:pt x="1218" y="639"/>
                    <a:pt x="1216" y="648"/>
                    <a:pt x="1212" y="655"/>
                  </a:cubicBezTo>
                  <a:cubicBezTo>
                    <a:pt x="1211" y="657"/>
                    <a:pt x="1210" y="658"/>
                    <a:pt x="1209" y="660"/>
                  </a:cubicBezTo>
                  <a:cubicBezTo>
                    <a:pt x="1208" y="661"/>
                    <a:pt x="1207" y="663"/>
                    <a:pt x="1206" y="664"/>
                  </a:cubicBezTo>
                  <a:cubicBezTo>
                    <a:pt x="1205" y="666"/>
                    <a:pt x="1204" y="668"/>
                    <a:pt x="1203" y="669"/>
                  </a:cubicBezTo>
                  <a:cubicBezTo>
                    <a:pt x="1202" y="670"/>
                    <a:pt x="1201" y="671"/>
                    <a:pt x="1200" y="672"/>
                  </a:cubicBezTo>
                  <a:cubicBezTo>
                    <a:pt x="1198" y="673"/>
                    <a:pt x="1197" y="675"/>
                    <a:pt x="1195" y="676"/>
                  </a:cubicBezTo>
                  <a:cubicBezTo>
                    <a:pt x="1194" y="676"/>
                    <a:pt x="1194" y="677"/>
                    <a:pt x="1193" y="677"/>
                  </a:cubicBezTo>
                  <a:cubicBezTo>
                    <a:pt x="914" y="904"/>
                    <a:pt x="914" y="904"/>
                    <a:pt x="914" y="904"/>
                  </a:cubicBezTo>
                  <a:cubicBezTo>
                    <a:pt x="913" y="904"/>
                    <a:pt x="913" y="905"/>
                    <a:pt x="912" y="905"/>
                  </a:cubicBezTo>
                  <a:cubicBezTo>
                    <a:pt x="911" y="906"/>
                    <a:pt x="910" y="907"/>
                    <a:pt x="909" y="908"/>
                  </a:cubicBezTo>
                  <a:cubicBezTo>
                    <a:pt x="907" y="911"/>
                    <a:pt x="906" y="912"/>
                    <a:pt x="905" y="913"/>
                  </a:cubicBezTo>
                  <a:cubicBezTo>
                    <a:pt x="904" y="914"/>
                    <a:pt x="903" y="916"/>
                    <a:pt x="902" y="917"/>
                  </a:cubicBezTo>
                  <a:cubicBezTo>
                    <a:pt x="901" y="918"/>
                    <a:pt x="900" y="920"/>
                    <a:pt x="899" y="921"/>
                  </a:cubicBezTo>
                  <a:cubicBezTo>
                    <a:pt x="898" y="923"/>
                    <a:pt x="897" y="925"/>
                    <a:pt x="896" y="926"/>
                  </a:cubicBezTo>
                  <a:cubicBezTo>
                    <a:pt x="894" y="933"/>
                    <a:pt x="892" y="940"/>
                    <a:pt x="892" y="946"/>
                  </a:cubicBezTo>
                  <a:cubicBezTo>
                    <a:pt x="892" y="952"/>
                    <a:pt x="894" y="960"/>
                    <a:pt x="896" y="966"/>
                  </a:cubicBezTo>
                  <a:cubicBezTo>
                    <a:pt x="896" y="966"/>
                    <a:pt x="896" y="966"/>
                    <a:pt x="896" y="966"/>
                  </a:cubicBezTo>
                  <a:cubicBezTo>
                    <a:pt x="898" y="964"/>
                    <a:pt x="899" y="962"/>
                    <a:pt x="899" y="960"/>
                  </a:cubicBezTo>
                  <a:cubicBezTo>
                    <a:pt x="901" y="956"/>
                    <a:pt x="902" y="950"/>
                    <a:pt x="902" y="946"/>
                  </a:cubicBezTo>
                  <a:cubicBezTo>
                    <a:pt x="902" y="942"/>
                    <a:pt x="903" y="937"/>
                    <a:pt x="905" y="933"/>
                  </a:cubicBezTo>
                  <a:cubicBezTo>
                    <a:pt x="905" y="931"/>
                    <a:pt x="906" y="928"/>
                    <a:pt x="908" y="926"/>
                  </a:cubicBezTo>
                  <a:cubicBezTo>
                    <a:pt x="908" y="925"/>
                    <a:pt x="910" y="924"/>
                    <a:pt x="911" y="922"/>
                  </a:cubicBezTo>
                  <a:cubicBezTo>
                    <a:pt x="911" y="922"/>
                    <a:pt x="911" y="922"/>
                    <a:pt x="911" y="922"/>
                  </a:cubicBezTo>
                  <a:cubicBezTo>
                    <a:pt x="915" y="929"/>
                    <a:pt x="917" y="938"/>
                    <a:pt x="917" y="946"/>
                  </a:cubicBezTo>
                  <a:cubicBezTo>
                    <a:pt x="917" y="955"/>
                    <a:pt x="915" y="963"/>
                    <a:pt x="911" y="970"/>
                  </a:cubicBezTo>
                  <a:cubicBezTo>
                    <a:pt x="910" y="973"/>
                    <a:pt x="909" y="974"/>
                    <a:pt x="908" y="976"/>
                  </a:cubicBezTo>
                  <a:cubicBezTo>
                    <a:pt x="907" y="977"/>
                    <a:pt x="906" y="979"/>
                    <a:pt x="905" y="980"/>
                  </a:cubicBezTo>
                  <a:cubicBezTo>
                    <a:pt x="904" y="981"/>
                    <a:pt x="903" y="983"/>
                    <a:pt x="902" y="984"/>
                  </a:cubicBezTo>
                  <a:cubicBezTo>
                    <a:pt x="901" y="985"/>
                    <a:pt x="900" y="986"/>
                    <a:pt x="899" y="987"/>
                  </a:cubicBezTo>
                  <a:cubicBezTo>
                    <a:pt x="897" y="988"/>
                    <a:pt x="896" y="990"/>
                    <a:pt x="895" y="991"/>
                  </a:cubicBezTo>
                  <a:cubicBezTo>
                    <a:pt x="894" y="991"/>
                    <a:pt x="894" y="993"/>
                    <a:pt x="893" y="993"/>
                  </a:cubicBezTo>
                  <a:cubicBezTo>
                    <a:pt x="613" y="1220"/>
                    <a:pt x="613" y="1220"/>
                    <a:pt x="613" y="1220"/>
                  </a:cubicBezTo>
                  <a:cubicBezTo>
                    <a:pt x="612" y="1220"/>
                    <a:pt x="612" y="1221"/>
                    <a:pt x="611" y="1221"/>
                  </a:cubicBezTo>
                  <a:cubicBezTo>
                    <a:pt x="610" y="1222"/>
                    <a:pt x="609" y="1223"/>
                    <a:pt x="608" y="1224"/>
                  </a:cubicBezTo>
                  <a:cubicBezTo>
                    <a:pt x="606" y="1226"/>
                    <a:pt x="605" y="1227"/>
                    <a:pt x="604" y="1228"/>
                  </a:cubicBezTo>
                  <a:cubicBezTo>
                    <a:pt x="603" y="1229"/>
                    <a:pt x="602" y="1231"/>
                    <a:pt x="601" y="1232"/>
                  </a:cubicBezTo>
                  <a:cubicBezTo>
                    <a:pt x="600" y="1233"/>
                    <a:pt x="599" y="1235"/>
                    <a:pt x="598" y="1237"/>
                  </a:cubicBezTo>
                  <a:cubicBezTo>
                    <a:pt x="597" y="1239"/>
                    <a:pt x="596" y="1241"/>
                    <a:pt x="595" y="1242"/>
                  </a:cubicBezTo>
                  <a:cubicBezTo>
                    <a:pt x="593" y="1248"/>
                    <a:pt x="591" y="1255"/>
                    <a:pt x="591" y="1262"/>
                  </a:cubicBezTo>
                  <a:cubicBezTo>
                    <a:pt x="591" y="1268"/>
                    <a:pt x="593" y="1275"/>
                    <a:pt x="595" y="1281"/>
                  </a:cubicBezTo>
                  <a:cubicBezTo>
                    <a:pt x="595" y="1281"/>
                    <a:pt x="595" y="1282"/>
                    <a:pt x="595" y="1282"/>
                  </a:cubicBezTo>
                  <a:cubicBezTo>
                    <a:pt x="597" y="1280"/>
                    <a:pt x="598" y="1278"/>
                    <a:pt x="598" y="1275"/>
                  </a:cubicBezTo>
                  <a:cubicBezTo>
                    <a:pt x="600" y="1271"/>
                    <a:pt x="601" y="1266"/>
                    <a:pt x="601" y="1262"/>
                  </a:cubicBezTo>
                  <a:cubicBezTo>
                    <a:pt x="601" y="1258"/>
                    <a:pt x="602" y="1252"/>
                    <a:pt x="604" y="1248"/>
                  </a:cubicBezTo>
                  <a:cubicBezTo>
                    <a:pt x="604" y="1246"/>
                    <a:pt x="605" y="1244"/>
                    <a:pt x="607" y="1242"/>
                  </a:cubicBezTo>
                  <a:cubicBezTo>
                    <a:pt x="607" y="1241"/>
                    <a:pt x="609" y="1239"/>
                    <a:pt x="610" y="1238"/>
                  </a:cubicBezTo>
                  <a:cubicBezTo>
                    <a:pt x="610" y="1238"/>
                    <a:pt x="610" y="1238"/>
                    <a:pt x="610" y="1238"/>
                  </a:cubicBezTo>
                  <a:cubicBezTo>
                    <a:pt x="614" y="1245"/>
                    <a:pt x="616" y="1253"/>
                    <a:pt x="616" y="1262"/>
                  </a:cubicBezTo>
                  <a:cubicBezTo>
                    <a:pt x="616" y="1270"/>
                    <a:pt x="614" y="1279"/>
                    <a:pt x="610" y="1286"/>
                  </a:cubicBezTo>
                  <a:cubicBezTo>
                    <a:pt x="609" y="1288"/>
                    <a:pt x="608" y="1289"/>
                    <a:pt x="607" y="1291"/>
                  </a:cubicBezTo>
                  <a:cubicBezTo>
                    <a:pt x="606" y="1292"/>
                    <a:pt x="605" y="1294"/>
                    <a:pt x="604" y="1295"/>
                  </a:cubicBezTo>
                  <a:cubicBezTo>
                    <a:pt x="603" y="1296"/>
                    <a:pt x="602" y="1299"/>
                    <a:pt x="601" y="1300"/>
                  </a:cubicBezTo>
                  <a:cubicBezTo>
                    <a:pt x="600" y="1301"/>
                    <a:pt x="599" y="1302"/>
                    <a:pt x="598" y="1303"/>
                  </a:cubicBezTo>
                  <a:cubicBezTo>
                    <a:pt x="596" y="1304"/>
                    <a:pt x="595" y="1306"/>
                    <a:pt x="594" y="1307"/>
                  </a:cubicBezTo>
                  <a:cubicBezTo>
                    <a:pt x="593" y="1307"/>
                    <a:pt x="593" y="1308"/>
                    <a:pt x="592" y="1308"/>
                  </a:cubicBezTo>
                  <a:cubicBezTo>
                    <a:pt x="313" y="1535"/>
                    <a:pt x="313" y="1535"/>
                    <a:pt x="313" y="1535"/>
                  </a:cubicBezTo>
                  <a:cubicBezTo>
                    <a:pt x="312" y="1535"/>
                    <a:pt x="312" y="1536"/>
                    <a:pt x="311" y="1536"/>
                  </a:cubicBezTo>
                  <a:cubicBezTo>
                    <a:pt x="310" y="1537"/>
                    <a:pt x="309" y="1538"/>
                    <a:pt x="308" y="1539"/>
                  </a:cubicBezTo>
                  <a:cubicBezTo>
                    <a:pt x="306" y="1541"/>
                    <a:pt x="305" y="1542"/>
                    <a:pt x="304" y="1544"/>
                  </a:cubicBezTo>
                  <a:cubicBezTo>
                    <a:pt x="303" y="1545"/>
                    <a:pt x="302" y="1547"/>
                    <a:pt x="301" y="1548"/>
                  </a:cubicBezTo>
                  <a:cubicBezTo>
                    <a:pt x="300" y="1549"/>
                    <a:pt x="299" y="1551"/>
                    <a:pt x="298" y="1552"/>
                  </a:cubicBezTo>
                  <a:cubicBezTo>
                    <a:pt x="297" y="1554"/>
                    <a:pt x="296" y="1556"/>
                    <a:pt x="295" y="1557"/>
                  </a:cubicBezTo>
                  <a:cubicBezTo>
                    <a:pt x="293" y="1564"/>
                    <a:pt x="291" y="1571"/>
                    <a:pt x="291" y="1577"/>
                  </a:cubicBezTo>
                  <a:cubicBezTo>
                    <a:pt x="291" y="1583"/>
                    <a:pt x="293" y="1591"/>
                    <a:pt x="295" y="1597"/>
                  </a:cubicBezTo>
                  <a:cubicBezTo>
                    <a:pt x="295" y="1597"/>
                    <a:pt x="295" y="1597"/>
                    <a:pt x="295" y="1597"/>
                  </a:cubicBezTo>
                  <a:cubicBezTo>
                    <a:pt x="297" y="1595"/>
                    <a:pt x="298" y="1593"/>
                    <a:pt x="298" y="1591"/>
                  </a:cubicBezTo>
                  <a:cubicBezTo>
                    <a:pt x="300" y="1587"/>
                    <a:pt x="301" y="1581"/>
                    <a:pt x="301" y="1577"/>
                  </a:cubicBezTo>
                  <a:cubicBezTo>
                    <a:pt x="301" y="1573"/>
                    <a:pt x="302" y="1568"/>
                    <a:pt x="304" y="1564"/>
                  </a:cubicBezTo>
                  <a:cubicBezTo>
                    <a:pt x="304" y="1561"/>
                    <a:pt x="305" y="1559"/>
                    <a:pt x="307" y="1557"/>
                  </a:cubicBezTo>
                  <a:cubicBezTo>
                    <a:pt x="307" y="1556"/>
                    <a:pt x="309" y="1554"/>
                    <a:pt x="310" y="1553"/>
                  </a:cubicBezTo>
                  <a:cubicBezTo>
                    <a:pt x="310" y="1553"/>
                    <a:pt x="310" y="1553"/>
                    <a:pt x="310" y="1553"/>
                  </a:cubicBezTo>
                  <a:cubicBezTo>
                    <a:pt x="314" y="1560"/>
                    <a:pt x="316" y="1569"/>
                    <a:pt x="316" y="1577"/>
                  </a:cubicBezTo>
                  <a:cubicBezTo>
                    <a:pt x="316" y="1586"/>
                    <a:pt x="314" y="1594"/>
                    <a:pt x="310" y="1601"/>
                  </a:cubicBezTo>
                  <a:cubicBezTo>
                    <a:pt x="309" y="1603"/>
                    <a:pt x="308" y="1605"/>
                    <a:pt x="307" y="1607"/>
                  </a:cubicBezTo>
                  <a:cubicBezTo>
                    <a:pt x="306" y="1608"/>
                    <a:pt x="305" y="1610"/>
                    <a:pt x="304" y="1611"/>
                  </a:cubicBezTo>
                  <a:cubicBezTo>
                    <a:pt x="303" y="1612"/>
                    <a:pt x="302" y="1614"/>
                    <a:pt x="301" y="1615"/>
                  </a:cubicBezTo>
                  <a:cubicBezTo>
                    <a:pt x="300" y="1616"/>
                    <a:pt x="299" y="1617"/>
                    <a:pt x="298" y="1618"/>
                  </a:cubicBezTo>
                  <a:cubicBezTo>
                    <a:pt x="296" y="1619"/>
                    <a:pt x="295" y="1621"/>
                    <a:pt x="294" y="1622"/>
                  </a:cubicBezTo>
                  <a:cubicBezTo>
                    <a:pt x="293" y="1622"/>
                    <a:pt x="293" y="1623"/>
                    <a:pt x="292" y="1623"/>
                  </a:cubicBezTo>
                  <a:cubicBezTo>
                    <a:pt x="12" y="1851"/>
                    <a:pt x="12" y="1851"/>
                    <a:pt x="12" y="1851"/>
                  </a:cubicBezTo>
                  <a:cubicBezTo>
                    <a:pt x="11" y="1851"/>
                    <a:pt x="11" y="1852"/>
                    <a:pt x="10" y="1852"/>
                  </a:cubicBezTo>
                  <a:cubicBezTo>
                    <a:pt x="9" y="1853"/>
                    <a:pt x="8" y="1854"/>
                    <a:pt x="7" y="1855"/>
                  </a:cubicBezTo>
                  <a:cubicBezTo>
                    <a:pt x="5" y="1857"/>
                    <a:pt x="4" y="1858"/>
                    <a:pt x="3" y="1859"/>
                  </a:cubicBezTo>
                  <a:cubicBezTo>
                    <a:pt x="2" y="1860"/>
                    <a:pt x="1" y="1862"/>
                    <a:pt x="0" y="1863"/>
                  </a:cubicBezTo>
                  <a:cubicBezTo>
                    <a:pt x="0" y="1873"/>
                    <a:pt x="0" y="1873"/>
                    <a:pt x="0" y="1873"/>
                  </a:cubicBezTo>
                  <a:cubicBezTo>
                    <a:pt x="0" y="1893"/>
                    <a:pt x="0" y="1893"/>
                    <a:pt x="0" y="1893"/>
                  </a:cubicBezTo>
                  <a:cubicBezTo>
                    <a:pt x="0" y="1888"/>
                    <a:pt x="1" y="1883"/>
                    <a:pt x="3" y="1879"/>
                  </a:cubicBezTo>
                  <a:cubicBezTo>
                    <a:pt x="3" y="1877"/>
                    <a:pt x="4" y="1875"/>
                    <a:pt x="6" y="1873"/>
                  </a:cubicBezTo>
                  <a:cubicBezTo>
                    <a:pt x="6" y="1872"/>
                    <a:pt x="8" y="1869"/>
                    <a:pt x="9" y="1868"/>
                  </a:cubicBezTo>
                  <a:cubicBezTo>
                    <a:pt x="13" y="1876"/>
                    <a:pt x="15" y="1884"/>
                    <a:pt x="15" y="1893"/>
                  </a:cubicBezTo>
                  <a:cubicBezTo>
                    <a:pt x="15" y="1901"/>
                    <a:pt x="13" y="1909"/>
                    <a:pt x="9" y="1917"/>
                  </a:cubicBezTo>
                  <a:cubicBezTo>
                    <a:pt x="8" y="1919"/>
                    <a:pt x="7" y="1920"/>
                    <a:pt x="6" y="1922"/>
                  </a:cubicBezTo>
                  <a:cubicBezTo>
                    <a:pt x="5" y="1923"/>
                    <a:pt x="4" y="1925"/>
                    <a:pt x="3" y="1926"/>
                  </a:cubicBezTo>
                  <a:cubicBezTo>
                    <a:pt x="2" y="1927"/>
                    <a:pt x="1" y="1929"/>
                    <a:pt x="0" y="1930"/>
                  </a:cubicBezTo>
                  <a:cubicBezTo>
                    <a:pt x="0" y="1938"/>
                    <a:pt x="0" y="1938"/>
                    <a:pt x="0" y="1938"/>
                  </a:cubicBezTo>
                  <a:cubicBezTo>
                    <a:pt x="0" y="1944"/>
                    <a:pt x="0" y="1944"/>
                    <a:pt x="0" y="1944"/>
                  </a:cubicBezTo>
                  <a:cubicBezTo>
                    <a:pt x="1" y="1945"/>
                    <a:pt x="2" y="1946"/>
                    <a:pt x="3" y="1947"/>
                  </a:cubicBezTo>
                  <a:lnTo>
                    <a:pt x="283" y="21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8" name="Freeform 9"/>
            <p:cNvSpPr>
              <a:spLocks/>
            </p:cNvSpPr>
            <p:nvPr/>
          </p:nvSpPr>
          <p:spPr bwMode="auto">
            <a:xfrm>
              <a:off x="331787" y="1674813"/>
              <a:ext cx="4763" cy="12700"/>
            </a:xfrm>
            <a:custGeom>
              <a:avLst/>
              <a:gdLst>
                <a:gd name="T0" fmla="*/ 4 w 9"/>
                <a:gd name="T1" fmla="*/ 19 h 19"/>
                <a:gd name="T2" fmla="*/ 6 w 9"/>
                <a:gd name="T3" fmla="*/ 13 h 19"/>
                <a:gd name="T4" fmla="*/ 9 w 9"/>
                <a:gd name="T5" fmla="*/ 0 h 19"/>
                <a:gd name="T6" fmla="*/ 9 w 9"/>
                <a:gd name="T7" fmla="*/ 0 h 19"/>
                <a:gd name="T8" fmla="*/ 5 w 9"/>
                <a:gd name="T9" fmla="*/ 0 h 19"/>
                <a:gd name="T10" fmla="*/ 0 w 9"/>
                <a:gd name="T11" fmla="*/ 0 h 19"/>
                <a:gd name="T12" fmla="*/ 3 w 9"/>
                <a:gd name="T13" fmla="*/ 19 h 19"/>
                <a:gd name="T14" fmla="*/ 4 w 9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9">
                  <a:moveTo>
                    <a:pt x="4" y="19"/>
                  </a:moveTo>
                  <a:cubicBezTo>
                    <a:pt x="5" y="17"/>
                    <a:pt x="6" y="15"/>
                    <a:pt x="6" y="13"/>
                  </a:cubicBezTo>
                  <a:cubicBezTo>
                    <a:pt x="8" y="9"/>
                    <a:pt x="9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3" y="19"/>
                  </a:cubicBezTo>
                  <a:cubicBezTo>
                    <a:pt x="3" y="19"/>
                    <a:pt x="4" y="19"/>
                    <a:pt x="4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0" name="Freeform 10"/>
            <p:cNvSpPr>
              <a:spLocks/>
            </p:cNvSpPr>
            <p:nvPr/>
          </p:nvSpPr>
          <p:spPr bwMode="auto">
            <a:xfrm>
              <a:off x="714375" y="1674813"/>
              <a:ext cx="4763" cy="12700"/>
            </a:xfrm>
            <a:custGeom>
              <a:avLst/>
              <a:gdLst>
                <a:gd name="T0" fmla="*/ 4 w 9"/>
                <a:gd name="T1" fmla="*/ 19 h 19"/>
                <a:gd name="T2" fmla="*/ 6 w 9"/>
                <a:gd name="T3" fmla="*/ 13 h 19"/>
                <a:gd name="T4" fmla="*/ 9 w 9"/>
                <a:gd name="T5" fmla="*/ 0 h 19"/>
                <a:gd name="T6" fmla="*/ 9 w 9"/>
                <a:gd name="T7" fmla="*/ 0 h 19"/>
                <a:gd name="T8" fmla="*/ 4 w 9"/>
                <a:gd name="T9" fmla="*/ 0 h 19"/>
                <a:gd name="T10" fmla="*/ 0 w 9"/>
                <a:gd name="T11" fmla="*/ 0 h 19"/>
                <a:gd name="T12" fmla="*/ 3 w 9"/>
                <a:gd name="T13" fmla="*/ 19 h 19"/>
                <a:gd name="T14" fmla="*/ 4 w 9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9">
                  <a:moveTo>
                    <a:pt x="4" y="19"/>
                  </a:moveTo>
                  <a:cubicBezTo>
                    <a:pt x="5" y="17"/>
                    <a:pt x="6" y="15"/>
                    <a:pt x="6" y="13"/>
                  </a:cubicBezTo>
                  <a:cubicBezTo>
                    <a:pt x="8" y="9"/>
                    <a:pt x="9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3" y="19"/>
                  </a:cubicBezTo>
                  <a:cubicBezTo>
                    <a:pt x="3" y="19"/>
                    <a:pt x="3" y="19"/>
                    <a:pt x="4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2" name="Freeform 11"/>
            <p:cNvSpPr>
              <a:spLocks/>
            </p:cNvSpPr>
            <p:nvPr/>
          </p:nvSpPr>
          <p:spPr bwMode="auto">
            <a:xfrm>
              <a:off x="1096962" y="1674813"/>
              <a:ext cx="4763" cy="12700"/>
            </a:xfrm>
            <a:custGeom>
              <a:avLst/>
              <a:gdLst>
                <a:gd name="T0" fmla="*/ 3 w 9"/>
                <a:gd name="T1" fmla="*/ 19 h 19"/>
                <a:gd name="T2" fmla="*/ 6 w 9"/>
                <a:gd name="T3" fmla="*/ 13 h 19"/>
                <a:gd name="T4" fmla="*/ 9 w 9"/>
                <a:gd name="T5" fmla="*/ 0 h 19"/>
                <a:gd name="T6" fmla="*/ 9 w 9"/>
                <a:gd name="T7" fmla="*/ 0 h 19"/>
                <a:gd name="T8" fmla="*/ 4 w 9"/>
                <a:gd name="T9" fmla="*/ 0 h 19"/>
                <a:gd name="T10" fmla="*/ 0 w 9"/>
                <a:gd name="T11" fmla="*/ 0 h 19"/>
                <a:gd name="T12" fmla="*/ 3 w 9"/>
                <a:gd name="T13" fmla="*/ 19 h 19"/>
                <a:gd name="T14" fmla="*/ 3 w 9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9">
                  <a:moveTo>
                    <a:pt x="3" y="19"/>
                  </a:moveTo>
                  <a:cubicBezTo>
                    <a:pt x="5" y="17"/>
                    <a:pt x="6" y="15"/>
                    <a:pt x="6" y="13"/>
                  </a:cubicBezTo>
                  <a:cubicBezTo>
                    <a:pt x="8" y="9"/>
                    <a:pt x="9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4" name="Freeform 12"/>
            <p:cNvSpPr>
              <a:spLocks/>
            </p:cNvSpPr>
            <p:nvPr/>
          </p:nvSpPr>
          <p:spPr bwMode="auto">
            <a:xfrm>
              <a:off x="1479550" y="1674813"/>
              <a:ext cx="4763" cy="12700"/>
            </a:xfrm>
            <a:custGeom>
              <a:avLst/>
              <a:gdLst>
                <a:gd name="T0" fmla="*/ 0 w 9"/>
                <a:gd name="T1" fmla="*/ 0 h 19"/>
                <a:gd name="T2" fmla="*/ 3 w 9"/>
                <a:gd name="T3" fmla="*/ 19 h 19"/>
                <a:gd name="T4" fmla="*/ 6 w 9"/>
                <a:gd name="T5" fmla="*/ 13 h 19"/>
                <a:gd name="T6" fmla="*/ 8 w 9"/>
                <a:gd name="T7" fmla="*/ 7 h 19"/>
                <a:gd name="T8" fmla="*/ 9 w 9"/>
                <a:gd name="T9" fmla="*/ 0 h 19"/>
                <a:gd name="T10" fmla="*/ 4 w 9"/>
                <a:gd name="T11" fmla="*/ 0 h 19"/>
                <a:gd name="T12" fmla="*/ 0 w 9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9">
                  <a:moveTo>
                    <a:pt x="0" y="0"/>
                  </a:moveTo>
                  <a:cubicBezTo>
                    <a:pt x="0" y="6"/>
                    <a:pt x="2" y="13"/>
                    <a:pt x="3" y="19"/>
                  </a:cubicBezTo>
                  <a:cubicBezTo>
                    <a:pt x="5" y="17"/>
                    <a:pt x="6" y="15"/>
                    <a:pt x="6" y="13"/>
                  </a:cubicBezTo>
                  <a:cubicBezTo>
                    <a:pt x="7" y="11"/>
                    <a:pt x="8" y="9"/>
                    <a:pt x="8" y="7"/>
                  </a:cubicBezTo>
                  <a:cubicBezTo>
                    <a:pt x="9" y="4"/>
                    <a:pt x="9" y="2"/>
                    <a:pt x="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5" name="Freeform 13"/>
            <p:cNvSpPr>
              <a:spLocks/>
            </p:cNvSpPr>
            <p:nvPr/>
          </p:nvSpPr>
          <p:spPr bwMode="auto">
            <a:xfrm>
              <a:off x="1860550" y="1674813"/>
              <a:ext cx="6350" cy="12700"/>
            </a:xfrm>
            <a:custGeom>
              <a:avLst/>
              <a:gdLst>
                <a:gd name="T0" fmla="*/ 3 w 9"/>
                <a:gd name="T1" fmla="*/ 19 h 19"/>
                <a:gd name="T2" fmla="*/ 6 w 9"/>
                <a:gd name="T3" fmla="*/ 13 h 19"/>
                <a:gd name="T4" fmla="*/ 9 w 9"/>
                <a:gd name="T5" fmla="*/ 0 h 19"/>
                <a:gd name="T6" fmla="*/ 9 w 9"/>
                <a:gd name="T7" fmla="*/ 0 h 19"/>
                <a:gd name="T8" fmla="*/ 4 w 9"/>
                <a:gd name="T9" fmla="*/ 0 h 19"/>
                <a:gd name="T10" fmla="*/ 0 w 9"/>
                <a:gd name="T11" fmla="*/ 0 h 19"/>
                <a:gd name="T12" fmla="*/ 3 w 9"/>
                <a:gd name="T13" fmla="*/ 19 h 19"/>
                <a:gd name="T14" fmla="*/ 3 w 9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9">
                  <a:moveTo>
                    <a:pt x="3" y="19"/>
                  </a:moveTo>
                  <a:cubicBezTo>
                    <a:pt x="5" y="17"/>
                    <a:pt x="6" y="15"/>
                    <a:pt x="6" y="13"/>
                  </a:cubicBezTo>
                  <a:cubicBezTo>
                    <a:pt x="8" y="9"/>
                    <a:pt x="9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1" y="13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7" name="Freeform 14"/>
            <p:cNvSpPr>
              <a:spLocks/>
            </p:cNvSpPr>
            <p:nvPr/>
          </p:nvSpPr>
          <p:spPr bwMode="auto">
            <a:xfrm>
              <a:off x="2243137" y="1674813"/>
              <a:ext cx="6350" cy="12700"/>
            </a:xfrm>
            <a:custGeom>
              <a:avLst/>
              <a:gdLst>
                <a:gd name="T0" fmla="*/ 3 w 9"/>
                <a:gd name="T1" fmla="*/ 19 h 19"/>
                <a:gd name="T2" fmla="*/ 6 w 9"/>
                <a:gd name="T3" fmla="*/ 13 h 19"/>
                <a:gd name="T4" fmla="*/ 9 w 9"/>
                <a:gd name="T5" fmla="*/ 0 h 19"/>
                <a:gd name="T6" fmla="*/ 9 w 9"/>
                <a:gd name="T7" fmla="*/ 0 h 19"/>
                <a:gd name="T8" fmla="*/ 4 w 9"/>
                <a:gd name="T9" fmla="*/ 0 h 19"/>
                <a:gd name="T10" fmla="*/ 0 w 9"/>
                <a:gd name="T11" fmla="*/ 0 h 19"/>
                <a:gd name="T12" fmla="*/ 3 w 9"/>
                <a:gd name="T13" fmla="*/ 19 h 19"/>
                <a:gd name="T14" fmla="*/ 3 w 9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9">
                  <a:moveTo>
                    <a:pt x="3" y="19"/>
                  </a:moveTo>
                  <a:cubicBezTo>
                    <a:pt x="5" y="17"/>
                    <a:pt x="6" y="15"/>
                    <a:pt x="6" y="13"/>
                  </a:cubicBezTo>
                  <a:cubicBezTo>
                    <a:pt x="8" y="9"/>
                    <a:pt x="9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1" y="13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8" name="Freeform 15"/>
            <p:cNvSpPr>
              <a:spLocks/>
            </p:cNvSpPr>
            <p:nvPr/>
          </p:nvSpPr>
          <p:spPr bwMode="auto">
            <a:xfrm>
              <a:off x="2624137" y="1674813"/>
              <a:ext cx="7938" cy="12700"/>
            </a:xfrm>
            <a:custGeom>
              <a:avLst/>
              <a:gdLst>
                <a:gd name="T0" fmla="*/ 5 w 12"/>
                <a:gd name="T1" fmla="*/ 19 h 19"/>
                <a:gd name="T2" fmla="*/ 9 w 12"/>
                <a:gd name="T3" fmla="*/ 13 h 19"/>
                <a:gd name="T4" fmla="*/ 9 w 12"/>
                <a:gd name="T5" fmla="*/ 11 h 19"/>
                <a:gd name="T6" fmla="*/ 12 w 12"/>
                <a:gd name="T7" fmla="*/ 0 h 19"/>
                <a:gd name="T8" fmla="*/ 12 w 12"/>
                <a:gd name="T9" fmla="*/ 0 h 19"/>
                <a:gd name="T10" fmla="*/ 6 w 12"/>
                <a:gd name="T11" fmla="*/ 0 h 19"/>
                <a:gd name="T12" fmla="*/ 2 w 12"/>
                <a:gd name="T13" fmla="*/ 0 h 19"/>
                <a:gd name="T14" fmla="*/ 0 w 12"/>
                <a:gd name="T15" fmla="*/ 0 h 19"/>
                <a:gd name="T16" fmla="*/ 5 w 12"/>
                <a:gd name="T17" fmla="*/ 19 h 19"/>
                <a:gd name="T18" fmla="*/ 5 w 12"/>
                <a:gd name="T1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9">
                  <a:moveTo>
                    <a:pt x="5" y="19"/>
                  </a:moveTo>
                  <a:cubicBezTo>
                    <a:pt x="7" y="17"/>
                    <a:pt x="9" y="15"/>
                    <a:pt x="9" y="13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11" y="7"/>
                    <a:pt x="12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6"/>
                    <a:pt x="3" y="13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9" name="Freeform 16"/>
            <p:cNvSpPr>
              <a:spLocks/>
            </p:cNvSpPr>
            <p:nvPr/>
          </p:nvSpPr>
          <p:spPr bwMode="auto">
            <a:xfrm>
              <a:off x="3006725" y="1674813"/>
              <a:ext cx="6350" cy="12700"/>
            </a:xfrm>
            <a:custGeom>
              <a:avLst/>
              <a:gdLst>
                <a:gd name="T0" fmla="*/ 0 w 10"/>
                <a:gd name="T1" fmla="*/ 0 h 19"/>
                <a:gd name="T2" fmla="*/ 4 w 10"/>
                <a:gd name="T3" fmla="*/ 19 h 19"/>
                <a:gd name="T4" fmla="*/ 7 w 10"/>
                <a:gd name="T5" fmla="*/ 13 h 19"/>
                <a:gd name="T6" fmla="*/ 9 w 10"/>
                <a:gd name="T7" fmla="*/ 7 h 19"/>
                <a:gd name="T8" fmla="*/ 10 w 10"/>
                <a:gd name="T9" fmla="*/ 0 h 19"/>
                <a:gd name="T10" fmla="*/ 5 w 10"/>
                <a:gd name="T11" fmla="*/ 0 h 19"/>
                <a:gd name="T12" fmla="*/ 0 w 10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9">
                  <a:moveTo>
                    <a:pt x="0" y="0"/>
                  </a:moveTo>
                  <a:cubicBezTo>
                    <a:pt x="0" y="6"/>
                    <a:pt x="2" y="13"/>
                    <a:pt x="4" y="19"/>
                  </a:cubicBezTo>
                  <a:cubicBezTo>
                    <a:pt x="6" y="17"/>
                    <a:pt x="7" y="15"/>
                    <a:pt x="7" y="13"/>
                  </a:cubicBezTo>
                  <a:cubicBezTo>
                    <a:pt x="8" y="11"/>
                    <a:pt x="8" y="9"/>
                    <a:pt x="9" y="7"/>
                  </a:cubicBezTo>
                  <a:cubicBezTo>
                    <a:pt x="9" y="4"/>
                    <a:pt x="10" y="2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0" name="Freeform 17"/>
            <p:cNvSpPr>
              <a:spLocks/>
            </p:cNvSpPr>
            <p:nvPr/>
          </p:nvSpPr>
          <p:spPr bwMode="auto">
            <a:xfrm>
              <a:off x="3389312" y="1674813"/>
              <a:ext cx="6350" cy="12700"/>
            </a:xfrm>
            <a:custGeom>
              <a:avLst/>
              <a:gdLst>
                <a:gd name="T0" fmla="*/ 4 w 10"/>
                <a:gd name="T1" fmla="*/ 19 h 19"/>
                <a:gd name="T2" fmla="*/ 7 w 10"/>
                <a:gd name="T3" fmla="*/ 13 h 19"/>
                <a:gd name="T4" fmla="*/ 10 w 10"/>
                <a:gd name="T5" fmla="*/ 0 h 19"/>
                <a:gd name="T6" fmla="*/ 9 w 10"/>
                <a:gd name="T7" fmla="*/ 0 h 19"/>
                <a:gd name="T8" fmla="*/ 5 w 10"/>
                <a:gd name="T9" fmla="*/ 0 h 19"/>
                <a:gd name="T10" fmla="*/ 0 w 10"/>
                <a:gd name="T11" fmla="*/ 0 h 19"/>
                <a:gd name="T12" fmla="*/ 4 w 10"/>
                <a:gd name="T13" fmla="*/ 19 h 19"/>
                <a:gd name="T14" fmla="*/ 4 w 10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9">
                  <a:moveTo>
                    <a:pt x="4" y="19"/>
                  </a:moveTo>
                  <a:cubicBezTo>
                    <a:pt x="6" y="17"/>
                    <a:pt x="7" y="15"/>
                    <a:pt x="7" y="13"/>
                  </a:cubicBezTo>
                  <a:cubicBezTo>
                    <a:pt x="9" y="9"/>
                    <a:pt x="10" y="4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1" name="Freeform 18"/>
            <p:cNvSpPr>
              <a:spLocks/>
            </p:cNvSpPr>
            <p:nvPr/>
          </p:nvSpPr>
          <p:spPr bwMode="auto">
            <a:xfrm>
              <a:off x="3771900" y="1674813"/>
              <a:ext cx="6350" cy="12700"/>
            </a:xfrm>
            <a:custGeom>
              <a:avLst/>
              <a:gdLst>
                <a:gd name="T0" fmla="*/ 4 w 10"/>
                <a:gd name="T1" fmla="*/ 19 h 19"/>
                <a:gd name="T2" fmla="*/ 7 w 10"/>
                <a:gd name="T3" fmla="*/ 13 h 19"/>
                <a:gd name="T4" fmla="*/ 10 w 10"/>
                <a:gd name="T5" fmla="*/ 0 h 19"/>
                <a:gd name="T6" fmla="*/ 9 w 10"/>
                <a:gd name="T7" fmla="*/ 0 h 19"/>
                <a:gd name="T8" fmla="*/ 5 w 10"/>
                <a:gd name="T9" fmla="*/ 0 h 19"/>
                <a:gd name="T10" fmla="*/ 0 w 10"/>
                <a:gd name="T11" fmla="*/ 0 h 19"/>
                <a:gd name="T12" fmla="*/ 4 w 10"/>
                <a:gd name="T13" fmla="*/ 19 h 19"/>
                <a:gd name="T14" fmla="*/ 4 w 10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9">
                  <a:moveTo>
                    <a:pt x="4" y="19"/>
                  </a:moveTo>
                  <a:cubicBezTo>
                    <a:pt x="6" y="17"/>
                    <a:pt x="7" y="15"/>
                    <a:pt x="7" y="13"/>
                  </a:cubicBezTo>
                  <a:cubicBezTo>
                    <a:pt x="9" y="9"/>
                    <a:pt x="10" y="4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2" name="Freeform 19"/>
            <p:cNvSpPr>
              <a:spLocks/>
            </p:cNvSpPr>
            <p:nvPr/>
          </p:nvSpPr>
          <p:spPr bwMode="auto">
            <a:xfrm>
              <a:off x="4154487" y="1674813"/>
              <a:ext cx="6350" cy="12700"/>
            </a:xfrm>
            <a:custGeom>
              <a:avLst/>
              <a:gdLst>
                <a:gd name="T0" fmla="*/ 4 w 10"/>
                <a:gd name="T1" fmla="*/ 19 h 19"/>
                <a:gd name="T2" fmla="*/ 7 w 10"/>
                <a:gd name="T3" fmla="*/ 13 h 19"/>
                <a:gd name="T4" fmla="*/ 10 w 10"/>
                <a:gd name="T5" fmla="*/ 0 h 19"/>
                <a:gd name="T6" fmla="*/ 9 w 10"/>
                <a:gd name="T7" fmla="*/ 0 h 19"/>
                <a:gd name="T8" fmla="*/ 5 w 10"/>
                <a:gd name="T9" fmla="*/ 0 h 19"/>
                <a:gd name="T10" fmla="*/ 0 w 10"/>
                <a:gd name="T11" fmla="*/ 0 h 19"/>
                <a:gd name="T12" fmla="*/ 4 w 10"/>
                <a:gd name="T13" fmla="*/ 19 h 19"/>
                <a:gd name="T14" fmla="*/ 4 w 10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9">
                  <a:moveTo>
                    <a:pt x="4" y="19"/>
                  </a:moveTo>
                  <a:cubicBezTo>
                    <a:pt x="6" y="17"/>
                    <a:pt x="7" y="15"/>
                    <a:pt x="7" y="13"/>
                  </a:cubicBezTo>
                  <a:cubicBezTo>
                    <a:pt x="9" y="9"/>
                    <a:pt x="10" y="4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3" name="Freeform 20"/>
            <p:cNvSpPr>
              <a:spLocks/>
            </p:cNvSpPr>
            <p:nvPr/>
          </p:nvSpPr>
          <p:spPr bwMode="auto">
            <a:xfrm>
              <a:off x="4537075" y="1674813"/>
              <a:ext cx="6350" cy="12700"/>
            </a:xfrm>
            <a:custGeom>
              <a:avLst/>
              <a:gdLst>
                <a:gd name="T0" fmla="*/ 0 w 10"/>
                <a:gd name="T1" fmla="*/ 0 h 19"/>
                <a:gd name="T2" fmla="*/ 4 w 10"/>
                <a:gd name="T3" fmla="*/ 19 h 19"/>
                <a:gd name="T4" fmla="*/ 6 w 10"/>
                <a:gd name="T5" fmla="*/ 16 h 19"/>
                <a:gd name="T6" fmla="*/ 7 w 10"/>
                <a:gd name="T7" fmla="*/ 13 h 19"/>
                <a:gd name="T8" fmla="*/ 7 w 10"/>
                <a:gd name="T9" fmla="*/ 13 h 19"/>
                <a:gd name="T10" fmla="*/ 9 w 10"/>
                <a:gd name="T11" fmla="*/ 7 h 19"/>
                <a:gd name="T12" fmla="*/ 10 w 10"/>
                <a:gd name="T13" fmla="*/ 0 h 19"/>
                <a:gd name="T14" fmla="*/ 5 w 10"/>
                <a:gd name="T15" fmla="*/ 0 h 19"/>
                <a:gd name="T16" fmla="*/ 0 w 10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9">
                  <a:moveTo>
                    <a:pt x="0" y="0"/>
                  </a:moveTo>
                  <a:cubicBezTo>
                    <a:pt x="0" y="6"/>
                    <a:pt x="2" y="13"/>
                    <a:pt x="4" y="19"/>
                  </a:cubicBezTo>
                  <a:cubicBezTo>
                    <a:pt x="5" y="18"/>
                    <a:pt x="5" y="17"/>
                    <a:pt x="6" y="16"/>
                  </a:cubicBezTo>
                  <a:cubicBezTo>
                    <a:pt x="6" y="15"/>
                    <a:pt x="7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1"/>
                    <a:pt x="8" y="9"/>
                    <a:pt x="9" y="7"/>
                  </a:cubicBezTo>
                  <a:cubicBezTo>
                    <a:pt x="9" y="4"/>
                    <a:pt x="10" y="2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4" name="Freeform 21"/>
            <p:cNvSpPr>
              <a:spLocks/>
            </p:cNvSpPr>
            <p:nvPr/>
          </p:nvSpPr>
          <p:spPr bwMode="auto">
            <a:xfrm>
              <a:off x="4918075" y="1674813"/>
              <a:ext cx="6350" cy="12700"/>
            </a:xfrm>
            <a:custGeom>
              <a:avLst/>
              <a:gdLst>
                <a:gd name="T0" fmla="*/ 4 w 10"/>
                <a:gd name="T1" fmla="*/ 19 h 19"/>
                <a:gd name="T2" fmla="*/ 7 w 10"/>
                <a:gd name="T3" fmla="*/ 13 h 19"/>
                <a:gd name="T4" fmla="*/ 10 w 10"/>
                <a:gd name="T5" fmla="*/ 0 h 19"/>
                <a:gd name="T6" fmla="*/ 9 w 10"/>
                <a:gd name="T7" fmla="*/ 0 h 19"/>
                <a:gd name="T8" fmla="*/ 5 w 10"/>
                <a:gd name="T9" fmla="*/ 0 h 19"/>
                <a:gd name="T10" fmla="*/ 0 w 10"/>
                <a:gd name="T11" fmla="*/ 0 h 19"/>
                <a:gd name="T12" fmla="*/ 4 w 10"/>
                <a:gd name="T13" fmla="*/ 19 h 19"/>
                <a:gd name="T14" fmla="*/ 4 w 10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9">
                  <a:moveTo>
                    <a:pt x="4" y="19"/>
                  </a:moveTo>
                  <a:cubicBezTo>
                    <a:pt x="6" y="17"/>
                    <a:pt x="7" y="15"/>
                    <a:pt x="7" y="13"/>
                  </a:cubicBezTo>
                  <a:cubicBezTo>
                    <a:pt x="9" y="9"/>
                    <a:pt x="10" y="4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5" name="Freeform 22"/>
            <p:cNvSpPr>
              <a:spLocks/>
            </p:cNvSpPr>
            <p:nvPr/>
          </p:nvSpPr>
          <p:spPr bwMode="auto">
            <a:xfrm>
              <a:off x="5300662" y="1674813"/>
              <a:ext cx="6350" cy="12700"/>
            </a:xfrm>
            <a:custGeom>
              <a:avLst/>
              <a:gdLst>
                <a:gd name="T0" fmla="*/ 4 w 9"/>
                <a:gd name="T1" fmla="*/ 19 h 19"/>
                <a:gd name="T2" fmla="*/ 7 w 9"/>
                <a:gd name="T3" fmla="*/ 13 h 19"/>
                <a:gd name="T4" fmla="*/ 9 w 9"/>
                <a:gd name="T5" fmla="*/ 0 h 19"/>
                <a:gd name="T6" fmla="*/ 9 w 9"/>
                <a:gd name="T7" fmla="*/ 0 h 19"/>
                <a:gd name="T8" fmla="*/ 5 w 9"/>
                <a:gd name="T9" fmla="*/ 0 h 19"/>
                <a:gd name="T10" fmla="*/ 0 w 9"/>
                <a:gd name="T11" fmla="*/ 0 h 19"/>
                <a:gd name="T12" fmla="*/ 4 w 9"/>
                <a:gd name="T13" fmla="*/ 19 h 19"/>
                <a:gd name="T14" fmla="*/ 4 w 9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9">
                  <a:moveTo>
                    <a:pt x="4" y="19"/>
                  </a:moveTo>
                  <a:cubicBezTo>
                    <a:pt x="6" y="17"/>
                    <a:pt x="7" y="15"/>
                    <a:pt x="7" y="13"/>
                  </a:cubicBezTo>
                  <a:cubicBezTo>
                    <a:pt x="9" y="9"/>
                    <a:pt x="9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6" name="Freeform 23"/>
            <p:cNvSpPr>
              <a:spLocks/>
            </p:cNvSpPr>
            <p:nvPr/>
          </p:nvSpPr>
          <p:spPr bwMode="auto">
            <a:xfrm>
              <a:off x="5683250" y="1674813"/>
              <a:ext cx="6350" cy="12700"/>
            </a:xfrm>
            <a:custGeom>
              <a:avLst/>
              <a:gdLst>
                <a:gd name="T0" fmla="*/ 4 w 9"/>
                <a:gd name="T1" fmla="*/ 19 h 19"/>
                <a:gd name="T2" fmla="*/ 7 w 9"/>
                <a:gd name="T3" fmla="*/ 13 h 19"/>
                <a:gd name="T4" fmla="*/ 9 w 9"/>
                <a:gd name="T5" fmla="*/ 0 h 19"/>
                <a:gd name="T6" fmla="*/ 9 w 9"/>
                <a:gd name="T7" fmla="*/ 0 h 19"/>
                <a:gd name="T8" fmla="*/ 5 w 9"/>
                <a:gd name="T9" fmla="*/ 0 h 19"/>
                <a:gd name="T10" fmla="*/ 0 w 9"/>
                <a:gd name="T11" fmla="*/ 0 h 19"/>
                <a:gd name="T12" fmla="*/ 4 w 9"/>
                <a:gd name="T13" fmla="*/ 19 h 19"/>
                <a:gd name="T14" fmla="*/ 4 w 9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9">
                  <a:moveTo>
                    <a:pt x="4" y="19"/>
                  </a:moveTo>
                  <a:cubicBezTo>
                    <a:pt x="6" y="17"/>
                    <a:pt x="7" y="15"/>
                    <a:pt x="7" y="13"/>
                  </a:cubicBezTo>
                  <a:cubicBezTo>
                    <a:pt x="8" y="9"/>
                    <a:pt x="9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7" name="Freeform 24"/>
            <p:cNvSpPr>
              <a:spLocks/>
            </p:cNvSpPr>
            <p:nvPr/>
          </p:nvSpPr>
          <p:spPr bwMode="auto">
            <a:xfrm>
              <a:off x="6065837" y="1674813"/>
              <a:ext cx="6350" cy="12700"/>
            </a:xfrm>
            <a:custGeom>
              <a:avLst/>
              <a:gdLst>
                <a:gd name="T0" fmla="*/ 0 w 9"/>
                <a:gd name="T1" fmla="*/ 0 h 19"/>
                <a:gd name="T2" fmla="*/ 4 w 9"/>
                <a:gd name="T3" fmla="*/ 19 h 19"/>
                <a:gd name="T4" fmla="*/ 6 w 9"/>
                <a:gd name="T5" fmla="*/ 16 h 19"/>
                <a:gd name="T6" fmla="*/ 6 w 9"/>
                <a:gd name="T7" fmla="*/ 13 h 19"/>
                <a:gd name="T8" fmla="*/ 7 w 9"/>
                <a:gd name="T9" fmla="*/ 13 h 19"/>
                <a:gd name="T10" fmla="*/ 9 w 9"/>
                <a:gd name="T11" fmla="*/ 7 h 19"/>
                <a:gd name="T12" fmla="*/ 9 w 9"/>
                <a:gd name="T13" fmla="*/ 0 h 19"/>
                <a:gd name="T14" fmla="*/ 5 w 9"/>
                <a:gd name="T15" fmla="*/ 0 h 19"/>
                <a:gd name="T16" fmla="*/ 0 w 9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9">
                  <a:moveTo>
                    <a:pt x="0" y="0"/>
                  </a:moveTo>
                  <a:cubicBezTo>
                    <a:pt x="0" y="6"/>
                    <a:pt x="2" y="13"/>
                    <a:pt x="4" y="19"/>
                  </a:cubicBezTo>
                  <a:cubicBezTo>
                    <a:pt x="5" y="18"/>
                    <a:pt x="5" y="17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6" y="13"/>
                    <a:pt x="7" y="13"/>
                    <a:pt x="7" y="13"/>
                  </a:cubicBezTo>
                  <a:cubicBezTo>
                    <a:pt x="8" y="11"/>
                    <a:pt x="8" y="9"/>
                    <a:pt x="9" y="7"/>
                  </a:cubicBezTo>
                  <a:cubicBezTo>
                    <a:pt x="9" y="4"/>
                    <a:pt x="9" y="2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8" name="Freeform 25"/>
            <p:cNvSpPr>
              <a:spLocks/>
            </p:cNvSpPr>
            <p:nvPr/>
          </p:nvSpPr>
          <p:spPr bwMode="auto">
            <a:xfrm>
              <a:off x="5667375" y="1674813"/>
              <a:ext cx="588963" cy="444500"/>
            </a:xfrm>
            <a:custGeom>
              <a:avLst/>
              <a:gdLst>
                <a:gd name="T0" fmla="*/ 335 w 926"/>
                <a:gd name="T1" fmla="*/ 316 h 698"/>
                <a:gd name="T2" fmla="*/ 341 w 926"/>
                <a:gd name="T3" fmla="*/ 296 h 698"/>
                <a:gd name="T4" fmla="*/ 350 w 926"/>
                <a:gd name="T5" fmla="*/ 316 h 698"/>
                <a:gd name="T6" fmla="*/ 344 w 926"/>
                <a:gd name="T7" fmla="*/ 340 h 698"/>
                <a:gd name="T8" fmla="*/ 338 w 926"/>
                <a:gd name="T9" fmla="*/ 350 h 698"/>
                <a:gd name="T10" fmla="*/ 332 w 926"/>
                <a:gd name="T11" fmla="*/ 357 h 698"/>
                <a:gd name="T12" fmla="*/ 326 w 926"/>
                <a:gd name="T13" fmla="*/ 362 h 698"/>
                <a:gd name="T14" fmla="*/ 44 w 926"/>
                <a:gd name="T15" fmla="*/ 590 h 698"/>
                <a:gd name="T16" fmla="*/ 37 w 926"/>
                <a:gd name="T17" fmla="*/ 598 h 698"/>
                <a:gd name="T18" fmla="*/ 31 w 926"/>
                <a:gd name="T19" fmla="*/ 606 h 698"/>
                <a:gd name="T20" fmla="*/ 24 w 926"/>
                <a:gd name="T21" fmla="*/ 631 h 698"/>
                <a:gd name="T22" fmla="*/ 28 w 926"/>
                <a:gd name="T23" fmla="*/ 651 h 698"/>
                <a:gd name="T24" fmla="*/ 34 w 926"/>
                <a:gd name="T25" fmla="*/ 631 h 698"/>
                <a:gd name="T26" fmla="*/ 40 w 926"/>
                <a:gd name="T27" fmla="*/ 611 h 698"/>
                <a:gd name="T28" fmla="*/ 49 w 926"/>
                <a:gd name="T29" fmla="*/ 631 h 698"/>
                <a:gd name="T30" fmla="*/ 43 w 926"/>
                <a:gd name="T31" fmla="*/ 656 h 698"/>
                <a:gd name="T32" fmla="*/ 37 w 926"/>
                <a:gd name="T33" fmla="*/ 665 h 698"/>
                <a:gd name="T34" fmla="*/ 31 w 926"/>
                <a:gd name="T35" fmla="*/ 672 h 698"/>
                <a:gd name="T36" fmla="*/ 25 w 926"/>
                <a:gd name="T37" fmla="*/ 678 h 698"/>
                <a:gd name="T38" fmla="*/ 33 w 926"/>
                <a:gd name="T39" fmla="*/ 685 h 698"/>
                <a:gd name="T40" fmla="*/ 35 w 926"/>
                <a:gd name="T41" fmla="*/ 684 h 698"/>
                <a:gd name="T42" fmla="*/ 43 w 926"/>
                <a:gd name="T43" fmla="*/ 678 h 698"/>
                <a:gd name="T44" fmla="*/ 44 w 926"/>
                <a:gd name="T45" fmla="*/ 672 h 698"/>
                <a:gd name="T46" fmla="*/ 47 w 926"/>
                <a:gd name="T47" fmla="*/ 668 h 698"/>
                <a:gd name="T48" fmla="*/ 49 w 926"/>
                <a:gd name="T49" fmla="*/ 666 h 698"/>
                <a:gd name="T50" fmla="*/ 50 w 926"/>
                <a:gd name="T51" fmla="*/ 664 h 698"/>
                <a:gd name="T52" fmla="*/ 50 w 926"/>
                <a:gd name="T53" fmla="*/ 599 h 698"/>
                <a:gd name="T54" fmla="*/ 332 w 926"/>
                <a:gd name="T55" fmla="*/ 371 h 698"/>
                <a:gd name="T56" fmla="*/ 338 w 926"/>
                <a:gd name="T57" fmla="*/ 371 h 698"/>
                <a:gd name="T58" fmla="*/ 605 w 926"/>
                <a:gd name="T59" fmla="*/ 574 h 698"/>
                <a:gd name="T60" fmla="*/ 342 w 926"/>
                <a:gd name="T61" fmla="*/ 361 h 698"/>
                <a:gd name="T62" fmla="*/ 345 w 926"/>
                <a:gd name="T63" fmla="*/ 357 h 698"/>
                <a:gd name="T64" fmla="*/ 351 w 926"/>
                <a:gd name="T65" fmla="*/ 349 h 698"/>
                <a:gd name="T66" fmla="*/ 359 w 926"/>
                <a:gd name="T67" fmla="*/ 316 h 698"/>
                <a:gd name="T68" fmla="*/ 353 w 926"/>
                <a:gd name="T69" fmla="*/ 282 h 698"/>
                <a:gd name="T70" fmla="*/ 635 w 926"/>
                <a:gd name="T71" fmla="*/ 52 h 698"/>
                <a:gd name="T72" fmla="*/ 638 w 926"/>
                <a:gd name="T73" fmla="*/ 55 h 698"/>
                <a:gd name="T74" fmla="*/ 919 w 926"/>
                <a:gd name="T75" fmla="*/ 283 h 698"/>
                <a:gd name="T76" fmla="*/ 923 w 926"/>
                <a:gd name="T77" fmla="*/ 279 h 698"/>
                <a:gd name="T78" fmla="*/ 925 w 926"/>
                <a:gd name="T79" fmla="*/ 275 h 698"/>
                <a:gd name="T80" fmla="*/ 644 w 926"/>
                <a:gd name="T81" fmla="*/ 46 h 698"/>
                <a:gd name="T82" fmla="*/ 643 w 926"/>
                <a:gd name="T83" fmla="*/ 45 h 698"/>
                <a:gd name="T84" fmla="*/ 648 w 926"/>
                <a:gd name="T85" fmla="*/ 37 h 698"/>
                <a:gd name="T86" fmla="*/ 651 w 926"/>
                <a:gd name="T87" fmla="*/ 33 h 698"/>
                <a:gd name="T88" fmla="*/ 654 w 926"/>
                <a:gd name="T89" fmla="*/ 0 h 698"/>
                <a:gd name="T90" fmla="*/ 644 w 926"/>
                <a:gd name="T91" fmla="*/ 24 h 698"/>
                <a:gd name="T92" fmla="*/ 641 w 926"/>
                <a:gd name="T93" fmla="*/ 30 h 698"/>
                <a:gd name="T94" fmla="*/ 650 w 926"/>
                <a:gd name="T95" fmla="*/ 0 h 698"/>
                <a:gd name="T96" fmla="*/ 640 w 926"/>
                <a:gd name="T97" fmla="*/ 0 h 698"/>
                <a:gd name="T98" fmla="*/ 635 w 926"/>
                <a:gd name="T99" fmla="*/ 20 h 698"/>
                <a:gd name="T100" fmla="*/ 635 w 926"/>
                <a:gd name="T101" fmla="*/ 29 h 698"/>
                <a:gd name="T102" fmla="*/ 635 w 926"/>
                <a:gd name="T103" fmla="*/ 38 h 698"/>
                <a:gd name="T104" fmla="*/ 635 w 926"/>
                <a:gd name="T105" fmla="*/ 38 h 698"/>
                <a:gd name="T106" fmla="*/ 628 w 926"/>
                <a:gd name="T107" fmla="*/ 46 h 698"/>
                <a:gd name="T108" fmla="*/ 347 w 926"/>
                <a:gd name="T109" fmla="*/ 274 h 698"/>
                <a:gd name="T110" fmla="*/ 342 w 926"/>
                <a:gd name="T111" fmla="*/ 278 h 698"/>
                <a:gd name="T112" fmla="*/ 335 w 926"/>
                <a:gd name="T113" fmla="*/ 287 h 698"/>
                <a:gd name="T114" fmla="*/ 329 w 926"/>
                <a:gd name="T115" fmla="*/ 296 h 698"/>
                <a:gd name="T116" fmla="*/ 325 w 926"/>
                <a:gd name="T117" fmla="*/ 316 h 698"/>
                <a:gd name="T118" fmla="*/ 332 w 926"/>
                <a:gd name="T119" fmla="*/ 330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26" h="698">
                  <a:moveTo>
                    <a:pt x="332" y="330"/>
                  </a:moveTo>
                  <a:cubicBezTo>
                    <a:pt x="334" y="325"/>
                    <a:pt x="335" y="320"/>
                    <a:pt x="335" y="316"/>
                  </a:cubicBezTo>
                  <a:cubicBezTo>
                    <a:pt x="335" y="312"/>
                    <a:pt x="336" y="307"/>
                    <a:pt x="338" y="302"/>
                  </a:cubicBezTo>
                  <a:cubicBezTo>
                    <a:pt x="338" y="300"/>
                    <a:pt x="339" y="298"/>
                    <a:pt x="341" y="296"/>
                  </a:cubicBezTo>
                  <a:cubicBezTo>
                    <a:pt x="341" y="295"/>
                    <a:pt x="343" y="293"/>
                    <a:pt x="344" y="292"/>
                  </a:cubicBezTo>
                  <a:cubicBezTo>
                    <a:pt x="348" y="299"/>
                    <a:pt x="350" y="307"/>
                    <a:pt x="350" y="316"/>
                  </a:cubicBezTo>
                  <a:cubicBezTo>
                    <a:pt x="350" y="316"/>
                    <a:pt x="350" y="316"/>
                    <a:pt x="350" y="316"/>
                  </a:cubicBezTo>
                  <a:cubicBezTo>
                    <a:pt x="350" y="324"/>
                    <a:pt x="348" y="333"/>
                    <a:pt x="344" y="340"/>
                  </a:cubicBezTo>
                  <a:cubicBezTo>
                    <a:pt x="343" y="342"/>
                    <a:pt x="342" y="343"/>
                    <a:pt x="341" y="345"/>
                  </a:cubicBezTo>
                  <a:cubicBezTo>
                    <a:pt x="340" y="346"/>
                    <a:pt x="339" y="349"/>
                    <a:pt x="338" y="350"/>
                  </a:cubicBezTo>
                  <a:cubicBezTo>
                    <a:pt x="337" y="351"/>
                    <a:pt x="336" y="353"/>
                    <a:pt x="335" y="354"/>
                  </a:cubicBezTo>
                  <a:cubicBezTo>
                    <a:pt x="334" y="355"/>
                    <a:pt x="333" y="356"/>
                    <a:pt x="332" y="357"/>
                  </a:cubicBezTo>
                  <a:cubicBezTo>
                    <a:pt x="330" y="358"/>
                    <a:pt x="329" y="360"/>
                    <a:pt x="328" y="361"/>
                  </a:cubicBezTo>
                  <a:cubicBezTo>
                    <a:pt x="327" y="361"/>
                    <a:pt x="327" y="362"/>
                    <a:pt x="326" y="362"/>
                  </a:cubicBezTo>
                  <a:cubicBezTo>
                    <a:pt x="46" y="589"/>
                    <a:pt x="46" y="589"/>
                    <a:pt x="46" y="589"/>
                  </a:cubicBezTo>
                  <a:cubicBezTo>
                    <a:pt x="45" y="589"/>
                    <a:pt x="45" y="590"/>
                    <a:pt x="44" y="590"/>
                  </a:cubicBezTo>
                  <a:cubicBezTo>
                    <a:pt x="43" y="591"/>
                    <a:pt x="42" y="593"/>
                    <a:pt x="41" y="594"/>
                  </a:cubicBezTo>
                  <a:cubicBezTo>
                    <a:pt x="39" y="596"/>
                    <a:pt x="38" y="597"/>
                    <a:pt x="37" y="598"/>
                  </a:cubicBezTo>
                  <a:cubicBezTo>
                    <a:pt x="36" y="599"/>
                    <a:pt x="35" y="601"/>
                    <a:pt x="34" y="602"/>
                  </a:cubicBezTo>
                  <a:cubicBezTo>
                    <a:pt x="33" y="603"/>
                    <a:pt x="32" y="605"/>
                    <a:pt x="31" y="606"/>
                  </a:cubicBezTo>
                  <a:cubicBezTo>
                    <a:pt x="30" y="608"/>
                    <a:pt x="29" y="610"/>
                    <a:pt x="28" y="611"/>
                  </a:cubicBezTo>
                  <a:cubicBezTo>
                    <a:pt x="26" y="618"/>
                    <a:pt x="25" y="625"/>
                    <a:pt x="24" y="631"/>
                  </a:cubicBezTo>
                  <a:cubicBezTo>
                    <a:pt x="24" y="631"/>
                    <a:pt x="24" y="631"/>
                    <a:pt x="24" y="631"/>
                  </a:cubicBezTo>
                  <a:cubicBezTo>
                    <a:pt x="24" y="638"/>
                    <a:pt x="26" y="645"/>
                    <a:pt x="28" y="651"/>
                  </a:cubicBezTo>
                  <a:cubicBezTo>
                    <a:pt x="30" y="649"/>
                    <a:pt x="31" y="647"/>
                    <a:pt x="31" y="645"/>
                  </a:cubicBezTo>
                  <a:cubicBezTo>
                    <a:pt x="33" y="641"/>
                    <a:pt x="34" y="636"/>
                    <a:pt x="34" y="631"/>
                  </a:cubicBezTo>
                  <a:cubicBezTo>
                    <a:pt x="34" y="627"/>
                    <a:pt x="35" y="622"/>
                    <a:pt x="37" y="618"/>
                  </a:cubicBezTo>
                  <a:cubicBezTo>
                    <a:pt x="37" y="616"/>
                    <a:pt x="38" y="614"/>
                    <a:pt x="40" y="611"/>
                  </a:cubicBezTo>
                  <a:cubicBezTo>
                    <a:pt x="40" y="610"/>
                    <a:pt x="42" y="608"/>
                    <a:pt x="43" y="607"/>
                  </a:cubicBezTo>
                  <a:cubicBezTo>
                    <a:pt x="47" y="615"/>
                    <a:pt x="49" y="623"/>
                    <a:pt x="49" y="631"/>
                  </a:cubicBezTo>
                  <a:cubicBezTo>
                    <a:pt x="49" y="631"/>
                    <a:pt x="49" y="631"/>
                    <a:pt x="49" y="631"/>
                  </a:cubicBezTo>
                  <a:cubicBezTo>
                    <a:pt x="49" y="640"/>
                    <a:pt x="47" y="648"/>
                    <a:pt x="43" y="656"/>
                  </a:cubicBezTo>
                  <a:cubicBezTo>
                    <a:pt x="42" y="658"/>
                    <a:pt x="41" y="659"/>
                    <a:pt x="40" y="661"/>
                  </a:cubicBezTo>
                  <a:cubicBezTo>
                    <a:pt x="39" y="662"/>
                    <a:pt x="38" y="664"/>
                    <a:pt x="37" y="665"/>
                  </a:cubicBezTo>
                  <a:cubicBezTo>
                    <a:pt x="36" y="666"/>
                    <a:pt x="35" y="668"/>
                    <a:pt x="34" y="669"/>
                  </a:cubicBezTo>
                  <a:cubicBezTo>
                    <a:pt x="33" y="670"/>
                    <a:pt x="32" y="671"/>
                    <a:pt x="31" y="672"/>
                  </a:cubicBezTo>
                  <a:cubicBezTo>
                    <a:pt x="29" y="673"/>
                    <a:pt x="28" y="676"/>
                    <a:pt x="27" y="677"/>
                  </a:cubicBezTo>
                  <a:cubicBezTo>
                    <a:pt x="26" y="677"/>
                    <a:pt x="26" y="678"/>
                    <a:pt x="25" y="678"/>
                  </a:cubicBezTo>
                  <a:cubicBezTo>
                    <a:pt x="17" y="685"/>
                    <a:pt x="8" y="692"/>
                    <a:pt x="0" y="698"/>
                  </a:cubicBezTo>
                  <a:cubicBezTo>
                    <a:pt x="11" y="694"/>
                    <a:pt x="22" y="689"/>
                    <a:pt x="33" y="685"/>
                  </a:cubicBezTo>
                  <a:cubicBezTo>
                    <a:pt x="33" y="684"/>
                    <a:pt x="34" y="684"/>
                    <a:pt x="34" y="683"/>
                  </a:cubicBezTo>
                  <a:cubicBezTo>
                    <a:pt x="35" y="683"/>
                    <a:pt x="35" y="684"/>
                    <a:pt x="35" y="684"/>
                  </a:cubicBezTo>
                  <a:cubicBezTo>
                    <a:pt x="39" y="683"/>
                    <a:pt x="43" y="681"/>
                    <a:pt x="46" y="680"/>
                  </a:cubicBezTo>
                  <a:cubicBezTo>
                    <a:pt x="43" y="678"/>
                    <a:pt x="43" y="678"/>
                    <a:pt x="43" y="678"/>
                  </a:cubicBezTo>
                  <a:cubicBezTo>
                    <a:pt x="42" y="678"/>
                    <a:pt x="42" y="677"/>
                    <a:pt x="41" y="677"/>
                  </a:cubicBezTo>
                  <a:cubicBezTo>
                    <a:pt x="42" y="675"/>
                    <a:pt x="43" y="673"/>
                    <a:pt x="44" y="672"/>
                  </a:cubicBezTo>
                  <a:cubicBezTo>
                    <a:pt x="45" y="671"/>
                    <a:pt x="46" y="670"/>
                    <a:pt x="46" y="669"/>
                  </a:cubicBezTo>
                  <a:cubicBezTo>
                    <a:pt x="47" y="669"/>
                    <a:pt x="47" y="669"/>
                    <a:pt x="47" y="668"/>
                  </a:cubicBezTo>
                  <a:cubicBezTo>
                    <a:pt x="47" y="668"/>
                    <a:pt x="48" y="668"/>
                    <a:pt x="48" y="668"/>
                  </a:cubicBezTo>
                  <a:cubicBezTo>
                    <a:pt x="48" y="667"/>
                    <a:pt x="49" y="666"/>
                    <a:pt x="49" y="666"/>
                  </a:cubicBezTo>
                  <a:cubicBezTo>
                    <a:pt x="50" y="665"/>
                    <a:pt x="50" y="665"/>
                    <a:pt x="50" y="664"/>
                  </a:cubicBezTo>
                  <a:cubicBezTo>
                    <a:pt x="50" y="664"/>
                    <a:pt x="50" y="664"/>
                    <a:pt x="50" y="664"/>
                  </a:cubicBezTo>
                  <a:cubicBezTo>
                    <a:pt x="56" y="653"/>
                    <a:pt x="59" y="643"/>
                    <a:pt x="59" y="631"/>
                  </a:cubicBezTo>
                  <a:cubicBezTo>
                    <a:pt x="59" y="620"/>
                    <a:pt x="56" y="609"/>
                    <a:pt x="50" y="599"/>
                  </a:cubicBezTo>
                  <a:cubicBezTo>
                    <a:pt x="50" y="599"/>
                    <a:pt x="51" y="598"/>
                    <a:pt x="52" y="598"/>
                  </a:cubicBezTo>
                  <a:cubicBezTo>
                    <a:pt x="332" y="371"/>
                    <a:pt x="332" y="371"/>
                    <a:pt x="332" y="371"/>
                  </a:cubicBezTo>
                  <a:cubicBezTo>
                    <a:pt x="333" y="370"/>
                    <a:pt x="334" y="369"/>
                    <a:pt x="335" y="368"/>
                  </a:cubicBezTo>
                  <a:cubicBezTo>
                    <a:pt x="336" y="369"/>
                    <a:pt x="337" y="370"/>
                    <a:pt x="338" y="371"/>
                  </a:cubicBezTo>
                  <a:cubicBezTo>
                    <a:pt x="487" y="492"/>
                    <a:pt x="557" y="548"/>
                    <a:pt x="589" y="575"/>
                  </a:cubicBezTo>
                  <a:cubicBezTo>
                    <a:pt x="594" y="575"/>
                    <a:pt x="600" y="575"/>
                    <a:pt x="605" y="574"/>
                  </a:cubicBezTo>
                  <a:cubicBezTo>
                    <a:pt x="344" y="362"/>
                    <a:pt x="344" y="362"/>
                    <a:pt x="344" y="362"/>
                  </a:cubicBezTo>
                  <a:cubicBezTo>
                    <a:pt x="343" y="362"/>
                    <a:pt x="343" y="361"/>
                    <a:pt x="342" y="361"/>
                  </a:cubicBezTo>
                  <a:cubicBezTo>
                    <a:pt x="342" y="361"/>
                    <a:pt x="342" y="361"/>
                    <a:pt x="342" y="361"/>
                  </a:cubicBezTo>
                  <a:cubicBezTo>
                    <a:pt x="343" y="359"/>
                    <a:pt x="344" y="358"/>
                    <a:pt x="345" y="357"/>
                  </a:cubicBezTo>
                  <a:cubicBezTo>
                    <a:pt x="346" y="355"/>
                    <a:pt x="347" y="354"/>
                    <a:pt x="348" y="353"/>
                  </a:cubicBezTo>
                  <a:cubicBezTo>
                    <a:pt x="349" y="351"/>
                    <a:pt x="350" y="350"/>
                    <a:pt x="351" y="349"/>
                  </a:cubicBezTo>
                  <a:cubicBezTo>
                    <a:pt x="351" y="349"/>
                    <a:pt x="351" y="349"/>
                    <a:pt x="351" y="349"/>
                  </a:cubicBezTo>
                  <a:cubicBezTo>
                    <a:pt x="356" y="338"/>
                    <a:pt x="359" y="328"/>
                    <a:pt x="359" y="316"/>
                  </a:cubicBezTo>
                  <a:cubicBezTo>
                    <a:pt x="359" y="304"/>
                    <a:pt x="356" y="294"/>
                    <a:pt x="351" y="283"/>
                  </a:cubicBezTo>
                  <a:cubicBezTo>
                    <a:pt x="351" y="283"/>
                    <a:pt x="352" y="282"/>
                    <a:pt x="353" y="282"/>
                  </a:cubicBezTo>
                  <a:cubicBezTo>
                    <a:pt x="632" y="55"/>
                    <a:pt x="632" y="55"/>
                    <a:pt x="632" y="55"/>
                  </a:cubicBezTo>
                  <a:cubicBezTo>
                    <a:pt x="633" y="54"/>
                    <a:pt x="634" y="53"/>
                    <a:pt x="635" y="52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6" y="53"/>
                    <a:pt x="637" y="54"/>
                    <a:pt x="638" y="55"/>
                  </a:cubicBezTo>
                  <a:cubicBezTo>
                    <a:pt x="918" y="283"/>
                    <a:pt x="918" y="283"/>
                    <a:pt x="918" y="283"/>
                  </a:cubicBezTo>
                  <a:cubicBezTo>
                    <a:pt x="919" y="283"/>
                    <a:pt x="919" y="283"/>
                    <a:pt x="919" y="283"/>
                  </a:cubicBezTo>
                  <a:cubicBezTo>
                    <a:pt x="920" y="283"/>
                    <a:pt x="920" y="284"/>
                    <a:pt x="920" y="284"/>
                  </a:cubicBezTo>
                  <a:cubicBezTo>
                    <a:pt x="921" y="283"/>
                    <a:pt x="922" y="282"/>
                    <a:pt x="923" y="279"/>
                  </a:cubicBezTo>
                  <a:cubicBezTo>
                    <a:pt x="924" y="278"/>
                    <a:pt x="925" y="277"/>
                    <a:pt x="926" y="275"/>
                  </a:cubicBezTo>
                  <a:cubicBezTo>
                    <a:pt x="926" y="275"/>
                    <a:pt x="926" y="275"/>
                    <a:pt x="925" y="275"/>
                  </a:cubicBezTo>
                  <a:cubicBezTo>
                    <a:pt x="925" y="274"/>
                    <a:pt x="925" y="274"/>
                    <a:pt x="924" y="274"/>
                  </a:cubicBezTo>
                  <a:cubicBezTo>
                    <a:pt x="644" y="46"/>
                    <a:pt x="644" y="46"/>
                    <a:pt x="644" y="46"/>
                  </a:cubicBezTo>
                  <a:cubicBezTo>
                    <a:pt x="643" y="46"/>
                    <a:pt x="643" y="45"/>
                    <a:pt x="642" y="45"/>
                  </a:cubicBezTo>
                  <a:cubicBezTo>
                    <a:pt x="642" y="45"/>
                    <a:pt x="642" y="45"/>
                    <a:pt x="643" y="45"/>
                  </a:cubicBezTo>
                  <a:cubicBezTo>
                    <a:pt x="643" y="43"/>
                    <a:pt x="644" y="42"/>
                    <a:pt x="645" y="41"/>
                  </a:cubicBezTo>
                  <a:cubicBezTo>
                    <a:pt x="646" y="39"/>
                    <a:pt x="647" y="38"/>
                    <a:pt x="648" y="37"/>
                  </a:cubicBezTo>
                  <a:cubicBezTo>
                    <a:pt x="649" y="35"/>
                    <a:pt x="650" y="34"/>
                    <a:pt x="651" y="33"/>
                  </a:cubicBezTo>
                  <a:cubicBezTo>
                    <a:pt x="651" y="33"/>
                    <a:pt x="651" y="33"/>
                    <a:pt x="651" y="33"/>
                  </a:cubicBezTo>
                  <a:cubicBezTo>
                    <a:pt x="656" y="22"/>
                    <a:pt x="660" y="12"/>
                    <a:pt x="660" y="0"/>
                  </a:cubicBezTo>
                  <a:cubicBezTo>
                    <a:pt x="654" y="0"/>
                    <a:pt x="654" y="0"/>
                    <a:pt x="654" y="0"/>
                  </a:cubicBezTo>
                  <a:cubicBezTo>
                    <a:pt x="650" y="0"/>
                    <a:pt x="650" y="0"/>
                    <a:pt x="650" y="0"/>
                  </a:cubicBezTo>
                  <a:cubicBezTo>
                    <a:pt x="650" y="8"/>
                    <a:pt x="648" y="17"/>
                    <a:pt x="644" y="24"/>
                  </a:cubicBezTo>
                  <a:cubicBezTo>
                    <a:pt x="643" y="26"/>
                    <a:pt x="642" y="27"/>
                    <a:pt x="641" y="29"/>
                  </a:cubicBezTo>
                  <a:cubicBezTo>
                    <a:pt x="641" y="30"/>
                    <a:pt x="641" y="30"/>
                    <a:pt x="641" y="30"/>
                  </a:cubicBezTo>
                  <a:cubicBezTo>
                    <a:pt x="642" y="28"/>
                    <a:pt x="643" y="27"/>
                    <a:pt x="644" y="25"/>
                  </a:cubicBezTo>
                  <a:cubicBezTo>
                    <a:pt x="648" y="17"/>
                    <a:pt x="650" y="9"/>
                    <a:pt x="650" y="0"/>
                  </a:cubicBezTo>
                  <a:cubicBezTo>
                    <a:pt x="645" y="0"/>
                    <a:pt x="645" y="0"/>
                    <a:pt x="645" y="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635" y="0"/>
                    <a:pt x="635" y="0"/>
                    <a:pt x="635" y="0"/>
                  </a:cubicBezTo>
                  <a:cubicBezTo>
                    <a:pt x="635" y="0"/>
                    <a:pt x="635" y="0"/>
                    <a:pt x="635" y="20"/>
                  </a:cubicBezTo>
                  <a:cubicBezTo>
                    <a:pt x="635" y="20"/>
                    <a:pt x="635" y="20"/>
                    <a:pt x="635" y="20"/>
                  </a:cubicBezTo>
                  <a:cubicBezTo>
                    <a:pt x="635" y="21"/>
                    <a:pt x="635" y="23"/>
                    <a:pt x="635" y="29"/>
                  </a:cubicBezTo>
                  <a:cubicBezTo>
                    <a:pt x="635" y="29"/>
                    <a:pt x="635" y="30"/>
                    <a:pt x="635" y="30"/>
                  </a:cubicBezTo>
                  <a:cubicBezTo>
                    <a:pt x="635" y="31"/>
                    <a:pt x="635" y="32"/>
                    <a:pt x="635" y="38"/>
                  </a:cubicBezTo>
                  <a:cubicBezTo>
                    <a:pt x="635" y="38"/>
                    <a:pt x="635" y="38"/>
                    <a:pt x="635" y="38"/>
                  </a:cubicBezTo>
                  <a:cubicBezTo>
                    <a:pt x="635" y="38"/>
                    <a:pt x="635" y="38"/>
                    <a:pt x="635" y="38"/>
                  </a:cubicBezTo>
                  <a:cubicBezTo>
                    <a:pt x="634" y="39"/>
                    <a:pt x="633" y="41"/>
                    <a:pt x="632" y="42"/>
                  </a:cubicBezTo>
                  <a:cubicBezTo>
                    <a:pt x="630" y="43"/>
                    <a:pt x="629" y="45"/>
                    <a:pt x="628" y="46"/>
                  </a:cubicBezTo>
                  <a:cubicBezTo>
                    <a:pt x="627" y="46"/>
                    <a:pt x="627" y="47"/>
                    <a:pt x="626" y="47"/>
                  </a:cubicBezTo>
                  <a:cubicBezTo>
                    <a:pt x="347" y="274"/>
                    <a:pt x="347" y="274"/>
                    <a:pt x="347" y="274"/>
                  </a:cubicBezTo>
                  <a:cubicBezTo>
                    <a:pt x="346" y="274"/>
                    <a:pt x="346" y="275"/>
                    <a:pt x="345" y="275"/>
                  </a:cubicBezTo>
                  <a:cubicBezTo>
                    <a:pt x="344" y="276"/>
                    <a:pt x="343" y="277"/>
                    <a:pt x="342" y="278"/>
                  </a:cubicBezTo>
                  <a:cubicBezTo>
                    <a:pt x="340" y="280"/>
                    <a:pt x="339" y="281"/>
                    <a:pt x="338" y="282"/>
                  </a:cubicBezTo>
                  <a:cubicBezTo>
                    <a:pt x="337" y="283"/>
                    <a:pt x="336" y="286"/>
                    <a:pt x="335" y="287"/>
                  </a:cubicBezTo>
                  <a:cubicBezTo>
                    <a:pt x="334" y="288"/>
                    <a:pt x="333" y="290"/>
                    <a:pt x="332" y="291"/>
                  </a:cubicBezTo>
                  <a:cubicBezTo>
                    <a:pt x="331" y="293"/>
                    <a:pt x="330" y="295"/>
                    <a:pt x="329" y="296"/>
                  </a:cubicBezTo>
                  <a:cubicBezTo>
                    <a:pt x="327" y="302"/>
                    <a:pt x="325" y="310"/>
                    <a:pt x="325" y="316"/>
                  </a:cubicBezTo>
                  <a:cubicBezTo>
                    <a:pt x="325" y="316"/>
                    <a:pt x="325" y="316"/>
                    <a:pt x="325" y="316"/>
                  </a:cubicBezTo>
                  <a:cubicBezTo>
                    <a:pt x="325" y="322"/>
                    <a:pt x="327" y="330"/>
                    <a:pt x="329" y="336"/>
                  </a:cubicBezTo>
                  <a:cubicBezTo>
                    <a:pt x="331" y="334"/>
                    <a:pt x="332" y="332"/>
                    <a:pt x="332" y="3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9" name="Freeform 26"/>
            <p:cNvSpPr>
              <a:spLocks/>
            </p:cNvSpPr>
            <p:nvPr/>
          </p:nvSpPr>
          <p:spPr bwMode="auto">
            <a:xfrm>
              <a:off x="5110162" y="3059113"/>
              <a:ext cx="11113" cy="34925"/>
            </a:xfrm>
            <a:custGeom>
              <a:avLst/>
              <a:gdLst>
                <a:gd name="T0" fmla="*/ 13 w 18"/>
                <a:gd name="T1" fmla="*/ 0 h 53"/>
                <a:gd name="T2" fmla="*/ 10 w 18"/>
                <a:gd name="T3" fmla="*/ 4 h 53"/>
                <a:gd name="T4" fmla="*/ 7 w 18"/>
                <a:gd name="T5" fmla="*/ 8 h 53"/>
                <a:gd name="T6" fmla="*/ 4 w 18"/>
                <a:gd name="T7" fmla="*/ 13 h 53"/>
                <a:gd name="T8" fmla="*/ 0 w 18"/>
                <a:gd name="T9" fmla="*/ 33 h 53"/>
                <a:gd name="T10" fmla="*/ 4 w 18"/>
                <a:gd name="T11" fmla="*/ 53 h 53"/>
                <a:gd name="T12" fmla="*/ 4 w 18"/>
                <a:gd name="T13" fmla="*/ 53 h 53"/>
                <a:gd name="T14" fmla="*/ 7 w 18"/>
                <a:gd name="T15" fmla="*/ 47 h 53"/>
                <a:gd name="T16" fmla="*/ 10 w 18"/>
                <a:gd name="T17" fmla="*/ 33 h 53"/>
                <a:gd name="T18" fmla="*/ 13 w 18"/>
                <a:gd name="T19" fmla="*/ 20 h 53"/>
                <a:gd name="T20" fmla="*/ 16 w 18"/>
                <a:gd name="T21" fmla="*/ 13 h 53"/>
                <a:gd name="T22" fmla="*/ 18 w 18"/>
                <a:gd name="T23" fmla="*/ 10 h 53"/>
                <a:gd name="T24" fmla="*/ 17 w 18"/>
                <a:gd name="T25" fmla="*/ 7 h 53"/>
                <a:gd name="T26" fmla="*/ 14 w 18"/>
                <a:gd name="T27" fmla="*/ 0 h 53"/>
                <a:gd name="T28" fmla="*/ 13 w 18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53">
                  <a:moveTo>
                    <a:pt x="13" y="0"/>
                  </a:moveTo>
                  <a:cubicBezTo>
                    <a:pt x="12" y="1"/>
                    <a:pt x="11" y="3"/>
                    <a:pt x="10" y="4"/>
                  </a:cubicBezTo>
                  <a:cubicBezTo>
                    <a:pt x="9" y="5"/>
                    <a:pt x="8" y="7"/>
                    <a:pt x="7" y="8"/>
                  </a:cubicBezTo>
                  <a:cubicBezTo>
                    <a:pt x="6" y="10"/>
                    <a:pt x="5" y="12"/>
                    <a:pt x="4" y="13"/>
                  </a:cubicBezTo>
                  <a:cubicBezTo>
                    <a:pt x="2" y="20"/>
                    <a:pt x="0" y="27"/>
                    <a:pt x="0" y="33"/>
                  </a:cubicBezTo>
                  <a:cubicBezTo>
                    <a:pt x="0" y="40"/>
                    <a:pt x="2" y="47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6" y="51"/>
                    <a:pt x="7" y="49"/>
                    <a:pt x="7" y="47"/>
                  </a:cubicBezTo>
                  <a:cubicBezTo>
                    <a:pt x="9" y="43"/>
                    <a:pt x="10" y="38"/>
                    <a:pt x="10" y="33"/>
                  </a:cubicBezTo>
                  <a:cubicBezTo>
                    <a:pt x="10" y="29"/>
                    <a:pt x="11" y="24"/>
                    <a:pt x="13" y="20"/>
                  </a:cubicBezTo>
                  <a:cubicBezTo>
                    <a:pt x="13" y="18"/>
                    <a:pt x="14" y="16"/>
                    <a:pt x="16" y="13"/>
                  </a:cubicBezTo>
                  <a:cubicBezTo>
                    <a:pt x="16" y="13"/>
                    <a:pt x="17" y="11"/>
                    <a:pt x="18" y="10"/>
                  </a:cubicBezTo>
                  <a:cubicBezTo>
                    <a:pt x="18" y="9"/>
                    <a:pt x="17" y="8"/>
                    <a:pt x="17" y="7"/>
                  </a:cubicBezTo>
                  <a:cubicBezTo>
                    <a:pt x="16" y="5"/>
                    <a:pt x="15" y="2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0" name="Freeform 27"/>
            <p:cNvSpPr>
              <a:spLocks/>
            </p:cNvSpPr>
            <p:nvPr/>
          </p:nvSpPr>
          <p:spPr bwMode="auto">
            <a:xfrm>
              <a:off x="6092825" y="1674813"/>
              <a:ext cx="546100" cy="381000"/>
            </a:xfrm>
            <a:custGeom>
              <a:avLst/>
              <a:gdLst>
                <a:gd name="T0" fmla="*/ 276 w 860"/>
                <a:gd name="T1" fmla="*/ 361 h 598"/>
                <a:gd name="T2" fmla="*/ 279 w 860"/>
                <a:gd name="T3" fmla="*/ 357 h 598"/>
                <a:gd name="T4" fmla="*/ 281 w 860"/>
                <a:gd name="T5" fmla="*/ 354 h 598"/>
                <a:gd name="T6" fmla="*/ 282 w 860"/>
                <a:gd name="T7" fmla="*/ 352 h 598"/>
                <a:gd name="T8" fmla="*/ 285 w 860"/>
                <a:gd name="T9" fmla="*/ 348 h 598"/>
                <a:gd name="T10" fmla="*/ 285 w 860"/>
                <a:gd name="T11" fmla="*/ 283 h 598"/>
                <a:gd name="T12" fmla="*/ 567 w 860"/>
                <a:gd name="T13" fmla="*/ 55 h 598"/>
                <a:gd name="T14" fmla="*/ 573 w 860"/>
                <a:gd name="T15" fmla="*/ 55 h 598"/>
                <a:gd name="T16" fmla="*/ 854 w 860"/>
                <a:gd name="T17" fmla="*/ 282 h 598"/>
                <a:gd name="T18" fmla="*/ 857 w 860"/>
                <a:gd name="T19" fmla="*/ 279 h 598"/>
                <a:gd name="T20" fmla="*/ 858 w 860"/>
                <a:gd name="T21" fmla="*/ 273 h 598"/>
                <a:gd name="T22" fmla="*/ 577 w 860"/>
                <a:gd name="T23" fmla="*/ 45 h 598"/>
                <a:gd name="T24" fmla="*/ 583 w 860"/>
                <a:gd name="T25" fmla="*/ 37 h 598"/>
                <a:gd name="T26" fmla="*/ 586 w 860"/>
                <a:gd name="T27" fmla="*/ 33 h 598"/>
                <a:gd name="T28" fmla="*/ 589 w 860"/>
                <a:gd name="T29" fmla="*/ 0 h 598"/>
                <a:gd name="T30" fmla="*/ 579 w 860"/>
                <a:gd name="T31" fmla="*/ 24 h 598"/>
                <a:gd name="T32" fmla="*/ 573 w 860"/>
                <a:gd name="T33" fmla="*/ 34 h 598"/>
                <a:gd name="T34" fmla="*/ 567 w 860"/>
                <a:gd name="T35" fmla="*/ 41 h 598"/>
                <a:gd name="T36" fmla="*/ 561 w 860"/>
                <a:gd name="T37" fmla="*/ 46 h 598"/>
                <a:gd name="T38" fmla="*/ 279 w 860"/>
                <a:gd name="T39" fmla="*/ 274 h 598"/>
                <a:gd name="T40" fmla="*/ 272 w 860"/>
                <a:gd name="T41" fmla="*/ 282 h 598"/>
                <a:gd name="T42" fmla="*/ 266 w 860"/>
                <a:gd name="T43" fmla="*/ 290 h 598"/>
                <a:gd name="T44" fmla="*/ 259 w 860"/>
                <a:gd name="T45" fmla="*/ 315 h 598"/>
                <a:gd name="T46" fmla="*/ 263 w 860"/>
                <a:gd name="T47" fmla="*/ 335 h 598"/>
                <a:gd name="T48" fmla="*/ 269 w 860"/>
                <a:gd name="T49" fmla="*/ 315 h 598"/>
                <a:gd name="T50" fmla="*/ 275 w 860"/>
                <a:gd name="T51" fmla="*/ 295 h 598"/>
                <a:gd name="T52" fmla="*/ 278 w 860"/>
                <a:gd name="T53" fmla="*/ 291 h 598"/>
                <a:gd name="T54" fmla="*/ 278 w 860"/>
                <a:gd name="T55" fmla="*/ 339 h 598"/>
                <a:gd name="T56" fmla="*/ 272 w 860"/>
                <a:gd name="T57" fmla="*/ 349 h 598"/>
                <a:gd name="T58" fmla="*/ 266 w 860"/>
                <a:gd name="T59" fmla="*/ 356 h 598"/>
                <a:gd name="T60" fmla="*/ 260 w 860"/>
                <a:gd name="T61" fmla="*/ 362 h 598"/>
                <a:gd name="T62" fmla="*/ 16 w 860"/>
                <a:gd name="T63" fmla="*/ 573 h 598"/>
                <a:gd name="T64" fmla="*/ 269 w 860"/>
                <a:gd name="T65" fmla="*/ 367 h 598"/>
                <a:gd name="T66" fmla="*/ 552 w 860"/>
                <a:gd name="T67" fmla="*/ 597 h 598"/>
                <a:gd name="T68" fmla="*/ 554 w 860"/>
                <a:gd name="T69" fmla="*/ 598 h 598"/>
                <a:gd name="T70" fmla="*/ 560 w 860"/>
                <a:gd name="T71" fmla="*/ 590 h 598"/>
                <a:gd name="T72" fmla="*/ 278 w 860"/>
                <a:gd name="T73" fmla="*/ 362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60" h="598">
                  <a:moveTo>
                    <a:pt x="278" y="362"/>
                  </a:moveTo>
                  <a:cubicBezTo>
                    <a:pt x="277" y="362"/>
                    <a:pt x="277" y="361"/>
                    <a:pt x="276" y="361"/>
                  </a:cubicBezTo>
                  <a:cubicBezTo>
                    <a:pt x="277" y="359"/>
                    <a:pt x="277" y="359"/>
                    <a:pt x="278" y="358"/>
                  </a:cubicBezTo>
                  <a:cubicBezTo>
                    <a:pt x="278" y="358"/>
                    <a:pt x="278" y="357"/>
                    <a:pt x="279" y="357"/>
                  </a:cubicBezTo>
                  <a:cubicBezTo>
                    <a:pt x="279" y="356"/>
                    <a:pt x="279" y="356"/>
                    <a:pt x="279" y="356"/>
                  </a:cubicBezTo>
                  <a:cubicBezTo>
                    <a:pt x="280" y="355"/>
                    <a:pt x="280" y="354"/>
                    <a:pt x="281" y="354"/>
                  </a:cubicBezTo>
                  <a:cubicBezTo>
                    <a:pt x="281" y="353"/>
                    <a:pt x="281" y="353"/>
                    <a:pt x="282" y="352"/>
                  </a:cubicBezTo>
                  <a:cubicBezTo>
                    <a:pt x="282" y="352"/>
                    <a:pt x="282" y="352"/>
                    <a:pt x="282" y="352"/>
                  </a:cubicBezTo>
                  <a:cubicBezTo>
                    <a:pt x="283" y="351"/>
                    <a:pt x="283" y="350"/>
                    <a:pt x="284" y="350"/>
                  </a:cubicBezTo>
                  <a:cubicBezTo>
                    <a:pt x="284" y="349"/>
                    <a:pt x="285" y="348"/>
                    <a:pt x="285" y="348"/>
                  </a:cubicBezTo>
                  <a:cubicBezTo>
                    <a:pt x="290" y="337"/>
                    <a:pt x="293" y="327"/>
                    <a:pt x="293" y="315"/>
                  </a:cubicBezTo>
                  <a:cubicBezTo>
                    <a:pt x="293" y="304"/>
                    <a:pt x="290" y="293"/>
                    <a:pt x="285" y="283"/>
                  </a:cubicBezTo>
                  <a:cubicBezTo>
                    <a:pt x="285" y="283"/>
                    <a:pt x="286" y="282"/>
                    <a:pt x="287" y="282"/>
                  </a:cubicBezTo>
                  <a:cubicBezTo>
                    <a:pt x="567" y="55"/>
                    <a:pt x="567" y="55"/>
                    <a:pt x="567" y="55"/>
                  </a:cubicBezTo>
                  <a:cubicBezTo>
                    <a:pt x="568" y="54"/>
                    <a:pt x="569" y="53"/>
                    <a:pt x="570" y="51"/>
                  </a:cubicBezTo>
                  <a:cubicBezTo>
                    <a:pt x="571" y="53"/>
                    <a:pt x="572" y="54"/>
                    <a:pt x="573" y="55"/>
                  </a:cubicBezTo>
                  <a:cubicBezTo>
                    <a:pt x="852" y="282"/>
                    <a:pt x="852" y="282"/>
                    <a:pt x="852" y="282"/>
                  </a:cubicBezTo>
                  <a:cubicBezTo>
                    <a:pt x="853" y="282"/>
                    <a:pt x="854" y="282"/>
                    <a:pt x="854" y="282"/>
                  </a:cubicBezTo>
                  <a:cubicBezTo>
                    <a:pt x="854" y="283"/>
                    <a:pt x="854" y="283"/>
                    <a:pt x="854" y="283"/>
                  </a:cubicBezTo>
                  <a:cubicBezTo>
                    <a:pt x="855" y="282"/>
                    <a:pt x="856" y="281"/>
                    <a:pt x="857" y="279"/>
                  </a:cubicBezTo>
                  <a:cubicBezTo>
                    <a:pt x="858" y="277"/>
                    <a:pt x="859" y="276"/>
                    <a:pt x="860" y="274"/>
                  </a:cubicBezTo>
                  <a:cubicBezTo>
                    <a:pt x="859" y="274"/>
                    <a:pt x="859" y="273"/>
                    <a:pt x="858" y="273"/>
                  </a:cubicBezTo>
                  <a:cubicBezTo>
                    <a:pt x="579" y="46"/>
                    <a:pt x="579" y="46"/>
                    <a:pt x="579" y="46"/>
                  </a:cubicBezTo>
                  <a:cubicBezTo>
                    <a:pt x="578" y="46"/>
                    <a:pt x="578" y="45"/>
                    <a:pt x="577" y="45"/>
                  </a:cubicBezTo>
                  <a:cubicBezTo>
                    <a:pt x="578" y="43"/>
                    <a:pt x="579" y="42"/>
                    <a:pt x="580" y="41"/>
                  </a:cubicBezTo>
                  <a:cubicBezTo>
                    <a:pt x="581" y="39"/>
                    <a:pt x="582" y="38"/>
                    <a:pt x="583" y="37"/>
                  </a:cubicBezTo>
                  <a:cubicBezTo>
                    <a:pt x="584" y="35"/>
                    <a:pt x="585" y="34"/>
                    <a:pt x="585" y="33"/>
                  </a:cubicBezTo>
                  <a:cubicBezTo>
                    <a:pt x="586" y="33"/>
                    <a:pt x="586" y="33"/>
                    <a:pt x="586" y="33"/>
                  </a:cubicBezTo>
                  <a:cubicBezTo>
                    <a:pt x="591" y="22"/>
                    <a:pt x="594" y="12"/>
                    <a:pt x="594" y="0"/>
                  </a:cubicBezTo>
                  <a:cubicBezTo>
                    <a:pt x="589" y="0"/>
                    <a:pt x="589" y="0"/>
                    <a:pt x="589" y="0"/>
                  </a:cubicBezTo>
                  <a:cubicBezTo>
                    <a:pt x="585" y="0"/>
                    <a:pt x="585" y="0"/>
                    <a:pt x="585" y="0"/>
                  </a:cubicBezTo>
                  <a:cubicBezTo>
                    <a:pt x="585" y="8"/>
                    <a:pt x="583" y="17"/>
                    <a:pt x="579" y="24"/>
                  </a:cubicBezTo>
                  <a:cubicBezTo>
                    <a:pt x="578" y="26"/>
                    <a:pt x="577" y="27"/>
                    <a:pt x="576" y="29"/>
                  </a:cubicBezTo>
                  <a:cubicBezTo>
                    <a:pt x="575" y="30"/>
                    <a:pt x="574" y="33"/>
                    <a:pt x="573" y="34"/>
                  </a:cubicBezTo>
                  <a:cubicBezTo>
                    <a:pt x="572" y="35"/>
                    <a:pt x="571" y="37"/>
                    <a:pt x="570" y="38"/>
                  </a:cubicBezTo>
                  <a:cubicBezTo>
                    <a:pt x="569" y="39"/>
                    <a:pt x="568" y="40"/>
                    <a:pt x="567" y="41"/>
                  </a:cubicBezTo>
                  <a:cubicBezTo>
                    <a:pt x="565" y="42"/>
                    <a:pt x="564" y="44"/>
                    <a:pt x="563" y="45"/>
                  </a:cubicBezTo>
                  <a:cubicBezTo>
                    <a:pt x="562" y="45"/>
                    <a:pt x="562" y="46"/>
                    <a:pt x="561" y="46"/>
                  </a:cubicBezTo>
                  <a:cubicBezTo>
                    <a:pt x="281" y="273"/>
                    <a:pt x="281" y="273"/>
                    <a:pt x="281" y="273"/>
                  </a:cubicBezTo>
                  <a:cubicBezTo>
                    <a:pt x="280" y="273"/>
                    <a:pt x="280" y="274"/>
                    <a:pt x="279" y="274"/>
                  </a:cubicBezTo>
                  <a:cubicBezTo>
                    <a:pt x="278" y="275"/>
                    <a:pt x="277" y="276"/>
                    <a:pt x="276" y="277"/>
                  </a:cubicBezTo>
                  <a:cubicBezTo>
                    <a:pt x="274" y="280"/>
                    <a:pt x="273" y="281"/>
                    <a:pt x="272" y="282"/>
                  </a:cubicBezTo>
                  <a:cubicBezTo>
                    <a:pt x="271" y="283"/>
                    <a:pt x="270" y="285"/>
                    <a:pt x="269" y="286"/>
                  </a:cubicBezTo>
                  <a:cubicBezTo>
                    <a:pt x="268" y="287"/>
                    <a:pt x="267" y="289"/>
                    <a:pt x="266" y="290"/>
                  </a:cubicBezTo>
                  <a:cubicBezTo>
                    <a:pt x="265" y="292"/>
                    <a:pt x="264" y="294"/>
                    <a:pt x="263" y="295"/>
                  </a:cubicBezTo>
                  <a:cubicBezTo>
                    <a:pt x="261" y="302"/>
                    <a:pt x="259" y="309"/>
                    <a:pt x="259" y="315"/>
                  </a:cubicBezTo>
                  <a:cubicBezTo>
                    <a:pt x="259" y="321"/>
                    <a:pt x="261" y="329"/>
                    <a:pt x="263" y="335"/>
                  </a:cubicBezTo>
                  <a:cubicBezTo>
                    <a:pt x="263" y="335"/>
                    <a:pt x="263" y="335"/>
                    <a:pt x="263" y="335"/>
                  </a:cubicBezTo>
                  <a:cubicBezTo>
                    <a:pt x="265" y="333"/>
                    <a:pt x="266" y="331"/>
                    <a:pt x="266" y="329"/>
                  </a:cubicBezTo>
                  <a:cubicBezTo>
                    <a:pt x="268" y="325"/>
                    <a:pt x="269" y="320"/>
                    <a:pt x="269" y="315"/>
                  </a:cubicBezTo>
                  <a:cubicBezTo>
                    <a:pt x="269" y="311"/>
                    <a:pt x="270" y="306"/>
                    <a:pt x="272" y="302"/>
                  </a:cubicBezTo>
                  <a:cubicBezTo>
                    <a:pt x="272" y="300"/>
                    <a:pt x="273" y="297"/>
                    <a:pt x="275" y="295"/>
                  </a:cubicBezTo>
                  <a:cubicBezTo>
                    <a:pt x="275" y="294"/>
                    <a:pt x="277" y="293"/>
                    <a:pt x="278" y="291"/>
                  </a:cubicBezTo>
                  <a:cubicBezTo>
                    <a:pt x="278" y="291"/>
                    <a:pt x="278" y="291"/>
                    <a:pt x="278" y="291"/>
                  </a:cubicBezTo>
                  <a:cubicBezTo>
                    <a:pt x="282" y="298"/>
                    <a:pt x="284" y="307"/>
                    <a:pt x="284" y="315"/>
                  </a:cubicBezTo>
                  <a:cubicBezTo>
                    <a:pt x="284" y="324"/>
                    <a:pt x="282" y="332"/>
                    <a:pt x="278" y="339"/>
                  </a:cubicBezTo>
                  <a:cubicBezTo>
                    <a:pt x="277" y="342"/>
                    <a:pt x="276" y="343"/>
                    <a:pt x="275" y="345"/>
                  </a:cubicBezTo>
                  <a:cubicBezTo>
                    <a:pt x="274" y="346"/>
                    <a:pt x="273" y="348"/>
                    <a:pt x="272" y="349"/>
                  </a:cubicBezTo>
                  <a:cubicBezTo>
                    <a:pt x="271" y="350"/>
                    <a:pt x="270" y="352"/>
                    <a:pt x="269" y="353"/>
                  </a:cubicBezTo>
                  <a:cubicBezTo>
                    <a:pt x="268" y="354"/>
                    <a:pt x="267" y="355"/>
                    <a:pt x="266" y="356"/>
                  </a:cubicBezTo>
                  <a:cubicBezTo>
                    <a:pt x="264" y="357"/>
                    <a:pt x="263" y="359"/>
                    <a:pt x="262" y="361"/>
                  </a:cubicBezTo>
                  <a:cubicBezTo>
                    <a:pt x="261" y="361"/>
                    <a:pt x="261" y="362"/>
                    <a:pt x="260" y="362"/>
                  </a:cubicBezTo>
                  <a:cubicBezTo>
                    <a:pt x="95" y="496"/>
                    <a:pt x="27" y="551"/>
                    <a:pt x="0" y="573"/>
                  </a:cubicBezTo>
                  <a:cubicBezTo>
                    <a:pt x="5" y="573"/>
                    <a:pt x="11" y="573"/>
                    <a:pt x="16" y="573"/>
                  </a:cubicBezTo>
                  <a:cubicBezTo>
                    <a:pt x="266" y="370"/>
                    <a:pt x="266" y="370"/>
                    <a:pt x="266" y="370"/>
                  </a:cubicBezTo>
                  <a:cubicBezTo>
                    <a:pt x="267" y="369"/>
                    <a:pt x="268" y="368"/>
                    <a:pt x="269" y="367"/>
                  </a:cubicBezTo>
                  <a:cubicBezTo>
                    <a:pt x="270" y="368"/>
                    <a:pt x="271" y="369"/>
                    <a:pt x="272" y="370"/>
                  </a:cubicBezTo>
                  <a:cubicBezTo>
                    <a:pt x="552" y="597"/>
                    <a:pt x="552" y="597"/>
                    <a:pt x="552" y="597"/>
                  </a:cubicBezTo>
                  <a:cubicBezTo>
                    <a:pt x="553" y="597"/>
                    <a:pt x="554" y="598"/>
                    <a:pt x="554" y="598"/>
                  </a:cubicBezTo>
                  <a:cubicBezTo>
                    <a:pt x="554" y="598"/>
                    <a:pt x="554" y="598"/>
                    <a:pt x="554" y="598"/>
                  </a:cubicBezTo>
                  <a:cubicBezTo>
                    <a:pt x="555" y="597"/>
                    <a:pt x="556" y="596"/>
                    <a:pt x="557" y="594"/>
                  </a:cubicBezTo>
                  <a:cubicBezTo>
                    <a:pt x="558" y="593"/>
                    <a:pt x="559" y="592"/>
                    <a:pt x="560" y="590"/>
                  </a:cubicBezTo>
                  <a:cubicBezTo>
                    <a:pt x="559" y="590"/>
                    <a:pt x="559" y="589"/>
                    <a:pt x="558" y="589"/>
                  </a:cubicBezTo>
                  <a:cubicBezTo>
                    <a:pt x="278" y="362"/>
                    <a:pt x="278" y="362"/>
                    <a:pt x="278" y="3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1" name="Freeform 28"/>
            <p:cNvSpPr>
              <a:spLocks/>
            </p:cNvSpPr>
            <p:nvPr/>
          </p:nvSpPr>
          <p:spPr bwMode="auto">
            <a:xfrm>
              <a:off x="6450012" y="1674813"/>
              <a:ext cx="571500" cy="393700"/>
            </a:xfrm>
            <a:custGeom>
              <a:avLst/>
              <a:gdLst>
                <a:gd name="T0" fmla="*/ 301 w 898"/>
                <a:gd name="T1" fmla="*/ 336 h 618"/>
                <a:gd name="T2" fmla="*/ 307 w 898"/>
                <a:gd name="T3" fmla="*/ 316 h 618"/>
                <a:gd name="T4" fmla="*/ 313 w 898"/>
                <a:gd name="T5" fmla="*/ 296 h 618"/>
                <a:gd name="T6" fmla="*/ 316 w 898"/>
                <a:gd name="T7" fmla="*/ 291 h 618"/>
                <a:gd name="T8" fmla="*/ 316 w 898"/>
                <a:gd name="T9" fmla="*/ 340 h 618"/>
                <a:gd name="T10" fmla="*/ 310 w 898"/>
                <a:gd name="T11" fmla="*/ 349 h 618"/>
                <a:gd name="T12" fmla="*/ 304 w 898"/>
                <a:gd name="T13" fmla="*/ 357 h 618"/>
                <a:gd name="T14" fmla="*/ 298 w 898"/>
                <a:gd name="T15" fmla="*/ 362 h 618"/>
                <a:gd name="T16" fmla="*/ 17 w 898"/>
                <a:gd name="T17" fmla="*/ 590 h 618"/>
                <a:gd name="T18" fmla="*/ 10 w 898"/>
                <a:gd name="T19" fmla="*/ 598 h 618"/>
                <a:gd name="T20" fmla="*/ 4 w 898"/>
                <a:gd name="T21" fmla="*/ 606 h 618"/>
                <a:gd name="T22" fmla="*/ 0 w 898"/>
                <a:gd name="T23" fmla="*/ 614 h 618"/>
                <a:gd name="T24" fmla="*/ 13 w 898"/>
                <a:gd name="T25" fmla="*/ 611 h 618"/>
                <a:gd name="T26" fmla="*/ 16 w 898"/>
                <a:gd name="T27" fmla="*/ 607 h 618"/>
                <a:gd name="T28" fmla="*/ 29 w 898"/>
                <a:gd name="T29" fmla="*/ 618 h 618"/>
                <a:gd name="T30" fmla="*/ 25 w 898"/>
                <a:gd name="T31" fmla="*/ 598 h 618"/>
                <a:gd name="T32" fmla="*/ 307 w 898"/>
                <a:gd name="T33" fmla="*/ 367 h 618"/>
                <a:gd name="T34" fmla="*/ 590 w 898"/>
                <a:gd name="T35" fmla="*/ 598 h 618"/>
                <a:gd name="T36" fmla="*/ 592 w 898"/>
                <a:gd name="T37" fmla="*/ 599 h 618"/>
                <a:gd name="T38" fmla="*/ 598 w 898"/>
                <a:gd name="T39" fmla="*/ 590 h 618"/>
                <a:gd name="T40" fmla="*/ 596 w 898"/>
                <a:gd name="T41" fmla="*/ 589 h 618"/>
                <a:gd name="T42" fmla="*/ 316 w 898"/>
                <a:gd name="T43" fmla="*/ 362 h 618"/>
                <a:gd name="T44" fmla="*/ 314 w 898"/>
                <a:gd name="T45" fmla="*/ 361 h 618"/>
                <a:gd name="T46" fmla="*/ 317 w 898"/>
                <a:gd name="T47" fmla="*/ 357 h 618"/>
                <a:gd name="T48" fmla="*/ 323 w 898"/>
                <a:gd name="T49" fmla="*/ 348 h 618"/>
                <a:gd name="T50" fmla="*/ 331 w 898"/>
                <a:gd name="T51" fmla="*/ 316 h 618"/>
                <a:gd name="T52" fmla="*/ 325 w 898"/>
                <a:gd name="T53" fmla="*/ 282 h 618"/>
                <a:gd name="T54" fmla="*/ 608 w 898"/>
                <a:gd name="T55" fmla="*/ 52 h 618"/>
                <a:gd name="T56" fmla="*/ 890 w 898"/>
                <a:gd name="T57" fmla="*/ 282 h 618"/>
                <a:gd name="T58" fmla="*/ 892 w 898"/>
                <a:gd name="T59" fmla="*/ 283 h 618"/>
                <a:gd name="T60" fmla="*/ 898 w 898"/>
                <a:gd name="T61" fmla="*/ 275 h 618"/>
                <a:gd name="T62" fmla="*/ 617 w 898"/>
                <a:gd name="T63" fmla="*/ 46 h 618"/>
                <a:gd name="T64" fmla="*/ 618 w 898"/>
                <a:gd name="T65" fmla="*/ 41 h 618"/>
                <a:gd name="T66" fmla="*/ 623 w 898"/>
                <a:gd name="T67" fmla="*/ 33 h 618"/>
                <a:gd name="T68" fmla="*/ 632 w 898"/>
                <a:gd name="T69" fmla="*/ 0 h 618"/>
                <a:gd name="T70" fmla="*/ 623 w 898"/>
                <a:gd name="T71" fmla="*/ 0 h 618"/>
                <a:gd name="T72" fmla="*/ 614 w 898"/>
                <a:gd name="T73" fmla="*/ 29 h 618"/>
                <a:gd name="T74" fmla="*/ 608 w 898"/>
                <a:gd name="T75" fmla="*/ 38 h 618"/>
                <a:gd name="T76" fmla="*/ 601 w 898"/>
                <a:gd name="T77" fmla="*/ 45 h 618"/>
                <a:gd name="T78" fmla="*/ 319 w 898"/>
                <a:gd name="T79" fmla="*/ 274 h 618"/>
                <a:gd name="T80" fmla="*/ 314 w 898"/>
                <a:gd name="T81" fmla="*/ 278 h 618"/>
                <a:gd name="T82" fmla="*/ 307 w 898"/>
                <a:gd name="T83" fmla="*/ 286 h 618"/>
                <a:gd name="T84" fmla="*/ 301 w 898"/>
                <a:gd name="T85" fmla="*/ 296 h 618"/>
                <a:gd name="T86" fmla="*/ 301 w 898"/>
                <a:gd name="T87" fmla="*/ 335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98" h="618">
                  <a:moveTo>
                    <a:pt x="301" y="335"/>
                  </a:moveTo>
                  <a:cubicBezTo>
                    <a:pt x="301" y="335"/>
                    <a:pt x="301" y="335"/>
                    <a:pt x="301" y="336"/>
                  </a:cubicBezTo>
                  <a:cubicBezTo>
                    <a:pt x="303" y="334"/>
                    <a:pt x="304" y="331"/>
                    <a:pt x="304" y="329"/>
                  </a:cubicBezTo>
                  <a:cubicBezTo>
                    <a:pt x="306" y="325"/>
                    <a:pt x="307" y="320"/>
                    <a:pt x="307" y="316"/>
                  </a:cubicBezTo>
                  <a:cubicBezTo>
                    <a:pt x="307" y="311"/>
                    <a:pt x="308" y="306"/>
                    <a:pt x="310" y="302"/>
                  </a:cubicBezTo>
                  <a:cubicBezTo>
                    <a:pt x="310" y="300"/>
                    <a:pt x="311" y="298"/>
                    <a:pt x="313" y="296"/>
                  </a:cubicBezTo>
                  <a:cubicBezTo>
                    <a:pt x="313" y="295"/>
                    <a:pt x="315" y="293"/>
                    <a:pt x="316" y="292"/>
                  </a:cubicBezTo>
                  <a:cubicBezTo>
                    <a:pt x="316" y="292"/>
                    <a:pt x="316" y="292"/>
                    <a:pt x="316" y="291"/>
                  </a:cubicBezTo>
                  <a:cubicBezTo>
                    <a:pt x="320" y="299"/>
                    <a:pt x="322" y="307"/>
                    <a:pt x="322" y="316"/>
                  </a:cubicBezTo>
                  <a:cubicBezTo>
                    <a:pt x="322" y="324"/>
                    <a:pt x="320" y="332"/>
                    <a:pt x="316" y="340"/>
                  </a:cubicBezTo>
                  <a:cubicBezTo>
                    <a:pt x="315" y="342"/>
                    <a:pt x="314" y="343"/>
                    <a:pt x="313" y="345"/>
                  </a:cubicBezTo>
                  <a:cubicBezTo>
                    <a:pt x="312" y="346"/>
                    <a:pt x="311" y="348"/>
                    <a:pt x="310" y="349"/>
                  </a:cubicBezTo>
                  <a:cubicBezTo>
                    <a:pt x="309" y="350"/>
                    <a:pt x="308" y="352"/>
                    <a:pt x="307" y="353"/>
                  </a:cubicBezTo>
                  <a:cubicBezTo>
                    <a:pt x="306" y="355"/>
                    <a:pt x="305" y="356"/>
                    <a:pt x="304" y="357"/>
                  </a:cubicBezTo>
                  <a:cubicBezTo>
                    <a:pt x="302" y="358"/>
                    <a:pt x="301" y="360"/>
                    <a:pt x="300" y="361"/>
                  </a:cubicBezTo>
                  <a:cubicBezTo>
                    <a:pt x="299" y="361"/>
                    <a:pt x="299" y="362"/>
                    <a:pt x="298" y="362"/>
                  </a:cubicBezTo>
                  <a:cubicBezTo>
                    <a:pt x="19" y="589"/>
                    <a:pt x="19" y="589"/>
                    <a:pt x="19" y="589"/>
                  </a:cubicBezTo>
                  <a:cubicBezTo>
                    <a:pt x="18" y="589"/>
                    <a:pt x="18" y="590"/>
                    <a:pt x="17" y="590"/>
                  </a:cubicBezTo>
                  <a:cubicBezTo>
                    <a:pt x="16" y="591"/>
                    <a:pt x="15" y="592"/>
                    <a:pt x="14" y="593"/>
                  </a:cubicBezTo>
                  <a:cubicBezTo>
                    <a:pt x="12" y="596"/>
                    <a:pt x="11" y="597"/>
                    <a:pt x="10" y="598"/>
                  </a:cubicBezTo>
                  <a:cubicBezTo>
                    <a:pt x="9" y="599"/>
                    <a:pt x="8" y="601"/>
                    <a:pt x="7" y="602"/>
                  </a:cubicBezTo>
                  <a:cubicBezTo>
                    <a:pt x="6" y="603"/>
                    <a:pt x="5" y="605"/>
                    <a:pt x="4" y="606"/>
                  </a:cubicBezTo>
                  <a:cubicBezTo>
                    <a:pt x="3" y="608"/>
                    <a:pt x="2" y="610"/>
                    <a:pt x="1" y="611"/>
                  </a:cubicBezTo>
                  <a:cubicBezTo>
                    <a:pt x="0" y="612"/>
                    <a:pt x="0" y="613"/>
                    <a:pt x="0" y="614"/>
                  </a:cubicBezTo>
                  <a:cubicBezTo>
                    <a:pt x="3" y="614"/>
                    <a:pt x="7" y="615"/>
                    <a:pt x="10" y="615"/>
                  </a:cubicBezTo>
                  <a:cubicBezTo>
                    <a:pt x="11" y="614"/>
                    <a:pt x="11" y="613"/>
                    <a:pt x="13" y="611"/>
                  </a:cubicBezTo>
                  <a:cubicBezTo>
                    <a:pt x="13" y="610"/>
                    <a:pt x="14" y="609"/>
                    <a:pt x="15" y="607"/>
                  </a:cubicBezTo>
                  <a:cubicBezTo>
                    <a:pt x="15" y="607"/>
                    <a:pt x="16" y="607"/>
                    <a:pt x="16" y="607"/>
                  </a:cubicBezTo>
                  <a:cubicBezTo>
                    <a:pt x="17" y="610"/>
                    <a:pt x="18" y="613"/>
                    <a:pt x="19" y="617"/>
                  </a:cubicBezTo>
                  <a:cubicBezTo>
                    <a:pt x="23" y="617"/>
                    <a:pt x="26" y="618"/>
                    <a:pt x="29" y="618"/>
                  </a:cubicBezTo>
                  <a:cubicBezTo>
                    <a:pt x="28" y="612"/>
                    <a:pt x="26" y="605"/>
                    <a:pt x="23" y="599"/>
                  </a:cubicBezTo>
                  <a:cubicBezTo>
                    <a:pt x="23" y="599"/>
                    <a:pt x="24" y="598"/>
                    <a:pt x="25" y="598"/>
                  </a:cubicBezTo>
                  <a:cubicBezTo>
                    <a:pt x="304" y="370"/>
                    <a:pt x="304" y="370"/>
                    <a:pt x="304" y="370"/>
                  </a:cubicBezTo>
                  <a:cubicBezTo>
                    <a:pt x="305" y="369"/>
                    <a:pt x="306" y="368"/>
                    <a:pt x="307" y="367"/>
                  </a:cubicBezTo>
                  <a:cubicBezTo>
                    <a:pt x="308" y="368"/>
                    <a:pt x="309" y="369"/>
                    <a:pt x="310" y="370"/>
                  </a:cubicBezTo>
                  <a:cubicBezTo>
                    <a:pt x="590" y="598"/>
                    <a:pt x="590" y="598"/>
                    <a:pt x="590" y="598"/>
                  </a:cubicBezTo>
                  <a:cubicBezTo>
                    <a:pt x="590" y="598"/>
                    <a:pt x="591" y="598"/>
                    <a:pt x="591" y="598"/>
                  </a:cubicBezTo>
                  <a:cubicBezTo>
                    <a:pt x="591" y="598"/>
                    <a:pt x="592" y="599"/>
                    <a:pt x="592" y="599"/>
                  </a:cubicBezTo>
                  <a:cubicBezTo>
                    <a:pt x="593" y="598"/>
                    <a:pt x="594" y="597"/>
                    <a:pt x="595" y="594"/>
                  </a:cubicBezTo>
                  <a:cubicBezTo>
                    <a:pt x="596" y="593"/>
                    <a:pt x="597" y="592"/>
                    <a:pt x="598" y="590"/>
                  </a:cubicBezTo>
                  <a:cubicBezTo>
                    <a:pt x="597" y="590"/>
                    <a:pt x="597" y="590"/>
                    <a:pt x="597" y="590"/>
                  </a:cubicBezTo>
                  <a:cubicBezTo>
                    <a:pt x="597" y="590"/>
                    <a:pt x="596" y="589"/>
                    <a:pt x="596" y="589"/>
                  </a:cubicBezTo>
                  <a:cubicBezTo>
                    <a:pt x="596" y="589"/>
                    <a:pt x="595" y="589"/>
                    <a:pt x="595" y="589"/>
                  </a:cubicBezTo>
                  <a:cubicBezTo>
                    <a:pt x="316" y="362"/>
                    <a:pt x="316" y="362"/>
                    <a:pt x="316" y="362"/>
                  </a:cubicBezTo>
                  <a:cubicBezTo>
                    <a:pt x="316" y="362"/>
                    <a:pt x="316" y="362"/>
                    <a:pt x="316" y="362"/>
                  </a:cubicBezTo>
                  <a:cubicBezTo>
                    <a:pt x="315" y="361"/>
                    <a:pt x="315" y="361"/>
                    <a:pt x="314" y="361"/>
                  </a:cubicBezTo>
                  <a:cubicBezTo>
                    <a:pt x="314" y="361"/>
                    <a:pt x="314" y="361"/>
                    <a:pt x="314" y="361"/>
                  </a:cubicBezTo>
                  <a:cubicBezTo>
                    <a:pt x="315" y="359"/>
                    <a:pt x="316" y="358"/>
                    <a:pt x="317" y="357"/>
                  </a:cubicBezTo>
                  <a:cubicBezTo>
                    <a:pt x="318" y="355"/>
                    <a:pt x="319" y="353"/>
                    <a:pt x="320" y="352"/>
                  </a:cubicBezTo>
                  <a:cubicBezTo>
                    <a:pt x="321" y="350"/>
                    <a:pt x="322" y="349"/>
                    <a:pt x="323" y="348"/>
                  </a:cubicBezTo>
                  <a:cubicBezTo>
                    <a:pt x="323" y="348"/>
                    <a:pt x="323" y="348"/>
                    <a:pt x="323" y="348"/>
                  </a:cubicBezTo>
                  <a:cubicBezTo>
                    <a:pt x="328" y="338"/>
                    <a:pt x="331" y="327"/>
                    <a:pt x="331" y="316"/>
                  </a:cubicBezTo>
                  <a:cubicBezTo>
                    <a:pt x="331" y="304"/>
                    <a:pt x="328" y="294"/>
                    <a:pt x="323" y="283"/>
                  </a:cubicBezTo>
                  <a:cubicBezTo>
                    <a:pt x="323" y="283"/>
                    <a:pt x="324" y="282"/>
                    <a:pt x="325" y="282"/>
                  </a:cubicBezTo>
                  <a:cubicBezTo>
                    <a:pt x="605" y="55"/>
                    <a:pt x="605" y="55"/>
                    <a:pt x="605" y="55"/>
                  </a:cubicBezTo>
                  <a:cubicBezTo>
                    <a:pt x="606" y="54"/>
                    <a:pt x="607" y="53"/>
                    <a:pt x="608" y="52"/>
                  </a:cubicBezTo>
                  <a:cubicBezTo>
                    <a:pt x="609" y="53"/>
                    <a:pt x="610" y="54"/>
                    <a:pt x="611" y="55"/>
                  </a:cubicBezTo>
                  <a:cubicBezTo>
                    <a:pt x="890" y="282"/>
                    <a:pt x="890" y="282"/>
                    <a:pt x="890" y="282"/>
                  </a:cubicBezTo>
                  <a:cubicBezTo>
                    <a:pt x="891" y="282"/>
                    <a:pt x="891" y="282"/>
                    <a:pt x="892" y="282"/>
                  </a:cubicBezTo>
                  <a:cubicBezTo>
                    <a:pt x="892" y="283"/>
                    <a:pt x="892" y="283"/>
                    <a:pt x="892" y="283"/>
                  </a:cubicBezTo>
                  <a:cubicBezTo>
                    <a:pt x="893" y="282"/>
                    <a:pt x="894" y="281"/>
                    <a:pt x="895" y="279"/>
                  </a:cubicBezTo>
                  <a:cubicBezTo>
                    <a:pt x="896" y="278"/>
                    <a:pt x="897" y="277"/>
                    <a:pt x="898" y="275"/>
                  </a:cubicBezTo>
                  <a:cubicBezTo>
                    <a:pt x="897" y="275"/>
                    <a:pt x="897" y="274"/>
                    <a:pt x="896" y="274"/>
                  </a:cubicBezTo>
                  <a:cubicBezTo>
                    <a:pt x="617" y="46"/>
                    <a:pt x="617" y="46"/>
                    <a:pt x="617" y="46"/>
                  </a:cubicBezTo>
                  <a:cubicBezTo>
                    <a:pt x="616" y="46"/>
                    <a:pt x="616" y="45"/>
                    <a:pt x="615" y="45"/>
                  </a:cubicBezTo>
                  <a:cubicBezTo>
                    <a:pt x="616" y="43"/>
                    <a:pt x="617" y="42"/>
                    <a:pt x="618" y="41"/>
                  </a:cubicBezTo>
                  <a:cubicBezTo>
                    <a:pt x="619" y="39"/>
                    <a:pt x="620" y="38"/>
                    <a:pt x="621" y="37"/>
                  </a:cubicBezTo>
                  <a:cubicBezTo>
                    <a:pt x="622" y="35"/>
                    <a:pt x="623" y="34"/>
                    <a:pt x="623" y="33"/>
                  </a:cubicBezTo>
                  <a:cubicBezTo>
                    <a:pt x="624" y="33"/>
                    <a:pt x="624" y="33"/>
                    <a:pt x="624" y="33"/>
                  </a:cubicBezTo>
                  <a:cubicBezTo>
                    <a:pt x="629" y="22"/>
                    <a:pt x="632" y="12"/>
                    <a:pt x="632" y="0"/>
                  </a:cubicBezTo>
                  <a:cubicBezTo>
                    <a:pt x="627" y="0"/>
                    <a:pt x="627" y="0"/>
                    <a:pt x="627" y="0"/>
                  </a:cubicBezTo>
                  <a:cubicBezTo>
                    <a:pt x="623" y="0"/>
                    <a:pt x="623" y="0"/>
                    <a:pt x="623" y="0"/>
                  </a:cubicBezTo>
                  <a:cubicBezTo>
                    <a:pt x="623" y="8"/>
                    <a:pt x="621" y="17"/>
                    <a:pt x="617" y="24"/>
                  </a:cubicBezTo>
                  <a:cubicBezTo>
                    <a:pt x="616" y="26"/>
                    <a:pt x="615" y="27"/>
                    <a:pt x="614" y="29"/>
                  </a:cubicBezTo>
                  <a:cubicBezTo>
                    <a:pt x="613" y="30"/>
                    <a:pt x="612" y="33"/>
                    <a:pt x="611" y="34"/>
                  </a:cubicBezTo>
                  <a:cubicBezTo>
                    <a:pt x="610" y="35"/>
                    <a:pt x="609" y="37"/>
                    <a:pt x="608" y="38"/>
                  </a:cubicBezTo>
                  <a:cubicBezTo>
                    <a:pt x="607" y="39"/>
                    <a:pt x="606" y="40"/>
                    <a:pt x="605" y="41"/>
                  </a:cubicBezTo>
                  <a:cubicBezTo>
                    <a:pt x="603" y="42"/>
                    <a:pt x="602" y="44"/>
                    <a:pt x="601" y="45"/>
                  </a:cubicBezTo>
                  <a:cubicBezTo>
                    <a:pt x="600" y="45"/>
                    <a:pt x="600" y="46"/>
                    <a:pt x="599" y="46"/>
                  </a:cubicBezTo>
                  <a:cubicBezTo>
                    <a:pt x="319" y="274"/>
                    <a:pt x="319" y="274"/>
                    <a:pt x="319" y="274"/>
                  </a:cubicBezTo>
                  <a:cubicBezTo>
                    <a:pt x="318" y="274"/>
                    <a:pt x="318" y="275"/>
                    <a:pt x="317" y="275"/>
                  </a:cubicBezTo>
                  <a:cubicBezTo>
                    <a:pt x="316" y="276"/>
                    <a:pt x="315" y="277"/>
                    <a:pt x="314" y="278"/>
                  </a:cubicBezTo>
                  <a:cubicBezTo>
                    <a:pt x="312" y="280"/>
                    <a:pt x="311" y="281"/>
                    <a:pt x="310" y="282"/>
                  </a:cubicBezTo>
                  <a:cubicBezTo>
                    <a:pt x="309" y="283"/>
                    <a:pt x="308" y="285"/>
                    <a:pt x="307" y="286"/>
                  </a:cubicBezTo>
                  <a:cubicBezTo>
                    <a:pt x="306" y="287"/>
                    <a:pt x="305" y="289"/>
                    <a:pt x="304" y="290"/>
                  </a:cubicBezTo>
                  <a:cubicBezTo>
                    <a:pt x="303" y="292"/>
                    <a:pt x="302" y="295"/>
                    <a:pt x="301" y="296"/>
                  </a:cubicBezTo>
                  <a:cubicBezTo>
                    <a:pt x="299" y="302"/>
                    <a:pt x="297" y="309"/>
                    <a:pt x="297" y="316"/>
                  </a:cubicBezTo>
                  <a:cubicBezTo>
                    <a:pt x="297" y="322"/>
                    <a:pt x="299" y="329"/>
                    <a:pt x="301" y="3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2" name="Freeform 29"/>
            <p:cNvSpPr>
              <a:spLocks/>
            </p:cNvSpPr>
            <p:nvPr/>
          </p:nvSpPr>
          <p:spPr bwMode="auto">
            <a:xfrm>
              <a:off x="6753225" y="1674813"/>
              <a:ext cx="650875" cy="582612"/>
            </a:xfrm>
            <a:custGeom>
              <a:avLst/>
              <a:gdLst>
                <a:gd name="T0" fmla="*/ 426 w 1023"/>
                <a:gd name="T1" fmla="*/ 335 h 914"/>
                <a:gd name="T2" fmla="*/ 432 w 1023"/>
                <a:gd name="T3" fmla="*/ 315 h 914"/>
                <a:gd name="T4" fmla="*/ 438 w 1023"/>
                <a:gd name="T5" fmla="*/ 295 h 914"/>
                <a:gd name="T6" fmla="*/ 441 w 1023"/>
                <a:gd name="T7" fmla="*/ 291 h 914"/>
                <a:gd name="T8" fmla="*/ 441 w 1023"/>
                <a:gd name="T9" fmla="*/ 340 h 914"/>
                <a:gd name="T10" fmla="*/ 435 w 1023"/>
                <a:gd name="T11" fmla="*/ 349 h 914"/>
                <a:gd name="T12" fmla="*/ 429 w 1023"/>
                <a:gd name="T13" fmla="*/ 356 h 914"/>
                <a:gd name="T14" fmla="*/ 423 w 1023"/>
                <a:gd name="T15" fmla="*/ 362 h 914"/>
                <a:gd name="T16" fmla="*/ 142 w 1023"/>
                <a:gd name="T17" fmla="*/ 590 h 914"/>
                <a:gd name="T18" fmla="*/ 135 w 1023"/>
                <a:gd name="T19" fmla="*/ 597 h 914"/>
                <a:gd name="T20" fmla="*/ 129 w 1023"/>
                <a:gd name="T21" fmla="*/ 606 h 914"/>
                <a:gd name="T22" fmla="*/ 122 w 1023"/>
                <a:gd name="T23" fmla="*/ 631 h 914"/>
                <a:gd name="T24" fmla="*/ 126 w 1023"/>
                <a:gd name="T25" fmla="*/ 651 h 914"/>
                <a:gd name="T26" fmla="*/ 132 w 1023"/>
                <a:gd name="T27" fmla="*/ 631 h 914"/>
                <a:gd name="T28" fmla="*/ 138 w 1023"/>
                <a:gd name="T29" fmla="*/ 611 h 914"/>
                <a:gd name="T30" fmla="*/ 141 w 1023"/>
                <a:gd name="T31" fmla="*/ 607 h 914"/>
                <a:gd name="T32" fmla="*/ 141 w 1023"/>
                <a:gd name="T33" fmla="*/ 655 h 914"/>
                <a:gd name="T34" fmla="*/ 135 w 1023"/>
                <a:gd name="T35" fmla="*/ 664 h 914"/>
                <a:gd name="T36" fmla="*/ 129 w 1023"/>
                <a:gd name="T37" fmla="*/ 672 h 914"/>
                <a:gd name="T38" fmla="*/ 123 w 1023"/>
                <a:gd name="T39" fmla="*/ 677 h 914"/>
                <a:gd name="T40" fmla="*/ 9 w 1023"/>
                <a:gd name="T41" fmla="*/ 783 h 914"/>
                <a:gd name="T42" fmla="*/ 132 w 1023"/>
                <a:gd name="T43" fmla="*/ 682 h 914"/>
                <a:gd name="T44" fmla="*/ 414 w 1023"/>
                <a:gd name="T45" fmla="*/ 913 h 914"/>
                <a:gd name="T46" fmla="*/ 417 w 1023"/>
                <a:gd name="T47" fmla="*/ 912 h 914"/>
                <a:gd name="T48" fmla="*/ 419 w 1023"/>
                <a:gd name="T49" fmla="*/ 909 h 914"/>
                <a:gd name="T50" fmla="*/ 422 w 1023"/>
                <a:gd name="T51" fmla="*/ 905 h 914"/>
                <a:gd name="T52" fmla="*/ 141 w 1023"/>
                <a:gd name="T53" fmla="*/ 677 h 914"/>
                <a:gd name="T54" fmla="*/ 140 w 1023"/>
                <a:gd name="T55" fmla="*/ 674 h 914"/>
                <a:gd name="T56" fmla="*/ 142 w 1023"/>
                <a:gd name="T57" fmla="*/ 672 h 914"/>
                <a:gd name="T58" fmla="*/ 144 w 1023"/>
                <a:gd name="T59" fmla="*/ 668 h 914"/>
                <a:gd name="T60" fmla="*/ 146 w 1023"/>
                <a:gd name="T61" fmla="*/ 665 h 914"/>
                <a:gd name="T62" fmla="*/ 156 w 1023"/>
                <a:gd name="T63" fmla="*/ 631 h 914"/>
                <a:gd name="T64" fmla="*/ 150 w 1023"/>
                <a:gd name="T65" fmla="*/ 597 h 914"/>
                <a:gd name="T66" fmla="*/ 432 w 1023"/>
                <a:gd name="T67" fmla="*/ 367 h 914"/>
                <a:gd name="T68" fmla="*/ 715 w 1023"/>
                <a:gd name="T69" fmla="*/ 597 h 914"/>
                <a:gd name="T70" fmla="*/ 717 w 1023"/>
                <a:gd name="T71" fmla="*/ 598 h 914"/>
                <a:gd name="T72" fmla="*/ 723 w 1023"/>
                <a:gd name="T73" fmla="*/ 590 h 914"/>
                <a:gd name="T74" fmla="*/ 441 w 1023"/>
                <a:gd name="T75" fmla="*/ 362 h 914"/>
                <a:gd name="T76" fmla="*/ 442 w 1023"/>
                <a:gd name="T77" fmla="*/ 356 h 914"/>
                <a:gd name="T78" fmla="*/ 448 w 1023"/>
                <a:gd name="T79" fmla="*/ 348 h 914"/>
                <a:gd name="T80" fmla="*/ 456 w 1023"/>
                <a:gd name="T81" fmla="*/ 315 h 914"/>
                <a:gd name="T82" fmla="*/ 450 w 1023"/>
                <a:gd name="T83" fmla="*/ 282 h 914"/>
                <a:gd name="T84" fmla="*/ 733 w 1023"/>
                <a:gd name="T85" fmla="*/ 51 h 914"/>
                <a:gd name="T86" fmla="*/ 1015 w 1023"/>
                <a:gd name="T87" fmla="*/ 282 h 914"/>
                <a:gd name="T88" fmla="*/ 1017 w 1023"/>
                <a:gd name="T89" fmla="*/ 283 h 914"/>
                <a:gd name="T90" fmla="*/ 1023 w 1023"/>
                <a:gd name="T91" fmla="*/ 274 h 914"/>
                <a:gd name="T92" fmla="*/ 742 w 1023"/>
                <a:gd name="T93" fmla="*/ 46 h 914"/>
                <a:gd name="T94" fmla="*/ 743 w 1023"/>
                <a:gd name="T95" fmla="*/ 41 h 914"/>
                <a:gd name="T96" fmla="*/ 749 w 1023"/>
                <a:gd name="T97" fmla="*/ 33 h 914"/>
                <a:gd name="T98" fmla="*/ 757 w 1023"/>
                <a:gd name="T99" fmla="*/ 0 h 914"/>
                <a:gd name="T100" fmla="*/ 748 w 1023"/>
                <a:gd name="T101" fmla="*/ 0 h 914"/>
                <a:gd name="T102" fmla="*/ 739 w 1023"/>
                <a:gd name="T103" fmla="*/ 29 h 914"/>
                <a:gd name="T104" fmla="*/ 733 w 1023"/>
                <a:gd name="T105" fmla="*/ 38 h 914"/>
                <a:gd name="T106" fmla="*/ 726 w 1023"/>
                <a:gd name="T107" fmla="*/ 45 h 914"/>
                <a:gd name="T108" fmla="*/ 444 w 1023"/>
                <a:gd name="T109" fmla="*/ 273 h 914"/>
                <a:gd name="T110" fmla="*/ 439 w 1023"/>
                <a:gd name="T111" fmla="*/ 278 h 914"/>
                <a:gd name="T112" fmla="*/ 432 w 1023"/>
                <a:gd name="T113" fmla="*/ 286 h 914"/>
                <a:gd name="T114" fmla="*/ 426 w 1023"/>
                <a:gd name="T115" fmla="*/ 295 h 914"/>
                <a:gd name="T116" fmla="*/ 426 w 1023"/>
                <a:gd name="T117" fmla="*/ 335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3" h="914">
                  <a:moveTo>
                    <a:pt x="426" y="335"/>
                  </a:moveTo>
                  <a:cubicBezTo>
                    <a:pt x="426" y="335"/>
                    <a:pt x="426" y="335"/>
                    <a:pt x="426" y="335"/>
                  </a:cubicBezTo>
                  <a:cubicBezTo>
                    <a:pt x="428" y="333"/>
                    <a:pt x="429" y="331"/>
                    <a:pt x="429" y="329"/>
                  </a:cubicBezTo>
                  <a:cubicBezTo>
                    <a:pt x="431" y="325"/>
                    <a:pt x="432" y="320"/>
                    <a:pt x="432" y="315"/>
                  </a:cubicBezTo>
                  <a:cubicBezTo>
                    <a:pt x="432" y="311"/>
                    <a:pt x="433" y="306"/>
                    <a:pt x="435" y="302"/>
                  </a:cubicBezTo>
                  <a:cubicBezTo>
                    <a:pt x="435" y="300"/>
                    <a:pt x="436" y="298"/>
                    <a:pt x="438" y="295"/>
                  </a:cubicBezTo>
                  <a:cubicBezTo>
                    <a:pt x="438" y="295"/>
                    <a:pt x="440" y="293"/>
                    <a:pt x="441" y="292"/>
                  </a:cubicBezTo>
                  <a:cubicBezTo>
                    <a:pt x="441" y="292"/>
                    <a:pt x="441" y="291"/>
                    <a:pt x="441" y="291"/>
                  </a:cubicBezTo>
                  <a:cubicBezTo>
                    <a:pt x="445" y="299"/>
                    <a:pt x="447" y="307"/>
                    <a:pt x="447" y="315"/>
                  </a:cubicBezTo>
                  <a:cubicBezTo>
                    <a:pt x="447" y="324"/>
                    <a:pt x="445" y="332"/>
                    <a:pt x="441" y="340"/>
                  </a:cubicBezTo>
                  <a:cubicBezTo>
                    <a:pt x="440" y="342"/>
                    <a:pt x="439" y="343"/>
                    <a:pt x="438" y="345"/>
                  </a:cubicBezTo>
                  <a:cubicBezTo>
                    <a:pt x="437" y="346"/>
                    <a:pt x="436" y="348"/>
                    <a:pt x="435" y="349"/>
                  </a:cubicBezTo>
                  <a:cubicBezTo>
                    <a:pt x="434" y="350"/>
                    <a:pt x="433" y="352"/>
                    <a:pt x="432" y="353"/>
                  </a:cubicBezTo>
                  <a:cubicBezTo>
                    <a:pt x="431" y="354"/>
                    <a:pt x="430" y="355"/>
                    <a:pt x="429" y="356"/>
                  </a:cubicBezTo>
                  <a:cubicBezTo>
                    <a:pt x="427" y="357"/>
                    <a:pt x="426" y="360"/>
                    <a:pt x="425" y="361"/>
                  </a:cubicBezTo>
                  <a:cubicBezTo>
                    <a:pt x="424" y="361"/>
                    <a:pt x="424" y="362"/>
                    <a:pt x="423" y="362"/>
                  </a:cubicBezTo>
                  <a:cubicBezTo>
                    <a:pt x="144" y="589"/>
                    <a:pt x="144" y="589"/>
                    <a:pt x="144" y="589"/>
                  </a:cubicBezTo>
                  <a:cubicBezTo>
                    <a:pt x="143" y="589"/>
                    <a:pt x="143" y="590"/>
                    <a:pt x="142" y="590"/>
                  </a:cubicBezTo>
                  <a:cubicBezTo>
                    <a:pt x="141" y="591"/>
                    <a:pt x="140" y="592"/>
                    <a:pt x="139" y="593"/>
                  </a:cubicBezTo>
                  <a:cubicBezTo>
                    <a:pt x="137" y="595"/>
                    <a:pt x="136" y="596"/>
                    <a:pt x="135" y="597"/>
                  </a:cubicBezTo>
                  <a:cubicBezTo>
                    <a:pt x="134" y="598"/>
                    <a:pt x="133" y="600"/>
                    <a:pt x="132" y="601"/>
                  </a:cubicBezTo>
                  <a:cubicBezTo>
                    <a:pt x="131" y="602"/>
                    <a:pt x="130" y="605"/>
                    <a:pt x="129" y="606"/>
                  </a:cubicBezTo>
                  <a:cubicBezTo>
                    <a:pt x="128" y="608"/>
                    <a:pt x="127" y="610"/>
                    <a:pt x="126" y="611"/>
                  </a:cubicBezTo>
                  <a:cubicBezTo>
                    <a:pt x="124" y="617"/>
                    <a:pt x="122" y="625"/>
                    <a:pt x="122" y="631"/>
                  </a:cubicBezTo>
                  <a:cubicBezTo>
                    <a:pt x="122" y="637"/>
                    <a:pt x="123" y="644"/>
                    <a:pt x="125" y="650"/>
                  </a:cubicBezTo>
                  <a:cubicBezTo>
                    <a:pt x="125" y="650"/>
                    <a:pt x="126" y="651"/>
                    <a:pt x="126" y="651"/>
                  </a:cubicBezTo>
                  <a:cubicBezTo>
                    <a:pt x="128" y="649"/>
                    <a:pt x="129" y="647"/>
                    <a:pt x="129" y="645"/>
                  </a:cubicBezTo>
                  <a:cubicBezTo>
                    <a:pt x="131" y="640"/>
                    <a:pt x="132" y="635"/>
                    <a:pt x="132" y="631"/>
                  </a:cubicBezTo>
                  <a:cubicBezTo>
                    <a:pt x="132" y="627"/>
                    <a:pt x="133" y="621"/>
                    <a:pt x="135" y="617"/>
                  </a:cubicBezTo>
                  <a:cubicBezTo>
                    <a:pt x="135" y="615"/>
                    <a:pt x="136" y="613"/>
                    <a:pt x="138" y="611"/>
                  </a:cubicBezTo>
                  <a:cubicBezTo>
                    <a:pt x="138" y="610"/>
                    <a:pt x="139" y="608"/>
                    <a:pt x="140" y="607"/>
                  </a:cubicBezTo>
                  <a:cubicBezTo>
                    <a:pt x="140" y="607"/>
                    <a:pt x="141" y="607"/>
                    <a:pt x="141" y="607"/>
                  </a:cubicBezTo>
                  <a:cubicBezTo>
                    <a:pt x="145" y="614"/>
                    <a:pt x="147" y="622"/>
                    <a:pt x="147" y="631"/>
                  </a:cubicBezTo>
                  <a:cubicBezTo>
                    <a:pt x="147" y="639"/>
                    <a:pt x="145" y="648"/>
                    <a:pt x="141" y="655"/>
                  </a:cubicBezTo>
                  <a:cubicBezTo>
                    <a:pt x="140" y="657"/>
                    <a:pt x="139" y="658"/>
                    <a:pt x="138" y="660"/>
                  </a:cubicBezTo>
                  <a:cubicBezTo>
                    <a:pt x="137" y="661"/>
                    <a:pt x="136" y="663"/>
                    <a:pt x="135" y="664"/>
                  </a:cubicBezTo>
                  <a:cubicBezTo>
                    <a:pt x="134" y="666"/>
                    <a:pt x="133" y="668"/>
                    <a:pt x="132" y="669"/>
                  </a:cubicBezTo>
                  <a:cubicBezTo>
                    <a:pt x="131" y="670"/>
                    <a:pt x="130" y="671"/>
                    <a:pt x="129" y="672"/>
                  </a:cubicBezTo>
                  <a:cubicBezTo>
                    <a:pt x="127" y="673"/>
                    <a:pt x="126" y="675"/>
                    <a:pt x="125" y="676"/>
                  </a:cubicBezTo>
                  <a:cubicBezTo>
                    <a:pt x="124" y="676"/>
                    <a:pt x="124" y="677"/>
                    <a:pt x="123" y="677"/>
                  </a:cubicBezTo>
                  <a:cubicBezTo>
                    <a:pt x="73" y="717"/>
                    <a:pt x="33" y="750"/>
                    <a:pt x="0" y="777"/>
                  </a:cubicBezTo>
                  <a:cubicBezTo>
                    <a:pt x="3" y="779"/>
                    <a:pt x="6" y="781"/>
                    <a:pt x="9" y="783"/>
                  </a:cubicBezTo>
                  <a:cubicBezTo>
                    <a:pt x="129" y="686"/>
                    <a:pt x="129" y="686"/>
                    <a:pt x="129" y="686"/>
                  </a:cubicBezTo>
                  <a:cubicBezTo>
                    <a:pt x="130" y="684"/>
                    <a:pt x="131" y="683"/>
                    <a:pt x="132" y="682"/>
                  </a:cubicBezTo>
                  <a:cubicBezTo>
                    <a:pt x="133" y="683"/>
                    <a:pt x="134" y="684"/>
                    <a:pt x="135" y="686"/>
                  </a:cubicBezTo>
                  <a:cubicBezTo>
                    <a:pt x="414" y="913"/>
                    <a:pt x="414" y="913"/>
                    <a:pt x="414" y="913"/>
                  </a:cubicBezTo>
                  <a:cubicBezTo>
                    <a:pt x="415" y="913"/>
                    <a:pt x="416" y="914"/>
                    <a:pt x="416" y="914"/>
                  </a:cubicBezTo>
                  <a:cubicBezTo>
                    <a:pt x="417" y="913"/>
                    <a:pt x="417" y="913"/>
                    <a:pt x="417" y="912"/>
                  </a:cubicBezTo>
                  <a:cubicBezTo>
                    <a:pt x="418" y="911"/>
                    <a:pt x="418" y="911"/>
                    <a:pt x="419" y="910"/>
                  </a:cubicBezTo>
                  <a:cubicBezTo>
                    <a:pt x="419" y="910"/>
                    <a:pt x="419" y="910"/>
                    <a:pt x="419" y="909"/>
                  </a:cubicBezTo>
                  <a:cubicBezTo>
                    <a:pt x="420" y="909"/>
                    <a:pt x="420" y="909"/>
                    <a:pt x="420" y="908"/>
                  </a:cubicBezTo>
                  <a:cubicBezTo>
                    <a:pt x="421" y="907"/>
                    <a:pt x="422" y="906"/>
                    <a:pt x="422" y="905"/>
                  </a:cubicBezTo>
                  <a:cubicBezTo>
                    <a:pt x="421" y="905"/>
                    <a:pt x="421" y="904"/>
                    <a:pt x="420" y="904"/>
                  </a:cubicBezTo>
                  <a:cubicBezTo>
                    <a:pt x="141" y="677"/>
                    <a:pt x="141" y="677"/>
                    <a:pt x="141" y="677"/>
                  </a:cubicBezTo>
                  <a:cubicBezTo>
                    <a:pt x="140" y="677"/>
                    <a:pt x="140" y="676"/>
                    <a:pt x="139" y="676"/>
                  </a:cubicBezTo>
                  <a:cubicBezTo>
                    <a:pt x="139" y="675"/>
                    <a:pt x="140" y="674"/>
                    <a:pt x="140" y="674"/>
                  </a:cubicBezTo>
                  <a:cubicBezTo>
                    <a:pt x="141" y="673"/>
                    <a:pt x="141" y="673"/>
                    <a:pt x="141" y="672"/>
                  </a:cubicBezTo>
                  <a:cubicBezTo>
                    <a:pt x="142" y="672"/>
                    <a:pt x="142" y="672"/>
                    <a:pt x="142" y="672"/>
                  </a:cubicBezTo>
                  <a:cubicBezTo>
                    <a:pt x="142" y="671"/>
                    <a:pt x="143" y="670"/>
                    <a:pt x="143" y="669"/>
                  </a:cubicBezTo>
                  <a:cubicBezTo>
                    <a:pt x="143" y="669"/>
                    <a:pt x="144" y="668"/>
                    <a:pt x="144" y="668"/>
                  </a:cubicBezTo>
                  <a:cubicBezTo>
                    <a:pt x="144" y="668"/>
                    <a:pt x="145" y="668"/>
                    <a:pt x="145" y="668"/>
                  </a:cubicBezTo>
                  <a:cubicBezTo>
                    <a:pt x="145" y="667"/>
                    <a:pt x="146" y="666"/>
                    <a:pt x="146" y="665"/>
                  </a:cubicBezTo>
                  <a:cubicBezTo>
                    <a:pt x="147" y="665"/>
                    <a:pt x="147" y="664"/>
                    <a:pt x="148" y="663"/>
                  </a:cubicBezTo>
                  <a:cubicBezTo>
                    <a:pt x="153" y="653"/>
                    <a:pt x="156" y="642"/>
                    <a:pt x="156" y="631"/>
                  </a:cubicBezTo>
                  <a:cubicBezTo>
                    <a:pt x="156" y="619"/>
                    <a:pt x="153" y="609"/>
                    <a:pt x="148" y="598"/>
                  </a:cubicBezTo>
                  <a:cubicBezTo>
                    <a:pt x="148" y="598"/>
                    <a:pt x="149" y="597"/>
                    <a:pt x="150" y="597"/>
                  </a:cubicBezTo>
                  <a:cubicBezTo>
                    <a:pt x="429" y="370"/>
                    <a:pt x="429" y="370"/>
                    <a:pt x="429" y="370"/>
                  </a:cubicBezTo>
                  <a:cubicBezTo>
                    <a:pt x="430" y="369"/>
                    <a:pt x="431" y="368"/>
                    <a:pt x="432" y="367"/>
                  </a:cubicBezTo>
                  <a:cubicBezTo>
                    <a:pt x="433" y="368"/>
                    <a:pt x="434" y="369"/>
                    <a:pt x="435" y="370"/>
                  </a:cubicBezTo>
                  <a:cubicBezTo>
                    <a:pt x="715" y="597"/>
                    <a:pt x="715" y="597"/>
                    <a:pt x="715" y="597"/>
                  </a:cubicBezTo>
                  <a:cubicBezTo>
                    <a:pt x="716" y="597"/>
                    <a:pt x="717" y="598"/>
                    <a:pt x="717" y="598"/>
                  </a:cubicBezTo>
                  <a:cubicBezTo>
                    <a:pt x="717" y="598"/>
                    <a:pt x="717" y="598"/>
                    <a:pt x="717" y="598"/>
                  </a:cubicBezTo>
                  <a:cubicBezTo>
                    <a:pt x="718" y="597"/>
                    <a:pt x="719" y="596"/>
                    <a:pt x="720" y="594"/>
                  </a:cubicBezTo>
                  <a:cubicBezTo>
                    <a:pt x="721" y="593"/>
                    <a:pt x="722" y="592"/>
                    <a:pt x="723" y="590"/>
                  </a:cubicBezTo>
                  <a:cubicBezTo>
                    <a:pt x="722" y="590"/>
                    <a:pt x="722" y="589"/>
                    <a:pt x="721" y="589"/>
                  </a:cubicBezTo>
                  <a:cubicBezTo>
                    <a:pt x="441" y="362"/>
                    <a:pt x="441" y="362"/>
                    <a:pt x="441" y="362"/>
                  </a:cubicBezTo>
                  <a:cubicBezTo>
                    <a:pt x="440" y="362"/>
                    <a:pt x="440" y="361"/>
                    <a:pt x="439" y="361"/>
                  </a:cubicBezTo>
                  <a:cubicBezTo>
                    <a:pt x="440" y="359"/>
                    <a:pt x="441" y="357"/>
                    <a:pt x="442" y="356"/>
                  </a:cubicBezTo>
                  <a:cubicBezTo>
                    <a:pt x="443" y="354"/>
                    <a:pt x="444" y="353"/>
                    <a:pt x="445" y="352"/>
                  </a:cubicBezTo>
                  <a:cubicBezTo>
                    <a:pt x="446" y="350"/>
                    <a:pt x="447" y="349"/>
                    <a:pt x="448" y="348"/>
                  </a:cubicBezTo>
                  <a:cubicBezTo>
                    <a:pt x="448" y="348"/>
                    <a:pt x="448" y="348"/>
                    <a:pt x="448" y="348"/>
                  </a:cubicBezTo>
                  <a:cubicBezTo>
                    <a:pt x="453" y="337"/>
                    <a:pt x="456" y="327"/>
                    <a:pt x="456" y="315"/>
                  </a:cubicBezTo>
                  <a:cubicBezTo>
                    <a:pt x="456" y="304"/>
                    <a:pt x="453" y="293"/>
                    <a:pt x="448" y="283"/>
                  </a:cubicBezTo>
                  <a:cubicBezTo>
                    <a:pt x="448" y="283"/>
                    <a:pt x="449" y="282"/>
                    <a:pt x="450" y="282"/>
                  </a:cubicBezTo>
                  <a:cubicBezTo>
                    <a:pt x="730" y="55"/>
                    <a:pt x="730" y="55"/>
                    <a:pt x="730" y="55"/>
                  </a:cubicBezTo>
                  <a:cubicBezTo>
                    <a:pt x="731" y="54"/>
                    <a:pt x="732" y="53"/>
                    <a:pt x="733" y="51"/>
                  </a:cubicBezTo>
                  <a:cubicBezTo>
                    <a:pt x="734" y="53"/>
                    <a:pt x="735" y="54"/>
                    <a:pt x="736" y="55"/>
                  </a:cubicBezTo>
                  <a:cubicBezTo>
                    <a:pt x="1015" y="282"/>
                    <a:pt x="1015" y="282"/>
                    <a:pt x="1015" y="282"/>
                  </a:cubicBezTo>
                  <a:cubicBezTo>
                    <a:pt x="1016" y="282"/>
                    <a:pt x="1017" y="282"/>
                    <a:pt x="1017" y="283"/>
                  </a:cubicBezTo>
                  <a:cubicBezTo>
                    <a:pt x="1017" y="283"/>
                    <a:pt x="1017" y="283"/>
                    <a:pt x="1017" y="283"/>
                  </a:cubicBezTo>
                  <a:cubicBezTo>
                    <a:pt x="1018" y="282"/>
                    <a:pt x="1019" y="281"/>
                    <a:pt x="1020" y="279"/>
                  </a:cubicBezTo>
                  <a:cubicBezTo>
                    <a:pt x="1021" y="278"/>
                    <a:pt x="1022" y="276"/>
                    <a:pt x="1023" y="274"/>
                  </a:cubicBezTo>
                  <a:cubicBezTo>
                    <a:pt x="1022" y="274"/>
                    <a:pt x="1022" y="273"/>
                    <a:pt x="1021" y="273"/>
                  </a:cubicBezTo>
                  <a:cubicBezTo>
                    <a:pt x="742" y="46"/>
                    <a:pt x="742" y="46"/>
                    <a:pt x="742" y="46"/>
                  </a:cubicBezTo>
                  <a:cubicBezTo>
                    <a:pt x="741" y="46"/>
                    <a:pt x="741" y="45"/>
                    <a:pt x="740" y="45"/>
                  </a:cubicBezTo>
                  <a:cubicBezTo>
                    <a:pt x="741" y="43"/>
                    <a:pt x="742" y="42"/>
                    <a:pt x="743" y="41"/>
                  </a:cubicBezTo>
                  <a:cubicBezTo>
                    <a:pt x="744" y="39"/>
                    <a:pt x="745" y="38"/>
                    <a:pt x="746" y="37"/>
                  </a:cubicBezTo>
                  <a:cubicBezTo>
                    <a:pt x="747" y="35"/>
                    <a:pt x="748" y="34"/>
                    <a:pt x="749" y="33"/>
                  </a:cubicBezTo>
                  <a:cubicBezTo>
                    <a:pt x="749" y="33"/>
                    <a:pt x="749" y="33"/>
                    <a:pt x="749" y="33"/>
                  </a:cubicBezTo>
                  <a:cubicBezTo>
                    <a:pt x="754" y="22"/>
                    <a:pt x="757" y="12"/>
                    <a:pt x="757" y="0"/>
                  </a:cubicBezTo>
                  <a:cubicBezTo>
                    <a:pt x="752" y="0"/>
                    <a:pt x="752" y="0"/>
                    <a:pt x="752" y="0"/>
                  </a:cubicBezTo>
                  <a:cubicBezTo>
                    <a:pt x="748" y="0"/>
                    <a:pt x="748" y="0"/>
                    <a:pt x="748" y="0"/>
                  </a:cubicBezTo>
                  <a:cubicBezTo>
                    <a:pt x="748" y="8"/>
                    <a:pt x="746" y="17"/>
                    <a:pt x="742" y="24"/>
                  </a:cubicBezTo>
                  <a:cubicBezTo>
                    <a:pt x="741" y="26"/>
                    <a:pt x="740" y="27"/>
                    <a:pt x="739" y="29"/>
                  </a:cubicBezTo>
                  <a:cubicBezTo>
                    <a:pt x="738" y="30"/>
                    <a:pt x="737" y="33"/>
                    <a:pt x="736" y="34"/>
                  </a:cubicBezTo>
                  <a:cubicBezTo>
                    <a:pt x="735" y="35"/>
                    <a:pt x="734" y="37"/>
                    <a:pt x="733" y="38"/>
                  </a:cubicBezTo>
                  <a:cubicBezTo>
                    <a:pt x="732" y="39"/>
                    <a:pt x="731" y="40"/>
                    <a:pt x="730" y="41"/>
                  </a:cubicBezTo>
                  <a:cubicBezTo>
                    <a:pt x="728" y="42"/>
                    <a:pt x="727" y="44"/>
                    <a:pt x="726" y="45"/>
                  </a:cubicBezTo>
                  <a:cubicBezTo>
                    <a:pt x="725" y="45"/>
                    <a:pt x="725" y="46"/>
                    <a:pt x="724" y="46"/>
                  </a:cubicBezTo>
                  <a:cubicBezTo>
                    <a:pt x="444" y="273"/>
                    <a:pt x="444" y="273"/>
                    <a:pt x="444" y="273"/>
                  </a:cubicBezTo>
                  <a:cubicBezTo>
                    <a:pt x="443" y="273"/>
                    <a:pt x="443" y="274"/>
                    <a:pt x="442" y="274"/>
                  </a:cubicBezTo>
                  <a:cubicBezTo>
                    <a:pt x="441" y="275"/>
                    <a:pt x="440" y="276"/>
                    <a:pt x="439" y="278"/>
                  </a:cubicBezTo>
                  <a:cubicBezTo>
                    <a:pt x="437" y="280"/>
                    <a:pt x="436" y="281"/>
                    <a:pt x="435" y="282"/>
                  </a:cubicBezTo>
                  <a:cubicBezTo>
                    <a:pt x="434" y="283"/>
                    <a:pt x="433" y="285"/>
                    <a:pt x="432" y="286"/>
                  </a:cubicBezTo>
                  <a:cubicBezTo>
                    <a:pt x="431" y="287"/>
                    <a:pt x="430" y="289"/>
                    <a:pt x="429" y="290"/>
                  </a:cubicBezTo>
                  <a:cubicBezTo>
                    <a:pt x="428" y="292"/>
                    <a:pt x="427" y="294"/>
                    <a:pt x="426" y="295"/>
                  </a:cubicBezTo>
                  <a:cubicBezTo>
                    <a:pt x="424" y="302"/>
                    <a:pt x="422" y="309"/>
                    <a:pt x="422" y="315"/>
                  </a:cubicBezTo>
                  <a:cubicBezTo>
                    <a:pt x="422" y="321"/>
                    <a:pt x="424" y="328"/>
                    <a:pt x="426" y="3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3" name="Freeform 30"/>
            <p:cNvSpPr>
              <a:spLocks/>
            </p:cNvSpPr>
            <p:nvPr/>
          </p:nvSpPr>
          <p:spPr bwMode="auto">
            <a:xfrm>
              <a:off x="6448425" y="1674813"/>
              <a:ext cx="6350" cy="12700"/>
            </a:xfrm>
            <a:custGeom>
              <a:avLst/>
              <a:gdLst>
                <a:gd name="T0" fmla="*/ 4 w 9"/>
                <a:gd name="T1" fmla="*/ 19 h 19"/>
                <a:gd name="T2" fmla="*/ 7 w 9"/>
                <a:gd name="T3" fmla="*/ 13 h 19"/>
                <a:gd name="T4" fmla="*/ 9 w 9"/>
                <a:gd name="T5" fmla="*/ 0 h 19"/>
                <a:gd name="T6" fmla="*/ 9 w 9"/>
                <a:gd name="T7" fmla="*/ 0 h 19"/>
                <a:gd name="T8" fmla="*/ 5 w 9"/>
                <a:gd name="T9" fmla="*/ 0 h 19"/>
                <a:gd name="T10" fmla="*/ 0 w 9"/>
                <a:gd name="T11" fmla="*/ 0 h 19"/>
                <a:gd name="T12" fmla="*/ 4 w 9"/>
                <a:gd name="T13" fmla="*/ 19 h 19"/>
                <a:gd name="T14" fmla="*/ 4 w 9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9">
                  <a:moveTo>
                    <a:pt x="4" y="19"/>
                  </a:moveTo>
                  <a:cubicBezTo>
                    <a:pt x="6" y="17"/>
                    <a:pt x="7" y="15"/>
                    <a:pt x="7" y="13"/>
                  </a:cubicBezTo>
                  <a:cubicBezTo>
                    <a:pt x="8" y="9"/>
                    <a:pt x="9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4" name="Freeform 31"/>
            <p:cNvSpPr>
              <a:spLocks/>
            </p:cNvSpPr>
            <p:nvPr/>
          </p:nvSpPr>
          <p:spPr bwMode="auto">
            <a:xfrm>
              <a:off x="6831012" y="1674813"/>
              <a:ext cx="6350" cy="12700"/>
            </a:xfrm>
            <a:custGeom>
              <a:avLst/>
              <a:gdLst>
                <a:gd name="T0" fmla="*/ 4 w 9"/>
                <a:gd name="T1" fmla="*/ 19 h 19"/>
                <a:gd name="T2" fmla="*/ 6 w 9"/>
                <a:gd name="T3" fmla="*/ 13 h 19"/>
                <a:gd name="T4" fmla="*/ 9 w 9"/>
                <a:gd name="T5" fmla="*/ 0 h 19"/>
                <a:gd name="T6" fmla="*/ 9 w 9"/>
                <a:gd name="T7" fmla="*/ 0 h 19"/>
                <a:gd name="T8" fmla="*/ 5 w 9"/>
                <a:gd name="T9" fmla="*/ 0 h 19"/>
                <a:gd name="T10" fmla="*/ 0 w 9"/>
                <a:gd name="T11" fmla="*/ 0 h 19"/>
                <a:gd name="T12" fmla="*/ 4 w 9"/>
                <a:gd name="T13" fmla="*/ 19 h 19"/>
                <a:gd name="T14" fmla="*/ 4 w 9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9">
                  <a:moveTo>
                    <a:pt x="4" y="19"/>
                  </a:moveTo>
                  <a:cubicBezTo>
                    <a:pt x="6" y="17"/>
                    <a:pt x="6" y="15"/>
                    <a:pt x="6" y="13"/>
                  </a:cubicBezTo>
                  <a:cubicBezTo>
                    <a:pt x="8" y="9"/>
                    <a:pt x="9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5" name="Freeform 32"/>
            <p:cNvSpPr>
              <a:spLocks/>
            </p:cNvSpPr>
            <p:nvPr/>
          </p:nvSpPr>
          <p:spPr bwMode="auto">
            <a:xfrm>
              <a:off x="7213600" y="1674813"/>
              <a:ext cx="4763" cy="12700"/>
            </a:xfrm>
            <a:custGeom>
              <a:avLst/>
              <a:gdLst>
                <a:gd name="T0" fmla="*/ 4 w 9"/>
                <a:gd name="T1" fmla="*/ 19 h 19"/>
                <a:gd name="T2" fmla="*/ 6 w 9"/>
                <a:gd name="T3" fmla="*/ 13 h 19"/>
                <a:gd name="T4" fmla="*/ 9 w 9"/>
                <a:gd name="T5" fmla="*/ 0 h 19"/>
                <a:gd name="T6" fmla="*/ 9 w 9"/>
                <a:gd name="T7" fmla="*/ 0 h 19"/>
                <a:gd name="T8" fmla="*/ 5 w 9"/>
                <a:gd name="T9" fmla="*/ 0 h 19"/>
                <a:gd name="T10" fmla="*/ 0 w 9"/>
                <a:gd name="T11" fmla="*/ 0 h 19"/>
                <a:gd name="T12" fmla="*/ 3 w 9"/>
                <a:gd name="T13" fmla="*/ 19 h 19"/>
                <a:gd name="T14" fmla="*/ 4 w 9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9">
                  <a:moveTo>
                    <a:pt x="4" y="19"/>
                  </a:moveTo>
                  <a:cubicBezTo>
                    <a:pt x="5" y="17"/>
                    <a:pt x="6" y="15"/>
                    <a:pt x="6" y="13"/>
                  </a:cubicBezTo>
                  <a:cubicBezTo>
                    <a:pt x="8" y="9"/>
                    <a:pt x="9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3" y="19"/>
                  </a:cubicBezTo>
                  <a:cubicBezTo>
                    <a:pt x="4" y="19"/>
                    <a:pt x="4" y="19"/>
                    <a:pt x="4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6" name="Freeform 33"/>
            <p:cNvSpPr>
              <a:spLocks/>
            </p:cNvSpPr>
            <p:nvPr/>
          </p:nvSpPr>
          <p:spPr bwMode="auto">
            <a:xfrm>
              <a:off x="7596187" y="1674813"/>
              <a:ext cx="4763" cy="12700"/>
            </a:xfrm>
            <a:custGeom>
              <a:avLst/>
              <a:gdLst>
                <a:gd name="T0" fmla="*/ 0 w 9"/>
                <a:gd name="T1" fmla="*/ 0 h 19"/>
                <a:gd name="T2" fmla="*/ 4 w 9"/>
                <a:gd name="T3" fmla="*/ 19 h 19"/>
                <a:gd name="T4" fmla="*/ 6 w 9"/>
                <a:gd name="T5" fmla="*/ 13 h 19"/>
                <a:gd name="T6" fmla="*/ 9 w 9"/>
                <a:gd name="T7" fmla="*/ 7 h 19"/>
                <a:gd name="T8" fmla="*/ 9 w 9"/>
                <a:gd name="T9" fmla="*/ 0 h 19"/>
                <a:gd name="T10" fmla="*/ 4 w 9"/>
                <a:gd name="T11" fmla="*/ 0 h 19"/>
                <a:gd name="T12" fmla="*/ 0 w 9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9">
                  <a:moveTo>
                    <a:pt x="0" y="0"/>
                  </a:moveTo>
                  <a:cubicBezTo>
                    <a:pt x="0" y="6"/>
                    <a:pt x="2" y="13"/>
                    <a:pt x="4" y="19"/>
                  </a:cubicBezTo>
                  <a:cubicBezTo>
                    <a:pt x="5" y="17"/>
                    <a:pt x="6" y="15"/>
                    <a:pt x="6" y="13"/>
                  </a:cubicBezTo>
                  <a:cubicBezTo>
                    <a:pt x="7" y="11"/>
                    <a:pt x="8" y="9"/>
                    <a:pt x="9" y="7"/>
                  </a:cubicBezTo>
                  <a:cubicBezTo>
                    <a:pt x="9" y="4"/>
                    <a:pt x="9" y="2"/>
                    <a:pt x="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7" name="Freeform 34"/>
            <p:cNvSpPr>
              <a:spLocks/>
            </p:cNvSpPr>
            <p:nvPr/>
          </p:nvSpPr>
          <p:spPr bwMode="auto">
            <a:xfrm>
              <a:off x="6977062" y="1674813"/>
              <a:ext cx="809625" cy="782637"/>
            </a:xfrm>
            <a:custGeom>
              <a:avLst/>
              <a:gdLst>
                <a:gd name="T0" fmla="*/ 679 w 1273"/>
                <a:gd name="T1" fmla="*/ 330 h 1230"/>
                <a:gd name="T2" fmla="*/ 688 w 1273"/>
                <a:gd name="T3" fmla="*/ 296 h 1230"/>
                <a:gd name="T4" fmla="*/ 697 w 1273"/>
                <a:gd name="T5" fmla="*/ 316 h 1230"/>
                <a:gd name="T6" fmla="*/ 685 w 1273"/>
                <a:gd name="T7" fmla="*/ 350 h 1230"/>
                <a:gd name="T8" fmla="*/ 675 w 1273"/>
                <a:gd name="T9" fmla="*/ 361 h 1230"/>
                <a:gd name="T10" fmla="*/ 391 w 1273"/>
                <a:gd name="T11" fmla="*/ 590 h 1230"/>
                <a:gd name="T12" fmla="*/ 381 w 1273"/>
                <a:gd name="T13" fmla="*/ 602 h 1230"/>
                <a:gd name="T14" fmla="*/ 371 w 1273"/>
                <a:gd name="T15" fmla="*/ 631 h 1230"/>
                <a:gd name="T16" fmla="*/ 378 w 1273"/>
                <a:gd name="T17" fmla="*/ 645 h 1230"/>
                <a:gd name="T18" fmla="*/ 387 w 1273"/>
                <a:gd name="T19" fmla="*/ 611 h 1230"/>
                <a:gd name="T20" fmla="*/ 396 w 1273"/>
                <a:gd name="T21" fmla="*/ 631 h 1230"/>
                <a:gd name="T22" fmla="*/ 384 w 1273"/>
                <a:gd name="T23" fmla="*/ 665 h 1230"/>
                <a:gd name="T24" fmla="*/ 374 w 1273"/>
                <a:gd name="T25" fmla="*/ 677 h 1230"/>
                <a:gd name="T26" fmla="*/ 91 w 1273"/>
                <a:gd name="T27" fmla="*/ 906 h 1230"/>
                <a:gd name="T28" fmla="*/ 81 w 1273"/>
                <a:gd name="T29" fmla="*/ 917 h 1230"/>
                <a:gd name="T30" fmla="*/ 71 w 1273"/>
                <a:gd name="T31" fmla="*/ 947 h 1230"/>
                <a:gd name="T32" fmla="*/ 78 w 1273"/>
                <a:gd name="T33" fmla="*/ 961 h 1230"/>
                <a:gd name="T34" fmla="*/ 87 w 1273"/>
                <a:gd name="T35" fmla="*/ 927 h 1230"/>
                <a:gd name="T36" fmla="*/ 96 w 1273"/>
                <a:gd name="T37" fmla="*/ 947 h 1230"/>
                <a:gd name="T38" fmla="*/ 84 w 1273"/>
                <a:gd name="T39" fmla="*/ 981 h 1230"/>
                <a:gd name="T40" fmla="*/ 74 w 1273"/>
                <a:gd name="T41" fmla="*/ 992 h 1230"/>
                <a:gd name="T42" fmla="*/ 8 w 1273"/>
                <a:gd name="T43" fmla="*/ 1059 h 1230"/>
                <a:gd name="T44" fmla="*/ 84 w 1273"/>
                <a:gd name="T45" fmla="*/ 1002 h 1230"/>
                <a:gd name="T46" fmla="*/ 368 w 1273"/>
                <a:gd name="T47" fmla="*/ 1225 h 1230"/>
                <a:gd name="T48" fmla="*/ 90 w 1273"/>
                <a:gd name="T49" fmla="*/ 993 h 1230"/>
                <a:gd name="T50" fmla="*/ 94 w 1273"/>
                <a:gd name="T51" fmla="*/ 984 h 1230"/>
                <a:gd name="T52" fmla="*/ 97 w 1273"/>
                <a:gd name="T53" fmla="*/ 914 h 1230"/>
                <a:gd name="T54" fmla="*/ 381 w 1273"/>
                <a:gd name="T55" fmla="*/ 683 h 1230"/>
                <a:gd name="T56" fmla="*/ 666 w 1273"/>
                <a:gd name="T57" fmla="*/ 914 h 1230"/>
                <a:gd name="T58" fmla="*/ 668 w 1273"/>
                <a:gd name="T59" fmla="*/ 912 h 1230"/>
                <a:gd name="T60" fmla="*/ 672 w 1273"/>
                <a:gd name="T61" fmla="*/ 906 h 1230"/>
                <a:gd name="T62" fmla="*/ 388 w 1273"/>
                <a:gd name="T63" fmla="*/ 677 h 1230"/>
                <a:gd name="T64" fmla="*/ 391 w 1273"/>
                <a:gd name="T65" fmla="*/ 672 h 1230"/>
                <a:gd name="T66" fmla="*/ 394 w 1273"/>
                <a:gd name="T67" fmla="*/ 668 h 1230"/>
                <a:gd name="T68" fmla="*/ 397 w 1273"/>
                <a:gd name="T69" fmla="*/ 664 h 1230"/>
                <a:gd name="T70" fmla="*/ 399 w 1273"/>
                <a:gd name="T71" fmla="*/ 598 h 1230"/>
                <a:gd name="T72" fmla="*/ 685 w 1273"/>
                <a:gd name="T73" fmla="*/ 371 h 1230"/>
                <a:gd name="T74" fmla="*/ 966 w 1273"/>
                <a:gd name="T75" fmla="*/ 599 h 1230"/>
                <a:gd name="T76" fmla="*/ 972 w 1273"/>
                <a:gd name="T77" fmla="*/ 590 h 1230"/>
                <a:gd name="T78" fmla="*/ 689 w 1273"/>
                <a:gd name="T79" fmla="*/ 361 h 1230"/>
                <a:gd name="T80" fmla="*/ 695 w 1273"/>
                <a:gd name="T81" fmla="*/ 353 h 1230"/>
                <a:gd name="T82" fmla="*/ 706 w 1273"/>
                <a:gd name="T83" fmla="*/ 316 h 1230"/>
                <a:gd name="T84" fmla="*/ 979 w 1273"/>
                <a:gd name="T85" fmla="*/ 55 h 1230"/>
                <a:gd name="T86" fmla="*/ 985 w 1273"/>
                <a:gd name="T87" fmla="*/ 55 h 1230"/>
                <a:gd name="T88" fmla="*/ 1267 w 1273"/>
                <a:gd name="T89" fmla="*/ 284 h 1230"/>
                <a:gd name="T90" fmla="*/ 1272 w 1273"/>
                <a:gd name="T91" fmla="*/ 275 h 1230"/>
                <a:gd name="T92" fmla="*/ 989 w 1273"/>
                <a:gd name="T93" fmla="*/ 45 h 1230"/>
                <a:gd name="T94" fmla="*/ 995 w 1273"/>
                <a:gd name="T95" fmla="*/ 37 h 1230"/>
                <a:gd name="T96" fmla="*/ 1006 w 1273"/>
                <a:gd name="T97" fmla="*/ 0 h 1230"/>
                <a:gd name="T98" fmla="*/ 991 w 1273"/>
                <a:gd name="T99" fmla="*/ 24 h 1230"/>
                <a:gd name="T100" fmla="*/ 991 w 1273"/>
                <a:gd name="T101" fmla="*/ 25 h 1230"/>
                <a:gd name="T102" fmla="*/ 987 w 1273"/>
                <a:gd name="T103" fmla="*/ 0 h 1230"/>
                <a:gd name="T104" fmla="*/ 982 w 1273"/>
                <a:gd name="T105" fmla="*/ 20 h 1230"/>
                <a:gd name="T106" fmla="*/ 982 w 1273"/>
                <a:gd name="T107" fmla="*/ 38 h 1230"/>
                <a:gd name="T108" fmla="*/ 979 w 1273"/>
                <a:gd name="T109" fmla="*/ 42 h 1230"/>
                <a:gd name="T110" fmla="*/ 694 w 1273"/>
                <a:gd name="T111" fmla="*/ 274 h 1230"/>
                <a:gd name="T112" fmla="*/ 685 w 1273"/>
                <a:gd name="T113" fmla="*/ 282 h 1230"/>
                <a:gd name="T114" fmla="*/ 676 w 1273"/>
                <a:gd name="T115" fmla="*/ 296 h 1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3" h="1230">
                  <a:moveTo>
                    <a:pt x="672" y="316"/>
                  </a:moveTo>
                  <a:cubicBezTo>
                    <a:pt x="672" y="322"/>
                    <a:pt x="674" y="330"/>
                    <a:pt x="676" y="336"/>
                  </a:cubicBezTo>
                  <a:cubicBezTo>
                    <a:pt x="678" y="334"/>
                    <a:pt x="679" y="332"/>
                    <a:pt x="679" y="330"/>
                  </a:cubicBezTo>
                  <a:cubicBezTo>
                    <a:pt x="681" y="325"/>
                    <a:pt x="682" y="320"/>
                    <a:pt x="682" y="316"/>
                  </a:cubicBezTo>
                  <a:cubicBezTo>
                    <a:pt x="682" y="312"/>
                    <a:pt x="683" y="307"/>
                    <a:pt x="685" y="302"/>
                  </a:cubicBezTo>
                  <a:cubicBezTo>
                    <a:pt x="685" y="300"/>
                    <a:pt x="686" y="298"/>
                    <a:pt x="688" y="296"/>
                  </a:cubicBezTo>
                  <a:cubicBezTo>
                    <a:pt x="688" y="295"/>
                    <a:pt x="690" y="293"/>
                    <a:pt x="691" y="292"/>
                  </a:cubicBezTo>
                  <a:cubicBezTo>
                    <a:pt x="695" y="299"/>
                    <a:pt x="697" y="307"/>
                    <a:pt x="697" y="316"/>
                  </a:cubicBezTo>
                  <a:cubicBezTo>
                    <a:pt x="697" y="316"/>
                    <a:pt x="697" y="316"/>
                    <a:pt x="697" y="316"/>
                  </a:cubicBezTo>
                  <a:cubicBezTo>
                    <a:pt x="697" y="324"/>
                    <a:pt x="695" y="333"/>
                    <a:pt x="691" y="340"/>
                  </a:cubicBezTo>
                  <a:cubicBezTo>
                    <a:pt x="690" y="342"/>
                    <a:pt x="689" y="343"/>
                    <a:pt x="688" y="345"/>
                  </a:cubicBezTo>
                  <a:cubicBezTo>
                    <a:pt x="687" y="346"/>
                    <a:pt x="686" y="349"/>
                    <a:pt x="685" y="350"/>
                  </a:cubicBezTo>
                  <a:cubicBezTo>
                    <a:pt x="684" y="351"/>
                    <a:pt x="683" y="353"/>
                    <a:pt x="682" y="354"/>
                  </a:cubicBezTo>
                  <a:cubicBezTo>
                    <a:pt x="681" y="355"/>
                    <a:pt x="680" y="356"/>
                    <a:pt x="679" y="357"/>
                  </a:cubicBezTo>
                  <a:cubicBezTo>
                    <a:pt x="677" y="358"/>
                    <a:pt x="676" y="360"/>
                    <a:pt x="675" y="361"/>
                  </a:cubicBezTo>
                  <a:cubicBezTo>
                    <a:pt x="674" y="361"/>
                    <a:pt x="674" y="362"/>
                    <a:pt x="673" y="362"/>
                  </a:cubicBezTo>
                  <a:cubicBezTo>
                    <a:pt x="393" y="589"/>
                    <a:pt x="393" y="589"/>
                    <a:pt x="393" y="589"/>
                  </a:cubicBezTo>
                  <a:cubicBezTo>
                    <a:pt x="392" y="589"/>
                    <a:pt x="392" y="590"/>
                    <a:pt x="391" y="590"/>
                  </a:cubicBezTo>
                  <a:cubicBezTo>
                    <a:pt x="390" y="591"/>
                    <a:pt x="389" y="593"/>
                    <a:pt x="388" y="594"/>
                  </a:cubicBezTo>
                  <a:cubicBezTo>
                    <a:pt x="386" y="596"/>
                    <a:pt x="385" y="597"/>
                    <a:pt x="384" y="598"/>
                  </a:cubicBezTo>
                  <a:cubicBezTo>
                    <a:pt x="383" y="599"/>
                    <a:pt x="382" y="601"/>
                    <a:pt x="381" y="602"/>
                  </a:cubicBezTo>
                  <a:cubicBezTo>
                    <a:pt x="380" y="603"/>
                    <a:pt x="379" y="605"/>
                    <a:pt x="378" y="606"/>
                  </a:cubicBezTo>
                  <a:cubicBezTo>
                    <a:pt x="377" y="608"/>
                    <a:pt x="376" y="610"/>
                    <a:pt x="375" y="611"/>
                  </a:cubicBezTo>
                  <a:cubicBezTo>
                    <a:pt x="373" y="618"/>
                    <a:pt x="371" y="625"/>
                    <a:pt x="371" y="631"/>
                  </a:cubicBezTo>
                  <a:cubicBezTo>
                    <a:pt x="371" y="631"/>
                    <a:pt x="371" y="631"/>
                    <a:pt x="371" y="631"/>
                  </a:cubicBezTo>
                  <a:cubicBezTo>
                    <a:pt x="371" y="638"/>
                    <a:pt x="373" y="645"/>
                    <a:pt x="375" y="651"/>
                  </a:cubicBezTo>
                  <a:cubicBezTo>
                    <a:pt x="377" y="649"/>
                    <a:pt x="378" y="647"/>
                    <a:pt x="378" y="645"/>
                  </a:cubicBezTo>
                  <a:cubicBezTo>
                    <a:pt x="380" y="641"/>
                    <a:pt x="381" y="636"/>
                    <a:pt x="381" y="631"/>
                  </a:cubicBezTo>
                  <a:cubicBezTo>
                    <a:pt x="381" y="627"/>
                    <a:pt x="382" y="622"/>
                    <a:pt x="384" y="618"/>
                  </a:cubicBezTo>
                  <a:cubicBezTo>
                    <a:pt x="384" y="616"/>
                    <a:pt x="385" y="614"/>
                    <a:pt x="387" y="611"/>
                  </a:cubicBezTo>
                  <a:cubicBezTo>
                    <a:pt x="387" y="610"/>
                    <a:pt x="389" y="608"/>
                    <a:pt x="390" y="607"/>
                  </a:cubicBezTo>
                  <a:cubicBezTo>
                    <a:pt x="394" y="615"/>
                    <a:pt x="396" y="623"/>
                    <a:pt x="396" y="631"/>
                  </a:cubicBezTo>
                  <a:cubicBezTo>
                    <a:pt x="396" y="631"/>
                    <a:pt x="396" y="631"/>
                    <a:pt x="396" y="631"/>
                  </a:cubicBezTo>
                  <a:cubicBezTo>
                    <a:pt x="396" y="640"/>
                    <a:pt x="394" y="648"/>
                    <a:pt x="390" y="656"/>
                  </a:cubicBezTo>
                  <a:cubicBezTo>
                    <a:pt x="389" y="658"/>
                    <a:pt x="388" y="659"/>
                    <a:pt x="387" y="661"/>
                  </a:cubicBezTo>
                  <a:cubicBezTo>
                    <a:pt x="386" y="662"/>
                    <a:pt x="385" y="664"/>
                    <a:pt x="384" y="665"/>
                  </a:cubicBezTo>
                  <a:cubicBezTo>
                    <a:pt x="383" y="666"/>
                    <a:pt x="382" y="668"/>
                    <a:pt x="381" y="669"/>
                  </a:cubicBezTo>
                  <a:cubicBezTo>
                    <a:pt x="380" y="670"/>
                    <a:pt x="379" y="671"/>
                    <a:pt x="378" y="672"/>
                  </a:cubicBezTo>
                  <a:cubicBezTo>
                    <a:pt x="376" y="673"/>
                    <a:pt x="375" y="676"/>
                    <a:pt x="374" y="677"/>
                  </a:cubicBezTo>
                  <a:cubicBezTo>
                    <a:pt x="373" y="677"/>
                    <a:pt x="373" y="678"/>
                    <a:pt x="372" y="678"/>
                  </a:cubicBezTo>
                  <a:cubicBezTo>
                    <a:pt x="93" y="905"/>
                    <a:pt x="93" y="905"/>
                    <a:pt x="93" y="905"/>
                  </a:cubicBezTo>
                  <a:cubicBezTo>
                    <a:pt x="92" y="905"/>
                    <a:pt x="92" y="906"/>
                    <a:pt x="91" y="906"/>
                  </a:cubicBezTo>
                  <a:cubicBezTo>
                    <a:pt x="90" y="907"/>
                    <a:pt x="89" y="908"/>
                    <a:pt x="88" y="909"/>
                  </a:cubicBezTo>
                  <a:cubicBezTo>
                    <a:pt x="86" y="911"/>
                    <a:pt x="85" y="912"/>
                    <a:pt x="84" y="913"/>
                  </a:cubicBezTo>
                  <a:cubicBezTo>
                    <a:pt x="83" y="914"/>
                    <a:pt x="82" y="916"/>
                    <a:pt x="81" y="917"/>
                  </a:cubicBezTo>
                  <a:cubicBezTo>
                    <a:pt x="80" y="918"/>
                    <a:pt x="79" y="921"/>
                    <a:pt x="78" y="922"/>
                  </a:cubicBezTo>
                  <a:cubicBezTo>
                    <a:pt x="77" y="924"/>
                    <a:pt x="76" y="926"/>
                    <a:pt x="75" y="927"/>
                  </a:cubicBezTo>
                  <a:cubicBezTo>
                    <a:pt x="73" y="933"/>
                    <a:pt x="71" y="940"/>
                    <a:pt x="71" y="947"/>
                  </a:cubicBezTo>
                  <a:cubicBezTo>
                    <a:pt x="71" y="947"/>
                    <a:pt x="71" y="947"/>
                    <a:pt x="71" y="947"/>
                  </a:cubicBezTo>
                  <a:cubicBezTo>
                    <a:pt x="71" y="953"/>
                    <a:pt x="73" y="961"/>
                    <a:pt x="75" y="967"/>
                  </a:cubicBezTo>
                  <a:cubicBezTo>
                    <a:pt x="77" y="965"/>
                    <a:pt x="78" y="963"/>
                    <a:pt x="78" y="961"/>
                  </a:cubicBezTo>
                  <a:cubicBezTo>
                    <a:pt x="80" y="956"/>
                    <a:pt x="81" y="951"/>
                    <a:pt x="81" y="947"/>
                  </a:cubicBezTo>
                  <a:cubicBezTo>
                    <a:pt x="81" y="943"/>
                    <a:pt x="82" y="937"/>
                    <a:pt x="84" y="933"/>
                  </a:cubicBezTo>
                  <a:cubicBezTo>
                    <a:pt x="84" y="931"/>
                    <a:pt x="85" y="929"/>
                    <a:pt x="87" y="927"/>
                  </a:cubicBezTo>
                  <a:cubicBezTo>
                    <a:pt x="87" y="926"/>
                    <a:pt x="89" y="924"/>
                    <a:pt x="90" y="923"/>
                  </a:cubicBezTo>
                  <a:cubicBezTo>
                    <a:pt x="94" y="930"/>
                    <a:pt x="96" y="938"/>
                    <a:pt x="96" y="947"/>
                  </a:cubicBezTo>
                  <a:cubicBezTo>
                    <a:pt x="96" y="947"/>
                    <a:pt x="96" y="947"/>
                    <a:pt x="96" y="947"/>
                  </a:cubicBezTo>
                  <a:cubicBezTo>
                    <a:pt x="96" y="955"/>
                    <a:pt x="94" y="964"/>
                    <a:pt x="90" y="971"/>
                  </a:cubicBezTo>
                  <a:cubicBezTo>
                    <a:pt x="89" y="973"/>
                    <a:pt x="88" y="974"/>
                    <a:pt x="87" y="976"/>
                  </a:cubicBezTo>
                  <a:cubicBezTo>
                    <a:pt x="86" y="977"/>
                    <a:pt x="85" y="979"/>
                    <a:pt x="84" y="981"/>
                  </a:cubicBezTo>
                  <a:cubicBezTo>
                    <a:pt x="83" y="982"/>
                    <a:pt x="82" y="984"/>
                    <a:pt x="81" y="985"/>
                  </a:cubicBezTo>
                  <a:cubicBezTo>
                    <a:pt x="80" y="986"/>
                    <a:pt x="79" y="987"/>
                    <a:pt x="78" y="988"/>
                  </a:cubicBezTo>
                  <a:cubicBezTo>
                    <a:pt x="76" y="989"/>
                    <a:pt x="75" y="991"/>
                    <a:pt x="74" y="992"/>
                  </a:cubicBezTo>
                  <a:cubicBezTo>
                    <a:pt x="73" y="992"/>
                    <a:pt x="73" y="993"/>
                    <a:pt x="72" y="993"/>
                  </a:cubicBezTo>
                  <a:cubicBezTo>
                    <a:pt x="46" y="1014"/>
                    <a:pt x="22" y="1034"/>
                    <a:pt x="0" y="1051"/>
                  </a:cubicBezTo>
                  <a:cubicBezTo>
                    <a:pt x="3" y="1054"/>
                    <a:pt x="5" y="1056"/>
                    <a:pt x="8" y="1059"/>
                  </a:cubicBezTo>
                  <a:cubicBezTo>
                    <a:pt x="78" y="1002"/>
                    <a:pt x="78" y="1002"/>
                    <a:pt x="78" y="1002"/>
                  </a:cubicBezTo>
                  <a:cubicBezTo>
                    <a:pt x="79" y="1000"/>
                    <a:pt x="80" y="999"/>
                    <a:pt x="81" y="998"/>
                  </a:cubicBezTo>
                  <a:cubicBezTo>
                    <a:pt x="82" y="999"/>
                    <a:pt x="83" y="1000"/>
                    <a:pt x="84" y="1002"/>
                  </a:cubicBezTo>
                  <a:cubicBezTo>
                    <a:pt x="363" y="1229"/>
                    <a:pt x="363" y="1229"/>
                    <a:pt x="363" y="1229"/>
                  </a:cubicBezTo>
                  <a:cubicBezTo>
                    <a:pt x="364" y="1229"/>
                    <a:pt x="365" y="1230"/>
                    <a:pt x="365" y="1230"/>
                  </a:cubicBezTo>
                  <a:cubicBezTo>
                    <a:pt x="366" y="1229"/>
                    <a:pt x="367" y="1228"/>
                    <a:pt x="368" y="1225"/>
                  </a:cubicBezTo>
                  <a:cubicBezTo>
                    <a:pt x="369" y="1224"/>
                    <a:pt x="370" y="1223"/>
                    <a:pt x="371" y="1221"/>
                  </a:cubicBezTo>
                  <a:cubicBezTo>
                    <a:pt x="370" y="1221"/>
                    <a:pt x="370" y="1220"/>
                    <a:pt x="369" y="1220"/>
                  </a:cubicBezTo>
                  <a:cubicBezTo>
                    <a:pt x="90" y="993"/>
                    <a:pt x="90" y="993"/>
                    <a:pt x="90" y="993"/>
                  </a:cubicBezTo>
                  <a:cubicBezTo>
                    <a:pt x="89" y="993"/>
                    <a:pt x="89" y="992"/>
                    <a:pt x="88" y="992"/>
                  </a:cubicBezTo>
                  <a:cubicBezTo>
                    <a:pt x="89" y="990"/>
                    <a:pt x="90" y="989"/>
                    <a:pt x="91" y="988"/>
                  </a:cubicBezTo>
                  <a:cubicBezTo>
                    <a:pt x="92" y="986"/>
                    <a:pt x="93" y="985"/>
                    <a:pt x="94" y="984"/>
                  </a:cubicBezTo>
                  <a:cubicBezTo>
                    <a:pt x="95" y="982"/>
                    <a:pt x="96" y="981"/>
                    <a:pt x="97" y="979"/>
                  </a:cubicBezTo>
                  <a:cubicBezTo>
                    <a:pt x="102" y="969"/>
                    <a:pt x="105" y="958"/>
                    <a:pt x="105" y="947"/>
                  </a:cubicBezTo>
                  <a:cubicBezTo>
                    <a:pt x="105" y="935"/>
                    <a:pt x="102" y="925"/>
                    <a:pt x="97" y="914"/>
                  </a:cubicBezTo>
                  <a:cubicBezTo>
                    <a:pt x="97" y="914"/>
                    <a:pt x="98" y="913"/>
                    <a:pt x="99" y="913"/>
                  </a:cubicBezTo>
                  <a:cubicBezTo>
                    <a:pt x="378" y="686"/>
                    <a:pt x="378" y="686"/>
                    <a:pt x="378" y="686"/>
                  </a:cubicBezTo>
                  <a:cubicBezTo>
                    <a:pt x="379" y="685"/>
                    <a:pt x="380" y="684"/>
                    <a:pt x="381" y="683"/>
                  </a:cubicBezTo>
                  <a:cubicBezTo>
                    <a:pt x="382" y="684"/>
                    <a:pt x="383" y="685"/>
                    <a:pt x="384" y="686"/>
                  </a:cubicBezTo>
                  <a:cubicBezTo>
                    <a:pt x="664" y="913"/>
                    <a:pt x="664" y="913"/>
                    <a:pt x="664" y="913"/>
                  </a:cubicBezTo>
                  <a:cubicBezTo>
                    <a:pt x="665" y="913"/>
                    <a:pt x="666" y="914"/>
                    <a:pt x="666" y="914"/>
                  </a:cubicBezTo>
                  <a:cubicBezTo>
                    <a:pt x="666" y="914"/>
                    <a:pt x="666" y="914"/>
                    <a:pt x="666" y="914"/>
                  </a:cubicBezTo>
                  <a:cubicBezTo>
                    <a:pt x="667" y="913"/>
                    <a:pt x="667" y="913"/>
                    <a:pt x="667" y="913"/>
                  </a:cubicBezTo>
                  <a:cubicBezTo>
                    <a:pt x="667" y="912"/>
                    <a:pt x="668" y="912"/>
                    <a:pt x="668" y="912"/>
                  </a:cubicBezTo>
                  <a:cubicBezTo>
                    <a:pt x="668" y="911"/>
                    <a:pt x="668" y="911"/>
                    <a:pt x="669" y="910"/>
                  </a:cubicBezTo>
                  <a:cubicBezTo>
                    <a:pt x="669" y="909"/>
                    <a:pt x="670" y="908"/>
                    <a:pt x="671" y="907"/>
                  </a:cubicBezTo>
                  <a:cubicBezTo>
                    <a:pt x="671" y="907"/>
                    <a:pt x="671" y="907"/>
                    <a:pt x="672" y="906"/>
                  </a:cubicBezTo>
                  <a:cubicBezTo>
                    <a:pt x="671" y="906"/>
                    <a:pt x="671" y="905"/>
                    <a:pt x="670" y="905"/>
                  </a:cubicBezTo>
                  <a:cubicBezTo>
                    <a:pt x="390" y="678"/>
                    <a:pt x="390" y="678"/>
                    <a:pt x="390" y="678"/>
                  </a:cubicBezTo>
                  <a:cubicBezTo>
                    <a:pt x="389" y="678"/>
                    <a:pt x="389" y="677"/>
                    <a:pt x="388" y="677"/>
                  </a:cubicBezTo>
                  <a:cubicBezTo>
                    <a:pt x="389" y="676"/>
                    <a:pt x="389" y="675"/>
                    <a:pt x="390" y="674"/>
                  </a:cubicBezTo>
                  <a:cubicBezTo>
                    <a:pt x="390" y="674"/>
                    <a:pt x="390" y="674"/>
                    <a:pt x="390" y="674"/>
                  </a:cubicBezTo>
                  <a:cubicBezTo>
                    <a:pt x="391" y="673"/>
                    <a:pt x="391" y="673"/>
                    <a:pt x="391" y="672"/>
                  </a:cubicBezTo>
                  <a:cubicBezTo>
                    <a:pt x="392" y="671"/>
                    <a:pt x="392" y="671"/>
                    <a:pt x="393" y="670"/>
                  </a:cubicBezTo>
                  <a:cubicBezTo>
                    <a:pt x="393" y="669"/>
                    <a:pt x="394" y="669"/>
                    <a:pt x="394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5" y="667"/>
                    <a:pt x="395" y="666"/>
                    <a:pt x="396" y="666"/>
                  </a:cubicBezTo>
                  <a:cubicBezTo>
                    <a:pt x="396" y="665"/>
                    <a:pt x="397" y="665"/>
                    <a:pt x="397" y="664"/>
                  </a:cubicBezTo>
                  <a:cubicBezTo>
                    <a:pt x="397" y="664"/>
                    <a:pt x="397" y="664"/>
                    <a:pt x="397" y="664"/>
                  </a:cubicBezTo>
                  <a:cubicBezTo>
                    <a:pt x="402" y="653"/>
                    <a:pt x="405" y="643"/>
                    <a:pt x="405" y="631"/>
                  </a:cubicBezTo>
                  <a:cubicBezTo>
                    <a:pt x="405" y="620"/>
                    <a:pt x="402" y="609"/>
                    <a:pt x="397" y="599"/>
                  </a:cubicBezTo>
                  <a:cubicBezTo>
                    <a:pt x="397" y="599"/>
                    <a:pt x="398" y="598"/>
                    <a:pt x="399" y="598"/>
                  </a:cubicBezTo>
                  <a:cubicBezTo>
                    <a:pt x="679" y="371"/>
                    <a:pt x="679" y="371"/>
                    <a:pt x="679" y="371"/>
                  </a:cubicBezTo>
                  <a:cubicBezTo>
                    <a:pt x="680" y="370"/>
                    <a:pt x="681" y="369"/>
                    <a:pt x="682" y="368"/>
                  </a:cubicBezTo>
                  <a:cubicBezTo>
                    <a:pt x="683" y="369"/>
                    <a:pt x="684" y="370"/>
                    <a:pt x="685" y="371"/>
                  </a:cubicBezTo>
                  <a:cubicBezTo>
                    <a:pt x="964" y="598"/>
                    <a:pt x="964" y="598"/>
                    <a:pt x="964" y="598"/>
                  </a:cubicBezTo>
                  <a:cubicBezTo>
                    <a:pt x="965" y="598"/>
                    <a:pt x="966" y="599"/>
                    <a:pt x="966" y="599"/>
                  </a:cubicBezTo>
                  <a:cubicBezTo>
                    <a:pt x="966" y="599"/>
                    <a:pt x="966" y="599"/>
                    <a:pt x="966" y="599"/>
                  </a:cubicBezTo>
                  <a:cubicBezTo>
                    <a:pt x="967" y="598"/>
                    <a:pt x="968" y="597"/>
                    <a:pt x="969" y="595"/>
                  </a:cubicBezTo>
                  <a:cubicBezTo>
                    <a:pt x="970" y="594"/>
                    <a:pt x="971" y="593"/>
                    <a:pt x="972" y="590"/>
                  </a:cubicBezTo>
                  <a:cubicBezTo>
                    <a:pt x="972" y="590"/>
                    <a:pt x="972" y="590"/>
                    <a:pt x="972" y="590"/>
                  </a:cubicBezTo>
                  <a:cubicBezTo>
                    <a:pt x="971" y="590"/>
                    <a:pt x="971" y="589"/>
                    <a:pt x="970" y="589"/>
                  </a:cubicBezTo>
                  <a:cubicBezTo>
                    <a:pt x="691" y="362"/>
                    <a:pt x="691" y="362"/>
                    <a:pt x="691" y="362"/>
                  </a:cubicBezTo>
                  <a:cubicBezTo>
                    <a:pt x="690" y="362"/>
                    <a:pt x="690" y="361"/>
                    <a:pt x="689" y="361"/>
                  </a:cubicBezTo>
                  <a:cubicBezTo>
                    <a:pt x="689" y="361"/>
                    <a:pt x="689" y="361"/>
                    <a:pt x="689" y="361"/>
                  </a:cubicBezTo>
                  <a:cubicBezTo>
                    <a:pt x="690" y="359"/>
                    <a:pt x="691" y="358"/>
                    <a:pt x="692" y="357"/>
                  </a:cubicBezTo>
                  <a:cubicBezTo>
                    <a:pt x="693" y="355"/>
                    <a:pt x="694" y="354"/>
                    <a:pt x="695" y="353"/>
                  </a:cubicBezTo>
                  <a:cubicBezTo>
                    <a:pt x="696" y="351"/>
                    <a:pt x="697" y="350"/>
                    <a:pt x="698" y="349"/>
                  </a:cubicBezTo>
                  <a:cubicBezTo>
                    <a:pt x="698" y="349"/>
                    <a:pt x="698" y="349"/>
                    <a:pt x="698" y="349"/>
                  </a:cubicBezTo>
                  <a:cubicBezTo>
                    <a:pt x="703" y="338"/>
                    <a:pt x="706" y="328"/>
                    <a:pt x="706" y="316"/>
                  </a:cubicBezTo>
                  <a:cubicBezTo>
                    <a:pt x="706" y="304"/>
                    <a:pt x="703" y="294"/>
                    <a:pt x="698" y="283"/>
                  </a:cubicBezTo>
                  <a:cubicBezTo>
                    <a:pt x="698" y="283"/>
                    <a:pt x="699" y="282"/>
                    <a:pt x="700" y="282"/>
                  </a:cubicBezTo>
                  <a:cubicBezTo>
                    <a:pt x="979" y="55"/>
                    <a:pt x="979" y="55"/>
                    <a:pt x="979" y="55"/>
                  </a:cubicBezTo>
                  <a:cubicBezTo>
                    <a:pt x="980" y="54"/>
                    <a:pt x="981" y="53"/>
                    <a:pt x="982" y="52"/>
                  </a:cubicBezTo>
                  <a:cubicBezTo>
                    <a:pt x="982" y="52"/>
                    <a:pt x="982" y="52"/>
                    <a:pt x="982" y="52"/>
                  </a:cubicBezTo>
                  <a:cubicBezTo>
                    <a:pt x="983" y="53"/>
                    <a:pt x="984" y="54"/>
                    <a:pt x="985" y="55"/>
                  </a:cubicBezTo>
                  <a:cubicBezTo>
                    <a:pt x="1265" y="283"/>
                    <a:pt x="1265" y="283"/>
                    <a:pt x="1265" y="283"/>
                  </a:cubicBezTo>
                  <a:cubicBezTo>
                    <a:pt x="1266" y="283"/>
                    <a:pt x="1266" y="283"/>
                    <a:pt x="1266" y="283"/>
                  </a:cubicBezTo>
                  <a:cubicBezTo>
                    <a:pt x="1267" y="283"/>
                    <a:pt x="1267" y="284"/>
                    <a:pt x="1267" y="284"/>
                  </a:cubicBezTo>
                  <a:cubicBezTo>
                    <a:pt x="1268" y="283"/>
                    <a:pt x="1269" y="282"/>
                    <a:pt x="1270" y="279"/>
                  </a:cubicBezTo>
                  <a:cubicBezTo>
                    <a:pt x="1271" y="278"/>
                    <a:pt x="1272" y="277"/>
                    <a:pt x="1273" y="275"/>
                  </a:cubicBezTo>
                  <a:cubicBezTo>
                    <a:pt x="1273" y="275"/>
                    <a:pt x="1272" y="275"/>
                    <a:pt x="1272" y="275"/>
                  </a:cubicBezTo>
                  <a:cubicBezTo>
                    <a:pt x="1272" y="274"/>
                    <a:pt x="1272" y="274"/>
                    <a:pt x="1271" y="274"/>
                  </a:cubicBezTo>
                  <a:cubicBezTo>
                    <a:pt x="991" y="46"/>
                    <a:pt x="991" y="46"/>
                    <a:pt x="991" y="46"/>
                  </a:cubicBezTo>
                  <a:cubicBezTo>
                    <a:pt x="990" y="46"/>
                    <a:pt x="990" y="45"/>
                    <a:pt x="989" y="45"/>
                  </a:cubicBezTo>
                  <a:cubicBezTo>
                    <a:pt x="989" y="45"/>
                    <a:pt x="989" y="45"/>
                    <a:pt x="989" y="45"/>
                  </a:cubicBezTo>
                  <a:cubicBezTo>
                    <a:pt x="990" y="43"/>
                    <a:pt x="991" y="42"/>
                    <a:pt x="992" y="41"/>
                  </a:cubicBezTo>
                  <a:cubicBezTo>
                    <a:pt x="993" y="39"/>
                    <a:pt x="994" y="38"/>
                    <a:pt x="995" y="37"/>
                  </a:cubicBezTo>
                  <a:cubicBezTo>
                    <a:pt x="996" y="35"/>
                    <a:pt x="997" y="34"/>
                    <a:pt x="998" y="33"/>
                  </a:cubicBezTo>
                  <a:cubicBezTo>
                    <a:pt x="998" y="33"/>
                    <a:pt x="998" y="33"/>
                    <a:pt x="998" y="33"/>
                  </a:cubicBezTo>
                  <a:cubicBezTo>
                    <a:pt x="1003" y="22"/>
                    <a:pt x="1006" y="12"/>
                    <a:pt x="1006" y="0"/>
                  </a:cubicBezTo>
                  <a:cubicBezTo>
                    <a:pt x="1001" y="0"/>
                    <a:pt x="1001" y="0"/>
                    <a:pt x="1001" y="0"/>
                  </a:cubicBezTo>
                  <a:cubicBezTo>
                    <a:pt x="997" y="0"/>
                    <a:pt x="997" y="0"/>
                    <a:pt x="997" y="0"/>
                  </a:cubicBezTo>
                  <a:cubicBezTo>
                    <a:pt x="997" y="8"/>
                    <a:pt x="995" y="17"/>
                    <a:pt x="991" y="24"/>
                  </a:cubicBezTo>
                  <a:cubicBezTo>
                    <a:pt x="990" y="26"/>
                    <a:pt x="989" y="27"/>
                    <a:pt x="988" y="29"/>
                  </a:cubicBezTo>
                  <a:cubicBezTo>
                    <a:pt x="988" y="30"/>
                    <a:pt x="988" y="30"/>
                    <a:pt x="988" y="30"/>
                  </a:cubicBezTo>
                  <a:cubicBezTo>
                    <a:pt x="989" y="28"/>
                    <a:pt x="990" y="27"/>
                    <a:pt x="991" y="25"/>
                  </a:cubicBezTo>
                  <a:cubicBezTo>
                    <a:pt x="995" y="17"/>
                    <a:pt x="997" y="9"/>
                    <a:pt x="997" y="0"/>
                  </a:cubicBezTo>
                  <a:cubicBezTo>
                    <a:pt x="992" y="0"/>
                    <a:pt x="992" y="0"/>
                    <a:pt x="992" y="0"/>
                  </a:cubicBezTo>
                  <a:cubicBezTo>
                    <a:pt x="987" y="0"/>
                    <a:pt x="987" y="0"/>
                    <a:pt x="987" y="0"/>
                  </a:cubicBezTo>
                  <a:cubicBezTo>
                    <a:pt x="982" y="0"/>
                    <a:pt x="982" y="0"/>
                    <a:pt x="982" y="0"/>
                  </a:cubicBezTo>
                  <a:cubicBezTo>
                    <a:pt x="982" y="0"/>
                    <a:pt x="982" y="0"/>
                    <a:pt x="982" y="20"/>
                  </a:cubicBezTo>
                  <a:cubicBezTo>
                    <a:pt x="982" y="20"/>
                    <a:pt x="982" y="20"/>
                    <a:pt x="982" y="20"/>
                  </a:cubicBezTo>
                  <a:cubicBezTo>
                    <a:pt x="982" y="21"/>
                    <a:pt x="982" y="23"/>
                    <a:pt x="982" y="29"/>
                  </a:cubicBezTo>
                  <a:cubicBezTo>
                    <a:pt x="982" y="29"/>
                    <a:pt x="982" y="30"/>
                    <a:pt x="982" y="30"/>
                  </a:cubicBezTo>
                  <a:cubicBezTo>
                    <a:pt x="982" y="31"/>
                    <a:pt x="982" y="32"/>
                    <a:pt x="982" y="38"/>
                  </a:cubicBezTo>
                  <a:cubicBezTo>
                    <a:pt x="982" y="38"/>
                    <a:pt x="982" y="38"/>
                    <a:pt x="982" y="38"/>
                  </a:cubicBezTo>
                  <a:cubicBezTo>
                    <a:pt x="982" y="38"/>
                    <a:pt x="982" y="38"/>
                    <a:pt x="982" y="38"/>
                  </a:cubicBezTo>
                  <a:cubicBezTo>
                    <a:pt x="981" y="39"/>
                    <a:pt x="980" y="41"/>
                    <a:pt x="979" y="42"/>
                  </a:cubicBezTo>
                  <a:cubicBezTo>
                    <a:pt x="977" y="43"/>
                    <a:pt x="976" y="45"/>
                    <a:pt x="975" y="46"/>
                  </a:cubicBezTo>
                  <a:cubicBezTo>
                    <a:pt x="974" y="46"/>
                    <a:pt x="974" y="47"/>
                    <a:pt x="973" y="47"/>
                  </a:cubicBezTo>
                  <a:cubicBezTo>
                    <a:pt x="694" y="274"/>
                    <a:pt x="694" y="274"/>
                    <a:pt x="694" y="274"/>
                  </a:cubicBezTo>
                  <a:cubicBezTo>
                    <a:pt x="693" y="274"/>
                    <a:pt x="693" y="275"/>
                    <a:pt x="692" y="275"/>
                  </a:cubicBezTo>
                  <a:cubicBezTo>
                    <a:pt x="691" y="276"/>
                    <a:pt x="690" y="277"/>
                    <a:pt x="689" y="278"/>
                  </a:cubicBezTo>
                  <a:cubicBezTo>
                    <a:pt x="687" y="280"/>
                    <a:pt x="686" y="281"/>
                    <a:pt x="685" y="282"/>
                  </a:cubicBezTo>
                  <a:cubicBezTo>
                    <a:pt x="684" y="283"/>
                    <a:pt x="683" y="286"/>
                    <a:pt x="682" y="287"/>
                  </a:cubicBezTo>
                  <a:cubicBezTo>
                    <a:pt x="681" y="288"/>
                    <a:pt x="680" y="290"/>
                    <a:pt x="679" y="291"/>
                  </a:cubicBezTo>
                  <a:cubicBezTo>
                    <a:pt x="678" y="293"/>
                    <a:pt x="677" y="295"/>
                    <a:pt x="676" y="296"/>
                  </a:cubicBezTo>
                  <a:cubicBezTo>
                    <a:pt x="674" y="302"/>
                    <a:pt x="672" y="310"/>
                    <a:pt x="672" y="316"/>
                  </a:cubicBezTo>
                  <a:cubicBezTo>
                    <a:pt x="672" y="316"/>
                    <a:pt x="672" y="316"/>
                    <a:pt x="672" y="3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8" name="Freeform 35"/>
            <p:cNvSpPr>
              <a:spLocks/>
            </p:cNvSpPr>
            <p:nvPr/>
          </p:nvSpPr>
          <p:spPr bwMode="auto">
            <a:xfrm>
              <a:off x="7245350" y="2925763"/>
              <a:ext cx="158750" cy="134937"/>
            </a:xfrm>
            <a:custGeom>
              <a:avLst/>
              <a:gdLst>
                <a:gd name="T0" fmla="*/ 247 w 250"/>
                <a:gd name="T1" fmla="*/ 207 h 211"/>
                <a:gd name="T2" fmla="*/ 250 w 250"/>
                <a:gd name="T3" fmla="*/ 203 h 211"/>
                <a:gd name="T4" fmla="*/ 248 w 250"/>
                <a:gd name="T5" fmla="*/ 202 h 211"/>
                <a:gd name="T6" fmla="*/ 0 w 250"/>
                <a:gd name="T7" fmla="*/ 0 h 211"/>
                <a:gd name="T8" fmla="*/ 2 w 250"/>
                <a:gd name="T9" fmla="*/ 15 h 211"/>
                <a:gd name="T10" fmla="*/ 242 w 250"/>
                <a:gd name="T11" fmla="*/ 210 h 211"/>
                <a:gd name="T12" fmla="*/ 244 w 250"/>
                <a:gd name="T13" fmla="*/ 211 h 211"/>
                <a:gd name="T14" fmla="*/ 244 w 250"/>
                <a:gd name="T15" fmla="*/ 211 h 211"/>
                <a:gd name="T16" fmla="*/ 247 w 250"/>
                <a:gd name="T17" fmla="*/ 20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11">
                  <a:moveTo>
                    <a:pt x="247" y="207"/>
                  </a:moveTo>
                  <a:cubicBezTo>
                    <a:pt x="248" y="206"/>
                    <a:pt x="249" y="205"/>
                    <a:pt x="250" y="203"/>
                  </a:cubicBezTo>
                  <a:cubicBezTo>
                    <a:pt x="249" y="203"/>
                    <a:pt x="249" y="202"/>
                    <a:pt x="248" y="202"/>
                  </a:cubicBezTo>
                  <a:cubicBezTo>
                    <a:pt x="104" y="85"/>
                    <a:pt x="34" y="28"/>
                    <a:pt x="0" y="0"/>
                  </a:cubicBezTo>
                  <a:cubicBezTo>
                    <a:pt x="1" y="5"/>
                    <a:pt x="2" y="10"/>
                    <a:pt x="2" y="15"/>
                  </a:cubicBezTo>
                  <a:cubicBezTo>
                    <a:pt x="242" y="210"/>
                    <a:pt x="242" y="210"/>
                    <a:pt x="242" y="210"/>
                  </a:cubicBezTo>
                  <a:cubicBezTo>
                    <a:pt x="243" y="210"/>
                    <a:pt x="244" y="211"/>
                    <a:pt x="244" y="211"/>
                  </a:cubicBezTo>
                  <a:cubicBezTo>
                    <a:pt x="244" y="211"/>
                    <a:pt x="244" y="211"/>
                    <a:pt x="244" y="211"/>
                  </a:cubicBezTo>
                  <a:cubicBezTo>
                    <a:pt x="245" y="210"/>
                    <a:pt x="246" y="209"/>
                    <a:pt x="247" y="2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9" name="Freeform 36"/>
            <p:cNvSpPr>
              <a:spLocks/>
            </p:cNvSpPr>
            <p:nvPr/>
          </p:nvSpPr>
          <p:spPr bwMode="auto">
            <a:xfrm>
              <a:off x="7227887" y="3278188"/>
              <a:ext cx="1588" cy="3175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5 h 5"/>
                <a:gd name="T4" fmla="*/ 1 w 2"/>
                <a:gd name="T5" fmla="*/ 0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1" y="2"/>
                    <a:pt x="1" y="0"/>
                  </a:cubicBezTo>
                  <a:cubicBezTo>
                    <a:pt x="1" y="2"/>
                    <a:pt x="0" y="3"/>
                    <a:pt x="0" y="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0" name="Freeform 37"/>
            <p:cNvSpPr>
              <a:spLocks/>
            </p:cNvSpPr>
            <p:nvPr/>
          </p:nvSpPr>
          <p:spPr bwMode="auto">
            <a:xfrm>
              <a:off x="7135812" y="1674813"/>
              <a:ext cx="1031875" cy="984250"/>
            </a:xfrm>
            <a:custGeom>
              <a:avLst/>
              <a:gdLst>
                <a:gd name="T0" fmla="*/ 1032 w 1622"/>
                <a:gd name="T1" fmla="*/ 315 h 1545"/>
                <a:gd name="T2" fmla="*/ 1041 w 1622"/>
                <a:gd name="T3" fmla="*/ 291 h 1545"/>
                <a:gd name="T4" fmla="*/ 1035 w 1622"/>
                <a:gd name="T5" fmla="*/ 349 h 1545"/>
                <a:gd name="T6" fmla="*/ 1023 w 1622"/>
                <a:gd name="T7" fmla="*/ 362 h 1545"/>
                <a:gd name="T8" fmla="*/ 739 w 1622"/>
                <a:gd name="T9" fmla="*/ 593 h 1545"/>
                <a:gd name="T10" fmla="*/ 729 w 1622"/>
                <a:gd name="T11" fmla="*/ 605 h 1545"/>
                <a:gd name="T12" fmla="*/ 726 w 1622"/>
                <a:gd name="T13" fmla="*/ 651 h 1545"/>
                <a:gd name="T14" fmla="*/ 732 w 1622"/>
                <a:gd name="T15" fmla="*/ 638 h 1545"/>
                <a:gd name="T16" fmla="*/ 735 w 1622"/>
                <a:gd name="T17" fmla="*/ 617 h 1545"/>
                <a:gd name="T18" fmla="*/ 741 w 1622"/>
                <a:gd name="T19" fmla="*/ 655 h 1545"/>
                <a:gd name="T20" fmla="*/ 732 w 1622"/>
                <a:gd name="T21" fmla="*/ 668 h 1545"/>
                <a:gd name="T22" fmla="*/ 444 w 1622"/>
                <a:gd name="T23" fmla="*/ 904 h 1545"/>
                <a:gd name="T24" fmla="*/ 432 w 1622"/>
                <a:gd name="T25" fmla="*/ 917 h 1545"/>
                <a:gd name="T26" fmla="*/ 422 w 1622"/>
                <a:gd name="T27" fmla="*/ 946 h 1545"/>
                <a:gd name="T28" fmla="*/ 435 w 1622"/>
                <a:gd name="T29" fmla="*/ 932 h 1545"/>
                <a:gd name="T30" fmla="*/ 447 w 1622"/>
                <a:gd name="T31" fmla="*/ 947 h 1545"/>
                <a:gd name="T32" fmla="*/ 432 w 1622"/>
                <a:gd name="T33" fmla="*/ 984 h 1545"/>
                <a:gd name="T34" fmla="*/ 143 w 1622"/>
                <a:gd name="T35" fmla="*/ 1219 h 1545"/>
                <a:gd name="T36" fmla="*/ 131 w 1622"/>
                <a:gd name="T37" fmla="*/ 1232 h 1545"/>
                <a:gd name="T38" fmla="*/ 121 w 1622"/>
                <a:gd name="T39" fmla="*/ 1262 h 1545"/>
                <a:gd name="T40" fmla="*/ 131 w 1622"/>
                <a:gd name="T41" fmla="*/ 1262 h 1545"/>
                <a:gd name="T42" fmla="*/ 140 w 1622"/>
                <a:gd name="T43" fmla="*/ 1237 h 1545"/>
                <a:gd name="T44" fmla="*/ 137 w 1622"/>
                <a:gd name="T45" fmla="*/ 1291 h 1545"/>
                <a:gd name="T46" fmla="*/ 124 w 1622"/>
                <a:gd name="T47" fmla="*/ 1307 h 1545"/>
                <a:gd name="T48" fmla="*/ 128 w 1622"/>
                <a:gd name="T49" fmla="*/ 1316 h 1545"/>
                <a:gd name="T50" fmla="*/ 416 w 1622"/>
                <a:gd name="T51" fmla="*/ 1545 h 1545"/>
                <a:gd name="T52" fmla="*/ 422 w 1622"/>
                <a:gd name="T53" fmla="*/ 1536 h 1545"/>
                <a:gd name="T54" fmla="*/ 139 w 1622"/>
                <a:gd name="T55" fmla="*/ 1307 h 1545"/>
                <a:gd name="T56" fmla="*/ 148 w 1622"/>
                <a:gd name="T57" fmla="*/ 1294 h 1545"/>
                <a:gd name="T58" fmla="*/ 429 w 1622"/>
                <a:gd name="T59" fmla="*/ 1001 h 1545"/>
                <a:gd name="T60" fmla="*/ 716 w 1622"/>
                <a:gd name="T61" fmla="*/ 1229 h 1545"/>
                <a:gd name="T62" fmla="*/ 722 w 1622"/>
                <a:gd name="T63" fmla="*/ 1220 h 1545"/>
                <a:gd name="T64" fmla="*/ 439 w 1622"/>
                <a:gd name="T65" fmla="*/ 991 h 1545"/>
                <a:gd name="T66" fmla="*/ 448 w 1622"/>
                <a:gd name="T67" fmla="*/ 978 h 1545"/>
                <a:gd name="T68" fmla="*/ 729 w 1622"/>
                <a:gd name="T69" fmla="*/ 685 h 1545"/>
                <a:gd name="T70" fmla="*/ 1014 w 1622"/>
                <a:gd name="T71" fmla="*/ 912 h 1545"/>
                <a:gd name="T72" fmla="*/ 1022 w 1622"/>
                <a:gd name="T73" fmla="*/ 905 h 1545"/>
                <a:gd name="T74" fmla="*/ 739 w 1622"/>
                <a:gd name="T75" fmla="*/ 676 h 1545"/>
                <a:gd name="T76" fmla="*/ 756 w 1622"/>
                <a:gd name="T77" fmla="*/ 631 h 1545"/>
                <a:gd name="T78" fmla="*/ 1032 w 1622"/>
                <a:gd name="T79" fmla="*/ 367 h 1545"/>
                <a:gd name="T80" fmla="*/ 1319 w 1622"/>
                <a:gd name="T81" fmla="*/ 594 h 1545"/>
                <a:gd name="T82" fmla="*/ 1320 w 1622"/>
                <a:gd name="T83" fmla="*/ 589 h 1545"/>
                <a:gd name="T84" fmla="*/ 1039 w 1622"/>
                <a:gd name="T85" fmla="*/ 361 h 1545"/>
                <a:gd name="T86" fmla="*/ 1056 w 1622"/>
                <a:gd name="T87" fmla="*/ 315 h 1545"/>
                <a:gd name="T88" fmla="*/ 1332 w 1622"/>
                <a:gd name="T89" fmla="*/ 51 h 1545"/>
                <a:gd name="T90" fmla="*/ 1619 w 1622"/>
                <a:gd name="T91" fmla="*/ 279 h 1545"/>
                <a:gd name="T92" fmla="*/ 1339 w 1622"/>
                <a:gd name="T93" fmla="*/ 45 h 1545"/>
                <a:gd name="T94" fmla="*/ 1356 w 1622"/>
                <a:gd name="T95" fmla="*/ 0 h 1545"/>
                <a:gd name="T96" fmla="*/ 1341 w 1622"/>
                <a:gd name="T97" fmla="*/ 24 h 1545"/>
                <a:gd name="T98" fmla="*/ 1329 w 1622"/>
                <a:gd name="T99" fmla="*/ 41 h 1545"/>
                <a:gd name="T100" fmla="*/ 1042 w 1622"/>
                <a:gd name="T101" fmla="*/ 274 h 1545"/>
                <a:gd name="T102" fmla="*/ 1029 w 1622"/>
                <a:gd name="T103" fmla="*/ 290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22" h="1545">
                  <a:moveTo>
                    <a:pt x="1026" y="335"/>
                  </a:moveTo>
                  <a:cubicBezTo>
                    <a:pt x="1026" y="335"/>
                    <a:pt x="1026" y="335"/>
                    <a:pt x="1026" y="335"/>
                  </a:cubicBezTo>
                  <a:cubicBezTo>
                    <a:pt x="1028" y="333"/>
                    <a:pt x="1029" y="331"/>
                    <a:pt x="1029" y="329"/>
                  </a:cubicBezTo>
                  <a:cubicBezTo>
                    <a:pt x="1031" y="325"/>
                    <a:pt x="1032" y="320"/>
                    <a:pt x="1032" y="315"/>
                  </a:cubicBezTo>
                  <a:cubicBezTo>
                    <a:pt x="1032" y="311"/>
                    <a:pt x="1033" y="306"/>
                    <a:pt x="1035" y="302"/>
                  </a:cubicBezTo>
                  <a:cubicBezTo>
                    <a:pt x="1035" y="300"/>
                    <a:pt x="1036" y="297"/>
                    <a:pt x="1038" y="295"/>
                  </a:cubicBezTo>
                  <a:cubicBezTo>
                    <a:pt x="1038" y="294"/>
                    <a:pt x="1040" y="292"/>
                    <a:pt x="1041" y="291"/>
                  </a:cubicBezTo>
                  <a:cubicBezTo>
                    <a:pt x="1041" y="291"/>
                    <a:pt x="1041" y="291"/>
                    <a:pt x="1041" y="291"/>
                  </a:cubicBezTo>
                  <a:cubicBezTo>
                    <a:pt x="1045" y="299"/>
                    <a:pt x="1047" y="307"/>
                    <a:pt x="1047" y="315"/>
                  </a:cubicBezTo>
                  <a:cubicBezTo>
                    <a:pt x="1047" y="324"/>
                    <a:pt x="1045" y="332"/>
                    <a:pt x="1041" y="339"/>
                  </a:cubicBezTo>
                  <a:cubicBezTo>
                    <a:pt x="1040" y="342"/>
                    <a:pt x="1039" y="343"/>
                    <a:pt x="1038" y="345"/>
                  </a:cubicBezTo>
                  <a:cubicBezTo>
                    <a:pt x="1037" y="346"/>
                    <a:pt x="1036" y="348"/>
                    <a:pt x="1035" y="349"/>
                  </a:cubicBezTo>
                  <a:cubicBezTo>
                    <a:pt x="1034" y="350"/>
                    <a:pt x="1033" y="352"/>
                    <a:pt x="1032" y="353"/>
                  </a:cubicBezTo>
                  <a:cubicBezTo>
                    <a:pt x="1031" y="354"/>
                    <a:pt x="1030" y="355"/>
                    <a:pt x="1029" y="356"/>
                  </a:cubicBezTo>
                  <a:cubicBezTo>
                    <a:pt x="1027" y="357"/>
                    <a:pt x="1026" y="359"/>
                    <a:pt x="1025" y="361"/>
                  </a:cubicBezTo>
                  <a:cubicBezTo>
                    <a:pt x="1024" y="361"/>
                    <a:pt x="1024" y="362"/>
                    <a:pt x="1023" y="362"/>
                  </a:cubicBezTo>
                  <a:cubicBezTo>
                    <a:pt x="992" y="387"/>
                    <a:pt x="964" y="409"/>
                    <a:pt x="940" y="429"/>
                  </a:cubicBezTo>
                  <a:cubicBezTo>
                    <a:pt x="744" y="588"/>
                    <a:pt x="744" y="589"/>
                    <a:pt x="744" y="589"/>
                  </a:cubicBezTo>
                  <a:cubicBezTo>
                    <a:pt x="743" y="589"/>
                    <a:pt x="743" y="590"/>
                    <a:pt x="742" y="590"/>
                  </a:cubicBezTo>
                  <a:cubicBezTo>
                    <a:pt x="741" y="591"/>
                    <a:pt x="740" y="592"/>
                    <a:pt x="739" y="593"/>
                  </a:cubicBezTo>
                  <a:cubicBezTo>
                    <a:pt x="737" y="595"/>
                    <a:pt x="736" y="596"/>
                    <a:pt x="735" y="597"/>
                  </a:cubicBezTo>
                  <a:cubicBezTo>
                    <a:pt x="734" y="598"/>
                    <a:pt x="733" y="600"/>
                    <a:pt x="732" y="601"/>
                  </a:cubicBezTo>
                  <a:cubicBezTo>
                    <a:pt x="732" y="601"/>
                    <a:pt x="732" y="601"/>
                    <a:pt x="732" y="601"/>
                  </a:cubicBezTo>
                  <a:cubicBezTo>
                    <a:pt x="731" y="602"/>
                    <a:pt x="730" y="604"/>
                    <a:pt x="729" y="605"/>
                  </a:cubicBezTo>
                  <a:cubicBezTo>
                    <a:pt x="728" y="607"/>
                    <a:pt x="727" y="610"/>
                    <a:pt x="727" y="611"/>
                  </a:cubicBezTo>
                  <a:cubicBezTo>
                    <a:pt x="726" y="611"/>
                    <a:pt x="726" y="611"/>
                    <a:pt x="726" y="611"/>
                  </a:cubicBezTo>
                  <a:cubicBezTo>
                    <a:pt x="724" y="618"/>
                    <a:pt x="723" y="625"/>
                    <a:pt x="723" y="631"/>
                  </a:cubicBezTo>
                  <a:cubicBezTo>
                    <a:pt x="723" y="637"/>
                    <a:pt x="725" y="645"/>
                    <a:pt x="726" y="651"/>
                  </a:cubicBezTo>
                  <a:cubicBezTo>
                    <a:pt x="726" y="651"/>
                    <a:pt x="727" y="651"/>
                    <a:pt x="727" y="651"/>
                  </a:cubicBezTo>
                  <a:cubicBezTo>
                    <a:pt x="728" y="649"/>
                    <a:pt x="729" y="647"/>
                    <a:pt x="729" y="645"/>
                  </a:cubicBezTo>
                  <a:cubicBezTo>
                    <a:pt x="730" y="643"/>
                    <a:pt x="730" y="642"/>
                    <a:pt x="731" y="640"/>
                  </a:cubicBezTo>
                  <a:cubicBezTo>
                    <a:pt x="731" y="639"/>
                    <a:pt x="731" y="639"/>
                    <a:pt x="732" y="638"/>
                  </a:cubicBezTo>
                  <a:cubicBezTo>
                    <a:pt x="732" y="638"/>
                    <a:pt x="732" y="637"/>
                    <a:pt x="732" y="637"/>
                  </a:cubicBezTo>
                  <a:cubicBezTo>
                    <a:pt x="732" y="635"/>
                    <a:pt x="732" y="633"/>
                    <a:pt x="732" y="631"/>
                  </a:cubicBezTo>
                  <a:cubicBezTo>
                    <a:pt x="732" y="631"/>
                    <a:pt x="732" y="631"/>
                    <a:pt x="732" y="631"/>
                  </a:cubicBezTo>
                  <a:cubicBezTo>
                    <a:pt x="732" y="626"/>
                    <a:pt x="733" y="621"/>
                    <a:pt x="735" y="617"/>
                  </a:cubicBezTo>
                  <a:cubicBezTo>
                    <a:pt x="735" y="615"/>
                    <a:pt x="736" y="613"/>
                    <a:pt x="738" y="611"/>
                  </a:cubicBezTo>
                  <a:cubicBezTo>
                    <a:pt x="738" y="610"/>
                    <a:pt x="740" y="608"/>
                    <a:pt x="741" y="606"/>
                  </a:cubicBezTo>
                  <a:cubicBezTo>
                    <a:pt x="745" y="614"/>
                    <a:pt x="747" y="622"/>
                    <a:pt x="747" y="631"/>
                  </a:cubicBezTo>
                  <a:cubicBezTo>
                    <a:pt x="747" y="639"/>
                    <a:pt x="745" y="647"/>
                    <a:pt x="741" y="655"/>
                  </a:cubicBezTo>
                  <a:cubicBezTo>
                    <a:pt x="740" y="657"/>
                    <a:pt x="739" y="658"/>
                    <a:pt x="738" y="660"/>
                  </a:cubicBezTo>
                  <a:cubicBezTo>
                    <a:pt x="737" y="661"/>
                    <a:pt x="736" y="663"/>
                    <a:pt x="735" y="664"/>
                  </a:cubicBezTo>
                  <a:cubicBezTo>
                    <a:pt x="734" y="665"/>
                    <a:pt x="733" y="667"/>
                    <a:pt x="732" y="669"/>
                  </a:cubicBezTo>
                  <a:cubicBezTo>
                    <a:pt x="732" y="668"/>
                    <a:pt x="732" y="668"/>
                    <a:pt x="732" y="668"/>
                  </a:cubicBezTo>
                  <a:cubicBezTo>
                    <a:pt x="731" y="669"/>
                    <a:pt x="730" y="670"/>
                    <a:pt x="729" y="671"/>
                  </a:cubicBezTo>
                  <a:cubicBezTo>
                    <a:pt x="727" y="672"/>
                    <a:pt x="726" y="675"/>
                    <a:pt x="725" y="676"/>
                  </a:cubicBezTo>
                  <a:cubicBezTo>
                    <a:pt x="724" y="676"/>
                    <a:pt x="724" y="677"/>
                    <a:pt x="723" y="677"/>
                  </a:cubicBezTo>
                  <a:cubicBezTo>
                    <a:pt x="444" y="904"/>
                    <a:pt x="444" y="904"/>
                    <a:pt x="444" y="904"/>
                  </a:cubicBezTo>
                  <a:cubicBezTo>
                    <a:pt x="443" y="904"/>
                    <a:pt x="443" y="905"/>
                    <a:pt x="442" y="905"/>
                  </a:cubicBezTo>
                  <a:cubicBezTo>
                    <a:pt x="441" y="906"/>
                    <a:pt x="440" y="907"/>
                    <a:pt x="439" y="908"/>
                  </a:cubicBezTo>
                  <a:cubicBezTo>
                    <a:pt x="437" y="910"/>
                    <a:pt x="436" y="911"/>
                    <a:pt x="435" y="912"/>
                  </a:cubicBezTo>
                  <a:cubicBezTo>
                    <a:pt x="434" y="913"/>
                    <a:pt x="433" y="915"/>
                    <a:pt x="432" y="917"/>
                  </a:cubicBezTo>
                  <a:cubicBezTo>
                    <a:pt x="431" y="918"/>
                    <a:pt x="430" y="920"/>
                    <a:pt x="429" y="921"/>
                  </a:cubicBezTo>
                  <a:cubicBezTo>
                    <a:pt x="428" y="923"/>
                    <a:pt x="427" y="925"/>
                    <a:pt x="426" y="926"/>
                  </a:cubicBezTo>
                  <a:cubicBezTo>
                    <a:pt x="424" y="932"/>
                    <a:pt x="422" y="940"/>
                    <a:pt x="422" y="946"/>
                  </a:cubicBezTo>
                  <a:cubicBezTo>
                    <a:pt x="422" y="946"/>
                    <a:pt x="422" y="946"/>
                    <a:pt x="422" y="946"/>
                  </a:cubicBezTo>
                  <a:cubicBezTo>
                    <a:pt x="422" y="953"/>
                    <a:pt x="424" y="960"/>
                    <a:pt x="426" y="966"/>
                  </a:cubicBezTo>
                  <a:cubicBezTo>
                    <a:pt x="428" y="964"/>
                    <a:pt x="429" y="962"/>
                    <a:pt x="429" y="960"/>
                  </a:cubicBezTo>
                  <a:cubicBezTo>
                    <a:pt x="431" y="955"/>
                    <a:pt x="432" y="950"/>
                    <a:pt x="432" y="946"/>
                  </a:cubicBezTo>
                  <a:cubicBezTo>
                    <a:pt x="432" y="942"/>
                    <a:pt x="433" y="936"/>
                    <a:pt x="435" y="932"/>
                  </a:cubicBezTo>
                  <a:cubicBezTo>
                    <a:pt x="435" y="930"/>
                    <a:pt x="436" y="928"/>
                    <a:pt x="438" y="926"/>
                  </a:cubicBezTo>
                  <a:cubicBezTo>
                    <a:pt x="438" y="925"/>
                    <a:pt x="440" y="923"/>
                    <a:pt x="441" y="922"/>
                  </a:cubicBezTo>
                  <a:cubicBezTo>
                    <a:pt x="445" y="929"/>
                    <a:pt x="447" y="938"/>
                    <a:pt x="447" y="946"/>
                  </a:cubicBezTo>
                  <a:cubicBezTo>
                    <a:pt x="447" y="946"/>
                    <a:pt x="447" y="946"/>
                    <a:pt x="447" y="947"/>
                  </a:cubicBezTo>
                  <a:cubicBezTo>
                    <a:pt x="447" y="955"/>
                    <a:pt x="445" y="963"/>
                    <a:pt x="441" y="970"/>
                  </a:cubicBezTo>
                  <a:cubicBezTo>
                    <a:pt x="440" y="972"/>
                    <a:pt x="439" y="973"/>
                    <a:pt x="438" y="975"/>
                  </a:cubicBezTo>
                  <a:cubicBezTo>
                    <a:pt x="437" y="976"/>
                    <a:pt x="436" y="979"/>
                    <a:pt x="435" y="980"/>
                  </a:cubicBezTo>
                  <a:cubicBezTo>
                    <a:pt x="434" y="981"/>
                    <a:pt x="433" y="983"/>
                    <a:pt x="432" y="984"/>
                  </a:cubicBezTo>
                  <a:cubicBezTo>
                    <a:pt x="431" y="985"/>
                    <a:pt x="430" y="986"/>
                    <a:pt x="429" y="987"/>
                  </a:cubicBezTo>
                  <a:cubicBezTo>
                    <a:pt x="427" y="988"/>
                    <a:pt x="426" y="990"/>
                    <a:pt x="425" y="991"/>
                  </a:cubicBezTo>
                  <a:cubicBezTo>
                    <a:pt x="424" y="991"/>
                    <a:pt x="424" y="992"/>
                    <a:pt x="423" y="992"/>
                  </a:cubicBezTo>
                  <a:cubicBezTo>
                    <a:pt x="143" y="1219"/>
                    <a:pt x="143" y="1219"/>
                    <a:pt x="143" y="1219"/>
                  </a:cubicBezTo>
                  <a:cubicBezTo>
                    <a:pt x="142" y="1219"/>
                    <a:pt x="142" y="1221"/>
                    <a:pt x="141" y="1221"/>
                  </a:cubicBezTo>
                  <a:cubicBezTo>
                    <a:pt x="140" y="1222"/>
                    <a:pt x="139" y="1223"/>
                    <a:pt x="138" y="1224"/>
                  </a:cubicBezTo>
                  <a:cubicBezTo>
                    <a:pt x="136" y="1226"/>
                    <a:pt x="135" y="1227"/>
                    <a:pt x="134" y="1228"/>
                  </a:cubicBezTo>
                  <a:cubicBezTo>
                    <a:pt x="133" y="1229"/>
                    <a:pt x="132" y="1231"/>
                    <a:pt x="131" y="1232"/>
                  </a:cubicBezTo>
                  <a:cubicBezTo>
                    <a:pt x="130" y="1233"/>
                    <a:pt x="129" y="1235"/>
                    <a:pt x="128" y="1236"/>
                  </a:cubicBezTo>
                  <a:cubicBezTo>
                    <a:pt x="127" y="1238"/>
                    <a:pt x="126" y="1241"/>
                    <a:pt x="125" y="1242"/>
                  </a:cubicBezTo>
                  <a:cubicBezTo>
                    <a:pt x="123" y="1248"/>
                    <a:pt x="121" y="1255"/>
                    <a:pt x="121" y="1262"/>
                  </a:cubicBezTo>
                  <a:cubicBezTo>
                    <a:pt x="121" y="1262"/>
                    <a:pt x="121" y="1262"/>
                    <a:pt x="121" y="1262"/>
                  </a:cubicBezTo>
                  <a:cubicBezTo>
                    <a:pt x="121" y="1268"/>
                    <a:pt x="123" y="1275"/>
                    <a:pt x="125" y="1282"/>
                  </a:cubicBezTo>
                  <a:cubicBezTo>
                    <a:pt x="127" y="1279"/>
                    <a:pt x="128" y="1277"/>
                    <a:pt x="128" y="1275"/>
                  </a:cubicBezTo>
                  <a:cubicBezTo>
                    <a:pt x="129" y="1273"/>
                    <a:pt x="130" y="1271"/>
                    <a:pt x="131" y="1268"/>
                  </a:cubicBezTo>
                  <a:cubicBezTo>
                    <a:pt x="131" y="1266"/>
                    <a:pt x="131" y="1264"/>
                    <a:pt x="131" y="1262"/>
                  </a:cubicBezTo>
                  <a:cubicBezTo>
                    <a:pt x="131" y="1260"/>
                    <a:pt x="132" y="1258"/>
                    <a:pt x="132" y="1255"/>
                  </a:cubicBezTo>
                  <a:cubicBezTo>
                    <a:pt x="133" y="1253"/>
                    <a:pt x="133" y="1250"/>
                    <a:pt x="134" y="1248"/>
                  </a:cubicBezTo>
                  <a:cubicBezTo>
                    <a:pt x="134" y="1246"/>
                    <a:pt x="135" y="1244"/>
                    <a:pt x="137" y="1242"/>
                  </a:cubicBezTo>
                  <a:cubicBezTo>
                    <a:pt x="137" y="1241"/>
                    <a:pt x="139" y="1238"/>
                    <a:pt x="140" y="1237"/>
                  </a:cubicBezTo>
                  <a:cubicBezTo>
                    <a:pt x="144" y="1245"/>
                    <a:pt x="146" y="1253"/>
                    <a:pt x="146" y="1262"/>
                  </a:cubicBezTo>
                  <a:cubicBezTo>
                    <a:pt x="146" y="1262"/>
                    <a:pt x="146" y="1262"/>
                    <a:pt x="146" y="1262"/>
                  </a:cubicBezTo>
                  <a:cubicBezTo>
                    <a:pt x="146" y="1270"/>
                    <a:pt x="144" y="1279"/>
                    <a:pt x="140" y="1286"/>
                  </a:cubicBezTo>
                  <a:cubicBezTo>
                    <a:pt x="139" y="1288"/>
                    <a:pt x="138" y="1289"/>
                    <a:pt x="137" y="1291"/>
                  </a:cubicBezTo>
                  <a:cubicBezTo>
                    <a:pt x="136" y="1292"/>
                    <a:pt x="135" y="1294"/>
                    <a:pt x="134" y="1295"/>
                  </a:cubicBezTo>
                  <a:cubicBezTo>
                    <a:pt x="133" y="1296"/>
                    <a:pt x="132" y="1298"/>
                    <a:pt x="131" y="1299"/>
                  </a:cubicBezTo>
                  <a:cubicBezTo>
                    <a:pt x="130" y="1301"/>
                    <a:pt x="129" y="1302"/>
                    <a:pt x="128" y="1303"/>
                  </a:cubicBezTo>
                  <a:cubicBezTo>
                    <a:pt x="126" y="1304"/>
                    <a:pt x="125" y="1306"/>
                    <a:pt x="124" y="1307"/>
                  </a:cubicBezTo>
                  <a:cubicBezTo>
                    <a:pt x="123" y="1307"/>
                    <a:pt x="123" y="1308"/>
                    <a:pt x="122" y="1308"/>
                  </a:cubicBezTo>
                  <a:cubicBezTo>
                    <a:pt x="74" y="1348"/>
                    <a:pt x="33" y="1380"/>
                    <a:pt x="0" y="1407"/>
                  </a:cubicBezTo>
                  <a:cubicBezTo>
                    <a:pt x="2" y="1410"/>
                    <a:pt x="3" y="1414"/>
                    <a:pt x="5" y="1417"/>
                  </a:cubicBezTo>
                  <a:cubicBezTo>
                    <a:pt x="128" y="1316"/>
                    <a:pt x="128" y="1316"/>
                    <a:pt x="128" y="1316"/>
                  </a:cubicBezTo>
                  <a:cubicBezTo>
                    <a:pt x="129" y="1315"/>
                    <a:pt x="130" y="1314"/>
                    <a:pt x="131" y="1313"/>
                  </a:cubicBezTo>
                  <a:cubicBezTo>
                    <a:pt x="132" y="1314"/>
                    <a:pt x="133" y="1315"/>
                    <a:pt x="134" y="1316"/>
                  </a:cubicBezTo>
                  <a:cubicBezTo>
                    <a:pt x="414" y="1544"/>
                    <a:pt x="414" y="1544"/>
                    <a:pt x="414" y="1544"/>
                  </a:cubicBezTo>
                  <a:cubicBezTo>
                    <a:pt x="415" y="1544"/>
                    <a:pt x="416" y="1544"/>
                    <a:pt x="416" y="1545"/>
                  </a:cubicBezTo>
                  <a:cubicBezTo>
                    <a:pt x="416" y="1545"/>
                    <a:pt x="416" y="1545"/>
                    <a:pt x="416" y="1545"/>
                  </a:cubicBezTo>
                  <a:cubicBezTo>
                    <a:pt x="417" y="1544"/>
                    <a:pt x="418" y="1542"/>
                    <a:pt x="419" y="1540"/>
                  </a:cubicBezTo>
                  <a:cubicBezTo>
                    <a:pt x="420" y="1539"/>
                    <a:pt x="421" y="1538"/>
                    <a:pt x="422" y="1536"/>
                  </a:cubicBezTo>
                  <a:cubicBezTo>
                    <a:pt x="422" y="1536"/>
                    <a:pt x="422" y="1536"/>
                    <a:pt x="422" y="1536"/>
                  </a:cubicBezTo>
                  <a:cubicBezTo>
                    <a:pt x="421" y="1536"/>
                    <a:pt x="421" y="1535"/>
                    <a:pt x="420" y="1535"/>
                  </a:cubicBezTo>
                  <a:cubicBezTo>
                    <a:pt x="140" y="1308"/>
                    <a:pt x="140" y="1308"/>
                    <a:pt x="140" y="1308"/>
                  </a:cubicBezTo>
                  <a:cubicBezTo>
                    <a:pt x="139" y="1308"/>
                    <a:pt x="139" y="1307"/>
                    <a:pt x="138" y="1307"/>
                  </a:cubicBezTo>
                  <a:cubicBezTo>
                    <a:pt x="138" y="1307"/>
                    <a:pt x="139" y="1307"/>
                    <a:pt x="139" y="1307"/>
                  </a:cubicBezTo>
                  <a:cubicBezTo>
                    <a:pt x="140" y="1305"/>
                    <a:pt x="141" y="1304"/>
                    <a:pt x="141" y="1303"/>
                  </a:cubicBezTo>
                  <a:cubicBezTo>
                    <a:pt x="142" y="1301"/>
                    <a:pt x="143" y="1299"/>
                    <a:pt x="144" y="1298"/>
                  </a:cubicBezTo>
                  <a:cubicBezTo>
                    <a:pt x="145" y="1296"/>
                    <a:pt x="146" y="1295"/>
                    <a:pt x="147" y="1294"/>
                  </a:cubicBezTo>
                  <a:cubicBezTo>
                    <a:pt x="148" y="1294"/>
                    <a:pt x="148" y="1294"/>
                    <a:pt x="148" y="1294"/>
                  </a:cubicBezTo>
                  <a:cubicBezTo>
                    <a:pt x="152" y="1284"/>
                    <a:pt x="156" y="1273"/>
                    <a:pt x="156" y="1262"/>
                  </a:cubicBezTo>
                  <a:cubicBezTo>
                    <a:pt x="156" y="1250"/>
                    <a:pt x="152" y="1239"/>
                    <a:pt x="147" y="1229"/>
                  </a:cubicBezTo>
                  <a:cubicBezTo>
                    <a:pt x="147" y="1229"/>
                    <a:pt x="148" y="1228"/>
                    <a:pt x="149" y="1228"/>
                  </a:cubicBezTo>
                  <a:cubicBezTo>
                    <a:pt x="429" y="1001"/>
                    <a:pt x="429" y="1001"/>
                    <a:pt x="429" y="1001"/>
                  </a:cubicBezTo>
                  <a:cubicBezTo>
                    <a:pt x="430" y="1000"/>
                    <a:pt x="431" y="999"/>
                    <a:pt x="432" y="998"/>
                  </a:cubicBezTo>
                  <a:cubicBezTo>
                    <a:pt x="433" y="999"/>
                    <a:pt x="434" y="1000"/>
                    <a:pt x="435" y="1001"/>
                  </a:cubicBezTo>
                  <a:cubicBezTo>
                    <a:pt x="714" y="1228"/>
                    <a:pt x="714" y="1228"/>
                    <a:pt x="714" y="1228"/>
                  </a:cubicBezTo>
                  <a:cubicBezTo>
                    <a:pt x="715" y="1228"/>
                    <a:pt x="716" y="1229"/>
                    <a:pt x="716" y="1229"/>
                  </a:cubicBezTo>
                  <a:cubicBezTo>
                    <a:pt x="716" y="1229"/>
                    <a:pt x="716" y="1229"/>
                    <a:pt x="716" y="1229"/>
                  </a:cubicBezTo>
                  <a:cubicBezTo>
                    <a:pt x="717" y="1228"/>
                    <a:pt x="718" y="1227"/>
                    <a:pt x="719" y="1225"/>
                  </a:cubicBezTo>
                  <a:cubicBezTo>
                    <a:pt x="720" y="1224"/>
                    <a:pt x="721" y="1223"/>
                    <a:pt x="722" y="1221"/>
                  </a:cubicBezTo>
                  <a:cubicBezTo>
                    <a:pt x="722" y="1221"/>
                    <a:pt x="722" y="1220"/>
                    <a:pt x="722" y="1220"/>
                  </a:cubicBezTo>
                  <a:cubicBezTo>
                    <a:pt x="721" y="1220"/>
                    <a:pt x="721" y="1219"/>
                    <a:pt x="720" y="1219"/>
                  </a:cubicBezTo>
                  <a:cubicBezTo>
                    <a:pt x="441" y="992"/>
                    <a:pt x="441" y="992"/>
                    <a:pt x="441" y="992"/>
                  </a:cubicBezTo>
                  <a:cubicBezTo>
                    <a:pt x="440" y="992"/>
                    <a:pt x="440" y="991"/>
                    <a:pt x="439" y="991"/>
                  </a:cubicBezTo>
                  <a:cubicBezTo>
                    <a:pt x="439" y="991"/>
                    <a:pt x="439" y="991"/>
                    <a:pt x="439" y="991"/>
                  </a:cubicBezTo>
                  <a:cubicBezTo>
                    <a:pt x="440" y="989"/>
                    <a:pt x="441" y="988"/>
                    <a:pt x="442" y="987"/>
                  </a:cubicBezTo>
                  <a:cubicBezTo>
                    <a:pt x="443" y="985"/>
                    <a:pt x="444" y="984"/>
                    <a:pt x="445" y="983"/>
                  </a:cubicBezTo>
                  <a:cubicBezTo>
                    <a:pt x="446" y="981"/>
                    <a:pt x="447" y="980"/>
                    <a:pt x="448" y="979"/>
                  </a:cubicBezTo>
                  <a:cubicBezTo>
                    <a:pt x="448" y="979"/>
                    <a:pt x="448" y="978"/>
                    <a:pt x="448" y="978"/>
                  </a:cubicBezTo>
                  <a:cubicBezTo>
                    <a:pt x="453" y="968"/>
                    <a:pt x="456" y="957"/>
                    <a:pt x="456" y="946"/>
                  </a:cubicBezTo>
                  <a:cubicBezTo>
                    <a:pt x="456" y="934"/>
                    <a:pt x="453" y="924"/>
                    <a:pt x="448" y="913"/>
                  </a:cubicBezTo>
                  <a:cubicBezTo>
                    <a:pt x="448" y="913"/>
                    <a:pt x="449" y="912"/>
                    <a:pt x="450" y="912"/>
                  </a:cubicBezTo>
                  <a:cubicBezTo>
                    <a:pt x="729" y="685"/>
                    <a:pt x="729" y="685"/>
                    <a:pt x="729" y="685"/>
                  </a:cubicBezTo>
                  <a:cubicBezTo>
                    <a:pt x="730" y="684"/>
                    <a:pt x="731" y="683"/>
                    <a:pt x="732" y="682"/>
                  </a:cubicBezTo>
                  <a:cubicBezTo>
                    <a:pt x="732" y="682"/>
                    <a:pt x="732" y="682"/>
                    <a:pt x="732" y="682"/>
                  </a:cubicBezTo>
                  <a:cubicBezTo>
                    <a:pt x="733" y="683"/>
                    <a:pt x="734" y="684"/>
                    <a:pt x="735" y="685"/>
                  </a:cubicBezTo>
                  <a:cubicBezTo>
                    <a:pt x="1014" y="912"/>
                    <a:pt x="1014" y="912"/>
                    <a:pt x="1014" y="912"/>
                  </a:cubicBezTo>
                  <a:cubicBezTo>
                    <a:pt x="1015" y="912"/>
                    <a:pt x="1016" y="913"/>
                    <a:pt x="1016" y="913"/>
                  </a:cubicBezTo>
                  <a:cubicBezTo>
                    <a:pt x="1017" y="912"/>
                    <a:pt x="1018" y="911"/>
                    <a:pt x="1019" y="909"/>
                  </a:cubicBezTo>
                  <a:cubicBezTo>
                    <a:pt x="1020" y="908"/>
                    <a:pt x="1021" y="907"/>
                    <a:pt x="1022" y="905"/>
                  </a:cubicBezTo>
                  <a:cubicBezTo>
                    <a:pt x="1022" y="905"/>
                    <a:pt x="1022" y="905"/>
                    <a:pt x="1022" y="905"/>
                  </a:cubicBezTo>
                  <a:cubicBezTo>
                    <a:pt x="1021" y="905"/>
                    <a:pt x="1021" y="904"/>
                    <a:pt x="1020" y="904"/>
                  </a:cubicBezTo>
                  <a:cubicBezTo>
                    <a:pt x="741" y="677"/>
                    <a:pt x="741" y="677"/>
                    <a:pt x="741" y="677"/>
                  </a:cubicBezTo>
                  <a:cubicBezTo>
                    <a:pt x="740" y="677"/>
                    <a:pt x="740" y="676"/>
                    <a:pt x="740" y="676"/>
                  </a:cubicBezTo>
                  <a:cubicBezTo>
                    <a:pt x="739" y="676"/>
                    <a:pt x="739" y="676"/>
                    <a:pt x="739" y="676"/>
                  </a:cubicBezTo>
                  <a:cubicBezTo>
                    <a:pt x="740" y="674"/>
                    <a:pt x="741" y="673"/>
                    <a:pt x="742" y="672"/>
                  </a:cubicBezTo>
                  <a:cubicBezTo>
                    <a:pt x="743" y="670"/>
                    <a:pt x="744" y="669"/>
                    <a:pt x="745" y="667"/>
                  </a:cubicBezTo>
                  <a:cubicBezTo>
                    <a:pt x="746" y="665"/>
                    <a:pt x="747" y="664"/>
                    <a:pt x="748" y="663"/>
                  </a:cubicBezTo>
                  <a:cubicBezTo>
                    <a:pt x="753" y="653"/>
                    <a:pt x="756" y="642"/>
                    <a:pt x="756" y="631"/>
                  </a:cubicBezTo>
                  <a:cubicBezTo>
                    <a:pt x="756" y="619"/>
                    <a:pt x="753" y="609"/>
                    <a:pt x="748" y="598"/>
                  </a:cubicBezTo>
                  <a:cubicBezTo>
                    <a:pt x="748" y="598"/>
                    <a:pt x="749" y="597"/>
                    <a:pt x="750" y="597"/>
                  </a:cubicBezTo>
                  <a:cubicBezTo>
                    <a:pt x="1029" y="370"/>
                    <a:pt x="1029" y="370"/>
                    <a:pt x="1029" y="370"/>
                  </a:cubicBezTo>
                  <a:cubicBezTo>
                    <a:pt x="1030" y="369"/>
                    <a:pt x="1031" y="368"/>
                    <a:pt x="1032" y="367"/>
                  </a:cubicBezTo>
                  <a:cubicBezTo>
                    <a:pt x="1033" y="368"/>
                    <a:pt x="1034" y="369"/>
                    <a:pt x="1035" y="370"/>
                  </a:cubicBezTo>
                  <a:cubicBezTo>
                    <a:pt x="1314" y="597"/>
                    <a:pt x="1314" y="597"/>
                    <a:pt x="1314" y="597"/>
                  </a:cubicBezTo>
                  <a:cubicBezTo>
                    <a:pt x="1315" y="597"/>
                    <a:pt x="1316" y="598"/>
                    <a:pt x="1316" y="598"/>
                  </a:cubicBezTo>
                  <a:cubicBezTo>
                    <a:pt x="1317" y="597"/>
                    <a:pt x="1318" y="596"/>
                    <a:pt x="1319" y="594"/>
                  </a:cubicBezTo>
                  <a:cubicBezTo>
                    <a:pt x="1320" y="593"/>
                    <a:pt x="1321" y="592"/>
                    <a:pt x="1322" y="590"/>
                  </a:cubicBezTo>
                  <a:cubicBezTo>
                    <a:pt x="1322" y="590"/>
                    <a:pt x="1322" y="590"/>
                    <a:pt x="1322" y="590"/>
                  </a:cubicBezTo>
                  <a:cubicBezTo>
                    <a:pt x="1321" y="590"/>
                    <a:pt x="1321" y="589"/>
                    <a:pt x="1321" y="589"/>
                  </a:cubicBezTo>
                  <a:cubicBezTo>
                    <a:pt x="1321" y="589"/>
                    <a:pt x="1320" y="589"/>
                    <a:pt x="1320" y="589"/>
                  </a:cubicBezTo>
                  <a:cubicBezTo>
                    <a:pt x="1070" y="385"/>
                    <a:pt x="1044" y="364"/>
                    <a:pt x="1041" y="362"/>
                  </a:cubicBezTo>
                  <a:cubicBezTo>
                    <a:pt x="1041" y="362"/>
                    <a:pt x="1041" y="362"/>
                    <a:pt x="1041" y="362"/>
                  </a:cubicBezTo>
                  <a:cubicBezTo>
                    <a:pt x="1040" y="362"/>
                    <a:pt x="1040" y="361"/>
                    <a:pt x="1040" y="361"/>
                  </a:cubicBezTo>
                  <a:cubicBezTo>
                    <a:pt x="1040" y="361"/>
                    <a:pt x="1039" y="361"/>
                    <a:pt x="1039" y="361"/>
                  </a:cubicBezTo>
                  <a:cubicBezTo>
                    <a:pt x="1040" y="358"/>
                    <a:pt x="1041" y="357"/>
                    <a:pt x="1042" y="356"/>
                  </a:cubicBezTo>
                  <a:cubicBezTo>
                    <a:pt x="1043" y="354"/>
                    <a:pt x="1044" y="353"/>
                    <a:pt x="1045" y="352"/>
                  </a:cubicBezTo>
                  <a:cubicBezTo>
                    <a:pt x="1046" y="350"/>
                    <a:pt x="1047" y="349"/>
                    <a:pt x="1048" y="348"/>
                  </a:cubicBezTo>
                  <a:cubicBezTo>
                    <a:pt x="1053" y="337"/>
                    <a:pt x="1056" y="327"/>
                    <a:pt x="1056" y="315"/>
                  </a:cubicBezTo>
                  <a:cubicBezTo>
                    <a:pt x="1056" y="304"/>
                    <a:pt x="1053" y="293"/>
                    <a:pt x="1048" y="283"/>
                  </a:cubicBezTo>
                  <a:cubicBezTo>
                    <a:pt x="1048" y="283"/>
                    <a:pt x="1049" y="282"/>
                    <a:pt x="1050" y="282"/>
                  </a:cubicBezTo>
                  <a:cubicBezTo>
                    <a:pt x="1329" y="55"/>
                    <a:pt x="1329" y="55"/>
                    <a:pt x="1329" y="55"/>
                  </a:cubicBezTo>
                  <a:cubicBezTo>
                    <a:pt x="1330" y="54"/>
                    <a:pt x="1331" y="53"/>
                    <a:pt x="1332" y="51"/>
                  </a:cubicBezTo>
                  <a:cubicBezTo>
                    <a:pt x="1333" y="53"/>
                    <a:pt x="1334" y="54"/>
                    <a:pt x="1335" y="55"/>
                  </a:cubicBezTo>
                  <a:cubicBezTo>
                    <a:pt x="1614" y="282"/>
                    <a:pt x="1614" y="282"/>
                    <a:pt x="1614" y="282"/>
                  </a:cubicBezTo>
                  <a:cubicBezTo>
                    <a:pt x="1615" y="282"/>
                    <a:pt x="1616" y="283"/>
                    <a:pt x="1616" y="283"/>
                  </a:cubicBezTo>
                  <a:cubicBezTo>
                    <a:pt x="1617" y="282"/>
                    <a:pt x="1618" y="281"/>
                    <a:pt x="1619" y="279"/>
                  </a:cubicBezTo>
                  <a:cubicBezTo>
                    <a:pt x="1620" y="277"/>
                    <a:pt x="1621" y="276"/>
                    <a:pt x="1622" y="274"/>
                  </a:cubicBezTo>
                  <a:cubicBezTo>
                    <a:pt x="1621" y="274"/>
                    <a:pt x="1621" y="273"/>
                    <a:pt x="1620" y="273"/>
                  </a:cubicBezTo>
                  <a:cubicBezTo>
                    <a:pt x="1341" y="46"/>
                    <a:pt x="1341" y="46"/>
                    <a:pt x="1341" y="46"/>
                  </a:cubicBezTo>
                  <a:cubicBezTo>
                    <a:pt x="1340" y="46"/>
                    <a:pt x="1340" y="45"/>
                    <a:pt x="1339" y="45"/>
                  </a:cubicBezTo>
                  <a:cubicBezTo>
                    <a:pt x="1340" y="43"/>
                    <a:pt x="1341" y="42"/>
                    <a:pt x="1342" y="41"/>
                  </a:cubicBezTo>
                  <a:cubicBezTo>
                    <a:pt x="1343" y="39"/>
                    <a:pt x="1344" y="38"/>
                    <a:pt x="1345" y="37"/>
                  </a:cubicBezTo>
                  <a:cubicBezTo>
                    <a:pt x="1346" y="35"/>
                    <a:pt x="1347" y="34"/>
                    <a:pt x="1348" y="33"/>
                  </a:cubicBezTo>
                  <a:cubicBezTo>
                    <a:pt x="1353" y="22"/>
                    <a:pt x="1356" y="12"/>
                    <a:pt x="1356" y="0"/>
                  </a:cubicBezTo>
                  <a:cubicBezTo>
                    <a:pt x="1351" y="0"/>
                    <a:pt x="1351" y="0"/>
                    <a:pt x="1351" y="0"/>
                  </a:cubicBezTo>
                  <a:cubicBezTo>
                    <a:pt x="1349" y="0"/>
                    <a:pt x="1348" y="0"/>
                    <a:pt x="1348" y="0"/>
                  </a:cubicBezTo>
                  <a:cubicBezTo>
                    <a:pt x="1347" y="0"/>
                    <a:pt x="1347" y="0"/>
                    <a:pt x="1347" y="0"/>
                  </a:cubicBezTo>
                  <a:cubicBezTo>
                    <a:pt x="1347" y="8"/>
                    <a:pt x="1345" y="17"/>
                    <a:pt x="1341" y="24"/>
                  </a:cubicBezTo>
                  <a:cubicBezTo>
                    <a:pt x="1340" y="26"/>
                    <a:pt x="1339" y="27"/>
                    <a:pt x="1338" y="29"/>
                  </a:cubicBezTo>
                  <a:cubicBezTo>
                    <a:pt x="1337" y="30"/>
                    <a:pt x="1336" y="33"/>
                    <a:pt x="1335" y="34"/>
                  </a:cubicBezTo>
                  <a:cubicBezTo>
                    <a:pt x="1334" y="35"/>
                    <a:pt x="1333" y="37"/>
                    <a:pt x="1332" y="38"/>
                  </a:cubicBezTo>
                  <a:cubicBezTo>
                    <a:pt x="1331" y="39"/>
                    <a:pt x="1330" y="40"/>
                    <a:pt x="1329" y="41"/>
                  </a:cubicBezTo>
                  <a:cubicBezTo>
                    <a:pt x="1327" y="42"/>
                    <a:pt x="1326" y="44"/>
                    <a:pt x="1325" y="45"/>
                  </a:cubicBezTo>
                  <a:cubicBezTo>
                    <a:pt x="1324" y="45"/>
                    <a:pt x="1324" y="46"/>
                    <a:pt x="1323" y="46"/>
                  </a:cubicBezTo>
                  <a:cubicBezTo>
                    <a:pt x="1044" y="273"/>
                    <a:pt x="1044" y="273"/>
                    <a:pt x="1044" y="273"/>
                  </a:cubicBezTo>
                  <a:cubicBezTo>
                    <a:pt x="1043" y="273"/>
                    <a:pt x="1043" y="274"/>
                    <a:pt x="1042" y="274"/>
                  </a:cubicBezTo>
                  <a:cubicBezTo>
                    <a:pt x="1041" y="275"/>
                    <a:pt x="1040" y="276"/>
                    <a:pt x="1039" y="277"/>
                  </a:cubicBezTo>
                  <a:cubicBezTo>
                    <a:pt x="1037" y="280"/>
                    <a:pt x="1036" y="281"/>
                    <a:pt x="1035" y="282"/>
                  </a:cubicBezTo>
                  <a:cubicBezTo>
                    <a:pt x="1034" y="283"/>
                    <a:pt x="1033" y="285"/>
                    <a:pt x="1032" y="286"/>
                  </a:cubicBezTo>
                  <a:cubicBezTo>
                    <a:pt x="1031" y="287"/>
                    <a:pt x="1030" y="289"/>
                    <a:pt x="1029" y="290"/>
                  </a:cubicBezTo>
                  <a:cubicBezTo>
                    <a:pt x="1028" y="292"/>
                    <a:pt x="1027" y="294"/>
                    <a:pt x="1026" y="295"/>
                  </a:cubicBezTo>
                  <a:cubicBezTo>
                    <a:pt x="1024" y="302"/>
                    <a:pt x="1022" y="309"/>
                    <a:pt x="1022" y="315"/>
                  </a:cubicBezTo>
                  <a:cubicBezTo>
                    <a:pt x="1022" y="322"/>
                    <a:pt x="1024" y="329"/>
                    <a:pt x="1026" y="3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1" name="Freeform 38"/>
            <p:cNvSpPr>
              <a:spLocks/>
            </p:cNvSpPr>
            <p:nvPr/>
          </p:nvSpPr>
          <p:spPr bwMode="auto">
            <a:xfrm>
              <a:off x="7232650" y="1674813"/>
              <a:ext cx="1317625" cy="1184275"/>
            </a:xfrm>
            <a:custGeom>
              <a:avLst/>
              <a:gdLst>
                <a:gd name="T0" fmla="*/ 1485 w 2072"/>
                <a:gd name="T1" fmla="*/ 302 h 1861"/>
                <a:gd name="T2" fmla="*/ 1497 w 2072"/>
                <a:gd name="T3" fmla="*/ 316 h 1861"/>
                <a:gd name="T4" fmla="*/ 1482 w 2072"/>
                <a:gd name="T5" fmla="*/ 353 h 1861"/>
                <a:gd name="T6" fmla="*/ 1193 w 2072"/>
                <a:gd name="T7" fmla="*/ 589 h 1861"/>
                <a:gd name="T8" fmla="*/ 1181 w 2072"/>
                <a:gd name="T9" fmla="*/ 602 h 1861"/>
                <a:gd name="T10" fmla="*/ 1175 w 2072"/>
                <a:gd name="T11" fmla="*/ 651 h 1861"/>
                <a:gd name="T12" fmla="*/ 1184 w 2072"/>
                <a:gd name="T13" fmla="*/ 618 h 1861"/>
                <a:gd name="T14" fmla="*/ 1196 w 2072"/>
                <a:gd name="T15" fmla="*/ 631 h 1861"/>
                <a:gd name="T16" fmla="*/ 1181 w 2072"/>
                <a:gd name="T17" fmla="*/ 669 h 1861"/>
                <a:gd name="T18" fmla="*/ 893 w 2072"/>
                <a:gd name="T19" fmla="*/ 905 h 1861"/>
                <a:gd name="T20" fmla="*/ 881 w 2072"/>
                <a:gd name="T21" fmla="*/ 917 h 1861"/>
                <a:gd name="T22" fmla="*/ 875 w 2072"/>
                <a:gd name="T23" fmla="*/ 967 h 1861"/>
                <a:gd name="T24" fmla="*/ 884 w 2072"/>
                <a:gd name="T25" fmla="*/ 933 h 1861"/>
                <a:gd name="T26" fmla="*/ 896 w 2072"/>
                <a:gd name="T27" fmla="*/ 947 h 1861"/>
                <a:gd name="T28" fmla="*/ 881 w 2072"/>
                <a:gd name="T29" fmla="*/ 985 h 1861"/>
                <a:gd name="T30" fmla="*/ 594 w 2072"/>
                <a:gd name="T31" fmla="*/ 1220 h 1861"/>
                <a:gd name="T32" fmla="*/ 588 w 2072"/>
                <a:gd name="T33" fmla="*/ 1225 h 1861"/>
                <a:gd name="T34" fmla="*/ 576 w 2072"/>
                <a:gd name="T35" fmla="*/ 1242 h 1861"/>
                <a:gd name="T36" fmla="*/ 578 w 2072"/>
                <a:gd name="T37" fmla="*/ 1275 h 1861"/>
                <a:gd name="T38" fmla="*/ 584 w 2072"/>
                <a:gd name="T39" fmla="*/ 1249 h 1861"/>
                <a:gd name="T40" fmla="*/ 596 w 2072"/>
                <a:gd name="T41" fmla="*/ 1263 h 1861"/>
                <a:gd name="T42" fmla="*/ 581 w 2072"/>
                <a:gd name="T43" fmla="*/ 1300 h 1861"/>
                <a:gd name="T44" fmla="*/ 572 w 2072"/>
                <a:gd name="T45" fmla="*/ 1309 h 1861"/>
                <a:gd name="T46" fmla="*/ 284 w 2072"/>
                <a:gd name="T47" fmla="*/ 1544 h 1861"/>
                <a:gd name="T48" fmla="*/ 271 w 2072"/>
                <a:gd name="T49" fmla="*/ 1578 h 1861"/>
                <a:gd name="T50" fmla="*/ 281 w 2072"/>
                <a:gd name="T51" fmla="*/ 1578 h 1861"/>
                <a:gd name="T52" fmla="*/ 296 w 2072"/>
                <a:gd name="T53" fmla="*/ 1577 h 1861"/>
                <a:gd name="T54" fmla="*/ 284 w 2072"/>
                <a:gd name="T55" fmla="*/ 1612 h 1861"/>
                <a:gd name="T56" fmla="*/ 272 w 2072"/>
                <a:gd name="T57" fmla="*/ 1624 h 1861"/>
                <a:gd name="T58" fmla="*/ 281 w 2072"/>
                <a:gd name="T59" fmla="*/ 1629 h 1861"/>
                <a:gd name="T60" fmla="*/ 568 w 2072"/>
                <a:gd name="T61" fmla="*/ 1857 h 1861"/>
                <a:gd name="T62" fmla="*/ 288 w 2072"/>
                <a:gd name="T63" fmla="*/ 1623 h 1861"/>
                <a:gd name="T64" fmla="*/ 305 w 2072"/>
                <a:gd name="T65" fmla="*/ 1578 h 1861"/>
                <a:gd name="T66" fmla="*/ 581 w 2072"/>
                <a:gd name="T67" fmla="*/ 1314 h 1861"/>
                <a:gd name="T68" fmla="*/ 865 w 2072"/>
                <a:gd name="T69" fmla="*/ 1546 h 1861"/>
                <a:gd name="T70" fmla="*/ 871 w 2072"/>
                <a:gd name="T71" fmla="*/ 1537 h 1861"/>
                <a:gd name="T72" fmla="*/ 589 w 2072"/>
                <a:gd name="T73" fmla="*/ 1307 h 1861"/>
                <a:gd name="T74" fmla="*/ 598 w 2072"/>
                <a:gd name="T75" fmla="*/ 1294 h 1861"/>
                <a:gd name="T76" fmla="*/ 878 w 2072"/>
                <a:gd name="T77" fmla="*/ 1002 h 1861"/>
                <a:gd name="T78" fmla="*/ 1165 w 2072"/>
                <a:gd name="T79" fmla="*/ 1230 h 1861"/>
                <a:gd name="T80" fmla="*/ 1171 w 2072"/>
                <a:gd name="T81" fmla="*/ 1223 h 1861"/>
                <a:gd name="T82" fmla="*/ 888 w 2072"/>
                <a:gd name="T83" fmla="*/ 992 h 1861"/>
                <a:gd name="T84" fmla="*/ 897 w 2072"/>
                <a:gd name="T85" fmla="*/ 980 h 1861"/>
                <a:gd name="T86" fmla="*/ 899 w 2072"/>
                <a:gd name="T87" fmla="*/ 913 h 1861"/>
                <a:gd name="T88" fmla="*/ 1464 w 2072"/>
                <a:gd name="T89" fmla="*/ 913 h 1861"/>
                <a:gd name="T90" fmla="*/ 1470 w 2072"/>
                <a:gd name="T91" fmla="*/ 905 h 1861"/>
                <a:gd name="T92" fmla="*/ 1194 w 2072"/>
                <a:gd name="T93" fmla="*/ 668 h 1861"/>
                <a:gd name="T94" fmla="*/ 1199 w 2072"/>
                <a:gd name="T95" fmla="*/ 598 h 1861"/>
                <a:gd name="T96" fmla="*/ 1764 w 2072"/>
                <a:gd name="T97" fmla="*/ 598 h 1861"/>
                <a:gd name="T98" fmla="*/ 1770 w 2072"/>
                <a:gd name="T99" fmla="*/ 589 h 1861"/>
                <a:gd name="T100" fmla="*/ 1495 w 2072"/>
                <a:gd name="T101" fmla="*/ 352 h 1861"/>
                <a:gd name="T102" fmla="*/ 1500 w 2072"/>
                <a:gd name="T103" fmla="*/ 282 h 1861"/>
                <a:gd name="T104" fmla="*/ 2064 w 2072"/>
                <a:gd name="T105" fmla="*/ 282 h 1861"/>
                <a:gd name="T106" fmla="*/ 2070 w 2072"/>
                <a:gd name="T107" fmla="*/ 274 h 1861"/>
                <a:gd name="T108" fmla="*/ 1795 w 2072"/>
                <a:gd name="T109" fmla="*/ 37 h 1861"/>
                <a:gd name="T110" fmla="*/ 1798 w 2072"/>
                <a:gd name="T111" fmla="*/ 0 h 1861"/>
                <a:gd name="T112" fmla="*/ 1785 w 2072"/>
                <a:gd name="T113" fmla="*/ 34 h 1861"/>
                <a:gd name="T114" fmla="*/ 1773 w 2072"/>
                <a:gd name="T115" fmla="*/ 46 h 1861"/>
                <a:gd name="T116" fmla="*/ 1485 w 2072"/>
                <a:gd name="T117" fmla="*/ 282 h 1861"/>
                <a:gd name="T118" fmla="*/ 1472 w 2072"/>
                <a:gd name="T119" fmla="*/ 316 h 1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72" h="1861">
                  <a:moveTo>
                    <a:pt x="1476" y="335"/>
                  </a:moveTo>
                  <a:cubicBezTo>
                    <a:pt x="1478" y="333"/>
                    <a:pt x="1479" y="331"/>
                    <a:pt x="1479" y="329"/>
                  </a:cubicBezTo>
                  <a:cubicBezTo>
                    <a:pt x="1481" y="325"/>
                    <a:pt x="1482" y="320"/>
                    <a:pt x="1482" y="316"/>
                  </a:cubicBezTo>
                  <a:cubicBezTo>
                    <a:pt x="1482" y="311"/>
                    <a:pt x="1483" y="306"/>
                    <a:pt x="1485" y="302"/>
                  </a:cubicBezTo>
                  <a:cubicBezTo>
                    <a:pt x="1485" y="300"/>
                    <a:pt x="1486" y="298"/>
                    <a:pt x="1488" y="296"/>
                  </a:cubicBezTo>
                  <a:cubicBezTo>
                    <a:pt x="1488" y="295"/>
                    <a:pt x="1490" y="292"/>
                    <a:pt x="1491" y="291"/>
                  </a:cubicBezTo>
                  <a:cubicBezTo>
                    <a:pt x="1491" y="292"/>
                    <a:pt x="1491" y="292"/>
                    <a:pt x="1491" y="292"/>
                  </a:cubicBezTo>
                  <a:cubicBezTo>
                    <a:pt x="1495" y="299"/>
                    <a:pt x="1497" y="307"/>
                    <a:pt x="1497" y="316"/>
                  </a:cubicBezTo>
                  <a:cubicBezTo>
                    <a:pt x="1497" y="324"/>
                    <a:pt x="1495" y="332"/>
                    <a:pt x="1491" y="340"/>
                  </a:cubicBezTo>
                  <a:cubicBezTo>
                    <a:pt x="1490" y="342"/>
                    <a:pt x="1489" y="343"/>
                    <a:pt x="1488" y="345"/>
                  </a:cubicBezTo>
                  <a:cubicBezTo>
                    <a:pt x="1487" y="346"/>
                    <a:pt x="1486" y="348"/>
                    <a:pt x="1485" y="349"/>
                  </a:cubicBezTo>
                  <a:cubicBezTo>
                    <a:pt x="1484" y="350"/>
                    <a:pt x="1483" y="352"/>
                    <a:pt x="1482" y="353"/>
                  </a:cubicBezTo>
                  <a:cubicBezTo>
                    <a:pt x="1481" y="355"/>
                    <a:pt x="1480" y="356"/>
                    <a:pt x="1479" y="357"/>
                  </a:cubicBezTo>
                  <a:cubicBezTo>
                    <a:pt x="1477" y="358"/>
                    <a:pt x="1476" y="360"/>
                    <a:pt x="1475" y="361"/>
                  </a:cubicBezTo>
                  <a:cubicBezTo>
                    <a:pt x="1474" y="361"/>
                    <a:pt x="1474" y="362"/>
                    <a:pt x="1473" y="362"/>
                  </a:cubicBezTo>
                  <a:cubicBezTo>
                    <a:pt x="1193" y="589"/>
                    <a:pt x="1193" y="589"/>
                    <a:pt x="1193" y="589"/>
                  </a:cubicBezTo>
                  <a:cubicBezTo>
                    <a:pt x="1192" y="589"/>
                    <a:pt x="1192" y="590"/>
                    <a:pt x="1191" y="590"/>
                  </a:cubicBezTo>
                  <a:cubicBezTo>
                    <a:pt x="1190" y="591"/>
                    <a:pt x="1189" y="592"/>
                    <a:pt x="1188" y="593"/>
                  </a:cubicBezTo>
                  <a:cubicBezTo>
                    <a:pt x="1186" y="596"/>
                    <a:pt x="1185" y="597"/>
                    <a:pt x="1184" y="598"/>
                  </a:cubicBezTo>
                  <a:cubicBezTo>
                    <a:pt x="1183" y="599"/>
                    <a:pt x="1182" y="601"/>
                    <a:pt x="1181" y="602"/>
                  </a:cubicBezTo>
                  <a:cubicBezTo>
                    <a:pt x="1180" y="603"/>
                    <a:pt x="1179" y="605"/>
                    <a:pt x="1178" y="606"/>
                  </a:cubicBezTo>
                  <a:cubicBezTo>
                    <a:pt x="1177" y="608"/>
                    <a:pt x="1176" y="610"/>
                    <a:pt x="1175" y="611"/>
                  </a:cubicBezTo>
                  <a:cubicBezTo>
                    <a:pt x="1173" y="618"/>
                    <a:pt x="1171" y="625"/>
                    <a:pt x="1171" y="631"/>
                  </a:cubicBezTo>
                  <a:cubicBezTo>
                    <a:pt x="1171" y="638"/>
                    <a:pt x="1173" y="645"/>
                    <a:pt x="1175" y="651"/>
                  </a:cubicBezTo>
                  <a:cubicBezTo>
                    <a:pt x="1176" y="651"/>
                    <a:pt x="1176" y="651"/>
                    <a:pt x="1176" y="651"/>
                  </a:cubicBezTo>
                  <a:cubicBezTo>
                    <a:pt x="1178" y="649"/>
                    <a:pt x="1178" y="647"/>
                    <a:pt x="1178" y="645"/>
                  </a:cubicBezTo>
                  <a:cubicBezTo>
                    <a:pt x="1180" y="641"/>
                    <a:pt x="1181" y="635"/>
                    <a:pt x="1181" y="631"/>
                  </a:cubicBezTo>
                  <a:cubicBezTo>
                    <a:pt x="1181" y="627"/>
                    <a:pt x="1182" y="622"/>
                    <a:pt x="1184" y="618"/>
                  </a:cubicBezTo>
                  <a:cubicBezTo>
                    <a:pt x="1184" y="616"/>
                    <a:pt x="1185" y="613"/>
                    <a:pt x="1187" y="611"/>
                  </a:cubicBezTo>
                  <a:cubicBezTo>
                    <a:pt x="1187" y="610"/>
                    <a:pt x="1189" y="608"/>
                    <a:pt x="1190" y="607"/>
                  </a:cubicBezTo>
                  <a:cubicBezTo>
                    <a:pt x="1191" y="607"/>
                    <a:pt x="1191" y="607"/>
                    <a:pt x="1191" y="607"/>
                  </a:cubicBezTo>
                  <a:cubicBezTo>
                    <a:pt x="1194" y="615"/>
                    <a:pt x="1196" y="623"/>
                    <a:pt x="1196" y="631"/>
                  </a:cubicBezTo>
                  <a:cubicBezTo>
                    <a:pt x="1196" y="640"/>
                    <a:pt x="1194" y="648"/>
                    <a:pt x="1190" y="655"/>
                  </a:cubicBezTo>
                  <a:cubicBezTo>
                    <a:pt x="1189" y="658"/>
                    <a:pt x="1188" y="659"/>
                    <a:pt x="1187" y="661"/>
                  </a:cubicBezTo>
                  <a:cubicBezTo>
                    <a:pt x="1186" y="662"/>
                    <a:pt x="1185" y="664"/>
                    <a:pt x="1184" y="665"/>
                  </a:cubicBezTo>
                  <a:cubicBezTo>
                    <a:pt x="1183" y="666"/>
                    <a:pt x="1182" y="668"/>
                    <a:pt x="1181" y="669"/>
                  </a:cubicBezTo>
                  <a:cubicBezTo>
                    <a:pt x="1180" y="670"/>
                    <a:pt x="1179" y="671"/>
                    <a:pt x="1178" y="672"/>
                  </a:cubicBezTo>
                  <a:cubicBezTo>
                    <a:pt x="1176" y="673"/>
                    <a:pt x="1175" y="675"/>
                    <a:pt x="1174" y="677"/>
                  </a:cubicBezTo>
                  <a:cubicBezTo>
                    <a:pt x="1173" y="677"/>
                    <a:pt x="1173" y="678"/>
                    <a:pt x="1172" y="678"/>
                  </a:cubicBezTo>
                  <a:cubicBezTo>
                    <a:pt x="893" y="905"/>
                    <a:pt x="893" y="905"/>
                    <a:pt x="893" y="905"/>
                  </a:cubicBezTo>
                  <a:cubicBezTo>
                    <a:pt x="892" y="905"/>
                    <a:pt x="892" y="906"/>
                    <a:pt x="891" y="906"/>
                  </a:cubicBezTo>
                  <a:cubicBezTo>
                    <a:pt x="890" y="907"/>
                    <a:pt x="889" y="908"/>
                    <a:pt x="888" y="909"/>
                  </a:cubicBezTo>
                  <a:cubicBezTo>
                    <a:pt x="886" y="911"/>
                    <a:pt x="885" y="912"/>
                    <a:pt x="884" y="913"/>
                  </a:cubicBezTo>
                  <a:cubicBezTo>
                    <a:pt x="883" y="914"/>
                    <a:pt x="882" y="916"/>
                    <a:pt x="881" y="917"/>
                  </a:cubicBezTo>
                  <a:cubicBezTo>
                    <a:pt x="880" y="919"/>
                    <a:pt x="879" y="921"/>
                    <a:pt x="878" y="922"/>
                  </a:cubicBezTo>
                  <a:cubicBezTo>
                    <a:pt x="877" y="924"/>
                    <a:pt x="876" y="926"/>
                    <a:pt x="875" y="927"/>
                  </a:cubicBezTo>
                  <a:cubicBezTo>
                    <a:pt x="873" y="933"/>
                    <a:pt x="871" y="941"/>
                    <a:pt x="871" y="947"/>
                  </a:cubicBezTo>
                  <a:cubicBezTo>
                    <a:pt x="871" y="953"/>
                    <a:pt x="873" y="961"/>
                    <a:pt x="875" y="967"/>
                  </a:cubicBezTo>
                  <a:cubicBezTo>
                    <a:pt x="875" y="967"/>
                    <a:pt x="875" y="967"/>
                    <a:pt x="876" y="967"/>
                  </a:cubicBezTo>
                  <a:cubicBezTo>
                    <a:pt x="877" y="965"/>
                    <a:pt x="878" y="963"/>
                    <a:pt x="878" y="961"/>
                  </a:cubicBezTo>
                  <a:cubicBezTo>
                    <a:pt x="880" y="956"/>
                    <a:pt x="881" y="951"/>
                    <a:pt x="881" y="947"/>
                  </a:cubicBezTo>
                  <a:cubicBezTo>
                    <a:pt x="881" y="943"/>
                    <a:pt x="882" y="937"/>
                    <a:pt x="884" y="933"/>
                  </a:cubicBezTo>
                  <a:cubicBezTo>
                    <a:pt x="884" y="931"/>
                    <a:pt x="885" y="929"/>
                    <a:pt x="887" y="927"/>
                  </a:cubicBezTo>
                  <a:cubicBezTo>
                    <a:pt x="887" y="926"/>
                    <a:pt x="889" y="924"/>
                    <a:pt x="890" y="923"/>
                  </a:cubicBezTo>
                  <a:cubicBezTo>
                    <a:pt x="890" y="923"/>
                    <a:pt x="890" y="923"/>
                    <a:pt x="890" y="923"/>
                  </a:cubicBezTo>
                  <a:cubicBezTo>
                    <a:pt x="894" y="930"/>
                    <a:pt x="896" y="939"/>
                    <a:pt x="896" y="947"/>
                  </a:cubicBezTo>
                  <a:cubicBezTo>
                    <a:pt x="896" y="955"/>
                    <a:pt x="894" y="964"/>
                    <a:pt x="890" y="971"/>
                  </a:cubicBezTo>
                  <a:cubicBezTo>
                    <a:pt x="889" y="973"/>
                    <a:pt x="888" y="974"/>
                    <a:pt x="887" y="976"/>
                  </a:cubicBezTo>
                  <a:cubicBezTo>
                    <a:pt x="886" y="977"/>
                    <a:pt x="885" y="980"/>
                    <a:pt x="884" y="981"/>
                  </a:cubicBezTo>
                  <a:cubicBezTo>
                    <a:pt x="883" y="982"/>
                    <a:pt x="882" y="984"/>
                    <a:pt x="881" y="985"/>
                  </a:cubicBezTo>
                  <a:cubicBezTo>
                    <a:pt x="880" y="986"/>
                    <a:pt x="879" y="987"/>
                    <a:pt x="878" y="988"/>
                  </a:cubicBezTo>
                  <a:cubicBezTo>
                    <a:pt x="876" y="989"/>
                    <a:pt x="875" y="991"/>
                    <a:pt x="874" y="992"/>
                  </a:cubicBezTo>
                  <a:cubicBezTo>
                    <a:pt x="873" y="992"/>
                    <a:pt x="873" y="993"/>
                    <a:pt x="872" y="993"/>
                  </a:cubicBezTo>
                  <a:cubicBezTo>
                    <a:pt x="619" y="1200"/>
                    <a:pt x="596" y="1219"/>
                    <a:pt x="594" y="1220"/>
                  </a:cubicBezTo>
                  <a:cubicBezTo>
                    <a:pt x="593" y="1220"/>
                    <a:pt x="593" y="1220"/>
                    <a:pt x="593" y="1220"/>
                  </a:cubicBezTo>
                  <a:cubicBezTo>
                    <a:pt x="593" y="1220"/>
                    <a:pt x="593" y="1221"/>
                    <a:pt x="593" y="1221"/>
                  </a:cubicBezTo>
                  <a:cubicBezTo>
                    <a:pt x="592" y="1221"/>
                    <a:pt x="592" y="1222"/>
                    <a:pt x="591" y="1222"/>
                  </a:cubicBezTo>
                  <a:cubicBezTo>
                    <a:pt x="590" y="1223"/>
                    <a:pt x="589" y="1224"/>
                    <a:pt x="588" y="1225"/>
                  </a:cubicBezTo>
                  <a:cubicBezTo>
                    <a:pt x="586" y="1227"/>
                    <a:pt x="585" y="1228"/>
                    <a:pt x="584" y="1229"/>
                  </a:cubicBezTo>
                  <a:cubicBezTo>
                    <a:pt x="583" y="1230"/>
                    <a:pt x="582" y="1232"/>
                    <a:pt x="581" y="1233"/>
                  </a:cubicBezTo>
                  <a:cubicBezTo>
                    <a:pt x="580" y="1234"/>
                    <a:pt x="579" y="1236"/>
                    <a:pt x="578" y="1237"/>
                  </a:cubicBezTo>
                  <a:cubicBezTo>
                    <a:pt x="577" y="1239"/>
                    <a:pt x="576" y="1241"/>
                    <a:pt x="576" y="1242"/>
                  </a:cubicBezTo>
                  <a:cubicBezTo>
                    <a:pt x="574" y="1248"/>
                    <a:pt x="572" y="1256"/>
                    <a:pt x="572" y="1262"/>
                  </a:cubicBezTo>
                  <a:cubicBezTo>
                    <a:pt x="572" y="1268"/>
                    <a:pt x="574" y="1275"/>
                    <a:pt x="575" y="1281"/>
                  </a:cubicBezTo>
                  <a:cubicBezTo>
                    <a:pt x="576" y="1281"/>
                    <a:pt x="576" y="1281"/>
                    <a:pt x="576" y="1281"/>
                  </a:cubicBezTo>
                  <a:cubicBezTo>
                    <a:pt x="577" y="1279"/>
                    <a:pt x="578" y="1277"/>
                    <a:pt x="578" y="1275"/>
                  </a:cubicBezTo>
                  <a:cubicBezTo>
                    <a:pt x="580" y="1271"/>
                    <a:pt x="581" y="1266"/>
                    <a:pt x="581" y="1262"/>
                  </a:cubicBezTo>
                  <a:cubicBezTo>
                    <a:pt x="581" y="1262"/>
                    <a:pt x="581" y="1262"/>
                    <a:pt x="581" y="1262"/>
                  </a:cubicBezTo>
                  <a:cubicBezTo>
                    <a:pt x="581" y="1262"/>
                    <a:pt x="581" y="1263"/>
                    <a:pt x="581" y="1263"/>
                  </a:cubicBezTo>
                  <a:cubicBezTo>
                    <a:pt x="581" y="1258"/>
                    <a:pt x="582" y="1253"/>
                    <a:pt x="584" y="1249"/>
                  </a:cubicBezTo>
                  <a:cubicBezTo>
                    <a:pt x="584" y="1247"/>
                    <a:pt x="585" y="1245"/>
                    <a:pt x="587" y="1243"/>
                  </a:cubicBezTo>
                  <a:cubicBezTo>
                    <a:pt x="587" y="1242"/>
                    <a:pt x="589" y="1240"/>
                    <a:pt x="590" y="1239"/>
                  </a:cubicBezTo>
                  <a:cubicBezTo>
                    <a:pt x="590" y="1238"/>
                    <a:pt x="590" y="1238"/>
                    <a:pt x="590" y="1238"/>
                  </a:cubicBezTo>
                  <a:cubicBezTo>
                    <a:pt x="594" y="1246"/>
                    <a:pt x="596" y="1254"/>
                    <a:pt x="596" y="1263"/>
                  </a:cubicBezTo>
                  <a:cubicBezTo>
                    <a:pt x="596" y="1271"/>
                    <a:pt x="594" y="1279"/>
                    <a:pt x="590" y="1287"/>
                  </a:cubicBezTo>
                  <a:cubicBezTo>
                    <a:pt x="589" y="1289"/>
                    <a:pt x="588" y="1290"/>
                    <a:pt x="587" y="1292"/>
                  </a:cubicBezTo>
                  <a:cubicBezTo>
                    <a:pt x="586" y="1293"/>
                    <a:pt x="585" y="1295"/>
                    <a:pt x="584" y="1296"/>
                  </a:cubicBezTo>
                  <a:cubicBezTo>
                    <a:pt x="583" y="1297"/>
                    <a:pt x="582" y="1299"/>
                    <a:pt x="581" y="1300"/>
                  </a:cubicBezTo>
                  <a:cubicBezTo>
                    <a:pt x="581" y="1300"/>
                    <a:pt x="581" y="1300"/>
                    <a:pt x="581" y="1300"/>
                  </a:cubicBezTo>
                  <a:cubicBezTo>
                    <a:pt x="580" y="1301"/>
                    <a:pt x="579" y="1303"/>
                    <a:pt x="578" y="1304"/>
                  </a:cubicBezTo>
                  <a:cubicBezTo>
                    <a:pt x="576" y="1305"/>
                    <a:pt x="575" y="1307"/>
                    <a:pt x="574" y="1308"/>
                  </a:cubicBezTo>
                  <a:cubicBezTo>
                    <a:pt x="573" y="1308"/>
                    <a:pt x="573" y="1309"/>
                    <a:pt x="572" y="1309"/>
                  </a:cubicBezTo>
                  <a:cubicBezTo>
                    <a:pt x="293" y="1536"/>
                    <a:pt x="293" y="1536"/>
                    <a:pt x="293" y="1536"/>
                  </a:cubicBezTo>
                  <a:cubicBezTo>
                    <a:pt x="292" y="1536"/>
                    <a:pt x="292" y="1537"/>
                    <a:pt x="291" y="1537"/>
                  </a:cubicBezTo>
                  <a:cubicBezTo>
                    <a:pt x="290" y="1538"/>
                    <a:pt x="289" y="1539"/>
                    <a:pt x="288" y="1540"/>
                  </a:cubicBezTo>
                  <a:cubicBezTo>
                    <a:pt x="286" y="1542"/>
                    <a:pt x="285" y="1543"/>
                    <a:pt x="284" y="1544"/>
                  </a:cubicBezTo>
                  <a:cubicBezTo>
                    <a:pt x="283" y="1545"/>
                    <a:pt x="282" y="1547"/>
                    <a:pt x="281" y="1549"/>
                  </a:cubicBezTo>
                  <a:cubicBezTo>
                    <a:pt x="280" y="1550"/>
                    <a:pt x="279" y="1552"/>
                    <a:pt x="278" y="1553"/>
                  </a:cubicBezTo>
                  <a:cubicBezTo>
                    <a:pt x="277" y="1555"/>
                    <a:pt x="276" y="1557"/>
                    <a:pt x="275" y="1558"/>
                  </a:cubicBezTo>
                  <a:cubicBezTo>
                    <a:pt x="273" y="1564"/>
                    <a:pt x="271" y="1572"/>
                    <a:pt x="271" y="1578"/>
                  </a:cubicBezTo>
                  <a:cubicBezTo>
                    <a:pt x="271" y="1578"/>
                    <a:pt x="271" y="1578"/>
                    <a:pt x="271" y="1578"/>
                  </a:cubicBezTo>
                  <a:cubicBezTo>
                    <a:pt x="271" y="1584"/>
                    <a:pt x="273" y="1592"/>
                    <a:pt x="275" y="1598"/>
                  </a:cubicBezTo>
                  <a:cubicBezTo>
                    <a:pt x="277" y="1596"/>
                    <a:pt x="278" y="1594"/>
                    <a:pt x="278" y="1592"/>
                  </a:cubicBezTo>
                  <a:cubicBezTo>
                    <a:pt x="280" y="1587"/>
                    <a:pt x="281" y="1582"/>
                    <a:pt x="281" y="1578"/>
                  </a:cubicBezTo>
                  <a:cubicBezTo>
                    <a:pt x="281" y="1574"/>
                    <a:pt x="282" y="1569"/>
                    <a:pt x="284" y="1564"/>
                  </a:cubicBezTo>
                  <a:cubicBezTo>
                    <a:pt x="284" y="1562"/>
                    <a:pt x="285" y="1560"/>
                    <a:pt x="287" y="1558"/>
                  </a:cubicBezTo>
                  <a:cubicBezTo>
                    <a:pt x="287" y="1557"/>
                    <a:pt x="289" y="1555"/>
                    <a:pt x="290" y="1554"/>
                  </a:cubicBezTo>
                  <a:cubicBezTo>
                    <a:pt x="294" y="1561"/>
                    <a:pt x="296" y="1569"/>
                    <a:pt x="296" y="1577"/>
                  </a:cubicBezTo>
                  <a:cubicBezTo>
                    <a:pt x="296" y="1577"/>
                    <a:pt x="296" y="1578"/>
                    <a:pt x="296" y="1578"/>
                  </a:cubicBezTo>
                  <a:cubicBezTo>
                    <a:pt x="296" y="1586"/>
                    <a:pt x="294" y="1595"/>
                    <a:pt x="290" y="1602"/>
                  </a:cubicBezTo>
                  <a:cubicBezTo>
                    <a:pt x="289" y="1604"/>
                    <a:pt x="288" y="1605"/>
                    <a:pt x="287" y="1607"/>
                  </a:cubicBezTo>
                  <a:cubicBezTo>
                    <a:pt x="286" y="1608"/>
                    <a:pt x="285" y="1611"/>
                    <a:pt x="284" y="1612"/>
                  </a:cubicBezTo>
                  <a:cubicBezTo>
                    <a:pt x="283" y="1613"/>
                    <a:pt x="282" y="1615"/>
                    <a:pt x="281" y="1616"/>
                  </a:cubicBezTo>
                  <a:cubicBezTo>
                    <a:pt x="280" y="1617"/>
                    <a:pt x="279" y="1618"/>
                    <a:pt x="278" y="1619"/>
                  </a:cubicBezTo>
                  <a:cubicBezTo>
                    <a:pt x="276" y="1620"/>
                    <a:pt x="275" y="1622"/>
                    <a:pt x="274" y="1623"/>
                  </a:cubicBezTo>
                  <a:cubicBezTo>
                    <a:pt x="273" y="1623"/>
                    <a:pt x="273" y="1624"/>
                    <a:pt x="272" y="1624"/>
                  </a:cubicBezTo>
                  <a:cubicBezTo>
                    <a:pt x="76" y="1783"/>
                    <a:pt x="18" y="1831"/>
                    <a:pt x="0" y="1845"/>
                  </a:cubicBezTo>
                  <a:cubicBezTo>
                    <a:pt x="1" y="1849"/>
                    <a:pt x="2" y="1853"/>
                    <a:pt x="3" y="1856"/>
                  </a:cubicBezTo>
                  <a:cubicBezTo>
                    <a:pt x="278" y="1633"/>
                    <a:pt x="278" y="1633"/>
                    <a:pt x="278" y="1633"/>
                  </a:cubicBezTo>
                  <a:cubicBezTo>
                    <a:pt x="279" y="1632"/>
                    <a:pt x="280" y="1631"/>
                    <a:pt x="281" y="1629"/>
                  </a:cubicBezTo>
                  <a:cubicBezTo>
                    <a:pt x="282" y="1631"/>
                    <a:pt x="283" y="1632"/>
                    <a:pt x="284" y="1633"/>
                  </a:cubicBezTo>
                  <a:cubicBezTo>
                    <a:pt x="563" y="1860"/>
                    <a:pt x="563" y="1860"/>
                    <a:pt x="563" y="1860"/>
                  </a:cubicBezTo>
                  <a:cubicBezTo>
                    <a:pt x="564" y="1860"/>
                    <a:pt x="565" y="1861"/>
                    <a:pt x="565" y="1861"/>
                  </a:cubicBezTo>
                  <a:cubicBezTo>
                    <a:pt x="566" y="1860"/>
                    <a:pt x="567" y="1859"/>
                    <a:pt x="568" y="1857"/>
                  </a:cubicBezTo>
                  <a:cubicBezTo>
                    <a:pt x="569" y="1855"/>
                    <a:pt x="570" y="1854"/>
                    <a:pt x="571" y="1852"/>
                  </a:cubicBezTo>
                  <a:cubicBezTo>
                    <a:pt x="570" y="1852"/>
                    <a:pt x="570" y="1851"/>
                    <a:pt x="569" y="1851"/>
                  </a:cubicBezTo>
                  <a:cubicBezTo>
                    <a:pt x="290" y="1624"/>
                    <a:pt x="290" y="1624"/>
                    <a:pt x="290" y="1624"/>
                  </a:cubicBezTo>
                  <a:cubicBezTo>
                    <a:pt x="289" y="1624"/>
                    <a:pt x="289" y="1623"/>
                    <a:pt x="288" y="1623"/>
                  </a:cubicBezTo>
                  <a:cubicBezTo>
                    <a:pt x="289" y="1621"/>
                    <a:pt x="290" y="1620"/>
                    <a:pt x="291" y="1619"/>
                  </a:cubicBezTo>
                  <a:cubicBezTo>
                    <a:pt x="292" y="1617"/>
                    <a:pt x="293" y="1616"/>
                    <a:pt x="294" y="1615"/>
                  </a:cubicBezTo>
                  <a:cubicBezTo>
                    <a:pt x="295" y="1613"/>
                    <a:pt x="296" y="1612"/>
                    <a:pt x="297" y="1611"/>
                  </a:cubicBezTo>
                  <a:cubicBezTo>
                    <a:pt x="302" y="1600"/>
                    <a:pt x="305" y="1590"/>
                    <a:pt x="305" y="1578"/>
                  </a:cubicBezTo>
                  <a:cubicBezTo>
                    <a:pt x="305" y="1566"/>
                    <a:pt x="302" y="1556"/>
                    <a:pt x="297" y="1545"/>
                  </a:cubicBezTo>
                  <a:cubicBezTo>
                    <a:pt x="297" y="1545"/>
                    <a:pt x="298" y="1544"/>
                    <a:pt x="299" y="1544"/>
                  </a:cubicBezTo>
                  <a:cubicBezTo>
                    <a:pt x="578" y="1317"/>
                    <a:pt x="578" y="1317"/>
                    <a:pt x="578" y="1317"/>
                  </a:cubicBezTo>
                  <a:cubicBezTo>
                    <a:pt x="579" y="1316"/>
                    <a:pt x="580" y="1315"/>
                    <a:pt x="581" y="1314"/>
                  </a:cubicBezTo>
                  <a:cubicBezTo>
                    <a:pt x="581" y="1314"/>
                    <a:pt x="581" y="1314"/>
                    <a:pt x="581" y="1314"/>
                  </a:cubicBezTo>
                  <a:cubicBezTo>
                    <a:pt x="582" y="1315"/>
                    <a:pt x="583" y="1316"/>
                    <a:pt x="584" y="1317"/>
                  </a:cubicBezTo>
                  <a:cubicBezTo>
                    <a:pt x="863" y="1545"/>
                    <a:pt x="863" y="1545"/>
                    <a:pt x="863" y="1545"/>
                  </a:cubicBezTo>
                  <a:cubicBezTo>
                    <a:pt x="864" y="1545"/>
                    <a:pt x="865" y="1545"/>
                    <a:pt x="865" y="1546"/>
                  </a:cubicBezTo>
                  <a:cubicBezTo>
                    <a:pt x="865" y="1546"/>
                    <a:pt x="865" y="1546"/>
                    <a:pt x="865" y="1546"/>
                  </a:cubicBezTo>
                  <a:cubicBezTo>
                    <a:pt x="866" y="1545"/>
                    <a:pt x="867" y="1544"/>
                    <a:pt x="868" y="1541"/>
                  </a:cubicBezTo>
                  <a:cubicBezTo>
                    <a:pt x="869" y="1540"/>
                    <a:pt x="870" y="1539"/>
                    <a:pt x="871" y="1537"/>
                  </a:cubicBezTo>
                  <a:cubicBezTo>
                    <a:pt x="871" y="1537"/>
                    <a:pt x="871" y="1537"/>
                    <a:pt x="871" y="1537"/>
                  </a:cubicBezTo>
                  <a:cubicBezTo>
                    <a:pt x="870" y="1537"/>
                    <a:pt x="870" y="1536"/>
                    <a:pt x="869" y="1536"/>
                  </a:cubicBezTo>
                  <a:cubicBezTo>
                    <a:pt x="590" y="1309"/>
                    <a:pt x="590" y="1309"/>
                    <a:pt x="590" y="1309"/>
                  </a:cubicBezTo>
                  <a:cubicBezTo>
                    <a:pt x="589" y="1309"/>
                    <a:pt x="589" y="1308"/>
                    <a:pt x="588" y="1308"/>
                  </a:cubicBezTo>
                  <a:cubicBezTo>
                    <a:pt x="588" y="1308"/>
                    <a:pt x="589" y="1307"/>
                    <a:pt x="589" y="1307"/>
                  </a:cubicBezTo>
                  <a:cubicBezTo>
                    <a:pt x="590" y="1306"/>
                    <a:pt x="590" y="1305"/>
                    <a:pt x="591" y="1304"/>
                  </a:cubicBezTo>
                  <a:cubicBezTo>
                    <a:pt x="592" y="1302"/>
                    <a:pt x="593" y="1300"/>
                    <a:pt x="594" y="1299"/>
                  </a:cubicBezTo>
                  <a:cubicBezTo>
                    <a:pt x="595" y="1297"/>
                    <a:pt x="596" y="1296"/>
                    <a:pt x="597" y="1295"/>
                  </a:cubicBezTo>
                  <a:cubicBezTo>
                    <a:pt x="597" y="1295"/>
                    <a:pt x="597" y="1295"/>
                    <a:pt x="598" y="1294"/>
                  </a:cubicBezTo>
                  <a:cubicBezTo>
                    <a:pt x="602" y="1284"/>
                    <a:pt x="605" y="1274"/>
                    <a:pt x="605" y="1263"/>
                  </a:cubicBezTo>
                  <a:cubicBezTo>
                    <a:pt x="605" y="1251"/>
                    <a:pt x="602" y="1240"/>
                    <a:pt x="597" y="1230"/>
                  </a:cubicBezTo>
                  <a:cubicBezTo>
                    <a:pt x="597" y="1230"/>
                    <a:pt x="598" y="1229"/>
                    <a:pt x="599" y="1229"/>
                  </a:cubicBezTo>
                  <a:cubicBezTo>
                    <a:pt x="878" y="1002"/>
                    <a:pt x="878" y="1002"/>
                    <a:pt x="878" y="1002"/>
                  </a:cubicBezTo>
                  <a:cubicBezTo>
                    <a:pt x="879" y="1001"/>
                    <a:pt x="880" y="1000"/>
                    <a:pt x="881" y="999"/>
                  </a:cubicBezTo>
                  <a:cubicBezTo>
                    <a:pt x="882" y="1000"/>
                    <a:pt x="883" y="1001"/>
                    <a:pt x="884" y="1002"/>
                  </a:cubicBezTo>
                  <a:cubicBezTo>
                    <a:pt x="1163" y="1229"/>
                    <a:pt x="1163" y="1229"/>
                    <a:pt x="1163" y="1229"/>
                  </a:cubicBezTo>
                  <a:cubicBezTo>
                    <a:pt x="1164" y="1229"/>
                    <a:pt x="1165" y="1230"/>
                    <a:pt x="1165" y="1230"/>
                  </a:cubicBezTo>
                  <a:cubicBezTo>
                    <a:pt x="1166" y="1230"/>
                    <a:pt x="1166" y="1230"/>
                    <a:pt x="1166" y="1230"/>
                  </a:cubicBezTo>
                  <a:cubicBezTo>
                    <a:pt x="1167" y="1229"/>
                    <a:pt x="1167" y="1228"/>
                    <a:pt x="1168" y="1226"/>
                  </a:cubicBezTo>
                  <a:cubicBezTo>
                    <a:pt x="1168" y="1226"/>
                    <a:pt x="1168" y="1226"/>
                    <a:pt x="1168" y="1226"/>
                  </a:cubicBezTo>
                  <a:cubicBezTo>
                    <a:pt x="1169" y="1225"/>
                    <a:pt x="1170" y="1224"/>
                    <a:pt x="1171" y="1223"/>
                  </a:cubicBezTo>
                  <a:cubicBezTo>
                    <a:pt x="1171" y="1223"/>
                    <a:pt x="1171" y="1222"/>
                    <a:pt x="1171" y="1222"/>
                  </a:cubicBezTo>
                  <a:cubicBezTo>
                    <a:pt x="1170" y="1222"/>
                    <a:pt x="1170" y="1221"/>
                    <a:pt x="1169" y="1221"/>
                  </a:cubicBezTo>
                  <a:cubicBezTo>
                    <a:pt x="890" y="993"/>
                    <a:pt x="890" y="993"/>
                    <a:pt x="890" y="993"/>
                  </a:cubicBezTo>
                  <a:cubicBezTo>
                    <a:pt x="889" y="993"/>
                    <a:pt x="889" y="992"/>
                    <a:pt x="888" y="992"/>
                  </a:cubicBezTo>
                  <a:cubicBezTo>
                    <a:pt x="889" y="992"/>
                    <a:pt x="889" y="992"/>
                    <a:pt x="889" y="991"/>
                  </a:cubicBezTo>
                  <a:cubicBezTo>
                    <a:pt x="890" y="990"/>
                    <a:pt x="891" y="989"/>
                    <a:pt x="891" y="988"/>
                  </a:cubicBezTo>
                  <a:cubicBezTo>
                    <a:pt x="892" y="986"/>
                    <a:pt x="893" y="985"/>
                    <a:pt x="894" y="984"/>
                  </a:cubicBezTo>
                  <a:cubicBezTo>
                    <a:pt x="895" y="982"/>
                    <a:pt x="896" y="981"/>
                    <a:pt x="897" y="980"/>
                  </a:cubicBezTo>
                  <a:cubicBezTo>
                    <a:pt x="898" y="979"/>
                    <a:pt x="898" y="979"/>
                    <a:pt x="898" y="979"/>
                  </a:cubicBezTo>
                  <a:cubicBezTo>
                    <a:pt x="902" y="969"/>
                    <a:pt x="905" y="958"/>
                    <a:pt x="905" y="947"/>
                  </a:cubicBezTo>
                  <a:cubicBezTo>
                    <a:pt x="905" y="935"/>
                    <a:pt x="902" y="925"/>
                    <a:pt x="897" y="914"/>
                  </a:cubicBezTo>
                  <a:cubicBezTo>
                    <a:pt x="897" y="914"/>
                    <a:pt x="898" y="913"/>
                    <a:pt x="899" y="913"/>
                  </a:cubicBezTo>
                  <a:cubicBezTo>
                    <a:pt x="1178" y="686"/>
                    <a:pt x="1178" y="686"/>
                    <a:pt x="1178" y="686"/>
                  </a:cubicBezTo>
                  <a:cubicBezTo>
                    <a:pt x="1179" y="685"/>
                    <a:pt x="1180" y="684"/>
                    <a:pt x="1181" y="683"/>
                  </a:cubicBezTo>
                  <a:cubicBezTo>
                    <a:pt x="1182" y="684"/>
                    <a:pt x="1183" y="685"/>
                    <a:pt x="1184" y="686"/>
                  </a:cubicBezTo>
                  <a:cubicBezTo>
                    <a:pt x="1464" y="913"/>
                    <a:pt x="1464" y="913"/>
                    <a:pt x="1464" y="913"/>
                  </a:cubicBezTo>
                  <a:cubicBezTo>
                    <a:pt x="1465" y="913"/>
                    <a:pt x="1466" y="914"/>
                    <a:pt x="1466" y="914"/>
                  </a:cubicBezTo>
                  <a:cubicBezTo>
                    <a:pt x="1467" y="913"/>
                    <a:pt x="1468" y="912"/>
                    <a:pt x="1469" y="910"/>
                  </a:cubicBezTo>
                  <a:cubicBezTo>
                    <a:pt x="1470" y="909"/>
                    <a:pt x="1471" y="908"/>
                    <a:pt x="1472" y="906"/>
                  </a:cubicBezTo>
                  <a:cubicBezTo>
                    <a:pt x="1471" y="906"/>
                    <a:pt x="1471" y="905"/>
                    <a:pt x="1470" y="905"/>
                  </a:cubicBezTo>
                  <a:cubicBezTo>
                    <a:pt x="1190" y="678"/>
                    <a:pt x="1190" y="678"/>
                    <a:pt x="1190" y="678"/>
                  </a:cubicBezTo>
                  <a:cubicBezTo>
                    <a:pt x="1189" y="678"/>
                    <a:pt x="1189" y="677"/>
                    <a:pt x="1188" y="677"/>
                  </a:cubicBezTo>
                  <a:cubicBezTo>
                    <a:pt x="1189" y="674"/>
                    <a:pt x="1190" y="673"/>
                    <a:pt x="1191" y="672"/>
                  </a:cubicBezTo>
                  <a:cubicBezTo>
                    <a:pt x="1192" y="670"/>
                    <a:pt x="1193" y="669"/>
                    <a:pt x="1194" y="668"/>
                  </a:cubicBezTo>
                  <a:cubicBezTo>
                    <a:pt x="1195" y="666"/>
                    <a:pt x="1196" y="665"/>
                    <a:pt x="1197" y="664"/>
                  </a:cubicBezTo>
                  <a:cubicBezTo>
                    <a:pt x="1202" y="653"/>
                    <a:pt x="1205" y="643"/>
                    <a:pt x="1205" y="631"/>
                  </a:cubicBezTo>
                  <a:cubicBezTo>
                    <a:pt x="1205" y="620"/>
                    <a:pt x="1202" y="609"/>
                    <a:pt x="1197" y="599"/>
                  </a:cubicBezTo>
                  <a:cubicBezTo>
                    <a:pt x="1197" y="599"/>
                    <a:pt x="1198" y="598"/>
                    <a:pt x="1199" y="598"/>
                  </a:cubicBezTo>
                  <a:cubicBezTo>
                    <a:pt x="1479" y="370"/>
                    <a:pt x="1479" y="370"/>
                    <a:pt x="1479" y="370"/>
                  </a:cubicBezTo>
                  <a:cubicBezTo>
                    <a:pt x="1480" y="369"/>
                    <a:pt x="1481" y="368"/>
                    <a:pt x="1482" y="367"/>
                  </a:cubicBezTo>
                  <a:cubicBezTo>
                    <a:pt x="1483" y="368"/>
                    <a:pt x="1484" y="369"/>
                    <a:pt x="1485" y="370"/>
                  </a:cubicBezTo>
                  <a:cubicBezTo>
                    <a:pt x="1764" y="598"/>
                    <a:pt x="1764" y="598"/>
                    <a:pt x="1764" y="598"/>
                  </a:cubicBezTo>
                  <a:cubicBezTo>
                    <a:pt x="1765" y="598"/>
                    <a:pt x="1766" y="599"/>
                    <a:pt x="1766" y="599"/>
                  </a:cubicBezTo>
                  <a:cubicBezTo>
                    <a:pt x="1767" y="598"/>
                    <a:pt x="1768" y="597"/>
                    <a:pt x="1769" y="594"/>
                  </a:cubicBezTo>
                  <a:cubicBezTo>
                    <a:pt x="1770" y="593"/>
                    <a:pt x="1771" y="592"/>
                    <a:pt x="1772" y="590"/>
                  </a:cubicBezTo>
                  <a:cubicBezTo>
                    <a:pt x="1771" y="590"/>
                    <a:pt x="1771" y="589"/>
                    <a:pt x="1770" y="589"/>
                  </a:cubicBezTo>
                  <a:cubicBezTo>
                    <a:pt x="1491" y="362"/>
                    <a:pt x="1491" y="362"/>
                    <a:pt x="1491" y="362"/>
                  </a:cubicBezTo>
                  <a:cubicBezTo>
                    <a:pt x="1490" y="362"/>
                    <a:pt x="1490" y="361"/>
                    <a:pt x="1489" y="361"/>
                  </a:cubicBezTo>
                  <a:cubicBezTo>
                    <a:pt x="1490" y="359"/>
                    <a:pt x="1491" y="358"/>
                    <a:pt x="1492" y="357"/>
                  </a:cubicBezTo>
                  <a:cubicBezTo>
                    <a:pt x="1493" y="355"/>
                    <a:pt x="1494" y="353"/>
                    <a:pt x="1495" y="352"/>
                  </a:cubicBezTo>
                  <a:cubicBezTo>
                    <a:pt x="1496" y="350"/>
                    <a:pt x="1497" y="349"/>
                    <a:pt x="1498" y="348"/>
                  </a:cubicBezTo>
                  <a:cubicBezTo>
                    <a:pt x="1503" y="338"/>
                    <a:pt x="1506" y="327"/>
                    <a:pt x="1506" y="316"/>
                  </a:cubicBezTo>
                  <a:cubicBezTo>
                    <a:pt x="1506" y="304"/>
                    <a:pt x="1503" y="294"/>
                    <a:pt x="1498" y="283"/>
                  </a:cubicBezTo>
                  <a:cubicBezTo>
                    <a:pt x="1498" y="283"/>
                    <a:pt x="1499" y="282"/>
                    <a:pt x="1500" y="282"/>
                  </a:cubicBezTo>
                  <a:cubicBezTo>
                    <a:pt x="1779" y="55"/>
                    <a:pt x="1779" y="55"/>
                    <a:pt x="1779" y="55"/>
                  </a:cubicBezTo>
                  <a:cubicBezTo>
                    <a:pt x="1780" y="54"/>
                    <a:pt x="1781" y="53"/>
                    <a:pt x="1782" y="52"/>
                  </a:cubicBezTo>
                  <a:cubicBezTo>
                    <a:pt x="1783" y="53"/>
                    <a:pt x="1784" y="54"/>
                    <a:pt x="1785" y="55"/>
                  </a:cubicBezTo>
                  <a:cubicBezTo>
                    <a:pt x="2064" y="282"/>
                    <a:pt x="2064" y="282"/>
                    <a:pt x="2064" y="282"/>
                  </a:cubicBezTo>
                  <a:cubicBezTo>
                    <a:pt x="2065" y="282"/>
                    <a:pt x="2066" y="283"/>
                    <a:pt x="2066" y="283"/>
                  </a:cubicBezTo>
                  <a:cubicBezTo>
                    <a:pt x="2067" y="282"/>
                    <a:pt x="2068" y="281"/>
                    <a:pt x="2069" y="279"/>
                  </a:cubicBezTo>
                  <a:cubicBezTo>
                    <a:pt x="2070" y="278"/>
                    <a:pt x="2071" y="277"/>
                    <a:pt x="2072" y="275"/>
                  </a:cubicBezTo>
                  <a:cubicBezTo>
                    <a:pt x="2071" y="275"/>
                    <a:pt x="2071" y="274"/>
                    <a:pt x="2070" y="274"/>
                  </a:cubicBezTo>
                  <a:cubicBezTo>
                    <a:pt x="1791" y="46"/>
                    <a:pt x="1791" y="46"/>
                    <a:pt x="1791" y="46"/>
                  </a:cubicBezTo>
                  <a:cubicBezTo>
                    <a:pt x="1790" y="46"/>
                    <a:pt x="1790" y="45"/>
                    <a:pt x="1789" y="45"/>
                  </a:cubicBezTo>
                  <a:cubicBezTo>
                    <a:pt x="1790" y="43"/>
                    <a:pt x="1791" y="42"/>
                    <a:pt x="1792" y="41"/>
                  </a:cubicBezTo>
                  <a:cubicBezTo>
                    <a:pt x="1793" y="39"/>
                    <a:pt x="1794" y="38"/>
                    <a:pt x="1795" y="37"/>
                  </a:cubicBezTo>
                  <a:cubicBezTo>
                    <a:pt x="1796" y="35"/>
                    <a:pt x="1797" y="34"/>
                    <a:pt x="1798" y="33"/>
                  </a:cubicBezTo>
                  <a:cubicBezTo>
                    <a:pt x="1803" y="22"/>
                    <a:pt x="1806" y="12"/>
                    <a:pt x="1806" y="0"/>
                  </a:cubicBezTo>
                  <a:cubicBezTo>
                    <a:pt x="1801" y="0"/>
                    <a:pt x="1801" y="0"/>
                    <a:pt x="1801" y="0"/>
                  </a:cubicBezTo>
                  <a:cubicBezTo>
                    <a:pt x="1799" y="0"/>
                    <a:pt x="1798" y="0"/>
                    <a:pt x="1798" y="0"/>
                  </a:cubicBezTo>
                  <a:cubicBezTo>
                    <a:pt x="1797" y="0"/>
                    <a:pt x="1797" y="0"/>
                    <a:pt x="1797" y="0"/>
                  </a:cubicBezTo>
                  <a:cubicBezTo>
                    <a:pt x="1797" y="8"/>
                    <a:pt x="1795" y="17"/>
                    <a:pt x="1791" y="24"/>
                  </a:cubicBezTo>
                  <a:cubicBezTo>
                    <a:pt x="1790" y="26"/>
                    <a:pt x="1789" y="27"/>
                    <a:pt x="1788" y="29"/>
                  </a:cubicBezTo>
                  <a:cubicBezTo>
                    <a:pt x="1787" y="30"/>
                    <a:pt x="1786" y="33"/>
                    <a:pt x="1785" y="34"/>
                  </a:cubicBezTo>
                  <a:cubicBezTo>
                    <a:pt x="1784" y="35"/>
                    <a:pt x="1783" y="37"/>
                    <a:pt x="1782" y="38"/>
                  </a:cubicBezTo>
                  <a:cubicBezTo>
                    <a:pt x="1781" y="39"/>
                    <a:pt x="1780" y="40"/>
                    <a:pt x="1779" y="41"/>
                  </a:cubicBezTo>
                  <a:cubicBezTo>
                    <a:pt x="1777" y="42"/>
                    <a:pt x="1776" y="44"/>
                    <a:pt x="1775" y="45"/>
                  </a:cubicBezTo>
                  <a:cubicBezTo>
                    <a:pt x="1774" y="45"/>
                    <a:pt x="1774" y="46"/>
                    <a:pt x="1773" y="46"/>
                  </a:cubicBezTo>
                  <a:cubicBezTo>
                    <a:pt x="1494" y="274"/>
                    <a:pt x="1494" y="274"/>
                    <a:pt x="1494" y="274"/>
                  </a:cubicBezTo>
                  <a:cubicBezTo>
                    <a:pt x="1493" y="274"/>
                    <a:pt x="1493" y="275"/>
                    <a:pt x="1492" y="275"/>
                  </a:cubicBezTo>
                  <a:cubicBezTo>
                    <a:pt x="1491" y="276"/>
                    <a:pt x="1490" y="277"/>
                    <a:pt x="1489" y="278"/>
                  </a:cubicBezTo>
                  <a:cubicBezTo>
                    <a:pt x="1487" y="280"/>
                    <a:pt x="1486" y="281"/>
                    <a:pt x="1485" y="282"/>
                  </a:cubicBezTo>
                  <a:cubicBezTo>
                    <a:pt x="1484" y="283"/>
                    <a:pt x="1483" y="285"/>
                    <a:pt x="1482" y="286"/>
                  </a:cubicBezTo>
                  <a:cubicBezTo>
                    <a:pt x="1481" y="287"/>
                    <a:pt x="1480" y="289"/>
                    <a:pt x="1479" y="290"/>
                  </a:cubicBezTo>
                  <a:cubicBezTo>
                    <a:pt x="1478" y="292"/>
                    <a:pt x="1477" y="295"/>
                    <a:pt x="1476" y="296"/>
                  </a:cubicBezTo>
                  <a:cubicBezTo>
                    <a:pt x="1474" y="302"/>
                    <a:pt x="1472" y="309"/>
                    <a:pt x="1472" y="316"/>
                  </a:cubicBezTo>
                  <a:cubicBezTo>
                    <a:pt x="1472" y="322"/>
                    <a:pt x="1474" y="329"/>
                    <a:pt x="1476" y="336"/>
                  </a:cubicBezTo>
                  <a:cubicBezTo>
                    <a:pt x="1476" y="335"/>
                    <a:pt x="1476" y="335"/>
                    <a:pt x="1476" y="3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2" name="Freeform 39"/>
            <p:cNvSpPr>
              <a:spLocks/>
            </p:cNvSpPr>
            <p:nvPr/>
          </p:nvSpPr>
          <p:spPr bwMode="auto">
            <a:xfrm>
              <a:off x="7232650" y="1674813"/>
              <a:ext cx="1700213" cy="1585912"/>
            </a:xfrm>
            <a:custGeom>
              <a:avLst/>
              <a:gdLst>
                <a:gd name="T0" fmla="*/ 2090 w 2672"/>
                <a:gd name="T1" fmla="*/ 291 h 2491"/>
                <a:gd name="T2" fmla="*/ 2081 w 2672"/>
                <a:gd name="T3" fmla="*/ 353 h 2491"/>
                <a:gd name="T4" fmla="*/ 1788 w 2672"/>
                <a:gd name="T5" fmla="*/ 593 h 2491"/>
                <a:gd name="T6" fmla="*/ 1775 w 2672"/>
                <a:gd name="T7" fmla="*/ 651 h 2491"/>
                <a:gd name="T8" fmla="*/ 1790 w 2672"/>
                <a:gd name="T9" fmla="*/ 607 h 2491"/>
                <a:gd name="T10" fmla="*/ 1781 w 2672"/>
                <a:gd name="T11" fmla="*/ 669 h 2491"/>
                <a:gd name="T12" fmla="*/ 1488 w 2672"/>
                <a:gd name="T13" fmla="*/ 908 h 2491"/>
                <a:gd name="T14" fmla="*/ 1475 w 2672"/>
                <a:gd name="T15" fmla="*/ 966 h 2491"/>
                <a:gd name="T16" fmla="*/ 1490 w 2672"/>
                <a:gd name="T17" fmla="*/ 922 h 2491"/>
                <a:gd name="T18" fmla="*/ 1481 w 2672"/>
                <a:gd name="T19" fmla="*/ 984 h 2491"/>
                <a:gd name="T20" fmla="*/ 1188 w 2672"/>
                <a:gd name="T21" fmla="*/ 1224 h 2491"/>
                <a:gd name="T22" fmla="*/ 1175 w 2672"/>
                <a:gd name="T23" fmla="*/ 1282 h 2491"/>
                <a:gd name="T24" fmla="*/ 1190 w 2672"/>
                <a:gd name="T25" fmla="*/ 1238 h 2491"/>
                <a:gd name="T26" fmla="*/ 1181 w 2672"/>
                <a:gd name="T27" fmla="*/ 1300 h 2491"/>
                <a:gd name="T28" fmla="*/ 891 w 2672"/>
                <a:gd name="T29" fmla="*/ 1536 h 2491"/>
                <a:gd name="T30" fmla="*/ 875 w 2672"/>
                <a:gd name="T31" fmla="*/ 1557 h 2491"/>
                <a:gd name="T32" fmla="*/ 884 w 2672"/>
                <a:gd name="T33" fmla="*/ 1564 h 2491"/>
                <a:gd name="T34" fmla="*/ 886 w 2672"/>
                <a:gd name="T35" fmla="*/ 1607 h 2491"/>
                <a:gd name="T36" fmla="*/ 874 w 2672"/>
                <a:gd name="T37" fmla="*/ 1622 h 2491"/>
                <a:gd name="T38" fmla="*/ 583 w 2672"/>
                <a:gd name="T39" fmla="*/ 1859 h 2491"/>
                <a:gd name="T40" fmla="*/ 571 w 2672"/>
                <a:gd name="T41" fmla="*/ 1893 h 2491"/>
                <a:gd name="T42" fmla="*/ 580 w 2672"/>
                <a:gd name="T43" fmla="*/ 1898 h 2491"/>
                <a:gd name="T44" fmla="*/ 595 w 2672"/>
                <a:gd name="T45" fmla="*/ 1893 h 2491"/>
                <a:gd name="T46" fmla="*/ 577 w 2672"/>
                <a:gd name="T47" fmla="*/ 1933 h 2491"/>
                <a:gd name="T48" fmla="*/ 283 w 2672"/>
                <a:gd name="T49" fmla="*/ 2174 h 2491"/>
                <a:gd name="T50" fmla="*/ 274 w 2672"/>
                <a:gd name="T51" fmla="*/ 2228 h 2491"/>
                <a:gd name="T52" fmla="*/ 281 w 2672"/>
                <a:gd name="T53" fmla="*/ 2201 h 2491"/>
                <a:gd name="T54" fmla="*/ 295 w 2672"/>
                <a:gd name="T55" fmla="*/ 2208 h 2491"/>
                <a:gd name="T56" fmla="*/ 277 w 2672"/>
                <a:gd name="T57" fmla="*/ 2249 h 2491"/>
                <a:gd name="T58" fmla="*/ 277 w 2672"/>
                <a:gd name="T59" fmla="*/ 2263 h 2491"/>
                <a:gd name="T60" fmla="*/ 570 w 2672"/>
                <a:gd name="T61" fmla="*/ 2483 h 2491"/>
                <a:gd name="T62" fmla="*/ 290 w 2672"/>
                <a:gd name="T63" fmla="*/ 2249 h 2491"/>
                <a:gd name="T64" fmla="*/ 298 w 2672"/>
                <a:gd name="T65" fmla="*/ 2174 h 2491"/>
                <a:gd name="T66" fmla="*/ 864 w 2672"/>
                <a:gd name="T67" fmla="*/ 2175 h 2491"/>
                <a:gd name="T68" fmla="*/ 588 w 2672"/>
                <a:gd name="T69" fmla="*/ 1938 h 2491"/>
                <a:gd name="T70" fmla="*/ 596 w 2672"/>
                <a:gd name="T71" fmla="*/ 1860 h 2491"/>
                <a:gd name="T72" fmla="*/ 1165 w 2672"/>
                <a:gd name="T73" fmla="*/ 1860 h 2491"/>
                <a:gd name="T74" fmla="*/ 888 w 2672"/>
                <a:gd name="T75" fmla="*/ 1623 h 2491"/>
                <a:gd name="T76" fmla="*/ 897 w 2672"/>
                <a:gd name="T77" fmla="*/ 1545 h 2491"/>
                <a:gd name="T78" fmla="*/ 1465 w 2672"/>
                <a:gd name="T79" fmla="*/ 1545 h 2491"/>
                <a:gd name="T80" fmla="*/ 1188 w 2672"/>
                <a:gd name="T81" fmla="*/ 1307 h 2491"/>
                <a:gd name="T82" fmla="*/ 1197 w 2672"/>
                <a:gd name="T83" fmla="*/ 1229 h 2491"/>
                <a:gd name="T84" fmla="*/ 1765 w 2672"/>
                <a:gd name="T85" fmla="*/ 1229 h 2491"/>
                <a:gd name="T86" fmla="*/ 1488 w 2672"/>
                <a:gd name="T87" fmla="*/ 992 h 2491"/>
                <a:gd name="T88" fmla="*/ 1497 w 2672"/>
                <a:gd name="T89" fmla="*/ 914 h 2491"/>
                <a:gd name="T90" fmla="*/ 2065 w 2672"/>
                <a:gd name="T91" fmla="*/ 914 h 2491"/>
                <a:gd name="T92" fmla="*/ 1788 w 2672"/>
                <a:gd name="T93" fmla="*/ 676 h 2491"/>
                <a:gd name="T94" fmla="*/ 1797 w 2672"/>
                <a:gd name="T95" fmla="*/ 598 h 2491"/>
                <a:gd name="T96" fmla="*/ 2365 w 2672"/>
                <a:gd name="T97" fmla="*/ 598 h 2491"/>
                <a:gd name="T98" fmla="*/ 2088 w 2672"/>
                <a:gd name="T99" fmla="*/ 361 h 2491"/>
                <a:gd name="T100" fmla="*/ 2097 w 2672"/>
                <a:gd name="T101" fmla="*/ 283 h 2491"/>
                <a:gd name="T102" fmla="*/ 2666 w 2672"/>
                <a:gd name="T103" fmla="*/ 283 h 2491"/>
                <a:gd name="T104" fmla="*/ 2670 w 2672"/>
                <a:gd name="T105" fmla="*/ 273 h 2491"/>
                <a:gd name="T106" fmla="*/ 2397 w 2672"/>
                <a:gd name="T107" fmla="*/ 33 h 2491"/>
                <a:gd name="T108" fmla="*/ 2387 w 2672"/>
                <a:gd name="T109" fmla="*/ 29 h 2491"/>
                <a:gd name="T110" fmla="*/ 2093 w 2672"/>
                <a:gd name="T111" fmla="*/ 273 h 2491"/>
                <a:gd name="T112" fmla="*/ 2075 w 2672"/>
                <a:gd name="T113" fmla="*/ 295 h 2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72" h="2491">
                  <a:moveTo>
                    <a:pt x="2076" y="334"/>
                  </a:moveTo>
                  <a:cubicBezTo>
                    <a:pt x="2077" y="333"/>
                    <a:pt x="2078" y="331"/>
                    <a:pt x="2078" y="329"/>
                  </a:cubicBezTo>
                  <a:cubicBezTo>
                    <a:pt x="2080" y="325"/>
                    <a:pt x="2081" y="320"/>
                    <a:pt x="2081" y="315"/>
                  </a:cubicBezTo>
                  <a:cubicBezTo>
                    <a:pt x="2081" y="311"/>
                    <a:pt x="2082" y="306"/>
                    <a:pt x="2084" y="302"/>
                  </a:cubicBezTo>
                  <a:cubicBezTo>
                    <a:pt x="2084" y="300"/>
                    <a:pt x="2085" y="298"/>
                    <a:pt x="2087" y="295"/>
                  </a:cubicBezTo>
                  <a:cubicBezTo>
                    <a:pt x="2087" y="294"/>
                    <a:pt x="2089" y="292"/>
                    <a:pt x="2090" y="291"/>
                  </a:cubicBezTo>
                  <a:cubicBezTo>
                    <a:pt x="2090" y="291"/>
                    <a:pt x="2090" y="292"/>
                    <a:pt x="2091" y="292"/>
                  </a:cubicBezTo>
                  <a:cubicBezTo>
                    <a:pt x="2094" y="299"/>
                    <a:pt x="2096" y="307"/>
                    <a:pt x="2096" y="315"/>
                  </a:cubicBezTo>
                  <a:cubicBezTo>
                    <a:pt x="2096" y="324"/>
                    <a:pt x="2094" y="332"/>
                    <a:pt x="2090" y="340"/>
                  </a:cubicBezTo>
                  <a:cubicBezTo>
                    <a:pt x="2089" y="342"/>
                    <a:pt x="2088" y="343"/>
                    <a:pt x="2087" y="345"/>
                  </a:cubicBezTo>
                  <a:cubicBezTo>
                    <a:pt x="2086" y="346"/>
                    <a:pt x="2085" y="348"/>
                    <a:pt x="2084" y="349"/>
                  </a:cubicBezTo>
                  <a:cubicBezTo>
                    <a:pt x="2083" y="350"/>
                    <a:pt x="2082" y="352"/>
                    <a:pt x="2081" y="353"/>
                  </a:cubicBezTo>
                  <a:cubicBezTo>
                    <a:pt x="2080" y="354"/>
                    <a:pt x="2079" y="355"/>
                    <a:pt x="2078" y="356"/>
                  </a:cubicBezTo>
                  <a:cubicBezTo>
                    <a:pt x="2076" y="357"/>
                    <a:pt x="2075" y="360"/>
                    <a:pt x="2074" y="361"/>
                  </a:cubicBezTo>
                  <a:cubicBezTo>
                    <a:pt x="2073" y="361"/>
                    <a:pt x="2073" y="362"/>
                    <a:pt x="2072" y="362"/>
                  </a:cubicBezTo>
                  <a:cubicBezTo>
                    <a:pt x="1793" y="589"/>
                    <a:pt x="1793" y="589"/>
                    <a:pt x="1793" y="589"/>
                  </a:cubicBezTo>
                  <a:cubicBezTo>
                    <a:pt x="1792" y="589"/>
                    <a:pt x="1792" y="590"/>
                    <a:pt x="1791" y="590"/>
                  </a:cubicBezTo>
                  <a:cubicBezTo>
                    <a:pt x="1790" y="591"/>
                    <a:pt x="1789" y="592"/>
                    <a:pt x="1788" y="593"/>
                  </a:cubicBezTo>
                  <a:cubicBezTo>
                    <a:pt x="1786" y="595"/>
                    <a:pt x="1785" y="596"/>
                    <a:pt x="1784" y="597"/>
                  </a:cubicBezTo>
                  <a:cubicBezTo>
                    <a:pt x="1783" y="598"/>
                    <a:pt x="1782" y="600"/>
                    <a:pt x="1781" y="601"/>
                  </a:cubicBezTo>
                  <a:cubicBezTo>
                    <a:pt x="1780" y="602"/>
                    <a:pt x="1779" y="605"/>
                    <a:pt x="1778" y="606"/>
                  </a:cubicBezTo>
                  <a:cubicBezTo>
                    <a:pt x="1777" y="608"/>
                    <a:pt x="1776" y="610"/>
                    <a:pt x="1775" y="611"/>
                  </a:cubicBezTo>
                  <a:cubicBezTo>
                    <a:pt x="1773" y="617"/>
                    <a:pt x="1771" y="625"/>
                    <a:pt x="1771" y="631"/>
                  </a:cubicBezTo>
                  <a:cubicBezTo>
                    <a:pt x="1771" y="637"/>
                    <a:pt x="1773" y="645"/>
                    <a:pt x="1775" y="651"/>
                  </a:cubicBezTo>
                  <a:cubicBezTo>
                    <a:pt x="1775" y="651"/>
                    <a:pt x="1775" y="650"/>
                    <a:pt x="1776" y="650"/>
                  </a:cubicBezTo>
                  <a:cubicBezTo>
                    <a:pt x="1777" y="648"/>
                    <a:pt x="1778" y="646"/>
                    <a:pt x="1778" y="645"/>
                  </a:cubicBezTo>
                  <a:cubicBezTo>
                    <a:pt x="1780" y="640"/>
                    <a:pt x="1781" y="635"/>
                    <a:pt x="1781" y="631"/>
                  </a:cubicBezTo>
                  <a:cubicBezTo>
                    <a:pt x="1781" y="627"/>
                    <a:pt x="1782" y="621"/>
                    <a:pt x="1784" y="617"/>
                  </a:cubicBezTo>
                  <a:cubicBezTo>
                    <a:pt x="1784" y="615"/>
                    <a:pt x="1785" y="613"/>
                    <a:pt x="1787" y="611"/>
                  </a:cubicBezTo>
                  <a:cubicBezTo>
                    <a:pt x="1787" y="610"/>
                    <a:pt x="1789" y="608"/>
                    <a:pt x="1790" y="607"/>
                  </a:cubicBezTo>
                  <a:cubicBezTo>
                    <a:pt x="1790" y="607"/>
                    <a:pt x="1790" y="607"/>
                    <a:pt x="1790" y="607"/>
                  </a:cubicBezTo>
                  <a:cubicBezTo>
                    <a:pt x="1794" y="614"/>
                    <a:pt x="1796" y="623"/>
                    <a:pt x="1796" y="631"/>
                  </a:cubicBezTo>
                  <a:cubicBezTo>
                    <a:pt x="1796" y="639"/>
                    <a:pt x="1794" y="648"/>
                    <a:pt x="1790" y="655"/>
                  </a:cubicBezTo>
                  <a:cubicBezTo>
                    <a:pt x="1789" y="657"/>
                    <a:pt x="1788" y="658"/>
                    <a:pt x="1787" y="660"/>
                  </a:cubicBezTo>
                  <a:cubicBezTo>
                    <a:pt x="1786" y="661"/>
                    <a:pt x="1785" y="663"/>
                    <a:pt x="1784" y="664"/>
                  </a:cubicBezTo>
                  <a:cubicBezTo>
                    <a:pt x="1783" y="666"/>
                    <a:pt x="1782" y="668"/>
                    <a:pt x="1781" y="669"/>
                  </a:cubicBezTo>
                  <a:cubicBezTo>
                    <a:pt x="1780" y="670"/>
                    <a:pt x="1779" y="671"/>
                    <a:pt x="1778" y="672"/>
                  </a:cubicBezTo>
                  <a:cubicBezTo>
                    <a:pt x="1776" y="673"/>
                    <a:pt x="1775" y="675"/>
                    <a:pt x="1774" y="676"/>
                  </a:cubicBezTo>
                  <a:cubicBezTo>
                    <a:pt x="1773" y="676"/>
                    <a:pt x="1773" y="677"/>
                    <a:pt x="1772" y="677"/>
                  </a:cubicBezTo>
                  <a:cubicBezTo>
                    <a:pt x="1493" y="904"/>
                    <a:pt x="1493" y="904"/>
                    <a:pt x="1493" y="904"/>
                  </a:cubicBezTo>
                  <a:cubicBezTo>
                    <a:pt x="1492" y="904"/>
                    <a:pt x="1492" y="905"/>
                    <a:pt x="1491" y="905"/>
                  </a:cubicBezTo>
                  <a:cubicBezTo>
                    <a:pt x="1490" y="906"/>
                    <a:pt x="1489" y="907"/>
                    <a:pt x="1488" y="908"/>
                  </a:cubicBezTo>
                  <a:cubicBezTo>
                    <a:pt x="1486" y="911"/>
                    <a:pt x="1485" y="912"/>
                    <a:pt x="1484" y="913"/>
                  </a:cubicBezTo>
                  <a:cubicBezTo>
                    <a:pt x="1483" y="914"/>
                    <a:pt x="1482" y="916"/>
                    <a:pt x="1481" y="917"/>
                  </a:cubicBezTo>
                  <a:cubicBezTo>
                    <a:pt x="1480" y="918"/>
                    <a:pt x="1479" y="920"/>
                    <a:pt x="1478" y="921"/>
                  </a:cubicBezTo>
                  <a:cubicBezTo>
                    <a:pt x="1477" y="923"/>
                    <a:pt x="1476" y="925"/>
                    <a:pt x="1475" y="926"/>
                  </a:cubicBezTo>
                  <a:cubicBezTo>
                    <a:pt x="1473" y="933"/>
                    <a:pt x="1471" y="940"/>
                    <a:pt x="1471" y="946"/>
                  </a:cubicBezTo>
                  <a:cubicBezTo>
                    <a:pt x="1471" y="953"/>
                    <a:pt x="1473" y="960"/>
                    <a:pt x="1475" y="966"/>
                  </a:cubicBezTo>
                  <a:cubicBezTo>
                    <a:pt x="1475" y="966"/>
                    <a:pt x="1475" y="966"/>
                    <a:pt x="1475" y="966"/>
                  </a:cubicBezTo>
                  <a:cubicBezTo>
                    <a:pt x="1477" y="964"/>
                    <a:pt x="1478" y="962"/>
                    <a:pt x="1478" y="960"/>
                  </a:cubicBezTo>
                  <a:cubicBezTo>
                    <a:pt x="1480" y="956"/>
                    <a:pt x="1481" y="950"/>
                    <a:pt x="1481" y="946"/>
                  </a:cubicBezTo>
                  <a:cubicBezTo>
                    <a:pt x="1481" y="942"/>
                    <a:pt x="1482" y="937"/>
                    <a:pt x="1484" y="933"/>
                  </a:cubicBezTo>
                  <a:cubicBezTo>
                    <a:pt x="1484" y="931"/>
                    <a:pt x="1485" y="928"/>
                    <a:pt x="1487" y="926"/>
                  </a:cubicBezTo>
                  <a:cubicBezTo>
                    <a:pt x="1487" y="925"/>
                    <a:pt x="1489" y="923"/>
                    <a:pt x="1490" y="922"/>
                  </a:cubicBezTo>
                  <a:cubicBezTo>
                    <a:pt x="1490" y="922"/>
                    <a:pt x="1490" y="922"/>
                    <a:pt x="1490" y="922"/>
                  </a:cubicBezTo>
                  <a:cubicBezTo>
                    <a:pt x="1494" y="930"/>
                    <a:pt x="1496" y="938"/>
                    <a:pt x="1496" y="946"/>
                  </a:cubicBezTo>
                  <a:cubicBezTo>
                    <a:pt x="1496" y="955"/>
                    <a:pt x="1494" y="963"/>
                    <a:pt x="1490" y="970"/>
                  </a:cubicBezTo>
                  <a:cubicBezTo>
                    <a:pt x="1489" y="973"/>
                    <a:pt x="1488" y="974"/>
                    <a:pt x="1487" y="976"/>
                  </a:cubicBezTo>
                  <a:cubicBezTo>
                    <a:pt x="1486" y="977"/>
                    <a:pt x="1485" y="979"/>
                    <a:pt x="1484" y="980"/>
                  </a:cubicBezTo>
                  <a:cubicBezTo>
                    <a:pt x="1483" y="981"/>
                    <a:pt x="1482" y="983"/>
                    <a:pt x="1481" y="984"/>
                  </a:cubicBezTo>
                  <a:cubicBezTo>
                    <a:pt x="1480" y="985"/>
                    <a:pt x="1479" y="986"/>
                    <a:pt x="1478" y="987"/>
                  </a:cubicBezTo>
                  <a:cubicBezTo>
                    <a:pt x="1476" y="988"/>
                    <a:pt x="1475" y="990"/>
                    <a:pt x="1474" y="991"/>
                  </a:cubicBezTo>
                  <a:cubicBezTo>
                    <a:pt x="1473" y="991"/>
                    <a:pt x="1473" y="993"/>
                    <a:pt x="1472" y="993"/>
                  </a:cubicBezTo>
                  <a:cubicBezTo>
                    <a:pt x="1193" y="1220"/>
                    <a:pt x="1193" y="1220"/>
                    <a:pt x="1193" y="1220"/>
                  </a:cubicBezTo>
                  <a:cubicBezTo>
                    <a:pt x="1192" y="1220"/>
                    <a:pt x="1192" y="1221"/>
                    <a:pt x="1191" y="1221"/>
                  </a:cubicBezTo>
                  <a:cubicBezTo>
                    <a:pt x="1190" y="1222"/>
                    <a:pt x="1189" y="1223"/>
                    <a:pt x="1188" y="1224"/>
                  </a:cubicBezTo>
                  <a:cubicBezTo>
                    <a:pt x="1186" y="1226"/>
                    <a:pt x="1185" y="1227"/>
                    <a:pt x="1184" y="1228"/>
                  </a:cubicBezTo>
                  <a:cubicBezTo>
                    <a:pt x="1183" y="1229"/>
                    <a:pt x="1182" y="1231"/>
                    <a:pt x="1181" y="1232"/>
                  </a:cubicBezTo>
                  <a:cubicBezTo>
                    <a:pt x="1180" y="1233"/>
                    <a:pt x="1179" y="1235"/>
                    <a:pt x="1178" y="1237"/>
                  </a:cubicBezTo>
                  <a:cubicBezTo>
                    <a:pt x="1177" y="1239"/>
                    <a:pt x="1176" y="1241"/>
                    <a:pt x="1175" y="1242"/>
                  </a:cubicBezTo>
                  <a:cubicBezTo>
                    <a:pt x="1173" y="1248"/>
                    <a:pt x="1171" y="1255"/>
                    <a:pt x="1171" y="1262"/>
                  </a:cubicBezTo>
                  <a:cubicBezTo>
                    <a:pt x="1171" y="1268"/>
                    <a:pt x="1173" y="1275"/>
                    <a:pt x="1175" y="1282"/>
                  </a:cubicBezTo>
                  <a:cubicBezTo>
                    <a:pt x="1175" y="1282"/>
                    <a:pt x="1175" y="1281"/>
                    <a:pt x="1175" y="1281"/>
                  </a:cubicBezTo>
                  <a:cubicBezTo>
                    <a:pt x="1177" y="1279"/>
                    <a:pt x="1178" y="1277"/>
                    <a:pt x="1178" y="1275"/>
                  </a:cubicBezTo>
                  <a:cubicBezTo>
                    <a:pt x="1180" y="1271"/>
                    <a:pt x="1181" y="1266"/>
                    <a:pt x="1181" y="1262"/>
                  </a:cubicBezTo>
                  <a:cubicBezTo>
                    <a:pt x="1181" y="1258"/>
                    <a:pt x="1182" y="1252"/>
                    <a:pt x="1184" y="1248"/>
                  </a:cubicBezTo>
                  <a:cubicBezTo>
                    <a:pt x="1184" y="1246"/>
                    <a:pt x="1185" y="1244"/>
                    <a:pt x="1187" y="1242"/>
                  </a:cubicBezTo>
                  <a:cubicBezTo>
                    <a:pt x="1187" y="1241"/>
                    <a:pt x="1189" y="1239"/>
                    <a:pt x="1190" y="1238"/>
                  </a:cubicBezTo>
                  <a:cubicBezTo>
                    <a:pt x="1190" y="1238"/>
                    <a:pt x="1190" y="1238"/>
                    <a:pt x="1190" y="1238"/>
                  </a:cubicBezTo>
                  <a:cubicBezTo>
                    <a:pt x="1194" y="1245"/>
                    <a:pt x="1196" y="1253"/>
                    <a:pt x="1196" y="1262"/>
                  </a:cubicBezTo>
                  <a:cubicBezTo>
                    <a:pt x="1196" y="1270"/>
                    <a:pt x="1194" y="1279"/>
                    <a:pt x="1190" y="1286"/>
                  </a:cubicBezTo>
                  <a:cubicBezTo>
                    <a:pt x="1189" y="1288"/>
                    <a:pt x="1188" y="1289"/>
                    <a:pt x="1187" y="1291"/>
                  </a:cubicBezTo>
                  <a:cubicBezTo>
                    <a:pt x="1186" y="1292"/>
                    <a:pt x="1185" y="1294"/>
                    <a:pt x="1184" y="1295"/>
                  </a:cubicBezTo>
                  <a:cubicBezTo>
                    <a:pt x="1183" y="1296"/>
                    <a:pt x="1182" y="1299"/>
                    <a:pt x="1181" y="1300"/>
                  </a:cubicBezTo>
                  <a:cubicBezTo>
                    <a:pt x="1180" y="1301"/>
                    <a:pt x="1179" y="1302"/>
                    <a:pt x="1178" y="1303"/>
                  </a:cubicBezTo>
                  <a:cubicBezTo>
                    <a:pt x="1176" y="1304"/>
                    <a:pt x="1175" y="1306"/>
                    <a:pt x="1174" y="1307"/>
                  </a:cubicBezTo>
                  <a:cubicBezTo>
                    <a:pt x="1173" y="1307"/>
                    <a:pt x="1173" y="1308"/>
                    <a:pt x="1172" y="1308"/>
                  </a:cubicBezTo>
                  <a:cubicBezTo>
                    <a:pt x="1016" y="1435"/>
                    <a:pt x="947" y="1491"/>
                    <a:pt x="917" y="1515"/>
                  </a:cubicBezTo>
                  <a:cubicBezTo>
                    <a:pt x="893" y="1535"/>
                    <a:pt x="892" y="1535"/>
                    <a:pt x="892" y="1535"/>
                  </a:cubicBezTo>
                  <a:cubicBezTo>
                    <a:pt x="892" y="1535"/>
                    <a:pt x="891" y="1536"/>
                    <a:pt x="891" y="1536"/>
                  </a:cubicBezTo>
                  <a:cubicBezTo>
                    <a:pt x="891" y="1536"/>
                    <a:pt x="891" y="1536"/>
                    <a:pt x="891" y="1536"/>
                  </a:cubicBezTo>
                  <a:cubicBezTo>
                    <a:pt x="890" y="1537"/>
                    <a:pt x="889" y="1538"/>
                    <a:pt x="888" y="1539"/>
                  </a:cubicBezTo>
                  <a:cubicBezTo>
                    <a:pt x="885" y="1541"/>
                    <a:pt x="884" y="1542"/>
                    <a:pt x="884" y="1544"/>
                  </a:cubicBezTo>
                  <a:cubicBezTo>
                    <a:pt x="883" y="1545"/>
                    <a:pt x="882" y="1547"/>
                    <a:pt x="881" y="1548"/>
                  </a:cubicBezTo>
                  <a:cubicBezTo>
                    <a:pt x="879" y="1549"/>
                    <a:pt x="878" y="1551"/>
                    <a:pt x="877" y="1552"/>
                  </a:cubicBezTo>
                  <a:cubicBezTo>
                    <a:pt x="876" y="1554"/>
                    <a:pt x="875" y="1556"/>
                    <a:pt x="875" y="1557"/>
                  </a:cubicBezTo>
                  <a:cubicBezTo>
                    <a:pt x="872" y="1564"/>
                    <a:pt x="870" y="1571"/>
                    <a:pt x="870" y="1577"/>
                  </a:cubicBezTo>
                  <a:cubicBezTo>
                    <a:pt x="870" y="1583"/>
                    <a:pt x="872" y="1591"/>
                    <a:pt x="875" y="1597"/>
                  </a:cubicBezTo>
                  <a:cubicBezTo>
                    <a:pt x="875" y="1597"/>
                    <a:pt x="875" y="1597"/>
                    <a:pt x="875" y="1597"/>
                  </a:cubicBezTo>
                  <a:cubicBezTo>
                    <a:pt x="877" y="1595"/>
                    <a:pt x="877" y="1593"/>
                    <a:pt x="877" y="1591"/>
                  </a:cubicBezTo>
                  <a:cubicBezTo>
                    <a:pt x="879" y="1587"/>
                    <a:pt x="881" y="1581"/>
                    <a:pt x="881" y="1577"/>
                  </a:cubicBezTo>
                  <a:cubicBezTo>
                    <a:pt x="881" y="1573"/>
                    <a:pt x="882" y="1568"/>
                    <a:pt x="884" y="1564"/>
                  </a:cubicBezTo>
                  <a:cubicBezTo>
                    <a:pt x="884" y="1561"/>
                    <a:pt x="884" y="1559"/>
                    <a:pt x="886" y="1557"/>
                  </a:cubicBezTo>
                  <a:cubicBezTo>
                    <a:pt x="886" y="1556"/>
                    <a:pt x="889" y="1554"/>
                    <a:pt x="890" y="1553"/>
                  </a:cubicBezTo>
                  <a:cubicBezTo>
                    <a:pt x="890" y="1553"/>
                    <a:pt x="890" y="1553"/>
                    <a:pt x="890" y="1553"/>
                  </a:cubicBezTo>
                  <a:cubicBezTo>
                    <a:pt x="893" y="1560"/>
                    <a:pt x="896" y="1569"/>
                    <a:pt x="896" y="1577"/>
                  </a:cubicBezTo>
                  <a:cubicBezTo>
                    <a:pt x="896" y="1586"/>
                    <a:pt x="893" y="1594"/>
                    <a:pt x="890" y="1601"/>
                  </a:cubicBezTo>
                  <a:cubicBezTo>
                    <a:pt x="889" y="1603"/>
                    <a:pt x="888" y="1605"/>
                    <a:pt x="886" y="1607"/>
                  </a:cubicBezTo>
                  <a:cubicBezTo>
                    <a:pt x="885" y="1608"/>
                    <a:pt x="884" y="1610"/>
                    <a:pt x="884" y="1611"/>
                  </a:cubicBezTo>
                  <a:cubicBezTo>
                    <a:pt x="883" y="1612"/>
                    <a:pt x="882" y="1614"/>
                    <a:pt x="881" y="1615"/>
                  </a:cubicBezTo>
                  <a:cubicBezTo>
                    <a:pt x="879" y="1616"/>
                    <a:pt x="879" y="1617"/>
                    <a:pt x="878" y="1618"/>
                  </a:cubicBezTo>
                  <a:cubicBezTo>
                    <a:pt x="878" y="1618"/>
                    <a:pt x="877" y="1618"/>
                    <a:pt x="877" y="1618"/>
                  </a:cubicBezTo>
                  <a:cubicBezTo>
                    <a:pt x="877" y="1619"/>
                    <a:pt x="876" y="1619"/>
                    <a:pt x="875" y="1620"/>
                  </a:cubicBezTo>
                  <a:cubicBezTo>
                    <a:pt x="875" y="1621"/>
                    <a:pt x="874" y="1622"/>
                    <a:pt x="874" y="1622"/>
                  </a:cubicBezTo>
                  <a:cubicBezTo>
                    <a:pt x="874" y="1622"/>
                    <a:pt x="874" y="1622"/>
                    <a:pt x="874" y="1622"/>
                  </a:cubicBezTo>
                  <a:cubicBezTo>
                    <a:pt x="872" y="1622"/>
                    <a:pt x="872" y="1623"/>
                    <a:pt x="871" y="1623"/>
                  </a:cubicBezTo>
                  <a:cubicBezTo>
                    <a:pt x="592" y="1851"/>
                    <a:pt x="592" y="1851"/>
                    <a:pt x="592" y="1851"/>
                  </a:cubicBezTo>
                  <a:cubicBezTo>
                    <a:pt x="591" y="1851"/>
                    <a:pt x="591" y="1852"/>
                    <a:pt x="590" y="1852"/>
                  </a:cubicBezTo>
                  <a:cubicBezTo>
                    <a:pt x="589" y="1853"/>
                    <a:pt x="588" y="1854"/>
                    <a:pt x="587" y="1855"/>
                  </a:cubicBezTo>
                  <a:cubicBezTo>
                    <a:pt x="585" y="1857"/>
                    <a:pt x="584" y="1858"/>
                    <a:pt x="583" y="1859"/>
                  </a:cubicBezTo>
                  <a:cubicBezTo>
                    <a:pt x="582" y="1860"/>
                    <a:pt x="581" y="1862"/>
                    <a:pt x="580" y="1863"/>
                  </a:cubicBezTo>
                  <a:cubicBezTo>
                    <a:pt x="580" y="1863"/>
                    <a:pt x="580" y="1863"/>
                    <a:pt x="580" y="1863"/>
                  </a:cubicBezTo>
                  <a:cubicBezTo>
                    <a:pt x="579" y="1864"/>
                    <a:pt x="578" y="1866"/>
                    <a:pt x="577" y="1867"/>
                  </a:cubicBezTo>
                  <a:cubicBezTo>
                    <a:pt x="576" y="1869"/>
                    <a:pt x="575" y="1872"/>
                    <a:pt x="575" y="1873"/>
                  </a:cubicBezTo>
                  <a:cubicBezTo>
                    <a:pt x="574" y="1873"/>
                    <a:pt x="574" y="1873"/>
                    <a:pt x="574" y="1873"/>
                  </a:cubicBezTo>
                  <a:cubicBezTo>
                    <a:pt x="573" y="1880"/>
                    <a:pt x="571" y="1887"/>
                    <a:pt x="571" y="1893"/>
                  </a:cubicBezTo>
                  <a:cubicBezTo>
                    <a:pt x="571" y="1899"/>
                    <a:pt x="573" y="1907"/>
                    <a:pt x="574" y="1913"/>
                  </a:cubicBezTo>
                  <a:cubicBezTo>
                    <a:pt x="574" y="1913"/>
                    <a:pt x="574" y="1913"/>
                    <a:pt x="575" y="1913"/>
                  </a:cubicBezTo>
                  <a:cubicBezTo>
                    <a:pt x="576" y="1911"/>
                    <a:pt x="577" y="1909"/>
                    <a:pt x="577" y="1907"/>
                  </a:cubicBezTo>
                  <a:cubicBezTo>
                    <a:pt x="578" y="1905"/>
                    <a:pt x="579" y="1903"/>
                    <a:pt x="579" y="1901"/>
                  </a:cubicBezTo>
                  <a:cubicBezTo>
                    <a:pt x="579" y="1901"/>
                    <a:pt x="580" y="1900"/>
                    <a:pt x="580" y="1900"/>
                  </a:cubicBezTo>
                  <a:cubicBezTo>
                    <a:pt x="580" y="1899"/>
                    <a:pt x="580" y="1899"/>
                    <a:pt x="580" y="1898"/>
                  </a:cubicBezTo>
                  <a:cubicBezTo>
                    <a:pt x="580" y="1896"/>
                    <a:pt x="580" y="1894"/>
                    <a:pt x="580" y="1893"/>
                  </a:cubicBezTo>
                  <a:cubicBezTo>
                    <a:pt x="580" y="1893"/>
                    <a:pt x="580" y="1893"/>
                    <a:pt x="580" y="1893"/>
                  </a:cubicBezTo>
                  <a:cubicBezTo>
                    <a:pt x="580" y="1888"/>
                    <a:pt x="581" y="1883"/>
                    <a:pt x="583" y="1879"/>
                  </a:cubicBezTo>
                  <a:cubicBezTo>
                    <a:pt x="583" y="1877"/>
                    <a:pt x="584" y="1875"/>
                    <a:pt x="586" y="1873"/>
                  </a:cubicBezTo>
                  <a:cubicBezTo>
                    <a:pt x="586" y="1872"/>
                    <a:pt x="588" y="1869"/>
                    <a:pt x="589" y="1868"/>
                  </a:cubicBezTo>
                  <a:cubicBezTo>
                    <a:pt x="593" y="1876"/>
                    <a:pt x="595" y="1884"/>
                    <a:pt x="595" y="1893"/>
                  </a:cubicBezTo>
                  <a:cubicBezTo>
                    <a:pt x="595" y="1901"/>
                    <a:pt x="593" y="1909"/>
                    <a:pt x="589" y="1917"/>
                  </a:cubicBezTo>
                  <a:cubicBezTo>
                    <a:pt x="588" y="1919"/>
                    <a:pt x="587" y="1920"/>
                    <a:pt x="586" y="1922"/>
                  </a:cubicBezTo>
                  <a:cubicBezTo>
                    <a:pt x="585" y="1923"/>
                    <a:pt x="584" y="1925"/>
                    <a:pt x="583" y="1926"/>
                  </a:cubicBezTo>
                  <a:cubicBezTo>
                    <a:pt x="582" y="1927"/>
                    <a:pt x="581" y="1929"/>
                    <a:pt x="580" y="1930"/>
                  </a:cubicBezTo>
                  <a:cubicBezTo>
                    <a:pt x="580" y="1930"/>
                    <a:pt x="580" y="1930"/>
                    <a:pt x="580" y="1930"/>
                  </a:cubicBezTo>
                  <a:cubicBezTo>
                    <a:pt x="579" y="1931"/>
                    <a:pt x="578" y="1932"/>
                    <a:pt x="577" y="1933"/>
                  </a:cubicBezTo>
                  <a:cubicBezTo>
                    <a:pt x="575" y="1934"/>
                    <a:pt x="574" y="1937"/>
                    <a:pt x="573" y="1938"/>
                  </a:cubicBezTo>
                  <a:cubicBezTo>
                    <a:pt x="572" y="1938"/>
                    <a:pt x="572" y="1939"/>
                    <a:pt x="571" y="1939"/>
                  </a:cubicBezTo>
                  <a:cubicBezTo>
                    <a:pt x="292" y="2166"/>
                    <a:pt x="292" y="2166"/>
                    <a:pt x="292" y="2166"/>
                  </a:cubicBezTo>
                  <a:cubicBezTo>
                    <a:pt x="291" y="2166"/>
                    <a:pt x="291" y="2167"/>
                    <a:pt x="290" y="2167"/>
                  </a:cubicBezTo>
                  <a:cubicBezTo>
                    <a:pt x="289" y="2168"/>
                    <a:pt x="288" y="2169"/>
                    <a:pt x="287" y="2170"/>
                  </a:cubicBezTo>
                  <a:cubicBezTo>
                    <a:pt x="285" y="2172"/>
                    <a:pt x="284" y="2173"/>
                    <a:pt x="283" y="2174"/>
                  </a:cubicBezTo>
                  <a:cubicBezTo>
                    <a:pt x="282" y="2176"/>
                    <a:pt x="281" y="2178"/>
                    <a:pt x="280" y="2179"/>
                  </a:cubicBezTo>
                  <a:cubicBezTo>
                    <a:pt x="279" y="2180"/>
                    <a:pt x="278" y="2182"/>
                    <a:pt x="277" y="2183"/>
                  </a:cubicBezTo>
                  <a:cubicBezTo>
                    <a:pt x="276" y="2185"/>
                    <a:pt x="275" y="2187"/>
                    <a:pt x="274" y="2188"/>
                  </a:cubicBezTo>
                  <a:cubicBezTo>
                    <a:pt x="273" y="2191"/>
                    <a:pt x="272" y="2195"/>
                    <a:pt x="271" y="2198"/>
                  </a:cubicBezTo>
                  <a:cubicBezTo>
                    <a:pt x="271" y="2201"/>
                    <a:pt x="270" y="2205"/>
                    <a:pt x="270" y="2208"/>
                  </a:cubicBezTo>
                  <a:cubicBezTo>
                    <a:pt x="270" y="2215"/>
                    <a:pt x="272" y="2222"/>
                    <a:pt x="274" y="2228"/>
                  </a:cubicBezTo>
                  <a:cubicBezTo>
                    <a:pt x="275" y="2227"/>
                    <a:pt x="276" y="2226"/>
                    <a:pt x="276" y="2225"/>
                  </a:cubicBezTo>
                  <a:cubicBezTo>
                    <a:pt x="277" y="2224"/>
                    <a:pt x="277" y="2223"/>
                    <a:pt x="277" y="2222"/>
                  </a:cubicBezTo>
                  <a:cubicBezTo>
                    <a:pt x="277" y="2222"/>
                    <a:pt x="277" y="2222"/>
                    <a:pt x="277" y="2222"/>
                  </a:cubicBezTo>
                  <a:cubicBezTo>
                    <a:pt x="278" y="2220"/>
                    <a:pt x="279" y="2218"/>
                    <a:pt x="279" y="2215"/>
                  </a:cubicBezTo>
                  <a:cubicBezTo>
                    <a:pt x="280" y="2213"/>
                    <a:pt x="280" y="2210"/>
                    <a:pt x="280" y="2208"/>
                  </a:cubicBezTo>
                  <a:cubicBezTo>
                    <a:pt x="280" y="2206"/>
                    <a:pt x="280" y="2204"/>
                    <a:pt x="281" y="2201"/>
                  </a:cubicBezTo>
                  <a:cubicBezTo>
                    <a:pt x="281" y="2199"/>
                    <a:pt x="282" y="2197"/>
                    <a:pt x="283" y="2195"/>
                  </a:cubicBezTo>
                  <a:cubicBezTo>
                    <a:pt x="283" y="2195"/>
                    <a:pt x="283" y="2195"/>
                    <a:pt x="283" y="2195"/>
                  </a:cubicBezTo>
                  <a:cubicBezTo>
                    <a:pt x="283" y="2194"/>
                    <a:pt x="283" y="2193"/>
                    <a:pt x="284" y="2192"/>
                  </a:cubicBezTo>
                  <a:cubicBezTo>
                    <a:pt x="284" y="2191"/>
                    <a:pt x="285" y="2189"/>
                    <a:pt x="286" y="2188"/>
                  </a:cubicBezTo>
                  <a:cubicBezTo>
                    <a:pt x="286" y="2187"/>
                    <a:pt x="288" y="2185"/>
                    <a:pt x="289" y="2184"/>
                  </a:cubicBezTo>
                  <a:cubicBezTo>
                    <a:pt x="293" y="2191"/>
                    <a:pt x="295" y="2200"/>
                    <a:pt x="295" y="2208"/>
                  </a:cubicBezTo>
                  <a:cubicBezTo>
                    <a:pt x="295" y="2212"/>
                    <a:pt x="294" y="2217"/>
                    <a:pt x="293" y="2221"/>
                  </a:cubicBezTo>
                  <a:cubicBezTo>
                    <a:pt x="292" y="2225"/>
                    <a:pt x="291" y="2229"/>
                    <a:pt x="289" y="2232"/>
                  </a:cubicBezTo>
                  <a:cubicBezTo>
                    <a:pt x="288" y="2235"/>
                    <a:pt x="287" y="2236"/>
                    <a:pt x="286" y="2238"/>
                  </a:cubicBezTo>
                  <a:cubicBezTo>
                    <a:pt x="285" y="2239"/>
                    <a:pt x="284" y="2241"/>
                    <a:pt x="283" y="2242"/>
                  </a:cubicBezTo>
                  <a:cubicBezTo>
                    <a:pt x="282" y="2243"/>
                    <a:pt x="281" y="2245"/>
                    <a:pt x="280" y="2246"/>
                  </a:cubicBezTo>
                  <a:cubicBezTo>
                    <a:pt x="279" y="2247"/>
                    <a:pt x="278" y="2248"/>
                    <a:pt x="277" y="2249"/>
                  </a:cubicBezTo>
                  <a:cubicBezTo>
                    <a:pt x="275" y="2250"/>
                    <a:pt x="274" y="2252"/>
                    <a:pt x="273" y="2253"/>
                  </a:cubicBezTo>
                  <a:cubicBezTo>
                    <a:pt x="272" y="2253"/>
                    <a:pt x="272" y="2255"/>
                    <a:pt x="271" y="2255"/>
                  </a:cubicBezTo>
                  <a:cubicBezTo>
                    <a:pt x="179" y="2330"/>
                    <a:pt x="117" y="2380"/>
                    <a:pt x="76" y="2414"/>
                  </a:cubicBezTo>
                  <a:cubicBezTo>
                    <a:pt x="36" y="2446"/>
                    <a:pt x="15" y="2463"/>
                    <a:pt x="4" y="2472"/>
                  </a:cubicBezTo>
                  <a:cubicBezTo>
                    <a:pt x="3" y="2477"/>
                    <a:pt x="2" y="2483"/>
                    <a:pt x="0" y="2488"/>
                  </a:cubicBezTo>
                  <a:cubicBezTo>
                    <a:pt x="277" y="2263"/>
                    <a:pt x="277" y="2263"/>
                    <a:pt x="277" y="2263"/>
                  </a:cubicBezTo>
                  <a:cubicBezTo>
                    <a:pt x="278" y="2262"/>
                    <a:pt x="279" y="2261"/>
                    <a:pt x="280" y="2260"/>
                  </a:cubicBezTo>
                  <a:cubicBezTo>
                    <a:pt x="281" y="2261"/>
                    <a:pt x="282" y="2262"/>
                    <a:pt x="283" y="2263"/>
                  </a:cubicBezTo>
                  <a:cubicBezTo>
                    <a:pt x="562" y="2490"/>
                    <a:pt x="562" y="2490"/>
                    <a:pt x="562" y="2490"/>
                  </a:cubicBezTo>
                  <a:cubicBezTo>
                    <a:pt x="563" y="2490"/>
                    <a:pt x="564" y="2491"/>
                    <a:pt x="564" y="2491"/>
                  </a:cubicBezTo>
                  <a:cubicBezTo>
                    <a:pt x="565" y="2490"/>
                    <a:pt x="566" y="2489"/>
                    <a:pt x="567" y="2487"/>
                  </a:cubicBezTo>
                  <a:cubicBezTo>
                    <a:pt x="568" y="2486"/>
                    <a:pt x="569" y="2485"/>
                    <a:pt x="570" y="2483"/>
                  </a:cubicBezTo>
                  <a:cubicBezTo>
                    <a:pt x="570" y="2483"/>
                    <a:pt x="570" y="2483"/>
                    <a:pt x="570" y="2483"/>
                  </a:cubicBezTo>
                  <a:cubicBezTo>
                    <a:pt x="569" y="2483"/>
                    <a:pt x="569" y="2482"/>
                    <a:pt x="568" y="2482"/>
                  </a:cubicBezTo>
                  <a:cubicBezTo>
                    <a:pt x="289" y="2255"/>
                    <a:pt x="289" y="2255"/>
                    <a:pt x="289" y="2255"/>
                  </a:cubicBezTo>
                  <a:cubicBezTo>
                    <a:pt x="288" y="2255"/>
                    <a:pt x="288" y="2253"/>
                    <a:pt x="287" y="2253"/>
                  </a:cubicBezTo>
                  <a:cubicBezTo>
                    <a:pt x="287" y="2253"/>
                    <a:pt x="287" y="2253"/>
                    <a:pt x="287" y="2253"/>
                  </a:cubicBezTo>
                  <a:cubicBezTo>
                    <a:pt x="288" y="2251"/>
                    <a:pt x="289" y="2250"/>
                    <a:pt x="290" y="2249"/>
                  </a:cubicBezTo>
                  <a:cubicBezTo>
                    <a:pt x="291" y="2247"/>
                    <a:pt x="292" y="2246"/>
                    <a:pt x="293" y="2245"/>
                  </a:cubicBezTo>
                  <a:cubicBezTo>
                    <a:pt x="294" y="2243"/>
                    <a:pt x="295" y="2242"/>
                    <a:pt x="296" y="2241"/>
                  </a:cubicBezTo>
                  <a:cubicBezTo>
                    <a:pt x="296" y="2241"/>
                    <a:pt x="296" y="2241"/>
                    <a:pt x="296" y="2240"/>
                  </a:cubicBezTo>
                  <a:cubicBezTo>
                    <a:pt x="301" y="2230"/>
                    <a:pt x="304" y="2220"/>
                    <a:pt x="304" y="2208"/>
                  </a:cubicBezTo>
                  <a:cubicBezTo>
                    <a:pt x="304" y="2197"/>
                    <a:pt x="301" y="2186"/>
                    <a:pt x="296" y="2176"/>
                  </a:cubicBezTo>
                  <a:cubicBezTo>
                    <a:pt x="296" y="2176"/>
                    <a:pt x="297" y="2174"/>
                    <a:pt x="298" y="2174"/>
                  </a:cubicBezTo>
                  <a:cubicBezTo>
                    <a:pt x="577" y="1947"/>
                    <a:pt x="577" y="1947"/>
                    <a:pt x="577" y="1947"/>
                  </a:cubicBezTo>
                  <a:cubicBezTo>
                    <a:pt x="578" y="1946"/>
                    <a:pt x="579" y="1945"/>
                    <a:pt x="580" y="1944"/>
                  </a:cubicBezTo>
                  <a:cubicBezTo>
                    <a:pt x="580" y="1944"/>
                    <a:pt x="580" y="1944"/>
                    <a:pt x="580" y="1944"/>
                  </a:cubicBezTo>
                  <a:cubicBezTo>
                    <a:pt x="581" y="1945"/>
                    <a:pt x="582" y="1946"/>
                    <a:pt x="583" y="1947"/>
                  </a:cubicBezTo>
                  <a:cubicBezTo>
                    <a:pt x="862" y="2174"/>
                    <a:pt x="862" y="2174"/>
                    <a:pt x="862" y="2174"/>
                  </a:cubicBezTo>
                  <a:cubicBezTo>
                    <a:pt x="863" y="2174"/>
                    <a:pt x="864" y="2175"/>
                    <a:pt x="864" y="2175"/>
                  </a:cubicBezTo>
                  <a:cubicBezTo>
                    <a:pt x="865" y="2174"/>
                    <a:pt x="867" y="2173"/>
                    <a:pt x="867" y="2171"/>
                  </a:cubicBezTo>
                  <a:cubicBezTo>
                    <a:pt x="868" y="2170"/>
                    <a:pt x="869" y="2169"/>
                    <a:pt x="870" y="2168"/>
                  </a:cubicBezTo>
                  <a:cubicBezTo>
                    <a:pt x="870" y="2168"/>
                    <a:pt x="870" y="2167"/>
                    <a:pt x="870" y="2167"/>
                  </a:cubicBezTo>
                  <a:cubicBezTo>
                    <a:pt x="869" y="2167"/>
                    <a:pt x="869" y="2166"/>
                    <a:pt x="868" y="2166"/>
                  </a:cubicBezTo>
                  <a:cubicBezTo>
                    <a:pt x="589" y="1939"/>
                    <a:pt x="589" y="1939"/>
                    <a:pt x="589" y="1939"/>
                  </a:cubicBezTo>
                  <a:cubicBezTo>
                    <a:pt x="589" y="1939"/>
                    <a:pt x="588" y="1938"/>
                    <a:pt x="588" y="1938"/>
                  </a:cubicBezTo>
                  <a:cubicBezTo>
                    <a:pt x="588" y="1938"/>
                    <a:pt x="587" y="1938"/>
                    <a:pt x="587" y="1938"/>
                  </a:cubicBezTo>
                  <a:cubicBezTo>
                    <a:pt x="588" y="1936"/>
                    <a:pt x="589" y="1935"/>
                    <a:pt x="590" y="1934"/>
                  </a:cubicBezTo>
                  <a:cubicBezTo>
                    <a:pt x="591" y="1932"/>
                    <a:pt x="592" y="1930"/>
                    <a:pt x="593" y="1929"/>
                  </a:cubicBezTo>
                  <a:cubicBezTo>
                    <a:pt x="594" y="1927"/>
                    <a:pt x="595" y="1926"/>
                    <a:pt x="596" y="1925"/>
                  </a:cubicBezTo>
                  <a:cubicBezTo>
                    <a:pt x="601" y="1915"/>
                    <a:pt x="604" y="1904"/>
                    <a:pt x="604" y="1893"/>
                  </a:cubicBezTo>
                  <a:cubicBezTo>
                    <a:pt x="604" y="1881"/>
                    <a:pt x="601" y="1871"/>
                    <a:pt x="596" y="1860"/>
                  </a:cubicBezTo>
                  <a:cubicBezTo>
                    <a:pt x="596" y="1860"/>
                    <a:pt x="597" y="1859"/>
                    <a:pt x="598" y="1859"/>
                  </a:cubicBezTo>
                  <a:cubicBezTo>
                    <a:pt x="877" y="1632"/>
                    <a:pt x="877" y="1632"/>
                    <a:pt x="877" y="1632"/>
                  </a:cubicBezTo>
                  <a:cubicBezTo>
                    <a:pt x="878" y="1631"/>
                    <a:pt x="879" y="1630"/>
                    <a:pt x="881" y="1629"/>
                  </a:cubicBezTo>
                  <a:cubicBezTo>
                    <a:pt x="882" y="1630"/>
                    <a:pt x="883" y="1631"/>
                    <a:pt x="884" y="1632"/>
                  </a:cubicBezTo>
                  <a:cubicBezTo>
                    <a:pt x="1163" y="1859"/>
                    <a:pt x="1163" y="1859"/>
                    <a:pt x="1163" y="1859"/>
                  </a:cubicBezTo>
                  <a:cubicBezTo>
                    <a:pt x="1164" y="1859"/>
                    <a:pt x="1165" y="1860"/>
                    <a:pt x="1165" y="1860"/>
                  </a:cubicBezTo>
                  <a:cubicBezTo>
                    <a:pt x="1166" y="1859"/>
                    <a:pt x="1167" y="1858"/>
                    <a:pt x="1168" y="1856"/>
                  </a:cubicBezTo>
                  <a:cubicBezTo>
                    <a:pt x="1169" y="1855"/>
                    <a:pt x="1169" y="1854"/>
                    <a:pt x="1170" y="1852"/>
                  </a:cubicBezTo>
                  <a:cubicBezTo>
                    <a:pt x="1170" y="1852"/>
                    <a:pt x="1171" y="1852"/>
                    <a:pt x="1171" y="1852"/>
                  </a:cubicBezTo>
                  <a:cubicBezTo>
                    <a:pt x="1170" y="1852"/>
                    <a:pt x="1170" y="1851"/>
                    <a:pt x="1169" y="1851"/>
                  </a:cubicBezTo>
                  <a:cubicBezTo>
                    <a:pt x="890" y="1623"/>
                    <a:pt x="890" y="1623"/>
                    <a:pt x="890" y="1623"/>
                  </a:cubicBezTo>
                  <a:cubicBezTo>
                    <a:pt x="889" y="1623"/>
                    <a:pt x="888" y="1623"/>
                    <a:pt x="888" y="1623"/>
                  </a:cubicBezTo>
                  <a:cubicBezTo>
                    <a:pt x="888" y="1623"/>
                    <a:pt x="888" y="1622"/>
                    <a:pt x="888" y="1622"/>
                  </a:cubicBezTo>
                  <a:cubicBezTo>
                    <a:pt x="889" y="1620"/>
                    <a:pt x="890" y="1619"/>
                    <a:pt x="891" y="1618"/>
                  </a:cubicBezTo>
                  <a:cubicBezTo>
                    <a:pt x="892" y="1616"/>
                    <a:pt x="892" y="1615"/>
                    <a:pt x="893" y="1614"/>
                  </a:cubicBezTo>
                  <a:cubicBezTo>
                    <a:pt x="895" y="1612"/>
                    <a:pt x="896" y="1611"/>
                    <a:pt x="897" y="1610"/>
                  </a:cubicBezTo>
                  <a:cubicBezTo>
                    <a:pt x="902" y="1599"/>
                    <a:pt x="905" y="1589"/>
                    <a:pt x="905" y="1577"/>
                  </a:cubicBezTo>
                  <a:cubicBezTo>
                    <a:pt x="905" y="1566"/>
                    <a:pt x="902" y="1555"/>
                    <a:pt x="897" y="1545"/>
                  </a:cubicBezTo>
                  <a:cubicBezTo>
                    <a:pt x="897" y="1545"/>
                    <a:pt x="898" y="1544"/>
                    <a:pt x="899" y="1544"/>
                  </a:cubicBezTo>
                  <a:cubicBezTo>
                    <a:pt x="1178" y="1316"/>
                    <a:pt x="1178" y="1316"/>
                    <a:pt x="1178" y="1316"/>
                  </a:cubicBezTo>
                  <a:cubicBezTo>
                    <a:pt x="1179" y="1315"/>
                    <a:pt x="1180" y="1314"/>
                    <a:pt x="1181" y="1313"/>
                  </a:cubicBezTo>
                  <a:cubicBezTo>
                    <a:pt x="1182" y="1314"/>
                    <a:pt x="1183" y="1315"/>
                    <a:pt x="1184" y="1316"/>
                  </a:cubicBezTo>
                  <a:cubicBezTo>
                    <a:pt x="1463" y="1544"/>
                    <a:pt x="1463" y="1544"/>
                    <a:pt x="1463" y="1544"/>
                  </a:cubicBezTo>
                  <a:cubicBezTo>
                    <a:pt x="1464" y="1544"/>
                    <a:pt x="1465" y="1545"/>
                    <a:pt x="1465" y="1545"/>
                  </a:cubicBezTo>
                  <a:cubicBezTo>
                    <a:pt x="1466" y="1544"/>
                    <a:pt x="1467" y="1542"/>
                    <a:pt x="1468" y="1540"/>
                  </a:cubicBezTo>
                  <a:cubicBezTo>
                    <a:pt x="1469" y="1539"/>
                    <a:pt x="1470" y="1538"/>
                    <a:pt x="1471" y="1537"/>
                  </a:cubicBezTo>
                  <a:cubicBezTo>
                    <a:pt x="1471" y="1536"/>
                    <a:pt x="1471" y="1536"/>
                    <a:pt x="1471" y="1536"/>
                  </a:cubicBezTo>
                  <a:cubicBezTo>
                    <a:pt x="1470" y="1536"/>
                    <a:pt x="1470" y="1535"/>
                    <a:pt x="1469" y="1535"/>
                  </a:cubicBezTo>
                  <a:cubicBezTo>
                    <a:pt x="1190" y="1308"/>
                    <a:pt x="1190" y="1308"/>
                    <a:pt x="1190" y="1308"/>
                  </a:cubicBezTo>
                  <a:cubicBezTo>
                    <a:pt x="1189" y="1308"/>
                    <a:pt x="1189" y="1307"/>
                    <a:pt x="1188" y="1307"/>
                  </a:cubicBezTo>
                  <a:cubicBezTo>
                    <a:pt x="1188" y="1307"/>
                    <a:pt x="1188" y="1307"/>
                    <a:pt x="1188" y="1307"/>
                  </a:cubicBezTo>
                  <a:cubicBezTo>
                    <a:pt x="1189" y="1305"/>
                    <a:pt x="1190" y="1304"/>
                    <a:pt x="1191" y="1303"/>
                  </a:cubicBezTo>
                  <a:cubicBezTo>
                    <a:pt x="1192" y="1301"/>
                    <a:pt x="1193" y="1300"/>
                    <a:pt x="1194" y="1299"/>
                  </a:cubicBezTo>
                  <a:cubicBezTo>
                    <a:pt x="1195" y="1296"/>
                    <a:pt x="1196" y="1295"/>
                    <a:pt x="1197" y="1294"/>
                  </a:cubicBezTo>
                  <a:cubicBezTo>
                    <a:pt x="1202" y="1284"/>
                    <a:pt x="1205" y="1273"/>
                    <a:pt x="1205" y="1262"/>
                  </a:cubicBezTo>
                  <a:cubicBezTo>
                    <a:pt x="1205" y="1250"/>
                    <a:pt x="1202" y="1240"/>
                    <a:pt x="1197" y="1229"/>
                  </a:cubicBezTo>
                  <a:cubicBezTo>
                    <a:pt x="1197" y="1229"/>
                    <a:pt x="1198" y="1228"/>
                    <a:pt x="1199" y="1228"/>
                  </a:cubicBezTo>
                  <a:cubicBezTo>
                    <a:pt x="1478" y="1001"/>
                    <a:pt x="1478" y="1001"/>
                    <a:pt x="1478" y="1001"/>
                  </a:cubicBezTo>
                  <a:cubicBezTo>
                    <a:pt x="1479" y="1000"/>
                    <a:pt x="1480" y="999"/>
                    <a:pt x="1481" y="998"/>
                  </a:cubicBezTo>
                  <a:cubicBezTo>
                    <a:pt x="1482" y="999"/>
                    <a:pt x="1483" y="1000"/>
                    <a:pt x="1484" y="1001"/>
                  </a:cubicBezTo>
                  <a:cubicBezTo>
                    <a:pt x="1763" y="1228"/>
                    <a:pt x="1763" y="1228"/>
                    <a:pt x="1763" y="1228"/>
                  </a:cubicBezTo>
                  <a:cubicBezTo>
                    <a:pt x="1764" y="1228"/>
                    <a:pt x="1765" y="1229"/>
                    <a:pt x="1765" y="1229"/>
                  </a:cubicBezTo>
                  <a:cubicBezTo>
                    <a:pt x="1766" y="1228"/>
                    <a:pt x="1767" y="1227"/>
                    <a:pt x="1768" y="1225"/>
                  </a:cubicBezTo>
                  <a:cubicBezTo>
                    <a:pt x="1769" y="1224"/>
                    <a:pt x="1770" y="1223"/>
                    <a:pt x="1771" y="1221"/>
                  </a:cubicBezTo>
                  <a:cubicBezTo>
                    <a:pt x="1771" y="1221"/>
                    <a:pt x="1771" y="1221"/>
                    <a:pt x="1771" y="1221"/>
                  </a:cubicBezTo>
                  <a:cubicBezTo>
                    <a:pt x="1770" y="1221"/>
                    <a:pt x="1770" y="1220"/>
                    <a:pt x="1769" y="1220"/>
                  </a:cubicBezTo>
                  <a:cubicBezTo>
                    <a:pt x="1490" y="993"/>
                    <a:pt x="1490" y="993"/>
                    <a:pt x="1490" y="993"/>
                  </a:cubicBezTo>
                  <a:cubicBezTo>
                    <a:pt x="1489" y="993"/>
                    <a:pt x="1489" y="992"/>
                    <a:pt x="1488" y="992"/>
                  </a:cubicBezTo>
                  <a:cubicBezTo>
                    <a:pt x="1488" y="992"/>
                    <a:pt x="1488" y="991"/>
                    <a:pt x="1488" y="991"/>
                  </a:cubicBezTo>
                  <a:cubicBezTo>
                    <a:pt x="1489" y="989"/>
                    <a:pt x="1490" y="988"/>
                    <a:pt x="1491" y="987"/>
                  </a:cubicBezTo>
                  <a:cubicBezTo>
                    <a:pt x="1492" y="985"/>
                    <a:pt x="1493" y="984"/>
                    <a:pt x="1494" y="983"/>
                  </a:cubicBezTo>
                  <a:cubicBezTo>
                    <a:pt x="1495" y="981"/>
                    <a:pt x="1496" y="980"/>
                    <a:pt x="1497" y="979"/>
                  </a:cubicBezTo>
                  <a:cubicBezTo>
                    <a:pt x="1502" y="968"/>
                    <a:pt x="1505" y="958"/>
                    <a:pt x="1505" y="946"/>
                  </a:cubicBezTo>
                  <a:cubicBezTo>
                    <a:pt x="1505" y="935"/>
                    <a:pt x="1502" y="924"/>
                    <a:pt x="1497" y="914"/>
                  </a:cubicBezTo>
                  <a:cubicBezTo>
                    <a:pt x="1497" y="914"/>
                    <a:pt x="1498" y="913"/>
                    <a:pt x="1499" y="913"/>
                  </a:cubicBezTo>
                  <a:cubicBezTo>
                    <a:pt x="1778" y="686"/>
                    <a:pt x="1778" y="686"/>
                    <a:pt x="1778" y="686"/>
                  </a:cubicBezTo>
                  <a:cubicBezTo>
                    <a:pt x="1779" y="684"/>
                    <a:pt x="1780" y="683"/>
                    <a:pt x="1781" y="682"/>
                  </a:cubicBezTo>
                  <a:cubicBezTo>
                    <a:pt x="1782" y="683"/>
                    <a:pt x="1783" y="684"/>
                    <a:pt x="1784" y="686"/>
                  </a:cubicBezTo>
                  <a:cubicBezTo>
                    <a:pt x="2063" y="913"/>
                    <a:pt x="2063" y="913"/>
                    <a:pt x="2063" y="913"/>
                  </a:cubicBezTo>
                  <a:cubicBezTo>
                    <a:pt x="2064" y="913"/>
                    <a:pt x="2065" y="914"/>
                    <a:pt x="2065" y="914"/>
                  </a:cubicBezTo>
                  <a:cubicBezTo>
                    <a:pt x="2066" y="913"/>
                    <a:pt x="2067" y="912"/>
                    <a:pt x="2068" y="909"/>
                  </a:cubicBezTo>
                  <a:cubicBezTo>
                    <a:pt x="2069" y="909"/>
                    <a:pt x="2070" y="907"/>
                    <a:pt x="2071" y="906"/>
                  </a:cubicBezTo>
                  <a:cubicBezTo>
                    <a:pt x="2071" y="905"/>
                    <a:pt x="2071" y="905"/>
                    <a:pt x="2071" y="905"/>
                  </a:cubicBezTo>
                  <a:cubicBezTo>
                    <a:pt x="2070" y="905"/>
                    <a:pt x="2070" y="904"/>
                    <a:pt x="2069" y="904"/>
                  </a:cubicBezTo>
                  <a:cubicBezTo>
                    <a:pt x="1790" y="677"/>
                    <a:pt x="1790" y="677"/>
                    <a:pt x="1790" y="677"/>
                  </a:cubicBezTo>
                  <a:cubicBezTo>
                    <a:pt x="1789" y="677"/>
                    <a:pt x="1789" y="676"/>
                    <a:pt x="1788" y="676"/>
                  </a:cubicBezTo>
                  <a:cubicBezTo>
                    <a:pt x="1788" y="676"/>
                    <a:pt x="1788" y="676"/>
                    <a:pt x="1788" y="676"/>
                  </a:cubicBezTo>
                  <a:cubicBezTo>
                    <a:pt x="1789" y="674"/>
                    <a:pt x="1790" y="673"/>
                    <a:pt x="1791" y="672"/>
                  </a:cubicBezTo>
                  <a:cubicBezTo>
                    <a:pt x="1792" y="670"/>
                    <a:pt x="1793" y="669"/>
                    <a:pt x="1794" y="668"/>
                  </a:cubicBezTo>
                  <a:cubicBezTo>
                    <a:pt x="1795" y="666"/>
                    <a:pt x="1796" y="664"/>
                    <a:pt x="1797" y="663"/>
                  </a:cubicBezTo>
                  <a:cubicBezTo>
                    <a:pt x="1802" y="653"/>
                    <a:pt x="1805" y="642"/>
                    <a:pt x="1805" y="631"/>
                  </a:cubicBezTo>
                  <a:cubicBezTo>
                    <a:pt x="1805" y="619"/>
                    <a:pt x="1802" y="609"/>
                    <a:pt x="1797" y="598"/>
                  </a:cubicBezTo>
                  <a:cubicBezTo>
                    <a:pt x="1797" y="598"/>
                    <a:pt x="1798" y="597"/>
                    <a:pt x="1799" y="597"/>
                  </a:cubicBezTo>
                  <a:cubicBezTo>
                    <a:pt x="2078" y="370"/>
                    <a:pt x="2078" y="370"/>
                    <a:pt x="2078" y="370"/>
                  </a:cubicBezTo>
                  <a:cubicBezTo>
                    <a:pt x="2079" y="369"/>
                    <a:pt x="2080" y="368"/>
                    <a:pt x="2081" y="367"/>
                  </a:cubicBezTo>
                  <a:cubicBezTo>
                    <a:pt x="2082" y="368"/>
                    <a:pt x="2083" y="369"/>
                    <a:pt x="2084" y="370"/>
                  </a:cubicBezTo>
                  <a:cubicBezTo>
                    <a:pt x="2363" y="597"/>
                    <a:pt x="2363" y="597"/>
                    <a:pt x="2363" y="597"/>
                  </a:cubicBezTo>
                  <a:cubicBezTo>
                    <a:pt x="2364" y="597"/>
                    <a:pt x="2365" y="598"/>
                    <a:pt x="2365" y="598"/>
                  </a:cubicBezTo>
                  <a:cubicBezTo>
                    <a:pt x="2366" y="597"/>
                    <a:pt x="2367" y="596"/>
                    <a:pt x="2368" y="594"/>
                  </a:cubicBezTo>
                  <a:cubicBezTo>
                    <a:pt x="2369" y="593"/>
                    <a:pt x="2370" y="592"/>
                    <a:pt x="2371" y="590"/>
                  </a:cubicBezTo>
                  <a:cubicBezTo>
                    <a:pt x="2371" y="590"/>
                    <a:pt x="2371" y="590"/>
                    <a:pt x="2371" y="590"/>
                  </a:cubicBezTo>
                  <a:cubicBezTo>
                    <a:pt x="2370" y="590"/>
                    <a:pt x="2370" y="589"/>
                    <a:pt x="2369" y="589"/>
                  </a:cubicBezTo>
                  <a:cubicBezTo>
                    <a:pt x="2090" y="362"/>
                    <a:pt x="2090" y="362"/>
                    <a:pt x="2090" y="362"/>
                  </a:cubicBezTo>
                  <a:cubicBezTo>
                    <a:pt x="2089" y="362"/>
                    <a:pt x="2089" y="361"/>
                    <a:pt x="2088" y="361"/>
                  </a:cubicBezTo>
                  <a:cubicBezTo>
                    <a:pt x="2088" y="361"/>
                    <a:pt x="2088" y="361"/>
                    <a:pt x="2088" y="361"/>
                  </a:cubicBezTo>
                  <a:cubicBezTo>
                    <a:pt x="2089" y="359"/>
                    <a:pt x="2090" y="357"/>
                    <a:pt x="2091" y="356"/>
                  </a:cubicBezTo>
                  <a:cubicBezTo>
                    <a:pt x="2092" y="354"/>
                    <a:pt x="2093" y="353"/>
                    <a:pt x="2094" y="352"/>
                  </a:cubicBezTo>
                  <a:cubicBezTo>
                    <a:pt x="2095" y="350"/>
                    <a:pt x="2096" y="349"/>
                    <a:pt x="2097" y="348"/>
                  </a:cubicBezTo>
                  <a:cubicBezTo>
                    <a:pt x="2102" y="337"/>
                    <a:pt x="2105" y="327"/>
                    <a:pt x="2105" y="315"/>
                  </a:cubicBezTo>
                  <a:cubicBezTo>
                    <a:pt x="2105" y="304"/>
                    <a:pt x="2102" y="293"/>
                    <a:pt x="2097" y="283"/>
                  </a:cubicBezTo>
                  <a:cubicBezTo>
                    <a:pt x="2097" y="283"/>
                    <a:pt x="2098" y="282"/>
                    <a:pt x="2099" y="282"/>
                  </a:cubicBezTo>
                  <a:cubicBezTo>
                    <a:pt x="2378" y="55"/>
                    <a:pt x="2378" y="55"/>
                    <a:pt x="2378" y="55"/>
                  </a:cubicBezTo>
                  <a:cubicBezTo>
                    <a:pt x="2379" y="54"/>
                    <a:pt x="2380" y="53"/>
                    <a:pt x="2381" y="51"/>
                  </a:cubicBezTo>
                  <a:cubicBezTo>
                    <a:pt x="2382" y="53"/>
                    <a:pt x="2383" y="54"/>
                    <a:pt x="2384" y="55"/>
                  </a:cubicBezTo>
                  <a:cubicBezTo>
                    <a:pt x="2664" y="282"/>
                    <a:pt x="2664" y="282"/>
                    <a:pt x="2664" y="282"/>
                  </a:cubicBezTo>
                  <a:cubicBezTo>
                    <a:pt x="2665" y="282"/>
                    <a:pt x="2666" y="283"/>
                    <a:pt x="2666" y="283"/>
                  </a:cubicBezTo>
                  <a:cubicBezTo>
                    <a:pt x="2666" y="282"/>
                    <a:pt x="2667" y="282"/>
                    <a:pt x="2667" y="281"/>
                  </a:cubicBezTo>
                  <a:cubicBezTo>
                    <a:pt x="2668" y="280"/>
                    <a:pt x="2668" y="280"/>
                    <a:pt x="2669" y="279"/>
                  </a:cubicBezTo>
                  <a:cubicBezTo>
                    <a:pt x="2669" y="279"/>
                    <a:pt x="2669" y="279"/>
                    <a:pt x="2669" y="279"/>
                  </a:cubicBezTo>
                  <a:cubicBezTo>
                    <a:pt x="2669" y="278"/>
                    <a:pt x="2670" y="278"/>
                    <a:pt x="2670" y="277"/>
                  </a:cubicBezTo>
                  <a:cubicBezTo>
                    <a:pt x="2671" y="276"/>
                    <a:pt x="2671" y="276"/>
                    <a:pt x="2672" y="274"/>
                  </a:cubicBezTo>
                  <a:cubicBezTo>
                    <a:pt x="2671" y="274"/>
                    <a:pt x="2671" y="273"/>
                    <a:pt x="2670" y="273"/>
                  </a:cubicBezTo>
                  <a:cubicBezTo>
                    <a:pt x="2390" y="46"/>
                    <a:pt x="2390" y="46"/>
                    <a:pt x="2390" y="46"/>
                  </a:cubicBezTo>
                  <a:cubicBezTo>
                    <a:pt x="2389" y="46"/>
                    <a:pt x="2389" y="45"/>
                    <a:pt x="2388" y="45"/>
                  </a:cubicBezTo>
                  <a:cubicBezTo>
                    <a:pt x="2389" y="43"/>
                    <a:pt x="2390" y="42"/>
                    <a:pt x="2391" y="41"/>
                  </a:cubicBezTo>
                  <a:cubicBezTo>
                    <a:pt x="2392" y="39"/>
                    <a:pt x="2393" y="38"/>
                    <a:pt x="2394" y="37"/>
                  </a:cubicBezTo>
                  <a:cubicBezTo>
                    <a:pt x="2395" y="35"/>
                    <a:pt x="2396" y="34"/>
                    <a:pt x="2397" y="33"/>
                  </a:cubicBezTo>
                  <a:cubicBezTo>
                    <a:pt x="2397" y="33"/>
                    <a:pt x="2397" y="33"/>
                    <a:pt x="2397" y="33"/>
                  </a:cubicBezTo>
                  <a:cubicBezTo>
                    <a:pt x="2402" y="22"/>
                    <a:pt x="2406" y="12"/>
                    <a:pt x="2406" y="0"/>
                  </a:cubicBezTo>
                  <a:cubicBezTo>
                    <a:pt x="2400" y="0"/>
                    <a:pt x="2400" y="0"/>
                    <a:pt x="2400" y="0"/>
                  </a:cubicBezTo>
                  <a:cubicBezTo>
                    <a:pt x="2399" y="0"/>
                    <a:pt x="2398" y="0"/>
                    <a:pt x="2398" y="0"/>
                  </a:cubicBezTo>
                  <a:cubicBezTo>
                    <a:pt x="2397" y="0"/>
                    <a:pt x="2397" y="0"/>
                    <a:pt x="2396" y="0"/>
                  </a:cubicBezTo>
                  <a:cubicBezTo>
                    <a:pt x="2396" y="8"/>
                    <a:pt x="2394" y="17"/>
                    <a:pt x="2390" y="24"/>
                  </a:cubicBezTo>
                  <a:cubicBezTo>
                    <a:pt x="2389" y="26"/>
                    <a:pt x="2388" y="27"/>
                    <a:pt x="2387" y="29"/>
                  </a:cubicBezTo>
                  <a:cubicBezTo>
                    <a:pt x="2386" y="30"/>
                    <a:pt x="2385" y="33"/>
                    <a:pt x="2384" y="34"/>
                  </a:cubicBezTo>
                  <a:cubicBezTo>
                    <a:pt x="2383" y="35"/>
                    <a:pt x="2382" y="37"/>
                    <a:pt x="2381" y="38"/>
                  </a:cubicBezTo>
                  <a:cubicBezTo>
                    <a:pt x="2380" y="39"/>
                    <a:pt x="2379" y="40"/>
                    <a:pt x="2378" y="41"/>
                  </a:cubicBezTo>
                  <a:cubicBezTo>
                    <a:pt x="2376" y="42"/>
                    <a:pt x="2375" y="44"/>
                    <a:pt x="2374" y="45"/>
                  </a:cubicBezTo>
                  <a:cubicBezTo>
                    <a:pt x="2373" y="45"/>
                    <a:pt x="2373" y="46"/>
                    <a:pt x="2372" y="46"/>
                  </a:cubicBezTo>
                  <a:cubicBezTo>
                    <a:pt x="2093" y="273"/>
                    <a:pt x="2093" y="273"/>
                    <a:pt x="2093" y="273"/>
                  </a:cubicBezTo>
                  <a:cubicBezTo>
                    <a:pt x="2092" y="273"/>
                    <a:pt x="2092" y="274"/>
                    <a:pt x="2091" y="274"/>
                  </a:cubicBezTo>
                  <a:cubicBezTo>
                    <a:pt x="2090" y="275"/>
                    <a:pt x="2089" y="276"/>
                    <a:pt x="2088" y="278"/>
                  </a:cubicBezTo>
                  <a:cubicBezTo>
                    <a:pt x="2086" y="280"/>
                    <a:pt x="2085" y="281"/>
                    <a:pt x="2084" y="282"/>
                  </a:cubicBezTo>
                  <a:cubicBezTo>
                    <a:pt x="2083" y="283"/>
                    <a:pt x="2082" y="285"/>
                    <a:pt x="2081" y="286"/>
                  </a:cubicBezTo>
                  <a:cubicBezTo>
                    <a:pt x="2080" y="287"/>
                    <a:pt x="2079" y="289"/>
                    <a:pt x="2078" y="290"/>
                  </a:cubicBezTo>
                  <a:cubicBezTo>
                    <a:pt x="2077" y="292"/>
                    <a:pt x="2076" y="294"/>
                    <a:pt x="2075" y="295"/>
                  </a:cubicBezTo>
                  <a:cubicBezTo>
                    <a:pt x="2073" y="302"/>
                    <a:pt x="2071" y="309"/>
                    <a:pt x="2071" y="315"/>
                  </a:cubicBezTo>
                  <a:cubicBezTo>
                    <a:pt x="2071" y="322"/>
                    <a:pt x="2073" y="329"/>
                    <a:pt x="2075" y="335"/>
                  </a:cubicBezTo>
                  <a:cubicBezTo>
                    <a:pt x="2076" y="335"/>
                    <a:pt x="2076" y="335"/>
                    <a:pt x="2076" y="3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3" name="Freeform 40"/>
            <p:cNvSpPr>
              <a:spLocks/>
            </p:cNvSpPr>
            <p:nvPr/>
          </p:nvSpPr>
          <p:spPr bwMode="auto">
            <a:xfrm>
              <a:off x="7978775" y="1674813"/>
              <a:ext cx="4763" cy="12700"/>
            </a:xfrm>
            <a:custGeom>
              <a:avLst/>
              <a:gdLst>
                <a:gd name="T0" fmla="*/ 3 w 9"/>
                <a:gd name="T1" fmla="*/ 19 h 19"/>
                <a:gd name="T2" fmla="*/ 6 w 9"/>
                <a:gd name="T3" fmla="*/ 13 h 19"/>
                <a:gd name="T4" fmla="*/ 9 w 9"/>
                <a:gd name="T5" fmla="*/ 0 h 19"/>
                <a:gd name="T6" fmla="*/ 9 w 9"/>
                <a:gd name="T7" fmla="*/ 0 h 19"/>
                <a:gd name="T8" fmla="*/ 4 w 9"/>
                <a:gd name="T9" fmla="*/ 0 h 19"/>
                <a:gd name="T10" fmla="*/ 0 w 9"/>
                <a:gd name="T11" fmla="*/ 0 h 19"/>
                <a:gd name="T12" fmla="*/ 3 w 9"/>
                <a:gd name="T13" fmla="*/ 19 h 19"/>
                <a:gd name="T14" fmla="*/ 3 w 9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9">
                  <a:moveTo>
                    <a:pt x="3" y="19"/>
                  </a:moveTo>
                  <a:cubicBezTo>
                    <a:pt x="5" y="17"/>
                    <a:pt x="6" y="15"/>
                    <a:pt x="6" y="13"/>
                  </a:cubicBezTo>
                  <a:cubicBezTo>
                    <a:pt x="8" y="9"/>
                    <a:pt x="9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4" name="Freeform 41"/>
            <p:cNvSpPr>
              <a:spLocks/>
            </p:cNvSpPr>
            <p:nvPr/>
          </p:nvSpPr>
          <p:spPr bwMode="auto">
            <a:xfrm>
              <a:off x="8361362" y="1674813"/>
              <a:ext cx="4763" cy="12700"/>
            </a:xfrm>
            <a:custGeom>
              <a:avLst/>
              <a:gdLst>
                <a:gd name="T0" fmla="*/ 3 w 9"/>
                <a:gd name="T1" fmla="*/ 19 h 19"/>
                <a:gd name="T2" fmla="*/ 6 w 9"/>
                <a:gd name="T3" fmla="*/ 13 h 19"/>
                <a:gd name="T4" fmla="*/ 9 w 9"/>
                <a:gd name="T5" fmla="*/ 0 h 19"/>
                <a:gd name="T6" fmla="*/ 9 w 9"/>
                <a:gd name="T7" fmla="*/ 0 h 19"/>
                <a:gd name="T8" fmla="*/ 4 w 9"/>
                <a:gd name="T9" fmla="*/ 0 h 19"/>
                <a:gd name="T10" fmla="*/ 0 w 9"/>
                <a:gd name="T11" fmla="*/ 0 h 19"/>
                <a:gd name="T12" fmla="*/ 3 w 9"/>
                <a:gd name="T13" fmla="*/ 19 h 19"/>
                <a:gd name="T14" fmla="*/ 3 w 9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9">
                  <a:moveTo>
                    <a:pt x="3" y="19"/>
                  </a:moveTo>
                  <a:cubicBezTo>
                    <a:pt x="5" y="17"/>
                    <a:pt x="6" y="15"/>
                    <a:pt x="6" y="13"/>
                  </a:cubicBezTo>
                  <a:cubicBezTo>
                    <a:pt x="8" y="9"/>
                    <a:pt x="9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1" y="13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5" name="Freeform 42"/>
            <p:cNvSpPr>
              <a:spLocks/>
            </p:cNvSpPr>
            <p:nvPr/>
          </p:nvSpPr>
          <p:spPr bwMode="auto">
            <a:xfrm>
              <a:off x="8740775" y="1674813"/>
              <a:ext cx="7938" cy="12700"/>
            </a:xfrm>
            <a:custGeom>
              <a:avLst/>
              <a:gdLst>
                <a:gd name="T0" fmla="*/ 5 w 12"/>
                <a:gd name="T1" fmla="*/ 19 h 19"/>
                <a:gd name="T2" fmla="*/ 9 w 12"/>
                <a:gd name="T3" fmla="*/ 13 h 19"/>
                <a:gd name="T4" fmla="*/ 9 w 12"/>
                <a:gd name="T5" fmla="*/ 11 h 19"/>
                <a:gd name="T6" fmla="*/ 12 w 12"/>
                <a:gd name="T7" fmla="*/ 0 h 19"/>
                <a:gd name="T8" fmla="*/ 12 w 12"/>
                <a:gd name="T9" fmla="*/ 0 h 19"/>
                <a:gd name="T10" fmla="*/ 6 w 12"/>
                <a:gd name="T11" fmla="*/ 0 h 19"/>
                <a:gd name="T12" fmla="*/ 2 w 12"/>
                <a:gd name="T13" fmla="*/ 0 h 19"/>
                <a:gd name="T14" fmla="*/ 0 w 12"/>
                <a:gd name="T15" fmla="*/ 0 h 19"/>
                <a:gd name="T16" fmla="*/ 5 w 12"/>
                <a:gd name="T17" fmla="*/ 19 h 19"/>
                <a:gd name="T18" fmla="*/ 5 w 12"/>
                <a:gd name="T1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9">
                  <a:moveTo>
                    <a:pt x="5" y="19"/>
                  </a:moveTo>
                  <a:cubicBezTo>
                    <a:pt x="7" y="17"/>
                    <a:pt x="9" y="15"/>
                    <a:pt x="9" y="13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11" y="7"/>
                    <a:pt x="12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6"/>
                    <a:pt x="3" y="13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6" name="Freeform 43"/>
            <p:cNvSpPr>
              <a:spLocks/>
            </p:cNvSpPr>
            <p:nvPr/>
          </p:nvSpPr>
          <p:spPr bwMode="auto">
            <a:xfrm>
              <a:off x="9123362" y="1674813"/>
              <a:ext cx="6350" cy="12700"/>
            </a:xfrm>
            <a:custGeom>
              <a:avLst/>
              <a:gdLst>
                <a:gd name="T0" fmla="*/ 0 w 10"/>
                <a:gd name="T1" fmla="*/ 0 h 19"/>
                <a:gd name="T2" fmla="*/ 4 w 10"/>
                <a:gd name="T3" fmla="*/ 19 h 19"/>
                <a:gd name="T4" fmla="*/ 7 w 10"/>
                <a:gd name="T5" fmla="*/ 13 h 19"/>
                <a:gd name="T6" fmla="*/ 9 w 10"/>
                <a:gd name="T7" fmla="*/ 7 h 19"/>
                <a:gd name="T8" fmla="*/ 10 w 10"/>
                <a:gd name="T9" fmla="*/ 0 h 19"/>
                <a:gd name="T10" fmla="*/ 5 w 10"/>
                <a:gd name="T11" fmla="*/ 0 h 19"/>
                <a:gd name="T12" fmla="*/ 0 w 10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9">
                  <a:moveTo>
                    <a:pt x="0" y="0"/>
                  </a:moveTo>
                  <a:cubicBezTo>
                    <a:pt x="0" y="6"/>
                    <a:pt x="2" y="13"/>
                    <a:pt x="4" y="19"/>
                  </a:cubicBezTo>
                  <a:cubicBezTo>
                    <a:pt x="6" y="17"/>
                    <a:pt x="7" y="15"/>
                    <a:pt x="7" y="13"/>
                  </a:cubicBezTo>
                  <a:cubicBezTo>
                    <a:pt x="8" y="11"/>
                    <a:pt x="9" y="9"/>
                    <a:pt x="9" y="7"/>
                  </a:cubicBezTo>
                  <a:cubicBezTo>
                    <a:pt x="10" y="4"/>
                    <a:pt x="10" y="2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7" name="Freeform 44"/>
            <p:cNvSpPr>
              <a:spLocks/>
            </p:cNvSpPr>
            <p:nvPr/>
          </p:nvSpPr>
          <p:spPr bwMode="auto">
            <a:xfrm>
              <a:off x="6897687" y="1674813"/>
              <a:ext cx="2417763" cy="2390775"/>
            </a:xfrm>
            <a:custGeom>
              <a:avLst/>
              <a:gdLst>
                <a:gd name="T0" fmla="*/ 3222 w 3798"/>
                <a:gd name="T1" fmla="*/ 316 h 3754"/>
                <a:gd name="T2" fmla="*/ 3198 w 3798"/>
                <a:gd name="T3" fmla="*/ 362 h 3754"/>
                <a:gd name="T4" fmla="*/ 2896 w 3798"/>
                <a:gd name="T5" fmla="*/ 631 h 3754"/>
                <a:gd name="T6" fmla="*/ 2921 w 3798"/>
                <a:gd name="T7" fmla="*/ 631 h 3754"/>
                <a:gd name="T8" fmla="*/ 2897 w 3798"/>
                <a:gd name="T9" fmla="*/ 678 h 3754"/>
                <a:gd name="T10" fmla="*/ 2596 w 3798"/>
                <a:gd name="T11" fmla="*/ 947 h 3754"/>
                <a:gd name="T12" fmla="*/ 2621 w 3798"/>
                <a:gd name="T13" fmla="*/ 947 h 3754"/>
                <a:gd name="T14" fmla="*/ 2597 w 3798"/>
                <a:gd name="T15" fmla="*/ 993 h 3754"/>
                <a:gd name="T16" fmla="*/ 2300 w 3798"/>
                <a:gd name="T17" fmla="*/ 1242 h 3754"/>
                <a:gd name="T18" fmla="*/ 2321 w 3798"/>
                <a:gd name="T19" fmla="*/ 1262 h 3754"/>
                <a:gd name="T20" fmla="*/ 2297 w 3798"/>
                <a:gd name="T21" fmla="*/ 1309 h 3754"/>
                <a:gd name="T22" fmla="*/ 2000 w 3798"/>
                <a:gd name="T23" fmla="*/ 1558 h 3754"/>
                <a:gd name="T24" fmla="*/ 2015 w 3798"/>
                <a:gd name="T25" fmla="*/ 1554 h 3754"/>
                <a:gd name="T26" fmla="*/ 1999 w 3798"/>
                <a:gd name="T27" fmla="*/ 1623 h 3754"/>
                <a:gd name="T28" fmla="*/ 1700 w 3798"/>
                <a:gd name="T29" fmla="*/ 1873 h 3754"/>
                <a:gd name="T30" fmla="*/ 1715 w 3798"/>
                <a:gd name="T31" fmla="*/ 1869 h 3754"/>
                <a:gd name="T32" fmla="*/ 1699 w 3798"/>
                <a:gd name="T33" fmla="*/ 1938 h 3754"/>
                <a:gd name="T34" fmla="*/ 1399 w 3798"/>
                <a:gd name="T35" fmla="*/ 2189 h 3754"/>
                <a:gd name="T36" fmla="*/ 1414 w 3798"/>
                <a:gd name="T37" fmla="*/ 2184 h 3754"/>
                <a:gd name="T38" fmla="*/ 1398 w 3798"/>
                <a:gd name="T39" fmla="*/ 2254 h 3754"/>
                <a:gd name="T40" fmla="*/ 1102 w 3798"/>
                <a:gd name="T41" fmla="*/ 2499 h 3754"/>
                <a:gd name="T42" fmla="*/ 1111 w 3798"/>
                <a:gd name="T43" fmla="*/ 2504 h 3754"/>
                <a:gd name="T44" fmla="*/ 1114 w 3798"/>
                <a:gd name="T45" fmla="*/ 2549 h 3754"/>
                <a:gd name="T46" fmla="*/ 1105 w 3798"/>
                <a:gd name="T47" fmla="*/ 2554 h 3754"/>
                <a:gd name="T48" fmla="*/ 815 w 3798"/>
                <a:gd name="T49" fmla="*/ 2799 h 3754"/>
                <a:gd name="T50" fmla="*/ 799 w 3798"/>
                <a:gd name="T51" fmla="*/ 2860 h 3754"/>
                <a:gd name="T52" fmla="*/ 814 w 3798"/>
                <a:gd name="T53" fmla="*/ 2864 h 3754"/>
                <a:gd name="T54" fmla="*/ 514 w 3798"/>
                <a:gd name="T55" fmla="*/ 3114 h 3754"/>
                <a:gd name="T56" fmla="*/ 498 w 3798"/>
                <a:gd name="T57" fmla="*/ 3175 h 3754"/>
                <a:gd name="T58" fmla="*/ 513 w 3798"/>
                <a:gd name="T59" fmla="*/ 3180 h 3754"/>
                <a:gd name="T60" fmla="*/ 214 w 3798"/>
                <a:gd name="T61" fmla="*/ 3430 h 3754"/>
                <a:gd name="T62" fmla="*/ 198 w 3798"/>
                <a:gd name="T63" fmla="*/ 3491 h 3754"/>
                <a:gd name="T64" fmla="*/ 213 w 3798"/>
                <a:gd name="T65" fmla="*/ 3495 h 3754"/>
                <a:gd name="T66" fmla="*/ 0 w 3798"/>
                <a:gd name="T67" fmla="*/ 3689 h 3754"/>
                <a:gd name="T68" fmla="*/ 492 w 3798"/>
                <a:gd name="T69" fmla="*/ 3744 h 3754"/>
                <a:gd name="T70" fmla="*/ 222 w 3798"/>
                <a:gd name="T71" fmla="*/ 3437 h 3754"/>
                <a:gd name="T72" fmla="*/ 794 w 3798"/>
                <a:gd name="T73" fmla="*/ 3431 h 3754"/>
                <a:gd name="T74" fmla="*/ 520 w 3798"/>
                <a:gd name="T75" fmla="*/ 3188 h 3754"/>
                <a:gd name="T76" fmla="*/ 1087 w 3798"/>
                <a:gd name="T77" fmla="*/ 3122 h 3754"/>
                <a:gd name="T78" fmla="*/ 812 w 3798"/>
                <a:gd name="T79" fmla="*/ 2885 h 3754"/>
                <a:gd name="T80" fmla="*/ 823 w 3798"/>
                <a:gd name="T81" fmla="*/ 2806 h 3754"/>
                <a:gd name="T82" fmla="*/ 1393 w 3798"/>
                <a:gd name="T83" fmla="*/ 2803 h 3754"/>
                <a:gd name="T84" fmla="*/ 1118 w 3798"/>
                <a:gd name="T85" fmla="*/ 2561 h 3754"/>
                <a:gd name="T86" fmla="*/ 1405 w 3798"/>
                <a:gd name="T87" fmla="*/ 2260 h 3754"/>
                <a:gd name="T88" fmla="*/ 1412 w 3798"/>
                <a:gd name="T89" fmla="*/ 2254 h 3754"/>
                <a:gd name="T90" fmla="*/ 1706 w 3798"/>
                <a:gd name="T91" fmla="*/ 1945 h 3754"/>
                <a:gd name="T92" fmla="*/ 1713 w 3798"/>
                <a:gd name="T93" fmla="*/ 1938 h 3754"/>
                <a:gd name="T94" fmla="*/ 2006 w 3798"/>
                <a:gd name="T95" fmla="*/ 1629 h 3754"/>
                <a:gd name="T96" fmla="*/ 2013 w 3798"/>
                <a:gd name="T97" fmla="*/ 1623 h 3754"/>
                <a:gd name="T98" fmla="*/ 2306 w 3798"/>
                <a:gd name="T99" fmla="*/ 1314 h 3754"/>
                <a:gd name="T100" fmla="*/ 2313 w 3798"/>
                <a:gd name="T101" fmla="*/ 1308 h 3754"/>
                <a:gd name="T102" fmla="*/ 2606 w 3798"/>
                <a:gd name="T103" fmla="*/ 998 h 3754"/>
                <a:gd name="T104" fmla="*/ 2613 w 3798"/>
                <a:gd name="T105" fmla="*/ 992 h 3754"/>
                <a:gd name="T106" fmla="*/ 2906 w 3798"/>
                <a:gd name="T107" fmla="*/ 683 h 3754"/>
                <a:gd name="T108" fmla="*/ 2913 w 3798"/>
                <a:gd name="T109" fmla="*/ 677 h 3754"/>
                <a:gd name="T110" fmla="*/ 3207 w 3798"/>
                <a:gd name="T111" fmla="*/ 368 h 3754"/>
                <a:gd name="T112" fmla="*/ 3495 w 3798"/>
                <a:gd name="T113" fmla="*/ 589 h 3754"/>
                <a:gd name="T114" fmla="*/ 3225 w 3798"/>
                <a:gd name="T115" fmla="*/ 282 h 3754"/>
                <a:gd name="T116" fmla="*/ 3795 w 3798"/>
                <a:gd name="T117" fmla="*/ 279 h 3754"/>
                <a:gd name="T118" fmla="*/ 3520 w 3798"/>
                <a:gd name="T119" fmla="*/ 37 h 3754"/>
                <a:gd name="T120" fmla="*/ 3512 w 3798"/>
                <a:gd name="T121" fmla="*/ 0 h 3754"/>
                <a:gd name="T122" fmla="*/ 3507 w 3798"/>
                <a:gd name="T123" fmla="*/ 38 h 3754"/>
                <a:gd name="T124" fmla="*/ 3207 w 3798"/>
                <a:gd name="T125" fmla="*/ 287 h 3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98" h="3754">
                  <a:moveTo>
                    <a:pt x="3197" y="316"/>
                  </a:moveTo>
                  <a:cubicBezTo>
                    <a:pt x="3197" y="322"/>
                    <a:pt x="3199" y="330"/>
                    <a:pt x="3201" y="336"/>
                  </a:cubicBezTo>
                  <a:cubicBezTo>
                    <a:pt x="3203" y="334"/>
                    <a:pt x="3204" y="332"/>
                    <a:pt x="3204" y="330"/>
                  </a:cubicBezTo>
                  <a:cubicBezTo>
                    <a:pt x="3206" y="325"/>
                    <a:pt x="3207" y="320"/>
                    <a:pt x="3207" y="316"/>
                  </a:cubicBezTo>
                  <a:cubicBezTo>
                    <a:pt x="3207" y="312"/>
                    <a:pt x="3208" y="307"/>
                    <a:pt x="3210" y="302"/>
                  </a:cubicBezTo>
                  <a:cubicBezTo>
                    <a:pt x="3210" y="300"/>
                    <a:pt x="3211" y="298"/>
                    <a:pt x="3213" y="296"/>
                  </a:cubicBezTo>
                  <a:cubicBezTo>
                    <a:pt x="3213" y="295"/>
                    <a:pt x="3215" y="293"/>
                    <a:pt x="3216" y="292"/>
                  </a:cubicBezTo>
                  <a:cubicBezTo>
                    <a:pt x="3220" y="299"/>
                    <a:pt x="3222" y="307"/>
                    <a:pt x="3222" y="316"/>
                  </a:cubicBezTo>
                  <a:cubicBezTo>
                    <a:pt x="3222" y="316"/>
                    <a:pt x="3222" y="316"/>
                    <a:pt x="3222" y="316"/>
                  </a:cubicBezTo>
                  <a:cubicBezTo>
                    <a:pt x="3222" y="324"/>
                    <a:pt x="3220" y="333"/>
                    <a:pt x="3216" y="340"/>
                  </a:cubicBezTo>
                  <a:cubicBezTo>
                    <a:pt x="3215" y="342"/>
                    <a:pt x="3214" y="343"/>
                    <a:pt x="3213" y="345"/>
                  </a:cubicBezTo>
                  <a:cubicBezTo>
                    <a:pt x="3212" y="346"/>
                    <a:pt x="3211" y="349"/>
                    <a:pt x="3210" y="350"/>
                  </a:cubicBezTo>
                  <a:cubicBezTo>
                    <a:pt x="3209" y="351"/>
                    <a:pt x="3208" y="353"/>
                    <a:pt x="3207" y="354"/>
                  </a:cubicBezTo>
                  <a:cubicBezTo>
                    <a:pt x="3206" y="355"/>
                    <a:pt x="3205" y="356"/>
                    <a:pt x="3204" y="357"/>
                  </a:cubicBezTo>
                  <a:cubicBezTo>
                    <a:pt x="3202" y="358"/>
                    <a:pt x="3201" y="360"/>
                    <a:pt x="3200" y="361"/>
                  </a:cubicBezTo>
                  <a:cubicBezTo>
                    <a:pt x="3199" y="361"/>
                    <a:pt x="3199" y="362"/>
                    <a:pt x="3198" y="362"/>
                  </a:cubicBezTo>
                  <a:cubicBezTo>
                    <a:pt x="2918" y="589"/>
                    <a:pt x="2918" y="589"/>
                    <a:pt x="2918" y="589"/>
                  </a:cubicBezTo>
                  <a:cubicBezTo>
                    <a:pt x="2917" y="589"/>
                    <a:pt x="2917" y="590"/>
                    <a:pt x="2916" y="590"/>
                  </a:cubicBezTo>
                  <a:cubicBezTo>
                    <a:pt x="2915" y="591"/>
                    <a:pt x="2914" y="593"/>
                    <a:pt x="2913" y="594"/>
                  </a:cubicBezTo>
                  <a:cubicBezTo>
                    <a:pt x="2911" y="596"/>
                    <a:pt x="2910" y="597"/>
                    <a:pt x="2909" y="598"/>
                  </a:cubicBezTo>
                  <a:cubicBezTo>
                    <a:pt x="2908" y="599"/>
                    <a:pt x="2907" y="601"/>
                    <a:pt x="2906" y="602"/>
                  </a:cubicBezTo>
                  <a:cubicBezTo>
                    <a:pt x="2905" y="603"/>
                    <a:pt x="2904" y="605"/>
                    <a:pt x="2903" y="606"/>
                  </a:cubicBezTo>
                  <a:cubicBezTo>
                    <a:pt x="2902" y="608"/>
                    <a:pt x="2901" y="610"/>
                    <a:pt x="2900" y="611"/>
                  </a:cubicBezTo>
                  <a:cubicBezTo>
                    <a:pt x="2898" y="618"/>
                    <a:pt x="2896" y="625"/>
                    <a:pt x="2896" y="631"/>
                  </a:cubicBezTo>
                  <a:cubicBezTo>
                    <a:pt x="2896" y="631"/>
                    <a:pt x="2896" y="631"/>
                    <a:pt x="2896" y="631"/>
                  </a:cubicBezTo>
                  <a:cubicBezTo>
                    <a:pt x="2896" y="638"/>
                    <a:pt x="2898" y="645"/>
                    <a:pt x="2900" y="651"/>
                  </a:cubicBezTo>
                  <a:cubicBezTo>
                    <a:pt x="2902" y="649"/>
                    <a:pt x="2903" y="647"/>
                    <a:pt x="2903" y="645"/>
                  </a:cubicBezTo>
                  <a:cubicBezTo>
                    <a:pt x="2905" y="641"/>
                    <a:pt x="2906" y="636"/>
                    <a:pt x="2906" y="631"/>
                  </a:cubicBezTo>
                  <a:cubicBezTo>
                    <a:pt x="2906" y="627"/>
                    <a:pt x="2907" y="622"/>
                    <a:pt x="2909" y="618"/>
                  </a:cubicBezTo>
                  <a:cubicBezTo>
                    <a:pt x="2909" y="616"/>
                    <a:pt x="2910" y="614"/>
                    <a:pt x="2912" y="611"/>
                  </a:cubicBezTo>
                  <a:cubicBezTo>
                    <a:pt x="2912" y="610"/>
                    <a:pt x="2914" y="608"/>
                    <a:pt x="2915" y="607"/>
                  </a:cubicBezTo>
                  <a:cubicBezTo>
                    <a:pt x="2919" y="615"/>
                    <a:pt x="2921" y="623"/>
                    <a:pt x="2921" y="631"/>
                  </a:cubicBezTo>
                  <a:cubicBezTo>
                    <a:pt x="2921" y="631"/>
                    <a:pt x="2921" y="631"/>
                    <a:pt x="2921" y="631"/>
                  </a:cubicBezTo>
                  <a:cubicBezTo>
                    <a:pt x="2921" y="640"/>
                    <a:pt x="2919" y="648"/>
                    <a:pt x="2915" y="656"/>
                  </a:cubicBezTo>
                  <a:cubicBezTo>
                    <a:pt x="2914" y="658"/>
                    <a:pt x="2913" y="659"/>
                    <a:pt x="2912" y="661"/>
                  </a:cubicBezTo>
                  <a:cubicBezTo>
                    <a:pt x="2911" y="662"/>
                    <a:pt x="2910" y="664"/>
                    <a:pt x="2909" y="665"/>
                  </a:cubicBezTo>
                  <a:cubicBezTo>
                    <a:pt x="2908" y="666"/>
                    <a:pt x="2907" y="668"/>
                    <a:pt x="2906" y="669"/>
                  </a:cubicBezTo>
                  <a:cubicBezTo>
                    <a:pt x="2905" y="670"/>
                    <a:pt x="2904" y="671"/>
                    <a:pt x="2903" y="672"/>
                  </a:cubicBezTo>
                  <a:cubicBezTo>
                    <a:pt x="2901" y="673"/>
                    <a:pt x="2900" y="676"/>
                    <a:pt x="2899" y="677"/>
                  </a:cubicBezTo>
                  <a:cubicBezTo>
                    <a:pt x="2898" y="677"/>
                    <a:pt x="2898" y="678"/>
                    <a:pt x="2897" y="678"/>
                  </a:cubicBezTo>
                  <a:cubicBezTo>
                    <a:pt x="2618" y="905"/>
                    <a:pt x="2618" y="905"/>
                    <a:pt x="2618" y="905"/>
                  </a:cubicBezTo>
                  <a:cubicBezTo>
                    <a:pt x="2617" y="905"/>
                    <a:pt x="2617" y="906"/>
                    <a:pt x="2616" y="906"/>
                  </a:cubicBezTo>
                  <a:cubicBezTo>
                    <a:pt x="2615" y="907"/>
                    <a:pt x="2614" y="908"/>
                    <a:pt x="2613" y="909"/>
                  </a:cubicBezTo>
                  <a:cubicBezTo>
                    <a:pt x="2611" y="911"/>
                    <a:pt x="2610" y="912"/>
                    <a:pt x="2609" y="913"/>
                  </a:cubicBezTo>
                  <a:cubicBezTo>
                    <a:pt x="2608" y="914"/>
                    <a:pt x="2607" y="916"/>
                    <a:pt x="2606" y="917"/>
                  </a:cubicBezTo>
                  <a:cubicBezTo>
                    <a:pt x="2605" y="918"/>
                    <a:pt x="2604" y="921"/>
                    <a:pt x="2603" y="922"/>
                  </a:cubicBezTo>
                  <a:cubicBezTo>
                    <a:pt x="2602" y="924"/>
                    <a:pt x="2601" y="926"/>
                    <a:pt x="2600" y="927"/>
                  </a:cubicBezTo>
                  <a:cubicBezTo>
                    <a:pt x="2598" y="933"/>
                    <a:pt x="2596" y="940"/>
                    <a:pt x="2596" y="947"/>
                  </a:cubicBezTo>
                  <a:cubicBezTo>
                    <a:pt x="2596" y="947"/>
                    <a:pt x="2596" y="947"/>
                    <a:pt x="2596" y="947"/>
                  </a:cubicBezTo>
                  <a:cubicBezTo>
                    <a:pt x="2596" y="953"/>
                    <a:pt x="2598" y="961"/>
                    <a:pt x="2600" y="967"/>
                  </a:cubicBezTo>
                  <a:cubicBezTo>
                    <a:pt x="2602" y="965"/>
                    <a:pt x="2603" y="963"/>
                    <a:pt x="2603" y="961"/>
                  </a:cubicBezTo>
                  <a:cubicBezTo>
                    <a:pt x="2605" y="956"/>
                    <a:pt x="2606" y="951"/>
                    <a:pt x="2606" y="947"/>
                  </a:cubicBezTo>
                  <a:cubicBezTo>
                    <a:pt x="2606" y="943"/>
                    <a:pt x="2607" y="937"/>
                    <a:pt x="2609" y="933"/>
                  </a:cubicBezTo>
                  <a:cubicBezTo>
                    <a:pt x="2609" y="931"/>
                    <a:pt x="2610" y="929"/>
                    <a:pt x="2612" y="927"/>
                  </a:cubicBezTo>
                  <a:cubicBezTo>
                    <a:pt x="2612" y="926"/>
                    <a:pt x="2614" y="924"/>
                    <a:pt x="2615" y="923"/>
                  </a:cubicBezTo>
                  <a:cubicBezTo>
                    <a:pt x="2619" y="930"/>
                    <a:pt x="2621" y="938"/>
                    <a:pt x="2621" y="947"/>
                  </a:cubicBezTo>
                  <a:cubicBezTo>
                    <a:pt x="2621" y="947"/>
                    <a:pt x="2621" y="947"/>
                    <a:pt x="2621" y="947"/>
                  </a:cubicBezTo>
                  <a:cubicBezTo>
                    <a:pt x="2621" y="955"/>
                    <a:pt x="2619" y="964"/>
                    <a:pt x="2615" y="971"/>
                  </a:cubicBezTo>
                  <a:cubicBezTo>
                    <a:pt x="2614" y="973"/>
                    <a:pt x="2613" y="974"/>
                    <a:pt x="2612" y="976"/>
                  </a:cubicBezTo>
                  <a:cubicBezTo>
                    <a:pt x="2611" y="977"/>
                    <a:pt x="2610" y="979"/>
                    <a:pt x="2609" y="981"/>
                  </a:cubicBezTo>
                  <a:cubicBezTo>
                    <a:pt x="2608" y="982"/>
                    <a:pt x="2607" y="984"/>
                    <a:pt x="2606" y="985"/>
                  </a:cubicBezTo>
                  <a:cubicBezTo>
                    <a:pt x="2605" y="986"/>
                    <a:pt x="2604" y="987"/>
                    <a:pt x="2603" y="988"/>
                  </a:cubicBezTo>
                  <a:cubicBezTo>
                    <a:pt x="2601" y="989"/>
                    <a:pt x="2600" y="991"/>
                    <a:pt x="2599" y="992"/>
                  </a:cubicBezTo>
                  <a:cubicBezTo>
                    <a:pt x="2598" y="992"/>
                    <a:pt x="2598" y="993"/>
                    <a:pt x="2597" y="993"/>
                  </a:cubicBezTo>
                  <a:cubicBezTo>
                    <a:pt x="2330" y="1211"/>
                    <a:pt x="2319" y="1220"/>
                    <a:pt x="2318" y="1220"/>
                  </a:cubicBezTo>
                  <a:cubicBezTo>
                    <a:pt x="2318" y="1220"/>
                    <a:pt x="2318" y="1220"/>
                    <a:pt x="2318" y="1220"/>
                  </a:cubicBezTo>
                  <a:cubicBezTo>
                    <a:pt x="2317" y="1220"/>
                    <a:pt x="2317" y="1221"/>
                    <a:pt x="2316" y="1221"/>
                  </a:cubicBezTo>
                  <a:cubicBezTo>
                    <a:pt x="2315" y="1222"/>
                    <a:pt x="2314" y="1223"/>
                    <a:pt x="2313" y="1224"/>
                  </a:cubicBezTo>
                  <a:cubicBezTo>
                    <a:pt x="2311" y="1227"/>
                    <a:pt x="2310" y="1228"/>
                    <a:pt x="2309" y="1229"/>
                  </a:cubicBezTo>
                  <a:cubicBezTo>
                    <a:pt x="2308" y="1230"/>
                    <a:pt x="2307" y="1232"/>
                    <a:pt x="2306" y="1233"/>
                  </a:cubicBezTo>
                  <a:cubicBezTo>
                    <a:pt x="2305" y="1234"/>
                    <a:pt x="2304" y="1236"/>
                    <a:pt x="2303" y="1237"/>
                  </a:cubicBezTo>
                  <a:cubicBezTo>
                    <a:pt x="2302" y="1239"/>
                    <a:pt x="2301" y="1241"/>
                    <a:pt x="2300" y="1242"/>
                  </a:cubicBezTo>
                  <a:cubicBezTo>
                    <a:pt x="2298" y="1249"/>
                    <a:pt x="2296" y="1256"/>
                    <a:pt x="2296" y="1262"/>
                  </a:cubicBezTo>
                  <a:cubicBezTo>
                    <a:pt x="2296" y="1269"/>
                    <a:pt x="2298" y="1276"/>
                    <a:pt x="2300" y="1282"/>
                  </a:cubicBezTo>
                  <a:cubicBezTo>
                    <a:pt x="2302" y="1280"/>
                    <a:pt x="2303" y="1278"/>
                    <a:pt x="2303" y="1276"/>
                  </a:cubicBezTo>
                  <a:cubicBezTo>
                    <a:pt x="2305" y="1272"/>
                    <a:pt x="2306" y="1267"/>
                    <a:pt x="2306" y="1262"/>
                  </a:cubicBezTo>
                  <a:cubicBezTo>
                    <a:pt x="2306" y="1258"/>
                    <a:pt x="2307" y="1253"/>
                    <a:pt x="2309" y="1249"/>
                  </a:cubicBezTo>
                  <a:cubicBezTo>
                    <a:pt x="2309" y="1247"/>
                    <a:pt x="2310" y="1244"/>
                    <a:pt x="2312" y="1242"/>
                  </a:cubicBezTo>
                  <a:cubicBezTo>
                    <a:pt x="2312" y="1241"/>
                    <a:pt x="2314" y="1239"/>
                    <a:pt x="2315" y="1238"/>
                  </a:cubicBezTo>
                  <a:cubicBezTo>
                    <a:pt x="2319" y="1245"/>
                    <a:pt x="2321" y="1254"/>
                    <a:pt x="2321" y="1262"/>
                  </a:cubicBezTo>
                  <a:cubicBezTo>
                    <a:pt x="2321" y="1271"/>
                    <a:pt x="2319" y="1279"/>
                    <a:pt x="2315" y="1286"/>
                  </a:cubicBezTo>
                  <a:cubicBezTo>
                    <a:pt x="2314" y="1289"/>
                    <a:pt x="2313" y="1290"/>
                    <a:pt x="2312" y="1292"/>
                  </a:cubicBezTo>
                  <a:cubicBezTo>
                    <a:pt x="2311" y="1293"/>
                    <a:pt x="2310" y="1295"/>
                    <a:pt x="2309" y="1296"/>
                  </a:cubicBezTo>
                  <a:cubicBezTo>
                    <a:pt x="2308" y="1297"/>
                    <a:pt x="2307" y="1299"/>
                    <a:pt x="2306" y="1300"/>
                  </a:cubicBezTo>
                  <a:cubicBezTo>
                    <a:pt x="2305" y="1301"/>
                    <a:pt x="2304" y="1302"/>
                    <a:pt x="2303" y="1303"/>
                  </a:cubicBezTo>
                  <a:cubicBezTo>
                    <a:pt x="2301" y="1304"/>
                    <a:pt x="2300" y="1306"/>
                    <a:pt x="2299" y="1308"/>
                  </a:cubicBezTo>
                  <a:cubicBezTo>
                    <a:pt x="2298" y="1308"/>
                    <a:pt x="2298" y="1309"/>
                    <a:pt x="2297" y="1309"/>
                  </a:cubicBezTo>
                  <a:cubicBezTo>
                    <a:pt x="2297" y="1309"/>
                    <a:pt x="2297" y="1309"/>
                    <a:pt x="2297" y="1309"/>
                  </a:cubicBezTo>
                  <a:cubicBezTo>
                    <a:pt x="2297" y="1309"/>
                    <a:pt x="2297" y="1309"/>
                    <a:pt x="2297" y="1309"/>
                  </a:cubicBezTo>
                  <a:cubicBezTo>
                    <a:pt x="2018" y="1536"/>
                    <a:pt x="2018" y="1536"/>
                    <a:pt x="2018" y="1536"/>
                  </a:cubicBezTo>
                  <a:cubicBezTo>
                    <a:pt x="2017" y="1536"/>
                    <a:pt x="2017" y="1537"/>
                    <a:pt x="2016" y="1537"/>
                  </a:cubicBezTo>
                  <a:cubicBezTo>
                    <a:pt x="2015" y="1538"/>
                    <a:pt x="2014" y="1539"/>
                    <a:pt x="2013" y="1540"/>
                  </a:cubicBezTo>
                  <a:cubicBezTo>
                    <a:pt x="2011" y="1542"/>
                    <a:pt x="2010" y="1543"/>
                    <a:pt x="2009" y="1544"/>
                  </a:cubicBezTo>
                  <a:cubicBezTo>
                    <a:pt x="2008" y="1545"/>
                    <a:pt x="2007" y="1547"/>
                    <a:pt x="2006" y="1548"/>
                  </a:cubicBezTo>
                  <a:cubicBezTo>
                    <a:pt x="2005" y="1549"/>
                    <a:pt x="2004" y="1551"/>
                    <a:pt x="2003" y="1552"/>
                  </a:cubicBezTo>
                  <a:cubicBezTo>
                    <a:pt x="2002" y="1555"/>
                    <a:pt x="2001" y="1557"/>
                    <a:pt x="2000" y="1558"/>
                  </a:cubicBezTo>
                  <a:cubicBezTo>
                    <a:pt x="1998" y="1564"/>
                    <a:pt x="1996" y="1571"/>
                    <a:pt x="1996" y="1578"/>
                  </a:cubicBezTo>
                  <a:cubicBezTo>
                    <a:pt x="1996" y="1578"/>
                    <a:pt x="1996" y="1578"/>
                    <a:pt x="1996" y="1578"/>
                  </a:cubicBezTo>
                  <a:cubicBezTo>
                    <a:pt x="1996" y="1584"/>
                    <a:pt x="1998" y="1591"/>
                    <a:pt x="2000" y="1598"/>
                  </a:cubicBezTo>
                  <a:cubicBezTo>
                    <a:pt x="2002" y="1596"/>
                    <a:pt x="2003" y="1594"/>
                    <a:pt x="2003" y="1591"/>
                  </a:cubicBezTo>
                  <a:cubicBezTo>
                    <a:pt x="2005" y="1587"/>
                    <a:pt x="2006" y="1582"/>
                    <a:pt x="2006" y="1578"/>
                  </a:cubicBezTo>
                  <a:cubicBezTo>
                    <a:pt x="2006" y="1574"/>
                    <a:pt x="2007" y="1568"/>
                    <a:pt x="2009" y="1564"/>
                  </a:cubicBezTo>
                  <a:cubicBezTo>
                    <a:pt x="2009" y="1562"/>
                    <a:pt x="2010" y="1560"/>
                    <a:pt x="2012" y="1558"/>
                  </a:cubicBezTo>
                  <a:cubicBezTo>
                    <a:pt x="2012" y="1557"/>
                    <a:pt x="2014" y="1555"/>
                    <a:pt x="2015" y="1554"/>
                  </a:cubicBezTo>
                  <a:cubicBezTo>
                    <a:pt x="2019" y="1561"/>
                    <a:pt x="2021" y="1569"/>
                    <a:pt x="2021" y="1578"/>
                  </a:cubicBezTo>
                  <a:cubicBezTo>
                    <a:pt x="2021" y="1578"/>
                    <a:pt x="2021" y="1578"/>
                    <a:pt x="2021" y="1578"/>
                  </a:cubicBezTo>
                  <a:cubicBezTo>
                    <a:pt x="2021" y="1586"/>
                    <a:pt x="2019" y="1595"/>
                    <a:pt x="2015" y="1602"/>
                  </a:cubicBezTo>
                  <a:cubicBezTo>
                    <a:pt x="2014" y="1604"/>
                    <a:pt x="2013" y="1605"/>
                    <a:pt x="2012" y="1607"/>
                  </a:cubicBezTo>
                  <a:cubicBezTo>
                    <a:pt x="2011" y="1608"/>
                    <a:pt x="2010" y="1610"/>
                    <a:pt x="2009" y="1611"/>
                  </a:cubicBezTo>
                  <a:cubicBezTo>
                    <a:pt x="2008" y="1612"/>
                    <a:pt x="2007" y="1615"/>
                    <a:pt x="2006" y="1616"/>
                  </a:cubicBezTo>
                  <a:cubicBezTo>
                    <a:pt x="2005" y="1617"/>
                    <a:pt x="2004" y="1618"/>
                    <a:pt x="2003" y="1619"/>
                  </a:cubicBezTo>
                  <a:cubicBezTo>
                    <a:pt x="2001" y="1620"/>
                    <a:pt x="2000" y="1622"/>
                    <a:pt x="1999" y="1623"/>
                  </a:cubicBezTo>
                  <a:cubicBezTo>
                    <a:pt x="1998" y="1623"/>
                    <a:pt x="1998" y="1624"/>
                    <a:pt x="1997" y="1624"/>
                  </a:cubicBezTo>
                  <a:cubicBezTo>
                    <a:pt x="1718" y="1851"/>
                    <a:pt x="1718" y="1851"/>
                    <a:pt x="1718" y="1851"/>
                  </a:cubicBezTo>
                  <a:cubicBezTo>
                    <a:pt x="1717" y="1851"/>
                    <a:pt x="1717" y="1852"/>
                    <a:pt x="1716" y="1852"/>
                  </a:cubicBezTo>
                  <a:cubicBezTo>
                    <a:pt x="1715" y="1853"/>
                    <a:pt x="1714" y="1854"/>
                    <a:pt x="1713" y="1855"/>
                  </a:cubicBezTo>
                  <a:cubicBezTo>
                    <a:pt x="1711" y="1857"/>
                    <a:pt x="1710" y="1858"/>
                    <a:pt x="1709" y="1859"/>
                  </a:cubicBezTo>
                  <a:cubicBezTo>
                    <a:pt x="1708" y="1861"/>
                    <a:pt x="1707" y="1863"/>
                    <a:pt x="1706" y="1864"/>
                  </a:cubicBezTo>
                  <a:cubicBezTo>
                    <a:pt x="1705" y="1865"/>
                    <a:pt x="1704" y="1867"/>
                    <a:pt x="1703" y="1868"/>
                  </a:cubicBezTo>
                  <a:cubicBezTo>
                    <a:pt x="1702" y="1870"/>
                    <a:pt x="1701" y="1872"/>
                    <a:pt x="1700" y="1873"/>
                  </a:cubicBezTo>
                  <a:cubicBezTo>
                    <a:pt x="1698" y="1879"/>
                    <a:pt x="1696" y="1887"/>
                    <a:pt x="1696" y="1893"/>
                  </a:cubicBezTo>
                  <a:cubicBezTo>
                    <a:pt x="1696" y="1893"/>
                    <a:pt x="1696" y="1893"/>
                    <a:pt x="1696" y="1893"/>
                  </a:cubicBezTo>
                  <a:cubicBezTo>
                    <a:pt x="1696" y="1900"/>
                    <a:pt x="1698" y="1907"/>
                    <a:pt x="1700" y="1913"/>
                  </a:cubicBezTo>
                  <a:cubicBezTo>
                    <a:pt x="1702" y="1911"/>
                    <a:pt x="1703" y="1909"/>
                    <a:pt x="1703" y="1907"/>
                  </a:cubicBezTo>
                  <a:cubicBezTo>
                    <a:pt x="1705" y="1903"/>
                    <a:pt x="1706" y="1897"/>
                    <a:pt x="1706" y="1893"/>
                  </a:cubicBezTo>
                  <a:cubicBezTo>
                    <a:pt x="1706" y="1889"/>
                    <a:pt x="1707" y="1884"/>
                    <a:pt x="1709" y="1879"/>
                  </a:cubicBezTo>
                  <a:cubicBezTo>
                    <a:pt x="1709" y="1877"/>
                    <a:pt x="1710" y="1875"/>
                    <a:pt x="1712" y="1873"/>
                  </a:cubicBezTo>
                  <a:cubicBezTo>
                    <a:pt x="1712" y="1872"/>
                    <a:pt x="1714" y="1870"/>
                    <a:pt x="1715" y="1869"/>
                  </a:cubicBezTo>
                  <a:cubicBezTo>
                    <a:pt x="1719" y="1876"/>
                    <a:pt x="1721" y="1885"/>
                    <a:pt x="1721" y="1893"/>
                  </a:cubicBezTo>
                  <a:cubicBezTo>
                    <a:pt x="1721" y="1893"/>
                    <a:pt x="1721" y="1893"/>
                    <a:pt x="1721" y="1893"/>
                  </a:cubicBezTo>
                  <a:cubicBezTo>
                    <a:pt x="1721" y="1902"/>
                    <a:pt x="1719" y="1910"/>
                    <a:pt x="1715" y="1917"/>
                  </a:cubicBezTo>
                  <a:cubicBezTo>
                    <a:pt x="1714" y="1919"/>
                    <a:pt x="1713" y="1920"/>
                    <a:pt x="1712" y="1923"/>
                  </a:cubicBezTo>
                  <a:cubicBezTo>
                    <a:pt x="1711" y="1924"/>
                    <a:pt x="1710" y="1926"/>
                    <a:pt x="1709" y="1927"/>
                  </a:cubicBezTo>
                  <a:cubicBezTo>
                    <a:pt x="1708" y="1928"/>
                    <a:pt x="1707" y="1930"/>
                    <a:pt x="1706" y="1931"/>
                  </a:cubicBezTo>
                  <a:cubicBezTo>
                    <a:pt x="1705" y="1932"/>
                    <a:pt x="1704" y="1933"/>
                    <a:pt x="1703" y="1934"/>
                  </a:cubicBezTo>
                  <a:cubicBezTo>
                    <a:pt x="1701" y="1935"/>
                    <a:pt x="1700" y="1937"/>
                    <a:pt x="1699" y="1938"/>
                  </a:cubicBezTo>
                  <a:cubicBezTo>
                    <a:pt x="1698" y="1938"/>
                    <a:pt x="1698" y="1939"/>
                    <a:pt x="1697" y="1939"/>
                  </a:cubicBezTo>
                  <a:cubicBezTo>
                    <a:pt x="1417" y="2167"/>
                    <a:pt x="1417" y="2167"/>
                    <a:pt x="1417" y="2167"/>
                  </a:cubicBezTo>
                  <a:cubicBezTo>
                    <a:pt x="1417" y="2167"/>
                    <a:pt x="1417" y="2168"/>
                    <a:pt x="1415" y="2168"/>
                  </a:cubicBezTo>
                  <a:cubicBezTo>
                    <a:pt x="1414" y="2169"/>
                    <a:pt x="1413" y="2170"/>
                    <a:pt x="1412" y="2171"/>
                  </a:cubicBezTo>
                  <a:cubicBezTo>
                    <a:pt x="1410" y="2173"/>
                    <a:pt x="1409" y="2174"/>
                    <a:pt x="1408" y="2175"/>
                  </a:cubicBezTo>
                  <a:cubicBezTo>
                    <a:pt x="1407" y="2176"/>
                    <a:pt x="1406" y="2178"/>
                    <a:pt x="1405" y="2179"/>
                  </a:cubicBezTo>
                  <a:cubicBezTo>
                    <a:pt x="1404" y="2180"/>
                    <a:pt x="1403" y="2182"/>
                    <a:pt x="1402" y="2183"/>
                  </a:cubicBezTo>
                  <a:cubicBezTo>
                    <a:pt x="1401" y="2185"/>
                    <a:pt x="1400" y="2188"/>
                    <a:pt x="1399" y="2189"/>
                  </a:cubicBezTo>
                  <a:cubicBezTo>
                    <a:pt x="1397" y="2195"/>
                    <a:pt x="1395" y="2202"/>
                    <a:pt x="1395" y="2209"/>
                  </a:cubicBezTo>
                  <a:cubicBezTo>
                    <a:pt x="1395" y="2209"/>
                    <a:pt x="1395" y="2209"/>
                    <a:pt x="1395" y="2209"/>
                  </a:cubicBezTo>
                  <a:cubicBezTo>
                    <a:pt x="1396" y="2215"/>
                    <a:pt x="1398" y="2222"/>
                    <a:pt x="1399" y="2229"/>
                  </a:cubicBezTo>
                  <a:cubicBezTo>
                    <a:pt x="1401" y="2226"/>
                    <a:pt x="1402" y="2224"/>
                    <a:pt x="1402" y="2222"/>
                  </a:cubicBezTo>
                  <a:cubicBezTo>
                    <a:pt x="1404" y="2218"/>
                    <a:pt x="1405" y="2213"/>
                    <a:pt x="1405" y="2209"/>
                  </a:cubicBezTo>
                  <a:cubicBezTo>
                    <a:pt x="1405" y="2204"/>
                    <a:pt x="1406" y="2199"/>
                    <a:pt x="1408" y="2195"/>
                  </a:cubicBezTo>
                  <a:cubicBezTo>
                    <a:pt x="1408" y="2193"/>
                    <a:pt x="1409" y="2191"/>
                    <a:pt x="1411" y="2189"/>
                  </a:cubicBezTo>
                  <a:cubicBezTo>
                    <a:pt x="1411" y="2188"/>
                    <a:pt x="1413" y="2185"/>
                    <a:pt x="1414" y="2184"/>
                  </a:cubicBezTo>
                  <a:cubicBezTo>
                    <a:pt x="1418" y="2192"/>
                    <a:pt x="1420" y="2200"/>
                    <a:pt x="1420" y="2209"/>
                  </a:cubicBezTo>
                  <a:cubicBezTo>
                    <a:pt x="1420" y="2209"/>
                    <a:pt x="1420" y="2209"/>
                    <a:pt x="1420" y="2209"/>
                  </a:cubicBezTo>
                  <a:cubicBezTo>
                    <a:pt x="1420" y="2217"/>
                    <a:pt x="1418" y="2225"/>
                    <a:pt x="1414" y="2233"/>
                  </a:cubicBezTo>
                  <a:cubicBezTo>
                    <a:pt x="1413" y="2235"/>
                    <a:pt x="1412" y="2236"/>
                    <a:pt x="1411" y="2238"/>
                  </a:cubicBezTo>
                  <a:cubicBezTo>
                    <a:pt x="1410" y="2239"/>
                    <a:pt x="1409" y="2241"/>
                    <a:pt x="1408" y="2242"/>
                  </a:cubicBezTo>
                  <a:cubicBezTo>
                    <a:pt x="1407" y="2243"/>
                    <a:pt x="1406" y="2245"/>
                    <a:pt x="1405" y="2246"/>
                  </a:cubicBezTo>
                  <a:cubicBezTo>
                    <a:pt x="1404" y="2248"/>
                    <a:pt x="1403" y="2249"/>
                    <a:pt x="1402" y="2250"/>
                  </a:cubicBezTo>
                  <a:cubicBezTo>
                    <a:pt x="1400" y="2251"/>
                    <a:pt x="1399" y="2253"/>
                    <a:pt x="1398" y="2254"/>
                  </a:cubicBezTo>
                  <a:cubicBezTo>
                    <a:pt x="1397" y="2254"/>
                    <a:pt x="1397" y="2255"/>
                    <a:pt x="1396" y="2255"/>
                  </a:cubicBezTo>
                  <a:cubicBezTo>
                    <a:pt x="1117" y="2482"/>
                    <a:pt x="1117" y="2482"/>
                    <a:pt x="1117" y="2482"/>
                  </a:cubicBezTo>
                  <a:cubicBezTo>
                    <a:pt x="1116" y="2482"/>
                    <a:pt x="1116" y="2483"/>
                    <a:pt x="1115" y="2483"/>
                  </a:cubicBezTo>
                  <a:cubicBezTo>
                    <a:pt x="1114" y="2484"/>
                    <a:pt x="1113" y="2485"/>
                    <a:pt x="1112" y="2486"/>
                  </a:cubicBezTo>
                  <a:cubicBezTo>
                    <a:pt x="1110" y="2488"/>
                    <a:pt x="1109" y="2489"/>
                    <a:pt x="1108" y="2490"/>
                  </a:cubicBezTo>
                  <a:cubicBezTo>
                    <a:pt x="1107" y="2491"/>
                    <a:pt x="1106" y="2494"/>
                    <a:pt x="1105" y="2495"/>
                  </a:cubicBezTo>
                  <a:cubicBezTo>
                    <a:pt x="1105" y="2495"/>
                    <a:pt x="1105" y="2495"/>
                    <a:pt x="1105" y="2495"/>
                  </a:cubicBezTo>
                  <a:cubicBezTo>
                    <a:pt x="1104" y="2496"/>
                    <a:pt x="1103" y="2498"/>
                    <a:pt x="1102" y="2499"/>
                  </a:cubicBezTo>
                  <a:cubicBezTo>
                    <a:pt x="1101" y="2501"/>
                    <a:pt x="1100" y="2503"/>
                    <a:pt x="1100" y="2504"/>
                  </a:cubicBezTo>
                  <a:cubicBezTo>
                    <a:pt x="1098" y="2511"/>
                    <a:pt x="1096" y="2518"/>
                    <a:pt x="1096" y="2524"/>
                  </a:cubicBezTo>
                  <a:cubicBezTo>
                    <a:pt x="1096" y="2530"/>
                    <a:pt x="1098" y="2537"/>
                    <a:pt x="1100" y="2543"/>
                  </a:cubicBezTo>
                  <a:cubicBezTo>
                    <a:pt x="1101" y="2541"/>
                    <a:pt x="1102" y="2539"/>
                    <a:pt x="1102" y="2537"/>
                  </a:cubicBezTo>
                  <a:cubicBezTo>
                    <a:pt x="1103" y="2535"/>
                    <a:pt x="1104" y="2533"/>
                    <a:pt x="1105" y="2531"/>
                  </a:cubicBezTo>
                  <a:cubicBezTo>
                    <a:pt x="1105" y="2528"/>
                    <a:pt x="1105" y="2526"/>
                    <a:pt x="1105" y="2524"/>
                  </a:cubicBezTo>
                  <a:cubicBezTo>
                    <a:pt x="1105" y="2520"/>
                    <a:pt x="1106" y="2515"/>
                    <a:pt x="1108" y="2510"/>
                  </a:cubicBezTo>
                  <a:cubicBezTo>
                    <a:pt x="1108" y="2508"/>
                    <a:pt x="1109" y="2506"/>
                    <a:pt x="1111" y="2504"/>
                  </a:cubicBezTo>
                  <a:cubicBezTo>
                    <a:pt x="1111" y="2503"/>
                    <a:pt x="1113" y="2501"/>
                    <a:pt x="1114" y="2500"/>
                  </a:cubicBezTo>
                  <a:cubicBezTo>
                    <a:pt x="1114" y="2500"/>
                    <a:pt x="1114" y="2500"/>
                    <a:pt x="1114" y="2500"/>
                  </a:cubicBezTo>
                  <a:cubicBezTo>
                    <a:pt x="1118" y="2507"/>
                    <a:pt x="1120" y="2516"/>
                    <a:pt x="1120" y="2524"/>
                  </a:cubicBezTo>
                  <a:cubicBezTo>
                    <a:pt x="1120" y="2524"/>
                    <a:pt x="1120" y="2524"/>
                    <a:pt x="1120" y="2524"/>
                  </a:cubicBezTo>
                  <a:cubicBezTo>
                    <a:pt x="1120" y="2532"/>
                    <a:pt x="1118" y="2541"/>
                    <a:pt x="1114" y="2548"/>
                  </a:cubicBezTo>
                  <a:cubicBezTo>
                    <a:pt x="1113" y="2550"/>
                    <a:pt x="1112" y="2551"/>
                    <a:pt x="1111" y="2554"/>
                  </a:cubicBezTo>
                  <a:cubicBezTo>
                    <a:pt x="1111" y="2554"/>
                    <a:pt x="1111" y="2554"/>
                    <a:pt x="1111" y="2554"/>
                  </a:cubicBezTo>
                  <a:cubicBezTo>
                    <a:pt x="1112" y="2552"/>
                    <a:pt x="1113" y="2551"/>
                    <a:pt x="1114" y="2549"/>
                  </a:cubicBezTo>
                  <a:cubicBezTo>
                    <a:pt x="1118" y="2541"/>
                    <a:pt x="1120" y="2533"/>
                    <a:pt x="1120" y="2524"/>
                  </a:cubicBezTo>
                  <a:cubicBezTo>
                    <a:pt x="1120" y="2524"/>
                    <a:pt x="1120" y="2524"/>
                    <a:pt x="1115" y="2524"/>
                  </a:cubicBezTo>
                  <a:cubicBezTo>
                    <a:pt x="1115" y="2524"/>
                    <a:pt x="1115" y="2524"/>
                    <a:pt x="1110" y="2524"/>
                  </a:cubicBezTo>
                  <a:cubicBezTo>
                    <a:pt x="1110" y="2524"/>
                    <a:pt x="1110" y="2524"/>
                    <a:pt x="1105" y="2524"/>
                  </a:cubicBezTo>
                  <a:cubicBezTo>
                    <a:pt x="1105" y="2524"/>
                    <a:pt x="1105" y="2524"/>
                    <a:pt x="1105" y="2544"/>
                  </a:cubicBezTo>
                  <a:cubicBezTo>
                    <a:pt x="1105" y="2544"/>
                    <a:pt x="1105" y="2544"/>
                    <a:pt x="1105" y="2544"/>
                  </a:cubicBezTo>
                  <a:cubicBezTo>
                    <a:pt x="1105" y="2545"/>
                    <a:pt x="1105" y="2547"/>
                    <a:pt x="1105" y="2553"/>
                  </a:cubicBezTo>
                  <a:cubicBezTo>
                    <a:pt x="1105" y="2553"/>
                    <a:pt x="1105" y="2554"/>
                    <a:pt x="1105" y="2554"/>
                  </a:cubicBezTo>
                  <a:cubicBezTo>
                    <a:pt x="1105" y="2555"/>
                    <a:pt x="1105" y="2556"/>
                    <a:pt x="1105" y="2562"/>
                  </a:cubicBezTo>
                  <a:cubicBezTo>
                    <a:pt x="1105" y="2562"/>
                    <a:pt x="1105" y="2562"/>
                    <a:pt x="1105" y="2562"/>
                  </a:cubicBezTo>
                  <a:cubicBezTo>
                    <a:pt x="1105" y="2562"/>
                    <a:pt x="1105" y="2562"/>
                    <a:pt x="1105" y="2562"/>
                  </a:cubicBezTo>
                  <a:cubicBezTo>
                    <a:pt x="1104" y="2564"/>
                    <a:pt x="1103" y="2565"/>
                    <a:pt x="1102" y="2566"/>
                  </a:cubicBezTo>
                  <a:cubicBezTo>
                    <a:pt x="1100" y="2567"/>
                    <a:pt x="1099" y="2569"/>
                    <a:pt x="1098" y="2570"/>
                  </a:cubicBezTo>
                  <a:cubicBezTo>
                    <a:pt x="1097" y="2570"/>
                    <a:pt x="1097" y="2571"/>
                    <a:pt x="1096" y="2571"/>
                  </a:cubicBezTo>
                  <a:cubicBezTo>
                    <a:pt x="817" y="2798"/>
                    <a:pt x="817" y="2798"/>
                    <a:pt x="817" y="2798"/>
                  </a:cubicBezTo>
                  <a:cubicBezTo>
                    <a:pt x="816" y="2798"/>
                    <a:pt x="816" y="2799"/>
                    <a:pt x="815" y="2799"/>
                  </a:cubicBezTo>
                  <a:cubicBezTo>
                    <a:pt x="814" y="2800"/>
                    <a:pt x="813" y="2801"/>
                    <a:pt x="812" y="2802"/>
                  </a:cubicBezTo>
                  <a:cubicBezTo>
                    <a:pt x="810" y="2804"/>
                    <a:pt x="809" y="2805"/>
                    <a:pt x="808" y="2806"/>
                  </a:cubicBezTo>
                  <a:cubicBezTo>
                    <a:pt x="807" y="2807"/>
                    <a:pt x="806" y="2810"/>
                    <a:pt x="805" y="2811"/>
                  </a:cubicBezTo>
                  <a:cubicBezTo>
                    <a:pt x="804" y="2812"/>
                    <a:pt x="803" y="2814"/>
                    <a:pt x="802" y="2815"/>
                  </a:cubicBezTo>
                  <a:cubicBezTo>
                    <a:pt x="801" y="2817"/>
                    <a:pt x="800" y="2819"/>
                    <a:pt x="799" y="2820"/>
                  </a:cubicBezTo>
                  <a:cubicBezTo>
                    <a:pt x="797" y="2826"/>
                    <a:pt x="795" y="2834"/>
                    <a:pt x="795" y="2840"/>
                  </a:cubicBezTo>
                  <a:cubicBezTo>
                    <a:pt x="795" y="2840"/>
                    <a:pt x="795" y="2840"/>
                    <a:pt x="795" y="2840"/>
                  </a:cubicBezTo>
                  <a:cubicBezTo>
                    <a:pt x="795" y="2846"/>
                    <a:pt x="797" y="2854"/>
                    <a:pt x="799" y="2860"/>
                  </a:cubicBezTo>
                  <a:cubicBezTo>
                    <a:pt x="801" y="2858"/>
                    <a:pt x="802" y="2856"/>
                    <a:pt x="802" y="2854"/>
                  </a:cubicBezTo>
                  <a:cubicBezTo>
                    <a:pt x="804" y="2850"/>
                    <a:pt x="805" y="2844"/>
                    <a:pt x="805" y="2840"/>
                  </a:cubicBezTo>
                  <a:cubicBezTo>
                    <a:pt x="805" y="2836"/>
                    <a:pt x="806" y="2831"/>
                    <a:pt x="808" y="2826"/>
                  </a:cubicBezTo>
                  <a:cubicBezTo>
                    <a:pt x="808" y="2824"/>
                    <a:pt x="809" y="2822"/>
                    <a:pt x="811" y="2820"/>
                  </a:cubicBezTo>
                  <a:cubicBezTo>
                    <a:pt x="811" y="2819"/>
                    <a:pt x="813" y="2817"/>
                    <a:pt x="814" y="2816"/>
                  </a:cubicBezTo>
                  <a:cubicBezTo>
                    <a:pt x="818" y="2823"/>
                    <a:pt x="820" y="2831"/>
                    <a:pt x="820" y="2840"/>
                  </a:cubicBezTo>
                  <a:cubicBezTo>
                    <a:pt x="820" y="2840"/>
                    <a:pt x="820" y="2840"/>
                    <a:pt x="820" y="2840"/>
                  </a:cubicBezTo>
                  <a:cubicBezTo>
                    <a:pt x="820" y="2848"/>
                    <a:pt x="818" y="2857"/>
                    <a:pt x="814" y="2864"/>
                  </a:cubicBezTo>
                  <a:cubicBezTo>
                    <a:pt x="813" y="2866"/>
                    <a:pt x="812" y="2867"/>
                    <a:pt x="811" y="2870"/>
                  </a:cubicBezTo>
                  <a:cubicBezTo>
                    <a:pt x="810" y="2871"/>
                    <a:pt x="809" y="2873"/>
                    <a:pt x="808" y="2874"/>
                  </a:cubicBezTo>
                  <a:cubicBezTo>
                    <a:pt x="807" y="2875"/>
                    <a:pt x="806" y="2877"/>
                    <a:pt x="805" y="2878"/>
                  </a:cubicBezTo>
                  <a:cubicBezTo>
                    <a:pt x="804" y="2879"/>
                    <a:pt x="803" y="2880"/>
                    <a:pt x="802" y="2881"/>
                  </a:cubicBezTo>
                  <a:cubicBezTo>
                    <a:pt x="800" y="2882"/>
                    <a:pt x="799" y="2884"/>
                    <a:pt x="798" y="2885"/>
                  </a:cubicBezTo>
                  <a:cubicBezTo>
                    <a:pt x="797" y="2885"/>
                    <a:pt x="797" y="2886"/>
                    <a:pt x="796" y="2886"/>
                  </a:cubicBezTo>
                  <a:cubicBezTo>
                    <a:pt x="516" y="3113"/>
                    <a:pt x="516" y="3113"/>
                    <a:pt x="516" y="3113"/>
                  </a:cubicBezTo>
                  <a:cubicBezTo>
                    <a:pt x="515" y="3113"/>
                    <a:pt x="515" y="3114"/>
                    <a:pt x="514" y="3114"/>
                  </a:cubicBezTo>
                  <a:cubicBezTo>
                    <a:pt x="513" y="3116"/>
                    <a:pt x="512" y="3117"/>
                    <a:pt x="511" y="3118"/>
                  </a:cubicBezTo>
                  <a:cubicBezTo>
                    <a:pt x="509" y="3120"/>
                    <a:pt x="508" y="3121"/>
                    <a:pt x="507" y="3122"/>
                  </a:cubicBezTo>
                  <a:cubicBezTo>
                    <a:pt x="506" y="3123"/>
                    <a:pt x="505" y="3125"/>
                    <a:pt x="504" y="3126"/>
                  </a:cubicBezTo>
                  <a:cubicBezTo>
                    <a:pt x="503" y="3127"/>
                    <a:pt x="502" y="3129"/>
                    <a:pt x="501" y="3130"/>
                  </a:cubicBezTo>
                  <a:cubicBezTo>
                    <a:pt x="500" y="3132"/>
                    <a:pt x="499" y="3134"/>
                    <a:pt x="498" y="3136"/>
                  </a:cubicBezTo>
                  <a:cubicBezTo>
                    <a:pt x="496" y="3142"/>
                    <a:pt x="494" y="3149"/>
                    <a:pt x="494" y="3155"/>
                  </a:cubicBezTo>
                  <a:cubicBezTo>
                    <a:pt x="494" y="3155"/>
                    <a:pt x="494" y="3155"/>
                    <a:pt x="494" y="3155"/>
                  </a:cubicBezTo>
                  <a:cubicBezTo>
                    <a:pt x="494" y="3162"/>
                    <a:pt x="496" y="3169"/>
                    <a:pt x="498" y="3175"/>
                  </a:cubicBezTo>
                  <a:cubicBezTo>
                    <a:pt x="500" y="3173"/>
                    <a:pt x="501" y="3171"/>
                    <a:pt x="501" y="3169"/>
                  </a:cubicBezTo>
                  <a:cubicBezTo>
                    <a:pt x="503" y="3165"/>
                    <a:pt x="504" y="3160"/>
                    <a:pt x="504" y="3155"/>
                  </a:cubicBezTo>
                  <a:cubicBezTo>
                    <a:pt x="504" y="3151"/>
                    <a:pt x="505" y="3146"/>
                    <a:pt x="507" y="3142"/>
                  </a:cubicBezTo>
                  <a:cubicBezTo>
                    <a:pt x="507" y="3140"/>
                    <a:pt x="508" y="3138"/>
                    <a:pt x="510" y="3136"/>
                  </a:cubicBezTo>
                  <a:cubicBezTo>
                    <a:pt x="510" y="3134"/>
                    <a:pt x="512" y="3132"/>
                    <a:pt x="513" y="3131"/>
                  </a:cubicBezTo>
                  <a:cubicBezTo>
                    <a:pt x="517" y="3139"/>
                    <a:pt x="519" y="3147"/>
                    <a:pt x="519" y="3155"/>
                  </a:cubicBezTo>
                  <a:cubicBezTo>
                    <a:pt x="519" y="3155"/>
                    <a:pt x="519" y="3155"/>
                    <a:pt x="519" y="3155"/>
                  </a:cubicBezTo>
                  <a:cubicBezTo>
                    <a:pt x="519" y="3164"/>
                    <a:pt x="517" y="3172"/>
                    <a:pt x="513" y="3180"/>
                  </a:cubicBezTo>
                  <a:cubicBezTo>
                    <a:pt x="512" y="3182"/>
                    <a:pt x="511" y="3183"/>
                    <a:pt x="510" y="3185"/>
                  </a:cubicBezTo>
                  <a:cubicBezTo>
                    <a:pt x="509" y="3186"/>
                    <a:pt x="508" y="3188"/>
                    <a:pt x="507" y="3189"/>
                  </a:cubicBezTo>
                  <a:cubicBezTo>
                    <a:pt x="506" y="3190"/>
                    <a:pt x="505" y="3192"/>
                    <a:pt x="504" y="3193"/>
                  </a:cubicBezTo>
                  <a:cubicBezTo>
                    <a:pt x="503" y="3194"/>
                    <a:pt x="502" y="3195"/>
                    <a:pt x="501" y="3196"/>
                  </a:cubicBezTo>
                  <a:cubicBezTo>
                    <a:pt x="499" y="3198"/>
                    <a:pt x="498" y="3200"/>
                    <a:pt x="497" y="3201"/>
                  </a:cubicBezTo>
                  <a:cubicBezTo>
                    <a:pt x="496" y="3201"/>
                    <a:pt x="496" y="3202"/>
                    <a:pt x="495" y="3202"/>
                  </a:cubicBezTo>
                  <a:cubicBezTo>
                    <a:pt x="216" y="3429"/>
                    <a:pt x="216" y="3429"/>
                    <a:pt x="216" y="3429"/>
                  </a:cubicBezTo>
                  <a:cubicBezTo>
                    <a:pt x="215" y="3429"/>
                    <a:pt x="215" y="3430"/>
                    <a:pt x="214" y="3430"/>
                  </a:cubicBezTo>
                  <a:cubicBezTo>
                    <a:pt x="213" y="3431"/>
                    <a:pt x="212" y="3432"/>
                    <a:pt x="211" y="3433"/>
                  </a:cubicBezTo>
                  <a:cubicBezTo>
                    <a:pt x="209" y="3435"/>
                    <a:pt x="208" y="3436"/>
                    <a:pt x="207" y="3437"/>
                  </a:cubicBezTo>
                  <a:cubicBezTo>
                    <a:pt x="206" y="3438"/>
                    <a:pt x="205" y="3440"/>
                    <a:pt x="204" y="3441"/>
                  </a:cubicBezTo>
                  <a:cubicBezTo>
                    <a:pt x="203" y="3443"/>
                    <a:pt x="202" y="3445"/>
                    <a:pt x="201" y="3446"/>
                  </a:cubicBezTo>
                  <a:cubicBezTo>
                    <a:pt x="200" y="3448"/>
                    <a:pt x="199" y="3450"/>
                    <a:pt x="198" y="3451"/>
                  </a:cubicBezTo>
                  <a:cubicBezTo>
                    <a:pt x="196" y="3457"/>
                    <a:pt x="194" y="3465"/>
                    <a:pt x="194" y="3471"/>
                  </a:cubicBezTo>
                  <a:cubicBezTo>
                    <a:pt x="194" y="3471"/>
                    <a:pt x="194" y="3471"/>
                    <a:pt x="194" y="3471"/>
                  </a:cubicBezTo>
                  <a:cubicBezTo>
                    <a:pt x="194" y="3477"/>
                    <a:pt x="196" y="3485"/>
                    <a:pt x="198" y="3491"/>
                  </a:cubicBezTo>
                  <a:cubicBezTo>
                    <a:pt x="200" y="3489"/>
                    <a:pt x="201" y="3487"/>
                    <a:pt x="201" y="3485"/>
                  </a:cubicBezTo>
                  <a:cubicBezTo>
                    <a:pt x="203" y="3480"/>
                    <a:pt x="204" y="3475"/>
                    <a:pt x="204" y="3471"/>
                  </a:cubicBezTo>
                  <a:cubicBezTo>
                    <a:pt x="204" y="3467"/>
                    <a:pt x="205" y="3461"/>
                    <a:pt x="207" y="3457"/>
                  </a:cubicBezTo>
                  <a:cubicBezTo>
                    <a:pt x="207" y="3455"/>
                    <a:pt x="208" y="3453"/>
                    <a:pt x="210" y="3451"/>
                  </a:cubicBezTo>
                  <a:cubicBezTo>
                    <a:pt x="210" y="3450"/>
                    <a:pt x="212" y="3448"/>
                    <a:pt x="213" y="3447"/>
                  </a:cubicBezTo>
                  <a:cubicBezTo>
                    <a:pt x="217" y="3454"/>
                    <a:pt x="219" y="3462"/>
                    <a:pt x="219" y="3471"/>
                  </a:cubicBezTo>
                  <a:cubicBezTo>
                    <a:pt x="219" y="3471"/>
                    <a:pt x="219" y="3471"/>
                    <a:pt x="219" y="3471"/>
                  </a:cubicBezTo>
                  <a:cubicBezTo>
                    <a:pt x="219" y="3479"/>
                    <a:pt x="217" y="3488"/>
                    <a:pt x="213" y="3495"/>
                  </a:cubicBezTo>
                  <a:cubicBezTo>
                    <a:pt x="212" y="3497"/>
                    <a:pt x="211" y="3498"/>
                    <a:pt x="210" y="3500"/>
                  </a:cubicBezTo>
                  <a:cubicBezTo>
                    <a:pt x="209" y="3501"/>
                    <a:pt x="208" y="3504"/>
                    <a:pt x="207" y="3505"/>
                  </a:cubicBezTo>
                  <a:cubicBezTo>
                    <a:pt x="206" y="3506"/>
                    <a:pt x="205" y="3508"/>
                    <a:pt x="204" y="3509"/>
                  </a:cubicBezTo>
                  <a:cubicBezTo>
                    <a:pt x="203" y="3510"/>
                    <a:pt x="202" y="3511"/>
                    <a:pt x="201" y="3512"/>
                  </a:cubicBezTo>
                  <a:cubicBezTo>
                    <a:pt x="199" y="3513"/>
                    <a:pt x="198" y="3515"/>
                    <a:pt x="197" y="3516"/>
                  </a:cubicBezTo>
                  <a:cubicBezTo>
                    <a:pt x="196" y="3516"/>
                    <a:pt x="196" y="3517"/>
                    <a:pt x="195" y="3517"/>
                  </a:cubicBezTo>
                  <a:cubicBezTo>
                    <a:pt x="105" y="3590"/>
                    <a:pt x="45" y="3639"/>
                    <a:pt x="3" y="3673"/>
                  </a:cubicBezTo>
                  <a:cubicBezTo>
                    <a:pt x="2" y="3678"/>
                    <a:pt x="1" y="3684"/>
                    <a:pt x="0" y="3689"/>
                  </a:cubicBezTo>
                  <a:cubicBezTo>
                    <a:pt x="201" y="3526"/>
                    <a:pt x="201" y="3526"/>
                    <a:pt x="201" y="3526"/>
                  </a:cubicBezTo>
                  <a:cubicBezTo>
                    <a:pt x="202" y="3525"/>
                    <a:pt x="203" y="3524"/>
                    <a:pt x="204" y="3522"/>
                  </a:cubicBezTo>
                  <a:cubicBezTo>
                    <a:pt x="205" y="3524"/>
                    <a:pt x="206" y="3525"/>
                    <a:pt x="207" y="3526"/>
                  </a:cubicBezTo>
                  <a:cubicBezTo>
                    <a:pt x="486" y="3753"/>
                    <a:pt x="486" y="3753"/>
                    <a:pt x="486" y="3753"/>
                  </a:cubicBezTo>
                  <a:cubicBezTo>
                    <a:pt x="487" y="3753"/>
                    <a:pt x="488" y="3754"/>
                    <a:pt x="488" y="3754"/>
                  </a:cubicBezTo>
                  <a:cubicBezTo>
                    <a:pt x="489" y="3753"/>
                    <a:pt x="490" y="3752"/>
                    <a:pt x="491" y="3750"/>
                  </a:cubicBezTo>
                  <a:cubicBezTo>
                    <a:pt x="492" y="3749"/>
                    <a:pt x="493" y="3747"/>
                    <a:pt x="494" y="3745"/>
                  </a:cubicBezTo>
                  <a:cubicBezTo>
                    <a:pt x="493" y="3745"/>
                    <a:pt x="493" y="3744"/>
                    <a:pt x="492" y="3744"/>
                  </a:cubicBezTo>
                  <a:cubicBezTo>
                    <a:pt x="213" y="3517"/>
                    <a:pt x="213" y="3517"/>
                    <a:pt x="213" y="3517"/>
                  </a:cubicBezTo>
                  <a:cubicBezTo>
                    <a:pt x="212" y="3517"/>
                    <a:pt x="212" y="3516"/>
                    <a:pt x="211" y="3516"/>
                  </a:cubicBezTo>
                  <a:cubicBezTo>
                    <a:pt x="212" y="3514"/>
                    <a:pt x="213" y="3513"/>
                    <a:pt x="214" y="3512"/>
                  </a:cubicBezTo>
                  <a:cubicBezTo>
                    <a:pt x="215" y="3510"/>
                    <a:pt x="216" y="3509"/>
                    <a:pt x="217" y="3508"/>
                  </a:cubicBezTo>
                  <a:cubicBezTo>
                    <a:pt x="218" y="3506"/>
                    <a:pt x="219" y="3505"/>
                    <a:pt x="220" y="3504"/>
                  </a:cubicBezTo>
                  <a:cubicBezTo>
                    <a:pt x="225" y="3493"/>
                    <a:pt x="228" y="3483"/>
                    <a:pt x="228" y="3471"/>
                  </a:cubicBezTo>
                  <a:cubicBezTo>
                    <a:pt x="228" y="3459"/>
                    <a:pt x="225" y="3449"/>
                    <a:pt x="220" y="3438"/>
                  </a:cubicBezTo>
                  <a:cubicBezTo>
                    <a:pt x="220" y="3438"/>
                    <a:pt x="221" y="3437"/>
                    <a:pt x="222" y="3437"/>
                  </a:cubicBezTo>
                  <a:cubicBezTo>
                    <a:pt x="501" y="3210"/>
                    <a:pt x="501" y="3210"/>
                    <a:pt x="501" y="3210"/>
                  </a:cubicBezTo>
                  <a:cubicBezTo>
                    <a:pt x="502" y="3209"/>
                    <a:pt x="503" y="3208"/>
                    <a:pt x="504" y="3207"/>
                  </a:cubicBezTo>
                  <a:cubicBezTo>
                    <a:pt x="505" y="3208"/>
                    <a:pt x="506" y="3209"/>
                    <a:pt x="507" y="3210"/>
                  </a:cubicBezTo>
                  <a:cubicBezTo>
                    <a:pt x="787" y="3437"/>
                    <a:pt x="787" y="3437"/>
                    <a:pt x="787" y="3437"/>
                  </a:cubicBezTo>
                  <a:cubicBezTo>
                    <a:pt x="788" y="3437"/>
                    <a:pt x="789" y="3438"/>
                    <a:pt x="789" y="3438"/>
                  </a:cubicBezTo>
                  <a:cubicBezTo>
                    <a:pt x="789" y="3438"/>
                    <a:pt x="789" y="3438"/>
                    <a:pt x="789" y="3438"/>
                  </a:cubicBezTo>
                  <a:cubicBezTo>
                    <a:pt x="790" y="3437"/>
                    <a:pt x="791" y="3436"/>
                    <a:pt x="792" y="3434"/>
                  </a:cubicBezTo>
                  <a:cubicBezTo>
                    <a:pt x="793" y="3433"/>
                    <a:pt x="793" y="3432"/>
                    <a:pt x="794" y="3431"/>
                  </a:cubicBezTo>
                  <a:cubicBezTo>
                    <a:pt x="794" y="3431"/>
                    <a:pt x="795" y="3430"/>
                    <a:pt x="795" y="3430"/>
                  </a:cubicBezTo>
                  <a:cubicBezTo>
                    <a:pt x="794" y="3430"/>
                    <a:pt x="794" y="3429"/>
                    <a:pt x="793" y="3429"/>
                  </a:cubicBezTo>
                  <a:cubicBezTo>
                    <a:pt x="513" y="3202"/>
                    <a:pt x="513" y="3202"/>
                    <a:pt x="513" y="3202"/>
                  </a:cubicBezTo>
                  <a:cubicBezTo>
                    <a:pt x="512" y="3202"/>
                    <a:pt x="512" y="3201"/>
                    <a:pt x="511" y="3201"/>
                  </a:cubicBezTo>
                  <a:cubicBezTo>
                    <a:pt x="512" y="3199"/>
                    <a:pt x="513" y="3198"/>
                    <a:pt x="514" y="3196"/>
                  </a:cubicBezTo>
                  <a:cubicBezTo>
                    <a:pt x="515" y="3194"/>
                    <a:pt x="516" y="3193"/>
                    <a:pt x="517" y="3192"/>
                  </a:cubicBezTo>
                  <a:cubicBezTo>
                    <a:pt x="518" y="3191"/>
                    <a:pt x="518" y="3190"/>
                    <a:pt x="519" y="3190"/>
                  </a:cubicBezTo>
                  <a:cubicBezTo>
                    <a:pt x="519" y="3189"/>
                    <a:pt x="520" y="3189"/>
                    <a:pt x="520" y="3188"/>
                  </a:cubicBezTo>
                  <a:cubicBezTo>
                    <a:pt x="520" y="3188"/>
                    <a:pt x="520" y="3188"/>
                    <a:pt x="520" y="3188"/>
                  </a:cubicBezTo>
                  <a:cubicBezTo>
                    <a:pt x="525" y="3178"/>
                    <a:pt x="528" y="3167"/>
                    <a:pt x="528" y="3155"/>
                  </a:cubicBezTo>
                  <a:cubicBezTo>
                    <a:pt x="528" y="3144"/>
                    <a:pt x="525" y="3133"/>
                    <a:pt x="520" y="3123"/>
                  </a:cubicBezTo>
                  <a:cubicBezTo>
                    <a:pt x="520" y="3123"/>
                    <a:pt x="521" y="3122"/>
                    <a:pt x="522" y="3122"/>
                  </a:cubicBezTo>
                  <a:cubicBezTo>
                    <a:pt x="802" y="2895"/>
                    <a:pt x="802" y="2895"/>
                    <a:pt x="802" y="2895"/>
                  </a:cubicBezTo>
                  <a:cubicBezTo>
                    <a:pt x="803" y="2894"/>
                    <a:pt x="804" y="2893"/>
                    <a:pt x="805" y="2892"/>
                  </a:cubicBezTo>
                  <a:cubicBezTo>
                    <a:pt x="806" y="2893"/>
                    <a:pt x="807" y="2894"/>
                    <a:pt x="808" y="2895"/>
                  </a:cubicBezTo>
                  <a:cubicBezTo>
                    <a:pt x="1087" y="3122"/>
                    <a:pt x="1087" y="3122"/>
                    <a:pt x="1087" y="3122"/>
                  </a:cubicBezTo>
                  <a:cubicBezTo>
                    <a:pt x="1088" y="3122"/>
                    <a:pt x="1089" y="3123"/>
                    <a:pt x="1089" y="3123"/>
                  </a:cubicBezTo>
                  <a:cubicBezTo>
                    <a:pt x="1089" y="3123"/>
                    <a:pt x="1089" y="3123"/>
                    <a:pt x="1089" y="3123"/>
                  </a:cubicBezTo>
                  <a:cubicBezTo>
                    <a:pt x="1090" y="3122"/>
                    <a:pt x="1091" y="3121"/>
                    <a:pt x="1092" y="3119"/>
                  </a:cubicBezTo>
                  <a:cubicBezTo>
                    <a:pt x="1093" y="3118"/>
                    <a:pt x="1094" y="3117"/>
                    <a:pt x="1095" y="3114"/>
                  </a:cubicBezTo>
                  <a:cubicBezTo>
                    <a:pt x="1095" y="3114"/>
                    <a:pt x="1095" y="3114"/>
                    <a:pt x="1095" y="3114"/>
                  </a:cubicBezTo>
                  <a:cubicBezTo>
                    <a:pt x="1094" y="3114"/>
                    <a:pt x="1094" y="3113"/>
                    <a:pt x="1093" y="3113"/>
                  </a:cubicBezTo>
                  <a:cubicBezTo>
                    <a:pt x="814" y="2886"/>
                    <a:pt x="814" y="2886"/>
                    <a:pt x="814" y="2886"/>
                  </a:cubicBezTo>
                  <a:cubicBezTo>
                    <a:pt x="813" y="2886"/>
                    <a:pt x="813" y="2885"/>
                    <a:pt x="812" y="2885"/>
                  </a:cubicBezTo>
                  <a:cubicBezTo>
                    <a:pt x="812" y="2885"/>
                    <a:pt x="812" y="2885"/>
                    <a:pt x="812" y="2885"/>
                  </a:cubicBezTo>
                  <a:cubicBezTo>
                    <a:pt x="813" y="2883"/>
                    <a:pt x="814" y="2882"/>
                    <a:pt x="815" y="2881"/>
                  </a:cubicBezTo>
                  <a:cubicBezTo>
                    <a:pt x="816" y="2879"/>
                    <a:pt x="817" y="2878"/>
                    <a:pt x="818" y="2877"/>
                  </a:cubicBezTo>
                  <a:cubicBezTo>
                    <a:pt x="819" y="2875"/>
                    <a:pt x="820" y="2874"/>
                    <a:pt x="821" y="2873"/>
                  </a:cubicBezTo>
                  <a:cubicBezTo>
                    <a:pt x="821" y="2873"/>
                    <a:pt x="821" y="2873"/>
                    <a:pt x="821" y="2873"/>
                  </a:cubicBezTo>
                  <a:cubicBezTo>
                    <a:pt x="826" y="2862"/>
                    <a:pt x="829" y="2852"/>
                    <a:pt x="829" y="2840"/>
                  </a:cubicBezTo>
                  <a:cubicBezTo>
                    <a:pt x="829" y="2828"/>
                    <a:pt x="826" y="2818"/>
                    <a:pt x="821" y="2807"/>
                  </a:cubicBezTo>
                  <a:cubicBezTo>
                    <a:pt x="821" y="2807"/>
                    <a:pt x="822" y="2806"/>
                    <a:pt x="823" y="2806"/>
                  </a:cubicBezTo>
                  <a:cubicBezTo>
                    <a:pt x="1102" y="2579"/>
                    <a:pt x="1102" y="2579"/>
                    <a:pt x="1102" y="2579"/>
                  </a:cubicBezTo>
                  <a:cubicBezTo>
                    <a:pt x="1103" y="2578"/>
                    <a:pt x="1104" y="2577"/>
                    <a:pt x="1105" y="2576"/>
                  </a:cubicBezTo>
                  <a:cubicBezTo>
                    <a:pt x="1105" y="2576"/>
                    <a:pt x="1105" y="2576"/>
                    <a:pt x="1105" y="2576"/>
                  </a:cubicBezTo>
                  <a:cubicBezTo>
                    <a:pt x="1106" y="2577"/>
                    <a:pt x="1107" y="2578"/>
                    <a:pt x="1108" y="2579"/>
                  </a:cubicBezTo>
                  <a:cubicBezTo>
                    <a:pt x="1388" y="2807"/>
                    <a:pt x="1388" y="2807"/>
                    <a:pt x="1388" y="2807"/>
                  </a:cubicBezTo>
                  <a:cubicBezTo>
                    <a:pt x="1389" y="2807"/>
                    <a:pt x="1389" y="2807"/>
                    <a:pt x="1389" y="2807"/>
                  </a:cubicBezTo>
                  <a:cubicBezTo>
                    <a:pt x="1390" y="2807"/>
                    <a:pt x="1390" y="2808"/>
                    <a:pt x="1390" y="2808"/>
                  </a:cubicBezTo>
                  <a:cubicBezTo>
                    <a:pt x="1391" y="2807"/>
                    <a:pt x="1392" y="2806"/>
                    <a:pt x="1393" y="2803"/>
                  </a:cubicBezTo>
                  <a:cubicBezTo>
                    <a:pt x="1394" y="2802"/>
                    <a:pt x="1395" y="2801"/>
                    <a:pt x="1396" y="2799"/>
                  </a:cubicBezTo>
                  <a:cubicBezTo>
                    <a:pt x="1396" y="2799"/>
                    <a:pt x="1395" y="2799"/>
                    <a:pt x="1395" y="2799"/>
                  </a:cubicBezTo>
                  <a:cubicBezTo>
                    <a:pt x="1395" y="2798"/>
                    <a:pt x="1395" y="2798"/>
                    <a:pt x="1394" y="2798"/>
                  </a:cubicBezTo>
                  <a:cubicBezTo>
                    <a:pt x="1114" y="2570"/>
                    <a:pt x="1114" y="2570"/>
                    <a:pt x="1114" y="2570"/>
                  </a:cubicBezTo>
                  <a:cubicBezTo>
                    <a:pt x="1113" y="2570"/>
                    <a:pt x="1113" y="2569"/>
                    <a:pt x="1112" y="2569"/>
                  </a:cubicBezTo>
                  <a:cubicBezTo>
                    <a:pt x="1112" y="2569"/>
                    <a:pt x="1112" y="2569"/>
                    <a:pt x="1112" y="2569"/>
                  </a:cubicBezTo>
                  <a:cubicBezTo>
                    <a:pt x="1113" y="2567"/>
                    <a:pt x="1114" y="2566"/>
                    <a:pt x="1115" y="2565"/>
                  </a:cubicBezTo>
                  <a:cubicBezTo>
                    <a:pt x="1116" y="2563"/>
                    <a:pt x="1117" y="2562"/>
                    <a:pt x="1118" y="2561"/>
                  </a:cubicBezTo>
                  <a:cubicBezTo>
                    <a:pt x="1119" y="2559"/>
                    <a:pt x="1120" y="2558"/>
                    <a:pt x="1121" y="2557"/>
                  </a:cubicBezTo>
                  <a:cubicBezTo>
                    <a:pt x="1121" y="2557"/>
                    <a:pt x="1121" y="2557"/>
                    <a:pt x="1121" y="2557"/>
                  </a:cubicBezTo>
                  <a:cubicBezTo>
                    <a:pt x="1126" y="2546"/>
                    <a:pt x="1129" y="2536"/>
                    <a:pt x="1129" y="2524"/>
                  </a:cubicBezTo>
                  <a:cubicBezTo>
                    <a:pt x="1129" y="2524"/>
                    <a:pt x="1129" y="2524"/>
                    <a:pt x="1129" y="2524"/>
                  </a:cubicBezTo>
                  <a:cubicBezTo>
                    <a:pt x="1129" y="2512"/>
                    <a:pt x="1126" y="2502"/>
                    <a:pt x="1121" y="2491"/>
                  </a:cubicBezTo>
                  <a:cubicBezTo>
                    <a:pt x="1121" y="2491"/>
                    <a:pt x="1122" y="2490"/>
                    <a:pt x="1123" y="2490"/>
                  </a:cubicBezTo>
                  <a:cubicBezTo>
                    <a:pt x="1402" y="2263"/>
                    <a:pt x="1402" y="2263"/>
                    <a:pt x="1402" y="2263"/>
                  </a:cubicBezTo>
                  <a:cubicBezTo>
                    <a:pt x="1403" y="2262"/>
                    <a:pt x="1404" y="2261"/>
                    <a:pt x="1405" y="2260"/>
                  </a:cubicBezTo>
                  <a:cubicBezTo>
                    <a:pt x="1406" y="2261"/>
                    <a:pt x="1407" y="2262"/>
                    <a:pt x="1408" y="2263"/>
                  </a:cubicBezTo>
                  <a:cubicBezTo>
                    <a:pt x="1688" y="2490"/>
                    <a:pt x="1688" y="2490"/>
                    <a:pt x="1688" y="2490"/>
                  </a:cubicBezTo>
                  <a:cubicBezTo>
                    <a:pt x="1689" y="2490"/>
                    <a:pt x="1690" y="2491"/>
                    <a:pt x="1690" y="2491"/>
                  </a:cubicBezTo>
                  <a:cubicBezTo>
                    <a:pt x="1691" y="2490"/>
                    <a:pt x="1692" y="2489"/>
                    <a:pt x="1693" y="2487"/>
                  </a:cubicBezTo>
                  <a:cubicBezTo>
                    <a:pt x="1694" y="2486"/>
                    <a:pt x="1695" y="2485"/>
                    <a:pt x="1696" y="2483"/>
                  </a:cubicBezTo>
                  <a:cubicBezTo>
                    <a:pt x="1695" y="2483"/>
                    <a:pt x="1695" y="2482"/>
                    <a:pt x="1694" y="2482"/>
                  </a:cubicBezTo>
                  <a:cubicBezTo>
                    <a:pt x="1414" y="2255"/>
                    <a:pt x="1414" y="2255"/>
                    <a:pt x="1414" y="2255"/>
                  </a:cubicBezTo>
                  <a:cubicBezTo>
                    <a:pt x="1413" y="2255"/>
                    <a:pt x="1413" y="2254"/>
                    <a:pt x="1412" y="2254"/>
                  </a:cubicBezTo>
                  <a:cubicBezTo>
                    <a:pt x="1413" y="2252"/>
                    <a:pt x="1414" y="2251"/>
                    <a:pt x="1415" y="2250"/>
                  </a:cubicBezTo>
                  <a:cubicBezTo>
                    <a:pt x="1417" y="2248"/>
                    <a:pt x="1417" y="2246"/>
                    <a:pt x="1418" y="2245"/>
                  </a:cubicBezTo>
                  <a:cubicBezTo>
                    <a:pt x="1419" y="2243"/>
                    <a:pt x="1420" y="2242"/>
                    <a:pt x="1421" y="2241"/>
                  </a:cubicBezTo>
                  <a:cubicBezTo>
                    <a:pt x="1426" y="2231"/>
                    <a:pt x="1429" y="2220"/>
                    <a:pt x="1429" y="2209"/>
                  </a:cubicBezTo>
                  <a:cubicBezTo>
                    <a:pt x="1429" y="2197"/>
                    <a:pt x="1426" y="2187"/>
                    <a:pt x="1421" y="2176"/>
                  </a:cubicBezTo>
                  <a:cubicBezTo>
                    <a:pt x="1421" y="2176"/>
                    <a:pt x="1422" y="2175"/>
                    <a:pt x="1424" y="2175"/>
                  </a:cubicBezTo>
                  <a:cubicBezTo>
                    <a:pt x="1703" y="1948"/>
                    <a:pt x="1703" y="1948"/>
                    <a:pt x="1703" y="1948"/>
                  </a:cubicBezTo>
                  <a:cubicBezTo>
                    <a:pt x="1704" y="1947"/>
                    <a:pt x="1705" y="1946"/>
                    <a:pt x="1706" y="1945"/>
                  </a:cubicBezTo>
                  <a:cubicBezTo>
                    <a:pt x="1707" y="1946"/>
                    <a:pt x="1708" y="1947"/>
                    <a:pt x="1709" y="1948"/>
                  </a:cubicBezTo>
                  <a:cubicBezTo>
                    <a:pt x="1988" y="2175"/>
                    <a:pt x="1988" y="2175"/>
                    <a:pt x="1988" y="2175"/>
                  </a:cubicBezTo>
                  <a:cubicBezTo>
                    <a:pt x="1989" y="2175"/>
                    <a:pt x="1990" y="2176"/>
                    <a:pt x="1990" y="2176"/>
                  </a:cubicBezTo>
                  <a:cubicBezTo>
                    <a:pt x="1991" y="2175"/>
                    <a:pt x="1992" y="2174"/>
                    <a:pt x="1993" y="2172"/>
                  </a:cubicBezTo>
                  <a:cubicBezTo>
                    <a:pt x="1994" y="2171"/>
                    <a:pt x="1995" y="2170"/>
                    <a:pt x="1996" y="2168"/>
                  </a:cubicBezTo>
                  <a:cubicBezTo>
                    <a:pt x="1995" y="2168"/>
                    <a:pt x="1995" y="2167"/>
                    <a:pt x="1994" y="2167"/>
                  </a:cubicBezTo>
                  <a:cubicBezTo>
                    <a:pt x="1715" y="1939"/>
                    <a:pt x="1715" y="1939"/>
                    <a:pt x="1715" y="1939"/>
                  </a:cubicBezTo>
                  <a:cubicBezTo>
                    <a:pt x="1714" y="1939"/>
                    <a:pt x="1714" y="1938"/>
                    <a:pt x="1713" y="1938"/>
                  </a:cubicBezTo>
                  <a:cubicBezTo>
                    <a:pt x="1714" y="1936"/>
                    <a:pt x="1715" y="1935"/>
                    <a:pt x="1716" y="1934"/>
                  </a:cubicBezTo>
                  <a:cubicBezTo>
                    <a:pt x="1717" y="1932"/>
                    <a:pt x="1718" y="1931"/>
                    <a:pt x="1719" y="1930"/>
                  </a:cubicBezTo>
                  <a:cubicBezTo>
                    <a:pt x="1720" y="1928"/>
                    <a:pt x="1721" y="1927"/>
                    <a:pt x="1722" y="1926"/>
                  </a:cubicBezTo>
                  <a:cubicBezTo>
                    <a:pt x="1727" y="1915"/>
                    <a:pt x="1730" y="1905"/>
                    <a:pt x="1730" y="1893"/>
                  </a:cubicBezTo>
                  <a:cubicBezTo>
                    <a:pt x="1730" y="1882"/>
                    <a:pt x="1727" y="1871"/>
                    <a:pt x="1722" y="1861"/>
                  </a:cubicBezTo>
                  <a:cubicBezTo>
                    <a:pt x="1722" y="1861"/>
                    <a:pt x="1723" y="1859"/>
                    <a:pt x="1724" y="1859"/>
                  </a:cubicBezTo>
                  <a:cubicBezTo>
                    <a:pt x="2003" y="1632"/>
                    <a:pt x="2003" y="1632"/>
                    <a:pt x="2003" y="1632"/>
                  </a:cubicBezTo>
                  <a:cubicBezTo>
                    <a:pt x="2004" y="1631"/>
                    <a:pt x="2005" y="1630"/>
                    <a:pt x="2006" y="1629"/>
                  </a:cubicBezTo>
                  <a:cubicBezTo>
                    <a:pt x="2007" y="1630"/>
                    <a:pt x="2008" y="1631"/>
                    <a:pt x="2009" y="1632"/>
                  </a:cubicBezTo>
                  <a:cubicBezTo>
                    <a:pt x="2288" y="1859"/>
                    <a:pt x="2288" y="1859"/>
                    <a:pt x="2288" y="1859"/>
                  </a:cubicBezTo>
                  <a:cubicBezTo>
                    <a:pt x="2289" y="1859"/>
                    <a:pt x="2290" y="1861"/>
                    <a:pt x="2290" y="1861"/>
                  </a:cubicBezTo>
                  <a:cubicBezTo>
                    <a:pt x="2291" y="1859"/>
                    <a:pt x="2292" y="1858"/>
                    <a:pt x="2293" y="1856"/>
                  </a:cubicBezTo>
                  <a:cubicBezTo>
                    <a:pt x="2294" y="1855"/>
                    <a:pt x="2295" y="1854"/>
                    <a:pt x="2296" y="1852"/>
                  </a:cubicBezTo>
                  <a:cubicBezTo>
                    <a:pt x="2295" y="1852"/>
                    <a:pt x="2295" y="1851"/>
                    <a:pt x="2294" y="1851"/>
                  </a:cubicBezTo>
                  <a:cubicBezTo>
                    <a:pt x="2015" y="1624"/>
                    <a:pt x="2015" y="1624"/>
                    <a:pt x="2015" y="1624"/>
                  </a:cubicBezTo>
                  <a:cubicBezTo>
                    <a:pt x="2014" y="1624"/>
                    <a:pt x="2014" y="1623"/>
                    <a:pt x="2013" y="1623"/>
                  </a:cubicBezTo>
                  <a:cubicBezTo>
                    <a:pt x="2014" y="1621"/>
                    <a:pt x="2015" y="1620"/>
                    <a:pt x="2016" y="1619"/>
                  </a:cubicBezTo>
                  <a:cubicBezTo>
                    <a:pt x="2017" y="1617"/>
                    <a:pt x="2018" y="1616"/>
                    <a:pt x="2019" y="1615"/>
                  </a:cubicBezTo>
                  <a:cubicBezTo>
                    <a:pt x="2020" y="1612"/>
                    <a:pt x="2021" y="1611"/>
                    <a:pt x="2022" y="1610"/>
                  </a:cubicBezTo>
                  <a:cubicBezTo>
                    <a:pt x="2027" y="1600"/>
                    <a:pt x="2030" y="1589"/>
                    <a:pt x="2030" y="1578"/>
                  </a:cubicBezTo>
                  <a:cubicBezTo>
                    <a:pt x="2030" y="1566"/>
                    <a:pt x="2027" y="1556"/>
                    <a:pt x="2022" y="1545"/>
                  </a:cubicBezTo>
                  <a:cubicBezTo>
                    <a:pt x="2022" y="1545"/>
                    <a:pt x="2023" y="1544"/>
                    <a:pt x="2024" y="1544"/>
                  </a:cubicBezTo>
                  <a:cubicBezTo>
                    <a:pt x="2303" y="1317"/>
                    <a:pt x="2303" y="1317"/>
                    <a:pt x="2303" y="1317"/>
                  </a:cubicBezTo>
                  <a:cubicBezTo>
                    <a:pt x="2304" y="1316"/>
                    <a:pt x="2305" y="1315"/>
                    <a:pt x="2306" y="1314"/>
                  </a:cubicBezTo>
                  <a:cubicBezTo>
                    <a:pt x="2307" y="1315"/>
                    <a:pt x="2308" y="1316"/>
                    <a:pt x="2309" y="1317"/>
                  </a:cubicBezTo>
                  <a:cubicBezTo>
                    <a:pt x="2588" y="1544"/>
                    <a:pt x="2588" y="1544"/>
                    <a:pt x="2588" y="1544"/>
                  </a:cubicBezTo>
                  <a:cubicBezTo>
                    <a:pt x="2589" y="1544"/>
                    <a:pt x="2590" y="1545"/>
                    <a:pt x="2590" y="1545"/>
                  </a:cubicBezTo>
                  <a:cubicBezTo>
                    <a:pt x="2591" y="1544"/>
                    <a:pt x="2592" y="1543"/>
                    <a:pt x="2593" y="1541"/>
                  </a:cubicBezTo>
                  <a:cubicBezTo>
                    <a:pt x="2594" y="1540"/>
                    <a:pt x="2595" y="1539"/>
                    <a:pt x="2596" y="1537"/>
                  </a:cubicBezTo>
                  <a:cubicBezTo>
                    <a:pt x="2595" y="1537"/>
                    <a:pt x="2595" y="1536"/>
                    <a:pt x="2594" y="1536"/>
                  </a:cubicBezTo>
                  <a:cubicBezTo>
                    <a:pt x="2315" y="1309"/>
                    <a:pt x="2315" y="1309"/>
                    <a:pt x="2315" y="1309"/>
                  </a:cubicBezTo>
                  <a:cubicBezTo>
                    <a:pt x="2314" y="1309"/>
                    <a:pt x="2314" y="1308"/>
                    <a:pt x="2313" y="1308"/>
                  </a:cubicBezTo>
                  <a:cubicBezTo>
                    <a:pt x="2314" y="1305"/>
                    <a:pt x="2315" y="1304"/>
                    <a:pt x="2316" y="1303"/>
                  </a:cubicBezTo>
                  <a:cubicBezTo>
                    <a:pt x="2317" y="1301"/>
                    <a:pt x="2318" y="1300"/>
                    <a:pt x="2319" y="1299"/>
                  </a:cubicBezTo>
                  <a:cubicBezTo>
                    <a:pt x="2320" y="1297"/>
                    <a:pt x="2321" y="1296"/>
                    <a:pt x="2322" y="1295"/>
                  </a:cubicBezTo>
                  <a:cubicBezTo>
                    <a:pt x="2327" y="1284"/>
                    <a:pt x="2330" y="1274"/>
                    <a:pt x="2330" y="1262"/>
                  </a:cubicBezTo>
                  <a:cubicBezTo>
                    <a:pt x="2330" y="1251"/>
                    <a:pt x="2327" y="1240"/>
                    <a:pt x="2322" y="1230"/>
                  </a:cubicBezTo>
                  <a:cubicBezTo>
                    <a:pt x="2322" y="1230"/>
                    <a:pt x="2323" y="1229"/>
                    <a:pt x="2324" y="1229"/>
                  </a:cubicBezTo>
                  <a:cubicBezTo>
                    <a:pt x="2603" y="1002"/>
                    <a:pt x="2603" y="1002"/>
                    <a:pt x="2603" y="1002"/>
                  </a:cubicBezTo>
                  <a:cubicBezTo>
                    <a:pt x="2604" y="1000"/>
                    <a:pt x="2605" y="999"/>
                    <a:pt x="2606" y="998"/>
                  </a:cubicBezTo>
                  <a:cubicBezTo>
                    <a:pt x="2607" y="999"/>
                    <a:pt x="2608" y="1000"/>
                    <a:pt x="2609" y="1002"/>
                  </a:cubicBezTo>
                  <a:cubicBezTo>
                    <a:pt x="2888" y="1229"/>
                    <a:pt x="2888" y="1229"/>
                    <a:pt x="2888" y="1229"/>
                  </a:cubicBezTo>
                  <a:cubicBezTo>
                    <a:pt x="2889" y="1229"/>
                    <a:pt x="2890" y="1230"/>
                    <a:pt x="2890" y="1230"/>
                  </a:cubicBezTo>
                  <a:cubicBezTo>
                    <a:pt x="2891" y="1229"/>
                    <a:pt x="2892" y="1228"/>
                    <a:pt x="2893" y="1225"/>
                  </a:cubicBezTo>
                  <a:cubicBezTo>
                    <a:pt x="2894" y="1224"/>
                    <a:pt x="2895" y="1223"/>
                    <a:pt x="2896" y="1221"/>
                  </a:cubicBezTo>
                  <a:cubicBezTo>
                    <a:pt x="2895" y="1221"/>
                    <a:pt x="2895" y="1220"/>
                    <a:pt x="2894" y="1220"/>
                  </a:cubicBezTo>
                  <a:cubicBezTo>
                    <a:pt x="2615" y="993"/>
                    <a:pt x="2615" y="993"/>
                    <a:pt x="2615" y="993"/>
                  </a:cubicBezTo>
                  <a:cubicBezTo>
                    <a:pt x="2614" y="993"/>
                    <a:pt x="2614" y="992"/>
                    <a:pt x="2613" y="992"/>
                  </a:cubicBezTo>
                  <a:cubicBezTo>
                    <a:pt x="2614" y="990"/>
                    <a:pt x="2615" y="989"/>
                    <a:pt x="2616" y="988"/>
                  </a:cubicBezTo>
                  <a:cubicBezTo>
                    <a:pt x="2617" y="986"/>
                    <a:pt x="2618" y="985"/>
                    <a:pt x="2619" y="984"/>
                  </a:cubicBezTo>
                  <a:cubicBezTo>
                    <a:pt x="2620" y="982"/>
                    <a:pt x="2621" y="981"/>
                    <a:pt x="2622" y="979"/>
                  </a:cubicBezTo>
                  <a:cubicBezTo>
                    <a:pt x="2627" y="969"/>
                    <a:pt x="2630" y="958"/>
                    <a:pt x="2630" y="947"/>
                  </a:cubicBezTo>
                  <a:cubicBezTo>
                    <a:pt x="2630" y="935"/>
                    <a:pt x="2627" y="925"/>
                    <a:pt x="2622" y="914"/>
                  </a:cubicBezTo>
                  <a:cubicBezTo>
                    <a:pt x="2622" y="914"/>
                    <a:pt x="2623" y="913"/>
                    <a:pt x="2624" y="913"/>
                  </a:cubicBezTo>
                  <a:cubicBezTo>
                    <a:pt x="2903" y="686"/>
                    <a:pt x="2903" y="686"/>
                    <a:pt x="2903" y="686"/>
                  </a:cubicBezTo>
                  <a:cubicBezTo>
                    <a:pt x="2904" y="685"/>
                    <a:pt x="2905" y="684"/>
                    <a:pt x="2906" y="683"/>
                  </a:cubicBezTo>
                  <a:cubicBezTo>
                    <a:pt x="2907" y="684"/>
                    <a:pt x="2908" y="685"/>
                    <a:pt x="2909" y="686"/>
                  </a:cubicBezTo>
                  <a:cubicBezTo>
                    <a:pt x="3189" y="913"/>
                    <a:pt x="3189" y="913"/>
                    <a:pt x="3189" y="913"/>
                  </a:cubicBezTo>
                  <a:cubicBezTo>
                    <a:pt x="3190" y="913"/>
                    <a:pt x="3191" y="914"/>
                    <a:pt x="3191" y="914"/>
                  </a:cubicBezTo>
                  <a:cubicBezTo>
                    <a:pt x="3192" y="913"/>
                    <a:pt x="3193" y="912"/>
                    <a:pt x="3194" y="910"/>
                  </a:cubicBezTo>
                  <a:cubicBezTo>
                    <a:pt x="3195" y="909"/>
                    <a:pt x="3196" y="908"/>
                    <a:pt x="3197" y="906"/>
                  </a:cubicBezTo>
                  <a:cubicBezTo>
                    <a:pt x="3196" y="906"/>
                    <a:pt x="3196" y="905"/>
                    <a:pt x="3195" y="905"/>
                  </a:cubicBezTo>
                  <a:cubicBezTo>
                    <a:pt x="2915" y="678"/>
                    <a:pt x="2915" y="678"/>
                    <a:pt x="2915" y="678"/>
                  </a:cubicBezTo>
                  <a:cubicBezTo>
                    <a:pt x="2914" y="678"/>
                    <a:pt x="2914" y="677"/>
                    <a:pt x="2913" y="677"/>
                  </a:cubicBezTo>
                  <a:cubicBezTo>
                    <a:pt x="2914" y="675"/>
                    <a:pt x="2915" y="673"/>
                    <a:pt x="2916" y="672"/>
                  </a:cubicBezTo>
                  <a:cubicBezTo>
                    <a:pt x="2917" y="670"/>
                    <a:pt x="2918" y="669"/>
                    <a:pt x="2919" y="668"/>
                  </a:cubicBezTo>
                  <a:cubicBezTo>
                    <a:pt x="2920" y="666"/>
                    <a:pt x="2921" y="665"/>
                    <a:pt x="2922" y="664"/>
                  </a:cubicBezTo>
                  <a:cubicBezTo>
                    <a:pt x="2927" y="654"/>
                    <a:pt x="2930" y="643"/>
                    <a:pt x="2930" y="631"/>
                  </a:cubicBezTo>
                  <a:cubicBezTo>
                    <a:pt x="2930" y="620"/>
                    <a:pt x="2927" y="609"/>
                    <a:pt x="2922" y="599"/>
                  </a:cubicBezTo>
                  <a:cubicBezTo>
                    <a:pt x="2922" y="599"/>
                    <a:pt x="2923" y="598"/>
                    <a:pt x="2924" y="598"/>
                  </a:cubicBezTo>
                  <a:cubicBezTo>
                    <a:pt x="3204" y="371"/>
                    <a:pt x="3204" y="371"/>
                    <a:pt x="3204" y="371"/>
                  </a:cubicBezTo>
                  <a:cubicBezTo>
                    <a:pt x="3205" y="370"/>
                    <a:pt x="3206" y="369"/>
                    <a:pt x="3207" y="368"/>
                  </a:cubicBezTo>
                  <a:cubicBezTo>
                    <a:pt x="3208" y="369"/>
                    <a:pt x="3209" y="370"/>
                    <a:pt x="3210" y="371"/>
                  </a:cubicBezTo>
                  <a:cubicBezTo>
                    <a:pt x="3489" y="598"/>
                    <a:pt x="3489" y="598"/>
                    <a:pt x="3489" y="598"/>
                  </a:cubicBezTo>
                  <a:cubicBezTo>
                    <a:pt x="3490" y="598"/>
                    <a:pt x="3491" y="599"/>
                    <a:pt x="3491" y="599"/>
                  </a:cubicBezTo>
                  <a:cubicBezTo>
                    <a:pt x="3491" y="599"/>
                    <a:pt x="3491" y="599"/>
                    <a:pt x="3491" y="599"/>
                  </a:cubicBezTo>
                  <a:cubicBezTo>
                    <a:pt x="3492" y="598"/>
                    <a:pt x="3493" y="597"/>
                    <a:pt x="3494" y="595"/>
                  </a:cubicBezTo>
                  <a:cubicBezTo>
                    <a:pt x="3495" y="594"/>
                    <a:pt x="3496" y="593"/>
                    <a:pt x="3497" y="590"/>
                  </a:cubicBezTo>
                  <a:cubicBezTo>
                    <a:pt x="3497" y="590"/>
                    <a:pt x="3497" y="590"/>
                    <a:pt x="3497" y="590"/>
                  </a:cubicBezTo>
                  <a:cubicBezTo>
                    <a:pt x="3496" y="590"/>
                    <a:pt x="3496" y="589"/>
                    <a:pt x="3495" y="589"/>
                  </a:cubicBezTo>
                  <a:cubicBezTo>
                    <a:pt x="3216" y="362"/>
                    <a:pt x="3216" y="362"/>
                    <a:pt x="3216" y="362"/>
                  </a:cubicBezTo>
                  <a:cubicBezTo>
                    <a:pt x="3215" y="362"/>
                    <a:pt x="3215" y="361"/>
                    <a:pt x="3214" y="361"/>
                  </a:cubicBezTo>
                  <a:cubicBezTo>
                    <a:pt x="3215" y="359"/>
                    <a:pt x="3216" y="358"/>
                    <a:pt x="3217" y="357"/>
                  </a:cubicBezTo>
                  <a:cubicBezTo>
                    <a:pt x="3218" y="355"/>
                    <a:pt x="3219" y="354"/>
                    <a:pt x="3220" y="353"/>
                  </a:cubicBezTo>
                  <a:cubicBezTo>
                    <a:pt x="3221" y="351"/>
                    <a:pt x="3222" y="350"/>
                    <a:pt x="3223" y="349"/>
                  </a:cubicBezTo>
                  <a:cubicBezTo>
                    <a:pt x="3228" y="338"/>
                    <a:pt x="3231" y="328"/>
                    <a:pt x="3231" y="316"/>
                  </a:cubicBezTo>
                  <a:cubicBezTo>
                    <a:pt x="3231" y="304"/>
                    <a:pt x="3228" y="294"/>
                    <a:pt x="3223" y="283"/>
                  </a:cubicBezTo>
                  <a:cubicBezTo>
                    <a:pt x="3223" y="283"/>
                    <a:pt x="3224" y="282"/>
                    <a:pt x="3225" y="282"/>
                  </a:cubicBezTo>
                  <a:cubicBezTo>
                    <a:pt x="3504" y="55"/>
                    <a:pt x="3504" y="55"/>
                    <a:pt x="3504" y="55"/>
                  </a:cubicBezTo>
                  <a:cubicBezTo>
                    <a:pt x="3505" y="54"/>
                    <a:pt x="3506" y="53"/>
                    <a:pt x="3507" y="52"/>
                  </a:cubicBezTo>
                  <a:cubicBezTo>
                    <a:pt x="3507" y="52"/>
                    <a:pt x="3507" y="52"/>
                    <a:pt x="3507" y="52"/>
                  </a:cubicBezTo>
                  <a:cubicBezTo>
                    <a:pt x="3508" y="53"/>
                    <a:pt x="3509" y="54"/>
                    <a:pt x="3510" y="55"/>
                  </a:cubicBezTo>
                  <a:cubicBezTo>
                    <a:pt x="3790" y="283"/>
                    <a:pt x="3790" y="283"/>
                    <a:pt x="3790" y="283"/>
                  </a:cubicBezTo>
                  <a:cubicBezTo>
                    <a:pt x="3791" y="283"/>
                    <a:pt x="3792" y="284"/>
                    <a:pt x="3792" y="284"/>
                  </a:cubicBezTo>
                  <a:cubicBezTo>
                    <a:pt x="3792" y="284"/>
                    <a:pt x="3792" y="284"/>
                    <a:pt x="3792" y="283"/>
                  </a:cubicBezTo>
                  <a:cubicBezTo>
                    <a:pt x="3793" y="282"/>
                    <a:pt x="3794" y="281"/>
                    <a:pt x="3795" y="279"/>
                  </a:cubicBezTo>
                  <a:cubicBezTo>
                    <a:pt x="3796" y="278"/>
                    <a:pt x="3797" y="277"/>
                    <a:pt x="3798" y="275"/>
                  </a:cubicBezTo>
                  <a:cubicBezTo>
                    <a:pt x="3798" y="275"/>
                    <a:pt x="3798" y="275"/>
                    <a:pt x="3798" y="275"/>
                  </a:cubicBezTo>
                  <a:cubicBezTo>
                    <a:pt x="3797" y="275"/>
                    <a:pt x="3797" y="274"/>
                    <a:pt x="3796" y="274"/>
                  </a:cubicBezTo>
                  <a:cubicBezTo>
                    <a:pt x="3516" y="46"/>
                    <a:pt x="3516" y="46"/>
                    <a:pt x="3516" y="46"/>
                  </a:cubicBezTo>
                  <a:cubicBezTo>
                    <a:pt x="3515" y="46"/>
                    <a:pt x="3515" y="45"/>
                    <a:pt x="3514" y="45"/>
                  </a:cubicBezTo>
                  <a:cubicBezTo>
                    <a:pt x="3514" y="45"/>
                    <a:pt x="3514" y="45"/>
                    <a:pt x="3514" y="45"/>
                  </a:cubicBezTo>
                  <a:cubicBezTo>
                    <a:pt x="3515" y="43"/>
                    <a:pt x="3516" y="42"/>
                    <a:pt x="3517" y="41"/>
                  </a:cubicBezTo>
                  <a:cubicBezTo>
                    <a:pt x="3518" y="39"/>
                    <a:pt x="3519" y="38"/>
                    <a:pt x="3520" y="37"/>
                  </a:cubicBezTo>
                  <a:cubicBezTo>
                    <a:pt x="3521" y="35"/>
                    <a:pt x="3522" y="34"/>
                    <a:pt x="3523" y="33"/>
                  </a:cubicBezTo>
                  <a:cubicBezTo>
                    <a:pt x="3523" y="33"/>
                    <a:pt x="3523" y="33"/>
                    <a:pt x="3523" y="33"/>
                  </a:cubicBezTo>
                  <a:cubicBezTo>
                    <a:pt x="3528" y="22"/>
                    <a:pt x="3531" y="12"/>
                    <a:pt x="3531" y="0"/>
                  </a:cubicBezTo>
                  <a:cubicBezTo>
                    <a:pt x="3526" y="0"/>
                    <a:pt x="3526" y="0"/>
                    <a:pt x="3526" y="0"/>
                  </a:cubicBezTo>
                  <a:cubicBezTo>
                    <a:pt x="3525" y="0"/>
                    <a:pt x="3524" y="0"/>
                    <a:pt x="3524" y="0"/>
                  </a:cubicBezTo>
                  <a:cubicBezTo>
                    <a:pt x="3522" y="0"/>
                    <a:pt x="3522" y="0"/>
                    <a:pt x="3522" y="0"/>
                  </a:cubicBezTo>
                  <a:cubicBezTo>
                    <a:pt x="3518" y="0"/>
                    <a:pt x="3518" y="0"/>
                    <a:pt x="3518" y="0"/>
                  </a:cubicBezTo>
                  <a:cubicBezTo>
                    <a:pt x="3512" y="0"/>
                    <a:pt x="3512" y="0"/>
                    <a:pt x="3512" y="0"/>
                  </a:cubicBezTo>
                  <a:cubicBezTo>
                    <a:pt x="3507" y="0"/>
                    <a:pt x="3507" y="0"/>
                    <a:pt x="3507" y="0"/>
                  </a:cubicBezTo>
                  <a:cubicBezTo>
                    <a:pt x="3507" y="0"/>
                    <a:pt x="3507" y="0"/>
                    <a:pt x="3507" y="20"/>
                  </a:cubicBezTo>
                  <a:cubicBezTo>
                    <a:pt x="3507" y="20"/>
                    <a:pt x="3507" y="20"/>
                    <a:pt x="3507" y="20"/>
                  </a:cubicBezTo>
                  <a:cubicBezTo>
                    <a:pt x="3507" y="21"/>
                    <a:pt x="3507" y="23"/>
                    <a:pt x="3507" y="29"/>
                  </a:cubicBezTo>
                  <a:cubicBezTo>
                    <a:pt x="3507" y="29"/>
                    <a:pt x="3507" y="30"/>
                    <a:pt x="3507" y="30"/>
                  </a:cubicBezTo>
                  <a:cubicBezTo>
                    <a:pt x="3507" y="31"/>
                    <a:pt x="3507" y="32"/>
                    <a:pt x="3507" y="38"/>
                  </a:cubicBezTo>
                  <a:cubicBezTo>
                    <a:pt x="3507" y="38"/>
                    <a:pt x="3507" y="38"/>
                    <a:pt x="3507" y="38"/>
                  </a:cubicBezTo>
                  <a:cubicBezTo>
                    <a:pt x="3507" y="38"/>
                    <a:pt x="3507" y="38"/>
                    <a:pt x="3507" y="38"/>
                  </a:cubicBezTo>
                  <a:cubicBezTo>
                    <a:pt x="3506" y="39"/>
                    <a:pt x="3505" y="41"/>
                    <a:pt x="3504" y="42"/>
                  </a:cubicBezTo>
                  <a:cubicBezTo>
                    <a:pt x="3502" y="43"/>
                    <a:pt x="3501" y="45"/>
                    <a:pt x="3500" y="46"/>
                  </a:cubicBezTo>
                  <a:cubicBezTo>
                    <a:pt x="3499" y="46"/>
                    <a:pt x="3499" y="47"/>
                    <a:pt x="3498" y="47"/>
                  </a:cubicBezTo>
                  <a:cubicBezTo>
                    <a:pt x="3219" y="274"/>
                    <a:pt x="3219" y="274"/>
                    <a:pt x="3219" y="274"/>
                  </a:cubicBezTo>
                  <a:cubicBezTo>
                    <a:pt x="3218" y="274"/>
                    <a:pt x="3218" y="275"/>
                    <a:pt x="3217" y="275"/>
                  </a:cubicBezTo>
                  <a:cubicBezTo>
                    <a:pt x="3216" y="276"/>
                    <a:pt x="3215" y="277"/>
                    <a:pt x="3214" y="278"/>
                  </a:cubicBezTo>
                  <a:cubicBezTo>
                    <a:pt x="3212" y="280"/>
                    <a:pt x="3211" y="281"/>
                    <a:pt x="3210" y="282"/>
                  </a:cubicBezTo>
                  <a:cubicBezTo>
                    <a:pt x="3209" y="283"/>
                    <a:pt x="3208" y="286"/>
                    <a:pt x="3207" y="287"/>
                  </a:cubicBezTo>
                  <a:cubicBezTo>
                    <a:pt x="3206" y="288"/>
                    <a:pt x="3205" y="290"/>
                    <a:pt x="3204" y="291"/>
                  </a:cubicBezTo>
                  <a:cubicBezTo>
                    <a:pt x="3203" y="293"/>
                    <a:pt x="3202" y="295"/>
                    <a:pt x="3201" y="296"/>
                  </a:cubicBezTo>
                  <a:cubicBezTo>
                    <a:pt x="3199" y="302"/>
                    <a:pt x="3197" y="310"/>
                    <a:pt x="3197" y="316"/>
                  </a:cubicBezTo>
                  <a:cubicBezTo>
                    <a:pt x="3197" y="316"/>
                    <a:pt x="3197" y="316"/>
                    <a:pt x="3197" y="3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8" name="Freeform 45"/>
            <p:cNvSpPr>
              <a:spLocks/>
            </p:cNvSpPr>
            <p:nvPr/>
          </p:nvSpPr>
          <p:spPr bwMode="auto">
            <a:xfrm>
              <a:off x="-46038" y="1674813"/>
              <a:ext cx="1716088" cy="1787525"/>
            </a:xfrm>
            <a:custGeom>
              <a:avLst/>
              <a:gdLst>
                <a:gd name="T0" fmla="*/ 289 w 2695"/>
                <a:gd name="T1" fmla="*/ 2798 h 2808"/>
                <a:gd name="T2" fmla="*/ 16 w 2695"/>
                <a:gd name="T3" fmla="*/ 2557 h 2808"/>
                <a:gd name="T4" fmla="*/ 304 w 2695"/>
                <a:gd name="T5" fmla="*/ 2263 h 2808"/>
                <a:gd name="T6" fmla="*/ 308 w 2695"/>
                <a:gd name="T7" fmla="*/ 2254 h 2808"/>
                <a:gd name="T8" fmla="*/ 598 w 2695"/>
                <a:gd name="T9" fmla="*/ 1948 h 2808"/>
                <a:gd name="T10" fmla="*/ 890 w 2695"/>
                <a:gd name="T11" fmla="*/ 2167 h 2808"/>
                <a:gd name="T12" fmla="*/ 617 w 2695"/>
                <a:gd name="T13" fmla="*/ 1861 h 2808"/>
                <a:gd name="T14" fmla="*/ 1189 w 2695"/>
                <a:gd name="T15" fmla="*/ 1856 h 2808"/>
                <a:gd name="T16" fmla="*/ 918 w 2695"/>
                <a:gd name="T17" fmla="*/ 1610 h 2808"/>
                <a:gd name="T18" fmla="*/ 1485 w 2695"/>
                <a:gd name="T19" fmla="*/ 1544 h 2808"/>
                <a:gd name="T20" fmla="*/ 1212 w 2695"/>
                <a:gd name="T21" fmla="*/ 1303 h 2808"/>
                <a:gd name="T22" fmla="*/ 1503 w 2695"/>
                <a:gd name="T23" fmla="*/ 998 h 2808"/>
                <a:gd name="T24" fmla="*/ 1512 w 2695"/>
                <a:gd name="T25" fmla="*/ 993 h 2808"/>
                <a:gd name="T26" fmla="*/ 1521 w 2695"/>
                <a:gd name="T27" fmla="*/ 913 h 2808"/>
                <a:gd name="T28" fmla="*/ 2089 w 2695"/>
                <a:gd name="T29" fmla="*/ 913 h 2808"/>
                <a:gd name="T30" fmla="*/ 1810 w 2695"/>
                <a:gd name="T31" fmla="*/ 677 h 2808"/>
                <a:gd name="T32" fmla="*/ 1816 w 2695"/>
                <a:gd name="T33" fmla="*/ 668 h 2808"/>
                <a:gd name="T34" fmla="*/ 2101 w 2695"/>
                <a:gd name="T35" fmla="*/ 371 h 2808"/>
                <a:gd name="T36" fmla="*/ 2394 w 2695"/>
                <a:gd name="T37" fmla="*/ 590 h 2808"/>
                <a:gd name="T38" fmla="*/ 2117 w 2695"/>
                <a:gd name="T39" fmla="*/ 353 h 2808"/>
                <a:gd name="T40" fmla="*/ 2404 w 2695"/>
                <a:gd name="T41" fmla="*/ 52 h 2808"/>
                <a:gd name="T42" fmla="*/ 2695 w 2695"/>
                <a:gd name="T43" fmla="*/ 275 h 2808"/>
                <a:gd name="T44" fmla="*/ 2417 w 2695"/>
                <a:gd name="T45" fmla="*/ 37 h 2808"/>
                <a:gd name="T46" fmla="*/ 2410 w 2695"/>
                <a:gd name="T47" fmla="*/ 29 h 2808"/>
                <a:gd name="T48" fmla="*/ 2404 w 2695"/>
                <a:gd name="T49" fmla="*/ 20 h 2808"/>
                <a:gd name="T50" fmla="*/ 2401 w 2695"/>
                <a:gd name="T51" fmla="*/ 42 h 2808"/>
                <a:gd name="T52" fmla="*/ 2104 w 2695"/>
                <a:gd name="T53" fmla="*/ 287 h 2808"/>
                <a:gd name="T54" fmla="*/ 2104 w 2695"/>
                <a:gd name="T55" fmla="*/ 316 h 2808"/>
                <a:gd name="T56" fmla="*/ 2110 w 2695"/>
                <a:gd name="T57" fmla="*/ 345 h 2808"/>
                <a:gd name="T58" fmla="*/ 1813 w 2695"/>
                <a:gd name="T59" fmla="*/ 590 h 2808"/>
                <a:gd name="T60" fmla="*/ 1793 w 2695"/>
                <a:gd name="T61" fmla="*/ 631 h 2808"/>
                <a:gd name="T62" fmla="*/ 1818 w 2695"/>
                <a:gd name="T63" fmla="*/ 631 h 2808"/>
                <a:gd name="T64" fmla="*/ 1796 w 2695"/>
                <a:gd name="T65" fmla="*/ 677 h 2808"/>
                <a:gd name="T66" fmla="*/ 1500 w 2695"/>
                <a:gd name="T67" fmla="*/ 922 h 2808"/>
                <a:gd name="T68" fmla="*/ 1506 w 2695"/>
                <a:gd name="T69" fmla="*/ 933 h 2808"/>
                <a:gd name="T70" fmla="*/ 1506 w 2695"/>
                <a:gd name="T71" fmla="*/ 981 h 2808"/>
                <a:gd name="T72" fmla="*/ 1214 w 2695"/>
                <a:gd name="T73" fmla="*/ 1220 h 2808"/>
                <a:gd name="T74" fmla="*/ 1196 w 2695"/>
                <a:gd name="T75" fmla="*/ 1242 h 2808"/>
                <a:gd name="T76" fmla="*/ 1211 w 2695"/>
                <a:gd name="T77" fmla="*/ 1238 h 2808"/>
                <a:gd name="T78" fmla="*/ 1195 w 2695"/>
                <a:gd name="T79" fmla="*/ 1308 h 2808"/>
                <a:gd name="T80" fmla="*/ 905 w 2695"/>
                <a:gd name="T81" fmla="*/ 1544 h 2808"/>
                <a:gd name="T82" fmla="*/ 899 w 2695"/>
                <a:gd name="T83" fmla="*/ 1591 h 2808"/>
                <a:gd name="T84" fmla="*/ 911 w 2695"/>
                <a:gd name="T85" fmla="*/ 1602 h 2808"/>
                <a:gd name="T86" fmla="*/ 613 w 2695"/>
                <a:gd name="T87" fmla="*/ 1851 h 2808"/>
                <a:gd name="T88" fmla="*/ 591 w 2695"/>
                <a:gd name="T89" fmla="*/ 1893 h 2808"/>
                <a:gd name="T90" fmla="*/ 610 w 2695"/>
                <a:gd name="T91" fmla="*/ 1869 h 2808"/>
                <a:gd name="T92" fmla="*/ 598 w 2695"/>
                <a:gd name="T93" fmla="*/ 1934 h 2808"/>
                <a:gd name="T94" fmla="*/ 301 w 2695"/>
                <a:gd name="T95" fmla="*/ 2179 h 2808"/>
                <a:gd name="T96" fmla="*/ 301 w 2695"/>
                <a:gd name="T97" fmla="*/ 2209 h 2808"/>
                <a:gd name="T98" fmla="*/ 307 w 2695"/>
                <a:gd name="T99" fmla="*/ 2238 h 2808"/>
                <a:gd name="T100" fmla="*/ 10 w 2695"/>
                <a:gd name="T101" fmla="*/ 2483 h 2808"/>
                <a:gd name="T102" fmla="*/ 3 w 2695"/>
                <a:gd name="T103" fmla="*/ 2510 h 2808"/>
                <a:gd name="T104" fmla="*/ 6 w 2695"/>
                <a:gd name="T105" fmla="*/ 2554 h 2808"/>
                <a:gd name="T106" fmla="*/ 0 w 2695"/>
                <a:gd name="T107" fmla="*/ 2544 h 2808"/>
                <a:gd name="T108" fmla="*/ 283 w 2695"/>
                <a:gd name="T109" fmla="*/ 2807 h 2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95" h="2808">
                  <a:moveTo>
                    <a:pt x="283" y="2807"/>
                  </a:moveTo>
                  <a:cubicBezTo>
                    <a:pt x="284" y="2807"/>
                    <a:pt x="284" y="2807"/>
                    <a:pt x="284" y="2807"/>
                  </a:cubicBezTo>
                  <a:cubicBezTo>
                    <a:pt x="285" y="2807"/>
                    <a:pt x="285" y="2808"/>
                    <a:pt x="285" y="2808"/>
                  </a:cubicBezTo>
                  <a:cubicBezTo>
                    <a:pt x="286" y="2807"/>
                    <a:pt x="287" y="2806"/>
                    <a:pt x="288" y="2803"/>
                  </a:cubicBezTo>
                  <a:cubicBezTo>
                    <a:pt x="289" y="2802"/>
                    <a:pt x="290" y="2801"/>
                    <a:pt x="291" y="2799"/>
                  </a:cubicBezTo>
                  <a:cubicBezTo>
                    <a:pt x="291" y="2799"/>
                    <a:pt x="290" y="2799"/>
                    <a:pt x="290" y="2799"/>
                  </a:cubicBezTo>
                  <a:cubicBezTo>
                    <a:pt x="290" y="2798"/>
                    <a:pt x="290" y="2798"/>
                    <a:pt x="289" y="2798"/>
                  </a:cubicBezTo>
                  <a:cubicBezTo>
                    <a:pt x="9" y="2570"/>
                    <a:pt x="9" y="2570"/>
                    <a:pt x="9" y="2570"/>
                  </a:cubicBezTo>
                  <a:cubicBezTo>
                    <a:pt x="8" y="2570"/>
                    <a:pt x="8" y="2569"/>
                    <a:pt x="7" y="2569"/>
                  </a:cubicBezTo>
                  <a:cubicBezTo>
                    <a:pt x="7" y="2569"/>
                    <a:pt x="7" y="2569"/>
                    <a:pt x="7" y="2569"/>
                  </a:cubicBezTo>
                  <a:cubicBezTo>
                    <a:pt x="8" y="2567"/>
                    <a:pt x="9" y="2566"/>
                    <a:pt x="10" y="2565"/>
                  </a:cubicBezTo>
                  <a:cubicBezTo>
                    <a:pt x="11" y="2563"/>
                    <a:pt x="12" y="2562"/>
                    <a:pt x="13" y="2561"/>
                  </a:cubicBezTo>
                  <a:cubicBezTo>
                    <a:pt x="14" y="2559"/>
                    <a:pt x="15" y="2558"/>
                    <a:pt x="16" y="2557"/>
                  </a:cubicBezTo>
                  <a:cubicBezTo>
                    <a:pt x="16" y="2557"/>
                    <a:pt x="16" y="2557"/>
                    <a:pt x="16" y="2557"/>
                  </a:cubicBezTo>
                  <a:cubicBezTo>
                    <a:pt x="21" y="2546"/>
                    <a:pt x="24" y="2536"/>
                    <a:pt x="24" y="2524"/>
                  </a:cubicBezTo>
                  <a:cubicBezTo>
                    <a:pt x="24" y="2524"/>
                    <a:pt x="24" y="2524"/>
                    <a:pt x="24" y="2524"/>
                  </a:cubicBezTo>
                  <a:cubicBezTo>
                    <a:pt x="24" y="2512"/>
                    <a:pt x="21" y="2502"/>
                    <a:pt x="16" y="2491"/>
                  </a:cubicBezTo>
                  <a:cubicBezTo>
                    <a:pt x="16" y="2491"/>
                    <a:pt x="17" y="2490"/>
                    <a:pt x="18" y="2490"/>
                  </a:cubicBezTo>
                  <a:cubicBezTo>
                    <a:pt x="298" y="2263"/>
                    <a:pt x="298" y="2263"/>
                    <a:pt x="298" y="2263"/>
                  </a:cubicBezTo>
                  <a:cubicBezTo>
                    <a:pt x="299" y="2262"/>
                    <a:pt x="300" y="2261"/>
                    <a:pt x="301" y="2260"/>
                  </a:cubicBezTo>
                  <a:cubicBezTo>
                    <a:pt x="302" y="2261"/>
                    <a:pt x="303" y="2262"/>
                    <a:pt x="304" y="2263"/>
                  </a:cubicBezTo>
                  <a:cubicBezTo>
                    <a:pt x="583" y="2490"/>
                    <a:pt x="583" y="2490"/>
                    <a:pt x="583" y="2490"/>
                  </a:cubicBezTo>
                  <a:cubicBezTo>
                    <a:pt x="584" y="2490"/>
                    <a:pt x="585" y="2491"/>
                    <a:pt x="585" y="2491"/>
                  </a:cubicBezTo>
                  <a:cubicBezTo>
                    <a:pt x="586" y="2490"/>
                    <a:pt x="587" y="2489"/>
                    <a:pt x="588" y="2487"/>
                  </a:cubicBezTo>
                  <a:cubicBezTo>
                    <a:pt x="589" y="2486"/>
                    <a:pt x="590" y="2485"/>
                    <a:pt x="591" y="2483"/>
                  </a:cubicBezTo>
                  <a:cubicBezTo>
                    <a:pt x="590" y="2483"/>
                    <a:pt x="590" y="2482"/>
                    <a:pt x="589" y="2482"/>
                  </a:cubicBezTo>
                  <a:cubicBezTo>
                    <a:pt x="310" y="2255"/>
                    <a:pt x="310" y="2255"/>
                    <a:pt x="310" y="2255"/>
                  </a:cubicBezTo>
                  <a:cubicBezTo>
                    <a:pt x="309" y="2255"/>
                    <a:pt x="309" y="2254"/>
                    <a:pt x="308" y="2254"/>
                  </a:cubicBezTo>
                  <a:cubicBezTo>
                    <a:pt x="309" y="2252"/>
                    <a:pt x="310" y="2251"/>
                    <a:pt x="311" y="2250"/>
                  </a:cubicBezTo>
                  <a:cubicBezTo>
                    <a:pt x="312" y="2248"/>
                    <a:pt x="313" y="2246"/>
                    <a:pt x="314" y="2245"/>
                  </a:cubicBezTo>
                  <a:cubicBezTo>
                    <a:pt x="315" y="2243"/>
                    <a:pt x="316" y="2242"/>
                    <a:pt x="317" y="2241"/>
                  </a:cubicBezTo>
                  <a:cubicBezTo>
                    <a:pt x="322" y="2231"/>
                    <a:pt x="325" y="2220"/>
                    <a:pt x="325" y="2209"/>
                  </a:cubicBezTo>
                  <a:cubicBezTo>
                    <a:pt x="325" y="2197"/>
                    <a:pt x="322" y="2187"/>
                    <a:pt x="317" y="2176"/>
                  </a:cubicBezTo>
                  <a:cubicBezTo>
                    <a:pt x="317" y="2176"/>
                    <a:pt x="318" y="2175"/>
                    <a:pt x="319" y="2175"/>
                  </a:cubicBezTo>
                  <a:cubicBezTo>
                    <a:pt x="598" y="1948"/>
                    <a:pt x="598" y="1948"/>
                    <a:pt x="598" y="1948"/>
                  </a:cubicBezTo>
                  <a:cubicBezTo>
                    <a:pt x="599" y="1947"/>
                    <a:pt x="600" y="1946"/>
                    <a:pt x="601" y="1945"/>
                  </a:cubicBezTo>
                  <a:cubicBezTo>
                    <a:pt x="602" y="1946"/>
                    <a:pt x="603" y="1947"/>
                    <a:pt x="604" y="1948"/>
                  </a:cubicBezTo>
                  <a:cubicBezTo>
                    <a:pt x="884" y="2175"/>
                    <a:pt x="884" y="2175"/>
                    <a:pt x="884" y="2175"/>
                  </a:cubicBezTo>
                  <a:cubicBezTo>
                    <a:pt x="885" y="2175"/>
                    <a:pt x="886" y="2176"/>
                    <a:pt x="886" y="2176"/>
                  </a:cubicBezTo>
                  <a:cubicBezTo>
                    <a:pt x="887" y="2175"/>
                    <a:pt x="888" y="2174"/>
                    <a:pt x="889" y="2172"/>
                  </a:cubicBezTo>
                  <a:cubicBezTo>
                    <a:pt x="890" y="2171"/>
                    <a:pt x="891" y="2170"/>
                    <a:pt x="892" y="2168"/>
                  </a:cubicBezTo>
                  <a:cubicBezTo>
                    <a:pt x="891" y="2168"/>
                    <a:pt x="891" y="2167"/>
                    <a:pt x="890" y="2167"/>
                  </a:cubicBezTo>
                  <a:cubicBezTo>
                    <a:pt x="610" y="1939"/>
                    <a:pt x="610" y="1939"/>
                    <a:pt x="610" y="1939"/>
                  </a:cubicBezTo>
                  <a:cubicBezTo>
                    <a:pt x="609" y="1939"/>
                    <a:pt x="609" y="1938"/>
                    <a:pt x="608" y="1938"/>
                  </a:cubicBezTo>
                  <a:cubicBezTo>
                    <a:pt x="609" y="1936"/>
                    <a:pt x="610" y="1935"/>
                    <a:pt x="611" y="1934"/>
                  </a:cubicBezTo>
                  <a:cubicBezTo>
                    <a:pt x="612" y="1932"/>
                    <a:pt x="613" y="1931"/>
                    <a:pt x="614" y="1930"/>
                  </a:cubicBezTo>
                  <a:cubicBezTo>
                    <a:pt x="615" y="1928"/>
                    <a:pt x="616" y="1927"/>
                    <a:pt x="617" y="1926"/>
                  </a:cubicBezTo>
                  <a:cubicBezTo>
                    <a:pt x="622" y="1915"/>
                    <a:pt x="625" y="1905"/>
                    <a:pt x="625" y="1893"/>
                  </a:cubicBezTo>
                  <a:cubicBezTo>
                    <a:pt x="625" y="1882"/>
                    <a:pt x="622" y="1871"/>
                    <a:pt x="617" y="1861"/>
                  </a:cubicBezTo>
                  <a:cubicBezTo>
                    <a:pt x="617" y="1861"/>
                    <a:pt x="618" y="1859"/>
                    <a:pt x="619" y="1859"/>
                  </a:cubicBezTo>
                  <a:cubicBezTo>
                    <a:pt x="899" y="1632"/>
                    <a:pt x="899" y="1632"/>
                    <a:pt x="899" y="1632"/>
                  </a:cubicBezTo>
                  <a:cubicBezTo>
                    <a:pt x="900" y="1631"/>
                    <a:pt x="901" y="1630"/>
                    <a:pt x="902" y="1629"/>
                  </a:cubicBezTo>
                  <a:cubicBezTo>
                    <a:pt x="903" y="1630"/>
                    <a:pt x="904" y="1631"/>
                    <a:pt x="905" y="1632"/>
                  </a:cubicBezTo>
                  <a:cubicBezTo>
                    <a:pt x="1184" y="1859"/>
                    <a:pt x="1184" y="1859"/>
                    <a:pt x="1184" y="1859"/>
                  </a:cubicBezTo>
                  <a:cubicBezTo>
                    <a:pt x="1185" y="1859"/>
                    <a:pt x="1186" y="1861"/>
                    <a:pt x="1186" y="1861"/>
                  </a:cubicBezTo>
                  <a:cubicBezTo>
                    <a:pt x="1187" y="1859"/>
                    <a:pt x="1188" y="1858"/>
                    <a:pt x="1189" y="1856"/>
                  </a:cubicBezTo>
                  <a:cubicBezTo>
                    <a:pt x="1190" y="1855"/>
                    <a:pt x="1191" y="1854"/>
                    <a:pt x="1192" y="1852"/>
                  </a:cubicBezTo>
                  <a:cubicBezTo>
                    <a:pt x="1191" y="1852"/>
                    <a:pt x="1191" y="1851"/>
                    <a:pt x="1190" y="1851"/>
                  </a:cubicBezTo>
                  <a:cubicBezTo>
                    <a:pt x="911" y="1624"/>
                    <a:pt x="911" y="1624"/>
                    <a:pt x="911" y="1624"/>
                  </a:cubicBezTo>
                  <a:cubicBezTo>
                    <a:pt x="910" y="1624"/>
                    <a:pt x="910" y="1623"/>
                    <a:pt x="909" y="1623"/>
                  </a:cubicBezTo>
                  <a:cubicBezTo>
                    <a:pt x="910" y="1621"/>
                    <a:pt x="911" y="1620"/>
                    <a:pt x="912" y="1619"/>
                  </a:cubicBezTo>
                  <a:cubicBezTo>
                    <a:pt x="913" y="1617"/>
                    <a:pt x="914" y="1616"/>
                    <a:pt x="915" y="1615"/>
                  </a:cubicBezTo>
                  <a:cubicBezTo>
                    <a:pt x="916" y="1612"/>
                    <a:pt x="917" y="1611"/>
                    <a:pt x="918" y="1610"/>
                  </a:cubicBezTo>
                  <a:cubicBezTo>
                    <a:pt x="923" y="1600"/>
                    <a:pt x="926" y="1589"/>
                    <a:pt x="926" y="1578"/>
                  </a:cubicBezTo>
                  <a:cubicBezTo>
                    <a:pt x="926" y="1566"/>
                    <a:pt x="923" y="1556"/>
                    <a:pt x="918" y="1545"/>
                  </a:cubicBezTo>
                  <a:cubicBezTo>
                    <a:pt x="918" y="1545"/>
                    <a:pt x="919" y="1544"/>
                    <a:pt x="920" y="1544"/>
                  </a:cubicBezTo>
                  <a:cubicBezTo>
                    <a:pt x="1199" y="1317"/>
                    <a:pt x="1199" y="1317"/>
                    <a:pt x="1199" y="1317"/>
                  </a:cubicBezTo>
                  <a:cubicBezTo>
                    <a:pt x="1200" y="1316"/>
                    <a:pt x="1201" y="1315"/>
                    <a:pt x="1202" y="1314"/>
                  </a:cubicBezTo>
                  <a:cubicBezTo>
                    <a:pt x="1203" y="1315"/>
                    <a:pt x="1204" y="1316"/>
                    <a:pt x="1205" y="1317"/>
                  </a:cubicBezTo>
                  <a:cubicBezTo>
                    <a:pt x="1485" y="1544"/>
                    <a:pt x="1485" y="1544"/>
                    <a:pt x="1485" y="1544"/>
                  </a:cubicBezTo>
                  <a:cubicBezTo>
                    <a:pt x="1486" y="1544"/>
                    <a:pt x="1487" y="1545"/>
                    <a:pt x="1487" y="1545"/>
                  </a:cubicBezTo>
                  <a:cubicBezTo>
                    <a:pt x="1488" y="1544"/>
                    <a:pt x="1489" y="1543"/>
                    <a:pt x="1490" y="1541"/>
                  </a:cubicBezTo>
                  <a:cubicBezTo>
                    <a:pt x="1491" y="1540"/>
                    <a:pt x="1492" y="1539"/>
                    <a:pt x="1493" y="1537"/>
                  </a:cubicBezTo>
                  <a:cubicBezTo>
                    <a:pt x="1492" y="1537"/>
                    <a:pt x="1492" y="1536"/>
                    <a:pt x="1491" y="1536"/>
                  </a:cubicBezTo>
                  <a:cubicBezTo>
                    <a:pt x="1211" y="1309"/>
                    <a:pt x="1211" y="1309"/>
                    <a:pt x="1211" y="1309"/>
                  </a:cubicBezTo>
                  <a:cubicBezTo>
                    <a:pt x="1210" y="1309"/>
                    <a:pt x="1210" y="1308"/>
                    <a:pt x="1209" y="1308"/>
                  </a:cubicBezTo>
                  <a:cubicBezTo>
                    <a:pt x="1210" y="1305"/>
                    <a:pt x="1211" y="1304"/>
                    <a:pt x="1212" y="1303"/>
                  </a:cubicBezTo>
                  <a:cubicBezTo>
                    <a:pt x="1213" y="1301"/>
                    <a:pt x="1214" y="1300"/>
                    <a:pt x="1215" y="1299"/>
                  </a:cubicBezTo>
                  <a:cubicBezTo>
                    <a:pt x="1216" y="1297"/>
                    <a:pt x="1217" y="1296"/>
                    <a:pt x="1218" y="1295"/>
                  </a:cubicBezTo>
                  <a:cubicBezTo>
                    <a:pt x="1223" y="1284"/>
                    <a:pt x="1226" y="1274"/>
                    <a:pt x="1226" y="1262"/>
                  </a:cubicBezTo>
                  <a:cubicBezTo>
                    <a:pt x="1226" y="1251"/>
                    <a:pt x="1223" y="1240"/>
                    <a:pt x="1218" y="1230"/>
                  </a:cubicBezTo>
                  <a:cubicBezTo>
                    <a:pt x="1218" y="1230"/>
                    <a:pt x="1219" y="1229"/>
                    <a:pt x="1220" y="1229"/>
                  </a:cubicBezTo>
                  <a:cubicBezTo>
                    <a:pt x="1500" y="1002"/>
                    <a:pt x="1500" y="1002"/>
                    <a:pt x="1500" y="1002"/>
                  </a:cubicBezTo>
                  <a:cubicBezTo>
                    <a:pt x="1501" y="1000"/>
                    <a:pt x="1502" y="999"/>
                    <a:pt x="1503" y="998"/>
                  </a:cubicBezTo>
                  <a:cubicBezTo>
                    <a:pt x="1504" y="999"/>
                    <a:pt x="1505" y="1000"/>
                    <a:pt x="1506" y="1002"/>
                  </a:cubicBezTo>
                  <a:cubicBezTo>
                    <a:pt x="1785" y="1229"/>
                    <a:pt x="1785" y="1229"/>
                    <a:pt x="1785" y="1229"/>
                  </a:cubicBezTo>
                  <a:cubicBezTo>
                    <a:pt x="1786" y="1229"/>
                    <a:pt x="1787" y="1230"/>
                    <a:pt x="1787" y="1230"/>
                  </a:cubicBezTo>
                  <a:cubicBezTo>
                    <a:pt x="1788" y="1229"/>
                    <a:pt x="1789" y="1228"/>
                    <a:pt x="1790" y="1225"/>
                  </a:cubicBezTo>
                  <a:cubicBezTo>
                    <a:pt x="1791" y="1224"/>
                    <a:pt x="1792" y="1223"/>
                    <a:pt x="1793" y="1221"/>
                  </a:cubicBezTo>
                  <a:cubicBezTo>
                    <a:pt x="1792" y="1221"/>
                    <a:pt x="1792" y="1220"/>
                    <a:pt x="1791" y="1220"/>
                  </a:cubicBezTo>
                  <a:cubicBezTo>
                    <a:pt x="1512" y="993"/>
                    <a:pt x="1512" y="993"/>
                    <a:pt x="1512" y="993"/>
                  </a:cubicBezTo>
                  <a:cubicBezTo>
                    <a:pt x="1511" y="993"/>
                    <a:pt x="1511" y="992"/>
                    <a:pt x="1510" y="992"/>
                  </a:cubicBezTo>
                  <a:cubicBezTo>
                    <a:pt x="1511" y="990"/>
                    <a:pt x="1512" y="989"/>
                    <a:pt x="1513" y="988"/>
                  </a:cubicBezTo>
                  <a:cubicBezTo>
                    <a:pt x="1514" y="986"/>
                    <a:pt x="1515" y="985"/>
                    <a:pt x="1516" y="984"/>
                  </a:cubicBezTo>
                  <a:cubicBezTo>
                    <a:pt x="1517" y="982"/>
                    <a:pt x="1518" y="981"/>
                    <a:pt x="1519" y="979"/>
                  </a:cubicBezTo>
                  <a:cubicBezTo>
                    <a:pt x="1524" y="969"/>
                    <a:pt x="1527" y="958"/>
                    <a:pt x="1527" y="947"/>
                  </a:cubicBezTo>
                  <a:cubicBezTo>
                    <a:pt x="1527" y="935"/>
                    <a:pt x="1524" y="925"/>
                    <a:pt x="1519" y="914"/>
                  </a:cubicBezTo>
                  <a:cubicBezTo>
                    <a:pt x="1519" y="914"/>
                    <a:pt x="1520" y="913"/>
                    <a:pt x="1521" y="913"/>
                  </a:cubicBezTo>
                  <a:cubicBezTo>
                    <a:pt x="1800" y="686"/>
                    <a:pt x="1800" y="686"/>
                    <a:pt x="1800" y="686"/>
                  </a:cubicBezTo>
                  <a:cubicBezTo>
                    <a:pt x="1801" y="685"/>
                    <a:pt x="1802" y="684"/>
                    <a:pt x="1803" y="683"/>
                  </a:cubicBezTo>
                  <a:cubicBezTo>
                    <a:pt x="1804" y="684"/>
                    <a:pt x="1805" y="685"/>
                    <a:pt x="1806" y="686"/>
                  </a:cubicBezTo>
                  <a:cubicBezTo>
                    <a:pt x="2086" y="913"/>
                    <a:pt x="2086" y="913"/>
                    <a:pt x="2086" y="913"/>
                  </a:cubicBezTo>
                  <a:cubicBezTo>
                    <a:pt x="2087" y="913"/>
                    <a:pt x="2088" y="914"/>
                    <a:pt x="2088" y="914"/>
                  </a:cubicBezTo>
                  <a:cubicBezTo>
                    <a:pt x="2088" y="914"/>
                    <a:pt x="2088" y="914"/>
                    <a:pt x="2088" y="914"/>
                  </a:cubicBezTo>
                  <a:cubicBezTo>
                    <a:pt x="2089" y="913"/>
                    <a:pt x="2089" y="913"/>
                    <a:pt x="2089" y="913"/>
                  </a:cubicBezTo>
                  <a:cubicBezTo>
                    <a:pt x="2089" y="912"/>
                    <a:pt x="2089" y="912"/>
                    <a:pt x="2090" y="912"/>
                  </a:cubicBezTo>
                  <a:cubicBezTo>
                    <a:pt x="2090" y="911"/>
                    <a:pt x="2090" y="911"/>
                    <a:pt x="2091" y="910"/>
                  </a:cubicBezTo>
                  <a:cubicBezTo>
                    <a:pt x="2092" y="909"/>
                    <a:pt x="2093" y="908"/>
                    <a:pt x="2094" y="906"/>
                  </a:cubicBezTo>
                  <a:cubicBezTo>
                    <a:pt x="2093" y="906"/>
                    <a:pt x="2093" y="905"/>
                    <a:pt x="2092" y="905"/>
                  </a:cubicBezTo>
                  <a:cubicBezTo>
                    <a:pt x="1812" y="678"/>
                    <a:pt x="1812" y="678"/>
                    <a:pt x="1812" y="678"/>
                  </a:cubicBezTo>
                  <a:cubicBezTo>
                    <a:pt x="1811" y="678"/>
                    <a:pt x="1811" y="677"/>
                    <a:pt x="1810" y="677"/>
                  </a:cubicBezTo>
                  <a:cubicBezTo>
                    <a:pt x="1810" y="677"/>
                    <a:pt x="1810" y="677"/>
                    <a:pt x="1810" y="677"/>
                  </a:cubicBezTo>
                  <a:cubicBezTo>
                    <a:pt x="1810" y="676"/>
                    <a:pt x="1811" y="676"/>
                    <a:pt x="1811" y="676"/>
                  </a:cubicBezTo>
                  <a:cubicBezTo>
                    <a:pt x="1811" y="675"/>
                    <a:pt x="1811" y="675"/>
                    <a:pt x="1812" y="674"/>
                  </a:cubicBezTo>
                  <a:cubicBezTo>
                    <a:pt x="1812" y="674"/>
                    <a:pt x="1812" y="674"/>
                    <a:pt x="1812" y="674"/>
                  </a:cubicBezTo>
                  <a:cubicBezTo>
                    <a:pt x="1813" y="673"/>
                    <a:pt x="1813" y="673"/>
                    <a:pt x="1813" y="672"/>
                  </a:cubicBezTo>
                  <a:cubicBezTo>
                    <a:pt x="1814" y="671"/>
                    <a:pt x="1814" y="671"/>
                    <a:pt x="1815" y="670"/>
                  </a:cubicBezTo>
                  <a:cubicBezTo>
                    <a:pt x="1815" y="669"/>
                    <a:pt x="1816" y="669"/>
                    <a:pt x="1816" y="668"/>
                  </a:cubicBezTo>
                  <a:cubicBezTo>
                    <a:pt x="1816" y="668"/>
                    <a:pt x="1816" y="668"/>
                    <a:pt x="1816" y="668"/>
                  </a:cubicBezTo>
                  <a:cubicBezTo>
                    <a:pt x="1817" y="667"/>
                    <a:pt x="1817" y="666"/>
                    <a:pt x="1818" y="666"/>
                  </a:cubicBezTo>
                  <a:cubicBezTo>
                    <a:pt x="1818" y="666"/>
                    <a:pt x="1818" y="666"/>
                    <a:pt x="1818" y="665"/>
                  </a:cubicBezTo>
                  <a:cubicBezTo>
                    <a:pt x="1818" y="665"/>
                    <a:pt x="1819" y="664"/>
                    <a:pt x="1819" y="664"/>
                  </a:cubicBezTo>
                  <a:cubicBezTo>
                    <a:pt x="1824" y="654"/>
                    <a:pt x="1827" y="643"/>
                    <a:pt x="1827" y="631"/>
                  </a:cubicBezTo>
                  <a:cubicBezTo>
                    <a:pt x="1827" y="620"/>
                    <a:pt x="1824" y="609"/>
                    <a:pt x="1819" y="599"/>
                  </a:cubicBezTo>
                  <a:cubicBezTo>
                    <a:pt x="1819" y="599"/>
                    <a:pt x="1820" y="598"/>
                    <a:pt x="1821" y="598"/>
                  </a:cubicBezTo>
                  <a:cubicBezTo>
                    <a:pt x="2101" y="371"/>
                    <a:pt x="2101" y="371"/>
                    <a:pt x="2101" y="371"/>
                  </a:cubicBezTo>
                  <a:cubicBezTo>
                    <a:pt x="2102" y="370"/>
                    <a:pt x="2103" y="369"/>
                    <a:pt x="2104" y="368"/>
                  </a:cubicBezTo>
                  <a:cubicBezTo>
                    <a:pt x="2105" y="369"/>
                    <a:pt x="2106" y="370"/>
                    <a:pt x="2107" y="371"/>
                  </a:cubicBezTo>
                  <a:cubicBezTo>
                    <a:pt x="2386" y="598"/>
                    <a:pt x="2386" y="598"/>
                    <a:pt x="2386" y="598"/>
                  </a:cubicBezTo>
                  <a:cubicBezTo>
                    <a:pt x="2387" y="598"/>
                    <a:pt x="2388" y="599"/>
                    <a:pt x="2388" y="599"/>
                  </a:cubicBezTo>
                  <a:cubicBezTo>
                    <a:pt x="2388" y="599"/>
                    <a:pt x="2388" y="599"/>
                    <a:pt x="2388" y="599"/>
                  </a:cubicBezTo>
                  <a:cubicBezTo>
                    <a:pt x="2389" y="598"/>
                    <a:pt x="2390" y="597"/>
                    <a:pt x="2391" y="595"/>
                  </a:cubicBezTo>
                  <a:cubicBezTo>
                    <a:pt x="2392" y="594"/>
                    <a:pt x="2393" y="593"/>
                    <a:pt x="2394" y="590"/>
                  </a:cubicBezTo>
                  <a:cubicBezTo>
                    <a:pt x="2394" y="590"/>
                    <a:pt x="2394" y="590"/>
                    <a:pt x="2394" y="590"/>
                  </a:cubicBezTo>
                  <a:cubicBezTo>
                    <a:pt x="2393" y="590"/>
                    <a:pt x="2393" y="589"/>
                    <a:pt x="2392" y="589"/>
                  </a:cubicBezTo>
                  <a:cubicBezTo>
                    <a:pt x="2113" y="362"/>
                    <a:pt x="2113" y="362"/>
                    <a:pt x="2113" y="362"/>
                  </a:cubicBezTo>
                  <a:cubicBezTo>
                    <a:pt x="2112" y="362"/>
                    <a:pt x="2112" y="361"/>
                    <a:pt x="2111" y="361"/>
                  </a:cubicBezTo>
                  <a:cubicBezTo>
                    <a:pt x="2111" y="361"/>
                    <a:pt x="2111" y="361"/>
                    <a:pt x="2111" y="361"/>
                  </a:cubicBezTo>
                  <a:cubicBezTo>
                    <a:pt x="2112" y="359"/>
                    <a:pt x="2113" y="358"/>
                    <a:pt x="2114" y="357"/>
                  </a:cubicBezTo>
                  <a:cubicBezTo>
                    <a:pt x="2115" y="355"/>
                    <a:pt x="2116" y="354"/>
                    <a:pt x="2117" y="353"/>
                  </a:cubicBezTo>
                  <a:cubicBezTo>
                    <a:pt x="2118" y="351"/>
                    <a:pt x="2119" y="350"/>
                    <a:pt x="2120" y="349"/>
                  </a:cubicBezTo>
                  <a:cubicBezTo>
                    <a:pt x="2120" y="349"/>
                    <a:pt x="2120" y="349"/>
                    <a:pt x="2120" y="349"/>
                  </a:cubicBezTo>
                  <a:cubicBezTo>
                    <a:pt x="2125" y="338"/>
                    <a:pt x="2128" y="328"/>
                    <a:pt x="2128" y="316"/>
                  </a:cubicBezTo>
                  <a:cubicBezTo>
                    <a:pt x="2128" y="304"/>
                    <a:pt x="2125" y="294"/>
                    <a:pt x="2120" y="283"/>
                  </a:cubicBezTo>
                  <a:cubicBezTo>
                    <a:pt x="2120" y="283"/>
                    <a:pt x="2121" y="282"/>
                    <a:pt x="2122" y="282"/>
                  </a:cubicBezTo>
                  <a:cubicBezTo>
                    <a:pt x="2401" y="55"/>
                    <a:pt x="2401" y="55"/>
                    <a:pt x="2401" y="55"/>
                  </a:cubicBezTo>
                  <a:cubicBezTo>
                    <a:pt x="2402" y="54"/>
                    <a:pt x="2403" y="53"/>
                    <a:pt x="2404" y="52"/>
                  </a:cubicBezTo>
                  <a:cubicBezTo>
                    <a:pt x="2404" y="52"/>
                    <a:pt x="2404" y="52"/>
                    <a:pt x="2404" y="52"/>
                  </a:cubicBezTo>
                  <a:cubicBezTo>
                    <a:pt x="2405" y="53"/>
                    <a:pt x="2406" y="54"/>
                    <a:pt x="2407" y="55"/>
                  </a:cubicBezTo>
                  <a:cubicBezTo>
                    <a:pt x="2687" y="283"/>
                    <a:pt x="2687" y="283"/>
                    <a:pt x="2687" y="283"/>
                  </a:cubicBezTo>
                  <a:cubicBezTo>
                    <a:pt x="2688" y="283"/>
                    <a:pt x="2688" y="283"/>
                    <a:pt x="2688" y="283"/>
                  </a:cubicBezTo>
                  <a:cubicBezTo>
                    <a:pt x="2689" y="283"/>
                    <a:pt x="2689" y="284"/>
                    <a:pt x="2689" y="284"/>
                  </a:cubicBezTo>
                  <a:cubicBezTo>
                    <a:pt x="2690" y="283"/>
                    <a:pt x="2691" y="282"/>
                    <a:pt x="2692" y="279"/>
                  </a:cubicBezTo>
                  <a:cubicBezTo>
                    <a:pt x="2693" y="278"/>
                    <a:pt x="2694" y="277"/>
                    <a:pt x="2695" y="275"/>
                  </a:cubicBezTo>
                  <a:cubicBezTo>
                    <a:pt x="2695" y="275"/>
                    <a:pt x="2694" y="275"/>
                    <a:pt x="2694" y="275"/>
                  </a:cubicBezTo>
                  <a:cubicBezTo>
                    <a:pt x="2694" y="274"/>
                    <a:pt x="2694" y="274"/>
                    <a:pt x="2693" y="274"/>
                  </a:cubicBezTo>
                  <a:cubicBezTo>
                    <a:pt x="2413" y="46"/>
                    <a:pt x="2413" y="46"/>
                    <a:pt x="2413" y="46"/>
                  </a:cubicBezTo>
                  <a:cubicBezTo>
                    <a:pt x="2412" y="46"/>
                    <a:pt x="2412" y="45"/>
                    <a:pt x="2411" y="45"/>
                  </a:cubicBezTo>
                  <a:cubicBezTo>
                    <a:pt x="2411" y="45"/>
                    <a:pt x="2411" y="45"/>
                    <a:pt x="2411" y="45"/>
                  </a:cubicBezTo>
                  <a:cubicBezTo>
                    <a:pt x="2412" y="43"/>
                    <a:pt x="2413" y="42"/>
                    <a:pt x="2414" y="41"/>
                  </a:cubicBezTo>
                  <a:cubicBezTo>
                    <a:pt x="2415" y="39"/>
                    <a:pt x="2416" y="38"/>
                    <a:pt x="2417" y="37"/>
                  </a:cubicBezTo>
                  <a:cubicBezTo>
                    <a:pt x="2418" y="35"/>
                    <a:pt x="2419" y="34"/>
                    <a:pt x="2420" y="33"/>
                  </a:cubicBezTo>
                  <a:cubicBezTo>
                    <a:pt x="2420" y="33"/>
                    <a:pt x="2420" y="33"/>
                    <a:pt x="2420" y="33"/>
                  </a:cubicBezTo>
                  <a:cubicBezTo>
                    <a:pt x="2425" y="22"/>
                    <a:pt x="2428" y="12"/>
                    <a:pt x="2428" y="0"/>
                  </a:cubicBezTo>
                  <a:cubicBezTo>
                    <a:pt x="2423" y="0"/>
                    <a:pt x="2423" y="0"/>
                    <a:pt x="2423" y="0"/>
                  </a:cubicBezTo>
                  <a:cubicBezTo>
                    <a:pt x="2419" y="0"/>
                    <a:pt x="2419" y="0"/>
                    <a:pt x="2419" y="0"/>
                  </a:cubicBezTo>
                  <a:cubicBezTo>
                    <a:pt x="2419" y="8"/>
                    <a:pt x="2417" y="17"/>
                    <a:pt x="2413" y="24"/>
                  </a:cubicBezTo>
                  <a:cubicBezTo>
                    <a:pt x="2412" y="26"/>
                    <a:pt x="2411" y="27"/>
                    <a:pt x="2410" y="29"/>
                  </a:cubicBezTo>
                  <a:cubicBezTo>
                    <a:pt x="2410" y="30"/>
                    <a:pt x="2410" y="30"/>
                    <a:pt x="2410" y="30"/>
                  </a:cubicBezTo>
                  <a:cubicBezTo>
                    <a:pt x="2411" y="28"/>
                    <a:pt x="2412" y="27"/>
                    <a:pt x="2413" y="25"/>
                  </a:cubicBezTo>
                  <a:cubicBezTo>
                    <a:pt x="2417" y="17"/>
                    <a:pt x="2419" y="9"/>
                    <a:pt x="2419" y="0"/>
                  </a:cubicBezTo>
                  <a:cubicBezTo>
                    <a:pt x="2414" y="0"/>
                    <a:pt x="2414" y="0"/>
                    <a:pt x="2414" y="0"/>
                  </a:cubicBezTo>
                  <a:cubicBezTo>
                    <a:pt x="2409" y="0"/>
                    <a:pt x="2409" y="0"/>
                    <a:pt x="2409" y="0"/>
                  </a:cubicBezTo>
                  <a:cubicBezTo>
                    <a:pt x="2404" y="0"/>
                    <a:pt x="2404" y="0"/>
                    <a:pt x="2404" y="0"/>
                  </a:cubicBezTo>
                  <a:cubicBezTo>
                    <a:pt x="2404" y="0"/>
                    <a:pt x="2404" y="0"/>
                    <a:pt x="2404" y="20"/>
                  </a:cubicBezTo>
                  <a:cubicBezTo>
                    <a:pt x="2404" y="20"/>
                    <a:pt x="2404" y="20"/>
                    <a:pt x="2404" y="20"/>
                  </a:cubicBezTo>
                  <a:cubicBezTo>
                    <a:pt x="2404" y="21"/>
                    <a:pt x="2404" y="23"/>
                    <a:pt x="2404" y="29"/>
                  </a:cubicBezTo>
                  <a:cubicBezTo>
                    <a:pt x="2404" y="29"/>
                    <a:pt x="2404" y="30"/>
                    <a:pt x="2404" y="30"/>
                  </a:cubicBezTo>
                  <a:cubicBezTo>
                    <a:pt x="2404" y="31"/>
                    <a:pt x="2404" y="32"/>
                    <a:pt x="2404" y="38"/>
                  </a:cubicBezTo>
                  <a:cubicBezTo>
                    <a:pt x="2404" y="38"/>
                    <a:pt x="2404" y="38"/>
                    <a:pt x="2404" y="38"/>
                  </a:cubicBezTo>
                  <a:cubicBezTo>
                    <a:pt x="2404" y="38"/>
                    <a:pt x="2404" y="38"/>
                    <a:pt x="2404" y="38"/>
                  </a:cubicBezTo>
                  <a:cubicBezTo>
                    <a:pt x="2403" y="39"/>
                    <a:pt x="2402" y="41"/>
                    <a:pt x="2401" y="42"/>
                  </a:cubicBezTo>
                  <a:cubicBezTo>
                    <a:pt x="2399" y="43"/>
                    <a:pt x="2398" y="45"/>
                    <a:pt x="2397" y="46"/>
                  </a:cubicBezTo>
                  <a:cubicBezTo>
                    <a:pt x="2396" y="46"/>
                    <a:pt x="2396" y="47"/>
                    <a:pt x="2395" y="47"/>
                  </a:cubicBezTo>
                  <a:cubicBezTo>
                    <a:pt x="2116" y="274"/>
                    <a:pt x="2116" y="274"/>
                    <a:pt x="2116" y="274"/>
                  </a:cubicBezTo>
                  <a:cubicBezTo>
                    <a:pt x="2115" y="274"/>
                    <a:pt x="2115" y="275"/>
                    <a:pt x="2114" y="275"/>
                  </a:cubicBezTo>
                  <a:cubicBezTo>
                    <a:pt x="2113" y="276"/>
                    <a:pt x="2112" y="277"/>
                    <a:pt x="2111" y="278"/>
                  </a:cubicBezTo>
                  <a:cubicBezTo>
                    <a:pt x="2109" y="280"/>
                    <a:pt x="2108" y="281"/>
                    <a:pt x="2107" y="282"/>
                  </a:cubicBezTo>
                  <a:cubicBezTo>
                    <a:pt x="2106" y="283"/>
                    <a:pt x="2105" y="286"/>
                    <a:pt x="2104" y="287"/>
                  </a:cubicBezTo>
                  <a:cubicBezTo>
                    <a:pt x="2103" y="288"/>
                    <a:pt x="2102" y="290"/>
                    <a:pt x="2101" y="291"/>
                  </a:cubicBezTo>
                  <a:cubicBezTo>
                    <a:pt x="2100" y="293"/>
                    <a:pt x="2099" y="295"/>
                    <a:pt x="2098" y="296"/>
                  </a:cubicBezTo>
                  <a:cubicBezTo>
                    <a:pt x="2096" y="302"/>
                    <a:pt x="2094" y="310"/>
                    <a:pt x="2094" y="316"/>
                  </a:cubicBezTo>
                  <a:cubicBezTo>
                    <a:pt x="2094" y="316"/>
                    <a:pt x="2094" y="316"/>
                    <a:pt x="2094" y="316"/>
                  </a:cubicBezTo>
                  <a:cubicBezTo>
                    <a:pt x="2094" y="322"/>
                    <a:pt x="2096" y="330"/>
                    <a:pt x="2098" y="336"/>
                  </a:cubicBezTo>
                  <a:cubicBezTo>
                    <a:pt x="2100" y="334"/>
                    <a:pt x="2101" y="332"/>
                    <a:pt x="2101" y="330"/>
                  </a:cubicBezTo>
                  <a:cubicBezTo>
                    <a:pt x="2103" y="325"/>
                    <a:pt x="2104" y="320"/>
                    <a:pt x="2104" y="316"/>
                  </a:cubicBezTo>
                  <a:cubicBezTo>
                    <a:pt x="2104" y="312"/>
                    <a:pt x="2105" y="307"/>
                    <a:pt x="2107" y="302"/>
                  </a:cubicBezTo>
                  <a:cubicBezTo>
                    <a:pt x="2107" y="300"/>
                    <a:pt x="2108" y="298"/>
                    <a:pt x="2110" y="296"/>
                  </a:cubicBezTo>
                  <a:cubicBezTo>
                    <a:pt x="2110" y="295"/>
                    <a:pt x="2112" y="293"/>
                    <a:pt x="2113" y="292"/>
                  </a:cubicBezTo>
                  <a:cubicBezTo>
                    <a:pt x="2117" y="299"/>
                    <a:pt x="2119" y="307"/>
                    <a:pt x="2119" y="316"/>
                  </a:cubicBezTo>
                  <a:cubicBezTo>
                    <a:pt x="2119" y="316"/>
                    <a:pt x="2119" y="316"/>
                    <a:pt x="2119" y="316"/>
                  </a:cubicBezTo>
                  <a:cubicBezTo>
                    <a:pt x="2119" y="324"/>
                    <a:pt x="2117" y="333"/>
                    <a:pt x="2113" y="340"/>
                  </a:cubicBezTo>
                  <a:cubicBezTo>
                    <a:pt x="2112" y="342"/>
                    <a:pt x="2111" y="343"/>
                    <a:pt x="2110" y="345"/>
                  </a:cubicBezTo>
                  <a:cubicBezTo>
                    <a:pt x="2109" y="346"/>
                    <a:pt x="2108" y="349"/>
                    <a:pt x="2107" y="350"/>
                  </a:cubicBezTo>
                  <a:cubicBezTo>
                    <a:pt x="2106" y="351"/>
                    <a:pt x="2105" y="353"/>
                    <a:pt x="2104" y="354"/>
                  </a:cubicBezTo>
                  <a:cubicBezTo>
                    <a:pt x="2103" y="355"/>
                    <a:pt x="2102" y="356"/>
                    <a:pt x="2101" y="357"/>
                  </a:cubicBezTo>
                  <a:cubicBezTo>
                    <a:pt x="2099" y="358"/>
                    <a:pt x="2098" y="360"/>
                    <a:pt x="2097" y="361"/>
                  </a:cubicBezTo>
                  <a:cubicBezTo>
                    <a:pt x="2096" y="361"/>
                    <a:pt x="2096" y="362"/>
                    <a:pt x="2095" y="362"/>
                  </a:cubicBezTo>
                  <a:cubicBezTo>
                    <a:pt x="1815" y="589"/>
                    <a:pt x="1815" y="589"/>
                    <a:pt x="1815" y="589"/>
                  </a:cubicBezTo>
                  <a:cubicBezTo>
                    <a:pt x="1814" y="589"/>
                    <a:pt x="1814" y="590"/>
                    <a:pt x="1813" y="590"/>
                  </a:cubicBezTo>
                  <a:cubicBezTo>
                    <a:pt x="1812" y="591"/>
                    <a:pt x="1811" y="593"/>
                    <a:pt x="1810" y="594"/>
                  </a:cubicBezTo>
                  <a:cubicBezTo>
                    <a:pt x="1808" y="596"/>
                    <a:pt x="1807" y="597"/>
                    <a:pt x="1806" y="598"/>
                  </a:cubicBezTo>
                  <a:cubicBezTo>
                    <a:pt x="1805" y="599"/>
                    <a:pt x="1804" y="601"/>
                    <a:pt x="1803" y="602"/>
                  </a:cubicBezTo>
                  <a:cubicBezTo>
                    <a:pt x="1802" y="603"/>
                    <a:pt x="1801" y="605"/>
                    <a:pt x="1800" y="606"/>
                  </a:cubicBezTo>
                  <a:cubicBezTo>
                    <a:pt x="1799" y="608"/>
                    <a:pt x="1798" y="610"/>
                    <a:pt x="1797" y="611"/>
                  </a:cubicBezTo>
                  <a:cubicBezTo>
                    <a:pt x="1795" y="618"/>
                    <a:pt x="1793" y="625"/>
                    <a:pt x="1793" y="631"/>
                  </a:cubicBezTo>
                  <a:cubicBezTo>
                    <a:pt x="1793" y="631"/>
                    <a:pt x="1793" y="631"/>
                    <a:pt x="1793" y="631"/>
                  </a:cubicBezTo>
                  <a:cubicBezTo>
                    <a:pt x="1793" y="638"/>
                    <a:pt x="1795" y="645"/>
                    <a:pt x="1797" y="651"/>
                  </a:cubicBezTo>
                  <a:cubicBezTo>
                    <a:pt x="1799" y="649"/>
                    <a:pt x="1800" y="647"/>
                    <a:pt x="1800" y="645"/>
                  </a:cubicBezTo>
                  <a:cubicBezTo>
                    <a:pt x="1802" y="641"/>
                    <a:pt x="1803" y="636"/>
                    <a:pt x="1803" y="631"/>
                  </a:cubicBezTo>
                  <a:cubicBezTo>
                    <a:pt x="1803" y="627"/>
                    <a:pt x="1804" y="622"/>
                    <a:pt x="1806" y="618"/>
                  </a:cubicBezTo>
                  <a:cubicBezTo>
                    <a:pt x="1806" y="616"/>
                    <a:pt x="1807" y="614"/>
                    <a:pt x="1809" y="611"/>
                  </a:cubicBezTo>
                  <a:cubicBezTo>
                    <a:pt x="1809" y="610"/>
                    <a:pt x="1811" y="608"/>
                    <a:pt x="1812" y="607"/>
                  </a:cubicBezTo>
                  <a:cubicBezTo>
                    <a:pt x="1816" y="615"/>
                    <a:pt x="1818" y="623"/>
                    <a:pt x="1818" y="631"/>
                  </a:cubicBezTo>
                  <a:cubicBezTo>
                    <a:pt x="1818" y="631"/>
                    <a:pt x="1818" y="631"/>
                    <a:pt x="1818" y="631"/>
                  </a:cubicBezTo>
                  <a:cubicBezTo>
                    <a:pt x="1818" y="640"/>
                    <a:pt x="1816" y="648"/>
                    <a:pt x="1812" y="656"/>
                  </a:cubicBezTo>
                  <a:cubicBezTo>
                    <a:pt x="1811" y="658"/>
                    <a:pt x="1810" y="659"/>
                    <a:pt x="1809" y="661"/>
                  </a:cubicBezTo>
                  <a:cubicBezTo>
                    <a:pt x="1808" y="662"/>
                    <a:pt x="1807" y="664"/>
                    <a:pt x="1806" y="665"/>
                  </a:cubicBezTo>
                  <a:cubicBezTo>
                    <a:pt x="1805" y="666"/>
                    <a:pt x="1804" y="668"/>
                    <a:pt x="1803" y="669"/>
                  </a:cubicBezTo>
                  <a:cubicBezTo>
                    <a:pt x="1802" y="670"/>
                    <a:pt x="1801" y="671"/>
                    <a:pt x="1800" y="672"/>
                  </a:cubicBezTo>
                  <a:cubicBezTo>
                    <a:pt x="1798" y="673"/>
                    <a:pt x="1797" y="676"/>
                    <a:pt x="1796" y="677"/>
                  </a:cubicBezTo>
                  <a:cubicBezTo>
                    <a:pt x="1795" y="677"/>
                    <a:pt x="1795" y="678"/>
                    <a:pt x="1794" y="678"/>
                  </a:cubicBezTo>
                  <a:cubicBezTo>
                    <a:pt x="1515" y="905"/>
                    <a:pt x="1515" y="905"/>
                    <a:pt x="1515" y="905"/>
                  </a:cubicBezTo>
                  <a:cubicBezTo>
                    <a:pt x="1514" y="905"/>
                    <a:pt x="1514" y="906"/>
                    <a:pt x="1513" y="906"/>
                  </a:cubicBezTo>
                  <a:cubicBezTo>
                    <a:pt x="1512" y="907"/>
                    <a:pt x="1511" y="908"/>
                    <a:pt x="1510" y="909"/>
                  </a:cubicBezTo>
                  <a:cubicBezTo>
                    <a:pt x="1508" y="911"/>
                    <a:pt x="1507" y="912"/>
                    <a:pt x="1506" y="913"/>
                  </a:cubicBezTo>
                  <a:cubicBezTo>
                    <a:pt x="1505" y="914"/>
                    <a:pt x="1504" y="916"/>
                    <a:pt x="1503" y="917"/>
                  </a:cubicBezTo>
                  <a:cubicBezTo>
                    <a:pt x="1502" y="918"/>
                    <a:pt x="1501" y="921"/>
                    <a:pt x="1500" y="922"/>
                  </a:cubicBezTo>
                  <a:cubicBezTo>
                    <a:pt x="1499" y="924"/>
                    <a:pt x="1498" y="926"/>
                    <a:pt x="1497" y="927"/>
                  </a:cubicBezTo>
                  <a:cubicBezTo>
                    <a:pt x="1495" y="933"/>
                    <a:pt x="1493" y="940"/>
                    <a:pt x="1493" y="947"/>
                  </a:cubicBezTo>
                  <a:cubicBezTo>
                    <a:pt x="1493" y="947"/>
                    <a:pt x="1493" y="947"/>
                    <a:pt x="1493" y="947"/>
                  </a:cubicBezTo>
                  <a:cubicBezTo>
                    <a:pt x="1493" y="953"/>
                    <a:pt x="1495" y="961"/>
                    <a:pt x="1497" y="967"/>
                  </a:cubicBezTo>
                  <a:cubicBezTo>
                    <a:pt x="1499" y="965"/>
                    <a:pt x="1500" y="963"/>
                    <a:pt x="1500" y="961"/>
                  </a:cubicBezTo>
                  <a:cubicBezTo>
                    <a:pt x="1502" y="956"/>
                    <a:pt x="1503" y="951"/>
                    <a:pt x="1503" y="947"/>
                  </a:cubicBezTo>
                  <a:cubicBezTo>
                    <a:pt x="1503" y="943"/>
                    <a:pt x="1504" y="937"/>
                    <a:pt x="1506" y="933"/>
                  </a:cubicBezTo>
                  <a:cubicBezTo>
                    <a:pt x="1506" y="931"/>
                    <a:pt x="1507" y="929"/>
                    <a:pt x="1509" y="927"/>
                  </a:cubicBezTo>
                  <a:cubicBezTo>
                    <a:pt x="1509" y="926"/>
                    <a:pt x="1511" y="924"/>
                    <a:pt x="1512" y="923"/>
                  </a:cubicBezTo>
                  <a:cubicBezTo>
                    <a:pt x="1516" y="930"/>
                    <a:pt x="1518" y="938"/>
                    <a:pt x="1518" y="947"/>
                  </a:cubicBezTo>
                  <a:cubicBezTo>
                    <a:pt x="1518" y="947"/>
                    <a:pt x="1518" y="947"/>
                    <a:pt x="1518" y="947"/>
                  </a:cubicBezTo>
                  <a:cubicBezTo>
                    <a:pt x="1518" y="955"/>
                    <a:pt x="1516" y="964"/>
                    <a:pt x="1512" y="971"/>
                  </a:cubicBezTo>
                  <a:cubicBezTo>
                    <a:pt x="1511" y="973"/>
                    <a:pt x="1510" y="974"/>
                    <a:pt x="1509" y="976"/>
                  </a:cubicBezTo>
                  <a:cubicBezTo>
                    <a:pt x="1508" y="977"/>
                    <a:pt x="1507" y="979"/>
                    <a:pt x="1506" y="981"/>
                  </a:cubicBezTo>
                  <a:cubicBezTo>
                    <a:pt x="1505" y="982"/>
                    <a:pt x="1504" y="984"/>
                    <a:pt x="1503" y="985"/>
                  </a:cubicBezTo>
                  <a:cubicBezTo>
                    <a:pt x="1502" y="986"/>
                    <a:pt x="1501" y="987"/>
                    <a:pt x="1500" y="988"/>
                  </a:cubicBezTo>
                  <a:cubicBezTo>
                    <a:pt x="1498" y="989"/>
                    <a:pt x="1497" y="991"/>
                    <a:pt x="1496" y="992"/>
                  </a:cubicBezTo>
                  <a:cubicBezTo>
                    <a:pt x="1495" y="992"/>
                    <a:pt x="1495" y="993"/>
                    <a:pt x="1494" y="993"/>
                  </a:cubicBezTo>
                  <a:cubicBezTo>
                    <a:pt x="1255" y="1187"/>
                    <a:pt x="1220" y="1215"/>
                    <a:pt x="1215" y="1219"/>
                  </a:cubicBezTo>
                  <a:cubicBezTo>
                    <a:pt x="1215" y="1220"/>
                    <a:pt x="1215" y="1220"/>
                    <a:pt x="1215" y="1220"/>
                  </a:cubicBezTo>
                  <a:cubicBezTo>
                    <a:pt x="1214" y="1220"/>
                    <a:pt x="1214" y="1220"/>
                    <a:pt x="1214" y="1220"/>
                  </a:cubicBezTo>
                  <a:cubicBezTo>
                    <a:pt x="1214" y="1220"/>
                    <a:pt x="1214" y="1220"/>
                    <a:pt x="1214" y="1220"/>
                  </a:cubicBezTo>
                  <a:cubicBezTo>
                    <a:pt x="1213" y="1220"/>
                    <a:pt x="1213" y="1221"/>
                    <a:pt x="1212" y="1221"/>
                  </a:cubicBezTo>
                  <a:cubicBezTo>
                    <a:pt x="1211" y="1222"/>
                    <a:pt x="1210" y="1223"/>
                    <a:pt x="1209" y="1224"/>
                  </a:cubicBezTo>
                  <a:cubicBezTo>
                    <a:pt x="1207" y="1227"/>
                    <a:pt x="1206" y="1228"/>
                    <a:pt x="1205" y="1229"/>
                  </a:cubicBezTo>
                  <a:cubicBezTo>
                    <a:pt x="1204" y="1230"/>
                    <a:pt x="1203" y="1232"/>
                    <a:pt x="1202" y="1233"/>
                  </a:cubicBezTo>
                  <a:cubicBezTo>
                    <a:pt x="1201" y="1234"/>
                    <a:pt x="1200" y="1236"/>
                    <a:pt x="1199" y="1237"/>
                  </a:cubicBezTo>
                  <a:cubicBezTo>
                    <a:pt x="1198" y="1239"/>
                    <a:pt x="1197" y="1241"/>
                    <a:pt x="1196" y="1242"/>
                  </a:cubicBezTo>
                  <a:cubicBezTo>
                    <a:pt x="1194" y="1249"/>
                    <a:pt x="1192" y="1256"/>
                    <a:pt x="1192" y="1262"/>
                  </a:cubicBezTo>
                  <a:cubicBezTo>
                    <a:pt x="1192" y="1269"/>
                    <a:pt x="1194" y="1276"/>
                    <a:pt x="1196" y="1282"/>
                  </a:cubicBezTo>
                  <a:cubicBezTo>
                    <a:pt x="1198" y="1280"/>
                    <a:pt x="1199" y="1278"/>
                    <a:pt x="1199" y="1276"/>
                  </a:cubicBezTo>
                  <a:cubicBezTo>
                    <a:pt x="1201" y="1272"/>
                    <a:pt x="1202" y="1267"/>
                    <a:pt x="1202" y="1262"/>
                  </a:cubicBezTo>
                  <a:cubicBezTo>
                    <a:pt x="1202" y="1258"/>
                    <a:pt x="1203" y="1253"/>
                    <a:pt x="1205" y="1249"/>
                  </a:cubicBezTo>
                  <a:cubicBezTo>
                    <a:pt x="1205" y="1247"/>
                    <a:pt x="1206" y="1244"/>
                    <a:pt x="1208" y="1242"/>
                  </a:cubicBezTo>
                  <a:cubicBezTo>
                    <a:pt x="1208" y="1241"/>
                    <a:pt x="1210" y="1239"/>
                    <a:pt x="1211" y="1238"/>
                  </a:cubicBezTo>
                  <a:cubicBezTo>
                    <a:pt x="1215" y="1245"/>
                    <a:pt x="1217" y="1254"/>
                    <a:pt x="1217" y="1262"/>
                  </a:cubicBezTo>
                  <a:cubicBezTo>
                    <a:pt x="1217" y="1271"/>
                    <a:pt x="1215" y="1279"/>
                    <a:pt x="1211" y="1286"/>
                  </a:cubicBezTo>
                  <a:cubicBezTo>
                    <a:pt x="1210" y="1289"/>
                    <a:pt x="1209" y="1290"/>
                    <a:pt x="1208" y="1292"/>
                  </a:cubicBezTo>
                  <a:cubicBezTo>
                    <a:pt x="1207" y="1293"/>
                    <a:pt x="1206" y="1295"/>
                    <a:pt x="1205" y="1296"/>
                  </a:cubicBezTo>
                  <a:cubicBezTo>
                    <a:pt x="1204" y="1297"/>
                    <a:pt x="1203" y="1299"/>
                    <a:pt x="1202" y="1300"/>
                  </a:cubicBezTo>
                  <a:cubicBezTo>
                    <a:pt x="1201" y="1301"/>
                    <a:pt x="1200" y="1302"/>
                    <a:pt x="1199" y="1303"/>
                  </a:cubicBezTo>
                  <a:cubicBezTo>
                    <a:pt x="1197" y="1304"/>
                    <a:pt x="1196" y="1306"/>
                    <a:pt x="1195" y="1308"/>
                  </a:cubicBezTo>
                  <a:cubicBezTo>
                    <a:pt x="1194" y="1308"/>
                    <a:pt x="1194" y="1309"/>
                    <a:pt x="1193" y="1309"/>
                  </a:cubicBezTo>
                  <a:cubicBezTo>
                    <a:pt x="1193" y="1309"/>
                    <a:pt x="1193" y="1309"/>
                    <a:pt x="1193" y="1309"/>
                  </a:cubicBezTo>
                  <a:cubicBezTo>
                    <a:pt x="1193" y="1309"/>
                    <a:pt x="1193" y="1309"/>
                    <a:pt x="1193" y="1309"/>
                  </a:cubicBezTo>
                  <a:cubicBezTo>
                    <a:pt x="914" y="1536"/>
                    <a:pt x="914" y="1536"/>
                    <a:pt x="914" y="1536"/>
                  </a:cubicBezTo>
                  <a:cubicBezTo>
                    <a:pt x="913" y="1536"/>
                    <a:pt x="913" y="1537"/>
                    <a:pt x="912" y="1537"/>
                  </a:cubicBezTo>
                  <a:cubicBezTo>
                    <a:pt x="911" y="1538"/>
                    <a:pt x="910" y="1539"/>
                    <a:pt x="909" y="1540"/>
                  </a:cubicBezTo>
                  <a:cubicBezTo>
                    <a:pt x="907" y="1542"/>
                    <a:pt x="906" y="1543"/>
                    <a:pt x="905" y="1544"/>
                  </a:cubicBezTo>
                  <a:cubicBezTo>
                    <a:pt x="904" y="1545"/>
                    <a:pt x="903" y="1547"/>
                    <a:pt x="902" y="1548"/>
                  </a:cubicBezTo>
                  <a:cubicBezTo>
                    <a:pt x="901" y="1549"/>
                    <a:pt x="900" y="1551"/>
                    <a:pt x="899" y="1552"/>
                  </a:cubicBezTo>
                  <a:cubicBezTo>
                    <a:pt x="898" y="1555"/>
                    <a:pt x="897" y="1557"/>
                    <a:pt x="896" y="1558"/>
                  </a:cubicBezTo>
                  <a:cubicBezTo>
                    <a:pt x="894" y="1564"/>
                    <a:pt x="892" y="1571"/>
                    <a:pt x="892" y="1578"/>
                  </a:cubicBezTo>
                  <a:cubicBezTo>
                    <a:pt x="892" y="1578"/>
                    <a:pt x="892" y="1578"/>
                    <a:pt x="892" y="1578"/>
                  </a:cubicBezTo>
                  <a:cubicBezTo>
                    <a:pt x="892" y="1584"/>
                    <a:pt x="894" y="1591"/>
                    <a:pt x="896" y="1598"/>
                  </a:cubicBezTo>
                  <a:cubicBezTo>
                    <a:pt x="898" y="1596"/>
                    <a:pt x="899" y="1594"/>
                    <a:pt x="899" y="1591"/>
                  </a:cubicBezTo>
                  <a:cubicBezTo>
                    <a:pt x="901" y="1587"/>
                    <a:pt x="902" y="1582"/>
                    <a:pt x="902" y="1578"/>
                  </a:cubicBezTo>
                  <a:cubicBezTo>
                    <a:pt x="902" y="1574"/>
                    <a:pt x="903" y="1568"/>
                    <a:pt x="905" y="1564"/>
                  </a:cubicBezTo>
                  <a:cubicBezTo>
                    <a:pt x="905" y="1562"/>
                    <a:pt x="906" y="1560"/>
                    <a:pt x="908" y="1558"/>
                  </a:cubicBezTo>
                  <a:cubicBezTo>
                    <a:pt x="908" y="1557"/>
                    <a:pt x="910" y="1555"/>
                    <a:pt x="911" y="1554"/>
                  </a:cubicBezTo>
                  <a:cubicBezTo>
                    <a:pt x="915" y="1561"/>
                    <a:pt x="917" y="1569"/>
                    <a:pt x="917" y="1578"/>
                  </a:cubicBezTo>
                  <a:cubicBezTo>
                    <a:pt x="917" y="1578"/>
                    <a:pt x="917" y="1578"/>
                    <a:pt x="917" y="1578"/>
                  </a:cubicBezTo>
                  <a:cubicBezTo>
                    <a:pt x="917" y="1586"/>
                    <a:pt x="915" y="1595"/>
                    <a:pt x="911" y="1602"/>
                  </a:cubicBezTo>
                  <a:cubicBezTo>
                    <a:pt x="910" y="1604"/>
                    <a:pt x="909" y="1605"/>
                    <a:pt x="908" y="1607"/>
                  </a:cubicBezTo>
                  <a:cubicBezTo>
                    <a:pt x="907" y="1608"/>
                    <a:pt x="906" y="1610"/>
                    <a:pt x="905" y="1611"/>
                  </a:cubicBezTo>
                  <a:cubicBezTo>
                    <a:pt x="904" y="1612"/>
                    <a:pt x="903" y="1615"/>
                    <a:pt x="902" y="1616"/>
                  </a:cubicBezTo>
                  <a:cubicBezTo>
                    <a:pt x="901" y="1617"/>
                    <a:pt x="900" y="1618"/>
                    <a:pt x="899" y="1619"/>
                  </a:cubicBezTo>
                  <a:cubicBezTo>
                    <a:pt x="897" y="1620"/>
                    <a:pt x="896" y="1622"/>
                    <a:pt x="895" y="1623"/>
                  </a:cubicBezTo>
                  <a:cubicBezTo>
                    <a:pt x="894" y="1623"/>
                    <a:pt x="894" y="1624"/>
                    <a:pt x="893" y="1624"/>
                  </a:cubicBezTo>
                  <a:cubicBezTo>
                    <a:pt x="613" y="1851"/>
                    <a:pt x="613" y="1851"/>
                    <a:pt x="613" y="1851"/>
                  </a:cubicBezTo>
                  <a:cubicBezTo>
                    <a:pt x="612" y="1851"/>
                    <a:pt x="612" y="1852"/>
                    <a:pt x="611" y="1852"/>
                  </a:cubicBezTo>
                  <a:cubicBezTo>
                    <a:pt x="610" y="1853"/>
                    <a:pt x="609" y="1854"/>
                    <a:pt x="608" y="1855"/>
                  </a:cubicBezTo>
                  <a:cubicBezTo>
                    <a:pt x="606" y="1857"/>
                    <a:pt x="605" y="1858"/>
                    <a:pt x="604" y="1859"/>
                  </a:cubicBezTo>
                  <a:cubicBezTo>
                    <a:pt x="603" y="1861"/>
                    <a:pt x="602" y="1863"/>
                    <a:pt x="601" y="1864"/>
                  </a:cubicBezTo>
                  <a:cubicBezTo>
                    <a:pt x="600" y="1865"/>
                    <a:pt x="599" y="1867"/>
                    <a:pt x="598" y="1868"/>
                  </a:cubicBezTo>
                  <a:cubicBezTo>
                    <a:pt x="597" y="1870"/>
                    <a:pt x="596" y="1872"/>
                    <a:pt x="595" y="1873"/>
                  </a:cubicBezTo>
                  <a:cubicBezTo>
                    <a:pt x="593" y="1879"/>
                    <a:pt x="591" y="1887"/>
                    <a:pt x="591" y="1893"/>
                  </a:cubicBezTo>
                  <a:cubicBezTo>
                    <a:pt x="591" y="1893"/>
                    <a:pt x="591" y="1893"/>
                    <a:pt x="591" y="1893"/>
                  </a:cubicBezTo>
                  <a:cubicBezTo>
                    <a:pt x="591" y="1900"/>
                    <a:pt x="593" y="1907"/>
                    <a:pt x="595" y="1913"/>
                  </a:cubicBezTo>
                  <a:cubicBezTo>
                    <a:pt x="597" y="1911"/>
                    <a:pt x="598" y="1909"/>
                    <a:pt x="598" y="1907"/>
                  </a:cubicBezTo>
                  <a:cubicBezTo>
                    <a:pt x="600" y="1903"/>
                    <a:pt x="601" y="1897"/>
                    <a:pt x="601" y="1893"/>
                  </a:cubicBezTo>
                  <a:cubicBezTo>
                    <a:pt x="601" y="1889"/>
                    <a:pt x="602" y="1884"/>
                    <a:pt x="604" y="1879"/>
                  </a:cubicBezTo>
                  <a:cubicBezTo>
                    <a:pt x="604" y="1877"/>
                    <a:pt x="605" y="1875"/>
                    <a:pt x="607" y="1873"/>
                  </a:cubicBezTo>
                  <a:cubicBezTo>
                    <a:pt x="607" y="1872"/>
                    <a:pt x="609" y="1870"/>
                    <a:pt x="610" y="1869"/>
                  </a:cubicBezTo>
                  <a:cubicBezTo>
                    <a:pt x="614" y="1876"/>
                    <a:pt x="616" y="1885"/>
                    <a:pt x="616" y="1893"/>
                  </a:cubicBezTo>
                  <a:cubicBezTo>
                    <a:pt x="616" y="1893"/>
                    <a:pt x="616" y="1893"/>
                    <a:pt x="616" y="1893"/>
                  </a:cubicBezTo>
                  <a:cubicBezTo>
                    <a:pt x="616" y="1902"/>
                    <a:pt x="614" y="1910"/>
                    <a:pt x="610" y="1917"/>
                  </a:cubicBezTo>
                  <a:cubicBezTo>
                    <a:pt x="609" y="1919"/>
                    <a:pt x="608" y="1920"/>
                    <a:pt x="607" y="1923"/>
                  </a:cubicBezTo>
                  <a:cubicBezTo>
                    <a:pt x="606" y="1924"/>
                    <a:pt x="605" y="1926"/>
                    <a:pt x="604" y="1927"/>
                  </a:cubicBezTo>
                  <a:cubicBezTo>
                    <a:pt x="603" y="1928"/>
                    <a:pt x="602" y="1930"/>
                    <a:pt x="601" y="1931"/>
                  </a:cubicBezTo>
                  <a:cubicBezTo>
                    <a:pt x="600" y="1932"/>
                    <a:pt x="599" y="1933"/>
                    <a:pt x="598" y="1934"/>
                  </a:cubicBezTo>
                  <a:cubicBezTo>
                    <a:pt x="596" y="1935"/>
                    <a:pt x="595" y="1937"/>
                    <a:pt x="594" y="1938"/>
                  </a:cubicBezTo>
                  <a:cubicBezTo>
                    <a:pt x="593" y="1938"/>
                    <a:pt x="593" y="1939"/>
                    <a:pt x="592" y="1939"/>
                  </a:cubicBezTo>
                  <a:cubicBezTo>
                    <a:pt x="313" y="2167"/>
                    <a:pt x="313" y="2167"/>
                    <a:pt x="313" y="2167"/>
                  </a:cubicBezTo>
                  <a:cubicBezTo>
                    <a:pt x="312" y="2167"/>
                    <a:pt x="312" y="2168"/>
                    <a:pt x="311" y="2168"/>
                  </a:cubicBezTo>
                  <a:cubicBezTo>
                    <a:pt x="310" y="2169"/>
                    <a:pt x="309" y="2170"/>
                    <a:pt x="308" y="2171"/>
                  </a:cubicBezTo>
                  <a:cubicBezTo>
                    <a:pt x="306" y="2173"/>
                    <a:pt x="305" y="2174"/>
                    <a:pt x="304" y="2175"/>
                  </a:cubicBezTo>
                  <a:cubicBezTo>
                    <a:pt x="303" y="2176"/>
                    <a:pt x="302" y="2178"/>
                    <a:pt x="301" y="2179"/>
                  </a:cubicBezTo>
                  <a:cubicBezTo>
                    <a:pt x="300" y="2180"/>
                    <a:pt x="299" y="2182"/>
                    <a:pt x="298" y="2183"/>
                  </a:cubicBezTo>
                  <a:cubicBezTo>
                    <a:pt x="297" y="2185"/>
                    <a:pt x="296" y="2188"/>
                    <a:pt x="295" y="2189"/>
                  </a:cubicBezTo>
                  <a:cubicBezTo>
                    <a:pt x="293" y="2195"/>
                    <a:pt x="291" y="2202"/>
                    <a:pt x="291" y="2209"/>
                  </a:cubicBezTo>
                  <a:cubicBezTo>
                    <a:pt x="291" y="2209"/>
                    <a:pt x="291" y="2209"/>
                    <a:pt x="291" y="2209"/>
                  </a:cubicBezTo>
                  <a:cubicBezTo>
                    <a:pt x="291" y="2215"/>
                    <a:pt x="293" y="2222"/>
                    <a:pt x="295" y="2229"/>
                  </a:cubicBezTo>
                  <a:cubicBezTo>
                    <a:pt x="297" y="2226"/>
                    <a:pt x="298" y="2224"/>
                    <a:pt x="298" y="2222"/>
                  </a:cubicBezTo>
                  <a:cubicBezTo>
                    <a:pt x="300" y="2218"/>
                    <a:pt x="301" y="2213"/>
                    <a:pt x="301" y="2209"/>
                  </a:cubicBezTo>
                  <a:cubicBezTo>
                    <a:pt x="301" y="2204"/>
                    <a:pt x="302" y="2199"/>
                    <a:pt x="304" y="2195"/>
                  </a:cubicBezTo>
                  <a:cubicBezTo>
                    <a:pt x="304" y="2193"/>
                    <a:pt x="305" y="2191"/>
                    <a:pt x="307" y="2189"/>
                  </a:cubicBezTo>
                  <a:cubicBezTo>
                    <a:pt x="307" y="2188"/>
                    <a:pt x="309" y="2185"/>
                    <a:pt x="310" y="2184"/>
                  </a:cubicBezTo>
                  <a:cubicBezTo>
                    <a:pt x="314" y="2192"/>
                    <a:pt x="316" y="2200"/>
                    <a:pt x="316" y="2209"/>
                  </a:cubicBezTo>
                  <a:cubicBezTo>
                    <a:pt x="316" y="2209"/>
                    <a:pt x="316" y="2209"/>
                    <a:pt x="316" y="2209"/>
                  </a:cubicBezTo>
                  <a:cubicBezTo>
                    <a:pt x="316" y="2217"/>
                    <a:pt x="314" y="2225"/>
                    <a:pt x="310" y="2233"/>
                  </a:cubicBezTo>
                  <a:cubicBezTo>
                    <a:pt x="309" y="2235"/>
                    <a:pt x="308" y="2236"/>
                    <a:pt x="307" y="2238"/>
                  </a:cubicBezTo>
                  <a:cubicBezTo>
                    <a:pt x="306" y="2239"/>
                    <a:pt x="305" y="2241"/>
                    <a:pt x="304" y="2242"/>
                  </a:cubicBezTo>
                  <a:cubicBezTo>
                    <a:pt x="303" y="2243"/>
                    <a:pt x="302" y="2245"/>
                    <a:pt x="301" y="2246"/>
                  </a:cubicBezTo>
                  <a:cubicBezTo>
                    <a:pt x="300" y="2248"/>
                    <a:pt x="299" y="2249"/>
                    <a:pt x="298" y="2250"/>
                  </a:cubicBezTo>
                  <a:cubicBezTo>
                    <a:pt x="296" y="2251"/>
                    <a:pt x="295" y="2253"/>
                    <a:pt x="294" y="2254"/>
                  </a:cubicBezTo>
                  <a:cubicBezTo>
                    <a:pt x="293" y="2254"/>
                    <a:pt x="293" y="2255"/>
                    <a:pt x="292" y="2255"/>
                  </a:cubicBezTo>
                  <a:cubicBezTo>
                    <a:pt x="12" y="2482"/>
                    <a:pt x="12" y="2482"/>
                    <a:pt x="12" y="2482"/>
                  </a:cubicBezTo>
                  <a:cubicBezTo>
                    <a:pt x="11" y="2482"/>
                    <a:pt x="11" y="2483"/>
                    <a:pt x="10" y="2483"/>
                  </a:cubicBezTo>
                  <a:cubicBezTo>
                    <a:pt x="9" y="2484"/>
                    <a:pt x="8" y="2485"/>
                    <a:pt x="7" y="2486"/>
                  </a:cubicBezTo>
                  <a:cubicBezTo>
                    <a:pt x="5" y="2488"/>
                    <a:pt x="4" y="2489"/>
                    <a:pt x="3" y="2490"/>
                  </a:cubicBezTo>
                  <a:cubicBezTo>
                    <a:pt x="2" y="2491"/>
                    <a:pt x="1" y="2494"/>
                    <a:pt x="0" y="2495"/>
                  </a:cubicBezTo>
                  <a:cubicBezTo>
                    <a:pt x="0" y="2495"/>
                    <a:pt x="0" y="2495"/>
                    <a:pt x="0" y="2495"/>
                  </a:cubicBezTo>
                  <a:cubicBezTo>
                    <a:pt x="0" y="2504"/>
                    <a:pt x="0" y="2504"/>
                    <a:pt x="0" y="2504"/>
                  </a:cubicBezTo>
                  <a:cubicBezTo>
                    <a:pt x="0" y="2524"/>
                    <a:pt x="0" y="2524"/>
                    <a:pt x="0" y="2524"/>
                  </a:cubicBezTo>
                  <a:cubicBezTo>
                    <a:pt x="0" y="2520"/>
                    <a:pt x="1" y="2515"/>
                    <a:pt x="3" y="2510"/>
                  </a:cubicBezTo>
                  <a:cubicBezTo>
                    <a:pt x="3" y="2508"/>
                    <a:pt x="4" y="2506"/>
                    <a:pt x="6" y="2504"/>
                  </a:cubicBezTo>
                  <a:cubicBezTo>
                    <a:pt x="6" y="2503"/>
                    <a:pt x="8" y="2501"/>
                    <a:pt x="9" y="2500"/>
                  </a:cubicBezTo>
                  <a:cubicBezTo>
                    <a:pt x="9" y="2500"/>
                    <a:pt x="9" y="2500"/>
                    <a:pt x="9" y="2500"/>
                  </a:cubicBezTo>
                  <a:cubicBezTo>
                    <a:pt x="13" y="2507"/>
                    <a:pt x="15" y="2516"/>
                    <a:pt x="15" y="2524"/>
                  </a:cubicBezTo>
                  <a:cubicBezTo>
                    <a:pt x="15" y="2524"/>
                    <a:pt x="15" y="2524"/>
                    <a:pt x="15" y="2524"/>
                  </a:cubicBezTo>
                  <a:cubicBezTo>
                    <a:pt x="15" y="2532"/>
                    <a:pt x="13" y="2541"/>
                    <a:pt x="9" y="2548"/>
                  </a:cubicBezTo>
                  <a:cubicBezTo>
                    <a:pt x="8" y="2550"/>
                    <a:pt x="7" y="2551"/>
                    <a:pt x="6" y="2554"/>
                  </a:cubicBezTo>
                  <a:cubicBezTo>
                    <a:pt x="6" y="2554"/>
                    <a:pt x="6" y="2554"/>
                    <a:pt x="6" y="2554"/>
                  </a:cubicBezTo>
                  <a:cubicBezTo>
                    <a:pt x="7" y="2552"/>
                    <a:pt x="8" y="2551"/>
                    <a:pt x="9" y="2549"/>
                  </a:cubicBezTo>
                  <a:cubicBezTo>
                    <a:pt x="13" y="2541"/>
                    <a:pt x="15" y="2533"/>
                    <a:pt x="15" y="2524"/>
                  </a:cubicBezTo>
                  <a:cubicBezTo>
                    <a:pt x="15" y="2524"/>
                    <a:pt x="15" y="2524"/>
                    <a:pt x="10" y="2524"/>
                  </a:cubicBezTo>
                  <a:cubicBezTo>
                    <a:pt x="10" y="2524"/>
                    <a:pt x="10" y="2524"/>
                    <a:pt x="5" y="2524"/>
                  </a:cubicBezTo>
                  <a:cubicBezTo>
                    <a:pt x="5" y="2524"/>
                    <a:pt x="5" y="2524"/>
                    <a:pt x="0" y="2524"/>
                  </a:cubicBezTo>
                  <a:cubicBezTo>
                    <a:pt x="0" y="2544"/>
                    <a:pt x="0" y="2544"/>
                    <a:pt x="0" y="2544"/>
                  </a:cubicBezTo>
                  <a:cubicBezTo>
                    <a:pt x="0" y="2554"/>
                    <a:pt x="0" y="2554"/>
                    <a:pt x="0" y="2554"/>
                  </a:cubicBezTo>
                  <a:cubicBezTo>
                    <a:pt x="0" y="2559"/>
                    <a:pt x="0" y="2561"/>
                    <a:pt x="0" y="2562"/>
                  </a:cubicBezTo>
                  <a:cubicBezTo>
                    <a:pt x="0" y="2562"/>
                    <a:pt x="0" y="2562"/>
                    <a:pt x="0" y="2562"/>
                  </a:cubicBezTo>
                  <a:cubicBezTo>
                    <a:pt x="0" y="2569"/>
                    <a:pt x="0" y="2569"/>
                    <a:pt x="0" y="2569"/>
                  </a:cubicBezTo>
                  <a:cubicBezTo>
                    <a:pt x="0" y="2576"/>
                    <a:pt x="0" y="2576"/>
                    <a:pt x="0" y="2576"/>
                  </a:cubicBezTo>
                  <a:cubicBezTo>
                    <a:pt x="1" y="2577"/>
                    <a:pt x="2" y="2578"/>
                    <a:pt x="3" y="2579"/>
                  </a:cubicBezTo>
                  <a:lnTo>
                    <a:pt x="283" y="280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9" name="Freeform 46"/>
            <p:cNvSpPr>
              <a:spLocks/>
            </p:cNvSpPr>
            <p:nvPr/>
          </p:nvSpPr>
          <p:spPr bwMode="auto">
            <a:xfrm>
              <a:off x="-46038" y="1674813"/>
              <a:ext cx="2098675" cy="2187575"/>
            </a:xfrm>
            <a:custGeom>
              <a:avLst/>
              <a:gdLst>
                <a:gd name="T0" fmla="*/ 8 w 3296"/>
                <a:gd name="T1" fmla="*/ 3200 h 3437"/>
                <a:gd name="T2" fmla="*/ 298 w 3296"/>
                <a:gd name="T3" fmla="*/ 2894 h 3437"/>
                <a:gd name="T4" fmla="*/ 590 w 3296"/>
                <a:gd name="T5" fmla="*/ 3113 h 3437"/>
                <a:gd name="T6" fmla="*/ 314 w 3296"/>
                <a:gd name="T7" fmla="*/ 2876 h 3437"/>
                <a:gd name="T8" fmla="*/ 599 w 3296"/>
                <a:gd name="T9" fmla="*/ 2579 h 3437"/>
                <a:gd name="T10" fmla="*/ 890 w 3296"/>
                <a:gd name="T11" fmla="*/ 2797 h 3437"/>
                <a:gd name="T12" fmla="*/ 626 w 3296"/>
                <a:gd name="T13" fmla="*/ 2524 h 3437"/>
                <a:gd name="T14" fmla="*/ 1187 w 3296"/>
                <a:gd name="T15" fmla="*/ 2491 h 3437"/>
                <a:gd name="T16" fmla="*/ 918 w 3296"/>
                <a:gd name="T17" fmla="*/ 2241 h 3437"/>
                <a:gd name="T18" fmla="*/ 1485 w 3296"/>
                <a:gd name="T19" fmla="*/ 2175 h 3437"/>
                <a:gd name="T20" fmla="*/ 1212 w 3296"/>
                <a:gd name="T21" fmla="*/ 1939 h 3437"/>
                <a:gd name="T22" fmla="*/ 1227 w 3296"/>
                <a:gd name="T23" fmla="*/ 1893 h 3437"/>
                <a:gd name="T24" fmla="*/ 1787 w 3296"/>
                <a:gd name="T25" fmla="*/ 1860 h 3437"/>
                <a:gd name="T26" fmla="*/ 1513 w 3296"/>
                <a:gd name="T27" fmla="*/ 1618 h 3437"/>
                <a:gd name="T28" fmla="*/ 1803 w 3296"/>
                <a:gd name="T29" fmla="*/ 1313 h 3437"/>
                <a:gd name="T30" fmla="*/ 2092 w 3296"/>
                <a:gd name="T31" fmla="*/ 1535 h 3437"/>
                <a:gd name="T32" fmla="*/ 1827 w 3296"/>
                <a:gd name="T33" fmla="*/ 1262 h 3437"/>
                <a:gd name="T34" fmla="*/ 2388 w 3296"/>
                <a:gd name="T35" fmla="*/ 1229 h 3437"/>
                <a:gd name="T36" fmla="*/ 2114 w 3296"/>
                <a:gd name="T37" fmla="*/ 987 h 3437"/>
                <a:gd name="T38" fmla="*/ 2404 w 3296"/>
                <a:gd name="T39" fmla="*/ 682 h 3437"/>
                <a:gd name="T40" fmla="*/ 2693 w 3296"/>
                <a:gd name="T41" fmla="*/ 904 h 3437"/>
                <a:gd name="T42" fmla="*/ 2420 w 3296"/>
                <a:gd name="T43" fmla="*/ 598 h 3437"/>
                <a:gd name="T44" fmla="*/ 2992 w 3296"/>
                <a:gd name="T45" fmla="*/ 594 h 3437"/>
                <a:gd name="T46" fmla="*/ 2716 w 3296"/>
                <a:gd name="T47" fmla="*/ 354 h 3437"/>
                <a:gd name="T48" fmla="*/ 2721 w 3296"/>
                <a:gd name="T49" fmla="*/ 283 h 3437"/>
                <a:gd name="T50" fmla="*/ 3293 w 3296"/>
                <a:gd name="T51" fmla="*/ 279 h 3437"/>
                <a:gd name="T52" fmla="*/ 3021 w 3296"/>
                <a:gd name="T53" fmla="*/ 33 h 3437"/>
                <a:gd name="T54" fmla="*/ 3002 w 3296"/>
                <a:gd name="T55" fmla="*/ 41 h 3437"/>
                <a:gd name="T56" fmla="*/ 2702 w 3296"/>
                <a:gd name="T57" fmla="*/ 290 h 3437"/>
                <a:gd name="T58" fmla="*/ 2711 w 3296"/>
                <a:gd name="T59" fmla="*/ 295 h 3437"/>
                <a:gd name="T60" fmla="*/ 2702 w 3296"/>
                <a:gd name="T61" fmla="*/ 356 h 3437"/>
                <a:gd name="T62" fmla="*/ 2404 w 3296"/>
                <a:gd name="T63" fmla="*/ 601 h 3437"/>
                <a:gd name="T64" fmla="*/ 2403 w 3296"/>
                <a:gd name="T65" fmla="*/ 640 h 3437"/>
                <a:gd name="T66" fmla="*/ 2419 w 3296"/>
                <a:gd name="T67" fmla="*/ 631 h 3437"/>
                <a:gd name="T68" fmla="*/ 2395 w 3296"/>
                <a:gd name="T69" fmla="*/ 677 h 3437"/>
                <a:gd name="T70" fmla="*/ 2094 w 3296"/>
                <a:gd name="T71" fmla="*/ 946 h 3437"/>
                <a:gd name="T72" fmla="*/ 2119 w 3296"/>
                <a:gd name="T73" fmla="*/ 946 h 3437"/>
                <a:gd name="T74" fmla="*/ 2095 w 3296"/>
                <a:gd name="T75" fmla="*/ 992 h 3437"/>
                <a:gd name="T76" fmla="*/ 1793 w 3296"/>
                <a:gd name="T77" fmla="*/ 1262 h 3437"/>
                <a:gd name="T78" fmla="*/ 1809 w 3296"/>
                <a:gd name="T79" fmla="*/ 1242 h 3437"/>
                <a:gd name="T80" fmla="*/ 1800 w 3296"/>
                <a:gd name="T81" fmla="*/ 1303 h 3437"/>
                <a:gd name="T82" fmla="*/ 1500 w 3296"/>
                <a:gd name="T83" fmla="*/ 1552 h 3437"/>
                <a:gd name="T84" fmla="*/ 1504 w 3296"/>
                <a:gd name="T85" fmla="*/ 1571 h 3437"/>
                <a:gd name="T86" fmla="*/ 1506 w 3296"/>
                <a:gd name="T87" fmla="*/ 1611 h 3437"/>
                <a:gd name="T88" fmla="*/ 1206 w 3296"/>
                <a:gd name="T89" fmla="*/ 1859 h 3437"/>
                <a:gd name="T90" fmla="*/ 1200 w 3296"/>
                <a:gd name="T91" fmla="*/ 1906 h 3437"/>
                <a:gd name="T92" fmla="*/ 1211 w 3296"/>
                <a:gd name="T93" fmla="*/ 1917 h 3437"/>
                <a:gd name="T94" fmla="*/ 912 w 3296"/>
                <a:gd name="T95" fmla="*/ 2167 h 3437"/>
                <a:gd name="T96" fmla="*/ 896 w 3296"/>
                <a:gd name="T97" fmla="*/ 2228 h 3437"/>
                <a:gd name="T98" fmla="*/ 917 w 3296"/>
                <a:gd name="T99" fmla="*/ 2208 h 3437"/>
                <a:gd name="T100" fmla="*/ 893 w 3296"/>
                <a:gd name="T101" fmla="*/ 2255 h 3437"/>
                <a:gd name="T102" fmla="*/ 596 w 3296"/>
                <a:gd name="T103" fmla="*/ 2504 h 3437"/>
                <a:gd name="T104" fmla="*/ 606 w 3296"/>
                <a:gd name="T105" fmla="*/ 2524 h 3437"/>
                <a:gd name="T106" fmla="*/ 611 w 3296"/>
                <a:gd name="T107" fmla="*/ 2548 h 3437"/>
                <a:gd name="T108" fmla="*/ 311 w 3296"/>
                <a:gd name="T109" fmla="*/ 2798 h 3437"/>
                <a:gd name="T110" fmla="*/ 295 w 3296"/>
                <a:gd name="T111" fmla="*/ 2859 h 3437"/>
                <a:gd name="T112" fmla="*/ 310 w 3296"/>
                <a:gd name="T113" fmla="*/ 2864 h 3437"/>
                <a:gd name="T114" fmla="*/ 10 w 3296"/>
                <a:gd name="T115" fmla="*/ 3114 h 3437"/>
                <a:gd name="T116" fmla="*/ 9 w 3296"/>
                <a:gd name="T117" fmla="*/ 3131 h 3437"/>
                <a:gd name="T118" fmla="*/ 3 w 3296"/>
                <a:gd name="T119" fmla="*/ 3209 h 3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96" h="3437">
                  <a:moveTo>
                    <a:pt x="283" y="3436"/>
                  </a:moveTo>
                  <a:cubicBezTo>
                    <a:pt x="284" y="3436"/>
                    <a:pt x="285" y="3437"/>
                    <a:pt x="285" y="3437"/>
                  </a:cubicBezTo>
                  <a:cubicBezTo>
                    <a:pt x="286" y="3436"/>
                    <a:pt x="287" y="3435"/>
                    <a:pt x="288" y="3433"/>
                  </a:cubicBezTo>
                  <a:cubicBezTo>
                    <a:pt x="289" y="3432"/>
                    <a:pt x="290" y="3431"/>
                    <a:pt x="290" y="3430"/>
                  </a:cubicBezTo>
                  <a:cubicBezTo>
                    <a:pt x="291" y="3430"/>
                    <a:pt x="291" y="3429"/>
                    <a:pt x="291" y="3429"/>
                  </a:cubicBezTo>
                  <a:cubicBezTo>
                    <a:pt x="290" y="3429"/>
                    <a:pt x="290" y="3428"/>
                    <a:pt x="289" y="3428"/>
                  </a:cubicBezTo>
                  <a:cubicBezTo>
                    <a:pt x="9" y="3201"/>
                    <a:pt x="9" y="3201"/>
                    <a:pt x="9" y="3201"/>
                  </a:cubicBezTo>
                  <a:cubicBezTo>
                    <a:pt x="9" y="3201"/>
                    <a:pt x="8" y="3200"/>
                    <a:pt x="8" y="3200"/>
                  </a:cubicBezTo>
                  <a:cubicBezTo>
                    <a:pt x="8" y="3200"/>
                    <a:pt x="8" y="3200"/>
                    <a:pt x="7" y="3200"/>
                  </a:cubicBezTo>
                  <a:cubicBezTo>
                    <a:pt x="8" y="3198"/>
                    <a:pt x="9" y="3197"/>
                    <a:pt x="10" y="3196"/>
                  </a:cubicBezTo>
                  <a:cubicBezTo>
                    <a:pt x="11" y="3194"/>
                    <a:pt x="12" y="3193"/>
                    <a:pt x="13" y="3192"/>
                  </a:cubicBezTo>
                  <a:cubicBezTo>
                    <a:pt x="14" y="3189"/>
                    <a:pt x="15" y="3188"/>
                    <a:pt x="16" y="3187"/>
                  </a:cubicBezTo>
                  <a:cubicBezTo>
                    <a:pt x="21" y="3177"/>
                    <a:pt x="24" y="3166"/>
                    <a:pt x="24" y="3155"/>
                  </a:cubicBezTo>
                  <a:cubicBezTo>
                    <a:pt x="24" y="3143"/>
                    <a:pt x="21" y="3133"/>
                    <a:pt x="16" y="3122"/>
                  </a:cubicBezTo>
                  <a:cubicBezTo>
                    <a:pt x="16" y="3122"/>
                    <a:pt x="17" y="3121"/>
                    <a:pt x="18" y="3121"/>
                  </a:cubicBezTo>
                  <a:cubicBezTo>
                    <a:pt x="298" y="2894"/>
                    <a:pt x="298" y="2894"/>
                    <a:pt x="298" y="2894"/>
                  </a:cubicBezTo>
                  <a:cubicBezTo>
                    <a:pt x="299" y="2893"/>
                    <a:pt x="300" y="2892"/>
                    <a:pt x="301" y="2891"/>
                  </a:cubicBezTo>
                  <a:cubicBezTo>
                    <a:pt x="302" y="2892"/>
                    <a:pt x="303" y="2893"/>
                    <a:pt x="304" y="2894"/>
                  </a:cubicBezTo>
                  <a:cubicBezTo>
                    <a:pt x="584" y="3121"/>
                    <a:pt x="584" y="3121"/>
                    <a:pt x="584" y="3121"/>
                  </a:cubicBezTo>
                  <a:cubicBezTo>
                    <a:pt x="585" y="3121"/>
                    <a:pt x="585" y="3122"/>
                    <a:pt x="586" y="3122"/>
                  </a:cubicBezTo>
                  <a:cubicBezTo>
                    <a:pt x="586" y="3122"/>
                    <a:pt x="586" y="3122"/>
                    <a:pt x="586" y="3122"/>
                  </a:cubicBezTo>
                  <a:cubicBezTo>
                    <a:pt x="587" y="3121"/>
                    <a:pt x="588" y="3120"/>
                    <a:pt x="589" y="3118"/>
                  </a:cubicBezTo>
                  <a:cubicBezTo>
                    <a:pt x="590" y="3117"/>
                    <a:pt x="591" y="3116"/>
                    <a:pt x="592" y="3114"/>
                  </a:cubicBezTo>
                  <a:cubicBezTo>
                    <a:pt x="591" y="3114"/>
                    <a:pt x="591" y="3113"/>
                    <a:pt x="590" y="3113"/>
                  </a:cubicBezTo>
                  <a:cubicBezTo>
                    <a:pt x="310" y="2886"/>
                    <a:pt x="310" y="2886"/>
                    <a:pt x="310" y="2886"/>
                  </a:cubicBezTo>
                  <a:cubicBezTo>
                    <a:pt x="309" y="2886"/>
                    <a:pt x="309" y="2885"/>
                    <a:pt x="308" y="2885"/>
                  </a:cubicBezTo>
                  <a:cubicBezTo>
                    <a:pt x="308" y="2884"/>
                    <a:pt x="309" y="2883"/>
                    <a:pt x="309" y="2882"/>
                  </a:cubicBezTo>
                  <a:cubicBezTo>
                    <a:pt x="310" y="2882"/>
                    <a:pt x="310" y="2881"/>
                    <a:pt x="311" y="2881"/>
                  </a:cubicBezTo>
                  <a:cubicBezTo>
                    <a:pt x="311" y="2881"/>
                    <a:pt x="311" y="2880"/>
                    <a:pt x="311" y="2880"/>
                  </a:cubicBezTo>
                  <a:cubicBezTo>
                    <a:pt x="311" y="2879"/>
                    <a:pt x="312" y="2879"/>
                    <a:pt x="312" y="2878"/>
                  </a:cubicBezTo>
                  <a:cubicBezTo>
                    <a:pt x="313" y="2877"/>
                    <a:pt x="313" y="2877"/>
                    <a:pt x="314" y="2877"/>
                  </a:cubicBezTo>
                  <a:cubicBezTo>
                    <a:pt x="314" y="2876"/>
                    <a:pt x="314" y="2876"/>
                    <a:pt x="314" y="2876"/>
                  </a:cubicBezTo>
                  <a:cubicBezTo>
                    <a:pt x="314" y="2875"/>
                    <a:pt x="315" y="2874"/>
                    <a:pt x="315" y="2874"/>
                  </a:cubicBezTo>
                  <a:cubicBezTo>
                    <a:pt x="316" y="2874"/>
                    <a:pt x="316" y="2873"/>
                    <a:pt x="316" y="2873"/>
                  </a:cubicBezTo>
                  <a:cubicBezTo>
                    <a:pt x="316" y="2873"/>
                    <a:pt x="316" y="2873"/>
                    <a:pt x="317" y="2872"/>
                  </a:cubicBezTo>
                  <a:cubicBezTo>
                    <a:pt x="317" y="2872"/>
                    <a:pt x="317" y="2872"/>
                    <a:pt x="317" y="2872"/>
                  </a:cubicBezTo>
                  <a:cubicBezTo>
                    <a:pt x="322" y="2861"/>
                    <a:pt x="325" y="2851"/>
                    <a:pt x="325" y="2839"/>
                  </a:cubicBezTo>
                  <a:cubicBezTo>
                    <a:pt x="325" y="2828"/>
                    <a:pt x="322" y="2817"/>
                    <a:pt x="317" y="2807"/>
                  </a:cubicBezTo>
                  <a:cubicBezTo>
                    <a:pt x="317" y="2807"/>
                    <a:pt x="318" y="2806"/>
                    <a:pt x="319" y="2806"/>
                  </a:cubicBezTo>
                  <a:cubicBezTo>
                    <a:pt x="599" y="2579"/>
                    <a:pt x="599" y="2579"/>
                    <a:pt x="599" y="2579"/>
                  </a:cubicBezTo>
                  <a:cubicBezTo>
                    <a:pt x="600" y="2578"/>
                    <a:pt x="601" y="2577"/>
                    <a:pt x="602" y="2576"/>
                  </a:cubicBezTo>
                  <a:cubicBezTo>
                    <a:pt x="603" y="2577"/>
                    <a:pt x="604" y="2578"/>
                    <a:pt x="605" y="2579"/>
                  </a:cubicBezTo>
                  <a:cubicBezTo>
                    <a:pt x="884" y="2806"/>
                    <a:pt x="884" y="2806"/>
                    <a:pt x="884" y="2806"/>
                  </a:cubicBezTo>
                  <a:cubicBezTo>
                    <a:pt x="885" y="2806"/>
                    <a:pt x="886" y="2806"/>
                    <a:pt x="886" y="2807"/>
                  </a:cubicBezTo>
                  <a:cubicBezTo>
                    <a:pt x="886" y="2807"/>
                    <a:pt x="886" y="2807"/>
                    <a:pt x="886" y="2807"/>
                  </a:cubicBezTo>
                  <a:cubicBezTo>
                    <a:pt x="887" y="2806"/>
                    <a:pt x="888" y="2805"/>
                    <a:pt x="889" y="2803"/>
                  </a:cubicBezTo>
                  <a:cubicBezTo>
                    <a:pt x="890" y="2802"/>
                    <a:pt x="891" y="2800"/>
                    <a:pt x="892" y="2798"/>
                  </a:cubicBezTo>
                  <a:cubicBezTo>
                    <a:pt x="891" y="2798"/>
                    <a:pt x="891" y="2797"/>
                    <a:pt x="890" y="2797"/>
                  </a:cubicBezTo>
                  <a:cubicBezTo>
                    <a:pt x="611" y="2570"/>
                    <a:pt x="611" y="2570"/>
                    <a:pt x="611" y="2570"/>
                  </a:cubicBezTo>
                  <a:cubicBezTo>
                    <a:pt x="610" y="2570"/>
                    <a:pt x="610" y="2569"/>
                    <a:pt x="609" y="2569"/>
                  </a:cubicBezTo>
                  <a:cubicBezTo>
                    <a:pt x="610" y="2567"/>
                    <a:pt x="611" y="2566"/>
                    <a:pt x="612" y="2565"/>
                  </a:cubicBezTo>
                  <a:cubicBezTo>
                    <a:pt x="613" y="2563"/>
                    <a:pt x="614" y="2562"/>
                    <a:pt x="615" y="2561"/>
                  </a:cubicBezTo>
                  <a:cubicBezTo>
                    <a:pt x="616" y="2559"/>
                    <a:pt x="616" y="2558"/>
                    <a:pt x="617" y="2557"/>
                  </a:cubicBezTo>
                  <a:cubicBezTo>
                    <a:pt x="617" y="2557"/>
                    <a:pt x="618" y="2557"/>
                    <a:pt x="618" y="2557"/>
                  </a:cubicBezTo>
                  <a:cubicBezTo>
                    <a:pt x="623" y="2546"/>
                    <a:pt x="626" y="2536"/>
                    <a:pt x="626" y="2524"/>
                  </a:cubicBezTo>
                  <a:cubicBezTo>
                    <a:pt x="626" y="2524"/>
                    <a:pt x="626" y="2524"/>
                    <a:pt x="626" y="2524"/>
                  </a:cubicBezTo>
                  <a:cubicBezTo>
                    <a:pt x="626" y="2512"/>
                    <a:pt x="623" y="2502"/>
                    <a:pt x="618" y="2491"/>
                  </a:cubicBezTo>
                  <a:cubicBezTo>
                    <a:pt x="618" y="2491"/>
                    <a:pt x="619" y="2490"/>
                    <a:pt x="620" y="2490"/>
                  </a:cubicBezTo>
                  <a:cubicBezTo>
                    <a:pt x="899" y="2263"/>
                    <a:pt x="899" y="2263"/>
                    <a:pt x="899" y="2263"/>
                  </a:cubicBezTo>
                  <a:cubicBezTo>
                    <a:pt x="900" y="2262"/>
                    <a:pt x="901" y="2261"/>
                    <a:pt x="902" y="2260"/>
                  </a:cubicBezTo>
                  <a:cubicBezTo>
                    <a:pt x="903" y="2261"/>
                    <a:pt x="904" y="2262"/>
                    <a:pt x="905" y="2263"/>
                  </a:cubicBezTo>
                  <a:cubicBezTo>
                    <a:pt x="1185" y="2490"/>
                    <a:pt x="1185" y="2490"/>
                    <a:pt x="1185" y="2490"/>
                  </a:cubicBezTo>
                  <a:cubicBezTo>
                    <a:pt x="1185" y="2490"/>
                    <a:pt x="1186" y="2491"/>
                    <a:pt x="1186" y="2491"/>
                  </a:cubicBezTo>
                  <a:cubicBezTo>
                    <a:pt x="1186" y="2491"/>
                    <a:pt x="1187" y="2491"/>
                    <a:pt x="1187" y="2491"/>
                  </a:cubicBezTo>
                  <a:cubicBezTo>
                    <a:pt x="1188" y="2490"/>
                    <a:pt x="1189" y="2489"/>
                    <a:pt x="1190" y="2487"/>
                  </a:cubicBezTo>
                  <a:cubicBezTo>
                    <a:pt x="1191" y="2486"/>
                    <a:pt x="1192" y="2485"/>
                    <a:pt x="1193" y="2483"/>
                  </a:cubicBezTo>
                  <a:cubicBezTo>
                    <a:pt x="1192" y="2483"/>
                    <a:pt x="1192" y="2482"/>
                    <a:pt x="1191" y="2482"/>
                  </a:cubicBezTo>
                  <a:cubicBezTo>
                    <a:pt x="911" y="2255"/>
                    <a:pt x="911" y="2255"/>
                    <a:pt x="911" y="2255"/>
                  </a:cubicBezTo>
                  <a:cubicBezTo>
                    <a:pt x="910" y="2255"/>
                    <a:pt x="910" y="2254"/>
                    <a:pt x="909" y="2254"/>
                  </a:cubicBezTo>
                  <a:cubicBezTo>
                    <a:pt x="910" y="2252"/>
                    <a:pt x="911" y="2250"/>
                    <a:pt x="912" y="2249"/>
                  </a:cubicBezTo>
                  <a:cubicBezTo>
                    <a:pt x="913" y="2247"/>
                    <a:pt x="914" y="2246"/>
                    <a:pt x="915" y="2245"/>
                  </a:cubicBezTo>
                  <a:cubicBezTo>
                    <a:pt x="916" y="2243"/>
                    <a:pt x="917" y="2242"/>
                    <a:pt x="918" y="2241"/>
                  </a:cubicBezTo>
                  <a:cubicBezTo>
                    <a:pt x="918" y="2241"/>
                    <a:pt x="918" y="2241"/>
                    <a:pt x="918" y="2241"/>
                  </a:cubicBezTo>
                  <a:cubicBezTo>
                    <a:pt x="923" y="2231"/>
                    <a:pt x="926" y="2220"/>
                    <a:pt x="926" y="2208"/>
                  </a:cubicBezTo>
                  <a:cubicBezTo>
                    <a:pt x="926" y="2197"/>
                    <a:pt x="923" y="2186"/>
                    <a:pt x="918" y="2176"/>
                  </a:cubicBezTo>
                  <a:cubicBezTo>
                    <a:pt x="918" y="2176"/>
                    <a:pt x="919" y="2175"/>
                    <a:pt x="920" y="2175"/>
                  </a:cubicBezTo>
                  <a:cubicBezTo>
                    <a:pt x="1200" y="1948"/>
                    <a:pt x="1200" y="1948"/>
                    <a:pt x="1200" y="1948"/>
                  </a:cubicBezTo>
                  <a:cubicBezTo>
                    <a:pt x="1201" y="1946"/>
                    <a:pt x="1202" y="1945"/>
                    <a:pt x="1203" y="1944"/>
                  </a:cubicBezTo>
                  <a:cubicBezTo>
                    <a:pt x="1204" y="1945"/>
                    <a:pt x="1205" y="1946"/>
                    <a:pt x="1206" y="1948"/>
                  </a:cubicBezTo>
                  <a:cubicBezTo>
                    <a:pt x="1485" y="2175"/>
                    <a:pt x="1485" y="2175"/>
                    <a:pt x="1485" y="2175"/>
                  </a:cubicBezTo>
                  <a:cubicBezTo>
                    <a:pt x="1486" y="2175"/>
                    <a:pt x="1487" y="2176"/>
                    <a:pt x="1487" y="2176"/>
                  </a:cubicBezTo>
                  <a:cubicBezTo>
                    <a:pt x="1487" y="2176"/>
                    <a:pt x="1487" y="2176"/>
                    <a:pt x="1487" y="2176"/>
                  </a:cubicBezTo>
                  <a:cubicBezTo>
                    <a:pt x="1488" y="2175"/>
                    <a:pt x="1489" y="2174"/>
                    <a:pt x="1490" y="2172"/>
                  </a:cubicBezTo>
                  <a:cubicBezTo>
                    <a:pt x="1491" y="2171"/>
                    <a:pt x="1492" y="2169"/>
                    <a:pt x="1493" y="2167"/>
                  </a:cubicBezTo>
                  <a:cubicBezTo>
                    <a:pt x="1493" y="2167"/>
                    <a:pt x="1493" y="2167"/>
                    <a:pt x="1493" y="2167"/>
                  </a:cubicBezTo>
                  <a:cubicBezTo>
                    <a:pt x="1492" y="2167"/>
                    <a:pt x="1492" y="2167"/>
                    <a:pt x="1491" y="2166"/>
                  </a:cubicBezTo>
                  <a:cubicBezTo>
                    <a:pt x="1491" y="2166"/>
                    <a:pt x="1491" y="2166"/>
                    <a:pt x="1491" y="2166"/>
                  </a:cubicBezTo>
                  <a:cubicBezTo>
                    <a:pt x="1212" y="1939"/>
                    <a:pt x="1212" y="1939"/>
                    <a:pt x="1212" y="1939"/>
                  </a:cubicBezTo>
                  <a:cubicBezTo>
                    <a:pt x="1212" y="1939"/>
                    <a:pt x="1212" y="1939"/>
                    <a:pt x="1212" y="1939"/>
                  </a:cubicBezTo>
                  <a:cubicBezTo>
                    <a:pt x="1211" y="1939"/>
                    <a:pt x="1211" y="1938"/>
                    <a:pt x="1210" y="1938"/>
                  </a:cubicBezTo>
                  <a:cubicBezTo>
                    <a:pt x="1210" y="1938"/>
                    <a:pt x="1210" y="1938"/>
                    <a:pt x="1210" y="1938"/>
                  </a:cubicBezTo>
                  <a:cubicBezTo>
                    <a:pt x="1211" y="1936"/>
                    <a:pt x="1212" y="1935"/>
                    <a:pt x="1213" y="1934"/>
                  </a:cubicBezTo>
                  <a:cubicBezTo>
                    <a:pt x="1214" y="1932"/>
                    <a:pt x="1215" y="1931"/>
                    <a:pt x="1216" y="1930"/>
                  </a:cubicBezTo>
                  <a:cubicBezTo>
                    <a:pt x="1217" y="1928"/>
                    <a:pt x="1218" y="1926"/>
                    <a:pt x="1219" y="1925"/>
                  </a:cubicBezTo>
                  <a:cubicBezTo>
                    <a:pt x="1219" y="1925"/>
                    <a:pt x="1219" y="1925"/>
                    <a:pt x="1219" y="1925"/>
                  </a:cubicBezTo>
                  <a:cubicBezTo>
                    <a:pt x="1224" y="1915"/>
                    <a:pt x="1227" y="1904"/>
                    <a:pt x="1227" y="1893"/>
                  </a:cubicBezTo>
                  <a:cubicBezTo>
                    <a:pt x="1227" y="1881"/>
                    <a:pt x="1224" y="1871"/>
                    <a:pt x="1219" y="1860"/>
                  </a:cubicBezTo>
                  <a:cubicBezTo>
                    <a:pt x="1219" y="1860"/>
                    <a:pt x="1220" y="1859"/>
                    <a:pt x="1221" y="1859"/>
                  </a:cubicBezTo>
                  <a:cubicBezTo>
                    <a:pt x="1500" y="1632"/>
                    <a:pt x="1500" y="1632"/>
                    <a:pt x="1500" y="1632"/>
                  </a:cubicBezTo>
                  <a:cubicBezTo>
                    <a:pt x="1501" y="1631"/>
                    <a:pt x="1502" y="1630"/>
                    <a:pt x="1503" y="1629"/>
                  </a:cubicBezTo>
                  <a:cubicBezTo>
                    <a:pt x="1504" y="1630"/>
                    <a:pt x="1505" y="1631"/>
                    <a:pt x="1506" y="1632"/>
                  </a:cubicBezTo>
                  <a:cubicBezTo>
                    <a:pt x="1785" y="1859"/>
                    <a:pt x="1785" y="1859"/>
                    <a:pt x="1785" y="1859"/>
                  </a:cubicBezTo>
                  <a:cubicBezTo>
                    <a:pt x="1786" y="1859"/>
                    <a:pt x="1787" y="1860"/>
                    <a:pt x="1787" y="1860"/>
                  </a:cubicBezTo>
                  <a:cubicBezTo>
                    <a:pt x="1787" y="1860"/>
                    <a:pt x="1787" y="1860"/>
                    <a:pt x="1787" y="1860"/>
                  </a:cubicBezTo>
                  <a:cubicBezTo>
                    <a:pt x="1788" y="1859"/>
                    <a:pt x="1789" y="1858"/>
                    <a:pt x="1790" y="1856"/>
                  </a:cubicBezTo>
                  <a:cubicBezTo>
                    <a:pt x="1791" y="1855"/>
                    <a:pt x="1792" y="1854"/>
                    <a:pt x="1793" y="1852"/>
                  </a:cubicBezTo>
                  <a:cubicBezTo>
                    <a:pt x="1793" y="1852"/>
                    <a:pt x="1793" y="1852"/>
                    <a:pt x="1793" y="1852"/>
                  </a:cubicBezTo>
                  <a:cubicBezTo>
                    <a:pt x="1792" y="1852"/>
                    <a:pt x="1792" y="1851"/>
                    <a:pt x="1791" y="1851"/>
                  </a:cubicBezTo>
                  <a:cubicBezTo>
                    <a:pt x="1512" y="1623"/>
                    <a:pt x="1512" y="1623"/>
                    <a:pt x="1512" y="1623"/>
                  </a:cubicBezTo>
                  <a:cubicBezTo>
                    <a:pt x="1511" y="1623"/>
                    <a:pt x="1511" y="1622"/>
                    <a:pt x="1510" y="1622"/>
                  </a:cubicBezTo>
                  <a:cubicBezTo>
                    <a:pt x="1510" y="1622"/>
                    <a:pt x="1510" y="1622"/>
                    <a:pt x="1510" y="1622"/>
                  </a:cubicBezTo>
                  <a:cubicBezTo>
                    <a:pt x="1511" y="1620"/>
                    <a:pt x="1512" y="1619"/>
                    <a:pt x="1513" y="1618"/>
                  </a:cubicBezTo>
                  <a:cubicBezTo>
                    <a:pt x="1514" y="1616"/>
                    <a:pt x="1515" y="1615"/>
                    <a:pt x="1516" y="1614"/>
                  </a:cubicBezTo>
                  <a:cubicBezTo>
                    <a:pt x="1517" y="1612"/>
                    <a:pt x="1518" y="1611"/>
                    <a:pt x="1519" y="1610"/>
                  </a:cubicBezTo>
                  <a:cubicBezTo>
                    <a:pt x="1519" y="1610"/>
                    <a:pt x="1519" y="1610"/>
                    <a:pt x="1519" y="1610"/>
                  </a:cubicBezTo>
                  <a:cubicBezTo>
                    <a:pt x="1524" y="1599"/>
                    <a:pt x="1527" y="1589"/>
                    <a:pt x="1527" y="1577"/>
                  </a:cubicBezTo>
                  <a:cubicBezTo>
                    <a:pt x="1527" y="1566"/>
                    <a:pt x="1524" y="1555"/>
                    <a:pt x="1519" y="1545"/>
                  </a:cubicBezTo>
                  <a:cubicBezTo>
                    <a:pt x="1519" y="1545"/>
                    <a:pt x="1520" y="1544"/>
                    <a:pt x="1521" y="1544"/>
                  </a:cubicBezTo>
                  <a:cubicBezTo>
                    <a:pt x="1800" y="1316"/>
                    <a:pt x="1800" y="1316"/>
                    <a:pt x="1800" y="1316"/>
                  </a:cubicBezTo>
                  <a:cubicBezTo>
                    <a:pt x="1801" y="1315"/>
                    <a:pt x="1802" y="1314"/>
                    <a:pt x="1803" y="1313"/>
                  </a:cubicBezTo>
                  <a:cubicBezTo>
                    <a:pt x="1804" y="1314"/>
                    <a:pt x="1805" y="1315"/>
                    <a:pt x="1806" y="1316"/>
                  </a:cubicBezTo>
                  <a:cubicBezTo>
                    <a:pt x="2086" y="1544"/>
                    <a:pt x="2086" y="1544"/>
                    <a:pt x="2086" y="1544"/>
                  </a:cubicBezTo>
                  <a:cubicBezTo>
                    <a:pt x="2087" y="1544"/>
                    <a:pt x="2088" y="1544"/>
                    <a:pt x="2088" y="1545"/>
                  </a:cubicBezTo>
                  <a:cubicBezTo>
                    <a:pt x="2088" y="1545"/>
                    <a:pt x="2088" y="1545"/>
                    <a:pt x="2088" y="1545"/>
                  </a:cubicBezTo>
                  <a:cubicBezTo>
                    <a:pt x="2089" y="1544"/>
                    <a:pt x="2090" y="1542"/>
                    <a:pt x="2091" y="1540"/>
                  </a:cubicBezTo>
                  <a:cubicBezTo>
                    <a:pt x="2092" y="1539"/>
                    <a:pt x="2093" y="1538"/>
                    <a:pt x="2094" y="1536"/>
                  </a:cubicBezTo>
                  <a:cubicBezTo>
                    <a:pt x="2094" y="1536"/>
                    <a:pt x="2094" y="1536"/>
                    <a:pt x="2094" y="1536"/>
                  </a:cubicBezTo>
                  <a:cubicBezTo>
                    <a:pt x="2093" y="1536"/>
                    <a:pt x="2093" y="1535"/>
                    <a:pt x="2092" y="1535"/>
                  </a:cubicBezTo>
                  <a:cubicBezTo>
                    <a:pt x="1812" y="1308"/>
                    <a:pt x="1812" y="1308"/>
                    <a:pt x="1812" y="1308"/>
                  </a:cubicBezTo>
                  <a:cubicBezTo>
                    <a:pt x="1811" y="1308"/>
                    <a:pt x="1811" y="1307"/>
                    <a:pt x="1810" y="1307"/>
                  </a:cubicBezTo>
                  <a:cubicBezTo>
                    <a:pt x="1810" y="1307"/>
                    <a:pt x="1810" y="1307"/>
                    <a:pt x="1810" y="1307"/>
                  </a:cubicBezTo>
                  <a:cubicBezTo>
                    <a:pt x="1811" y="1305"/>
                    <a:pt x="1812" y="1304"/>
                    <a:pt x="1813" y="1303"/>
                  </a:cubicBezTo>
                  <a:cubicBezTo>
                    <a:pt x="1814" y="1301"/>
                    <a:pt x="1815" y="1299"/>
                    <a:pt x="1816" y="1298"/>
                  </a:cubicBezTo>
                  <a:cubicBezTo>
                    <a:pt x="1817" y="1296"/>
                    <a:pt x="1818" y="1295"/>
                    <a:pt x="1819" y="1294"/>
                  </a:cubicBezTo>
                  <a:cubicBezTo>
                    <a:pt x="1819" y="1294"/>
                    <a:pt x="1819" y="1294"/>
                    <a:pt x="1819" y="1294"/>
                  </a:cubicBezTo>
                  <a:cubicBezTo>
                    <a:pt x="1824" y="1284"/>
                    <a:pt x="1827" y="1273"/>
                    <a:pt x="1827" y="1262"/>
                  </a:cubicBezTo>
                  <a:cubicBezTo>
                    <a:pt x="1827" y="1250"/>
                    <a:pt x="1824" y="1239"/>
                    <a:pt x="1819" y="1229"/>
                  </a:cubicBezTo>
                  <a:cubicBezTo>
                    <a:pt x="1819" y="1229"/>
                    <a:pt x="1820" y="1228"/>
                    <a:pt x="1821" y="1228"/>
                  </a:cubicBezTo>
                  <a:cubicBezTo>
                    <a:pt x="2101" y="1001"/>
                    <a:pt x="2101" y="1001"/>
                    <a:pt x="2101" y="1001"/>
                  </a:cubicBezTo>
                  <a:cubicBezTo>
                    <a:pt x="2102" y="1000"/>
                    <a:pt x="2103" y="999"/>
                    <a:pt x="2104" y="998"/>
                  </a:cubicBezTo>
                  <a:cubicBezTo>
                    <a:pt x="2105" y="999"/>
                    <a:pt x="2106" y="1000"/>
                    <a:pt x="2107" y="1001"/>
                  </a:cubicBezTo>
                  <a:cubicBezTo>
                    <a:pt x="2386" y="1228"/>
                    <a:pt x="2386" y="1228"/>
                    <a:pt x="2386" y="1228"/>
                  </a:cubicBezTo>
                  <a:cubicBezTo>
                    <a:pt x="2387" y="1228"/>
                    <a:pt x="2388" y="1229"/>
                    <a:pt x="2388" y="1229"/>
                  </a:cubicBezTo>
                  <a:cubicBezTo>
                    <a:pt x="2388" y="1229"/>
                    <a:pt x="2388" y="1229"/>
                    <a:pt x="2388" y="1229"/>
                  </a:cubicBezTo>
                  <a:cubicBezTo>
                    <a:pt x="2389" y="1228"/>
                    <a:pt x="2390" y="1227"/>
                    <a:pt x="2391" y="1225"/>
                  </a:cubicBezTo>
                  <a:cubicBezTo>
                    <a:pt x="2392" y="1224"/>
                    <a:pt x="2393" y="1223"/>
                    <a:pt x="2394" y="1221"/>
                  </a:cubicBezTo>
                  <a:cubicBezTo>
                    <a:pt x="2394" y="1221"/>
                    <a:pt x="2394" y="1220"/>
                    <a:pt x="2394" y="1220"/>
                  </a:cubicBezTo>
                  <a:cubicBezTo>
                    <a:pt x="2393" y="1220"/>
                    <a:pt x="2393" y="1219"/>
                    <a:pt x="2392" y="1219"/>
                  </a:cubicBezTo>
                  <a:cubicBezTo>
                    <a:pt x="2113" y="992"/>
                    <a:pt x="2113" y="992"/>
                    <a:pt x="2113" y="992"/>
                  </a:cubicBezTo>
                  <a:cubicBezTo>
                    <a:pt x="2112" y="992"/>
                    <a:pt x="2112" y="991"/>
                    <a:pt x="2111" y="991"/>
                  </a:cubicBezTo>
                  <a:cubicBezTo>
                    <a:pt x="2111" y="991"/>
                    <a:pt x="2111" y="991"/>
                    <a:pt x="2111" y="991"/>
                  </a:cubicBezTo>
                  <a:cubicBezTo>
                    <a:pt x="2112" y="989"/>
                    <a:pt x="2113" y="988"/>
                    <a:pt x="2114" y="987"/>
                  </a:cubicBezTo>
                  <a:cubicBezTo>
                    <a:pt x="2115" y="985"/>
                    <a:pt x="2116" y="984"/>
                    <a:pt x="2117" y="983"/>
                  </a:cubicBezTo>
                  <a:cubicBezTo>
                    <a:pt x="2118" y="981"/>
                    <a:pt x="2119" y="980"/>
                    <a:pt x="2120" y="979"/>
                  </a:cubicBezTo>
                  <a:cubicBezTo>
                    <a:pt x="2120" y="979"/>
                    <a:pt x="2120" y="978"/>
                    <a:pt x="2120" y="978"/>
                  </a:cubicBezTo>
                  <a:cubicBezTo>
                    <a:pt x="2125" y="968"/>
                    <a:pt x="2128" y="957"/>
                    <a:pt x="2128" y="946"/>
                  </a:cubicBezTo>
                  <a:cubicBezTo>
                    <a:pt x="2128" y="934"/>
                    <a:pt x="2125" y="924"/>
                    <a:pt x="2120" y="913"/>
                  </a:cubicBezTo>
                  <a:cubicBezTo>
                    <a:pt x="2120" y="913"/>
                    <a:pt x="2121" y="912"/>
                    <a:pt x="2122" y="912"/>
                  </a:cubicBezTo>
                  <a:cubicBezTo>
                    <a:pt x="2401" y="685"/>
                    <a:pt x="2401" y="685"/>
                    <a:pt x="2401" y="685"/>
                  </a:cubicBezTo>
                  <a:cubicBezTo>
                    <a:pt x="2402" y="684"/>
                    <a:pt x="2403" y="683"/>
                    <a:pt x="2404" y="682"/>
                  </a:cubicBezTo>
                  <a:cubicBezTo>
                    <a:pt x="2404" y="682"/>
                    <a:pt x="2404" y="682"/>
                    <a:pt x="2404" y="682"/>
                  </a:cubicBezTo>
                  <a:cubicBezTo>
                    <a:pt x="2405" y="683"/>
                    <a:pt x="2406" y="684"/>
                    <a:pt x="2407" y="685"/>
                  </a:cubicBezTo>
                  <a:cubicBezTo>
                    <a:pt x="2687" y="912"/>
                    <a:pt x="2687" y="912"/>
                    <a:pt x="2687" y="912"/>
                  </a:cubicBezTo>
                  <a:cubicBezTo>
                    <a:pt x="2688" y="912"/>
                    <a:pt x="2689" y="913"/>
                    <a:pt x="2689" y="913"/>
                  </a:cubicBezTo>
                  <a:cubicBezTo>
                    <a:pt x="2690" y="912"/>
                    <a:pt x="2691" y="911"/>
                    <a:pt x="2692" y="909"/>
                  </a:cubicBezTo>
                  <a:cubicBezTo>
                    <a:pt x="2693" y="908"/>
                    <a:pt x="2693" y="907"/>
                    <a:pt x="2694" y="906"/>
                  </a:cubicBezTo>
                  <a:cubicBezTo>
                    <a:pt x="2695" y="906"/>
                    <a:pt x="2695" y="905"/>
                    <a:pt x="2695" y="905"/>
                  </a:cubicBezTo>
                  <a:cubicBezTo>
                    <a:pt x="2694" y="905"/>
                    <a:pt x="2694" y="904"/>
                    <a:pt x="2693" y="904"/>
                  </a:cubicBezTo>
                  <a:cubicBezTo>
                    <a:pt x="2413" y="677"/>
                    <a:pt x="2413" y="677"/>
                    <a:pt x="2413" y="677"/>
                  </a:cubicBezTo>
                  <a:cubicBezTo>
                    <a:pt x="2412" y="677"/>
                    <a:pt x="2412" y="676"/>
                    <a:pt x="2412" y="676"/>
                  </a:cubicBezTo>
                  <a:cubicBezTo>
                    <a:pt x="2411" y="676"/>
                    <a:pt x="2411" y="676"/>
                    <a:pt x="2411" y="676"/>
                  </a:cubicBezTo>
                  <a:cubicBezTo>
                    <a:pt x="2412" y="674"/>
                    <a:pt x="2413" y="673"/>
                    <a:pt x="2414" y="672"/>
                  </a:cubicBezTo>
                  <a:cubicBezTo>
                    <a:pt x="2415" y="670"/>
                    <a:pt x="2416" y="669"/>
                    <a:pt x="2417" y="667"/>
                  </a:cubicBezTo>
                  <a:cubicBezTo>
                    <a:pt x="2418" y="665"/>
                    <a:pt x="2419" y="664"/>
                    <a:pt x="2420" y="663"/>
                  </a:cubicBezTo>
                  <a:cubicBezTo>
                    <a:pt x="2425" y="653"/>
                    <a:pt x="2428" y="642"/>
                    <a:pt x="2428" y="631"/>
                  </a:cubicBezTo>
                  <a:cubicBezTo>
                    <a:pt x="2428" y="619"/>
                    <a:pt x="2425" y="609"/>
                    <a:pt x="2420" y="598"/>
                  </a:cubicBezTo>
                  <a:cubicBezTo>
                    <a:pt x="2420" y="598"/>
                    <a:pt x="2421" y="597"/>
                    <a:pt x="2422" y="597"/>
                  </a:cubicBezTo>
                  <a:cubicBezTo>
                    <a:pt x="2702" y="370"/>
                    <a:pt x="2702" y="370"/>
                    <a:pt x="2702" y="370"/>
                  </a:cubicBezTo>
                  <a:cubicBezTo>
                    <a:pt x="2703" y="369"/>
                    <a:pt x="2704" y="368"/>
                    <a:pt x="2705" y="367"/>
                  </a:cubicBezTo>
                  <a:cubicBezTo>
                    <a:pt x="2706" y="368"/>
                    <a:pt x="2707" y="369"/>
                    <a:pt x="2708" y="370"/>
                  </a:cubicBezTo>
                  <a:cubicBezTo>
                    <a:pt x="2987" y="597"/>
                    <a:pt x="2987" y="597"/>
                    <a:pt x="2987" y="597"/>
                  </a:cubicBezTo>
                  <a:cubicBezTo>
                    <a:pt x="2988" y="597"/>
                    <a:pt x="2989" y="598"/>
                    <a:pt x="2989" y="598"/>
                  </a:cubicBezTo>
                  <a:cubicBezTo>
                    <a:pt x="2989" y="598"/>
                    <a:pt x="2989" y="598"/>
                    <a:pt x="2989" y="598"/>
                  </a:cubicBezTo>
                  <a:cubicBezTo>
                    <a:pt x="2990" y="597"/>
                    <a:pt x="2991" y="596"/>
                    <a:pt x="2992" y="594"/>
                  </a:cubicBezTo>
                  <a:cubicBezTo>
                    <a:pt x="2993" y="593"/>
                    <a:pt x="2994" y="592"/>
                    <a:pt x="2995" y="590"/>
                  </a:cubicBezTo>
                  <a:cubicBezTo>
                    <a:pt x="2994" y="590"/>
                    <a:pt x="2994" y="589"/>
                    <a:pt x="2993" y="589"/>
                  </a:cubicBezTo>
                  <a:cubicBezTo>
                    <a:pt x="2714" y="362"/>
                    <a:pt x="2714" y="362"/>
                    <a:pt x="2714" y="362"/>
                  </a:cubicBezTo>
                  <a:cubicBezTo>
                    <a:pt x="2713" y="362"/>
                    <a:pt x="2713" y="361"/>
                    <a:pt x="2712" y="361"/>
                  </a:cubicBezTo>
                  <a:cubicBezTo>
                    <a:pt x="2712" y="360"/>
                    <a:pt x="2713" y="359"/>
                    <a:pt x="2713" y="358"/>
                  </a:cubicBezTo>
                  <a:cubicBezTo>
                    <a:pt x="2714" y="357"/>
                    <a:pt x="2714" y="357"/>
                    <a:pt x="2715" y="357"/>
                  </a:cubicBezTo>
                  <a:cubicBezTo>
                    <a:pt x="2715" y="356"/>
                    <a:pt x="2715" y="356"/>
                    <a:pt x="2715" y="356"/>
                  </a:cubicBezTo>
                  <a:cubicBezTo>
                    <a:pt x="2715" y="355"/>
                    <a:pt x="2716" y="354"/>
                    <a:pt x="2716" y="354"/>
                  </a:cubicBezTo>
                  <a:cubicBezTo>
                    <a:pt x="2717" y="353"/>
                    <a:pt x="2717" y="353"/>
                    <a:pt x="2718" y="352"/>
                  </a:cubicBezTo>
                  <a:cubicBezTo>
                    <a:pt x="2718" y="352"/>
                    <a:pt x="2718" y="352"/>
                    <a:pt x="2718" y="352"/>
                  </a:cubicBezTo>
                  <a:cubicBezTo>
                    <a:pt x="2718" y="351"/>
                    <a:pt x="2719" y="350"/>
                    <a:pt x="2719" y="350"/>
                  </a:cubicBezTo>
                  <a:cubicBezTo>
                    <a:pt x="2720" y="349"/>
                    <a:pt x="2720" y="349"/>
                    <a:pt x="2720" y="348"/>
                  </a:cubicBezTo>
                  <a:cubicBezTo>
                    <a:pt x="2720" y="348"/>
                    <a:pt x="2720" y="348"/>
                    <a:pt x="2721" y="348"/>
                  </a:cubicBezTo>
                  <a:cubicBezTo>
                    <a:pt x="2721" y="348"/>
                    <a:pt x="2721" y="348"/>
                    <a:pt x="2721" y="348"/>
                  </a:cubicBezTo>
                  <a:cubicBezTo>
                    <a:pt x="2726" y="337"/>
                    <a:pt x="2729" y="327"/>
                    <a:pt x="2729" y="315"/>
                  </a:cubicBezTo>
                  <a:cubicBezTo>
                    <a:pt x="2729" y="304"/>
                    <a:pt x="2726" y="293"/>
                    <a:pt x="2721" y="283"/>
                  </a:cubicBezTo>
                  <a:cubicBezTo>
                    <a:pt x="2721" y="283"/>
                    <a:pt x="2722" y="282"/>
                    <a:pt x="2723" y="282"/>
                  </a:cubicBezTo>
                  <a:cubicBezTo>
                    <a:pt x="3002" y="55"/>
                    <a:pt x="3002" y="55"/>
                    <a:pt x="3002" y="55"/>
                  </a:cubicBezTo>
                  <a:cubicBezTo>
                    <a:pt x="3003" y="54"/>
                    <a:pt x="3004" y="53"/>
                    <a:pt x="3005" y="51"/>
                  </a:cubicBezTo>
                  <a:cubicBezTo>
                    <a:pt x="3006" y="53"/>
                    <a:pt x="3007" y="54"/>
                    <a:pt x="3008" y="55"/>
                  </a:cubicBezTo>
                  <a:cubicBezTo>
                    <a:pt x="3288" y="282"/>
                    <a:pt x="3288" y="282"/>
                    <a:pt x="3288" y="282"/>
                  </a:cubicBezTo>
                  <a:cubicBezTo>
                    <a:pt x="3289" y="282"/>
                    <a:pt x="3289" y="282"/>
                    <a:pt x="3290" y="282"/>
                  </a:cubicBezTo>
                  <a:cubicBezTo>
                    <a:pt x="3290" y="283"/>
                    <a:pt x="3290" y="283"/>
                    <a:pt x="3290" y="283"/>
                  </a:cubicBezTo>
                  <a:cubicBezTo>
                    <a:pt x="3291" y="282"/>
                    <a:pt x="3292" y="281"/>
                    <a:pt x="3293" y="279"/>
                  </a:cubicBezTo>
                  <a:cubicBezTo>
                    <a:pt x="3294" y="277"/>
                    <a:pt x="3295" y="276"/>
                    <a:pt x="3296" y="274"/>
                  </a:cubicBezTo>
                  <a:cubicBezTo>
                    <a:pt x="3295" y="274"/>
                    <a:pt x="3295" y="273"/>
                    <a:pt x="3294" y="273"/>
                  </a:cubicBezTo>
                  <a:cubicBezTo>
                    <a:pt x="3014" y="46"/>
                    <a:pt x="3014" y="46"/>
                    <a:pt x="3014" y="46"/>
                  </a:cubicBezTo>
                  <a:cubicBezTo>
                    <a:pt x="3013" y="46"/>
                    <a:pt x="3013" y="45"/>
                    <a:pt x="3012" y="45"/>
                  </a:cubicBezTo>
                  <a:cubicBezTo>
                    <a:pt x="3013" y="43"/>
                    <a:pt x="3014" y="42"/>
                    <a:pt x="3015" y="41"/>
                  </a:cubicBezTo>
                  <a:cubicBezTo>
                    <a:pt x="3016" y="39"/>
                    <a:pt x="3017" y="38"/>
                    <a:pt x="3018" y="37"/>
                  </a:cubicBezTo>
                  <a:cubicBezTo>
                    <a:pt x="3019" y="35"/>
                    <a:pt x="3020" y="34"/>
                    <a:pt x="3021" y="33"/>
                  </a:cubicBezTo>
                  <a:cubicBezTo>
                    <a:pt x="3021" y="33"/>
                    <a:pt x="3021" y="33"/>
                    <a:pt x="3021" y="33"/>
                  </a:cubicBezTo>
                  <a:cubicBezTo>
                    <a:pt x="3026" y="22"/>
                    <a:pt x="3030" y="12"/>
                    <a:pt x="3030" y="0"/>
                  </a:cubicBezTo>
                  <a:cubicBezTo>
                    <a:pt x="3024" y="0"/>
                    <a:pt x="3024" y="0"/>
                    <a:pt x="3024" y="0"/>
                  </a:cubicBezTo>
                  <a:cubicBezTo>
                    <a:pt x="3021" y="0"/>
                    <a:pt x="3021" y="0"/>
                    <a:pt x="3021" y="0"/>
                  </a:cubicBezTo>
                  <a:cubicBezTo>
                    <a:pt x="3021" y="8"/>
                    <a:pt x="3018" y="17"/>
                    <a:pt x="3014" y="24"/>
                  </a:cubicBezTo>
                  <a:cubicBezTo>
                    <a:pt x="3013" y="26"/>
                    <a:pt x="3012" y="27"/>
                    <a:pt x="3011" y="29"/>
                  </a:cubicBezTo>
                  <a:cubicBezTo>
                    <a:pt x="3010" y="30"/>
                    <a:pt x="3009" y="33"/>
                    <a:pt x="3008" y="34"/>
                  </a:cubicBezTo>
                  <a:cubicBezTo>
                    <a:pt x="3007" y="35"/>
                    <a:pt x="3006" y="37"/>
                    <a:pt x="3005" y="38"/>
                  </a:cubicBezTo>
                  <a:cubicBezTo>
                    <a:pt x="3004" y="39"/>
                    <a:pt x="3003" y="40"/>
                    <a:pt x="3002" y="41"/>
                  </a:cubicBezTo>
                  <a:cubicBezTo>
                    <a:pt x="3000" y="42"/>
                    <a:pt x="2999" y="44"/>
                    <a:pt x="2998" y="45"/>
                  </a:cubicBezTo>
                  <a:cubicBezTo>
                    <a:pt x="2997" y="45"/>
                    <a:pt x="2997" y="46"/>
                    <a:pt x="2996" y="46"/>
                  </a:cubicBezTo>
                  <a:cubicBezTo>
                    <a:pt x="2717" y="273"/>
                    <a:pt x="2717" y="273"/>
                    <a:pt x="2717" y="273"/>
                  </a:cubicBezTo>
                  <a:cubicBezTo>
                    <a:pt x="2716" y="273"/>
                    <a:pt x="2716" y="274"/>
                    <a:pt x="2715" y="274"/>
                  </a:cubicBezTo>
                  <a:cubicBezTo>
                    <a:pt x="2714" y="275"/>
                    <a:pt x="2713" y="276"/>
                    <a:pt x="2712" y="277"/>
                  </a:cubicBezTo>
                  <a:cubicBezTo>
                    <a:pt x="2710" y="280"/>
                    <a:pt x="2709" y="281"/>
                    <a:pt x="2708" y="282"/>
                  </a:cubicBezTo>
                  <a:cubicBezTo>
                    <a:pt x="2707" y="283"/>
                    <a:pt x="2706" y="285"/>
                    <a:pt x="2705" y="286"/>
                  </a:cubicBezTo>
                  <a:cubicBezTo>
                    <a:pt x="2704" y="287"/>
                    <a:pt x="2703" y="289"/>
                    <a:pt x="2702" y="290"/>
                  </a:cubicBezTo>
                  <a:cubicBezTo>
                    <a:pt x="2701" y="292"/>
                    <a:pt x="2700" y="294"/>
                    <a:pt x="2699" y="295"/>
                  </a:cubicBezTo>
                  <a:cubicBezTo>
                    <a:pt x="2697" y="302"/>
                    <a:pt x="2695" y="309"/>
                    <a:pt x="2695" y="315"/>
                  </a:cubicBezTo>
                  <a:cubicBezTo>
                    <a:pt x="2695" y="321"/>
                    <a:pt x="2697" y="329"/>
                    <a:pt x="2699" y="335"/>
                  </a:cubicBezTo>
                  <a:cubicBezTo>
                    <a:pt x="2699" y="335"/>
                    <a:pt x="2699" y="335"/>
                    <a:pt x="2699" y="335"/>
                  </a:cubicBezTo>
                  <a:cubicBezTo>
                    <a:pt x="2701" y="333"/>
                    <a:pt x="2702" y="331"/>
                    <a:pt x="2702" y="329"/>
                  </a:cubicBezTo>
                  <a:cubicBezTo>
                    <a:pt x="2704" y="325"/>
                    <a:pt x="2705" y="320"/>
                    <a:pt x="2705" y="315"/>
                  </a:cubicBezTo>
                  <a:cubicBezTo>
                    <a:pt x="2705" y="311"/>
                    <a:pt x="2706" y="306"/>
                    <a:pt x="2708" y="302"/>
                  </a:cubicBezTo>
                  <a:cubicBezTo>
                    <a:pt x="2708" y="300"/>
                    <a:pt x="2709" y="297"/>
                    <a:pt x="2711" y="295"/>
                  </a:cubicBezTo>
                  <a:cubicBezTo>
                    <a:pt x="2711" y="294"/>
                    <a:pt x="2713" y="293"/>
                    <a:pt x="2714" y="291"/>
                  </a:cubicBezTo>
                  <a:cubicBezTo>
                    <a:pt x="2714" y="291"/>
                    <a:pt x="2714" y="291"/>
                    <a:pt x="2714" y="291"/>
                  </a:cubicBezTo>
                  <a:cubicBezTo>
                    <a:pt x="2718" y="298"/>
                    <a:pt x="2720" y="307"/>
                    <a:pt x="2720" y="315"/>
                  </a:cubicBezTo>
                  <a:cubicBezTo>
                    <a:pt x="2720" y="324"/>
                    <a:pt x="2718" y="332"/>
                    <a:pt x="2714" y="339"/>
                  </a:cubicBezTo>
                  <a:cubicBezTo>
                    <a:pt x="2713" y="342"/>
                    <a:pt x="2712" y="343"/>
                    <a:pt x="2711" y="345"/>
                  </a:cubicBezTo>
                  <a:cubicBezTo>
                    <a:pt x="2710" y="346"/>
                    <a:pt x="2709" y="348"/>
                    <a:pt x="2708" y="349"/>
                  </a:cubicBezTo>
                  <a:cubicBezTo>
                    <a:pt x="2707" y="350"/>
                    <a:pt x="2706" y="352"/>
                    <a:pt x="2705" y="353"/>
                  </a:cubicBezTo>
                  <a:cubicBezTo>
                    <a:pt x="2704" y="354"/>
                    <a:pt x="2703" y="355"/>
                    <a:pt x="2702" y="356"/>
                  </a:cubicBezTo>
                  <a:cubicBezTo>
                    <a:pt x="2700" y="357"/>
                    <a:pt x="2699" y="359"/>
                    <a:pt x="2698" y="361"/>
                  </a:cubicBezTo>
                  <a:cubicBezTo>
                    <a:pt x="2697" y="361"/>
                    <a:pt x="2697" y="362"/>
                    <a:pt x="2696" y="362"/>
                  </a:cubicBezTo>
                  <a:cubicBezTo>
                    <a:pt x="2416" y="589"/>
                    <a:pt x="2416" y="589"/>
                    <a:pt x="2416" y="589"/>
                  </a:cubicBezTo>
                  <a:cubicBezTo>
                    <a:pt x="2415" y="589"/>
                    <a:pt x="2415" y="590"/>
                    <a:pt x="2414" y="590"/>
                  </a:cubicBezTo>
                  <a:cubicBezTo>
                    <a:pt x="2413" y="591"/>
                    <a:pt x="2412" y="592"/>
                    <a:pt x="2411" y="593"/>
                  </a:cubicBezTo>
                  <a:cubicBezTo>
                    <a:pt x="2409" y="595"/>
                    <a:pt x="2408" y="596"/>
                    <a:pt x="2407" y="597"/>
                  </a:cubicBezTo>
                  <a:cubicBezTo>
                    <a:pt x="2406" y="598"/>
                    <a:pt x="2405" y="600"/>
                    <a:pt x="2404" y="601"/>
                  </a:cubicBezTo>
                  <a:cubicBezTo>
                    <a:pt x="2404" y="601"/>
                    <a:pt x="2404" y="601"/>
                    <a:pt x="2404" y="601"/>
                  </a:cubicBezTo>
                  <a:cubicBezTo>
                    <a:pt x="2403" y="602"/>
                    <a:pt x="2402" y="604"/>
                    <a:pt x="2401" y="605"/>
                  </a:cubicBezTo>
                  <a:cubicBezTo>
                    <a:pt x="2400" y="607"/>
                    <a:pt x="2399" y="610"/>
                    <a:pt x="2398" y="611"/>
                  </a:cubicBezTo>
                  <a:cubicBezTo>
                    <a:pt x="2398" y="611"/>
                    <a:pt x="2398" y="611"/>
                    <a:pt x="2398" y="611"/>
                  </a:cubicBezTo>
                  <a:cubicBezTo>
                    <a:pt x="2396" y="618"/>
                    <a:pt x="2395" y="625"/>
                    <a:pt x="2395" y="631"/>
                  </a:cubicBezTo>
                  <a:cubicBezTo>
                    <a:pt x="2395" y="637"/>
                    <a:pt x="2396" y="645"/>
                    <a:pt x="2398" y="651"/>
                  </a:cubicBezTo>
                  <a:cubicBezTo>
                    <a:pt x="2398" y="651"/>
                    <a:pt x="2398" y="651"/>
                    <a:pt x="2398" y="651"/>
                  </a:cubicBezTo>
                  <a:cubicBezTo>
                    <a:pt x="2400" y="649"/>
                    <a:pt x="2401" y="647"/>
                    <a:pt x="2401" y="645"/>
                  </a:cubicBezTo>
                  <a:cubicBezTo>
                    <a:pt x="2402" y="643"/>
                    <a:pt x="2402" y="642"/>
                    <a:pt x="2403" y="640"/>
                  </a:cubicBezTo>
                  <a:cubicBezTo>
                    <a:pt x="2403" y="639"/>
                    <a:pt x="2403" y="639"/>
                    <a:pt x="2403" y="638"/>
                  </a:cubicBezTo>
                  <a:cubicBezTo>
                    <a:pt x="2404" y="638"/>
                    <a:pt x="2404" y="637"/>
                    <a:pt x="2404" y="637"/>
                  </a:cubicBezTo>
                  <a:cubicBezTo>
                    <a:pt x="2404" y="635"/>
                    <a:pt x="2404" y="633"/>
                    <a:pt x="2404" y="631"/>
                  </a:cubicBezTo>
                  <a:cubicBezTo>
                    <a:pt x="2404" y="631"/>
                    <a:pt x="2404" y="631"/>
                    <a:pt x="2404" y="631"/>
                  </a:cubicBezTo>
                  <a:cubicBezTo>
                    <a:pt x="2404" y="626"/>
                    <a:pt x="2405" y="621"/>
                    <a:pt x="2407" y="617"/>
                  </a:cubicBezTo>
                  <a:cubicBezTo>
                    <a:pt x="2407" y="615"/>
                    <a:pt x="2408" y="613"/>
                    <a:pt x="2410" y="611"/>
                  </a:cubicBezTo>
                  <a:cubicBezTo>
                    <a:pt x="2410" y="610"/>
                    <a:pt x="2412" y="608"/>
                    <a:pt x="2413" y="606"/>
                  </a:cubicBezTo>
                  <a:cubicBezTo>
                    <a:pt x="2417" y="614"/>
                    <a:pt x="2419" y="622"/>
                    <a:pt x="2419" y="631"/>
                  </a:cubicBezTo>
                  <a:cubicBezTo>
                    <a:pt x="2419" y="639"/>
                    <a:pt x="2417" y="647"/>
                    <a:pt x="2413" y="655"/>
                  </a:cubicBezTo>
                  <a:cubicBezTo>
                    <a:pt x="2412" y="657"/>
                    <a:pt x="2411" y="658"/>
                    <a:pt x="2410" y="660"/>
                  </a:cubicBezTo>
                  <a:cubicBezTo>
                    <a:pt x="2409" y="661"/>
                    <a:pt x="2408" y="663"/>
                    <a:pt x="2407" y="664"/>
                  </a:cubicBezTo>
                  <a:cubicBezTo>
                    <a:pt x="2406" y="665"/>
                    <a:pt x="2405" y="667"/>
                    <a:pt x="2404" y="669"/>
                  </a:cubicBezTo>
                  <a:cubicBezTo>
                    <a:pt x="2404" y="668"/>
                    <a:pt x="2404" y="668"/>
                    <a:pt x="2404" y="668"/>
                  </a:cubicBezTo>
                  <a:cubicBezTo>
                    <a:pt x="2403" y="669"/>
                    <a:pt x="2402" y="670"/>
                    <a:pt x="2401" y="671"/>
                  </a:cubicBezTo>
                  <a:cubicBezTo>
                    <a:pt x="2399" y="672"/>
                    <a:pt x="2398" y="675"/>
                    <a:pt x="2397" y="676"/>
                  </a:cubicBezTo>
                  <a:cubicBezTo>
                    <a:pt x="2396" y="676"/>
                    <a:pt x="2396" y="677"/>
                    <a:pt x="2395" y="677"/>
                  </a:cubicBezTo>
                  <a:cubicBezTo>
                    <a:pt x="2116" y="904"/>
                    <a:pt x="2116" y="904"/>
                    <a:pt x="2116" y="904"/>
                  </a:cubicBezTo>
                  <a:cubicBezTo>
                    <a:pt x="2115" y="904"/>
                    <a:pt x="2115" y="905"/>
                    <a:pt x="2114" y="905"/>
                  </a:cubicBezTo>
                  <a:cubicBezTo>
                    <a:pt x="2113" y="906"/>
                    <a:pt x="2112" y="907"/>
                    <a:pt x="2111" y="908"/>
                  </a:cubicBezTo>
                  <a:cubicBezTo>
                    <a:pt x="2109" y="910"/>
                    <a:pt x="2108" y="911"/>
                    <a:pt x="2107" y="912"/>
                  </a:cubicBezTo>
                  <a:cubicBezTo>
                    <a:pt x="2106" y="913"/>
                    <a:pt x="2105" y="915"/>
                    <a:pt x="2104" y="917"/>
                  </a:cubicBezTo>
                  <a:cubicBezTo>
                    <a:pt x="2103" y="918"/>
                    <a:pt x="2102" y="920"/>
                    <a:pt x="2101" y="921"/>
                  </a:cubicBezTo>
                  <a:cubicBezTo>
                    <a:pt x="2100" y="923"/>
                    <a:pt x="2099" y="925"/>
                    <a:pt x="2098" y="926"/>
                  </a:cubicBezTo>
                  <a:cubicBezTo>
                    <a:pt x="2096" y="932"/>
                    <a:pt x="2094" y="940"/>
                    <a:pt x="2094" y="946"/>
                  </a:cubicBezTo>
                  <a:cubicBezTo>
                    <a:pt x="2094" y="946"/>
                    <a:pt x="2094" y="946"/>
                    <a:pt x="2094" y="946"/>
                  </a:cubicBezTo>
                  <a:cubicBezTo>
                    <a:pt x="2094" y="953"/>
                    <a:pt x="2096" y="960"/>
                    <a:pt x="2098" y="966"/>
                  </a:cubicBezTo>
                  <a:cubicBezTo>
                    <a:pt x="2100" y="964"/>
                    <a:pt x="2101" y="962"/>
                    <a:pt x="2101" y="960"/>
                  </a:cubicBezTo>
                  <a:cubicBezTo>
                    <a:pt x="2103" y="955"/>
                    <a:pt x="2104" y="950"/>
                    <a:pt x="2104" y="946"/>
                  </a:cubicBezTo>
                  <a:cubicBezTo>
                    <a:pt x="2104" y="942"/>
                    <a:pt x="2105" y="936"/>
                    <a:pt x="2107" y="932"/>
                  </a:cubicBezTo>
                  <a:cubicBezTo>
                    <a:pt x="2107" y="930"/>
                    <a:pt x="2108" y="928"/>
                    <a:pt x="2110" y="926"/>
                  </a:cubicBezTo>
                  <a:cubicBezTo>
                    <a:pt x="2110" y="925"/>
                    <a:pt x="2112" y="923"/>
                    <a:pt x="2113" y="922"/>
                  </a:cubicBezTo>
                  <a:cubicBezTo>
                    <a:pt x="2117" y="929"/>
                    <a:pt x="2119" y="938"/>
                    <a:pt x="2119" y="946"/>
                  </a:cubicBezTo>
                  <a:cubicBezTo>
                    <a:pt x="2119" y="946"/>
                    <a:pt x="2119" y="946"/>
                    <a:pt x="2119" y="947"/>
                  </a:cubicBezTo>
                  <a:cubicBezTo>
                    <a:pt x="2119" y="955"/>
                    <a:pt x="2117" y="963"/>
                    <a:pt x="2113" y="970"/>
                  </a:cubicBezTo>
                  <a:cubicBezTo>
                    <a:pt x="2112" y="972"/>
                    <a:pt x="2111" y="973"/>
                    <a:pt x="2110" y="975"/>
                  </a:cubicBezTo>
                  <a:cubicBezTo>
                    <a:pt x="2109" y="976"/>
                    <a:pt x="2108" y="979"/>
                    <a:pt x="2107" y="980"/>
                  </a:cubicBezTo>
                  <a:cubicBezTo>
                    <a:pt x="2106" y="981"/>
                    <a:pt x="2105" y="983"/>
                    <a:pt x="2104" y="984"/>
                  </a:cubicBezTo>
                  <a:cubicBezTo>
                    <a:pt x="2103" y="985"/>
                    <a:pt x="2102" y="986"/>
                    <a:pt x="2101" y="987"/>
                  </a:cubicBezTo>
                  <a:cubicBezTo>
                    <a:pt x="2099" y="988"/>
                    <a:pt x="2098" y="990"/>
                    <a:pt x="2097" y="991"/>
                  </a:cubicBezTo>
                  <a:cubicBezTo>
                    <a:pt x="2096" y="991"/>
                    <a:pt x="2096" y="992"/>
                    <a:pt x="2095" y="992"/>
                  </a:cubicBezTo>
                  <a:cubicBezTo>
                    <a:pt x="1815" y="1219"/>
                    <a:pt x="1815" y="1219"/>
                    <a:pt x="1815" y="1219"/>
                  </a:cubicBezTo>
                  <a:cubicBezTo>
                    <a:pt x="1814" y="1219"/>
                    <a:pt x="1814" y="1221"/>
                    <a:pt x="1813" y="1221"/>
                  </a:cubicBezTo>
                  <a:cubicBezTo>
                    <a:pt x="1812" y="1222"/>
                    <a:pt x="1811" y="1223"/>
                    <a:pt x="1810" y="1224"/>
                  </a:cubicBezTo>
                  <a:cubicBezTo>
                    <a:pt x="1808" y="1226"/>
                    <a:pt x="1807" y="1227"/>
                    <a:pt x="1806" y="1228"/>
                  </a:cubicBezTo>
                  <a:cubicBezTo>
                    <a:pt x="1805" y="1229"/>
                    <a:pt x="1804" y="1231"/>
                    <a:pt x="1803" y="1232"/>
                  </a:cubicBezTo>
                  <a:cubicBezTo>
                    <a:pt x="1802" y="1233"/>
                    <a:pt x="1801" y="1235"/>
                    <a:pt x="1800" y="1236"/>
                  </a:cubicBezTo>
                  <a:cubicBezTo>
                    <a:pt x="1799" y="1238"/>
                    <a:pt x="1798" y="1241"/>
                    <a:pt x="1797" y="1242"/>
                  </a:cubicBezTo>
                  <a:cubicBezTo>
                    <a:pt x="1795" y="1248"/>
                    <a:pt x="1793" y="1255"/>
                    <a:pt x="1793" y="1262"/>
                  </a:cubicBezTo>
                  <a:cubicBezTo>
                    <a:pt x="1793" y="1262"/>
                    <a:pt x="1793" y="1262"/>
                    <a:pt x="1793" y="1262"/>
                  </a:cubicBezTo>
                  <a:cubicBezTo>
                    <a:pt x="1793" y="1268"/>
                    <a:pt x="1795" y="1275"/>
                    <a:pt x="1797" y="1282"/>
                  </a:cubicBezTo>
                  <a:cubicBezTo>
                    <a:pt x="1799" y="1279"/>
                    <a:pt x="1800" y="1277"/>
                    <a:pt x="1800" y="1275"/>
                  </a:cubicBezTo>
                  <a:cubicBezTo>
                    <a:pt x="1801" y="1273"/>
                    <a:pt x="1802" y="1271"/>
                    <a:pt x="1803" y="1268"/>
                  </a:cubicBezTo>
                  <a:cubicBezTo>
                    <a:pt x="1803" y="1266"/>
                    <a:pt x="1803" y="1264"/>
                    <a:pt x="1803" y="1262"/>
                  </a:cubicBezTo>
                  <a:cubicBezTo>
                    <a:pt x="1803" y="1260"/>
                    <a:pt x="1804" y="1259"/>
                    <a:pt x="1804" y="1258"/>
                  </a:cubicBezTo>
                  <a:cubicBezTo>
                    <a:pt x="1804" y="1255"/>
                    <a:pt x="1805" y="1251"/>
                    <a:pt x="1806" y="1248"/>
                  </a:cubicBezTo>
                  <a:cubicBezTo>
                    <a:pt x="1806" y="1246"/>
                    <a:pt x="1807" y="1244"/>
                    <a:pt x="1809" y="1242"/>
                  </a:cubicBezTo>
                  <a:cubicBezTo>
                    <a:pt x="1809" y="1241"/>
                    <a:pt x="1811" y="1238"/>
                    <a:pt x="1812" y="1237"/>
                  </a:cubicBezTo>
                  <a:cubicBezTo>
                    <a:pt x="1816" y="1245"/>
                    <a:pt x="1818" y="1253"/>
                    <a:pt x="1818" y="1262"/>
                  </a:cubicBezTo>
                  <a:cubicBezTo>
                    <a:pt x="1818" y="1262"/>
                    <a:pt x="1818" y="1262"/>
                    <a:pt x="1818" y="1262"/>
                  </a:cubicBezTo>
                  <a:cubicBezTo>
                    <a:pt x="1818" y="1270"/>
                    <a:pt x="1816" y="1279"/>
                    <a:pt x="1812" y="1286"/>
                  </a:cubicBezTo>
                  <a:cubicBezTo>
                    <a:pt x="1811" y="1288"/>
                    <a:pt x="1810" y="1289"/>
                    <a:pt x="1809" y="1291"/>
                  </a:cubicBezTo>
                  <a:cubicBezTo>
                    <a:pt x="1808" y="1292"/>
                    <a:pt x="1807" y="1294"/>
                    <a:pt x="1806" y="1295"/>
                  </a:cubicBezTo>
                  <a:cubicBezTo>
                    <a:pt x="1805" y="1296"/>
                    <a:pt x="1804" y="1298"/>
                    <a:pt x="1803" y="1299"/>
                  </a:cubicBezTo>
                  <a:cubicBezTo>
                    <a:pt x="1802" y="1301"/>
                    <a:pt x="1801" y="1302"/>
                    <a:pt x="1800" y="1303"/>
                  </a:cubicBezTo>
                  <a:cubicBezTo>
                    <a:pt x="1798" y="1304"/>
                    <a:pt x="1797" y="1306"/>
                    <a:pt x="1796" y="1307"/>
                  </a:cubicBezTo>
                  <a:cubicBezTo>
                    <a:pt x="1795" y="1307"/>
                    <a:pt x="1795" y="1308"/>
                    <a:pt x="1794" y="1308"/>
                  </a:cubicBezTo>
                  <a:cubicBezTo>
                    <a:pt x="1515" y="1535"/>
                    <a:pt x="1515" y="1535"/>
                    <a:pt x="1515" y="1535"/>
                  </a:cubicBezTo>
                  <a:cubicBezTo>
                    <a:pt x="1514" y="1535"/>
                    <a:pt x="1514" y="1536"/>
                    <a:pt x="1513" y="1536"/>
                  </a:cubicBezTo>
                  <a:cubicBezTo>
                    <a:pt x="1512" y="1537"/>
                    <a:pt x="1511" y="1538"/>
                    <a:pt x="1510" y="1539"/>
                  </a:cubicBezTo>
                  <a:cubicBezTo>
                    <a:pt x="1508" y="1541"/>
                    <a:pt x="1507" y="1542"/>
                    <a:pt x="1506" y="1544"/>
                  </a:cubicBezTo>
                  <a:cubicBezTo>
                    <a:pt x="1505" y="1545"/>
                    <a:pt x="1504" y="1547"/>
                    <a:pt x="1503" y="1548"/>
                  </a:cubicBezTo>
                  <a:cubicBezTo>
                    <a:pt x="1502" y="1549"/>
                    <a:pt x="1501" y="1551"/>
                    <a:pt x="1500" y="1552"/>
                  </a:cubicBezTo>
                  <a:cubicBezTo>
                    <a:pt x="1499" y="1554"/>
                    <a:pt x="1498" y="1556"/>
                    <a:pt x="1497" y="1557"/>
                  </a:cubicBezTo>
                  <a:cubicBezTo>
                    <a:pt x="1496" y="1560"/>
                    <a:pt x="1495" y="1564"/>
                    <a:pt x="1494" y="1567"/>
                  </a:cubicBezTo>
                  <a:cubicBezTo>
                    <a:pt x="1493" y="1571"/>
                    <a:pt x="1493" y="1574"/>
                    <a:pt x="1493" y="1577"/>
                  </a:cubicBezTo>
                  <a:cubicBezTo>
                    <a:pt x="1493" y="1584"/>
                    <a:pt x="1495" y="1591"/>
                    <a:pt x="1497" y="1597"/>
                  </a:cubicBezTo>
                  <a:cubicBezTo>
                    <a:pt x="1499" y="1595"/>
                    <a:pt x="1500" y="1593"/>
                    <a:pt x="1500" y="1591"/>
                  </a:cubicBezTo>
                  <a:cubicBezTo>
                    <a:pt x="1501" y="1589"/>
                    <a:pt x="1502" y="1587"/>
                    <a:pt x="1502" y="1584"/>
                  </a:cubicBezTo>
                  <a:cubicBezTo>
                    <a:pt x="1503" y="1582"/>
                    <a:pt x="1503" y="1579"/>
                    <a:pt x="1503" y="1577"/>
                  </a:cubicBezTo>
                  <a:cubicBezTo>
                    <a:pt x="1503" y="1575"/>
                    <a:pt x="1503" y="1573"/>
                    <a:pt x="1504" y="1571"/>
                  </a:cubicBezTo>
                  <a:cubicBezTo>
                    <a:pt x="1504" y="1568"/>
                    <a:pt x="1505" y="1566"/>
                    <a:pt x="1506" y="1564"/>
                  </a:cubicBezTo>
                  <a:cubicBezTo>
                    <a:pt x="1506" y="1561"/>
                    <a:pt x="1507" y="1559"/>
                    <a:pt x="1509" y="1557"/>
                  </a:cubicBezTo>
                  <a:cubicBezTo>
                    <a:pt x="1509" y="1556"/>
                    <a:pt x="1511" y="1554"/>
                    <a:pt x="1512" y="1553"/>
                  </a:cubicBezTo>
                  <a:cubicBezTo>
                    <a:pt x="1516" y="1560"/>
                    <a:pt x="1518" y="1569"/>
                    <a:pt x="1518" y="1577"/>
                  </a:cubicBezTo>
                  <a:cubicBezTo>
                    <a:pt x="1518" y="1581"/>
                    <a:pt x="1517" y="1586"/>
                    <a:pt x="1516" y="1590"/>
                  </a:cubicBezTo>
                  <a:cubicBezTo>
                    <a:pt x="1515" y="1594"/>
                    <a:pt x="1514" y="1598"/>
                    <a:pt x="1512" y="1601"/>
                  </a:cubicBezTo>
                  <a:cubicBezTo>
                    <a:pt x="1511" y="1603"/>
                    <a:pt x="1510" y="1605"/>
                    <a:pt x="1509" y="1607"/>
                  </a:cubicBezTo>
                  <a:cubicBezTo>
                    <a:pt x="1508" y="1608"/>
                    <a:pt x="1507" y="1610"/>
                    <a:pt x="1506" y="1611"/>
                  </a:cubicBezTo>
                  <a:cubicBezTo>
                    <a:pt x="1505" y="1612"/>
                    <a:pt x="1504" y="1614"/>
                    <a:pt x="1503" y="1615"/>
                  </a:cubicBezTo>
                  <a:cubicBezTo>
                    <a:pt x="1502" y="1616"/>
                    <a:pt x="1501" y="1617"/>
                    <a:pt x="1500" y="1618"/>
                  </a:cubicBezTo>
                  <a:cubicBezTo>
                    <a:pt x="1498" y="1619"/>
                    <a:pt x="1497" y="1621"/>
                    <a:pt x="1496" y="1622"/>
                  </a:cubicBezTo>
                  <a:cubicBezTo>
                    <a:pt x="1495" y="1622"/>
                    <a:pt x="1495" y="1623"/>
                    <a:pt x="1494" y="1623"/>
                  </a:cubicBezTo>
                  <a:cubicBezTo>
                    <a:pt x="1215" y="1851"/>
                    <a:pt x="1215" y="1851"/>
                    <a:pt x="1215" y="1851"/>
                  </a:cubicBezTo>
                  <a:cubicBezTo>
                    <a:pt x="1214" y="1851"/>
                    <a:pt x="1214" y="1852"/>
                    <a:pt x="1213" y="1852"/>
                  </a:cubicBezTo>
                  <a:cubicBezTo>
                    <a:pt x="1212" y="1853"/>
                    <a:pt x="1211" y="1854"/>
                    <a:pt x="1210" y="1855"/>
                  </a:cubicBezTo>
                  <a:cubicBezTo>
                    <a:pt x="1208" y="1857"/>
                    <a:pt x="1207" y="1858"/>
                    <a:pt x="1206" y="1859"/>
                  </a:cubicBezTo>
                  <a:cubicBezTo>
                    <a:pt x="1205" y="1860"/>
                    <a:pt x="1204" y="1862"/>
                    <a:pt x="1203" y="1863"/>
                  </a:cubicBezTo>
                  <a:cubicBezTo>
                    <a:pt x="1202" y="1864"/>
                    <a:pt x="1201" y="1867"/>
                    <a:pt x="1200" y="1868"/>
                  </a:cubicBezTo>
                  <a:cubicBezTo>
                    <a:pt x="1199" y="1870"/>
                    <a:pt x="1198" y="1872"/>
                    <a:pt x="1197" y="1873"/>
                  </a:cubicBezTo>
                  <a:cubicBezTo>
                    <a:pt x="1197" y="1873"/>
                    <a:pt x="1197" y="1873"/>
                    <a:pt x="1196" y="1873"/>
                  </a:cubicBezTo>
                  <a:cubicBezTo>
                    <a:pt x="1194" y="1879"/>
                    <a:pt x="1193" y="1887"/>
                    <a:pt x="1193" y="1893"/>
                  </a:cubicBezTo>
                  <a:cubicBezTo>
                    <a:pt x="1193" y="1899"/>
                    <a:pt x="1195" y="1906"/>
                    <a:pt x="1197" y="1913"/>
                  </a:cubicBezTo>
                  <a:cubicBezTo>
                    <a:pt x="1198" y="1912"/>
                    <a:pt x="1198" y="1911"/>
                    <a:pt x="1199" y="1910"/>
                  </a:cubicBezTo>
                  <a:cubicBezTo>
                    <a:pt x="1199" y="1909"/>
                    <a:pt x="1200" y="1908"/>
                    <a:pt x="1200" y="1906"/>
                  </a:cubicBezTo>
                  <a:cubicBezTo>
                    <a:pt x="1202" y="1902"/>
                    <a:pt x="1203" y="1897"/>
                    <a:pt x="1203" y="1893"/>
                  </a:cubicBezTo>
                  <a:cubicBezTo>
                    <a:pt x="1203" y="1889"/>
                    <a:pt x="1204" y="1883"/>
                    <a:pt x="1206" y="1879"/>
                  </a:cubicBezTo>
                  <a:cubicBezTo>
                    <a:pt x="1206" y="1878"/>
                    <a:pt x="1206" y="1877"/>
                    <a:pt x="1206" y="1876"/>
                  </a:cubicBezTo>
                  <a:cubicBezTo>
                    <a:pt x="1207" y="1875"/>
                    <a:pt x="1208" y="1874"/>
                    <a:pt x="1209" y="1873"/>
                  </a:cubicBezTo>
                  <a:cubicBezTo>
                    <a:pt x="1209" y="1872"/>
                    <a:pt x="1211" y="1870"/>
                    <a:pt x="1212" y="1869"/>
                  </a:cubicBezTo>
                  <a:cubicBezTo>
                    <a:pt x="1216" y="1876"/>
                    <a:pt x="1218" y="1884"/>
                    <a:pt x="1218" y="1893"/>
                  </a:cubicBezTo>
                  <a:cubicBezTo>
                    <a:pt x="1218" y="1901"/>
                    <a:pt x="1216" y="1910"/>
                    <a:pt x="1212" y="1917"/>
                  </a:cubicBezTo>
                  <a:cubicBezTo>
                    <a:pt x="1212" y="1917"/>
                    <a:pt x="1212" y="1917"/>
                    <a:pt x="1211" y="1917"/>
                  </a:cubicBezTo>
                  <a:cubicBezTo>
                    <a:pt x="1210" y="1919"/>
                    <a:pt x="1210" y="1920"/>
                    <a:pt x="1209" y="1922"/>
                  </a:cubicBezTo>
                  <a:cubicBezTo>
                    <a:pt x="1208" y="1923"/>
                    <a:pt x="1207" y="1925"/>
                    <a:pt x="1206" y="1926"/>
                  </a:cubicBezTo>
                  <a:cubicBezTo>
                    <a:pt x="1205" y="1928"/>
                    <a:pt x="1204" y="1930"/>
                    <a:pt x="1203" y="1931"/>
                  </a:cubicBezTo>
                  <a:cubicBezTo>
                    <a:pt x="1202" y="1932"/>
                    <a:pt x="1201" y="1933"/>
                    <a:pt x="1200" y="1934"/>
                  </a:cubicBezTo>
                  <a:cubicBezTo>
                    <a:pt x="1198" y="1935"/>
                    <a:pt x="1197" y="1937"/>
                    <a:pt x="1196" y="1938"/>
                  </a:cubicBezTo>
                  <a:cubicBezTo>
                    <a:pt x="1195" y="1938"/>
                    <a:pt x="1195" y="1939"/>
                    <a:pt x="1194" y="1939"/>
                  </a:cubicBezTo>
                  <a:cubicBezTo>
                    <a:pt x="914" y="2166"/>
                    <a:pt x="914" y="2166"/>
                    <a:pt x="914" y="2166"/>
                  </a:cubicBezTo>
                  <a:cubicBezTo>
                    <a:pt x="913" y="2166"/>
                    <a:pt x="913" y="2167"/>
                    <a:pt x="912" y="2167"/>
                  </a:cubicBezTo>
                  <a:cubicBezTo>
                    <a:pt x="912" y="2167"/>
                    <a:pt x="912" y="2167"/>
                    <a:pt x="912" y="2168"/>
                  </a:cubicBezTo>
                  <a:cubicBezTo>
                    <a:pt x="911" y="2169"/>
                    <a:pt x="910" y="2170"/>
                    <a:pt x="909" y="2171"/>
                  </a:cubicBezTo>
                  <a:cubicBezTo>
                    <a:pt x="907" y="2173"/>
                    <a:pt x="906" y="2174"/>
                    <a:pt x="905" y="2175"/>
                  </a:cubicBezTo>
                  <a:cubicBezTo>
                    <a:pt x="904" y="2176"/>
                    <a:pt x="903" y="2178"/>
                    <a:pt x="902" y="2179"/>
                  </a:cubicBezTo>
                  <a:cubicBezTo>
                    <a:pt x="901" y="2180"/>
                    <a:pt x="900" y="2182"/>
                    <a:pt x="899" y="2183"/>
                  </a:cubicBezTo>
                  <a:cubicBezTo>
                    <a:pt x="898" y="2185"/>
                    <a:pt x="897" y="2187"/>
                    <a:pt x="896" y="2188"/>
                  </a:cubicBezTo>
                  <a:cubicBezTo>
                    <a:pt x="894" y="2195"/>
                    <a:pt x="892" y="2202"/>
                    <a:pt x="892" y="2208"/>
                  </a:cubicBezTo>
                  <a:cubicBezTo>
                    <a:pt x="892" y="2215"/>
                    <a:pt x="894" y="2222"/>
                    <a:pt x="896" y="2228"/>
                  </a:cubicBezTo>
                  <a:cubicBezTo>
                    <a:pt x="896" y="2228"/>
                    <a:pt x="896" y="2228"/>
                    <a:pt x="896" y="2228"/>
                  </a:cubicBezTo>
                  <a:cubicBezTo>
                    <a:pt x="898" y="2226"/>
                    <a:pt x="899" y="2224"/>
                    <a:pt x="899" y="2222"/>
                  </a:cubicBezTo>
                  <a:cubicBezTo>
                    <a:pt x="901" y="2218"/>
                    <a:pt x="902" y="2213"/>
                    <a:pt x="902" y="2208"/>
                  </a:cubicBezTo>
                  <a:cubicBezTo>
                    <a:pt x="902" y="2204"/>
                    <a:pt x="903" y="2199"/>
                    <a:pt x="905" y="2195"/>
                  </a:cubicBezTo>
                  <a:cubicBezTo>
                    <a:pt x="905" y="2193"/>
                    <a:pt x="906" y="2191"/>
                    <a:pt x="908" y="2188"/>
                  </a:cubicBezTo>
                  <a:cubicBezTo>
                    <a:pt x="908" y="2187"/>
                    <a:pt x="910" y="2185"/>
                    <a:pt x="911" y="2184"/>
                  </a:cubicBezTo>
                  <a:cubicBezTo>
                    <a:pt x="911" y="2184"/>
                    <a:pt x="911" y="2184"/>
                    <a:pt x="911" y="2184"/>
                  </a:cubicBezTo>
                  <a:cubicBezTo>
                    <a:pt x="915" y="2192"/>
                    <a:pt x="917" y="2200"/>
                    <a:pt x="917" y="2208"/>
                  </a:cubicBezTo>
                  <a:cubicBezTo>
                    <a:pt x="917" y="2217"/>
                    <a:pt x="915" y="2225"/>
                    <a:pt x="911" y="2233"/>
                  </a:cubicBezTo>
                  <a:cubicBezTo>
                    <a:pt x="910" y="2235"/>
                    <a:pt x="909" y="2236"/>
                    <a:pt x="908" y="2238"/>
                  </a:cubicBezTo>
                  <a:cubicBezTo>
                    <a:pt x="907" y="2239"/>
                    <a:pt x="906" y="2241"/>
                    <a:pt x="905" y="2242"/>
                  </a:cubicBezTo>
                  <a:cubicBezTo>
                    <a:pt x="904" y="2243"/>
                    <a:pt x="903" y="2245"/>
                    <a:pt x="902" y="2246"/>
                  </a:cubicBezTo>
                  <a:cubicBezTo>
                    <a:pt x="901" y="2247"/>
                    <a:pt x="900" y="2248"/>
                    <a:pt x="899" y="2249"/>
                  </a:cubicBezTo>
                  <a:cubicBezTo>
                    <a:pt x="897" y="2250"/>
                    <a:pt x="896" y="2253"/>
                    <a:pt x="895" y="2254"/>
                  </a:cubicBezTo>
                  <a:cubicBezTo>
                    <a:pt x="895" y="2254"/>
                    <a:pt x="895" y="2254"/>
                    <a:pt x="895" y="2254"/>
                  </a:cubicBezTo>
                  <a:cubicBezTo>
                    <a:pt x="894" y="2254"/>
                    <a:pt x="894" y="2255"/>
                    <a:pt x="893" y="2255"/>
                  </a:cubicBezTo>
                  <a:cubicBezTo>
                    <a:pt x="893" y="2255"/>
                    <a:pt x="893" y="2255"/>
                    <a:pt x="893" y="2255"/>
                  </a:cubicBezTo>
                  <a:cubicBezTo>
                    <a:pt x="614" y="2482"/>
                    <a:pt x="614" y="2482"/>
                    <a:pt x="614" y="2482"/>
                  </a:cubicBezTo>
                  <a:cubicBezTo>
                    <a:pt x="613" y="2482"/>
                    <a:pt x="613" y="2483"/>
                    <a:pt x="612" y="2483"/>
                  </a:cubicBezTo>
                  <a:cubicBezTo>
                    <a:pt x="611" y="2484"/>
                    <a:pt x="610" y="2485"/>
                    <a:pt x="609" y="2486"/>
                  </a:cubicBezTo>
                  <a:cubicBezTo>
                    <a:pt x="607" y="2488"/>
                    <a:pt x="606" y="2489"/>
                    <a:pt x="605" y="2490"/>
                  </a:cubicBezTo>
                  <a:cubicBezTo>
                    <a:pt x="604" y="2491"/>
                    <a:pt x="603" y="2494"/>
                    <a:pt x="602" y="2495"/>
                  </a:cubicBezTo>
                  <a:cubicBezTo>
                    <a:pt x="601" y="2496"/>
                    <a:pt x="600" y="2498"/>
                    <a:pt x="599" y="2499"/>
                  </a:cubicBezTo>
                  <a:cubicBezTo>
                    <a:pt x="598" y="2501"/>
                    <a:pt x="597" y="2503"/>
                    <a:pt x="596" y="2504"/>
                  </a:cubicBezTo>
                  <a:cubicBezTo>
                    <a:pt x="594" y="2510"/>
                    <a:pt x="592" y="2518"/>
                    <a:pt x="592" y="2524"/>
                  </a:cubicBezTo>
                  <a:cubicBezTo>
                    <a:pt x="592" y="2530"/>
                    <a:pt x="594" y="2537"/>
                    <a:pt x="595" y="2543"/>
                  </a:cubicBezTo>
                  <a:cubicBezTo>
                    <a:pt x="595" y="2543"/>
                    <a:pt x="596" y="2543"/>
                    <a:pt x="596" y="2543"/>
                  </a:cubicBezTo>
                  <a:cubicBezTo>
                    <a:pt x="597" y="2541"/>
                    <a:pt x="598" y="2539"/>
                    <a:pt x="598" y="2537"/>
                  </a:cubicBezTo>
                  <a:cubicBezTo>
                    <a:pt x="600" y="2533"/>
                    <a:pt x="601" y="2528"/>
                    <a:pt x="601" y="2524"/>
                  </a:cubicBezTo>
                  <a:cubicBezTo>
                    <a:pt x="602" y="2524"/>
                    <a:pt x="602" y="2524"/>
                    <a:pt x="602" y="2524"/>
                  </a:cubicBezTo>
                  <a:cubicBezTo>
                    <a:pt x="604" y="2524"/>
                    <a:pt x="605" y="2524"/>
                    <a:pt x="606" y="2524"/>
                  </a:cubicBezTo>
                  <a:cubicBezTo>
                    <a:pt x="606" y="2524"/>
                    <a:pt x="606" y="2524"/>
                    <a:pt x="606" y="2524"/>
                  </a:cubicBezTo>
                  <a:cubicBezTo>
                    <a:pt x="609" y="2524"/>
                    <a:pt x="610" y="2524"/>
                    <a:pt x="611" y="2524"/>
                  </a:cubicBezTo>
                  <a:cubicBezTo>
                    <a:pt x="611" y="2524"/>
                    <a:pt x="611" y="2524"/>
                    <a:pt x="611" y="2524"/>
                  </a:cubicBezTo>
                  <a:cubicBezTo>
                    <a:pt x="616" y="2524"/>
                    <a:pt x="616" y="2524"/>
                    <a:pt x="616" y="2524"/>
                  </a:cubicBezTo>
                  <a:cubicBezTo>
                    <a:pt x="616" y="2516"/>
                    <a:pt x="614" y="2508"/>
                    <a:pt x="610" y="2500"/>
                  </a:cubicBezTo>
                  <a:cubicBezTo>
                    <a:pt x="610" y="2500"/>
                    <a:pt x="611" y="2500"/>
                    <a:pt x="611" y="2500"/>
                  </a:cubicBezTo>
                  <a:cubicBezTo>
                    <a:pt x="615" y="2507"/>
                    <a:pt x="617" y="2516"/>
                    <a:pt x="617" y="2524"/>
                  </a:cubicBezTo>
                  <a:cubicBezTo>
                    <a:pt x="617" y="2524"/>
                    <a:pt x="617" y="2524"/>
                    <a:pt x="617" y="2524"/>
                  </a:cubicBezTo>
                  <a:cubicBezTo>
                    <a:pt x="617" y="2532"/>
                    <a:pt x="615" y="2541"/>
                    <a:pt x="611" y="2548"/>
                  </a:cubicBezTo>
                  <a:cubicBezTo>
                    <a:pt x="610" y="2550"/>
                    <a:pt x="609" y="2551"/>
                    <a:pt x="608" y="2553"/>
                  </a:cubicBezTo>
                  <a:cubicBezTo>
                    <a:pt x="607" y="2555"/>
                    <a:pt x="606" y="2557"/>
                    <a:pt x="605" y="2558"/>
                  </a:cubicBezTo>
                  <a:cubicBezTo>
                    <a:pt x="604" y="2559"/>
                    <a:pt x="603" y="2561"/>
                    <a:pt x="602" y="2562"/>
                  </a:cubicBezTo>
                  <a:cubicBezTo>
                    <a:pt x="601" y="2563"/>
                    <a:pt x="600" y="2564"/>
                    <a:pt x="599" y="2565"/>
                  </a:cubicBezTo>
                  <a:cubicBezTo>
                    <a:pt x="597" y="2566"/>
                    <a:pt x="596" y="2568"/>
                    <a:pt x="595" y="2569"/>
                  </a:cubicBezTo>
                  <a:cubicBezTo>
                    <a:pt x="594" y="2569"/>
                    <a:pt x="594" y="2570"/>
                    <a:pt x="593" y="2570"/>
                  </a:cubicBezTo>
                  <a:cubicBezTo>
                    <a:pt x="313" y="2797"/>
                    <a:pt x="313" y="2797"/>
                    <a:pt x="313" y="2797"/>
                  </a:cubicBezTo>
                  <a:cubicBezTo>
                    <a:pt x="312" y="2797"/>
                    <a:pt x="312" y="2798"/>
                    <a:pt x="311" y="2798"/>
                  </a:cubicBezTo>
                  <a:cubicBezTo>
                    <a:pt x="310" y="2799"/>
                    <a:pt x="309" y="2800"/>
                    <a:pt x="308" y="2802"/>
                  </a:cubicBezTo>
                  <a:cubicBezTo>
                    <a:pt x="306" y="2804"/>
                    <a:pt x="305" y="2805"/>
                    <a:pt x="304" y="2806"/>
                  </a:cubicBezTo>
                  <a:cubicBezTo>
                    <a:pt x="303" y="2807"/>
                    <a:pt x="302" y="2809"/>
                    <a:pt x="301" y="2810"/>
                  </a:cubicBezTo>
                  <a:cubicBezTo>
                    <a:pt x="300" y="2811"/>
                    <a:pt x="299" y="2813"/>
                    <a:pt x="298" y="2814"/>
                  </a:cubicBezTo>
                  <a:cubicBezTo>
                    <a:pt x="297" y="2816"/>
                    <a:pt x="296" y="2818"/>
                    <a:pt x="295" y="2819"/>
                  </a:cubicBezTo>
                  <a:cubicBezTo>
                    <a:pt x="293" y="2826"/>
                    <a:pt x="291" y="2833"/>
                    <a:pt x="291" y="2839"/>
                  </a:cubicBezTo>
                  <a:cubicBezTo>
                    <a:pt x="291" y="2845"/>
                    <a:pt x="293" y="2853"/>
                    <a:pt x="295" y="2859"/>
                  </a:cubicBezTo>
                  <a:cubicBezTo>
                    <a:pt x="295" y="2859"/>
                    <a:pt x="295" y="2859"/>
                    <a:pt x="295" y="2859"/>
                  </a:cubicBezTo>
                  <a:cubicBezTo>
                    <a:pt x="297" y="2857"/>
                    <a:pt x="298" y="2855"/>
                    <a:pt x="298" y="2853"/>
                  </a:cubicBezTo>
                  <a:cubicBezTo>
                    <a:pt x="300" y="2849"/>
                    <a:pt x="301" y="2844"/>
                    <a:pt x="301" y="2839"/>
                  </a:cubicBezTo>
                  <a:cubicBezTo>
                    <a:pt x="301" y="2835"/>
                    <a:pt x="302" y="2830"/>
                    <a:pt x="304" y="2826"/>
                  </a:cubicBezTo>
                  <a:cubicBezTo>
                    <a:pt x="304" y="2824"/>
                    <a:pt x="305" y="2822"/>
                    <a:pt x="307" y="2819"/>
                  </a:cubicBezTo>
                  <a:cubicBezTo>
                    <a:pt x="307" y="2818"/>
                    <a:pt x="309" y="2817"/>
                    <a:pt x="310" y="2816"/>
                  </a:cubicBezTo>
                  <a:cubicBezTo>
                    <a:pt x="310" y="2815"/>
                    <a:pt x="310" y="2815"/>
                    <a:pt x="310" y="2815"/>
                  </a:cubicBezTo>
                  <a:cubicBezTo>
                    <a:pt x="314" y="2823"/>
                    <a:pt x="316" y="2831"/>
                    <a:pt x="316" y="2839"/>
                  </a:cubicBezTo>
                  <a:cubicBezTo>
                    <a:pt x="316" y="2848"/>
                    <a:pt x="314" y="2856"/>
                    <a:pt x="310" y="2864"/>
                  </a:cubicBezTo>
                  <a:cubicBezTo>
                    <a:pt x="309" y="2866"/>
                    <a:pt x="308" y="2867"/>
                    <a:pt x="307" y="2869"/>
                  </a:cubicBezTo>
                  <a:cubicBezTo>
                    <a:pt x="306" y="2870"/>
                    <a:pt x="305" y="2872"/>
                    <a:pt x="304" y="2873"/>
                  </a:cubicBezTo>
                  <a:cubicBezTo>
                    <a:pt x="303" y="2874"/>
                    <a:pt x="302" y="2876"/>
                    <a:pt x="301" y="2877"/>
                  </a:cubicBezTo>
                  <a:cubicBezTo>
                    <a:pt x="300" y="2878"/>
                    <a:pt x="299" y="2879"/>
                    <a:pt x="298" y="2880"/>
                  </a:cubicBezTo>
                  <a:cubicBezTo>
                    <a:pt x="296" y="2881"/>
                    <a:pt x="295" y="2884"/>
                    <a:pt x="294" y="2885"/>
                  </a:cubicBezTo>
                  <a:cubicBezTo>
                    <a:pt x="293" y="2885"/>
                    <a:pt x="293" y="2886"/>
                    <a:pt x="292" y="2886"/>
                  </a:cubicBezTo>
                  <a:cubicBezTo>
                    <a:pt x="12" y="3113"/>
                    <a:pt x="12" y="3113"/>
                    <a:pt x="12" y="3113"/>
                  </a:cubicBezTo>
                  <a:cubicBezTo>
                    <a:pt x="11" y="3113"/>
                    <a:pt x="11" y="3114"/>
                    <a:pt x="10" y="3114"/>
                  </a:cubicBezTo>
                  <a:cubicBezTo>
                    <a:pt x="9" y="3115"/>
                    <a:pt x="8" y="3116"/>
                    <a:pt x="7" y="3117"/>
                  </a:cubicBezTo>
                  <a:cubicBezTo>
                    <a:pt x="5" y="3119"/>
                    <a:pt x="4" y="3120"/>
                    <a:pt x="3" y="3121"/>
                  </a:cubicBezTo>
                  <a:cubicBezTo>
                    <a:pt x="2" y="3122"/>
                    <a:pt x="1" y="3124"/>
                    <a:pt x="0" y="3125"/>
                  </a:cubicBezTo>
                  <a:cubicBezTo>
                    <a:pt x="0" y="3135"/>
                    <a:pt x="0" y="3135"/>
                    <a:pt x="0" y="3135"/>
                  </a:cubicBezTo>
                  <a:cubicBezTo>
                    <a:pt x="0" y="3155"/>
                    <a:pt x="0" y="3155"/>
                    <a:pt x="0" y="3155"/>
                  </a:cubicBezTo>
                  <a:cubicBezTo>
                    <a:pt x="0" y="3151"/>
                    <a:pt x="1" y="3145"/>
                    <a:pt x="3" y="3141"/>
                  </a:cubicBezTo>
                  <a:cubicBezTo>
                    <a:pt x="3" y="3139"/>
                    <a:pt x="4" y="3137"/>
                    <a:pt x="6" y="3135"/>
                  </a:cubicBezTo>
                  <a:cubicBezTo>
                    <a:pt x="6" y="3134"/>
                    <a:pt x="8" y="3132"/>
                    <a:pt x="9" y="3131"/>
                  </a:cubicBezTo>
                  <a:cubicBezTo>
                    <a:pt x="13" y="3138"/>
                    <a:pt x="15" y="3146"/>
                    <a:pt x="15" y="3155"/>
                  </a:cubicBezTo>
                  <a:cubicBezTo>
                    <a:pt x="15" y="3163"/>
                    <a:pt x="13" y="3172"/>
                    <a:pt x="9" y="3179"/>
                  </a:cubicBezTo>
                  <a:cubicBezTo>
                    <a:pt x="8" y="3181"/>
                    <a:pt x="7" y="3182"/>
                    <a:pt x="6" y="3184"/>
                  </a:cubicBezTo>
                  <a:cubicBezTo>
                    <a:pt x="5" y="3185"/>
                    <a:pt x="4" y="3187"/>
                    <a:pt x="3" y="3188"/>
                  </a:cubicBezTo>
                  <a:cubicBezTo>
                    <a:pt x="2" y="3189"/>
                    <a:pt x="1" y="3192"/>
                    <a:pt x="0" y="3193"/>
                  </a:cubicBezTo>
                  <a:cubicBezTo>
                    <a:pt x="0" y="3200"/>
                    <a:pt x="0" y="3200"/>
                    <a:pt x="0" y="3200"/>
                  </a:cubicBezTo>
                  <a:cubicBezTo>
                    <a:pt x="0" y="3206"/>
                    <a:pt x="0" y="3206"/>
                    <a:pt x="0" y="3206"/>
                  </a:cubicBezTo>
                  <a:cubicBezTo>
                    <a:pt x="1" y="3207"/>
                    <a:pt x="2" y="3208"/>
                    <a:pt x="3" y="3209"/>
                  </a:cubicBezTo>
                  <a:lnTo>
                    <a:pt x="283" y="34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0" name="Freeform 47"/>
            <p:cNvSpPr>
              <a:spLocks/>
            </p:cNvSpPr>
            <p:nvPr/>
          </p:nvSpPr>
          <p:spPr bwMode="auto">
            <a:xfrm>
              <a:off x="-46038" y="1674813"/>
              <a:ext cx="2479675" cy="2590800"/>
            </a:xfrm>
            <a:custGeom>
              <a:avLst/>
              <a:gdLst>
                <a:gd name="T0" fmla="*/ 7 w 3895"/>
                <a:gd name="T1" fmla="*/ 3832 h 4070"/>
                <a:gd name="T2" fmla="*/ 298 w 3895"/>
                <a:gd name="T3" fmla="*/ 3526 h 4070"/>
                <a:gd name="T4" fmla="*/ 589 w 3895"/>
                <a:gd name="T5" fmla="*/ 3745 h 4070"/>
                <a:gd name="T6" fmla="*/ 317 w 3895"/>
                <a:gd name="T7" fmla="*/ 3438 h 4070"/>
                <a:gd name="T8" fmla="*/ 892 w 3895"/>
                <a:gd name="T9" fmla="*/ 3430 h 4070"/>
                <a:gd name="T10" fmla="*/ 618 w 3895"/>
                <a:gd name="T11" fmla="*/ 3188 h 4070"/>
                <a:gd name="T12" fmla="*/ 1187 w 3895"/>
                <a:gd name="T13" fmla="*/ 3123 h 4070"/>
                <a:gd name="T14" fmla="*/ 912 w 3895"/>
                <a:gd name="T15" fmla="*/ 2881 h 4070"/>
                <a:gd name="T16" fmla="*/ 1206 w 3895"/>
                <a:gd name="T17" fmla="*/ 2579 h 4070"/>
                <a:gd name="T18" fmla="*/ 1213 w 3895"/>
                <a:gd name="T19" fmla="*/ 2565 h 4070"/>
                <a:gd name="T20" fmla="*/ 1503 w 3895"/>
                <a:gd name="T21" fmla="*/ 2260 h 4070"/>
                <a:gd name="T22" fmla="*/ 1510 w 3895"/>
                <a:gd name="T23" fmla="*/ 2254 h 4070"/>
                <a:gd name="T24" fmla="*/ 1803 w 3895"/>
                <a:gd name="T25" fmla="*/ 1945 h 4070"/>
                <a:gd name="T26" fmla="*/ 1810 w 3895"/>
                <a:gd name="T27" fmla="*/ 1939 h 4070"/>
                <a:gd name="T28" fmla="*/ 2104 w 3895"/>
                <a:gd name="T29" fmla="*/ 1629 h 4070"/>
                <a:gd name="T30" fmla="*/ 2114 w 3895"/>
                <a:gd name="T31" fmla="*/ 1619 h 4070"/>
                <a:gd name="T32" fmla="*/ 2404 w 3895"/>
                <a:gd name="T33" fmla="*/ 1314 h 4070"/>
                <a:gd name="T34" fmla="*/ 2413 w 3895"/>
                <a:gd name="T35" fmla="*/ 1309 h 4070"/>
                <a:gd name="T36" fmla="*/ 2422 w 3895"/>
                <a:gd name="T37" fmla="*/ 1229 h 4070"/>
                <a:gd name="T38" fmla="*/ 2991 w 3895"/>
                <a:gd name="T39" fmla="*/ 1226 h 4070"/>
                <a:gd name="T40" fmla="*/ 2720 w 3895"/>
                <a:gd name="T41" fmla="*/ 980 h 4070"/>
                <a:gd name="T42" fmla="*/ 3288 w 3895"/>
                <a:gd name="T43" fmla="*/ 914 h 4070"/>
                <a:gd name="T44" fmla="*/ 3028 w 3895"/>
                <a:gd name="T45" fmla="*/ 631 h 4070"/>
                <a:gd name="T46" fmla="*/ 3595 w 3895"/>
                <a:gd name="T47" fmla="*/ 590 h 4070"/>
                <a:gd name="T48" fmla="*/ 3322 w 3895"/>
                <a:gd name="T49" fmla="*/ 282 h 4070"/>
                <a:gd name="T50" fmla="*/ 3614 w 3895"/>
                <a:gd name="T51" fmla="*/ 46 h 4070"/>
                <a:gd name="T52" fmla="*/ 3614 w 3895"/>
                <a:gd name="T53" fmla="*/ 24 h 4070"/>
                <a:gd name="T54" fmla="*/ 3311 w 3895"/>
                <a:gd name="T55" fmla="*/ 278 h 4070"/>
                <a:gd name="T56" fmla="*/ 3304 w 3895"/>
                <a:gd name="T57" fmla="*/ 316 h 4070"/>
                <a:gd name="T58" fmla="*/ 3304 w 3895"/>
                <a:gd name="T59" fmla="*/ 353 h 4070"/>
                <a:gd name="T60" fmla="*/ 3001 w 3895"/>
                <a:gd name="T61" fmla="*/ 606 h 4070"/>
                <a:gd name="T62" fmla="*/ 3013 w 3895"/>
                <a:gd name="T63" fmla="*/ 607 h 4070"/>
                <a:gd name="T64" fmla="*/ 2995 w 3895"/>
                <a:gd name="T65" fmla="*/ 678 h 4070"/>
                <a:gd name="T66" fmla="*/ 2698 w 3895"/>
                <a:gd name="T67" fmla="*/ 967 h 4070"/>
                <a:gd name="T68" fmla="*/ 2713 w 3895"/>
                <a:gd name="T69" fmla="*/ 971 h 4070"/>
                <a:gd name="T70" fmla="*/ 2411 w 3895"/>
                <a:gd name="T71" fmla="*/ 1225 h 4070"/>
                <a:gd name="T72" fmla="*/ 2404 w 3895"/>
                <a:gd name="T73" fmla="*/ 1262 h 4070"/>
                <a:gd name="T74" fmla="*/ 2410 w 3895"/>
                <a:gd name="T75" fmla="*/ 1292 h 4070"/>
                <a:gd name="T76" fmla="*/ 2111 w 3895"/>
                <a:gd name="T77" fmla="*/ 1540 h 4070"/>
                <a:gd name="T78" fmla="*/ 2104 w 3895"/>
                <a:gd name="T79" fmla="*/ 1578 h 4070"/>
                <a:gd name="T80" fmla="*/ 2104 w 3895"/>
                <a:gd name="T81" fmla="*/ 1616 h 4070"/>
                <a:gd name="T82" fmla="*/ 1800 w 3895"/>
                <a:gd name="T83" fmla="*/ 1868 h 4070"/>
                <a:gd name="T84" fmla="*/ 1812 w 3895"/>
                <a:gd name="T85" fmla="*/ 1869 h 4070"/>
                <a:gd name="T86" fmla="*/ 1794 w 3895"/>
                <a:gd name="T87" fmla="*/ 1940 h 4070"/>
                <a:gd name="T88" fmla="*/ 1497 w 3895"/>
                <a:gd name="T89" fmla="*/ 2228 h 4070"/>
                <a:gd name="T90" fmla="*/ 1512 w 3895"/>
                <a:gd name="T91" fmla="*/ 2233 h 4070"/>
                <a:gd name="T92" fmla="*/ 1210 w 3895"/>
                <a:gd name="T93" fmla="*/ 2486 h 4070"/>
                <a:gd name="T94" fmla="*/ 1202 w 3895"/>
                <a:gd name="T95" fmla="*/ 2524 h 4070"/>
                <a:gd name="T96" fmla="*/ 1218 w 3895"/>
                <a:gd name="T97" fmla="*/ 2524 h 4070"/>
                <a:gd name="T98" fmla="*/ 914 w 3895"/>
                <a:gd name="T99" fmla="*/ 2798 h 4070"/>
                <a:gd name="T100" fmla="*/ 896 w 3895"/>
                <a:gd name="T101" fmla="*/ 2860 h 4070"/>
                <a:gd name="T102" fmla="*/ 908 w 3895"/>
                <a:gd name="T103" fmla="*/ 2869 h 4070"/>
                <a:gd name="T104" fmla="*/ 604 w 3895"/>
                <a:gd name="T105" fmla="*/ 3122 h 4070"/>
                <a:gd name="T106" fmla="*/ 604 w 3895"/>
                <a:gd name="T107" fmla="*/ 3142 h 4070"/>
                <a:gd name="T108" fmla="*/ 598 w 3895"/>
                <a:gd name="T109" fmla="*/ 3196 h 4070"/>
                <a:gd name="T110" fmla="*/ 295 w 3895"/>
                <a:gd name="T111" fmla="*/ 3451 h 4070"/>
                <a:gd name="T112" fmla="*/ 310 w 3895"/>
                <a:gd name="T113" fmla="*/ 3447 h 4070"/>
                <a:gd name="T114" fmla="*/ 13 w 3895"/>
                <a:gd name="T115" fmla="*/ 3744 h 4070"/>
                <a:gd name="T116" fmla="*/ 0 w 3895"/>
                <a:gd name="T117" fmla="*/ 3786 h 4070"/>
                <a:gd name="T118" fmla="*/ 3 w 3895"/>
                <a:gd name="T119" fmla="*/ 3820 h 4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95" h="4070">
                  <a:moveTo>
                    <a:pt x="283" y="4069"/>
                  </a:moveTo>
                  <a:cubicBezTo>
                    <a:pt x="283" y="4069"/>
                    <a:pt x="284" y="4069"/>
                    <a:pt x="284" y="4069"/>
                  </a:cubicBezTo>
                  <a:cubicBezTo>
                    <a:pt x="285" y="4070"/>
                    <a:pt x="285" y="4070"/>
                    <a:pt x="285" y="4070"/>
                  </a:cubicBezTo>
                  <a:cubicBezTo>
                    <a:pt x="286" y="4069"/>
                    <a:pt x="287" y="4068"/>
                    <a:pt x="288" y="4066"/>
                  </a:cubicBezTo>
                  <a:cubicBezTo>
                    <a:pt x="289" y="4064"/>
                    <a:pt x="290" y="4063"/>
                    <a:pt x="291" y="4061"/>
                  </a:cubicBezTo>
                  <a:cubicBezTo>
                    <a:pt x="291" y="4061"/>
                    <a:pt x="290" y="4061"/>
                    <a:pt x="290" y="4061"/>
                  </a:cubicBezTo>
                  <a:cubicBezTo>
                    <a:pt x="290" y="4061"/>
                    <a:pt x="290" y="4060"/>
                    <a:pt x="289" y="4060"/>
                  </a:cubicBezTo>
                  <a:cubicBezTo>
                    <a:pt x="9" y="3833"/>
                    <a:pt x="9" y="3833"/>
                    <a:pt x="9" y="3833"/>
                  </a:cubicBezTo>
                  <a:cubicBezTo>
                    <a:pt x="8" y="3833"/>
                    <a:pt x="8" y="3832"/>
                    <a:pt x="7" y="3832"/>
                  </a:cubicBezTo>
                  <a:cubicBezTo>
                    <a:pt x="8" y="3832"/>
                    <a:pt x="8" y="3831"/>
                    <a:pt x="8" y="3831"/>
                  </a:cubicBezTo>
                  <a:cubicBezTo>
                    <a:pt x="9" y="3830"/>
                    <a:pt x="10" y="3829"/>
                    <a:pt x="10" y="3828"/>
                  </a:cubicBezTo>
                  <a:cubicBezTo>
                    <a:pt x="11" y="3826"/>
                    <a:pt x="12" y="3825"/>
                    <a:pt x="13" y="3824"/>
                  </a:cubicBezTo>
                  <a:cubicBezTo>
                    <a:pt x="14" y="3821"/>
                    <a:pt x="15" y="3820"/>
                    <a:pt x="16" y="3819"/>
                  </a:cubicBezTo>
                  <a:cubicBezTo>
                    <a:pt x="16" y="3819"/>
                    <a:pt x="17" y="3819"/>
                    <a:pt x="17" y="3818"/>
                  </a:cubicBezTo>
                  <a:cubicBezTo>
                    <a:pt x="21" y="3808"/>
                    <a:pt x="24" y="3798"/>
                    <a:pt x="24" y="3787"/>
                  </a:cubicBezTo>
                  <a:cubicBezTo>
                    <a:pt x="24" y="3775"/>
                    <a:pt x="21" y="3765"/>
                    <a:pt x="16" y="3754"/>
                  </a:cubicBezTo>
                  <a:cubicBezTo>
                    <a:pt x="16" y="3754"/>
                    <a:pt x="17" y="3753"/>
                    <a:pt x="18" y="3753"/>
                  </a:cubicBezTo>
                  <a:cubicBezTo>
                    <a:pt x="298" y="3526"/>
                    <a:pt x="298" y="3526"/>
                    <a:pt x="298" y="3526"/>
                  </a:cubicBezTo>
                  <a:cubicBezTo>
                    <a:pt x="299" y="3525"/>
                    <a:pt x="300" y="3524"/>
                    <a:pt x="301" y="3523"/>
                  </a:cubicBezTo>
                  <a:cubicBezTo>
                    <a:pt x="302" y="3524"/>
                    <a:pt x="303" y="3525"/>
                    <a:pt x="304" y="3526"/>
                  </a:cubicBezTo>
                  <a:cubicBezTo>
                    <a:pt x="583" y="3753"/>
                    <a:pt x="583" y="3753"/>
                    <a:pt x="583" y="3753"/>
                  </a:cubicBezTo>
                  <a:cubicBezTo>
                    <a:pt x="584" y="3753"/>
                    <a:pt x="585" y="3753"/>
                    <a:pt x="585" y="3754"/>
                  </a:cubicBezTo>
                  <a:cubicBezTo>
                    <a:pt x="585" y="3754"/>
                    <a:pt x="585" y="3754"/>
                    <a:pt x="585" y="3754"/>
                  </a:cubicBezTo>
                  <a:cubicBezTo>
                    <a:pt x="586" y="3753"/>
                    <a:pt x="587" y="3752"/>
                    <a:pt x="588" y="3750"/>
                  </a:cubicBezTo>
                  <a:cubicBezTo>
                    <a:pt x="589" y="3749"/>
                    <a:pt x="590" y="3748"/>
                    <a:pt x="591" y="3746"/>
                  </a:cubicBezTo>
                  <a:cubicBezTo>
                    <a:pt x="591" y="3746"/>
                    <a:pt x="591" y="3745"/>
                    <a:pt x="591" y="3745"/>
                  </a:cubicBezTo>
                  <a:cubicBezTo>
                    <a:pt x="590" y="3745"/>
                    <a:pt x="590" y="3745"/>
                    <a:pt x="589" y="3745"/>
                  </a:cubicBezTo>
                  <a:cubicBezTo>
                    <a:pt x="310" y="3517"/>
                    <a:pt x="310" y="3517"/>
                    <a:pt x="310" y="3517"/>
                  </a:cubicBezTo>
                  <a:cubicBezTo>
                    <a:pt x="309" y="3517"/>
                    <a:pt x="309" y="3516"/>
                    <a:pt x="308" y="3516"/>
                  </a:cubicBezTo>
                  <a:cubicBezTo>
                    <a:pt x="308" y="3516"/>
                    <a:pt x="308" y="3516"/>
                    <a:pt x="308" y="3516"/>
                  </a:cubicBezTo>
                  <a:cubicBezTo>
                    <a:pt x="309" y="3514"/>
                    <a:pt x="310" y="3513"/>
                    <a:pt x="311" y="3512"/>
                  </a:cubicBezTo>
                  <a:cubicBezTo>
                    <a:pt x="312" y="3510"/>
                    <a:pt x="313" y="3509"/>
                    <a:pt x="314" y="3508"/>
                  </a:cubicBezTo>
                  <a:cubicBezTo>
                    <a:pt x="315" y="3506"/>
                    <a:pt x="316" y="3505"/>
                    <a:pt x="317" y="3504"/>
                  </a:cubicBezTo>
                  <a:cubicBezTo>
                    <a:pt x="317" y="3503"/>
                    <a:pt x="317" y="3503"/>
                    <a:pt x="317" y="3503"/>
                  </a:cubicBezTo>
                  <a:cubicBezTo>
                    <a:pt x="322" y="3493"/>
                    <a:pt x="325" y="3482"/>
                    <a:pt x="325" y="3471"/>
                  </a:cubicBezTo>
                  <a:cubicBezTo>
                    <a:pt x="325" y="3459"/>
                    <a:pt x="322" y="3449"/>
                    <a:pt x="317" y="3438"/>
                  </a:cubicBezTo>
                  <a:cubicBezTo>
                    <a:pt x="317" y="3438"/>
                    <a:pt x="318" y="3437"/>
                    <a:pt x="319" y="3437"/>
                  </a:cubicBezTo>
                  <a:cubicBezTo>
                    <a:pt x="598" y="3210"/>
                    <a:pt x="598" y="3210"/>
                    <a:pt x="598" y="3210"/>
                  </a:cubicBezTo>
                  <a:cubicBezTo>
                    <a:pt x="599" y="3209"/>
                    <a:pt x="600" y="3208"/>
                    <a:pt x="601" y="3207"/>
                  </a:cubicBezTo>
                  <a:cubicBezTo>
                    <a:pt x="602" y="3208"/>
                    <a:pt x="603" y="3209"/>
                    <a:pt x="604" y="3210"/>
                  </a:cubicBezTo>
                  <a:cubicBezTo>
                    <a:pt x="884" y="3437"/>
                    <a:pt x="884" y="3437"/>
                    <a:pt x="884" y="3437"/>
                  </a:cubicBezTo>
                  <a:cubicBezTo>
                    <a:pt x="885" y="3437"/>
                    <a:pt x="885" y="3438"/>
                    <a:pt x="885" y="3438"/>
                  </a:cubicBezTo>
                  <a:cubicBezTo>
                    <a:pt x="886" y="3438"/>
                    <a:pt x="886" y="3438"/>
                    <a:pt x="886" y="3438"/>
                  </a:cubicBezTo>
                  <a:cubicBezTo>
                    <a:pt x="887" y="3437"/>
                    <a:pt x="888" y="3436"/>
                    <a:pt x="889" y="3434"/>
                  </a:cubicBezTo>
                  <a:cubicBezTo>
                    <a:pt x="890" y="3433"/>
                    <a:pt x="891" y="3432"/>
                    <a:pt x="892" y="3430"/>
                  </a:cubicBezTo>
                  <a:cubicBezTo>
                    <a:pt x="892" y="3430"/>
                    <a:pt x="891" y="3430"/>
                    <a:pt x="891" y="3430"/>
                  </a:cubicBezTo>
                  <a:cubicBezTo>
                    <a:pt x="891" y="3429"/>
                    <a:pt x="891" y="3429"/>
                    <a:pt x="890" y="3429"/>
                  </a:cubicBezTo>
                  <a:cubicBezTo>
                    <a:pt x="610" y="3202"/>
                    <a:pt x="610" y="3202"/>
                    <a:pt x="610" y="3202"/>
                  </a:cubicBezTo>
                  <a:cubicBezTo>
                    <a:pt x="609" y="3202"/>
                    <a:pt x="609" y="3201"/>
                    <a:pt x="608" y="3201"/>
                  </a:cubicBezTo>
                  <a:cubicBezTo>
                    <a:pt x="609" y="3200"/>
                    <a:pt x="609" y="3200"/>
                    <a:pt x="609" y="3200"/>
                  </a:cubicBezTo>
                  <a:cubicBezTo>
                    <a:pt x="610" y="3198"/>
                    <a:pt x="611" y="3197"/>
                    <a:pt x="612" y="3196"/>
                  </a:cubicBezTo>
                  <a:cubicBezTo>
                    <a:pt x="613" y="3194"/>
                    <a:pt x="614" y="3193"/>
                    <a:pt x="614" y="3192"/>
                  </a:cubicBezTo>
                  <a:cubicBezTo>
                    <a:pt x="615" y="3190"/>
                    <a:pt x="617" y="3189"/>
                    <a:pt x="618" y="3188"/>
                  </a:cubicBezTo>
                  <a:cubicBezTo>
                    <a:pt x="618" y="3188"/>
                    <a:pt x="618" y="3188"/>
                    <a:pt x="618" y="3188"/>
                  </a:cubicBezTo>
                  <a:cubicBezTo>
                    <a:pt x="623" y="3177"/>
                    <a:pt x="626" y="3167"/>
                    <a:pt x="626" y="3155"/>
                  </a:cubicBezTo>
                  <a:cubicBezTo>
                    <a:pt x="626" y="3144"/>
                    <a:pt x="623" y="3133"/>
                    <a:pt x="618" y="3123"/>
                  </a:cubicBezTo>
                  <a:cubicBezTo>
                    <a:pt x="618" y="3123"/>
                    <a:pt x="619" y="3122"/>
                    <a:pt x="620" y="3122"/>
                  </a:cubicBezTo>
                  <a:cubicBezTo>
                    <a:pt x="899" y="2894"/>
                    <a:pt x="899" y="2894"/>
                    <a:pt x="899" y="2894"/>
                  </a:cubicBezTo>
                  <a:cubicBezTo>
                    <a:pt x="900" y="2893"/>
                    <a:pt x="901" y="2892"/>
                    <a:pt x="902" y="2891"/>
                  </a:cubicBezTo>
                  <a:cubicBezTo>
                    <a:pt x="903" y="2892"/>
                    <a:pt x="904" y="2893"/>
                    <a:pt x="905" y="2894"/>
                  </a:cubicBezTo>
                  <a:cubicBezTo>
                    <a:pt x="1185" y="3122"/>
                    <a:pt x="1185" y="3122"/>
                    <a:pt x="1185" y="3122"/>
                  </a:cubicBezTo>
                  <a:cubicBezTo>
                    <a:pt x="1185" y="3122"/>
                    <a:pt x="1186" y="3122"/>
                    <a:pt x="1186" y="3122"/>
                  </a:cubicBezTo>
                  <a:cubicBezTo>
                    <a:pt x="1186" y="3122"/>
                    <a:pt x="1187" y="3123"/>
                    <a:pt x="1187" y="3123"/>
                  </a:cubicBezTo>
                  <a:cubicBezTo>
                    <a:pt x="1188" y="3122"/>
                    <a:pt x="1189" y="3121"/>
                    <a:pt x="1190" y="3119"/>
                  </a:cubicBezTo>
                  <a:cubicBezTo>
                    <a:pt x="1191" y="3117"/>
                    <a:pt x="1192" y="3116"/>
                    <a:pt x="1193" y="3114"/>
                  </a:cubicBezTo>
                  <a:cubicBezTo>
                    <a:pt x="1192" y="3114"/>
                    <a:pt x="1192" y="3114"/>
                    <a:pt x="1192" y="3114"/>
                  </a:cubicBezTo>
                  <a:cubicBezTo>
                    <a:pt x="1192" y="3114"/>
                    <a:pt x="1191" y="3113"/>
                    <a:pt x="1191" y="3113"/>
                  </a:cubicBezTo>
                  <a:cubicBezTo>
                    <a:pt x="1190" y="3113"/>
                    <a:pt x="1190" y="3113"/>
                    <a:pt x="1190" y="3113"/>
                  </a:cubicBezTo>
                  <a:cubicBezTo>
                    <a:pt x="911" y="2886"/>
                    <a:pt x="911" y="2886"/>
                    <a:pt x="911" y="2886"/>
                  </a:cubicBezTo>
                  <a:cubicBezTo>
                    <a:pt x="911" y="2886"/>
                    <a:pt x="911" y="2886"/>
                    <a:pt x="911" y="2886"/>
                  </a:cubicBezTo>
                  <a:cubicBezTo>
                    <a:pt x="910" y="2885"/>
                    <a:pt x="910" y="2885"/>
                    <a:pt x="909" y="2885"/>
                  </a:cubicBezTo>
                  <a:cubicBezTo>
                    <a:pt x="910" y="2883"/>
                    <a:pt x="911" y="2882"/>
                    <a:pt x="912" y="2881"/>
                  </a:cubicBezTo>
                  <a:cubicBezTo>
                    <a:pt x="913" y="2879"/>
                    <a:pt x="914" y="2878"/>
                    <a:pt x="915" y="2877"/>
                  </a:cubicBezTo>
                  <a:cubicBezTo>
                    <a:pt x="916" y="2874"/>
                    <a:pt x="917" y="2873"/>
                    <a:pt x="918" y="2872"/>
                  </a:cubicBezTo>
                  <a:cubicBezTo>
                    <a:pt x="918" y="2872"/>
                    <a:pt x="918" y="2872"/>
                    <a:pt x="918" y="2872"/>
                  </a:cubicBezTo>
                  <a:cubicBezTo>
                    <a:pt x="923" y="2862"/>
                    <a:pt x="926" y="2851"/>
                    <a:pt x="926" y="2840"/>
                  </a:cubicBezTo>
                  <a:cubicBezTo>
                    <a:pt x="926" y="2828"/>
                    <a:pt x="923" y="2818"/>
                    <a:pt x="918" y="2807"/>
                  </a:cubicBezTo>
                  <a:cubicBezTo>
                    <a:pt x="918" y="2807"/>
                    <a:pt x="919" y="2806"/>
                    <a:pt x="920" y="2806"/>
                  </a:cubicBezTo>
                  <a:cubicBezTo>
                    <a:pt x="1200" y="2579"/>
                    <a:pt x="1200" y="2579"/>
                    <a:pt x="1200" y="2579"/>
                  </a:cubicBezTo>
                  <a:cubicBezTo>
                    <a:pt x="1201" y="2578"/>
                    <a:pt x="1202" y="2577"/>
                    <a:pt x="1203" y="2576"/>
                  </a:cubicBezTo>
                  <a:cubicBezTo>
                    <a:pt x="1204" y="2577"/>
                    <a:pt x="1205" y="2578"/>
                    <a:pt x="1206" y="2579"/>
                  </a:cubicBezTo>
                  <a:cubicBezTo>
                    <a:pt x="1485" y="2806"/>
                    <a:pt x="1485" y="2806"/>
                    <a:pt x="1485" y="2806"/>
                  </a:cubicBezTo>
                  <a:cubicBezTo>
                    <a:pt x="1486" y="2806"/>
                    <a:pt x="1486" y="2806"/>
                    <a:pt x="1487" y="2807"/>
                  </a:cubicBezTo>
                  <a:cubicBezTo>
                    <a:pt x="1487" y="2807"/>
                    <a:pt x="1487" y="2807"/>
                    <a:pt x="1487" y="2807"/>
                  </a:cubicBezTo>
                  <a:cubicBezTo>
                    <a:pt x="1488" y="2806"/>
                    <a:pt x="1489" y="2805"/>
                    <a:pt x="1490" y="2803"/>
                  </a:cubicBezTo>
                  <a:cubicBezTo>
                    <a:pt x="1491" y="2802"/>
                    <a:pt x="1492" y="2801"/>
                    <a:pt x="1493" y="2799"/>
                  </a:cubicBezTo>
                  <a:cubicBezTo>
                    <a:pt x="1492" y="2799"/>
                    <a:pt x="1492" y="2798"/>
                    <a:pt x="1491" y="2798"/>
                  </a:cubicBezTo>
                  <a:cubicBezTo>
                    <a:pt x="1212" y="2570"/>
                    <a:pt x="1212" y="2570"/>
                    <a:pt x="1212" y="2570"/>
                  </a:cubicBezTo>
                  <a:cubicBezTo>
                    <a:pt x="1211" y="2570"/>
                    <a:pt x="1211" y="2569"/>
                    <a:pt x="1210" y="2569"/>
                  </a:cubicBezTo>
                  <a:cubicBezTo>
                    <a:pt x="1211" y="2567"/>
                    <a:pt x="1212" y="2566"/>
                    <a:pt x="1213" y="2565"/>
                  </a:cubicBezTo>
                  <a:cubicBezTo>
                    <a:pt x="1214" y="2563"/>
                    <a:pt x="1215" y="2562"/>
                    <a:pt x="1216" y="2561"/>
                  </a:cubicBezTo>
                  <a:cubicBezTo>
                    <a:pt x="1217" y="2559"/>
                    <a:pt x="1217" y="2558"/>
                    <a:pt x="1218" y="2557"/>
                  </a:cubicBezTo>
                  <a:cubicBezTo>
                    <a:pt x="1218" y="2557"/>
                    <a:pt x="1219" y="2557"/>
                    <a:pt x="1219" y="2557"/>
                  </a:cubicBezTo>
                  <a:cubicBezTo>
                    <a:pt x="1224" y="2546"/>
                    <a:pt x="1227" y="2536"/>
                    <a:pt x="1227" y="2524"/>
                  </a:cubicBezTo>
                  <a:cubicBezTo>
                    <a:pt x="1227" y="2524"/>
                    <a:pt x="1227" y="2524"/>
                    <a:pt x="1227" y="2524"/>
                  </a:cubicBezTo>
                  <a:cubicBezTo>
                    <a:pt x="1227" y="2512"/>
                    <a:pt x="1224" y="2502"/>
                    <a:pt x="1219" y="2491"/>
                  </a:cubicBezTo>
                  <a:cubicBezTo>
                    <a:pt x="1219" y="2491"/>
                    <a:pt x="1220" y="2490"/>
                    <a:pt x="1221" y="2490"/>
                  </a:cubicBezTo>
                  <a:cubicBezTo>
                    <a:pt x="1500" y="2263"/>
                    <a:pt x="1500" y="2263"/>
                    <a:pt x="1500" y="2263"/>
                  </a:cubicBezTo>
                  <a:cubicBezTo>
                    <a:pt x="1501" y="2262"/>
                    <a:pt x="1502" y="2261"/>
                    <a:pt x="1503" y="2260"/>
                  </a:cubicBezTo>
                  <a:cubicBezTo>
                    <a:pt x="1504" y="2261"/>
                    <a:pt x="1505" y="2262"/>
                    <a:pt x="1506" y="2263"/>
                  </a:cubicBezTo>
                  <a:cubicBezTo>
                    <a:pt x="1785" y="2490"/>
                    <a:pt x="1785" y="2490"/>
                    <a:pt x="1785" y="2490"/>
                  </a:cubicBezTo>
                  <a:cubicBezTo>
                    <a:pt x="1786" y="2490"/>
                    <a:pt x="1787" y="2491"/>
                    <a:pt x="1787" y="2491"/>
                  </a:cubicBezTo>
                  <a:cubicBezTo>
                    <a:pt x="1787" y="2491"/>
                    <a:pt x="1787" y="2491"/>
                    <a:pt x="1787" y="2491"/>
                  </a:cubicBezTo>
                  <a:cubicBezTo>
                    <a:pt x="1788" y="2490"/>
                    <a:pt x="1789" y="2489"/>
                    <a:pt x="1790" y="2487"/>
                  </a:cubicBezTo>
                  <a:cubicBezTo>
                    <a:pt x="1791" y="2486"/>
                    <a:pt x="1792" y="2485"/>
                    <a:pt x="1793" y="2483"/>
                  </a:cubicBezTo>
                  <a:cubicBezTo>
                    <a:pt x="1792" y="2483"/>
                    <a:pt x="1792" y="2482"/>
                    <a:pt x="1791" y="2482"/>
                  </a:cubicBezTo>
                  <a:cubicBezTo>
                    <a:pt x="1512" y="2255"/>
                    <a:pt x="1512" y="2255"/>
                    <a:pt x="1512" y="2255"/>
                  </a:cubicBezTo>
                  <a:cubicBezTo>
                    <a:pt x="1511" y="2255"/>
                    <a:pt x="1511" y="2254"/>
                    <a:pt x="1510" y="2254"/>
                  </a:cubicBezTo>
                  <a:cubicBezTo>
                    <a:pt x="1511" y="2252"/>
                    <a:pt x="1512" y="2251"/>
                    <a:pt x="1513" y="2250"/>
                  </a:cubicBezTo>
                  <a:cubicBezTo>
                    <a:pt x="1514" y="2248"/>
                    <a:pt x="1515" y="2247"/>
                    <a:pt x="1516" y="2245"/>
                  </a:cubicBezTo>
                  <a:cubicBezTo>
                    <a:pt x="1517" y="2243"/>
                    <a:pt x="1518" y="2242"/>
                    <a:pt x="1519" y="2241"/>
                  </a:cubicBezTo>
                  <a:cubicBezTo>
                    <a:pt x="1519" y="2241"/>
                    <a:pt x="1519" y="2241"/>
                    <a:pt x="1519" y="2241"/>
                  </a:cubicBezTo>
                  <a:cubicBezTo>
                    <a:pt x="1524" y="2231"/>
                    <a:pt x="1527" y="2220"/>
                    <a:pt x="1527" y="2209"/>
                  </a:cubicBezTo>
                  <a:cubicBezTo>
                    <a:pt x="1527" y="2197"/>
                    <a:pt x="1524" y="2187"/>
                    <a:pt x="1519" y="2176"/>
                  </a:cubicBezTo>
                  <a:cubicBezTo>
                    <a:pt x="1519" y="2176"/>
                    <a:pt x="1520" y="2175"/>
                    <a:pt x="1521" y="2175"/>
                  </a:cubicBezTo>
                  <a:cubicBezTo>
                    <a:pt x="1800" y="1948"/>
                    <a:pt x="1800" y="1948"/>
                    <a:pt x="1800" y="1948"/>
                  </a:cubicBezTo>
                  <a:cubicBezTo>
                    <a:pt x="1801" y="1947"/>
                    <a:pt x="1802" y="1946"/>
                    <a:pt x="1803" y="1945"/>
                  </a:cubicBezTo>
                  <a:cubicBezTo>
                    <a:pt x="1804" y="1946"/>
                    <a:pt x="1805" y="1947"/>
                    <a:pt x="1806" y="1948"/>
                  </a:cubicBezTo>
                  <a:cubicBezTo>
                    <a:pt x="2086" y="2175"/>
                    <a:pt x="2086" y="2175"/>
                    <a:pt x="2086" y="2175"/>
                  </a:cubicBezTo>
                  <a:cubicBezTo>
                    <a:pt x="2087" y="2175"/>
                    <a:pt x="2088" y="2176"/>
                    <a:pt x="2088" y="2176"/>
                  </a:cubicBezTo>
                  <a:cubicBezTo>
                    <a:pt x="2088" y="2176"/>
                    <a:pt x="2088" y="2176"/>
                    <a:pt x="2088" y="2176"/>
                  </a:cubicBezTo>
                  <a:cubicBezTo>
                    <a:pt x="2089" y="2175"/>
                    <a:pt x="2090" y="2174"/>
                    <a:pt x="2091" y="2172"/>
                  </a:cubicBezTo>
                  <a:cubicBezTo>
                    <a:pt x="2092" y="2171"/>
                    <a:pt x="2093" y="2170"/>
                    <a:pt x="2094" y="2168"/>
                  </a:cubicBezTo>
                  <a:cubicBezTo>
                    <a:pt x="2093" y="2168"/>
                    <a:pt x="2093" y="2167"/>
                    <a:pt x="2092" y="2167"/>
                  </a:cubicBezTo>
                  <a:cubicBezTo>
                    <a:pt x="1812" y="1940"/>
                    <a:pt x="1812" y="1940"/>
                    <a:pt x="1812" y="1940"/>
                  </a:cubicBezTo>
                  <a:cubicBezTo>
                    <a:pt x="1811" y="1940"/>
                    <a:pt x="1811" y="1939"/>
                    <a:pt x="1810" y="1939"/>
                  </a:cubicBezTo>
                  <a:cubicBezTo>
                    <a:pt x="1811" y="1936"/>
                    <a:pt x="1812" y="1935"/>
                    <a:pt x="1813" y="1934"/>
                  </a:cubicBezTo>
                  <a:cubicBezTo>
                    <a:pt x="1814" y="1932"/>
                    <a:pt x="1815" y="1931"/>
                    <a:pt x="1816" y="1930"/>
                  </a:cubicBezTo>
                  <a:cubicBezTo>
                    <a:pt x="1817" y="1928"/>
                    <a:pt x="1818" y="1927"/>
                    <a:pt x="1819" y="1926"/>
                  </a:cubicBezTo>
                  <a:cubicBezTo>
                    <a:pt x="1819" y="1926"/>
                    <a:pt x="1819" y="1926"/>
                    <a:pt x="1819" y="1926"/>
                  </a:cubicBezTo>
                  <a:cubicBezTo>
                    <a:pt x="1824" y="1915"/>
                    <a:pt x="1827" y="1905"/>
                    <a:pt x="1827" y="1893"/>
                  </a:cubicBezTo>
                  <a:cubicBezTo>
                    <a:pt x="1827" y="1882"/>
                    <a:pt x="1824" y="1871"/>
                    <a:pt x="1819" y="1861"/>
                  </a:cubicBezTo>
                  <a:cubicBezTo>
                    <a:pt x="1819" y="1861"/>
                    <a:pt x="1820" y="1860"/>
                    <a:pt x="1821" y="1860"/>
                  </a:cubicBezTo>
                  <a:cubicBezTo>
                    <a:pt x="2101" y="1633"/>
                    <a:pt x="2101" y="1633"/>
                    <a:pt x="2101" y="1633"/>
                  </a:cubicBezTo>
                  <a:cubicBezTo>
                    <a:pt x="2102" y="1632"/>
                    <a:pt x="2103" y="1631"/>
                    <a:pt x="2104" y="1629"/>
                  </a:cubicBezTo>
                  <a:cubicBezTo>
                    <a:pt x="2105" y="1631"/>
                    <a:pt x="2106" y="1632"/>
                    <a:pt x="2107" y="1633"/>
                  </a:cubicBezTo>
                  <a:cubicBezTo>
                    <a:pt x="2386" y="1860"/>
                    <a:pt x="2386" y="1860"/>
                    <a:pt x="2386" y="1860"/>
                  </a:cubicBezTo>
                  <a:cubicBezTo>
                    <a:pt x="2387" y="1860"/>
                    <a:pt x="2388" y="1861"/>
                    <a:pt x="2388" y="1861"/>
                  </a:cubicBezTo>
                  <a:cubicBezTo>
                    <a:pt x="2389" y="1860"/>
                    <a:pt x="2390" y="1859"/>
                    <a:pt x="2391" y="1857"/>
                  </a:cubicBezTo>
                  <a:cubicBezTo>
                    <a:pt x="2392" y="1855"/>
                    <a:pt x="2393" y="1854"/>
                    <a:pt x="2394" y="1852"/>
                  </a:cubicBezTo>
                  <a:cubicBezTo>
                    <a:pt x="2393" y="1852"/>
                    <a:pt x="2393" y="1851"/>
                    <a:pt x="2392" y="1851"/>
                  </a:cubicBezTo>
                  <a:cubicBezTo>
                    <a:pt x="2113" y="1624"/>
                    <a:pt x="2113" y="1624"/>
                    <a:pt x="2113" y="1624"/>
                  </a:cubicBezTo>
                  <a:cubicBezTo>
                    <a:pt x="2112" y="1624"/>
                    <a:pt x="2112" y="1623"/>
                    <a:pt x="2111" y="1623"/>
                  </a:cubicBezTo>
                  <a:cubicBezTo>
                    <a:pt x="2112" y="1621"/>
                    <a:pt x="2113" y="1620"/>
                    <a:pt x="2114" y="1619"/>
                  </a:cubicBezTo>
                  <a:cubicBezTo>
                    <a:pt x="2115" y="1617"/>
                    <a:pt x="2116" y="1616"/>
                    <a:pt x="2117" y="1615"/>
                  </a:cubicBezTo>
                  <a:cubicBezTo>
                    <a:pt x="2118" y="1613"/>
                    <a:pt x="2119" y="1612"/>
                    <a:pt x="2120" y="1611"/>
                  </a:cubicBezTo>
                  <a:cubicBezTo>
                    <a:pt x="2120" y="1611"/>
                    <a:pt x="2120" y="1611"/>
                    <a:pt x="2120" y="1611"/>
                  </a:cubicBezTo>
                  <a:cubicBezTo>
                    <a:pt x="2125" y="1600"/>
                    <a:pt x="2128" y="1590"/>
                    <a:pt x="2128" y="1578"/>
                  </a:cubicBezTo>
                  <a:cubicBezTo>
                    <a:pt x="2128" y="1566"/>
                    <a:pt x="2125" y="1556"/>
                    <a:pt x="2120" y="1545"/>
                  </a:cubicBezTo>
                  <a:cubicBezTo>
                    <a:pt x="2120" y="1545"/>
                    <a:pt x="2121" y="1544"/>
                    <a:pt x="2122" y="1544"/>
                  </a:cubicBezTo>
                  <a:cubicBezTo>
                    <a:pt x="2401" y="1317"/>
                    <a:pt x="2401" y="1317"/>
                    <a:pt x="2401" y="1317"/>
                  </a:cubicBezTo>
                  <a:cubicBezTo>
                    <a:pt x="2402" y="1316"/>
                    <a:pt x="2403" y="1315"/>
                    <a:pt x="2404" y="1314"/>
                  </a:cubicBezTo>
                  <a:cubicBezTo>
                    <a:pt x="2404" y="1314"/>
                    <a:pt x="2404" y="1314"/>
                    <a:pt x="2404" y="1314"/>
                  </a:cubicBezTo>
                  <a:cubicBezTo>
                    <a:pt x="2405" y="1315"/>
                    <a:pt x="2406" y="1316"/>
                    <a:pt x="2407" y="1317"/>
                  </a:cubicBezTo>
                  <a:cubicBezTo>
                    <a:pt x="2686" y="1545"/>
                    <a:pt x="2686" y="1545"/>
                    <a:pt x="2686" y="1545"/>
                  </a:cubicBezTo>
                  <a:cubicBezTo>
                    <a:pt x="2687" y="1545"/>
                    <a:pt x="2688" y="1545"/>
                    <a:pt x="2688" y="1546"/>
                  </a:cubicBezTo>
                  <a:cubicBezTo>
                    <a:pt x="2688" y="1546"/>
                    <a:pt x="2688" y="1546"/>
                    <a:pt x="2688" y="1546"/>
                  </a:cubicBezTo>
                  <a:cubicBezTo>
                    <a:pt x="2689" y="1545"/>
                    <a:pt x="2690" y="1544"/>
                    <a:pt x="2691" y="1541"/>
                  </a:cubicBezTo>
                  <a:cubicBezTo>
                    <a:pt x="2692" y="1540"/>
                    <a:pt x="2693" y="1539"/>
                    <a:pt x="2694" y="1537"/>
                  </a:cubicBezTo>
                  <a:cubicBezTo>
                    <a:pt x="2694" y="1537"/>
                    <a:pt x="2694" y="1537"/>
                    <a:pt x="2694" y="1537"/>
                  </a:cubicBezTo>
                  <a:cubicBezTo>
                    <a:pt x="2693" y="1537"/>
                    <a:pt x="2693" y="1536"/>
                    <a:pt x="2692" y="1536"/>
                  </a:cubicBezTo>
                  <a:cubicBezTo>
                    <a:pt x="2413" y="1309"/>
                    <a:pt x="2413" y="1309"/>
                    <a:pt x="2413" y="1309"/>
                  </a:cubicBezTo>
                  <a:cubicBezTo>
                    <a:pt x="2412" y="1309"/>
                    <a:pt x="2412" y="1308"/>
                    <a:pt x="2411" y="1308"/>
                  </a:cubicBezTo>
                  <a:cubicBezTo>
                    <a:pt x="2411" y="1308"/>
                    <a:pt x="2412" y="1307"/>
                    <a:pt x="2412" y="1307"/>
                  </a:cubicBezTo>
                  <a:cubicBezTo>
                    <a:pt x="2413" y="1306"/>
                    <a:pt x="2413" y="1305"/>
                    <a:pt x="2414" y="1304"/>
                  </a:cubicBezTo>
                  <a:cubicBezTo>
                    <a:pt x="2415" y="1302"/>
                    <a:pt x="2416" y="1300"/>
                    <a:pt x="2417" y="1299"/>
                  </a:cubicBezTo>
                  <a:cubicBezTo>
                    <a:pt x="2418" y="1297"/>
                    <a:pt x="2419" y="1296"/>
                    <a:pt x="2420" y="1295"/>
                  </a:cubicBezTo>
                  <a:cubicBezTo>
                    <a:pt x="2420" y="1295"/>
                    <a:pt x="2420" y="1295"/>
                    <a:pt x="2421" y="1294"/>
                  </a:cubicBezTo>
                  <a:cubicBezTo>
                    <a:pt x="2425" y="1284"/>
                    <a:pt x="2428" y="1274"/>
                    <a:pt x="2428" y="1263"/>
                  </a:cubicBezTo>
                  <a:cubicBezTo>
                    <a:pt x="2428" y="1251"/>
                    <a:pt x="2425" y="1240"/>
                    <a:pt x="2420" y="1230"/>
                  </a:cubicBezTo>
                  <a:cubicBezTo>
                    <a:pt x="2420" y="1230"/>
                    <a:pt x="2421" y="1229"/>
                    <a:pt x="2422" y="1229"/>
                  </a:cubicBezTo>
                  <a:cubicBezTo>
                    <a:pt x="2701" y="1002"/>
                    <a:pt x="2701" y="1002"/>
                    <a:pt x="2701" y="1002"/>
                  </a:cubicBezTo>
                  <a:cubicBezTo>
                    <a:pt x="2702" y="1001"/>
                    <a:pt x="2703" y="1000"/>
                    <a:pt x="2704" y="999"/>
                  </a:cubicBezTo>
                  <a:cubicBezTo>
                    <a:pt x="2705" y="1000"/>
                    <a:pt x="2706" y="1001"/>
                    <a:pt x="2707" y="1002"/>
                  </a:cubicBezTo>
                  <a:cubicBezTo>
                    <a:pt x="2986" y="1229"/>
                    <a:pt x="2986" y="1229"/>
                    <a:pt x="2986" y="1229"/>
                  </a:cubicBezTo>
                  <a:cubicBezTo>
                    <a:pt x="2987" y="1229"/>
                    <a:pt x="2988" y="1230"/>
                    <a:pt x="2988" y="1230"/>
                  </a:cubicBezTo>
                  <a:cubicBezTo>
                    <a:pt x="2988" y="1230"/>
                    <a:pt x="2989" y="1230"/>
                    <a:pt x="2989" y="1230"/>
                  </a:cubicBezTo>
                  <a:cubicBezTo>
                    <a:pt x="2990" y="1229"/>
                    <a:pt x="2990" y="1228"/>
                    <a:pt x="2991" y="1226"/>
                  </a:cubicBezTo>
                  <a:cubicBezTo>
                    <a:pt x="2991" y="1226"/>
                    <a:pt x="2991" y="1226"/>
                    <a:pt x="2991" y="1226"/>
                  </a:cubicBezTo>
                  <a:cubicBezTo>
                    <a:pt x="2991" y="1226"/>
                    <a:pt x="2991" y="1226"/>
                    <a:pt x="2991" y="1226"/>
                  </a:cubicBezTo>
                  <a:cubicBezTo>
                    <a:pt x="2992" y="1225"/>
                    <a:pt x="2993" y="1224"/>
                    <a:pt x="2993" y="1223"/>
                  </a:cubicBezTo>
                  <a:cubicBezTo>
                    <a:pt x="2994" y="1223"/>
                    <a:pt x="2994" y="1222"/>
                    <a:pt x="2994" y="1222"/>
                  </a:cubicBezTo>
                  <a:cubicBezTo>
                    <a:pt x="2993" y="1222"/>
                    <a:pt x="2993" y="1221"/>
                    <a:pt x="2992" y="1221"/>
                  </a:cubicBezTo>
                  <a:cubicBezTo>
                    <a:pt x="2713" y="993"/>
                    <a:pt x="2713" y="993"/>
                    <a:pt x="2713" y="993"/>
                  </a:cubicBezTo>
                  <a:cubicBezTo>
                    <a:pt x="2712" y="993"/>
                    <a:pt x="2712" y="992"/>
                    <a:pt x="2711" y="992"/>
                  </a:cubicBezTo>
                  <a:cubicBezTo>
                    <a:pt x="2711" y="992"/>
                    <a:pt x="2712" y="992"/>
                    <a:pt x="2712" y="991"/>
                  </a:cubicBezTo>
                  <a:cubicBezTo>
                    <a:pt x="2713" y="990"/>
                    <a:pt x="2713" y="989"/>
                    <a:pt x="2714" y="988"/>
                  </a:cubicBezTo>
                  <a:cubicBezTo>
                    <a:pt x="2715" y="986"/>
                    <a:pt x="2716" y="985"/>
                    <a:pt x="2717" y="984"/>
                  </a:cubicBezTo>
                  <a:cubicBezTo>
                    <a:pt x="2718" y="982"/>
                    <a:pt x="2719" y="981"/>
                    <a:pt x="2720" y="980"/>
                  </a:cubicBezTo>
                  <a:cubicBezTo>
                    <a:pt x="2720" y="979"/>
                    <a:pt x="2720" y="979"/>
                    <a:pt x="2721" y="979"/>
                  </a:cubicBezTo>
                  <a:cubicBezTo>
                    <a:pt x="2725" y="969"/>
                    <a:pt x="2728" y="958"/>
                    <a:pt x="2728" y="947"/>
                  </a:cubicBezTo>
                  <a:cubicBezTo>
                    <a:pt x="2728" y="935"/>
                    <a:pt x="2725" y="925"/>
                    <a:pt x="2720" y="914"/>
                  </a:cubicBezTo>
                  <a:cubicBezTo>
                    <a:pt x="2720" y="914"/>
                    <a:pt x="2721" y="913"/>
                    <a:pt x="2722" y="913"/>
                  </a:cubicBezTo>
                  <a:cubicBezTo>
                    <a:pt x="3001" y="686"/>
                    <a:pt x="3001" y="686"/>
                    <a:pt x="3001" y="686"/>
                  </a:cubicBezTo>
                  <a:cubicBezTo>
                    <a:pt x="3002" y="685"/>
                    <a:pt x="3003" y="684"/>
                    <a:pt x="3004" y="683"/>
                  </a:cubicBezTo>
                  <a:cubicBezTo>
                    <a:pt x="3005" y="684"/>
                    <a:pt x="3006" y="685"/>
                    <a:pt x="3007" y="686"/>
                  </a:cubicBezTo>
                  <a:cubicBezTo>
                    <a:pt x="3286" y="913"/>
                    <a:pt x="3286" y="913"/>
                    <a:pt x="3286" y="913"/>
                  </a:cubicBezTo>
                  <a:cubicBezTo>
                    <a:pt x="3287" y="913"/>
                    <a:pt x="3288" y="914"/>
                    <a:pt x="3288" y="914"/>
                  </a:cubicBezTo>
                  <a:cubicBezTo>
                    <a:pt x="3289" y="913"/>
                    <a:pt x="3290" y="912"/>
                    <a:pt x="3291" y="910"/>
                  </a:cubicBezTo>
                  <a:cubicBezTo>
                    <a:pt x="3292" y="909"/>
                    <a:pt x="3293" y="908"/>
                    <a:pt x="3294" y="906"/>
                  </a:cubicBezTo>
                  <a:cubicBezTo>
                    <a:pt x="3293" y="906"/>
                    <a:pt x="3293" y="905"/>
                    <a:pt x="3292" y="905"/>
                  </a:cubicBezTo>
                  <a:cubicBezTo>
                    <a:pt x="3013" y="678"/>
                    <a:pt x="3013" y="678"/>
                    <a:pt x="3013" y="678"/>
                  </a:cubicBezTo>
                  <a:cubicBezTo>
                    <a:pt x="3012" y="678"/>
                    <a:pt x="3012" y="677"/>
                    <a:pt x="3011" y="677"/>
                  </a:cubicBezTo>
                  <a:cubicBezTo>
                    <a:pt x="3012" y="674"/>
                    <a:pt x="3013" y="673"/>
                    <a:pt x="3014" y="672"/>
                  </a:cubicBezTo>
                  <a:cubicBezTo>
                    <a:pt x="3015" y="670"/>
                    <a:pt x="3016" y="669"/>
                    <a:pt x="3017" y="668"/>
                  </a:cubicBezTo>
                  <a:cubicBezTo>
                    <a:pt x="3018" y="666"/>
                    <a:pt x="3019" y="665"/>
                    <a:pt x="3020" y="664"/>
                  </a:cubicBezTo>
                  <a:cubicBezTo>
                    <a:pt x="3025" y="653"/>
                    <a:pt x="3028" y="643"/>
                    <a:pt x="3028" y="631"/>
                  </a:cubicBezTo>
                  <a:cubicBezTo>
                    <a:pt x="3028" y="620"/>
                    <a:pt x="3025" y="609"/>
                    <a:pt x="3020" y="599"/>
                  </a:cubicBezTo>
                  <a:cubicBezTo>
                    <a:pt x="3020" y="599"/>
                    <a:pt x="3021" y="598"/>
                    <a:pt x="3022" y="598"/>
                  </a:cubicBezTo>
                  <a:cubicBezTo>
                    <a:pt x="3301" y="370"/>
                    <a:pt x="3301" y="370"/>
                    <a:pt x="3301" y="370"/>
                  </a:cubicBezTo>
                  <a:cubicBezTo>
                    <a:pt x="3302" y="369"/>
                    <a:pt x="3303" y="368"/>
                    <a:pt x="3304" y="367"/>
                  </a:cubicBezTo>
                  <a:cubicBezTo>
                    <a:pt x="3305" y="368"/>
                    <a:pt x="3306" y="369"/>
                    <a:pt x="3307" y="370"/>
                  </a:cubicBezTo>
                  <a:cubicBezTo>
                    <a:pt x="3587" y="598"/>
                    <a:pt x="3587" y="598"/>
                    <a:pt x="3587" y="598"/>
                  </a:cubicBezTo>
                  <a:cubicBezTo>
                    <a:pt x="3588" y="598"/>
                    <a:pt x="3589" y="599"/>
                    <a:pt x="3589" y="599"/>
                  </a:cubicBezTo>
                  <a:cubicBezTo>
                    <a:pt x="3590" y="598"/>
                    <a:pt x="3591" y="597"/>
                    <a:pt x="3592" y="594"/>
                  </a:cubicBezTo>
                  <a:cubicBezTo>
                    <a:pt x="3593" y="593"/>
                    <a:pt x="3594" y="592"/>
                    <a:pt x="3595" y="590"/>
                  </a:cubicBezTo>
                  <a:cubicBezTo>
                    <a:pt x="3594" y="590"/>
                    <a:pt x="3594" y="589"/>
                    <a:pt x="3593" y="589"/>
                  </a:cubicBezTo>
                  <a:cubicBezTo>
                    <a:pt x="3313" y="362"/>
                    <a:pt x="3313" y="362"/>
                    <a:pt x="3313" y="362"/>
                  </a:cubicBezTo>
                  <a:cubicBezTo>
                    <a:pt x="3312" y="362"/>
                    <a:pt x="3312" y="361"/>
                    <a:pt x="3311" y="361"/>
                  </a:cubicBezTo>
                  <a:cubicBezTo>
                    <a:pt x="3312" y="359"/>
                    <a:pt x="3313" y="358"/>
                    <a:pt x="3314" y="357"/>
                  </a:cubicBezTo>
                  <a:cubicBezTo>
                    <a:pt x="3315" y="355"/>
                    <a:pt x="3316" y="353"/>
                    <a:pt x="3317" y="352"/>
                  </a:cubicBezTo>
                  <a:cubicBezTo>
                    <a:pt x="3318" y="350"/>
                    <a:pt x="3319" y="349"/>
                    <a:pt x="3320" y="348"/>
                  </a:cubicBezTo>
                  <a:cubicBezTo>
                    <a:pt x="3325" y="338"/>
                    <a:pt x="3328" y="327"/>
                    <a:pt x="3328" y="316"/>
                  </a:cubicBezTo>
                  <a:cubicBezTo>
                    <a:pt x="3328" y="304"/>
                    <a:pt x="3325" y="294"/>
                    <a:pt x="3320" y="283"/>
                  </a:cubicBezTo>
                  <a:cubicBezTo>
                    <a:pt x="3320" y="283"/>
                    <a:pt x="3321" y="282"/>
                    <a:pt x="3322" y="282"/>
                  </a:cubicBezTo>
                  <a:cubicBezTo>
                    <a:pt x="3602" y="55"/>
                    <a:pt x="3602" y="55"/>
                    <a:pt x="3602" y="55"/>
                  </a:cubicBezTo>
                  <a:cubicBezTo>
                    <a:pt x="3603" y="54"/>
                    <a:pt x="3604" y="53"/>
                    <a:pt x="3605" y="52"/>
                  </a:cubicBezTo>
                  <a:cubicBezTo>
                    <a:pt x="3606" y="53"/>
                    <a:pt x="3607" y="54"/>
                    <a:pt x="3608" y="55"/>
                  </a:cubicBezTo>
                  <a:cubicBezTo>
                    <a:pt x="3887" y="282"/>
                    <a:pt x="3887" y="282"/>
                    <a:pt x="3887" y="282"/>
                  </a:cubicBezTo>
                  <a:cubicBezTo>
                    <a:pt x="3888" y="282"/>
                    <a:pt x="3889" y="283"/>
                    <a:pt x="3889" y="283"/>
                  </a:cubicBezTo>
                  <a:cubicBezTo>
                    <a:pt x="3890" y="282"/>
                    <a:pt x="3891" y="281"/>
                    <a:pt x="3892" y="279"/>
                  </a:cubicBezTo>
                  <a:cubicBezTo>
                    <a:pt x="3893" y="278"/>
                    <a:pt x="3894" y="277"/>
                    <a:pt x="3895" y="275"/>
                  </a:cubicBezTo>
                  <a:cubicBezTo>
                    <a:pt x="3894" y="275"/>
                    <a:pt x="3894" y="274"/>
                    <a:pt x="3893" y="274"/>
                  </a:cubicBezTo>
                  <a:cubicBezTo>
                    <a:pt x="3614" y="46"/>
                    <a:pt x="3614" y="46"/>
                    <a:pt x="3614" y="46"/>
                  </a:cubicBezTo>
                  <a:cubicBezTo>
                    <a:pt x="3613" y="46"/>
                    <a:pt x="3613" y="45"/>
                    <a:pt x="3612" y="45"/>
                  </a:cubicBezTo>
                  <a:cubicBezTo>
                    <a:pt x="3613" y="43"/>
                    <a:pt x="3614" y="42"/>
                    <a:pt x="3615" y="41"/>
                  </a:cubicBezTo>
                  <a:cubicBezTo>
                    <a:pt x="3616" y="39"/>
                    <a:pt x="3617" y="38"/>
                    <a:pt x="3618" y="37"/>
                  </a:cubicBezTo>
                  <a:cubicBezTo>
                    <a:pt x="3619" y="35"/>
                    <a:pt x="3620" y="34"/>
                    <a:pt x="3621" y="33"/>
                  </a:cubicBezTo>
                  <a:cubicBezTo>
                    <a:pt x="3626" y="22"/>
                    <a:pt x="3629" y="12"/>
                    <a:pt x="3629" y="0"/>
                  </a:cubicBezTo>
                  <a:cubicBezTo>
                    <a:pt x="3624" y="0"/>
                    <a:pt x="3624" y="0"/>
                    <a:pt x="3624" y="0"/>
                  </a:cubicBezTo>
                  <a:cubicBezTo>
                    <a:pt x="3622" y="0"/>
                    <a:pt x="3621" y="0"/>
                    <a:pt x="3621" y="0"/>
                  </a:cubicBezTo>
                  <a:cubicBezTo>
                    <a:pt x="3620" y="0"/>
                    <a:pt x="3620" y="0"/>
                    <a:pt x="3620" y="0"/>
                  </a:cubicBezTo>
                  <a:cubicBezTo>
                    <a:pt x="3620" y="8"/>
                    <a:pt x="3618" y="17"/>
                    <a:pt x="3614" y="24"/>
                  </a:cubicBezTo>
                  <a:cubicBezTo>
                    <a:pt x="3613" y="26"/>
                    <a:pt x="3612" y="27"/>
                    <a:pt x="3611" y="29"/>
                  </a:cubicBezTo>
                  <a:cubicBezTo>
                    <a:pt x="3610" y="30"/>
                    <a:pt x="3609" y="33"/>
                    <a:pt x="3608" y="34"/>
                  </a:cubicBezTo>
                  <a:cubicBezTo>
                    <a:pt x="3607" y="35"/>
                    <a:pt x="3606" y="37"/>
                    <a:pt x="3605" y="38"/>
                  </a:cubicBezTo>
                  <a:cubicBezTo>
                    <a:pt x="3604" y="39"/>
                    <a:pt x="3603" y="40"/>
                    <a:pt x="3602" y="41"/>
                  </a:cubicBezTo>
                  <a:cubicBezTo>
                    <a:pt x="3600" y="42"/>
                    <a:pt x="3599" y="44"/>
                    <a:pt x="3598" y="45"/>
                  </a:cubicBezTo>
                  <a:cubicBezTo>
                    <a:pt x="3597" y="45"/>
                    <a:pt x="3597" y="46"/>
                    <a:pt x="3596" y="46"/>
                  </a:cubicBezTo>
                  <a:cubicBezTo>
                    <a:pt x="3316" y="274"/>
                    <a:pt x="3316" y="274"/>
                    <a:pt x="3316" y="274"/>
                  </a:cubicBezTo>
                  <a:cubicBezTo>
                    <a:pt x="3315" y="274"/>
                    <a:pt x="3315" y="275"/>
                    <a:pt x="3314" y="275"/>
                  </a:cubicBezTo>
                  <a:cubicBezTo>
                    <a:pt x="3313" y="276"/>
                    <a:pt x="3312" y="277"/>
                    <a:pt x="3311" y="278"/>
                  </a:cubicBezTo>
                  <a:cubicBezTo>
                    <a:pt x="3309" y="280"/>
                    <a:pt x="3308" y="281"/>
                    <a:pt x="3307" y="282"/>
                  </a:cubicBezTo>
                  <a:cubicBezTo>
                    <a:pt x="3306" y="283"/>
                    <a:pt x="3305" y="285"/>
                    <a:pt x="3304" y="286"/>
                  </a:cubicBezTo>
                  <a:cubicBezTo>
                    <a:pt x="3303" y="287"/>
                    <a:pt x="3302" y="289"/>
                    <a:pt x="3301" y="290"/>
                  </a:cubicBezTo>
                  <a:cubicBezTo>
                    <a:pt x="3300" y="292"/>
                    <a:pt x="3299" y="295"/>
                    <a:pt x="3298" y="296"/>
                  </a:cubicBezTo>
                  <a:cubicBezTo>
                    <a:pt x="3296" y="302"/>
                    <a:pt x="3294" y="309"/>
                    <a:pt x="3294" y="316"/>
                  </a:cubicBezTo>
                  <a:cubicBezTo>
                    <a:pt x="3294" y="322"/>
                    <a:pt x="3296" y="329"/>
                    <a:pt x="3298" y="336"/>
                  </a:cubicBezTo>
                  <a:cubicBezTo>
                    <a:pt x="3299" y="335"/>
                    <a:pt x="3299" y="335"/>
                    <a:pt x="3299" y="335"/>
                  </a:cubicBezTo>
                  <a:cubicBezTo>
                    <a:pt x="3301" y="333"/>
                    <a:pt x="3301" y="331"/>
                    <a:pt x="3301" y="329"/>
                  </a:cubicBezTo>
                  <a:cubicBezTo>
                    <a:pt x="3303" y="325"/>
                    <a:pt x="3304" y="320"/>
                    <a:pt x="3304" y="316"/>
                  </a:cubicBezTo>
                  <a:cubicBezTo>
                    <a:pt x="3304" y="311"/>
                    <a:pt x="3305" y="306"/>
                    <a:pt x="3307" y="302"/>
                  </a:cubicBezTo>
                  <a:cubicBezTo>
                    <a:pt x="3307" y="300"/>
                    <a:pt x="3308" y="298"/>
                    <a:pt x="3310" y="296"/>
                  </a:cubicBezTo>
                  <a:cubicBezTo>
                    <a:pt x="3310" y="295"/>
                    <a:pt x="3312" y="292"/>
                    <a:pt x="3313" y="291"/>
                  </a:cubicBezTo>
                  <a:cubicBezTo>
                    <a:pt x="3314" y="292"/>
                    <a:pt x="3314" y="292"/>
                    <a:pt x="3314" y="292"/>
                  </a:cubicBezTo>
                  <a:cubicBezTo>
                    <a:pt x="3318" y="299"/>
                    <a:pt x="3319" y="307"/>
                    <a:pt x="3319" y="316"/>
                  </a:cubicBezTo>
                  <a:cubicBezTo>
                    <a:pt x="3319" y="324"/>
                    <a:pt x="3317" y="332"/>
                    <a:pt x="3313" y="340"/>
                  </a:cubicBezTo>
                  <a:cubicBezTo>
                    <a:pt x="3312" y="342"/>
                    <a:pt x="3311" y="343"/>
                    <a:pt x="3310" y="345"/>
                  </a:cubicBezTo>
                  <a:cubicBezTo>
                    <a:pt x="3309" y="346"/>
                    <a:pt x="3308" y="348"/>
                    <a:pt x="3307" y="349"/>
                  </a:cubicBezTo>
                  <a:cubicBezTo>
                    <a:pt x="3306" y="350"/>
                    <a:pt x="3305" y="352"/>
                    <a:pt x="3304" y="353"/>
                  </a:cubicBezTo>
                  <a:cubicBezTo>
                    <a:pt x="3303" y="355"/>
                    <a:pt x="3302" y="356"/>
                    <a:pt x="3301" y="357"/>
                  </a:cubicBezTo>
                  <a:cubicBezTo>
                    <a:pt x="3299" y="358"/>
                    <a:pt x="3298" y="360"/>
                    <a:pt x="3297" y="361"/>
                  </a:cubicBezTo>
                  <a:cubicBezTo>
                    <a:pt x="3296" y="361"/>
                    <a:pt x="3296" y="362"/>
                    <a:pt x="3295" y="362"/>
                  </a:cubicBezTo>
                  <a:cubicBezTo>
                    <a:pt x="3016" y="589"/>
                    <a:pt x="3016" y="589"/>
                    <a:pt x="3016" y="589"/>
                  </a:cubicBezTo>
                  <a:cubicBezTo>
                    <a:pt x="3015" y="589"/>
                    <a:pt x="3015" y="590"/>
                    <a:pt x="3014" y="590"/>
                  </a:cubicBezTo>
                  <a:cubicBezTo>
                    <a:pt x="3013" y="591"/>
                    <a:pt x="3012" y="592"/>
                    <a:pt x="3011" y="593"/>
                  </a:cubicBezTo>
                  <a:cubicBezTo>
                    <a:pt x="3009" y="596"/>
                    <a:pt x="3008" y="597"/>
                    <a:pt x="3007" y="598"/>
                  </a:cubicBezTo>
                  <a:cubicBezTo>
                    <a:pt x="3006" y="599"/>
                    <a:pt x="3005" y="601"/>
                    <a:pt x="3004" y="602"/>
                  </a:cubicBezTo>
                  <a:cubicBezTo>
                    <a:pt x="3003" y="603"/>
                    <a:pt x="3002" y="605"/>
                    <a:pt x="3001" y="606"/>
                  </a:cubicBezTo>
                  <a:cubicBezTo>
                    <a:pt x="3000" y="608"/>
                    <a:pt x="2999" y="610"/>
                    <a:pt x="2998" y="611"/>
                  </a:cubicBezTo>
                  <a:cubicBezTo>
                    <a:pt x="2996" y="618"/>
                    <a:pt x="2994" y="625"/>
                    <a:pt x="2994" y="631"/>
                  </a:cubicBezTo>
                  <a:cubicBezTo>
                    <a:pt x="2994" y="638"/>
                    <a:pt x="2996" y="645"/>
                    <a:pt x="2998" y="651"/>
                  </a:cubicBezTo>
                  <a:cubicBezTo>
                    <a:pt x="2999" y="651"/>
                    <a:pt x="2999" y="651"/>
                    <a:pt x="2999" y="651"/>
                  </a:cubicBezTo>
                  <a:cubicBezTo>
                    <a:pt x="3000" y="649"/>
                    <a:pt x="3001" y="647"/>
                    <a:pt x="3001" y="645"/>
                  </a:cubicBezTo>
                  <a:cubicBezTo>
                    <a:pt x="3003" y="641"/>
                    <a:pt x="3004" y="635"/>
                    <a:pt x="3004" y="631"/>
                  </a:cubicBezTo>
                  <a:cubicBezTo>
                    <a:pt x="3004" y="627"/>
                    <a:pt x="3005" y="622"/>
                    <a:pt x="3007" y="618"/>
                  </a:cubicBezTo>
                  <a:cubicBezTo>
                    <a:pt x="3007" y="616"/>
                    <a:pt x="3008" y="613"/>
                    <a:pt x="3010" y="611"/>
                  </a:cubicBezTo>
                  <a:cubicBezTo>
                    <a:pt x="3010" y="610"/>
                    <a:pt x="3012" y="608"/>
                    <a:pt x="3013" y="607"/>
                  </a:cubicBezTo>
                  <a:cubicBezTo>
                    <a:pt x="3013" y="607"/>
                    <a:pt x="3013" y="607"/>
                    <a:pt x="3014" y="607"/>
                  </a:cubicBezTo>
                  <a:cubicBezTo>
                    <a:pt x="3017" y="615"/>
                    <a:pt x="3019" y="623"/>
                    <a:pt x="3019" y="631"/>
                  </a:cubicBezTo>
                  <a:cubicBezTo>
                    <a:pt x="3019" y="640"/>
                    <a:pt x="3017" y="648"/>
                    <a:pt x="3013" y="655"/>
                  </a:cubicBezTo>
                  <a:cubicBezTo>
                    <a:pt x="3012" y="658"/>
                    <a:pt x="3011" y="659"/>
                    <a:pt x="3010" y="661"/>
                  </a:cubicBezTo>
                  <a:cubicBezTo>
                    <a:pt x="3009" y="662"/>
                    <a:pt x="3008" y="664"/>
                    <a:pt x="3007" y="665"/>
                  </a:cubicBezTo>
                  <a:cubicBezTo>
                    <a:pt x="3006" y="666"/>
                    <a:pt x="3005" y="668"/>
                    <a:pt x="3004" y="669"/>
                  </a:cubicBezTo>
                  <a:cubicBezTo>
                    <a:pt x="3003" y="670"/>
                    <a:pt x="3002" y="671"/>
                    <a:pt x="3001" y="672"/>
                  </a:cubicBezTo>
                  <a:cubicBezTo>
                    <a:pt x="2999" y="673"/>
                    <a:pt x="2998" y="675"/>
                    <a:pt x="2997" y="677"/>
                  </a:cubicBezTo>
                  <a:cubicBezTo>
                    <a:pt x="2996" y="677"/>
                    <a:pt x="2996" y="678"/>
                    <a:pt x="2995" y="678"/>
                  </a:cubicBezTo>
                  <a:cubicBezTo>
                    <a:pt x="2716" y="905"/>
                    <a:pt x="2716" y="905"/>
                    <a:pt x="2716" y="905"/>
                  </a:cubicBezTo>
                  <a:cubicBezTo>
                    <a:pt x="2715" y="905"/>
                    <a:pt x="2715" y="906"/>
                    <a:pt x="2714" y="906"/>
                  </a:cubicBezTo>
                  <a:cubicBezTo>
                    <a:pt x="2713" y="907"/>
                    <a:pt x="2712" y="908"/>
                    <a:pt x="2711" y="909"/>
                  </a:cubicBezTo>
                  <a:cubicBezTo>
                    <a:pt x="2709" y="911"/>
                    <a:pt x="2708" y="912"/>
                    <a:pt x="2707" y="913"/>
                  </a:cubicBezTo>
                  <a:cubicBezTo>
                    <a:pt x="2706" y="914"/>
                    <a:pt x="2705" y="916"/>
                    <a:pt x="2704" y="917"/>
                  </a:cubicBezTo>
                  <a:cubicBezTo>
                    <a:pt x="2703" y="919"/>
                    <a:pt x="2702" y="921"/>
                    <a:pt x="2701" y="922"/>
                  </a:cubicBezTo>
                  <a:cubicBezTo>
                    <a:pt x="2700" y="924"/>
                    <a:pt x="2699" y="926"/>
                    <a:pt x="2698" y="927"/>
                  </a:cubicBezTo>
                  <a:cubicBezTo>
                    <a:pt x="2696" y="933"/>
                    <a:pt x="2694" y="941"/>
                    <a:pt x="2694" y="947"/>
                  </a:cubicBezTo>
                  <a:cubicBezTo>
                    <a:pt x="2694" y="953"/>
                    <a:pt x="2696" y="961"/>
                    <a:pt x="2698" y="967"/>
                  </a:cubicBezTo>
                  <a:cubicBezTo>
                    <a:pt x="2698" y="967"/>
                    <a:pt x="2698" y="967"/>
                    <a:pt x="2698" y="967"/>
                  </a:cubicBezTo>
                  <a:cubicBezTo>
                    <a:pt x="2700" y="965"/>
                    <a:pt x="2701" y="963"/>
                    <a:pt x="2701" y="961"/>
                  </a:cubicBezTo>
                  <a:cubicBezTo>
                    <a:pt x="2703" y="956"/>
                    <a:pt x="2704" y="951"/>
                    <a:pt x="2704" y="947"/>
                  </a:cubicBezTo>
                  <a:cubicBezTo>
                    <a:pt x="2704" y="943"/>
                    <a:pt x="2705" y="937"/>
                    <a:pt x="2707" y="933"/>
                  </a:cubicBezTo>
                  <a:cubicBezTo>
                    <a:pt x="2707" y="931"/>
                    <a:pt x="2708" y="929"/>
                    <a:pt x="2710" y="927"/>
                  </a:cubicBezTo>
                  <a:cubicBezTo>
                    <a:pt x="2710" y="926"/>
                    <a:pt x="2712" y="924"/>
                    <a:pt x="2713" y="923"/>
                  </a:cubicBezTo>
                  <a:cubicBezTo>
                    <a:pt x="2713" y="923"/>
                    <a:pt x="2713" y="923"/>
                    <a:pt x="2713" y="923"/>
                  </a:cubicBezTo>
                  <a:cubicBezTo>
                    <a:pt x="2717" y="930"/>
                    <a:pt x="2719" y="939"/>
                    <a:pt x="2719" y="947"/>
                  </a:cubicBezTo>
                  <a:cubicBezTo>
                    <a:pt x="2719" y="955"/>
                    <a:pt x="2717" y="964"/>
                    <a:pt x="2713" y="971"/>
                  </a:cubicBezTo>
                  <a:cubicBezTo>
                    <a:pt x="2712" y="973"/>
                    <a:pt x="2711" y="974"/>
                    <a:pt x="2710" y="976"/>
                  </a:cubicBezTo>
                  <a:cubicBezTo>
                    <a:pt x="2709" y="977"/>
                    <a:pt x="2708" y="980"/>
                    <a:pt x="2707" y="981"/>
                  </a:cubicBezTo>
                  <a:cubicBezTo>
                    <a:pt x="2706" y="982"/>
                    <a:pt x="2705" y="984"/>
                    <a:pt x="2704" y="985"/>
                  </a:cubicBezTo>
                  <a:cubicBezTo>
                    <a:pt x="2703" y="986"/>
                    <a:pt x="2702" y="987"/>
                    <a:pt x="2701" y="988"/>
                  </a:cubicBezTo>
                  <a:cubicBezTo>
                    <a:pt x="2699" y="989"/>
                    <a:pt x="2698" y="991"/>
                    <a:pt x="2697" y="992"/>
                  </a:cubicBezTo>
                  <a:cubicBezTo>
                    <a:pt x="2696" y="992"/>
                    <a:pt x="2696" y="993"/>
                    <a:pt x="2695" y="993"/>
                  </a:cubicBezTo>
                  <a:cubicBezTo>
                    <a:pt x="2416" y="1221"/>
                    <a:pt x="2416" y="1221"/>
                    <a:pt x="2416" y="1221"/>
                  </a:cubicBezTo>
                  <a:cubicBezTo>
                    <a:pt x="2415" y="1221"/>
                    <a:pt x="2415" y="1222"/>
                    <a:pt x="2414" y="1222"/>
                  </a:cubicBezTo>
                  <a:cubicBezTo>
                    <a:pt x="2413" y="1223"/>
                    <a:pt x="2412" y="1224"/>
                    <a:pt x="2411" y="1225"/>
                  </a:cubicBezTo>
                  <a:cubicBezTo>
                    <a:pt x="2409" y="1227"/>
                    <a:pt x="2408" y="1228"/>
                    <a:pt x="2407" y="1229"/>
                  </a:cubicBezTo>
                  <a:cubicBezTo>
                    <a:pt x="2406" y="1230"/>
                    <a:pt x="2405" y="1232"/>
                    <a:pt x="2404" y="1233"/>
                  </a:cubicBezTo>
                  <a:cubicBezTo>
                    <a:pt x="2403" y="1234"/>
                    <a:pt x="2402" y="1236"/>
                    <a:pt x="2401" y="1237"/>
                  </a:cubicBezTo>
                  <a:cubicBezTo>
                    <a:pt x="2400" y="1239"/>
                    <a:pt x="2399" y="1241"/>
                    <a:pt x="2398" y="1242"/>
                  </a:cubicBezTo>
                  <a:cubicBezTo>
                    <a:pt x="2397" y="1248"/>
                    <a:pt x="2395" y="1256"/>
                    <a:pt x="2395" y="1262"/>
                  </a:cubicBezTo>
                  <a:cubicBezTo>
                    <a:pt x="2395" y="1268"/>
                    <a:pt x="2397" y="1275"/>
                    <a:pt x="2398" y="1281"/>
                  </a:cubicBezTo>
                  <a:cubicBezTo>
                    <a:pt x="2398" y="1281"/>
                    <a:pt x="2398" y="1281"/>
                    <a:pt x="2398" y="1281"/>
                  </a:cubicBezTo>
                  <a:cubicBezTo>
                    <a:pt x="2400" y="1279"/>
                    <a:pt x="2401" y="1277"/>
                    <a:pt x="2401" y="1275"/>
                  </a:cubicBezTo>
                  <a:cubicBezTo>
                    <a:pt x="2403" y="1271"/>
                    <a:pt x="2404" y="1266"/>
                    <a:pt x="2404" y="1262"/>
                  </a:cubicBezTo>
                  <a:cubicBezTo>
                    <a:pt x="2404" y="1262"/>
                    <a:pt x="2404" y="1262"/>
                    <a:pt x="2404" y="1262"/>
                  </a:cubicBezTo>
                  <a:cubicBezTo>
                    <a:pt x="2404" y="1262"/>
                    <a:pt x="2404" y="1263"/>
                    <a:pt x="2404" y="1263"/>
                  </a:cubicBezTo>
                  <a:cubicBezTo>
                    <a:pt x="2404" y="1258"/>
                    <a:pt x="2405" y="1253"/>
                    <a:pt x="2407" y="1249"/>
                  </a:cubicBezTo>
                  <a:cubicBezTo>
                    <a:pt x="2407" y="1247"/>
                    <a:pt x="2408" y="1245"/>
                    <a:pt x="2410" y="1243"/>
                  </a:cubicBezTo>
                  <a:cubicBezTo>
                    <a:pt x="2410" y="1242"/>
                    <a:pt x="2412" y="1240"/>
                    <a:pt x="2413" y="1239"/>
                  </a:cubicBezTo>
                  <a:cubicBezTo>
                    <a:pt x="2413" y="1238"/>
                    <a:pt x="2413" y="1238"/>
                    <a:pt x="2413" y="1238"/>
                  </a:cubicBezTo>
                  <a:cubicBezTo>
                    <a:pt x="2417" y="1246"/>
                    <a:pt x="2419" y="1254"/>
                    <a:pt x="2419" y="1263"/>
                  </a:cubicBezTo>
                  <a:cubicBezTo>
                    <a:pt x="2419" y="1271"/>
                    <a:pt x="2417" y="1279"/>
                    <a:pt x="2413" y="1287"/>
                  </a:cubicBezTo>
                  <a:cubicBezTo>
                    <a:pt x="2412" y="1289"/>
                    <a:pt x="2411" y="1290"/>
                    <a:pt x="2410" y="1292"/>
                  </a:cubicBezTo>
                  <a:cubicBezTo>
                    <a:pt x="2409" y="1293"/>
                    <a:pt x="2408" y="1295"/>
                    <a:pt x="2407" y="1296"/>
                  </a:cubicBezTo>
                  <a:cubicBezTo>
                    <a:pt x="2406" y="1297"/>
                    <a:pt x="2405" y="1299"/>
                    <a:pt x="2404" y="1300"/>
                  </a:cubicBezTo>
                  <a:cubicBezTo>
                    <a:pt x="2404" y="1300"/>
                    <a:pt x="2404" y="1300"/>
                    <a:pt x="2404" y="1300"/>
                  </a:cubicBezTo>
                  <a:cubicBezTo>
                    <a:pt x="2403" y="1301"/>
                    <a:pt x="2402" y="1303"/>
                    <a:pt x="2401" y="1304"/>
                  </a:cubicBezTo>
                  <a:cubicBezTo>
                    <a:pt x="2399" y="1305"/>
                    <a:pt x="2398" y="1307"/>
                    <a:pt x="2397" y="1308"/>
                  </a:cubicBezTo>
                  <a:cubicBezTo>
                    <a:pt x="2396" y="1308"/>
                    <a:pt x="2396" y="1309"/>
                    <a:pt x="2395" y="1309"/>
                  </a:cubicBezTo>
                  <a:cubicBezTo>
                    <a:pt x="2116" y="1536"/>
                    <a:pt x="2116" y="1536"/>
                    <a:pt x="2116" y="1536"/>
                  </a:cubicBezTo>
                  <a:cubicBezTo>
                    <a:pt x="2115" y="1536"/>
                    <a:pt x="2115" y="1537"/>
                    <a:pt x="2114" y="1537"/>
                  </a:cubicBezTo>
                  <a:cubicBezTo>
                    <a:pt x="2113" y="1538"/>
                    <a:pt x="2112" y="1539"/>
                    <a:pt x="2111" y="1540"/>
                  </a:cubicBezTo>
                  <a:cubicBezTo>
                    <a:pt x="2109" y="1542"/>
                    <a:pt x="2108" y="1543"/>
                    <a:pt x="2107" y="1544"/>
                  </a:cubicBezTo>
                  <a:cubicBezTo>
                    <a:pt x="2106" y="1545"/>
                    <a:pt x="2105" y="1547"/>
                    <a:pt x="2104" y="1549"/>
                  </a:cubicBezTo>
                  <a:cubicBezTo>
                    <a:pt x="2103" y="1550"/>
                    <a:pt x="2102" y="1552"/>
                    <a:pt x="2101" y="1553"/>
                  </a:cubicBezTo>
                  <a:cubicBezTo>
                    <a:pt x="2100" y="1555"/>
                    <a:pt x="2099" y="1557"/>
                    <a:pt x="2098" y="1558"/>
                  </a:cubicBezTo>
                  <a:cubicBezTo>
                    <a:pt x="2096" y="1564"/>
                    <a:pt x="2094" y="1571"/>
                    <a:pt x="2094" y="1578"/>
                  </a:cubicBezTo>
                  <a:cubicBezTo>
                    <a:pt x="2094" y="1578"/>
                    <a:pt x="2094" y="1578"/>
                    <a:pt x="2094" y="1578"/>
                  </a:cubicBezTo>
                  <a:cubicBezTo>
                    <a:pt x="2094" y="1584"/>
                    <a:pt x="2096" y="1592"/>
                    <a:pt x="2098" y="1598"/>
                  </a:cubicBezTo>
                  <a:cubicBezTo>
                    <a:pt x="2100" y="1596"/>
                    <a:pt x="2101" y="1594"/>
                    <a:pt x="2101" y="1592"/>
                  </a:cubicBezTo>
                  <a:cubicBezTo>
                    <a:pt x="2103" y="1587"/>
                    <a:pt x="2104" y="1582"/>
                    <a:pt x="2104" y="1578"/>
                  </a:cubicBezTo>
                  <a:cubicBezTo>
                    <a:pt x="2104" y="1574"/>
                    <a:pt x="2105" y="1569"/>
                    <a:pt x="2107" y="1564"/>
                  </a:cubicBezTo>
                  <a:cubicBezTo>
                    <a:pt x="2107" y="1562"/>
                    <a:pt x="2108" y="1560"/>
                    <a:pt x="2110" y="1558"/>
                  </a:cubicBezTo>
                  <a:cubicBezTo>
                    <a:pt x="2110" y="1557"/>
                    <a:pt x="2112" y="1555"/>
                    <a:pt x="2113" y="1554"/>
                  </a:cubicBezTo>
                  <a:cubicBezTo>
                    <a:pt x="2117" y="1561"/>
                    <a:pt x="2119" y="1569"/>
                    <a:pt x="2119" y="1577"/>
                  </a:cubicBezTo>
                  <a:cubicBezTo>
                    <a:pt x="2119" y="1577"/>
                    <a:pt x="2119" y="1578"/>
                    <a:pt x="2119" y="1578"/>
                  </a:cubicBezTo>
                  <a:cubicBezTo>
                    <a:pt x="2119" y="1586"/>
                    <a:pt x="2117" y="1595"/>
                    <a:pt x="2113" y="1602"/>
                  </a:cubicBezTo>
                  <a:cubicBezTo>
                    <a:pt x="2112" y="1604"/>
                    <a:pt x="2111" y="1605"/>
                    <a:pt x="2110" y="1607"/>
                  </a:cubicBezTo>
                  <a:cubicBezTo>
                    <a:pt x="2109" y="1608"/>
                    <a:pt x="2108" y="1611"/>
                    <a:pt x="2107" y="1612"/>
                  </a:cubicBezTo>
                  <a:cubicBezTo>
                    <a:pt x="2106" y="1613"/>
                    <a:pt x="2105" y="1615"/>
                    <a:pt x="2104" y="1616"/>
                  </a:cubicBezTo>
                  <a:cubicBezTo>
                    <a:pt x="2103" y="1617"/>
                    <a:pt x="2102" y="1618"/>
                    <a:pt x="2101" y="1619"/>
                  </a:cubicBezTo>
                  <a:cubicBezTo>
                    <a:pt x="2099" y="1620"/>
                    <a:pt x="2098" y="1622"/>
                    <a:pt x="2097" y="1623"/>
                  </a:cubicBezTo>
                  <a:cubicBezTo>
                    <a:pt x="2096" y="1623"/>
                    <a:pt x="2096" y="1624"/>
                    <a:pt x="2095" y="1624"/>
                  </a:cubicBezTo>
                  <a:cubicBezTo>
                    <a:pt x="1815" y="1851"/>
                    <a:pt x="1815" y="1851"/>
                    <a:pt x="1815" y="1851"/>
                  </a:cubicBezTo>
                  <a:cubicBezTo>
                    <a:pt x="1814" y="1851"/>
                    <a:pt x="1814" y="1852"/>
                    <a:pt x="1813" y="1852"/>
                  </a:cubicBezTo>
                  <a:cubicBezTo>
                    <a:pt x="1812" y="1853"/>
                    <a:pt x="1811" y="1854"/>
                    <a:pt x="1810" y="1855"/>
                  </a:cubicBezTo>
                  <a:cubicBezTo>
                    <a:pt x="1808" y="1858"/>
                    <a:pt x="1807" y="1859"/>
                    <a:pt x="1806" y="1860"/>
                  </a:cubicBezTo>
                  <a:cubicBezTo>
                    <a:pt x="1805" y="1861"/>
                    <a:pt x="1804" y="1863"/>
                    <a:pt x="1803" y="1864"/>
                  </a:cubicBezTo>
                  <a:cubicBezTo>
                    <a:pt x="1802" y="1865"/>
                    <a:pt x="1801" y="1867"/>
                    <a:pt x="1800" y="1868"/>
                  </a:cubicBezTo>
                  <a:cubicBezTo>
                    <a:pt x="1799" y="1870"/>
                    <a:pt x="1798" y="1872"/>
                    <a:pt x="1797" y="1873"/>
                  </a:cubicBezTo>
                  <a:cubicBezTo>
                    <a:pt x="1795" y="1880"/>
                    <a:pt x="1793" y="1887"/>
                    <a:pt x="1793" y="1893"/>
                  </a:cubicBezTo>
                  <a:cubicBezTo>
                    <a:pt x="1793" y="1896"/>
                    <a:pt x="1794" y="1900"/>
                    <a:pt x="1795" y="1903"/>
                  </a:cubicBezTo>
                  <a:cubicBezTo>
                    <a:pt x="1795" y="1907"/>
                    <a:pt x="1796" y="1910"/>
                    <a:pt x="1797" y="1913"/>
                  </a:cubicBezTo>
                  <a:cubicBezTo>
                    <a:pt x="1799" y="1911"/>
                    <a:pt x="1800" y="1909"/>
                    <a:pt x="1800" y="1907"/>
                  </a:cubicBezTo>
                  <a:cubicBezTo>
                    <a:pt x="1802" y="1903"/>
                    <a:pt x="1803" y="1898"/>
                    <a:pt x="1803" y="1893"/>
                  </a:cubicBezTo>
                  <a:cubicBezTo>
                    <a:pt x="1803" y="1889"/>
                    <a:pt x="1804" y="1884"/>
                    <a:pt x="1806" y="1880"/>
                  </a:cubicBezTo>
                  <a:cubicBezTo>
                    <a:pt x="1806" y="1878"/>
                    <a:pt x="1807" y="1875"/>
                    <a:pt x="1809" y="1873"/>
                  </a:cubicBezTo>
                  <a:cubicBezTo>
                    <a:pt x="1809" y="1872"/>
                    <a:pt x="1811" y="1870"/>
                    <a:pt x="1812" y="1869"/>
                  </a:cubicBezTo>
                  <a:cubicBezTo>
                    <a:pt x="1814" y="1873"/>
                    <a:pt x="1816" y="1877"/>
                    <a:pt x="1817" y="1881"/>
                  </a:cubicBezTo>
                  <a:cubicBezTo>
                    <a:pt x="1818" y="1885"/>
                    <a:pt x="1818" y="1889"/>
                    <a:pt x="1818" y="1893"/>
                  </a:cubicBezTo>
                  <a:cubicBezTo>
                    <a:pt x="1818" y="1902"/>
                    <a:pt x="1816" y="1910"/>
                    <a:pt x="1812" y="1917"/>
                  </a:cubicBezTo>
                  <a:cubicBezTo>
                    <a:pt x="1811" y="1920"/>
                    <a:pt x="1810" y="1921"/>
                    <a:pt x="1809" y="1923"/>
                  </a:cubicBezTo>
                  <a:cubicBezTo>
                    <a:pt x="1808" y="1924"/>
                    <a:pt x="1807" y="1926"/>
                    <a:pt x="1806" y="1927"/>
                  </a:cubicBezTo>
                  <a:cubicBezTo>
                    <a:pt x="1805" y="1928"/>
                    <a:pt x="1804" y="1930"/>
                    <a:pt x="1803" y="1931"/>
                  </a:cubicBezTo>
                  <a:cubicBezTo>
                    <a:pt x="1802" y="1932"/>
                    <a:pt x="1801" y="1933"/>
                    <a:pt x="1800" y="1934"/>
                  </a:cubicBezTo>
                  <a:cubicBezTo>
                    <a:pt x="1798" y="1935"/>
                    <a:pt x="1797" y="1937"/>
                    <a:pt x="1796" y="1939"/>
                  </a:cubicBezTo>
                  <a:cubicBezTo>
                    <a:pt x="1795" y="1939"/>
                    <a:pt x="1795" y="1940"/>
                    <a:pt x="1794" y="1940"/>
                  </a:cubicBezTo>
                  <a:cubicBezTo>
                    <a:pt x="1515" y="2167"/>
                    <a:pt x="1515" y="2167"/>
                    <a:pt x="1515" y="2167"/>
                  </a:cubicBezTo>
                  <a:cubicBezTo>
                    <a:pt x="1514" y="2167"/>
                    <a:pt x="1514" y="2168"/>
                    <a:pt x="1513" y="2168"/>
                  </a:cubicBezTo>
                  <a:cubicBezTo>
                    <a:pt x="1512" y="2169"/>
                    <a:pt x="1511" y="2170"/>
                    <a:pt x="1510" y="2171"/>
                  </a:cubicBezTo>
                  <a:cubicBezTo>
                    <a:pt x="1508" y="2173"/>
                    <a:pt x="1507" y="2174"/>
                    <a:pt x="1506" y="2175"/>
                  </a:cubicBezTo>
                  <a:cubicBezTo>
                    <a:pt x="1505" y="2176"/>
                    <a:pt x="1504" y="2178"/>
                    <a:pt x="1503" y="2179"/>
                  </a:cubicBezTo>
                  <a:cubicBezTo>
                    <a:pt x="1502" y="2180"/>
                    <a:pt x="1501" y="2182"/>
                    <a:pt x="1500" y="2183"/>
                  </a:cubicBezTo>
                  <a:cubicBezTo>
                    <a:pt x="1499" y="2186"/>
                    <a:pt x="1498" y="2188"/>
                    <a:pt x="1497" y="2189"/>
                  </a:cubicBezTo>
                  <a:cubicBezTo>
                    <a:pt x="1495" y="2195"/>
                    <a:pt x="1493" y="2202"/>
                    <a:pt x="1493" y="2209"/>
                  </a:cubicBezTo>
                  <a:cubicBezTo>
                    <a:pt x="1493" y="2215"/>
                    <a:pt x="1495" y="2222"/>
                    <a:pt x="1497" y="2228"/>
                  </a:cubicBezTo>
                  <a:cubicBezTo>
                    <a:pt x="1497" y="2228"/>
                    <a:pt x="1497" y="2229"/>
                    <a:pt x="1497" y="2229"/>
                  </a:cubicBezTo>
                  <a:cubicBezTo>
                    <a:pt x="1499" y="2227"/>
                    <a:pt x="1500" y="2224"/>
                    <a:pt x="1500" y="2222"/>
                  </a:cubicBezTo>
                  <a:cubicBezTo>
                    <a:pt x="1502" y="2218"/>
                    <a:pt x="1503" y="2213"/>
                    <a:pt x="1503" y="2209"/>
                  </a:cubicBezTo>
                  <a:cubicBezTo>
                    <a:pt x="1503" y="2204"/>
                    <a:pt x="1504" y="2199"/>
                    <a:pt x="1506" y="2195"/>
                  </a:cubicBezTo>
                  <a:cubicBezTo>
                    <a:pt x="1506" y="2193"/>
                    <a:pt x="1507" y="2191"/>
                    <a:pt x="1509" y="2189"/>
                  </a:cubicBezTo>
                  <a:cubicBezTo>
                    <a:pt x="1509" y="2188"/>
                    <a:pt x="1511" y="2186"/>
                    <a:pt x="1512" y="2185"/>
                  </a:cubicBezTo>
                  <a:cubicBezTo>
                    <a:pt x="1512" y="2185"/>
                    <a:pt x="1512" y="2185"/>
                    <a:pt x="1512" y="2184"/>
                  </a:cubicBezTo>
                  <a:cubicBezTo>
                    <a:pt x="1516" y="2192"/>
                    <a:pt x="1518" y="2200"/>
                    <a:pt x="1518" y="2209"/>
                  </a:cubicBezTo>
                  <a:cubicBezTo>
                    <a:pt x="1518" y="2217"/>
                    <a:pt x="1516" y="2225"/>
                    <a:pt x="1512" y="2233"/>
                  </a:cubicBezTo>
                  <a:cubicBezTo>
                    <a:pt x="1511" y="2235"/>
                    <a:pt x="1510" y="2236"/>
                    <a:pt x="1509" y="2238"/>
                  </a:cubicBezTo>
                  <a:cubicBezTo>
                    <a:pt x="1508" y="2239"/>
                    <a:pt x="1507" y="2241"/>
                    <a:pt x="1506" y="2242"/>
                  </a:cubicBezTo>
                  <a:cubicBezTo>
                    <a:pt x="1505" y="2243"/>
                    <a:pt x="1504" y="2245"/>
                    <a:pt x="1503" y="2247"/>
                  </a:cubicBezTo>
                  <a:cubicBezTo>
                    <a:pt x="1502" y="2248"/>
                    <a:pt x="1501" y="2249"/>
                    <a:pt x="1500" y="2250"/>
                  </a:cubicBezTo>
                  <a:cubicBezTo>
                    <a:pt x="1498" y="2251"/>
                    <a:pt x="1497" y="2253"/>
                    <a:pt x="1496" y="2254"/>
                  </a:cubicBezTo>
                  <a:cubicBezTo>
                    <a:pt x="1495" y="2254"/>
                    <a:pt x="1495" y="2255"/>
                    <a:pt x="1494" y="2255"/>
                  </a:cubicBezTo>
                  <a:cubicBezTo>
                    <a:pt x="1215" y="2482"/>
                    <a:pt x="1215" y="2482"/>
                    <a:pt x="1215" y="2482"/>
                  </a:cubicBezTo>
                  <a:cubicBezTo>
                    <a:pt x="1214" y="2482"/>
                    <a:pt x="1214" y="2483"/>
                    <a:pt x="1213" y="2483"/>
                  </a:cubicBezTo>
                  <a:cubicBezTo>
                    <a:pt x="1212" y="2484"/>
                    <a:pt x="1211" y="2485"/>
                    <a:pt x="1210" y="2486"/>
                  </a:cubicBezTo>
                  <a:cubicBezTo>
                    <a:pt x="1208" y="2488"/>
                    <a:pt x="1207" y="2489"/>
                    <a:pt x="1206" y="2490"/>
                  </a:cubicBezTo>
                  <a:cubicBezTo>
                    <a:pt x="1205" y="2491"/>
                    <a:pt x="1204" y="2494"/>
                    <a:pt x="1203" y="2495"/>
                  </a:cubicBezTo>
                  <a:cubicBezTo>
                    <a:pt x="1202" y="2496"/>
                    <a:pt x="1201" y="2498"/>
                    <a:pt x="1200" y="2499"/>
                  </a:cubicBezTo>
                  <a:cubicBezTo>
                    <a:pt x="1199" y="2501"/>
                    <a:pt x="1198" y="2503"/>
                    <a:pt x="1197" y="2504"/>
                  </a:cubicBezTo>
                  <a:cubicBezTo>
                    <a:pt x="1195" y="2510"/>
                    <a:pt x="1193" y="2518"/>
                    <a:pt x="1193" y="2524"/>
                  </a:cubicBezTo>
                  <a:cubicBezTo>
                    <a:pt x="1193" y="2530"/>
                    <a:pt x="1195" y="2537"/>
                    <a:pt x="1196" y="2543"/>
                  </a:cubicBezTo>
                  <a:cubicBezTo>
                    <a:pt x="1196" y="2543"/>
                    <a:pt x="1196" y="2543"/>
                    <a:pt x="1197" y="2543"/>
                  </a:cubicBezTo>
                  <a:cubicBezTo>
                    <a:pt x="1198" y="2541"/>
                    <a:pt x="1199" y="2539"/>
                    <a:pt x="1199" y="2537"/>
                  </a:cubicBezTo>
                  <a:cubicBezTo>
                    <a:pt x="1201" y="2533"/>
                    <a:pt x="1202" y="2528"/>
                    <a:pt x="1202" y="2524"/>
                  </a:cubicBezTo>
                  <a:cubicBezTo>
                    <a:pt x="1203" y="2524"/>
                    <a:pt x="1203" y="2524"/>
                    <a:pt x="1203" y="2524"/>
                  </a:cubicBezTo>
                  <a:cubicBezTo>
                    <a:pt x="1205" y="2524"/>
                    <a:pt x="1206" y="2524"/>
                    <a:pt x="1207" y="2524"/>
                  </a:cubicBezTo>
                  <a:cubicBezTo>
                    <a:pt x="1207" y="2524"/>
                    <a:pt x="1207" y="2524"/>
                    <a:pt x="1207" y="2524"/>
                  </a:cubicBezTo>
                  <a:cubicBezTo>
                    <a:pt x="1210" y="2524"/>
                    <a:pt x="1211" y="2524"/>
                    <a:pt x="1212" y="2524"/>
                  </a:cubicBezTo>
                  <a:cubicBezTo>
                    <a:pt x="1212" y="2524"/>
                    <a:pt x="1212" y="2524"/>
                    <a:pt x="1212" y="2524"/>
                  </a:cubicBezTo>
                  <a:cubicBezTo>
                    <a:pt x="1217" y="2524"/>
                    <a:pt x="1217" y="2524"/>
                    <a:pt x="1217" y="2524"/>
                  </a:cubicBezTo>
                  <a:cubicBezTo>
                    <a:pt x="1217" y="2516"/>
                    <a:pt x="1215" y="2508"/>
                    <a:pt x="1211" y="2500"/>
                  </a:cubicBezTo>
                  <a:cubicBezTo>
                    <a:pt x="1211" y="2500"/>
                    <a:pt x="1212" y="2500"/>
                    <a:pt x="1212" y="2500"/>
                  </a:cubicBezTo>
                  <a:cubicBezTo>
                    <a:pt x="1216" y="2507"/>
                    <a:pt x="1218" y="2516"/>
                    <a:pt x="1218" y="2524"/>
                  </a:cubicBezTo>
                  <a:cubicBezTo>
                    <a:pt x="1218" y="2524"/>
                    <a:pt x="1218" y="2524"/>
                    <a:pt x="1218" y="2524"/>
                  </a:cubicBezTo>
                  <a:cubicBezTo>
                    <a:pt x="1218" y="2532"/>
                    <a:pt x="1216" y="2541"/>
                    <a:pt x="1212" y="2548"/>
                  </a:cubicBezTo>
                  <a:cubicBezTo>
                    <a:pt x="1211" y="2550"/>
                    <a:pt x="1210" y="2551"/>
                    <a:pt x="1209" y="2553"/>
                  </a:cubicBezTo>
                  <a:cubicBezTo>
                    <a:pt x="1208" y="2555"/>
                    <a:pt x="1207" y="2557"/>
                    <a:pt x="1206" y="2558"/>
                  </a:cubicBezTo>
                  <a:cubicBezTo>
                    <a:pt x="1205" y="2559"/>
                    <a:pt x="1204" y="2561"/>
                    <a:pt x="1203" y="2562"/>
                  </a:cubicBezTo>
                  <a:cubicBezTo>
                    <a:pt x="1202" y="2563"/>
                    <a:pt x="1201" y="2564"/>
                    <a:pt x="1200" y="2565"/>
                  </a:cubicBezTo>
                  <a:cubicBezTo>
                    <a:pt x="1198" y="2566"/>
                    <a:pt x="1197" y="2568"/>
                    <a:pt x="1196" y="2569"/>
                  </a:cubicBezTo>
                  <a:cubicBezTo>
                    <a:pt x="1195" y="2569"/>
                    <a:pt x="1195" y="2570"/>
                    <a:pt x="1194" y="2570"/>
                  </a:cubicBezTo>
                  <a:cubicBezTo>
                    <a:pt x="914" y="2798"/>
                    <a:pt x="914" y="2798"/>
                    <a:pt x="914" y="2798"/>
                  </a:cubicBezTo>
                  <a:cubicBezTo>
                    <a:pt x="913" y="2798"/>
                    <a:pt x="913" y="2799"/>
                    <a:pt x="912" y="2799"/>
                  </a:cubicBezTo>
                  <a:cubicBezTo>
                    <a:pt x="911" y="2800"/>
                    <a:pt x="910" y="2801"/>
                    <a:pt x="909" y="2802"/>
                  </a:cubicBezTo>
                  <a:cubicBezTo>
                    <a:pt x="907" y="2804"/>
                    <a:pt x="906" y="2805"/>
                    <a:pt x="905" y="2806"/>
                  </a:cubicBezTo>
                  <a:cubicBezTo>
                    <a:pt x="904" y="2807"/>
                    <a:pt x="903" y="2809"/>
                    <a:pt x="902" y="2810"/>
                  </a:cubicBezTo>
                  <a:cubicBezTo>
                    <a:pt x="901" y="2811"/>
                    <a:pt x="900" y="2813"/>
                    <a:pt x="899" y="2814"/>
                  </a:cubicBezTo>
                  <a:cubicBezTo>
                    <a:pt x="898" y="2817"/>
                    <a:pt x="897" y="2819"/>
                    <a:pt x="896" y="2820"/>
                  </a:cubicBezTo>
                  <a:cubicBezTo>
                    <a:pt x="894" y="2826"/>
                    <a:pt x="892" y="2833"/>
                    <a:pt x="892" y="2840"/>
                  </a:cubicBezTo>
                  <a:cubicBezTo>
                    <a:pt x="892" y="2846"/>
                    <a:pt x="894" y="2853"/>
                    <a:pt x="896" y="2859"/>
                  </a:cubicBezTo>
                  <a:cubicBezTo>
                    <a:pt x="896" y="2859"/>
                    <a:pt x="896" y="2859"/>
                    <a:pt x="896" y="2860"/>
                  </a:cubicBezTo>
                  <a:cubicBezTo>
                    <a:pt x="898" y="2858"/>
                    <a:pt x="899" y="2855"/>
                    <a:pt x="899" y="2853"/>
                  </a:cubicBezTo>
                  <a:cubicBezTo>
                    <a:pt x="901" y="2849"/>
                    <a:pt x="902" y="2844"/>
                    <a:pt x="902" y="2840"/>
                  </a:cubicBezTo>
                  <a:cubicBezTo>
                    <a:pt x="902" y="2835"/>
                    <a:pt x="903" y="2830"/>
                    <a:pt x="905" y="2826"/>
                  </a:cubicBezTo>
                  <a:cubicBezTo>
                    <a:pt x="905" y="2824"/>
                    <a:pt x="906" y="2822"/>
                    <a:pt x="908" y="2820"/>
                  </a:cubicBezTo>
                  <a:cubicBezTo>
                    <a:pt x="908" y="2819"/>
                    <a:pt x="910" y="2817"/>
                    <a:pt x="911" y="2816"/>
                  </a:cubicBezTo>
                  <a:cubicBezTo>
                    <a:pt x="911" y="2816"/>
                    <a:pt x="911" y="2816"/>
                    <a:pt x="911" y="2815"/>
                  </a:cubicBezTo>
                  <a:cubicBezTo>
                    <a:pt x="915" y="2823"/>
                    <a:pt x="917" y="2831"/>
                    <a:pt x="917" y="2840"/>
                  </a:cubicBezTo>
                  <a:cubicBezTo>
                    <a:pt x="917" y="2848"/>
                    <a:pt x="915" y="2857"/>
                    <a:pt x="911" y="2864"/>
                  </a:cubicBezTo>
                  <a:cubicBezTo>
                    <a:pt x="910" y="2866"/>
                    <a:pt x="909" y="2867"/>
                    <a:pt x="908" y="2869"/>
                  </a:cubicBezTo>
                  <a:cubicBezTo>
                    <a:pt x="907" y="2870"/>
                    <a:pt x="906" y="2872"/>
                    <a:pt x="905" y="2873"/>
                  </a:cubicBezTo>
                  <a:cubicBezTo>
                    <a:pt x="904" y="2874"/>
                    <a:pt x="903" y="2877"/>
                    <a:pt x="902" y="2878"/>
                  </a:cubicBezTo>
                  <a:cubicBezTo>
                    <a:pt x="901" y="2879"/>
                    <a:pt x="900" y="2880"/>
                    <a:pt x="899" y="2881"/>
                  </a:cubicBezTo>
                  <a:cubicBezTo>
                    <a:pt x="897" y="2882"/>
                    <a:pt x="896" y="2884"/>
                    <a:pt x="895" y="2885"/>
                  </a:cubicBezTo>
                  <a:cubicBezTo>
                    <a:pt x="894" y="2885"/>
                    <a:pt x="894" y="2886"/>
                    <a:pt x="893" y="2886"/>
                  </a:cubicBezTo>
                  <a:cubicBezTo>
                    <a:pt x="614" y="3113"/>
                    <a:pt x="614" y="3113"/>
                    <a:pt x="614" y="3113"/>
                  </a:cubicBezTo>
                  <a:cubicBezTo>
                    <a:pt x="613" y="3113"/>
                    <a:pt x="613" y="3114"/>
                    <a:pt x="612" y="3114"/>
                  </a:cubicBezTo>
                  <a:cubicBezTo>
                    <a:pt x="610" y="3115"/>
                    <a:pt x="609" y="3116"/>
                    <a:pt x="608" y="3117"/>
                  </a:cubicBezTo>
                  <a:cubicBezTo>
                    <a:pt x="606" y="3120"/>
                    <a:pt x="605" y="3121"/>
                    <a:pt x="604" y="3122"/>
                  </a:cubicBezTo>
                  <a:cubicBezTo>
                    <a:pt x="603" y="3123"/>
                    <a:pt x="602" y="3125"/>
                    <a:pt x="601" y="3126"/>
                  </a:cubicBezTo>
                  <a:cubicBezTo>
                    <a:pt x="600" y="3127"/>
                    <a:pt x="599" y="3129"/>
                    <a:pt x="598" y="3130"/>
                  </a:cubicBezTo>
                  <a:cubicBezTo>
                    <a:pt x="597" y="3132"/>
                    <a:pt x="596" y="3134"/>
                    <a:pt x="595" y="3135"/>
                  </a:cubicBezTo>
                  <a:cubicBezTo>
                    <a:pt x="593" y="3142"/>
                    <a:pt x="591" y="3149"/>
                    <a:pt x="591" y="3155"/>
                  </a:cubicBezTo>
                  <a:cubicBezTo>
                    <a:pt x="591" y="3162"/>
                    <a:pt x="593" y="3169"/>
                    <a:pt x="595" y="3175"/>
                  </a:cubicBezTo>
                  <a:cubicBezTo>
                    <a:pt x="595" y="3175"/>
                    <a:pt x="595" y="3175"/>
                    <a:pt x="595" y="3175"/>
                  </a:cubicBezTo>
                  <a:cubicBezTo>
                    <a:pt x="597" y="3173"/>
                    <a:pt x="598" y="3171"/>
                    <a:pt x="598" y="3169"/>
                  </a:cubicBezTo>
                  <a:cubicBezTo>
                    <a:pt x="600" y="3165"/>
                    <a:pt x="601" y="3160"/>
                    <a:pt x="601" y="3155"/>
                  </a:cubicBezTo>
                  <a:cubicBezTo>
                    <a:pt x="601" y="3151"/>
                    <a:pt x="602" y="3146"/>
                    <a:pt x="604" y="3142"/>
                  </a:cubicBezTo>
                  <a:cubicBezTo>
                    <a:pt x="604" y="3140"/>
                    <a:pt x="605" y="3137"/>
                    <a:pt x="607" y="3135"/>
                  </a:cubicBezTo>
                  <a:cubicBezTo>
                    <a:pt x="607" y="3134"/>
                    <a:pt x="609" y="3133"/>
                    <a:pt x="610" y="3132"/>
                  </a:cubicBezTo>
                  <a:cubicBezTo>
                    <a:pt x="610" y="3131"/>
                    <a:pt x="610" y="3131"/>
                    <a:pt x="610" y="3131"/>
                  </a:cubicBezTo>
                  <a:cubicBezTo>
                    <a:pt x="614" y="3139"/>
                    <a:pt x="617" y="3147"/>
                    <a:pt x="617" y="3155"/>
                  </a:cubicBezTo>
                  <a:cubicBezTo>
                    <a:pt x="617" y="3164"/>
                    <a:pt x="614" y="3172"/>
                    <a:pt x="610" y="3180"/>
                  </a:cubicBezTo>
                  <a:cubicBezTo>
                    <a:pt x="609" y="3182"/>
                    <a:pt x="608" y="3183"/>
                    <a:pt x="607" y="3185"/>
                  </a:cubicBezTo>
                  <a:cubicBezTo>
                    <a:pt x="606" y="3186"/>
                    <a:pt x="605" y="3188"/>
                    <a:pt x="604" y="3189"/>
                  </a:cubicBezTo>
                  <a:cubicBezTo>
                    <a:pt x="603" y="3190"/>
                    <a:pt x="602" y="3192"/>
                    <a:pt x="601" y="3193"/>
                  </a:cubicBezTo>
                  <a:cubicBezTo>
                    <a:pt x="600" y="3194"/>
                    <a:pt x="599" y="3195"/>
                    <a:pt x="598" y="3196"/>
                  </a:cubicBezTo>
                  <a:cubicBezTo>
                    <a:pt x="596" y="3197"/>
                    <a:pt x="595" y="3200"/>
                    <a:pt x="594" y="3201"/>
                  </a:cubicBezTo>
                  <a:cubicBezTo>
                    <a:pt x="593" y="3201"/>
                    <a:pt x="593" y="3202"/>
                    <a:pt x="592" y="3202"/>
                  </a:cubicBezTo>
                  <a:cubicBezTo>
                    <a:pt x="313" y="3429"/>
                    <a:pt x="313" y="3429"/>
                    <a:pt x="313" y="3429"/>
                  </a:cubicBezTo>
                  <a:cubicBezTo>
                    <a:pt x="312" y="3429"/>
                    <a:pt x="312" y="3430"/>
                    <a:pt x="311" y="3430"/>
                  </a:cubicBezTo>
                  <a:cubicBezTo>
                    <a:pt x="310" y="3431"/>
                    <a:pt x="309" y="3432"/>
                    <a:pt x="308" y="3433"/>
                  </a:cubicBezTo>
                  <a:cubicBezTo>
                    <a:pt x="306" y="3435"/>
                    <a:pt x="305" y="3436"/>
                    <a:pt x="304" y="3437"/>
                  </a:cubicBezTo>
                  <a:cubicBezTo>
                    <a:pt x="303" y="3438"/>
                    <a:pt x="302" y="3441"/>
                    <a:pt x="301" y="3442"/>
                  </a:cubicBezTo>
                  <a:cubicBezTo>
                    <a:pt x="300" y="3443"/>
                    <a:pt x="299" y="3445"/>
                    <a:pt x="298" y="3446"/>
                  </a:cubicBezTo>
                  <a:cubicBezTo>
                    <a:pt x="297" y="3448"/>
                    <a:pt x="296" y="3450"/>
                    <a:pt x="295" y="3451"/>
                  </a:cubicBezTo>
                  <a:cubicBezTo>
                    <a:pt x="293" y="3457"/>
                    <a:pt x="291" y="3465"/>
                    <a:pt x="291" y="3471"/>
                  </a:cubicBezTo>
                  <a:cubicBezTo>
                    <a:pt x="291" y="3477"/>
                    <a:pt x="293" y="3484"/>
                    <a:pt x="295" y="3491"/>
                  </a:cubicBezTo>
                  <a:cubicBezTo>
                    <a:pt x="295" y="3491"/>
                    <a:pt x="295" y="3491"/>
                    <a:pt x="295" y="3491"/>
                  </a:cubicBezTo>
                  <a:cubicBezTo>
                    <a:pt x="297" y="3489"/>
                    <a:pt x="298" y="3487"/>
                    <a:pt x="298" y="3485"/>
                  </a:cubicBezTo>
                  <a:cubicBezTo>
                    <a:pt x="300" y="3480"/>
                    <a:pt x="301" y="3475"/>
                    <a:pt x="301" y="3471"/>
                  </a:cubicBezTo>
                  <a:cubicBezTo>
                    <a:pt x="301" y="3467"/>
                    <a:pt x="302" y="3462"/>
                    <a:pt x="304" y="3457"/>
                  </a:cubicBezTo>
                  <a:cubicBezTo>
                    <a:pt x="304" y="3455"/>
                    <a:pt x="305" y="3453"/>
                    <a:pt x="307" y="3451"/>
                  </a:cubicBezTo>
                  <a:cubicBezTo>
                    <a:pt x="307" y="3450"/>
                    <a:pt x="309" y="3448"/>
                    <a:pt x="310" y="3447"/>
                  </a:cubicBezTo>
                  <a:cubicBezTo>
                    <a:pt x="310" y="3447"/>
                    <a:pt x="310" y="3447"/>
                    <a:pt x="310" y="3447"/>
                  </a:cubicBezTo>
                  <a:cubicBezTo>
                    <a:pt x="314" y="3454"/>
                    <a:pt x="316" y="3463"/>
                    <a:pt x="316" y="3471"/>
                  </a:cubicBezTo>
                  <a:cubicBezTo>
                    <a:pt x="316" y="3479"/>
                    <a:pt x="314" y="3488"/>
                    <a:pt x="310" y="3495"/>
                  </a:cubicBezTo>
                  <a:cubicBezTo>
                    <a:pt x="309" y="3497"/>
                    <a:pt x="308" y="3498"/>
                    <a:pt x="307" y="3500"/>
                  </a:cubicBezTo>
                  <a:cubicBezTo>
                    <a:pt x="306" y="3502"/>
                    <a:pt x="305" y="3504"/>
                    <a:pt x="304" y="3505"/>
                  </a:cubicBezTo>
                  <a:cubicBezTo>
                    <a:pt x="303" y="3506"/>
                    <a:pt x="302" y="3508"/>
                    <a:pt x="301" y="3509"/>
                  </a:cubicBezTo>
                  <a:cubicBezTo>
                    <a:pt x="300" y="3510"/>
                    <a:pt x="299" y="3511"/>
                    <a:pt x="298" y="3512"/>
                  </a:cubicBezTo>
                  <a:cubicBezTo>
                    <a:pt x="296" y="3513"/>
                    <a:pt x="295" y="3515"/>
                    <a:pt x="294" y="3516"/>
                  </a:cubicBezTo>
                  <a:cubicBezTo>
                    <a:pt x="293" y="3516"/>
                    <a:pt x="293" y="3517"/>
                    <a:pt x="292" y="3517"/>
                  </a:cubicBezTo>
                  <a:cubicBezTo>
                    <a:pt x="39" y="3723"/>
                    <a:pt x="15" y="3743"/>
                    <a:pt x="13" y="3744"/>
                  </a:cubicBezTo>
                  <a:cubicBezTo>
                    <a:pt x="13" y="3744"/>
                    <a:pt x="13" y="3744"/>
                    <a:pt x="13" y="3744"/>
                  </a:cubicBezTo>
                  <a:cubicBezTo>
                    <a:pt x="12" y="3745"/>
                    <a:pt x="12" y="3745"/>
                    <a:pt x="12" y="3745"/>
                  </a:cubicBezTo>
                  <a:cubicBezTo>
                    <a:pt x="12" y="3745"/>
                    <a:pt x="12" y="3745"/>
                    <a:pt x="12" y="3745"/>
                  </a:cubicBezTo>
                  <a:cubicBezTo>
                    <a:pt x="11" y="3745"/>
                    <a:pt x="11" y="3746"/>
                    <a:pt x="10" y="3746"/>
                  </a:cubicBezTo>
                  <a:cubicBezTo>
                    <a:pt x="9" y="3747"/>
                    <a:pt x="8" y="3748"/>
                    <a:pt x="7" y="3749"/>
                  </a:cubicBezTo>
                  <a:cubicBezTo>
                    <a:pt x="5" y="3751"/>
                    <a:pt x="4" y="3752"/>
                    <a:pt x="3" y="3753"/>
                  </a:cubicBezTo>
                  <a:cubicBezTo>
                    <a:pt x="2" y="3754"/>
                    <a:pt x="1" y="3756"/>
                    <a:pt x="0" y="3757"/>
                  </a:cubicBezTo>
                  <a:cubicBezTo>
                    <a:pt x="0" y="3767"/>
                    <a:pt x="0" y="3767"/>
                    <a:pt x="0" y="3767"/>
                  </a:cubicBezTo>
                  <a:cubicBezTo>
                    <a:pt x="0" y="3782"/>
                    <a:pt x="0" y="3786"/>
                    <a:pt x="0" y="3786"/>
                  </a:cubicBezTo>
                  <a:cubicBezTo>
                    <a:pt x="0" y="3786"/>
                    <a:pt x="0" y="3787"/>
                    <a:pt x="0" y="3787"/>
                  </a:cubicBezTo>
                  <a:cubicBezTo>
                    <a:pt x="0" y="3782"/>
                    <a:pt x="1" y="3777"/>
                    <a:pt x="3" y="3773"/>
                  </a:cubicBezTo>
                  <a:cubicBezTo>
                    <a:pt x="3" y="3771"/>
                    <a:pt x="4" y="3769"/>
                    <a:pt x="6" y="3767"/>
                  </a:cubicBezTo>
                  <a:cubicBezTo>
                    <a:pt x="6" y="3766"/>
                    <a:pt x="8" y="3764"/>
                    <a:pt x="9" y="3763"/>
                  </a:cubicBezTo>
                  <a:cubicBezTo>
                    <a:pt x="9" y="3763"/>
                    <a:pt x="9" y="3763"/>
                    <a:pt x="9" y="3762"/>
                  </a:cubicBezTo>
                  <a:cubicBezTo>
                    <a:pt x="13" y="3770"/>
                    <a:pt x="15" y="3778"/>
                    <a:pt x="15" y="3787"/>
                  </a:cubicBezTo>
                  <a:cubicBezTo>
                    <a:pt x="15" y="3795"/>
                    <a:pt x="13" y="3804"/>
                    <a:pt x="9" y="3811"/>
                  </a:cubicBezTo>
                  <a:cubicBezTo>
                    <a:pt x="8" y="3813"/>
                    <a:pt x="7" y="3814"/>
                    <a:pt x="6" y="3816"/>
                  </a:cubicBezTo>
                  <a:cubicBezTo>
                    <a:pt x="5" y="3817"/>
                    <a:pt x="4" y="3819"/>
                    <a:pt x="3" y="3820"/>
                  </a:cubicBezTo>
                  <a:cubicBezTo>
                    <a:pt x="2" y="3821"/>
                    <a:pt x="1" y="3824"/>
                    <a:pt x="0" y="3825"/>
                  </a:cubicBezTo>
                  <a:cubicBezTo>
                    <a:pt x="0" y="3832"/>
                    <a:pt x="0" y="3832"/>
                    <a:pt x="0" y="3832"/>
                  </a:cubicBezTo>
                  <a:cubicBezTo>
                    <a:pt x="0" y="3838"/>
                    <a:pt x="0" y="3838"/>
                    <a:pt x="0" y="3838"/>
                  </a:cubicBezTo>
                  <a:cubicBezTo>
                    <a:pt x="1" y="3839"/>
                    <a:pt x="2" y="3840"/>
                    <a:pt x="3" y="3841"/>
                  </a:cubicBezTo>
                  <a:lnTo>
                    <a:pt x="283" y="40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1" name="Freeform 48"/>
            <p:cNvSpPr>
              <a:spLocks/>
            </p:cNvSpPr>
            <p:nvPr/>
          </p:nvSpPr>
          <p:spPr bwMode="auto">
            <a:xfrm>
              <a:off x="-46038" y="1674813"/>
              <a:ext cx="2862263" cy="2992437"/>
            </a:xfrm>
            <a:custGeom>
              <a:avLst/>
              <a:gdLst>
                <a:gd name="T0" fmla="*/ 13 w 4496"/>
                <a:gd name="T1" fmla="*/ 4453 h 4700"/>
                <a:gd name="T2" fmla="*/ 591 w 4496"/>
                <a:gd name="T3" fmla="*/ 4376 h 4700"/>
                <a:gd name="T4" fmla="*/ 319 w 4496"/>
                <a:gd name="T5" fmla="*/ 4068 h 4700"/>
                <a:gd name="T6" fmla="*/ 609 w 4496"/>
                <a:gd name="T7" fmla="*/ 3831 h 4700"/>
                <a:gd name="T8" fmla="*/ 1184 w 4496"/>
                <a:gd name="T9" fmla="*/ 3752 h 4700"/>
                <a:gd name="T10" fmla="*/ 918 w 4496"/>
                <a:gd name="T11" fmla="*/ 3503 h 4700"/>
                <a:gd name="T12" fmla="*/ 1490 w 4496"/>
                <a:gd name="T13" fmla="*/ 3434 h 4700"/>
                <a:gd name="T14" fmla="*/ 1216 w 4496"/>
                <a:gd name="T15" fmla="*/ 3192 h 4700"/>
                <a:gd name="T16" fmla="*/ 1788 w 4496"/>
                <a:gd name="T17" fmla="*/ 3122 h 4700"/>
                <a:gd name="T18" fmla="*/ 1519 w 4496"/>
                <a:gd name="T19" fmla="*/ 2807 h 4700"/>
                <a:gd name="T20" fmla="*/ 1813 w 4496"/>
                <a:gd name="T21" fmla="*/ 2570 h 4700"/>
                <a:gd name="T22" fmla="*/ 2104 w 4496"/>
                <a:gd name="T23" fmla="*/ 2260 h 4700"/>
                <a:gd name="T24" fmla="*/ 2114 w 4496"/>
                <a:gd name="T25" fmla="*/ 2249 h 4700"/>
                <a:gd name="T26" fmla="*/ 2686 w 4496"/>
                <a:gd name="T27" fmla="*/ 2174 h 4700"/>
                <a:gd name="T28" fmla="*/ 2420 w 4496"/>
                <a:gd name="T29" fmla="*/ 1925 h 4700"/>
                <a:gd name="T30" fmla="*/ 2995 w 4496"/>
                <a:gd name="T31" fmla="*/ 1852 h 4700"/>
                <a:gd name="T32" fmla="*/ 3002 w 4496"/>
                <a:gd name="T33" fmla="*/ 1316 h 4700"/>
                <a:gd name="T34" fmla="*/ 3012 w 4496"/>
                <a:gd name="T35" fmla="*/ 1307 h 4700"/>
                <a:gd name="T36" fmla="*/ 3589 w 4496"/>
                <a:gd name="T37" fmla="*/ 1229 h 4700"/>
                <a:gd name="T38" fmla="*/ 3329 w 4496"/>
                <a:gd name="T39" fmla="*/ 946 h 4700"/>
                <a:gd name="T40" fmla="*/ 3893 w 4496"/>
                <a:gd name="T41" fmla="*/ 904 h 4700"/>
                <a:gd name="T42" fmla="*/ 3905 w 4496"/>
                <a:gd name="T43" fmla="*/ 367 h 4700"/>
                <a:gd name="T44" fmla="*/ 3915 w 4496"/>
                <a:gd name="T45" fmla="*/ 356 h 4700"/>
                <a:gd name="T46" fmla="*/ 4491 w 4496"/>
                <a:gd name="T47" fmla="*/ 281 h 4700"/>
                <a:gd name="T48" fmla="*/ 4221 w 4496"/>
                <a:gd name="T49" fmla="*/ 33 h 4700"/>
                <a:gd name="T50" fmla="*/ 4196 w 4496"/>
                <a:gd name="T51" fmla="*/ 46 h 4700"/>
                <a:gd name="T52" fmla="*/ 3902 w 4496"/>
                <a:gd name="T53" fmla="*/ 329 h 4700"/>
                <a:gd name="T54" fmla="*/ 3902 w 4496"/>
                <a:gd name="T55" fmla="*/ 356 h 4700"/>
                <a:gd name="T56" fmla="*/ 3599 w 4496"/>
                <a:gd name="T57" fmla="*/ 651 h 4700"/>
                <a:gd name="T58" fmla="*/ 3608 w 4496"/>
                <a:gd name="T59" fmla="*/ 664 h 4700"/>
                <a:gd name="T60" fmla="*/ 3299 w 4496"/>
                <a:gd name="T61" fmla="*/ 926 h 4700"/>
                <a:gd name="T62" fmla="*/ 3314 w 4496"/>
                <a:gd name="T63" fmla="*/ 970 h 4700"/>
                <a:gd name="T64" fmla="*/ 3005 w 4496"/>
                <a:gd name="T65" fmla="*/ 1232 h 4700"/>
                <a:gd name="T66" fmla="*/ 3014 w 4496"/>
                <a:gd name="T67" fmla="*/ 1238 h 4700"/>
                <a:gd name="T68" fmla="*/ 2714 w 4496"/>
                <a:gd name="T69" fmla="*/ 1536 h 4700"/>
                <a:gd name="T70" fmla="*/ 2704 w 4496"/>
                <a:gd name="T71" fmla="*/ 1577 h 4700"/>
                <a:gd name="T72" fmla="*/ 2701 w 4496"/>
                <a:gd name="T73" fmla="*/ 1618 h 4700"/>
                <a:gd name="T74" fmla="*/ 2401 w 4496"/>
                <a:gd name="T75" fmla="*/ 1867 h 4700"/>
                <a:gd name="T76" fmla="*/ 2404 w 4496"/>
                <a:gd name="T77" fmla="*/ 1893 h 4700"/>
                <a:gd name="T78" fmla="*/ 2397 w 4496"/>
                <a:gd name="T79" fmla="*/ 1938 h 4700"/>
                <a:gd name="T80" fmla="*/ 2098 w 4496"/>
                <a:gd name="T81" fmla="*/ 2228 h 4700"/>
                <a:gd name="T82" fmla="*/ 2113 w 4496"/>
                <a:gd name="T83" fmla="*/ 2184 h 4700"/>
                <a:gd name="T84" fmla="*/ 1816 w 4496"/>
                <a:gd name="T85" fmla="*/ 2482 h 4700"/>
                <a:gd name="T86" fmla="*/ 1803 w 4496"/>
                <a:gd name="T87" fmla="*/ 2524 h 4700"/>
                <a:gd name="T88" fmla="*/ 1813 w 4496"/>
                <a:gd name="T89" fmla="*/ 2548 h 4700"/>
                <a:gd name="T90" fmla="*/ 1503 w 4496"/>
                <a:gd name="T91" fmla="*/ 2810 h 4700"/>
                <a:gd name="T92" fmla="*/ 1512 w 4496"/>
                <a:gd name="T93" fmla="*/ 2815 h 4700"/>
                <a:gd name="T94" fmla="*/ 1210 w 4496"/>
                <a:gd name="T95" fmla="*/ 3117 h 4700"/>
                <a:gd name="T96" fmla="*/ 1209 w 4496"/>
                <a:gd name="T97" fmla="*/ 3135 h 4700"/>
                <a:gd name="T98" fmla="*/ 914 w 4496"/>
                <a:gd name="T99" fmla="*/ 3428 h 4700"/>
                <a:gd name="T100" fmla="*/ 902 w 4496"/>
                <a:gd name="T101" fmla="*/ 3470 h 4700"/>
                <a:gd name="T102" fmla="*/ 895 w 4496"/>
                <a:gd name="T103" fmla="*/ 3516 h 4700"/>
                <a:gd name="T104" fmla="*/ 595 w 4496"/>
                <a:gd name="T105" fmla="*/ 3806 h 4700"/>
                <a:gd name="T106" fmla="*/ 601 w 4496"/>
                <a:gd name="T107" fmla="*/ 3824 h 4700"/>
                <a:gd name="T108" fmla="*/ 291 w 4496"/>
                <a:gd name="T109" fmla="*/ 4101 h 4700"/>
                <a:gd name="T110" fmla="*/ 307 w 4496"/>
                <a:gd name="T111" fmla="*/ 4131 h 4700"/>
                <a:gd name="T112" fmla="*/ 0 w 4496"/>
                <a:gd name="T113" fmla="*/ 4397 h 4700"/>
                <a:gd name="T114" fmla="*/ 0 w 4496"/>
                <a:gd name="T115" fmla="*/ 4468 h 4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96" h="4700">
                  <a:moveTo>
                    <a:pt x="283" y="4698"/>
                  </a:moveTo>
                  <a:cubicBezTo>
                    <a:pt x="284" y="4698"/>
                    <a:pt x="285" y="4700"/>
                    <a:pt x="285" y="4700"/>
                  </a:cubicBezTo>
                  <a:cubicBezTo>
                    <a:pt x="286" y="4698"/>
                    <a:pt x="287" y="4697"/>
                    <a:pt x="288" y="4695"/>
                  </a:cubicBezTo>
                  <a:cubicBezTo>
                    <a:pt x="289" y="4694"/>
                    <a:pt x="290" y="4693"/>
                    <a:pt x="290" y="4692"/>
                  </a:cubicBezTo>
                  <a:cubicBezTo>
                    <a:pt x="291" y="4692"/>
                    <a:pt x="291" y="4691"/>
                    <a:pt x="291" y="4691"/>
                  </a:cubicBezTo>
                  <a:cubicBezTo>
                    <a:pt x="290" y="4691"/>
                    <a:pt x="290" y="4690"/>
                    <a:pt x="289" y="4690"/>
                  </a:cubicBezTo>
                  <a:cubicBezTo>
                    <a:pt x="9" y="4463"/>
                    <a:pt x="9" y="4463"/>
                    <a:pt x="9" y="4463"/>
                  </a:cubicBezTo>
                  <a:cubicBezTo>
                    <a:pt x="9" y="4463"/>
                    <a:pt x="8" y="4462"/>
                    <a:pt x="8" y="4462"/>
                  </a:cubicBezTo>
                  <a:cubicBezTo>
                    <a:pt x="8" y="4462"/>
                    <a:pt x="8" y="4462"/>
                    <a:pt x="7" y="4462"/>
                  </a:cubicBezTo>
                  <a:cubicBezTo>
                    <a:pt x="8" y="4460"/>
                    <a:pt x="9" y="4459"/>
                    <a:pt x="10" y="4458"/>
                  </a:cubicBezTo>
                  <a:cubicBezTo>
                    <a:pt x="11" y="4456"/>
                    <a:pt x="12" y="4455"/>
                    <a:pt x="13" y="4453"/>
                  </a:cubicBezTo>
                  <a:cubicBezTo>
                    <a:pt x="14" y="4451"/>
                    <a:pt x="15" y="4450"/>
                    <a:pt x="16" y="4449"/>
                  </a:cubicBezTo>
                  <a:cubicBezTo>
                    <a:pt x="21" y="4439"/>
                    <a:pt x="24" y="4428"/>
                    <a:pt x="24" y="4417"/>
                  </a:cubicBezTo>
                  <a:cubicBezTo>
                    <a:pt x="24" y="4405"/>
                    <a:pt x="21" y="4395"/>
                    <a:pt x="16" y="4384"/>
                  </a:cubicBezTo>
                  <a:cubicBezTo>
                    <a:pt x="16" y="4384"/>
                    <a:pt x="17" y="4383"/>
                    <a:pt x="18" y="4383"/>
                  </a:cubicBezTo>
                  <a:cubicBezTo>
                    <a:pt x="298" y="4156"/>
                    <a:pt x="298" y="4156"/>
                    <a:pt x="298" y="4156"/>
                  </a:cubicBezTo>
                  <a:cubicBezTo>
                    <a:pt x="299" y="4155"/>
                    <a:pt x="300" y="4154"/>
                    <a:pt x="301" y="4153"/>
                  </a:cubicBezTo>
                  <a:cubicBezTo>
                    <a:pt x="302" y="4154"/>
                    <a:pt x="303" y="4155"/>
                    <a:pt x="304" y="4156"/>
                  </a:cubicBezTo>
                  <a:cubicBezTo>
                    <a:pt x="583" y="4383"/>
                    <a:pt x="583" y="4383"/>
                    <a:pt x="583" y="4383"/>
                  </a:cubicBezTo>
                  <a:cubicBezTo>
                    <a:pt x="584" y="4383"/>
                    <a:pt x="585" y="4384"/>
                    <a:pt x="585" y="4384"/>
                  </a:cubicBezTo>
                  <a:cubicBezTo>
                    <a:pt x="586" y="4383"/>
                    <a:pt x="587" y="4382"/>
                    <a:pt x="588" y="4380"/>
                  </a:cubicBezTo>
                  <a:cubicBezTo>
                    <a:pt x="589" y="4379"/>
                    <a:pt x="590" y="4378"/>
                    <a:pt x="591" y="4376"/>
                  </a:cubicBezTo>
                  <a:cubicBezTo>
                    <a:pt x="591" y="4376"/>
                    <a:pt x="591" y="4376"/>
                    <a:pt x="591" y="4376"/>
                  </a:cubicBezTo>
                  <a:cubicBezTo>
                    <a:pt x="590" y="4376"/>
                    <a:pt x="590" y="4375"/>
                    <a:pt x="589" y="4375"/>
                  </a:cubicBezTo>
                  <a:cubicBezTo>
                    <a:pt x="310" y="4147"/>
                    <a:pt x="310" y="4147"/>
                    <a:pt x="310" y="4147"/>
                  </a:cubicBezTo>
                  <a:cubicBezTo>
                    <a:pt x="309" y="4147"/>
                    <a:pt x="309" y="4147"/>
                    <a:pt x="308" y="4147"/>
                  </a:cubicBezTo>
                  <a:cubicBezTo>
                    <a:pt x="308" y="4147"/>
                    <a:pt x="308" y="4146"/>
                    <a:pt x="308" y="4146"/>
                  </a:cubicBezTo>
                  <a:cubicBezTo>
                    <a:pt x="309" y="4144"/>
                    <a:pt x="310" y="4143"/>
                    <a:pt x="311" y="4142"/>
                  </a:cubicBezTo>
                  <a:cubicBezTo>
                    <a:pt x="312" y="4140"/>
                    <a:pt x="313" y="4139"/>
                    <a:pt x="314" y="4138"/>
                  </a:cubicBezTo>
                  <a:cubicBezTo>
                    <a:pt x="315" y="4136"/>
                    <a:pt x="316" y="4135"/>
                    <a:pt x="317" y="4134"/>
                  </a:cubicBezTo>
                  <a:cubicBezTo>
                    <a:pt x="322" y="4123"/>
                    <a:pt x="325" y="4113"/>
                    <a:pt x="325" y="4101"/>
                  </a:cubicBezTo>
                  <a:cubicBezTo>
                    <a:pt x="325" y="4090"/>
                    <a:pt x="322" y="4079"/>
                    <a:pt x="317" y="4069"/>
                  </a:cubicBezTo>
                  <a:cubicBezTo>
                    <a:pt x="317" y="4069"/>
                    <a:pt x="318" y="4068"/>
                    <a:pt x="319" y="4068"/>
                  </a:cubicBezTo>
                  <a:cubicBezTo>
                    <a:pt x="598" y="3840"/>
                    <a:pt x="598" y="3840"/>
                    <a:pt x="598" y="3840"/>
                  </a:cubicBezTo>
                  <a:cubicBezTo>
                    <a:pt x="599" y="3839"/>
                    <a:pt x="600" y="3838"/>
                    <a:pt x="601" y="3837"/>
                  </a:cubicBezTo>
                  <a:cubicBezTo>
                    <a:pt x="602" y="3838"/>
                    <a:pt x="603" y="3839"/>
                    <a:pt x="604" y="3840"/>
                  </a:cubicBezTo>
                  <a:cubicBezTo>
                    <a:pt x="884" y="4068"/>
                    <a:pt x="884" y="4068"/>
                    <a:pt x="884" y="4068"/>
                  </a:cubicBezTo>
                  <a:cubicBezTo>
                    <a:pt x="885" y="4068"/>
                    <a:pt x="886" y="4069"/>
                    <a:pt x="886" y="4069"/>
                  </a:cubicBezTo>
                  <a:cubicBezTo>
                    <a:pt x="887" y="4068"/>
                    <a:pt x="888" y="4067"/>
                    <a:pt x="889" y="4064"/>
                  </a:cubicBezTo>
                  <a:cubicBezTo>
                    <a:pt x="890" y="4064"/>
                    <a:pt x="891" y="4062"/>
                    <a:pt x="892" y="4061"/>
                  </a:cubicBezTo>
                  <a:cubicBezTo>
                    <a:pt x="892" y="4061"/>
                    <a:pt x="892" y="4060"/>
                    <a:pt x="892" y="4060"/>
                  </a:cubicBezTo>
                  <a:cubicBezTo>
                    <a:pt x="891" y="4060"/>
                    <a:pt x="891" y="4059"/>
                    <a:pt x="890" y="4059"/>
                  </a:cubicBezTo>
                  <a:cubicBezTo>
                    <a:pt x="610" y="3832"/>
                    <a:pt x="610" y="3832"/>
                    <a:pt x="610" y="3832"/>
                  </a:cubicBezTo>
                  <a:cubicBezTo>
                    <a:pt x="610" y="3832"/>
                    <a:pt x="609" y="3831"/>
                    <a:pt x="609" y="3831"/>
                  </a:cubicBezTo>
                  <a:cubicBezTo>
                    <a:pt x="609" y="3831"/>
                    <a:pt x="609" y="3831"/>
                    <a:pt x="608" y="3831"/>
                  </a:cubicBezTo>
                  <a:cubicBezTo>
                    <a:pt x="609" y="3829"/>
                    <a:pt x="610" y="3828"/>
                    <a:pt x="611" y="3827"/>
                  </a:cubicBezTo>
                  <a:cubicBezTo>
                    <a:pt x="612" y="3825"/>
                    <a:pt x="613" y="3824"/>
                    <a:pt x="614" y="3823"/>
                  </a:cubicBezTo>
                  <a:cubicBezTo>
                    <a:pt x="615" y="3820"/>
                    <a:pt x="616" y="3819"/>
                    <a:pt x="617" y="3818"/>
                  </a:cubicBezTo>
                  <a:cubicBezTo>
                    <a:pt x="622" y="3808"/>
                    <a:pt x="625" y="3797"/>
                    <a:pt x="625" y="3786"/>
                  </a:cubicBezTo>
                  <a:cubicBezTo>
                    <a:pt x="625" y="3774"/>
                    <a:pt x="622" y="3764"/>
                    <a:pt x="617" y="3753"/>
                  </a:cubicBezTo>
                  <a:cubicBezTo>
                    <a:pt x="617" y="3753"/>
                    <a:pt x="618" y="3752"/>
                    <a:pt x="619" y="3752"/>
                  </a:cubicBezTo>
                  <a:cubicBezTo>
                    <a:pt x="899" y="3525"/>
                    <a:pt x="899" y="3525"/>
                    <a:pt x="899" y="3525"/>
                  </a:cubicBezTo>
                  <a:cubicBezTo>
                    <a:pt x="900" y="3524"/>
                    <a:pt x="901" y="3523"/>
                    <a:pt x="902" y="3522"/>
                  </a:cubicBezTo>
                  <a:cubicBezTo>
                    <a:pt x="903" y="3523"/>
                    <a:pt x="904" y="3524"/>
                    <a:pt x="905" y="3525"/>
                  </a:cubicBezTo>
                  <a:cubicBezTo>
                    <a:pt x="1184" y="3752"/>
                    <a:pt x="1184" y="3752"/>
                    <a:pt x="1184" y="3752"/>
                  </a:cubicBezTo>
                  <a:cubicBezTo>
                    <a:pt x="1185" y="3752"/>
                    <a:pt x="1186" y="3753"/>
                    <a:pt x="1186" y="3753"/>
                  </a:cubicBezTo>
                  <a:cubicBezTo>
                    <a:pt x="1187" y="3752"/>
                    <a:pt x="1188" y="3751"/>
                    <a:pt x="1189" y="3749"/>
                  </a:cubicBezTo>
                  <a:cubicBezTo>
                    <a:pt x="1190" y="3748"/>
                    <a:pt x="1191" y="3747"/>
                    <a:pt x="1192" y="3745"/>
                  </a:cubicBezTo>
                  <a:cubicBezTo>
                    <a:pt x="1192" y="3745"/>
                    <a:pt x="1192" y="3745"/>
                    <a:pt x="1192" y="3745"/>
                  </a:cubicBezTo>
                  <a:cubicBezTo>
                    <a:pt x="1192" y="3745"/>
                    <a:pt x="1192" y="3744"/>
                    <a:pt x="1190" y="3744"/>
                  </a:cubicBezTo>
                  <a:cubicBezTo>
                    <a:pt x="911" y="3517"/>
                    <a:pt x="911" y="3517"/>
                    <a:pt x="911" y="3517"/>
                  </a:cubicBezTo>
                  <a:cubicBezTo>
                    <a:pt x="910" y="3517"/>
                    <a:pt x="910" y="3516"/>
                    <a:pt x="909" y="3516"/>
                  </a:cubicBezTo>
                  <a:cubicBezTo>
                    <a:pt x="909" y="3516"/>
                    <a:pt x="909" y="3516"/>
                    <a:pt x="909" y="3516"/>
                  </a:cubicBezTo>
                  <a:cubicBezTo>
                    <a:pt x="910" y="3513"/>
                    <a:pt x="911" y="3512"/>
                    <a:pt x="912" y="3511"/>
                  </a:cubicBezTo>
                  <a:cubicBezTo>
                    <a:pt x="913" y="3509"/>
                    <a:pt x="914" y="3508"/>
                    <a:pt x="915" y="3507"/>
                  </a:cubicBezTo>
                  <a:cubicBezTo>
                    <a:pt x="916" y="3505"/>
                    <a:pt x="917" y="3504"/>
                    <a:pt x="918" y="3503"/>
                  </a:cubicBezTo>
                  <a:cubicBezTo>
                    <a:pt x="923" y="3492"/>
                    <a:pt x="926" y="3482"/>
                    <a:pt x="926" y="3470"/>
                  </a:cubicBezTo>
                  <a:cubicBezTo>
                    <a:pt x="926" y="3459"/>
                    <a:pt x="923" y="3448"/>
                    <a:pt x="918" y="3438"/>
                  </a:cubicBezTo>
                  <a:cubicBezTo>
                    <a:pt x="918" y="3438"/>
                    <a:pt x="919" y="3437"/>
                    <a:pt x="920" y="3437"/>
                  </a:cubicBezTo>
                  <a:cubicBezTo>
                    <a:pt x="1200" y="3210"/>
                    <a:pt x="1200" y="3210"/>
                    <a:pt x="1200" y="3210"/>
                  </a:cubicBezTo>
                  <a:cubicBezTo>
                    <a:pt x="1201" y="3209"/>
                    <a:pt x="1202" y="3207"/>
                    <a:pt x="1203" y="3206"/>
                  </a:cubicBezTo>
                  <a:cubicBezTo>
                    <a:pt x="1204" y="3207"/>
                    <a:pt x="1205" y="3209"/>
                    <a:pt x="1206" y="3210"/>
                  </a:cubicBezTo>
                  <a:cubicBezTo>
                    <a:pt x="1485" y="3437"/>
                    <a:pt x="1485" y="3437"/>
                    <a:pt x="1485" y="3437"/>
                  </a:cubicBezTo>
                  <a:cubicBezTo>
                    <a:pt x="1486" y="3437"/>
                    <a:pt x="1487" y="3438"/>
                    <a:pt x="1487" y="3438"/>
                  </a:cubicBezTo>
                  <a:cubicBezTo>
                    <a:pt x="1487" y="3437"/>
                    <a:pt x="1488" y="3437"/>
                    <a:pt x="1488" y="3436"/>
                  </a:cubicBezTo>
                  <a:cubicBezTo>
                    <a:pt x="1489" y="3436"/>
                    <a:pt x="1489" y="3435"/>
                    <a:pt x="1490" y="3434"/>
                  </a:cubicBezTo>
                  <a:cubicBezTo>
                    <a:pt x="1490" y="3434"/>
                    <a:pt x="1490" y="3434"/>
                    <a:pt x="1490" y="3434"/>
                  </a:cubicBezTo>
                  <a:cubicBezTo>
                    <a:pt x="1490" y="3433"/>
                    <a:pt x="1491" y="3433"/>
                    <a:pt x="1491" y="3432"/>
                  </a:cubicBezTo>
                  <a:cubicBezTo>
                    <a:pt x="1492" y="3431"/>
                    <a:pt x="1492" y="3430"/>
                    <a:pt x="1493" y="3429"/>
                  </a:cubicBezTo>
                  <a:cubicBezTo>
                    <a:pt x="1492" y="3429"/>
                    <a:pt x="1492" y="3428"/>
                    <a:pt x="1491" y="3428"/>
                  </a:cubicBezTo>
                  <a:cubicBezTo>
                    <a:pt x="1212" y="3201"/>
                    <a:pt x="1212" y="3201"/>
                    <a:pt x="1212" y="3201"/>
                  </a:cubicBezTo>
                  <a:cubicBezTo>
                    <a:pt x="1211" y="3201"/>
                    <a:pt x="1211" y="3200"/>
                    <a:pt x="1210" y="3200"/>
                  </a:cubicBezTo>
                  <a:cubicBezTo>
                    <a:pt x="1210" y="3199"/>
                    <a:pt x="1210" y="3198"/>
                    <a:pt x="1211" y="3198"/>
                  </a:cubicBezTo>
                  <a:cubicBezTo>
                    <a:pt x="1211" y="3197"/>
                    <a:pt x="1212" y="3197"/>
                    <a:pt x="1212" y="3196"/>
                  </a:cubicBezTo>
                  <a:cubicBezTo>
                    <a:pt x="1212" y="3196"/>
                    <a:pt x="1212" y="3196"/>
                    <a:pt x="1213" y="3196"/>
                  </a:cubicBezTo>
                  <a:cubicBezTo>
                    <a:pt x="1213" y="3195"/>
                    <a:pt x="1213" y="3194"/>
                    <a:pt x="1214" y="3194"/>
                  </a:cubicBezTo>
                  <a:cubicBezTo>
                    <a:pt x="1214" y="3193"/>
                    <a:pt x="1215" y="3192"/>
                    <a:pt x="1215" y="3192"/>
                  </a:cubicBezTo>
                  <a:cubicBezTo>
                    <a:pt x="1215" y="3192"/>
                    <a:pt x="1215" y="3192"/>
                    <a:pt x="1216" y="3192"/>
                  </a:cubicBezTo>
                  <a:cubicBezTo>
                    <a:pt x="1216" y="3191"/>
                    <a:pt x="1217" y="3190"/>
                    <a:pt x="1217" y="3189"/>
                  </a:cubicBezTo>
                  <a:cubicBezTo>
                    <a:pt x="1218" y="3189"/>
                    <a:pt x="1218" y="3188"/>
                    <a:pt x="1219" y="3187"/>
                  </a:cubicBezTo>
                  <a:cubicBezTo>
                    <a:pt x="1224" y="3177"/>
                    <a:pt x="1227" y="3166"/>
                    <a:pt x="1227" y="3155"/>
                  </a:cubicBezTo>
                  <a:cubicBezTo>
                    <a:pt x="1227" y="3143"/>
                    <a:pt x="1224" y="3133"/>
                    <a:pt x="1219" y="3122"/>
                  </a:cubicBezTo>
                  <a:cubicBezTo>
                    <a:pt x="1219" y="3122"/>
                    <a:pt x="1220" y="3121"/>
                    <a:pt x="1221" y="3121"/>
                  </a:cubicBezTo>
                  <a:cubicBezTo>
                    <a:pt x="1500" y="2894"/>
                    <a:pt x="1500" y="2894"/>
                    <a:pt x="1500" y="2894"/>
                  </a:cubicBezTo>
                  <a:cubicBezTo>
                    <a:pt x="1501" y="2893"/>
                    <a:pt x="1502" y="2892"/>
                    <a:pt x="1503" y="2891"/>
                  </a:cubicBezTo>
                  <a:cubicBezTo>
                    <a:pt x="1504" y="2892"/>
                    <a:pt x="1505" y="2893"/>
                    <a:pt x="1506" y="2894"/>
                  </a:cubicBezTo>
                  <a:cubicBezTo>
                    <a:pt x="1786" y="3121"/>
                    <a:pt x="1786" y="3121"/>
                    <a:pt x="1786" y="3121"/>
                  </a:cubicBezTo>
                  <a:cubicBezTo>
                    <a:pt x="1787" y="3121"/>
                    <a:pt x="1787" y="3122"/>
                    <a:pt x="1788" y="3122"/>
                  </a:cubicBezTo>
                  <a:cubicBezTo>
                    <a:pt x="1788" y="3122"/>
                    <a:pt x="1788" y="3122"/>
                    <a:pt x="1788" y="3122"/>
                  </a:cubicBezTo>
                  <a:cubicBezTo>
                    <a:pt x="1789" y="3121"/>
                    <a:pt x="1790" y="3120"/>
                    <a:pt x="1791" y="3118"/>
                  </a:cubicBezTo>
                  <a:cubicBezTo>
                    <a:pt x="1792" y="3117"/>
                    <a:pt x="1793" y="3116"/>
                    <a:pt x="1794" y="3114"/>
                  </a:cubicBezTo>
                  <a:cubicBezTo>
                    <a:pt x="1793" y="3114"/>
                    <a:pt x="1793" y="3113"/>
                    <a:pt x="1792" y="3113"/>
                  </a:cubicBezTo>
                  <a:cubicBezTo>
                    <a:pt x="1512" y="2886"/>
                    <a:pt x="1512" y="2886"/>
                    <a:pt x="1512" y="2886"/>
                  </a:cubicBezTo>
                  <a:cubicBezTo>
                    <a:pt x="1511" y="2886"/>
                    <a:pt x="1511" y="2885"/>
                    <a:pt x="1510" y="2885"/>
                  </a:cubicBezTo>
                  <a:cubicBezTo>
                    <a:pt x="1511" y="2883"/>
                    <a:pt x="1512" y="2882"/>
                    <a:pt x="1513" y="2880"/>
                  </a:cubicBezTo>
                  <a:cubicBezTo>
                    <a:pt x="1514" y="2878"/>
                    <a:pt x="1515" y="2877"/>
                    <a:pt x="1516" y="2876"/>
                  </a:cubicBezTo>
                  <a:cubicBezTo>
                    <a:pt x="1517" y="2874"/>
                    <a:pt x="1518" y="2873"/>
                    <a:pt x="1519" y="2872"/>
                  </a:cubicBezTo>
                  <a:cubicBezTo>
                    <a:pt x="1519" y="2872"/>
                    <a:pt x="1519" y="2872"/>
                    <a:pt x="1519" y="2872"/>
                  </a:cubicBezTo>
                  <a:cubicBezTo>
                    <a:pt x="1524" y="2862"/>
                    <a:pt x="1527" y="2851"/>
                    <a:pt x="1527" y="2839"/>
                  </a:cubicBezTo>
                  <a:cubicBezTo>
                    <a:pt x="1527" y="2828"/>
                    <a:pt x="1524" y="2817"/>
                    <a:pt x="1519" y="2807"/>
                  </a:cubicBezTo>
                  <a:cubicBezTo>
                    <a:pt x="1519" y="2807"/>
                    <a:pt x="1520" y="2806"/>
                    <a:pt x="1521" y="2806"/>
                  </a:cubicBezTo>
                  <a:cubicBezTo>
                    <a:pt x="1801" y="2579"/>
                    <a:pt x="1801" y="2579"/>
                    <a:pt x="1801" y="2579"/>
                  </a:cubicBezTo>
                  <a:cubicBezTo>
                    <a:pt x="1802" y="2578"/>
                    <a:pt x="1803" y="2577"/>
                    <a:pt x="1804" y="2576"/>
                  </a:cubicBezTo>
                  <a:cubicBezTo>
                    <a:pt x="1805" y="2577"/>
                    <a:pt x="1806" y="2578"/>
                    <a:pt x="1807" y="2579"/>
                  </a:cubicBezTo>
                  <a:cubicBezTo>
                    <a:pt x="2086" y="2806"/>
                    <a:pt x="2086" y="2806"/>
                    <a:pt x="2086" y="2806"/>
                  </a:cubicBezTo>
                  <a:cubicBezTo>
                    <a:pt x="2087" y="2806"/>
                    <a:pt x="2088" y="2807"/>
                    <a:pt x="2088" y="2807"/>
                  </a:cubicBezTo>
                  <a:cubicBezTo>
                    <a:pt x="2088" y="2807"/>
                    <a:pt x="2088" y="2807"/>
                    <a:pt x="2088" y="2807"/>
                  </a:cubicBezTo>
                  <a:cubicBezTo>
                    <a:pt x="2089" y="2806"/>
                    <a:pt x="2090" y="2805"/>
                    <a:pt x="2091" y="2803"/>
                  </a:cubicBezTo>
                  <a:cubicBezTo>
                    <a:pt x="2092" y="2802"/>
                    <a:pt x="2093" y="2801"/>
                    <a:pt x="2094" y="2798"/>
                  </a:cubicBezTo>
                  <a:cubicBezTo>
                    <a:pt x="2093" y="2798"/>
                    <a:pt x="2093" y="2797"/>
                    <a:pt x="2092" y="2797"/>
                  </a:cubicBezTo>
                  <a:cubicBezTo>
                    <a:pt x="1813" y="2570"/>
                    <a:pt x="1813" y="2570"/>
                    <a:pt x="1813" y="2570"/>
                  </a:cubicBezTo>
                  <a:cubicBezTo>
                    <a:pt x="1812" y="2570"/>
                    <a:pt x="1812" y="2569"/>
                    <a:pt x="1811" y="2569"/>
                  </a:cubicBezTo>
                  <a:cubicBezTo>
                    <a:pt x="1812" y="2567"/>
                    <a:pt x="1813" y="2566"/>
                    <a:pt x="1814" y="2565"/>
                  </a:cubicBezTo>
                  <a:cubicBezTo>
                    <a:pt x="1815" y="2563"/>
                    <a:pt x="1816" y="2562"/>
                    <a:pt x="1817" y="2561"/>
                  </a:cubicBezTo>
                  <a:cubicBezTo>
                    <a:pt x="1818" y="2559"/>
                    <a:pt x="1819" y="2558"/>
                    <a:pt x="1819" y="2557"/>
                  </a:cubicBezTo>
                  <a:cubicBezTo>
                    <a:pt x="1820" y="2557"/>
                    <a:pt x="1820" y="2557"/>
                    <a:pt x="1820" y="2557"/>
                  </a:cubicBezTo>
                  <a:cubicBezTo>
                    <a:pt x="1825" y="2546"/>
                    <a:pt x="1828" y="2536"/>
                    <a:pt x="1828" y="2524"/>
                  </a:cubicBezTo>
                  <a:cubicBezTo>
                    <a:pt x="1828" y="2524"/>
                    <a:pt x="1828" y="2524"/>
                    <a:pt x="1828" y="2524"/>
                  </a:cubicBezTo>
                  <a:cubicBezTo>
                    <a:pt x="1828" y="2512"/>
                    <a:pt x="1825" y="2502"/>
                    <a:pt x="1820" y="2491"/>
                  </a:cubicBezTo>
                  <a:cubicBezTo>
                    <a:pt x="1820" y="2491"/>
                    <a:pt x="1821" y="2490"/>
                    <a:pt x="1822" y="2490"/>
                  </a:cubicBezTo>
                  <a:cubicBezTo>
                    <a:pt x="2101" y="2263"/>
                    <a:pt x="2101" y="2263"/>
                    <a:pt x="2101" y="2263"/>
                  </a:cubicBezTo>
                  <a:cubicBezTo>
                    <a:pt x="2102" y="2262"/>
                    <a:pt x="2103" y="2261"/>
                    <a:pt x="2104" y="2260"/>
                  </a:cubicBezTo>
                  <a:cubicBezTo>
                    <a:pt x="2105" y="2261"/>
                    <a:pt x="2106" y="2262"/>
                    <a:pt x="2107" y="2263"/>
                  </a:cubicBezTo>
                  <a:cubicBezTo>
                    <a:pt x="2386" y="2490"/>
                    <a:pt x="2386" y="2490"/>
                    <a:pt x="2386" y="2490"/>
                  </a:cubicBezTo>
                  <a:cubicBezTo>
                    <a:pt x="2387" y="2490"/>
                    <a:pt x="2388" y="2491"/>
                    <a:pt x="2388" y="2491"/>
                  </a:cubicBezTo>
                  <a:cubicBezTo>
                    <a:pt x="2389" y="2490"/>
                    <a:pt x="2390" y="2489"/>
                    <a:pt x="2391" y="2487"/>
                  </a:cubicBezTo>
                  <a:cubicBezTo>
                    <a:pt x="2392" y="2486"/>
                    <a:pt x="2393" y="2485"/>
                    <a:pt x="2394" y="2483"/>
                  </a:cubicBezTo>
                  <a:cubicBezTo>
                    <a:pt x="2394" y="2483"/>
                    <a:pt x="2394" y="2483"/>
                    <a:pt x="2394" y="2483"/>
                  </a:cubicBezTo>
                  <a:cubicBezTo>
                    <a:pt x="2393" y="2483"/>
                    <a:pt x="2393" y="2482"/>
                    <a:pt x="2392" y="2482"/>
                  </a:cubicBezTo>
                  <a:cubicBezTo>
                    <a:pt x="2113" y="2255"/>
                    <a:pt x="2113" y="2255"/>
                    <a:pt x="2113" y="2255"/>
                  </a:cubicBezTo>
                  <a:cubicBezTo>
                    <a:pt x="2112" y="2255"/>
                    <a:pt x="2112" y="2253"/>
                    <a:pt x="2111" y="2253"/>
                  </a:cubicBezTo>
                  <a:cubicBezTo>
                    <a:pt x="2111" y="2253"/>
                    <a:pt x="2111" y="2253"/>
                    <a:pt x="2111" y="2253"/>
                  </a:cubicBezTo>
                  <a:cubicBezTo>
                    <a:pt x="2112" y="2251"/>
                    <a:pt x="2113" y="2250"/>
                    <a:pt x="2114" y="2249"/>
                  </a:cubicBezTo>
                  <a:cubicBezTo>
                    <a:pt x="2115" y="2247"/>
                    <a:pt x="2116" y="2246"/>
                    <a:pt x="2117" y="2245"/>
                  </a:cubicBezTo>
                  <a:cubicBezTo>
                    <a:pt x="2118" y="2243"/>
                    <a:pt x="2119" y="2242"/>
                    <a:pt x="2120" y="2241"/>
                  </a:cubicBezTo>
                  <a:cubicBezTo>
                    <a:pt x="2120" y="2241"/>
                    <a:pt x="2120" y="2241"/>
                    <a:pt x="2120" y="2240"/>
                  </a:cubicBezTo>
                  <a:cubicBezTo>
                    <a:pt x="2125" y="2230"/>
                    <a:pt x="2128" y="2220"/>
                    <a:pt x="2128" y="2208"/>
                  </a:cubicBezTo>
                  <a:cubicBezTo>
                    <a:pt x="2128" y="2197"/>
                    <a:pt x="2125" y="2186"/>
                    <a:pt x="2120" y="2176"/>
                  </a:cubicBezTo>
                  <a:cubicBezTo>
                    <a:pt x="2120" y="2176"/>
                    <a:pt x="2121" y="2174"/>
                    <a:pt x="2122" y="2174"/>
                  </a:cubicBezTo>
                  <a:cubicBezTo>
                    <a:pt x="2401" y="1947"/>
                    <a:pt x="2401" y="1947"/>
                    <a:pt x="2401" y="1947"/>
                  </a:cubicBezTo>
                  <a:cubicBezTo>
                    <a:pt x="2402" y="1946"/>
                    <a:pt x="2403" y="1945"/>
                    <a:pt x="2404" y="1944"/>
                  </a:cubicBezTo>
                  <a:cubicBezTo>
                    <a:pt x="2404" y="1944"/>
                    <a:pt x="2404" y="1944"/>
                    <a:pt x="2404" y="1944"/>
                  </a:cubicBezTo>
                  <a:cubicBezTo>
                    <a:pt x="2405" y="1945"/>
                    <a:pt x="2406" y="1946"/>
                    <a:pt x="2407" y="1947"/>
                  </a:cubicBezTo>
                  <a:cubicBezTo>
                    <a:pt x="2686" y="2174"/>
                    <a:pt x="2686" y="2174"/>
                    <a:pt x="2686" y="2174"/>
                  </a:cubicBezTo>
                  <a:cubicBezTo>
                    <a:pt x="2687" y="2174"/>
                    <a:pt x="2688" y="2175"/>
                    <a:pt x="2688" y="2175"/>
                  </a:cubicBezTo>
                  <a:cubicBezTo>
                    <a:pt x="2689" y="2174"/>
                    <a:pt x="2690" y="2173"/>
                    <a:pt x="2691" y="2171"/>
                  </a:cubicBezTo>
                  <a:cubicBezTo>
                    <a:pt x="2692" y="2170"/>
                    <a:pt x="2693" y="2169"/>
                    <a:pt x="2694" y="2168"/>
                  </a:cubicBezTo>
                  <a:cubicBezTo>
                    <a:pt x="2694" y="2168"/>
                    <a:pt x="2694" y="2167"/>
                    <a:pt x="2694" y="2167"/>
                  </a:cubicBezTo>
                  <a:cubicBezTo>
                    <a:pt x="2693" y="2167"/>
                    <a:pt x="2693" y="2166"/>
                    <a:pt x="2692" y="2166"/>
                  </a:cubicBezTo>
                  <a:cubicBezTo>
                    <a:pt x="2413" y="1939"/>
                    <a:pt x="2413" y="1939"/>
                    <a:pt x="2413" y="1939"/>
                  </a:cubicBezTo>
                  <a:cubicBezTo>
                    <a:pt x="2412" y="1939"/>
                    <a:pt x="2412" y="1938"/>
                    <a:pt x="2412" y="1938"/>
                  </a:cubicBezTo>
                  <a:cubicBezTo>
                    <a:pt x="2411" y="1938"/>
                    <a:pt x="2411" y="1938"/>
                    <a:pt x="2411" y="1938"/>
                  </a:cubicBezTo>
                  <a:cubicBezTo>
                    <a:pt x="2412" y="1936"/>
                    <a:pt x="2413" y="1935"/>
                    <a:pt x="2414" y="1934"/>
                  </a:cubicBezTo>
                  <a:cubicBezTo>
                    <a:pt x="2415" y="1932"/>
                    <a:pt x="2416" y="1930"/>
                    <a:pt x="2417" y="1929"/>
                  </a:cubicBezTo>
                  <a:cubicBezTo>
                    <a:pt x="2418" y="1927"/>
                    <a:pt x="2419" y="1926"/>
                    <a:pt x="2420" y="1925"/>
                  </a:cubicBezTo>
                  <a:cubicBezTo>
                    <a:pt x="2425" y="1915"/>
                    <a:pt x="2428" y="1904"/>
                    <a:pt x="2428" y="1893"/>
                  </a:cubicBezTo>
                  <a:cubicBezTo>
                    <a:pt x="2428" y="1881"/>
                    <a:pt x="2425" y="1871"/>
                    <a:pt x="2420" y="1860"/>
                  </a:cubicBezTo>
                  <a:cubicBezTo>
                    <a:pt x="2420" y="1860"/>
                    <a:pt x="2421" y="1859"/>
                    <a:pt x="2422" y="1859"/>
                  </a:cubicBezTo>
                  <a:cubicBezTo>
                    <a:pt x="2701" y="1632"/>
                    <a:pt x="2701" y="1632"/>
                    <a:pt x="2701" y="1632"/>
                  </a:cubicBezTo>
                  <a:cubicBezTo>
                    <a:pt x="2702" y="1631"/>
                    <a:pt x="2703" y="1630"/>
                    <a:pt x="2704" y="1629"/>
                  </a:cubicBezTo>
                  <a:cubicBezTo>
                    <a:pt x="2705" y="1630"/>
                    <a:pt x="2706" y="1631"/>
                    <a:pt x="2707" y="1632"/>
                  </a:cubicBezTo>
                  <a:cubicBezTo>
                    <a:pt x="2987" y="1859"/>
                    <a:pt x="2987" y="1859"/>
                    <a:pt x="2987" y="1859"/>
                  </a:cubicBezTo>
                  <a:cubicBezTo>
                    <a:pt x="2988" y="1859"/>
                    <a:pt x="2989" y="1860"/>
                    <a:pt x="2989" y="1860"/>
                  </a:cubicBezTo>
                  <a:cubicBezTo>
                    <a:pt x="2990" y="1859"/>
                    <a:pt x="2991" y="1858"/>
                    <a:pt x="2992" y="1856"/>
                  </a:cubicBezTo>
                  <a:cubicBezTo>
                    <a:pt x="2992" y="1855"/>
                    <a:pt x="2993" y="1854"/>
                    <a:pt x="2994" y="1852"/>
                  </a:cubicBezTo>
                  <a:cubicBezTo>
                    <a:pt x="2994" y="1852"/>
                    <a:pt x="2994" y="1852"/>
                    <a:pt x="2995" y="1852"/>
                  </a:cubicBezTo>
                  <a:cubicBezTo>
                    <a:pt x="2994" y="1852"/>
                    <a:pt x="2994" y="1851"/>
                    <a:pt x="2993" y="1851"/>
                  </a:cubicBezTo>
                  <a:cubicBezTo>
                    <a:pt x="2713" y="1623"/>
                    <a:pt x="2713" y="1623"/>
                    <a:pt x="2713" y="1623"/>
                  </a:cubicBezTo>
                  <a:cubicBezTo>
                    <a:pt x="2713" y="1623"/>
                    <a:pt x="2712" y="1623"/>
                    <a:pt x="2712" y="1623"/>
                  </a:cubicBezTo>
                  <a:cubicBezTo>
                    <a:pt x="2712" y="1623"/>
                    <a:pt x="2712" y="1622"/>
                    <a:pt x="2711" y="1622"/>
                  </a:cubicBezTo>
                  <a:cubicBezTo>
                    <a:pt x="2712" y="1620"/>
                    <a:pt x="2713" y="1619"/>
                    <a:pt x="2714" y="1618"/>
                  </a:cubicBezTo>
                  <a:cubicBezTo>
                    <a:pt x="2715" y="1616"/>
                    <a:pt x="2716" y="1615"/>
                    <a:pt x="2717" y="1614"/>
                  </a:cubicBezTo>
                  <a:cubicBezTo>
                    <a:pt x="2718" y="1612"/>
                    <a:pt x="2719" y="1611"/>
                    <a:pt x="2720" y="1610"/>
                  </a:cubicBezTo>
                  <a:cubicBezTo>
                    <a:pt x="2725" y="1599"/>
                    <a:pt x="2728" y="1589"/>
                    <a:pt x="2728" y="1577"/>
                  </a:cubicBezTo>
                  <a:cubicBezTo>
                    <a:pt x="2728" y="1566"/>
                    <a:pt x="2725" y="1555"/>
                    <a:pt x="2720" y="1545"/>
                  </a:cubicBezTo>
                  <a:cubicBezTo>
                    <a:pt x="2720" y="1545"/>
                    <a:pt x="2721" y="1544"/>
                    <a:pt x="2722" y="1544"/>
                  </a:cubicBezTo>
                  <a:cubicBezTo>
                    <a:pt x="3002" y="1316"/>
                    <a:pt x="3002" y="1316"/>
                    <a:pt x="3002" y="1316"/>
                  </a:cubicBezTo>
                  <a:cubicBezTo>
                    <a:pt x="3003" y="1315"/>
                    <a:pt x="3004" y="1314"/>
                    <a:pt x="3005" y="1313"/>
                  </a:cubicBezTo>
                  <a:cubicBezTo>
                    <a:pt x="3006" y="1314"/>
                    <a:pt x="3007" y="1315"/>
                    <a:pt x="3008" y="1316"/>
                  </a:cubicBezTo>
                  <a:cubicBezTo>
                    <a:pt x="3287" y="1544"/>
                    <a:pt x="3287" y="1544"/>
                    <a:pt x="3287" y="1544"/>
                  </a:cubicBezTo>
                  <a:cubicBezTo>
                    <a:pt x="3288" y="1544"/>
                    <a:pt x="3289" y="1545"/>
                    <a:pt x="3289" y="1545"/>
                  </a:cubicBezTo>
                  <a:cubicBezTo>
                    <a:pt x="3290" y="1544"/>
                    <a:pt x="3291" y="1542"/>
                    <a:pt x="3292" y="1540"/>
                  </a:cubicBezTo>
                  <a:cubicBezTo>
                    <a:pt x="3293" y="1539"/>
                    <a:pt x="3294" y="1538"/>
                    <a:pt x="3294" y="1537"/>
                  </a:cubicBezTo>
                  <a:cubicBezTo>
                    <a:pt x="3295" y="1536"/>
                    <a:pt x="3295" y="1536"/>
                    <a:pt x="3295" y="1536"/>
                  </a:cubicBezTo>
                  <a:cubicBezTo>
                    <a:pt x="3294" y="1536"/>
                    <a:pt x="3294" y="1535"/>
                    <a:pt x="3293" y="1535"/>
                  </a:cubicBezTo>
                  <a:cubicBezTo>
                    <a:pt x="3014" y="1308"/>
                    <a:pt x="3014" y="1308"/>
                    <a:pt x="3014" y="1308"/>
                  </a:cubicBezTo>
                  <a:cubicBezTo>
                    <a:pt x="3013" y="1308"/>
                    <a:pt x="3013" y="1307"/>
                    <a:pt x="3012" y="1307"/>
                  </a:cubicBezTo>
                  <a:cubicBezTo>
                    <a:pt x="3012" y="1307"/>
                    <a:pt x="3012" y="1307"/>
                    <a:pt x="3012" y="1307"/>
                  </a:cubicBezTo>
                  <a:cubicBezTo>
                    <a:pt x="3013" y="1305"/>
                    <a:pt x="3014" y="1304"/>
                    <a:pt x="3015" y="1303"/>
                  </a:cubicBezTo>
                  <a:cubicBezTo>
                    <a:pt x="3016" y="1301"/>
                    <a:pt x="3017" y="1300"/>
                    <a:pt x="3018" y="1299"/>
                  </a:cubicBezTo>
                  <a:cubicBezTo>
                    <a:pt x="3019" y="1296"/>
                    <a:pt x="3020" y="1295"/>
                    <a:pt x="3021" y="1294"/>
                  </a:cubicBezTo>
                  <a:cubicBezTo>
                    <a:pt x="3026" y="1284"/>
                    <a:pt x="3029" y="1273"/>
                    <a:pt x="3029" y="1262"/>
                  </a:cubicBezTo>
                  <a:cubicBezTo>
                    <a:pt x="3029" y="1250"/>
                    <a:pt x="3026" y="1240"/>
                    <a:pt x="3021" y="1229"/>
                  </a:cubicBezTo>
                  <a:cubicBezTo>
                    <a:pt x="3021" y="1229"/>
                    <a:pt x="3022" y="1228"/>
                    <a:pt x="3023" y="1228"/>
                  </a:cubicBezTo>
                  <a:cubicBezTo>
                    <a:pt x="3302" y="1001"/>
                    <a:pt x="3302" y="1001"/>
                    <a:pt x="3302" y="1001"/>
                  </a:cubicBezTo>
                  <a:cubicBezTo>
                    <a:pt x="3303" y="1000"/>
                    <a:pt x="3304" y="999"/>
                    <a:pt x="3305" y="998"/>
                  </a:cubicBezTo>
                  <a:cubicBezTo>
                    <a:pt x="3306" y="999"/>
                    <a:pt x="3307" y="1000"/>
                    <a:pt x="3308" y="1001"/>
                  </a:cubicBezTo>
                  <a:cubicBezTo>
                    <a:pt x="3587" y="1228"/>
                    <a:pt x="3587" y="1228"/>
                    <a:pt x="3587" y="1228"/>
                  </a:cubicBezTo>
                  <a:cubicBezTo>
                    <a:pt x="3588" y="1228"/>
                    <a:pt x="3589" y="1229"/>
                    <a:pt x="3589" y="1229"/>
                  </a:cubicBezTo>
                  <a:cubicBezTo>
                    <a:pt x="3590" y="1228"/>
                    <a:pt x="3591" y="1227"/>
                    <a:pt x="3592" y="1225"/>
                  </a:cubicBezTo>
                  <a:cubicBezTo>
                    <a:pt x="3593" y="1224"/>
                    <a:pt x="3594" y="1223"/>
                    <a:pt x="3595" y="1221"/>
                  </a:cubicBezTo>
                  <a:cubicBezTo>
                    <a:pt x="3595" y="1221"/>
                    <a:pt x="3595" y="1221"/>
                    <a:pt x="3595" y="1221"/>
                  </a:cubicBezTo>
                  <a:cubicBezTo>
                    <a:pt x="3594" y="1221"/>
                    <a:pt x="3594" y="1220"/>
                    <a:pt x="3593" y="1220"/>
                  </a:cubicBezTo>
                  <a:cubicBezTo>
                    <a:pt x="3314" y="993"/>
                    <a:pt x="3314" y="993"/>
                    <a:pt x="3314" y="993"/>
                  </a:cubicBezTo>
                  <a:cubicBezTo>
                    <a:pt x="3313" y="993"/>
                    <a:pt x="3313" y="992"/>
                    <a:pt x="3312" y="992"/>
                  </a:cubicBezTo>
                  <a:cubicBezTo>
                    <a:pt x="3312" y="992"/>
                    <a:pt x="3312" y="991"/>
                    <a:pt x="3312" y="991"/>
                  </a:cubicBezTo>
                  <a:cubicBezTo>
                    <a:pt x="3313" y="989"/>
                    <a:pt x="3314" y="988"/>
                    <a:pt x="3315" y="987"/>
                  </a:cubicBezTo>
                  <a:cubicBezTo>
                    <a:pt x="3316" y="985"/>
                    <a:pt x="3317" y="984"/>
                    <a:pt x="3318" y="983"/>
                  </a:cubicBezTo>
                  <a:cubicBezTo>
                    <a:pt x="3319" y="981"/>
                    <a:pt x="3320" y="980"/>
                    <a:pt x="3321" y="979"/>
                  </a:cubicBezTo>
                  <a:cubicBezTo>
                    <a:pt x="3326" y="968"/>
                    <a:pt x="3329" y="958"/>
                    <a:pt x="3329" y="946"/>
                  </a:cubicBezTo>
                  <a:cubicBezTo>
                    <a:pt x="3329" y="935"/>
                    <a:pt x="3326" y="924"/>
                    <a:pt x="3321" y="914"/>
                  </a:cubicBezTo>
                  <a:cubicBezTo>
                    <a:pt x="3321" y="914"/>
                    <a:pt x="3322" y="913"/>
                    <a:pt x="3323" y="913"/>
                  </a:cubicBezTo>
                  <a:cubicBezTo>
                    <a:pt x="3602" y="686"/>
                    <a:pt x="3602" y="686"/>
                    <a:pt x="3602" y="686"/>
                  </a:cubicBezTo>
                  <a:cubicBezTo>
                    <a:pt x="3603" y="684"/>
                    <a:pt x="3604" y="683"/>
                    <a:pt x="3605" y="682"/>
                  </a:cubicBezTo>
                  <a:cubicBezTo>
                    <a:pt x="3606" y="683"/>
                    <a:pt x="3607" y="684"/>
                    <a:pt x="3608" y="686"/>
                  </a:cubicBezTo>
                  <a:cubicBezTo>
                    <a:pt x="3887" y="913"/>
                    <a:pt x="3887" y="913"/>
                    <a:pt x="3887" y="913"/>
                  </a:cubicBezTo>
                  <a:cubicBezTo>
                    <a:pt x="3888" y="913"/>
                    <a:pt x="3889" y="914"/>
                    <a:pt x="3889" y="914"/>
                  </a:cubicBezTo>
                  <a:cubicBezTo>
                    <a:pt x="3890" y="913"/>
                    <a:pt x="3891" y="912"/>
                    <a:pt x="3892" y="909"/>
                  </a:cubicBezTo>
                  <a:cubicBezTo>
                    <a:pt x="3893" y="909"/>
                    <a:pt x="3894" y="907"/>
                    <a:pt x="3895" y="906"/>
                  </a:cubicBezTo>
                  <a:cubicBezTo>
                    <a:pt x="3895" y="905"/>
                    <a:pt x="3895" y="905"/>
                    <a:pt x="3895" y="905"/>
                  </a:cubicBezTo>
                  <a:cubicBezTo>
                    <a:pt x="3894" y="905"/>
                    <a:pt x="3894" y="904"/>
                    <a:pt x="3893" y="904"/>
                  </a:cubicBezTo>
                  <a:cubicBezTo>
                    <a:pt x="3614" y="677"/>
                    <a:pt x="3614" y="677"/>
                    <a:pt x="3614" y="677"/>
                  </a:cubicBezTo>
                  <a:cubicBezTo>
                    <a:pt x="3613" y="677"/>
                    <a:pt x="3613" y="676"/>
                    <a:pt x="3612" y="676"/>
                  </a:cubicBezTo>
                  <a:cubicBezTo>
                    <a:pt x="3612" y="676"/>
                    <a:pt x="3612" y="676"/>
                    <a:pt x="3612" y="676"/>
                  </a:cubicBezTo>
                  <a:cubicBezTo>
                    <a:pt x="3613" y="674"/>
                    <a:pt x="3614" y="673"/>
                    <a:pt x="3615" y="672"/>
                  </a:cubicBezTo>
                  <a:cubicBezTo>
                    <a:pt x="3616" y="670"/>
                    <a:pt x="3617" y="669"/>
                    <a:pt x="3618" y="668"/>
                  </a:cubicBezTo>
                  <a:cubicBezTo>
                    <a:pt x="3619" y="666"/>
                    <a:pt x="3620" y="664"/>
                    <a:pt x="3621" y="663"/>
                  </a:cubicBezTo>
                  <a:cubicBezTo>
                    <a:pt x="3626" y="653"/>
                    <a:pt x="3629" y="642"/>
                    <a:pt x="3629" y="631"/>
                  </a:cubicBezTo>
                  <a:cubicBezTo>
                    <a:pt x="3629" y="619"/>
                    <a:pt x="3626" y="609"/>
                    <a:pt x="3621" y="598"/>
                  </a:cubicBezTo>
                  <a:cubicBezTo>
                    <a:pt x="3621" y="598"/>
                    <a:pt x="3622" y="597"/>
                    <a:pt x="3623" y="597"/>
                  </a:cubicBezTo>
                  <a:cubicBezTo>
                    <a:pt x="3902" y="370"/>
                    <a:pt x="3902" y="370"/>
                    <a:pt x="3902" y="370"/>
                  </a:cubicBezTo>
                  <a:cubicBezTo>
                    <a:pt x="3903" y="369"/>
                    <a:pt x="3904" y="368"/>
                    <a:pt x="3905" y="367"/>
                  </a:cubicBezTo>
                  <a:cubicBezTo>
                    <a:pt x="3906" y="368"/>
                    <a:pt x="3907" y="369"/>
                    <a:pt x="3908" y="370"/>
                  </a:cubicBezTo>
                  <a:cubicBezTo>
                    <a:pt x="4187" y="597"/>
                    <a:pt x="4187" y="597"/>
                    <a:pt x="4187" y="597"/>
                  </a:cubicBezTo>
                  <a:cubicBezTo>
                    <a:pt x="4188" y="597"/>
                    <a:pt x="4189" y="598"/>
                    <a:pt x="4189" y="598"/>
                  </a:cubicBezTo>
                  <a:cubicBezTo>
                    <a:pt x="4190" y="597"/>
                    <a:pt x="4191" y="596"/>
                    <a:pt x="4192" y="594"/>
                  </a:cubicBezTo>
                  <a:cubicBezTo>
                    <a:pt x="4193" y="593"/>
                    <a:pt x="4194" y="592"/>
                    <a:pt x="4195" y="590"/>
                  </a:cubicBezTo>
                  <a:cubicBezTo>
                    <a:pt x="4195" y="590"/>
                    <a:pt x="4195" y="590"/>
                    <a:pt x="4195" y="590"/>
                  </a:cubicBezTo>
                  <a:cubicBezTo>
                    <a:pt x="4194" y="590"/>
                    <a:pt x="4194" y="589"/>
                    <a:pt x="4193" y="589"/>
                  </a:cubicBezTo>
                  <a:cubicBezTo>
                    <a:pt x="3914" y="362"/>
                    <a:pt x="3914" y="362"/>
                    <a:pt x="3914" y="362"/>
                  </a:cubicBezTo>
                  <a:cubicBezTo>
                    <a:pt x="3913" y="362"/>
                    <a:pt x="3913" y="361"/>
                    <a:pt x="3912" y="361"/>
                  </a:cubicBezTo>
                  <a:cubicBezTo>
                    <a:pt x="3912" y="361"/>
                    <a:pt x="3912" y="361"/>
                    <a:pt x="3912" y="361"/>
                  </a:cubicBezTo>
                  <a:cubicBezTo>
                    <a:pt x="3913" y="359"/>
                    <a:pt x="3914" y="357"/>
                    <a:pt x="3915" y="356"/>
                  </a:cubicBezTo>
                  <a:cubicBezTo>
                    <a:pt x="3916" y="354"/>
                    <a:pt x="3917" y="353"/>
                    <a:pt x="3918" y="352"/>
                  </a:cubicBezTo>
                  <a:cubicBezTo>
                    <a:pt x="3919" y="350"/>
                    <a:pt x="3920" y="349"/>
                    <a:pt x="3921" y="348"/>
                  </a:cubicBezTo>
                  <a:cubicBezTo>
                    <a:pt x="3926" y="337"/>
                    <a:pt x="3929" y="327"/>
                    <a:pt x="3929" y="315"/>
                  </a:cubicBezTo>
                  <a:cubicBezTo>
                    <a:pt x="3929" y="304"/>
                    <a:pt x="3926" y="293"/>
                    <a:pt x="3921" y="283"/>
                  </a:cubicBezTo>
                  <a:cubicBezTo>
                    <a:pt x="3921" y="283"/>
                    <a:pt x="3922" y="282"/>
                    <a:pt x="3923" y="282"/>
                  </a:cubicBezTo>
                  <a:cubicBezTo>
                    <a:pt x="4202" y="55"/>
                    <a:pt x="4202" y="55"/>
                    <a:pt x="4202" y="55"/>
                  </a:cubicBezTo>
                  <a:cubicBezTo>
                    <a:pt x="4203" y="54"/>
                    <a:pt x="4204" y="53"/>
                    <a:pt x="4205" y="51"/>
                  </a:cubicBezTo>
                  <a:cubicBezTo>
                    <a:pt x="4206" y="53"/>
                    <a:pt x="4207" y="54"/>
                    <a:pt x="4208" y="55"/>
                  </a:cubicBezTo>
                  <a:cubicBezTo>
                    <a:pt x="4488" y="282"/>
                    <a:pt x="4488" y="282"/>
                    <a:pt x="4488" y="282"/>
                  </a:cubicBezTo>
                  <a:cubicBezTo>
                    <a:pt x="4489" y="282"/>
                    <a:pt x="4490" y="283"/>
                    <a:pt x="4490" y="283"/>
                  </a:cubicBezTo>
                  <a:cubicBezTo>
                    <a:pt x="4490" y="282"/>
                    <a:pt x="4491" y="282"/>
                    <a:pt x="4491" y="281"/>
                  </a:cubicBezTo>
                  <a:cubicBezTo>
                    <a:pt x="4492" y="281"/>
                    <a:pt x="4492" y="280"/>
                    <a:pt x="4493" y="279"/>
                  </a:cubicBezTo>
                  <a:cubicBezTo>
                    <a:pt x="4493" y="278"/>
                    <a:pt x="4493" y="278"/>
                    <a:pt x="4493" y="278"/>
                  </a:cubicBezTo>
                  <a:cubicBezTo>
                    <a:pt x="4493" y="278"/>
                    <a:pt x="4494" y="277"/>
                    <a:pt x="4494" y="277"/>
                  </a:cubicBezTo>
                  <a:cubicBezTo>
                    <a:pt x="4495" y="276"/>
                    <a:pt x="4495" y="276"/>
                    <a:pt x="4496" y="274"/>
                  </a:cubicBezTo>
                  <a:cubicBezTo>
                    <a:pt x="4495" y="274"/>
                    <a:pt x="4495" y="273"/>
                    <a:pt x="4494" y="273"/>
                  </a:cubicBezTo>
                  <a:cubicBezTo>
                    <a:pt x="4214" y="46"/>
                    <a:pt x="4214" y="46"/>
                    <a:pt x="4214" y="46"/>
                  </a:cubicBezTo>
                  <a:cubicBezTo>
                    <a:pt x="4213" y="46"/>
                    <a:pt x="4213" y="45"/>
                    <a:pt x="4212" y="45"/>
                  </a:cubicBezTo>
                  <a:cubicBezTo>
                    <a:pt x="4213" y="43"/>
                    <a:pt x="4214" y="42"/>
                    <a:pt x="4215" y="41"/>
                  </a:cubicBezTo>
                  <a:cubicBezTo>
                    <a:pt x="4216" y="39"/>
                    <a:pt x="4217" y="38"/>
                    <a:pt x="4218" y="37"/>
                  </a:cubicBezTo>
                  <a:cubicBezTo>
                    <a:pt x="4219" y="35"/>
                    <a:pt x="4220" y="34"/>
                    <a:pt x="4221" y="33"/>
                  </a:cubicBezTo>
                  <a:cubicBezTo>
                    <a:pt x="4221" y="33"/>
                    <a:pt x="4221" y="33"/>
                    <a:pt x="4221" y="33"/>
                  </a:cubicBezTo>
                  <a:cubicBezTo>
                    <a:pt x="4226" y="22"/>
                    <a:pt x="4229" y="12"/>
                    <a:pt x="4229" y="0"/>
                  </a:cubicBezTo>
                  <a:cubicBezTo>
                    <a:pt x="4224" y="0"/>
                    <a:pt x="4224" y="0"/>
                    <a:pt x="4224" y="0"/>
                  </a:cubicBezTo>
                  <a:cubicBezTo>
                    <a:pt x="4223" y="0"/>
                    <a:pt x="4222" y="0"/>
                    <a:pt x="4222" y="0"/>
                  </a:cubicBezTo>
                  <a:cubicBezTo>
                    <a:pt x="4221" y="0"/>
                    <a:pt x="4221" y="0"/>
                    <a:pt x="4220" y="0"/>
                  </a:cubicBezTo>
                  <a:cubicBezTo>
                    <a:pt x="4220" y="8"/>
                    <a:pt x="4218" y="17"/>
                    <a:pt x="4214" y="24"/>
                  </a:cubicBezTo>
                  <a:cubicBezTo>
                    <a:pt x="4213" y="26"/>
                    <a:pt x="4212" y="27"/>
                    <a:pt x="4211" y="29"/>
                  </a:cubicBezTo>
                  <a:cubicBezTo>
                    <a:pt x="4210" y="30"/>
                    <a:pt x="4209" y="33"/>
                    <a:pt x="4208" y="34"/>
                  </a:cubicBezTo>
                  <a:cubicBezTo>
                    <a:pt x="4207" y="35"/>
                    <a:pt x="4206" y="37"/>
                    <a:pt x="4205" y="38"/>
                  </a:cubicBezTo>
                  <a:cubicBezTo>
                    <a:pt x="4204" y="39"/>
                    <a:pt x="4203" y="40"/>
                    <a:pt x="4202" y="41"/>
                  </a:cubicBezTo>
                  <a:cubicBezTo>
                    <a:pt x="4200" y="42"/>
                    <a:pt x="4199" y="44"/>
                    <a:pt x="4198" y="45"/>
                  </a:cubicBezTo>
                  <a:cubicBezTo>
                    <a:pt x="4197" y="45"/>
                    <a:pt x="4197" y="46"/>
                    <a:pt x="4196" y="46"/>
                  </a:cubicBezTo>
                  <a:cubicBezTo>
                    <a:pt x="3917" y="273"/>
                    <a:pt x="3917" y="273"/>
                    <a:pt x="3917" y="273"/>
                  </a:cubicBezTo>
                  <a:cubicBezTo>
                    <a:pt x="3916" y="273"/>
                    <a:pt x="3916" y="274"/>
                    <a:pt x="3915" y="274"/>
                  </a:cubicBezTo>
                  <a:cubicBezTo>
                    <a:pt x="3914" y="275"/>
                    <a:pt x="3913" y="276"/>
                    <a:pt x="3912" y="278"/>
                  </a:cubicBezTo>
                  <a:cubicBezTo>
                    <a:pt x="3910" y="280"/>
                    <a:pt x="3909" y="281"/>
                    <a:pt x="3908" y="282"/>
                  </a:cubicBezTo>
                  <a:cubicBezTo>
                    <a:pt x="3907" y="283"/>
                    <a:pt x="3906" y="285"/>
                    <a:pt x="3905" y="286"/>
                  </a:cubicBezTo>
                  <a:cubicBezTo>
                    <a:pt x="3904" y="287"/>
                    <a:pt x="3903" y="289"/>
                    <a:pt x="3902" y="290"/>
                  </a:cubicBezTo>
                  <a:cubicBezTo>
                    <a:pt x="3901" y="292"/>
                    <a:pt x="3900" y="294"/>
                    <a:pt x="3899" y="295"/>
                  </a:cubicBezTo>
                  <a:cubicBezTo>
                    <a:pt x="3897" y="302"/>
                    <a:pt x="3895" y="309"/>
                    <a:pt x="3895" y="315"/>
                  </a:cubicBezTo>
                  <a:cubicBezTo>
                    <a:pt x="3895" y="322"/>
                    <a:pt x="3897" y="329"/>
                    <a:pt x="3899" y="335"/>
                  </a:cubicBezTo>
                  <a:cubicBezTo>
                    <a:pt x="3899" y="335"/>
                    <a:pt x="3900" y="335"/>
                    <a:pt x="3900" y="334"/>
                  </a:cubicBezTo>
                  <a:cubicBezTo>
                    <a:pt x="3901" y="333"/>
                    <a:pt x="3902" y="331"/>
                    <a:pt x="3902" y="329"/>
                  </a:cubicBezTo>
                  <a:cubicBezTo>
                    <a:pt x="3904" y="325"/>
                    <a:pt x="3905" y="320"/>
                    <a:pt x="3905" y="315"/>
                  </a:cubicBezTo>
                  <a:cubicBezTo>
                    <a:pt x="3905" y="311"/>
                    <a:pt x="3906" y="306"/>
                    <a:pt x="3908" y="302"/>
                  </a:cubicBezTo>
                  <a:cubicBezTo>
                    <a:pt x="3908" y="300"/>
                    <a:pt x="3909" y="298"/>
                    <a:pt x="3911" y="295"/>
                  </a:cubicBezTo>
                  <a:cubicBezTo>
                    <a:pt x="3911" y="294"/>
                    <a:pt x="3913" y="292"/>
                    <a:pt x="3914" y="291"/>
                  </a:cubicBezTo>
                  <a:cubicBezTo>
                    <a:pt x="3914" y="291"/>
                    <a:pt x="3914" y="292"/>
                    <a:pt x="3914" y="292"/>
                  </a:cubicBezTo>
                  <a:cubicBezTo>
                    <a:pt x="3918" y="299"/>
                    <a:pt x="3920" y="307"/>
                    <a:pt x="3920" y="315"/>
                  </a:cubicBezTo>
                  <a:cubicBezTo>
                    <a:pt x="3920" y="324"/>
                    <a:pt x="3918" y="332"/>
                    <a:pt x="3914" y="340"/>
                  </a:cubicBezTo>
                  <a:cubicBezTo>
                    <a:pt x="3913" y="342"/>
                    <a:pt x="3912" y="343"/>
                    <a:pt x="3911" y="345"/>
                  </a:cubicBezTo>
                  <a:cubicBezTo>
                    <a:pt x="3910" y="346"/>
                    <a:pt x="3909" y="348"/>
                    <a:pt x="3908" y="349"/>
                  </a:cubicBezTo>
                  <a:cubicBezTo>
                    <a:pt x="3907" y="350"/>
                    <a:pt x="3906" y="352"/>
                    <a:pt x="3905" y="353"/>
                  </a:cubicBezTo>
                  <a:cubicBezTo>
                    <a:pt x="3904" y="354"/>
                    <a:pt x="3903" y="355"/>
                    <a:pt x="3902" y="356"/>
                  </a:cubicBezTo>
                  <a:cubicBezTo>
                    <a:pt x="3900" y="357"/>
                    <a:pt x="3899" y="360"/>
                    <a:pt x="3898" y="361"/>
                  </a:cubicBezTo>
                  <a:cubicBezTo>
                    <a:pt x="3897" y="361"/>
                    <a:pt x="3897" y="362"/>
                    <a:pt x="3896" y="362"/>
                  </a:cubicBezTo>
                  <a:cubicBezTo>
                    <a:pt x="3617" y="589"/>
                    <a:pt x="3617" y="589"/>
                    <a:pt x="3617" y="589"/>
                  </a:cubicBezTo>
                  <a:cubicBezTo>
                    <a:pt x="3616" y="589"/>
                    <a:pt x="3616" y="590"/>
                    <a:pt x="3615" y="590"/>
                  </a:cubicBezTo>
                  <a:cubicBezTo>
                    <a:pt x="3614" y="591"/>
                    <a:pt x="3613" y="592"/>
                    <a:pt x="3612" y="593"/>
                  </a:cubicBezTo>
                  <a:cubicBezTo>
                    <a:pt x="3610" y="595"/>
                    <a:pt x="3609" y="596"/>
                    <a:pt x="3608" y="597"/>
                  </a:cubicBezTo>
                  <a:cubicBezTo>
                    <a:pt x="3607" y="598"/>
                    <a:pt x="3606" y="600"/>
                    <a:pt x="3605" y="601"/>
                  </a:cubicBezTo>
                  <a:cubicBezTo>
                    <a:pt x="3604" y="602"/>
                    <a:pt x="3603" y="605"/>
                    <a:pt x="3602" y="606"/>
                  </a:cubicBezTo>
                  <a:cubicBezTo>
                    <a:pt x="3601" y="608"/>
                    <a:pt x="3600" y="610"/>
                    <a:pt x="3599" y="611"/>
                  </a:cubicBezTo>
                  <a:cubicBezTo>
                    <a:pt x="3597" y="617"/>
                    <a:pt x="3595" y="625"/>
                    <a:pt x="3595" y="631"/>
                  </a:cubicBezTo>
                  <a:cubicBezTo>
                    <a:pt x="3595" y="637"/>
                    <a:pt x="3597" y="645"/>
                    <a:pt x="3599" y="651"/>
                  </a:cubicBezTo>
                  <a:cubicBezTo>
                    <a:pt x="3599" y="651"/>
                    <a:pt x="3599" y="650"/>
                    <a:pt x="3600" y="650"/>
                  </a:cubicBezTo>
                  <a:cubicBezTo>
                    <a:pt x="3601" y="648"/>
                    <a:pt x="3602" y="646"/>
                    <a:pt x="3602" y="645"/>
                  </a:cubicBezTo>
                  <a:cubicBezTo>
                    <a:pt x="3604" y="640"/>
                    <a:pt x="3605" y="635"/>
                    <a:pt x="3605" y="631"/>
                  </a:cubicBezTo>
                  <a:cubicBezTo>
                    <a:pt x="3605" y="627"/>
                    <a:pt x="3606" y="621"/>
                    <a:pt x="3608" y="617"/>
                  </a:cubicBezTo>
                  <a:cubicBezTo>
                    <a:pt x="3608" y="615"/>
                    <a:pt x="3609" y="613"/>
                    <a:pt x="3611" y="611"/>
                  </a:cubicBezTo>
                  <a:cubicBezTo>
                    <a:pt x="3611" y="610"/>
                    <a:pt x="3613" y="608"/>
                    <a:pt x="3614" y="607"/>
                  </a:cubicBezTo>
                  <a:cubicBezTo>
                    <a:pt x="3614" y="607"/>
                    <a:pt x="3614" y="607"/>
                    <a:pt x="3614" y="607"/>
                  </a:cubicBezTo>
                  <a:cubicBezTo>
                    <a:pt x="3618" y="614"/>
                    <a:pt x="3620" y="623"/>
                    <a:pt x="3620" y="631"/>
                  </a:cubicBezTo>
                  <a:cubicBezTo>
                    <a:pt x="3620" y="639"/>
                    <a:pt x="3618" y="648"/>
                    <a:pt x="3614" y="655"/>
                  </a:cubicBezTo>
                  <a:cubicBezTo>
                    <a:pt x="3613" y="657"/>
                    <a:pt x="3612" y="658"/>
                    <a:pt x="3611" y="660"/>
                  </a:cubicBezTo>
                  <a:cubicBezTo>
                    <a:pt x="3610" y="661"/>
                    <a:pt x="3609" y="663"/>
                    <a:pt x="3608" y="664"/>
                  </a:cubicBezTo>
                  <a:cubicBezTo>
                    <a:pt x="3607" y="666"/>
                    <a:pt x="3606" y="668"/>
                    <a:pt x="3605" y="669"/>
                  </a:cubicBezTo>
                  <a:cubicBezTo>
                    <a:pt x="3604" y="670"/>
                    <a:pt x="3603" y="671"/>
                    <a:pt x="3602" y="672"/>
                  </a:cubicBezTo>
                  <a:cubicBezTo>
                    <a:pt x="3600" y="673"/>
                    <a:pt x="3599" y="675"/>
                    <a:pt x="3598" y="676"/>
                  </a:cubicBezTo>
                  <a:cubicBezTo>
                    <a:pt x="3597" y="676"/>
                    <a:pt x="3597" y="677"/>
                    <a:pt x="3596" y="677"/>
                  </a:cubicBezTo>
                  <a:cubicBezTo>
                    <a:pt x="3317" y="904"/>
                    <a:pt x="3317" y="904"/>
                    <a:pt x="3317" y="904"/>
                  </a:cubicBezTo>
                  <a:cubicBezTo>
                    <a:pt x="3316" y="904"/>
                    <a:pt x="3316" y="905"/>
                    <a:pt x="3315" y="905"/>
                  </a:cubicBezTo>
                  <a:cubicBezTo>
                    <a:pt x="3314" y="906"/>
                    <a:pt x="3313" y="907"/>
                    <a:pt x="3312" y="908"/>
                  </a:cubicBezTo>
                  <a:cubicBezTo>
                    <a:pt x="3310" y="911"/>
                    <a:pt x="3309" y="912"/>
                    <a:pt x="3308" y="913"/>
                  </a:cubicBezTo>
                  <a:cubicBezTo>
                    <a:pt x="3307" y="914"/>
                    <a:pt x="3306" y="916"/>
                    <a:pt x="3305" y="917"/>
                  </a:cubicBezTo>
                  <a:cubicBezTo>
                    <a:pt x="3304" y="918"/>
                    <a:pt x="3303" y="920"/>
                    <a:pt x="3302" y="921"/>
                  </a:cubicBezTo>
                  <a:cubicBezTo>
                    <a:pt x="3301" y="923"/>
                    <a:pt x="3300" y="925"/>
                    <a:pt x="3299" y="926"/>
                  </a:cubicBezTo>
                  <a:cubicBezTo>
                    <a:pt x="3297" y="933"/>
                    <a:pt x="3295" y="940"/>
                    <a:pt x="3295" y="946"/>
                  </a:cubicBezTo>
                  <a:cubicBezTo>
                    <a:pt x="3295" y="953"/>
                    <a:pt x="3297" y="960"/>
                    <a:pt x="3299" y="966"/>
                  </a:cubicBezTo>
                  <a:cubicBezTo>
                    <a:pt x="3299" y="966"/>
                    <a:pt x="3299" y="966"/>
                    <a:pt x="3299" y="966"/>
                  </a:cubicBezTo>
                  <a:cubicBezTo>
                    <a:pt x="3301" y="964"/>
                    <a:pt x="3302" y="962"/>
                    <a:pt x="3302" y="960"/>
                  </a:cubicBezTo>
                  <a:cubicBezTo>
                    <a:pt x="3304" y="956"/>
                    <a:pt x="3305" y="950"/>
                    <a:pt x="3305" y="946"/>
                  </a:cubicBezTo>
                  <a:cubicBezTo>
                    <a:pt x="3305" y="942"/>
                    <a:pt x="3306" y="937"/>
                    <a:pt x="3308" y="933"/>
                  </a:cubicBezTo>
                  <a:cubicBezTo>
                    <a:pt x="3308" y="931"/>
                    <a:pt x="3309" y="928"/>
                    <a:pt x="3311" y="926"/>
                  </a:cubicBezTo>
                  <a:cubicBezTo>
                    <a:pt x="3311" y="925"/>
                    <a:pt x="3313" y="923"/>
                    <a:pt x="3314" y="922"/>
                  </a:cubicBezTo>
                  <a:cubicBezTo>
                    <a:pt x="3314" y="922"/>
                    <a:pt x="3314" y="922"/>
                    <a:pt x="3314" y="922"/>
                  </a:cubicBezTo>
                  <a:cubicBezTo>
                    <a:pt x="3318" y="930"/>
                    <a:pt x="3320" y="938"/>
                    <a:pt x="3320" y="946"/>
                  </a:cubicBezTo>
                  <a:cubicBezTo>
                    <a:pt x="3320" y="955"/>
                    <a:pt x="3318" y="963"/>
                    <a:pt x="3314" y="970"/>
                  </a:cubicBezTo>
                  <a:cubicBezTo>
                    <a:pt x="3313" y="973"/>
                    <a:pt x="3312" y="974"/>
                    <a:pt x="3311" y="976"/>
                  </a:cubicBezTo>
                  <a:cubicBezTo>
                    <a:pt x="3310" y="977"/>
                    <a:pt x="3309" y="979"/>
                    <a:pt x="3308" y="980"/>
                  </a:cubicBezTo>
                  <a:cubicBezTo>
                    <a:pt x="3307" y="981"/>
                    <a:pt x="3306" y="983"/>
                    <a:pt x="3305" y="984"/>
                  </a:cubicBezTo>
                  <a:cubicBezTo>
                    <a:pt x="3304" y="985"/>
                    <a:pt x="3303" y="986"/>
                    <a:pt x="3302" y="987"/>
                  </a:cubicBezTo>
                  <a:cubicBezTo>
                    <a:pt x="3300" y="988"/>
                    <a:pt x="3299" y="990"/>
                    <a:pt x="3298" y="991"/>
                  </a:cubicBezTo>
                  <a:cubicBezTo>
                    <a:pt x="3297" y="991"/>
                    <a:pt x="3297" y="993"/>
                    <a:pt x="3296" y="993"/>
                  </a:cubicBezTo>
                  <a:cubicBezTo>
                    <a:pt x="3017" y="1220"/>
                    <a:pt x="3017" y="1220"/>
                    <a:pt x="3017" y="1220"/>
                  </a:cubicBezTo>
                  <a:cubicBezTo>
                    <a:pt x="3016" y="1220"/>
                    <a:pt x="3016" y="1221"/>
                    <a:pt x="3015" y="1221"/>
                  </a:cubicBezTo>
                  <a:cubicBezTo>
                    <a:pt x="3014" y="1222"/>
                    <a:pt x="3013" y="1223"/>
                    <a:pt x="3012" y="1224"/>
                  </a:cubicBezTo>
                  <a:cubicBezTo>
                    <a:pt x="3010" y="1226"/>
                    <a:pt x="3009" y="1227"/>
                    <a:pt x="3008" y="1228"/>
                  </a:cubicBezTo>
                  <a:cubicBezTo>
                    <a:pt x="3007" y="1229"/>
                    <a:pt x="3006" y="1231"/>
                    <a:pt x="3005" y="1232"/>
                  </a:cubicBezTo>
                  <a:cubicBezTo>
                    <a:pt x="3004" y="1233"/>
                    <a:pt x="3003" y="1235"/>
                    <a:pt x="3002" y="1237"/>
                  </a:cubicBezTo>
                  <a:cubicBezTo>
                    <a:pt x="3001" y="1239"/>
                    <a:pt x="3000" y="1241"/>
                    <a:pt x="2999" y="1242"/>
                  </a:cubicBezTo>
                  <a:cubicBezTo>
                    <a:pt x="2997" y="1248"/>
                    <a:pt x="2995" y="1255"/>
                    <a:pt x="2995" y="1262"/>
                  </a:cubicBezTo>
                  <a:cubicBezTo>
                    <a:pt x="2995" y="1268"/>
                    <a:pt x="2997" y="1275"/>
                    <a:pt x="2999" y="1282"/>
                  </a:cubicBezTo>
                  <a:cubicBezTo>
                    <a:pt x="2999" y="1282"/>
                    <a:pt x="2999" y="1281"/>
                    <a:pt x="2999" y="1281"/>
                  </a:cubicBezTo>
                  <a:cubicBezTo>
                    <a:pt x="3001" y="1279"/>
                    <a:pt x="3002" y="1277"/>
                    <a:pt x="3002" y="1275"/>
                  </a:cubicBezTo>
                  <a:cubicBezTo>
                    <a:pt x="3004" y="1271"/>
                    <a:pt x="3005" y="1266"/>
                    <a:pt x="3005" y="1262"/>
                  </a:cubicBezTo>
                  <a:cubicBezTo>
                    <a:pt x="3005" y="1258"/>
                    <a:pt x="3006" y="1252"/>
                    <a:pt x="3008" y="1248"/>
                  </a:cubicBezTo>
                  <a:cubicBezTo>
                    <a:pt x="3008" y="1246"/>
                    <a:pt x="3009" y="1244"/>
                    <a:pt x="3011" y="1242"/>
                  </a:cubicBezTo>
                  <a:cubicBezTo>
                    <a:pt x="3011" y="1241"/>
                    <a:pt x="3013" y="1239"/>
                    <a:pt x="3014" y="1238"/>
                  </a:cubicBezTo>
                  <a:cubicBezTo>
                    <a:pt x="3014" y="1238"/>
                    <a:pt x="3014" y="1238"/>
                    <a:pt x="3014" y="1238"/>
                  </a:cubicBezTo>
                  <a:cubicBezTo>
                    <a:pt x="3018" y="1245"/>
                    <a:pt x="3020" y="1253"/>
                    <a:pt x="3020" y="1262"/>
                  </a:cubicBezTo>
                  <a:cubicBezTo>
                    <a:pt x="3020" y="1270"/>
                    <a:pt x="3018" y="1279"/>
                    <a:pt x="3014" y="1286"/>
                  </a:cubicBezTo>
                  <a:cubicBezTo>
                    <a:pt x="3013" y="1288"/>
                    <a:pt x="3012" y="1289"/>
                    <a:pt x="3011" y="1291"/>
                  </a:cubicBezTo>
                  <a:cubicBezTo>
                    <a:pt x="3010" y="1292"/>
                    <a:pt x="3009" y="1294"/>
                    <a:pt x="3008" y="1295"/>
                  </a:cubicBezTo>
                  <a:cubicBezTo>
                    <a:pt x="3007" y="1296"/>
                    <a:pt x="3006" y="1299"/>
                    <a:pt x="3005" y="1300"/>
                  </a:cubicBezTo>
                  <a:cubicBezTo>
                    <a:pt x="3004" y="1301"/>
                    <a:pt x="3003" y="1302"/>
                    <a:pt x="3002" y="1303"/>
                  </a:cubicBezTo>
                  <a:cubicBezTo>
                    <a:pt x="3000" y="1304"/>
                    <a:pt x="2999" y="1306"/>
                    <a:pt x="2998" y="1307"/>
                  </a:cubicBezTo>
                  <a:cubicBezTo>
                    <a:pt x="2997" y="1307"/>
                    <a:pt x="2997" y="1308"/>
                    <a:pt x="2996" y="1308"/>
                  </a:cubicBezTo>
                  <a:cubicBezTo>
                    <a:pt x="2848" y="1428"/>
                    <a:pt x="2778" y="1485"/>
                    <a:pt x="2746" y="1511"/>
                  </a:cubicBezTo>
                  <a:cubicBezTo>
                    <a:pt x="2716" y="1535"/>
                    <a:pt x="2716" y="1535"/>
                    <a:pt x="2716" y="1535"/>
                  </a:cubicBezTo>
                  <a:cubicBezTo>
                    <a:pt x="2715" y="1535"/>
                    <a:pt x="2715" y="1536"/>
                    <a:pt x="2714" y="1536"/>
                  </a:cubicBezTo>
                  <a:cubicBezTo>
                    <a:pt x="2714" y="1536"/>
                    <a:pt x="2714" y="1536"/>
                    <a:pt x="2714" y="1536"/>
                  </a:cubicBezTo>
                  <a:cubicBezTo>
                    <a:pt x="2713" y="1537"/>
                    <a:pt x="2712" y="1538"/>
                    <a:pt x="2711" y="1539"/>
                  </a:cubicBezTo>
                  <a:cubicBezTo>
                    <a:pt x="2709" y="1541"/>
                    <a:pt x="2708" y="1542"/>
                    <a:pt x="2707" y="1544"/>
                  </a:cubicBezTo>
                  <a:cubicBezTo>
                    <a:pt x="2706" y="1545"/>
                    <a:pt x="2705" y="1547"/>
                    <a:pt x="2704" y="1548"/>
                  </a:cubicBezTo>
                  <a:cubicBezTo>
                    <a:pt x="2703" y="1549"/>
                    <a:pt x="2702" y="1551"/>
                    <a:pt x="2701" y="1552"/>
                  </a:cubicBezTo>
                  <a:cubicBezTo>
                    <a:pt x="2700" y="1554"/>
                    <a:pt x="2699" y="1556"/>
                    <a:pt x="2698" y="1557"/>
                  </a:cubicBezTo>
                  <a:cubicBezTo>
                    <a:pt x="2696" y="1564"/>
                    <a:pt x="2694" y="1571"/>
                    <a:pt x="2694" y="1577"/>
                  </a:cubicBezTo>
                  <a:cubicBezTo>
                    <a:pt x="2694" y="1583"/>
                    <a:pt x="2696" y="1591"/>
                    <a:pt x="2698" y="1597"/>
                  </a:cubicBezTo>
                  <a:cubicBezTo>
                    <a:pt x="2698" y="1597"/>
                    <a:pt x="2699" y="1597"/>
                    <a:pt x="2699" y="1597"/>
                  </a:cubicBezTo>
                  <a:cubicBezTo>
                    <a:pt x="2700" y="1595"/>
                    <a:pt x="2701" y="1593"/>
                    <a:pt x="2701" y="1591"/>
                  </a:cubicBezTo>
                  <a:cubicBezTo>
                    <a:pt x="2703" y="1587"/>
                    <a:pt x="2704" y="1581"/>
                    <a:pt x="2704" y="1577"/>
                  </a:cubicBezTo>
                  <a:cubicBezTo>
                    <a:pt x="2704" y="1573"/>
                    <a:pt x="2705" y="1568"/>
                    <a:pt x="2707" y="1564"/>
                  </a:cubicBezTo>
                  <a:cubicBezTo>
                    <a:pt x="2707" y="1561"/>
                    <a:pt x="2708" y="1559"/>
                    <a:pt x="2710" y="1557"/>
                  </a:cubicBezTo>
                  <a:cubicBezTo>
                    <a:pt x="2710" y="1556"/>
                    <a:pt x="2712" y="1554"/>
                    <a:pt x="2713" y="1553"/>
                  </a:cubicBezTo>
                  <a:cubicBezTo>
                    <a:pt x="2713" y="1553"/>
                    <a:pt x="2713" y="1553"/>
                    <a:pt x="2713" y="1553"/>
                  </a:cubicBezTo>
                  <a:cubicBezTo>
                    <a:pt x="2717" y="1560"/>
                    <a:pt x="2719" y="1569"/>
                    <a:pt x="2719" y="1577"/>
                  </a:cubicBezTo>
                  <a:cubicBezTo>
                    <a:pt x="2719" y="1586"/>
                    <a:pt x="2717" y="1594"/>
                    <a:pt x="2713" y="1601"/>
                  </a:cubicBezTo>
                  <a:cubicBezTo>
                    <a:pt x="2712" y="1603"/>
                    <a:pt x="2711" y="1605"/>
                    <a:pt x="2710" y="1607"/>
                  </a:cubicBezTo>
                  <a:cubicBezTo>
                    <a:pt x="2709" y="1608"/>
                    <a:pt x="2708" y="1610"/>
                    <a:pt x="2707" y="1611"/>
                  </a:cubicBezTo>
                  <a:cubicBezTo>
                    <a:pt x="2706" y="1612"/>
                    <a:pt x="2705" y="1614"/>
                    <a:pt x="2704" y="1615"/>
                  </a:cubicBezTo>
                  <a:cubicBezTo>
                    <a:pt x="2703" y="1616"/>
                    <a:pt x="2702" y="1617"/>
                    <a:pt x="2702" y="1618"/>
                  </a:cubicBezTo>
                  <a:cubicBezTo>
                    <a:pt x="2701" y="1618"/>
                    <a:pt x="2701" y="1618"/>
                    <a:pt x="2701" y="1618"/>
                  </a:cubicBezTo>
                  <a:cubicBezTo>
                    <a:pt x="2700" y="1619"/>
                    <a:pt x="2700" y="1619"/>
                    <a:pt x="2699" y="1620"/>
                  </a:cubicBezTo>
                  <a:cubicBezTo>
                    <a:pt x="2699" y="1621"/>
                    <a:pt x="2698" y="1622"/>
                    <a:pt x="2698" y="1622"/>
                  </a:cubicBezTo>
                  <a:cubicBezTo>
                    <a:pt x="2697" y="1622"/>
                    <a:pt x="2697" y="1622"/>
                    <a:pt x="2697" y="1622"/>
                  </a:cubicBezTo>
                  <a:cubicBezTo>
                    <a:pt x="2696" y="1622"/>
                    <a:pt x="2696" y="1623"/>
                    <a:pt x="2695" y="1623"/>
                  </a:cubicBezTo>
                  <a:cubicBezTo>
                    <a:pt x="2416" y="1851"/>
                    <a:pt x="2416" y="1851"/>
                    <a:pt x="2416" y="1851"/>
                  </a:cubicBezTo>
                  <a:cubicBezTo>
                    <a:pt x="2415" y="1851"/>
                    <a:pt x="2415" y="1852"/>
                    <a:pt x="2414" y="1852"/>
                  </a:cubicBezTo>
                  <a:cubicBezTo>
                    <a:pt x="2413" y="1853"/>
                    <a:pt x="2412" y="1854"/>
                    <a:pt x="2411" y="1855"/>
                  </a:cubicBezTo>
                  <a:cubicBezTo>
                    <a:pt x="2409" y="1857"/>
                    <a:pt x="2408" y="1858"/>
                    <a:pt x="2407" y="1859"/>
                  </a:cubicBezTo>
                  <a:cubicBezTo>
                    <a:pt x="2406" y="1860"/>
                    <a:pt x="2405" y="1862"/>
                    <a:pt x="2404" y="1863"/>
                  </a:cubicBezTo>
                  <a:cubicBezTo>
                    <a:pt x="2404" y="1863"/>
                    <a:pt x="2404" y="1863"/>
                    <a:pt x="2404" y="1863"/>
                  </a:cubicBezTo>
                  <a:cubicBezTo>
                    <a:pt x="2403" y="1864"/>
                    <a:pt x="2402" y="1866"/>
                    <a:pt x="2401" y="1867"/>
                  </a:cubicBezTo>
                  <a:cubicBezTo>
                    <a:pt x="2400" y="1869"/>
                    <a:pt x="2399" y="1872"/>
                    <a:pt x="2398" y="1873"/>
                  </a:cubicBezTo>
                  <a:cubicBezTo>
                    <a:pt x="2398" y="1873"/>
                    <a:pt x="2398" y="1873"/>
                    <a:pt x="2398" y="1873"/>
                  </a:cubicBezTo>
                  <a:cubicBezTo>
                    <a:pt x="2396" y="1880"/>
                    <a:pt x="2395" y="1887"/>
                    <a:pt x="2395" y="1893"/>
                  </a:cubicBezTo>
                  <a:cubicBezTo>
                    <a:pt x="2395" y="1899"/>
                    <a:pt x="2396" y="1907"/>
                    <a:pt x="2398" y="1913"/>
                  </a:cubicBezTo>
                  <a:cubicBezTo>
                    <a:pt x="2398" y="1913"/>
                    <a:pt x="2398" y="1913"/>
                    <a:pt x="2398" y="1913"/>
                  </a:cubicBezTo>
                  <a:cubicBezTo>
                    <a:pt x="2400" y="1911"/>
                    <a:pt x="2401" y="1909"/>
                    <a:pt x="2401" y="1907"/>
                  </a:cubicBezTo>
                  <a:cubicBezTo>
                    <a:pt x="2402" y="1905"/>
                    <a:pt x="2403" y="1903"/>
                    <a:pt x="2403" y="1901"/>
                  </a:cubicBezTo>
                  <a:cubicBezTo>
                    <a:pt x="2403" y="1901"/>
                    <a:pt x="2403" y="1900"/>
                    <a:pt x="2403" y="1900"/>
                  </a:cubicBezTo>
                  <a:cubicBezTo>
                    <a:pt x="2404" y="1899"/>
                    <a:pt x="2404" y="1899"/>
                    <a:pt x="2404" y="1898"/>
                  </a:cubicBezTo>
                  <a:cubicBezTo>
                    <a:pt x="2404" y="1896"/>
                    <a:pt x="2404" y="1894"/>
                    <a:pt x="2404" y="1893"/>
                  </a:cubicBezTo>
                  <a:cubicBezTo>
                    <a:pt x="2404" y="1893"/>
                    <a:pt x="2404" y="1893"/>
                    <a:pt x="2404" y="1893"/>
                  </a:cubicBezTo>
                  <a:cubicBezTo>
                    <a:pt x="2404" y="1888"/>
                    <a:pt x="2405" y="1883"/>
                    <a:pt x="2407" y="1879"/>
                  </a:cubicBezTo>
                  <a:cubicBezTo>
                    <a:pt x="2407" y="1877"/>
                    <a:pt x="2408" y="1875"/>
                    <a:pt x="2410" y="1873"/>
                  </a:cubicBezTo>
                  <a:cubicBezTo>
                    <a:pt x="2410" y="1872"/>
                    <a:pt x="2412" y="1869"/>
                    <a:pt x="2413" y="1868"/>
                  </a:cubicBezTo>
                  <a:cubicBezTo>
                    <a:pt x="2417" y="1876"/>
                    <a:pt x="2419" y="1884"/>
                    <a:pt x="2419" y="1893"/>
                  </a:cubicBezTo>
                  <a:cubicBezTo>
                    <a:pt x="2419" y="1901"/>
                    <a:pt x="2417" y="1909"/>
                    <a:pt x="2413" y="1917"/>
                  </a:cubicBezTo>
                  <a:cubicBezTo>
                    <a:pt x="2412" y="1919"/>
                    <a:pt x="2411" y="1920"/>
                    <a:pt x="2410" y="1922"/>
                  </a:cubicBezTo>
                  <a:cubicBezTo>
                    <a:pt x="2409" y="1923"/>
                    <a:pt x="2408" y="1925"/>
                    <a:pt x="2407" y="1926"/>
                  </a:cubicBezTo>
                  <a:cubicBezTo>
                    <a:pt x="2406" y="1927"/>
                    <a:pt x="2405" y="1929"/>
                    <a:pt x="2404" y="1930"/>
                  </a:cubicBezTo>
                  <a:cubicBezTo>
                    <a:pt x="2404" y="1930"/>
                    <a:pt x="2404" y="1930"/>
                    <a:pt x="2404" y="1930"/>
                  </a:cubicBezTo>
                  <a:cubicBezTo>
                    <a:pt x="2403" y="1931"/>
                    <a:pt x="2402" y="1932"/>
                    <a:pt x="2401" y="1933"/>
                  </a:cubicBezTo>
                  <a:cubicBezTo>
                    <a:pt x="2399" y="1934"/>
                    <a:pt x="2398" y="1937"/>
                    <a:pt x="2397" y="1938"/>
                  </a:cubicBezTo>
                  <a:cubicBezTo>
                    <a:pt x="2396" y="1938"/>
                    <a:pt x="2396" y="1939"/>
                    <a:pt x="2395" y="1939"/>
                  </a:cubicBezTo>
                  <a:cubicBezTo>
                    <a:pt x="2116" y="2166"/>
                    <a:pt x="2116" y="2166"/>
                    <a:pt x="2116" y="2166"/>
                  </a:cubicBezTo>
                  <a:cubicBezTo>
                    <a:pt x="2115" y="2166"/>
                    <a:pt x="2115" y="2167"/>
                    <a:pt x="2114" y="2167"/>
                  </a:cubicBezTo>
                  <a:cubicBezTo>
                    <a:pt x="2113" y="2168"/>
                    <a:pt x="2112" y="2169"/>
                    <a:pt x="2111" y="2170"/>
                  </a:cubicBezTo>
                  <a:cubicBezTo>
                    <a:pt x="2109" y="2172"/>
                    <a:pt x="2108" y="2173"/>
                    <a:pt x="2107" y="2174"/>
                  </a:cubicBezTo>
                  <a:cubicBezTo>
                    <a:pt x="2106" y="2176"/>
                    <a:pt x="2105" y="2178"/>
                    <a:pt x="2104" y="2179"/>
                  </a:cubicBezTo>
                  <a:cubicBezTo>
                    <a:pt x="2103" y="2180"/>
                    <a:pt x="2102" y="2182"/>
                    <a:pt x="2101" y="2183"/>
                  </a:cubicBezTo>
                  <a:cubicBezTo>
                    <a:pt x="2100" y="2185"/>
                    <a:pt x="2099" y="2187"/>
                    <a:pt x="2098" y="2188"/>
                  </a:cubicBezTo>
                  <a:cubicBezTo>
                    <a:pt x="2097" y="2191"/>
                    <a:pt x="2096" y="2195"/>
                    <a:pt x="2095" y="2198"/>
                  </a:cubicBezTo>
                  <a:cubicBezTo>
                    <a:pt x="2094" y="2201"/>
                    <a:pt x="2094" y="2205"/>
                    <a:pt x="2094" y="2208"/>
                  </a:cubicBezTo>
                  <a:cubicBezTo>
                    <a:pt x="2094" y="2215"/>
                    <a:pt x="2096" y="2222"/>
                    <a:pt x="2098" y="2228"/>
                  </a:cubicBezTo>
                  <a:cubicBezTo>
                    <a:pt x="2099" y="2227"/>
                    <a:pt x="2100" y="2226"/>
                    <a:pt x="2100" y="2225"/>
                  </a:cubicBezTo>
                  <a:cubicBezTo>
                    <a:pt x="2101" y="2224"/>
                    <a:pt x="2101" y="2223"/>
                    <a:pt x="2101" y="2222"/>
                  </a:cubicBezTo>
                  <a:cubicBezTo>
                    <a:pt x="2101" y="2222"/>
                    <a:pt x="2101" y="2222"/>
                    <a:pt x="2101" y="2222"/>
                  </a:cubicBezTo>
                  <a:cubicBezTo>
                    <a:pt x="2102" y="2220"/>
                    <a:pt x="2103" y="2218"/>
                    <a:pt x="2103" y="2215"/>
                  </a:cubicBezTo>
                  <a:cubicBezTo>
                    <a:pt x="2104" y="2213"/>
                    <a:pt x="2104" y="2210"/>
                    <a:pt x="2104" y="2208"/>
                  </a:cubicBezTo>
                  <a:cubicBezTo>
                    <a:pt x="2104" y="2206"/>
                    <a:pt x="2104" y="2204"/>
                    <a:pt x="2105" y="2201"/>
                  </a:cubicBezTo>
                  <a:cubicBezTo>
                    <a:pt x="2105" y="2199"/>
                    <a:pt x="2106" y="2197"/>
                    <a:pt x="2107" y="2195"/>
                  </a:cubicBezTo>
                  <a:cubicBezTo>
                    <a:pt x="2107" y="2195"/>
                    <a:pt x="2107" y="2195"/>
                    <a:pt x="2107" y="2195"/>
                  </a:cubicBezTo>
                  <a:cubicBezTo>
                    <a:pt x="2107" y="2194"/>
                    <a:pt x="2107" y="2193"/>
                    <a:pt x="2108" y="2192"/>
                  </a:cubicBezTo>
                  <a:cubicBezTo>
                    <a:pt x="2108" y="2191"/>
                    <a:pt x="2109" y="2189"/>
                    <a:pt x="2110" y="2188"/>
                  </a:cubicBezTo>
                  <a:cubicBezTo>
                    <a:pt x="2110" y="2187"/>
                    <a:pt x="2112" y="2185"/>
                    <a:pt x="2113" y="2184"/>
                  </a:cubicBezTo>
                  <a:cubicBezTo>
                    <a:pt x="2117" y="2191"/>
                    <a:pt x="2119" y="2200"/>
                    <a:pt x="2119" y="2208"/>
                  </a:cubicBezTo>
                  <a:cubicBezTo>
                    <a:pt x="2119" y="2212"/>
                    <a:pt x="2118" y="2217"/>
                    <a:pt x="2117" y="2221"/>
                  </a:cubicBezTo>
                  <a:cubicBezTo>
                    <a:pt x="2116" y="2225"/>
                    <a:pt x="2115" y="2229"/>
                    <a:pt x="2113" y="2232"/>
                  </a:cubicBezTo>
                  <a:cubicBezTo>
                    <a:pt x="2112" y="2235"/>
                    <a:pt x="2111" y="2236"/>
                    <a:pt x="2110" y="2238"/>
                  </a:cubicBezTo>
                  <a:cubicBezTo>
                    <a:pt x="2109" y="2239"/>
                    <a:pt x="2108" y="2241"/>
                    <a:pt x="2107" y="2242"/>
                  </a:cubicBezTo>
                  <a:cubicBezTo>
                    <a:pt x="2106" y="2243"/>
                    <a:pt x="2105" y="2245"/>
                    <a:pt x="2104" y="2246"/>
                  </a:cubicBezTo>
                  <a:cubicBezTo>
                    <a:pt x="2103" y="2247"/>
                    <a:pt x="2102" y="2248"/>
                    <a:pt x="2101" y="2249"/>
                  </a:cubicBezTo>
                  <a:cubicBezTo>
                    <a:pt x="2099" y="2250"/>
                    <a:pt x="2098" y="2252"/>
                    <a:pt x="2097" y="2253"/>
                  </a:cubicBezTo>
                  <a:cubicBezTo>
                    <a:pt x="2096" y="2253"/>
                    <a:pt x="2096" y="2255"/>
                    <a:pt x="2095" y="2255"/>
                  </a:cubicBezTo>
                  <a:cubicBezTo>
                    <a:pt x="2007" y="2326"/>
                    <a:pt x="1947" y="2375"/>
                    <a:pt x="1906" y="2408"/>
                  </a:cubicBezTo>
                  <a:cubicBezTo>
                    <a:pt x="1816" y="2482"/>
                    <a:pt x="1816" y="2482"/>
                    <a:pt x="1816" y="2482"/>
                  </a:cubicBezTo>
                  <a:cubicBezTo>
                    <a:pt x="1815" y="2482"/>
                    <a:pt x="1815" y="2483"/>
                    <a:pt x="1814" y="2483"/>
                  </a:cubicBezTo>
                  <a:cubicBezTo>
                    <a:pt x="1813" y="2484"/>
                    <a:pt x="1812" y="2485"/>
                    <a:pt x="1811" y="2486"/>
                  </a:cubicBezTo>
                  <a:cubicBezTo>
                    <a:pt x="1809" y="2488"/>
                    <a:pt x="1808" y="2489"/>
                    <a:pt x="1807" y="2490"/>
                  </a:cubicBezTo>
                  <a:cubicBezTo>
                    <a:pt x="1806" y="2491"/>
                    <a:pt x="1805" y="2493"/>
                    <a:pt x="1804" y="2495"/>
                  </a:cubicBezTo>
                  <a:cubicBezTo>
                    <a:pt x="1803" y="2496"/>
                    <a:pt x="1802" y="2498"/>
                    <a:pt x="1801" y="2499"/>
                  </a:cubicBezTo>
                  <a:cubicBezTo>
                    <a:pt x="1800" y="2501"/>
                    <a:pt x="1799" y="2503"/>
                    <a:pt x="1798" y="2504"/>
                  </a:cubicBezTo>
                  <a:cubicBezTo>
                    <a:pt x="1796" y="2510"/>
                    <a:pt x="1794" y="2518"/>
                    <a:pt x="1794" y="2524"/>
                  </a:cubicBezTo>
                  <a:cubicBezTo>
                    <a:pt x="1794" y="2530"/>
                    <a:pt x="1796" y="2537"/>
                    <a:pt x="1797" y="2543"/>
                  </a:cubicBezTo>
                  <a:cubicBezTo>
                    <a:pt x="1797" y="2543"/>
                    <a:pt x="1797" y="2543"/>
                    <a:pt x="1797" y="2543"/>
                  </a:cubicBezTo>
                  <a:cubicBezTo>
                    <a:pt x="1799" y="2541"/>
                    <a:pt x="1800" y="2539"/>
                    <a:pt x="1800" y="2537"/>
                  </a:cubicBezTo>
                  <a:cubicBezTo>
                    <a:pt x="1802" y="2533"/>
                    <a:pt x="1803" y="2528"/>
                    <a:pt x="1803" y="2524"/>
                  </a:cubicBezTo>
                  <a:cubicBezTo>
                    <a:pt x="1804" y="2524"/>
                    <a:pt x="1804" y="2524"/>
                    <a:pt x="1804" y="2524"/>
                  </a:cubicBezTo>
                  <a:cubicBezTo>
                    <a:pt x="1806" y="2524"/>
                    <a:pt x="1807" y="2524"/>
                    <a:pt x="1808" y="2524"/>
                  </a:cubicBezTo>
                  <a:cubicBezTo>
                    <a:pt x="1808" y="2524"/>
                    <a:pt x="1808" y="2524"/>
                    <a:pt x="1808" y="2524"/>
                  </a:cubicBezTo>
                  <a:cubicBezTo>
                    <a:pt x="1811" y="2524"/>
                    <a:pt x="1812" y="2524"/>
                    <a:pt x="1813" y="2524"/>
                  </a:cubicBezTo>
                  <a:cubicBezTo>
                    <a:pt x="1813" y="2524"/>
                    <a:pt x="1813" y="2524"/>
                    <a:pt x="1813" y="2524"/>
                  </a:cubicBezTo>
                  <a:cubicBezTo>
                    <a:pt x="1818" y="2524"/>
                    <a:pt x="1818" y="2524"/>
                    <a:pt x="1818" y="2524"/>
                  </a:cubicBezTo>
                  <a:cubicBezTo>
                    <a:pt x="1818" y="2516"/>
                    <a:pt x="1816" y="2508"/>
                    <a:pt x="1812" y="2500"/>
                  </a:cubicBezTo>
                  <a:cubicBezTo>
                    <a:pt x="1812" y="2500"/>
                    <a:pt x="1813" y="2500"/>
                    <a:pt x="1813" y="2500"/>
                  </a:cubicBezTo>
                  <a:cubicBezTo>
                    <a:pt x="1817" y="2507"/>
                    <a:pt x="1819" y="2516"/>
                    <a:pt x="1819" y="2524"/>
                  </a:cubicBezTo>
                  <a:cubicBezTo>
                    <a:pt x="1819" y="2524"/>
                    <a:pt x="1819" y="2524"/>
                    <a:pt x="1819" y="2524"/>
                  </a:cubicBezTo>
                  <a:cubicBezTo>
                    <a:pt x="1819" y="2532"/>
                    <a:pt x="1817" y="2541"/>
                    <a:pt x="1813" y="2548"/>
                  </a:cubicBezTo>
                  <a:cubicBezTo>
                    <a:pt x="1812" y="2550"/>
                    <a:pt x="1811" y="2551"/>
                    <a:pt x="1810" y="2553"/>
                  </a:cubicBezTo>
                  <a:cubicBezTo>
                    <a:pt x="1809" y="2555"/>
                    <a:pt x="1808" y="2557"/>
                    <a:pt x="1807" y="2558"/>
                  </a:cubicBezTo>
                  <a:cubicBezTo>
                    <a:pt x="1806" y="2559"/>
                    <a:pt x="1805" y="2561"/>
                    <a:pt x="1804" y="2562"/>
                  </a:cubicBezTo>
                  <a:cubicBezTo>
                    <a:pt x="1803" y="2563"/>
                    <a:pt x="1802" y="2564"/>
                    <a:pt x="1801" y="2565"/>
                  </a:cubicBezTo>
                  <a:cubicBezTo>
                    <a:pt x="1799" y="2566"/>
                    <a:pt x="1798" y="2568"/>
                    <a:pt x="1797" y="2569"/>
                  </a:cubicBezTo>
                  <a:cubicBezTo>
                    <a:pt x="1796" y="2569"/>
                    <a:pt x="1796" y="2570"/>
                    <a:pt x="1795" y="2570"/>
                  </a:cubicBezTo>
                  <a:cubicBezTo>
                    <a:pt x="1515" y="2797"/>
                    <a:pt x="1515" y="2797"/>
                    <a:pt x="1515" y="2797"/>
                  </a:cubicBezTo>
                  <a:cubicBezTo>
                    <a:pt x="1514" y="2797"/>
                    <a:pt x="1514" y="2798"/>
                    <a:pt x="1513" y="2798"/>
                  </a:cubicBezTo>
                  <a:cubicBezTo>
                    <a:pt x="1512" y="2800"/>
                    <a:pt x="1511" y="2801"/>
                    <a:pt x="1510" y="2802"/>
                  </a:cubicBezTo>
                  <a:cubicBezTo>
                    <a:pt x="1508" y="2804"/>
                    <a:pt x="1507" y="2805"/>
                    <a:pt x="1506" y="2806"/>
                  </a:cubicBezTo>
                  <a:cubicBezTo>
                    <a:pt x="1505" y="2807"/>
                    <a:pt x="1504" y="2809"/>
                    <a:pt x="1503" y="2810"/>
                  </a:cubicBezTo>
                  <a:cubicBezTo>
                    <a:pt x="1502" y="2811"/>
                    <a:pt x="1501" y="2813"/>
                    <a:pt x="1500" y="2814"/>
                  </a:cubicBezTo>
                  <a:cubicBezTo>
                    <a:pt x="1499" y="2816"/>
                    <a:pt x="1498" y="2818"/>
                    <a:pt x="1497" y="2819"/>
                  </a:cubicBezTo>
                  <a:cubicBezTo>
                    <a:pt x="1495" y="2826"/>
                    <a:pt x="1493" y="2833"/>
                    <a:pt x="1493" y="2839"/>
                  </a:cubicBezTo>
                  <a:cubicBezTo>
                    <a:pt x="1493" y="2846"/>
                    <a:pt x="1495" y="2853"/>
                    <a:pt x="1497" y="2859"/>
                  </a:cubicBezTo>
                  <a:cubicBezTo>
                    <a:pt x="1497" y="2859"/>
                    <a:pt x="1497" y="2859"/>
                    <a:pt x="1497" y="2859"/>
                  </a:cubicBezTo>
                  <a:cubicBezTo>
                    <a:pt x="1499" y="2857"/>
                    <a:pt x="1500" y="2855"/>
                    <a:pt x="1500" y="2853"/>
                  </a:cubicBezTo>
                  <a:cubicBezTo>
                    <a:pt x="1502" y="2849"/>
                    <a:pt x="1503" y="2844"/>
                    <a:pt x="1503" y="2839"/>
                  </a:cubicBezTo>
                  <a:cubicBezTo>
                    <a:pt x="1503" y="2835"/>
                    <a:pt x="1504" y="2830"/>
                    <a:pt x="1506" y="2826"/>
                  </a:cubicBezTo>
                  <a:cubicBezTo>
                    <a:pt x="1506" y="2824"/>
                    <a:pt x="1507" y="2822"/>
                    <a:pt x="1509" y="2819"/>
                  </a:cubicBezTo>
                  <a:cubicBezTo>
                    <a:pt x="1509" y="2819"/>
                    <a:pt x="1510" y="2817"/>
                    <a:pt x="1512" y="2816"/>
                  </a:cubicBezTo>
                  <a:cubicBezTo>
                    <a:pt x="1512" y="2816"/>
                    <a:pt x="1512" y="2815"/>
                    <a:pt x="1512" y="2815"/>
                  </a:cubicBezTo>
                  <a:cubicBezTo>
                    <a:pt x="1516" y="2823"/>
                    <a:pt x="1518" y="2831"/>
                    <a:pt x="1518" y="2839"/>
                  </a:cubicBezTo>
                  <a:cubicBezTo>
                    <a:pt x="1518" y="2848"/>
                    <a:pt x="1516" y="2856"/>
                    <a:pt x="1512" y="2864"/>
                  </a:cubicBezTo>
                  <a:cubicBezTo>
                    <a:pt x="1511" y="2866"/>
                    <a:pt x="1510" y="2867"/>
                    <a:pt x="1509" y="2869"/>
                  </a:cubicBezTo>
                  <a:cubicBezTo>
                    <a:pt x="1508" y="2870"/>
                    <a:pt x="1507" y="2872"/>
                    <a:pt x="1506" y="2873"/>
                  </a:cubicBezTo>
                  <a:cubicBezTo>
                    <a:pt x="1505" y="2874"/>
                    <a:pt x="1504" y="2876"/>
                    <a:pt x="1503" y="2877"/>
                  </a:cubicBezTo>
                  <a:cubicBezTo>
                    <a:pt x="1502" y="2878"/>
                    <a:pt x="1501" y="2879"/>
                    <a:pt x="1500" y="2880"/>
                  </a:cubicBezTo>
                  <a:cubicBezTo>
                    <a:pt x="1498" y="2882"/>
                    <a:pt x="1497" y="2884"/>
                    <a:pt x="1496" y="2885"/>
                  </a:cubicBezTo>
                  <a:cubicBezTo>
                    <a:pt x="1495" y="2885"/>
                    <a:pt x="1495" y="2886"/>
                    <a:pt x="1494" y="2886"/>
                  </a:cubicBezTo>
                  <a:cubicBezTo>
                    <a:pt x="1215" y="3113"/>
                    <a:pt x="1215" y="3113"/>
                    <a:pt x="1215" y="3113"/>
                  </a:cubicBezTo>
                  <a:cubicBezTo>
                    <a:pt x="1214" y="3113"/>
                    <a:pt x="1214" y="3114"/>
                    <a:pt x="1213" y="3114"/>
                  </a:cubicBezTo>
                  <a:cubicBezTo>
                    <a:pt x="1212" y="3115"/>
                    <a:pt x="1211" y="3116"/>
                    <a:pt x="1210" y="3117"/>
                  </a:cubicBezTo>
                  <a:cubicBezTo>
                    <a:pt x="1208" y="3119"/>
                    <a:pt x="1207" y="3120"/>
                    <a:pt x="1206" y="3121"/>
                  </a:cubicBezTo>
                  <a:cubicBezTo>
                    <a:pt x="1205" y="3122"/>
                    <a:pt x="1204" y="3124"/>
                    <a:pt x="1203" y="3125"/>
                  </a:cubicBezTo>
                  <a:cubicBezTo>
                    <a:pt x="1202" y="3127"/>
                    <a:pt x="1201" y="3129"/>
                    <a:pt x="1200" y="3130"/>
                  </a:cubicBezTo>
                  <a:cubicBezTo>
                    <a:pt x="1199" y="3132"/>
                    <a:pt x="1198" y="3134"/>
                    <a:pt x="1197" y="3135"/>
                  </a:cubicBezTo>
                  <a:cubicBezTo>
                    <a:pt x="1194" y="3141"/>
                    <a:pt x="1192" y="3149"/>
                    <a:pt x="1192" y="3155"/>
                  </a:cubicBezTo>
                  <a:cubicBezTo>
                    <a:pt x="1192" y="3161"/>
                    <a:pt x="1194" y="3168"/>
                    <a:pt x="1196" y="3174"/>
                  </a:cubicBezTo>
                  <a:cubicBezTo>
                    <a:pt x="1196" y="3174"/>
                    <a:pt x="1196" y="3175"/>
                    <a:pt x="1197" y="3175"/>
                  </a:cubicBezTo>
                  <a:cubicBezTo>
                    <a:pt x="1199" y="3173"/>
                    <a:pt x="1200" y="3171"/>
                    <a:pt x="1200" y="3169"/>
                  </a:cubicBezTo>
                  <a:cubicBezTo>
                    <a:pt x="1202" y="3164"/>
                    <a:pt x="1203" y="3159"/>
                    <a:pt x="1203" y="3155"/>
                  </a:cubicBezTo>
                  <a:cubicBezTo>
                    <a:pt x="1203" y="3151"/>
                    <a:pt x="1204" y="3145"/>
                    <a:pt x="1206" y="3141"/>
                  </a:cubicBezTo>
                  <a:cubicBezTo>
                    <a:pt x="1206" y="3139"/>
                    <a:pt x="1207" y="3137"/>
                    <a:pt x="1209" y="3135"/>
                  </a:cubicBezTo>
                  <a:cubicBezTo>
                    <a:pt x="1209" y="3134"/>
                    <a:pt x="1210" y="3132"/>
                    <a:pt x="1211" y="3131"/>
                  </a:cubicBezTo>
                  <a:cubicBezTo>
                    <a:pt x="1211" y="3131"/>
                    <a:pt x="1211" y="3131"/>
                    <a:pt x="1212" y="3131"/>
                  </a:cubicBezTo>
                  <a:cubicBezTo>
                    <a:pt x="1216" y="3138"/>
                    <a:pt x="1218" y="3146"/>
                    <a:pt x="1218" y="3155"/>
                  </a:cubicBezTo>
                  <a:cubicBezTo>
                    <a:pt x="1218" y="3163"/>
                    <a:pt x="1216" y="3172"/>
                    <a:pt x="1212" y="3179"/>
                  </a:cubicBezTo>
                  <a:cubicBezTo>
                    <a:pt x="1211" y="3181"/>
                    <a:pt x="1210" y="3182"/>
                    <a:pt x="1209" y="3184"/>
                  </a:cubicBezTo>
                  <a:cubicBezTo>
                    <a:pt x="1208" y="3185"/>
                    <a:pt x="1207" y="3187"/>
                    <a:pt x="1206" y="3189"/>
                  </a:cubicBezTo>
                  <a:cubicBezTo>
                    <a:pt x="1205" y="3190"/>
                    <a:pt x="1204" y="3192"/>
                    <a:pt x="1203" y="3193"/>
                  </a:cubicBezTo>
                  <a:cubicBezTo>
                    <a:pt x="1202" y="3194"/>
                    <a:pt x="1201" y="3195"/>
                    <a:pt x="1200" y="3196"/>
                  </a:cubicBezTo>
                  <a:cubicBezTo>
                    <a:pt x="1198" y="3197"/>
                    <a:pt x="1197" y="3199"/>
                    <a:pt x="1195" y="3200"/>
                  </a:cubicBezTo>
                  <a:cubicBezTo>
                    <a:pt x="1194" y="3200"/>
                    <a:pt x="1194" y="3201"/>
                    <a:pt x="1193" y="3201"/>
                  </a:cubicBezTo>
                  <a:cubicBezTo>
                    <a:pt x="914" y="3428"/>
                    <a:pt x="914" y="3428"/>
                    <a:pt x="914" y="3428"/>
                  </a:cubicBezTo>
                  <a:cubicBezTo>
                    <a:pt x="913" y="3428"/>
                    <a:pt x="913" y="3429"/>
                    <a:pt x="912" y="3429"/>
                  </a:cubicBezTo>
                  <a:cubicBezTo>
                    <a:pt x="911" y="3430"/>
                    <a:pt x="910" y="3431"/>
                    <a:pt x="909" y="3432"/>
                  </a:cubicBezTo>
                  <a:cubicBezTo>
                    <a:pt x="907" y="3435"/>
                    <a:pt x="906" y="3436"/>
                    <a:pt x="905" y="3437"/>
                  </a:cubicBezTo>
                  <a:cubicBezTo>
                    <a:pt x="904" y="3438"/>
                    <a:pt x="903" y="3440"/>
                    <a:pt x="902" y="3441"/>
                  </a:cubicBezTo>
                  <a:cubicBezTo>
                    <a:pt x="901" y="3442"/>
                    <a:pt x="900" y="3444"/>
                    <a:pt x="899" y="3445"/>
                  </a:cubicBezTo>
                  <a:cubicBezTo>
                    <a:pt x="898" y="3447"/>
                    <a:pt x="897" y="3449"/>
                    <a:pt x="896" y="3450"/>
                  </a:cubicBezTo>
                  <a:cubicBezTo>
                    <a:pt x="894" y="3457"/>
                    <a:pt x="892" y="3464"/>
                    <a:pt x="892" y="3470"/>
                  </a:cubicBezTo>
                  <a:cubicBezTo>
                    <a:pt x="892" y="3476"/>
                    <a:pt x="894" y="3484"/>
                    <a:pt x="896" y="3490"/>
                  </a:cubicBezTo>
                  <a:cubicBezTo>
                    <a:pt x="896" y="3490"/>
                    <a:pt x="896" y="3490"/>
                    <a:pt x="896" y="3490"/>
                  </a:cubicBezTo>
                  <a:cubicBezTo>
                    <a:pt x="898" y="3488"/>
                    <a:pt x="899" y="3486"/>
                    <a:pt x="899" y="3484"/>
                  </a:cubicBezTo>
                  <a:cubicBezTo>
                    <a:pt x="901" y="3480"/>
                    <a:pt x="902" y="3475"/>
                    <a:pt x="902" y="3470"/>
                  </a:cubicBezTo>
                  <a:cubicBezTo>
                    <a:pt x="902" y="3466"/>
                    <a:pt x="903" y="3461"/>
                    <a:pt x="905" y="3457"/>
                  </a:cubicBezTo>
                  <a:cubicBezTo>
                    <a:pt x="905" y="3455"/>
                    <a:pt x="906" y="3452"/>
                    <a:pt x="908" y="3450"/>
                  </a:cubicBezTo>
                  <a:cubicBezTo>
                    <a:pt x="908" y="3449"/>
                    <a:pt x="910" y="3448"/>
                    <a:pt x="911" y="3447"/>
                  </a:cubicBezTo>
                  <a:cubicBezTo>
                    <a:pt x="911" y="3446"/>
                    <a:pt x="911" y="3446"/>
                    <a:pt x="911" y="3446"/>
                  </a:cubicBezTo>
                  <a:cubicBezTo>
                    <a:pt x="915" y="3454"/>
                    <a:pt x="917" y="3462"/>
                    <a:pt x="917" y="3470"/>
                  </a:cubicBezTo>
                  <a:cubicBezTo>
                    <a:pt x="917" y="3479"/>
                    <a:pt x="915" y="3487"/>
                    <a:pt x="911" y="3495"/>
                  </a:cubicBezTo>
                  <a:cubicBezTo>
                    <a:pt x="910" y="3497"/>
                    <a:pt x="909" y="3498"/>
                    <a:pt x="908" y="3500"/>
                  </a:cubicBezTo>
                  <a:cubicBezTo>
                    <a:pt x="907" y="3501"/>
                    <a:pt x="906" y="3503"/>
                    <a:pt x="905" y="3504"/>
                  </a:cubicBezTo>
                  <a:cubicBezTo>
                    <a:pt x="904" y="3505"/>
                    <a:pt x="903" y="3507"/>
                    <a:pt x="902" y="3508"/>
                  </a:cubicBezTo>
                  <a:cubicBezTo>
                    <a:pt x="901" y="3509"/>
                    <a:pt x="900" y="3510"/>
                    <a:pt x="899" y="3511"/>
                  </a:cubicBezTo>
                  <a:cubicBezTo>
                    <a:pt x="897" y="3512"/>
                    <a:pt x="896" y="3515"/>
                    <a:pt x="895" y="3516"/>
                  </a:cubicBezTo>
                  <a:cubicBezTo>
                    <a:pt x="894" y="3516"/>
                    <a:pt x="894" y="3517"/>
                    <a:pt x="893" y="3517"/>
                  </a:cubicBezTo>
                  <a:cubicBezTo>
                    <a:pt x="613" y="3744"/>
                    <a:pt x="613" y="3744"/>
                    <a:pt x="613" y="3744"/>
                  </a:cubicBezTo>
                  <a:cubicBezTo>
                    <a:pt x="612" y="3744"/>
                    <a:pt x="612" y="3745"/>
                    <a:pt x="611" y="3745"/>
                  </a:cubicBezTo>
                  <a:cubicBezTo>
                    <a:pt x="610" y="3746"/>
                    <a:pt x="609" y="3747"/>
                    <a:pt x="608" y="3748"/>
                  </a:cubicBezTo>
                  <a:cubicBezTo>
                    <a:pt x="606" y="3750"/>
                    <a:pt x="605" y="3751"/>
                    <a:pt x="604" y="3752"/>
                  </a:cubicBezTo>
                  <a:cubicBezTo>
                    <a:pt x="603" y="3753"/>
                    <a:pt x="602" y="3755"/>
                    <a:pt x="601" y="3756"/>
                  </a:cubicBezTo>
                  <a:cubicBezTo>
                    <a:pt x="600" y="3757"/>
                    <a:pt x="599" y="3760"/>
                    <a:pt x="598" y="3761"/>
                  </a:cubicBezTo>
                  <a:cubicBezTo>
                    <a:pt x="597" y="3763"/>
                    <a:pt x="596" y="3765"/>
                    <a:pt x="595" y="3766"/>
                  </a:cubicBezTo>
                  <a:cubicBezTo>
                    <a:pt x="593" y="3772"/>
                    <a:pt x="591" y="3779"/>
                    <a:pt x="591" y="3786"/>
                  </a:cubicBezTo>
                  <a:cubicBezTo>
                    <a:pt x="591" y="3792"/>
                    <a:pt x="593" y="3799"/>
                    <a:pt x="595" y="3805"/>
                  </a:cubicBezTo>
                  <a:cubicBezTo>
                    <a:pt x="595" y="3805"/>
                    <a:pt x="595" y="3806"/>
                    <a:pt x="595" y="3806"/>
                  </a:cubicBezTo>
                  <a:cubicBezTo>
                    <a:pt x="597" y="3804"/>
                    <a:pt x="598" y="3802"/>
                    <a:pt x="598" y="3799"/>
                  </a:cubicBezTo>
                  <a:cubicBezTo>
                    <a:pt x="600" y="3795"/>
                    <a:pt x="601" y="3790"/>
                    <a:pt x="601" y="3786"/>
                  </a:cubicBezTo>
                  <a:cubicBezTo>
                    <a:pt x="601" y="3782"/>
                    <a:pt x="602" y="3776"/>
                    <a:pt x="604" y="3772"/>
                  </a:cubicBezTo>
                  <a:cubicBezTo>
                    <a:pt x="604" y="3770"/>
                    <a:pt x="605" y="3768"/>
                    <a:pt x="607" y="3766"/>
                  </a:cubicBezTo>
                  <a:cubicBezTo>
                    <a:pt x="607" y="3765"/>
                    <a:pt x="609" y="3763"/>
                    <a:pt x="610" y="3762"/>
                  </a:cubicBezTo>
                  <a:cubicBezTo>
                    <a:pt x="610" y="3762"/>
                    <a:pt x="610" y="3762"/>
                    <a:pt x="610" y="3762"/>
                  </a:cubicBezTo>
                  <a:cubicBezTo>
                    <a:pt x="614" y="3769"/>
                    <a:pt x="616" y="3777"/>
                    <a:pt x="616" y="3786"/>
                  </a:cubicBezTo>
                  <a:cubicBezTo>
                    <a:pt x="616" y="3794"/>
                    <a:pt x="614" y="3803"/>
                    <a:pt x="610" y="3810"/>
                  </a:cubicBezTo>
                  <a:cubicBezTo>
                    <a:pt x="609" y="3812"/>
                    <a:pt x="608" y="3813"/>
                    <a:pt x="607" y="3815"/>
                  </a:cubicBezTo>
                  <a:cubicBezTo>
                    <a:pt x="606" y="3816"/>
                    <a:pt x="605" y="3818"/>
                    <a:pt x="604" y="3819"/>
                  </a:cubicBezTo>
                  <a:cubicBezTo>
                    <a:pt x="603" y="3820"/>
                    <a:pt x="602" y="3823"/>
                    <a:pt x="601" y="3824"/>
                  </a:cubicBezTo>
                  <a:cubicBezTo>
                    <a:pt x="600" y="3825"/>
                    <a:pt x="599" y="3826"/>
                    <a:pt x="598" y="3827"/>
                  </a:cubicBezTo>
                  <a:cubicBezTo>
                    <a:pt x="596" y="3828"/>
                    <a:pt x="595" y="3830"/>
                    <a:pt x="594" y="3831"/>
                  </a:cubicBezTo>
                  <a:cubicBezTo>
                    <a:pt x="593" y="3831"/>
                    <a:pt x="593" y="3832"/>
                    <a:pt x="592" y="3832"/>
                  </a:cubicBezTo>
                  <a:cubicBezTo>
                    <a:pt x="313" y="4059"/>
                    <a:pt x="313" y="4059"/>
                    <a:pt x="313" y="4059"/>
                  </a:cubicBezTo>
                  <a:cubicBezTo>
                    <a:pt x="312" y="4059"/>
                    <a:pt x="312" y="4060"/>
                    <a:pt x="311" y="4060"/>
                  </a:cubicBezTo>
                  <a:cubicBezTo>
                    <a:pt x="310" y="4061"/>
                    <a:pt x="309" y="4062"/>
                    <a:pt x="308" y="4063"/>
                  </a:cubicBezTo>
                  <a:cubicBezTo>
                    <a:pt x="306" y="4065"/>
                    <a:pt x="305" y="4067"/>
                    <a:pt x="304" y="4068"/>
                  </a:cubicBezTo>
                  <a:cubicBezTo>
                    <a:pt x="303" y="4069"/>
                    <a:pt x="302" y="4071"/>
                    <a:pt x="301" y="4072"/>
                  </a:cubicBezTo>
                  <a:cubicBezTo>
                    <a:pt x="300" y="4073"/>
                    <a:pt x="299" y="4075"/>
                    <a:pt x="298" y="4076"/>
                  </a:cubicBezTo>
                  <a:cubicBezTo>
                    <a:pt x="297" y="4078"/>
                    <a:pt x="296" y="4080"/>
                    <a:pt x="295" y="4081"/>
                  </a:cubicBezTo>
                  <a:cubicBezTo>
                    <a:pt x="293" y="4088"/>
                    <a:pt x="291" y="4095"/>
                    <a:pt x="291" y="4101"/>
                  </a:cubicBezTo>
                  <a:cubicBezTo>
                    <a:pt x="291" y="4107"/>
                    <a:pt x="293" y="4115"/>
                    <a:pt x="295" y="4121"/>
                  </a:cubicBezTo>
                  <a:cubicBezTo>
                    <a:pt x="295" y="4121"/>
                    <a:pt x="295" y="4121"/>
                    <a:pt x="295" y="4121"/>
                  </a:cubicBezTo>
                  <a:cubicBezTo>
                    <a:pt x="297" y="4119"/>
                    <a:pt x="298" y="4117"/>
                    <a:pt x="298" y="4115"/>
                  </a:cubicBezTo>
                  <a:cubicBezTo>
                    <a:pt x="300" y="4111"/>
                    <a:pt x="301" y="4105"/>
                    <a:pt x="301" y="4101"/>
                  </a:cubicBezTo>
                  <a:cubicBezTo>
                    <a:pt x="301" y="4097"/>
                    <a:pt x="302" y="4092"/>
                    <a:pt x="304" y="4088"/>
                  </a:cubicBezTo>
                  <a:cubicBezTo>
                    <a:pt x="304" y="4085"/>
                    <a:pt x="305" y="4083"/>
                    <a:pt x="307" y="4081"/>
                  </a:cubicBezTo>
                  <a:cubicBezTo>
                    <a:pt x="307" y="4080"/>
                    <a:pt x="309" y="4078"/>
                    <a:pt x="310" y="4077"/>
                  </a:cubicBezTo>
                  <a:cubicBezTo>
                    <a:pt x="310" y="4077"/>
                    <a:pt x="310" y="4077"/>
                    <a:pt x="310" y="4077"/>
                  </a:cubicBezTo>
                  <a:cubicBezTo>
                    <a:pt x="314" y="4084"/>
                    <a:pt x="316" y="4093"/>
                    <a:pt x="316" y="4101"/>
                  </a:cubicBezTo>
                  <a:cubicBezTo>
                    <a:pt x="316" y="4110"/>
                    <a:pt x="314" y="4118"/>
                    <a:pt x="310" y="4125"/>
                  </a:cubicBezTo>
                  <a:cubicBezTo>
                    <a:pt x="309" y="4128"/>
                    <a:pt x="308" y="4129"/>
                    <a:pt x="307" y="4131"/>
                  </a:cubicBezTo>
                  <a:cubicBezTo>
                    <a:pt x="306" y="4132"/>
                    <a:pt x="305" y="4134"/>
                    <a:pt x="304" y="4135"/>
                  </a:cubicBezTo>
                  <a:cubicBezTo>
                    <a:pt x="303" y="4136"/>
                    <a:pt x="302" y="4138"/>
                    <a:pt x="301" y="4139"/>
                  </a:cubicBezTo>
                  <a:cubicBezTo>
                    <a:pt x="300" y="4140"/>
                    <a:pt x="299" y="4141"/>
                    <a:pt x="298" y="4142"/>
                  </a:cubicBezTo>
                  <a:cubicBezTo>
                    <a:pt x="296" y="4143"/>
                    <a:pt x="295" y="4145"/>
                    <a:pt x="294" y="4146"/>
                  </a:cubicBezTo>
                  <a:cubicBezTo>
                    <a:pt x="293" y="4146"/>
                    <a:pt x="293" y="4147"/>
                    <a:pt x="292" y="4147"/>
                  </a:cubicBezTo>
                  <a:cubicBezTo>
                    <a:pt x="12" y="4375"/>
                    <a:pt x="12" y="4375"/>
                    <a:pt x="12" y="4375"/>
                  </a:cubicBezTo>
                  <a:cubicBezTo>
                    <a:pt x="11" y="4375"/>
                    <a:pt x="11" y="4376"/>
                    <a:pt x="10" y="4376"/>
                  </a:cubicBezTo>
                  <a:cubicBezTo>
                    <a:pt x="9" y="4377"/>
                    <a:pt x="8" y="4378"/>
                    <a:pt x="7" y="4379"/>
                  </a:cubicBezTo>
                  <a:cubicBezTo>
                    <a:pt x="5" y="4381"/>
                    <a:pt x="4" y="4382"/>
                    <a:pt x="3" y="4383"/>
                  </a:cubicBezTo>
                  <a:cubicBezTo>
                    <a:pt x="2" y="4384"/>
                    <a:pt x="1" y="4386"/>
                    <a:pt x="0" y="4387"/>
                  </a:cubicBezTo>
                  <a:cubicBezTo>
                    <a:pt x="0" y="4397"/>
                    <a:pt x="0" y="4397"/>
                    <a:pt x="0" y="4397"/>
                  </a:cubicBezTo>
                  <a:cubicBezTo>
                    <a:pt x="0" y="4417"/>
                    <a:pt x="0" y="4417"/>
                    <a:pt x="0" y="4417"/>
                  </a:cubicBezTo>
                  <a:cubicBezTo>
                    <a:pt x="0" y="4412"/>
                    <a:pt x="1" y="4407"/>
                    <a:pt x="3" y="4403"/>
                  </a:cubicBezTo>
                  <a:cubicBezTo>
                    <a:pt x="3" y="4401"/>
                    <a:pt x="4" y="4399"/>
                    <a:pt x="6" y="4397"/>
                  </a:cubicBezTo>
                  <a:cubicBezTo>
                    <a:pt x="6" y="4396"/>
                    <a:pt x="8" y="4394"/>
                    <a:pt x="9" y="4393"/>
                  </a:cubicBezTo>
                  <a:cubicBezTo>
                    <a:pt x="13" y="4400"/>
                    <a:pt x="15" y="4408"/>
                    <a:pt x="15" y="4417"/>
                  </a:cubicBezTo>
                  <a:cubicBezTo>
                    <a:pt x="15" y="4425"/>
                    <a:pt x="13" y="4434"/>
                    <a:pt x="9" y="4441"/>
                  </a:cubicBezTo>
                  <a:cubicBezTo>
                    <a:pt x="8" y="4443"/>
                    <a:pt x="7" y="4444"/>
                    <a:pt x="6" y="4446"/>
                  </a:cubicBezTo>
                  <a:cubicBezTo>
                    <a:pt x="5" y="4447"/>
                    <a:pt x="4" y="4449"/>
                    <a:pt x="3" y="4450"/>
                  </a:cubicBezTo>
                  <a:cubicBezTo>
                    <a:pt x="2" y="4451"/>
                    <a:pt x="1" y="4453"/>
                    <a:pt x="0" y="4455"/>
                  </a:cubicBezTo>
                  <a:cubicBezTo>
                    <a:pt x="0" y="4462"/>
                    <a:pt x="0" y="4462"/>
                    <a:pt x="0" y="4462"/>
                  </a:cubicBezTo>
                  <a:cubicBezTo>
                    <a:pt x="0" y="4468"/>
                    <a:pt x="0" y="4468"/>
                    <a:pt x="0" y="4468"/>
                  </a:cubicBezTo>
                  <a:cubicBezTo>
                    <a:pt x="1" y="4469"/>
                    <a:pt x="2" y="4470"/>
                    <a:pt x="3" y="4471"/>
                  </a:cubicBezTo>
                  <a:lnTo>
                    <a:pt x="283" y="469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2" name="Freeform 49"/>
            <p:cNvSpPr>
              <a:spLocks/>
            </p:cNvSpPr>
            <p:nvPr/>
          </p:nvSpPr>
          <p:spPr bwMode="auto">
            <a:xfrm>
              <a:off x="-46038" y="1674813"/>
              <a:ext cx="3244850" cy="3214687"/>
            </a:xfrm>
            <a:custGeom>
              <a:avLst/>
              <a:gdLst>
                <a:gd name="T0" fmla="*/ 604 w 5097"/>
                <a:gd name="T1" fmla="*/ 4472 h 5048"/>
                <a:gd name="T2" fmla="*/ 625 w 5097"/>
                <a:gd name="T3" fmla="*/ 4417 h 5048"/>
                <a:gd name="T4" fmla="*/ 911 w 5097"/>
                <a:gd name="T5" fmla="*/ 4148 h 5048"/>
                <a:gd name="T6" fmla="*/ 1485 w 5097"/>
                <a:gd name="T7" fmla="*/ 4068 h 5048"/>
                <a:gd name="T8" fmla="*/ 1218 w 5097"/>
                <a:gd name="T9" fmla="*/ 3754 h 5048"/>
                <a:gd name="T10" fmla="*/ 1510 w 5097"/>
                <a:gd name="T11" fmla="*/ 3516 h 5048"/>
                <a:gd name="T12" fmla="*/ 2088 w 5097"/>
                <a:gd name="T13" fmla="*/ 3438 h 5048"/>
                <a:gd name="T14" fmla="*/ 1815 w 5097"/>
                <a:gd name="T15" fmla="*/ 3194 h 5048"/>
                <a:gd name="T16" fmla="*/ 2388 w 5097"/>
                <a:gd name="T17" fmla="*/ 3123 h 5048"/>
                <a:gd name="T18" fmla="*/ 2120 w 5097"/>
                <a:gd name="T19" fmla="*/ 2873 h 5048"/>
                <a:gd name="T20" fmla="*/ 2689 w 5097"/>
                <a:gd name="T21" fmla="*/ 2808 h 5048"/>
                <a:gd name="T22" fmla="*/ 2420 w 5097"/>
                <a:gd name="T23" fmla="*/ 2557 h 5048"/>
                <a:gd name="T24" fmla="*/ 2995 w 5097"/>
                <a:gd name="T25" fmla="*/ 2483 h 5048"/>
                <a:gd name="T26" fmla="*/ 3005 w 5097"/>
                <a:gd name="T27" fmla="*/ 1945 h 5048"/>
                <a:gd name="T28" fmla="*/ 3021 w 5097"/>
                <a:gd name="T29" fmla="*/ 1926 h 5048"/>
                <a:gd name="T30" fmla="*/ 3593 w 5097"/>
                <a:gd name="T31" fmla="*/ 1851 h 5048"/>
                <a:gd name="T32" fmla="*/ 3608 w 5097"/>
                <a:gd name="T33" fmla="*/ 1317 h 5048"/>
                <a:gd name="T34" fmla="*/ 3629 w 5097"/>
                <a:gd name="T35" fmla="*/ 1262 h 5048"/>
                <a:gd name="T36" fmla="*/ 3914 w 5097"/>
                <a:gd name="T37" fmla="*/ 993 h 5048"/>
                <a:gd name="T38" fmla="*/ 4487 w 5097"/>
                <a:gd name="T39" fmla="*/ 913 h 5048"/>
                <a:gd name="T40" fmla="*/ 4221 w 5097"/>
                <a:gd name="T41" fmla="*/ 599 h 5048"/>
                <a:gd name="T42" fmla="*/ 4794 w 5097"/>
                <a:gd name="T43" fmla="*/ 589 h 5048"/>
                <a:gd name="T44" fmla="*/ 4806 w 5097"/>
                <a:gd name="T45" fmla="*/ 52 h 5048"/>
                <a:gd name="T46" fmla="*/ 4813 w 5097"/>
                <a:gd name="T47" fmla="*/ 45 h 5048"/>
                <a:gd name="T48" fmla="*/ 4814 w 5097"/>
                <a:gd name="T49" fmla="*/ 25 h 5048"/>
                <a:gd name="T50" fmla="*/ 4806 w 5097"/>
                <a:gd name="T51" fmla="*/ 38 h 5048"/>
                <a:gd name="T52" fmla="*/ 4496 w 5097"/>
                <a:gd name="T53" fmla="*/ 316 h 5048"/>
                <a:gd name="T54" fmla="*/ 4511 w 5097"/>
                <a:gd name="T55" fmla="*/ 345 h 5048"/>
                <a:gd name="T56" fmla="*/ 4202 w 5097"/>
                <a:gd name="T57" fmla="*/ 606 h 5048"/>
                <a:gd name="T58" fmla="*/ 4220 w 5097"/>
                <a:gd name="T59" fmla="*/ 631 h 5048"/>
                <a:gd name="T60" fmla="*/ 3908 w 5097"/>
                <a:gd name="T61" fmla="*/ 913 h 5048"/>
                <a:gd name="T62" fmla="*/ 3914 w 5097"/>
                <a:gd name="T63" fmla="*/ 923 h 5048"/>
                <a:gd name="T64" fmla="*/ 3617 w 5097"/>
                <a:gd name="T65" fmla="*/ 1220 h 5048"/>
                <a:gd name="T66" fmla="*/ 3608 w 5097"/>
                <a:gd name="T67" fmla="*/ 1249 h 5048"/>
                <a:gd name="T68" fmla="*/ 3596 w 5097"/>
                <a:gd name="T69" fmla="*/ 1309 h 5048"/>
                <a:gd name="T70" fmla="*/ 3299 w 5097"/>
                <a:gd name="T71" fmla="*/ 1598 h 5048"/>
                <a:gd name="T72" fmla="*/ 3305 w 5097"/>
                <a:gd name="T73" fmla="*/ 1616 h 5048"/>
                <a:gd name="T74" fmla="*/ 2995 w 5097"/>
                <a:gd name="T75" fmla="*/ 1893 h 5048"/>
                <a:gd name="T76" fmla="*/ 3011 w 5097"/>
                <a:gd name="T77" fmla="*/ 1923 h 5048"/>
                <a:gd name="T78" fmla="*/ 2701 w 5097"/>
                <a:gd name="T79" fmla="*/ 2183 h 5048"/>
                <a:gd name="T80" fmla="*/ 2719 w 5097"/>
                <a:gd name="T81" fmla="*/ 2209 h 5048"/>
                <a:gd name="T82" fmla="*/ 2407 w 5097"/>
                <a:gd name="T83" fmla="*/ 2490 h 5048"/>
                <a:gd name="T84" fmla="*/ 2410 w 5097"/>
                <a:gd name="T85" fmla="*/ 2504 h 5048"/>
                <a:gd name="T86" fmla="*/ 2409 w 5097"/>
                <a:gd name="T87" fmla="*/ 2524 h 5048"/>
                <a:gd name="T88" fmla="*/ 2395 w 5097"/>
                <a:gd name="T89" fmla="*/ 2571 h 5048"/>
                <a:gd name="T90" fmla="*/ 2101 w 5097"/>
                <a:gd name="T91" fmla="*/ 2854 h 5048"/>
                <a:gd name="T92" fmla="*/ 2101 w 5097"/>
                <a:gd name="T93" fmla="*/ 2881 h 5048"/>
                <a:gd name="T94" fmla="*/ 1793 w 5097"/>
                <a:gd name="T95" fmla="*/ 3155 h 5048"/>
                <a:gd name="T96" fmla="*/ 1806 w 5097"/>
                <a:gd name="T97" fmla="*/ 3189 h 5048"/>
                <a:gd name="T98" fmla="*/ 1497 w 5097"/>
                <a:gd name="T99" fmla="*/ 3451 h 5048"/>
                <a:gd name="T100" fmla="*/ 1512 w 5097"/>
                <a:gd name="T101" fmla="*/ 3495 h 5048"/>
                <a:gd name="T102" fmla="*/ 1212 w 5097"/>
                <a:gd name="T103" fmla="*/ 3745 h 5048"/>
                <a:gd name="T104" fmla="*/ 1208 w 5097"/>
                <a:gd name="T105" fmla="*/ 3766 h 5048"/>
                <a:gd name="T106" fmla="*/ 912 w 5097"/>
                <a:gd name="T107" fmla="*/ 4061 h 5048"/>
                <a:gd name="T108" fmla="*/ 905 w 5097"/>
                <a:gd name="T109" fmla="*/ 4088 h 5048"/>
                <a:gd name="T110" fmla="*/ 893 w 5097"/>
                <a:gd name="T111" fmla="*/ 4148 h 5048"/>
                <a:gd name="T112" fmla="*/ 598 w 5097"/>
                <a:gd name="T113" fmla="*/ 4431 h 5048"/>
                <a:gd name="T114" fmla="*/ 598 w 5097"/>
                <a:gd name="T115" fmla="*/ 4458 h 5048"/>
                <a:gd name="T116" fmla="*/ 291 w 5097"/>
                <a:gd name="T117" fmla="*/ 4733 h 5048"/>
                <a:gd name="T118" fmla="*/ 304 w 5097"/>
                <a:gd name="T119" fmla="*/ 4766 h 5048"/>
                <a:gd name="T120" fmla="*/ 0 w 5097"/>
                <a:gd name="T121" fmla="*/ 5028 h 5048"/>
                <a:gd name="T122" fmla="*/ 298 w 5097"/>
                <a:gd name="T123" fmla="*/ 4787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97" h="5048">
                  <a:moveTo>
                    <a:pt x="310" y="4779"/>
                  </a:moveTo>
                  <a:cubicBezTo>
                    <a:pt x="309" y="4779"/>
                    <a:pt x="309" y="4778"/>
                    <a:pt x="308" y="4778"/>
                  </a:cubicBezTo>
                  <a:cubicBezTo>
                    <a:pt x="309" y="4776"/>
                    <a:pt x="310" y="4775"/>
                    <a:pt x="311" y="4774"/>
                  </a:cubicBezTo>
                  <a:cubicBezTo>
                    <a:pt x="312" y="4772"/>
                    <a:pt x="313" y="4771"/>
                    <a:pt x="314" y="4769"/>
                  </a:cubicBezTo>
                  <a:cubicBezTo>
                    <a:pt x="315" y="4767"/>
                    <a:pt x="316" y="4766"/>
                    <a:pt x="317" y="4765"/>
                  </a:cubicBezTo>
                  <a:cubicBezTo>
                    <a:pt x="322" y="4755"/>
                    <a:pt x="325" y="4744"/>
                    <a:pt x="325" y="4733"/>
                  </a:cubicBezTo>
                  <a:cubicBezTo>
                    <a:pt x="325" y="4721"/>
                    <a:pt x="322" y="4711"/>
                    <a:pt x="317" y="4700"/>
                  </a:cubicBezTo>
                  <a:cubicBezTo>
                    <a:pt x="317" y="4700"/>
                    <a:pt x="318" y="4699"/>
                    <a:pt x="319" y="4699"/>
                  </a:cubicBezTo>
                  <a:cubicBezTo>
                    <a:pt x="598" y="4472"/>
                    <a:pt x="598" y="4472"/>
                    <a:pt x="598" y="4472"/>
                  </a:cubicBezTo>
                  <a:cubicBezTo>
                    <a:pt x="599" y="4471"/>
                    <a:pt x="600" y="4470"/>
                    <a:pt x="601" y="4469"/>
                  </a:cubicBezTo>
                  <a:cubicBezTo>
                    <a:pt x="602" y="4470"/>
                    <a:pt x="603" y="4471"/>
                    <a:pt x="604" y="4472"/>
                  </a:cubicBezTo>
                  <a:cubicBezTo>
                    <a:pt x="884" y="4699"/>
                    <a:pt x="884" y="4699"/>
                    <a:pt x="884" y="4699"/>
                  </a:cubicBezTo>
                  <a:cubicBezTo>
                    <a:pt x="885" y="4699"/>
                    <a:pt x="886" y="4700"/>
                    <a:pt x="886" y="4700"/>
                  </a:cubicBezTo>
                  <a:cubicBezTo>
                    <a:pt x="887" y="4699"/>
                    <a:pt x="888" y="4698"/>
                    <a:pt x="889" y="4696"/>
                  </a:cubicBezTo>
                  <a:cubicBezTo>
                    <a:pt x="890" y="4695"/>
                    <a:pt x="891" y="4694"/>
                    <a:pt x="892" y="4692"/>
                  </a:cubicBezTo>
                  <a:cubicBezTo>
                    <a:pt x="891" y="4692"/>
                    <a:pt x="891" y="4691"/>
                    <a:pt x="890" y="4691"/>
                  </a:cubicBezTo>
                  <a:cubicBezTo>
                    <a:pt x="610" y="4463"/>
                    <a:pt x="610" y="4463"/>
                    <a:pt x="610" y="4463"/>
                  </a:cubicBezTo>
                  <a:cubicBezTo>
                    <a:pt x="609" y="4463"/>
                    <a:pt x="609" y="4462"/>
                    <a:pt x="608" y="4462"/>
                  </a:cubicBezTo>
                  <a:cubicBezTo>
                    <a:pt x="609" y="4460"/>
                    <a:pt x="610" y="4459"/>
                    <a:pt x="611" y="4458"/>
                  </a:cubicBezTo>
                  <a:cubicBezTo>
                    <a:pt x="612" y="4456"/>
                    <a:pt x="613" y="4455"/>
                    <a:pt x="614" y="4454"/>
                  </a:cubicBezTo>
                  <a:cubicBezTo>
                    <a:pt x="615" y="4452"/>
                    <a:pt x="616" y="4451"/>
                    <a:pt x="617" y="4450"/>
                  </a:cubicBezTo>
                  <a:cubicBezTo>
                    <a:pt x="622" y="4439"/>
                    <a:pt x="625" y="4429"/>
                    <a:pt x="625" y="4417"/>
                  </a:cubicBezTo>
                  <a:cubicBezTo>
                    <a:pt x="625" y="4406"/>
                    <a:pt x="622" y="4395"/>
                    <a:pt x="617" y="4385"/>
                  </a:cubicBezTo>
                  <a:cubicBezTo>
                    <a:pt x="617" y="4385"/>
                    <a:pt x="618" y="4384"/>
                    <a:pt x="619" y="4384"/>
                  </a:cubicBezTo>
                  <a:cubicBezTo>
                    <a:pt x="899" y="4156"/>
                    <a:pt x="899" y="4156"/>
                    <a:pt x="899" y="4156"/>
                  </a:cubicBezTo>
                  <a:cubicBezTo>
                    <a:pt x="900" y="4155"/>
                    <a:pt x="901" y="4154"/>
                    <a:pt x="902" y="4153"/>
                  </a:cubicBezTo>
                  <a:cubicBezTo>
                    <a:pt x="903" y="4154"/>
                    <a:pt x="904" y="4155"/>
                    <a:pt x="905" y="4156"/>
                  </a:cubicBezTo>
                  <a:cubicBezTo>
                    <a:pt x="1184" y="4384"/>
                    <a:pt x="1184" y="4384"/>
                    <a:pt x="1184" y="4384"/>
                  </a:cubicBezTo>
                  <a:cubicBezTo>
                    <a:pt x="1185" y="4384"/>
                    <a:pt x="1186" y="4385"/>
                    <a:pt x="1186" y="4385"/>
                  </a:cubicBezTo>
                  <a:cubicBezTo>
                    <a:pt x="1187" y="4384"/>
                    <a:pt x="1188" y="4383"/>
                    <a:pt x="1189" y="4380"/>
                  </a:cubicBezTo>
                  <a:cubicBezTo>
                    <a:pt x="1190" y="4379"/>
                    <a:pt x="1191" y="4378"/>
                    <a:pt x="1192" y="4376"/>
                  </a:cubicBezTo>
                  <a:cubicBezTo>
                    <a:pt x="1191" y="4376"/>
                    <a:pt x="1191" y="4375"/>
                    <a:pt x="1190" y="4375"/>
                  </a:cubicBezTo>
                  <a:cubicBezTo>
                    <a:pt x="911" y="4148"/>
                    <a:pt x="911" y="4148"/>
                    <a:pt x="911" y="4148"/>
                  </a:cubicBezTo>
                  <a:cubicBezTo>
                    <a:pt x="910" y="4148"/>
                    <a:pt x="910" y="4147"/>
                    <a:pt x="909" y="4147"/>
                  </a:cubicBezTo>
                  <a:cubicBezTo>
                    <a:pt x="910" y="4145"/>
                    <a:pt x="911" y="4144"/>
                    <a:pt x="912" y="4143"/>
                  </a:cubicBezTo>
                  <a:cubicBezTo>
                    <a:pt x="913" y="4141"/>
                    <a:pt x="914" y="4140"/>
                    <a:pt x="915" y="4139"/>
                  </a:cubicBezTo>
                  <a:cubicBezTo>
                    <a:pt x="916" y="4136"/>
                    <a:pt x="917" y="4135"/>
                    <a:pt x="918" y="4134"/>
                  </a:cubicBezTo>
                  <a:cubicBezTo>
                    <a:pt x="923" y="4124"/>
                    <a:pt x="926" y="4113"/>
                    <a:pt x="926" y="4102"/>
                  </a:cubicBezTo>
                  <a:cubicBezTo>
                    <a:pt x="926" y="4090"/>
                    <a:pt x="923" y="4080"/>
                    <a:pt x="918" y="4069"/>
                  </a:cubicBezTo>
                  <a:cubicBezTo>
                    <a:pt x="918" y="4069"/>
                    <a:pt x="919" y="4068"/>
                    <a:pt x="920" y="4068"/>
                  </a:cubicBezTo>
                  <a:cubicBezTo>
                    <a:pt x="1199" y="3841"/>
                    <a:pt x="1199" y="3841"/>
                    <a:pt x="1199" y="3841"/>
                  </a:cubicBezTo>
                  <a:cubicBezTo>
                    <a:pt x="1200" y="3840"/>
                    <a:pt x="1201" y="3839"/>
                    <a:pt x="1202" y="3838"/>
                  </a:cubicBezTo>
                  <a:cubicBezTo>
                    <a:pt x="1203" y="3839"/>
                    <a:pt x="1204" y="3840"/>
                    <a:pt x="1205" y="3841"/>
                  </a:cubicBezTo>
                  <a:cubicBezTo>
                    <a:pt x="1485" y="4068"/>
                    <a:pt x="1485" y="4068"/>
                    <a:pt x="1485" y="4068"/>
                  </a:cubicBezTo>
                  <a:cubicBezTo>
                    <a:pt x="1486" y="4068"/>
                    <a:pt x="1487" y="4069"/>
                    <a:pt x="1487" y="4069"/>
                  </a:cubicBezTo>
                  <a:cubicBezTo>
                    <a:pt x="1488" y="4068"/>
                    <a:pt x="1489" y="4067"/>
                    <a:pt x="1490" y="4065"/>
                  </a:cubicBezTo>
                  <a:cubicBezTo>
                    <a:pt x="1491" y="4064"/>
                    <a:pt x="1492" y="4063"/>
                    <a:pt x="1493" y="4061"/>
                  </a:cubicBezTo>
                  <a:cubicBezTo>
                    <a:pt x="1492" y="4061"/>
                    <a:pt x="1492" y="4060"/>
                    <a:pt x="1491" y="4060"/>
                  </a:cubicBezTo>
                  <a:cubicBezTo>
                    <a:pt x="1211" y="3833"/>
                    <a:pt x="1211" y="3833"/>
                    <a:pt x="1211" y="3833"/>
                  </a:cubicBezTo>
                  <a:cubicBezTo>
                    <a:pt x="1210" y="3833"/>
                    <a:pt x="1210" y="3832"/>
                    <a:pt x="1209" y="3832"/>
                  </a:cubicBezTo>
                  <a:cubicBezTo>
                    <a:pt x="1210" y="3829"/>
                    <a:pt x="1211" y="3828"/>
                    <a:pt x="1212" y="3827"/>
                  </a:cubicBezTo>
                  <a:cubicBezTo>
                    <a:pt x="1213" y="3825"/>
                    <a:pt x="1214" y="3824"/>
                    <a:pt x="1215" y="3823"/>
                  </a:cubicBezTo>
                  <a:cubicBezTo>
                    <a:pt x="1216" y="3821"/>
                    <a:pt x="1217" y="3820"/>
                    <a:pt x="1218" y="3819"/>
                  </a:cubicBezTo>
                  <a:cubicBezTo>
                    <a:pt x="1223" y="3808"/>
                    <a:pt x="1226" y="3798"/>
                    <a:pt x="1226" y="3786"/>
                  </a:cubicBezTo>
                  <a:cubicBezTo>
                    <a:pt x="1226" y="3775"/>
                    <a:pt x="1223" y="3764"/>
                    <a:pt x="1218" y="3754"/>
                  </a:cubicBezTo>
                  <a:cubicBezTo>
                    <a:pt x="1218" y="3754"/>
                    <a:pt x="1219" y="3753"/>
                    <a:pt x="1220" y="3753"/>
                  </a:cubicBezTo>
                  <a:cubicBezTo>
                    <a:pt x="1500" y="3526"/>
                    <a:pt x="1500" y="3526"/>
                    <a:pt x="1500" y="3526"/>
                  </a:cubicBezTo>
                  <a:cubicBezTo>
                    <a:pt x="1501" y="3525"/>
                    <a:pt x="1502" y="3524"/>
                    <a:pt x="1503" y="3522"/>
                  </a:cubicBezTo>
                  <a:cubicBezTo>
                    <a:pt x="1504" y="3524"/>
                    <a:pt x="1505" y="3525"/>
                    <a:pt x="1506" y="3526"/>
                  </a:cubicBezTo>
                  <a:cubicBezTo>
                    <a:pt x="1785" y="3753"/>
                    <a:pt x="1785" y="3753"/>
                    <a:pt x="1785" y="3753"/>
                  </a:cubicBezTo>
                  <a:cubicBezTo>
                    <a:pt x="1786" y="3753"/>
                    <a:pt x="1787" y="3754"/>
                    <a:pt x="1787" y="3754"/>
                  </a:cubicBezTo>
                  <a:cubicBezTo>
                    <a:pt x="1788" y="3753"/>
                    <a:pt x="1789" y="3752"/>
                    <a:pt x="1790" y="3750"/>
                  </a:cubicBezTo>
                  <a:cubicBezTo>
                    <a:pt x="1791" y="3749"/>
                    <a:pt x="1792" y="3747"/>
                    <a:pt x="1793" y="3745"/>
                  </a:cubicBezTo>
                  <a:cubicBezTo>
                    <a:pt x="1792" y="3745"/>
                    <a:pt x="1792" y="3744"/>
                    <a:pt x="1791" y="3744"/>
                  </a:cubicBezTo>
                  <a:cubicBezTo>
                    <a:pt x="1512" y="3517"/>
                    <a:pt x="1512" y="3517"/>
                    <a:pt x="1512" y="3517"/>
                  </a:cubicBezTo>
                  <a:cubicBezTo>
                    <a:pt x="1511" y="3517"/>
                    <a:pt x="1511" y="3516"/>
                    <a:pt x="1510" y="3516"/>
                  </a:cubicBezTo>
                  <a:cubicBezTo>
                    <a:pt x="1511" y="3514"/>
                    <a:pt x="1512" y="3513"/>
                    <a:pt x="1513" y="3512"/>
                  </a:cubicBezTo>
                  <a:cubicBezTo>
                    <a:pt x="1514" y="3510"/>
                    <a:pt x="1515" y="3509"/>
                    <a:pt x="1516" y="3508"/>
                  </a:cubicBezTo>
                  <a:cubicBezTo>
                    <a:pt x="1517" y="3506"/>
                    <a:pt x="1518" y="3505"/>
                    <a:pt x="1519" y="3504"/>
                  </a:cubicBezTo>
                  <a:cubicBezTo>
                    <a:pt x="1524" y="3493"/>
                    <a:pt x="1527" y="3483"/>
                    <a:pt x="1527" y="3471"/>
                  </a:cubicBezTo>
                  <a:cubicBezTo>
                    <a:pt x="1527" y="3459"/>
                    <a:pt x="1524" y="3449"/>
                    <a:pt x="1519" y="3438"/>
                  </a:cubicBezTo>
                  <a:cubicBezTo>
                    <a:pt x="1519" y="3438"/>
                    <a:pt x="1520" y="3437"/>
                    <a:pt x="1521" y="3437"/>
                  </a:cubicBezTo>
                  <a:cubicBezTo>
                    <a:pt x="1800" y="3210"/>
                    <a:pt x="1800" y="3210"/>
                    <a:pt x="1800" y="3210"/>
                  </a:cubicBezTo>
                  <a:cubicBezTo>
                    <a:pt x="1801" y="3209"/>
                    <a:pt x="1802" y="3208"/>
                    <a:pt x="1803" y="3207"/>
                  </a:cubicBezTo>
                  <a:cubicBezTo>
                    <a:pt x="1804" y="3208"/>
                    <a:pt x="1805" y="3209"/>
                    <a:pt x="1806" y="3210"/>
                  </a:cubicBezTo>
                  <a:cubicBezTo>
                    <a:pt x="2086" y="3437"/>
                    <a:pt x="2086" y="3437"/>
                    <a:pt x="2086" y="3437"/>
                  </a:cubicBezTo>
                  <a:cubicBezTo>
                    <a:pt x="2087" y="3437"/>
                    <a:pt x="2088" y="3438"/>
                    <a:pt x="2088" y="3438"/>
                  </a:cubicBezTo>
                  <a:cubicBezTo>
                    <a:pt x="2088" y="3438"/>
                    <a:pt x="2088" y="3438"/>
                    <a:pt x="2088" y="3438"/>
                  </a:cubicBezTo>
                  <a:cubicBezTo>
                    <a:pt x="2089" y="3437"/>
                    <a:pt x="2090" y="3436"/>
                    <a:pt x="2091" y="3434"/>
                  </a:cubicBezTo>
                  <a:cubicBezTo>
                    <a:pt x="2092" y="3433"/>
                    <a:pt x="2093" y="3432"/>
                    <a:pt x="2094" y="3430"/>
                  </a:cubicBezTo>
                  <a:cubicBezTo>
                    <a:pt x="2094" y="3430"/>
                    <a:pt x="2094" y="3430"/>
                    <a:pt x="2094" y="3430"/>
                  </a:cubicBezTo>
                  <a:cubicBezTo>
                    <a:pt x="2093" y="3430"/>
                    <a:pt x="2093" y="3429"/>
                    <a:pt x="2092" y="3429"/>
                  </a:cubicBezTo>
                  <a:cubicBezTo>
                    <a:pt x="1812" y="3202"/>
                    <a:pt x="1812" y="3202"/>
                    <a:pt x="1812" y="3202"/>
                  </a:cubicBezTo>
                  <a:cubicBezTo>
                    <a:pt x="1811" y="3202"/>
                    <a:pt x="1811" y="3201"/>
                    <a:pt x="1810" y="3201"/>
                  </a:cubicBezTo>
                  <a:cubicBezTo>
                    <a:pt x="1811" y="3200"/>
                    <a:pt x="1811" y="3199"/>
                    <a:pt x="1812" y="3198"/>
                  </a:cubicBezTo>
                  <a:cubicBezTo>
                    <a:pt x="1812" y="3198"/>
                    <a:pt x="1812" y="3198"/>
                    <a:pt x="1812" y="3198"/>
                  </a:cubicBezTo>
                  <a:cubicBezTo>
                    <a:pt x="1812" y="3197"/>
                    <a:pt x="1813" y="3197"/>
                    <a:pt x="1813" y="3196"/>
                  </a:cubicBezTo>
                  <a:cubicBezTo>
                    <a:pt x="1814" y="3195"/>
                    <a:pt x="1814" y="3195"/>
                    <a:pt x="1815" y="3194"/>
                  </a:cubicBezTo>
                  <a:cubicBezTo>
                    <a:pt x="1815" y="3194"/>
                    <a:pt x="1815" y="3194"/>
                    <a:pt x="1815" y="3194"/>
                  </a:cubicBezTo>
                  <a:cubicBezTo>
                    <a:pt x="1815" y="3193"/>
                    <a:pt x="1816" y="3193"/>
                    <a:pt x="1816" y="3192"/>
                  </a:cubicBezTo>
                  <a:cubicBezTo>
                    <a:pt x="1817" y="3190"/>
                    <a:pt x="1818" y="3189"/>
                    <a:pt x="1819" y="3188"/>
                  </a:cubicBezTo>
                  <a:cubicBezTo>
                    <a:pt x="1824" y="3178"/>
                    <a:pt x="1827" y="3167"/>
                    <a:pt x="1827" y="3155"/>
                  </a:cubicBezTo>
                  <a:cubicBezTo>
                    <a:pt x="1827" y="3144"/>
                    <a:pt x="1824" y="3133"/>
                    <a:pt x="1819" y="3123"/>
                  </a:cubicBezTo>
                  <a:cubicBezTo>
                    <a:pt x="1819" y="3123"/>
                    <a:pt x="1820" y="3122"/>
                    <a:pt x="1821" y="3122"/>
                  </a:cubicBezTo>
                  <a:cubicBezTo>
                    <a:pt x="2101" y="2895"/>
                    <a:pt x="2101" y="2895"/>
                    <a:pt x="2101" y="2895"/>
                  </a:cubicBezTo>
                  <a:cubicBezTo>
                    <a:pt x="2102" y="2894"/>
                    <a:pt x="2103" y="2893"/>
                    <a:pt x="2104" y="2892"/>
                  </a:cubicBezTo>
                  <a:cubicBezTo>
                    <a:pt x="2105" y="2893"/>
                    <a:pt x="2106" y="2894"/>
                    <a:pt x="2107" y="2895"/>
                  </a:cubicBezTo>
                  <a:cubicBezTo>
                    <a:pt x="2386" y="3122"/>
                    <a:pt x="2386" y="3122"/>
                    <a:pt x="2386" y="3122"/>
                  </a:cubicBezTo>
                  <a:cubicBezTo>
                    <a:pt x="2387" y="3122"/>
                    <a:pt x="2388" y="3123"/>
                    <a:pt x="2388" y="3123"/>
                  </a:cubicBezTo>
                  <a:cubicBezTo>
                    <a:pt x="2388" y="3123"/>
                    <a:pt x="2388" y="3123"/>
                    <a:pt x="2388" y="3123"/>
                  </a:cubicBezTo>
                  <a:cubicBezTo>
                    <a:pt x="2389" y="3122"/>
                    <a:pt x="2390" y="3121"/>
                    <a:pt x="2391" y="3119"/>
                  </a:cubicBezTo>
                  <a:cubicBezTo>
                    <a:pt x="2392" y="3118"/>
                    <a:pt x="2393" y="3117"/>
                    <a:pt x="2394" y="3114"/>
                  </a:cubicBezTo>
                  <a:cubicBezTo>
                    <a:pt x="2394" y="3114"/>
                    <a:pt x="2394" y="3114"/>
                    <a:pt x="2394" y="3114"/>
                  </a:cubicBezTo>
                  <a:cubicBezTo>
                    <a:pt x="2393" y="3114"/>
                    <a:pt x="2393" y="3113"/>
                    <a:pt x="2392" y="3113"/>
                  </a:cubicBezTo>
                  <a:cubicBezTo>
                    <a:pt x="2113" y="2886"/>
                    <a:pt x="2113" y="2886"/>
                    <a:pt x="2113" y="2886"/>
                  </a:cubicBezTo>
                  <a:cubicBezTo>
                    <a:pt x="2112" y="2886"/>
                    <a:pt x="2112" y="2885"/>
                    <a:pt x="2111" y="2885"/>
                  </a:cubicBezTo>
                  <a:cubicBezTo>
                    <a:pt x="2111" y="2885"/>
                    <a:pt x="2111" y="2885"/>
                    <a:pt x="2111" y="2885"/>
                  </a:cubicBezTo>
                  <a:cubicBezTo>
                    <a:pt x="2112" y="2883"/>
                    <a:pt x="2113" y="2882"/>
                    <a:pt x="2114" y="2881"/>
                  </a:cubicBezTo>
                  <a:cubicBezTo>
                    <a:pt x="2115" y="2879"/>
                    <a:pt x="2116" y="2878"/>
                    <a:pt x="2117" y="2877"/>
                  </a:cubicBezTo>
                  <a:cubicBezTo>
                    <a:pt x="2118" y="2875"/>
                    <a:pt x="2119" y="2874"/>
                    <a:pt x="2120" y="2873"/>
                  </a:cubicBezTo>
                  <a:cubicBezTo>
                    <a:pt x="2120" y="2873"/>
                    <a:pt x="2120" y="2873"/>
                    <a:pt x="2120" y="2873"/>
                  </a:cubicBezTo>
                  <a:cubicBezTo>
                    <a:pt x="2125" y="2862"/>
                    <a:pt x="2128" y="2852"/>
                    <a:pt x="2128" y="2840"/>
                  </a:cubicBezTo>
                  <a:cubicBezTo>
                    <a:pt x="2128" y="2828"/>
                    <a:pt x="2125" y="2818"/>
                    <a:pt x="2120" y="2807"/>
                  </a:cubicBezTo>
                  <a:cubicBezTo>
                    <a:pt x="2120" y="2807"/>
                    <a:pt x="2121" y="2806"/>
                    <a:pt x="2122" y="2806"/>
                  </a:cubicBezTo>
                  <a:cubicBezTo>
                    <a:pt x="2401" y="2579"/>
                    <a:pt x="2401" y="2579"/>
                    <a:pt x="2401" y="2579"/>
                  </a:cubicBezTo>
                  <a:cubicBezTo>
                    <a:pt x="2402" y="2578"/>
                    <a:pt x="2403" y="2577"/>
                    <a:pt x="2404" y="2576"/>
                  </a:cubicBezTo>
                  <a:cubicBezTo>
                    <a:pt x="2404" y="2576"/>
                    <a:pt x="2404" y="2576"/>
                    <a:pt x="2404" y="2576"/>
                  </a:cubicBezTo>
                  <a:cubicBezTo>
                    <a:pt x="2405" y="2577"/>
                    <a:pt x="2406" y="2578"/>
                    <a:pt x="2407" y="2579"/>
                  </a:cubicBezTo>
                  <a:cubicBezTo>
                    <a:pt x="2687" y="2807"/>
                    <a:pt x="2687" y="2807"/>
                    <a:pt x="2687" y="2807"/>
                  </a:cubicBezTo>
                  <a:cubicBezTo>
                    <a:pt x="2688" y="2807"/>
                    <a:pt x="2688" y="2807"/>
                    <a:pt x="2688" y="2807"/>
                  </a:cubicBezTo>
                  <a:cubicBezTo>
                    <a:pt x="2689" y="2807"/>
                    <a:pt x="2689" y="2808"/>
                    <a:pt x="2689" y="2808"/>
                  </a:cubicBezTo>
                  <a:cubicBezTo>
                    <a:pt x="2690" y="2807"/>
                    <a:pt x="2691" y="2806"/>
                    <a:pt x="2692" y="2803"/>
                  </a:cubicBezTo>
                  <a:cubicBezTo>
                    <a:pt x="2693" y="2802"/>
                    <a:pt x="2694" y="2801"/>
                    <a:pt x="2695" y="2799"/>
                  </a:cubicBezTo>
                  <a:cubicBezTo>
                    <a:pt x="2695" y="2799"/>
                    <a:pt x="2694" y="2799"/>
                    <a:pt x="2694" y="2799"/>
                  </a:cubicBezTo>
                  <a:cubicBezTo>
                    <a:pt x="2694" y="2798"/>
                    <a:pt x="2694" y="2798"/>
                    <a:pt x="2693" y="2798"/>
                  </a:cubicBezTo>
                  <a:cubicBezTo>
                    <a:pt x="2413" y="2570"/>
                    <a:pt x="2413" y="2570"/>
                    <a:pt x="2413" y="2570"/>
                  </a:cubicBezTo>
                  <a:cubicBezTo>
                    <a:pt x="2412" y="2570"/>
                    <a:pt x="2412" y="2569"/>
                    <a:pt x="2411" y="2569"/>
                  </a:cubicBezTo>
                  <a:cubicBezTo>
                    <a:pt x="2411" y="2569"/>
                    <a:pt x="2411" y="2569"/>
                    <a:pt x="2411" y="2569"/>
                  </a:cubicBezTo>
                  <a:cubicBezTo>
                    <a:pt x="2412" y="2567"/>
                    <a:pt x="2413" y="2566"/>
                    <a:pt x="2414" y="2565"/>
                  </a:cubicBezTo>
                  <a:cubicBezTo>
                    <a:pt x="2415" y="2563"/>
                    <a:pt x="2416" y="2562"/>
                    <a:pt x="2417" y="2561"/>
                  </a:cubicBezTo>
                  <a:cubicBezTo>
                    <a:pt x="2418" y="2559"/>
                    <a:pt x="2419" y="2558"/>
                    <a:pt x="2420" y="2557"/>
                  </a:cubicBezTo>
                  <a:cubicBezTo>
                    <a:pt x="2420" y="2557"/>
                    <a:pt x="2420" y="2557"/>
                    <a:pt x="2420" y="2557"/>
                  </a:cubicBezTo>
                  <a:cubicBezTo>
                    <a:pt x="2425" y="2546"/>
                    <a:pt x="2428" y="2536"/>
                    <a:pt x="2428" y="2524"/>
                  </a:cubicBezTo>
                  <a:cubicBezTo>
                    <a:pt x="2428" y="2524"/>
                    <a:pt x="2428" y="2524"/>
                    <a:pt x="2428" y="2524"/>
                  </a:cubicBezTo>
                  <a:cubicBezTo>
                    <a:pt x="2428" y="2512"/>
                    <a:pt x="2425" y="2502"/>
                    <a:pt x="2420" y="2491"/>
                  </a:cubicBezTo>
                  <a:cubicBezTo>
                    <a:pt x="2420" y="2491"/>
                    <a:pt x="2421" y="2490"/>
                    <a:pt x="2422" y="2490"/>
                  </a:cubicBezTo>
                  <a:cubicBezTo>
                    <a:pt x="2701" y="2263"/>
                    <a:pt x="2701" y="2263"/>
                    <a:pt x="2701" y="2263"/>
                  </a:cubicBezTo>
                  <a:cubicBezTo>
                    <a:pt x="2702" y="2262"/>
                    <a:pt x="2703" y="2261"/>
                    <a:pt x="2704" y="2260"/>
                  </a:cubicBezTo>
                  <a:cubicBezTo>
                    <a:pt x="2705" y="2261"/>
                    <a:pt x="2706" y="2262"/>
                    <a:pt x="2707" y="2263"/>
                  </a:cubicBezTo>
                  <a:cubicBezTo>
                    <a:pt x="2987" y="2490"/>
                    <a:pt x="2987" y="2490"/>
                    <a:pt x="2987" y="2490"/>
                  </a:cubicBezTo>
                  <a:cubicBezTo>
                    <a:pt x="2988" y="2490"/>
                    <a:pt x="2989" y="2491"/>
                    <a:pt x="2989" y="2491"/>
                  </a:cubicBezTo>
                  <a:cubicBezTo>
                    <a:pt x="2990" y="2490"/>
                    <a:pt x="2991" y="2489"/>
                    <a:pt x="2992" y="2487"/>
                  </a:cubicBezTo>
                  <a:cubicBezTo>
                    <a:pt x="2993" y="2486"/>
                    <a:pt x="2994" y="2485"/>
                    <a:pt x="2995" y="2483"/>
                  </a:cubicBezTo>
                  <a:cubicBezTo>
                    <a:pt x="2994" y="2483"/>
                    <a:pt x="2994" y="2482"/>
                    <a:pt x="2993" y="2482"/>
                  </a:cubicBezTo>
                  <a:cubicBezTo>
                    <a:pt x="2713" y="2255"/>
                    <a:pt x="2713" y="2255"/>
                    <a:pt x="2713" y="2255"/>
                  </a:cubicBezTo>
                  <a:cubicBezTo>
                    <a:pt x="2712" y="2255"/>
                    <a:pt x="2712" y="2254"/>
                    <a:pt x="2711" y="2254"/>
                  </a:cubicBezTo>
                  <a:cubicBezTo>
                    <a:pt x="2712" y="2252"/>
                    <a:pt x="2713" y="2251"/>
                    <a:pt x="2714" y="2250"/>
                  </a:cubicBezTo>
                  <a:cubicBezTo>
                    <a:pt x="2715" y="2248"/>
                    <a:pt x="2716" y="2246"/>
                    <a:pt x="2717" y="2245"/>
                  </a:cubicBezTo>
                  <a:cubicBezTo>
                    <a:pt x="2718" y="2243"/>
                    <a:pt x="2719" y="2242"/>
                    <a:pt x="2720" y="2241"/>
                  </a:cubicBezTo>
                  <a:cubicBezTo>
                    <a:pt x="2725" y="2231"/>
                    <a:pt x="2728" y="2220"/>
                    <a:pt x="2728" y="2209"/>
                  </a:cubicBezTo>
                  <a:cubicBezTo>
                    <a:pt x="2728" y="2197"/>
                    <a:pt x="2725" y="2187"/>
                    <a:pt x="2720" y="2176"/>
                  </a:cubicBezTo>
                  <a:cubicBezTo>
                    <a:pt x="2720" y="2176"/>
                    <a:pt x="2721" y="2175"/>
                    <a:pt x="2722" y="2175"/>
                  </a:cubicBezTo>
                  <a:cubicBezTo>
                    <a:pt x="3002" y="1948"/>
                    <a:pt x="3002" y="1948"/>
                    <a:pt x="3002" y="1948"/>
                  </a:cubicBezTo>
                  <a:cubicBezTo>
                    <a:pt x="3003" y="1947"/>
                    <a:pt x="3004" y="1946"/>
                    <a:pt x="3005" y="1945"/>
                  </a:cubicBezTo>
                  <a:cubicBezTo>
                    <a:pt x="3006" y="1946"/>
                    <a:pt x="3007" y="1947"/>
                    <a:pt x="3008" y="1948"/>
                  </a:cubicBezTo>
                  <a:cubicBezTo>
                    <a:pt x="3287" y="2175"/>
                    <a:pt x="3287" y="2175"/>
                    <a:pt x="3287" y="2175"/>
                  </a:cubicBezTo>
                  <a:cubicBezTo>
                    <a:pt x="3288" y="2175"/>
                    <a:pt x="3289" y="2176"/>
                    <a:pt x="3289" y="2176"/>
                  </a:cubicBezTo>
                  <a:cubicBezTo>
                    <a:pt x="3290" y="2175"/>
                    <a:pt x="3291" y="2174"/>
                    <a:pt x="3292" y="2172"/>
                  </a:cubicBezTo>
                  <a:cubicBezTo>
                    <a:pt x="3293" y="2171"/>
                    <a:pt x="3294" y="2170"/>
                    <a:pt x="3295" y="2168"/>
                  </a:cubicBezTo>
                  <a:cubicBezTo>
                    <a:pt x="3294" y="2168"/>
                    <a:pt x="3294" y="2167"/>
                    <a:pt x="3293" y="2167"/>
                  </a:cubicBezTo>
                  <a:cubicBezTo>
                    <a:pt x="3014" y="1939"/>
                    <a:pt x="3014" y="1939"/>
                    <a:pt x="3014" y="1939"/>
                  </a:cubicBezTo>
                  <a:cubicBezTo>
                    <a:pt x="3013" y="1939"/>
                    <a:pt x="3013" y="1938"/>
                    <a:pt x="3012" y="1938"/>
                  </a:cubicBezTo>
                  <a:cubicBezTo>
                    <a:pt x="3013" y="1936"/>
                    <a:pt x="3014" y="1935"/>
                    <a:pt x="3015" y="1934"/>
                  </a:cubicBezTo>
                  <a:cubicBezTo>
                    <a:pt x="3016" y="1932"/>
                    <a:pt x="3017" y="1931"/>
                    <a:pt x="3018" y="1930"/>
                  </a:cubicBezTo>
                  <a:cubicBezTo>
                    <a:pt x="3019" y="1928"/>
                    <a:pt x="3020" y="1927"/>
                    <a:pt x="3021" y="1926"/>
                  </a:cubicBezTo>
                  <a:cubicBezTo>
                    <a:pt x="3026" y="1915"/>
                    <a:pt x="3029" y="1905"/>
                    <a:pt x="3029" y="1893"/>
                  </a:cubicBezTo>
                  <a:cubicBezTo>
                    <a:pt x="3029" y="1882"/>
                    <a:pt x="3026" y="1871"/>
                    <a:pt x="3021" y="1861"/>
                  </a:cubicBezTo>
                  <a:cubicBezTo>
                    <a:pt x="3021" y="1861"/>
                    <a:pt x="3022" y="1859"/>
                    <a:pt x="3023" y="1859"/>
                  </a:cubicBezTo>
                  <a:cubicBezTo>
                    <a:pt x="3302" y="1632"/>
                    <a:pt x="3302" y="1632"/>
                    <a:pt x="3302" y="1632"/>
                  </a:cubicBezTo>
                  <a:cubicBezTo>
                    <a:pt x="3303" y="1631"/>
                    <a:pt x="3304" y="1630"/>
                    <a:pt x="3305" y="1629"/>
                  </a:cubicBezTo>
                  <a:cubicBezTo>
                    <a:pt x="3306" y="1630"/>
                    <a:pt x="3307" y="1631"/>
                    <a:pt x="3308" y="1632"/>
                  </a:cubicBezTo>
                  <a:cubicBezTo>
                    <a:pt x="3587" y="1859"/>
                    <a:pt x="3587" y="1859"/>
                    <a:pt x="3587" y="1859"/>
                  </a:cubicBezTo>
                  <a:cubicBezTo>
                    <a:pt x="3588" y="1859"/>
                    <a:pt x="3589" y="1861"/>
                    <a:pt x="3589" y="1861"/>
                  </a:cubicBezTo>
                  <a:cubicBezTo>
                    <a:pt x="3590" y="1859"/>
                    <a:pt x="3591" y="1858"/>
                    <a:pt x="3592" y="1856"/>
                  </a:cubicBezTo>
                  <a:cubicBezTo>
                    <a:pt x="3593" y="1855"/>
                    <a:pt x="3594" y="1854"/>
                    <a:pt x="3595" y="1852"/>
                  </a:cubicBezTo>
                  <a:cubicBezTo>
                    <a:pt x="3594" y="1852"/>
                    <a:pt x="3594" y="1851"/>
                    <a:pt x="3593" y="1851"/>
                  </a:cubicBezTo>
                  <a:cubicBezTo>
                    <a:pt x="3314" y="1624"/>
                    <a:pt x="3314" y="1624"/>
                    <a:pt x="3314" y="1624"/>
                  </a:cubicBezTo>
                  <a:cubicBezTo>
                    <a:pt x="3313" y="1624"/>
                    <a:pt x="3313" y="1623"/>
                    <a:pt x="3312" y="1623"/>
                  </a:cubicBezTo>
                  <a:cubicBezTo>
                    <a:pt x="3313" y="1621"/>
                    <a:pt x="3314" y="1620"/>
                    <a:pt x="3315" y="1619"/>
                  </a:cubicBezTo>
                  <a:cubicBezTo>
                    <a:pt x="3316" y="1617"/>
                    <a:pt x="3317" y="1616"/>
                    <a:pt x="3318" y="1615"/>
                  </a:cubicBezTo>
                  <a:cubicBezTo>
                    <a:pt x="3319" y="1612"/>
                    <a:pt x="3320" y="1611"/>
                    <a:pt x="3321" y="1610"/>
                  </a:cubicBezTo>
                  <a:cubicBezTo>
                    <a:pt x="3326" y="1600"/>
                    <a:pt x="3329" y="1589"/>
                    <a:pt x="3329" y="1578"/>
                  </a:cubicBezTo>
                  <a:cubicBezTo>
                    <a:pt x="3329" y="1566"/>
                    <a:pt x="3326" y="1556"/>
                    <a:pt x="3321" y="1545"/>
                  </a:cubicBezTo>
                  <a:cubicBezTo>
                    <a:pt x="3321" y="1545"/>
                    <a:pt x="3322" y="1544"/>
                    <a:pt x="3323" y="1544"/>
                  </a:cubicBezTo>
                  <a:cubicBezTo>
                    <a:pt x="3602" y="1317"/>
                    <a:pt x="3602" y="1317"/>
                    <a:pt x="3602" y="1317"/>
                  </a:cubicBezTo>
                  <a:cubicBezTo>
                    <a:pt x="3603" y="1316"/>
                    <a:pt x="3604" y="1315"/>
                    <a:pt x="3605" y="1314"/>
                  </a:cubicBezTo>
                  <a:cubicBezTo>
                    <a:pt x="3606" y="1315"/>
                    <a:pt x="3607" y="1316"/>
                    <a:pt x="3608" y="1317"/>
                  </a:cubicBezTo>
                  <a:cubicBezTo>
                    <a:pt x="3887" y="1544"/>
                    <a:pt x="3887" y="1544"/>
                    <a:pt x="3887" y="1544"/>
                  </a:cubicBezTo>
                  <a:cubicBezTo>
                    <a:pt x="3888" y="1544"/>
                    <a:pt x="3889" y="1545"/>
                    <a:pt x="3889" y="1545"/>
                  </a:cubicBezTo>
                  <a:cubicBezTo>
                    <a:pt x="3890" y="1544"/>
                    <a:pt x="3891" y="1543"/>
                    <a:pt x="3892" y="1541"/>
                  </a:cubicBezTo>
                  <a:cubicBezTo>
                    <a:pt x="3893" y="1540"/>
                    <a:pt x="3894" y="1539"/>
                    <a:pt x="3895" y="1537"/>
                  </a:cubicBezTo>
                  <a:cubicBezTo>
                    <a:pt x="3894" y="1537"/>
                    <a:pt x="3894" y="1536"/>
                    <a:pt x="3893" y="1536"/>
                  </a:cubicBezTo>
                  <a:cubicBezTo>
                    <a:pt x="3614" y="1309"/>
                    <a:pt x="3614" y="1309"/>
                    <a:pt x="3614" y="1309"/>
                  </a:cubicBezTo>
                  <a:cubicBezTo>
                    <a:pt x="3613" y="1309"/>
                    <a:pt x="3613" y="1308"/>
                    <a:pt x="3612" y="1308"/>
                  </a:cubicBezTo>
                  <a:cubicBezTo>
                    <a:pt x="3613" y="1305"/>
                    <a:pt x="3614" y="1304"/>
                    <a:pt x="3615" y="1303"/>
                  </a:cubicBezTo>
                  <a:cubicBezTo>
                    <a:pt x="3616" y="1301"/>
                    <a:pt x="3617" y="1300"/>
                    <a:pt x="3618" y="1299"/>
                  </a:cubicBezTo>
                  <a:cubicBezTo>
                    <a:pt x="3619" y="1297"/>
                    <a:pt x="3620" y="1296"/>
                    <a:pt x="3621" y="1295"/>
                  </a:cubicBezTo>
                  <a:cubicBezTo>
                    <a:pt x="3626" y="1284"/>
                    <a:pt x="3629" y="1274"/>
                    <a:pt x="3629" y="1262"/>
                  </a:cubicBezTo>
                  <a:cubicBezTo>
                    <a:pt x="3629" y="1251"/>
                    <a:pt x="3626" y="1240"/>
                    <a:pt x="3621" y="1230"/>
                  </a:cubicBezTo>
                  <a:cubicBezTo>
                    <a:pt x="3621" y="1230"/>
                    <a:pt x="3622" y="1229"/>
                    <a:pt x="3623" y="1229"/>
                  </a:cubicBezTo>
                  <a:cubicBezTo>
                    <a:pt x="3902" y="1002"/>
                    <a:pt x="3902" y="1002"/>
                    <a:pt x="3902" y="1002"/>
                  </a:cubicBezTo>
                  <a:cubicBezTo>
                    <a:pt x="3903" y="1000"/>
                    <a:pt x="3904" y="999"/>
                    <a:pt x="3905" y="998"/>
                  </a:cubicBezTo>
                  <a:cubicBezTo>
                    <a:pt x="3906" y="999"/>
                    <a:pt x="3907" y="1000"/>
                    <a:pt x="3908" y="1002"/>
                  </a:cubicBezTo>
                  <a:cubicBezTo>
                    <a:pt x="4187" y="1229"/>
                    <a:pt x="4187" y="1229"/>
                    <a:pt x="4187" y="1229"/>
                  </a:cubicBezTo>
                  <a:cubicBezTo>
                    <a:pt x="4188" y="1229"/>
                    <a:pt x="4189" y="1230"/>
                    <a:pt x="4189" y="1230"/>
                  </a:cubicBezTo>
                  <a:cubicBezTo>
                    <a:pt x="4190" y="1229"/>
                    <a:pt x="4191" y="1228"/>
                    <a:pt x="4192" y="1225"/>
                  </a:cubicBezTo>
                  <a:cubicBezTo>
                    <a:pt x="4193" y="1224"/>
                    <a:pt x="4194" y="1223"/>
                    <a:pt x="4195" y="1221"/>
                  </a:cubicBezTo>
                  <a:cubicBezTo>
                    <a:pt x="4194" y="1221"/>
                    <a:pt x="4194" y="1220"/>
                    <a:pt x="4193" y="1220"/>
                  </a:cubicBezTo>
                  <a:cubicBezTo>
                    <a:pt x="3914" y="993"/>
                    <a:pt x="3914" y="993"/>
                    <a:pt x="3914" y="993"/>
                  </a:cubicBezTo>
                  <a:cubicBezTo>
                    <a:pt x="3913" y="993"/>
                    <a:pt x="3913" y="992"/>
                    <a:pt x="3912" y="992"/>
                  </a:cubicBezTo>
                  <a:cubicBezTo>
                    <a:pt x="3913" y="990"/>
                    <a:pt x="3914" y="989"/>
                    <a:pt x="3915" y="988"/>
                  </a:cubicBezTo>
                  <a:cubicBezTo>
                    <a:pt x="3916" y="986"/>
                    <a:pt x="3917" y="985"/>
                    <a:pt x="3918" y="984"/>
                  </a:cubicBezTo>
                  <a:cubicBezTo>
                    <a:pt x="3919" y="982"/>
                    <a:pt x="3920" y="981"/>
                    <a:pt x="3921" y="979"/>
                  </a:cubicBezTo>
                  <a:cubicBezTo>
                    <a:pt x="3926" y="969"/>
                    <a:pt x="3929" y="958"/>
                    <a:pt x="3929" y="947"/>
                  </a:cubicBezTo>
                  <a:cubicBezTo>
                    <a:pt x="3929" y="935"/>
                    <a:pt x="3926" y="925"/>
                    <a:pt x="3921" y="914"/>
                  </a:cubicBezTo>
                  <a:cubicBezTo>
                    <a:pt x="3921" y="914"/>
                    <a:pt x="3922" y="913"/>
                    <a:pt x="3923" y="913"/>
                  </a:cubicBezTo>
                  <a:cubicBezTo>
                    <a:pt x="4202" y="686"/>
                    <a:pt x="4202" y="686"/>
                    <a:pt x="4202" y="686"/>
                  </a:cubicBezTo>
                  <a:cubicBezTo>
                    <a:pt x="4203" y="685"/>
                    <a:pt x="4204" y="684"/>
                    <a:pt x="4205" y="683"/>
                  </a:cubicBezTo>
                  <a:cubicBezTo>
                    <a:pt x="4206" y="684"/>
                    <a:pt x="4207" y="685"/>
                    <a:pt x="4208" y="686"/>
                  </a:cubicBezTo>
                  <a:cubicBezTo>
                    <a:pt x="4487" y="913"/>
                    <a:pt x="4487" y="913"/>
                    <a:pt x="4487" y="913"/>
                  </a:cubicBezTo>
                  <a:cubicBezTo>
                    <a:pt x="4488" y="913"/>
                    <a:pt x="4490" y="914"/>
                    <a:pt x="4490" y="914"/>
                  </a:cubicBezTo>
                  <a:cubicBezTo>
                    <a:pt x="4490" y="913"/>
                    <a:pt x="4492" y="912"/>
                    <a:pt x="4492" y="910"/>
                  </a:cubicBezTo>
                  <a:cubicBezTo>
                    <a:pt x="4493" y="909"/>
                    <a:pt x="4494" y="908"/>
                    <a:pt x="4495" y="906"/>
                  </a:cubicBezTo>
                  <a:cubicBezTo>
                    <a:pt x="4494" y="906"/>
                    <a:pt x="4494" y="905"/>
                    <a:pt x="4493" y="905"/>
                  </a:cubicBezTo>
                  <a:cubicBezTo>
                    <a:pt x="4214" y="678"/>
                    <a:pt x="4214" y="678"/>
                    <a:pt x="4214" y="678"/>
                  </a:cubicBezTo>
                  <a:cubicBezTo>
                    <a:pt x="4213" y="678"/>
                    <a:pt x="4213" y="677"/>
                    <a:pt x="4212" y="677"/>
                  </a:cubicBezTo>
                  <a:cubicBezTo>
                    <a:pt x="4213" y="675"/>
                    <a:pt x="4214" y="673"/>
                    <a:pt x="4215" y="672"/>
                  </a:cubicBezTo>
                  <a:cubicBezTo>
                    <a:pt x="4216" y="670"/>
                    <a:pt x="4217" y="669"/>
                    <a:pt x="4218" y="668"/>
                  </a:cubicBezTo>
                  <a:cubicBezTo>
                    <a:pt x="4219" y="666"/>
                    <a:pt x="4220" y="665"/>
                    <a:pt x="4221" y="664"/>
                  </a:cubicBezTo>
                  <a:cubicBezTo>
                    <a:pt x="4226" y="654"/>
                    <a:pt x="4229" y="643"/>
                    <a:pt x="4229" y="631"/>
                  </a:cubicBezTo>
                  <a:cubicBezTo>
                    <a:pt x="4229" y="620"/>
                    <a:pt x="4226" y="609"/>
                    <a:pt x="4221" y="599"/>
                  </a:cubicBezTo>
                  <a:cubicBezTo>
                    <a:pt x="4221" y="599"/>
                    <a:pt x="4222" y="598"/>
                    <a:pt x="4223" y="598"/>
                  </a:cubicBezTo>
                  <a:cubicBezTo>
                    <a:pt x="4502" y="371"/>
                    <a:pt x="4502" y="371"/>
                    <a:pt x="4502" y="371"/>
                  </a:cubicBezTo>
                  <a:cubicBezTo>
                    <a:pt x="4504" y="370"/>
                    <a:pt x="4504" y="369"/>
                    <a:pt x="4506" y="368"/>
                  </a:cubicBezTo>
                  <a:cubicBezTo>
                    <a:pt x="4507" y="369"/>
                    <a:pt x="4508" y="370"/>
                    <a:pt x="4509" y="371"/>
                  </a:cubicBezTo>
                  <a:cubicBezTo>
                    <a:pt x="4788" y="598"/>
                    <a:pt x="4788" y="598"/>
                    <a:pt x="4788" y="598"/>
                  </a:cubicBezTo>
                  <a:cubicBezTo>
                    <a:pt x="4789" y="598"/>
                    <a:pt x="4790" y="599"/>
                    <a:pt x="4790" y="599"/>
                  </a:cubicBezTo>
                  <a:cubicBezTo>
                    <a:pt x="4790" y="599"/>
                    <a:pt x="4790" y="599"/>
                    <a:pt x="4790" y="599"/>
                  </a:cubicBezTo>
                  <a:cubicBezTo>
                    <a:pt x="4791" y="598"/>
                    <a:pt x="4792" y="597"/>
                    <a:pt x="4793" y="595"/>
                  </a:cubicBezTo>
                  <a:cubicBezTo>
                    <a:pt x="4794" y="594"/>
                    <a:pt x="4795" y="593"/>
                    <a:pt x="4796" y="590"/>
                  </a:cubicBezTo>
                  <a:cubicBezTo>
                    <a:pt x="4796" y="590"/>
                    <a:pt x="4796" y="590"/>
                    <a:pt x="4796" y="590"/>
                  </a:cubicBezTo>
                  <a:cubicBezTo>
                    <a:pt x="4795" y="590"/>
                    <a:pt x="4795" y="589"/>
                    <a:pt x="4794" y="589"/>
                  </a:cubicBezTo>
                  <a:cubicBezTo>
                    <a:pt x="4515" y="362"/>
                    <a:pt x="4515" y="362"/>
                    <a:pt x="4515" y="362"/>
                  </a:cubicBezTo>
                  <a:cubicBezTo>
                    <a:pt x="4514" y="362"/>
                    <a:pt x="4514" y="361"/>
                    <a:pt x="4513" y="361"/>
                  </a:cubicBezTo>
                  <a:cubicBezTo>
                    <a:pt x="4514" y="359"/>
                    <a:pt x="4515" y="358"/>
                    <a:pt x="4516" y="357"/>
                  </a:cubicBezTo>
                  <a:cubicBezTo>
                    <a:pt x="4517" y="355"/>
                    <a:pt x="4518" y="354"/>
                    <a:pt x="4519" y="353"/>
                  </a:cubicBezTo>
                  <a:cubicBezTo>
                    <a:pt x="4520" y="351"/>
                    <a:pt x="4521" y="350"/>
                    <a:pt x="4522" y="349"/>
                  </a:cubicBezTo>
                  <a:cubicBezTo>
                    <a:pt x="4527" y="338"/>
                    <a:pt x="4530" y="328"/>
                    <a:pt x="4530" y="316"/>
                  </a:cubicBezTo>
                  <a:cubicBezTo>
                    <a:pt x="4530" y="304"/>
                    <a:pt x="4527" y="294"/>
                    <a:pt x="4522" y="283"/>
                  </a:cubicBezTo>
                  <a:cubicBezTo>
                    <a:pt x="4522" y="283"/>
                    <a:pt x="4523" y="282"/>
                    <a:pt x="4524" y="282"/>
                  </a:cubicBezTo>
                  <a:cubicBezTo>
                    <a:pt x="4803" y="55"/>
                    <a:pt x="4803" y="55"/>
                    <a:pt x="4803" y="55"/>
                  </a:cubicBezTo>
                  <a:cubicBezTo>
                    <a:pt x="4804" y="54"/>
                    <a:pt x="4805" y="53"/>
                    <a:pt x="4806" y="52"/>
                  </a:cubicBezTo>
                  <a:cubicBezTo>
                    <a:pt x="4806" y="52"/>
                    <a:pt x="4806" y="52"/>
                    <a:pt x="4806" y="52"/>
                  </a:cubicBezTo>
                  <a:cubicBezTo>
                    <a:pt x="4807" y="53"/>
                    <a:pt x="4808" y="54"/>
                    <a:pt x="4809" y="55"/>
                  </a:cubicBezTo>
                  <a:cubicBezTo>
                    <a:pt x="5089" y="283"/>
                    <a:pt x="5089" y="283"/>
                    <a:pt x="5089" y="283"/>
                  </a:cubicBezTo>
                  <a:cubicBezTo>
                    <a:pt x="5089" y="283"/>
                    <a:pt x="5089" y="283"/>
                    <a:pt x="5090" y="283"/>
                  </a:cubicBezTo>
                  <a:cubicBezTo>
                    <a:pt x="5090" y="283"/>
                    <a:pt x="5091" y="284"/>
                    <a:pt x="5091" y="284"/>
                  </a:cubicBezTo>
                  <a:cubicBezTo>
                    <a:pt x="5092" y="283"/>
                    <a:pt x="5093" y="282"/>
                    <a:pt x="5094" y="279"/>
                  </a:cubicBezTo>
                  <a:cubicBezTo>
                    <a:pt x="5095" y="278"/>
                    <a:pt x="5096" y="277"/>
                    <a:pt x="5097" y="275"/>
                  </a:cubicBezTo>
                  <a:cubicBezTo>
                    <a:pt x="5096" y="275"/>
                    <a:pt x="5096" y="275"/>
                    <a:pt x="5096" y="275"/>
                  </a:cubicBezTo>
                  <a:cubicBezTo>
                    <a:pt x="5095" y="274"/>
                    <a:pt x="5095" y="274"/>
                    <a:pt x="5095" y="274"/>
                  </a:cubicBezTo>
                  <a:cubicBezTo>
                    <a:pt x="4815" y="46"/>
                    <a:pt x="4815" y="46"/>
                    <a:pt x="4815" y="46"/>
                  </a:cubicBezTo>
                  <a:cubicBezTo>
                    <a:pt x="4814" y="46"/>
                    <a:pt x="4814" y="45"/>
                    <a:pt x="4813" y="45"/>
                  </a:cubicBezTo>
                  <a:cubicBezTo>
                    <a:pt x="4813" y="45"/>
                    <a:pt x="4813" y="45"/>
                    <a:pt x="4813" y="45"/>
                  </a:cubicBezTo>
                  <a:cubicBezTo>
                    <a:pt x="4814" y="43"/>
                    <a:pt x="4815" y="42"/>
                    <a:pt x="4816" y="41"/>
                  </a:cubicBezTo>
                  <a:cubicBezTo>
                    <a:pt x="4817" y="39"/>
                    <a:pt x="4818" y="38"/>
                    <a:pt x="4819" y="37"/>
                  </a:cubicBezTo>
                  <a:cubicBezTo>
                    <a:pt x="4820" y="35"/>
                    <a:pt x="4821" y="34"/>
                    <a:pt x="4822" y="33"/>
                  </a:cubicBezTo>
                  <a:cubicBezTo>
                    <a:pt x="4822" y="33"/>
                    <a:pt x="4822" y="33"/>
                    <a:pt x="4822" y="33"/>
                  </a:cubicBezTo>
                  <a:cubicBezTo>
                    <a:pt x="4827" y="22"/>
                    <a:pt x="4830" y="12"/>
                    <a:pt x="4830" y="0"/>
                  </a:cubicBezTo>
                  <a:cubicBezTo>
                    <a:pt x="4825" y="0"/>
                    <a:pt x="4825" y="0"/>
                    <a:pt x="4825" y="0"/>
                  </a:cubicBezTo>
                  <a:cubicBezTo>
                    <a:pt x="4821" y="0"/>
                    <a:pt x="4821" y="0"/>
                    <a:pt x="4821" y="0"/>
                  </a:cubicBezTo>
                  <a:cubicBezTo>
                    <a:pt x="4821" y="8"/>
                    <a:pt x="4819" y="17"/>
                    <a:pt x="4815" y="24"/>
                  </a:cubicBezTo>
                  <a:cubicBezTo>
                    <a:pt x="4814" y="26"/>
                    <a:pt x="4813" y="27"/>
                    <a:pt x="4812" y="29"/>
                  </a:cubicBezTo>
                  <a:cubicBezTo>
                    <a:pt x="4812" y="30"/>
                    <a:pt x="4812" y="30"/>
                    <a:pt x="4812" y="30"/>
                  </a:cubicBezTo>
                  <a:cubicBezTo>
                    <a:pt x="4812" y="28"/>
                    <a:pt x="4813" y="27"/>
                    <a:pt x="4814" y="25"/>
                  </a:cubicBezTo>
                  <a:cubicBezTo>
                    <a:pt x="4818" y="17"/>
                    <a:pt x="4820" y="9"/>
                    <a:pt x="4820" y="0"/>
                  </a:cubicBezTo>
                  <a:cubicBezTo>
                    <a:pt x="4815" y="0"/>
                    <a:pt x="4815" y="0"/>
                    <a:pt x="4815" y="0"/>
                  </a:cubicBezTo>
                  <a:cubicBezTo>
                    <a:pt x="4810" y="0"/>
                    <a:pt x="4810" y="0"/>
                    <a:pt x="4810" y="0"/>
                  </a:cubicBezTo>
                  <a:cubicBezTo>
                    <a:pt x="4806" y="0"/>
                    <a:pt x="4806" y="0"/>
                    <a:pt x="4806" y="0"/>
                  </a:cubicBezTo>
                  <a:cubicBezTo>
                    <a:pt x="4806" y="0"/>
                    <a:pt x="4806" y="0"/>
                    <a:pt x="4806" y="20"/>
                  </a:cubicBezTo>
                  <a:cubicBezTo>
                    <a:pt x="4806" y="20"/>
                    <a:pt x="4806" y="20"/>
                    <a:pt x="4806" y="20"/>
                  </a:cubicBezTo>
                  <a:cubicBezTo>
                    <a:pt x="4806" y="21"/>
                    <a:pt x="4806" y="23"/>
                    <a:pt x="4806" y="29"/>
                  </a:cubicBezTo>
                  <a:cubicBezTo>
                    <a:pt x="4806" y="29"/>
                    <a:pt x="4806" y="30"/>
                    <a:pt x="4806" y="30"/>
                  </a:cubicBezTo>
                  <a:cubicBezTo>
                    <a:pt x="4806" y="31"/>
                    <a:pt x="4806" y="32"/>
                    <a:pt x="4806" y="38"/>
                  </a:cubicBezTo>
                  <a:cubicBezTo>
                    <a:pt x="4806" y="38"/>
                    <a:pt x="4806" y="38"/>
                    <a:pt x="4806" y="38"/>
                  </a:cubicBezTo>
                  <a:cubicBezTo>
                    <a:pt x="4806" y="38"/>
                    <a:pt x="4806" y="38"/>
                    <a:pt x="4806" y="38"/>
                  </a:cubicBezTo>
                  <a:cubicBezTo>
                    <a:pt x="4805" y="39"/>
                    <a:pt x="4804" y="41"/>
                    <a:pt x="4803" y="42"/>
                  </a:cubicBezTo>
                  <a:cubicBezTo>
                    <a:pt x="4801" y="43"/>
                    <a:pt x="4800" y="45"/>
                    <a:pt x="4799" y="46"/>
                  </a:cubicBezTo>
                  <a:cubicBezTo>
                    <a:pt x="4798" y="46"/>
                    <a:pt x="4798" y="47"/>
                    <a:pt x="4797" y="47"/>
                  </a:cubicBezTo>
                  <a:cubicBezTo>
                    <a:pt x="4518" y="274"/>
                    <a:pt x="4518" y="274"/>
                    <a:pt x="4518" y="274"/>
                  </a:cubicBezTo>
                  <a:cubicBezTo>
                    <a:pt x="4517" y="274"/>
                    <a:pt x="4517" y="275"/>
                    <a:pt x="4516" y="275"/>
                  </a:cubicBezTo>
                  <a:cubicBezTo>
                    <a:pt x="4515" y="276"/>
                    <a:pt x="4514" y="277"/>
                    <a:pt x="4513" y="278"/>
                  </a:cubicBezTo>
                  <a:cubicBezTo>
                    <a:pt x="4511" y="280"/>
                    <a:pt x="4510" y="281"/>
                    <a:pt x="4509" y="282"/>
                  </a:cubicBezTo>
                  <a:cubicBezTo>
                    <a:pt x="4508" y="283"/>
                    <a:pt x="4507" y="286"/>
                    <a:pt x="4506" y="287"/>
                  </a:cubicBezTo>
                  <a:cubicBezTo>
                    <a:pt x="4504" y="288"/>
                    <a:pt x="4504" y="290"/>
                    <a:pt x="4502" y="291"/>
                  </a:cubicBezTo>
                  <a:cubicBezTo>
                    <a:pt x="4502" y="293"/>
                    <a:pt x="4501" y="295"/>
                    <a:pt x="4500" y="296"/>
                  </a:cubicBezTo>
                  <a:cubicBezTo>
                    <a:pt x="4498" y="302"/>
                    <a:pt x="4496" y="310"/>
                    <a:pt x="4496" y="316"/>
                  </a:cubicBezTo>
                  <a:cubicBezTo>
                    <a:pt x="4496" y="316"/>
                    <a:pt x="4495" y="316"/>
                    <a:pt x="4495" y="316"/>
                  </a:cubicBezTo>
                  <a:cubicBezTo>
                    <a:pt x="4495" y="322"/>
                    <a:pt x="4497" y="330"/>
                    <a:pt x="4500" y="336"/>
                  </a:cubicBezTo>
                  <a:cubicBezTo>
                    <a:pt x="4502" y="334"/>
                    <a:pt x="4502" y="332"/>
                    <a:pt x="4502" y="330"/>
                  </a:cubicBezTo>
                  <a:cubicBezTo>
                    <a:pt x="4504" y="325"/>
                    <a:pt x="4506" y="320"/>
                    <a:pt x="4506" y="316"/>
                  </a:cubicBezTo>
                  <a:cubicBezTo>
                    <a:pt x="4506" y="312"/>
                    <a:pt x="4507" y="307"/>
                    <a:pt x="4509" y="302"/>
                  </a:cubicBezTo>
                  <a:cubicBezTo>
                    <a:pt x="4509" y="300"/>
                    <a:pt x="4510" y="298"/>
                    <a:pt x="4511" y="296"/>
                  </a:cubicBezTo>
                  <a:cubicBezTo>
                    <a:pt x="4511" y="295"/>
                    <a:pt x="4514" y="293"/>
                    <a:pt x="4515" y="292"/>
                  </a:cubicBezTo>
                  <a:cubicBezTo>
                    <a:pt x="4518" y="299"/>
                    <a:pt x="4520" y="307"/>
                    <a:pt x="4520" y="316"/>
                  </a:cubicBezTo>
                  <a:cubicBezTo>
                    <a:pt x="4520" y="316"/>
                    <a:pt x="4521" y="316"/>
                    <a:pt x="4521" y="316"/>
                  </a:cubicBezTo>
                  <a:cubicBezTo>
                    <a:pt x="4521" y="324"/>
                    <a:pt x="4519" y="333"/>
                    <a:pt x="4515" y="340"/>
                  </a:cubicBezTo>
                  <a:cubicBezTo>
                    <a:pt x="4514" y="342"/>
                    <a:pt x="4513" y="343"/>
                    <a:pt x="4511" y="345"/>
                  </a:cubicBezTo>
                  <a:cubicBezTo>
                    <a:pt x="4511" y="346"/>
                    <a:pt x="4510" y="349"/>
                    <a:pt x="4509" y="350"/>
                  </a:cubicBezTo>
                  <a:cubicBezTo>
                    <a:pt x="4508" y="351"/>
                    <a:pt x="4507" y="353"/>
                    <a:pt x="4506" y="354"/>
                  </a:cubicBezTo>
                  <a:cubicBezTo>
                    <a:pt x="4504" y="355"/>
                    <a:pt x="4504" y="356"/>
                    <a:pt x="4502" y="357"/>
                  </a:cubicBezTo>
                  <a:cubicBezTo>
                    <a:pt x="4501" y="358"/>
                    <a:pt x="4500" y="360"/>
                    <a:pt x="4499" y="361"/>
                  </a:cubicBezTo>
                  <a:cubicBezTo>
                    <a:pt x="4497" y="361"/>
                    <a:pt x="4497" y="362"/>
                    <a:pt x="4497" y="362"/>
                  </a:cubicBezTo>
                  <a:cubicBezTo>
                    <a:pt x="4217" y="589"/>
                    <a:pt x="4217" y="589"/>
                    <a:pt x="4217" y="589"/>
                  </a:cubicBezTo>
                  <a:cubicBezTo>
                    <a:pt x="4216" y="589"/>
                    <a:pt x="4216" y="590"/>
                    <a:pt x="4215" y="590"/>
                  </a:cubicBezTo>
                  <a:cubicBezTo>
                    <a:pt x="4214" y="591"/>
                    <a:pt x="4213" y="593"/>
                    <a:pt x="4212" y="594"/>
                  </a:cubicBezTo>
                  <a:cubicBezTo>
                    <a:pt x="4210" y="596"/>
                    <a:pt x="4209" y="597"/>
                    <a:pt x="4208" y="598"/>
                  </a:cubicBezTo>
                  <a:cubicBezTo>
                    <a:pt x="4207" y="599"/>
                    <a:pt x="4206" y="601"/>
                    <a:pt x="4205" y="602"/>
                  </a:cubicBezTo>
                  <a:cubicBezTo>
                    <a:pt x="4204" y="603"/>
                    <a:pt x="4203" y="605"/>
                    <a:pt x="4202" y="606"/>
                  </a:cubicBezTo>
                  <a:cubicBezTo>
                    <a:pt x="4201" y="608"/>
                    <a:pt x="4200" y="610"/>
                    <a:pt x="4199" y="611"/>
                  </a:cubicBezTo>
                  <a:cubicBezTo>
                    <a:pt x="4197" y="618"/>
                    <a:pt x="4195" y="625"/>
                    <a:pt x="4195" y="631"/>
                  </a:cubicBezTo>
                  <a:cubicBezTo>
                    <a:pt x="4195" y="631"/>
                    <a:pt x="4195" y="631"/>
                    <a:pt x="4195" y="631"/>
                  </a:cubicBezTo>
                  <a:cubicBezTo>
                    <a:pt x="4195" y="638"/>
                    <a:pt x="4197" y="645"/>
                    <a:pt x="4199" y="651"/>
                  </a:cubicBezTo>
                  <a:cubicBezTo>
                    <a:pt x="4201" y="649"/>
                    <a:pt x="4202" y="647"/>
                    <a:pt x="4202" y="645"/>
                  </a:cubicBezTo>
                  <a:cubicBezTo>
                    <a:pt x="4204" y="641"/>
                    <a:pt x="4205" y="636"/>
                    <a:pt x="4205" y="631"/>
                  </a:cubicBezTo>
                  <a:cubicBezTo>
                    <a:pt x="4205" y="627"/>
                    <a:pt x="4206" y="622"/>
                    <a:pt x="4208" y="618"/>
                  </a:cubicBezTo>
                  <a:cubicBezTo>
                    <a:pt x="4208" y="616"/>
                    <a:pt x="4209" y="614"/>
                    <a:pt x="4211" y="611"/>
                  </a:cubicBezTo>
                  <a:cubicBezTo>
                    <a:pt x="4211" y="610"/>
                    <a:pt x="4213" y="608"/>
                    <a:pt x="4214" y="607"/>
                  </a:cubicBezTo>
                  <a:cubicBezTo>
                    <a:pt x="4218" y="615"/>
                    <a:pt x="4220" y="623"/>
                    <a:pt x="4220" y="631"/>
                  </a:cubicBezTo>
                  <a:cubicBezTo>
                    <a:pt x="4220" y="631"/>
                    <a:pt x="4220" y="631"/>
                    <a:pt x="4220" y="631"/>
                  </a:cubicBezTo>
                  <a:cubicBezTo>
                    <a:pt x="4220" y="640"/>
                    <a:pt x="4218" y="648"/>
                    <a:pt x="4214" y="656"/>
                  </a:cubicBezTo>
                  <a:cubicBezTo>
                    <a:pt x="4213" y="658"/>
                    <a:pt x="4212" y="659"/>
                    <a:pt x="4211" y="661"/>
                  </a:cubicBezTo>
                  <a:cubicBezTo>
                    <a:pt x="4210" y="662"/>
                    <a:pt x="4209" y="664"/>
                    <a:pt x="4208" y="665"/>
                  </a:cubicBezTo>
                  <a:cubicBezTo>
                    <a:pt x="4207" y="666"/>
                    <a:pt x="4206" y="668"/>
                    <a:pt x="4205" y="669"/>
                  </a:cubicBezTo>
                  <a:cubicBezTo>
                    <a:pt x="4204" y="670"/>
                    <a:pt x="4203" y="671"/>
                    <a:pt x="4202" y="672"/>
                  </a:cubicBezTo>
                  <a:cubicBezTo>
                    <a:pt x="4200" y="673"/>
                    <a:pt x="4199" y="676"/>
                    <a:pt x="4198" y="677"/>
                  </a:cubicBezTo>
                  <a:cubicBezTo>
                    <a:pt x="4197" y="677"/>
                    <a:pt x="4197" y="678"/>
                    <a:pt x="4196" y="678"/>
                  </a:cubicBezTo>
                  <a:cubicBezTo>
                    <a:pt x="3917" y="905"/>
                    <a:pt x="3917" y="905"/>
                    <a:pt x="3917" y="905"/>
                  </a:cubicBezTo>
                  <a:cubicBezTo>
                    <a:pt x="3916" y="905"/>
                    <a:pt x="3916" y="906"/>
                    <a:pt x="3915" y="906"/>
                  </a:cubicBezTo>
                  <a:cubicBezTo>
                    <a:pt x="3914" y="907"/>
                    <a:pt x="3913" y="908"/>
                    <a:pt x="3912" y="909"/>
                  </a:cubicBezTo>
                  <a:cubicBezTo>
                    <a:pt x="3910" y="911"/>
                    <a:pt x="3909" y="912"/>
                    <a:pt x="3908" y="913"/>
                  </a:cubicBezTo>
                  <a:cubicBezTo>
                    <a:pt x="3907" y="914"/>
                    <a:pt x="3906" y="916"/>
                    <a:pt x="3905" y="917"/>
                  </a:cubicBezTo>
                  <a:cubicBezTo>
                    <a:pt x="3904" y="918"/>
                    <a:pt x="3903" y="921"/>
                    <a:pt x="3902" y="922"/>
                  </a:cubicBezTo>
                  <a:cubicBezTo>
                    <a:pt x="3901" y="924"/>
                    <a:pt x="3900" y="926"/>
                    <a:pt x="3899" y="927"/>
                  </a:cubicBezTo>
                  <a:cubicBezTo>
                    <a:pt x="3897" y="933"/>
                    <a:pt x="3895" y="940"/>
                    <a:pt x="3895" y="947"/>
                  </a:cubicBezTo>
                  <a:cubicBezTo>
                    <a:pt x="3895" y="947"/>
                    <a:pt x="3895" y="947"/>
                    <a:pt x="3895" y="947"/>
                  </a:cubicBezTo>
                  <a:cubicBezTo>
                    <a:pt x="3895" y="953"/>
                    <a:pt x="3897" y="961"/>
                    <a:pt x="3899" y="967"/>
                  </a:cubicBezTo>
                  <a:cubicBezTo>
                    <a:pt x="3901" y="965"/>
                    <a:pt x="3902" y="963"/>
                    <a:pt x="3902" y="961"/>
                  </a:cubicBezTo>
                  <a:cubicBezTo>
                    <a:pt x="3904" y="956"/>
                    <a:pt x="3905" y="951"/>
                    <a:pt x="3905" y="947"/>
                  </a:cubicBezTo>
                  <a:cubicBezTo>
                    <a:pt x="3905" y="943"/>
                    <a:pt x="3906" y="937"/>
                    <a:pt x="3908" y="933"/>
                  </a:cubicBezTo>
                  <a:cubicBezTo>
                    <a:pt x="3908" y="931"/>
                    <a:pt x="3909" y="929"/>
                    <a:pt x="3911" y="927"/>
                  </a:cubicBezTo>
                  <a:cubicBezTo>
                    <a:pt x="3911" y="926"/>
                    <a:pt x="3913" y="924"/>
                    <a:pt x="3914" y="923"/>
                  </a:cubicBezTo>
                  <a:cubicBezTo>
                    <a:pt x="3918" y="930"/>
                    <a:pt x="3920" y="938"/>
                    <a:pt x="3920" y="947"/>
                  </a:cubicBezTo>
                  <a:cubicBezTo>
                    <a:pt x="3920" y="947"/>
                    <a:pt x="3920" y="947"/>
                    <a:pt x="3920" y="947"/>
                  </a:cubicBezTo>
                  <a:cubicBezTo>
                    <a:pt x="3920" y="955"/>
                    <a:pt x="3918" y="964"/>
                    <a:pt x="3914" y="971"/>
                  </a:cubicBezTo>
                  <a:cubicBezTo>
                    <a:pt x="3913" y="973"/>
                    <a:pt x="3912" y="974"/>
                    <a:pt x="3911" y="976"/>
                  </a:cubicBezTo>
                  <a:cubicBezTo>
                    <a:pt x="3910" y="977"/>
                    <a:pt x="3909" y="979"/>
                    <a:pt x="3908" y="981"/>
                  </a:cubicBezTo>
                  <a:cubicBezTo>
                    <a:pt x="3907" y="982"/>
                    <a:pt x="3906" y="984"/>
                    <a:pt x="3905" y="985"/>
                  </a:cubicBezTo>
                  <a:cubicBezTo>
                    <a:pt x="3904" y="986"/>
                    <a:pt x="3903" y="987"/>
                    <a:pt x="3902" y="988"/>
                  </a:cubicBezTo>
                  <a:cubicBezTo>
                    <a:pt x="3900" y="989"/>
                    <a:pt x="3899" y="991"/>
                    <a:pt x="3898" y="992"/>
                  </a:cubicBezTo>
                  <a:cubicBezTo>
                    <a:pt x="3897" y="992"/>
                    <a:pt x="3897" y="993"/>
                    <a:pt x="3896" y="993"/>
                  </a:cubicBezTo>
                  <a:cubicBezTo>
                    <a:pt x="3629" y="1211"/>
                    <a:pt x="3617" y="1220"/>
                    <a:pt x="3617" y="1220"/>
                  </a:cubicBezTo>
                  <a:cubicBezTo>
                    <a:pt x="3617" y="1220"/>
                    <a:pt x="3617" y="1220"/>
                    <a:pt x="3617" y="1220"/>
                  </a:cubicBezTo>
                  <a:cubicBezTo>
                    <a:pt x="3616" y="1220"/>
                    <a:pt x="3616" y="1221"/>
                    <a:pt x="3615" y="1221"/>
                  </a:cubicBezTo>
                  <a:cubicBezTo>
                    <a:pt x="3614" y="1222"/>
                    <a:pt x="3613" y="1223"/>
                    <a:pt x="3612" y="1224"/>
                  </a:cubicBezTo>
                  <a:cubicBezTo>
                    <a:pt x="3610" y="1227"/>
                    <a:pt x="3609" y="1228"/>
                    <a:pt x="3608" y="1229"/>
                  </a:cubicBezTo>
                  <a:cubicBezTo>
                    <a:pt x="3607" y="1230"/>
                    <a:pt x="3606" y="1232"/>
                    <a:pt x="3605" y="1233"/>
                  </a:cubicBezTo>
                  <a:cubicBezTo>
                    <a:pt x="3604" y="1234"/>
                    <a:pt x="3603" y="1236"/>
                    <a:pt x="3602" y="1237"/>
                  </a:cubicBezTo>
                  <a:cubicBezTo>
                    <a:pt x="3601" y="1239"/>
                    <a:pt x="3600" y="1241"/>
                    <a:pt x="3599" y="1242"/>
                  </a:cubicBezTo>
                  <a:cubicBezTo>
                    <a:pt x="3597" y="1249"/>
                    <a:pt x="3595" y="1256"/>
                    <a:pt x="3595" y="1262"/>
                  </a:cubicBezTo>
                  <a:cubicBezTo>
                    <a:pt x="3595" y="1269"/>
                    <a:pt x="3597" y="1276"/>
                    <a:pt x="3599" y="1282"/>
                  </a:cubicBezTo>
                  <a:cubicBezTo>
                    <a:pt x="3601" y="1280"/>
                    <a:pt x="3602" y="1278"/>
                    <a:pt x="3602" y="1276"/>
                  </a:cubicBezTo>
                  <a:cubicBezTo>
                    <a:pt x="3604" y="1272"/>
                    <a:pt x="3605" y="1267"/>
                    <a:pt x="3605" y="1262"/>
                  </a:cubicBezTo>
                  <a:cubicBezTo>
                    <a:pt x="3605" y="1258"/>
                    <a:pt x="3606" y="1253"/>
                    <a:pt x="3608" y="1249"/>
                  </a:cubicBezTo>
                  <a:cubicBezTo>
                    <a:pt x="3608" y="1247"/>
                    <a:pt x="3609" y="1244"/>
                    <a:pt x="3611" y="1242"/>
                  </a:cubicBezTo>
                  <a:cubicBezTo>
                    <a:pt x="3611" y="1241"/>
                    <a:pt x="3613" y="1239"/>
                    <a:pt x="3614" y="1238"/>
                  </a:cubicBezTo>
                  <a:cubicBezTo>
                    <a:pt x="3618" y="1245"/>
                    <a:pt x="3620" y="1254"/>
                    <a:pt x="3620" y="1262"/>
                  </a:cubicBezTo>
                  <a:cubicBezTo>
                    <a:pt x="3620" y="1271"/>
                    <a:pt x="3618" y="1279"/>
                    <a:pt x="3614" y="1286"/>
                  </a:cubicBezTo>
                  <a:cubicBezTo>
                    <a:pt x="3613" y="1289"/>
                    <a:pt x="3612" y="1290"/>
                    <a:pt x="3611" y="1292"/>
                  </a:cubicBezTo>
                  <a:cubicBezTo>
                    <a:pt x="3610" y="1293"/>
                    <a:pt x="3609" y="1295"/>
                    <a:pt x="3608" y="1296"/>
                  </a:cubicBezTo>
                  <a:cubicBezTo>
                    <a:pt x="3607" y="1297"/>
                    <a:pt x="3606" y="1299"/>
                    <a:pt x="3605" y="1300"/>
                  </a:cubicBezTo>
                  <a:cubicBezTo>
                    <a:pt x="3604" y="1301"/>
                    <a:pt x="3603" y="1302"/>
                    <a:pt x="3602" y="1303"/>
                  </a:cubicBezTo>
                  <a:cubicBezTo>
                    <a:pt x="3600" y="1304"/>
                    <a:pt x="3599" y="1306"/>
                    <a:pt x="3598" y="1308"/>
                  </a:cubicBezTo>
                  <a:cubicBezTo>
                    <a:pt x="3597" y="1308"/>
                    <a:pt x="3597" y="1309"/>
                    <a:pt x="3596" y="1309"/>
                  </a:cubicBezTo>
                  <a:cubicBezTo>
                    <a:pt x="3596" y="1309"/>
                    <a:pt x="3596" y="1309"/>
                    <a:pt x="3596" y="1309"/>
                  </a:cubicBezTo>
                  <a:cubicBezTo>
                    <a:pt x="3596" y="1309"/>
                    <a:pt x="3596" y="1309"/>
                    <a:pt x="3596" y="1309"/>
                  </a:cubicBezTo>
                  <a:cubicBezTo>
                    <a:pt x="3317" y="1536"/>
                    <a:pt x="3317" y="1536"/>
                    <a:pt x="3317" y="1536"/>
                  </a:cubicBezTo>
                  <a:cubicBezTo>
                    <a:pt x="3316" y="1536"/>
                    <a:pt x="3316" y="1537"/>
                    <a:pt x="3315" y="1537"/>
                  </a:cubicBezTo>
                  <a:cubicBezTo>
                    <a:pt x="3314" y="1538"/>
                    <a:pt x="3313" y="1539"/>
                    <a:pt x="3312" y="1540"/>
                  </a:cubicBezTo>
                  <a:cubicBezTo>
                    <a:pt x="3310" y="1542"/>
                    <a:pt x="3309" y="1543"/>
                    <a:pt x="3308" y="1544"/>
                  </a:cubicBezTo>
                  <a:cubicBezTo>
                    <a:pt x="3307" y="1545"/>
                    <a:pt x="3306" y="1547"/>
                    <a:pt x="3305" y="1548"/>
                  </a:cubicBezTo>
                  <a:cubicBezTo>
                    <a:pt x="3304" y="1549"/>
                    <a:pt x="3303" y="1551"/>
                    <a:pt x="3302" y="1552"/>
                  </a:cubicBezTo>
                  <a:cubicBezTo>
                    <a:pt x="3301" y="1555"/>
                    <a:pt x="3300" y="1557"/>
                    <a:pt x="3299" y="1558"/>
                  </a:cubicBezTo>
                  <a:cubicBezTo>
                    <a:pt x="3297" y="1564"/>
                    <a:pt x="3295" y="1571"/>
                    <a:pt x="3295" y="1578"/>
                  </a:cubicBezTo>
                  <a:cubicBezTo>
                    <a:pt x="3295" y="1578"/>
                    <a:pt x="3295" y="1578"/>
                    <a:pt x="3295" y="1578"/>
                  </a:cubicBezTo>
                  <a:cubicBezTo>
                    <a:pt x="3295" y="1584"/>
                    <a:pt x="3297" y="1591"/>
                    <a:pt x="3299" y="1598"/>
                  </a:cubicBezTo>
                  <a:cubicBezTo>
                    <a:pt x="3301" y="1596"/>
                    <a:pt x="3302" y="1594"/>
                    <a:pt x="3302" y="1591"/>
                  </a:cubicBezTo>
                  <a:cubicBezTo>
                    <a:pt x="3304" y="1587"/>
                    <a:pt x="3305" y="1582"/>
                    <a:pt x="3305" y="1578"/>
                  </a:cubicBezTo>
                  <a:cubicBezTo>
                    <a:pt x="3305" y="1574"/>
                    <a:pt x="3306" y="1568"/>
                    <a:pt x="3308" y="1564"/>
                  </a:cubicBezTo>
                  <a:cubicBezTo>
                    <a:pt x="3308" y="1562"/>
                    <a:pt x="3309" y="1560"/>
                    <a:pt x="3311" y="1558"/>
                  </a:cubicBezTo>
                  <a:cubicBezTo>
                    <a:pt x="3311" y="1557"/>
                    <a:pt x="3313" y="1555"/>
                    <a:pt x="3314" y="1554"/>
                  </a:cubicBezTo>
                  <a:cubicBezTo>
                    <a:pt x="3318" y="1561"/>
                    <a:pt x="3320" y="1569"/>
                    <a:pt x="3320" y="1578"/>
                  </a:cubicBezTo>
                  <a:cubicBezTo>
                    <a:pt x="3320" y="1578"/>
                    <a:pt x="3320" y="1578"/>
                    <a:pt x="3320" y="1578"/>
                  </a:cubicBezTo>
                  <a:cubicBezTo>
                    <a:pt x="3320" y="1586"/>
                    <a:pt x="3318" y="1595"/>
                    <a:pt x="3314" y="1602"/>
                  </a:cubicBezTo>
                  <a:cubicBezTo>
                    <a:pt x="3313" y="1604"/>
                    <a:pt x="3312" y="1605"/>
                    <a:pt x="3311" y="1607"/>
                  </a:cubicBezTo>
                  <a:cubicBezTo>
                    <a:pt x="3310" y="1608"/>
                    <a:pt x="3309" y="1610"/>
                    <a:pt x="3308" y="1611"/>
                  </a:cubicBezTo>
                  <a:cubicBezTo>
                    <a:pt x="3307" y="1612"/>
                    <a:pt x="3306" y="1615"/>
                    <a:pt x="3305" y="1616"/>
                  </a:cubicBezTo>
                  <a:cubicBezTo>
                    <a:pt x="3304" y="1617"/>
                    <a:pt x="3303" y="1618"/>
                    <a:pt x="3302" y="1619"/>
                  </a:cubicBezTo>
                  <a:cubicBezTo>
                    <a:pt x="3300" y="1620"/>
                    <a:pt x="3299" y="1622"/>
                    <a:pt x="3298" y="1623"/>
                  </a:cubicBezTo>
                  <a:cubicBezTo>
                    <a:pt x="3297" y="1623"/>
                    <a:pt x="3297" y="1624"/>
                    <a:pt x="3296" y="1624"/>
                  </a:cubicBezTo>
                  <a:cubicBezTo>
                    <a:pt x="3017" y="1851"/>
                    <a:pt x="3017" y="1851"/>
                    <a:pt x="3017" y="1851"/>
                  </a:cubicBezTo>
                  <a:cubicBezTo>
                    <a:pt x="3016" y="1851"/>
                    <a:pt x="3016" y="1852"/>
                    <a:pt x="3015" y="1852"/>
                  </a:cubicBezTo>
                  <a:cubicBezTo>
                    <a:pt x="3014" y="1853"/>
                    <a:pt x="3013" y="1854"/>
                    <a:pt x="3012" y="1855"/>
                  </a:cubicBezTo>
                  <a:cubicBezTo>
                    <a:pt x="3010" y="1857"/>
                    <a:pt x="3009" y="1858"/>
                    <a:pt x="3008" y="1859"/>
                  </a:cubicBezTo>
                  <a:cubicBezTo>
                    <a:pt x="3007" y="1861"/>
                    <a:pt x="3006" y="1863"/>
                    <a:pt x="3005" y="1864"/>
                  </a:cubicBezTo>
                  <a:cubicBezTo>
                    <a:pt x="3004" y="1865"/>
                    <a:pt x="3003" y="1867"/>
                    <a:pt x="3002" y="1868"/>
                  </a:cubicBezTo>
                  <a:cubicBezTo>
                    <a:pt x="3001" y="1870"/>
                    <a:pt x="3000" y="1872"/>
                    <a:pt x="2999" y="1873"/>
                  </a:cubicBezTo>
                  <a:cubicBezTo>
                    <a:pt x="2997" y="1879"/>
                    <a:pt x="2995" y="1887"/>
                    <a:pt x="2995" y="1893"/>
                  </a:cubicBezTo>
                  <a:cubicBezTo>
                    <a:pt x="2995" y="1893"/>
                    <a:pt x="2995" y="1893"/>
                    <a:pt x="2995" y="1893"/>
                  </a:cubicBezTo>
                  <a:cubicBezTo>
                    <a:pt x="2995" y="1900"/>
                    <a:pt x="2997" y="1907"/>
                    <a:pt x="2999" y="1913"/>
                  </a:cubicBezTo>
                  <a:cubicBezTo>
                    <a:pt x="3001" y="1911"/>
                    <a:pt x="3002" y="1909"/>
                    <a:pt x="3002" y="1907"/>
                  </a:cubicBezTo>
                  <a:cubicBezTo>
                    <a:pt x="3004" y="1903"/>
                    <a:pt x="3005" y="1897"/>
                    <a:pt x="3005" y="1893"/>
                  </a:cubicBezTo>
                  <a:cubicBezTo>
                    <a:pt x="3005" y="1889"/>
                    <a:pt x="3006" y="1884"/>
                    <a:pt x="3008" y="1879"/>
                  </a:cubicBezTo>
                  <a:cubicBezTo>
                    <a:pt x="3008" y="1877"/>
                    <a:pt x="3009" y="1875"/>
                    <a:pt x="3011" y="1873"/>
                  </a:cubicBezTo>
                  <a:cubicBezTo>
                    <a:pt x="3011" y="1872"/>
                    <a:pt x="3013" y="1870"/>
                    <a:pt x="3014" y="1869"/>
                  </a:cubicBezTo>
                  <a:cubicBezTo>
                    <a:pt x="3018" y="1876"/>
                    <a:pt x="3020" y="1885"/>
                    <a:pt x="3020" y="1893"/>
                  </a:cubicBezTo>
                  <a:cubicBezTo>
                    <a:pt x="3020" y="1893"/>
                    <a:pt x="3020" y="1893"/>
                    <a:pt x="3020" y="1893"/>
                  </a:cubicBezTo>
                  <a:cubicBezTo>
                    <a:pt x="3020" y="1902"/>
                    <a:pt x="3018" y="1910"/>
                    <a:pt x="3014" y="1917"/>
                  </a:cubicBezTo>
                  <a:cubicBezTo>
                    <a:pt x="3013" y="1919"/>
                    <a:pt x="3012" y="1920"/>
                    <a:pt x="3011" y="1923"/>
                  </a:cubicBezTo>
                  <a:cubicBezTo>
                    <a:pt x="3010" y="1924"/>
                    <a:pt x="3009" y="1926"/>
                    <a:pt x="3008" y="1927"/>
                  </a:cubicBezTo>
                  <a:cubicBezTo>
                    <a:pt x="3007" y="1928"/>
                    <a:pt x="3006" y="1930"/>
                    <a:pt x="3005" y="1931"/>
                  </a:cubicBezTo>
                  <a:cubicBezTo>
                    <a:pt x="3004" y="1932"/>
                    <a:pt x="3003" y="1933"/>
                    <a:pt x="3002" y="1934"/>
                  </a:cubicBezTo>
                  <a:cubicBezTo>
                    <a:pt x="3000" y="1935"/>
                    <a:pt x="2999" y="1937"/>
                    <a:pt x="2998" y="1938"/>
                  </a:cubicBezTo>
                  <a:cubicBezTo>
                    <a:pt x="2997" y="1938"/>
                    <a:pt x="2997" y="1939"/>
                    <a:pt x="2996" y="1939"/>
                  </a:cubicBezTo>
                  <a:cubicBezTo>
                    <a:pt x="2716" y="2167"/>
                    <a:pt x="2716" y="2167"/>
                    <a:pt x="2716" y="2167"/>
                  </a:cubicBezTo>
                  <a:cubicBezTo>
                    <a:pt x="2715" y="2167"/>
                    <a:pt x="2715" y="2168"/>
                    <a:pt x="2714" y="2168"/>
                  </a:cubicBezTo>
                  <a:cubicBezTo>
                    <a:pt x="2713" y="2169"/>
                    <a:pt x="2712" y="2170"/>
                    <a:pt x="2711" y="2171"/>
                  </a:cubicBezTo>
                  <a:cubicBezTo>
                    <a:pt x="2709" y="2173"/>
                    <a:pt x="2708" y="2174"/>
                    <a:pt x="2707" y="2175"/>
                  </a:cubicBezTo>
                  <a:cubicBezTo>
                    <a:pt x="2706" y="2176"/>
                    <a:pt x="2705" y="2178"/>
                    <a:pt x="2704" y="2179"/>
                  </a:cubicBezTo>
                  <a:cubicBezTo>
                    <a:pt x="2703" y="2180"/>
                    <a:pt x="2702" y="2182"/>
                    <a:pt x="2701" y="2183"/>
                  </a:cubicBezTo>
                  <a:cubicBezTo>
                    <a:pt x="2700" y="2185"/>
                    <a:pt x="2699" y="2188"/>
                    <a:pt x="2698" y="2189"/>
                  </a:cubicBezTo>
                  <a:cubicBezTo>
                    <a:pt x="2696" y="2195"/>
                    <a:pt x="2694" y="2202"/>
                    <a:pt x="2694" y="2209"/>
                  </a:cubicBezTo>
                  <a:cubicBezTo>
                    <a:pt x="2694" y="2209"/>
                    <a:pt x="2694" y="2209"/>
                    <a:pt x="2694" y="2209"/>
                  </a:cubicBezTo>
                  <a:cubicBezTo>
                    <a:pt x="2694" y="2215"/>
                    <a:pt x="2696" y="2222"/>
                    <a:pt x="2698" y="2229"/>
                  </a:cubicBezTo>
                  <a:cubicBezTo>
                    <a:pt x="2700" y="2226"/>
                    <a:pt x="2701" y="2224"/>
                    <a:pt x="2701" y="2222"/>
                  </a:cubicBezTo>
                  <a:cubicBezTo>
                    <a:pt x="2703" y="2218"/>
                    <a:pt x="2704" y="2213"/>
                    <a:pt x="2704" y="2209"/>
                  </a:cubicBezTo>
                  <a:cubicBezTo>
                    <a:pt x="2704" y="2204"/>
                    <a:pt x="2705" y="2199"/>
                    <a:pt x="2707" y="2195"/>
                  </a:cubicBezTo>
                  <a:cubicBezTo>
                    <a:pt x="2707" y="2193"/>
                    <a:pt x="2708" y="2191"/>
                    <a:pt x="2710" y="2189"/>
                  </a:cubicBezTo>
                  <a:cubicBezTo>
                    <a:pt x="2710" y="2188"/>
                    <a:pt x="2712" y="2185"/>
                    <a:pt x="2713" y="2184"/>
                  </a:cubicBezTo>
                  <a:cubicBezTo>
                    <a:pt x="2717" y="2192"/>
                    <a:pt x="2719" y="2200"/>
                    <a:pt x="2719" y="2209"/>
                  </a:cubicBezTo>
                  <a:cubicBezTo>
                    <a:pt x="2719" y="2209"/>
                    <a:pt x="2719" y="2209"/>
                    <a:pt x="2719" y="2209"/>
                  </a:cubicBezTo>
                  <a:cubicBezTo>
                    <a:pt x="2719" y="2217"/>
                    <a:pt x="2717" y="2225"/>
                    <a:pt x="2713" y="2233"/>
                  </a:cubicBezTo>
                  <a:cubicBezTo>
                    <a:pt x="2712" y="2235"/>
                    <a:pt x="2711" y="2236"/>
                    <a:pt x="2710" y="2238"/>
                  </a:cubicBezTo>
                  <a:cubicBezTo>
                    <a:pt x="2709" y="2239"/>
                    <a:pt x="2708" y="2241"/>
                    <a:pt x="2707" y="2242"/>
                  </a:cubicBezTo>
                  <a:cubicBezTo>
                    <a:pt x="2706" y="2243"/>
                    <a:pt x="2705" y="2245"/>
                    <a:pt x="2704" y="2246"/>
                  </a:cubicBezTo>
                  <a:cubicBezTo>
                    <a:pt x="2703" y="2248"/>
                    <a:pt x="2702" y="2249"/>
                    <a:pt x="2701" y="2250"/>
                  </a:cubicBezTo>
                  <a:cubicBezTo>
                    <a:pt x="2699" y="2251"/>
                    <a:pt x="2698" y="2253"/>
                    <a:pt x="2697" y="2254"/>
                  </a:cubicBezTo>
                  <a:cubicBezTo>
                    <a:pt x="2696" y="2254"/>
                    <a:pt x="2696" y="2255"/>
                    <a:pt x="2695" y="2255"/>
                  </a:cubicBezTo>
                  <a:cubicBezTo>
                    <a:pt x="2416" y="2482"/>
                    <a:pt x="2416" y="2482"/>
                    <a:pt x="2416" y="2482"/>
                  </a:cubicBezTo>
                  <a:cubicBezTo>
                    <a:pt x="2415" y="2482"/>
                    <a:pt x="2415" y="2483"/>
                    <a:pt x="2414" y="2483"/>
                  </a:cubicBezTo>
                  <a:cubicBezTo>
                    <a:pt x="2413" y="2484"/>
                    <a:pt x="2412" y="2485"/>
                    <a:pt x="2411" y="2486"/>
                  </a:cubicBezTo>
                  <a:cubicBezTo>
                    <a:pt x="2409" y="2488"/>
                    <a:pt x="2408" y="2489"/>
                    <a:pt x="2407" y="2490"/>
                  </a:cubicBezTo>
                  <a:cubicBezTo>
                    <a:pt x="2406" y="2491"/>
                    <a:pt x="2405" y="2494"/>
                    <a:pt x="2404" y="2495"/>
                  </a:cubicBezTo>
                  <a:cubicBezTo>
                    <a:pt x="2404" y="2495"/>
                    <a:pt x="2404" y="2495"/>
                    <a:pt x="2404" y="2495"/>
                  </a:cubicBezTo>
                  <a:cubicBezTo>
                    <a:pt x="2403" y="2496"/>
                    <a:pt x="2402" y="2498"/>
                    <a:pt x="2401" y="2499"/>
                  </a:cubicBezTo>
                  <a:cubicBezTo>
                    <a:pt x="2400" y="2501"/>
                    <a:pt x="2399" y="2503"/>
                    <a:pt x="2398" y="2504"/>
                  </a:cubicBezTo>
                  <a:cubicBezTo>
                    <a:pt x="2397" y="2511"/>
                    <a:pt x="2395" y="2518"/>
                    <a:pt x="2395" y="2524"/>
                  </a:cubicBezTo>
                  <a:cubicBezTo>
                    <a:pt x="2395" y="2530"/>
                    <a:pt x="2397" y="2537"/>
                    <a:pt x="2398" y="2543"/>
                  </a:cubicBezTo>
                  <a:cubicBezTo>
                    <a:pt x="2400" y="2541"/>
                    <a:pt x="2401" y="2539"/>
                    <a:pt x="2401" y="2537"/>
                  </a:cubicBezTo>
                  <a:cubicBezTo>
                    <a:pt x="2402" y="2535"/>
                    <a:pt x="2403" y="2533"/>
                    <a:pt x="2403" y="2531"/>
                  </a:cubicBezTo>
                  <a:cubicBezTo>
                    <a:pt x="2404" y="2528"/>
                    <a:pt x="2404" y="2526"/>
                    <a:pt x="2404" y="2524"/>
                  </a:cubicBezTo>
                  <a:cubicBezTo>
                    <a:pt x="2404" y="2520"/>
                    <a:pt x="2405" y="2515"/>
                    <a:pt x="2407" y="2510"/>
                  </a:cubicBezTo>
                  <a:cubicBezTo>
                    <a:pt x="2407" y="2508"/>
                    <a:pt x="2408" y="2506"/>
                    <a:pt x="2410" y="2504"/>
                  </a:cubicBezTo>
                  <a:cubicBezTo>
                    <a:pt x="2410" y="2503"/>
                    <a:pt x="2412" y="2501"/>
                    <a:pt x="2413" y="2500"/>
                  </a:cubicBezTo>
                  <a:cubicBezTo>
                    <a:pt x="2413" y="2500"/>
                    <a:pt x="2413" y="2500"/>
                    <a:pt x="2413" y="2500"/>
                  </a:cubicBezTo>
                  <a:cubicBezTo>
                    <a:pt x="2417" y="2507"/>
                    <a:pt x="2419" y="2516"/>
                    <a:pt x="2419" y="2524"/>
                  </a:cubicBezTo>
                  <a:cubicBezTo>
                    <a:pt x="2419" y="2524"/>
                    <a:pt x="2419" y="2524"/>
                    <a:pt x="2419" y="2524"/>
                  </a:cubicBezTo>
                  <a:cubicBezTo>
                    <a:pt x="2419" y="2532"/>
                    <a:pt x="2417" y="2541"/>
                    <a:pt x="2413" y="2548"/>
                  </a:cubicBezTo>
                  <a:cubicBezTo>
                    <a:pt x="2412" y="2550"/>
                    <a:pt x="2411" y="2551"/>
                    <a:pt x="2410" y="2554"/>
                  </a:cubicBezTo>
                  <a:cubicBezTo>
                    <a:pt x="2410" y="2554"/>
                    <a:pt x="2410" y="2554"/>
                    <a:pt x="2410" y="2554"/>
                  </a:cubicBezTo>
                  <a:cubicBezTo>
                    <a:pt x="2411" y="2552"/>
                    <a:pt x="2412" y="2551"/>
                    <a:pt x="2413" y="2549"/>
                  </a:cubicBezTo>
                  <a:cubicBezTo>
                    <a:pt x="2417" y="2541"/>
                    <a:pt x="2419" y="2533"/>
                    <a:pt x="2419" y="2524"/>
                  </a:cubicBezTo>
                  <a:cubicBezTo>
                    <a:pt x="2419" y="2524"/>
                    <a:pt x="2419" y="2524"/>
                    <a:pt x="2414" y="2524"/>
                  </a:cubicBezTo>
                  <a:cubicBezTo>
                    <a:pt x="2414" y="2524"/>
                    <a:pt x="2414" y="2524"/>
                    <a:pt x="2409" y="2524"/>
                  </a:cubicBezTo>
                  <a:cubicBezTo>
                    <a:pt x="2409" y="2524"/>
                    <a:pt x="2409" y="2524"/>
                    <a:pt x="2404" y="2524"/>
                  </a:cubicBezTo>
                  <a:cubicBezTo>
                    <a:pt x="2404" y="2524"/>
                    <a:pt x="2404" y="2524"/>
                    <a:pt x="2404" y="2544"/>
                  </a:cubicBezTo>
                  <a:cubicBezTo>
                    <a:pt x="2404" y="2544"/>
                    <a:pt x="2404" y="2544"/>
                    <a:pt x="2404" y="2544"/>
                  </a:cubicBezTo>
                  <a:cubicBezTo>
                    <a:pt x="2404" y="2545"/>
                    <a:pt x="2404" y="2547"/>
                    <a:pt x="2404" y="2553"/>
                  </a:cubicBezTo>
                  <a:cubicBezTo>
                    <a:pt x="2404" y="2553"/>
                    <a:pt x="2404" y="2554"/>
                    <a:pt x="2404" y="2554"/>
                  </a:cubicBezTo>
                  <a:cubicBezTo>
                    <a:pt x="2404" y="2555"/>
                    <a:pt x="2404" y="2556"/>
                    <a:pt x="2404" y="2562"/>
                  </a:cubicBezTo>
                  <a:cubicBezTo>
                    <a:pt x="2404" y="2562"/>
                    <a:pt x="2404" y="2562"/>
                    <a:pt x="2404" y="2562"/>
                  </a:cubicBezTo>
                  <a:cubicBezTo>
                    <a:pt x="2404" y="2562"/>
                    <a:pt x="2404" y="2562"/>
                    <a:pt x="2404" y="2562"/>
                  </a:cubicBezTo>
                  <a:cubicBezTo>
                    <a:pt x="2403" y="2564"/>
                    <a:pt x="2402" y="2565"/>
                    <a:pt x="2401" y="2566"/>
                  </a:cubicBezTo>
                  <a:cubicBezTo>
                    <a:pt x="2399" y="2567"/>
                    <a:pt x="2398" y="2569"/>
                    <a:pt x="2397" y="2570"/>
                  </a:cubicBezTo>
                  <a:cubicBezTo>
                    <a:pt x="2396" y="2570"/>
                    <a:pt x="2396" y="2571"/>
                    <a:pt x="2395" y="2571"/>
                  </a:cubicBezTo>
                  <a:cubicBezTo>
                    <a:pt x="2116" y="2798"/>
                    <a:pt x="2116" y="2798"/>
                    <a:pt x="2116" y="2798"/>
                  </a:cubicBezTo>
                  <a:cubicBezTo>
                    <a:pt x="2115" y="2798"/>
                    <a:pt x="2115" y="2799"/>
                    <a:pt x="2114" y="2799"/>
                  </a:cubicBezTo>
                  <a:cubicBezTo>
                    <a:pt x="2113" y="2800"/>
                    <a:pt x="2112" y="2801"/>
                    <a:pt x="2111" y="2802"/>
                  </a:cubicBezTo>
                  <a:cubicBezTo>
                    <a:pt x="2109" y="2804"/>
                    <a:pt x="2108" y="2805"/>
                    <a:pt x="2107" y="2806"/>
                  </a:cubicBezTo>
                  <a:cubicBezTo>
                    <a:pt x="2106" y="2807"/>
                    <a:pt x="2105" y="2810"/>
                    <a:pt x="2104" y="2811"/>
                  </a:cubicBezTo>
                  <a:cubicBezTo>
                    <a:pt x="2103" y="2812"/>
                    <a:pt x="2102" y="2814"/>
                    <a:pt x="2101" y="2815"/>
                  </a:cubicBezTo>
                  <a:cubicBezTo>
                    <a:pt x="2100" y="2817"/>
                    <a:pt x="2099" y="2819"/>
                    <a:pt x="2098" y="2820"/>
                  </a:cubicBezTo>
                  <a:cubicBezTo>
                    <a:pt x="2096" y="2826"/>
                    <a:pt x="2094" y="2834"/>
                    <a:pt x="2094" y="2840"/>
                  </a:cubicBezTo>
                  <a:cubicBezTo>
                    <a:pt x="2094" y="2840"/>
                    <a:pt x="2094" y="2840"/>
                    <a:pt x="2094" y="2840"/>
                  </a:cubicBezTo>
                  <a:cubicBezTo>
                    <a:pt x="2094" y="2846"/>
                    <a:pt x="2096" y="2854"/>
                    <a:pt x="2098" y="2860"/>
                  </a:cubicBezTo>
                  <a:cubicBezTo>
                    <a:pt x="2100" y="2858"/>
                    <a:pt x="2101" y="2856"/>
                    <a:pt x="2101" y="2854"/>
                  </a:cubicBezTo>
                  <a:cubicBezTo>
                    <a:pt x="2103" y="2850"/>
                    <a:pt x="2104" y="2844"/>
                    <a:pt x="2104" y="2840"/>
                  </a:cubicBezTo>
                  <a:cubicBezTo>
                    <a:pt x="2104" y="2836"/>
                    <a:pt x="2105" y="2831"/>
                    <a:pt x="2107" y="2826"/>
                  </a:cubicBezTo>
                  <a:cubicBezTo>
                    <a:pt x="2107" y="2824"/>
                    <a:pt x="2108" y="2822"/>
                    <a:pt x="2110" y="2820"/>
                  </a:cubicBezTo>
                  <a:cubicBezTo>
                    <a:pt x="2110" y="2819"/>
                    <a:pt x="2112" y="2817"/>
                    <a:pt x="2113" y="2816"/>
                  </a:cubicBezTo>
                  <a:cubicBezTo>
                    <a:pt x="2117" y="2823"/>
                    <a:pt x="2119" y="2831"/>
                    <a:pt x="2119" y="2840"/>
                  </a:cubicBezTo>
                  <a:cubicBezTo>
                    <a:pt x="2119" y="2840"/>
                    <a:pt x="2119" y="2840"/>
                    <a:pt x="2119" y="2840"/>
                  </a:cubicBezTo>
                  <a:cubicBezTo>
                    <a:pt x="2119" y="2848"/>
                    <a:pt x="2117" y="2857"/>
                    <a:pt x="2113" y="2864"/>
                  </a:cubicBezTo>
                  <a:cubicBezTo>
                    <a:pt x="2112" y="2866"/>
                    <a:pt x="2111" y="2867"/>
                    <a:pt x="2110" y="2870"/>
                  </a:cubicBezTo>
                  <a:cubicBezTo>
                    <a:pt x="2109" y="2871"/>
                    <a:pt x="2108" y="2873"/>
                    <a:pt x="2107" y="2874"/>
                  </a:cubicBezTo>
                  <a:cubicBezTo>
                    <a:pt x="2106" y="2875"/>
                    <a:pt x="2105" y="2877"/>
                    <a:pt x="2104" y="2878"/>
                  </a:cubicBezTo>
                  <a:cubicBezTo>
                    <a:pt x="2103" y="2879"/>
                    <a:pt x="2102" y="2880"/>
                    <a:pt x="2101" y="2881"/>
                  </a:cubicBezTo>
                  <a:cubicBezTo>
                    <a:pt x="2099" y="2882"/>
                    <a:pt x="2098" y="2884"/>
                    <a:pt x="2097" y="2885"/>
                  </a:cubicBezTo>
                  <a:cubicBezTo>
                    <a:pt x="2096" y="2885"/>
                    <a:pt x="2096" y="2886"/>
                    <a:pt x="2095" y="2886"/>
                  </a:cubicBezTo>
                  <a:cubicBezTo>
                    <a:pt x="1815" y="3113"/>
                    <a:pt x="1815" y="3113"/>
                    <a:pt x="1815" y="3113"/>
                  </a:cubicBezTo>
                  <a:cubicBezTo>
                    <a:pt x="1814" y="3113"/>
                    <a:pt x="1814" y="3114"/>
                    <a:pt x="1813" y="3114"/>
                  </a:cubicBezTo>
                  <a:cubicBezTo>
                    <a:pt x="1812" y="3116"/>
                    <a:pt x="1811" y="3117"/>
                    <a:pt x="1810" y="3118"/>
                  </a:cubicBezTo>
                  <a:cubicBezTo>
                    <a:pt x="1808" y="3120"/>
                    <a:pt x="1807" y="3121"/>
                    <a:pt x="1806" y="3122"/>
                  </a:cubicBezTo>
                  <a:cubicBezTo>
                    <a:pt x="1805" y="3123"/>
                    <a:pt x="1804" y="3125"/>
                    <a:pt x="1803" y="3126"/>
                  </a:cubicBezTo>
                  <a:cubicBezTo>
                    <a:pt x="1802" y="3127"/>
                    <a:pt x="1801" y="3129"/>
                    <a:pt x="1800" y="3130"/>
                  </a:cubicBezTo>
                  <a:cubicBezTo>
                    <a:pt x="1799" y="3132"/>
                    <a:pt x="1798" y="3134"/>
                    <a:pt x="1797" y="3136"/>
                  </a:cubicBezTo>
                  <a:cubicBezTo>
                    <a:pt x="1795" y="3142"/>
                    <a:pt x="1793" y="3149"/>
                    <a:pt x="1793" y="3155"/>
                  </a:cubicBezTo>
                  <a:cubicBezTo>
                    <a:pt x="1793" y="3155"/>
                    <a:pt x="1793" y="3155"/>
                    <a:pt x="1793" y="3155"/>
                  </a:cubicBezTo>
                  <a:cubicBezTo>
                    <a:pt x="1793" y="3162"/>
                    <a:pt x="1795" y="3169"/>
                    <a:pt x="1797" y="3175"/>
                  </a:cubicBezTo>
                  <a:cubicBezTo>
                    <a:pt x="1799" y="3173"/>
                    <a:pt x="1800" y="3171"/>
                    <a:pt x="1800" y="3169"/>
                  </a:cubicBezTo>
                  <a:cubicBezTo>
                    <a:pt x="1802" y="3165"/>
                    <a:pt x="1803" y="3160"/>
                    <a:pt x="1803" y="3155"/>
                  </a:cubicBezTo>
                  <a:cubicBezTo>
                    <a:pt x="1803" y="3151"/>
                    <a:pt x="1804" y="3146"/>
                    <a:pt x="1806" y="3142"/>
                  </a:cubicBezTo>
                  <a:cubicBezTo>
                    <a:pt x="1806" y="3140"/>
                    <a:pt x="1807" y="3138"/>
                    <a:pt x="1809" y="3136"/>
                  </a:cubicBezTo>
                  <a:cubicBezTo>
                    <a:pt x="1809" y="3134"/>
                    <a:pt x="1811" y="3132"/>
                    <a:pt x="1812" y="3131"/>
                  </a:cubicBezTo>
                  <a:cubicBezTo>
                    <a:pt x="1816" y="3139"/>
                    <a:pt x="1818" y="3147"/>
                    <a:pt x="1818" y="3155"/>
                  </a:cubicBezTo>
                  <a:cubicBezTo>
                    <a:pt x="1818" y="3155"/>
                    <a:pt x="1818" y="3155"/>
                    <a:pt x="1818" y="3155"/>
                  </a:cubicBezTo>
                  <a:cubicBezTo>
                    <a:pt x="1818" y="3164"/>
                    <a:pt x="1816" y="3172"/>
                    <a:pt x="1812" y="3180"/>
                  </a:cubicBezTo>
                  <a:cubicBezTo>
                    <a:pt x="1811" y="3182"/>
                    <a:pt x="1810" y="3183"/>
                    <a:pt x="1809" y="3185"/>
                  </a:cubicBezTo>
                  <a:cubicBezTo>
                    <a:pt x="1808" y="3186"/>
                    <a:pt x="1807" y="3188"/>
                    <a:pt x="1806" y="3189"/>
                  </a:cubicBezTo>
                  <a:cubicBezTo>
                    <a:pt x="1805" y="3190"/>
                    <a:pt x="1804" y="3192"/>
                    <a:pt x="1803" y="3193"/>
                  </a:cubicBezTo>
                  <a:cubicBezTo>
                    <a:pt x="1802" y="3194"/>
                    <a:pt x="1801" y="3195"/>
                    <a:pt x="1800" y="3196"/>
                  </a:cubicBezTo>
                  <a:cubicBezTo>
                    <a:pt x="1798" y="3198"/>
                    <a:pt x="1797" y="3200"/>
                    <a:pt x="1796" y="3201"/>
                  </a:cubicBezTo>
                  <a:cubicBezTo>
                    <a:pt x="1795" y="3201"/>
                    <a:pt x="1795" y="3202"/>
                    <a:pt x="1794" y="3202"/>
                  </a:cubicBezTo>
                  <a:cubicBezTo>
                    <a:pt x="1515" y="3429"/>
                    <a:pt x="1515" y="3429"/>
                    <a:pt x="1515" y="3429"/>
                  </a:cubicBezTo>
                  <a:cubicBezTo>
                    <a:pt x="1514" y="3429"/>
                    <a:pt x="1514" y="3430"/>
                    <a:pt x="1513" y="3430"/>
                  </a:cubicBezTo>
                  <a:cubicBezTo>
                    <a:pt x="1512" y="3431"/>
                    <a:pt x="1511" y="3432"/>
                    <a:pt x="1510" y="3433"/>
                  </a:cubicBezTo>
                  <a:cubicBezTo>
                    <a:pt x="1508" y="3435"/>
                    <a:pt x="1507" y="3436"/>
                    <a:pt x="1506" y="3437"/>
                  </a:cubicBezTo>
                  <a:cubicBezTo>
                    <a:pt x="1505" y="3438"/>
                    <a:pt x="1504" y="3440"/>
                    <a:pt x="1503" y="3441"/>
                  </a:cubicBezTo>
                  <a:cubicBezTo>
                    <a:pt x="1502" y="3443"/>
                    <a:pt x="1501" y="3445"/>
                    <a:pt x="1500" y="3446"/>
                  </a:cubicBezTo>
                  <a:cubicBezTo>
                    <a:pt x="1499" y="3448"/>
                    <a:pt x="1498" y="3450"/>
                    <a:pt x="1497" y="3451"/>
                  </a:cubicBezTo>
                  <a:cubicBezTo>
                    <a:pt x="1495" y="3457"/>
                    <a:pt x="1493" y="3465"/>
                    <a:pt x="1493" y="3471"/>
                  </a:cubicBezTo>
                  <a:cubicBezTo>
                    <a:pt x="1493" y="3471"/>
                    <a:pt x="1493" y="3471"/>
                    <a:pt x="1493" y="3471"/>
                  </a:cubicBezTo>
                  <a:cubicBezTo>
                    <a:pt x="1493" y="3477"/>
                    <a:pt x="1495" y="3485"/>
                    <a:pt x="1497" y="3491"/>
                  </a:cubicBezTo>
                  <a:cubicBezTo>
                    <a:pt x="1499" y="3489"/>
                    <a:pt x="1500" y="3487"/>
                    <a:pt x="1500" y="3485"/>
                  </a:cubicBezTo>
                  <a:cubicBezTo>
                    <a:pt x="1502" y="3480"/>
                    <a:pt x="1503" y="3475"/>
                    <a:pt x="1503" y="3471"/>
                  </a:cubicBezTo>
                  <a:cubicBezTo>
                    <a:pt x="1503" y="3467"/>
                    <a:pt x="1504" y="3461"/>
                    <a:pt x="1506" y="3457"/>
                  </a:cubicBezTo>
                  <a:cubicBezTo>
                    <a:pt x="1506" y="3455"/>
                    <a:pt x="1507" y="3453"/>
                    <a:pt x="1509" y="3451"/>
                  </a:cubicBezTo>
                  <a:cubicBezTo>
                    <a:pt x="1509" y="3450"/>
                    <a:pt x="1511" y="3448"/>
                    <a:pt x="1512" y="3447"/>
                  </a:cubicBezTo>
                  <a:cubicBezTo>
                    <a:pt x="1516" y="3454"/>
                    <a:pt x="1518" y="3462"/>
                    <a:pt x="1518" y="3471"/>
                  </a:cubicBezTo>
                  <a:cubicBezTo>
                    <a:pt x="1518" y="3471"/>
                    <a:pt x="1518" y="3471"/>
                    <a:pt x="1518" y="3471"/>
                  </a:cubicBezTo>
                  <a:cubicBezTo>
                    <a:pt x="1518" y="3479"/>
                    <a:pt x="1516" y="3488"/>
                    <a:pt x="1512" y="3495"/>
                  </a:cubicBezTo>
                  <a:cubicBezTo>
                    <a:pt x="1511" y="3497"/>
                    <a:pt x="1510" y="3498"/>
                    <a:pt x="1509" y="3500"/>
                  </a:cubicBezTo>
                  <a:cubicBezTo>
                    <a:pt x="1508" y="3501"/>
                    <a:pt x="1507" y="3504"/>
                    <a:pt x="1506" y="3505"/>
                  </a:cubicBezTo>
                  <a:cubicBezTo>
                    <a:pt x="1505" y="3506"/>
                    <a:pt x="1504" y="3508"/>
                    <a:pt x="1503" y="3509"/>
                  </a:cubicBezTo>
                  <a:cubicBezTo>
                    <a:pt x="1502" y="3510"/>
                    <a:pt x="1501" y="3511"/>
                    <a:pt x="1500" y="3512"/>
                  </a:cubicBezTo>
                  <a:cubicBezTo>
                    <a:pt x="1498" y="3513"/>
                    <a:pt x="1497" y="3515"/>
                    <a:pt x="1496" y="3516"/>
                  </a:cubicBezTo>
                  <a:cubicBezTo>
                    <a:pt x="1495" y="3516"/>
                    <a:pt x="1495" y="3517"/>
                    <a:pt x="1494" y="3517"/>
                  </a:cubicBezTo>
                  <a:cubicBezTo>
                    <a:pt x="1255" y="3711"/>
                    <a:pt x="1220" y="3739"/>
                    <a:pt x="1215" y="3744"/>
                  </a:cubicBezTo>
                  <a:cubicBezTo>
                    <a:pt x="1215" y="3744"/>
                    <a:pt x="1215" y="3744"/>
                    <a:pt x="1215" y="3744"/>
                  </a:cubicBezTo>
                  <a:cubicBezTo>
                    <a:pt x="1214" y="3744"/>
                    <a:pt x="1214" y="3744"/>
                    <a:pt x="1214" y="3744"/>
                  </a:cubicBezTo>
                  <a:cubicBezTo>
                    <a:pt x="1214" y="3744"/>
                    <a:pt x="1214" y="3744"/>
                    <a:pt x="1214" y="3744"/>
                  </a:cubicBezTo>
                  <a:cubicBezTo>
                    <a:pt x="1213" y="3744"/>
                    <a:pt x="1213" y="3745"/>
                    <a:pt x="1212" y="3745"/>
                  </a:cubicBezTo>
                  <a:cubicBezTo>
                    <a:pt x="1211" y="3746"/>
                    <a:pt x="1210" y="3747"/>
                    <a:pt x="1209" y="3749"/>
                  </a:cubicBezTo>
                  <a:cubicBezTo>
                    <a:pt x="1207" y="3751"/>
                    <a:pt x="1206" y="3752"/>
                    <a:pt x="1205" y="3753"/>
                  </a:cubicBezTo>
                  <a:cubicBezTo>
                    <a:pt x="1204" y="3754"/>
                    <a:pt x="1203" y="3756"/>
                    <a:pt x="1202" y="3757"/>
                  </a:cubicBezTo>
                  <a:cubicBezTo>
                    <a:pt x="1201" y="3758"/>
                    <a:pt x="1200" y="3760"/>
                    <a:pt x="1199" y="3761"/>
                  </a:cubicBezTo>
                  <a:cubicBezTo>
                    <a:pt x="1198" y="3763"/>
                    <a:pt x="1197" y="3765"/>
                    <a:pt x="1196" y="3766"/>
                  </a:cubicBezTo>
                  <a:cubicBezTo>
                    <a:pt x="1194" y="3773"/>
                    <a:pt x="1192" y="3780"/>
                    <a:pt x="1192" y="3786"/>
                  </a:cubicBezTo>
                  <a:cubicBezTo>
                    <a:pt x="1192" y="3793"/>
                    <a:pt x="1194" y="3800"/>
                    <a:pt x="1196" y="3806"/>
                  </a:cubicBezTo>
                  <a:cubicBezTo>
                    <a:pt x="1198" y="3804"/>
                    <a:pt x="1199" y="3802"/>
                    <a:pt x="1199" y="3800"/>
                  </a:cubicBezTo>
                  <a:cubicBezTo>
                    <a:pt x="1201" y="3796"/>
                    <a:pt x="1202" y="3791"/>
                    <a:pt x="1202" y="3786"/>
                  </a:cubicBezTo>
                  <a:cubicBezTo>
                    <a:pt x="1202" y="3782"/>
                    <a:pt x="1203" y="3777"/>
                    <a:pt x="1205" y="3773"/>
                  </a:cubicBezTo>
                  <a:cubicBezTo>
                    <a:pt x="1205" y="3771"/>
                    <a:pt x="1206" y="3768"/>
                    <a:pt x="1208" y="3766"/>
                  </a:cubicBezTo>
                  <a:cubicBezTo>
                    <a:pt x="1208" y="3765"/>
                    <a:pt x="1210" y="3763"/>
                    <a:pt x="1211" y="3762"/>
                  </a:cubicBezTo>
                  <a:cubicBezTo>
                    <a:pt x="1215" y="3770"/>
                    <a:pt x="1217" y="3778"/>
                    <a:pt x="1217" y="3786"/>
                  </a:cubicBezTo>
                  <a:cubicBezTo>
                    <a:pt x="1217" y="3795"/>
                    <a:pt x="1215" y="3803"/>
                    <a:pt x="1211" y="3811"/>
                  </a:cubicBezTo>
                  <a:cubicBezTo>
                    <a:pt x="1210" y="3813"/>
                    <a:pt x="1209" y="3814"/>
                    <a:pt x="1208" y="3816"/>
                  </a:cubicBezTo>
                  <a:cubicBezTo>
                    <a:pt x="1207" y="3817"/>
                    <a:pt x="1206" y="3819"/>
                    <a:pt x="1205" y="3820"/>
                  </a:cubicBezTo>
                  <a:cubicBezTo>
                    <a:pt x="1204" y="3821"/>
                    <a:pt x="1203" y="3823"/>
                    <a:pt x="1202" y="3824"/>
                  </a:cubicBezTo>
                  <a:cubicBezTo>
                    <a:pt x="1201" y="3825"/>
                    <a:pt x="1200" y="3826"/>
                    <a:pt x="1199" y="3827"/>
                  </a:cubicBezTo>
                  <a:cubicBezTo>
                    <a:pt x="1197" y="3828"/>
                    <a:pt x="1196" y="3831"/>
                    <a:pt x="1195" y="3832"/>
                  </a:cubicBezTo>
                  <a:cubicBezTo>
                    <a:pt x="1194" y="3832"/>
                    <a:pt x="1194" y="3833"/>
                    <a:pt x="1193" y="3833"/>
                  </a:cubicBezTo>
                  <a:cubicBezTo>
                    <a:pt x="914" y="4060"/>
                    <a:pt x="914" y="4060"/>
                    <a:pt x="914" y="4060"/>
                  </a:cubicBezTo>
                  <a:cubicBezTo>
                    <a:pt x="913" y="4060"/>
                    <a:pt x="913" y="4061"/>
                    <a:pt x="912" y="4061"/>
                  </a:cubicBezTo>
                  <a:cubicBezTo>
                    <a:pt x="911" y="4062"/>
                    <a:pt x="910" y="4063"/>
                    <a:pt x="909" y="4064"/>
                  </a:cubicBezTo>
                  <a:cubicBezTo>
                    <a:pt x="907" y="4066"/>
                    <a:pt x="906" y="4067"/>
                    <a:pt x="905" y="4068"/>
                  </a:cubicBezTo>
                  <a:cubicBezTo>
                    <a:pt x="904" y="4069"/>
                    <a:pt x="903" y="4071"/>
                    <a:pt x="902" y="4072"/>
                  </a:cubicBezTo>
                  <a:cubicBezTo>
                    <a:pt x="901" y="4073"/>
                    <a:pt x="900" y="4076"/>
                    <a:pt x="899" y="4077"/>
                  </a:cubicBezTo>
                  <a:cubicBezTo>
                    <a:pt x="898" y="4079"/>
                    <a:pt x="897" y="4081"/>
                    <a:pt x="896" y="4082"/>
                  </a:cubicBezTo>
                  <a:cubicBezTo>
                    <a:pt x="894" y="4088"/>
                    <a:pt x="892" y="4095"/>
                    <a:pt x="892" y="4102"/>
                  </a:cubicBezTo>
                  <a:cubicBezTo>
                    <a:pt x="892" y="4102"/>
                    <a:pt x="892" y="4102"/>
                    <a:pt x="892" y="4102"/>
                  </a:cubicBezTo>
                  <a:cubicBezTo>
                    <a:pt x="892" y="4108"/>
                    <a:pt x="894" y="4115"/>
                    <a:pt x="896" y="4122"/>
                  </a:cubicBezTo>
                  <a:cubicBezTo>
                    <a:pt x="898" y="4120"/>
                    <a:pt x="899" y="4118"/>
                    <a:pt x="899" y="4115"/>
                  </a:cubicBezTo>
                  <a:cubicBezTo>
                    <a:pt x="901" y="4111"/>
                    <a:pt x="902" y="4106"/>
                    <a:pt x="902" y="4102"/>
                  </a:cubicBezTo>
                  <a:cubicBezTo>
                    <a:pt x="902" y="4098"/>
                    <a:pt x="903" y="4092"/>
                    <a:pt x="905" y="4088"/>
                  </a:cubicBezTo>
                  <a:cubicBezTo>
                    <a:pt x="905" y="4086"/>
                    <a:pt x="906" y="4084"/>
                    <a:pt x="908" y="4082"/>
                  </a:cubicBezTo>
                  <a:cubicBezTo>
                    <a:pt x="908" y="4081"/>
                    <a:pt x="910" y="4079"/>
                    <a:pt x="911" y="4078"/>
                  </a:cubicBezTo>
                  <a:cubicBezTo>
                    <a:pt x="915" y="4085"/>
                    <a:pt x="917" y="4093"/>
                    <a:pt x="917" y="4102"/>
                  </a:cubicBezTo>
                  <a:cubicBezTo>
                    <a:pt x="917" y="4102"/>
                    <a:pt x="917" y="4102"/>
                    <a:pt x="917" y="4102"/>
                  </a:cubicBezTo>
                  <a:cubicBezTo>
                    <a:pt x="917" y="4110"/>
                    <a:pt x="915" y="4119"/>
                    <a:pt x="911" y="4126"/>
                  </a:cubicBezTo>
                  <a:cubicBezTo>
                    <a:pt x="910" y="4128"/>
                    <a:pt x="909" y="4129"/>
                    <a:pt x="908" y="4131"/>
                  </a:cubicBezTo>
                  <a:cubicBezTo>
                    <a:pt x="907" y="4132"/>
                    <a:pt x="906" y="4134"/>
                    <a:pt x="905" y="4135"/>
                  </a:cubicBezTo>
                  <a:cubicBezTo>
                    <a:pt x="904" y="4136"/>
                    <a:pt x="903" y="4139"/>
                    <a:pt x="902" y="4140"/>
                  </a:cubicBezTo>
                  <a:cubicBezTo>
                    <a:pt x="901" y="4141"/>
                    <a:pt x="900" y="4142"/>
                    <a:pt x="899" y="4143"/>
                  </a:cubicBezTo>
                  <a:cubicBezTo>
                    <a:pt x="897" y="4144"/>
                    <a:pt x="896" y="4146"/>
                    <a:pt x="895" y="4147"/>
                  </a:cubicBezTo>
                  <a:cubicBezTo>
                    <a:pt x="894" y="4147"/>
                    <a:pt x="894" y="4148"/>
                    <a:pt x="893" y="4148"/>
                  </a:cubicBezTo>
                  <a:cubicBezTo>
                    <a:pt x="613" y="4375"/>
                    <a:pt x="613" y="4375"/>
                    <a:pt x="613" y="4375"/>
                  </a:cubicBezTo>
                  <a:cubicBezTo>
                    <a:pt x="612" y="4375"/>
                    <a:pt x="612" y="4376"/>
                    <a:pt x="611" y="4376"/>
                  </a:cubicBezTo>
                  <a:cubicBezTo>
                    <a:pt x="610" y="4377"/>
                    <a:pt x="609" y="4378"/>
                    <a:pt x="608" y="4379"/>
                  </a:cubicBezTo>
                  <a:cubicBezTo>
                    <a:pt x="606" y="4381"/>
                    <a:pt x="605" y="4383"/>
                    <a:pt x="604" y="4384"/>
                  </a:cubicBezTo>
                  <a:cubicBezTo>
                    <a:pt x="603" y="4385"/>
                    <a:pt x="602" y="4387"/>
                    <a:pt x="601" y="4388"/>
                  </a:cubicBezTo>
                  <a:cubicBezTo>
                    <a:pt x="600" y="4389"/>
                    <a:pt x="599" y="4391"/>
                    <a:pt x="598" y="4392"/>
                  </a:cubicBezTo>
                  <a:cubicBezTo>
                    <a:pt x="597" y="4394"/>
                    <a:pt x="596" y="4396"/>
                    <a:pt x="595" y="4397"/>
                  </a:cubicBezTo>
                  <a:cubicBezTo>
                    <a:pt x="593" y="4404"/>
                    <a:pt x="591" y="4411"/>
                    <a:pt x="591" y="4417"/>
                  </a:cubicBezTo>
                  <a:cubicBezTo>
                    <a:pt x="591" y="4417"/>
                    <a:pt x="591" y="4417"/>
                    <a:pt x="591" y="4417"/>
                  </a:cubicBezTo>
                  <a:cubicBezTo>
                    <a:pt x="591" y="4424"/>
                    <a:pt x="593" y="4431"/>
                    <a:pt x="595" y="4437"/>
                  </a:cubicBezTo>
                  <a:cubicBezTo>
                    <a:pt x="597" y="4435"/>
                    <a:pt x="598" y="4433"/>
                    <a:pt x="598" y="4431"/>
                  </a:cubicBezTo>
                  <a:cubicBezTo>
                    <a:pt x="600" y="4427"/>
                    <a:pt x="601" y="4421"/>
                    <a:pt x="601" y="4417"/>
                  </a:cubicBezTo>
                  <a:cubicBezTo>
                    <a:pt x="601" y="4413"/>
                    <a:pt x="602" y="4408"/>
                    <a:pt x="604" y="4404"/>
                  </a:cubicBezTo>
                  <a:cubicBezTo>
                    <a:pt x="604" y="4401"/>
                    <a:pt x="605" y="4399"/>
                    <a:pt x="607" y="4397"/>
                  </a:cubicBezTo>
                  <a:cubicBezTo>
                    <a:pt x="607" y="4396"/>
                    <a:pt x="609" y="4394"/>
                    <a:pt x="610" y="4393"/>
                  </a:cubicBezTo>
                  <a:cubicBezTo>
                    <a:pt x="614" y="4400"/>
                    <a:pt x="616" y="4409"/>
                    <a:pt x="616" y="4417"/>
                  </a:cubicBezTo>
                  <a:cubicBezTo>
                    <a:pt x="616" y="4417"/>
                    <a:pt x="616" y="4417"/>
                    <a:pt x="616" y="4417"/>
                  </a:cubicBezTo>
                  <a:cubicBezTo>
                    <a:pt x="616" y="4426"/>
                    <a:pt x="614" y="4434"/>
                    <a:pt x="610" y="4441"/>
                  </a:cubicBezTo>
                  <a:cubicBezTo>
                    <a:pt x="609" y="4444"/>
                    <a:pt x="608" y="4445"/>
                    <a:pt x="607" y="4447"/>
                  </a:cubicBezTo>
                  <a:cubicBezTo>
                    <a:pt x="606" y="4448"/>
                    <a:pt x="605" y="4450"/>
                    <a:pt x="604" y="4451"/>
                  </a:cubicBezTo>
                  <a:cubicBezTo>
                    <a:pt x="603" y="4452"/>
                    <a:pt x="602" y="4454"/>
                    <a:pt x="601" y="4455"/>
                  </a:cubicBezTo>
                  <a:cubicBezTo>
                    <a:pt x="600" y="4456"/>
                    <a:pt x="599" y="4457"/>
                    <a:pt x="598" y="4458"/>
                  </a:cubicBezTo>
                  <a:cubicBezTo>
                    <a:pt x="596" y="4459"/>
                    <a:pt x="595" y="4461"/>
                    <a:pt x="594" y="4462"/>
                  </a:cubicBezTo>
                  <a:cubicBezTo>
                    <a:pt x="593" y="4462"/>
                    <a:pt x="593" y="4463"/>
                    <a:pt x="592" y="4463"/>
                  </a:cubicBezTo>
                  <a:cubicBezTo>
                    <a:pt x="313" y="4691"/>
                    <a:pt x="313" y="4691"/>
                    <a:pt x="313" y="4691"/>
                  </a:cubicBezTo>
                  <a:cubicBezTo>
                    <a:pt x="312" y="4691"/>
                    <a:pt x="312" y="4692"/>
                    <a:pt x="311" y="4692"/>
                  </a:cubicBezTo>
                  <a:cubicBezTo>
                    <a:pt x="310" y="4693"/>
                    <a:pt x="309" y="4694"/>
                    <a:pt x="308" y="4695"/>
                  </a:cubicBezTo>
                  <a:cubicBezTo>
                    <a:pt x="306" y="4697"/>
                    <a:pt x="305" y="4698"/>
                    <a:pt x="304" y="4699"/>
                  </a:cubicBezTo>
                  <a:cubicBezTo>
                    <a:pt x="303" y="4700"/>
                    <a:pt x="302" y="4702"/>
                    <a:pt x="301" y="4703"/>
                  </a:cubicBezTo>
                  <a:cubicBezTo>
                    <a:pt x="300" y="4704"/>
                    <a:pt x="299" y="4706"/>
                    <a:pt x="298" y="4707"/>
                  </a:cubicBezTo>
                  <a:cubicBezTo>
                    <a:pt x="297" y="4710"/>
                    <a:pt x="296" y="4712"/>
                    <a:pt x="295" y="4713"/>
                  </a:cubicBezTo>
                  <a:cubicBezTo>
                    <a:pt x="293" y="4719"/>
                    <a:pt x="291" y="4726"/>
                    <a:pt x="291" y="4733"/>
                  </a:cubicBezTo>
                  <a:cubicBezTo>
                    <a:pt x="291" y="4733"/>
                    <a:pt x="291" y="4733"/>
                    <a:pt x="291" y="4733"/>
                  </a:cubicBezTo>
                  <a:cubicBezTo>
                    <a:pt x="291" y="4739"/>
                    <a:pt x="293" y="4746"/>
                    <a:pt x="295" y="4753"/>
                  </a:cubicBezTo>
                  <a:cubicBezTo>
                    <a:pt x="297" y="4751"/>
                    <a:pt x="298" y="4748"/>
                    <a:pt x="298" y="4746"/>
                  </a:cubicBezTo>
                  <a:cubicBezTo>
                    <a:pt x="300" y="4742"/>
                    <a:pt x="301" y="4737"/>
                    <a:pt x="301" y="4733"/>
                  </a:cubicBezTo>
                  <a:cubicBezTo>
                    <a:pt x="301" y="4728"/>
                    <a:pt x="302" y="4723"/>
                    <a:pt x="304" y="4719"/>
                  </a:cubicBezTo>
                  <a:cubicBezTo>
                    <a:pt x="304" y="4717"/>
                    <a:pt x="305" y="4715"/>
                    <a:pt x="307" y="4713"/>
                  </a:cubicBezTo>
                  <a:cubicBezTo>
                    <a:pt x="307" y="4712"/>
                    <a:pt x="309" y="4710"/>
                    <a:pt x="310" y="4708"/>
                  </a:cubicBezTo>
                  <a:cubicBezTo>
                    <a:pt x="314" y="4716"/>
                    <a:pt x="316" y="4724"/>
                    <a:pt x="316" y="4733"/>
                  </a:cubicBezTo>
                  <a:cubicBezTo>
                    <a:pt x="316" y="4733"/>
                    <a:pt x="316" y="4733"/>
                    <a:pt x="316" y="4733"/>
                  </a:cubicBezTo>
                  <a:cubicBezTo>
                    <a:pt x="316" y="4741"/>
                    <a:pt x="314" y="4750"/>
                    <a:pt x="310" y="4757"/>
                  </a:cubicBezTo>
                  <a:cubicBezTo>
                    <a:pt x="309" y="4759"/>
                    <a:pt x="308" y="4760"/>
                    <a:pt x="307" y="4762"/>
                  </a:cubicBezTo>
                  <a:cubicBezTo>
                    <a:pt x="306" y="4763"/>
                    <a:pt x="305" y="4765"/>
                    <a:pt x="304" y="4766"/>
                  </a:cubicBezTo>
                  <a:cubicBezTo>
                    <a:pt x="303" y="4767"/>
                    <a:pt x="302" y="4769"/>
                    <a:pt x="301" y="4771"/>
                  </a:cubicBezTo>
                  <a:cubicBezTo>
                    <a:pt x="300" y="4772"/>
                    <a:pt x="299" y="4773"/>
                    <a:pt x="298" y="4774"/>
                  </a:cubicBezTo>
                  <a:cubicBezTo>
                    <a:pt x="296" y="4775"/>
                    <a:pt x="295" y="4777"/>
                    <a:pt x="294" y="4778"/>
                  </a:cubicBezTo>
                  <a:cubicBezTo>
                    <a:pt x="293" y="4778"/>
                    <a:pt x="293" y="4779"/>
                    <a:pt x="292" y="4779"/>
                  </a:cubicBezTo>
                  <a:cubicBezTo>
                    <a:pt x="12" y="5006"/>
                    <a:pt x="12" y="5006"/>
                    <a:pt x="12" y="5006"/>
                  </a:cubicBezTo>
                  <a:cubicBezTo>
                    <a:pt x="11" y="5006"/>
                    <a:pt x="11" y="5007"/>
                    <a:pt x="10" y="5007"/>
                  </a:cubicBezTo>
                  <a:cubicBezTo>
                    <a:pt x="9" y="5008"/>
                    <a:pt x="8" y="5009"/>
                    <a:pt x="7" y="5010"/>
                  </a:cubicBezTo>
                  <a:cubicBezTo>
                    <a:pt x="5" y="5012"/>
                    <a:pt x="4" y="5013"/>
                    <a:pt x="3" y="5014"/>
                  </a:cubicBezTo>
                  <a:cubicBezTo>
                    <a:pt x="2" y="5015"/>
                    <a:pt x="1" y="5018"/>
                    <a:pt x="0" y="5019"/>
                  </a:cubicBezTo>
                  <a:cubicBezTo>
                    <a:pt x="0" y="5019"/>
                    <a:pt x="0" y="5019"/>
                    <a:pt x="0" y="5019"/>
                  </a:cubicBezTo>
                  <a:cubicBezTo>
                    <a:pt x="0" y="5028"/>
                    <a:pt x="0" y="5028"/>
                    <a:pt x="0" y="5028"/>
                  </a:cubicBezTo>
                  <a:cubicBezTo>
                    <a:pt x="0" y="5048"/>
                    <a:pt x="0" y="5048"/>
                    <a:pt x="0" y="5048"/>
                  </a:cubicBezTo>
                  <a:cubicBezTo>
                    <a:pt x="0" y="5044"/>
                    <a:pt x="1" y="5039"/>
                    <a:pt x="3" y="5034"/>
                  </a:cubicBezTo>
                  <a:cubicBezTo>
                    <a:pt x="3" y="5032"/>
                    <a:pt x="4" y="5030"/>
                    <a:pt x="6" y="5028"/>
                  </a:cubicBezTo>
                  <a:cubicBezTo>
                    <a:pt x="6" y="5027"/>
                    <a:pt x="8" y="5025"/>
                    <a:pt x="9" y="5024"/>
                  </a:cubicBezTo>
                  <a:cubicBezTo>
                    <a:pt x="9" y="5024"/>
                    <a:pt x="9" y="5024"/>
                    <a:pt x="9" y="5024"/>
                  </a:cubicBezTo>
                  <a:cubicBezTo>
                    <a:pt x="13" y="5031"/>
                    <a:pt x="15" y="5040"/>
                    <a:pt x="15" y="5048"/>
                  </a:cubicBezTo>
                  <a:cubicBezTo>
                    <a:pt x="19" y="5048"/>
                    <a:pt x="19" y="5048"/>
                    <a:pt x="19" y="5048"/>
                  </a:cubicBezTo>
                  <a:cubicBezTo>
                    <a:pt x="24" y="5048"/>
                    <a:pt x="24" y="5048"/>
                    <a:pt x="24" y="5048"/>
                  </a:cubicBezTo>
                  <a:cubicBezTo>
                    <a:pt x="24" y="5037"/>
                    <a:pt x="21" y="5026"/>
                    <a:pt x="16" y="5015"/>
                  </a:cubicBezTo>
                  <a:cubicBezTo>
                    <a:pt x="16" y="5015"/>
                    <a:pt x="17" y="5014"/>
                    <a:pt x="18" y="5014"/>
                  </a:cubicBezTo>
                  <a:cubicBezTo>
                    <a:pt x="298" y="4787"/>
                    <a:pt x="298" y="4787"/>
                    <a:pt x="298" y="4787"/>
                  </a:cubicBezTo>
                  <a:cubicBezTo>
                    <a:pt x="299" y="4786"/>
                    <a:pt x="300" y="4785"/>
                    <a:pt x="301" y="4784"/>
                  </a:cubicBezTo>
                  <a:cubicBezTo>
                    <a:pt x="302" y="4785"/>
                    <a:pt x="303" y="4786"/>
                    <a:pt x="304" y="4787"/>
                  </a:cubicBezTo>
                  <a:cubicBezTo>
                    <a:pt x="583" y="5014"/>
                    <a:pt x="583" y="5014"/>
                    <a:pt x="583" y="5014"/>
                  </a:cubicBezTo>
                  <a:cubicBezTo>
                    <a:pt x="584" y="5014"/>
                    <a:pt x="585" y="5015"/>
                    <a:pt x="585" y="5015"/>
                  </a:cubicBezTo>
                  <a:cubicBezTo>
                    <a:pt x="586" y="5014"/>
                    <a:pt x="587" y="5013"/>
                    <a:pt x="588" y="5011"/>
                  </a:cubicBezTo>
                  <a:cubicBezTo>
                    <a:pt x="589" y="5010"/>
                    <a:pt x="590" y="5009"/>
                    <a:pt x="591" y="5007"/>
                  </a:cubicBezTo>
                  <a:cubicBezTo>
                    <a:pt x="590" y="5007"/>
                    <a:pt x="590" y="5006"/>
                    <a:pt x="589" y="5006"/>
                  </a:cubicBezTo>
                  <a:cubicBezTo>
                    <a:pt x="310" y="4779"/>
                    <a:pt x="310" y="4779"/>
                    <a:pt x="310" y="47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3" name="Freeform 50"/>
            <p:cNvSpPr>
              <a:spLocks/>
            </p:cNvSpPr>
            <p:nvPr/>
          </p:nvSpPr>
          <p:spPr bwMode="auto">
            <a:xfrm>
              <a:off x="331787" y="1674813"/>
              <a:ext cx="3248025" cy="3214687"/>
            </a:xfrm>
            <a:custGeom>
              <a:avLst/>
              <a:gdLst>
                <a:gd name="T0" fmla="*/ 614 w 5106"/>
                <a:gd name="T1" fmla="*/ 4472 h 5048"/>
                <a:gd name="T2" fmla="*/ 618 w 5106"/>
                <a:gd name="T3" fmla="*/ 4462 h 5048"/>
                <a:gd name="T4" fmla="*/ 1195 w 5106"/>
                <a:gd name="T5" fmla="*/ 4384 h 5048"/>
                <a:gd name="T6" fmla="*/ 927 w 5106"/>
                <a:gd name="T7" fmla="*/ 4134 h 5048"/>
                <a:gd name="T8" fmla="*/ 1502 w 5106"/>
                <a:gd name="T9" fmla="*/ 4060 h 5048"/>
                <a:gd name="T10" fmla="*/ 1509 w 5106"/>
                <a:gd name="T11" fmla="*/ 3525 h 5048"/>
                <a:gd name="T12" fmla="*/ 1519 w 5106"/>
                <a:gd name="T13" fmla="*/ 3515 h 5048"/>
                <a:gd name="T14" fmla="*/ 2095 w 5106"/>
                <a:gd name="T15" fmla="*/ 3436 h 5048"/>
                <a:gd name="T16" fmla="*/ 1836 w 5106"/>
                <a:gd name="T17" fmla="*/ 3155 h 5048"/>
                <a:gd name="T18" fmla="*/ 2122 w 5106"/>
                <a:gd name="T19" fmla="*/ 2886 h 5048"/>
                <a:gd name="T20" fmla="*/ 2137 w 5106"/>
                <a:gd name="T21" fmla="*/ 2839 h 5048"/>
                <a:gd name="T22" fmla="*/ 2422 w 5106"/>
                <a:gd name="T23" fmla="*/ 2570 h 5048"/>
                <a:gd name="T24" fmla="*/ 2717 w 5106"/>
                <a:gd name="T25" fmla="*/ 2263 h 5048"/>
                <a:gd name="T26" fmla="*/ 2730 w 5106"/>
                <a:gd name="T27" fmla="*/ 2176 h 5048"/>
                <a:gd name="T28" fmla="*/ 3024 w 5106"/>
                <a:gd name="T29" fmla="*/ 1934 h 5048"/>
                <a:gd name="T30" fmla="*/ 3604 w 5106"/>
                <a:gd name="T31" fmla="*/ 1852 h 5048"/>
                <a:gd name="T32" fmla="*/ 3617 w 5106"/>
                <a:gd name="T33" fmla="*/ 1316 h 5048"/>
                <a:gd name="T34" fmla="*/ 3630 w 5106"/>
                <a:gd name="T35" fmla="*/ 1294 h 5048"/>
                <a:gd name="T36" fmla="*/ 4204 w 5106"/>
                <a:gd name="T37" fmla="*/ 1221 h 5048"/>
                <a:gd name="T38" fmla="*/ 3932 w 5106"/>
                <a:gd name="T39" fmla="*/ 912 h 5048"/>
                <a:gd name="T40" fmla="*/ 4221 w 5106"/>
                <a:gd name="T41" fmla="*/ 676 h 5048"/>
                <a:gd name="T42" fmla="*/ 4799 w 5106"/>
                <a:gd name="T43" fmla="*/ 598 h 5048"/>
                <a:gd name="T44" fmla="*/ 4527 w 5106"/>
                <a:gd name="T45" fmla="*/ 352 h 5048"/>
                <a:gd name="T46" fmla="*/ 5103 w 5106"/>
                <a:gd name="T47" fmla="*/ 279 h 5048"/>
                <a:gd name="T48" fmla="*/ 4824 w 5106"/>
                <a:gd name="T49" fmla="*/ 24 h 5048"/>
                <a:gd name="T50" fmla="*/ 4511 w 5106"/>
                <a:gd name="T51" fmla="*/ 290 h 5048"/>
                <a:gd name="T52" fmla="*/ 4523 w 5106"/>
                <a:gd name="T53" fmla="*/ 339 h 5048"/>
                <a:gd name="T54" fmla="*/ 4214 w 5106"/>
                <a:gd name="T55" fmla="*/ 601 h 5048"/>
                <a:gd name="T56" fmla="*/ 4214 w 5106"/>
                <a:gd name="T57" fmla="*/ 631 h 5048"/>
                <a:gd name="T58" fmla="*/ 4205 w 5106"/>
                <a:gd name="T59" fmla="*/ 677 h 5048"/>
                <a:gd name="T60" fmla="*/ 3914 w 5106"/>
                <a:gd name="T61" fmla="*/ 946 h 5048"/>
                <a:gd name="T62" fmla="*/ 3905 w 5106"/>
                <a:gd name="T63" fmla="*/ 992 h 5048"/>
                <a:gd name="T64" fmla="*/ 3611 w 5106"/>
                <a:gd name="T65" fmla="*/ 1276 h 5048"/>
                <a:gd name="T66" fmla="*/ 3623 w 5106"/>
                <a:gd name="T67" fmla="*/ 1286 h 5048"/>
                <a:gd name="T68" fmla="*/ 3311 w 5106"/>
                <a:gd name="T69" fmla="*/ 1552 h 5048"/>
                <a:gd name="T70" fmla="*/ 3320 w 5106"/>
                <a:gd name="T71" fmla="*/ 1557 h 5048"/>
                <a:gd name="T72" fmla="*/ 3024 w 5106"/>
                <a:gd name="T73" fmla="*/ 1852 h 5048"/>
                <a:gd name="T74" fmla="*/ 3017 w 5106"/>
                <a:gd name="T75" fmla="*/ 1879 h 5048"/>
                <a:gd name="T76" fmla="*/ 3005 w 5106"/>
                <a:gd name="T77" fmla="*/ 1939 h 5048"/>
                <a:gd name="T78" fmla="*/ 2711 w 5106"/>
                <a:gd name="T79" fmla="*/ 2222 h 5048"/>
                <a:gd name="T80" fmla="*/ 2707 w 5106"/>
                <a:gd name="T81" fmla="*/ 2254 h 5048"/>
                <a:gd name="T82" fmla="*/ 2410 w 5106"/>
                <a:gd name="T83" fmla="*/ 2537 h 5048"/>
                <a:gd name="T84" fmla="*/ 2422 w 5106"/>
                <a:gd name="T85" fmla="*/ 2548 h 5048"/>
                <a:gd name="T86" fmla="*/ 2110 w 5106"/>
                <a:gd name="T87" fmla="*/ 2814 h 5048"/>
                <a:gd name="T88" fmla="*/ 2122 w 5106"/>
                <a:gd name="T89" fmla="*/ 2864 h 5048"/>
                <a:gd name="T90" fmla="*/ 1812 w 5106"/>
                <a:gd name="T91" fmla="*/ 3125 h 5048"/>
                <a:gd name="T92" fmla="*/ 1812 w 5106"/>
                <a:gd name="T93" fmla="*/ 3155 h 5048"/>
                <a:gd name="T94" fmla="*/ 1803 w 5106"/>
                <a:gd name="T95" fmla="*/ 3201 h 5048"/>
                <a:gd name="T96" fmla="*/ 1512 w 5106"/>
                <a:gd name="T97" fmla="*/ 3470 h 5048"/>
                <a:gd name="T98" fmla="*/ 1503 w 5106"/>
                <a:gd name="T99" fmla="*/ 3516 h 5048"/>
                <a:gd name="T100" fmla="*/ 1211 w 5106"/>
                <a:gd name="T101" fmla="*/ 3793 h 5048"/>
                <a:gd name="T102" fmla="*/ 1208 w 5106"/>
                <a:gd name="T103" fmla="*/ 3827 h 5048"/>
                <a:gd name="T104" fmla="*/ 905 w 5106"/>
                <a:gd name="T105" fmla="*/ 4121 h 5048"/>
                <a:gd name="T106" fmla="*/ 914 w 5106"/>
                <a:gd name="T107" fmla="*/ 4135 h 5048"/>
                <a:gd name="T108" fmla="*/ 605 w 5106"/>
                <a:gd name="T109" fmla="*/ 4397 h 5048"/>
                <a:gd name="T110" fmla="*/ 619 w 5106"/>
                <a:gd name="T111" fmla="*/ 4441 h 5048"/>
                <a:gd name="T112" fmla="*/ 310 w 5106"/>
                <a:gd name="T113" fmla="*/ 4703 h 5048"/>
                <a:gd name="T114" fmla="*/ 325 w 5106"/>
                <a:gd name="T115" fmla="*/ 4732 h 5048"/>
                <a:gd name="T116" fmla="*/ 17 w 5106"/>
                <a:gd name="T117" fmla="*/ 5010 h 5048"/>
                <a:gd name="T118" fmla="*/ 18 w 5106"/>
                <a:gd name="T119" fmla="*/ 5025 h 5048"/>
                <a:gd name="T120" fmla="*/ 595 w 5106"/>
                <a:gd name="T121" fmla="*/ 5015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06" h="5048">
                  <a:moveTo>
                    <a:pt x="319" y="4779"/>
                  </a:moveTo>
                  <a:cubicBezTo>
                    <a:pt x="318" y="4779"/>
                    <a:pt x="318" y="4778"/>
                    <a:pt x="317" y="4778"/>
                  </a:cubicBezTo>
                  <a:cubicBezTo>
                    <a:pt x="318" y="4776"/>
                    <a:pt x="319" y="4775"/>
                    <a:pt x="320" y="4774"/>
                  </a:cubicBezTo>
                  <a:cubicBezTo>
                    <a:pt x="321" y="4771"/>
                    <a:pt x="322" y="4770"/>
                    <a:pt x="323" y="4769"/>
                  </a:cubicBezTo>
                  <a:cubicBezTo>
                    <a:pt x="324" y="4767"/>
                    <a:pt x="325" y="4766"/>
                    <a:pt x="326" y="4765"/>
                  </a:cubicBezTo>
                  <a:cubicBezTo>
                    <a:pt x="326" y="4765"/>
                    <a:pt x="326" y="4765"/>
                    <a:pt x="326" y="4765"/>
                  </a:cubicBezTo>
                  <a:cubicBezTo>
                    <a:pt x="331" y="4755"/>
                    <a:pt x="334" y="4744"/>
                    <a:pt x="334" y="4732"/>
                  </a:cubicBezTo>
                  <a:cubicBezTo>
                    <a:pt x="334" y="4721"/>
                    <a:pt x="331" y="4710"/>
                    <a:pt x="326" y="4700"/>
                  </a:cubicBezTo>
                  <a:cubicBezTo>
                    <a:pt x="326" y="4700"/>
                    <a:pt x="327" y="4699"/>
                    <a:pt x="328" y="4699"/>
                  </a:cubicBezTo>
                  <a:cubicBezTo>
                    <a:pt x="608" y="4472"/>
                    <a:pt x="608" y="4472"/>
                    <a:pt x="608" y="4472"/>
                  </a:cubicBezTo>
                  <a:cubicBezTo>
                    <a:pt x="609" y="4471"/>
                    <a:pt x="610" y="4469"/>
                    <a:pt x="611" y="4468"/>
                  </a:cubicBezTo>
                  <a:cubicBezTo>
                    <a:pt x="612" y="4469"/>
                    <a:pt x="613" y="4471"/>
                    <a:pt x="614" y="4472"/>
                  </a:cubicBezTo>
                  <a:cubicBezTo>
                    <a:pt x="893" y="4699"/>
                    <a:pt x="893" y="4699"/>
                    <a:pt x="893" y="4699"/>
                  </a:cubicBezTo>
                  <a:cubicBezTo>
                    <a:pt x="894" y="4699"/>
                    <a:pt x="895" y="4700"/>
                    <a:pt x="895" y="4700"/>
                  </a:cubicBezTo>
                  <a:cubicBezTo>
                    <a:pt x="895" y="4700"/>
                    <a:pt x="895" y="4700"/>
                    <a:pt x="895" y="4700"/>
                  </a:cubicBezTo>
                  <a:cubicBezTo>
                    <a:pt x="896" y="4699"/>
                    <a:pt x="897" y="4698"/>
                    <a:pt x="898" y="4696"/>
                  </a:cubicBezTo>
                  <a:cubicBezTo>
                    <a:pt x="899" y="4695"/>
                    <a:pt x="900" y="4694"/>
                    <a:pt x="901" y="4691"/>
                  </a:cubicBezTo>
                  <a:cubicBezTo>
                    <a:pt x="901" y="4691"/>
                    <a:pt x="901" y="4691"/>
                    <a:pt x="901" y="4691"/>
                  </a:cubicBezTo>
                  <a:cubicBezTo>
                    <a:pt x="900" y="4691"/>
                    <a:pt x="900" y="4691"/>
                    <a:pt x="899" y="4690"/>
                  </a:cubicBezTo>
                  <a:cubicBezTo>
                    <a:pt x="899" y="4690"/>
                    <a:pt x="899" y="4690"/>
                    <a:pt x="899" y="4690"/>
                  </a:cubicBezTo>
                  <a:cubicBezTo>
                    <a:pt x="752" y="4571"/>
                    <a:pt x="682" y="4514"/>
                    <a:pt x="649" y="4487"/>
                  </a:cubicBezTo>
                  <a:cubicBezTo>
                    <a:pt x="620" y="4463"/>
                    <a:pt x="620" y="4463"/>
                    <a:pt x="620" y="4463"/>
                  </a:cubicBezTo>
                  <a:cubicBezTo>
                    <a:pt x="619" y="4463"/>
                    <a:pt x="619" y="4462"/>
                    <a:pt x="618" y="4462"/>
                  </a:cubicBezTo>
                  <a:cubicBezTo>
                    <a:pt x="618" y="4462"/>
                    <a:pt x="618" y="4462"/>
                    <a:pt x="618" y="4462"/>
                  </a:cubicBezTo>
                  <a:cubicBezTo>
                    <a:pt x="619" y="4460"/>
                    <a:pt x="620" y="4459"/>
                    <a:pt x="621" y="4458"/>
                  </a:cubicBezTo>
                  <a:cubicBezTo>
                    <a:pt x="622" y="4456"/>
                    <a:pt x="623" y="4455"/>
                    <a:pt x="624" y="4454"/>
                  </a:cubicBezTo>
                  <a:cubicBezTo>
                    <a:pt x="625" y="4452"/>
                    <a:pt x="626" y="4451"/>
                    <a:pt x="627" y="4449"/>
                  </a:cubicBezTo>
                  <a:cubicBezTo>
                    <a:pt x="627" y="4449"/>
                    <a:pt x="627" y="4449"/>
                    <a:pt x="627" y="4449"/>
                  </a:cubicBezTo>
                  <a:cubicBezTo>
                    <a:pt x="632" y="4439"/>
                    <a:pt x="635" y="4428"/>
                    <a:pt x="635" y="4417"/>
                  </a:cubicBezTo>
                  <a:cubicBezTo>
                    <a:pt x="635" y="4405"/>
                    <a:pt x="632" y="4395"/>
                    <a:pt x="627" y="4384"/>
                  </a:cubicBezTo>
                  <a:cubicBezTo>
                    <a:pt x="627" y="4384"/>
                    <a:pt x="628" y="4383"/>
                    <a:pt x="629" y="4383"/>
                  </a:cubicBezTo>
                  <a:cubicBezTo>
                    <a:pt x="908" y="4156"/>
                    <a:pt x="908" y="4156"/>
                    <a:pt x="908" y="4156"/>
                  </a:cubicBezTo>
                  <a:cubicBezTo>
                    <a:pt x="909" y="4155"/>
                    <a:pt x="910" y="4154"/>
                    <a:pt x="911" y="4153"/>
                  </a:cubicBezTo>
                  <a:cubicBezTo>
                    <a:pt x="912" y="4154"/>
                    <a:pt x="913" y="4155"/>
                    <a:pt x="914" y="4156"/>
                  </a:cubicBezTo>
                  <a:cubicBezTo>
                    <a:pt x="1193" y="4383"/>
                    <a:pt x="1193" y="4383"/>
                    <a:pt x="1193" y="4383"/>
                  </a:cubicBezTo>
                  <a:cubicBezTo>
                    <a:pt x="1194" y="4383"/>
                    <a:pt x="1195" y="4384"/>
                    <a:pt x="1195" y="4384"/>
                  </a:cubicBezTo>
                  <a:cubicBezTo>
                    <a:pt x="1195" y="4384"/>
                    <a:pt x="1195" y="4384"/>
                    <a:pt x="1195" y="4384"/>
                  </a:cubicBezTo>
                  <a:cubicBezTo>
                    <a:pt x="1196" y="4383"/>
                    <a:pt x="1197" y="4382"/>
                    <a:pt x="1198" y="4380"/>
                  </a:cubicBezTo>
                  <a:cubicBezTo>
                    <a:pt x="1199" y="4379"/>
                    <a:pt x="1200" y="4378"/>
                    <a:pt x="1201" y="4376"/>
                  </a:cubicBezTo>
                  <a:cubicBezTo>
                    <a:pt x="1201" y="4376"/>
                    <a:pt x="1201" y="4376"/>
                    <a:pt x="1201" y="4376"/>
                  </a:cubicBezTo>
                  <a:cubicBezTo>
                    <a:pt x="1200" y="4376"/>
                    <a:pt x="1200" y="4375"/>
                    <a:pt x="1199" y="4375"/>
                  </a:cubicBezTo>
                  <a:cubicBezTo>
                    <a:pt x="920" y="4148"/>
                    <a:pt x="920" y="4148"/>
                    <a:pt x="920" y="4148"/>
                  </a:cubicBezTo>
                  <a:cubicBezTo>
                    <a:pt x="919" y="4148"/>
                    <a:pt x="919" y="4147"/>
                    <a:pt x="918" y="4147"/>
                  </a:cubicBezTo>
                  <a:cubicBezTo>
                    <a:pt x="918" y="4146"/>
                    <a:pt x="918" y="4146"/>
                    <a:pt x="918" y="4146"/>
                  </a:cubicBezTo>
                  <a:cubicBezTo>
                    <a:pt x="919" y="4144"/>
                    <a:pt x="920" y="4143"/>
                    <a:pt x="921" y="4142"/>
                  </a:cubicBezTo>
                  <a:cubicBezTo>
                    <a:pt x="922" y="4140"/>
                    <a:pt x="923" y="4139"/>
                    <a:pt x="924" y="4138"/>
                  </a:cubicBezTo>
                  <a:cubicBezTo>
                    <a:pt x="925" y="4136"/>
                    <a:pt x="926" y="4135"/>
                    <a:pt x="927" y="4134"/>
                  </a:cubicBezTo>
                  <a:cubicBezTo>
                    <a:pt x="927" y="4134"/>
                    <a:pt x="927" y="4134"/>
                    <a:pt x="927" y="4134"/>
                  </a:cubicBezTo>
                  <a:cubicBezTo>
                    <a:pt x="932" y="4123"/>
                    <a:pt x="935" y="4113"/>
                    <a:pt x="935" y="4101"/>
                  </a:cubicBezTo>
                  <a:cubicBezTo>
                    <a:pt x="935" y="4090"/>
                    <a:pt x="932" y="4079"/>
                    <a:pt x="927" y="4069"/>
                  </a:cubicBezTo>
                  <a:cubicBezTo>
                    <a:pt x="927" y="4069"/>
                    <a:pt x="928" y="4068"/>
                    <a:pt x="929" y="4068"/>
                  </a:cubicBezTo>
                  <a:cubicBezTo>
                    <a:pt x="1208" y="3840"/>
                    <a:pt x="1208" y="3840"/>
                    <a:pt x="1208" y="3840"/>
                  </a:cubicBezTo>
                  <a:cubicBezTo>
                    <a:pt x="1209" y="3839"/>
                    <a:pt x="1210" y="3838"/>
                    <a:pt x="1211" y="3837"/>
                  </a:cubicBezTo>
                  <a:cubicBezTo>
                    <a:pt x="1212" y="3838"/>
                    <a:pt x="1213" y="3839"/>
                    <a:pt x="1214" y="3840"/>
                  </a:cubicBezTo>
                  <a:cubicBezTo>
                    <a:pt x="1494" y="4068"/>
                    <a:pt x="1494" y="4068"/>
                    <a:pt x="1494" y="4068"/>
                  </a:cubicBezTo>
                  <a:cubicBezTo>
                    <a:pt x="1495" y="4068"/>
                    <a:pt x="1496" y="4068"/>
                    <a:pt x="1496" y="4069"/>
                  </a:cubicBezTo>
                  <a:cubicBezTo>
                    <a:pt x="1496" y="4069"/>
                    <a:pt x="1496" y="4069"/>
                    <a:pt x="1496" y="4069"/>
                  </a:cubicBezTo>
                  <a:cubicBezTo>
                    <a:pt x="1497" y="4068"/>
                    <a:pt x="1498" y="4067"/>
                    <a:pt x="1499" y="4064"/>
                  </a:cubicBezTo>
                  <a:cubicBezTo>
                    <a:pt x="1500" y="4063"/>
                    <a:pt x="1501" y="4062"/>
                    <a:pt x="1502" y="4060"/>
                  </a:cubicBezTo>
                  <a:cubicBezTo>
                    <a:pt x="1502" y="4060"/>
                    <a:pt x="1502" y="4060"/>
                    <a:pt x="1502" y="4060"/>
                  </a:cubicBezTo>
                  <a:cubicBezTo>
                    <a:pt x="1501" y="4060"/>
                    <a:pt x="1501" y="4059"/>
                    <a:pt x="1500" y="4059"/>
                  </a:cubicBezTo>
                  <a:cubicBezTo>
                    <a:pt x="1220" y="3832"/>
                    <a:pt x="1220" y="3832"/>
                    <a:pt x="1220" y="3832"/>
                  </a:cubicBezTo>
                  <a:cubicBezTo>
                    <a:pt x="1219" y="3832"/>
                    <a:pt x="1219" y="3831"/>
                    <a:pt x="1218" y="3831"/>
                  </a:cubicBezTo>
                  <a:cubicBezTo>
                    <a:pt x="1218" y="3831"/>
                    <a:pt x="1218" y="3831"/>
                    <a:pt x="1218" y="3831"/>
                  </a:cubicBezTo>
                  <a:cubicBezTo>
                    <a:pt x="1219" y="3829"/>
                    <a:pt x="1220" y="3828"/>
                    <a:pt x="1221" y="3827"/>
                  </a:cubicBezTo>
                  <a:cubicBezTo>
                    <a:pt x="1222" y="3825"/>
                    <a:pt x="1223" y="3824"/>
                    <a:pt x="1224" y="3822"/>
                  </a:cubicBezTo>
                  <a:cubicBezTo>
                    <a:pt x="1225" y="3820"/>
                    <a:pt x="1226" y="3819"/>
                    <a:pt x="1227" y="3818"/>
                  </a:cubicBezTo>
                  <a:cubicBezTo>
                    <a:pt x="1227" y="3818"/>
                    <a:pt x="1227" y="3818"/>
                    <a:pt x="1227" y="3818"/>
                  </a:cubicBezTo>
                  <a:cubicBezTo>
                    <a:pt x="1232" y="3808"/>
                    <a:pt x="1235" y="3797"/>
                    <a:pt x="1235" y="3786"/>
                  </a:cubicBezTo>
                  <a:cubicBezTo>
                    <a:pt x="1235" y="3774"/>
                    <a:pt x="1232" y="3764"/>
                    <a:pt x="1227" y="3753"/>
                  </a:cubicBezTo>
                  <a:cubicBezTo>
                    <a:pt x="1227" y="3753"/>
                    <a:pt x="1228" y="3752"/>
                    <a:pt x="1229" y="3752"/>
                  </a:cubicBezTo>
                  <a:cubicBezTo>
                    <a:pt x="1509" y="3525"/>
                    <a:pt x="1509" y="3525"/>
                    <a:pt x="1509" y="3525"/>
                  </a:cubicBezTo>
                  <a:cubicBezTo>
                    <a:pt x="1510" y="3524"/>
                    <a:pt x="1511" y="3523"/>
                    <a:pt x="1512" y="3522"/>
                  </a:cubicBezTo>
                  <a:cubicBezTo>
                    <a:pt x="1513" y="3523"/>
                    <a:pt x="1514" y="3524"/>
                    <a:pt x="1515" y="3525"/>
                  </a:cubicBezTo>
                  <a:cubicBezTo>
                    <a:pt x="1794" y="3752"/>
                    <a:pt x="1794" y="3752"/>
                    <a:pt x="1794" y="3752"/>
                  </a:cubicBezTo>
                  <a:cubicBezTo>
                    <a:pt x="1795" y="3752"/>
                    <a:pt x="1796" y="3753"/>
                    <a:pt x="1796" y="3753"/>
                  </a:cubicBezTo>
                  <a:cubicBezTo>
                    <a:pt x="1796" y="3753"/>
                    <a:pt x="1796" y="3753"/>
                    <a:pt x="1796" y="3753"/>
                  </a:cubicBezTo>
                  <a:cubicBezTo>
                    <a:pt x="1797" y="3752"/>
                    <a:pt x="1798" y="3751"/>
                    <a:pt x="1799" y="3749"/>
                  </a:cubicBezTo>
                  <a:cubicBezTo>
                    <a:pt x="1800" y="3748"/>
                    <a:pt x="1801" y="3747"/>
                    <a:pt x="1802" y="3745"/>
                  </a:cubicBezTo>
                  <a:cubicBezTo>
                    <a:pt x="1802" y="3745"/>
                    <a:pt x="1802" y="3745"/>
                    <a:pt x="1802" y="3745"/>
                  </a:cubicBezTo>
                  <a:cubicBezTo>
                    <a:pt x="1801" y="3744"/>
                    <a:pt x="1801" y="3744"/>
                    <a:pt x="1800" y="3744"/>
                  </a:cubicBezTo>
                  <a:cubicBezTo>
                    <a:pt x="1521" y="3516"/>
                    <a:pt x="1521" y="3516"/>
                    <a:pt x="1521" y="3516"/>
                  </a:cubicBezTo>
                  <a:cubicBezTo>
                    <a:pt x="1520" y="3516"/>
                    <a:pt x="1520" y="3515"/>
                    <a:pt x="1519" y="3515"/>
                  </a:cubicBezTo>
                  <a:cubicBezTo>
                    <a:pt x="1519" y="3515"/>
                    <a:pt x="1519" y="3515"/>
                    <a:pt x="1519" y="3515"/>
                  </a:cubicBezTo>
                  <a:cubicBezTo>
                    <a:pt x="1520" y="3513"/>
                    <a:pt x="1521" y="3512"/>
                    <a:pt x="1522" y="3511"/>
                  </a:cubicBezTo>
                  <a:cubicBezTo>
                    <a:pt x="1523" y="3509"/>
                    <a:pt x="1524" y="3508"/>
                    <a:pt x="1525" y="3507"/>
                  </a:cubicBezTo>
                  <a:cubicBezTo>
                    <a:pt x="1526" y="3505"/>
                    <a:pt x="1527" y="3504"/>
                    <a:pt x="1528" y="3503"/>
                  </a:cubicBezTo>
                  <a:cubicBezTo>
                    <a:pt x="1528" y="3503"/>
                    <a:pt x="1528" y="3503"/>
                    <a:pt x="1528" y="3502"/>
                  </a:cubicBezTo>
                  <a:cubicBezTo>
                    <a:pt x="1533" y="3492"/>
                    <a:pt x="1536" y="3482"/>
                    <a:pt x="1536" y="3470"/>
                  </a:cubicBezTo>
                  <a:cubicBezTo>
                    <a:pt x="1536" y="3458"/>
                    <a:pt x="1533" y="3448"/>
                    <a:pt x="1528" y="3437"/>
                  </a:cubicBezTo>
                  <a:cubicBezTo>
                    <a:pt x="1528" y="3437"/>
                    <a:pt x="1529" y="3436"/>
                    <a:pt x="1530" y="3436"/>
                  </a:cubicBezTo>
                  <a:cubicBezTo>
                    <a:pt x="1809" y="3209"/>
                    <a:pt x="1809" y="3209"/>
                    <a:pt x="1809" y="3209"/>
                  </a:cubicBezTo>
                  <a:cubicBezTo>
                    <a:pt x="1810" y="3208"/>
                    <a:pt x="1811" y="3207"/>
                    <a:pt x="1812" y="3206"/>
                  </a:cubicBezTo>
                  <a:cubicBezTo>
                    <a:pt x="1812" y="3206"/>
                    <a:pt x="1812" y="3206"/>
                    <a:pt x="1812" y="3206"/>
                  </a:cubicBezTo>
                  <a:cubicBezTo>
                    <a:pt x="1813" y="3207"/>
                    <a:pt x="1814" y="3208"/>
                    <a:pt x="1815" y="3209"/>
                  </a:cubicBezTo>
                  <a:cubicBezTo>
                    <a:pt x="2095" y="3436"/>
                    <a:pt x="2095" y="3436"/>
                    <a:pt x="2095" y="3436"/>
                  </a:cubicBezTo>
                  <a:cubicBezTo>
                    <a:pt x="2096" y="3436"/>
                    <a:pt x="2097" y="3437"/>
                    <a:pt x="2097" y="3437"/>
                  </a:cubicBezTo>
                  <a:cubicBezTo>
                    <a:pt x="2098" y="3436"/>
                    <a:pt x="2099" y="3435"/>
                    <a:pt x="2100" y="3433"/>
                  </a:cubicBezTo>
                  <a:cubicBezTo>
                    <a:pt x="2101" y="3432"/>
                    <a:pt x="2101" y="3431"/>
                    <a:pt x="2102" y="3430"/>
                  </a:cubicBezTo>
                  <a:cubicBezTo>
                    <a:pt x="2103" y="3430"/>
                    <a:pt x="2103" y="3429"/>
                    <a:pt x="2103" y="3429"/>
                  </a:cubicBezTo>
                  <a:cubicBezTo>
                    <a:pt x="2102" y="3429"/>
                    <a:pt x="2102" y="3428"/>
                    <a:pt x="2101" y="3428"/>
                  </a:cubicBezTo>
                  <a:cubicBezTo>
                    <a:pt x="1821" y="3201"/>
                    <a:pt x="1821" y="3201"/>
                    <a:pt x="1821" y="3201"/>
                  </a:cubicBezTo>
                  <a:cubicBezTo>
                    <a:pt x="1820" y="3201"/>
                    <a:pt x="1820" y="3200"/>
                    <a:pt x="1820" y="3200"/>
                  </a:cubicBezTo>
                  <a:cubicBezTo>
                    <a:pt x="1819" y="3200"/>
                    <a:pt x="1819" y="3200"/>
                    <a:pt x="1819" y="3200"/>
                  </a:cubicBezTo>
                  <a:cubicBezTo>
                    <a:pt x="1820" y="3198"/>
                    <a:pt x="1821" y="3197"/>
                    <a:pt x="1822" y="3196"/>
                  </a:cubicBezTo>
                  <a:cubicBezTo>
                    <a:pt x="1823" y="3194"/>
                    <a:pt x="1824" y="3193"/>
                    <a:pt x="1825" y="3192"/>
                  </a:cubicBezTo>
                  <a:cubicBezTo>
                    <a:pt x="1826" y="3189"/>
                    <a:pt x="1827" y="3188"/>
                    <a:pt x="1828" y="3187"/>
                  </a:cubicBezTo>
                  <a:cubicBezTo>
                    <a:pt x="1833" y="3177"/>
                    <a:pt x="1836" y="3166"/>
                    <a:pt x="1836" y="3155"/>
                  </a:cubicBezTo>
                  <a:cubicBezTo>
                    <a:pt x="1836" y="3143"/>
                    <a:pt x="1833" y="3133"/>
                    <a:pt x="1828" y="3122"/>
                  </a:cubicBezTo>
                  <a:cubicBezTo>
                    <a:pt x="1828" y="3122"/>
                    <a:pt x="1829" y="3121"/>
                    <a:pt x="1830" y="3121"/>
                  </a:cubicBezTo>
                  <a:cubicBezTo>
                    <a:pt x="2110" y="2894"/>
                    <a:pt x="2110" y="2894"/>
                    <a:pt x="2110" y="2894"/>
                  </a:cubicBezTo>
                  <a:cubicBezTo>
                    <a:pt x="2111" y="2893"/>
                    <a:pt x="2112" y="2892"/>
                    <a:pt x="2113" y="2891"/>
                  </a:cubicBezTo>
                  <a:cubicBezTo>
                    <a:pt x="2114" y="2892"/>
                    <a:pt x="2115" y="2893"/>
                    <a:pt x="2116" y="2894"/>
                  </a:cubicBezTo>
                  <a:cubicBezTo>
                    <a:pt x="2395" y="3121"/>
                    <a:pt x="2395" y="3121"/>
                    <a:pt x="2395" y="3121"/>
                  </a:cubicBezTo>
                  <a:cubicBezTo>
                    <a:pt x="2396" y="3121"/>
                    <a:pt x="2397" y="3122"/>
                    <a:pt x="2397" y="3122"/>
                  </a:cubicBezTo>
                  <a:cubicBezTo>
                    <a:pt x="2397" y="3122"/>
                    <a:pt x="2397" y="3122"/>
                    <a:pt x="2397" y="3122"/>
                  </a:cubicBezTo>
                  <a:cubicBezTo>
                    <a:pt x="2398" y="3121"/>
                    <a:pt x="2399" y="3120"/>
                    <a:pt x="2400" y="3118"/>
                  </a:cubicBezTo>
                  <a:cubicBezTo>
                    <a:pt x="2401" y="3117"/>
                    <a:pt x="2402" y="3116"/>
                    <a:pt x="2403" y="3114"/>
                  </a:cubicBezTo>
                  <a:cubicBezTo>
                    <a:pt x="2402" y="3114"/>
                    <a:pt x="2402" y="3113"/>
                    <a:pt x="2401" y="3113"/>
                  </a:cubicBezTo>
                  <a:cubicBezTo>
                    <a:pt x="2122" y="2886"/>
                    <a:pt x="2122" y="2886"/>
                    <a:pt x="2122" y="2886"/>
                  </a:cubicBezTo>
                  <a:cubicBezTo>
                    <a:pt x="2121" y="2886"/>
                    <a:pt x="2121" y="2885"/>
                    <a:pt x="2120" y="2885"/>
                  </a:cubicBezTo>
                  <a:cubicBezTo>
                    <a:pt x="2120" y="2884"/>
                    <a:pt x="2121" y="2883"/>
                    <a:pt x="2121" y="2882"/>
                  </a:cubicBezTo>
                  <a:cubicBezTo>
                    <a:pt x="2122" y="2882"/>
                    <a:pt x="2122" y="2881"/>
                    <a:pt x="2123" y="2881"/>
                  </a:cubicBezTo>
                  <a:cubicBezTo>
                    <a:pt x="2123" y="2881"/>
                    <a:pt x="2123" y="2880"/>
                    <a:pt x="2123" y="2880"/>
                  </a:cubicBezTo>
                  <a:cubicBezTo>
                    <a:pt x="2123" y="2879"/>
                    <a:pt x="2124" y="2879"/>
                    <a:pt x="2124" y="2878"/>
                  </a:cubicBezTo>
                  <a:cubicBezTo>
                    <a:pt x="2125" y="2877"/>
                    <a:pt x="2125" y="2877"/>
                    <a:pt x="2126" y="2877"/>
                  </a:cubicBezTo>
                  <a:cubicBezTo>
                    <a:pt x="2126" y="2876"/>
                    <a:pt x="2126" y="2876"/>
                    <a:pt x="2126" y="2876"/>
                  </a:cubicBezTo>
                  <a:cubicBezTo>
                    <a:pt x="2126" y="2875"/>
                    <a:pt x="2127" y="2874"/>
                    <a:pt x="2127" y="2874"/>
                  </a:cubicBezTo>
                  <a:cubicBezTo>
                    <a:pt x="2127" y="2874"/>
                    <a:pt x="2128" y="2873"/>
                    <a:pt x="2128" y="2873"/>
                  </a:cubicBezTo>
                  <a:cubicBezTo>
                    <a:pt x="2128" y="2873"/>
                    <a:pt x="2128" y="2873"/>
                    <a:pt x="2129" y="2872"/>
                  </a:cubicBezTo>
                  <a:cubicBezTo>
                    <a:pt x="2129" y="2872"/>
                    <a:pt x="2129" y="2872"/>
                    <a:pt x="2129" y="2872"/>
                  </a:cubicBezTo>
                  <a:cubicBezTo>
                    <a:pt x="2134" y="2861"/>
                    <a:pt x="2137" y="2851"/>
                    <a:pt x="2137" y="2839"/>
                  </a:cubicBezTo>
                  <a:cubicBezTo>
                    <a:pt x="2137" y="2828"/>
                    <a:pt x="2134" y="2817"/>
                    <a:pt x="2129" y="2807"/>
                  </a:cubicBezTo>
                  <a:cubicBezTo>
                    <a:pt x="2129" y="2807"/>
                    <a:pt x="2130" y="2806"/>
                    <a:pt x="2131" y="2806"/>
                  </a:cubicBezTo>
                  <a:cubicBezTo>
                    <a:pt x="2410" y="2579"/>
                    <a:pt x="2410" y="2579"/>
                    <a:pt x="2410" y="2579"/>
                  </a:cubicBezTo>
                  <a:cubicBezTo>
                    <a:pt x="2411" y="2578"/>
                    <a:pt x="2412" y="2577"/>
                    <a:pt x="2413" y="2576"/>
                  </a:cubicBezTo>
                  <a:cubicBezTo>
                    <a:pt x="2414" y="2577"/>
                    <a:pt x="2415" y="2578"/>
                    <a:pt x="2416" y="2579"/>
                  </a:cubicBezTo>
                  <a:cubicBezTo>
                    <a:pt x="2696" y="2806"/>
                    <a:pt x="2696" y="2806"/>
                    <a:pt x="2696" y="2806"/>
                  </a:cubicBezTo>
                  <a:cubicBezTo>
                    <a:pt x="2697" y="2806"/>
                    <a:pt x="2697" y="2806"/>
                    <a:pt x="2698" y="2807"/>
                  </a:cubicBezTo>
                  <a:cubicBezTo>
                    <a:pt x="2698" y="2807"/>
                    <a:pt x="2698" y="2807"/>
                    <a:pt x="2698" y="2807"/>
                  </a:cubicBezTo>
                  <a:cubicBezTo>
                    <a:pt x="2699" y="2806"/>
                    <a:pt x="2700" y="2805"/>
                    <a:pt x="2701" y="2803"/>
                  </a:cubicBezTo>
                  <a:cubicBezTo>
                    <a:pt x="2702" y="2802"/>
                    <a:pt x="2703" y="2800"/>
                    <a:pt x="2704" y="2798"/>
                  </a:cubicBezTo>
                  <a:cubicBezTo>
                    <a:pt x="2703" y="2798"/>
                    <a:pt x="2703" y="2797"/>
                    <a:pt x="2702" y="2797"/>
                  </a:cubicBezTo>
                  <a:cubicBezTo>
                    <a:pt x="2422" y="2570"/>
                    <a:pt x="2422" y="2570"/>
                    <a:pt x="2422" y="2570"/>
                  </a:cubicBezTo>
                  <a:cubicBezTo>
                    <a:pt x="2421" y="2570"/>
                    <a:pt x="2421" y="2569"/>
                    <a:pt x="2420" y="2569"/>
                  </a:cubicBezTo>
                  <a:cubicBezTo>
                    <a:pt x="2421" y="2567"/>
                    <a:pt x="2422" y="2566"/>
                    <a:pt x="2423" y="2565"/>
                  </a:cubicBezTo>
                  <a:cubicBezTo>
                    <a:pt x="2424" y="2563"/>
                    <a:pt x="2425" y="2562"/>
                    <a:pt x="2426" y="2561"/>
                  </a:cubicBezTo>
                  <a:cubicBezTo>
                    <a:pt x="2427" y="2559"/>
                    <a:pt x="2428" y="2558"/>
                    <a:pt x="2429" y="2557"/>
                  </a:cubicBezTo>
                  <a:cubicBezTo>
                    <a:pt x="2429" y="2557"/>
                    <a:pt x="2429" y="2557"/>
                    <a:pt x="2429" y="2557"/>
                  </a:cubicBezTo>
                  <a:cubicBezTo>
                    <a:pt x="2434" y="2546"/>
                    <a:pt x="2438" y="2536"/>
                    <a:pt x="2438" y="2524"/>
                  </a:cubicBezTo>
                  <a:cubicBezTo>
                    <a:pt x="2438" y="2524"/>
                    <a:pt x="2438" y="2524"/>
                    <a:pt x="2438" y="2524"/>
                  </a:cubicBezTo>
                  <a:cubicBezTo>
                    <a:pt x="2438" y="2512"/>
                    <a:pt x="2435" y="2502"/>
                    <a:pt x="2430" y="2491"/>
                  </a:cubicBezTo>
                  <a:cubicBezTo>
                    <a:pt x="2430" y="2491"/>
                    <a:pt x="2431" y="2490"/>
                    <a:pt x="2432" y="2490"/>
                  </a:cubicBezTo>
                  <a:cubicBezTo>
                    <a:pt x="2711" y="2263"/>
                    <a:pt x="2711" y="2263"/>
                    <a:pt x="2711" y="2263"/>
                  </a:cubicBezTo>
                  <a:cubicBezTo>
                    <a:pt x="2712" y="2262"/>
                    <a:pt x="2713" y="2261"/>
                    <a:pt x="2714" y="2260"/>
                  </a:cubicBezTo>
                  <a:cubicBezTo>
                    <a:pt x="2715" y="2261"/>
                    <a:pt x="2716" y="2262"/>
                    <a:pt x="2717" y="2263"/>
                  </a:cubicBezTo>
                  <a:cubicBezTo>
                    <a:pt x="2996" y="2490"/>
                    <a:pt x="2996" y="2490"/>
                    <a:pt x="2996" y="2490"/>
                  </a:cubicBezTo>
                  <a:cubicBezTo>
                    <a:pt x="2997" y="2490"/>
                    <a:pt x="2998" y="2491"/>
                    <a:pt x="2998" y="2491"/>
                  </a:cubicBezTo>
                  <a:cubicBezTo>
                    <a:pt x="2999" y="2490"/>
                    <a:pt x="3000" y="2489"/>
                    <a:pt x="3001" y="2487"/>
                  </a:cubicBezTo>
                  <a:cubicBezTo>
                    <a:pt x="3002" y="2486"/>
                    <a:pt x="3003" y="2485"/>
                    <a:pt x="3004" y="2483"/>
                  </a:cubicBezTo>
                  <a:cubicBezTo>
                    <a:pt x="3003" y="2483"/>
                    <a:pt x="3003" y="2482"/>
                    <a:pt x="3002" y="2482"/>
                  </a:cubicBezTo>
                  <a:cubicBezTo>
                    <a:pt x="2723" y="2255"/>
                    <a:pt x="2723" y="2255"/>
                    <a:pt x="2723" y="2255"/>
                  </a:cubicBezTo>
                  <a:cubicBezTo>
                    <a:pt x="2722" y="2255"/>
                    <a:pt x="2722" y="2254"/>
                    <a:pt x="2721" y="2254"/>
                  </a:cubicBezTo>
                  <a:cubicBezTo>
                    <a:pt x="2722" y="2252"/>
                    <a:pt x="2723" y="2250"/>
                    <a:pt x="2724" y="2249"/>
                  </a:cubicBezTo>
                  <a:cubicBezTo>
                    <a:pt x="2725" y="2247"/>
                    <a:pt x="2726" y="2246"/>
                    <a:pt x="2727" y="2245"/>
                  </a:cubicBezTo>
                  <a:cubicBezTo>
                    <a:pt x="2728" y="2243"/>
                    <a:pt x="2729" y="2242"/>
                    <a:pt x="2730" y="2241"/>
                  </a:cubicBezTo>
                  <a:cubicBezTo>
                    <a:pt x="2735" y="2231"/>
                    <a:pt x="2738" y="2220"/>
                    <a:pt x="2738" y="2208"/>
                  </a:cubicBezTo>
                  <a:cubicBezTo>
                    <a:pt x="2738" y="2197"/>
                    <a:pt x="2735" y="2186"/>
                    <a:pt x="2730" y="2176"/>
                  </a:cubicBezTo>
                  <a:cubicBezTo>
                    <a:pt x="2730" y="2176"/>
                    <a:pt x="2731" y="2175"/>
                    <a:pt x="2732" y="2175"/>
                  </a:cubicBezTo>
                  <a:cubicBezTo>
                    <a:pt x="3011" y="1948"/>
                    <a:pt x="3011" y="1948"/>
                    <a:pt x="3011" y="1948"/>
                  </a:cubicBezTo>
                  <a:cubicBezTo>
                    <a:pt x="3012" y="1946"/>
                    <a:pt x="3013" y="1945"/>
                    <a:pt x="3014" y="1944"/>
                  </a:cubicBezTo>
                  <a:cubicBezTo>
                    <a:pt x="3015" y="1945"/>
                    <a:pt x="3016" y="1946"/>
                    <a:pt x="3017" y="1948"/>
                  </a:cubicBezTo>
                  <a:cubicBezTo>
                    <a:pt x="3296" y="2175"/>
                    <a:pt x="3296" y="2175"/>
                    <a:pt x="3296" y="2175"/>
                  </a:cubicBezTo>
                  <a:cubicBezTo>
                    <a:pt x="3297" y="2175"/>
                    <a:pt x="3298" y="2176"/>
                    <a:pt x="3298" y="2176"/>
                  </a:cubicBezTo>
                  <a:cubicBezTo>
                    <a:pt x="3299" y="2175"/>
                    <a:pt x="3300" y="2174"/>
                    <a:pt x="3301" y="2172"/>
                  </a:cubicBezTo>
                  <a:cubicBezTo>
                    <a:pt x="3302" y="2171"/>
                    <a:pt x="3303" y="2169"/>
                    <a:pt x="3304" y="2167"/>
                  </a:cubicBezTo>
                  <a:cubicBezTo>
                    <a:pt x="3303" y="2167"/>
                    <a:pt x="3303" y="2166"/>
                    <a:pt x="3302" y="2166"/>
                  </a:cubicBezTo>
                  <a:cubicBezTo>
                    <a:pt x="3023" y="1939"/>
                    <a:pt x="3023" y="1939"/>
                    <a:pt x="3023" y="1939"/>
                  </a:cubicBezTo>
                  <a:cubicBezTo>
                    <a:pt x="3022" y="1939"/>
                    <a:pt x="3022" y="1938"/>
                    <a:pt x="3021" y="1938"/>
                  </a:cubicBezTo>
                  <a:cubicBezTo>
                    <a:pt x="3022" y="1936"/>
                    <a:pt x="3023" y="1935"/>
                    <a:pt x="3024" y="1934"/>
                  </a:cubicBezTo>
                  <a:cubicBezTo>
                    <a:pt x="3025" y="1932"/>
                    <a:pt x="3026" y="1931"/>
                    <a:pt x="3027" y="1930"/>
                  </a:cubicBezTo>
                  <a:cubicBezTo>
                    <a:pt x="3028" y="1928"/>
                    <a:pt x="3029" y="1926"/>
                    <a:pt x="3030" y="1925"/>
                  </a:cubicBezTo>
                  <a:cubicBezTo>
                    <a:pt x="3035" y="1915"/>
                    <a:pt x="3038" y="1904"/>
                    <a:pt x="3038" y="1893"/>
                  </a:cubicBezTo>
                  <a:cubicBezTo>
                    <a:pt x="3038" y="1881"/>
                    <a:pt x="3035" y="1871"/>
                    <a:pt x="3030" y="1860"/>
                  </a:cubicBezTo>
                  <a:cubicBezTo>
                    <a:pt x="3030" y="1860"/>
                    <a:pt x="3031" y="1859"/>
                    <a:pt x="3032" y="1859"/>
                  </a:cubicBezTo>
                  <a:cubicBezTo>
                    <a:pt x="3311" y="1632"/>
                    <a:pt x="3311" y="1632"/>
                    <a:pt x="3311" y="1632"/>
                  </a:cubicBezTo>
                  <a:cubicBezTo>
                    <a:pt x="3312" y="1631"/>
                    <a:pt x="3313" y="1630"/>
                    <a:pt x="3314" y="1629"/>
                  </a:cubicBezTo>
                  <a:cubicBezTo>
                    <a:pt x="3315" y="1630"/>
                    <a:pt x="3316" y="1631"/>
                    <a:pt x="3317" y="1632"/>
                  </a:cubicBezTo>
                  <a:cubicBezTo>
                    <a:pt x="3596" y="1859"/>
                    <a:pt x="3596" y="1859"/>
                    <a:pt x="3596" y="1859"/>
                  </a:cubicBezTo>
                  <a:cubicBezTo>
                    <a:pt x="3597" y="1859"/>
                    <a:pt x="3598" y="1860"/>
                    <a:pt x="3598" y="1860"/>
                  </a:cubicBezTo>
                  <a:cubicBezTo>
                    <a:pt x="3599" y="1859"/>
                    <a:pt x="3600" y="1858"/>
                    <a:pt x="3601" y="1856"/>
                  </a:cubicBezTo>
                  <a:cubicBezTo>
                    <a:pt x="3602" y="1855"/>
                    <a:pt x="3603" y="1854"/>
                    <a:pt x="3604" y="1852"/>
                  </a:cubicBezTo>
                  <a:cubicBezTo>
                    <a:pt x="3603" y="1852"/>
                    <a:pt x="3603" y="1851"/>
                    <a:pt x="3602" y="1851"/>
                  </a:cubicBezTo>
                  <a:cubicBezTo>
                    <a:pt x="3323" y="1623"/>
                    <a:pt x="3323" y="1623"/>
                    <a:pt x="3323" y="1623"/>
                  </a:cubicBezTo>
                  <a:cubicBezTo>
                    <a:pt x="3322" y="1623"/>
                    <a:pt x="3322" y="1622"/>
                    <a:pt x="3321" y="1622"/>
                  </a:cubicBezTo>
                  <a:cubicBezTo>
                    <a:pt x="3322" y="1620"/>
                    <a:pt x="3323" y="1619"/>
                    <a:pt x="3324" y="1618"/>
                  </a:cubicBezTo>
                  <a:cubicBezTo>
                    <a:pt x="3325" y="1616"/>
                    <a:pt x="3326" y="1615"/>
                    <a:pt x="3327" y="1614"/>
                  </a:cubicBezTo>
                  <a:cubicBezTo>
                    <a:pt x="3328" y="1612"/>
                    <a:pt x="3329" y="1611"/>
                    <a:pt x="3330" y="1610"/>
                  </a:cubicBezTo>
                  <a:cubicBezTo>
                    <a:pt x="3335" y="1599"/>
                    <a:pt x="3338" y="1589"/>
                    <a:pt x="3338" y="1577"/>
                  </a:cubicBezTo>
                  <a:cubicBezTo>
                    <a:pt x="3338" y="1566"/>
                    <a:pt x="3335" y="1555"/>
                    <a:pt x="3330" y="1545"/>
                  </a:cubicBezTo>
                  <a:cubicBezTo>
                    <a:pt x="3330" y="1545"/>
                    <a:pt x="3331" y="1544"/>
                    <a:pt x="3332" y="1544"/>
                  </a:cubicBezTo>
                  <a:cubicBezTo>
                    <a:pt x="3611" y="1316"/>
                    <a:pt x="3611" y="1316"/>
                    <a:pt x="3611" y="1316"/>
                  </a:cubicBezTo>
                  <a:cubicBezTo>
                    <a:pt x="3612" y="1315"/>
                    <a:pt x="3613" y="1314"/>
                    <a:pt x="3614" y="1313"/>
                  </a:cubicBezTo>
                  <a:cubicBezTo>
                    <a:pt x="3615" y="1314"/>
                    <a:pt x="3616" y="1315"/>
                    <a:pt x="3617" y="1316"/>
                  </a:cubicBezTo>
                  <a:cubicBezTo>
                    <a:pt x="3896" y="1544"/>
                    <a:pt x="3896" y="1544"/>
                    <a:pt x="3896" y="1544"/>
                  </a:cubicBezTo>
                  <a:cubicBezTo>
                    <a:pt x="3897" y="1544"/>
                    <a:pt x="3898" y="1545"/>
                    <a:pt x="3898" y="1545"/>
                  </a:cubicBezTo>
                  <a:cubicBezTo>
                    <a:pt x="3899" y="1544"/>
                    <a:pt x="3900" y="1542"/>
                    <a:pt x="3901" y="1540"/>
                  </a:cubicBezTo>
                  <a:cubicBezTo>
                    <a:pt x="3902" y="1539"/>
                    <a:pt x="3903" y="1538"/>
                    <a:pt x="3904" y="1536"/>
                  </a:cubicBezTo>
                  <a:cubicBezTo>
                    <a:pt x="3904" y="1536"/>
                    <a:pt x="3904" y="1536"/>
                    <a:pt x="3904" y="1536"/>
                  </a:cubicBezTo>
                  <a:cubicBezTo>
                    <a:pt x="3903" y="1536"/>
                    <a:pt x="3903" y="1535"/>
                    <a:pt x="3902" y="1535"/>
                  </a:cubicBezTo>
                  <a:cubicBezTo>
                    <a:pt x="3623" y="1308"/>
                    <a:pt x="3623" y="1308"/>
                    <a:pt x="3623" y="1308"/>
                  </a:cubicBezTo>
                  <a:cubicBezTo>
                    <a:pt x="3622" y="1308"/>
                    <a:pt x="3622" y="1307"/>
                    <a:pt x="3621" y="1307"/>
                  </a:cubicBezTo>
                  <a:cubicBezTo>
                    <a:pt x="3621" y="1307"/>
                    <a:pt x="3621" y="1307"/>
                    <a:pt x="3621" y="1307"/>
                  </a:cubicBezTo>
                  <a:cubicBezTo>
                    <a:pt x="3622" y="1305"/>
                    <a:pt x="3623" y="1304"/>
                    <a:pt x="3624" y="1303"/>
                  </a:cubicBezTo>
                  <a:cubicBezTo>
                    <a:pt x="3625" y="1301"/>
                    <a:pt x="3626" y="1299"/>
                    <a:pt x="3627" y="1298"/>
                  </a:cubicBezTo>
                  <a:cubicBezTo>
                    <a:pt x="3628" y="1296"/>
                    <a:pt x="3629" y="1295"/>
                    <a:pt x="3630" y="1294"/>
                  </a:cubicBezTo>
                  <a:cubicBezTo>
                    <a:pt x="3630" y="1294"/>
                    <a:pt x="3630" y="1294"/>
                    <a:pt x="3630" y="1294"/>
                  </a:cubicBezTo>
                  <a:cubicBezTo>
                    <a:pt x="3635" y="1284"/>
                    <a:pt x="3638" y="1273"/>
                    <a:pt x="3638" y="1262"/>
                  </a:cubicBezTo>
                  <a:cubicBezTo>
                    <a:pt x="3638" y="1250"/>
                    <a:pt x="3635" y="1239"/>
                    <a:pt x="3630" y="1229"/>
                  </a:cubicBezTo>
                  <a:cubicBezTo>
                    <a:pt x="3630" y="1229"/>
                    <a:pt x="3631" y="1228"/>
                    <a:pt x="3632" y="1228"/>
                  </a:cubicBezTo>
                  <a:cubicBezTo>
                    <a:pt x="3911" y="1001"/>
                    <a:pt x="3911" y="1001"/>
                    <a:pt x="3911" y="1001"/>
                  </a:cubicBezTo>
                  <a:cubicBezTo>
                    <a:pt x="3912" y="1000"/>
                    <a:pt x="3913" y="999"/>
                    <a:pt x="3914" y="998"/>
                  </a:cubicBezTo>
                  <a:cubicBezTo>
                    <a:pt x="3915" y="999"/>
                    <a:pt x="3916" y="1000"/>
                    <a:pt x="3917" y="1001"/>
                  </a:cubicBezTo>
                  <a:cubicBezTo>
                    <a:pt x="4196" y="1228"/>
                    <a:pt x="4196" y="1228"/>
                    <a:pt x="4196" y="1228"/>
                  </a:cubicBezTo>
                  <a:cubicBezTo>
                    <a:pt x="4197" y="1228"/>
                    <a:pt x="4198" y="1229"/>
                    <a:pt x="4198" y="1229"/>
                  </a:cubicBezTo>
                  <a:cubicBezTo>
                    <a:pt x="4198" y="1229"/>
                    <a:pt x="4198" y="1229"/>
                    <a:pt x="4198" y="1229"/>
                  </a:cubicBezTo>
                  <a:cubicBezTo>
                    <a:pt x="4199" y="1228"/>
                    <a:pt x="4200" y="1227"/>
                    <a:pt x="4201" y="1225"/>
                  </a:cubicBezTo>
                  <a:cubicBezTo>
                    <a:pt x="4202" y="1224"/>
                    <a:pt x="4203" y="1223"/>
                    <a:pt x="4204" y="1221"/>
                  </a:cubicBezTo>
                  <a:cubicBezTo>
                    <a:pt x="4204" y="1221"/>
                    <a:pt x="4204" y="1220"/>
                    <a:pt x="4204" y="1220"/>
                  </a:cubicBezTo>
                  <a:cubicBezTo>
                    <a:pt x="4203" y="1220"/>
                    <a:pt x="4203" y="1219"/>
                    <a:pt x="4202" y="1219"/>
                  </a:cubicBezTo>
                  <a:cubicBezTo>
                    <a:pt x="3923" y="992"/>
                    <a:pt x="3923" y="992"/>
                    <a:pt x="3923" y="992"/>
                  </a:cubicBezTo>
                  <a:cubicBezTo>
                    <a:pt x="3922" y="992"/>
                    <a:pt x="3922" y="991"/>
                    <a:pt x="3921" y="991"/>
                  </a:cubicBezTo>
                  <a:cubicBezTo>
                    <a:pt x="3921" y="991"/>
                    <a:pt x="3921" y="991"/>
                    <a:pt x="3921" y="991"/>
                  </a:cubicBezTo>
                  <a:cubicBezTo>
                    <a:pt x="3922" y="989"/>
                    <a:pt x="3923" y="988"/>
                    <a:pt x="3924" y="987"/>
                  </a:cubicBezTo>
                  <a:cubicBezTo>
                    <a:pt x="3925" y="985"/>
                    <a:pt x="3926" y="984"/>
                    <a:pt x="3927" y="983"/>
                  </a:cubicBezTo>
                  <a:cubicBezTo>
                    <a:pt x="3928" y="981"/>
                    <a:pt x="3929" y="980"/>
                    <a:pt x="3930" y="979"/>
                  </a:cubicBezTo>
                  <a:cubicBezTo>
                    <a:pt x="3930" y="979"/>
                    <a:pt x="3930" y="978"/>
                    <a:pt x="3930" y="978"/>
                  </a:cubicBezTo>
                  <a:cubicBezTo>
                    <a:pt x="3935" y="968"/>
                    <a:pt x="3938" y="957"/>
                    <a:pt x="3938" y="946"/>
                  </a:cubicBezTo>
                  <a:cubicBezTo>
                    <a:pt x="3938" y="934"/>
                    <a:pt x="3935" y="924"/>
                    <a:pt x="3930" y="913"/>
                  </a:cubicBezTo>
                  <a:cubicBezTo>
                    <a:pt x="3930" y="913"/>
                    <a:pt x="3931" y="912"/>
                    <a:pt x="3932" y="912"/>
                  </a:cubicBezTo>
                  <a:cubicBezTo>
                    <a:pt x="4211" y="685"/>
                    <a:pt x="4211" y="685"/>
                    <a:pt x="4211" y="685"/>
                  </a:cubicBezTo>
                  <a:cubicBezTo>
                    <a:pt x="4212" y="684"/>
                    <a:pt x="4213" y="683"/>
                    <a:pt x="4214" y="682"/>
                  </a:cubicBezTo>
                  <a:cubicBezTo>
                    <a:pt x="4214" y="682"/>
                    <a:pt x="4214" y="682"/>
                    <a:pt x="4214" y="682"/>
                  </a:cubicBezTo>
                  <a:cubicBezTo>
                    <a:pt x="4215" y="683"/>
                    <a:pt x="4216" y="684"/>
                    <a:pt x="4217" y="685"/>
                  </a:cubicBezTo>
                  <a:cubicBezTo>
                    <a:pt x="4496" y="912"/>
                    <a:pt x="4496" y="912"/>
                    <a:pt x="4496" y="912"/>
                  </a:cubicBezTo>
                  <a:cubicBezTo>
                    <a:pt x="4497" y="912"/>
                    <a:pt x="4498" y="913"/>
                    <a:pt x="4498" y="913"/>
                  </a:cubicBezTo>
                  <a:cubicBezTo>
                    <a:pt x="4499" y="912"/>
                    <a:pt x="4500" y="911"/>
                    <a:pt x="4501" y="909"/>
                  </a:cubicBezTo>
                  <a:cubicBezTo>
                    <a:pt x="4502" y="908"/>
                    <a:pt x="4503" y="907"/>
                    <a:pt x="4504" y="906"/>
                  </a:cubicBezTo>
                  <a:cubicBezTo>
                    <a:pt x="4504" y="906"/>
                    <a:pt x="4504" y="905"/>
                    <a:pt x="4504" y="905"/>
                  </a:cubicBezTo>
                  <a:cubicBezTo>
                    <a:pt x="4503" y="905"/>
                    <a:pt x="4503" y="904"/>
                    <a:pt x="4502" y="904"/>
                  </a:cubicBezTo>
                  <a:cubicBezTo>
                    <a:pt x="4223" y="677"/>
                    <a:pt x="4223" y="677"/>
                    <a:pt x="4223" y="677"/>
                  </a:cubicBezTo>
                  <a:cubicBezTo>
                    <a:pt x="4222" y="677"/>
                    <a:pt x="4222" y="676"/>
                    <a:pt x="4221" y="676"/>
                  </a:cubicBezTo>
                  <a:cubicBezTo>
                    <a:pt x="4221" y="676"/>
                    <a:pt x="4221" y="676"/>
                    <a:pt x="4221" y="676"/>
                  </a:cubicBezTo>
                  <a:cubicBezTo>
                    <a:pt x="4222" y="674"/>
                    <a:pt x="4223" y="673"/>
                    <a:pt x="4224" y="672"/>
                  </a:cubicBezTo>
                  <a:cubicBezTo>
                    <a:pt x="4225" y="670"/>
                    <a:pt x="4226" y="669"/>
                    <a:pt x="4227" y="667"/>
                  </a:cubicBezTo>
                  <a:cubicBezTo>
                    <a:pt x="4228" y="665"/>
                    <a:pt x="4229" y="664"/>
                    <a:pt x="4230" y="663"/>
                  </a:cubicBezTo>
                  <a:cubicBezTo>
                    <a:pt x="4235" y="653"/>
                    <a:pt x="4238" y="642"/>
                    <a:pt x="4238" y="631"/>
                  </a:cubicBezTo>
                  <a:cubicBezTo>
                    <a:pt x="4238" y="619"/>
                    <a:pt x="4235" y="609"/>
                    <a:pt x="4230" y="598"/>
                  </a:cubicBezTo>
                  <a:cubicBezTo>
                    <a:pt x="4230" y="598"/>
                    <a:pt x="4231" y="597"/>
                    <a:pt x="4232" y="597"/>
                  </a:cubicBezTo>
                  <a:cubicBezTo>
                    <a:pt x="4511" y="370"/>
                    <a:pt x="4511" y="370"/>
                    <a:pt x="4511" y="370"/>
                  </a:cubicBezTo>
                  <a:cubicBezTo>
                    <a:pt x="4512" y="369"/>
                    <a:pt x="4513" y="368"/>
                    <a:pt x="4514" y="367"/>
                  </a:cubicBezTo>
                  <a:cubicBezTo>
                    <a:pt x="4515" y="368"/>
                    <a:pt x="4516" y="369"/>
                    <a:pt x="4517" y="370"/>
                  </a:cubicBezTo>
                  <a:cubicBezTo>
                    <a:pt x="4797" y="597"/>
                    <a:pt x="4797" y="597"/>
                    <a:pt x="4797" y="597"/>
                  </a:cubicBezTo>
                  <a:cubicBezTo>
                    <a:pt x="4798" y="597"/>
                    <a:pt x="4799" y="598"/>
                    <a:pt x="4799" y="598"/>
                  </a:cubicBezTo>
                  <a:cubicBezTo>
                    <a:pt x="4799" y="598"/>
                    <a:pt x="4799" y="598"/>
                    <a:pt x="4799" y="598"/>
                  </a:cubicBezTo>
                  <a:cubicBezTo>
                    <a:pt x="4800" y="597"/>
                    <a:pt x="4801" y="596"/>
                    <a:pt x="4802" y="594"/>
                  </a:cubicBezTo>
                  <a:cubicBezTo>
                    <a:pt x="4803" y="593"/>
                    <a:pt x="4804" y="592"/>
                    <a:pt x="4805" y="590"/>
                  </a:cubicBezTo>
                  <a:cubicBezTo>
                    <a:pt x="4804" y="590"/>
                    <a:pt x="4804" y="589"/>
                    <a:pt x="4803" y="589"/>
                  </a:cubicBezTo>
                  <a:cubicBezTo>
                    <a:pt x="4523" y="362"/>
                    <a:pt x="4523" y="362"/>
                    <a:pt x="4523" y="362"/>
                  </a:cubicBezTo>
                  <a:cubicBezTo>
                    <a:pt x="4522" y="362"/>
                    <a:pt x="4522" y="361"/>
                    <a:pt x="4521" y="361"/>
                  </a:cubicBezTo>
                  <a:cubicBezTo>
                    <a:pt x="4522" y="360"/>
                    <a:pt x="4522" y="359"/>
                    <a:pt x="4523" y="358"/>
                  </a:cubicBezTo>
                  <a:cubicBezTo>
                    <a:pt x="4523" y="358"/>
                    <a:pt x="4524" y="357"/>
                    <a:pt x="4524" y="357"/>
                  </a:cubicBezTo>
                  <a:cubicBezTo>
                    <a:pt x="4524" y="357"/>
                    <a:pt x="4524" y="356"/>
                    <a:pt x="4524" y="356"/>
                  </a:cubicBezTo>
                  <a:cubicBezTo>
                    <a:pt x="4525" y="355"/>
                    <a:pt x="4525" y="355"/>
                    <a:pt x="4526" y="354"/>
                  </a:cubicBezTo>
                  <a:cubicBezTo>
                    <a:pt x="4526" y="353"/>
                    <a:pt x="4527" y="353"/>
                    <a:pt x="4527" y="352"/>
                  </a:cubicBezTo>
                  <a:cubicBezTo>
                    <a:pt x="4527" y="352"/>
                    <a:pt x="4527" y="352"/>
                    <a:pt x="4527" y="352"/>
                  </a:cubicBezTo>
                  <a:cubicBezTo>
                    <a:pt x="4528" y="351"/>
                    <a:pt x="4528" y="350"/>
                    <a:pt x="4529" y="350"/>
                  </a:cubicBezTo>
                  <a:cubicBezTo>
                    <a:pt x="4529" y="349"/>
                    <a:pt x="4530" y="348"/>
                    <a:pt x="4530" y="348"/>
                  </a:cubicBezTo>
                  <a:cubicBezTo>
                    <a:pt x="4535" y="337"/>
                    <a:pt x="4538" y="327"/>
                    <a:pt x="4538" y="315"/>
                  </a:cubicBezTo>
                  <a:cubicBezTo>
                    <a:pt x="4538" y="304"/>
                    <a:pt x="4535" y="293"/>
                    <a:pt x="4530" y="283"/>
                  </a:cubicBezTo>
                  <a:cubicBezTo>
                    <a:pt x="4530" y="283"/>
                    <a:pt x="4531" y="282"/>
                    <a:pt x="4532" y="282"/>
                  </a:cubicBezTo>
                  <a:cubicBezTo>
                    <a:pt x="4812" y="55"/>
                    <a:pt x="4812" y="55"/>
                    <a:pt x="4812" y="55"/>
                  </a:cubicBezTo>
                  <a:cubicBezTo>
                    <a:pt x="4813" y="54"/>
                    <a:pt x="4814" y="53"/>
                    <a:pt x="4815" y="51"/>
                  </a:cubicBezTo>
                  <a:cubicBezTo>
                    <a:pt x="4816" y="53"/>
                    <a:pt x="4817" y="54"/>
                    <a:pt x="4818" y="55"/>
                  </a:cubicBezTo>
                  <a:cubicBezTo>
                    <a:pt x="5098" y="282"/>
                    <a:pt x="5098" y="282"/>
                    <a:pt x="5098" y="282"/>
                  </a:cubicBezTo>
                  <a:cubicBezTo>
                    <a:pt x="5098" y="282"/>
                    <a:pt x="5099" y="282"/>
                    <a:pt x="5099" y="282"/>
                  </a:cubicBezTo>
                  <a:cubicBezTo>
                    <a:pt x="5099" y="283"/>
                    <a:pt x="5100" y="283"/>
                    <a:pt x="5100" y="283"/>
                  </a:cubicBezTo>
                  <a:cubicBezTo>
                    <a:pt x="5101" y="282"/>
                    <a:pt x="5102" y="281"/>
                    <a:pt x="5103" y="279"/>
                  </a:cubicBezTo>
                  <a:cubicBezTo>
                    <a:pt x="5104" y="277"/>
                    <a:pt x="5105" y="276"/>
                    <a:pt x="5106" y="274"/>
                  </a:cubicBezTo>
                  <a:cubicBezTo>
                    <a:pt x="5105" y="274"/>
                    <a:pt x="5105" y="273"/>
                    <a:pt x="5104" y="273"/>
                  </a:cubicBezTo>
                  <a:cubicBezTo>
                    <a:pt x="4824" y="46"/>
                    <a:pt x="4824" y="46"/>
                    <a:pt x="4824" y="46"/>
                  </a:cubicBezTo>
                  <a:cubicBezTo>
                    <a:pt x="4823" y="46"/>
                    <a:pt x="4823" y="45"/>
                    <a:pt x="4822" y="45"/>
                  </a:cubicBezTo>
                  <a:cubicBezTo>
                    <a:pt x="4823" y="43"/>
                    <a:pt x="4824" y="42"/>
                    <a:pt x="4825" y="41"/>
                  </a:cubicBezTo>
                  <a:cubicBezTo>
                    <a:pt x="4826" y="39"/>
                    <a:pt x="4827" y="38"/>
                    <a:pt x="4828" y="37"/>
                  </a:cubicBezTo>
                  <a:cubicBezTo>
                    <a:pt x="4829" y="35"/>
                    <a:pt x="4830" y="34"/>
                    <a:pt x="4831" y="33"/>
                  </a:cubicBezTo>
                  <a:cubicBezTo>
                    <a:pt x="4831" y="33"/>
                    <a:pt x="4831" y="33"/>
                    <a:pt x="4831" y="33"/>
                  </a:cubicBezTo>
                  <a:cubicBezTo>
                    <a:pt x="4836" y="22"/>
                    <a:pt x="4839" y="12"/>
                    <a:pt x="4839" y="0"/>
                  </a:cubicBezTo>
                  <a:cubicBezTo>
                    <a:pt x="4834" y="0"/>
                    <a:pt x="4834" y="0"/>
                    <a:pt x="4834" y="0"/>
                  </a:cubicBezTo>
                  <a:cubicBezTo>
                    <a:pt x="4830" y="0"/>
                    <a:pt x="4830" y="0"/>
                    <a:pt x="4830" y="0"/>
                  </a:cubicBezTo>
                  <a:cubicBezTo>
                    <a:pt x="4830" y="8"/>
                    <a:pt x="4828" y="17"/>
                    <a:pt x="4824" y="24"/>
                  </a:cubicBezTo>
                  <a:cubicBezTo>
                    <a:pt x="4823" y="26"/>
                    <a:pt x="4822" y="27"/>
                    <a:pt x="4821" y="29"/>
                  </a:cubicBezTo>
                  <a:cubicBezTo>
                    <a:pt x="4820" y="30"/>
                    <a:pt x="4819" y="33"/>
                    <a:pt x="4818" y="34"/>
                  </a:cubicBezTo>
                  <a:cubicBezTo>
                    <a:pt x="4817" y="35"/>
                    <a:pt x="4816" y="37"/>
                    <a:pt x="4815" y="38"/>
                  </a:cubicBezTo>
                  <a:cubicBezTo>
                    <a:pt x="4814" y="39"/>
                    <a:pt x="4813" y="40"/>
                    <a:pt x="4812" y="41"/>
                  </a:cubicBezTo>
                  <a:cubicBezTo>
                    <a:pt x="4810" y="42"/>
                    <a:pt x="4809" y="44"/>
                    <a:pt x="4808" y="45"/>
                  </a:cubicBezTo>
                  <a:cubicBezTo>
                    <a:pt x="4807" y="45"/>
                    <a:pt x="4807" y="46"/>
                    <a:pt x="4806" y="46"/>
                  </a:cubicBezTo>
                  <a:cubicBezTo>
                    <a:pt x="4526" y="273"/>
                    <a:pt x="4526" y="273"/>
                    <a:pt x="4526" y="273"/>
                  </a:cubicBezTo>
                  <a:cubicBezTo>
                    <a:pt x="4525" y="273"/>
                    <a:pt x="4525" y="274"/>
                    <a:pt x="4524" y="274"/>
                  </a:cubicBezTo>
                  <a:cubicBezTo>
                    <a:pt x="4523" y="275"/>
                    <a:pt x="4522" y="276"/>
                    <a:pt x="4521" y="277"/>
                  </a:cubicBezTo>
                  <a:cubicBezTo>
                    <a:pt x="4519" y="280"/>
                    <a:pt x="4518" y="281"/>
                    <a:pt x="4517" y="282"/>
                  </a:cubicBezTo>
                  <a:cubicBezTo>
                    <a:pt x="4516" y="283"/>
                    <a:pt x="4515" y="285"/>
                    <a:pt x="4514" y="286"/>
                  </a:cubicBezTo>
                  <a:cubicBezTo>
                    <a:pt x="4513" y="287"/>
                    <a:pt x="4512" y="289"/>
                    <a:pt x="4511" y="290"/>
                  </a:cubicBezTo>
                  <a:cubicBezTo>
                    <a:pt x="4510" y="292"/>
                    <a:pt x="4509" y="294"/>
                    <a:pt x="4508" y="295"/>
                  </a:cubicBezTo>
                  <a:cubicBezTo>
                    <a:pt x="4506" y="302"/>
                    <a:pt x="4504" y="309"/>
                    <a:pt x="4504" y="315"/>
                  </a:cubicBezTo>
                  <a:cubicBezTo>
                    <a:pt x="4504" y="321"/>
                    <a:pt x="4506" y="329"/>
                    <a:pt x="4508" y="335"/>
                  </a:cubicBezTo>
                  <a:cubicBezTo>
                    <a:pt x="4508" y="335"/>
                    <a:pt x="4508" y="335"/>
                    <a:pt x="4508" y="335"/>
                  </a:cubicBezTo>
                  <a:cubicBezTo>
                    <a:pt x="4510" y="333"/>
                    <a:pt x="4511" y="331"/>
                    <a:pt x="4511" y="329"/>
                  </a:cubicBezTo>
                  <a:cubicBezTo>
                    <a:pt x="4513" y="325"/>
                    <a:pt x="4514" y="320"/>
                    <a:pt x="4514" y="315"/>
                  </a:cubicBezTo>
                  <a:cubicBezTo>
                    <a:pt x="4514" y="311"/>
                    <a:pt x="4515" y="306"/>
                    <a:pt x="4517" y="302"/>
                  </a:cubicBezTo>
                  <a:cubicBezTo>
                    <a:pt x="4517" y="300"/>
                    <a:pt x="4518" y="297"/>
                    <a:pt x="4520" y="295"/>
                  </a:cubicBezTo>
                  <a:cubicBezTo>
                    <a:pt x="4520" y="294"/>
                    <a:pt x="4522" y="293"/>
                    <a:pt x="4523" y="291"/>
                  </a:cubicBezTo>
                  <a:cubicBezTo>
                    <a:pt x="4523" y="291"/>
                    <a:pt x="4523" y="291"/>
                    <a:pt x="4523" y="291"/>
                  </a:cubicBezTo>
                  <a:cubicBezTo>
                    <a:pt x="4527" y="298"/>
                    <a:pt x="4529" y="307"/>
                    <a:pt x="4529" y="315"/>
                  </a:cubicBezTo>
                  <a:cubicBezTo>
                    <a:pt x="4529" y="324"/>
                    <a:pt x="4527" y="332"/>
                    <a:pt x="4523" y="339"/>
                  </a:cubicBezTo>
                  <a:cubicBezTo>
                    <a:pt x="4522" y="342"/>
                    <a:pt x="4521" y="343"/>
                    <a:pt x="4520" y="345"/>
                  </a:cubicBezTo>
                  <a:cubicBezTo>
                    <a:pt x="4519" y="346"/>
                    <a:pt x="4518" y="348"/>
                    <a:pt x="4517" y="349"/>
                  </a:cubicBezTo>
                  <a:cubicBezTo>
                    <a:pt x="4516" y="350"/>
                    <a:pt x="4515" y="352"/>
                    <a:pt x="4514" y="353"/>
                  </a:cubicBezTo>
                  <a:cubicBezTo>
                    <a:pt x="4513" y="354"/>
                    <a:pt x="4512" y="355"/>
                    <a:pt x="4511" y="356"/>
                  </a:cubicBezTo>
                  <a:cubicBezTo>
                    <a:pt x="4509" y="357"/>
                    <a:pt x="4508" y="359"/>
                    <a:pt x="4507" y="361"/>
                  </a:cubicBezTo>
                  <a:cubicBezTo>
                    <a:pt x="4506" y="361"/>
                    <a:pt x="4506" y="362"/>
                    <a:pt x="4505" y="362"/>
                  </a:cubicBezTo>
                  <a:cubicBezTo>
                    <a:pt x="4226" y="589"/>
                    <a:pt x="4226" y="589"/>
                    <a:pt x="4226" y="589"/>
                  </a:cubicBezTo>
                  <a:cubicBezTo>
                    <a:pt x="4225" y="589"/>
                    <a:pt x="4225" y="590"/>
                    <a:pt x="4224" y="590"/>
                  </a:cubicBezTo>
                  <a:cubicBezTo>
                    <a:pt x="4223" y="591"/>
                    <a:pt x="4222" y="592"/>
                    <a:pt x="4221" y="593"/>
                  </a:cubicBezTo>
                  <a:cubicBezTo>
                    <a:pt x="4219" y="595"/>
                    <a:pt x="4218" y="596"/>
                    <a:pt x="4217" y="597"/>
                  </a:cubicBezTo>
                  <a:cubicBezTo>
                    <a:pt x="4216" y="598"/>
                    <a:pt x="4215" y="600"/>
                    <a:pt x="4214" y="601"/>
                  </a:cubicBezTo>
                  <a:cubicBezTo>
                    <a:pt x="4214" y="601"/>
                    <a:pt x="4214" y="601"/>
                    <a:pt x="4214" y="601"/>
                  </a:cubicBezTo>
                  <a:cubicBezTo>
                    <a:pt x="4213" y="602"/>
                    <a:pt x="4212" y="604"/>
                    <a:pt x="4211" y="605"/>
                  </a:cubicBezTo>
                  <a:cubicBezTo>
                    <a:pt x="4210" y="607"/>
                    <a:pt x="4209" y="610"/>
                    <a:pt x="4208" y="611"/>
                  </a:cubicBezTo>
                  <a:cubicBezTo>
                    <a:pt x="4208" y="611"/>
                    <a:pt x="4208" y="611"/>
                    <a:pt x="4208" y="611"/>
                  </a:cubicBezTo>
                  <a:cubicBezTo>
                    <a:pt x="4206" y="618"/>
                    <a:pt x="4204" y="625"/>
                    <a:pt x="4204" y="631"/>
                  </a:cubicBezTo>
                  <a:cubicBezTo>
                    <a:pt x="4204" y="637"/>
                    <a:pt x="4206" y="645"/>
                    <a:pt x="4208" y="651"/>
                  </a:cubicBezTo>
                  <a:cubicBezTo>
                    <a:pt x="4208" y="651"/>
                    <a:pt x="4208" y="651"/>
                    <a:pt x="4208" y="651"/>
                  </a:cubicBezTo>
                  <a:cubicBezTo>
                    <a:pt x="4210" y="649"/>
                    <a:pt x="4211" y="647"/>
                    <a:pt x="4211" y="645"/>
                  </a:cubicBezTo>
                  <a:cubicBezTo>
                    <a:pt x="4211" y="643"/>
                    <a:pt x="4212" y="642"/>
                    <a:pt x="4212" y="640"/>
                  </a:cubicBezTo>
                  <a:cubicBezTo>
                    <a:pt x="4212" y="639"/>
                    <a:pt x="4213" y="639"/>
                    <a:pt x="4213" y="638"/>
                  </a:cubicBezTo>
                  <a:cubicBezTo>
                    <a:pt x="4213" y="638"/>
                    <a:pt x="4213" y="637"/>
                    <a:pt x="4213" y="637"/>
                  </a:cubicBezTo>
                  <a:cubicBezTo>
                    <a:pt x="4213" y="635"/>
                    <a:pt x="4214" y="633"/>
                    <a:pt x="4214" y="631"/>
                  </a:cubicBezTo>
                  <a:cubicBezTo>
                    <a:pt x="4214" y="631"/>
                    <a:pt x="4214" y="631"/>
                    <a:pt x="4214" y="631"/>
                  </a:cubicBezTo>
                  <a:cubicBezTo>
                    <a:pt x="4214" y="626"/>
                    <a:pt x="4215" y="621"/>
                    <a:pt x="4217" y="617"/>
                  </a:cubicBezTo>
                  <a:cubicBezTo>
                    <a:pt x="4217" y="615"/>
                    <a:pt x="4218" y="613"/>
                    <a:pt x="4220" y="611"/>
                  </a:cubicBezTo>
                  <a:cubicBezTo>
                    <a:pt x="4220" y="610"/>
                    <a:pt x="4222" y="608"/>
                    <a:pt x="4223" y="606"/>
                  </a:cubicBezTo>
                  <a:cubicBezTo>
                    <a:pt x="4227" y="614"/>
                    <a:pt x="4229" y="622"/>
                    <a:pt x="4229" y="631"/>
                  </a:cubicBezTo>
                  <a:cubicBezTo>
                    <a:pt x="4229" y="639"/>
                    <a:pt x="4227" y="647"/>
                    <a:pt x="4223" y="655"/>
                  </a:cubicBezTo>
                  <a:cubicBezTo>
                    <a:pt x="4222" y="657"/>
                    <a:pt x="4221" y="658"/>
                    <a:pt x="4220" y="660"/>
                  </a:cubicBezTo>
                  <a:cubicBezTo>
                    <a:pt x="4219" y="661"/>
                    <a:pt x="4218" y="663"/>
                    <a:pt x="4217" y="664"/>
                  </a:cubicBezTo>
                  <a:cubicBezTo>
                    <a:pt x="4216" y="665"/>
                    <a:pt x="4215" y="667"/>
                    <a:pt x="4214" y="669"/>
                  </a:cubicBezTo>
                  <a:cubicBezTo>
                    <a:pt x="4214" y="668"/>
                    <a:pt x="4214" y="668"/>
                    <a:pt x="4214" y="668"/>
                  </a:cubicBezTo>
                  <a:cubicBezTo>
                    <a:pt x="4213" y="669"/>
                    <a:pt x="4212" y="670"/>
                    <a:pt x="4211" y="671"/>
                  </a:cubicBezTo>
                  <a:cubicBezTo>
                    <a:pt x="4209" y="672"/>
                    <a:pt x="4208" y="675"/>
                    <a:pt x="4207" y="676"/>
                  </a:cubicBezTo>
                  <a:cubicBezTo>
                    <a:pt x="4206" y="676"/>
                    <a:pt x="4206" y="677"/>
                    <a:pt x="4205" y="677"/>
                  </a:cubicBezTo>
                  <a:cubicBezTo>
                    <a:pt x="3926" y="904"/>
                    <a:pt x="3926" y="904"/>
                    <a:pt x="3926" y="904"/>
                  </a:cubicBezTo>
                  <a:cubicBezTo>
                    <a:pt x="3925" y="904"/>
                    <a:pt x="3925" y="905"/>
                    <a:pt x="3924" y="905"/>
                  </a:cubicBezTo>
                  <a:cubicBezTo>
                    <a:pt x="3923" y="906"/>
                    <a:pt x="3922" y="907"/>
                    <a:pt x="3921" y="908"/>
                  </a:cubicBezTo>
                  <a:cubicBezTo>
                    <a:pt x="3919" y="910"/>
                    <a:pt x="3918" y="911"/>
                    <a:pt x="3917" y="912"/>
                  </a:cubicBezTo>
                  <a:cubicBezTo>
                    <a:pt x="3916" y="913"/>
                    <a:pt x="3915" y="915"/>
                    <a:pt x="3914" y="917"/>
                  </a:cubicBezTo>
                  <a:cubicBezTo>
                    <a:pt x="3913" y="918"/>
                    <a:pt x="3912" y="920"/>
                    <a:pt x="3911" y="921"/>
                  </a:cubicBezTo>
                  <a:cubicBezTo>
                    <a:pt x="3910" y="923"/>
                    <a:pt x="3909" y="925"/>
                    <a:pt x="3908" y="926"/>
                  </a:cubicBezTo>
                  <a:cubicBezTo>
                    <a:pt x="3906" y="932"/>
                    <a:pt x="3904" y="940"/>
                    <a:pt x="3904" y="946"/>
                  </a:cubicBezTo>
                  <a:cubicBezTo>
                    <a:pt x="3904" y="946"/>
                    <a:pt x="3904" y="946"/>
                    <a:pt x="3904" y="946"/>
                  </a:cubicBezTo>
                  <a:cubicBezTo>
                    <a:pt x="3904" y="952"/>
                    <a:pt x="3906" y="960"/>
                    <a:pt x="3908" y="966"/>
                  </a:cubicBezTo>
                  <a:cubicBezTo>
                    <a:pt x="3910" y="964"/>
                    <a:pt x="3911" y="962"/>
                    <a:pt x="3911" y="960"/>
                  </a:cubicBezTo>
                  <a:cubicBezTo>
                    <a:pt x="3913" y="955"/>
                    <a:pt x="3914" y="950"/>
                    <a:pt x="3914" y="946"/>
                  </a:cubicBezTo>
                  <a:cubicBezTo>
                    <a:pt x="3914" y="942"/>
                    <a:pt x="3915" y="936"/>
                    <a:pt x="3917" y="932"/>
                  </a:cubicBezTo>
                  <a:cubicBezTo>
                    <a:pt x="3917" y="930"/>
                    <a:pt x="3918" y="928"/>
                    <a:pt x="3920" y="926"/>
                  </a:cubicBezTo>
                  <a:cubicBezTo>
                    <a:pt x="3920" y="925"/>
                    <a:pt x="3922" y="923"/>
                    <a:pt x="3923" y="922"/>
                  </a:cubicBezTo>
                  <a:cubicBezTo>
                    <a:pt x="3927" y="929"/>
                    <a:pt x="3929" y="938"/>
                    <a:pt x="3929" y="946"/>
                  </a:cubicBezTo>
                  <a:cubicBezTo>
                    <a:pt x="3929" y="946"/>
                    <a:pt x="3929" y="947"/>
                    <a:pt x="3929" y="947"/>
                  </a:cubicBezTo>
                  <a:cubicBezTo>
                    <a:pt x="3928" y="955"/>
                    <a:pt x="3927" y="963"/>
                    <a:pt x="3923" y="970"/>
                  </a:cubicBezTo>
                  <a:cubicBezTo>
                    <a:pt x="3922" y="972"/>
                    <a:pt x="3921" y="973"/>
                    <a:pt x="3920" y="975"/>
                  </a:cubicBezTo>
                  <a:cubicBezTo>
                    <a:pt x="3919" y="976"/>
                    <a:pt x="3918" y="979"/>
                    <a:pt x="3917" y="980"/>
                  </a:cubicBezTo>
                  <a:cubicBezTo>
                    <a:pt x="3916" y="981"/>
                    <a:pt x="3915" y="983"/>
                    <a:pt x="3914" y="984"/>
                  </a:cubicBezTo>
                  <a:cubicBezTo>
                    <a:pt x="3913" y="985"/>
                    <a:pt x="3912" y="986"/>
                    <a:pt x="3911" y="987"/>
                  </a:cubicBezTo>
                  <a:cubicBezTo>
                    <a:pt x="3909" y="988"/>
                    <a:pt x="3908" y="990"/>
                    <a:pt x="3907" y="991"/>
                  </a:cubicBezTo>
                  <a:cubicBezTo>
                    <a:pt x="3906" y="991"/>
                    <a:pt x="3906" y="992"/>
                    <a:pt x="3905" y="992"/>
                  </a:cubicBezTo>
                  <a:cubicBezTo>
                    <a:pt x="3626" y="1219"/>
                    <a:pt x="3626" y="1219"/>
                    <a:pt x="3626" y="1219"/>
                  </a:cubicBezTo>
                  <a:cubicBezTo>
                    <a:pt x="3625" y="1219"/>
                    <a:pt x="3625" y="1221"/>
                    <a:pt x="3624" y="1221"/>
                  </a:cubicBezTo>
                  <a:cubicBezTo>
                    <a:pt x="3623" y="1222"/>
                    <a:pt x="3622" y="1223"/>
                    <a:pt x="3621" y="1224"/>
                  </a:cubicBezTo>
                  <a:cubicBezTo>
                    <a:pt x="3619" y="1226"/>
                    <a:pt x="3618" y="1227"/>
                    <a:pt x="3617" y="1228"/>
                  </a:cubicBezTo>
                  <a:cubicBezTo>
                    <a:pt x="3616" y="1229"/>
                    <a:pt x="3615" y="1231"/>
                    <a:pt x="3614" y="1232"/>
                  </a:cubicBezTo>
                  <a:cubicBezTo>
                    <a:pt x="3613" y="1233"/>
                    <a:pt x="3612" y="1235"/>
                    <a:pt x="3611" y="1236"/>
                  </a:cubicBezTo>
                  <a:cubicBezTo>
                    <a:pt x="3610" y="1238"/>
                    <a:pt x="3609" y="1241"/>
                    <a:pt x="3608" y="1242"/>
                  </a:cubicBezTo>
                  <a:cubicBezTo>
                    <a:pt x="3607" y="1245"/>
                    <a:pt x="3606" y="1248"/>
                    <a:pt x="3605" y="1252"/>
                  </a:cubicBezTo>
                  <a:cubicBezTo>
                    <a:pt x="3604" y="1255"/>
                    <a:pt x="3604" y="1258"/>
                    <a:pt x="3604" y="1262"/>
                  </a:cubicBezTo>
                  <a:cubicBezTo>
                    <a:pt x="3604" y="1268"/>
                    <a:pt x="3606" y="1275"/>
                    <a:pt x="3608" y="1282"/>
                  </a:cubicBezTo>
                  <a:cubicBezTo>
                    <a:pt x="3609" y="1281"/>
                    <a:pt x="3609" y="1280"/>
                    <a:pt x="3610" y="1278"/>
                  </a:cubicBezTo>
                  <a:cubicBezTo>
                    <a:pt x="3610" y="1278"/>
                    <a:pt x="3610" y="1277"/>
                    <a:pt x="3611" y="1276"/>
                  </a:cubicBezTo>
                  <a:cubicBezTo>
                    <a:pt x="3611" y="1276"/>
                    <a:pt x="3611" y="1275"/>
                    <a:pt x="3611" y="1275"/>
                  </a:cubicBezTo>
                  <a:cubicBezTo>
                    <a:pt x="3612" y="1273"/>
                    <a:pt x="3612" y="1271"/>
                    <a:pt x="3613" y="1269"/>
                  </a:cubicBezTo>
                  <a:cubicBezTo>
                    <a:pt x="3613" y="1266"/>
                    <a:pt x="3614" y="1264"/>
                    <a:pt x="3614" y="1262"/>
                  </a:cubicBezTo>
                  <a:cubicBezTo>
                    <a:pt x="3614" y="1260"/>
                    <a:pt x="3614" y="1257"/>
                    <a:pt x="3614" y="1255"/>
                  </a:cubicBezTo>
                  <a:cubicBezTo>
                    <a:pt x="3615" y="1253"/>
                    <a:pt x="3616" y="1250"/>
                    <a:pt x="3617" y="1248"/>
                  </a:cubicBezTo>
                  <a:cubicBezTo>
                    <a:pt x="3617" y="1248"/>
                    <a:pt x="3617" y="1248"/>
                    <a:pt x="3617" y="1248"/>
                  </a:cubicBezTo>
                  <a:cubicBezTo>
                    <a:pt x="3617" y="1247"/>
                    <a:pt x="3617" y="1246"/>
                    <a:pt x="3617" y="1245"/>
                  </a:cubicBezTo>
                  <a:cubicBezTo>
                    <a:pt x="3618" y="1244"/>
                    <a:pt x="3618" y="1243"/>
                    <a:pt x="3620" y="1242"/>
                  </a:cubicBezTo>
                  <a:cubicBezTo>
                    <a:pt x="3620" y="1241"/>
                    <a:pt x="3622" y="1238"/>
                    <a:pt x="3623" y="1237"/>
                  </a:cubicBezTo>
                  <a:cubicBezTo>
                    <a:pt x="3627" y="1245"/>
                    <a:pt x="3629" y="1253"/>
                    <a:pt x="3629" y="1262"/>
                  </a:cubicBezTo>
                  <a:cubicBezTo>
                    <a:pt x="3629" y="1266"/>
                    <a:pt x="3628" y="1270"/>
                    <a:pt x="3627" y="1274"/>
                  </a:cubicBezTo>
                  <a:cubicBezTo>
                    <a:pt x="3626" y="1278"/>
                    <a:pt x="3625" y="1282"/>
                    <a:pt x="3623" y="1286"/>
                  </a:cubicBezTo>
                  <a:cubicBezTo>
                    <a:pt x="3622" y="1288"/>
                    <a:pt x="3621" y="1289"/>
                    <a:pt x="3620" y="1291"/>
                  </a:cubicBezTo>
                  <a:cubicBezTo>
                    <a:pt x="3619" y="1292"/>
                    <a:pt x="3618" y="1294"/>
                    <a:pt x="3617" y="1295"/>
                  </a:cubicBezTo>
                  <a:cubicBezTo>
                    <a:pt x="3616" y="1296"/>
                    <a:pt x="3615" y="1298"/>
                    <a:pt x="3614" y="1299"/>
                  </a:cubicBezTo>
                  <a:cubicBezTo>
                    <a:pt x="3613" y="1301"/>
                    <a:pt x="3612" y="1302"/>
                    <a:pt x="3611" y="1303"/>
                  </a:cubicBezTo>
                  <a:cubicBezTo>
                    <a:pt x="3609" y="1304"/>
                    <a:pt x="3608" y="1306"/>
                    <a:pt x="3607" y="1307"/>
                  </a:cubicBezTo>
                  <a:cubicBezTo>
                    <a:pt x="3606" y="1307"/>
                    <a:pt x="3606" y="1308"/>
                    <a:pt x="3605" y="1308"/>
                  </a:cubicBezTo>
                  <a:cubicBezTo>
                    <a:pt x="3326" y="1535"/>
                    <a:pt x="3326" y="1535"/>
                    <a:pt x="3326" y="1535"/>
                  </a:cubicBezTo>
                  <a:cubicBezTo>
                    <a:pt x="3325" y="1535"/>
                    <a:pt x="3325" y="1536"/>
                    <a:pt x="3324" y="1536"/>
                  </a:cubicBezTo>
                  <a:cubicBezTo>
                    <a:pt x="3323" y="1537"/>
                    <a:pt x="3322" y="1538"/>
                    <a:pt x="3321" y="1539"/>
                  </a:cubicBezTo>
                  <a:cubicBezTo>
                    <a:pt x="3319" y="1541"/>
                    <a:pt x="3318" y="1542"/>
                    <a:pt x="3317" y="1544"/>
                  </a:cubicBezTo>
                  <a:cubicBezTo>
                    <a:pt x="3316" y="1545"/>
                    <a:pt x="3315" y="1547"/>
                    <a:pt x="3314" y="1548"/>
                  </a:cubicBezTo>
                  <a:cubicBezTo>
                    <a:pt x="3313" y="1549"/>
                    <a:pt x="3312" y="1551"/>
                    <a:pt x="3311" y="1552"/>
                  </a:cubicBezTo>
                  <a:cubicBezTo>
                    <a:pt x="3311" y="1552"/>
                    <a:pt x="3310" y="1552"/>
                    <a:pt x="3310" y="1552"/>
                  </a:cubicBezTo>
                  <a:cubicBezTo>
                    <a:pt x="3310" y="1553"/>
                    <a:pt x="3309" y="1554"/>
                    <a:pt x="3309" y="1555"/>
                  </a:cubicBezTo>
                  <a:cubicBezTo>
                    <a:pt x="3309" y="1556"/>
                    <a:pt x="3308" y="1557"/>
                    <a:pt x="3308" y="1557"/>
                  </a:cubicBezTo>
                  <a:cubicBezTo>
                    <a:pt x="3308" y="1557"/>
                    <a:pt x="3308" y="1557"/>
                    <a:pt x="3308" y="1557"/>
                  </a:cubicBezTo>
                  <a:cubicBezTo>
                    <a:pt x="3306" y="1564"/>
                    <a:pt x="3304" y="1571"/>
                    <a:pt x="3304" y="1577"/>
                  </a:cubicBezTo>
                  <a:cubicBezTo>
                    <a:pt x="3304" y="1584"/>
                    <a:pt x="3306" y="1591"/>
                    <a:pt x="3308" y="1597"/>
                  </a:cubicBezTo>
                  <a:cubicBezTo>
                    <a:pt x="3309" y="1596"/>
                    <a:pt x="3309" y="1595"/>
                    <a:pt x="3310" y="1594"/>
                  </a:cubicBezTo>
                  <a:cubicBezTo>
                    <a:pt x="3310" y="1593"/>
                    <a:pt x="3311" y="1592"/>
                    <a:pt x="3311" y="1591"/>
                  </a:cubicBezTo>
                  <a:cubicBezTo>
                    <a:pt x="3313" y="1587"/>
                    <a:pt x="3314" y="1581"/>
                    <a:pt x="3314" y="1577"/>
                  </a:cubicBezTo>
                  <a:cubicBezTo>
                    <a:pt x="3314" y="1573"/>
                    <a:pt x="3315" y="1568"/>
                    <a:pt x="3317" y="1564"/>
                  </a:cubicBezTo>
                  <a:cubicBezTo>
                    <a:pt x="3317" y="1563"/>
                    <a:pt x="3317" y="1562"/>
                    <a:pt x="3317" y="1561"/>
                  </a:cubicBezTo>
                  <a:cubicBezTo>
                    <a:pt x="3318" y="1559"/>
                    <a:pt x="3319" y="1558"/>
                    <a:pt x="3320" y="1557"/>
                  </a:cubicBezTo>
                  <a:cubicBezTo>
                    <a:pt x="3320" y="1556"/>
                    <a:pt x="3322" y="1554"/>
                    <a:pt x="3323" y="1553"/>
                  </a:cubicBezTo>
                  <a:cubicBezTo>
                    <a:pt x="3327" y="1560"/>
                    <a:pt x="3329" y="1569"/>
                    <a:pt x="3329" y="1577"/>
                  </a:cubicBezTo>
                  <a:cubicBezTo>
                    <a:pt x="3329" y="1586"/>
                    <a:pt x="3327" y="1594"/>
                    <a:pt x="3323" y="1601"/>
                  </a:cubicBezTo>
                  <a:cubicBezTo>
                    <a:pt x="3323" y="1602"/>
                    <a:pt x="3322" y="1602"/>
                    <a:pt x="3322" y="1602"/>
                  </a:cubicBezTo>
                  <a:cubicBezTo>
                    <a:pt x="3321" y="1604"/>
                    <a:pt x="3321" y="1605"/>
                    <a:pt x="3320" y="1607"/>
                  </a:cubicBezTo>
                  <a:cubicBezTo>
                    <a:pt x="3319" y="1608"/>
                    <a:pt x="3318" y="1610"/>
                    <a:pt x="3317" y="1611"/>
                  </a:cubicBezTo>
                  <a:cubicBezTo>
                    <a:pt x="3316" y="1612"/>
                    <a:pt x="3315" y="1614"/>
                    <a:pt x="3314" y="1615"/>
                  </a:cubicBezTo>
                  <a:cubicBezTo>
                    <a:pt x="3313" y="1616"/>
                    <a:pt x="3312" y="1617"/>
                    <a:pt x="3311" y="1618"/>
                  </a:cubicBezTo>
                  <a:cubicBezTo>
                    <a:pt x="3309" y="1619"/>
                    <a:pt x="3308" y="1621"/>
                    <a:pt x="3307" y="1622"/>
                  </a:cubicBezTo>
                  <a:cubicBezTo>
                    <a:pt x="3306" y="1622"/>
                    <a:pt x="3306" y="1623"/>
                    <a:pt x="3305" y="1623"/>
                  </a:cubicBezTo>
                  <a:cubicBezTo>
                    <a:pt x="3026" y="1851"/>
                    <a:pt x="3026" y="1851"/>
                    <a:pt x="3026" y="1851"/>
                  </a:cubicBezTo>
                  <a:cubicBezTo>
                    <a:pt x="3025" y="1851"/>
                    <a:pt x="3025" y="1852"/>
                    <a:pt x="3024" y="1852"/>
                  </a:cubicBezTo>
                  <a:cubicBezTo>
                    <a:pt x="3024" y="1852"/>
                    <a:pt x="3023" y="1852"/>
                    <a:pt x="3023" y="1852"/>
                  </a:cubicBezTo>
                  <a:cubicBezTo>
                    <a:pt x="3022" y="1853"/>
                    <a:pt x="3021" y="1854"/>
                    <a:pt x="3021" y="1855"/>
                  </a:cubicBezTo>
                  <a:cubicBezTo>
                    <a:pt x="3019" y="1857"/>
                    <a:pt x="3018" y="1858"/>
                    <a:pt x="3017" y="1859"/>
                  </a:cubicBezTo>
                  <a:cubicBezTo>
                    <a:pt x="3016" y="1860"/>
                    <a:pt x="3015" y="1862"/>
                    <a:pt x="3014" y="1863"/>
                  </a:cubicBezTo>
                  <a:cubicBezTo>
                    <a:pt x="3013" y="1864"/>
                    <a:pt x="3012" y="1867"/>
                    <a:pt x="3011" y="1868"/>
                  </a:cubicBezTo>
                  <a:cubicBezTo>
                    <a:pt x="3010" y="1870"/>
                    <a:pt x="3009" y="1872"/>
                    <a:pt x="3008" y="1873"/>
                  </a:cubicBezTo>
                  <a:cubicBezTo>
                    <a:pt x="3006" y="1879"/>
                    <a:pt x="3004" y="1886"/>
                    <a:pt x="3004" y="1893"/>
                  </a:cubicBezTo>
                  <a:cubicBezTo>
                    <a:pt x="3004" y="1899"/>
                    <a:pt x="3006" y="1906"/>
                    <a:pt x="3008" y="1913"/>
                  </a:cubicBezTo>
                  <a:cubicBezTo>
                    <a:pt x="3008" y="1913"/>
                    <a:pt x="3008" y="1913"/>
                    <a:pt x="3008" y="1913"/>
                  </a:cubicBezTo>
                  <a:cubicBezTo>
                    <a:pt x="3010" y="1911"/>
                    <a:pt x="3011" y="1909"/>
                    <a:pt x="3011" y="1906"/>
                  </a:cubicBezTo>
                  <a:cubicBezTo>
                    <a:pt x="3013" y="1902"/>
                    <a:pt x="3014" y="1897"/>
                    <a:pt x="3014" y="1893"/>
                  </a:cubicBezTo>
                  <a:cubicBezTo>
                    <a:pt x="3014" y="1889"/>
                    <a:pt x="3015" y="1883"/>
                    <a:pt x="3017" y="1879"/>
                  </a:cubicBezTo>
                  <a:cubicBezTo>
                    <a:pt x="3017" y="1877"/>
                    <a:pt x="3018" y="1875"/>
                    <a:pt x="3020" y="1873"/>
                  </a:cubicBezTo>
                  <a:cubicBezTo>
                    <a:pt x="3020" y="1872"/>
                    <a:pt x="3021" y="1870"/>
                    <a:pt x="3022" y="1869"/>
                  </a:cubicBezTo>
                  <a:cubicBezTo>
                    <a:pt x="3022" y="1869"/>
                    <a:pt x="3023" y="1869"/>
                    <a:pt x="3023" y="1869"/>
                  </a:cubicBezTo>
                  <a:cubicBezTo>
                    <a:pt x="3027" y="1876"/>
                    <a:pt x="3029" y="1884"/>
                    <a:pt x="3029" y="1893"/>
                  </a:cubicBezTo>
                  <a:cubicBezTo>
                    <a:pt x="3029" y="1901"/>
                    <a:pt x="3027" y="1910"/>
                    <a:pt x="3023" y="1917"/>
                  </a:cubicBezTo>
                  <a:cubicBezTo>
                    <a:pt x="3022" y="1919"/>
                    <a:pt x="3021" y="1920"/>
                    <a:pt x="3020" y="1922"/>
                  </a:cubicBezTo>
                  <a:cubicBezTo>
                    <a:pt x="3019" y="1923"/>
                    <a:pt x="3018" y="1925"/>
                    <a:pt x="3017" y="1926"/>
                  </a:cubicBezTo>
                  <a:cubicBezTo>
                    <a:pt x="3016" y="1928"/>
                    <a:pt x="3015" y="1930"/>
                    <a:pt x="3014" y="1931"/>
                  </a:cubicBezTo>
                  <a:cubicBezTo>
                    <a:pt x="3013" y="1932"/>
                    <a:pt x="3012" y="1933"/>
                    <a:pt x="3011" y="1934"/>
                  </a:cubicBezTo>
                  <a:cubicBezTo>
                    <a:pt x="3009" y="1935"/>
                    <a:pt x="3008" y="1937"/>
                    <a:pt x="3007" y="1938"/>
                  </a:cubicBezTo>
                  <a:cubicBezTo>
                    <a:pt x="3006" y="1938"/>
                    <a:pt x="3006" y="1938"/>
                    <a:pt x="3006" y="1938"/>
                  </a:cubicBezTo>
                  <a:cubicBezTo>
                    <a:pt x="3006" y="1938"/>
                    <a:pt x="3005" y="1939"/>
                    <a:pt x="3005" y="1939"/>
                  </a:cubicBezTo>
                  <a:cubicBezTo>
                    <a:pt x="2998" y="1944"/>
                    <a:pt x="2992" y="1949"/>
                    <a:pt x="2986" y="1954"/>
                  </a:cubicBezTo>
                  <a:cubicBezTo>
                    <a:pt x="2726" y="2166"/>
                    <a:pt x="2726" y="2166"/>
                    <a:pt x="2726" y="2166"/>
                  </a:cubicBezTo>
                  <a:cubicBezTo>
                    <a:pt x="2725" y="2166"/>
                    <a:pt x="2725" y="2167"/>
                    <a:pt x="2724" y="2167"/>
                  </a:cubicBezTo>
                  <a:cubicBezTo>
                    <a:pt x="2723" y="2168"/>
                    <a:pt x="2722" y="2169"/>
                    <a:pt x="2721" y="2171"/>
                  </a:cubicBezTo>
                  <a:cubicBezTo>
                    <a:pt x="2719" y="2173"/>
                    <a:pt x="2718" y="2174"/>
                    <a:pt x="2717" y="2175"/>
                  </a:cubicBezTo>
                  <a:cubicBezTo>
                    <a:pt x="2716" y="2176"/>
                    <a:pt x="2715" y="2178"/>
                    <a:pt x="2714" y="2179"/>
                  </a:cubicBezTo>
                  <a:cubicBezTo>
                    <a:pt x="2713" y="2180"/>
                    <a:pt x="2712" y="2182"/>
                    <a:pt x="2711" y="2183"/>
                  </a:cubicBezTo>
                  <a:cubicBezTo>
                    <a:pt x="2710" y="2185"/>
                    <a:pt x="2709" y="2187"/>
                    <a:pt x="2708" y="2188"/>
                  </a:cubicBezTo>
                  <a:cubicBezTo>
                    <a:pt x="2706" y="2195"/>
                    <a:pt x="2704" y="2202"/>
                    <a:pt x="2704" y="2208"/>
                  </a:cubicBezTo>
                  <a:cubicBezTo>
                    <a:pt x="2704" y="2215"/>
                    <a:pt x="2706" y="2222"/>
                    <a:pt x="2707" y="2228"/>
                  </a:cubicBezTo>
                  <a:cubicBezTo>
                    <a:pt x="2708" y="2228"/>
                    <a:pt x="2708" y="2228"/>
                    <a:pt x="2708" y="2228"/>
                  </a:cubicBezTo>
                  <a:cubicBezTo>
                    <a:pt x="2710" y="2226"/>
                    <a:pt x="2711" y="2224"/>
                    <a:pt x="2711" y="2222"/>
                  </a:cubicBezTo>
                  <a:cubicBezTo>
                    <a:pt x="2713" y="2218"/>
                    <a:pt x="2714" y="2213"/>
                    <a:pt x="2714" y="2208"/>
                  </a:cubicBezTo>
                  <a:cubicBezTo>
                    <a:pt x="2714" y="2204"/>
                    <a:pt x="2715" y="2199"/>
                    <a:pt x="2717" y="2195"/>
                  </a:cubicBezTo>
                  <a:cubicBezTo>
                    <a:pt x="2717" y="2193"/>
                    <a:pt x="2718" y="2191"/>
                    <a:pt x="2720" y="2188"/>
                  </a:cubicBezTo>
                  <a:cubicBezTo>
                    <a:pt x="2720" y="2187"/>
                    <a:pt x="2721" y="2186"/>
                    <a:pt x="2722" y="2185"/>
                  </a:cubicBezTo>
                  <a:cubicBezTo>
                    <a:pt x="2722" y="2184"/>
                    <a:pt x="2722" y="2184"/>
                    <a:pt x="2723" y="2184"/>
                  </a:cubicBezTo>
                  <a:cubicBezTo>
                    <a:pt x="2727" y="2192"/>
                    <a:pt x="2729" y="2200"/>
                    <a:pt x="2729" y="2208"/>
                  </a:cubicBezTo>
                  <a:cubicBezTo>
                    <a:pt x="2729" y="2217"/>
                    <a:pt x="2727" y="2225"/>
                    <a:pt x="2723" y="2233"/>
                  </a:cubicBezTo>
                  <a:cubicBezTo>
                    <a:pt x="2722" y="2235"/>
                    <a:pt x="2721" y="2236"/>
                    <a:pt x="2720" y="2238"/>
                  </a:cubicBezTo>
                  <a:cubicBezTo>
                    <a:pt x="2719" y="2239"/>
                    <a:pt x="2718" y="2241"/>
                    <a:pt x="2717" y="2242"/>
                  </a:cubicBezTo>
                  <a:cubicBezTo>
                    <a:pt x="2716" y="2243"/>
                    <a:pt x="2715" y="2245"/>
                    <a:pt x="2714" y="2246"/>
                  </a:cubicBezTo>
                  <a:cubicBezTo>
                    <a:pt x="2713" y="2247"/>
                    <a:pt x="2712" y="2248"/>
                    <a:pt x="2711" y="2249"/>
                  </a:cubicBezTo>
                  <a:cubicBezTo>
                    <a:pt x="2709" y="2250"/>
                    <a:pt x="2708" y="2253"/>
                    <a:pt x="2707" y="2254"/>
                  </a:cubicBezTo>
                  <a:cubicBezTo>
                    <a:pt x="2706" y="2254"/>
                    <a:pt x="2706" y="2255"/>
                    <a:pt x="2705" y="2255"/>
                  </a:cubicBezTo>
                  <a:cubicBezTo>
                    <a:pt x="2426" y="2482"/>
                    <a:pt x="2426" y="2482"/>
                    <a:pt x="2426" y="2482"/>
                  </a:cubicBezTo>
                  <a:cubicBezTo>
                    <a:pt x="2425" y="2482"/>
                    <a:pt x="2425" y="2483"/>
                    <a:pt x="2424" y="2483"/>
                  </a:cubicBezTo>
                  <a:cubicBezTo>
                    <a:pt x="2423" y="2484"/>
                    <a:pt x="2422" y="2485"/>
                    <a:pt x="2421" y="2486"/>
                  </a:cubicBezTo>
                  <a:cubicBezTo>
                    <a:pt x="2419" y="2488"/>
                    <a:pt x="2418" y="2489"/>
                    <a:pt x="2417" y="2490"/>
                  </a:cubicBezTo>
                  <a:cubicBezTo>
                    <a:pt x="2416" y="2491"/>
                    <a:pt x="2415" y="2494"/>
                    <a:pt x="2414" y="2495"/>
                  </a:cubicBezTo>
                  <a:cubicBezTo>
                    <a:pt x="2413" y="2496"/>
                    <a:pt x="2412" y="2498"/>
                    <a:pt x="2411" y="2499"/>
                  </a:cubicBezTo>
                  <a:cubicBezTo>
                    <a:pt x="2410" y="2501"/>
                    <a:pt x="2409" y="2503"/>
                    <a:pt x="2408" y="2504"/>
                  </a:cubicBezTo>
                  <a:cubicBezTo>
                    <a:pt x="2406" y="2510"/>
                    <a:pt x="2404" y="2518"/>
                    <a:pt x="2404" y="2524"/>
                  </a:cubicBezTo>
                  <a:cubicBezTo>
                    <a:pt x="2404" y="2530"/>
                    <a:pt x="2405" y="2537"/>
                    <a:pt x="2407" y="2543"/>
                  </a:cubicBezTo>
                  <a:cubicBezTo>
                    <a:pt x="2407" y="2543"/>
                    <a:pt x="2407" y="2543"/>
                    <a:pt x="2407" y="2543"/>
                  </a:cubicBezTo>
                  <a:cubicBezTo>
                    <a:pt x="2409" y="2541"/>
                    <a:pt x="2410" y="2539"/>
                    <a:pt x="2410" y="2537"/>
                  </a:cubicBezTo>
                  <a:cubicBezTo>
                    <a:pt x="2412" y="2533"/>
                    <a:pt x="2413" y="2528"/>
                    <a:pt x="2413" y="2524"/>
                  </a:cubicBezTo>
                  <a:cubicBezTo>
                    <a:pt x="2413" y="2524"/>
                    <a:pt x="2414" y="2524"/>
                    <a:pt x="2414" y="2524"/>
                  </a:cubicBezTo>
                  <a:cubicBezTo>
                    <a:pt x="2416" y="2524"/>
                    <a:pt x="2417" y="2524"/>
                    <a:pt x="2418" y="2524"/>
                  </a:cubicBezTo>
                  <a:cubicBezTo>
                    <a:pt x="2418" y="2524"/>
                    <a:pt x="2418" y="2524"/>
                    <a:pt x="2418" y="2524"/>
                  </a:cubicBezTo>
                  <a:cubicBezTo>
                    <a:pt x="2421" y="2524"/>
                    <a:pt x="2422" y="2524"/>
                    <a:pt x="2423" y="2524"/>
                  </a:cubicBezTo>
                  <a:cubicBezTo>
                    <a:pt x="2423" y="2524"/>
                    <a:pt x="2423" y="2524"/>
                    <a:pt x="2423" y="2524"/>
                  </a:cubicBezTo>
                  <a:cubicBezTo>
                    <a:pt x="2428" y="2524"/>
                    <a:pt x="2428" y="2524"/>
                    <a:pt x="2428" y="2524"/>
                  </a:cubicBezTo>
                  <a:cubicBezTo>
                    <a:pt x="2428" y="2516"/>
                    <a:pt x="2426" y="2508"/>
                    <a:pt x="2422" y="2500"/>
                  </a:cubicBezTo>
                  <a:cubicBezTo>
                    <a:pt x="2422" y="2500"/>
                    <a:pt x="2422" y="2500"/>
                    <a:pt x="2423" y="2500"/>
                  </a:cubicBezTo>
                  <a:cubicBezTo>
                    <a:pt x="2427" y="2507"/>
                    <a:pt x="2429" y="2516"/>
                    <a:pt x="2429" y="2524"/>
                  </a:cubicBezTo>
                  <a:cubicBezTo>
                    <a:pt x="2429" y="2524"/>
                    <a:pt x="2429" y="2524"/>
                    <a:pt x="2429" y="2524"/>
                  </a:cubicBezTo>
                  <a:cubicBezTo>
                    <a:pt x="2429" y="2532"/>
                    <a:pt x="2426" y="2541"/>
                    <a:pt x="2422" y="2548"/>
                  </a:cubicBezTo>
                  <a:cubicBezTo>
                    <a:pt x="2421" y="2550"/>
                    <a:pt x="2420" y="2551"/>
                    <a:pt x="2419" y="2553"/>
                  </a:cubicBezTo>
                  <a:cubicBezTo>
                    <a:pt x="2418" y="2555"/>
                    <a:pt x="2417" y="2557"/>
                    <a:pt x="2416" y="2558"/>
                  </a:cubicBezTo>
                  <a:cubicBezTo>
                    <a:pt x="2415" y="2559"/>
                    <a:pt x="2414" y="2561"/>
                    <a:pt x="2413" y="2562"/>
                  </a:cubicBezTo>
                  <a:cubicBezTo>
                    <a:pt x="2412" y="2563"/>
                    <a:pt x="2411" y="2564"/>
                    <a:pt x="2410" y="2565"/>
                  </a:cubicBezTo>
                  <a:cubicBezTo>
                    <a:pt x="2408" y="2566"/>
                    <a:pt x="2407" y="2568"/>
                    <a:pt x="2406" y="2569"/>
                  </a:cubicBezTo>
                  <a:cubicBezTo>
                    <a:pt x="2405" y="2569"/>
                    <a:pt x="2405" y="2570"/>
                    <a:pt x="2404" y="2570"/>
                  </a:cubicBezTo>
                  <a:cubicBezTo>
                    <a:pt x="2125" y="2797"/>
                    <a:pt x="2125" y="2797"/>
                    <a:pt x="2125" y="2797"/>
                  </a:cubicBezTo>
                  <a:cubicBezTo>
                    <a:pt x="2124" y="2797"/>
                    <a:pt x="2124" y="2798"/>
                    <a:pt x="2123" y="2798"/>
                  </a:cubicBezTo>
                  <a:cubicBezTo>
                    <a:pt x="2122" y="2799"/>
                    <a:pt x="2121" y="2800"/>
                    <a:pt x="2120" y="2802"/>
                  </a:cubicBezTo>
                  <a:cubicBezTo>
                    <a:pt x="2118" y="2804"/>
                    <a:pt x="2117" y="2805"/>
                    <a:pt x="2116" y="2806"/>
                  </a:cubicBezTo>
                  <a:cubicBezTo>
                    <a:pt x="2115" y="2807"/>
                    <a:pt x="2114" y="2809"/>
                    <a:pt x="2113" y="2810"/>
                  </a:cubicBezTo>
                  <a:cubicBezTo>
                    <a:pt x="2112" y="2811"/>
                    <a:pt x="2111" y="2813"/>
                    <a:pt x="2110" y="2814"/>
                  </a:cubicBezTo>
                  <a:cubicBezTo>
                    <a:pt x="2109" y="2816"/>
                    <a:pt x="2108" y="2818"/>
                    <a:pt x="2107" y="2819"/>
                  </a:cubicBezTo>
                  <a:cubicBezTo>
                    <a:pt x="2105" y="2826"/>
                    <a:pt x="2103" y="2833"/>
                    <a:pt x="2103" y="2839"/>
                  </a:cubicBezTo>
                  <a:cubicBezTo>
                    <a:pt x="2103" y="2845"/>
                    <a:pt x="2105" y="2853"/>
                    <a:pt x="2107" y="2859"/>
                  </a:cubicBezTo>
                  <a:cubicBezTo>
                    <a:pt x="2107" y="2859"/>
                    <a:pt x="2107" y="2859"/>
                    <a:pt x="2107" y="2859"/>
                  </a:cubicBezTo>
                  <a:cubicBezTo>
                    <a:pt x="2109" y="2857"/>
                    <a:pt x="2110" y="2855"/>
                    <a:pt x="2110" y="2853"/>
                  </a:cubicBezTo>
                  <a:cubicBezTo>
                    <a:pt x="2112" y="2849"/>
                    <a:pt x="2113" y="2844"/>
                    <a:pt x="2113" y="2839"/>
                  </a:cubicBezTo>
                  <a:cubicBezTo>
                    <a:pt x="2113" y="2835"/>
                    <a:pt x="2114" y="2830"/>
                    <a:pt x="2116" y="2826"/>
                  </a:cubicBezTo>
                  <a:cubicBezTo>
                    <a:pt x="2116" y="2824"/>
                    <a:pt x="2117" y="2822"/>
                    <a:pt x="2119" y="2819"/>
                  </a:cubicBezTo>
                  <a:cubicBezTo>
                    <a:pt x="2119" y="2818"/>
                    <a:pt x="2121" y="2817"/>
                    <a:pt x="2122" y="2816"/>
                  </a:cubicBezTo>
                  <a:cubicBezTo>
                    <a:pt x="2122" y="2815"/>
                    <a:pt x="2122" y="2815"/>
                    <a:pt x="2122" y="2815"/>
                  </a:cubicBezTo>
                  <a:cubicBezTo>
                    <a:pt x="2126" y="2823"/>
                    <a:pt x="2128" y="2831"/>
                    <a:pt x="2128" y="2839"/>
                  </a:cubicBezTo>
                  <a:cubicBezTo>
                    <a:pt x="2128" y="2848"/>
                    <a:pt x="2126" y="2856"/>
                    <a:pt x="2122" y="2864"/>
                  </a:cubicBezTo>
                  <a:cubicBezTo>
                    <a:pt x="2121" y="2866"/>
                    <a:pt x="2120" y="2867"/>
                    <a:pt x="2119" y="2869"/>
                  </a:cubicBezTo>
                  <a:cubicBezTo>
                    <a:pt x="2118" y="2870"/>
                    <a:pt x="2117" y="2872"/>
                    <a:pt x="2116" y="2873"/>
                  </a:cubicBezTo>
                  <a:cubicBezTo>
                    <a:pt x="2115" y="2874"/>
                    <a:pt x="2114" y="2876"/>
                    <a:pt x="2113" y="2877"/>
                  </a:cubicBezTo>
                  <a:cubicBezTo>
                    <a:pt x="2112" y="2878"/>
                    <a:pt x="2111" y="2879"/>
                    <a:pt x="2110" y="2880"/>
                  </a:cubicBezTo>
                  <a:cubicBezTo>
                    <a:pt x="2108" y="2881"/>
                    <a:pt x="2107" y="2884"/>
                    <a:pt x="2106" y="2885"/>
                  </a:cubicBezTo>
                  <a:cubicBezTo>
                    <a:pt x="2105" y="2885"/>
                    <a:pt x="2105" y="2886"/>
                    <a:pt x="2104" y="2886"/>
                  </a:cubicBezTo>
                  <a:cubicBezTo>
                    <a:pt x="1824" y="3113"/>
                    <a:pt x="1824" y="3113"/>
                    <a:pt x="1824" y="3113"/>
                  </a:cubicBezTo>
                  <a:cubicBezTo>
                    <a:pt x="1823" y="3113"/>
                    <a:pt x="1823" y="3114"/>
                    <a:pt x="1822" y="3114"/>
                  </a:cubicBezTo>
                  <a:cubicBezTo>
                    <a:pt x="1821" y="3115"/>
                    <a:pt x="1820" y="3116"/>
                    <a:pt x="1819" y="3117"/>
                  </a:cubicBezTo>
                  <a:cubicBezTo>
                    <a:pt x="1817" y="3119"/>
                    <a:pt x="1816" y="3120"/>
                    <a:pt x="1815" y="3121"/>
                  </a:cubicBezTo>
                  <a:cubicBezTo>
                    <a:pt x="1814" y="3122"/>
                    <a:pt x="1813" y="3124"/>
                    <a:pt x="1812" y="3125"/>
                  </a:cubicBezTo>
                  <a:cubicBezTo>
                    <a:pt x="1812" y="3125"/>
                    <a:pt x="1812" y="3125"/>
                    <a:pt x="1812" y="3125"/>
                  </a:cubicBezTo>
                  <a:cubicBezTo>
                    <a:pt x="1811" y="3126"/>
                    <a:pt x="1810" y="3128"/>
                    <a:pt x="1809" y="3129"/>
                  </a:cubicBezTo>
                  <a:cubicBezTo>
                    <a:pt x="1808" y="3131"/>
                    <a:pt x="1807" y="3134"/>
                    <a:pt x="1806" y="3135"/>
                  </a:cubicBezTo>
                  <a:cubicBezTo>
                    <a:pt x="1806" y="3135"/>
                    <a:pt x="1806" y="3135"/>
                    <a:pt x="1806" y="3135"/>
                  </a:cubicBezTo>
                  <a:cubicBezTo>
                    <a:pt x="1804" y="3142"/>
                    <a:pt x="1803" y="3149"/>
                    <a:pt x="1803" y="3155"/>
                  </a:cubicBezTo>
                  <a:cubicBezTo>
                    <a:pt x="1803" y="3161"/>
                    <a:pt x="1804" y="3169"/>
                    <a:pt x="1806" y="3175"/>
                  </a:cubicBezTo>
                  <a:cubicBezTo>
                    <a:pt x="1806" y="3175"/>
                    <a:pt x="1806" y="3175"/>
                    <a:pt x="1806" y="3175"/>
                  </a:cubicBezTo>
                  <a:cubicBezTo>
                    <a:pt x="1808" y="3173"/>
                    <a:pt x="1809" y="3171"/>
                    <a:pt x="1809" y="3169"/>
                  </a:cubicBezTo>
                  <a:cubicBezTo>
                    <a:pt x="1810" y="3168"/>
                    <a:pt x="1810" y="3166"/>
                    <a:pt x="1811" y="3164"/>
                  </a:cubicBezTo>
                  <a:cubicBezTo>
                    <a:pt x="1811" y="3163"/>
                    <a:pt x="1811" y="3163"/>
                    <a:pt x="1811" y="3162"/>
                  </a:cubicBezTo>
                  <a:cubicBezTo>
                    <a:pt x="1812" y="3162"/>
                    <a:pt x="1812" y="3162"/>
                    <a:pt x="1812" y="3161"/>
                  </a:cubicBezTo>
                  <a:cubicBezTo>
                    <a:pt x="1812" y="3159"/>
                    <a:pt x="1812" y="3157"/>
                    <a:pt x="1812" y="3155"/>
                  </a:cubicBezTo>
                  <a:cubicBezTo>
                    <a:pt x="1812" y="3155"/>
                    <a:pt x="1812" y="3155"/>
                    <a:pt x="1812" y="3155"/>
                  </a:cubicBezTo>
                  <a:cubicBezTo>
                    <a:pt x="1812" y="3151"/>
                    <a:pt x="1813" y="3145"/>
                    <a:pt x="1815" y="3141"/>
                  </a:cubicBezTo>
                  <a:cubicBezTo>
                    <a:pt x="1815" y="3139"/>
                    <a:pt x="1816" y="3137"/>
                    <a:pt x="1818" y="3135"/>
                  </a:cubicBezTo>
                  <a:cubicBezTo>
                    <a:pt x="1818" y="3134"/>
                    <a:pt x="1820" y="3132"/>
                    <a:pt x="1821" y="3131"/>
                  </a:cubicBezTo>
                  <a:cubicBezTo>
                    <a:pt x="1825" y="3138"/>
                    <a:pt x="1827" y="3146"/>
                    <a:pt x="1827" y="3155"/>
                  </a:cubicBezTo>
                  <a:cubicBezTo>
                    <a:pt x="1827" y="3163"/>
                    <a:pt x="1825" y="3172"/>
                    <a:pt x="1821" y="3179"/>
                  </a:cubicBezTo>
                  <a:cubicBezTo>
                    <a:pt x="1820" y="3181"/>
                    <a:pt x="1819" y="3182"/>
                    <a:pt x="1818" y="3184"/>
                  </a:cubicBezTo>
                  <a:cubicBezTo>
                    <a:pt x="1817" y="3185"/>
                    <a:pt x="1816" y="3187"/>
                    <a:pt x="1815" y="3188"/>
                  </a:cubicBezTo>
                  <a:cubicBezTo>
                    <a:pt x="1814" y="3189"/>
                    <a:pt x="1813" y="3192"/>
                    <a:pt x="1812" y="3193"/>
                  </a:cubicBezTo>
                  <a:cubicBezTo>
                    <a:pt x="1812" y="3192"/>
                    <a:pt x="1812" y="3192"/>
                    <a:pt x="1812" y="3192"/>
                  </a:cubicBezTo>
                  <a:cubicBezTo>
                    <a:pt x="1811" y="3193"/>
                    <a:pt x="1810" y="3194"/>
                    <a:pt x="1809" y="3195"/>
                  </a:cubicBezTo>
                  <a:cubicBezTo>
                    <a:pt x="1807" y="3197"/>
                    <a:pt x="1806" y="3199"/>
                    <a:pt x="1805" y="3200"/>
                  </a:cubicBezTo>
                  <a:cubicBezTo>
                    <a:pt x="1804" y="3200"/>
                    <a:pt x="1804" y="3201"/>
                    <a:pt x="1803" y="3201"/>
                  </a:cubicBezTo>
                  <a:cubicBezTo>
                    <a:pt x="1524" y="3428"/>
                    <a:pt x="1524" y="3428"/>
                    <a:pt x="1524" y="3428"/>
                  </a:cubicBezTo>
                  <a:cubicBezTo>
                    <a:pt x="1523" y="3428"/>
                    <a:pt x="1523" y="3429"/>
                    <a:pt x="1522" y="3429"/>
                  </a:cubicBezTo>
                  <a:cubicBezTo>
                    <a:pt x="1521" y="3430"/>
                    <a:pt x="1520" y="3431"/>
                    <a:pt x="1519" y="3432"/>
                  </a:cubicBezTo>
                  <a:cubicBezTo>
                    <a:pt x="1517" y="3434"/>
                    <a:pt x="1516" y="3435"/>
                    <a:pt x="1515" y="3436"/>
                  </a:cubicBezTo>
                  <a:cubicBezTo>
                    <a:pt x="1514" y="3437"/>
                    <a:pt x="1513" y="3440"/>
                    <a:pt x="1512" y="3441"/>
                  </a:cubicBezTo>
                  <a:cubicBezTo>
                    <a:pt x="1511" y="3442"/>
                    <a:pt x="1510" y="3444"/>
                    <a:pt x="1509" y="3445"/>
                  </a:cubicBezTo>
                  <a:cubicBezTo>
                    <a:pt x="1508" y="3447"/>
                    <a:pt x="1507" y="3449"/>
                    <a:pt x="1506" y="3450"/>
                  </a:cubicBezTo>
                  <a:cubicBezTo>
                    <a:pt x="1504" y="3456"/>
                    <a:pt x="1502" y="3464"/>
                    <a:pt x="1502" y="3470"/>
                  </a:cubicBezTo>
                  <a:cubicBezTo>
                    <a:pt x="1502" y="3470"/>
                    <a:pt x="1502" y="3470"/>
                    <a:pt x="1502" y="3470"/>
                  </a:cubicBezTo>
                  <a:cubicBezTo>
                    <a:pt x="1502" y="3477"/>
                    <a:pt x="1504" y="3484"/>
                    <a:pt x="1506" y="3490"/>
                  </a:cubicBezTo>
                  <a:cubicBezTo>
                    <a:pt x="1508" y="3488"/>
                    <a:pt x="1509" y="3486"/>
                    <a:pt x="1509" y="3484"/>
                  </a:cubicBezTo>
                  <a:cubicBezTo>
                    <a:pt x="1511" y="3480"/>
                    <a:pt x="1512" y="3474"/>
                    <a:pt x="1512" y="3470"/>
                  </a:cubicBezTo>
                  <a:cubicBezTo>
                    <a:pt x="1512" y="3466"/>
                    <a:pt x="1513" y="3461"/>
                    <a:pt x="1515" y="3456"/>
                  </a:cubicBezTo>
                  <a:cubicBezTo>
                    <a:pt x="1515" y="3454"/>
                    <a:pt x="1516" y="3452"/>
                    <a:pt x="1518" y="3450"/>
                  </a:cubicBezTo>
                  <a:cubicBezTo>
                    <a:pt x="1518" y="3449"/>
                    <a:pt x="1520" y="3447"/>
                    <a:pt x="1521" y="3446"/>
                  </a:cubicBezTo>
                  <a:cubicBezTo>
                    <a:pt x="1525" y="3453"/>
                    <a:pt x="1527" y="3462"/>
                    <a:pt x="1527" y="3470"/>
                  </a:cubicBezTo>
                  <a:cubicBezTo>
                    <a:pt x="1527" y="3470"/>
                    <a:pt x="1527" y="3470"/>
                    <a:pt x="1527" y="3471"/>
                  </a:cubicBezTo>
                  <a:cubicBezTo>
                    <a:pt x="1527" y="3479"/>
                    <a:pt x="1525" y="3487"/>
                    <a:pt x="1521" y="3494"/>
                  </a:cubicBezTo>
                  <a:cubicBezTo>
                    <a:pt x="1520" y="3496"/>
                    <a:pt x="1519" y="3497"/>
                    <a:pt x="1518" y="3499"/>
                  </a:cubicBezTo>
                  <a:cubicBezTo>
                    <a:pt x="1517" y="3501"/>
                    <a:pt x="1516" y="3503"/>
                    <a:pt x="1515" y="3504"/>
                  </a:cubicBezTo>
                  <a:cubicBezTo>
                    <a:pt x="1514" y="3505"/>
                    <a:pt x="1513" y="3507"/>
                    <a:pt x="1512" y="3508"/>
                  </a:cubicBezTo>
                  <a:cubicBezTo>
                    <a:pt x="1511" y="3509"/>
                    <a:pt x="1510" y="3510"/>
                    <a:pt x="1509" y="3511"/>
                  </a:cubicBezTo>
                  <a:cubicBezTo>
                    <a:pt x="1507" y="3512"/>
                    <a:pt x="1506" y="3514"/>
                    <a:pt x="1505" y="3515"/>
                  </a:cubicBezTo>
                  <a:cubicBezTo>
                    <a:pt x="1504" y="3515"/>
                    <a:pt x="1504" y="3516"/>
                    <a:pt x="1503" y="3516"/>
                  </a:cubicBezTo>
                  <a:cubicBezTo>
                    <a:pt x="1223" y="3744"/>
                    <a:pt x="1223" y="3744"/>
                    <a:pt x="1223" y="3744"/>
                  </a:cubicBezTo>
                  <a:cubicBezTo>
                    <a:pt x="1222" y="3744"/>
                    <a:pt x="1222" y="3745"/>
                    <a:pt x="1221" y="3745"/>
                  </a:cubicBezTo>
                  <a:cubicBezTo>
                    <a:pt x="1220" y="3746"/>
                    <a:pt x="1219" y="3747"/>
                    <a:pt x="1218" y="3748"/>
                  </a:cubicBezTo>
                  <a:cubicBezTo>
                    <a:pt x="1216" y="3750"/>
                    <a:pt x="1215" y="3751"/>
                    <a:pt x="1214" y="3752"/>
                  </a:cubicBezTo>
                  <a:cubicBezTo>
                    <a:pt x="1213" y="3753"/>
                    <a:pt x="1212" y="3755"/>
                    <a:pt x="1211" y="3756"/>
                  </a:cubicBezTo>
                  <a:cubicBezTo>
                    <a:pt x="1210" y="3757"/>
                    <a:pt x="1209" y="3759"/>
                    <a:pt x="1208" y="3760"/>
                  </a:cubicBezTo>
                  <a:cubicBezTo>
                    <a:pt x="1207" y="3763"/>
                    <a:pt x="1206" y="3765"/>
                    <a:pt x="1205" y="3766"/>
                  </a:cubicBezTo>
                  <a:cubicBezTo>
                    <a:pt x="1203" y="3772"/>
                    <a:pt x="1201" y="3779"/>
                    <a:pt x="1201" y="3786"/>
                  </a:cubicBezTo>
                  <a:cubicBezTo>
                    <a:pt x="1201" y="3786"/>
                    <a:pt x="1201" y="3786"/>
                    <a:pt x="1201" y="3786"/>
                  </a:cubicBezTo>
                  <a:cubicBezTo>
                    <a:pt x="1201" y="3792"/>
                    <a:pt x="1203" y="3799"/>
                    <a:pt x="1205" y="3806"/>
                  </a:cubicBezTo>
                  <a:cubicBezTo>
                    <a:pt x="1207" y="3804"/>
                    <a:pt x="1208" y="3801"/>
                    <a:pt x="1208" y="3799"/>
                  </a:cubicBezTo>
                  <a:cubicBezTo>
                    <a:pt x="1209" y="3797"/>
                    <a:pt x="1210" y="3795"/>
                    <a:pt x="1211" y="3793"/>
                  </a:cubicBezTo>
                  <a:cubicBezTo>
                    <a:pt x="1211" y="3790"/>
                    <a:pt x="1211" y="3788"/>
                    <a:pt x="1211" y="3786"/>
                  </a:cubicBezTo>
                  <a:cubicBezTo>
                    <a:pt x="1211" y="3784"/>
                    <a:pt x="1212" y="3783"/>
                    <a:pt x="1212" y="3781"/>
                  </a:cubicBezTo>
                  <a:cubicBezTo>
                    <a:pt x="1212" y="3778"/>
                    <a:pt x="1213" y="3775"/>
                    <a:pt x="1214" y="3772"/>
                  </a:cubicBezTo>
                  <a:cubicBezTo>
                    <a:pt x="1214" y="3770"/>
                    <a:pt x="1215" y="3768"/>
                    <a:pt x="1217" y="3766"/>
                  </a:cubicBezTo>
                  <a:cubicBezTo>
                    <a:pt x="1217" y="3765"/>
                    <a:pt x="1219" y="3763"/>
                    <a:pt x="1220" y="3761"/>
                  </a:cubicBezTo>
                  <a:cubicBezTo>
                    <a:pt x="1224" y="3769"/>
                    <a:pt x="1226" y="3777"/>
                    <a:pt x="1226" y="3786"/>
                  </a:cubicBezTo>
                  <a:cubicBezTo>
                    <a:pt x="1226" y="3786"/>
                    <a:pt x="1226" y="3786"/>
                    <a:pt x="1226" y="3786"/>
                  </a:cubicBezTo>
                  <a:cubicBezTo>
                    <a:pt x="1226" y="3794"/>
                    <a:pt x="1224" y="3803"/>
                    <a:pt x="1220" y="3810"/>
                  </a:cubicBezTo>
                  <a:cubicBezTo>
                    <a:pt x="1219" y="3812"/>
                    <a:pt x="1218" y="3813"/>
                    <a:pt x="1217" y="3815"/>
                  </a:cubicBezTo>
                  <a:cubicBezTo>
                    <a:pt x="1216" y="3816"/>
                    <a:pt x="1215" y="3818"/>
                    <a:pt x="1214" y="3819"/>
                  </a:cubicBezTo>
                  <a:cubicBezTo>
                    <a:pt x="1213" y="3820"/>
                    <a:pt x="1212" y="3822"/>
                    <a:pt x="1211" y="3824"/>
                  </a:cubicBezTo>
                  <a:cubicBezTo>
                    <a:pt x="1210" y="3825"/>
                    <a:pt x="1209" y="3826"/>
                    <a:pt x="1208" y="3827"/>
                  </a:cubicBezTo>
                  <a:cubicBezTo>
                    <a:pt x="1206" y="3828"/>
                    <a:pt x="1205" y="3830"/>
                    <a:pt x="1204" y="3831"/>
                  </a:cubicBezTo>
                  <a:cubicBezTo>
                    <a:pt x="1203" y="3831"/>
                    <a:pt x="1203" y="3832"/>
                    <a:pt x="1202" y="3832"/>
                  </a:cubicBezTo>
                  <a:cubicBezTo>
                    <a:pt x="923" y="4059"/>
                    <a:pt x="923" y="4059"/>
                    <a:pt x="923" y="4059"/>
                  </a:cubicBezTo>
                  <a:cubicBezTo>
                    <a:pt x="922" y="4059"/>
                    <a:pt x="922" y="4060"/>
                    <a:pt x="921" y="4060"/>
                  </a:cubicBezTo>
                  <a:cubicBezTo>
                    <a:pt x="920" y="4061"/>
                    <a:pt x="919" y="4062"/>
                    <a:pt x="918" y="4063"/>
                  </a:cubicBezTo>
                  <a:cubicBezTo>
                    <a:pt x="916" y="4065"/>
                    <a:pt x="915" y="4067"/>
                    <a:pt x="914" y="4068"/>
                  </a:cubicBezTo>
                  <a:cubicBezTo>
                    <a:pt x="913" y="4069"/>
                    <a:pt x="912" y="4071"/>
                    <a:pt x="911" y="4072"/>
                  </a:cubicBezTo>
                  <a:cubicBezTo>
                    <a:pt x="910" y="4073"/>
                    <a:pt x="909" y="4075"/>
                    <a:pt x="908" y="4076"/>
                  </a:cubicBezTo>
                  <a:cubicBezTo>
                    <a:pt x="907" y="4078"/>
                    <a:pt x="906" y="4080"/>
                    <a:pt x="905" y="4081"/>
                  </a:cubicBezTo>
                  <a:cubicBezTo>
                    <a:pt x="904" y="4084"/>
                    <a:pt x="903" y="4088"/>
                    <a:pt x="902" y="4091"/>
                  </a:cubicBezTo>
                  <a:cubicBezTo>
                    <a:pt x="901" y="4095"/>
                    <a:pt x="901" y="4098"/>
                    <a:pt x="901" y="4101"/>
                  </a:cubicBezTo>
                  <a:cubicBezTo>
                    <a:pt x="901" y="4108"/>
                    <a:pt x="903" y="4115"/>
                    <a:pt x="905" y="4121"/>
                  </a:cubicBezTo>
                  <a:cubicBezTo>
                    <a:pt x="907" y="4119"/>
                    <a:pt x="908" y="4117"/>
                    <a:pt x="908" y="4115"/>
                  </a:cubicBezTo>
                  <a:cubicBezTo>
                    <a:pt x="909" y="4113"/>
                    <a:pt x="910" y="4111"/>
                    <a:pt x="910" y="4108"/>
                  </a:cubicBezTo>
                  <a:cubicBezTo>
                    <a:pt x="911" y="4106"/>
                    <a:pt x="911" y="4103"/>
                    <a:pt x="911" y="4101"/>
                  </a:cubicBezTo>
                  <a:cubicBezTo>
                    <a:pt x="911" y="4099"/>
                    <a:pt x="911" y="4097"/>
                    <a:pt x="912" y="4095"/>
                  </a:cubicBezTo>
                  <a:cubicBezTo>
                    <a:pt x="912" y="4092"/>
                    <a:pt x="913" y="4090"/>
                    <a:pt x="914" y="4088"/>
                  </a:cubicBezTo>
                  <a:cubicBezTo>
                    <a:pt x="914" y="4085"/>
                    <a:pt x="915" y="4083"/>
                    <a:pt x="917" y="4081"/>
                  </a:cubicBezTo>
                  <a:cubicBezTo>
                    <a:pt x="917" y="4080"/>
                    <a:pt x="919" y="4078"/>
                    <a:pt x="920" y="4077"/>
                  </a:cubicBezTo>
                  <a:cubicBezTo>
                    <a:pt x="924" y="4084"/>
                    <a:pt x="926" y="4093"/>
                    <a:pt x="926" y="4101"/>
                  </a:cubicBezTo>
                  <a:cubicBezTo>
                    <a:pt x="926" y="4106"/>
                    <a:pt x="925" y="4110"/>
                    <a:pt x="924" y="4114"/>
                  </a:cubicBezTo>
                  <a:cubicBezTo>
                    <a:pt x="923" y="4118"/>
                    <a:pt x="922" y="4122"/>
                    <a:pt x="920" y="4125"/>
                  </a:cubicBezTo>
                  <a:cubicBezTo>
                    <a:pt x="919" y="4128"/>
                    <a:pt x="918" y="4129"/>
                    <a:pt x="917" y="4131"/>
                  </a:cubicBezTo>
                  <a:cubicBezTo>
                    <a:pt x="916" y="4132"/>
                    <a:pt x="915" y="4134"/>
                    <a:pt x="914" y="4135"/>
                  </a:cubicBezTo>
                  <a:cubicBezTo>
                    <a:pt x="913" y="4136"/>
                    <a:pt x="912" y="4138"/>
                    <a:pt x="911" y="4139"/>
                  </a:cubicBezTo>
                  <a:cubicBezTo>
                    <a:pt x="910" y="4140"/>
                    <a:pt x="909" y="4141"/>
                    <a:pt x="908" y="4142"/>
                  </a:cubicBezTo>
                  <a:cubicBezTo>
                    <a:pt x="906" y="4143"/>
                    <a:pt x="905" y="4145"/>
                    <a:pt x="904" y="4147"/>
                  </a:cubicBezTo>
                  <a:cubicBezTo>
                    <a:pt x="903" y="4147"/>
                    <a:pt x="903" y="4148"/>
                    <a:pt x="902" y="4148"/>
                  </a:cubicBezTo>
                  <a:cubicBezTo>
                    <a:pt x="623" y="4375"/>
                    <a:pt x="623" y="4375"/>
                    <a:pt x="623" y="4375"/>
                  </a:cubicBezTo>
                  <a:cubicBezTo>
                    <a:pt x="622" y="4375"/>
                    <a:pt x="622" y="4376"/>
                    <a:pt x="621" y="4376"/>
                  </a:cubicBezTo>
                  <a:cubicBezTo>
                    <a:pt x="620" y="4377"/>
                    <a:pt x="619" y="4378"/>
                    <a:pt x="618" y="4379"/>
                  </a:cubicBezTo>
                  <a:cubicBezTo>
                    <a:pt x="616" y="4381"/>
                    <a:pt x="615" y="4382"/>
                    <a:pt x="614" y="4383"/>
                  </a:cubicBezTo>
                  <a:cubicBezTo>
                    <a:pt x="613" y="4384"/>
                    <a:pt x="612" y="4386"/>
                    <a:pt x="611" y="4387"/>
                  </a:cubicBezTo>
                  <a:cubicBezTo>
                    <a:pt x="610" y="4388"/>
                    <a:pt x="609" y="4391"/>
                    <a:pt x="608" y="4392"/>
                  </a:cubicBezTo>
                  <a:cubicBezTo>
                    <a:pt x="607" y="4394"/>
                    <a:pt x="606" y="4396"/>
                    <a:pt x="605" y="4397"/>
                  </a:cubicBezTo>
                  <a:cubicBezTo>
                    <a:pt x="605" y="4397"/>
                    <a:pt x="605" y="4397"/>
                    <a:pt x="605" y="4397"/>
                  </a:cubicBezTo>
                  <a:cubicBezTo>
                    <a:pt x="603" y="4403"/>
                    <a:pt x="601" y="4411"/>
                    <a:pt x="601" y="4417"/>
                  </a:cubicBezTo>
                  <a:cubicBezTo>
                    <a:pt x="601" y="4423"/>
                    <a:pt x="603" y="4431"/>
                    <a:pt x="605" y="4437"/>
                  </a:cubicBezTo>
                  <a:cubicBezTo>
                    <a:pt x="606" y="4436"/>
                    <a:pt x="606" y="4435"/>
                    <a:pt x="607" y="4434"/>
                  </a:cubicBezTo>
                  <a:cubicBezTo>
                    <a:pt x="607" y="4433"/>
                    <a:pt x="608" y="4432"/>
                    <a:pt x="608" y="4431"/>
                  </a:cubicBezTo>
                  <a:cubicBezTo>
                    <a:pt x="610" y="4426"/>
                    <a:pt x="611" y="4421"/>
                    <a:pt x="611" y="4417"/>
                  </a:cubicBezTo>
                  <a:cubicBezTo>
                    <a:pt x="611" y="4413"/>
                    <a:pt x="612" y="4407"/>
                    <a:pt x="614" y="4403"/>
                  </a:cubicBezTo>
                  <a:cubicBezTo>
                    <a:pt x="614" y="4402"/>
                    <a:pt x="614" y="4401"/>
                    <a:pt x="614" y="4400"/>
                  </a:cubicBezTo>
                  <a:cubicBezTo>
                    <a:pt x="615" y="4399"/>
                    <a:pt x="616" y="4398"/>
                    <a:pt x="617" y="4397"/>
                  </a:cubicBezTo>
                  <a:cubicBezTo>
                    <a:pt x="617" y="4396"/>
                    <a:pt x="619" y="4394"/>
                    <a:pt x="620" y="4393"/>
                  </a:cubicBezTo>
                  <a:cubicBezTo>
                    <a:pt x="624" y="4400"/>
                    <a:pt x="626" y="4408"/>
                    <a:pt x="626" y="4417"/>
                  </a:cubicBezTo>
                  <a:cubicBezTo>
                    <a:pt x="626" y="4425"/>
                    <a:pt x="624" y="4434"/>
                    <a:pt x="620" y="4441"/>
                  </a:cubicBezTo>
                  <a:cubicBezTo>
                    <a:pt x="620" y="4441"/>
                    <a:pt x="620" y="4441"/>
                    <a:pt x="619" y="4441"/>
                  </a:cubicBezTo>
                  <a:cubicBezTo>
                    <a:pt x="618" y="4443"/>
                    <a:pt x="618" y="4444"/>
                    <a:pt x="617" y="4446"/>
                  </a:cubicBezTo>
                  <a:cubicBezTo>
                    <a:pt x="616" y="4447"/>
                    <a:pt x="615" y="4449"/>
                    <a:pt x="614" y="4451"/>
                  </a:cubicBezTo>
                  <a:cubicBezTo>
                    <a:pt x="613" y="4452"/>
                    <a:pt x="612" y="4454"/>
                    <a:pt x="611" y="4455"/>
                  </a:cubicBezTo>
                  <a:cubicBezTo>
                    <a:pt x="610" y="4456"/>
                    <a:pt x="609" y="4457"/>
                    <a:pt x="608" y="4458"/>
                  </a:cubicBezTo>
                  <a:cubicBezTo>
                    <a:pt x="606" y="4459"/>
                    <a:pt x="605" y="4461"/>
                    <a:pt x="604" y="4462"/>
                  </a:cubicBezTo>
                  <a:cubicBezTo>
                    <a:pt x="603" y="4462"/>
                    <a:pt x="603" y="4463"/>
                    <a:pt x="602" y="4463"/>
                  </a:cubicBezTo>
                  <a:cubicBezTo>
                    <a:pt x="322" y="4690"/>
                    <a:pt x="322" y="4690"/>
                    <a:pt x="322" y="4690"/>
                  </a:cubicBezTo>
                  <a:cubicBezTo>
                    <a:pt x="321" y="4690"/>
                    <a:pt x="321" y="4691"/>
                    <a:pt x="320" y="4691"/>
                  </a:cubicBezTo>
                  <a:cubicBezTo>
                    <a:pt x="320" y="4691"/>
                    <a:pt x="320" y="4692"/>
                    <a:pt x="320" y="4692"/>
                  </a:cubicBezTo>
                  <a:cubicBezTo>
                    <a:pt x="319" y="4693"/>
                    <a:pt x="318" y="4694"/>
                    <a:pt x="317" y="4695"/>
                  </a:cubicBezTo>
                  <a:cubicBezTo>
                    <a:pt x="315" y="4697"/>
                    <a:pt x="314" y="4698"/>
                    <a:pt x="313" y="4699"/>
                  </a:cubicBezTo>
                  <a:cubicBezTo>
                    <a:pt x="312" y="4700"/>
                    <a:pt x="311" y="4702"/>
                    <a:pt x="310" y="4703"/>
                  </a:cubicBezTo>
                  <a:cubicBezTo>
                    <a:pt x="309" y="4704"/>
                    <a:pt x="308" y="4706"/>
                    <a:pt x="307" y="4707"/>
                  </a:cubicBezTo>
                  <a:cubicBezTo>
                    <a:pt x="306" y="4709"/>
                    <a:pt x="305" y="4711"/>
                    <a:pt x="304" y="4712"/>
                  </a:cubicBezTo>
                  <a:cubicBezTo>
                    <a:pt x="302" y="4719"/>
                    <a:pt x="300" y="4726"/>
                    <a:pt x="300" y="4732"/>
                  </a:cubicBezTo>
                  <a:cubicBezTo>
                    <a:pt x="300" y="4739"/>
                    <a:pt x="302" y="4746"/>
                    <a:pt x="304" y="4752"/>
                  </a:cubicBezTo>
                  <a:cubicBezTo>
                    <a:pt x="304" y="4752"/>
                    <a:pt x="304" y="4752"/>
                    <a:pt x="304" y="4752"/>
                  </a:cubicBezTo>
                  <a:cubicBezTo>
                    <a:pt x="306" y="4750"/>
                    <a:pt x="307" y="4748"/>
                    <a:pt x="307" y="4746"/>
                  </a:cubicBezTo>
                  <a:cubicBezTo>
                    <a:pt x="309" y="4742"/>
                    <a:pt x="310" y="4737"/>
                    <a:pt x="310" y="4732"/>
                  </a:cubicBezTo>
                  <a:cubicBezTo>
                    <a:pt x="310" y="4728"/>
                    <a:pt x="311" y="4723"/>
                    <a:pt x="313" y="4719"/>
                  </a:cubicBezTo>
                  <a:cubicBezTo>
                    <a:pt x="313" y="4717"/>
                    <a:pt x="314" y="4715"/>
                    <a:pt x="316" y="4712"/>
                  </a:cubicBezTo>
                  <a:cubicBezTo>
                    <a:pt x="316" y="4711"/>
                    <a:pt x="318" y="4710"/>
                    <a:pt x="319" y="4708"/>
                  </a:cubicBezTo>
                  <a:cubicBezTo>
                    <a:pt x="319" y="4708"/>
                    <a:pt x="319" y="4708"/>
                    <a:pt x="319" y="4708"/>
                  </a:cubicBezTo>
                  <a:cubicBezTo>
                    <a:pt x="323" y="4716"/>
                    <a:pt x="325" y="4724"/>
                    <a:pt x="325" y="4732"/>
                  </a:cubicBezTo>
                  <a:cubicBezTo>
                    <a:pt x="325" y="4741"/>
                    <a:pt x="323" y="4749"/>
                    <a:pt x="319" y="4757"/>
                  </a:cubicBezTo>
                  <a:cubicBezTo>
                    <a:pt x="318" y="4759"/>
                    <a:pt x="317" y="4760"/>
                    <a:pt x="316" y="4762"/>
                  </a:cubicBezTo>
                  <a:cubicBezTo>
                    <a:pt x="315" y="4763"/>
                    <a:pt x="314" y="4765"/>
                    <a:pt x="313" y="4766"/>
                  </a:cubicBezTo>
                  <a:cubicBezTo>
                    <a:pt x="312" y="4767"/>
                    <a:pt x="311" y="4769"/>
                    <a:pt x="310" y="4770"/>
                  </a:cubicBezTo>
                  <a:cubicBezTo>
                    <a:pt x="309" y="4771"/>
                    <a:pt x="308" y="4772"/>
                    <a:pt x="307" y="4774"/>
                  </a:cubicBezTo>
                  <a:cubicBezTo>
                    <a:pt x="305" y="4775"/>
                    <a:pt x="304" y="4777"/>
                    <a:pt x="303" y="4778"/>
                  </a:cubicBezTo>
                  <a:cubicBezTo>
                    <a:pt x="303" y="4778"/>
                    <a:pt x="303" y="4778"/>
                    <a:pt x="303" y="4778"/>
                  </a:cubicBezTo>
                  <a:cubicBezTo>
                    <a:pt x="302" y="4778"/>
                    <a:pt x="302" y="4779"/>
                    <a:pt x="301" y="4779"/>
                  </a:cubicBezTo>
                  <a:cubicBezTo>
                    <a:pt x="301" y="4779"/>
                    <a:pt x="301" y="4779"/>
                    <a:pt x="301" y="4779"/>
                  </a:cubicBezTo>
                  <a:cubicBezTo>
                    <a:pt x="22" y="5006"/>
                    <a:pt x="22" y="5006"/>
                    <a:pt x="22" y="5006"/>
                  </a:cubicBezTo>
                  <a:cubicBezTo>
                    <a:pt x="21" y="5006"/>
                    <a:pt x="21" y="5007"/>
                    <a:pt x="20" y="5007"/>
                  </a:cubicBezTo>
                  <a:cubicBezTo>
                    <a:pt x="19" y="5008"/>
                    <a:pt x="18" y="5009"/>
                    <a:pt x="17" y="5010"/>
                  </a:cubicBezTo>
                  <a:cubicBezTo>
                    <a:pt x="15" y="5012"/>
                    <a:pt x="14" y="5013"/>
                    <a:pt x="13" y="5014"/>
                  </a:cubicBezTo>
                  <a:cubicBezTo>
                    <a:pt x="12" y="5015"/>
                    <a:pt x="11" y="5018"/>
                    <a:pt x="10" y="5019"/>
                  </a:cubicBezTo>
                  <a:cubicBezTo>
                    <a:pt x="9" y="5020"/>
                    <a:pt x="8" y="5022"/>
                    <a:pt x="7" y="5023"/>
                  </a:cubicBezTo>
                  <a:cubicBezTo>
                    <a:pt x="6" y="5025"/>
                    <a:pt x="5" y="5027"/>
                    <a:pt x="4" y="5028"/>
                  </a:cubicBezTo>
                  <a:cubicBezTo>
                    <a:pt x="2" y="5034"/>
                    <a:pt x="0" y="5042"/>
                    <a:pt x="0" y="5048"/>
                  </a:cubicBezTo>
                  <a:cubicBezTo>
                    <a:pt x="5" y="5048"/>
                    <a:pt x="5" y="5048"/>
                    <a:pt x="5" y="5048"/>
                  </a:cubicBezTo>
                  <a:cubicBezTo>
                    <a:pt x="8" y="5048"/>
                    <a:pt x="9" y="5048"/>
                    <a:pt x="9" y="5048"/>
                  </a:cubicBezTo>
                  <a:cubicBezTo>
                    <a:pt x="10" y="5048"/>
                    <a:pt x="10" y="5048"/>
                    <a:pt x="10" y="5048"/>
                  </a:cubicBezTo>
                  <a:cubicBezTo>
                    <a:pt x="14" y="5048"/>
                    <a:pt x="14" y="5048"/>
                    <a:pt x="14" y="5048"/>
                  </a:cubicBezTo>
                  <a:cubicBezTo>
                    <a:pt x="19" y="5048"/>
                    <a:pt x="19" y="5048"/>
                    <a:pt x="19" y="5048"/>
                  </a:cubicBezTo>
                  <a:cubicBezTo>
                    <a:pt x="24" y="5048"/>
                    <a:pt x="24" y="5048"/>
                    <a:pt x="24" y="5048"/>
                  </a:cubicBezTo>
                  <a:cubicBezTo>
                    <a:pt x="24" y="5040"/>
                    <a:pt x="22" y="5032"/>
                    <a:pt x="18" y="5025"/>
                  </a:cubicBezTo>
                  <a:cubicBezTo>
                    <a:pt x="18" y="5024"/>
                    <a:pt x="19" y="5024"/>
                    <a:pt x="19" y="5024"/>
                  </a:cubicBezTo>
                  <a:cubicBezTo>
                    <a:pt x="23" y="5031"/>
                    <a:pt x="25" y="5040"/>
                    <a:pt x="25" y="5048"/>
                  </a:cubicBezTo>
                  <a:cubicBezTo>
                    <a:pt x="29" y="5048"/>
                    <a:pt x="29" y="5048"/>
                    <a:pt x="29" y="5048"/>
                  </a:cubicBezTo>
                  <a:cubicBezTo>
                    <a:pt x="34" y="5048"/>
                    <a:pt x="34" y="5048"/>
                    <a:pt x="34" y="5048"/>
                  </a:cubicBezTo>
                  <a:cubicBezTo>
                    <a:pt x="34" y="5037"/>
                    <a:pt x="31" y="5026"/>
                    <a:pt x="26" y="5015"/>
                  </a:cubicBezTo>
                  <a:cubicBezTo>
                    <a:pt x="26" y="5015"/>
                    <a:pt x="27" y="5014"/>
                    <a:pt x="28" y="5014"/>
                  </a:cubicBezTo>
                  <a:cubicBezTo>
                    <a:pt x="307" y="4787"/>
                    <a:pt x="307" y="4787"/>
                    <a:pt x="307" y="4787"/>
                  </a:cubicBezTo>
                  <a:cubicBezTo>
                    <a:pt x="308" y="4786"/>
                    <a:pt x="309" y="4785"/>
                    <a:pt x="310" y="4784"/>
                  </a:cubicBezTo>
                  <a:cubicBezTo>
                    <a:pt x="311" y="4785"/>
                    <a:pt x="312" y="4786"/>
                    <a:pt x="313" y="4787"/>
                  </a:cubicBezTo>
                  <a:cubicBezTo>
                    <a:pt x="593" y="5014"/>
                    <a:pt x="593" y="5014"/>
                    <a:pt x="593" y="5014"/>
                  </a:cubicBezTo>
                  <a:cubicBezTo>
                    <a:pt x="593" y="5014"/>
                    <a:pt x="594" y="5015"/>
                    <a:pt x="594" y="5015"/>
                  </a:cubicBezTo>
                  <a:cubicBezTo>
                    <a:pt x="594" y="5015"/>
                    <a:pt x="595" y="5015"/>
                    <a:pt x="595" y="5015"/>
                  </a:cubicBezTo>
                  <a:cubicBezTo>
                    <a:pt x="596" y="5014"/>
                    <a:pt x="597" y="5013"/>
                    <a:pt x="598" y="5011"/>
                  </a:cubicBezTo>
                  <a:cubicBezTo>
                    <a:pt x="599" y="5010"/>
                    <a:pt x="600" y="5009"/>
                    <a:pt x="601" y="5007"/>
                  </a:cubicBezTo>
                  <a:cubicBezTo>
                    <a:pt x="600" y="5007"/>
                    <a:pt x="600" y="5006"/>
                    <a:pt x="599" y="5006"/>
                  </a:cubicBezTo>
                  <a:cubicBezTo>
                    <a:pt x="319" y="4779"/>
                    <a:pt x="319" y="4779"/>
                    <a:pt x="319" y="47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4" name="Freeform 51"/>
            <p:cNvSpPr>
              <a:spLocks noEditPoints="1"/>
            </p:cNvSpPr>
            <p:nvPr/>
          </p:nvSpPr>
          <p:spPr bwMode="auto">
            <a:xfrm>
              <a:off x="714375" y="1674813"/>
              <a:ext cx="3248025" cy="3214687"/>
            </a:xfrm>
            <a:custGeom>
              <a:avLst/>
              <a:gdLst>
                <a:gd name="T0" fmla="*/ 613 w 5105"/>
                <a:gd name="T1" fmla="*/ 4472 h 5048"/>
                <a:gd name="T2" fmla="*/ 626 w 5105"/>
                <a:gd name="T3" fmla="*/ 4450 h 5048"/>
                <a:gd name="T4" fmla="*/ 1199 w 5105"/>
                <a:gd name="T5" fmla="*/ 4375 h 5048"/>
                <a:gd name="T6" fmla="*/ 927 w 5105"/>
                <a:gd name="T7" fmla="*/ 4135 h 5048"/>
                <a:gd name="T8" fmla="*/ 1501 w 5105"/>
                <a:gd name="T9" fmla="*/ 4061 h 5048"/>
                <a:gd name="T10" fmla="*/ 1229 w 5105"/>
                <a:gd name="T11" fmla="*/ 3753 h 5048"/>
                <a:gd name="T12" fmla="*/ 1799 w 5105"/>
                <a:gd name="T13" fmla="*/ 3745 h 5048"/>
                <a:gd name="T14" fmla="*/ 1811 w 5105"/>
                <a:gd name="T15" fmla="*/ 3207 h 5048"/>
                <a:gd name="T16" fmla="*/ 1835 w 5105"/>
                <a:gd name="T17" fmla="*/ 3155 h 5048"/>
                <a:gd name="T18" fmla="*/ 2118 w 5105"/>
                <a:gd name="T19" fmla="*/ 2885 h 5048"/>
                <a:gd name="T20" fmla="*/ 2699 w 5105"/>
                <a:gd name="T21" fmla="*/ 2803 h 5048"/>
                <a:gd name="T22" fmla="*/ 2710 w 5105"/>
                <a:gd name="T23" fmla="*/ 2263 h 5048"/>
                <a:gd name="T24" fmla="*/ 2726 w 5105"/>
                <a:gd name="T25" fmla="*/ 2245 h 5048"/>
                <a:gd name="T26" fmla="*/ 3300 w 5105"/>
                <a:gd name="T27" fmla="*/ 2172 h 5048"/>
                <a:gd name="T28" fmla="*/ 3310 w 5105"/>
                <a:gd name="T29" fmla="*/ 1633 h 5048"/>
                <a:gd name="T30" fmla="*/ 3326 w 5105"/>
                <a:gd name="T31" fmla="*/ 1615 h 5048"/>
                <a:gd name="T32" fmla="*/ 3897 w 5105"/>
                <a:gd name="T33" fmla="*/ 1546 h 5048"/>
                <a:gd name="T34" fmla="*/ 3637 w 5105"/>
                <a:gd name="T35" fmla="*/ 1263 h 5048"/>
                <a:gd name="T36" fmla="*/ 4202 w 5105"/>
                <a:gd name="T37" fmla="*/ 1221 h 5048"/>
                <a:gd name="T38" fmla="*/ 4214 w 5105"/>
                <a:gd name="T39" fmla="*/ 683 h 5048"/>
                <a:gd name="T40" fmla="*/ 4224 w 5105"/>
                <a:gd name="T41" fmla="*/ 672 h 5048"/>
                <a:gd name="T42" fmla="*/ 4799 w 5105"/>
                <a:gd name="T43" fmla="*/ 599 h 5048"/>
                <a:gd name="T44" fmla="*/ 4530 w 5105"/>
                <a:gd name="T45" fmla="*/ 348 h 5048"/>
                <a:gd name="T46" fmla="*/ 5105 w 5105"/>
                <a:gd name="T47" fmla="*/ 275 h 5048"/>
                <a:gd name="T48" fmla="*/ 4821 w 5105"/>
                <a:gd name="T49" fmla="*/ 29 h 5048"/>
                <a:gd name="T50" fmla="*/ 4508 w 5105"/>
                <a:gd name="T51" fmla="*/ 296 h 5048"/>
                <a:gd name="T52" fmla="*/ 4520 w 5105"/>
                <a:gd name="T53" fmla="*/ 345 h 5048"/>
                <a:gd name="T54" fmla="*/ 4208 w 5105"/>
                <a:gd name="T55" fmla="*/ 611 h 5048"/>
                <a:gd name="T56" fmla="*/ 4220 w 5105"/>
                <a:gd name="T57" fmla="*/ 661 h 5048"/>
                <a:gd name="T58" fmla="*/ 3907 w 5105"/>
                <a:gd name="T59" fmla="*/ 927 h 5048"/>
                <a:gd name="T60" fmla="*/ 3919 w 5105"/>
                <a:gd name="T61" fmla="*/ 976 h 5048"/>
                <a:gd name="T62" fmla="*/ 3607 w 5105"/>
                <a:gd name="T63" fmla="*/ 1242 h 5048"/>
                <a:gd name="T64" fmla="*/ 3628 w 5105"/>
                <a:gd name="T65" fmla="*/ 1263 h 5048"/>
                <a:gd name="T66" fmla="*/ 3316 w 5105"/>
                <a:gd name="T67" fmla="*/ 1544 h 5048"/>
                <a:gd name="T68" fmla="*/ 3326 w 5105"/>
                <a:gd name="T69" fmla="*/ 1565 h 5048"/>
                <a:gd name="T70" fmla="*/ 3016 w 5105"/>
                <a:gd name="T71" fmla="*/ 1860 h 5048"/>
                <a:gd name="T72" fmla="*/ 3022 w 5105"/>
                <a:gd name="T73" fmla="*/ 1869 h 5048"/>
                <a:gd name="T74" fmla="*/ 2716 w 5105"/>
                <a:gd name="T75" fmla="*/ 2175 h 5048"/>
                <a:gd name="T76" fmla="*/ 2722 w 5105"/>
                <a:gd name="T77" fmla="*/ 2184 h 5048"/>
                <a:gd name="T78" fmla="*/ 2417 w 5105"/>
                <a:gd name="T79" fmla="*/ 2490 h 5048"/>
                <a:gd name="T80" fmla="*/ 2423 w 5105"/>
                <a:gd name="T81" fmla="*/ 2524 h 5048"/>
                <a:gd name="T82" fmla="*/ 2118 w 5105"/>
                <a:gd name="T83" fmla="*/ 2802 h 5048"/>
                <a:gd name="T84" fmla="*/ 2120 w 5105"/>
                <a:gd name="T85" fmla="*/ 2815 h 5048"/>
                <a:gd name="T86" fmla="*/ 1818 w 5105"/>
                <a:gd name="T87" fmla="*/ 3117 h 5048"/>
                <a:gd name="T88" fmla="*/ 1820 w 5105"/>
                <a:gd name="T89" fmla="*/ 3131 h 5048"/>
                <a:gd name="T90" fmla="*/ 1518 w 5105"/>
                <a:gd name="T91" fmla="*/ 3433 h 5048"/>
                <a:gd name="T92" fmla="*/ 1520 w 5105"/>
                <a:gd name="T93" fmla="*/ 3447 h 5048"/>
                <a:gd name="T94" fmla="*/ 1218 w 5105"/>
                <a:gd name="T95" fmla="*/ 3749 h 5048"/>
                <a:gd name="T96" fmla="*/ 1214 w 5105"/>
                <a:gd name="T97" fmla="*/ 3773 h 5048"/>
                <a:gd name="T98" fmla="*/ 1202 w 5105"/>
                <a:gd name="T99" fmla="*/ 3833 h 5048"/>
                <a:gd name="T100" fmla="*/ 911 w 5105"/>
                <a:gd name="T101" fmla="*/ 4102 h 5048"/>
                <a:gd name="T102" fmla="*/ 902 w 5105"/>
                <a:gd name="T103" fmla="*/ 4148 h 5048"/>
                <a:gd name="T104" fmla="*/ 610 w 5105"/>
                <a:gd name="T105" fmla="*/ 4417 h 5048"/>
                <a:gd name="T106" fmla="*/ 601 w 5105"/>
                <a:gd name="T107" fmla="*/ 4464 h 5048"/>
                <a:gd name="T108" fmla="*/ 310 w 5105"/>
                <a:gd name="T109" fmla="*/ 4733 h 5048"/>
                <a:gd name="T110" fmla="*/ 301 w 5105"/>
                <a:gd name="T111" fmla="*/ 4779 h 5048"/>
                <a:gd name="T112" fmla="*/ 14 w 5105"/>
                <a:gd name="T113" fmla="*/ 5048 h 5048"/>
                <a:gd name="T114" fmla="*/ 313 w 5105"/>
                <a:gd name="T115" fmla="*/ 4787 h 5048"/>
                <a:gd name="T116" fmla="*/ 2422 w 5105"/>
                <a:gd name="T117" fmla="*/ 2500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05" h="5048">
                  <a:moveTo>
                    <a:pt x="319" y="4779"/>
                  </a:moveTo>
                  <a:cubicBezTo>
                    <a:pt x="318" y="4779"/>
                    <a:pt x="318" y="4778"/>
                    <a:pt x="317" y="4778"/>
                  </a:cubicBezTo>
                  <a:cubicBezTo>
                    <a:pt x="318" y="4776"/>
                    <a:pt x="319" y="4775"/>
                    <a:pt x="320" y="4774"/>
                  </a:cubicBezTo>
                  <a:cubicBezTo>
                    <a:pt x="321" y="4772"/>
                    <a:pt x="322" y="4771"/>
                    <a:pt x="323" y="4770"/>
                  </a:cubicBezTo>
                  <a:cubicBezTo>
                    <a:pt x="324" y="4767"/>
                    <a:pt x="325" y="4766"/>
                    <a:pt x="326" y="4765"/>
                  </a:cubicBezTo>
                  <a:cubicBezTo>
                    <a:pt x="326" y="4765"/>
                    <a:pt x="326" y="4765"/>
                    <a:pt x="326" y="4765"/>
                  </a:cubicBezTo>
                  <a:cubicBezTo>
                    <a:pt x="331" y="4755"/>
                    <a:pt x="334" y="4744"/>
                    <a:pt x="334" y="4733"/>
                  </a:cubicBezTo>
                  <a:cubicBezTo>
                    <a:pt x="334" y="4721"/>
                    <a:pt x="331" y="4711"/>
                    <a:pt x="326" y="4700"/>
                  </a:cubicBezTo>
                  <a:cubicBezTo>
                    <a:pt x="326" y="4700"/>
                    <a:pt x="327" y="4699"/>
                    <a:pt x="328" y="4699"/>
                  </a:cubicBezTo>
                  <a:cubicBezTo>
                    <a:pt x="607" y="4472"/>
                    <a:pt x="607" y="4472"/>
                    <a:pt x="607" y="4472"/>
                  </a:cubicBezTo>
                  <a:cubicBezTo>
                    <a:pt x="608" y="4471"/>
                    <a:pt x="609" y="4470"/>
                    <a:pt x="610" y="4469"/>
                  </a:cubicBezTo>
                  <a:cubicBezTo>
                    <a:pt x="611" y="4470"/>
                    <a:pt x="612" y="4471"/>
                    <a:pt x="613" y="4472"/>
                  </a:cubicBezTo>
                  <a:cubicBezTo>
                    <a:pt x="893" y="4699"/>
                    <a:pt x="893" y="4699"/>
                    <a:pt x="893" y="4699"/>
                  </a:cubicBezTo>
                  <a:cubicBezTo>
                    <a:pt x="894" y="4699"/>
                    <a:pt x="895" y="4700"/>
                    <a:pt x="895" y="4700"/>
                  </a:cubicBezTo>
                  <a:cubicBezTo>
                    <a:pt x="895" y="4700"/>
                    <a:pt x="895" y="4700"/>
                    <a:pt x="895" y="4700"/>
                  </a:cubicBezTo>
                  <a:cubicBezTo>
                    <a:pt x="896" y="4699"/>
                    <a:pt x="897" y="4698"/>
                    <a:pt x="898" y="4696"/>
                  </a:cubicBezTo>
                  <a:cubicBezTo>
                    <a:pt x="899" y="4695"/>
                    <a:pt x="900" y="4694"/>
                    <a:pt x="901" y="4692"/>
                  </a:cubicBezTo>
                  <a:cubicBezTo>
                    <a:pt x="900" y="4692"/>
                    <a:pt x="900" y="4691"/>
                    <a:pt x="899" y="4691"/>
                  </a:cubicBezTo>
                  <a:cubicBezTo>
                    <a:pt x="619" y="4464"/>
                    <a:pt x="619" y="4464"/>
                    <a:pt x="619" y="4464"/>
                  </a:cubicBezTo>
                  <a:cubicBezTo>
                    <a:pt x="618" y="4464"/>
                    <a:pt x="618" y="4463"/>
                    <a:pt x="617" y="4463"/>
                  </a:cubicBezTo>
                  <a:cubicBezTo>
                    <a:pt x="618" y="4460"/>
                    <a:pt x="619" y="4459"/>
                    <a:pt x="620" y="4458"/>
                  </a:cubicBezTo>
                  <a:cubicBezTo>
                    <a:pt x="621" y="4456"/>
                    <a:pt x="622" y="4455"/>
                    <a:pt x="623" y="4454"/>
                  </a:cubicBezTo>
                  <a:cubicBezTo>
                    <a:pt x="624" y="4452"/>
                    <a:pt x="625" y="4451"/>
                    <a:pt x="626" y="4450"/>
                  </a:cubicBezTo>
                  <a:cubicBezTo>
                    <a:pt x="626" y="4450"/>
                    <a:pt x="626" y="4450"/>
                    <a:pt x="626" y="4450"/>
                  </a:cubicBezTo>
                  <a:cubicBezTo>
                    <a:pt x="631" y="4439"/>
                    <a:pt x="634" y="4429"/>
                    <a:pt x="634" y="4417"/>
                  </a:cubicBezTo>
                  <a:cubicBezTo>
                    <a:pt x="634" y="4406"/>
                    <a:pt x="631" y="4395"/>
                    <a:pt x="626" y="4385"/>
                  </a:cubicBezTo>
                  <a:cubicBezTo>
                    <a:pt x="626" y="4385"/>
                    <a:pt x="627" y="4384"/>
                    <a:pt x="628" y="4384"/>
                  </a:cubicBezTo>
                  <a:cubicBezTo>
                    <a:pt x="908" y="4157"/>
                    <a:pt x="908" y="4157"/>
                    <a:pt x="908" y="4157"/>
                  </a:cubicBezTo>
                  <a:cubicBezTo>
                    <a:pt x="909" y="4156"/>
                    <a:pt x="910" y="4155"/>
                    <a:pt x="911" y="4154"/>
                  </a:cubicBezTo>
                  <a:cubicBezTo>
                    <a:pt x="912" y="4155"/>
                    <a:pt x="913" y="4156"/>
                    <a:pt x="914" y="4157"/>
                  </a:cubicBezTo>
                  <a:cubicBezTo>
                    <a:pt x="1193" y="4384"/>
                    <a:pt x="1193" y="4384"/>
                    <a:pt x="1193" y="4384"/>
                  </a:cubicBezTo>
                  <a:cubicBezTo>
                    <a:pt x="1194" y="4384"/>
                    <a:pt x="1195" y="4385"/>
                    <a:pt x="1195" y="4385"/>
                  </a:cubicBezTo>
                  <a:cubicBezTo>
                    <a:pt x="1196" y="4384"/>
                    <a:pt x="1197" y="4383"/>
                    <a:pt x="1198" y="4381"/>
                  </a:cubicBezTo>
                  <a:cubicBezTo>
                    <a:pt x="1199" y="4380"/>
                    <a:pt x="1200" y="4378"/>
                    <a:pt x="1201" y="4376"/>
                  </a:cubicBezTo>
                  <a:cubicBezTo>
                    <a:pt x="1200" y="4376"/>
                    <a:pt x="1200" y="4375"/>
                    <a:pt x="1199" y="4375"/>
                  </a:cubicBezTo>
                  <a:cubicBezTo>
                    <a:pt x="1199" y="4375"/>
                    <a:pt x="1199" y="4375"/>
                    <a:pt x="1199" y="4375"/>
                  </a:cubicBezTo>
                  <a:cubicBezTo>
                    <a:pt x="1199" y="4375"/>
                    <a:pt x="1199" y="4375"/>
                    <a:pt x="1199" y="4375"/>
                  </a:cubicBezTo>
                  <a:cubicBezTo>
                    <a:pt x="1199" y="4375"/>
                    <a:pt x="1199" y="4375"/>
                    <a:pt x="1198" y="4375"/>
                  </a:cubicBezTo>
                  <a:cubicBezTo>
                    <a:pt x="1198" y="4374"/>
                    <a:pt x="1198" y="4374"/>
                    <a:pt x="1197" y="4374"/>
                  </a:cubicBezTo>
                  <a:cubicBezTo>
                    <a:pt x="1197" y="4374"/>
                    <a:pt x="1197" y="4374"/>
                    <a:pt x="1197" y="4374"/>
                  </a:cubicBezTo>
                  <a:cubicBezTo>
                    <a:pt x="1197" y="4373"/>
                    <a:pt x="1196" y="4373"/>
                    <a:pt x="1196" y="4373"/>
                  </a:cubicBezTo>
                  <a:cubicBezTo>
                    <a:pt x="1195" y="4372"/>
                    <a:pt x="1194" y="4371"/>
                    <a:pt x="1194" y="4371"/>
                  </a:cubicBezTo>
                  <a:cubicBezTo>
                    <a:pt x="920" y="4148"/>
                    <a:pt x="920" y="4148"/>
                    <a:pt x="920" y="4148"/>
                  </a:cubicBezTo>
                  <a:cubicBezTo>
                    <a:pt x="919" y="4148"/>
                    <a:pt x="919" y="4147"/>
                    <a:pt x="918" y="4147"/>
                  </a:cubicBezTo>
                  <a:cubicBezTo>
                    <a:pt x="919" y="4145"/>
                    <a:pt x="920" y="4144"/>
                    <a:pt x="921" y="4143"/>
                  </a:cubicBezTo>
                  <a:cubicBezTo>
                    <a:pt x="922" y="4141"/>
                    <a:pt x="923" y="4140"/>
                    <a:pt x="924" y="4139"/>
                  </a:cubicBezTo>
                  <a:cubicBezTo>
                    <a:pt x="925" y="4137"/>
                    <a:pt x="926" y="4136"/>
                    <a:pt x="927" y="4135"/>
                  </a:cubicBezTo>
                  <a:cubicBezTo>
                    <a:pt x="927" y="4135"/>
                    <a:pt x="927" y="4135"/>
                    <a:pt x="927" y="4135"/>
                  </a:cubicBezTo>
                  <a:cubicBezTo>
                    <a:pt x="932" y="4124"/>
                    <a:pt x="935" y="4114"/>
                    <a:pt x="935" y="4102"/>
                  </a:cubicBezTo>
                  <a:cubicBezTo>
                    <a:pt x="935" y="4090"/>
                    <a:pt x="932" y="4080"/>
                    <a:pt x="927" y="4069"/>
                  </a:cubicBezTo>
                  <a:cubicBezTo>
                    <a:pt x="927" y="4069"/>
                    <a:pt x="928" y="4068"/>
                    <a:pt x="929" y="4068"/>
                  </a:cubicBezTo>
                  <a:cubicBezTo>
                    <a:pt x="1208" y="3841"/>
                    <a:pt x="1208" y="3841"/>
                    <a:pt x="1208" y="3841"/>
                  </a:cubicBezTo>
                  <a:cubicBezTo>
                    <a:pt x="1209" y="3840"/>
                    <a:pt x="1210" y="3839"/>
                    <a:pt x="1211" y="3838"/>
                  </a:cubicBezTo>
                  <a:cubicBezTo>
                    <a:pt x="1211" y="3838"/>
                    <a:pt x="1211" y="3838"/>
                    <a:pt x="1211" y="3838"/>
                  </a:cubicBezTo>
                  <a:cubicBezTo>
                    <a:pt x="1212" y="3839"/>
                    <a:pt x="1213" y="3840"/>
                    <a:pt x="1214" y="3841"/>
                  </a:cubicBezTo>
                  <a:cubicBezTo>
                    <a:pt x="1493" y="4069"/>
                    <a:pt x="1493" y="4069"/>
                    <a:pt x="1493" y="4069"/>
                  </a:cubicBezTo>
                  <a:cubicBezTo>
                    <a:pt x="1494" y="4069"/>
                    <a:pt x="1495" y="4069"/>
                    <a:pt x="1495" y="4070"/>
                  </a:cubicBezTo>
                  <a:cubicBezTo>
                    <a:pt x="1495" y="4070"/>
                    <a:pt x="1495" y="4070"/>
                    <a:pt x="1495" y="4070"/>
                  </a:cubicBezTo>
                  <a:cubicBezTo>
                    <a:pt x="1496" y="4069"/>
                    <a:pt x="1497" y="4068"/>
                    <a:pt x="1498" y="4066"/>
                  </a:cubicBezTo>
                  <a:cubicBezTo>
                    <a:pt x="1499" y="4064"/>
                    <a:pt x="1500" y="4063"/>
                    <a:pt x="1501" y="4061"/>
                  </a:cubicBezTo>
                  <a:cubicBezTo>
                    <a:pt x="1501" y="4061"/>
                    <a:pt x="1501" y="4061"/>
                    <a:pt x="1501" y="4061"/>
                  </a:cubicBezTo>
                  <a:cubicBezTo>
                    <a:pt x="1500" y="4061"/>
                    <a:pt x="1500" y="4060"/>
                    <a:pt x="1499" y="4060"/>
                  </a:cubicBezTo>
                  <a:cubicBezTo>
                    <a:pt x="1220" y="3833"/>
                    <a:pt x="1220" y="3833"/>
                    <a:pt x="1220" y="3833"/>
                  </a:cubicBezTo>
                  <a:cubicBezTo>
                    <a:pt x="1219" y="3833"/>
                    <a:pt x="1219" y="3832"/>
                    <a:pt x="1218" y="3832"/>
                  </a:cubicBezTo>
                  <a:cubicBezTo>
                    <a:pt x="1218" y="3832"/>
                    <a:pt x="1219" y="3831"/>
                    <a:pt x="1219" y="3831"/>
                  </a:cubicBezTo>
                  <a:cubicBezTo>
                    <a:pt x="1220" y="3830"/>
                    <a:pt x="1220" y="3829"/>
                    <a:pt x="1221" y="3828"/>
                  </a:cubicBezTo>
                  <a:cubicBezTo>
                    <a:pt x="1222" y="3826"/>
                    <a:pt x="1223" y="3825"/>
                    <a:pt x="1224" y="3824"/>
                  </a:cubicBezTo>
                  <a:cubicBezTo>
                    <a:pt x="1225" y="3821"/>
                    <a:pt x="1226" y="3820"/>
                    <a:pt x="1227" y="3819"/>
                  </a:cubicBezTo>
                  <a:cubicBezTo>
                    <a:pt x="1227" y="3819"/>
                    <a:pt x="1227" y="3819"/>
                    <a:pt x="1228" y="3818"/>
                  </a:cubicBezTo>
                  <a:cubicBezTo>
                    <a:pt x="1232" y="3808"/>
                    <a:pt x="1235" y="3798"/>
                    <a:pt x="1235" y="3787"/>
                  </a:cubicBezTo>
                  <a:cubicBezTo>
                    <a:pt x="1235" y="3775"/>
                    <a:pt x="1232" y="3765"/>
                    <a:pt x="1227" y="3754"/>
                  </a:cubicBezTo>
                  <a:cubicBezTo>
                    <a:pt x="1227" y="3754"/>
                    <a:pt x="1228" y="3753"/>
                    <a:pt x="1229" y="3753"/>
                  </a:cubicBezTo>
                  <a:cubicBezTo>
                    <a:pt x="1508" y="3526"/>
                    <a:pt x="1508" y="3526"/>
                    <a:pt x="1508" y="3526"/>
                  </a:cubicBezTo>
                  <a:cubicBezTo>
                    <a:pt x="1509" y="3525"/>
                    <a:pt x="1510" y="3524"/>
                    <a:pt x="1511" y="3523"/>
                  </a:cubicBezTo>
                  <a:cubicBezTo>
                    <a:pt x="1512" y="3524"/>
                    <a:pt x="1513" y="3525"/>
                    <a:pt x="1514" y="3526"/>
                  </a:cubicBezTo>
                  <a:cubicBezTo>
                    <a:pt x="1793" y="3753"/>
                    <a:pt x="1793" y="3753"/>
                    <a:pt x="1793" y="3753"/>
                  </a:cubicBezTo>
                  <a:cubicBezTo>
                    <a:pt x="1794" y="3753"/>
                    <a:pt x="1795" y="3754"/>
                    <a:pt x="1795" y="3754"/>
                  </a:cubicBezTo>
                  <a:cubicBezTo>
                    <a:pt x="1795" y="3754"/>
                    <a:pt x="1796" y="3754"/>
                    <a:pt x="1796" y="3754"/>
                  </a:cubicBezTo>
                  <a:cubicBezTo>
                    <a:pt x="1796" y="3753"/>
                    <a:pt x="1797" y="3752"/>
                    <a:pt x="1797" y="3751"/>
                  </a:cubicBezTo>
                  <a:cubicBezTo>
                    <a:pt x="1798" y="3751"/>
                    <a:pt x="1798" y="3750"/>
                    <a:pt x="1798" y="3750"/>
                  </a:cubicBezTo>
                  <a:cubicBezTo>
                    <a:pt x="1798" y="3750"/>
                    <a:pt x="1798" y="3750"/>
                    <a:pt x="1798" y="3750"/>
                  </a:cubicBezTo>
                  <a:cubicBezTo>
                    <a:pt x="1799" y="3749"/>
                    <a:pt x="1800" y="3748"/>
                    <a:pt x="1800" y="3747"/>
                  </a:cubicBezTo>
                  <a:cubicBezTo>
                    <a:pt x="1801" y="3747"/>
                    <a:pt x="1801" y="3746"/>
                    <a:pt x="1801" y="3746"/>
                  </a:cubicBezTo>
                  <a:cubicBezTo>
                    <a:pt x="1800" y="3746"/>
                    <a:pt x="1800" y="3745"/>
                    <a:pt x="1799" y="3745"/>
                  </a:cubicBezTo>
                  <a:cubicBezTo>
                    <a:pt x="1520" y="3517"/>
                    <a:pt x="1520" y="3517"/>
                    <a:pt x="1520" y="3517"/>
                  </a:cubicBezTo>
                  <a:cubicBezTo>
                    <a:pt x="1519" y="3517"/>
                    <a:pt x="1519" y="3516"/>
                    <a:pt x="1518" y="3516"/>
                  </a:cubicBezTo>
                  <a:cubicBezTo>
                    <a:pt x="1518" y="3516"/>
                    <a:pt x="1519" y="3516"/>
                    <a:pt x="1519" y="3516"/>
                  </a:cubicBezTo>
                  <a:cubicBezTo>
                    <a:pt x="1520" y="3514"/>
                    <a:pt x="1520" y="3513"/>
                    <a:pt x="1521" y="3512"/>
                  </a:cubicBezTo>
                  <a:cubicBezTo>
                    <a:pt x="1522" y="3510"/>
                    <a:pt x="1523" y="3509"/>
                    <a:pt x="1524" y="3508"/>
                  </a:cubicBezTo>
                  <a:cubicBezTo>
                    <a:pt x="1525" y="3506"/>
                    <a:pt x="1526" y="3505"/>
                    <a:pt x="1527" y="3504"/>
                  </a:cubicBezTo>
                  <a:cubicBezTo>
                    <a:pt x="1527" y="3503"/>
                    <a:pt x="1527" y="3503"/>
                    <a:pt x="1528" y="3503"/>
                  </a:cubicBezTo>
                  <a:cubicBezTo>
                    <a:pt x="1532" y="3493"/>
                    <a:pt x="1535" y="3482"/>
                    <a:pt x="1535" y="3471"/>
                  </a:cubicBezTo>
                  <a:cubicBezTo>
                    <a:pt x="1535" y="3459"/>
                    <a:pt x="1532" y="3449"/>
                    <a:pt x="1527" y="3438"/>
                  </a:cubicBezTo>
                  <a:cubicBezTo>
                    <a:pt x="1527" y="3438"/>
                    <a:pt x="1528" y="3437"/>
                    <a:pt x="1529" y="3437"/>
                  </a:cubicBezTo>
                  <a:cubicBezTo>
                    <a:pt x="1808" y="3210"/>
                    <a:pt x="1808" y="3210"/>
                    <a:pt x="1808" y="3210"/>
                  </a:cubicBezTo>
                  <a:cubicBezTo>
                    <a:pt x="1809" y="3209"/>
                    <a:pt x="1810" y="3208"/>
                    <a:pt x="1811" y="3207"/>
                  </a:cubicBezTo>
                  <a:cubicBezTo>
                    <a:pt x="1812" y="3208"/>
                    <a:pt x="1813" y="3209"/>
                    <a:pt x="1814" y="3210"/>
                  </a:cubicBezTo>
                  <a:cubicBezTo>
                    <a:pt x="2093" y="3437"/>
                    <a:pt x="2093" y="3437"/>
                    <a:pt x="2093" y="3437"/>
                  </a:cubicBezTo>
                  <a:cubicBezTo>
                    <a:pt x="2094" y="3437"/>
                    <a:pt x="2095" y="3438"/>
                    <a:pt x="2095" y="3438"/>
                  </a:cubicBezTo>
                  <a:cubicBezTo>
                    <a:pt x="2096" y="3437"/>
                    <a:pt x="2097" y="3436"/>
                    <a:pt x="2098" y="3434"/>
                  </a:cubicBezTo>
                  <a:cubicBezTo>
                    <a:pt x="2099" y="3433"/>
                    <a:pt x="2100" y="3432"/>
                    <a:pt x="2101" y="3430"/>
                  </a:cubicBezTo>
                  <a:cubicBezTo>
                    <a:pt x="2100" y="3430"/>
                    <a:pt x="2100" y="3429"/>
                    <a:pt x="2099" y="3429"/>
                  </a:cubicBezTo>
                  <a:cubicBezTo>
                    <a:pt x="1820" y="3202"/>
                    <a:pt x="1820" y="3202"/>
                    <a:pt x="1820" y="3202"/>
                  </a:cubicBezTo>
                  <a:cubicBezTo>
                    <a:pt x="1819" y="3202"/>
                    <a:pt x="1819" y="3201"/>
                    <a:pt x="1818" y="3201"/>
                  </a:cubicBezTo>
                  <a:cubicBezTo>
                    <a:pt x="1819" y="3198"/>
                    <a:pt x="1820" y="3197"/>
                    <a:pt x="1821" y="3196"/>
                  </a:cubicBezTo>
                  <a:cubicBezTo>
                    <a:pt x="1822" y="3194"/>
                    <a:pt x="1823" y="3193"/>
                    <a:pt x="1824" y="3192"/>
                  </a:cubicBezTo>
                  <a:cubicBezTo>
                    <a:pt x="1825" y="3190"/>
                    <a:pt x="1826" y="3189"/>
                    <a:pt x="1827" y="3188"/>
                  </a:cubicBezTo>
                  <a:cubicBezTo>
                    <a:pt x="1832" y="3177"/>
                    <a:pt x="1835" y="3167"/>
                    <a:pt x="1835" y="3155"/>
                  </a:cubicBezTo>
                  <a:cubicBezTo>
                    <a:pt x="1835" y="3144"/>
                    <a:pt x="1832" y="3133"/>
                    <a:pt x="1827" y="3123"/>
                  </a:cubicBezTo>
                  <a:cubicBezTo>
                    <a:pt x="1827" y="3123"/>
                    <a:pt x="1828" y="3122"/>
                    <a:pt x="1829" y="3122"/>
                  </a:cubicBezTo>
                  <a:cubicBezTo>
                    <a:pt x="2108" y="2894"/>
                    <a:pt x="2108" y="2894"/>
                    <a:pt x="2108" y="2894"/>
                  </a:cubicBezTo>
                  <a:cubicBezTo>
                    <a:pt x="2109" y="2893"/>
                    <a:pt x="2110" y="2892"/>
                    <a:pt x="2111" y="2891"/>
                  </a:cubicBezTo>
                  <a:cubicBezTo>
                    <a:pt x="2112" y="2892"/>
                    <a:pt x="2113" y="2893"/>
                    <a:pt x="2114" y="2894"/>
                  </a:cubicBezTo>
                  <a:cubicBezTo>
                    <a:pt x="2394" y="3122"/>
                    <a:pt x="2394" y="3122"/>
                    <a:pt x="2394" y="3122"/>
                  </a:cubicBezTo>
                  <a:cubicBezTo>
                    <a:pt x="2395" y="3122"/>
                    <a:pt x="2396" y="3123"/>
                    <a:pt x="2396" y="3123"/>
                  </a:cubicBezTo>
                  <a:cubicBezTo>
                    <a:pt x="2397" y="3122"/>
                    <a:pt x="2398" y="3121"/>
                    <a:pt x="2399" y="3119"/>
                  </a:cubicBezTo>
                  <a:cubicBezTo>
                    <a:pt x="2400" y="3117"/>
                    <a:pt x="2401" y="3116"/>
                    <a:pt x="2402" y="3114"/>
                  </a:cubicBezTo>
                  <a:cubicBezTo>
                    <a:pt x="2401" y="3114"/>
                    <a:pt x="2401" y="3113"/>
                    <a:pt x="2400" y="3113"/>
                  </a:cubicBezTo>
                  <a:cubicBezTo>
                    <a:pt x="2120" y="2886"/>
                    <a:pt x="2120" y="2886"/>
                    <a:pt x="2120" y="2886"/>
                  </a:cubicBezTo>
                  <a:cubicBezTo>
                    <a:pt x="2119" y="2886"/>
                    <a:pt x="2119" y="2885"/>
                    <a:pt x="2118" y="2885"/>
                  </a:cubicBezTo>
                  <a:cubicBezTo>
                    <a:pt x="2119" y="2883"/>
                    <a:pt x="2120" y="2882"/>
                    <a:pt x="2121" y="2881"/>
                  </a:cubicBezTo>
                  <a:cubicBezTo>
                    <a:pt x="2122" y="2879"/>
                    <a:pt x="2123" y="2878"/>
                    <a:pt x="2124" y="2877"/>
                  </a:cubicBezTo>
                  <a:cubicBezTo>
                    <a:pt x="2125" y="2874"/>
                    <a:pt x="2126" y="2873"/>
                    <a:pt x="2127" y="2872"/>
                  </a:cubicBezTo>
                  <a:cubicBezTo>
                    <a:pt x="2132" y="2862"/>
                    <a:pt x="2135" y="2851"/>
                    <a:pt x="2135" y="2840"/>
                  </a:cubicBezTo>
                  <a:cubicBezTo>
                    <a:pt x="2135" y="2828"/>
                    <a:pt x="2132" y="2818"/>
                    <a:pt x="2127" y="2807"/>
                  </a:cubicBezTo>
                  <a:cubicBezTo>
                    <a:pt x="2127" y="2807"/>
                    <a:pt x="2128" y="2806"/>
                    <a:pt x="2129" y="2806"/>
                  </a:cubicBezTo>
                  <a:cubicBezTo>
                    <a:pt x="2409" y="2579"/>
                    <a:pt x="2409" y="2579"/>
                    <a:pt x="2409" y="2579"/>
                  </a:cubicBezTo>
                  <a:cubicBezTo>
                    <a:pt x="2410" y="2578"/>
                    <a:pt x="2411" y="2577"/>
                    <a:pt x="2412" y="2576"/>
                  </a:cubicBezTo>
                  <a:cubicBezTo>
                    <a:pt x="2413" y="2577"/>
                    <a:pt x="2414" y="2578"/>
                    <a:pt x="2415" y="2579"/>
                  </a:cubicBezTo>
                  <a:cubicBezTo>
                    <a:pt x="2694" y="2806"/>
                    <a:pt x="2694" y="2806"/>
                    <a:pt x="2694" y="2806"/>
                  </a:cubicBezTo>
                  <a:cubicBezTo>
                    <a:pt x="2695" y="2806"/>
                    <a:pt x="2696" y="2807"/>
                    <a:pt x="2696" y="2807"/>
                  </a:cubicBezTo>
                  <a:cubicBezTo>
                    <a:pt x="2697" y="2806"/>
                    <a:pt x="2698" y="2805"/>
                    <a:pt x="2699" y="2803"/>
                  </a:cubicBezTo>
                  <a:cubicBezTo>
                    <a:pt x="2700" y="2802"/>
                    <a:pt x="2701" y="2801"/>
                    <a:pt x="2702" y="2799"/>
                  </a:cubicBezTo>
                  <a:cubicBezTo>
                    <a:pt x="2701" y="2799"/>
                    <a:pt x="2701" y="2798"/>
                    <a:pt x="2700" y="2798"/>
                  </a:cubicBezTo>
                  <a:cubicBezTo>
                    <a:pt x="2421" y="2570"/>
                    <a:pt x="2421" y="2570"/>
                    <a:pt x="2421" y="2570"/>
                  </a:cubicBezTo>
                  <a:cubicBezTo>
                    <a:pt x="2420" y="2570"/>
                    <a:pt x="2420" y="2569"/>
                    <a:pt x="2419" y="2569"/>
                  </a:cubicBezTo>
                  <a:cubicBezTo>
                    <a:pt x="2420" y="2567"/>
                    <a:pt x="2421" y="2566"/>
                    <a:pt x="2422" y="2565"/>
                  </a:cubicBezTo>
                  <a:cubicBezTo>
                    <a:pt x="2423" y="2563"/>
                    <a:pt x="2424" y="2562"/>
                    <a:pt x="2425" y="2561"/>
                  </a:cubicBezTo>
                  <a:cubicBezTo>
                    <a:pt x="2426" y="2559"/>
                    <a:pt x="2427" y="2558"/>
                    <a:pt x="2428" y="2557"/>
                  </a:cubicBezTo>
                  <a:cubicBezTo>
                    <a:pt x="2433" y="2546"/>
                    <a:pt x="2436" y="2536"/>
                    <a:pt x="2436" y="2524"/>
                  </a:cubicBezTo>
                  <a:cubicBezTo>
                    <a:pt x="2437" y="2524"/>
                    <a:pt x="2438" y="2524"/>
                    <a:pt x="2438" y="2524"/>
                  </a:cubicBezTo>
                  <a:cubicBezTo>
                    <a:pt x="2438" y="2512"/>
                    <a:pt x="2435" y="2502"/>
                    <a:pt x="2430" y="2491"/>
                  </a:cubicBezTo>
                  <a:cubicBezTo>
                    <a:pt x="2430" y="2491"/>
                    <a:pt x="2431" y="2490"/>
                    <a:pt x="2432" y="2490"/>
                  </a:cubicBezTo>
                  <a:cubicBezTo>
                    <a:pt x="2710" y="2263"/>
                    <a:pt x="2710" y="2263"/>
                    <a:pt x="2710" y="2263"/>
                  </a:cubicBezTo>
                  <a:cubicBezTo>
                    <a:pt x="2711" y="2262"/>
                    <a:pt x="2712" y="2261"/>
                    <a:pt x="2713" y="2260"/>
                  </a:cubicBezTo>
                  <a:cubicBezTo>
                    <a:pt x="2714" y="2261"/>
                    <a:pt x="2715" y="2262"/>
                    <a:pt x="2716" y="2263"/>
                  </a:cubicBezTo>
                  <a:cubicBezTo>
                    <a:pt x="2995" y="2490"/>
                    <a:pt x="2995" y="2490"/>
                    <a:pt x="2995" y="2490"/>
                  </a:cubicBezTo>
                  <a:cubicBezTo>
                    <a:pt x="2996" y="2490"/>
                    <a:pt x="2996" y="2491"/>
                    <a:pt x="2996" y="2491"/>
                  </a:cubicBezTo>
                  <a:cubicBezTo>
                    <a:pt x="2997" y="2491"/>
                    <a:pt x="2997" y="2491"/>
                    <a:pt x="2997" y="2491"/>
                  </a:cubicBezTo>
                  <a:cubicBezTo>
                    <a:pt x="2998" y="2490"/>
                    <a:pt x="2999" y="2489"/>
                    <a:pt x="3000" y="2487"/>
                  </a:cubicBezTo>
                  <a:cubicBezTo>
                    <a:pt x="3001" y="2486"/>
                    <a:pt x="3002" y="2485"/>
                    <a:pt x="3003" y="2483"/>
                  </a:cubicBezTo>
                  <a:cubicBezTo>
                    <a:pt x="3002" y="2483"/>
                    <a:pt x="3002" y="2482"/>
                    <a:pt x="3001" y="2482"/>
                  </a:cubicBezTo>
                  <a:cubicBezTo>
                    <a:pt x="2722" y="2255"/>
                    <a:pt x="2722" y="2255"/>
                    <a:pt x="2722" y="2255"/>
                  </a:cubicBezTo>
                  <a:cubicBezTo>
                    <a:pt x="2721" y="2255"/>
                    <a:pt x="2721" y="2254"/>
                    <a:pt x="2720" y="2254"/>
                  </a:cubicBezTo>
                  <a:cubicBezTo>
                    <a:pt x="2721" y="2252"/>
                    <a:pt x="2722" y="2251"/>
                    <a:pt x="2723" y="2250"/>
                  </a:cubicBezTo>
                  <a:cubicBezTo>
                    <a:pt x="2724" y="2248"/>
                    <a:pt x="2725" y="2247"/>
                    <a:pt x="2726" y="2245"/>
                  </a:cubicBezTo>
                  <a:cubicBezTo>
                    <a:pt x="2727" y="2244"/>
                    <a:pt x="2728" y="2243"/>
                    <a:pt x="2729" y="2242"/>
                  </a:cubicBezTo>
                  <a:cubicBezTo>
                    <a:pt x="2729" y="2242"/>
                    <a:pt x="2729" y="2241"/>
                    <a:pt x="2729" y="2241"/>
                  </a:cubicBezTo>
                  <a:cubicBezTo>
                    <a:pt x="2734" y="2231"/>
                    <a:pt x="2737" y="2220"/>
                    <a:pt x="2737" y="2209"/>
                  </a:cubicBezTo>
                  <a:cubicBezTo>
                    <a:pt x="2737" y="2197"/>
                    <a:pt x="2734" y="2187"/>
                    <a:pt x="2729" y="2176"/>
                  </a:cubicBezTo>
                  <a:cubicBezTo>
                    <a:pt x="2729" y="2176"/>
                    <a:pt x="2730" y="2175"/>
                    <a:pt x="2731" y="2175"/>
                  </a:cubicBezTo>
                  <a:cubicBezTo>
                    <a:pt x="3010" y="1948"/>
                    <a:pt x="3010" y="1948"/>
                    <a:pt x="3010" y="1948"/>
                  </a:cubicBezTo>
                  <a:cubicBezTo>
                    <a:pt x="3011" y="1947"/>
                    <a:pt x="3012" y="1946"/>
                    <a:pt x="3013" y="1945"/>
                  </a:cubicBezTo>
                  <a:cubicBezTo>
                    <a:pt x="3014" y="1946"/>
                    <a:pt x="3015" y="1947"/>
                    <a:pt x="3016" y="1948"/>
                  </a:cubicBezTo>
                  <a:cubicBezTo>
                    <a:pt x="3295" y="2175"/>
                    <a:pt x="3295" y="2175"/>
                    <a:pt x="3295" y="2175"/>
                  </a:cubicBezTo>
                  <a:cubicBezTo>
                    <a:pt x="3296" y="2175"/>
                    <a:pt x="3296" y="2175"/>
                    <a:pt x="3297" y="2176"/>
                  </a:cubicBezTo>
                  <a:cubicBezTo>
                    <a:pt x="3297" y="2176"/>
                    <a:pt x="3297" y="2176"/>
                    <a:pt x="3297" y="2176"/>
                  </a:cubicBezTo>
                  <a:cubicBezTo>
                    <a:pt x="3298" y="2175"/>
                    <a:pt x="3299" y="2174"/>
                    <a:pt x="3300" y="2172"/>
                  </a:cubicBezTo>
                  <a:cubicBezTo>
                    <a:pt x="3301" y="2171"/>
                    <a:pt x="3302" y="2170"/>
                    <a:pt x="3303" y="2168"/>
                  </a:cubicBezTo>
                  <a:cubicBezTo>
                    <a:pt x="3302" y="2168"/>
                    <a:pt x="3302" y="2167"/>
                    <a:pt x="3301" y="2167"/>
                  </a:cubicBezTo>
                  <a:cubicBezTo>
                    <a:pt x="3022" y="1940"/>
                    <a:pt x="3022" y="1940"/>
                    <a:pt x="3022" y="1940"/>
                  </a:cubicBezTo>
                  <a:cubicBezTo>
                    <a:pt x="3021" y="1940"/>
                    <a:pt x="3021" y="1939"/>
                    <a:pt x="3020" y="1939"/>
                  </a:cubicBezTo>
                  <a:cubicBezTo>
                    <a:pt x="3021" y="1936"/>
                    <a:pt x="3022" y="1935"/>
                    <a:pt x="3023" y="1934"/>
                  </a:cubicBezTo>
                  <a:cubicBezTo>
                    <a:pt x="3024" y="1932"/>
                    <a:pt x="3025" y="1931"/>
                    <a:pt x="3026" y="1930"/>
                  </a:cubicBezTo>
                  <a:cubicBezTo>
                    <a:pt x="3027" y="1928"/>
                    <a:pt x="3028" y="1927"/>
                    <a:pt x="3029" y="1926"/>
                  </a:cubicBezTo>
                  <a:cubicBezTo>
                    <a:pt x="3029" y="1926"/>
                    <a:pt x="3029" y="1926"/>
                    <a:pt x="3029" y="1926"/>
                  </a:cubicBezTo>
                  <a:cubicBezTo>
                    <a:pt x="3034" y="1915"/>
                    <a:pt x="3037" y="1905"/>
                    <a:pt x="3037" y="1893"/>
                  </a:cubicBezTo>
                  <a:cubicBezTo>
                    <a:pt x="3037" y="1882"/>
                    <a:pt x="3034" y="1871"/>
                    <a:pt x="3029" y="1861"/>
                  </a:cubicBezTo>
                  <a:cubicBezTo>
                    <a:pt x="3029" y="1861"/>
                    <a:pt x="3030" y="1860"/>
                    <a:pt x="3031" y="1860"/>
                  </a:cubicBezTo>
                  <a:cubicBezTo>
                    <a:pt x="3310" y="1633"/>
                    <a:pt x="3310" y="1633"/>
                    <a:pt x="3310" y="1633"/>
                  </a:cubicBezTo>
                  <a:cubicBezTo>
                    <a:pt x="3311" y="1632"/>
                    <a:pt x="3312" y="1631"/>
                    <a:pt x="3313" y="1629"/>
                  </a:cubicBezTo>
                  <a:cubicBezTo>
                    <a:pt x="3314" y="1631"/>
                    <a:pt x="3315" y="1632"/>
                    <a:pt x="3316" y="1633"/>
                  </a:cubicBezTo>
                  <a:cubicBezTo>
                    <a:pt x="3595" y="1860"/>
                    <a:pt x="3595" y="1860"/>
                    <a:pt x="3595" y="1860"/>
                  </a:cubicBezTo>
                  <a:cubicBezTo>
                    <a:pt x="3596" y="1860"/>
                    <a:pt x="3597" y="1861"/>
                    <a:pt x="3597" y="1861"/>
                  </a:cubicBezTo>
                  <a:cubicBezTo>
                    <a:pt x="3597" y="1861"/>
                    <a:pt x="3597" y="1861"/>
                    <a:pt x="3597" y="1861"/>
                  </a:cubicBezTo>
                  <a:cubicBezTo>
                    <a:pt x="3598" y="1860"/>
                    <a:pt x="3599" y="1859"/>
                    <a:pt x="3600" y="1857"/>
                  </a:cubicBezTo>
                  <a:cubicBezTo>
                    <a:pt x="3601" y="1855"/>
                    <a:pt x="3602" y="1854"/>
                    <a:pt x="3603" y="1852"/>
                  </a:cubicBezTo>
                  <a:cubicBezTo>
                    <a:pt x="3602" y="1852"/>
                    <a:pt x="3602" y="1851"/>
                    <a:pt x="3601" y="1851"/>
                  </a:cubicBezTo>
                  <a:cubicBezTo>
                    <a:pt x="3322" y="1624"/>
                    <a:pt x="3322" y="1624"/>
                    <a:pt x="3322" y="1624"/>
                  </a:cubicBezTo>
                  <a:cubicBezTo>
                    <a:pt x="3321" y="1624"/>
                    <a:pt x="3321" y="1623"/>
                    <a:pt x="3320" y="1623"/>
                  </a:cubicBezTo>
                  <a:cubicBezTo>
                    <a:pt x="3321" y="1621"/>
                    <a:pt x="3322" y="1620"/>
                    <a:pt x="3323" y="1619"/>
                  </a:cubicBezTo>
                  <a:cubicBezTo>
                    <a:pt x="3324" y="1617"/>
                    <a:pt x="3325" y="1616"/>
                    <a:pt x="3326" y="1615"/>
                  </a:cubicBezTo>
                  <a:cubicBezTo>
                    <a:pt x="3327" y="1613"/>
                    <a:pt x="3328" y="1612"/>
                    <a:pt x="3329" y="1611"/>
                  </a:cubicBezTo>
                  <a:cubicBezTo>
                    <a:pt x="3329" y="1611"/>
                    <a:pt x="3329" y="1611"/>
                    <a:pt x="3329" y="1611"/>
                  </a:cubicBezTo>
                  <a:cubicBezTo>
                    <a:pt x="3334" y="1600"/>
                    <a:pt x="3337" y="1590"/>
                    <a:pt x="3337" y="1578"/>
                  </a:cubicBezTo>
                  <a:cubicBezTo>
                    <a:pt x="3337" y="1566"/>
                    <a:pt x="3334" y="1556"/>
                    <a:pt x="3329" y="1545"/>
                  </a:cubicBezTo>
                  <a:cubicBezTo>
                    <a:pt x="3329" y="1545"/>
                    <a:pt x="3330" y="1544"/>
                    <a:pt x="3331" y="1544"/>
                  </a:cubicBezTo>
                  <a:cubicBezTo>
                    <a:pt x="3610" y="1317"/>
                    <a:pt x="3610" y="1317"/>
                    <a:pt x="3610" y="1317"/>
                  </a:cubicBezTo>
                  <a:cubicBezTo>
                    <a:pt x="3611" y="1316"/>
                    <a:pt x="3612" y="1315"/>
                    <a:pt x="3613" y="1314"/>
                  </a:cubicBezTo>
                  <a:cubicBezTo>
                    <a:pt x="3613" y="1314"/>
                    <a:pt x="3613" y="1314"/>
                    <a:pt x="3613" y="1314"/>
                  </a:cubicBezTo>
                  <a:cubicBezTo>
                    <a:pt x="3614" y="1315"/>
                    <a:pt x="3615" y="1316"/>
                    <a:pt x="3616" y="1317"/>
                  </a:cubicBezTo>
                  <a:cubicBezTo>
                    <a:pt x="3895" y="1545"/>
                    <a:pt x="3895" y="1545"/>
                    <a:pt x="3895" y="1545"/>
                  </a:cubicBezTo>
                  <a:cubicBezTo>
                    <a:pt x="3896" y="1545"/>
                    <a:pt x="3896" y="1545"/>
                    <a:pt x="3897" y="1545"/>
                  </a:cubicBezTo>
                  <a:cubicBezTo>
                    <a:pt x="3897" y="1545"/>
                    <a:pt x="3897" y="1546"/>
                    <a:pt x="3897" y="1546"/>
                  </a:cubicBezTo>
                  <a:cubicBezTo>
                    <a:pt x="3898" y="1545"/>
                    <a:pt x="3899" y="1544"/>
                    <a:pt x="3900" y="1541"/>
                  </a:cubicBezTo>
                  <a:cubicBezTo>
                    <a:pt x="3901" y="1540"/>
                    <a:pt x="3902" y="1539"/>
                    <a:pt x="3903" y="1537"/>
                  </a:cubicBezTo>
                  <a:cubicBezTo>
                    <a:pt x="3903" y="1537"/>
                    <a:pt x="3903" y="1537"/>
                    <a:pt x="3903" y="1537"/>
                  </a:cubicBezTo>
                  <a:cubicBezTo>
                    <a:pt x="3902" y="1537"/>
                    <a:pt x="3902" y="1536"/>
                    <a:pt x="3901" y="1536"/>
                  </a:cubicBezTo>
                  <a:cubicBezTo>
                    <a:pt x="3622" y="1309"/>
                    <a:pt x="3622" y="1309"/>
                    <a:pt x="3622" y="1309"/>
                  </a:cubicBezTo>
                  <a:cubicBezTo>
                    <a:pt x="3621" y="1309"/>
                    <a:pt x="3621" y="1308"/>
                    <a:pt x="3620" y="1308"/>
                  </a:cubicBezTo>
                  <a:cubicBezTo>
                    <a:pt x="3620" y="1308"/>
                    <a:pt x="3620" y="1307"/>
                    <a:pt x="3620" y="1307"/>
                  </a:cubicBezTo>
                  <a:cubicBezTo>
                    <a:pt x="3621" y="1306"/>
                    <a:pt x="3622" y="1305"/>
                    <a:pt x="3623" y="1304"/>
                  </a:cubicBezTo>
                  <a:cubicBezTo>
                    <a:pt x="3624" y="1302"/>
                    <a:pt x="3625" y="1300"/>
                    <a:pt x="3626" y="1299"/>
                  </a:cubicBezTo>
                  <a:cubicBezTo>
                    <a:pt x="3627" y="1297"/>
                    <a:pt x="3628" y="1296"/>
                    <a:pt x="3629" y="1295"/>
                  </a:cubicBezTo>
                  <a:cubicBezTo>
                    <a:pt x="3629" y="1295"/>
                    <a:pt x="3629" y="1295"/>
                    <a:pt x="3629" y="1294"/>
                  </a:cubicBezTo>
                  <a:cubicBezTo>
                    <a:pt x="3634" y="1284"/>
                    <a:pt x="3637" y="1274"/>
                    <a:pt x="3637" y="1263"/>
                  </a:cubicBezTo>
                  <a:cubicBezTo>
                    <a:pt x="3637" y="1251"/>
                    <a:pt x="3634" y="1240"/>
                    <a:pt x="3629" y="1230"/>
                  </a:cubicBezTo>
                  <a:cubicBezTo>
                    <a:pt x="3629" y="1230"/>
                    <a:pt x="3630" y="1229"/>
                    <a:pt x="3631" y="1229"/>
                  </a:cubicBezTo>
                  <a:cubicBezTo>
                    <a:pt x="3910" y="1002"/>
                    <a:pt x="3910" y="1002"/>
                    <a:pt x="3910" y="1002"/>
                  </a:cubicBezTo>
                  <a:cubicBezTo>
                    <a:pt x="3911" y="1001"/>
                    <a:pt x="3912" y="1000"/>
                    <a:pt x="3913" y="999"/>
                  </a:cubicBezTo>
                  <a:cubicBezTo>
                    <a:pt x="3914" y="1000"/>
                    <a:pt x="3915" y="1001"/>
                    <a:pt x="3916" y="1002"/>
                  </a:cubicBezTo>
                  <a:cubicBezTo>
                    <a:pt x="4196" y="1229"/>
                    <a:pt x="4196" y="1229"/>
                    <a:pt x="4196" y="1229"/>
                  </a:cubicBezTo>
                  <a:cubicBezTo>
                    <a:pt x="4196" y="1229"/>
                    <a:pt x="4197" y="1229"/>
                    <a:pt x="4197" y="1230"/>
                  </a:cubicBezTo>
                  <a:cubicBezTo>
                    <a:pt x="4198" y="1230"/>
                    <a:pt x="4198" y="1230"/>
                    <a:pt x="4198" y="1230"/>
                  </a:cubicBezTo>
                  <a:cubicBezTo>
                    <a:pt x="4199" y="1229"/>
                    <a:pt x="4200" y="1228"/>
                    <a:pt x="4201" y="1226"/>
                  </a:cubicBezTo>
                  <a:cubicBezTo>
                    <a:pt x="4202" y="1225"/>
                    <a:pt x="4203" y="1224"/>
                    <a:pt x="4204" y="1222"/>
                  </a:cubicBezTo>
                  <a:cubicBezTo>
                    <a:pt x="4203" y="1222"/>
                    <a:pt x="4203" y="1221"/>
                    <a:pt x="4203" y="1221"/>
                  </a:cubicBezTo>
                  <a:cubicBezTo>
                    <a:pt x="4203" y="1221"/>
                    <a:pt x="4202" y="1221"/>
                    <a:pt x="4202" y="1221"/>
                  </a:cubicBezTo>
                  <a:cubicBezTo>
                    <a:pt x="3922" y="993"/>
                    <a:pt x="3922" y="993"/>
                    <a:pt x="3922" y="993"/>
                  </a:cubicBezTo>
                  <a:cubicBezTo>
                    <a:pt x="3921" y="993"/>
                    <a:pt x="3921" y="992"/>
                    <a:pt x="3920" y="992"/>
                  </a:cubicBezTo>
                  <a:cubicBezTo>
                    <a:pt x="3920" y="992"/>
                    <a:pt x="3920" y="992"/>
                    <a:pt x="3921" y="992"/>
                  </a:cubicBezTo>
                  <a:cubicBezTo>
                    <a:pt x="3921" y="990"/>
                    <a:pt x="3922" y="989"/>
                    <a:pt x="3923" y="988"/>
                  </a:cubicBezTo>
                  <a:cubicBezTo>
                    <a:pt x="3924" y="986"/>
                    <a:pt x="3925" y="985"/>
                    <a:pt x="3926" y="984"/>
                  </a:cubicBezTo>
                  <a:cubicBezTo>
                    <a:pt x="3927" y="982"/>
                    <a:pt x="3928" y="981"/>
                    <a:pt x="3929" y="980"/>
                  </a:cubicBezTo>
                  <a:cubicBezTo>
                    <a:pt x="3929" y="979"/>
                    <a:pt x="3929" y="979"/>
                    <a:pt x="3929" y="979"/>
                  </a:cubicBezTo>
                  <a:cubicBezTo>
                    <a:pt x="3934" y="969"/>
                    <a:pt x="3937" y="958"/>
                    <a:pt x="3937" y="947"/>
                  </a:cubicBezTo>
                  <a:cubicBezTo>
                    <a:pt x="3937" y="935"/>
                    <a:pt x="3934" y="925"/>
                    <a:pt x="3929" y="914"/>
                  </a:cubicBezTo>
                  <a:cubicBezTo>
                    <a:pt x="3929" y="914"/>
                    <a:pt x="3930" y="913"/>
                    <a:pt x="3931" y="913"/>
                  </a:cubicBezTo>
                  <a:cubicBezTo>
                    <a:pt x="4211" y="686"/>
                    <a:pt x="4211" y="686"/>
                    <a:pt x="4211" y="686"/>
                  </a:cubicBezTo>
                  <a:cubicBezTo>
                    <a:pt x="4212" y="685"/>
                    <a:pt x="4213" y="684"/>
                    <a:pt x="4214" y="683"/>
                  </a:cubicBezTo>
                  <a:cubicBezTo>
                    <a:pt x="4215" y="684"/>
                    <a:pt x="4216" y="685"/>
                    <a:pt x="4217" y="686"/>
                  </a:cubicBezTo>
                  <a:cubicBezTo>
                    <a:pt x="4496" y="913"/>
                    <a:pt x="4496" y="913"/>
                    <a:pt x="4496" y="913"/>
                  </a:cubicBezTo>
                  <a:cubicBezTo>
                    <a:pt x="4497" y="913"/>
                    <a:pt x="4497" y="914"/>
                    <a:pt x="4498" y="914"/>
                  </a:cubicBezTo>
                  <a:cubicBezTo>
                    <a:pt x="4498" y="914"/>
                    <a:pt x="4498" y="914"/>
                    <a:pt x="4498" y="914"/>
                  </a:cubicBezTo>
                  <a:cubicBezTo>
                    <a:pt x="4499" y="913"/>
                    <a:pt x="4500" y="912"/>
                    <a:pt x="4501" y="910"/>
                  </a:cubicBezTo>
                  <a:cubicBezTo>
                    <a:pt x="4502" y="909"/>
                    <a:pt x="4503" y="908"/>
                    <a:pt x="4504" y="906"/>
                  </a:cubicBezTo>
                  <a:cubicBezTo>
                    <a:pt x="4504" y="906"/>
                    <a:pt x="4504" y="906"/>
                    <a:pt x="4504" y="905"/>
                  </a:cubicBezTo>
                  <a:cubicBezTo>
                    <a:pt x="4503" y="905"/>
                    <a:pt x="4503" y="905"/>
                    <a:pt x="4502" y="905"/>
                  </a:cubicBezTo>
                  <a:cubicBezTo>
                    <a:pt x="4223" y="678"/>
                    <a:pt x="4223" y="678"/>
                    <a:pt x="4223" y="678"/>
                  </a:cubicBezTo>
                  <a:cubicBezTo>
                    <a:pt x="4222" y="678"/>
                    <a:pt x="4222" y="677"/>
                    <a:pt x="4221" y="677"/>
                  </a:cubicBezTo>
                  <a:cubicBezTo>
                    <a:pt x="4221" y="676"/>
                    <a:pt x="4221" y="676"/>
                    <a:pt x="4221" y="676"/>
                  </a:cubicBezTo>
                  <a:cubicBezTo>
                    <a:pt x="4222" y="674"/>
                    <a:pt x="4223" y="673"/>
                    <a:pt x="4224" y="672"/>
                  </a:cubicBezTo>
                  <a:cubicBezTo>
                    <a:pt x="4225" y="670"/>
                    <a:pt x="4226" y="669"/>
                    <a:pt x="4227" y="668"/>
                  </a:cubicBezTo>
                  <a:cubicBezTo>
                    <a:pt x="4228" y="666"/>
                    <a:pt x="4229" y="665"/>
                    <a:pt x="4230" y="664"/>
                  </a:cubicBezTo>
                  <a:cubicBezTo>
                    <a:pt x="4230" y="664"/>
                    <a:pt x="4230" y="664"/>
                    <a:pt x="4230" y="664"/>
                  </a:cubicBezTo>
                  <a:cubicBezTo>
                    <a:pt x="4235" y="653"/>
                    <a:pt x="4238" y="643"/>
                    <a:pt x="4238" y="631"/>
                  </a:cubicBezTo>
                  <a:cubicBezTo>
                    <a:pt x="4238" y="620"/>
                    <a:pt x="4235" y="609"/>
                    <a:pt x="4230" y="599"/>
                  </a:cubicBezTo>
                  <a:cubicBezTo>
                    <a:pt x="4230" y="599"/>
                    <a:pt x="4231" y="598"/>
                    <a:pt x="4232" y="598"/>
                  </a:cubicBezTo>
                  <a:cubicBezTo>
                    <a:pt x="4511" y="370"/>
                    <a:pt x="4511" y="370"/>
                    <a:pt x="4511" y="370"/>
                  </a:cubicBezTo>
                  <a:cubicBezTo>
                    <a:pt x="4512" y="369"/>
                    <a:pt x="4513" y="368"/>
                    <a:pt x="4514" y="367"/>
                  </a:cubicBezTo>
                  <a:cubicBezTo>
                    <a:pt x="4515" y="368"/>
                    <a:pt x="4516" y="369"/>
                    <a:pt x="4517" y="370"/>
                  </a:cubicBezTo>
                  <a:cubicBezTo>
                    <a:pt x="4797" y="598"/>
                    <a:pt x="4797" y="598"/>
                    <a:pt x="4797" y="598"/>
                  </a:cubicBezTo>
                  <a:cubicBezTo>
                    <a:pt x="4797" y="598"/>
                    <a:pt x="4798" y="598"/>
                    <a:pt x="4798" y="598"/>
                  </a:cubicBezTo>
                  <a:cubicBezTo>
                    <a:pt x="4799" y="598"/>
                    <a:pt x="4799" y="599"/>
                    <a:pt x="4799" y="599"/>
                  </a:cubicBezTo>
                  <a:cubicBezTo>
                    <a:pt x="4800" y="598"/>
                    <a:pt x="4801" y="597"/>
                    <a:pt x="4802" y="594"/>
                  </a:cubicBezTo>
                  <a:cubicBezTo>
                    <a:pt x="4803" y="593"/>
                    <a:pt x="4804" y="592"/>
                    <a:pt x="4805" y="590"/>
                  </a:cubicBezTo>
                  <a:cubicBezTo>
                    <a:pt x="4805" y="590"/>
                    <a:pt x="4804" y="590"/>
                    <a:pt x="4804" y="590"/>
                  </a:cubicBezTo>
                  <a:cubicBezTo>
                    <a:pt x="4804" y="590"/>
                    <a:pt x="4804" y="589"/>
                    <a:pt x="4803" y="589"/>
                  </a:cubicBezTo>
                  <a:cubicBezTo>
                    <a:pt x="4803" y="589"/>
                    <a:pt x="4803" y="589"/>
                    <a:pt x="4803" y="589"/>
                  </a:cubicBezTo>
                  <a:cubicBezTo>
                    <a:pt x="4523" y="362"/>
                    <a:pt x="4523" y="362"/>
                    <a:pt x="4523" y="362"/>
                  </a:cubicBezTo>
                  <a:cubicBezTo>
                    <a:pt x="4523" y="362"/>
                    <a:pt x="4523" y="362"/>
                    <a:pt x="4523" y="362"/>
                  </a:cubicBezTo>
                  <a:cubicBezTo>
                    <a:pt x="4522" y="361"/>
                    <a:pt x="4522" y="361"/>
                    <a:pt x="4521" y="361"/>
                  </a:cubicBezTo>
                  <a:cubicBezTo>
                    <a:pt x="4521" y="361"/>
                    <a:pt x="4521" y="361"/>
                    <a:pt x="4521" y="361"/>
                  </a:cubicBezTo>
                  <a:cubicBezTo>
                    <a:pt x="4522" y="359"/>
                    <a:pt x="4523" y="358"/>
                    <a:pt x="4524" y="357"/>
                  </a:cubicBezTo>
                  <a:cubicBezTo>
                    <a:pt x="4525" y="355"/>
                    <a:pt x="4526" y="353"/>
                    <a:pt x="4527" y="352"/>
                  </a:cubicBezTo>
                  <a:cubicBezTo>
                    <a:pt x="4528" y="350"/>
                    <a:pt x="4529" y="349"/>
                    <a:pt x="4530" y="348"/>
                  </a:cubicBezTo>
                  <a:cubicBezTo>
                    <a:pt x="4530" y="348"/>
                    <a:pt x="4530" y="348"/>
                    <a:pt x="4530" y="348"/>
                  </a:cubicBezTo>
                  <a:cubicBezTo>
                    <a:pt x="4535" y="338"/>
                    <a:pt x="4538" y="327"/>
                    <a:pt x="4538" y="316"/>
                  </a:cubicBezTo>
                  <a:cubicBezTo>
                    <a:pt x="4538" y="304"/>
                    <a:pt x="4535" y="294"/>
                    <a:pt x="4530" y="283"/>
                  </a:cubicBezTo>
                  <a:cubicBezTo>
                    <a:pt x="4530" y="283"/>
                    <a:pt x="4531" y="282"/>
                    <a:pt x="4532" y="282"/>
                  </a:cubicBezTo>
                  <a:cubicBezTo>
                    <a:pt x="4812" y="55"/>
                    <a:pt x="4812" y="55"/>
                    <a:pt x="4812" y="55"/>
                  </a:cubicBezTo>
                  <a:cubicBezTo>
                    <a:pt x="4813" y="54"/>
                    <a:pt x="4814" y="53"/>
                    <a:pt x="4815" y="52"/>
                  </a:cubicBezTo>
                  <a:cubicBezTo>
                    <a:pt x="4816" y="53"/>
                    <a:pt x="4817" y="54"/>
                    <a:pt x="4818" y="55"/>
                  </a:cubicBezTo>
                  <a:cubicBezTo>
                    <a:pt x="5097" y="282"/>
                    <a:pt x="5097" y="282"/>
                    <a:pt x="5097" y="282"/>
                  </a:cubicBezTo>
                  <a:cubicBezTo>
                    <a:pt x="5098" y="282"/>
                    <a:pt x="5098" y="282"/>
                    <a:pt x="5099" y="282"/>
                  </a:cubicBezTo>
                  <a:cubicBezTo>
                    <a:pt x="5099" y="283"/>
                    <a:pt x="5099" y="283"/>
                    <a:pt x="5099" y="283"/>
                  </a:cubicBezTo>
                  <a:cubicBezTo>
                    <a:pt x="5100" y="282"/>
                    <a:pt x="5101" y="281"/>
                    <a:pt x="5102" y="279"/>
                  </a:cubicBezTo>
                  <a:cubicBezTo>
                    <a:pt x="5103" y="278"/>
                    <a:pt x="5104" y="277"/>
                    <a:pt x="5105" y="275"/>
                  </a:cubicBezTo>
                  <a:cubicBezTo>
                    <a:pt x="5104" y="275"/>
                    <a:pt x="5104" y="274"/>
                    <a:pt x="5103" y="274"/>
                  </a:cubicBezTo>
                  <a:cubicBezTo>
                    <a:pt x="4824" y="46"/>
                    <a:pt x="4824" y="46"/>
                    <a:pt x="4824" y="46"/>
                  </a:cubicBezTo>
                  <a:cubicBezTo>
                    <a:pt x="4823" y="46"/>
                    <a:pt x="4823" y="45"/>
                    <a:pt x="4822" y="45"/>
                  </a:cubicBezTo>
                  <a:cubicBezTo>
                    <a:pt x="4823" y="43"/>
                    <a:pt x="4824" y="42"/>
                    <a:pt x="4825" y="41"/>
                  </a:cubicBezTo>
                  <a:cubicBezTo>
                    <a:pt x="4826" y="39"/>
                    <a:pt x="4827" y="38"/>
                    <a:pt x="4828" y="37"/>
                  </a:cubicBezTo>
                  <a:cubicBezTo>
                    <a:pt x="4829" y="35"/>
                    <a:pt x="4830" y="34"/>
                    <a:pt x="4831" y="33"/>
                  </a:cubicBezTo>
                  <a:cubicBezTo>
                    <a:pt x="4831" y="33"/>
                    <a:pt x="4831" y="33"/>
                    <a:pt x="4831" y="33"/>
                  </a:cubicBezTo>
                  <a:cubicBezTo>
                    <a:pt x="4836" y="22"/>
                    <a:pt x="4839" y="12"/>
                    <a:pt x="4839" y="0"/>
                  </a:cubicBezTo>
                  <a:cubicBezTo>
                    <a:pt x="4834" y="0"/>
                    <a:pt x="4834" y="0"/>
                    <a:pt x="4834" y="0"/>
                  </a:cubicBezTo>
                  <a:cubicBezTo>
                    <a:pt x="4830" y="0"/>
                    <a:pt x="4830" y="0"/>
                    <a:pt x="4830" y="0"/>
                  </a:cubicBezTo>
                  <a:cubicBezTo>
                    <a:pt x="4830" y="8"/>
                    <a:pt x="4828" y="17"/>
                    <a:pt x="4824" y="24"/>
                  </a:cubicBezTo>
                  <a:cubicBezTo>
                    <a:pt x="4823" y="26"/>
                    <a:pt x="4822" y="27"/>
                    <a:pt x="4821" y="29"/>
                  </a:cubicBezTo>
                  <a:cubicBezTo>
                    <a:pt x="4820" y="30"/>
                    <a:pt x="4819" y="33"/>
                    <a:pt x="4818" y="34"/>
                  </a:cubicBezTo>
                  <a:cubicBezTo>
                    <a:pt x="4817" y="35"/>
                    <a:pt x="4816" y="37"/>
                    <a:pt x="4815" y="38"/>
                  </a:cubicBezTo>
                  <a:cubicBezTo>
                    <a:pt x="4814" y="39"/>
                    <a:pt x="4813" y="40"/>
                    <a:pt x="4812" y="41"/>
                  </a:cubicBezTo>
                  <a:cubicBezTo>
                    <a:pt x="4810" y="42"/>
                    <a:pt x="4809" y="44"/>
                    <a:pt x="4808" y="45"/>
                  </a:cubicBezTo>
                  <a:cubicBezTo>
                    <a:pt x="4807" y="45"/>
                    <a:pt x="4807" y="46"/>
                    <a:pt x="4806" y="46"/>
                  </a:cubicBezTo>
                  <a:cubicBezTo>
                    <a:pt x="4526" y="274"/>
                    <a:pt x="4526" y="274"/>
                    <a:pt x="4526" y="274"/>
                  </a:cubicBezTo>
                  <a:cubicBezTo>
                    <a:pt x="4525" y="274"/>
                    <a:pt x="4525" y="275"/>
                    <a:pt x="4524" y="275"/>
                  </a:cubicBezTo>
                  <a:cubicBezTo>
                    <a:pt x="4523" y="276"/>
                    <a:pt x="4522" y="277"/>
                    <a:pt x="4521" y="278"/>
                  </a:cubicBezTo>
                  <a:cubicBezTo>
                    <a:pt x="4519" y="280"/>
                    <a:pt x="4518" y="281"/>
                    <a:pt x="4517" y="282"/>
                  </a:cubicBezTo>
                  <a:cubicBezTo>
                    <a:pt x="4516" y="283"/>
                    <a:pt x="4515" y="285"/>
                    <a:pt x="4514" y="286"/>
                  </a:cubicBezTo>
                  <a:cubicBezTo>
                    <a:pt x="4513" y="287"/>
                    <a:pt x="4512" y="289"/>
                    <a:pt x="4511" y="290"/>
                  </a:cubicBezTo>
                  <a:cubicBezTo>
                    <a:pt x="4510" y="292"/>
                    <a:pt x="4509" y="295"/>
                    <a:pt x="4508" y="296"/>
                  </a:cubicBezTo>
                  <a:cubicBezTo>
                    <a:pt x="4506" y="302"/>
                    <a:pt x="4504" y="309"/>
                    <a:pt x="4504" y="316"/>
                  </a:cubicBezTo>
                  <a:cubicBezTo>
                    <a:pt x="4504" y="322"/>
                    <a:pt x="4506" y="329"/>
                    <a:pt x="4508" y="335"/>
                  </a:cubicBezTo>
                  <a:cubicBezTo>
                    <a:pt x="4508" y="335"/>
                    <a:pt x="4508" y="335"/>
                    <a:pt x="4508" y="336"/>
                  </a:cubicBezTo>
                  <a:cubicBezTo>
                    <a:pt x="4510" y="334"/>
                    <a:pt x="4511" y="331"/>
                    <a:pt x="4511" y="329"/>
                  </a:cubicBezTo>
                  <a:cubicBezTo>
                    <a:pt x="4513" y="325"/>
                    <a:pt x="4514" y="320"/>
                    <a:pt x="4514" y="316"/>
                  </a:cubicBezTo>
                  <a:cubicBezTo>
                    <a:pt x="4514" y="311"/>
                    <a:pt x="4515" y="306"/>
                    <a:pt x="4517" y="302"/>
                  </a:cubicBezTo>
                  <a:cubicBezTo>
                    <a:pt x="4517" y="300"/>
                    <a:pt x="4518" y="298"/>
                    <a:pt x="4520" y="296"/>
                  </a:cubicBezTo>
                  <a:cubicBezTo>
                    <a:pt x="4520" y="295"/>
                    <a:pt x="4522" y="293"/>
                    <a:pt x="4523" y="292"/>
                  </a:cubicBezTo>
                  <a:cubicBezTo>
                    <a:pt x="4523" y="292"/>
                    <a:pt x="4523" y="292"/>
                    <a:pt x="4523" y="291"/>
                  </a:cubicBezTo>
                  <a:cubicBezTo>
                    <a:pt x="4527" y="299"/>
                    <a:pt x="4529" y="307"/>
                    <a:pt x="4529" y="316"/>
                  </a:cubicBezTo>
                  <a:cubicBezTo>
                    <a:pt x="4529" y="324"/>
                    <a:pt x="4527" y="332"/>
                    <a:pt x="4523" y="340"/>
                  </a:cubicBezTo>
                  <a:cubicBezTo>
                    <a:pt x="4522" y="342"/>
                    <a:pt x="4521" y="343"/>
                    <a:pt x="4520" y="345"/>
                  </a:cubicBezTo>
                  <a:cubicBezTo>
                    <a:pt x="4519" y="346"/>
                    <a:pt x="4518" y="348"/>
                    <a:pt x="4517" y="349"/>
                  </a:cubicBezTo>
                  <a:cubicBezTo>
                    <a:pt x="4516" y="350"/>
                    <a:pt x="4515" y="352"/>
                    <a:pt x="4514" y="353"/>
                  </a:cubicBezTo>
                  <a:cubicBezTo>
                    <a:pt x="4513" y="355"/>
                    <a:pt x="4512" y="356"/>
                    <a:pt x="4511" y="357"/>
                  </a:cubicBezTo>
                  <a:cubicBezTo>
                    <a:pt x="4509" y="358"/>
                    <a:pt x="4508" y="360"/>
                    <a:pt x="4507" y="361"/>
                  </a:cubicBezTo>
                  <a:cubicBezTo>
                    <a:pt x="4506" y="361"/>
                    <a:pt x="4506" y="362"/>
                    <a:pt x="4505" y="362"/>
                  </a:cubicBezTo>
                  <a:cubicBezTo>
                    <a:pt x="4226" y="589"/>
                    <a:pt x="4226" y="589"/>
                    <a:pt x="4226" y="589"/>
                  </a:cubicBezTo>
                  <a:cubicBezTo>
                    <a:pt x="4225" y="589"/>
                    <a:pt x="4225" y="590"/>
                    <a:pt x="4224" y="590"/>
                  </a:cubicBezTo>
                  <a:cubicBezTo>
                    <a:pt x="4223" y="591"/>
                    <a:pt x="4222" y="592"/>
                    <a:pt x="4221" y="593"/>
                  </a:cubicBezTo>
                  <a:cubicBezTo>
                    <a:pt x="4219" y="596"/>
                    <a:pt x="4218" y="597"/>
                    <a:pt x="4217" y="598"/>
                  </a:cubicBezTo>
                  <a:cubicBezTo>
                    <a:pt x="4216" y="599"/>
                    <a:pt x="4215" y="601"/>
                    <a:pt x="4214" y="602"/>
                  </a:cubicBezTo>
                  <a:cubicBezTo>
                    <a:pt x="4213" y="603"/>
                    <a:pt x="4212" y="605"/>
                    <a:pt x="4211" y="606"/>
                  </a:cubicBezTo>
                  <a:cubicBezTo>
                    <a:pt x="4210" y="608"/>
                    <a:pt x="4209" y="610"/>
                    <a:pt x="4208" y="611"/>
                  </a:cubicBezTo>
                  <a:cubicBezTo>
                    <a:pt x="4206" y="618"/>
                    <a:pt x="4204" y="625"/>
                    <a:pt x="4204" y="631"/>
                  </a:cubicBezTo>
                  <a:cubicBezTo>
                    <a:pt x="4204" y="637"/>
                    <a:pt x="4206" y="645"/>
                    <a:pt x="4208" y="651"/>
                  </a:cubicBezTo>
                  <a:cubicBezTo>
                    <a:pt x="4208" y="651"/>
                    <a:pt x="4208" y="651"/>
                    <a:pt x="4208" y="651"/>
                  </a:cubicBezTo>
                  <a:cubicBezTo>
                    <a:pt x="4210" y="649"/>
                    <a:pt x="4211" y="647"/>
                    <a:pt x="4211" y="645"/>
                  </a:cubicBezTo>
                  <a:cubicBezTo>
                    <a:pt x="4213" y="641"/>
                    <a:pt x="4214" y="635"/>
                    <a:pt x="4214" y="631"/>
                  </a:cubicBezTo>
                  <a:cubicBezTo>
                    <a:pt x="4214" y="627"/>
                    <a:pt x="4215" y="622"/>
                    <a:pt x="4217" y="618"/>
                  </a:cubicBezTo>
                  <a:cubicBezTo>
                    <a:pt x="4217" y="616"/>
                    <a:pt x="4218" y="613"/>
                    <a:pt x="4220" y="611"/>
                  </a:cubicBezTo>
                  <a:cubicBezTo>
                    <a:pt x="4220" y="610"/>
                    <a:pt x="4221" y="609"/>
                    <a:pt x="4223" y="607"/>
                  </a:cubicBezTo>
                  <a:cubicBezTo>
                    <a:pt x="4223" y="607"/>
                    <a:pt x="4223" y="607"/>
                    <a:pt x="4223" y="607"/>
                  </a:cubicBezTo>
                  <a:cubicBezTo>
                    <a:pt x="4227" y="614"/>
                    <a:pt x="4229" y="623"/>
                    <a:pt x="4229" y="631"/>
                  </a:cubicBezTo>
                  <a:cubicBezTo>
                    <a:pt x="4229" y="640"/>
                    <a:pt x="4227" y="648"/>
                    <a:pt x="4223" y="655"/>
                  </a:cubicBezTo>
                  <a:cubicBezTo>
                    <a:pt x="4222" y="658"/>
                    <a:pt x="4221" y="659"/>
                    <a:pt x="4220" y="661"/>
                  </a:cubicBezTo>
                  <a:cubicBezTo>
                    <a:pt x="4219" y="662"/>
                    <a:pt x="4218" y="664"/>
                    <a:pt x="4217" y="665"/>
                  </a:cubicBezTo>
                  <a:cubicBezTo>
                    <a:pt x="4216" y="666"/>
                    <a:pt x="4215" y="668"/>
                    <a:pt x="4214" y="669"/>
                  </a:cubicBezTo>
                  <a:cubicBezTo>
                    <a:pt x="4213" y="670"/>
                    <a:pt x="4212" y="671"/>
                    <a:pt x="4211" y="672"/>
                  </a:cubicBezTo>
                  <a:cubicBezTo>
                    <a:pt x="4209" y="673"/>
                    <a:pt x="4208" y="675"/>
                    <a:pt x="4207" y="677"/>
                  </a:cubicBezTo>
                  <a:cubicBezTo>
                    <a:pt x="4206" y="677"/>
                    <a:pt x="4206" y="678"/>
                    <a:pt x="4205" y="678"/>
                  </a:cubicBezTo>
                  <a:cubicBezTo>
                    <a:pt x="3925" y="905"/>
                    <a:pt x="3925" y="905"/>
                    <a:pt x="3925" y="905"/>
                  </a:cubicBezTo>
                  <a:cubicBezTo>
                    <a:pt x="3924" y="905"/>
                    <a:pt x="3924" y="906"/>
                    <a:pt x="3923" y="906"/>
                  </a:cubicBezTo>
                  <a:cubicBezTo>
                    <a:pt x="3922" y="907"/>
                    <a:pt x="3921" y="908"/>
                    <a:pt x="3920" y="909"/>
                  </a:cubicBezTo>
                  <a:cubicBezTo>
                    <a:pt x="3918" y="911"/>
                    <a:pt x="3917" y="912"/>
                    <a:pt x="3916" y="913"/>
                  </a:cubicBezTo>
                  <a:cubicBezTo>
                    <a:pt x="3915" y="914"/>
                    <a:pt x="3914" y="916"/>
                    <a:pt x="3913" y="917"/>
                  </a:cubicBezTo>
                  <a:cubicBezTo>
                    <a:pt x="3912" y="919"/>
                    <a:pt x="3911" y="921"/>
                    <a:pt x="3910" y="922"/>
                  </a:cubicBezTo>
                  <a:cubicBezTo>
                    <a:pt x="3909" y="924"/>
                    <a:pt x="3908" y="926"/>
                    <a:pt x="3907" y="927"/>
                  </a:cubicBezTo>
                  <a:cubicBezTo>
                    <a:pt x="3905" y="933"/>
                    <a:pt x="3903" y="941"/>
                    <a:pt x="3903" y="947"/>
                  </a:cubicBezTo>
                  <a:cubicBezTo>
                    <a:pt x="3903" y="953"/>
                    <a:pt x="3905" y="960"/>
                    <a:pt x="3907" y="967"/>
                  </a:cubicBezTo>
                  <a:cubicBezTo>
                    <a:pt x="3907" y="967"/>
                    <a:pt x="3907" y="967"/>
                    <a:pt x="3907" y="967"/>
                  </a:cubicBezTo>
                  <a:cubicBezTo>
                    <a:pt x="3909" y="965"/>
                    <a:pt x="3910" y="963"/>
                    <a:pt x="3910" y="961"/>
                  </a:cubicBezTo>
                  <a:cubicBezTo>
                    <a:pt x="3912" y="956"/>
                    <a:pt x="3913" y="951"/>
                    <a:pt x="3913" y="947"/>
                  </a:cubicBezTo>
                  <a:cubicBezTo>
                    <a:pt x="3913" y="943"/>
                    <a:pt x="3914" y="937"/>
                    <a:pt x="3916" y="933"/>
                  </a:cubicBezTo>
                  <a:cubicBezTo>
                    <a:pt x="3916" y="931"/>
                    <a:pt x="3917" y="929"/>
                    <a:pt x="3919" y="927"/>
                  </a:cubicBezTo>
                  <a:cubicBezTo>
                    <a:pt x="3919" y="926"/>
                    <a:pt x="3921" y="924"/>
                    <a:pt x="3922" y="923"/>
                  </a:cubicBezTo>
                  <a:cubicBezTo>
                    <a:pt x="3922" y="923"/>
                    <a:pt x="3922" y="923"/>
                    <a:pt x="3922" y="923"/>
                  </a:cubicBezTo>
                  <a:cubicBezTo>
                    <a:pt x="3926" y="930"/>
                    <a:pt x="3928" y="939"/>
                    <a:pt x="3928" y="947"/>
                  </a:cubicBezTo>
                  <a:cubicBezTo>
                    <a:pt x="3928" y="955"/>
                    <a:pt x="3926" y="964"/>
                    <a:pt x="3922" y="971"/>
                  </a:cubicBezTo>
                  <a:cubicBezTo>
                    <a:pt x="3921" y="973"/>
                    <a:pt x="3920" y="974"/>
                    <a:pt x="3919" y="976"/>
                  </a:cubicBezTo>
                  <a:cubicBezTo>
                    <a:pt x="3918" y="977"/>
                    <a:pt x="3917" y="980"/>
                    <a:pt x="3916" y="981"/>
                  </a:cubicBezTo>
                  <a:cubicBezTo>
                    <a:pt x="3915" y="982"/>
                    <a:pt x="3914" y="984"/>
                    <a:pt x="3913" y="985"/>
                  </a:cubicBezTo>
                  <a:cubicBezTo>
                    <a:pt x="3912" y="986"/>
                    <a:pt x="3911" y="987"/>
                    <a:pt x="3910" y="988"/>
                  </a:cubicBezTo>
                  <a:cubicBezTo>
                    <a:pt x="3908" y="989"/>
                    <a:pt x="3907" y="991"/>
                    <a:pt x="3906" y="992"/>
                  </a:cubicBezTo>
                  <a:cubicBezTo>
                    <a:pt x="3905" y="992"/>
                    <a:pt x="3905" y="993"/>
                    <a:pt x="3904" y="993"/>
                  </a:cubicBezTo>
                  <a:cubicBezTo>
                    <a:pt x="3625" y="1221"/>
                    <a:pt x="3625" y="1221"/>
                    <a:pt x="3625" y="1221"/>
                  </a:cubicBezTo>
                  <a:cubicBezTo>
                    <a:pt x="3624" y="1221"/>
                    <a:pt x="3624" y="1222"/>
                    <a:pt x="3623" y="1222"/>
                  </a:cubicBezTo>
                  <a:cubicBezTo>
                    <a:pt x="3622" y="1223"/>
                    <a:pt x="3621" y="1224"/>
                    <a:pt x="3620" y="1225"/>
                  </a:cubicBezTo>
                  <a:cubicBezTo>
                    <a:pt x="3618" y="1227"/>
                    <a:pt x="3617" y="1228"/>
                    <a:pt x="3616" y="1229"/>
                  </a:cubicBezTo>
                  <a:cubicBezTo>
                    <a:pt x="3615" y="1230"/>
                    <a:pt x="3614" y="1232"/>
                    <a:pt x="3613" y="1233"/>
                  </a:cubicBezTo>
                  <a:cubicBezTo>
                    <a:pt x="3612" y="1234"/>
                    <a:pt x="3611" y="1236"/>
                    <a:pt x="3610" y="1237"/>
                  </a:cubicBezTo>
                  <a:cubicBezTo>
                    <a:pt x="3609" y="1239"/>
                    <a:pt x="3608" y="1241"/>
                    <a:pt x="3607" y="1242"/>
                  </a:cubicBezTo>
                  <a:cubicBezTo>
                    <a:pt x="3605" y="1248"/>
                    <a:pt x="3603" y="1256"/>
                    <a:pt x="3603" y="1262"/>
                  </a:cubicBezTo>
                  <a:cubicBezTo>
                    <a:pt x="3603" y="1268"/>
                    <a:pt x="3605" y="1275"/>
                    <a:pt x="3607" y="1281"/>
                  </a:cubicBezTo>
                  <a:cubicBezTo>
                    <a:pt x="3607" y="1281"/>
                    <a:pt x="3607" y="1281"/>
                    <a:pt x="3607" y="1281"/>
                  </a:cubicBezTo>
                  <a:cubicBezTo>
                    <a:pt x="3609" y="1279"/>
                    <a:pt x="3610" y="1277"/>
                    <a:pt x="3610" y="1275"/>
                  </a:cubicBezTo>
                  <a:cubicBezTo>
                    <a:pt x="3612" y="1271"/>
                    <a:pt x="3613" y="1266"/>
                    <a:pt x="3613" y="1262"/>
                  </a:cubicBezTo>
                  <a:cubicBezTo>
                    <a:pt x="3613" y="1262"/>
                    <a:pt x="3613" y="1262"/>
                    <a:pt x="3613" y="1262"/>
                  </a:cubicBezTo>
                  <a:cubicBezTo>
                    <a:pt x="3613" y="1262"/>
                    <a:pt x="3613" y="1263"/>
                    <a:pt x="3613" y="1263"/>
                  </a:cubicBezTo>
                  <a:cubicBezTo>
                    <a:pt x="3613" y="1258"/>
                    <a:pt x="3614" y="1253"/>
                    <a:pt x="3616" y="1249"/>
                  </a:cubicBezTo>
                  <a:cubicBezTo>
                    <a:pt x="3616" y="1247"/>
                    <a:pt x="3617" y="1245"/>
                    <a:pt x="3619" y="1243"/>
                  </a:cubicBezTo>
                  <a:cubicBezTo>
                    <a:pt x="3619" y="1242"/>
                    <a:pt x="3621" y="1240"/>
                    <a:pt x="3622" y="1239"/>
                  </a:cubicBezTo>
                  <a:cubicBezTo>
                    <a:pt x="3622" y="1239"/>
                    <a:pt x="3622" y="1238"/>
                    <a:pt x="3622" y="1238"/>
                  </a:cubicBezTo>
                  <a:cubicBezTo>
                    <a:pt x="3626" y="1246"/>
                    <a:pt x="3628" y="1254"/>
                    <a:pt x="3628" y="1263"/>
                  </a:cubicBezTo>
                  <a:cubicBezTo>
                    <a:pt x="3628" y="1271"/>
                    <a:pt x="3626" y="1279"/>
                    <a:pt x="3622" y="1287"/>
                  </a:cubicBezTo>
                  <a:cubicBezTo>
                    <a:pt x="3621" y="1289"/>
                    <a:pt x="3620" y="1290"/>
                    <a:pt x="3619" y="1292"/>
                  </a:cubicBezTo>
                  <a:cubicBezTo>
                    <a:pt x="3618" y="1293"/>
                    <a:pt x="3617" y="1295"/>
                    <a:pt x="3616" y="1296"/>
                  </a:cubicBezTo>
                  <a:cubicBezTo>
                    <a:pt x="3615" y="1297"/>
                    <a:pt x="3614" y="1299"/>
                    <a:pt x="3613" y="1300"/>
                  </a:cubicBezTo>
                  <a:cubicBezTo>
                    <a:pt x="3613" y="1300"/>
                    <a:pt x="3613" y="1300"/>
                    <a:pt x="3613" y="1300"/>
                  </a:cubicBezTo>
                  <a:cubicBezTo>
                    <a:pt x="3612" y="1301"/>
                    <a:pt x="3611" y="1303"/>
                    <a:pt x="3610" y="1304"/>
                  </a:cubicBezTo>
                  <a:cubicBezTo>
                    <a:pt x="3608" y="1305"/>
                    <a:pt x="3607" y="1307"/>
                    <a:pt x="3606" y="1308"/>
                  </a:cubicBezTo>
                  <a:cubicBezTo>
                    <a:pt x="3605" y="1308"/>
                    <a:pt x="3605" y="1309"/>
                    <a:pt x="3604" y="1309"/>
                  </a:cubicBezTo>
                  <a:cubicBezTo>
                    <a:pt x="3325" y="1536"/>
                    <a:pt x="3325" y="1536"/>
                    <a:pt x="3325" y="1536"/>
                  </a:cubicBezTo>
                  <a:cubicBezTo>
                    <a:pt x="3324" y="1536"/>
                    <a:pt x="3324" y="1537"/>
                    <a:pt x="3323" y="1537"/>
                  </a:cubicBezTo>
                  <a:cubicBezTo>
                    <a:pt x="3322" y="1538"/>
                    <a:pt x="3321" y="1539"/>
                    <a:pt x="3320" y="1540"/>
                  </a:cubicBezTo>
                  <a:cubicBezTo>
                    <a:pt x="3318" y="1542"/>
                    <a:pt x="3317" y="1543"/>
                    <a:pt x="3316" y="1544"/>
                  </a:cubicBezTo>
                  <a:cubicBezTo>
                    <a:pt x="3315" y="1545"/>
                    <a:pt x="3314" y="1547"/>
                    <a:pt x="3313" y="1549"/>
                  </a:cubicBezTo>
                  <a:cubicBezTo>
                    <a:pt x="3312" y="1550"/>
                    <a:pt x="3311" y="1552"/>
                    <a:pt x="3310" y="1553"/>
                  </a:cubicBezTo>
                  <a:cubicBezTo>
                    <a:pt x="3309" y="1555"/>
                    <a:pt x="3308" y="1557"/>
                    <a:pt x="3307" y="1558"/>
                  </a:cubicBezTo>
                  <a:cubicBezTo>
                    <a:pt x="3305" y="1564"/>
                    <a:pt x="3303" y="1572"/>
                    <a:pt x="3303" y="1578"/>
                  </a:cubicBezTo>
                  <a:cubicBezTo>
                    <a:pt x="3303" y="1581"/>
                    <a:pt x="3303" y="1584"/>
                    <a:pt x="3304" y="1587"/>
                  </a:cubicBezTo>
                  <a:cubicBezTo>
                    <a:pt x="3305" y="1591"/>
                    <a:pt x="3306" y="1595"/>
                    <a:pt x="3307" y="1598"/>
                  </a:cubicBezTo>
                  <a:cubicBezTo>
                    <a:pt x="3309" y="1596"/>
                    <a:pt x="3310" y="1594"/>
                    <a:pt x="3310" y="1592"/>
                  </a:cubicBezTo>
                  <a:cubicBezTo>
                    <a:pt x="3312" y="1587"/>
                    <a:pt x="3313" y="1582"/>
                    <a:pt x="3313" y="1578"/>
                  </a:cubicBezTo>
                  <a:cubicBezTo>
                    <a:pt x="3313" y="1574"/>
                    <a:pt x="3314" y="1569"/>
                    <a:pt x="3316" y="1564"/>
                  </a:cubicBezTo>
                  <a:cubicBezTo>
                    <a:pt x="3316" y="1562"/>
                    <a:pt x="3317" y="1560"/>
                    <a:pt x="3319" y="1558"/>
                  </a:cubicBezTo>
                  <a:cubicBezTo>
                    <a:pt x="3319" y="1557"/>
                    <a:pt x="3321" y="1555"/>
                    <a:pt x="3322" y="1554"/>
                  </a:cubicBezTo>
                  <a:cubicBezTo>
                    <a:pt x="3324" y="1557"/>
                    <a:pt x="3325" y="1561"/>
                    <a:pt x="3326" y="1565"/>
                  </a:cubicBezTo>
                  <a:cubicBezTo>
                    <a:pt x="3327" y="1569"/>
                    <a:pt x="3328" y="1574"/>
                    <a:pt x="3328" y="1578"/>
                  </a:cubicBezTo>
                  <a:cubicBezTo>
                    <a:pt x="3328" y="1586"/>
                    <a:pt x="3326" y="1595"/>
                    <a:pt x="3322" y="1602"/>
                  </a:cubicBezTo>
                  <a:cubicBezTo>
                    <a:pt x="3321" y="1604"/>
                    <a:pt x="3320" y="1605"/>
                    <a:pt x="3319" y="1607"/>
                  </a:cubicBezTo>
                  <a:cubicBezTo>
                    <a:pt x="3318" y="1608"/>
                    <a:pt x="3317" y="1611"/>
                    <a:pt x="3316" y="1612"/>
                  </a:cubicBezTo>
                  <a:cubicBezTo>
                    <a:pt x="3315" y="1613"/>
                    <a:pt x="3314" y="1615"/>
                    <a:pt x="3313" y="1616"/>
                  </a:cubicBezTo>
                  <a:cubicBezTo>
                    <a:pt x="3312" y="1617"/>
                    <a:pt x="3311" y="1618"/>
                    <a:pt x="3310" y="1619"/>
                  </a:cubicBezTo>
                  <a:cubicBezTo>
                    <a:pt x="3308" y="1620"/>
                    <a:pt x="3307" y="1622"/>
                    <a:pt x="3306" y="1623"/>
                  </a:cubicBezTo>
                  <a:cubicBezTo>
                    <a:pt x="3305" y="1623"/>
                    <a:pt x="3305" y="1624"/>
                    <a:pt x="3304" y="1624"/>
                  </a:cubicBezTo>
                  <a:cubicBezTo>
                    <a:pt x="3025" y="1851"/>
                    <a:pt x="3025" y="1851"/>
                    <a:pt x="3025" y="1851"/>
                  </a:cubicBezTo>
                  <a:cubicBezTo>
                    <a:pt x="3024" y="1851"/>
                    <a:pt x="3024" y="1852"/>
                    <a:pt x="3023" y="1852"/>
                  </a:cubicBezTo>
                  <a:cubicBezTo>
                    <a:pt x="3022" y="1853"/>
                    <a:pt x="3021" y="1854"/>
                    <a:pt x="3020" y="1855"/>
                  </a:cubicBezTo>
                  <a:cubicBezTo>
                    <a:pt x="3018" y="1858"/>
                    <a:pt x="3017" y="1859"/>
                    <a:pt x="3016" y="1860"/>
                  </a:cubicBezTo>
                  <a:cubicBezTo>
                    <a:pt x="3015" y="1861"/>
                    <a:pt x="3014" y="1863"/>
                    <a:pt x="3013" y="1864"/>
                  </a:cubicBezTo>
                  <a:cubicBezTo>
                    <a:pt x="3012" y="1865"/>
                    <a:pt x="3011" y="1867"/>
                    <a:pt x="3010" y="1868"/>
                  </a:cubicBezTo>
                  <a:cubicBezTo>
                    <a:pt x="3009" y="1870"/>
                    <a:pt x="3008" y="1872"/>
                    <a:pt x="3007" y="1873"/>
                  </a:cubicBezTo>
                  <a:cubicBezTo>
                    <a:pt x="3005" y="1880"/>
                    <a:pt x="3003" y="1887"/>
                    <a:pt x="3003" y="1893"/>
                  </a:cubicBezTo>
                  <a:cubicBezTo>
                    <a:pt x="3003" y="1899"/>
                    <a:pt x="3005" y="1906"/>
                    <a:pt x="3007" y="1913"/>
                  </a:cubicBezTo>
                  <a:cubicBezTo>
                    <a:pt x="3007" y="1913"/>
                    <a:pt x="3007" y="1913"/>
                    <a:pt x="3007" y="1913"/>
                  </a:cubicBezTo>
                  <a:cubicBezTo>
                    <a:pt x="3009" y="1911"/>
                    <a:pt x="3010" y="1909"/>
                    <a:pt x="3010" y="1907"/>
                  </a:cubicBezTo>
                  <a:cubicBezTo>
                    <a:pt x="3012" y="1903"/>
                    <a:pt x="3013" y="1898"/>
                    <a:pt x="3013" y="1893"/>
                  </a:cubicBezTo>
                  <a:cubicBezTo>
                    <a:pt x="3013" y="1889"/>
                    <a:pt x="3014" y="1884"/>
                    <a:pt x="3016" y="1880"/>
                  </a:cubicBezTo>
                  <a:cubicBezTo>
                    <a:pt x="3016" y="1878"/>
                    <a:pt x="3017" y="1875"/>
                    <a:pt x="3019" y="1873"/>
                  </a:cubicBezTo>
                  <a:cubicBezTo>
                    <a:pt x="3019" y="1872"/>
                    <a:pt x="3021" y="1870"/>
                    <a:pt x="3022" y="1869"/>
                  </a:cubicBezTo>
                  <a:cubicBezTo>
                    <a:pt x="3022" y="1869"/>
                    <a:pt x="3022" y="1869"/>
                    <a:pt x="3022" y="1869"/>
                  </a:cubicBezTo>
                  <a:cubicBezTo>
                    <a:pt x="3026" y="1876"/>
                    <a:pt x="3028" y="1885"/>
                    <a:pt x="3028" y="1893"/>
                  </a:cubicBezTo>
                  <a:cubicBezTo>
                    <a:pt x="3028" y="1902"/>
                    <a:pt x="3026" y="1910"/>
                    <a:pt x="3022" y="1917"/>
                  </a:cubicBezTo>
                  <a:cubicBezTo>
                    <a:pt x="3021" y="1920"/>
                    <a:pt x="3020" y="1921"/>
                    <a:pt x="3019" y="1923"/>
                  </a:cubicBezTo>
                  <a:cubicBezTo>
                    <a:pt x="3018" y="1924"/>
                    <a:pt x="3017" y="1926"/>
                    <a:pt x="3016" y="1927"/>
                  </a:cubicBezTo>
                  <a:cubicBezTo>
                    <a:pt x="3015" y="1928"/>
                    <a:pt x="3014" y="1930"/>
                    <a:pt x="3013" y="1931"/>
                  </a:cubicBezTo>
                  <a:cubicBezTo>
                    <a:pt x="3012" y="1932"/>
                    <a:pt x="3011" y="1933"/>
                    <a:pt x="3010" y="1934"/>
                  </a:cubicBezTo>
                  <a:cubicBezTo>
                    <a:pt x="3008" y="1935"/>
                    <a:pt x="3007" y="1937"/>
                    <a:pt x="3006" y="1939"/>
                  </a:cubicBezTo>
                  <a:cubicBezTo>
                    <a:pt x="3005" y="1939"/>
                    <a:pt x="3005" y="1940"/>
                    <a:pt x="3004" y="1940"/>
                  </a:cubicBezTo>
                  <a:cubicBezTo>
                    <a:pt x="2725" y="2167"/>
                    <a:pt x="2725" y="2167"/>
                    <a:pt x="2725" y="2167"/>
                  </a:cubicBezTo>
                  <a:cubicBezTo>
                    <a:pt x="2724" y="2167"/>
                    <a:pt x="2724" y="2168"/>
                    <a:pt x="2723" y="2168"/>
                  </a:cubicBezTo>
                  <a:cubicBezTo>
                    <a:pt x="2722" y="2169"/>
                    <a:pt x="2721" y="2170"/>
                    <a:pt x="2720" y="2171"/>
                  </a:cubicBezTo>
                  <a:cubicBezTo>
                    <a:pt x="2718" y="2173"/>
                    <a:pt x="2717" y="2174"/>
                    <a:pt x="2716" y="2175"/>
                  </a:cubicBezTo>
                  <a:cubicBezTo>
                    <a:pt x="2715" y="2176"/>
                    <a:pt x="2714" y="2178"/>
                    <a:pt x="2713" y="2179"/>
                  </a:cubicBezTo>
                  <a:cubicBezTo>
                    <a:pt x="2712" y="2180"/>
                    <a:pt x="2711" y="2182"/>
                    <a:pt x="2710" y="2183"/>
                  </a:cubicBezTo>
                  <a:cubicBezTo>
                    <a:pt x="2709" y="2186"/>
                    <a:pt x="2708" y="2188"/>
                    <a:pt x="2707" y="2189"/>
                  </a:cubicBezTo>
                  <a:cubicBezTo>
                    <a:pt x="2705" y="2195"/>
                    <a:pt x="2703" y="2202"/>
                    <a:pt x="2703" y="2209"/>
                  </a:cubicBezTo>
                  <a:cubicBezTo>
                    <a:pt x="2703" y="2215"/>
                    <a:pt x="2705" y="2222"/>
                    <a:pt x="2707" y="2228"/>
                  </a:cubicBezTo>
                  <a:cubicBezTo>
                    <a:pt x="2707" y="2228"/>
                    <a:pt x="2707" y="2228"/>
                    <a:pt x="2707" y="2229"/>
                  </a:cubicBezTo>
                  <a:cubicBezTo>
                    <a:pt x="2709" y="2227"/>
                    <a:pt x="2710" y="2224"/>
                    <a:pt x="2710" y="2222"/>
                  </a:cubicBezTo>
                  <a:cubicBezTo>
                    <a:pt x="2712" y="2218"/>
                    <a:pt x="2713" y="2213"/>
                    <a:pt x="2713" y="2209"/>
                  </a:cubicBezTo>
                  <a:cubicBezTo>
                    <a:pt x="2713" y="2204"/>
                    <a:pt x="2714" y="2199"/>
                    <a:pt x="2716" y="2195"/>
                  </a:cubicBezTo>
                  <a:cubicBezTo>
                    <a:pt x="2716" y="2193"/>
                    <a:pt x="2717" y="2191"/>
                    <a:pt x="2719" y="2189"/>
                  </a:cubicBezTo>
                  <a:cubicBezTo>
                    <a:pt x="2719" y="2188"/>
                    <a:pt x="2721" y="2186"/>
                    <a:pt x="2722" y="2185"/>
                  </a:cubicBezTo>
                  <a:cubicBezTo>
                    <a:pt x="2722" y="2185"/>
                    <a:pt x="2722" y="2185"/>
                    <a:pt x="2722" y="2184"/>
                  </a:cubicBezTo>
                  <a:cubicBezTo>
                    <a:pt x="2726" y="2192"/>
                    <a:pt x="2728" y="2200"/>
                    <a:pt x="2728" y="2209"/>
                  </a:cubicBezTo>
                  <a:cubicBezTo>
                    <a:pt x="2728" y="2217"/>
                    <a:pt x="2726" y="2225"/>
                    <a:pt x="2722" y="2233"/>
                  </a:cubicBezTo>
                  <a:cubicBezTo>
                    <a:pt x="2721" y="2235"/>
                    <a:pt x="2720" y="2236"/>
                    <a:pt x="2719" y="2238"/>
                  </a:cubicBezTo>
                  <a:cubicBezTo>
                    <a:pt x="2718" y="2239"/>
                    <a:pt x="2717" y="2241"/>
                    <a:pt x="2716" y="2242"/>
                  </a:cubicBezTo>
                  <a:cubicBezTo>
                    <a:pt x="2715" y="2243"/>
                    <a:pt x="2714" y="2245"/>
                    <a:pt x="2713" y="2247"/>
                  </a:cubicBezTo>
                  <a:cubicBezTo>
                    <a:pt x="2712" y="2248"/>
                    <a:pt x="2711" y="2249"/>
                    <a:pt x="2710" y="2250"/>
                  </a:cubicBezTo>
                  <a:cubicBezTo>
                    <a:pt x="2708" y="2251"/>
                    <a:pt x="2707" y="2253"/>
                    <a:pt x="2706" y="2254"/>
                  </a:cubicBezTo>
                  <a:cubicBezTo>
                    <a:pt x="2705" y="2254"/>
                    <a:pt x="2705" y="2255"/>
                    <a:pt x="2704" y="2255"/>
                  </a:cubicBezTo>
                  <a:cubicBezTo>
                    <a:pt x="2426" y="2482"/>
                    <a:pt x="2426" y="2482"/>
                    <a:pt x="2426" y="2482"/>
                  </a:cubicBezTo>
                  <a:cubicBezTo>
                    <a:pt x="2425" y="2482"/>
                    <a:pt x="2425" y="2483"/>
                    <a:pt x="2424" y="2483"/>
                  </a:cubicBezTo>
                  <a:cubicBezTo>
                    <a:pt x="2423" y="2484"/>
                    <a:pt x="2422" y="2485"/>
                    <a:pt x="2421" y="2486"/>
                  </a:cubicBezTo>
                  <a:cubicBezTo>
                    <a:pt x="2419" y="2488"/>
                    <a:pt x="2418" y="2489"/>
                    <a:pt x="2417" y="2490"/>
                  </a:cubicBezTo>
                  <a:cubicBezTo>
                    <a:pt x="2416" y="2491"/>
                    <a:pt x="2415" y="2494"/>
                    <a:pt x="2414" y="2495"/>
                  </a:cubicBezTo>
                  <a:cubicBezTo>
                    <a:pt x="2413" y="2496"/>
                    <a:pt x="2412" y="2498"/>
                    <a:pt x="2411" y="2499"/>
                  </a:cubicBezTo>
                  <a:cubicBezTo>
                    <a:pt x="2410" y="2501"/>
                    <a:pt x="2409" y="2503"/>
                    <a:pt x="2408" y="2504"/>
                  </a:cubicBezTo>
                  <a:cubicBezTo>
                    <a:pt x="2406" y="2510"/>
                    <a:pt x="2404" y="2518"/>
                    <a:pt x="2404" y="2524"/>
                  </a:cubicBezTo>
                  <a:cubicBezTo>
                    <a:pt x="2404" y="2530"/>
                    <a:pt x="2405" y="2537"/>
                    <a:pt x="2407" y="2543"/>
                  </a:cubicBezTo>
                  <a:cubicBezTo>
                    <a:pt x="2407" y="2543"/>
                    <a:pt x="2407" y="2543"/>
                    <a:pt x="2407" y="2543"/>
                  </a:cubicBezTo>
                  <a:cubicBezTo>
                    <a:pt x="2409" y="2541"/>
                    <a:pt x="2410" y="2539"/>
                    <a:pt x="2410" y="2537"/>
                  </a:cubicBezTo>
                  <a:cubicBezTo>
                    <a:pt x="2412" y="2533"/>
                    <a:pt x="2413" y="2528"/>
                    <a:pt x="2413" y="2524"/>
                  </a:cubicBezTo>
                  <a:cubicBezTo>
                    <a:pt x="2413" y="2524"/>
                    <a:pt x="2414" y="2524"/>
                    <a:pt x="2414" y="2524"/>
                  </a:cubicBezTo>
                  <a:cubicBezTo>
                    <a:pt x="2416" y="2524"/>
                    <a:pt x="2417" y="2524"/>
                    <a:pt x="2418" y="2524"/>
                  </a:cubicBezTo>
                  <a:cubicBezTo>
                    <a:pt x="2418" y="2524"/>
                    <a:pt x="2418" y="2524"/>
                    <a:pt x="2418" y="2524"/>
                  </a:cubicBezTo>
                  <a:cubicBezTo>
                    <a:pt x="2421" y="2524"/>
                    <a:pt x="2422" y="2524"/>
                    <a:pt x="2423" y="2524"/>
                  </a:cubicBezTo>
                  <a:cubicBezTo>
                    <a:pt x="2423" y="2524"/>
                    <a:pt x="2423" y="2524"/>
                    <a:pt x="2423" y="2524"/>
                  </a:cubicBezTo>
                  <a:cubicBezTo>
                    <a:pt x="2425" y="2524"/>
                    <a:pt x="2426" y="2524"/>
                    <a:pt x="2427" y="2524"/>
                  </a:cubicBezTo>
                  <a:cubicBezTo>
                    <a:pt x="2427" y="2532"/>
                    <a:pt x="2425" y="2541"/>
                    <a:pt x="2421" y="2548"/>
                  </a:cubicBezTo>
                  <a:cubicBezTo>
                    <a:pt x="2420" y="2550"/>
                    <a:pt x="2419" y="2551"/>
                    <a:pt x="2418" y="2553"/>
                  </a:cubicBezTo>
                  <a:cubicBezTo>
                    <a:pt x="2417" y="2555"/>
                    <a:pt x="2416" y="2557"/>
                    <a:pt x="2415" y="2558"/>
                  </a:cubicBezTo>
                  <a:cubicBezTo>
                    <a:pt x="2414" y="2559"/>
                    <a:pt x="2413" y="2561"/>
                    <a:pt x="2412" y="2562"/>
                  </a:cubicBezTo>
                  <a:cubicBezTo>
                    <a:pt x="2411" y="2563"/>
                    <a:pt x="2410" y="2564"/>
                    <a:pt x="2409" y="2565"/>
                  </a:cubicBezTo>
                  <a:cubicBezTo>
                    <a:pt x="2407" y="2566"/>
                    <a:pt x="2406" y="2568"/>
                    <a:pt x="2405" y="2569"/>
                  </a:cubicBezTo>
                  <a:cubicBezTo>
                    <a:pt x="2404" y="2569"/>
                    <a:pt x="2404" y="2570"/>
                    <a:pt x="2403" y="2570"/>
                  </a:cubicBezTo>
                  <a:cubicBezTo>
                    <a:pt x="2123" y="2798"/>
                    <a:pt x="2123" y="2798"/>
                    <a:pt x="2123" y="2798"/>
                  </a:cubicBezTo>
                  <a:cubicBezTo>
                    <a:pt x="2122" y="2798"/>
                    <a:pt x="2122" y="2799"/>
                    <a:pt x="2121" y="2799"/>
                  </a:cubicBezTo>
                  <a:cubicBezTo>
                    <a:pt x="2120" y="2800"/>
                    <a:pt x="2119" y="2801"/>
                    <a:pt x="2118" y="2802"/>
                  </a:cubicBezTo>
                  <a:cubicBezTo>
                    <a:pt x="2116" y="2804"/>
                    <a:pt x="2115" y="2805"/>
                    <a:pt x="2114" y="2806"/>
                  </a:cubicBezTo>
                  <a:cubicBezTo>
                    <a:pt x="2113" y="2807"/>
                    <a:pt x="2112" y="2809"/>
                    <a:pt x="2111" y="2810"/>
                  </a:cubicBezTo>
                  <a:cubicBezTo>
                    <a:pt x="2110" y="2811"/>
                    <a:pt x="2109" y="2813"/>
                    <a:pt x="2108" y="2814"/>
                  </a:cubicBezTo>
                  <a:cubicBezTo>
                    <a:pt x="2107" y="2817"/>
                    <a:pt x="2106" y="2819"/>
                    <a:pt x="2105" y="2820"/>
                  </a:cubicBezTo>
                  <a:cubicBezTo>
                    <a:pt x="2103" y="2826"/>
                    <a:pt x="2101" y="2833"/>
                    <a:pt x="2101" y="2840"/>
                  </a:cubicBezTo>
                  <a:cubicBezTo>
                    <a:pt x="2101" y="2846"/>
                    <a:pt x="2103" y="2853"/>
                    <a:pt x="2105" y="2860"/>
                  </a:cubicBezTo>
                  <a:cubicBezTo>
                    <a:pt x="2106" y="2859"/>
                    <a:pt x="2106" y="2859"/>
                    <a:pt x="2106" y="2859"/>
                  </a:cubicBezTo>
                  <a:cubicBezTo>
                    <a:pt x="2108" y="2857"/>
                    <a:pt x="2108" y="2855"/>
                    <a:pt x="2108" y="2853"/>
                  </a:cubicBezTo>
                  <a:cubicBezTo>
                    <a:pt x="2110" y="2849"/>
                    <a:pt x="2111" y="2844"/>
                    <a:pt x="2111" y="2840"/>
                  </a:cubicBezTo>
                  <a:cubicBezTo>
                    <a:pt x="2111" y="2835"/>
                    <a:pt x="2112" y="2830"/>
                    <a:pt x="2114" y="2826"/>
                  </a:cubicBezTo>
                  <a:cubicBezTo>
                    <a:pt x="2114" y="2824"/>
                    <a:pt x="2115" y="2822"/>
                    <a:pt x="2117" y="2820"/>
                  </a:cubicBezTo>
                  <a:cubicBezTo>
                    <a:pt x="2117" y="2819"/>
                    <a:pt x="2119" y="2817"/>
                    <a:pt x="2120" y="2815"/>
                  </a:cubicBezTo>
                  <a:cubicBezTo>
                    <a:pt x="2121" y="2816"/>
                    <a:pt x="2121" y="2816"/>
                    <a:pt x="2121" y="2816"/>
                  </a:cubicBezTo>
                  <a:cubicBezTo>
                    <a:pt x="2125" y="2823"/>
                    <a:pt x="2126" y="2831"/>
                    <a:pt x="2126" y="2840"/>
                  </a:cubicBezTo>
                  <a:cubicBezTo>
                    <a:pt x="2126" y="2848"/>
                    <a:pt x="2124" y="2857"/>
                    <a:pt x="2120" y="2864"/>
                  </a:cubicBezTo>
                  <a:cubicBezTo>
                    <a:pt x="2119" y="2866"/>
                    <a:pt x="2118" y="2867"/>
                    <a:pt x="2117" y="2869"/>
                  </a:cubicBezTo>
                  <a:cubicBezTo>
                    <a:pt x="2116" y="2870"/>
                    <a:pt x="2115" y="2872"/>
                    <a:pt x="2114" y="2873"/>
                  </a:cubicBezTo>
                  <a:cubicBezTo>
                    <a:pt x="2113" y="2874"/>
                    <a:pt x="2112" y="2877"/>
                    <a:pt x="2111" y="2878"/>
                  </a:cubicBezTo>
                  <a:cubicBezTo>
                    <a:pt x="2110" y="2879"/>
                    <a:pt x="2109" y="2880"/>
                    <a:pt x="2108" y="2881"/>
                  </a:cubicBezTo>
                  <a:cubicBezTo>
                    <a:pt x="2106" y="2882"/>
                    <a:pt x="2105" y="2884"/>
                    <a:pt x="2104" y="2885"/>
                  </a:cubicBezTo>
                  <a:cubicBezTo>
                    <a:pt x="2103" y="2885"/>
                    <a:pt x="2103" y="2886"/>
                    <a:pt x="2102" y="2886"/>
                  </a:cubicBezTo>
                  <a:cubicBezTo>
                    <a:pt x="1823" y="3113"/>
                    <a:pt x="1823" y="3113"/>
                    <a:pt x="1823" y="3113"/>
                  </a:cubicBezTo>
                  <a:cubicBezTo>
                    <a:pt x="1822" y="3113"/>
                    <a:pt x="1822" y="3114"/>
                    <a:pt x="1821" y="3114"/>
                  </a:cubicBezTo>
                  <a:cubicBezTo>
                    <a:pt x="1820" y="3115"/>
                    <a:pt x="1819" y="3116"/>
                    <a:pt x="1818" y="3117"/>
                  </a:cubicBezTo>
                  <a:cubicBezTo>
                    <a:pt x="1816" y="3120"/>
                    <a:pt x="1815" y="3121"/>
                    <a:pt x="1814" y="3122"/>
                  </a:cubicBezTo>
                  <a:cubicBezTo>
                    <a:pt x="1813" y="3123"/>
                    <a:pt x="1812" y="3125"/>
                    <a:pt x="1811" y="3126"/>
                  </a:cubicBezTo>
                  <a:cubicBezTo>
                    <a:pt x="1810" y="3127"/>
                    <a:pt x="1809" y="3129"/>
                    <a:pt x="1808" y="3130"/>
                  </a:cubicBezTo>
                  <a:cubicBezTo>
                    <a:pt x="1807" y="3132"/>
                    <a:pt x="1806" y="3134"/>
                    <a:pt x="1805" y="3135"/>
                  </a:cubicBezTo>
                  <a:cubicBezTo>
                    <a:pt x="1803" y="3142"/>
                    <a:pt x="1801" y="3149"/>
                    <a:pt x="1801" y="3155"/>
                  </a:cubicBezTo>
                  <a:cubicBezTo>
                    <a:pt x="1801" y="3162"/>
                    <a:pt x="1803" y="3169"/>
                    <a:pt x="1805" y="3175"/>
                  </a:cubicBezTo>
                  <a:cubicBezTo>
                    <a:pt x="1806" y="3175"/>
                    <a:pt x="1806" y="3175"/>
                    <a:pt x="1806" y="3175"/>
                  </a:cubicBezTo>
                  <a:cubicBezTo>
                    <a:pt x="1807" y="3173"/>
                    <a:pt x="1808" y="3171"/>
                    <a:pt x="1808" y="3169"/>
                  </a:cubicBezTo>
                  <a:cubicBezTo>
                    <a:pt x="1810" y="3165"/>
                    <a:pt x="1811" y="3160"/>
                    <a:pt x="1811" y="3155"/>
                  </a:cubicBezTo>
                  <a:cubicBezTo>
                    <a:pt x="1811" y="3151"/>
                    <a:pt x="1812" y="3146"/>
                    <a:pt x="1814" y="3142"/>
                  </a:cubicBezTo>
                  <a:cubicBezTo>
                    <a:pt x="1814" y="3140"/>
                    <a:pt x="1815" y="3137"/>
                    <a:pt x="1817" y="3135"/>
                  </a:cubicBezTo>
                  <a:cubicBezTo>
                    <a:pt x="1817" y="3134"/>
                    <a:pt x="1819" y="3132"/>
                    <a:pt x="1820" y="3131"/>
                  </a:cubicBezTo>
                  <a:cubicBezTo>
                    <a:pt x="1820" y="3131"/>
                    <a:pt x="1820" y="3131"/>
                    <a:pt x="1821" y="3132"/>
                  </a:cubicBezTo>
                  <a:cubicBezTo>
                    <a:pt x="1824" y="3139"/>
                    <a:pt x="1826" y="3147"/>
                    <a:pt x="1826" y="3155"/>
                  </a:cubicBezTo>
                  <a:cubicBezTo>
                    <a:pt x="1826" y="3164"/>
                    <a:pt x="1824" y="3172"/>
                    <a:pt x="1820" y="3180"/>
                  </a:cubicBezTo>
                  <a:cubicBezTo>
                    <a:pt x="1819" y="3182"/>
                    <a:pt x="1818" y="3183"/>
                    <a:pt x="1817" y="3185"/>
                  </a:cubicBezTo>
                  <a:cubicBezTo>
                    <a:pt x="1816" y="3186"/>
                    <a:pt x="1815" y="3188"/>
                    <a:pt x="1814" y="3189"/>
                  </a:cubicBezTo>
                  <a:cubicBezTo>
                    <a:pt x="1813" y="3190"/>
                    <a:pt x="1812" y="3192"/>
                    <a:pt x="1811" y="3193"/>
                  </a:cubicBezTo>
                  <a:cubicBezTo>
                    <a:pt x="1810" y="3194"/>
                    <a:pt x="1809" y="3195"/>
                    <a:pt x="1808" y="3196"/>
                  </a:cubicBezTo>
                  <a:cubicBezTo>
                    <a:pt x="1806" y="3197"/>
                    <a:pt x="1805" y="3200"/>
                    <a:pt x="1804" y="3201"/>
                  </a:cubicBezTo>
                  <a:cubicBezTo>
                    <a:pt x="1803" y="3201"/>
                    <a:pt x="1803" y="3202"/>
                    <a:pt x="1802" y="3202"/>
                  </a:cubicBezTo>
                  <a:cubicBezTo>
                    <a:pt x="1523" y="3429"/>
                    <a:pt x="1523" y="3429"/>
                    <a:pt x="1523" y="3429"/>
                  </a:cubicBezTo>
                  <a:cubicBezTo>
                    <a:pt x="1522" y="3429"/>
                    <a:pt x="1522" y="3430"/>
                    <a:pt x="1521" y="3430"/>
                  </a:cubicBezTo>
                  <a:cubicBezTo>
                    <a:pt x="1520" y="3431"/>
                    <a:pt x="1519" y="3432"/>
                    <a:pt x="1518" y="3433"/>
                  </a:cubicBezTo>
                  <a:cubicBezTo>
                    <a:pt x="1516" y="3435"/>
                    <a:pt x="1515" y="3436"/>
                    <a:pt x="1514" y="3437"/>
                  </a:cubicBezTo>
                  <a:cubicBezTo>
                    <a:pt x="1513" y="3438"/>
                    <a:pt x="1512" y="3441"/>
                    <a:pt x="1511" y="3442"/>
                  </a:cubicBezTo>
                  <a:cubicBezTo>
                    <a:pt x="1510" y="3443"/>
                    <a:pt x="1509" y="3445"/>
                    <a:pt x="1508" y="3446"/>
                  </a:cubicBezTo>
                  <a:cubicBezTo>
                    <a:pt x="1507" y="3448"/>
                    <a:pt x="1506" y="3450"/>
                    <a:pt x="1505" y="3451"/>
                  </a:cubicBezTo>
                  <a:cubicBezTo>
                    <a:pt x="1503" y="3457"/>
                    <a:pt x="1501" y="3465"/>
                    <a:pt x="1501" y="3471"/>
                  </a:cubicBezTo>
                  <a:cubicBezTo>
                    <a:pt x="1501" y="3477"/>
                    <a:pt x="1503" y="3485"/>
                    <a:pt x="1505" y="3491"/>
                  </a:cubicBezTo>
                  <a:cubicBezTo>
                    <a:pt x="1505" y="3491"/>
                    <a:pt x="1505" y="3491"/>
                    <a:pt x="1505" y="3491"/>
                  </a:cubicBezTo>
                  <a:cubicBezTo>
                    <a:pt x="1507" y="3489"/>
                    <a:pt x="1508" y="3487"/>
                    <a:pt x="1508" y="3485"/>
                  </a:cubicBezTo>
                  <a:cubicBezTo>
                    <a:pt x="1510" y="3480"/>
                    <a:pt x="1511" y="3475"/>
                    <a:pt x="1511" y="3471"/>
                  </a:cubicBezTo>
                  <a:cubicBezTo>
                    <a:pt x="1511" y="3467"/>
                    <a:pt x="1512" y="3462"/>
                    <a:pt x="1514" y="3457"/>
                  </a:cubicBezTo>
                  <a:cubicBezTo>
                    <a:pt x="1514" y="3455"/>
                    <a:pt x="1515" y="3453"/>
                    <a:pt x="1517" y="3451"/>
                  </a:cubicBezTo>
                  <a:cubicBezTo>
                    <a:pt x="1517" y="3450"/>
                    <a:pt x="1519" y="3448"/>
                    <a:pt x="1520" y="3447"/>
                  </a:cubicBezTo>
                  <a:cubicBezTo>
                    <a:pt x="1520" y="3447"/>
                    <a:pt x="1520" y="3447"/>
                    <a:pt x="1520" y="3447"/>
                  </a:cubicBezTo>
                  <a:cubicBezTo>
                    <a:pt x="1524" y="3454"/>
                    <a:pt x="1526" y="3463"/>
                    <a:pt x="1526" y="3471"/>
                  </a:cubicBezTo>
                  <a:cubicBezTo>
                    <a:pt x="1526" y="3479"/>
                    <a:pt x="1524" y="3488"/>
                    <a:pt x="1520" y="3495"/>
                  </a:cubicBezTo>
                  <a:cubicBezTo>
                    <a:pt x="1519" y="3497"/>
                    <a:pt x="1518" y="3498"/>
                    <a:pt x="1517" y="3500"/>
                  </a:cubicBezTo>
                  <a:cubicBezTo>
                    <a:pt x="1516" y="3502"/>
                    <a:pt x="1515" y="3504"/>
                    <a:pt x="1514" y="3505"/>
                  </a:cubicBezTo>
                  <a:cubicBezTo>
                    <a:pt x="1513" y="3506"/>
                    <a:pt x="1512" y="3508"/>
                    <a:pt x="1511" y="3509"/>
                  </a:cubicBezTo>
                  <a:cubicBezTo>
                    <a:pt x="1510" y="3510"/>
                    <a:pt x="1509" y="3511"/>
                    <a:pt x="1508" y="3512"/>
                  </a:cubicBezTo>
                  <a:cubicBezTo>
                    <a:pt x="1506" y="3513"/>
                    <a:pt x="1505" y="3515"/>
                    <a:pt x="1504" y="3516"/>
                  </a:cubicBezTo>
                  <a:cubicBezTo>
                    <a:pt x="1503" y="3516"/>
                    <a:pt x="1503" y="3517"/>
                    <a:pt x="1502" y="3517"/>
                  </a:cubicBezTo>
                  <a:cubicBezTo>
                    <a:pt x="1223" y="3745"/>
                    <a:pt x="1223" y="3745"/>
                    <a:pt x="1223" y="3745"/>
                  </a:cubicBezTo>
                  <a:cubicBezTo>
                    <a:pt x="1222" y="3745"/>
                    <a:pt x="1222" y="3746"/>
                    <a:pt x="1221" y="3746"/>
                  </a:cubicBezTo>
                  <a:cubicBezTo>
                    <a:pt x="1220" y="3747"/>
                    <a:pt x="1219" y="3748"/>
                    <a:pt x="1218" y="3749"/>
                  </a:cubicBezTo>
                  <a:cubicBezTo>
                    <a:pt x="1216" y="3751"/>
                    <a:pt x="1215" y="3752"/>
                    <a:pt x="1214" y="3753"/>
                  </a:cubicBezTo>
                  <a:cubicBezTo>
                    <a:pt x="1213" y="3754"/>
                    <a:pt x="1212" y="3756"/>
                    <a:pt x="1211" y="3757"/>
                  </a:cubicBezTo>
                  <a:cubicBezTo>
                    <a:pt x="1210" y="3758"/>
                    <a:pt x="1209" y="3760"/>
                    <a:pt x="1208" y="3761"/>
                  </a:cubicBezTo>
                  <a:cubicBezTo>
                    <a:pt x="1207" y="3763"/>
                    <a:pt x="1206" y="3765"/>
                    <a:pt x="1205" y="3766"/>
                  </a:cubicBezTo>
                  <a:cubicBezTo>
                    <a:pt x="1204" y="3773"/>
                    <a:pt x="1202" y="3780"/>
                    <a:pt x="1202" y="3786"/>
                  </a:cubicBezTo>
                  <a:cubicBezTo>
                    <a:pt x="1202" y="3792"/>
                    <a:pt x="1204" y="3799"/>
                    <a:pt x="1205" y="3805"/>
                  </a:cubicBezTo>
                  <a:cubicBezTo>
                    <a:pt x="1205" y="3805"/>
                    <a:pt x="1205" y="3805"/>
                    <a:pt x="1205" y="3805"/>
                  </a:cubicBezTo>
                  <a:cubicBezTo>
                    <a:pt x="1207" y="3803"/>
                    <a:pt x="1208" y="3801"/>
                    <a:pt x="1208" y="3799"/>
                  </a:cubicBezTo>
                  <a:cubicBezTo>
                    <a:pt x="1210" y="3795"/>
                    <a:pt x="1211" y="3790"/>
                    <a:pt x="1211" y="3786"/>
                  </a:cubicBezTo>
                  <a:cubicBezTo>
                    <a:pt x="1211" y="3786"/>
                    <a:pt x="1211" y="3786"/>
                    <a:pt x="1211" y="3786"/>
                  </a:cubicBezTo>
                  <a:cubicBezTo>
                    <a:pt x="1211" y="3786"/>
                    <a:pt x="1211" y="3787"/>
                    <a:pt x="1211" y="3787"/>
                  </a:cubicBezTo>
                  <a:cubicBezTo>
                    <a:pt x="1211" y="3782"/>
                    <a:pt x="1212" y="3777"/>
                    <a:pt x="1214" y="3773"/>
                  </a:cubicBezTo>
                  <a:cubicBezTo>
                    <a:pt x="1214" y="3771"/>
                    <a:pt x="1215" y="3769"/>
                    <a:pt x="1217" y="3767"/>
                  </a:cubicBezTo>
                  <a:cubicBezTo>
                    <a:pt x="1217" y="3766"/>
                    <a:pt x="1219" y="3764"/>
                    <a:pt x="1220" y="3763"/>
                  </a:cubicBezTo>
                  <a:cubicBezTo>
                    <a:pt x="1220" y="3763"/>
                    <a:pt x="1220" y="3763"/>
                    <a:pt x="1220" y="3762"/>
                  </a:cubicBezTo>
                  <a:cubicBezTo>
                    <a:pt x="1224" y="3770"/>
                    <a:pt x="1226" y="3778"/>
                    <a:pt x="1226" y="3787"/>
                  </a:cubicBezTo>
                  <a:cubicBezTo>
                    <a:pt x="1226" y="3795"/>
                    <a:pt x="1224" y="3804"/>
                    <a:pt x="1220" y="3811"/>
                  </a:cubicBezTo>
                  <a:cubicBezTo>
                    <a:pt x="1219" y="3813"/>
                    <a:pt x="1218" y="3814"/>
                    <a:pt x="1217" y="3816"/>
                  </a:cubicBezTo>
                  <a:cubicBezTo>
                    <a:pt x="1216" y="3817"/>
                    <a:pt x="1215" y="3819"/>
                    <a:pt x="1214" y="3820"/>
                  </a:cubicBezTo>
                  <a:cubicBezTo>
                    <a:pt x="1213" y="3821"/>
                    <a:pt x="1212" y="3824"/>
                    <a:pt x="1211" y="3825"/>
                  </a:cubicBezTo>
                  <a:cubicBezTo>
                    <a:pt x="1211" y="3825"/>
                    <a:pt x="1211" y="3825"/>
                    <a:pt x="1211" y="3825"/>
                  </a:cubicBezTo>
                  <a:cubicBezTo>
                    <a:pt x="1210" y="3826"/>
                    <a:pt x="1209" y="3827"/>
                    <a:pt x="1208" y="3828"/>
                  </a:cubicBezTo>
                  <a:cubicBezTo>
                    <a:pt x="1206" y="3829"/>
                    <a:pt x="1205" y="3831"/>
                    <a:pt x="1204" y="3832"/>
                  </a:cubicBezTo>
                  <a:cubicBezTo>
                    <a:pt x="1203" y="3832"/>
                    <a:pt x="1203" y="3833"/>
                    <a:pt x="1202" y="3833"/>
                  </a:cubicBezTo>
                  <a:cubicBezTo>
                    <a:pt x="923" y="4060"/>
                    <a:pt x="923" y="4060"/>
                    <a:pt x="923" y="4060"/>
                  </a:cubicBezTo>
                  <a:cubicBezTo>
                    <a:pt x="922" y="4060"/>
                    <a:pt x="922" y="4061"/>
                    <a:pt x="921" y="4061"/>
                  </a:cubicBezTo>
                  <a:cubicBezTo>
                    <a:pt x="920" y="4062"/>
                    <a:pt x="919" y="4063"/>
                    <a:pt x="918" y="4064"/>
                  </a:cubicBezTo>
                  <a:cubicBezTo>
                    <a:pt x="916" y="4066"/>
                    <a:pt x="915" y="4067"/>
                    <a:pt x="914" y="4068"/>
                  </a:cubicBezTo>
                  <a:cubicBezTo>
                    <a:pt x="913" y="4069"/>
                    <a:pt x="912" y="4072"/>
                    <a:pt x="911" y="4073"/>
                  </a:cubicBezTo>
                  <a:cubicBezTo>
                    <a:pt x="910" y="4074"/>
                    <a:pt x="909" y="4076"/>
                    <a:pt x="908" y="4077"/>
                  </a:cubicBezTo>
                  <a:cubicBezTo>
                    <a:pt x="907" y="4079"/>
                    <a:pt x="906" y="4081"/>
                    <a:pt x="905" y="4082"/>
                  </a:cubicBezTo>
                  <a:cubicBezTo>
                    <a:pt x="903" y="4088"/>
                    <a:pt x="901" y="4095"/>
                    <a:pt x="901" y="4102"/>
                  </a:cubicBezTo>
                  <a:cubicBezTo>
                    <a:pt x="901" y="4102"/>
                    <a:pt x="901" y="4102"/>
                    <a:pt x="901" y="4102"/>
                  </a:cubicBezTo>
                  <a:cubicBezTo>
                    <a:pt x="901" y="4108"/>
                    <a:pt x="903" y="4116"/>
                    <a:pt x="905" y="4122"/>
                  </a:cubicBezTo>
                  <a:cubicBezTo>
                    <a:pt x="907" y="4120"/>
                    <a:pt x="908" y="4118"/>
                    <a:pt x="908" y="4116"/>
                  </a:cubicBezTo>
                  <a:cubicBezTo>
                    <a:pt x="910" y="4111"/>
                    <a:pt x="911" y="4106"/>
                    <a:pt x="911" y="4102"/>
                  </a:cubicBezTo>
                  <a:cubicBezTo>
                    <a:pt x="911" y="4098"/>
                    <a:pt x="912" y="4093"/>
                    <a:pt x="914" y="4088"/>
                  </a:cubicBezTo>
                  <a:cubicBezTo>
                    <a:pt x="914" y="4086"/>
                    <a:pt x="915" y="4084"/>
                    <a:pt x="917" y="4082"/>
                  </a:cubicBezTo>
                  <a:cubicBezTo>
                    <a:pt x="917" y="4081"/>
                    <a:pt x="919" y="4079"/>
                    <a:pt x="920" y="4078"/>
                  </a:cubicBezTo>
                  <a:cubicBezTo>
                    <a:pt x="924" y="4085"/>
                    <a:pt x="926" y="4093"/>
                    <a:pt x="926" y="4101"/>
                  </a:cubicBezTo>
                  <a:cubicBezTo>
                    <a:pt x="926" y="4102"/>
                    <a:pt x="926" y="4102"/>
                    <a:pt x="926" y="4102"/>
                  </a:cubicBezTo>
                  <a:cubicBezTo>
                    <a:pt x="926" y="4110"/>
                    <a:pt x="924" y="4119"/>
                    <a:pt x="920" y="4126"/>
                  </a:cubicBezTo>
                  <a:cubicBezTo>
                    <a:pt x="919" y="4128"/>
                    <a:pt x="918" y="4129"/>
                    <a:pt x="917" y="4131"/>
                  </a:cubicBezTo>
                  <a:cubicBezTo>
                    <a:pt x="916" y="4133"/>
                    <a:pt x="915" y="4135"/>
                    <a:pt x="914" y="4136"/>
                  </a:cubicBezTo>
                  <a:cubicBezTo>
                    <a:pt x="913" y="4137"/>
                    <a:pt x="912" y="4139"/>
                    <a:pt x="911" y="4140"/>
                  </a:cubicBezTo>
                  <a:cubicBezTo>
                    <a:pt x="910" y="4141"/>
                    <a:pt x="909" y="4142"/>
                    <a:pt x="908" y="4143"/>
                  </a:cubicBezTo>
                  <a:cubicBezTo>
                    <a:pt x="906" y="4144"/>
                    <a:pt x="905" y="4146"/>
                    <a:pt x="904" y="4147"/>
                  </a:cubicBezTo>
                  <a:cubicBezTo>
                    <a:pt x="903" y="4147"/>
                    <a:pt x="903" y="4148"/>
                    <a:pt x="902" y="4148"/>
                  </a:cubicBezTo>
                  <a:cubicBezTo>
                    <a:pt x="622" y="4375"/>
                    <a:pt x="622" y="4375"/>
                    <a:pt x="622" y="4375"/>
                  </a:cubicBezTo>
                  <a:cubicBezTo>
                    <a:pt x="621" y="4375"/>
                    <a:pt x="621" y="4376"/>
                    <a:pt x="620" y="4376"/>
                  </a:cubicBezTo>
                  <a:cubicBezTo>
                    <a:pt x="619" y="4377"/>
                    <a:pt x="618" y="4378"/>
                    <a:pt x="617" y="4380"/>
                  </a:cubicBezTo>
                  <a:cubicBezTo>
                    <a:pt x="615" y="4382"/>
                    <a:pt x="614" y="4383"/>
                    <a:pt x="613" y="4384"/>
                  </a:cubicBezTo>
                  <a:cubicBezTo>
                    <a:pt x="612" y="4385"/>
                    <a:pt x="611" y="4387"/>
                    <a:pt x="610" y="4388"/>
                  </a:cubicBezTo>
                  <a:cubicBezTo>
                    <a:pt x="609" y="4389"/>
                    <a:pt x="608" y="4391"/>
                    <a:pt x="607" y="4392"/>
                  </a:cubicBezTo>
                  <a:cubicBezTo>
                    <a:pt x="606" y="4394"/>
                    <a:pt x="605" y="4396"/>
                    <a:pt x="604" y="4397"/>
                  </a:cubicBezTo>
                  <a:cubicBezTo>
                    <a:pt x="602" y="4404"/>
                    <a:pt x="600" y="4411"/>
                    <a:pt x="600" y="4417"/>
                  </a:cubicBezTo>
                  <a:cubicBezTo>
                    <a:pt x="600" y="4420"/>
                    <a:pt x="601" y="4424"/>
                    <a:pt x="602" y="4427"/>
                  </a:cubicBezTo>
                  <a:cubicBezTo>
                    <a:pt x="602" y="4431"/>
                    <a:pt x="603" y="4434"/>
                    <a:pt x="604" y="4437"/>
                  </a:cubicBezTo>
                  <a:cubicBezTo>
                    <a:pt x="606" y="4435"/>
                    <a:pt x="607" y="4433"/>
                    <a:pt x="607" y="4431"/>
                  </a:cubicBezTo>
                  <a:cubicBezTo>
                    <a:pt x="609" y="4427"/>
                    <a:pt x="610" y="4422"/>
                    <a:pt x="610" y="4417"/>
                  </a:cubicBezTo>
                  <a:cubicBezTo>
                    <a:pt x="610" y="4413"/>
                    <a:pt x="611" y="4408"/>
                    <a:pt x="613" y="4404"/>
                  </a:cubicBezTo>
                  <a:cubicBezTo>
                    <a:pt x="613" y="4402"/>
                    <a:pt x="614" y="4400"/>
                    <a:pt x="616" y="4397"/>
                  </a:cubicBezTo>
                  <a:cubicBezTo>
                    <a:pt x="616" y="4396"/>
                    <a:pt x="618" y="4394"/>
                    <a:pt x="619" y="4393"/>
                  </a:cubicBezTo>
                  <a:cubicBezTo>
                    <a:pt x="621" y="4397"/>
                    <a:pt x="623" y="4401"/>
                    <a:pt x="624" y="4405"/>
                  </a:cubicBezTo>
                  <a:cubicBezTo>
                    <a:pt x="625" y="4409"/>
                    <a:pt x="625" y="4413"/>
                    <a:pt x="625" y="4417"/>
                  </a:cubicBezTo>
                  <a:cubicBezTo>
                    <a:pt x="625" y="4426"/>
                    <a:pt x="623" y="4434"/>
                    <a:pt x="619" y="4442"/>
                  </a:cubicBezTo>
                  <a:cubicBezTo>
                    <a:pt x="618" y="4444"/>
                    <a:pt x="617" y="4445"/>
                    <a:pt x="616" y="4447"/>
                  </a:cubicBezTo>
                  <a:cubicBezTo>
                    <a:pt x="615" y="4448"/>
                    <a:pt x="614" y="4450"/>
                    <a:pt x="613" y="4451"/>
                  </a:cubicBezTo>
                  <a:cubicBezTo>
                    <a:pt x="612" y="4452"/>
                    <a:pt x="611" y="4454"/>
                    <a:pt x="610" y="4455"/>
                  </a:cubicBezTo>
                  <a:cubicBezTo>
                    <a:pt x="609" y="4456"/>
                    <a:pt x="608" y="4457"/>
                    <a:pt x="607" y="4458"/>
                  </a:cubicBezTo>
                  <a:cubicBezTo>
                    <a:pt x="605" y="4459"/>
                    <a:pt x="604" y="4462"/>
                    <a:pt x="603" y="4463"/>
                  </a:cubicBezTo>
                  <a:cubicBezTo>
                    <a:pt x="602" y="4463"/>
                    <a:pt x="602" y="4464"/>
                    <a:pt x="601" y="4464"/>
                  </a:cubicBezTo>
                  <a:cubicBezTo>
                    <a:pt x="322" y="4691"/>
                    <a:pt x="322" y="4691"/>
                    <a:pt x="322" y="4691"/>
                  </a:cubicBezTo>
                  <a:cubicBezTo>
                    <a:pt x="321" y="4691"/>
                    <a:pt x="321" y="4692"/>
                    <a:pt x="320" y="4692"/>
                  </a:cubicBezTo>
                  <a:cubicBezTo>
                    <a:pt x="319" y="4693"/>
                    <a:pt x="318" y="4694"/>
                    <a:pt x="317" y="4695"/>
                  </a:cubicBezTo>
                  <a:cubicBezTo>
                    <a:pt x="315" y="4697"/>
                    <a:pt x="314" y="4698"/>
                    <a:pt x="313" y="4699"/>
                  </a:cubicBezTo>
                  <a:cubicBezTo>
                    <a:pt x="312" y="4700"/>
                    <a:pt x="311" y="4702"/>
                    <a:pt x="310" y="4703"/>
                  </a:cubicBezTo>
                  <a:cubicBezTo>
                    <a:pt x="309" y="4704"/>
                    <a:pt x="308" y="4706"/>
                    <a:pt x="307" y="4708"/>
                  </a:cubicBezTo>
                  <a:cubicBezTo>
                    <a:pt x="306" y="4710"/>
                    <a:pt x="305" y="4712"/>
                    <a:pt x="304" y="4713"/>
                  </a:cubicBezTo>
                  <a:cubicBezTo>
                    <a:pt x="302" y="4719"/>
                    <a:pt x="300" y="4726"/>
                    <a:pt x="300" y="4733"/>
                  </a:cubicBezTo>
                  <a:cubicBezTo>
                    <a:pt x="300" y="4739"/>
                    <a:pt x="302" y="4746"/>
                    <a:pt x="304" y="4752"/>
                  </a:cubicBezTo>
                  <a:cubicBezTo>
                    <a:pt x="304" y="4752"/>
                    <a:pt x="304" y="4753"/>
                    <a:pt x="304" y="4753"/>
                  </a:cubicBezTo>
                  <a:cubicBezTo>
                    <a:pt x="306" y="4751"/>
                    <a:pt x="307" y="4749"/>
                    <a:pt x="307" y="4746"/>
                  </a:cubicBezTo>
                  <a:cubicBezTo>
                    <a:pt x="309" y="4742"/>
                    <a:pt x="310" y="4737"/>
                    <a:pt x="310" y="4733"/>
                  </a:cubicBezTo>
                  <a:cubicBezTo>
                    <a:pt x="310" y="4729"/>
                    <a:pt x="311" y="4723"/>
                    <a:pt x="313" y="4719"/>
                  </a:cubicBezTo>
                  <a:cubicBezTo>
                    <a:pt x="313" y="4717"/>
                    <a:pt x="314" y="4715"/>
                    <a:pt x="316" y="4713"/>
                  </a:cubicBezTo>
                  <a:cubicBezTo>
                    <a:pt x="316" y="4712"/>
                    <a:pt x="318" y="4710"/>
                    <a:pt x="319" y="4709"/>
                  </a:cubicBezTo>
                  <a:cubicBezTo>
                    <a:pt x="319" y="4709"/>
                    <a:pt x="319" y="4709"/>
                    <a:pt x="319" y="4709"/>
                  </a:cubicBezTo>
                  <a:cubicBezTo>
                    <a:pt x="323" y="4716"/>
                    <a:pt x="325" y="4724"/>
                    <a:pt x="325" y="4733"/>
                  </a:cubicBezTo>
                  <a:cubicBezTo>
                    <a:pt x="325" y="4741"/>
                    <a:pt x="323" y="4750"/>
                    <a:pt x="319" y="4757"/>
                  </a:cubicBezTo>
                  <a:cubicBezTo>
                    <a:pt x="318" y="4759"/>
                    <a:pt x="317" y="4760"/>
                    <a:pt x="316" y="4762"/>
                  </a:cubicBezTo>
                  <a:cubicBezTo>
                    <a:pt x="315" y="4763"/>
                    <a:pt x="314" y="4765"/>
                    <a:pt x="313" y="4766"/>
                  </a:cubicBezTo>
                  <a:cubicBezTo>
                    <a:pt x="312" y="4767"/>
                    <a:pt x="311" y="4770"/>
                    <a:pt x="310" y="4771"/>
                  </a:cubicBezTo>
                  <a:cubicBezTo>
                    <a:pt x="309" y="4772"/>
                    <a:pt x="308" y="4773"/>
                    <a:pt x="307" y="4774"/>
                  </a:cubicBezTo>
                  <a:cubicBezTo>
                    <a:pt x="305" y="4775"/>
                    <a:pt x="304" y="4777"/>
                    <a:pt x="303" y="4778"/>
                  </a:cubicBezTo>
                  <a:cubicBezTo>
                    <a:pt x="302" y="4778"/>
                    <a:pt x="302" y="4779"/>
                    <a:pt x="301" y="4779"/>
                  </a:cubicBezTo>
                  <a:cubicBezTo>
                    <a:pt x="22" y="5006"/>
                    <a:pt x="22" y="5006"/>
                    <a:pt x="22" y="5006"/>
                  </a:cubicBezTo>
                  <a:cubicBezTo>
                    <a:pt x="21" y="5006"/>
                    <a:pt x="21" y="5007"/>
                    <a:pt x="20" y="5007"/>
                  </a:cubicBezTo>
                  <a:cubicBezTo>
                    <a:pt x="19" y="5008"/>
                    <a:pt x="18" y="5009"/>
                    <a:pt x="17" y="5010"/>
                  </a:cubicBezTo>
                  <a:cubicBezTo>
                    <a:pt x="15" y="5012"/>
                    <a:pt x="14" y="5013"/>
                    <a:pt x="13" y="5014"/>
                  </a:cubicBezTo>
                  <a:cubicBezTo>
                    <a:pt x="12" y="5015"/>
                    <a:pt x="11" y="5018"/>
                    <a:pt x="10" y="5019"/>
                  </a:cubicBezTo>
                  <a:cubicBezTo>
                    <a:pt x="9" y="5020"/>
                    <a:pt x="8" y="5022"/>
                    <a:pt x="7" y="5023"/>
                  </a:cubicBezTo>
                  <a:cubicBezTo>
                    <a:pt x="6" y="5025"/>
                    <a:pt x="5" y="5027"/>
                    <a:pt x="4" y="5028"/>
                  </a:cubicBezTo>
                  <a:cubicBezTo>
                    <a:pt x="2" y="5034"/>
                    <a:pt x="0" y="5042"/>
                    <a:pt x="0" y="5048"/>
                  </a:cubicBezTo>
                  <a:cubicBezTo>
                    <a:pt x="5" y="5048"/>
                    <a:pt x="5" y="5048"/>
                    <a:pt x="5" y="5048"/>
                  </a:cubicBezTo>
                  <a:cubicBezTo>
                    <a:pt x="8" y="5048"/>
                    <a:pt x="9" y="5048"/>
                    <a:pt x="9" y="5048"/>
                  </a:cubicBezTo>
                  <a:cubicBezTo>
                    <a:pt x="10" y="5048"/>
                    <a:pt x="10" y="5048"/>
                    <a:pt x="10" y="5048"/>
                  </a:cubicBezTo>
                  <a:cubicBezTo>
                    <a:pt x="14" y="5048"/>
                    <a:pt x="14" y="5048"/>
                    <a:pt x="14" y="5048"/>
                  </a:cubicBezTo>
                  <a:cubicBezTo>
                    <a:pt x="19" y="5048"/>
                    <a:pt x="19" y="5048"/>
                    <a:pt x="19" y="5048"/>
                  </a:cubicBezTo>
                  <a:cubicBezTo>
                    <a:pt x="24" y="5048"/>
                    <a:pt x="24" y="5048"/>
                    <a:pt x="24" y="5048"/>
                  </a:cubicBezTo>
                  <a:cubicBezTo>
                    <a:pt x="24" y="5040"/>
                    <a:pt x="22" y="5032"/>
                    <a:pt x="18" y="5025"/>
                  </a:cubicBezTo>
                  <a:cubicBezTo>
                    <a:pt x="18" y="5024"/>
                    <a:pt x="19" y="5024"/>
                    <a:pt x="19" y="5024"/>
                  </a:cubicBezTo>
                  <a:cubicBezTo>
                    <a:pt x="23" y="5031"/>
                    <a:pt x="25" y="5040"/>
                    <a:pt x="25" y="5048"/>
                  </a:cubicBezTo>
                  <a:cubicBezTo>
                    <a:pt x="29" y="5048"/>
                    <a:pt x="29" y="5048"/>
                    <a:pt x="29" y="5048"/>
                  </a:cubicBezTo>
                  <a:cubicBezTo>
                    <a:pt x="34" y="5048"/>
                    <a:pt x="34" y="5048"/>
                    <a:pt x="34" y="5048"/>
                  </a:cubicBezTo>
                  <a:cubicBezTo>
                    <a:pt x="34" y="5037"/>
                    <a:pt x="31" y="5026"/>
                    <a:pt x="26" y="5015"/>
                  </a:cubicBezTo>
                  <a:cubicBezTo>
                    <a:pt x="26" y="5015"/>
                    <a:pt x="27" y="5014"/>
                    <a:pt x="28" y="5014"/>
                  </a:cubicBezTo>
                  <a:cubicBezTo>
                    <a:pt x="307" y="4787"/>
                    <a:pt x="307" y="4787"/>
                    <a:pt x="307" y="4787"/>
                  </a:cubicBezTo>
                  <a:cubicBezTo>
                    <a:pt x="308" y="4786"/>
                    <a:pt x="309" y="4785"/>
                    <a:pt x="310" y="4784"/>
                  </a:cubicBezTo>
                  <a:cubicBezTo>
                    <a:pt x="311" y="4785"/>
                    <a:pt x="312" y="4786"/>
                    <a:pt x="313" y="4787"/>
                  </a:cubicBezTo>
                  <a:cubicBezTo>
                    <a:pt x="592" y="5014"/>
                    <a:pt x="592" y="5014"/>
                    <a:pt x="592" y="5014"/>
                  </a:cubicBezTo>
                  <a:cubicBezTo>
                    <a:pt x="593" y="5014"/>
                    <a:pt x="594" y="5015"/>
                    <a:pt x="594" y="5015"/>
                  </a:cubicBezTo>
                  <a:cubicBezTo>
                    <a:pt x="594" y="5015"/>
                    <a:pt x="594" y="5015"/>
                    <a:pt x="594" y="5015"/>
                  </a:cubicBezTo>
                  <a:cubicBezTo>
                    <a:pt x="595" y="5014"/>
                    <a:pt x="596" y="5013"/>
                    <a:pt x="597" y="5011"/>
                  </a:cubicBezTo>
                  <a:cubicBezTo>
                    <a:pt x="598" y="5010"/>
                    <a:pt x="599" y="5009"/>
                    <a:pt x="600" y="5007"/>
                  </a:cubicBezTo>
                  <a:cubicBezTo>
                    <a:pt x="599" y="5007"/>
                    <a:pt x="599" y="5006"/>
                    <a:pt x="598" y="5006"/>
                  </a:cubicBezTo>
                  <a:cubicBezTo>
                    <a:pt x="319" y="4779"/>
                    <a:pt x="319" y="4779"/>
                    <a:pt x="319" y="4779"/>
                  </a:cubicBezTo>
                  <a:close/>
                  <a:moveTo>
                    <a:pt x="2422" y="2500"/>
                  </a:moveTo>
                  <a:cubicBezTo>
                    <a:pt x="2422" y="2500"/>
                    <a:pt x="2422" y="2500"/>
                    <a:pt x="2423" y="2500"/>
                  </a:cubicBezTo>
                  <a:cubicBezTo>
                    <a:pt x="2427" y="2507"/>
                    <a:pt x="2429" y="2516"/>
                    <a:pt x="2429" y="2524"/>
                  </a:cubicBezTo>
                  <a:cubicBezTo>
                    <a:pt x="2428" y="2524"/>
                    <a:pt x="2428" y="2524"/>
                    <a:pt x="2428" y="2524"/>
                  </a:cubicBezTo>
                  <a:cubicBezTo>
                    <a:pt x="2428" y="2516"/>
                    <a:pt x="2426" y="2508"/>
                    <a:pt x="2422" y="25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5" name="Freeform 52"/>
            <p:cNvSpPr>
              <a:spLocks/>
            </p:cNvSpPr>
            <p:nvPr/>
          </p:nvSpPr>
          <p:spPr bwMode="auto">
            <a:xfrm>
              <a:off x="1096962" y="1674813"/>
              <a:ext cx="3248025" cy="3214687"/>
            </a:xfrm>
            <a:custGeom>
              <a:avLst/>
              <a:gdLst>
                <a:gd name="T0" fmla="*/ 607 w 5105"/>
                <a:gd name="T1" fmla="*/ 4471 h 5048"/>
                <a:gd name="T2" fmla="*/ 617 w 5105"/>
                <a:gd name="T3" fmla="*/ 4462 h 5048"/>
                <a:gd name="T4" fmla="*/ 1198 w 5105"/>
                <a:gd name="T5" fmla="*/ 4380 h 5048"/>
                <a:gd name="T6" fmla="*/ 928 w 5105"/>
                <a:gd name="T7" fmla="*/ 4068 h 5048"/>
                <a:gd name="T8" fmla="*/ 1218 w 5105"/>
                <a:gd name="T9" fmla="*/ 3831 h 5048"/>
                <a:gd name="T10" fmla="*/ 1798 w 5105"/>
                <a:gd name="T11" fmla="*/ 3749 h 5048"/>
                <a:gd name="T12" fmla="*/ 1529 w 5105"/>
                <a:gd name="T13" fmla="*/ 3437 h 5048"/>
                <a:gd name="T14" fmla="*/ 1818 w 5105"/>
                <a:gd name="T15" fmla="*/ 3200 h 5048"/>
                <a:gd name="T16" fmla="*/ 2398 w 5105"/>
                <a:gd name="T17" fmla="*/ 3118 h 5048"/>
                <a:gd name="T18" fmla="*/ 2129 w 5105"/>
                <a:gd name="T19" fmla="*/ 2806 h 5048"/>
                <a:gd name="T20" fmla="*/ 2418 w 5105"/>
                <a:gd name="T21" fmla="*/ 2569 h 5048"/>
                <a:gd name="T22" fmla="*/ 2994 w 5105"/>
                <a:gd name="T23" fmla="*/ 2490 h 5048"/>
                <a:gd name="T24" fmla="*/ 2728 w 5105"/>
                <a:gd name="T25" fmla="*/ 2240 h 5048"/>
                <a:gd name="T26" fmla="*/ 3302 w 5105"/>
                <a:gd name="T27" fmla="*/ 2167 h 5048"/>
                <a:gd name="T28" fmla="*/ 3312 w 5105"/>
                <a:gd name="T29" fmla="*/ 1629 h 5048"/>
                <a:gd name="T30" fmla="*/ 3325 w 5105"/>
                <a:gd name="T31" fmla="*/ 1614 h 5048"/>
                <a:gd name="T32" fmla="*/ 3903 w 5105"/>
                <a:gd name="T33" fmla="*/ 1536 h 5048"/>
                <a:gd name="T34" fmla="*/ 3913 w 5105"/>
                <a:gd name="T35" fmla="*/ 998 h 5048"/>
                <a:gd name="T36" fmla="*/ 3926 w 5105"/>
                <a:gd name="T37" fmla="*/ 983 h 5048"/>
                <a:gd name="T38" fmla="*/ 4501 w 5105"/>
                <a:gd name="T39" fmla="*/ 909 h 5048"/>
                <a:gd name="T40" fmla="*/ 4228 w 5105"/>
                <a:gd name="T41" fmla="*/ 665 h 5048"/>
                <a:gd name="T42" fmla="*/ 4805 w 5105"/>
                <a:gd name="T43" fmla="*/ 590 h 5048"/>
                <a:gd name="T44" fmla="*/ 4815 w 5105"/>
                <a:gd name="T45" fmla="*/ 51 h 5048"/>
                <a:gd name="T46" fmla="*/ 4831 w 5105"/>
                <a:gd name="T47" fmla="*/ 33 h 5048"/>
                <a:gd name="T48" fmla="*/ 4526 w 5105"/>
                <a:gd name="T49" fmla="*/ 273 h 5048"/>
                <a:gd name="T50" fmla="*/ 4517 w 5105"/>
                <a:gd name="T51" fmla="*/ 302 h 5048"/>
                <a:gd name="T52" fmla="*/ 4226 w 5105"/>
                <a:gd name="T53" fmla="*/ 589 h 5048"/>
                <a:gd name="T54" fmla="*/ 4217 w 5105"/>
                <a:gd name="T55" fmla="*/ 617 h 5048"/>
                <a:gd name="T56" fmla="*/ 3925 w 5105"/>
                <a:gd name="T57" fmla="*/ 904 h 5048"/>
                <a:gd name="T58" fmla="*/ 3916 w 5105"/>
                <a:gd name="T59" fmla="*/ 933 h 5048"/>
                <a:gd name="T60" fmla="*/ 3625 w 5105"/>
                <a:gd name="T61" fmla="*/ 1220 h 5048"/>
                <a:gd name="T62" fmla="*/ 3616 w 5105"/>
                <a:gd name="T63" fmla="*/ 1248 h 5048"/>
                <a:gd name="T64" fmla="*/ 3324 w 5105"/>
                <a:gd name="T65" fmla="*/ 1535 h 5048"/>
                <a:gd name="T66" fmla="*/ 3315 w 5105"/>
                <a:gd name="T67" fmla="*/ 1564 h 5048"/>
                <a:gd name="T68" fmla="*/ 3024 w 5105"/>
                <a:gd name="T69" fmla="*/ 1851 h 5048"/>
                <a:gd name="T70" fmla="*/ 3009 w 5105"/>
                <a:gd name="T71" fmla="*/ 1907 h 5048"/>
                <a:gd name="T72" fmla="*/ 3015 w 5105"/>
                <a:gd name="T73" fmla="*/ 1926 h 5048"/>
                <a:gd name="T74" fmla="*/ 2705 w 5105"/>
                <a:gd name="T75" fmla="*/ 2188 h 5048"/>
                <a:gd name="T76" fmla="*/ 2714 w 5105"/>
                <a:gd name="T77" fmla="*/ 2195 h 5048"/>
                <a:gd name="T78" fmla="*/ 2704 w 5105"/>
                <a:gd name="T79" fmla="*/ 2253 h 5048"/>
                <a:gd name="T80" fmla="*/ 2406 w 5105"/>
                <a:gd name="T81" fmla="*/ 2543 h 5048"/>
                <a:gd name="T82" fmla="*/ 2413 w 5105"/>
                <a:gd name="T83" fmla="*/ 2524 h 5048"/>
                <a:gd name="T84" fmla="*/ 2404 w 5105"/>
                <a:gd name="T85" fmla="*/ 2569 h 5048"/>
                <a:gd name="T86" fmla="*/ 2108 w 5105"/>
                <a:gd name="T87" fmla="*/ 2853 h 5048"/>
                <a:gd name="T88" fmla="*/ 2104 w 5105"/>
                <a:gd name="T89" fmla="*/ 2885 h 5048"/>
                <a:gd name="T90" fmla="*/ 1808 w 5105"/>
                <a:gd name="T91" fmla="*/ 3169 h 5048"/>
                <a:gd name="T92" fmla="*/ 1804 w 5105"/>
                <a:gd name="T93" fmla="*/ 3200 h 5048"/>
                <a:gd name="T94" fmla="*/ 1508 w 5105"/>
                <a:gd name="T95" fmla="*/ 3484 h 5048"/>
                <a:gd name="T96" fmla="*/ 1504 w 5105"/>
                <a:gd name="T97" fmla="*/ 3516 h 5048"/>
                <a:gd name="T98" fmla="*/ 1208 w 5105"/>
                <a:gd name="T99" fmla="*/ 3799 h 5048"/>
                <a:gd name="T100" fmla="*/ 1204 w 5105"/>
                <a:gd name="T101" fmla="*/ 3831 h 5048"/>
                <a:gd name="T102" fmla="*/ 904 w 5105"/>
                <a:gd name="T103" fmla="*/ 4121 h 5048"/>
                <a:gd name="T104" fmla="*/ 910 w 5105"/>
                <a:gd name="T105" fmla="*/ 4139 h 5048"/>
                <a:gd name="T106" fmla="*/ 610 w 5105"/>
                <a:gd name="T107" fmla="*/ 4387 h 5048"/>
                <a:gd name="T108" fmla="*/ 610 w 5105"/>
                <a:gd name="T109" fmla="*/ 4417 h 5048"/>
                <a:gd name="T110" fmla="*/ 601 w 5105"/>
                <a:gd name="T111" fmla="*/ 4463 h 5048"/>
                <a:gd name="T112" fmla="*/ 307 w 5105"/>
                <a:gd name="T113" fmla="*/ 4746 h 5048"/>
                <a:gd name="T114" fmla="*/ 319 w 5105"/>
                <a:gd name="T115" fmla="*/ 4756 h 5048"/>
                <a:gd name="T116" fmla="*/ 10 w 5105"/>
                <a:gd name="T117" fmla="*/ 5019 h 5048"/>
                <a:gd name="T118" fmla="*/ 25 w 5105"/>
                <a:gd name="T119" fmla="*/ 5048 h 5048"/>
                <a:gd name="T120" fmla="*/ 600 w 5105"/>
                <a:gd name="T121" fmla="*/ 5007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05" h="5048">
                  <a:moveTo>
                    <a:pt x="598" y="5006"/>
                  </a:moveTo>
                  <a:cubicBezTo>
                    <a:pt x="319" y="4779"/>
                    <a:pt x="319" y="4779"/>
                    <a:pt x="319" y="4779"/>
                  </a:cubicBezTo>
                  <a:cubicBezTo>
                    <a:pt x="318" y="4779"/>
                    <a:pt x="318" y="4778"/>
                    <a:pt x="317" y="4778"/>
                  </a:cubicBezTo>
                  <a:cubicBezTo>
                    <a:pt x="317" y="4777"/>
                    <a:pt x="317" y="4777"/>
                    <a:pt x="317" y="4777"/>
                  </a:cubicBezTo>
                  <a:cubicBezTo>
                    <a:pt x="318" y="4775"/>
                    <a:pt x="319" y="4774"/>
                    <a:pt x="320" y="4773"/>
                  </a:cubicBezTo>
                  <a:cubicBezTo>
                    <a:pt x="321" y="4771"/>
                    <a:pt x="322" y="4770"/>
                    <a:pt x="323" y="4769"/>
                  </a:cubicBezTo>
                  <a:cubicBezTo>
                    <a:pt x="324" y="4767"/>
                    <a:pt x="325" y="4766"/>
                    <a:pt x="326" y="4765"/>
                  </a:cubicBezTo>
                  <a:cubicBezTo>
                    <a:pt x="326" y="4765"/>
                    <a:pt x="326" y="4765"/>
                    <a:pt x="326" y="4765"/>
                  </a:cubicBezTo>
                  <a:cubicBezTo>
                    <a:pt x="331" y="4754"/>
                    <a:pt x="334" y="4744"/>
                    <a:pt x="334" y="4732"/>
                  </a:cubicBezTo>
                  <a:cubicBezTo>
                    <a:pt x="334" y="4721"/>
                    <a:pt x="331" y="4710"/>
                    <a:pt x="326" y="4700"/>
                  </a:cubicBezTo>
                  <a:cubicBezTo>
                    <a:pt x="326" y="4700"/>
                    <a:pt x="327" y="4699"/>
                    <a:pt x="328" y="4699"/>
                  </a:cubicBezTo>
                  <a:cubicBezTo>
                    <a:pt x="607" y="4471"/>
                    <a:pt x="607" y="4471"/>
                    <a:pt x="607" y="4471"/>
                  </a:cubicBezTo>
                  <a:cubicBezTo>
                    <a:pt x="608" y="4470"/>
                    <a:pt x="609" y="4469"/>
                    <a:pt x="610" y="4468"/>
                  </a:cubicBezTo>
                  <a:cubicBezTo>
                    <a:pt x="610" y="4468"/>
                    <a:pt x="610" y="4468"/>
                    <a:pt x="610" y="4468"/>
                  </a:cubicBezTo>
                  <a:cubicBezTo>
                    <a:pt x="611" y="4469"/>
                    <a:pt x="612" y="4470"/>
                    <a:pt x="613" y="4471"/>
                  </a:cubicBezTo>
                  <a:cubicBezTo>
                    <a:pt x="892" y="4698"/>
                    <a:pt x="892" y="4698"/>
                    <a:pt x="892" y="4698"/>
                  </a:cubicBezTo>
                  <a:cubicBezTo>
                    <a:pt x="893" y="4698"/>
                    <a:pt x="894" y="4700"/>
                    <a:pt x="894" y="4700"/>
                  </a:cubicBezTo>
                  <a:cubicBezTo>
                    <a:pt x="895" y="4698"/>
                    <a:pt x="896" y="4697"/>
                    <a:pt x="897" y="4695"/>
                  </a:cubicBezTo>
                  <a:cubicBezTo>
                    <a:pt x="898" y="4694"/>
                    <a:pt x="899" y="4693"/>
                    <a:pt x="900" y="4692"/>
                  </a:cubicBezTo>
                  <a:cubicBezTo>
                    <a:pt x="900" y="4692"/>
                    <a:pt x="900" y="4691"/>
                    <a:pt x="900" y="4691"/>
                  </a:cubicBezTo>
                  <a:cubicBezTo>
                    <a:pt x="899" y="4691"/>
                    <a:pt x="899" y="4690"/>
                    <a:pt x="898" y="4690"/>
                  </a:cubicBezTo>
                  <a:cubicBezTo>
                    <a:pt x="619" y="4463"/>
                    <a:pt x="619" y="4463"/>
                    <a:pt x="619" y="4463"/>
                  </a:cubicBezTo>
                  <a:cubicBezTo>
                    <a:pt x="618" y="4463"/>
                    <a:pt x="618" y="4462"/>
                    <a:pt x="618" y="4462"/>
                  </a:cubicBezTo>
                  <a:cubicBezTo>
                    <a:pt x="617" y="4462"/>
                    <a:pt x="617" y="4462"/>
                    <a:pt x="617" y="4462"/>
                  </a:cubicBezTo>
                  <a:cubicBezTo>
                    <a:pt x="618" y="4460"/>
                    <a:pt x="619" y="4459"/>
                    <a:pt x="620" y="4458"/>
                  </a:cubicBezTo>
                  <a:cubicBezTo>
                    <a:pt x="621" y="4456"/>
                    <a:pt x="622" y="4455"/>
                    <a:pt x="623" y="4453"/>
                  </a:cubicBezTo>
                  <a:cubicBezTo>
                    <a:pt x="624" y="4451"/>
                    <a:pt x="625" y="4450"/>
                    <a:pt x="626" y="4449"/>
                  </a:cubicBezTo>
                  <a:cubicBezTo>
                    <a:pt x="631" y="4439"/>
                    <a:pt x="634" y="4428"/>
                    <a:pt x="634" y="4417"/>
                  </a:cubicBezTo>
                  <a:cubicBezTo>
                    <a:pt x="634" y="4405"/>
                    <a:pt x="631" y="4395"/>
                    <a:pt x="626" y="4384"/>
                  </a:cubicBezTo>
                  <a:cubicBezTo>
                    <a:pt x="626" y="4384"/>
                    <a:pt x="627" y="4383"/>
                    <a:pt x="628" y="4383"/>
                  </a:cubicBezTo>
                  <a:cubicBezTo>
                    <a:pt x="907" y="4156"/>
                    <a:pt x="907" y="4156"/>
                    <a:pt x="907" y="4156"/>
                  </a:cubicBezTo>
                  <a:cubicBezTo>
                    <a:pt x="908" y="4155"/>
                    <a:pt x="909" y="4154"/>
                    <a:pt x="910" y="4153"/>
                  </a:cubicBezTo>
                  <a:cubicBezTo>
                    <a:pt x="911" y="4154"/>
                    <a:pt x="912" y="4155"/>
                    <a:pt x="913" y="4156"/>
                  </a:cubicBezTo>
                  <a:cubicBezTo>
                    <a:pt x="1193" y="4383"/>
                    <a:pt x="1193" y="4383"/>
                    <a:pt x="1193" y="4383"/>
                  </a:cubicBezTo>
                  <a:cubicBezTo>
                    <a:pt x="1194" y="4383"/>
                    <a:pt x="1195" y="4384"/>
                    <a:pt x="1195" y="4384"/>
                  </a:cubicBezTo>
                  <a:cubicBezTo>
                    <a:pt x="1196" y="4383"/>
                    <a:pt x="1197" y="4382"/>
                    <a:pt x="1198" y="4380"/>
                  </a:cubicBezTo>
                  <a:cubicBezTo>
                    <a:pt x="1198" y="4379"/>
                    <a:pt x="1199" y="4378"/>
                    <a:pt x="1200" y="4376"/>
                  </a:cubicBezTo>
                  <a:cubicBezTo>
                    <a:pt x="1200" y="4376"/>
                    <a:pt x="1200" y="4376"/>
                    <a:pt x="1201" y="4376"/>
                  </a:cubicBezTo>
                  <a:cubicBezTo>
                    <a:pt x="1200" y="4376"/>
                    <a:pt x="1200" y="4375"/>
                    <a:pt x="1199" y="4375"/>
                  </a:cubicBezTo>
                  <a:cubicBezTo>
                    <a:pt x="919" y="4147"/>
                    <a:pt x="919" y="4147"/>
                    <a:pt x="919" y="4147"/>
                  </a:cubicBezTo>
                  <a:cubicBezTo>
                    <a:pt x="919" y="4147"/>
                    <a:pt x="918" y="4147"/>
                    <a:pt x="918" y="4147"/>
                  </a:cubicBezTo>
                  <a:cubicBezTo>
                    <a:pt x="918" y="4147"/>
                    <a:pt x="918" y="4146"/>
                    <a:pt x="917" y="4146"/>
                  </a:cubicBezTo>
                  <a:cubicBezTo>
                    <a:pt x="918" y="4144"/>
                    <a:pt x="919" y="4143"/>
                    <a:pt x="920" y="4142"/>
                  </a:cubicBezTo>
                  <a:cubicBezTo>
                    <a:pt x="921" y="4140"/>
                    <a:pt x="922" y="4139"/>
                    <a:pt x="923" y="4138"/>
                  </a:cubicBezTo>
                  <a:cubicBezTo>
                    <a:pt x="924" y="4136"/>
                    <a:pt x="925" y="4135"/>
                    <a:pt x="926" y="4134"/>
                  </a:cubicBezTo>
                  <a:cubicBezTo>
                    <a:pt x="931" y="4123"/>
                    <a:pt x="934" y="4113"/>
                    <a:pt x="934" y="4101"/>
                  </a:cubicBezTo>
                  <a:cubicBezTo>
                    <a:pt x="934" y="4090"/>
                    <a:pt x="931" y="4079"/>
                    <a:pt x="926" y="4069"/>
                  </a:cubicBezTo>
                  <a:cubicBezTo>
                    <a:pt x="926" y="4069"/>
                    <a:pt x="927" y="4068"/>
                    <a:pt x="928" y="4068"/>
                  </a:cubicBezTo>
                  <a:cubicBezTo>
                    <a:pt x="1208" y="3840"/>
                    <a:pt x="1208" y="3840"/>
                    <a:pt x="1208" y="3840"/>
                  </a:cubicBezTo>
                  <a:cubicBezTo>
                    <a:pt x="1209" y="3839"/>
                    <a:pt x="1210" y="3838"/>
                    <a:pt x="1211" y="3837"/>
                  </a:cubicBezTo>
                  <a:cubicBezTo>
                    <a:pt x="1212" y="3838"/>
                    <a:pt x="1213" y="3839"/>
                    <a:pt x="1214" y="3840"/>
                  </a:cubicBezTo>
                  <a:cubicBezTo>
                    <a:pt x="1493" y="4068"/>
                    <a:pt x="1493" y="4068"/>
                    <a:pt x="1493" y="4068"/>
                  </a:cubicBezTo>
                  <a:cubicBezTo>
                    <a:pt x="1494" y="4068"/>
                    <a:pt x="1495" y="4069"/>
                    <a:pt x="1495" y="4069"/>
                  </a:cubicBezTo>
                  <a:cubicBezTo>
                    <a:pt x="1496" y="4068"/>
                    <a:pt x="1497" y="4067"/>
                    <a:pt x="1498" y="4064"/>
                  </a:cubicBezTo>
                  <a:cubicBezTo>
                    <a:pt x="1499" y="4063"/>
                    <a:pt x="1500" y="4062"/>
                    <a:pt x="1500" y="4061"/>
                  </a:cubicBezTo>
                  <a:cubicBezTo>
                    <a:pt x="1501" y="4061"/>
                    <a:pt x="1501" y="4060"/>
                    <a:pt x="1501" y="4060"/>
                  </a:cubicBezTo>
                  <a:cubicBezTo>
                    <a:pt x="1500" y="4060"/>
                    <a:pt x="1500" y="4059"/>
                    <a:pt x="1499" y="4059"/>
                  </a:cubicBezTo>
                  <a:cubicBezTo>
                    <a:pt x="1220" y="3832"/>
                    <a:pt x="1220" y="3832"/>
                    <a:pt x="1220" y="3832"/>
                  </a:cubicBezTo>
                  <a:cubicBezTo>
                    <a:pt x="1219" y="3832"/>
                    <a:pt x="1219" y="3831"/>
                    <a:pt x="1218" y="3831"/>
                  </a:cubicBezTo>
                  <a:cubicBezTo>
                    <a:pt x="1218" y="3831"/>
                    <a:pt x="1218" y="3831"/>
                    <a:pt x="1218" y="3831"/>
                  </a:cubicBezTo>
                  <a:cubicBezTo>
                    <a:pt x="1219" y="3829"/>
                    <a:pt x="1220" y="3828"/>
                    <a:pt x="1221" y="3827"/>
                  </a:cubicBezTo>
                  <a:cubicBezTo>
                    <a:pt x="1222" y="3825"/>
                    <a:pt x="1223" y="3824"/>
                    <a:pt x="1224" y="3823"/>
                  </a:cubicBezTo>
                  <a:cubicBezTo>
                    <a:pt x="1225" y="3820"/>
                    <a:pt x="1226" y="3819"/>
                    <a:pt x="1227" y="3818"/>
                  </a:cubicBezTo>
                  <a:cubicBezTo>
                    <a:pt x="1232" y="3808"/>
                    <a:pt x="1235" y="3797"/>
                    <a:pt x="1235" y="3786"/>
                  </a:cubicBezTo>
                  <a:cubicBezTo>
                    <a:pt x="1235" y="3774"/>
                    <a:pt x="1232" y="3764"/>
                    <a:pt x="1227" y="3753"/>
                  </a:cubicBezTo>
                  <a:cubicBezTo>
                    <a:pt x="1227" y="3753"/>
                    <a:pt x="1228" y="3752"/>
                    <a:pt x="1229" y="3752"/>
                  </a:cubicBezTo>
                  <a:cubicBezTo>
                    <a:pt x="1508" y="3525"/>
                    <a:pt x="1508" y="3525"/>
                    <a:pt x="1508" y="3525"/>
                  </a:cubicBezTo>
                  <a:cubicBezTo>
                    <a:pt x="1509" y="3524"/>
                    <a:pt x="1510" y="3523"/>
                    <a:pt x="1511" y="3522"/>
                  </a:cubicBezTo>
                  <a:cubicBezTo>
                    <a:pt x="1512" y="3523"/>
                    <a:pt x="1513" y="3524"/>
                    <a:pt x="1514" y="3525"/>
                  </a:cubicBezTo>
                  <a:cubicBezTo>
                    <a:pt x="1793" y="3752"/>
                    <a:pt x="1793" y="3752"/>
                    <a:pt x="1793" y="3752"/>
                  </a:cubicBezTo>
                  <a:cubicBezTo>
                    <a:pt x="1794" y="3752"/>
                    <a:pt x="1795" y="3753"/>
                    <a:pt x="1795" y="3753"/>
                  </a:cubicBezTo>
                  <a:cubicBezTo>
                    <a:pt x="1796" y="3752"/>
                    <a:pt x="1797" y="3751"/>
                    <a:pt x="1798" y="3749"/>
                  </a:cubicBezTo>
                  <a:cubicBezTo>
                    <a:pt x="1799" y="3748"/>
                    <a:pt x="1800" y="3747"/>
                    <a:pt x="1801" y="3745"/>
                  </a:cubicBezTo>
                  <a:cubicBezTo>
                    <a:pt x="1801" y="3745"/>
                    <a:pt x="1801" y="3745"/>
                    <a:pt x="1801" y="3745"/>
                  </a:cubicBezTo>
                  <a:cubicBezTo>
                    <a:pt x="1800" y="3745"/>
                    <a:pt x="1800" y="3744"/>
                    <a:pt x="1799" y="3744"/>
                  </a:cubicBezTo>
                  <a:cubicBezTo>
                    <a:pt x="1520" y="3517"/>
                    <a:pt x="1520" y="3517"/>
                    <a:pt x="1520" y="3517"/>
                  </a:cubicBezTo>
                  <a:cubicBezTo>
                    <a:pt x="1519" y="3517"/>
                    <a:pt x="1519" y="3516"/>
                    <a:pt x="1518" y="3516"/>
                  </a:cubicBezTo>
                  <a:cubicBezTo>
                    <a:pt x="1518" y="3516"/>
                    <a:pt x="1518" y="3516"/>
                    <a:pt x="1518" y="3516"/>
                  </a:cubicBezTo>
                  <a:cubicBezTo>
                    <a:pt x="1519" y="3513"/>
                    <a:pt x="1520" y="3512"/>
                    <a:pt x="1521" y="3511"/>
                  </a:cubicBezTo>
                  <a:cubicBezTo>
                    <a:pt x="1522" y="3509"/>
                    <a:pt x="1523" y="3508"/>
                    <a:pt x="1524" y="3507"/>
                  </a:cubicBezTo>
                  <a:cubicBezTo>
                    <a:pt x="1525" y="3505"/>
                    <a:pt x="1526" y="3504"/>
                    <a:pt x="1527" y="3503"/>
                  </a:cubicBezTo>
                  <a:cubicBezTo>
                    <a:pt x="1532" y="3492"/>
                    <a:pt x="1535" y="3482"/>
                    <a:pt x="1535" y="3470"/>
                  </a:cubicBezTo>
                  <a:cubicBezTo>
                    <a:pt x="1535" y="3459"/>
                    <a:pt x="1532" y="3448"/>
                    <a:pt x="1527" y="3438"/>
                  </a:cubicBezTo>
                  <a:cubicBezTo>
                    <a:pt x="1527" y="3438"/>
                    <a:pt x="1528" y="3437"/>
                    <a:pt x="1529" y="3437"/>
                  </a:cubicBezTo>
                  <a:cubicBezTo>
                    <a:pt x="1808" y="3210"/>
                    <a:pt x="1808" y="3210"/>
                    <a:pt x="1808" y="3210"/>
                  </a:cubicBezTo>
                  <a:cubicBezTo>
                    <a:pt x="1809" y="3209"/>
                    <a:pt x="1810" y="3207"/>
                    <a:pt x="1811" y="3206"/>
                  </a:cubicBezTo>
                  <a:cubicBezTo>
                    <a:pt x="1812" y="3207"/>
                    <a:pt x="1813" y="3209"/>
                    <a:pt x="1814" y="3210"/>
                  </a:cubicBezTo>
                  <a:cubicBezTo>
                    <a:pt x="2093" y="3437"/>
                    <a:pt x="2093" y="3437"/>
                    <a:pt x="2093" y="3437"/>
                  </a:cubicBezTo>
                  <a:cubicBezTo>
                    <a:pt x="2094" y="3437"/>
                    <a:pt x="2095" y="3438"/>
                    <a:pt x="2095" y="3438"/>
                  </a:cubicBezTo>
                  <a:cubicBezTo>
                    <a:pt x="2096" y="3437"/>
                    <a:pt x="2097" y="3436"/>
                    <a:pt x="2098" y="3434"/>
                  </a:cubicBezTo>
                  <a:cubicBezTo>
                    <a:pt x="2099" y="3433"/>
                    <a:pt x="2100" y="3432"/>
                    <a:pt x="2101" y="3430"/>
                  </a:cubicBezTo>
                  <a:cubicBezTo>
                    <a:pt x="2101" y="3430"/>
                    <a:pt x="2101" y="3429"/>
                    <a:pt x="2101" y="3429"/>
                  </a:cubicBezTo>
                  <a:cubicBezTo>
                    <a:pt x="2100" y="3429"/>
                    <a:pt x="2100" y="3428"/>
                    <a:pt x="2099" y="3428"/>
                  </a:cubicBezTo>
                  <a:cubicBezTo>
                    <a:pt x="1820" y="3201"/>
                    <a:pt x="1820" y="3201"/>
                    <a:pt x="1820" y="3201"/>
                  </a:cubicBezTo>
                  <a:cubicBezTo>
                    <a:pt x="1819" y="3201"/>
                    <a:pt x="1819" y="3200"/>
                    <a:pt x="1818" y="3200"/>
                  </a:cubicBezTo>
                  <a:cubicBezTo>
                    <a:pt x="1818" y="3200"/>
                    <a:pt x="1818" y="3200"/>
                    <a:pt x="1818" y="3200"/>
                  </a:cubicBezTo>
                  <a:cubicBezTo>
                    <a:pt x="1819" y="3198"/>
                    <a:pt x="1820" y="3197"/>
                    <a:pt x="1821" y="3196"/>
                  </a:cubicBezTo>
                  <a:cubicBezTo>
                    <a:pt x="1822" y="3194"/>
                    <a:pt x="1823" y="3193"/>
                    <a:pt x="1824" y="3192"/>
                  </a:cubicBezTo>
                  <a:cubicBezTo>
                    <a:pt x="1825" y="3190"/>
                    <a:pt x="1826" y="3189"/>
                    <a:pt x="1827" y="3187"/>
                  </a:cubicBezTo>
                  <a:cubicBezTo>
                    <a:pt x="1832" y="3177"/>
                    <a:pt x="1835" y="3166"/>
                    <a:pt x="1835" y="3155"/>
                  </a:cubicBezTo>
                  <a:cubicBezTo>
                    <a:pt x="1835" y="3143"/>
                    <a:pt x="1832" y="3133"/>
                    <a:pt x="1827" y="3122"/>
                  </a:cubicBezTo>
                  <a:cubicBezTo>
                    <a:pt x="1827" y="3122"/>
                    <a:pt x="1828" y="3121"/>
                    <a:pt x="1829" y="3121"/>
                  </a:cubicBezTo>
                  <a:cubicBezTo>
                    <a:pt x="2108" y="2894"/>
                    <a:pt x="2108" y="2894"/>
                    <a:pt x="2108" y="2894"/>
                  </a:cubicBezTo>
                  <a:cubicBezTo>
                    <a:pt x="2109" y="2893"/>
                    <a:pt x="2110" y="2892"/>
                    <a:pt x="2111" y="2891"/>
                  </a:cubicBezTo>
                  <a:cubicBezTo>
                    <a:pt x="2112" y="2892"/>
                    <a:pt x="2113" y="2893"/>
                    <a:pt x="2114" y="2894"/>
                  </a:cubicBezTo>
                  <a:cubicBezTo>
                    <a:pt x="2393" y="3121"/>
                    <a:pt x="2393" y="3121"/>
                    <a:pt x="2393" y="3121"/>
                  </a:cubicBezTo>
                  <a:cubicBezTo>
                    <a:pt x="2394" y="3121"/>
                    <a:pt x="2395" y="3122"/>
                    <a:pt x="2395" y="3122"/>
                  </a:cubicBezTo>
                  <a:cubicBezTo>
                    <a:pt x="2396" y="3121"/>
                    <a:pt x="2397" y="3120"/>
                    <a:pt x="2398" y="3118"/>
                  </a:cubicBezTo>
                  <a:cubicBezTo>
                    <a:pt x="2399" y="3117"/>
                    <a:pt x="2400" y="3116"/>
                    <a:pt x="2401" y="3114"/>
                  </a:cubicBezTo>
                  <a:cubicBezTo>
                    <a:pt x="2401" y="3114"/>
                    <a:pt x="2401" y="3114"/>
                    <a:pt x="2401" y="3114"/>
                  </a:cubicBezTo>
                  <a:cubicBezTo>
                    <a:pt x="2400" y="3114"/>
                    <a:pt x="2400" y="3113"/>
                    <a:pt x="2399" y="3113"/>
                  </a:cubicBezTo>
                  <a:cubicBezTo>
                    <a:pt x="2120" y="2886"/>
                    <a:pt x="2120" y="2886"/>
                    <a:pt x="2120" y="2886"/>
                  </a:cubicBezTo>
                  <a:cubicBezTo>
                    <a:pt x="2119" y="2886"/>
                    <a:pt x="2119" y="2885"/>
                    <a:pt x="2118" y="2885"/>
                  </a:cubicBezTo>
                  <a:cubicBezTo>
                    <a:pt x="2118" y="2885"/>
                    <a:pt x="2118" y="2885"/>
                    <a:pt x="2118" y="2885"/>
                  </a:cubicBezTo>
                  <a:cubicBezTo>
                    <a:pt x="2119" y="2883"/>
                    <a:pt x="2120" y="2882"/>
                    <a:pt x="2121" y="2880"/>
                  </a:cubicBezTo>
                  <a:cubicBezTo>
                    <a:pt x="2122" y="2878"/>
                    <a:pt x="2123" y="2877"/>
                    <a:pt x="2124" y="2876"/>
                  </a:cubicBezTo>
                  <a:cubicBezTo>
                    <a:pt x="2125" y="2874"/>
                    <a:pt x="2126" y="2873"/>
                    <a:pt x="2127" y="2872"/>
                  </a:cubicBezTo>
                  <a:cubicBezTo>
                    <a:pt x="2132" y="2862"/>
                    <a:pt x="2135" y="2851"/>
                    <a:pt x="2135" y="2839"/>
                  </a:cubicBezTo>
                  <a:cubicBezTo>
                    <a:pt x="2135" y="2828"/>
                    <a:pt x="2132" y="2817"/>
                    <a:pt x="2127" y="2807"/>
                  </a:cubicBezTo>
                  <a:cubicBezTo>
                    <a:pt x="2127" y="2807"/>
                    <a:pt x="2128" y="2806"/>
                    <a:pt x="2129" y="2806"/>
                  </a:cubicBezTo>
                  <a:cubicBezTo>
                    <a:pt x="2408" y="2579"/>
                    <a:pt x="2408" y="2579"/>
                    <a:pt x="2408" y="2579"/>
                  </a:cubicBezTo>
                  <a:cubicBezTo>
                    <a:pt x="2409" y="2578"/>
                    <a:pt x="2410" y="2577"/>
                    <a:pt x="2411" y="2576"/>
                  </a:cubicBezTo>
                  <a:cubicBezTo>
                    <a:pt x="2412" y="2577"/>
                    <a:pt x="2413" y="2578"/>
                    <a:pt x="2414" y="2579"/>
                  </a:cubicBezTo>
                  <a:cubicBezTo>
                    <a:pt x="2694" y="2806"/>
                    <a:pt x="2694" y="2806"/>
                    <a:pt x="2694" y="2806"/>
                  </a:cubicBezTo>
                  <a:cubicBezTo>
                    <a:pt x="2695" y="2806"/>
                    <a:pt x="2696" y="2807"/>
                    <a:pt x="2696" y="2807"/>
                  </a:cubicBezTo>
                  <a:cubicBezTo>
                    <a:pt x="2696" y="2806"/>
                    <a:pt x="2697" y="2806"/>
                    <a:pt x="2697" y="2805"/>
                  </a:cubicBezTo>
                  <a:cubicBezTo>
                    <a:pt x="2698" y="2805"/>
                    <a:pt x="2698" y="2804"/>
                    <a:pt x="2699" y="2803"/>
                  </a:cubicBezTo>
                  <a:cubicBezTo>
                    <a:pt x="2699" y="2802"/>
                    <a:pt x="2700" y="2802"/>
                    <a:pt x="2700" y="2801"/>
                  </a:cubicBezTo>
                  <a:cubicBezTo>
                    <a:pt x="2701" y="2800"/>
                    <a:pt x="2701" y="2800"/>
                    <a:pt x="2702" y="2798"/>
                  </a:cubicBezTo>
                  <a:cubicBezTo>
                    <a:pt x="2701" y="2798"/>
                    <a:pt x="2701" y="2797"/>
                    <a:pt x="2700" y="2797"/>
                  </a:cubicBezTo>
                  <a:cubicBezTo>
                    <a:pt x="2420" y="2570"/>
                    <a:pt x="2420" y="2570"/>
                    <a:pt x="2420" y="2570"/>
                  </a:cubicBezTo>
                  <a:cubicBezTo>
                    <a:pt x="2419" y="2570"/>
                    <a:pt x="2419" y="2569"/>
                    <a:pt x="2418" y="2569"/>
                  </a:cubicBezTo>
                  <a:cubicBezTo>
                    <a:pt x="2419" y="2567"/>
                    <a:pt x="2420" y="2566"/>
                    <a:pt x="2421" y="2565"/>
                  </a:cubicBezTo>
                  <a:cubicBezTo>
                    <a:pt x="2422" y="2563"/>
                    <a:pt x="2423" y="2562"/>
                    <a:pt x="2424" y="2561"/>
                  </a:cubicBezTo>
                  <a:cubicBezTo>
                    <a:pt x="2425" y="2559"/>
                    <a:pt x="2426" y="2558"/>
                    <a:pt x="2427" y="2557"/>
                  </a:cubicBezTo>
                  <a:cubicBezTo>
                    <a:pt x="2427" y="2557"/>
                    <a:pt x="2427" y="2557"/>
                    <a:pt x="2427" y="2557"/>
                  </a:cubicBezTo>
                  <a:cubicBezTo>
                    <a:pt x="2432" y="2546"/>
                    <a:pt x="2435" y="2536"/>
                    <a:pt x="2435" y="2524"/>
                  </a:cubicBezTo>
                  <a:cubicBezTo>
                    <a:pt x="2435" y="2524"/>
                    <a:pt x="2435" y="2524"/>
                    <a:pt x="2435" y="2524"/>
                  </a:cubicBezTo>
                  <a:cubicBezTo>
                    <a:pt x="2435" y="2512"/>
                    <a:pt x="2432" y="2502"/>
                    <a:pt x="2427" y="2491"/>
                  </a:cubicBezTo>
                  <a:cubicBezTo>
                    <a:pt x="2427" y="2491"/>
                    <a:pt x="2428" y="2490"/>
                    <a:pt x="2429" y="2490"/>
                  </a:cubicBezTo>
                  <a:cubicBezTo>
                    <a:pt x="2708" y="2263"/>
                    <a:pt x="2708" y="2263"/>
                    <a:pt x="2708" y="2263"/>
                  </a:cubicBezTo>
                  <a:cubicBezTo>
                    <a:pt x="2709" y="2262"/>
                    <a:pt x="2710" y="2261"/>
                    <a:pt x="2711" y="2260"/>
                  </a:cubicBezTo>
                  <a:cubicBezTo>
                    <a:pt x="2712" y="2261"/>
                    <a:pt x="2713" y="2262"/>
                    <a:pt x="2714" y="2263"/>
                  </a:cubicBezTo>
                  <a:cubicBezTo>
                    <a:pt x="2994" y="2490"/>
                    <a:pt x="2994" y="2490"/>
                    <a:pt x="2994" y="2490"/>
                  </a:cubicBezTo>
                  <a:cubicBezTo>
                    <a:pt x="2995" y="2490"/>
                    <a:pt x="2996" y="2491"/>
                    <a:pt x="2996" y="2491"/>
                  </a:cubicBezTo>
                  <a:cubicBezTo>
                    <a:pt x="2997" y="2490"/>
                    <a:pt x="2998" y="2489"/>
                    <a:pt x="2999" y="2487"/>
                  </a:cubicBezTo>
                  <a:cubicBezTo>
                    <a:pt x="3000" y="2486"/>
                    <a:pt x="3001" y="2485"/>
                    <a:pt x="3002" y="2483"/>
                  </a:cubicBezTo>
                  <a:cubicBezTo>
                    <a:pt x="3002" y="2483"/>
                    <a:pt x="3002" y="2483"/>
                    <a:pt x="3002" y="2483"/>
                  </a:cubicBezTo>
                  <a:cubicBezTo>
                    <a:pt x="3001" y="2483"/>
                    <a:pt x="3001" y="2482"/>
                    <a:pt x="3000" y="2482"/>
                  </a:cubicBezTo>
                  <a:cubicBezTo>
                    <a:pt x="2720" y="2255"/>
                    <a:pt x="2720" y="2255"/>
                    <a:pt x="2720" y="2255"/>
                  </a:cubicBezTo>
                  <a:cubicBezTo>
                    <a:pt x="2719" y="2255"/>
                    <a:pt x="2719" y="2253"/>
                    <a:pt x="2718" y="2253"/>
                  </a:cubicBezTo>
                  <a:cubicBezTo>
                    <a:pt x="2718" y="2253"/>
                    <a:pt x="2719" y="2253"/>
                    <a:pt x="2719" y="2253"/>
                  </a:cubicBezTo>
                  <a:cubicBezTo>
                    <a:pt x="2720" y="2251"/>
                    <a:pt x="2720" y="2250"/>
                    <a:pt x="2721" y="2249"/>
                  </a:cubicBezTo>
                  <a:cubicBezTo>
                    <a:pt x="2722" y="2247"/>
                    <a:pt x="2723" y="2246"/>
                    <a:pt x="2724" y="2245"/>
                  </a:cubicBezTo>
                  <a:cubicBezTo>
                    <a:pt x="2725" y="2243"/>
                    <a:pt x="2726" y="2242"/>
                    <a:pt x="2727" y="2241"/>
                  </a:cubicBezTo>
                  <a:cubicBezTo>
                    <a:pt x="2727" y="2241"/>
                    <a:pt x="2727" y="2241"/>
                    <a:pt x="2728" y="2240"/>
                  </a:cubicBezTo>
                  <a:cubicBezTo>
                    <a:pt x="2732" y="2230"/>
                    <a:pt x="2735" y="2220"/>
                    <a:pt x="2735" y="2208"/>
                  </a:cubicBezTo>
                  <a:cubicBezTo>
                    <a:pt x="2735" y="2197"/>
                    <a:pt x="2732" y="2186"/>
                    <a:pt x="2727" y="2176"/>
                  </a:cubicBezTo>
                  <a:cubicBezTo>
                    <a:pt x="2727" y="2176"/>
                    <a:pt x="2728" y="2174"/>
                    <a:pt x="2729" y="2174"/>
                  </a:cubicBezTo>
                  <a:cubicBezTo>
                    <a:pt x="3009" y="1947"/>
                    <a:pt x="3009" y="1947"/>
                    <a:pt x="3009" y="1947"/>
                  </a:cubicBezTo>
                  <a:cubicBezTo>
                    <a:pt x="3010" y="1946"/>
                    <a:pt x="3011" y="1945"/>
                    <a:pt x="3012" y="1944"/>
                  </a:cubicBezTo>
                  <a:cubicBezTo>
                    <a:pt x="3012" y="1944"/>
                    <a:pt x="3012" y="1944"/>
                    <a:pt x="3012" y="1944"/>
                  </a:cubicBezTo>
                  <a:cubicBezTo>
                    <a:pt x="3013" y="1945"/>
                    <a:pt x="3014" y="1946"/>
                    <a:pt x="3015" y="1947"/>
                  </a:cubicBezTo>
                  <a:cubicBezTo>
                    <a:pt x="3294" y="2174"/>
                    <a:pt x="3294" y="2174"/>
                    <a:pt x="3294" y="2174"/>
                  </a:cubicBezTo>
                  <a:cubicBezTo>
                    <a:pt x="3295" y="2174"/>
                    <a:pt x="3296" y="2175"/>
                    <a:pt x="3296" y="2175"/>
                  </a:cubicBezTo>
                  <a:cubicBezTo>
                    <a:pt x="3297" y="2174"/>
                    <a:pt x="3298" y="2173"/>
                    <a:pt x="3299" y="2171"/>
                  </a:cubicBezTo>
                  <a:cubicBezTo>
                    <a:pt x="3300" y="2170"/>
                    <a:pt x="3301" y="2169"/>
                    <a:pt x="3302" y="2168"/>
                  </a:cubicBezTo>
                  <a:cubicBezTo>
                    <a:pt x="3302" y="2168"/>
                    <a:pt x="3302" y="2167"/>
                    <a:pt x="3302" y="2167"/>
                  </a:cubicBezTo>
                  <a:cubicBezTo>
                    <a:pt x="3301" y="2167"/>
                    <a:pt x="3301" y="2166"/>
                    <a:pt x="3300" y="2166"/>
                  </a:cubicBezTo>
                  <a:cubicBezTo>
                    <a:pt x="3021" y="1939"/>
                    <a:pt x="3021" y="1939"/>
                    <a:pt x="3021" y="1939"/>
                  </a:cubicBezTo>
                  <a:cubicBezTo>
                    <a:pt x="3020" y="1939"/>
                    <a:pt x="3020" y="1938"/>
                    <a:pt x="3019" y="1938"/>
                  </a:cubicBezTo>
                  <a:cubicBezTo>
                    <a:pt x="3019" y="1938"/>
                    <a:pt x="3019" y="1938"/>
                    <a:pt x="3019" y="1938"/>
                  </a:cubicBezTo>
                  <a:cubicBezTo>
                    <a:pt x="3020" y="1936"/>
                    <a:pt x="3021" y="1935"/>
                    <a:pt x="3022" y="1934"/>
                  </a:cubicBezTo>
                  <a:cubicBezTo>
                    <a:pt x="3023" y="1932"/>
                    <a:pt x="3024" y="1930"/>
                    <a:pt x="3025" y="1929"/>
                  </a:cubicBezTo>
                  <a:cubicBezTo>
                    <a:pt x="3026" y="1927"/>
                    <a:pt x="3027" y="1926"/>
                    <a:pt x="3028" y="1925"/>
                  </a:cubicBezTo>
                  <a:cubicBezTo>
                    <a:pt x="3033" y="1915"/>
                    <a:pt x="3036" y="1904"/>
                    <a:pt x="3036" y="1893"/>
                  </a:cubicBezTo>
                  <a:cubicBezTo>
                    <a:pt x="3036" y="1881"/>
                    <a:pt x="3033" y="1871"/>
                    <a:pt x="3028" y="1860"/>
                  </a:cubicBezTo>
                  <a:cubicBezTo>
                    <a:pt x="3028" y="1860"/>
                    <a:pt x="3029" y="1859"/>
                    <a:pt x="3030" y="1859"/>
                  </a:cubicBezTo>
                  <a:cubicBezTo>
                    <a:pt x="3309" y="1632"/>
                    <a:pt x="3309" y="1632"/>
                    <a:pt x="3309" y="1632"/>
                  </a:cubicBezTo>
                  <a:cubicBezTo>
                    <a:pt x="3310" y="1631"/>
                    <a:pt x="3311" y="1630"/>
                    <a:pt x="3312" y="1629"/>
                  </a:cubicBezTo>
                  <a:cubicBezTo>
                    <a:pt x="3313" y="1630"/>
                    <a:pt x="3314" y="1631"/>
                    <a:pt x="3315" y="1632"/>
                  </a:cubicBezTo>
                  <a:cubicBezTo>
                    <a:pt x="3595" y="1859"/>
                    <a:pt x="3595" y="1859"/>
                    <a:pt x="3595" y="1859"/>
                  </a:cubicBezTo>
                  <a:cubicBezTo>
                    <a:pt x="3596" y="1859"/>
                    <a:pt x="3597" y="1860"/>
                    <a:pt x="3597" y="1860"/>
                  </a:cubicBezTo>
                  <a:cubicBezTo>
                    <a:pt x="3598" y="1859"/>
                    <a:pt x="3599" y="1858"/>
                    <a:pt x="3600" y="1856"/>
                  </a:cubicBezTo>
                  <a:cubicBezTo>
                    <a:pt x="3601" y="1855"/>
                    <a:pt x="3601" y="1854"/>
                    <a:pt x="3602" y="1852"/>
                  </a:cubicBezTo>
                  <a:cubicBezTo>
                    <a:pt x="3602" y="1852"/>
                    <a:pt x="3603" y="1852"/>
                    <a:pt x="3603" y="1852"/>
                  </a:cubicBezTo>
                  <a:cubicBezTo>
                    <a:pt x="3602" y="1852"/>
                    <a:pt x="3602" y="1851"/>
                    <a:pt x="3601" y="1851"/>
                  </a:cubicBezTo>
                  <a:cubicBezTo>
                    <a:pt x="3321" y="1623"/>
                    <a:pt x="3321" y="1623"/>
                    <a:pt x="3321" y="1623"/>
                  </a:cubicBezTo>
                  <a:cubicBezTo>
                    <a:pt x="3320" y="1623"/>
                    <a:pt x="3320" y="1623"/>
                    <a:pt x="3320" y="1623"/>
                  </a:cubicBezTo>
                  <a:cubicBezTo>
                    <a:pt x="3319" y="1623"/>
                    <a:pt x="3319" y="1622"/>
                    <a:pt x="3319" y="1622"/>
                  </a:cubicBezTo>
                  <a:cubicBezTo>
                    <a:pt x="3320" y="1620"/>
                    <a:pt x="3321" y="1619"/>
                    <a:pt x="3322" y="1618"/>
                  </a:cubicBezTo>
                  <a:cubicBezTo>
                    <a:pt x="3323" y="1616"/>
                    <a:pt x="3324" y="1615"/>
                    <a:pt x="3325" y="1614"/>
                  </a:cubicBezTo>
                  <a:cubicBezTo>
                    <a:pt x="3326" y="1612"/>
                    <a:pt x="3327" y="1611"/>
                    <a:pt x="3328" y="1610"/>
                  </a:cubicBezTo>
                  <a:cubicBezTo>
                    <a:pt x="3333" y="1599"/>
                    <a:pt x="3336" y="1589"/>
                    <a:pt x="3336" y="1577"/>
                  </a:cubicBezTo>
                  <a:cubicBezTo>
                    <a:pt x="3336" y="1566"/>
                    <a:pt x="3333" y="1555"/>
                    <a:pt x="3328" y="1545"/>
                  </a:cubicBezTo>
                  <a:cubicBezTo>
                    <a:pt x="3328" y="1545"/>
                    <a:pt x="3329" y="1544"/>
                    <a:pt x="3330" y="1544"/>
                  </a:cubicBezTo>
                  <a:cubicBezTo>
                    <a:pt x="3610" y="1316"/>
                    <a:pt x="3610" y="1316"/>
                    <a:pt x="3610" y="1316"/>
                  </a:cubicBezTo>
                  <a:cubicBezTo>
                    <a:pt x="3611" y="1315"/>
                    <a:pt x="3612" y="1314"/>
                    <a:pt x="3613" y="1313"/>
                  </a:cubicBezTo>
                  <a:cubicBezTo>
                    <a:pt x="3614" y="1314"/>
                    <a:pt x="3615" y="1315"/>
                    <a:pt x="3616" y="1316"/>
                  </a:cubicBezTo>
                  <a:cubicBezTo>
                    <a:pt x="3895" y="1544"/>
                    <a:pt x="3895" y="1544"/>
                    <a:pt x="3895" y="1544"/>
                  </a:cubicBezTo>
                  <a:cubicBezTo>
                    <a:pt x="3896" y="1544"/>
                    <a:pt x="3897" y="1545"/>
                    <a:pt x="3897" y="1545"/>
                  </a:cubicBezTo>
                  <a:cubicBezTo>
                    <a:pt x="3898" y="1544"/>
                    <a:pt x="3899" y="1542"/>
                    <a:pt x="3900" y="1540"/>
                  </a:cubicBezTo>
                  <a:cubicBezTo>
                    <a:pt x="3901" y="1539"/>
                    <a:pt x="3902" y="1538"/>
                    <a:pt x="3903" y="1537"/>
                  </a:cubicBezTo>
                  <a:cubicBezTo>
                    <a:pt x="3903" y="1537"/>
                    <a:pt x="3903" y="1536"/>
                    <a:pt x="3903" y="1536"/>
                  </a:cubicBezTo>
                  <a:cubicBezTo>
                    <a:pt x="3902" y="1536"/>
                    <a:pt x="3902" y="1535"/>
                    <a:pt x="3901" y="1535"/>
                  </a:cubicBezTo>
                  <a:cubicBezTo>
                    <a:pt x="3622" y="1308"/>
                    <a:pt x="3622" y="1308"/>
                    <a:pt x="3622" y="1308"/>
                  </a:cubicBezTo>
                  <a:cubicBezTo>
                    <a:pt x="3621" y="1308"/>
                    <a:pt x="3621" y="1307"/>
                    <a:pt x="3620" y="1307"/>
                  </a:cubicBezTo>
                  <a:cubicBezTo>
                    <a:pt x="3620" y="1307"/>
                    <a:pt x="3620" y="1307"/>
                    <a:pt x="3620" y="1307"/>
                  </a:cubicBezTo>
                  <a:cubicBezTo>
                    <a:pt x="3621" y="1305"/>
                    <a:pt x="3622" y="1304"/>
                    <a:pt x="3623" y="1303"/>
                  </a:cubicBezTo>
                  <a:cubicBezTo>
                    <a:pt x="3624" y="1301"/>
                    <a:pt x="3625" y="1300"/>
                    <a:pt x="3626" y="1299"/>
                  </a:cubicBezTo>
                  <a:cubicBezTo>
                    <a:pt x="3627" y="1296"/>
                    <a:pt x="3628" y="1295"/>
                    <a:pt x="3629" y="1294"/>
                  </a:cubicBezTo>
                  <a:cubicBezTo>
                    <a:pt x="3634" y="1284"/>
                    <a:pt x="3637" y="1273"/>
                    <a:pt x="3637" y="1262"/>
                  </a:cubicBezTo>
                  <a:cubicBezTo>
                    <a:pt x="3637" y="1250"/>
                    <a:pt x="3634" y="1240"/>
                    <a:pt x="3629" y="1229"/>
                  </a:cubicBezTo>
                  <a:cubicBezTo>
                    <a:pt x="3629" y="1229"/>
                    <a:pt x="3630" y="1228"/>
                    <a:pt x="3631" y="1228"/>
                  </a:cubicBezTo>
                  <a:cubicBezTo>
                    <a:pt x="3910" y="1001"/>
                    <a:pt x="3910" y="1001"/>
                    <a:pt x="3910" y="1001"/>
                  </a:cubicBezTo>
                  <a:cubicBezTo>
                    <a:pt x="3911" y="1000"/>
                    <a:pt x="3912" y="999"/>
                    <a:pt x="3913" y="998"/>
                  </a:cubicBezTo>
                  <a:cubicBezTo>
                    <a:pt x="3914" y="999"/>
                    <a:pt x="3915" y="1000"/>
                    <a:pt x="3916" y="1001"/>
                  </a:cubicBezTo>
                  <a:cubicBezTo>
                    <a:pt x="4196" y="1228"/>
                    <a:pt x="4196" y="1228"/>
                    <a:pt x="4196" y="1228"/>
                  </a:cubicBezTo>
                  <a:cubicBezTo>
                    <a:pt x="4197" y="1228"/>
                    <a:pt x="4198" y="1229"/>
                    <a:pt x="4198" y="1229"/>
                  </a:cubicBezTo>
                  <a:cubicBezTo>
                    <a:pt x="4199" y="1228"/>
                    <a:pt x="4200" y="1227"/>
                    <a:pt x="4201" y="1225"/>
                  </a:cubicBezTo>
                  <a:cubicBezTo>
                    <a:pt x="4202" y="1224"/>
                    <a:pt x="4203" y="1223"/>
                    <a:pt x="4204" y="1221"/>
                  </a:cubicBezTo>
                  <a:cubicBezTo>
                    <a:pt x="4204" y="1221"/>
                    <a:pt x="4204" y="1221"/>
                    <a:pt x="4204" y="1221"/>
                  </a:cubicBezTo>
                  <a:cubicBezTo>
                    <a:pt x="4203" y="1221"/>
                    <a:pt x="4203" y="1220"/>
                    <a:pt x="4202" y="1220"/>
                  </a:cubicBezTo>
                  <a:cubicBezTo>
                    <a:pt x="3922" y="993"/>
                    <a:pt x="3922" y="993"/>
                    <a:pt x="3922" y="993"/>
                  </a:cubicBezTo>
                  <a:cubicBezTo>
                    <a:pt x="3921" y="993"/>
                    <a:pt x="3921" y="992"/>
                    <a:pt x="3920" y="992"/>
                  </a:cubicBezTo>
                  <a:cubicBezTo>
                    <a:pt x="3920" y="992"/>
                    <a:pt x="3920" y="991"/>
                    <a:pt x="3920" y="991"/>
                  </a:cubicBezTo>
                  <a:cubicBezTo>
                    <a:pt x="3921" y="989"/>
                    <a:pt x="3922" y="988"/>
                    <a:pt x="3923" y="987"/>
                  </a:cubicBezTo>
                  <a:cubicBezTo>
                    <a:pt x="3924" y="985"/>
                    <a:pt x="3925" y="984"/>
                    <a:pt x="3926" y="983"/>
                  </a:cubicBezTo>
                  <a:cubicBezTo>
                    <a:pt x="3927" y="981"/>
                    <a:pt x="3928" y="980"/>
                    <a:pt x="3929" y="979"/>
                  </a:cubicBezTo>
                  <a:cubicBezTo>
                    <a:pt x="3934" y="968"/>
                    <a:pt x="3937" y="958"/>
                    <a:pt x="3937" y="946"/>
                  </a:cubicBezTo>
                  <a:cubicBezTo>
                    <a:pt x="3937" y="935"/>
                    <a:pt x="3934" y="924"/>
                    <a:pt x="3929" y="914"/>
                  </a:cubicBezTo>
                  <a:cubicBezTo>
                    <a:pt x="3929" y="914"/>
                    <a:pt x="3930" y="913"/>
                    <a:pt x="3931" y="913"/>
                  </a:cubicBezTo>
                  <a:cubicBezTo>
                    <a:pt x="4211" y="686"/>
                    <a:pt x="4211" y="686"/>
                    <a:pt x="4211" y="686"/>
                  </a:cubicBezTo>
                  <a:cubicBezTo>
                    <a:pt x="4212" y="684"/>
                    <a:pt x="4213" y="683"/>
                    <a:pt x="4214" y="682"/>
                  </a:cubicBezTo>
                  <a:cubicBezTo>
                    <a:pt x="4215" y="683"/>
                    <a:pt x="4216" y="684"/>
                    <a:pt x="4217" y="686"/>
                  </a:cubicBezTo>
                  <a:cubicBezTo>
                    <a:pt x="4496" y="913"/>
                    <a:pt x="4496" y="913"/>
                    <a:pt x="4496" y="913"/>
                  </a:cubicBezTo>
                  <a:cubicBezTo>
                    <a:pt x="4497" y="913"/>
                    <a:pt x="4498" y="914"/>
                    <a:pt x="4498" y="914"/>
                  </a:cubicBezTo>
                  <a:cubicBezTo>
                    <a:pt x="4499" y="913"/>
                    <a:pt x="4499" y="913"/>
                    <a:pt x="4500" y="912"/>
                  </a:cubicBezTo>
                  <a:cubicBezTo>
                    <a:pt x="4500" y="911"/>
                    <a:pt x="4501" y="911"/>
                    <a:pt x="4501" y="910"/>
                  </a:cubicBezTo>
                  <a:cubicBezTo>
                    <a:pt x="4501" y="910"/>
                    <a:pt x="4501" y="910"/>
                    <a:pt x="4501" y="909"/>
                  </a:cubicBezTo>
                  <a:cubicBezTo>
                    <a:pt x="4502" y="909"/>
                    <a:pt x="4502" y="909"/>
                    <a:pt x="4503" y="908"/>
                  </a:cubicBezTo>
                  <a:cubicBezTo>
                    <a:pt x="4503" y="907"/>
                    <a:pt x="4504" y="906"/>
                    <a:pt x="4504" y="905"/>
                  </a:cubicBezTo>
                  <a:cubicBezTo>
                    <a:pt x="4503" y="905"/>
                    <a:pt x="4503" y="904"/>
                    <a:pt x="4502" y="904"/>
                  </a:cubicBezTo>
                  <a:cubicBezTo>
                    <a:pt x="4223" y="677"/>
                    <a:pt x="4223" y="677"/>
                    <a:pt x="4223" y="677"/>
                  </a:cubicBezTo>
                  <a:cubicBezTo>
                    <a:pt x="4222" y="677"/>
                    <a:pt x="4222" y="676"/>
                    <a:pt x="4221" y="676"/>
                  </a:cubicBezTo>
                  <a:cubicBezTo>
                    <a:pt x="4221" y="675"/>
                    <a:pt x="4222" y="674"/>
                    <a:pt x="4222" y="674"/>
                  </a:cubicBezTo>
                  <a:cubicBezTo>
                    <a:pt x="4223" y="673"/>
                    <a:pt x="4223" y="673"/>
                    <a:pt x="4224" y="672"/>
                  </a:cubicBezTo>
                  <a:cubicBezTo>
                    <a:pt x="4224" y="672"/>
                    <a:pt x="4224" y="672"/>
                    <a:pt x="4224" y="672"/>
                  </a:cubicBezTo>
                  <a:cubicBezTo>
                    <a:pt x="4224" y="671"/>
                    <a:pt x="4225" y="670"/>
                    <a:pt x="4225" y="669"/>
                  </a:cubicBezTo>
                  <a:cubicBezTo>
                    <a:pt x="4226" y="669"/>
                    <a:pt x="4226" y="668"/>
                    <a:pt x="4227" y="668"/>
                  </a:cubicBezTo>
                  <a:cubicBezTo>
                    <a:pt x="4227" y="668"/>
                    <a:pt x="4227" y="668"/>
                    <a:pt x="4227" y="668"/>
                  </a:cubicBezTo>
                  <a:cubicBezTo>
                    <a:pt x="4227" y="667"/>
                    <a:pt x="4228" y="666"/>
                    <a:pt x="4228" y="665"/>
                  </a:cubicBezTo>
                  <a:cubicBezTo>
                    <a:pt x="4229" y="665"/>
                    <a:pt x="4229" y="664"/>
                    <a:pt x="4230" y="663"/>
                  </a:cubicBezTo>
                  <a:cubicBezTo>
                    <a:pt x="4235" y="653"/>
                    <a:pt x="4238" y="642"/>
                    <a:pt x="4238" y="631"/>
                  </a:cubicBezTo>
                  <a:cubicBezTo>
                    <a:pt x="4238" y="619"/>
                    <a:pt x="4235" y="609"/>
                    <a:pt x="4230" y="598"/>
                  </a:cubicBezTo>
                  <a:cubicBezTo>
                    <a:pt x="4230" y="598"/>
                    <a:pt x="4231" y="597"/>
                    <a:pt x="4232" y="597"/>
                  </a:cubicBezTo>
                  <a:cubicBezTo>
                    <a:pt x="4511" y="370"/>
                    <a:pt x="4511" y="370"/>
                    <a:pt x="4511" y="370"/>
                  </a:cubicBezTo>
                  <a:cubicBezTo>
                    <a:pt x="4512" y="369"/>
                    <a:pt x="4513" y="368"/>
                    <a:pt x="4514" y="367"/>
                  </a:cubicBezTo>
                  <a:cubicBezTo>
                    <a:pt x="4515" y="368"/>
                    <a:pt x="4516" y="369"/>
                    <a:pt x="4517" y="370"/>
                  </a:cubicBezTo>
                  <a:cubicBezTo>
                    <a:pt x="4797" y="597"/>
                    <a:pt x="4797" y="597"/>
                    <a:pt x="4797" y="597"/>
                  </a:cubicBezTo>
                  <a:cubicBezTo>
                    <a:pt x="4798" y="597"/>
                    <a:pt x="4799" y="598"/>
                    <a:pt x="4799" y="598"/>
                  </a:cubicBezTo>
                  <a:cubicBezTo>
                    <a:pt x="4799" y="598"/>
                    <a:pt x="4799" y="598"/>
                    <a:pt x="4799" y="598"/>
                  </a:cubicBezTo>
                  <a:cubicBezTo>
                    <a:pt x="4800" y="597"/>
                    <a:pt x="4801" y="596"/>
                    <a:pt x="4802" y="594"/>
                  </a:cubicBezTo>
                  <a:cubicBezTo>
                    <a:pt x="4803" y="593"/>
                    <a:pt x="4804" y="592"/>
                    <a:pt x="4805" y="590"/>
                  </a:cubicBezTo>
                  <a:cubicBezTo>
                    <a:pt x="4804" y="590"/>
                    <a:pt x="4804" y="589"/>
                    <a:pt x="4803" y="589"/>
                  </a:cubicBezTo>
                  <a:cubicBezTo>
                    <a:pt x="4523" y="362"/>
                    <a:pt x="4523" y="362"/>
                    <a:pt x="4523" y="362"/>
                  </a:cubicBezTo>
                  <a:cubicBezTo>
                    <a:pt x="4522" y="362"/>
                    <a:pt x="4522" y="361"/>
                    <a:pt x="4521" y="361"/>
                  </a:cubicBezTo>
                  <a:cubicBezTo>
                    <a:pt x="4522" y="359"/>
                    <a:pt x="4523" y="357"/>
                    <a:pt x="4524" y="356"/>
                  </a:cubicBezTo>
                  <a:cubicBezTo>
                    <a:pt x="4525" y="354"/>
                    <a:pt x="4526" y="353"/>
                    <a:pt x="4527" y="352"/>
                  </a:cubicBezTo>
                  <a:cubicBezTo>
                    <a:pt x="4528" y="350"/>
                    <a:pt x="4529" y="349"/>
                    <a:pt x="4530" y="348"/>
                  </a:cubicBezTo>
                  <a:cubicBezTo>
                    <a:pt x="4530" y="348"/>
                    <a:pt x="4530" y="348"/>
                    <a:pt x="4530" y="348"/>
                  </a:cubicBezTo>
                  <a:cubicBezTo>
                    <a:pt x="4535" y="337"/>
                    <a:pt x="4538" y="327"/>
                    <a:pt x="4538" y="315"/>
                  </a:cubicBezTo>
                  <a:cubicBezTo>
                    <a:pt x="4538" y="304"/>
                    <a:pt x="4535" y="293"/>
                    <a:pt x="4530" y="283"/>
                  </a:cubicBezTo>
                  <a:cubicBezTo>
                    <a:pt x="4530" y="283"/>
                    <a:pt x="4531" y="282"/>
                    <a:pt x="4532" y="282"/>
                  </a:cubicBezTo>
                  <a:cubicBezTo>
                    <a:pt x="4812" y="55"/>
                    <a:pt x="4812" y="55"/>
                    <a:pt x="4812" y="55"/>
                  </a:cubicBezTo>
                  <a:cubicBezTo>
                    <a:pt x="4813" y="54"/>
                    <a:pt x="4814" y="53"/>
                    <a:pt x="4815" y="51"/>
                  </a:cubicBezTo>
                  <a:cubicBezTo>
                    <a:pt x="4816" y="53"/>
                    <a:pt x="4817" y="54"/>
                    <a:pt x="4818" y="55"/>
                  </a:cubicBezTo>
                  <a:cubicBezTo>
                    <a:pt x="5097" y="282"/>
                    <a:pt x="5097" y="282"/>
                    <a:pt x="5097" y="282"/>
                  </a:cubicBezTo>
                  <a:cubicBezTo>
                    <a:pt x="5098" y="282"/>
                    <a:pt x="5099" y="282"/>
                    <a:pt x="5099" y="283"/>
                  </a:cubicBezTo>
                  <a:cubicBezTo>
                    <a:pt x="5099" y="283"/>
                    <a:pt x="5099" y="283"/>
                    <a:pt x="5099" y="283"/>
                  </a:cubicBezTo>
                  <a:cubicBezTo>
                    <a:pt x="5100" y="282"/>
                    <a:pt x="5101" y="281"/>
                    <a:pt x="5102" y="279"/>
                  </a:cubicBezTo>
                  <a:cubicBezTo>
                    <a:pt x="5103" y="278"/>
                    <a:pt x="5104" y="276"/>
                    <a:pt x="5105" y="274"/>
                  </a:cubicBezTo>
                  <a:cubicBezTo>
                    <a:pt x="5104" y="274"/>
                    <a:pt x="5104" y="273"/>
                    <a:pt x="5103" y="273"/>
                  </a:cubicBezTo>
                  <a:cubicBezTo>
                    <a:pt x="4824" y="46"/>
                    <a:pt x="4824" y="46"/>
                    <a:pt x="4824" y="46"/>
                  </a:cubicBezTo>
                  <a:cubicBezTo>
                    <a:pt x="4823" y="46"/>
                    <a:pt x="4823" y="45"/>
                    <a:pt x="4822" y="45"/>
                  </a:cubicBezTo>
                  <a:cubicBezTo>
                    <a:pt x="4823" y="43"/>
                    <a:pt x="4824" y="42"/>
                    <a:pt x="4825" y="41"/>
                  </a:cubicBezTo>
                  <a:cubicBezTo>
                    <a:pt x="4826" y="39"/>
                    <a:pt x="4827" y="38"/>
                    <a:pt x="4828" y="37"/>
                  </a:cubicBezTo>
                  <a:cubicBezTo>
                    <a:pt x="4829" y="35"/>
                    <a:pt x="4830" y="34"/>
                    <a:pt x="4831" y="33"/>
                  </a:cubicBezTo>
                  <a:cubicBezTo>
                    <a:pt x="4831" y="33"/>
                    <a:pt x="4831" y="33"/>
                    <a:pt x="4831" y="33"/>
                  </a:cubicBezTo>
                  <a:cubicBezTo>
                    <a:pt x="4836" y="22"/>
                    <a:pt x="4839" y="12"/>
                    <a:pt x="4839" y="0"/>
                  </a:cubicBezTo>
                  <a:cubicBezTo>
                    <a:pt x="4834" y="0"/>
                    <a:pt x="4834" y="0"/>
                    <a:pt x="4834" y="0"/>
                  </a:cubicBezTo>
                  <a:cubicBezTo>
                    <a:pt x="4830" y="0"/>
                    <a:pt x="4830" y="0"/>
                    <a:pt x="4830" y="0"/>
                  </a:cubicBezTo>
                  <a:cubicBezTo>
                    <a:pt x="4830" y="8"/>
                    <a:pt x="4828" y="17"/>
                    <a:pt x="4824" y="24"/>
                  </a:cubicBezTo>
                  <a:cubicBezTo>
                    <a:pt x="4823" y="26"/>
                    <a:pt x="4822" y="27"/>
                    <a:pt x="4821" y="29"/>
                  </a:cubicBezTo>
                  <a:cubicBezTo>
                    <a:pt x="4820" y="30"/>
                    <a:pt x="4819" y="33"/>
                    <a:pt x="4818" y="34"/>
                  </a:cubicBezTo>
                  <a:cubicBezTo>
                    <a:pt x="4817" y="35"/>
                    <a:pt x="4816" y="37"/>
                    <a:pt x="4815" y="38"/>
                  </a:cubicBezTo>
                  <a:cubicBezTo>
                    <a:pt x="4814" y="39"/>
                    <a:pt x="4813" y="40"/>
                    <a:pt x="4812" y="41"/>
                  </a:cubicBezTo>
                  <a:cubicBezTo>
                    <a:pt x="4810" y="42"/>
                    <a:pt x="4809" y="44"/>
                    <a:pt x="4808" y="45"/>
                  </a:cubicBezTo>
                  <a:cubicBezTo>
                    <a:pt x="4807" y="45"/>
                    <a:pt x="4807" y="46"/>
                    <a:pt x="4806" y="46"/>
                  </a:cubicBezTo>
                  <a:cubicBezTo>
                    <a:pt x="4526" y="273"/>
                    <a:pt x="4526" y="273"/>
                    <a:pt x="4526" y="273"/>
                  </a:cubicBezTo>
                  <a:cubicBezTo>
                    <a:pt x="4525" y="273"/>
                    <a:pt x="4525" y="274"/>
                    <a:pt x="4524" y="274"/>
                  </a:cubicBezTo>
                  <a:cubicBezTo>
                    <a:pt x="4523" y="275"/>
                    <a:pt x="4522" y="276"/>
                    <a:pt x="4521" y="278"/>
                  </a:cubicBezTo>
                  <a:cubicBezTo>
                    <a:pt x="4519" y="280"/>
                    <a:pt x="4518" y="281"/>
                    <a:pt x="4517" y="282"/>
                  </a:cubicBezTo>
                  <a:cubicBezTo>
                    <a:pt x="4516" y="283"/>
                    <a:pt x="4515" y="285"/>
                    <a:pt x="4514" y="286"/>
                  </a:cubicBezTo>
                  <a:cubicBezTo>
                    <a:pt x="4513" y="287"/>
                    <a:pt x="4512" y="289"/>
                    <a:pt x="4511" y="290"/>
                  </a:cubicBezTo>
                  <a:cubicBezTo>
                    <a:pt x="4510" y="292"/>
                    <a:pt x="4509" y="294"/>
                    <a:pt x="4508" y="295"/>
                  </a:cubicBezTo>
                  <a:cubicBezTo>
                    <a:pt x="4506" y="302"/>
                    <a:pt x="4504" y="309"/>
                    <a:pt x="4504" y="315"/>
                  </a:cubicBezTo>
                  <a:cubicBezTo>
                    <a:pt x="4504" y="321"/>
                    <a:pt x="4506" y="328"/>
                    <a:pt x="4508" y="335"/>
                  </a:cubicBezTo>
                  <a:cubicBezTo>
                    <a:pt x="4508" y="335"/>
                    <a:pt x="4508" y="335"/>
                    <a:pt x="4508" y="335"/>
                  </a:cubicBezTo>
                  <a:cubicBezTo>
                    <a:pt x="4510" y="333"/>
                    <a:pt x="4511" y="331"/>
                    <a:pt x="4511" y="329"/>
                  </a:cubicBezTo>
                  <a:cubicBezTo>
                    <a:pt x="4513" y="325"/>
                    <a:pt x="4514" y="320"/>
                    <a:pt x="4514" y="315"/>
                  </a:cubicBezTo>
                  <a:cubicBezTo>
                    <a:pt x="4514" y="311"/>
                    <a:pt x="4515" y="306"/>
                    <a:pt x="4517" y="302"/>
                  </a:cubicBezTo>
                  <a:cubicBezTo>
                    <a:pt x="4517" y="300"/>
                    <a:pt x="4518" y="298"/>
                    <a:pt x="4520" y="295"/>
                  </a:cubicBezTo>
                  <a:cubicBezTo>
                    <a:pt x="4520" y="295"/>
                    <a:pt x="4522" y="293"/>
                    <a:pt x="4523" y="292"/>
                  </a:cubicBezTo>
                  <a:cubicBezTo>
                    <a:pt x="4523" y="292"/>
                    <a:pt x="4523" y="291"/>
                    <a:pt x="4523" y="291"/>
                  </a:cubicBezTo>
                  <a:cubicBezTo>
                    <a:pt x="4527" y="299"/>
                    <a:pt x="4529" y="307"/>
                    <a:pt x="4529" y="315"/>
                  </a:cubicBezTo>
                  <a:cubicBezTo>
                    <a:pt x="4529" y="324"/>
                    <a:pt x="4527" y="332"/>
                    <a:pt x="4523" y="340"/>
                  </a:cubicBezTo>
                  <a:cubicBezTo>
                    <a:pt x="4522" y="342"/>
                    <a:pt x="4521" y="343"/>
                    <a:pt x="4520" y="345"/>
                  </a:cubicBezTo>
                  <a:cubicBezTo>
                    <a:pt x="4519" y="346"/>
                    <a:pt x="4518" y="348"/>
                    <a:pt x="4517" y="349"/>
                  </a:cubicBezTo>
                  <a:cubicBezTo>
                    <a:pt x="4516" y="350"/>
                    <a:pt x="4515" y="352"/>
                    <a:pt x="4514" y="353"/>
                  </a:cubicBezTo>
                  <a:cubicBezTo>
                    <a:pt x="4513" y="354"/>
                    <a:pt x="4512" y="355"/>
                    <a:pt x="4511" y="356"/>
                  </a:cubicBezTo>
                  <a:cubicBezTo>
                    <a:pt x="4509" y="357"/>
                    <a:pt x="4508" y="360"/>
                    <a:pt x="4507" y="361"/>
                  </a:cubicBezTo>
                  <a:cubicBezTo>
                    <a:pt x="4506" y="361"/>
                    <a:pt x="4506" y="362"/>
                    <a:pt x="4505" y="362"/>
                  </a:cubicBezTo>
                  <a:cubicBezTo>
                    <a:pt x="4226" y="589"/>
                    <a:pt x="4226" y="589"/>
                    <a:pt x="4226" y="589"/>
                  </a:cubicBezTo>
                  <a:cubicBezTo>
                    <a:pt x="4225" y="589"/>
                    <a:pt x="4225" y="590"/>
                    <a:pt x="4224" y="590"/>
                  </a:cubicBezTo>
                  <a:cubicBezTo>
                    <a:pt x="4223" y="591"/>
                    <a:pt x="4222" y="592"/>
                    <a:pt x="4221" y="593"/>
                  </a:cubicBezTo>
                  <a:cubicBezTo>
                    <a:pt x="4219" y="595"/>
                    <a:pt x="4218" y="596"/>
                    <a:pt x="4217" y="597"/>
                  </a:cubicBezTo>
                  <a:cubicBezTo>
                    <a:pt x="4216" y="598"/>
                    <a:pt x="4215" y="600"/>
                    <a:pt x="4214" y="601"/>
                  </a:cubicBezTo>
                  <a:cubicBezTo>
                    <a:pt x="4213" y="602"/>
                    <a:pt x="4212" y="605"/>
                    <a:pt x="4211" y="606"/>
                  </a:cubicBezTo>
                  <a:cubicBezTo>
                    <a:pt x="4210" y="608"/>
                    <a:pt x="4209" y="610"/>
                    <a:pt x="4208" y="611"/>
                  </a:cubicBezTo>
                  <a:cubicBezTo>
                    <a:pt x="4206" y="617"/>
                    <a:pt x="4204" y="625"/>
                    <a:pt x="4204" y="631"/>
                  </a:cubicBezTo>
                  <a:cubicBezTo>
                    <a:pt x="4204" y="637"/>
                    <a:pt x="4206" y="644"/>
                    <a:pt x="4208" y="650"/>
                  </a:cubicBezTo>
                  <a:cubicBezTo>
                    <a:pt x="4208" y="650"/>
                    <a:pt x="4208" y="651"/>
                    <a:pt x="4208" y="651"/>
                  </a:cubicBezTo>
                  <a:cubicBezTo>
                    <a:pt x="4210" y="649"/>
                    <a:pt x="4211" y="647"/>
                    <a:pt x="4211" y="645"/>
                  </a:cubicBezTo>
                  <a:cubicBezTo>
                    <a:pt x="4213" y="640"/>
                    <a:pt x="4214" y="635"/>
                    <a:pt x="4214" y="631"/>
                  </a:cubicBezTo>
                  <a:cubicBezTo>
                    <a:pt x="4214" y="627"/>
                    <a:pt x="4215" y="621"/>
                    <a:pt x="4217" y="617"/>
                  </a:cubicBezTo>
                  <a:cubicBezTo>
                    <a:pt x="4217" y="615"/>
                    <a:pt x="4218" y="613"/>
                    <a:pt x="4220" y="611"/>
                  </a:cubicBezTo>
                  <a:cubicBezTo>
                    <a:pt x="4220" y="610"/>
                    <a:pt x="4221" y="608"/>
                    <a:pt x="4222" y="607"/>
                  </a:cubicBezTo>
                  <a:cubicBezTo>
                    <a:pt x="4223" y="607"/>
                    <a:pt x="4223" y="607"/>
                    <a:pt x="4223" y="607"/>
                  </a:cubicBezTo>
                  <a:cubicBezTo>
                    <a:pt x="4227" y="614"/>
                    <a:pt x="4229" y="622"/>
                    <a:pt x="4229" y="631"/>
                  </a:cubicBezTo>
                  <a:cubicBezTo>
                    <a:pt x="4229" y="639"/>
                    <a:pt x="4227" y="648"/>
                    <a:pt x="4223" y="655"/>
                  </a:cubicBezTo>
                  <a:cubicBezTo>
                    <a:pt x="4222" y="657"/>
                    <a:pt x="4221" y="658"/>
                    <a:pt x="4220" y="660"/>
                  </a:cubicBezTo>
                  <a:cubicBezTo>
                    <a:pt x="4219" y="661"/>
                    <a:pt x="4218" y="663"/>
                    <a:pt x="4217" y="664"/>
                  </a:cubicBezTo>
                  <a:cubicBezTo>
                    <a:pt x="4216" y="666"/>
                    <a:pt x="4215" y="668"/>
                    <a:pt x="4214" y="669"/>
                  </a:cubicBezTo>
                  <a:cubicBezTo>
                    <a:pt x="4213" y="670"/>
                    <a:pt x="4212" y="671"/>
                    <a:pt x="4211" y="672"/>
                  </a:cubicBezTo>
                  <a:cubicBezTo>
                    <a:pt x="4209" y="673"/>
                    <a:pt x="4208" y="675"/>
                    <a:pt x="4207" y="676"/>
                  </a:cubicBezTo>
                  <a:cubicBezTo>
                    <a:pt x="4206" y="676"/>
                    <a:pt x="4206" y="677"/>
                    <a:pt x="4205" y="677"/>
                  </a:cubicBezTo>
                  <a:cubicBezTo>
                    <a:pt x="3925" y="904"/>
                    <a:pt x="3925" y="904"/>
                    <a:pt x="3925" y="904"/>
                  </a:cubicBezTo>
                  <a:cubicBezTo>
                    <a:pt x="3924" y="904"/>
                    <a:pt x="3924" y="905"/>
                    <a:pt x="3923" y="905"/>
                  </a:cubicBezTo>
                  <a:cubicBezTo>
                    <a:pt x="3922" y="906"/>
                    <a:pt x="3921" y="907"/>
                    <a:pt x="3920" y="908"/>
                  </a:cubicBezTo>
                  <a:cubicBezTo>
                    <a:pt x="3918" y="911"/>
                    <a:pt x="3917" y="912"/>
                    <a:pt x="3916" y="913"/>
                  </a:cubicBezTo>
                  <a:cubicBezTo>
                    <a:pt x="3915" y="914"/>
                    <a:pt x="3914" y="916"/>
                    <a:pt x="3913" y="917"/>
                  </a:cubicBezTo>
                  <a:cubicBezTo>
                    <a:pt x="3912" y="918"/>
                    <a:pt x="3911" y="920"/>
                    <a:pt x="3910" y="921"/>
                  </a:cubicBezTo>
                  <a:cubicBezTo>
                    <a:pt x="3909" y="923"/>
                    <a:pt x="3908" y="925"/>
                    <a:pt x="3907" y="926"/>
                  </a:cubicBezTo>
                  <a:cubicBezTo>
                    <a:pt x="3905" y="933"/>
                    <a:pt x="3903" y="940"/>
                    <a:pt x="3903" y="946"/>
                  </a:cubicBezTo>
                  <a:cubicBezTo>
                    <a:pt x="3903" y="952"/>
                    <a:pt x="3905" y="960"/>
                    <a:pt x="3907" y="966"/>
                  </a:cubicBezTo>
                  <a:cubicBezTo>
                    <a:pt x="3907" y="966"/>
                    <a:pt x="3907" y="966"/>
                    <a:pt x="3907" y="966"/>
                  </a:cubicBezTo>
                  <a:cubicBezTo>
                    <a:pt x="3909" y="964"/>
                    <a:pt x="3910" y="962"/>
                    <a:pt x="3910" y="960"/>
                  </a:cubicBezTo>
                  <a:cubicBezTo>
                    <a:pt x="3912" y="956"/>
                    <a:pt x="3913" y="950"/>
                    <a:pt x="3913" y="946"/>
                  </a:cubicBezTo>
                  <a:cubicBezTo>
                    <a:pt x="3913" y="942"/>
                    <a:pt x="3914" y="937"/>
                    <a:pt x="3916" y="933"/>
                  </a:cubicBezTo>
                  <a:cubicBezTo>
                    <a:pt x="3916" y="931"/>
                    <a:pt x="3917" y="928"/>
                    <a:pt x="3919" y="926"/>
                  </a:cubicBezTo>
                  <a:cubicBezTo>
                    <a:pt x="3919" y="925"/>
                    <a:pt x="3921" y="924"/>
                    <a:pt x="3922" y="922"/>
                  </a:cubicBezTo>
                  <a:cubicBezTo>
                    <a:pt x="3922" y="922"/>
                    <a:pt x="3922" y="922"/>
                    <a:pt x="3922" y="922"/>
                  </a:cubicBezTo>
                  <a:cubicBezTo>
                    <a:pt x="3926" y="929"/>
                    <a:pt x="3928" y="938"/>
                    <a:pt x="3928" y="946"/>
                  </a:cubicBezTo>
                  <a:cubicBezTo>
                    <a:pt x="3928" y="955"/>
                    <a:pt x="3926" y="963"/>
                    <a:pt x="3922" y="970"/>
                  </a:cubicBezTo>
                  <a:cubicBezTo>
                    <a:pt x="3921" y="973"/>
                    <a:pt x="3920" y="974"/>
                    <a:pt x="3919" y="976"/>
                  </a:cubicBezTo>
                  <a:cubicBezTo>
                    <a:pt x="3918" y="977"/>
                    <a:pt x="3917" y="979"/>
                    <a:pt x="3916" y="980"/>
                  </a:cubicBezTo>
                  <a:cubicBezTo>
                    <a:pt x="3915" y="981"/>
                    <a:pt x="3914" y="983"/>
                    <a:pt x="3913" y="984"/>
                  </a:cubicBezTo>
                  <a:cubicBezTo>
                    <a:pt x="3912" y="985"/>
                    <a:pt x="3911" y="986"/>
                    <a:pt x="3910" y="987"/>
                  </a:cubicBezTo>
                  <a:cubicBezTo>
                    <a:pt x="3908" y="988"/>
                    <a:pt x="3907" y="990"/>
                    <a:pt x="3906" y="991"/>
                  </a:cubicBezTo>
                  <a:cubicBezTo>
                    <a:pt x="3905" y="991"/>
                    <a:pt x="3905" y="993"/>
                    <a:pt x="3904" y="993"/>
                  </a:cubicBezTo>
                  <a:cubicBezTo>
                    <a:pt x="3625" y="1220"/>
                    <a:pt x="3625" y="1220"/>
                    <a:pt x="3625" y="1220"/>
                  </a:cubicBezTo>
                  <a:cubicBezTo>
                    <a:pt x="3624" y="1220"/>
                    <a:pt x="3624" y="1221"/>
                    <a:pt x="3623" y="1221"/>
                  </a:cubicBezTo>
                  <a:cubicBezTo>
                    <a:pt x="3622" y="1222"/>
                    <a:pt x="3621" y="1223"/>
                    <a:pt x="3620" y="1224"/>
                  </a:cubicBezTo>
                  <a:cubicBezTo>
                    <a:pt x="3618" y="1226"/>
                    <a:pt x="3617" y="1227"/>
                    <a:pt x="3616" y="1228"/>
                  </a:cubicBezTo>
                  <a:cubicBezTo>
                    <a:pt x="3615" y="1229"/>
                    <a:pt x="3614" y="1231"/>
                    <a:pt x="3613" y="1232"/>
                  </a:cubicBezTo>
                  <a:cubicBezTo>
                    <a:pt x="3612" y="1233"/>
                    <a:pt x="3611" y="1235"/>
                    <a:pt x="3610" y="1237"/>
                  </a:cubicBezTo>
                  <a:cubicBezTo>
                    <a:pt x="3609" y="1239"/>
                    <a:pt x="3608" y="1241"/>
                    <a:pt x="3607" y="1242"/>
                  </a:cubicBezTo>
                  <a:cubicBezTo>
                    <a:pt x="3605" y="1248"/>
                    <a:pt x="3603" y="1255"/>
                    <a:pt x="3603" y="1262"/>
                  </a:cubicBezTo>
                  <a:cubicBezTo>
                    <a:pt x="3603" y="1268"/>
                    <a:pt x="3605" y="1275"/>
                    <a:pt x="3607" y="1281"/>
                  </a:cubicBezTo>
                  <a:cubicBezTo>
                    <a:pt x="3607" y="1281"/>
                    <a:pt x="3607" y="1282"/>
                    <a:pt x="3607" y="1282"/>
                  </a:cubicBezTo>
                  <a:cubicBezTo>
                    <a:pt x="3609" y="1280"/>
                    <a:pt x="3610" y="1278"/>
                    <a:pt x="3610" y="1275"/>
                  </a:cubicBezTo>
                  <a:cubicBezTo>
                    <a:pt x="3612" y="1271"/>
                    <a:pt x="3613" y="1266"/>
                    <a:pt x="3613" y="1262"/>
                  </a:cubicBezTo>
                  <a:cubicBezTo>
                    <a:pt x="3613" y="1258"/>
                    <a:pt x="3614" y="1252"/>
                    <a:pt x="3616" y="1248"/>
                  </a:cubicBezTo>
                  <a:cubicBezTo>
                    <a:pt x="3616" y="1246"/>
                    <a:pt x="3617" y="1244"/>
                    <a:pt x="3619" y="1242"/>
                  </a:cubicBezTo>
                  <a:cubicBezTo>
                    <a:pt x="3619" y="1241"/>
                    <a:pt x="3621" y="1239"/>
                    <a:pt x="3622" y="1238"/>
                  </a:cubicBezTo>
                  <a:cubicBezTo>
                    <a:pt x="3622" y="1238"/>
                    <a:pt x="3622" y="1238"/>
                    <a:pt x="3622" y="1238"/>
                  </a:cubicBezTo>
                  <a:cubicBezTo>
                    <a:pt x="3626" y="1245"/>
                    <a:pt x="3628" y="1253"/>
                    <a:pt x="3628" y="1262"/>
                  </a:cubicBezTo>
                  <a:cubicBezTo>
                    <a:pt x="3628" y="1270"/>
                    <a:pt x="3626" y="1279"/>
                    <a:pt x="3622" y="1286"/>
                  </a:cubicBezTo>
                  <a:cubicBezTo>
                    <a:pt x="3621" y="1288"/>
                    <a:pt x="3620" y="1289"/>
                    <a:pt x="3619" y="1291"/>
                  </a:cubicBezTo>
                  <a:cubicBezTo>
                    <a:pt x="3618" y="1292"/>
                    <a:pt x="3617" y="1294"/>
                    <a:pt x="3616" y="1295"/>
                  </a:cubicBezTo>
                  <a:cubicBezTo>
                    <a:pt x="3615" y="1296"/>
                    <a:pt x="3614" y="1299"/>
                    <a:pt x="3613" y="1300"/>
                  </a:cubicBezTo>
                  <a:cubicBezTo>
                    <a:pt x="3612" y="1301"/>
                    <a:pt x="3611" y="1302"/>
                    <a:pt x="3610" y="1303"/>
                  </a:cubicBezTo>
                  <a:cubicBezTo>
                    <a:pt x="3608" y="1304"/>
                    <a:pt x="3607" y="1306"/>
                    <a:pt x="3606" y="1307"/>
                  </a:cubicBezTo>
                  <a:cubicBezTo>
                    <a:pt x="3605" y="1307"/>
                    <a:pt x="3605" y="1308"/>
                    <a:pt x="3604" y="1308"/>
                  </a:cubicBezTo>
                  <a:cubicBezTo>
                    <a:pt x="3324" y="1535"/>
                    <a:pt x="3324" y="1535"/>
                    <a:pt x="3324" y="1535"/>
                  </a:cubicBezTo>
                  <a:cubicBezTo>
                    <a:pt x="3323" y="1535"/>
                    <a:pt x="3323" y="1536"/>
                    <a:pt x="3322" y="1536"/>
                  </a:cubicBezTo>
                  <a:cubicBezTo>
                    <a:pt x="3321" y="1537"/>
                    <a:pt x="3320" y="1538"/>
                    <a:pt x="3319" y="1539"/>
                  </a:cubicBezTo>
                  <a:cubicBezTo>
                    <a:pt x="3317" y="1541"/>
                    <a:pt x="3316" y="1542"/>
                    <a:pt x="3315" y="1544"/>
                  </a:cubicBezTo>
                  <a:cubicBezTo>
                    <a:pt x="3314" y="1545"/>
                    <a:pt x="3313" y="1547"/>
                    <a:pt x="3312" y="1548"/>
                  </a:cubicBezTo>
                  <a:cubicBezTo>
                    <a:pt x="3311" y="1549"/>
                    <a:pt x="3310" y="1551"/>
                    <a:pt x="3309" y="1552"/>
                  </a:cubicBezTo>
                  <a:cubicBezTo>
                    <a:pt x="3308" y="1554"/>
                    <a:pt x="3307" y="1556"/>
                    <a:pt x="3306" y="1557"/>
                  </a:cubicBezTo>
                  <a:cubicBezTo>
                    <a:pt x="3304" y="1564"/>
                    <a:pt x="3302" y="1571"/>
                    <a:pt x="3302" y="1577"/>
                  </a:cubicBezTo>
                  <a:cubicBezTo>
                    <a:pt x="3302" y="1583"/>
                    <a:pt x="3304" y="1591"/>
                    <a:pt x="3306" y="1597"/>
                  </a:cubicBezTo>
                  <a:cubicBezTo>
                    <a:pt x="3306" y="1597"/>
                    <a:pt x="3306" y="1597"/>
                    <a:pt x="3306" y="1597"/>
                  </a:cubicBezTo>
                  <a:cubicBezTo>
                    <a:pt x="3308" y="1595"/>
                    <a:pt x="3309" y="1593"/>
                    <a:pt x="3309" y="1591"/>
                  </a:cubicBezTo>
                  <a:cubicBezTo>
                    <a:pt x="3311" y="1587"/>
                    <a:pt x="3312" y="1581"/>
                    <a:pt x="3312" y="1577"/>
                  </a:cubicBezTo>
                  <a:cubicBezTo>
                    <a:pt x="3312" y="1573"/>
                    <a:pt x="3313" y="1568"/>
                    <a:pt x="3315" y="1564"/>
                  </a:cubicBezTo>
                  <a:cubicBezTo>
                    <a:pt x="3315" y="1561"/>
                    <a:pt x="3316" y="1559"/>
                    <a:pt x="3318" y="1557"/>
                  </a:cubicBezTo>
                  <a:cubicBezTo>
                    <a:pt x="3318" y="1556"/>
                    <a:pt x="3320" y="1554"/>
                    <a:pt x="3321" y="1553"/>
                  </a:cubicBezTo>
                  <a:cubicBezTo>
                    <a:pt x="3321" y="1553"/>
                    <a:pt x="3321" y="1553"/>
                    <a:pt x="3321" y="1553"/>
                  </a:cubicBezTo>
                  <a:cubicBezTo>
                    <a:pt x="3325" y="1560"/>
                    <a:pt x="3327" y="1569"/>
                    <a:pt x="3327" y="1577"/>
                  </a:cubicBezTo>
                  <a:cubicBezTo>
                    <a:pt x="3327" y="1586"/>
                    <a:pt x="3325" y="1594"/>
                    <a:pt x="3321" y="1601"/>
                  </a:cubicBezTo>
                  <a:cubicBezTo>
                    <a:pt x="3320" y="1603"/>
                    <a:pt x="3319" y="1605"/>
                    <a:pt x="3318" y="1607"/>
                  </a:cubicBezTo>
                  <a:cubicBezTo>
                    <a:pt x="3317" y="1608"/>
                    <a:pt x="3316" y="1610"/>
                    <a:pt x="3315" y="1611"/>
                  </a:cubicBezTo>
                  <a:cubicBezTo>
                    <a:pt x="3314" y="1612"/>
                    <a:pt x="3313" y="1614"/>
                    <a:pt x="3312" y="1615"/>
                  </a:cubicBezTo>
                  <a:cubicBezTo>
                    <a:pt x="3311" y="1616"/>
                    <a:pt x="3310" y="1617"/>
                    <a:pt x="3309" y="1618"/>
                  </a:cubicBezTo>
                  <a:cubicBezTo>
                    <a:pt x="3307" y="1619"/>
                    <a:pt x="3306" y="1621"/>
                    <a:pt x="3305" y="1622"/>
                  </a:cubicBezTo>
                  <a:cubicBezTo>
                    <a:pt x="3304" y="1622"/>
                    <a:pt x="3304" y="1623"/>
                    <a:pt x="3303" y="1623"/>
                  </a:cubicBezTo>
                  <a:cubicBezTo>
                    <a:pt x="3024" y="1851"/>
                    <a:pt x="3024" y="1851"/>
                    <a:pt x="3024" y="1851"/>
                  </a:cubicBezTo>
                  <a:cubicBezTo>
                    <a:pt x="3023" y="1851"/>
                    <a:pt x="3023" y="1852"/>
                    <a:pt x="3022" y="1852"/>
                  </a:cubicBezTo>
                  <a:cubicBezTo>
                    <a:pt x="3021" y="1853"/>
                    <a:pt x="3020" y="1854"/>
                    <a:pt x="3019" y="1855"/>
                  </a:cubicBezTo>
                  <a:cubicBezTo>
                    <a:pt x="3017" y="1857"/>
                    <a:pt x="3016" y="1858"/>
                    <a:pt x="3015" y="1859"/>
                  </a:cubicBezTo>
                  <a:cubicBezTo>
                    <a:pt x="3014" y="1860"/>
                    <a:pt x="3013" y="1862"/>
                    <a:pt x="3012" y="1863"/>
                  </a:cubicBezTo>
                  <a:cubicBezTo>
                    <a:pt x="3012" y="1863"/>
                    <a:pt x="3012" y="1863"/>
                    <a:pt x="3012" y="1863"/>
                  </a:cubicBezTo>
                  <a:cubicBezTo>
                    <a:pt x="3011" y="1864"/>
                    <a:pt x="3010" y="1866"/>
                    <a:pt x="3009" y="1867"/>
                  </a:cubicBezTo>
                  <a:cubicBezTo>
                    <a:pt x="3008" y="1869"/>
                    <a:pt x="3007" y="1872"/>
                    <a:pt x="3006" y="1873"/>
                  </a:cubicBezTo>
                  <a:cubicBezTo>
                    <a:pt x="3006" y="1873"/>
                    <a:pt x="3006" y="1873"/>
                    <a:pt x="3006" y="1873"/>
                  </a:cubicBezTo>
                  <a:cubicBezTo>
                    <a:pt x="3004" y="1879"/>
                    <a:pt x="3002" y="1887"/>
                    <a:pt x="3002" y="1893"/>
                  </a:cubicBezTo>
                  <a:cubicBezTo>
                    <a:pt x="3002" y="1899"/>
                    <a:pt x="3004" y="1907"/>
                    <a:pt x="3006" y="1913"/>
                  </a:cubicBezTo>
                  <a:cubicBezTo>
                    <a:pt x="3006" y="1913"/>
                    <a:pt x="3006" y="1913"/>
                    <a:pt x="3006" y="1913"/>
                  </a:cubicBezTo>
                  <a:cubicBezTo>
                    <a:pt x="3008" y="1911"/>
                    <a:pt x="3009" y="1909"/>
                    <a:pt x="3009" y="1907"/>
                  </a:cubicBezTo>
                  <a:cubicBezTo>
                    <a:pt x="3010" y="1905"/>
                    <a:pt x="3010" y="1903"/>
                    <a:pt x="3011" y="1901"/>
                  </a:cubicBezTo>
                  <a:cubicBezTo>
                    <a:pt x="3011" y="1901"/>
                    <a:pt x="3011" y="1900"/>
                    <a:pt x="3011" y="1900"/>
                  </a:cubicBezTo>
                  <a:cubicBezTo>
                    <a:pt x="3011" y="1899"/>
                    <a:pt x="3011" y="1899"/>
                    <a:pt x="3011" y="1898"/>
                  </a:cubicBezTo>
                  <a:cubicBezTo>
                    <a:pt x="3011" y="1896"/>
                    <a:pt x="3012" y="1894"/>
                    <a:pt x="3012" y="1893"/>
                  </a:cubicBezTo>
                  <a:cubicBezTo>
                    <a:pt x="3012" y="1893"/>
                    <a:pt x="3012" y="1893"/>
                    <a:pt x="3012" y="1893"/>
                  </a:cubicBezTo>
                  <a:cubicBezTo>
                    <a:pt x="3012" y="1888"/>
                    <a:pt x="3013" y="1883"/>
                    <a:pt x="3015" y="1879"/>
                  </a:cubicBezTo>
                  <a:cubicBezTo>
                    <a:pt x="3015" y="1877"/>
                    <a:pt x="3016" y="1875"/>
                    <a:pt x="3018" y="1873"/>
                  </a:cubicBezTo>
                  <a:cubicBezTo>
                    <a:pt x="3018" y="1872"/>
                    <a:pt x="3020" y="1869"/>
                    <a:pt x="3021" y="1868"/>
                  </a:cubicBezTo>
                  <a:cubicBezTo>
                    <a:pt x="3025" y="1876"/>
                    <a:pt x="3027" y="1884"/>
                    <a:pt x="3027" y="1893"/>
                  </a:cubicBezTo>
                  <a:cubicBezTo>
                    <a:pt x="3027" y="1901"/>
                    <a:pt x="3025" y="1909"/>
                    <a:pt x="3021" y="1917"/>
                  </a:cubicBezTo>
                  <a:cubicBezTo>
                    <a:pt x="3020" y="1919"/>
                    <a:pt x="3019" y="1920"/>
                    <a:pt x="3018" y="1922"/>
                  </a:cubicBezTo>
                  <a:cubicBezTo>
                    <a:pt x="3017" y="1923"/>
                    <a:pt x="3016" y="1925"/>
                    <a:pt x="3015" y="1926"/>
                  </a:cubicBezTo>
                  <a:cubicBezTo>
                    <a:pt x="3014" y="1927"/>
                    <a:pt x="3013" y="1929"/>
                    <a:pt x="3012" y="1930"/>
                  </a:cubicBezTo>
                  <a:cubicBezTo>
                    <a:pt x="3012" y="1930"/>
                    <a:pt x="3012" y="1930"/>
                    <a:pt x="3012" y="1930"/>
                  </a:cubicBezTo>
                  <a:cubicBezTo>
                    <a:pt x="3011" y="1931"/>
                    <a:pt x="3010" y="1932"/>
                    <a:pt x="3009" y="1933"/>
                  </a:cubicBezTo>
                  <a:cubicBezTo>
                    <a:pt x="3007" y="1934"/>
                    <a:pt x="3006" y="1937"/>
                    <a:pt x="3005" y="1938"/>
                  </a:cubicBezTo>
                  <a:cubicBezTo>
                    <a:pt x="3004" y="1938"/>
                    <a:pt x="3004" y="1939"/>
                    <a:pt x="3003" y="1939"/>
                  </a:cubicBezTo>
                  <a:cubicBezTo>
                    <a:pt x="2723" y="2166"/>
                    <a:pt x="2723" y="2166"/>
                    <a:pt x="2723" y="2166"/>
                  </a:cubicBezTo>
                  <a:cubicBezTo>
                    <a:pt x="2722" y="2166"/>
                    <a:pt x="2722" y="2167"/>
                    <a:pt x="2721" y="2167"/>
                  </a:cubicBezTo>
                  <a:cubicBezTo>
                    <a:pt x="2720" y="2168"/>
                    <a:pt x="2719" y="2169"/>
                    <a:pt x="2718" y="2170"/>
                  </a:cubicBezTo>
                  <a:cubicBezTo>
                    <a:pt x="2716" y="2172"/>
                    <a:pt x="2715" y="2173"/>
                    <a:pt x="2714" y="2174"/>
                  </a:cubicBezTo>
                  <a:cubicBezTo>
                    <a:pt x="2713" y="2176"/>
                    <a:pt x="2712" y="2178"/>
                    <a:pt x="2711" y="2179"/>
                  </a:cubicBezTo>
                  <a:cubicBezTo>
                    <a:pt x="2710" y="2180"/>
                    <a:pt x="2709" y="2182"/>
                    <a:pt x="2708" y="2183"/>
                  </a:cubicBezTo>
                  <a:cubicBezTo>
                    <a:pt x="2707" y="2185"/>
                    <a:pt x="2706" y="2187"/>
                    <a:pt x="2705" y="2188"/>
                  </a:cubicBezTo>
                  <a:cubicBezTo>
                    <a:pt x="2705" y="2188"/>
                    <a:pt x="2705" y="2189"/>
                    <a:pt x="2705" y="2189"/>
                  </a:cubicBezTo>
                  <a:cubicBezTo>
                    <a:pt x="2704" y="2191"/>
                    <a:pt x="2704" y="2194"/>
                    <a:pt x="2703" y="2196"/>
                  </a:cubicBezTo>
                  <a:cubicBezTo>
                    <a:pt x="2703" y="2197"/>
                    <a:pt x="2703" y="2198"/>
                    <a:pt x="2703" y="2198"/>
                  </a:cubicBezTo>
                  <a:cubicBezTo>
                    <a:pt x="2702" y="2202"/>
                    <a:pt x="2701" y="2205"/>
                    <a:pt x="2701" y="2208"/>
                  </a:cubicBezTo>
                  <a:cubicBezTo>
                    <a:pt x="2701" y="2215"/>
                    <a:pt x="2703" y="2222"/>
                    <a:pt x="2705" y="2228"/>
                  </a:cubicBezTo>
                  <a:cubicBezTo>
                    <a:pt x="2706" y="2227"/>
                    <a:pt x="2707" y="2226"/>
                    <a:pt x="2708" y="2225"/>
                  </a:cubicBezTo>
                  <a:cubicBezTo>
                    <a:pt x="2708" y="2224"/>
                    <a:pt x="2708" y="2223"/>
                    <a:pt x="2708" y="2222"/>
                  </a:cubicBezTo>
                  <a:cubicBezTo>
                    <a:pt x="2708" y="2222"/>
                    <a:pt x="2708" y="2222"/>
                    <a:pt x="2708" y="2222"/>
                  </a:cubicBezTo>
                  <a:cubicBezTo>
                    <a:pt x="2709" y="2220"/>
                    <a:pt x="2710" y="2218"/>
                    <a:pt x="2711" y="2215"/>
                  </a:cubicBezTo>
                  <a:cubicBezTo>
                    <a:pt x="2711" y="2213"/>
                    <a:pt x="2711" y="2210"/>
                    <a:pt x="2711" y="2208"/>
                  </a:cubicBezTo>
                  <a:cubicBezTo>
                    <a:pt x="2711" y="2206"/>
                    <a:pt x="2712" y="2204"/>
                    <a:pt x="2712" y="2202"/>
                  </a:cubicBezTo>
                  <a:cubicBezTo>
                    <a:pt x="2713" y="2199"/>
                    <a:pt x="2713" y="2197"/>
                    <a:pt x="2714" y="2195"/>
                  </a:cubicBezTo>
                  <a:cubicBezTo>
                    <a:pt x="2714" y="2195"/>
                    <a:pt x="2714" y="2195"/>
                    <a:pt x="2714" y="2195"/>
                  </a:cubicBezTo>
                  <a:cubicBezTo>
                    <a:pt x="2714" y="2194"/>
                    <a:pt x="2715" y="2193"/>
                    <a:pt x="2715" y="2192"/>
                  </a:cubicBezTo>
                  <a:cubicBezTo>
                    <a:pt x="2716" y="2191"/>
                    <a:pt x="2716" y="2189"/>
                    <a:pt x="2717" y="2188"/>
                  </a:cubicBezTo>
                  <a:cubicBezTo>
                    <a:pt x="2717" y="2187"/>
                    <a:pt x="2719" y="2185"/>
                    <a:pt x="2720" y="2184"/>
                  </a:cubicBezTo>
                  <a:cubicBezTo>
                    <a:pt x="2724" y="2191"/>
                    <a:pt x="2726" y="2200"/>
                    <a:pt x="2726" y="2208"/>
                  </a:cubicBezTo>
                  <a:cubicBezTo>
                    <a:pt x="2726" y="2212"/>
                    <a:pt x="2726" y="2217"/>
                    <a:pt x="2725" y="2221"/>
                  </a:cubicBezTo>
                  <a:cubicBezTo>
                    <a:pt x="2724" y="2225"/>
                    <a:pt x="2722" y="2229"/>
                    <a:pt x="2720" y="2232"/>
                  </a:cubicBezTo>
                  <a:cubicBezTo>
                    <a:pt x="2719" y="2235"/>
                    <a:pt x="2718" y="2236"/>
                    <a:pt x="2717" y="2238"/>
                  </a:cubicBezTo>
                  <a:cubicBezTo>
                    <a:pt x="2716" y="2239"/>
                    <a:pt x="2715" y="2241"/>
                    <a:pt x="2714" y="2242"/>
                  </a:cubicBezTo>
                  <a:cubicBezTo>
                    <a:pt x="2713" y="2243"/>
                    <a:pt x="2712" y="2245"/>
                    <a:pt x="2711" y="2246"/>
                  </a:cubicBezTo>
                  <a:cubicBezTo>
                    <a:pt x="2710" y="2247"/>
                    <a:pt x="2709" y="2248"/>
                    <a:pt x="2708" y="2249"/>
                  </a:cubicBezTo>
                  <a:cubicBezTo>
                    <a:pt x="2706" y="2250"/>
                    <a:pt x="2705" y="2252"/>
                    <a:pt x="2704" y="2253"/>
                  </a:cubicBezTo>
                  <a:cubicBezTo>
                    <a:pt x="2703" y="2253"/>
                    <a:pt x="2703" y="2255"/>
                    <a:pt x="2702" y="2255"/>
                  </a:cubicBezTo>
                  <a:cubicBezTo>
                    <a:pt x="2605" y="2334"/>
                    <a:pt x="2541" y="2386"/>
                    <a:pt x="2500" y="2419"/>
                  </a:cubicBezTo>
                  <a:cubicBezTo>
                    <a:pt x="2423" y="2482"/>
                    <a:pt x="2423" y="2482"/>
                    <a:pt x="2423" y="2482"/>
                  </a:cubicBezTo>
                  <a:cubicBezTo>
                    <a:pt x="2422" y="2482"/>
                    <a:pt x="2422" y="2483"/>
                    <a:pt x="2421" y="2483"/>
                  </a:cubicBezTo>
                  <a:cubicBezTo>
                    <a:pt x="2420" y="2484"/>
                    <a:pt x="2419" y="2485"/>
                    <a:pt x="2418" y="2486"/>
                  </a:cubicBezTo>
                  <a:cubicBezTo>
                    <a:pt x="2416" y="2488"/>
                    <a:pt x="2415" y="2489"/>
                    <a:pt x="2414" y="2490"/>
                  </a:cubicBezTo>
                  <a:cubicBezTo>
                    <a:pt x="2413" y="2491"/>
                    <a:pt x="2412" y="2493"/>
                    <a:pt x="2411" y="2495"/>
                  </a:cubicBezTo>
                  <a:cubicBezTo>
                    <a:pt x="2410" y="2496"/>
                    <a:pt x="2409" y="2498"/>
                    <a:pt x="2408" y="2499"/>
                  </a:cubicBezTo>
                  <a:cubicBezTo>
                    <a:pt x="2407" y="2501"/>
                    <a:pt x="2406" y="2503"/>
                    <a:pt x="2405" y="2504"/>
                  </a:cubicBezTo>
                  <a:cubicBezTo>
                    <a:pt x="2403" y="2510"/>
                    <a:pt x="2401" y="2518"/>
                    <a:pt x="2401" y="2524"/>
                  </a:cubicBezTo>
                  <a:cubicBezTo>
                    <a:pt x="2401" y="2530"/>
                    <a:pt x="2404" y="2537"/>
                    <a:pt x="2406" y="2543"/>
                  </a:cubicBezTo>
                  <a:cubicBezTo>
                    <a:pt x="2406" y="2543"/>
                    <a:pt x="2406" y="2543"/>
                    <a:pt x="2406" y="2543"/>
                  </a:cubicBezTo>
                  <a:cubicBezTo>
                    <a:pt x="2408" y="2541"/>
                    <a:pt x="2410" y="2539"/>
                    <a:pt x="2410" y="2537"/>
                  </a:cubicBezTo>
                  <a:cubicBezTo>
                    <a:pt x="2410" y="2537"/>
                    <a:pt x="2410" y="2536"/>
                    <a:pt x="2410" y="2535"/>
                  </a:cubicBezTo>
                  <a:cubicBezTo>
                    <a:pt x="2412" y="2531"/>
                    <a:pt x="2413" y="2527"/>
                    <a:pt x="2413" y="2524"/>
                  </a:cubicBezTo>
                  <a:cubicBezTo>
                    <a:pt x="2413" y="2524"/>
                    <a:pt x="2413" y="2524"/>
                    <a:pt x="2413" y="2524"/>
                  </a:cubicBezTo>
                  <a:cubicBezTo>
                    <a:pt x="2412" y="2524"/>
                    <a:pt x="2412" y="2524"/>
                    <a:pt x="2411" y="2524"/>
                  </a:cubicBezTo>
                  <a:cubicBezTo>
                    <a:pt x="2411" y="2520"/>
                    <a:pt x="2412" y="2515"/>
                    <a:pt x="2414" y="2510"/>
                  </a:cubicBezTo>
                  <a:cubicBezTo>
                    <a:pt x="2414" y="2508"/>
                    <a:pt x="2415" y="2506"/>
                    <a:pt x="2417" y="2504"/>
                  </a:cubicBezTo>
                  <a:cubicBezTo>
                    <a:pt x="2417" y="2503"/>
                    <a:pt x="2419" y="2501"/>
                    <a:pt x="2420" y="2500"/>
                  </a:cubicBezTo>
                  <a:cubicBezTo>
                    <a:pt x="2420" y="2500"/>
                    <a:pt x="2420" y="2501"/>
                    <a:pt x="2421" y="2501"/>
                  </a:cubicBezTo>
                  <a:cubicBezTo>
                    <a:pt x="2420" y="2502"/>
                    <a:pt x="2419" y="2503"/>
                    <a:pt x="2419" y="2504"/>
                  </a:cubicBezTo>
                  <a:cubicBezTo>
                    <a:pt x="2417" y="2506"/>
                    <a:pt x="2416" y="2508"/>
                    <a:pt x="2416" y="2510"/>
                  </a:cubicBezTo>
                  <a:cubicBezTo>
                    <a:pt x="2414" y="2515"/>
                    <a:pt x="2413" y="2520"/>
                    <a:pt x="2413" y="2524"/>
                  </a:cubicBezTo>
                  <a:cubicBezTo>
                    <a:pt x="2416" y="2524"/>
                    <a:pt x="2417" y="2524"/>
                    <a:pt x="2418" y="2524"/>
                  </a:cubicBezTo>
                  <a:cubicBezTo>
                    <a:pt x="2418" y="2524"/>
                    <a:pt x="2418" y="2524"/>
                    <a:pt x="2418" y="2524"/>
                  </a:cubicBezTo>
                  <a:cubicBezTo>
                    <a:pt x="2421" y="2524"/>
                    <a:pt x="2422" y="2524"/>
                    <a:pt x="2423" y="2524"/>
                  </a:cubicBezTo>
                  <a:cubicBezTo>
                    <a:pt x="2423" y="2524"/>
                    <a:pt x="2423" y="2524"/>
                    <a:pt x="2423" y="2524"/>
                  </a:cubicBezTo>
                  <a:cubicBezTo>
                    <a:pt x="2424" y="2524"/>
                    <a:pt x="2425" y="2524"/>
                    <a:pt x="2426" y="2524"/>
                  </a:cubicBezTo>
                  <a:cubicBezTo>
                    <a:pt x="2426" y="2524"/>
                    <a:pt x="2426" y="2524"/>
                    <a:pt x="2426" y="2524"/>
                  </a:cubicBezTo>
                  <a:cubicBezTo>
                    <a:pt x="2426" y="2532"/>
                    <a:pt x="2424" y="2541"/>
                    <a:pt x="2420" y="2548"/>
                  </a:cubicBezTo>
                  <a:cubicBezTo>
                    <a:pt x="2419" y="2550"/>
                    <a:pt x="2418" y="2551"/>
                    <a:pt x="2417" y="2553"/>
                  </a:cubicBezTo>
                  <a:cubicBezTo>
                    <a:pt x="2416" y="2555"/>
                    <a:pt x="2415" y="2557"/>
                    <a:pt x="2414" y="2558"/>
                  </a:cubicBezTo>
                  <a:cubicBezTo>
                    <a:pt x="2413" y="2559"/>
                    <a:pt x="2412" y="2561"/>
                    <a:pt x="2411" y="2562"/>
                  </a:cubicBezTo>
                  <a:cubicBezTo>
                    <a:pt x="2410" y="2563"/>
                    <a:pt x="2409" y="2564"/>
                    <a:pt x="2408" y="2565"/>
                  </a:cubicBezTo>
                  <a:cubicBezTo>
                    <a:pt x="2406" y="2566"/>
                    <a:pt x="2405" y="2568"/>
                    <a:pt x="2404" y="2569"/>
                  </a:cubicBezTo>
                  <a:cubicBezTo>
                    <a:pt x="2403" y="2569"/>
                    <a:pt x="2403" y="2570"/>
                    <a:pt x="2402" y="2570"/>
                  </a:cubicBezTo>
                  <a:cubicBezTo>
                    <a:pt x="2123" y="2797"/>
                    <a:pt x="2123" y="2797"/>
                    <a:pt x="2123" y="2797"/>
                  </a:cubicBezTo>
                  <a:cubicBezTo>
                    <a:pt x="2122" y="2797"/>
                    <a:pt x="2122" y="2798"/>
                    <a:pt x="2121" y="2798"/>
                  </a:cubicBezTo>
                  <a:cubicBezTo>
                    <a:pt x="2120" y="2800"/>
                    <a:pt x="2119" y="2801"/>
                    <a:pt x="2118" y="2802"/>
                  </a:cubicBezTo>
                  <a:cubicBezTo>
                    <a:pt x="2116" y="2804"/>
                    <a:pt x="2115" y="2805"/>
                    <a:pt x="2114" y="2806"/>
                  </a:cubicBezTo>
                  <a:cubicBezTo>
                    <a:pt x="2113" y="2807"/>
                    <a:pt x="2112" y="2809"/>
                    <a:pt x="2111" y="2810"/>
                  </a:cubicBezTo>
                  <a:cubicBezTo>
                    <a:pt x="2110" y="2811"/>
                    <a:pt x="2109" y="2813"/>
                    <a:pt x="2108" y="2814"/>
                  </a:cubicBezTo>
                  <a:cubicBezTo>
                    <a:pt x="2107" y="2816"/>
                    <a:pt x="2106" y="2818"/>
                    <a:pt x="2105" y="2819"/>
                  </a:cubicBezTo>
                  <a:cubicBezTo>
                    <a:pt x="2103" y="2826"/>
                    <a:pt x="2101" y="2833"/>
                    <a:pt x="2101" y="2839"/>
                  </a:cubicBezTo>
                  <a:cubicBezTo>
                    <a:pt x="2101" y="2846"/>
                    <a:pt x="2103" y="2853"/>
                    <a:pt x="2105" y="2859"/>
                  </a:cubicBezTo>
                  <a:cubicBezTo>
                    <a:pt x="2105" y="2859"/>
                    <a:pt x="2106" y="2859"/>
                    <a:pt x="2106" y="2859"/>
                  </a:cubicBezTo>
                  <a:cubicBezTo>
                    <a:pt x="2107" y="2857"/>
                    <a:pt x="2108" y="2855"/>
                    <a:pt x="2108" y="2853"/>
                  </a:cubicBezTo>
                  <a:cubicBezTo>
                    <a:pt x="2110" y="2849"/>
                    <a:pt x="2111" y="2844"/>
                    <a:pt x="2111" y="2839"/>
                  </a:cubicBezTo>
                  <a:cubicBezTo>
                    <a:pt x="2111" y="2835"/>
                    <a:pt x="2112" y="2830"/>
                    <a:pt x="2114" y="2826"/>
                  </a:cubicBezTo>
                  <a:cubicBezTo>
                    <a:pt x="2114" y="2824"/>
                    <a:pt x="2115" y="2822"/>
                    <a:pt x="2117" y="2819"/>
                  </a:cubicBezTo>
                  <a:cubicBezTo>
                    <a:pt x="2117" y="2818"/>
                    <a:pt x="2119" y="2816"/>
                    <a:pt x="2120" y="2815"/>
                  </a:cubicBezTo>
                  <a:cubicBezTo>
                    <a:pt x="2120" y="2815"/>
                    <a:pt x="2120" y="2816"/>
                    <a:pt x="2120" y="2816"/>
                  </a:cubicBezTo>
                  <a:cubicBezTo>
                    <a:pt x="2124" y="2823"/>
                    <a:pt x="2126" y="2831"/>
                    <a:pt x="2126" y="2839"/>
                  </a:cubicBezTo>
                  <a:cubicBezTo>
                    <a:pt x="2126" y="2848"/>
                    <a:pt x="2124" y="2856"/>
                    <a:pt x="2120" y="2864"/>
                  </a:cubicBezTo>
                  <a:cubicBezTo>
                    <a:pt x="2119" y="2866"/>
                    <a:pt x="2118" y="2867"/>
                    <a:pt x="2117" y="2869"/>
                  </a:cubicBezTo>
                  <a:cubicBezTo>
                    <a:pt x="2116" y="2870"/>
                    <a:pt x="2115" y="2872"/>
                    <a:pt x="2114" y="2873"/>
                  </a:cubicBezTo>
                  <a:cubicBezTo>
                    <a:pt x="2113" y="2874"/>
                    <a:pt x="2112" y="2876"/>
                    <a:pt x="2111" y="2877"/>
                  </a:cubicBezTo>
                  <a:cubicBezTo>
                    <a:pt x="2110" y="2878"/>
                    <a:pt x="2109" y="2879"/>
                    <a:pt x="2108" y="2880"/>
                  </a:cubicBezTo>
                  <a:cubicBezTo>
                    <a:pt x="2106" y="2882"/>
                    <a:pt x="2105" y="2884"/>
                    <a:pt x="2104" y="2885"/>
                  </a:cubicBezTo>
                  <a:cubicBezTo>
                    <a:pt x="2103" y="2885"/>
                    <a:pt x="2103" y="2886"/>
                    <a:pt x="2102" y="2886"/>
                  </a:cubicBezTo>
                  <a:cubicBezTo>
                    <a:pt x="1823" y="3113"/>
                    <a:pt x="1823" y="3113"/>
                    <a:pt x="1823" y="3113"/>
                  </a:cubicBezTo>
                  <a:cubicBezTo>
                    <a:pt x="1822" y="3113"/>
                    <a:pt x="1822" y="3114"/>
                    <a:pt x="1821" y="3114"/>
                  </a:cubicBezTo>
                  <a:cubicBezTo>
                    <a:pt x="1820" y="3115"/>
                    <a:pt x="1819" y="3116"/>
                    <a:pt x="1818" y="3117"/>
                  </a:cubicBezTo>
                  <a:cubicBezTo>
                    <a:pt x="1816" y="3119"/>
                    <a:pt x="1815" y="3120"/>
                    <a:pt x="1814" y="3121"/>
                  </a:cubicBezTo>
                  <a:cubicBezTo>
                    <a:pt x="1813" y="3122"/>
                    <a:pt x="1812" y="3124"/>
                    <a:pt x="1811" y="3125"/>
                  </a:cubicBezTo>
                  <a:cubicBezTo>
                    <a:pt x="1810" y="3127"/>
                    <a:pt x="1809" y="3129"/>
                    <a:pt x="1808" y="3130"/>
                  </a:cubicBezTo>
                  <a:cubicBezTo>
                    <a:pt x="1807" y="3132"/>
                    <a:pt x="1806" y="3134"/>
                    <a:pt x="1805" y="3135"/>
                  </a:cubicBezTo>
                  <a:cubicBezTo>
                    <a:pt x="1803" y="3141"/>
                    <a:pt x="1801" y="3149"/>
                    <a:pt x="1801" y="3155"/>
                  </a:cubicBezTo>
                  <a:cubicBezTo>
                    <a:pt x="1801" y="3161"/>
                    <a:pt x="1803" y="3169"/>
                    <a:pt x="1805" y="3175"/>
                  </a:cubicBezTo>
                  <a:cubicBezTo>
                    <a:pt x="1805" y="3175"/>
                    <a:pt x="1805" y="3174"/>
                    <a:pt x="1806" y="3174"/>
                  </a:cubicBezTo>
                  <a:cubicBezTo>
                    <a:pt x="1807" y="3172"/>
                    <a:pt x="1808" y="3170"/>
                    <a:pt x="1808" y="3169"/>
                  </a:cubicBezTo>
                  <a:cubicBezTo>
                    <a:pt x="1810" y="3164"/>
                    <a:pt x="1811" y="3159"/>
                    <a:pt x="1811" y="3155"/>
                  </a:cubicBezTo>
                  <a:cubicBezTo>
                    <a:pt x="1811" y="3151"/>
                    <a:pt x="1812" y="3145"/>
                    <a:pt x="1814" y="3141"/>
                  </a:cubicBezTo>
                  <a:cubicBezTo>
                    <a:pt x="1814" y="3139"/>
                    <a:pt x="1815" y="3137"/>
                    <a:pt x="1817" y="3135"/>
                  </a:cubicBezTo>
                  <a:cubicBezTo>
                    <a:pt x="1817" y="3134"/>
                    <a:pt x="1819" y="3132"/>
                    <a:pt x="1820" y="3131"/>
                  </a:cubicBezTo>
                  <a:cubicBezTo>
                    <a:pt x="1820" y="3131"/>
                    <a:pt x="1820" y="3131"/>
                    <a:pt x="1820" y="3131"/>
                  </a:cubicBezTo>
                  <a:cubicBezTo>
                    <a:pt x="1824" y="3139"/>
                    <a:pt x="1826" y="3147"/>
                    <a:pt x="1826" y="3155"/>
                  </a:cubicBezTo>
                  <a:cubicBezTo>
                    <a:pt x="1826" y="3163"/>
                    <a:pt x="1824" y="3172"/>
                    <a:pt x="1820" y="3179"/>
                  </a:cubicBezTo>
                  <a:cubicBezTo>
                    <a:pt x="1819" y="3181"/>
                    <a:pt x="1818" y="3182"/>
                    <a:pt x="1817" y="3184"/>
                  </a:cubicBezTo>
                  <a:cubicBezTo>
                    <a:pt x="1816" y="3185"/>
                    <a:pt x="1815" y="3187"/>
                    <a:pt x="1814" y="3189"/>
                  </a:cubicBezTo>
                  <a:cubicBezTo>
                    <a:pt x="1813" y="3190"/>
                    <a:pt x="1812" y="3192"/>
                    <a:pt x="1811" y="3193"/>
                  </a:cubicBezTo>
                  <a:cubicBezTo>
                    <a:pt x="1810" y="3194"/>
                    <a:pt x="1809" y="3195"/>
                    <a:pt x="1808" y="3196"/>
                  </a:cubicBezTo>
                  <a:cubicBezTo>
                    <a:pt x="1806" y="3197"/>
                    <a:pt x="1805" y="3199"/>
                    <a:pt x="1804" y="3200"/>
                  </a:cubicBezTo>
                  <a:cubicBezTo>
                    <a:pt x="1803" y="3200"/>
                    <a:pt x="1803" y="3201"/>
                    <a:pt x="1802" y="3201"/>
                  </a:cubicBezTo>
                  <a:cubicBezTo>
                    <a:pt x="1523" y="3428"/>
                    <a:pt x="1523" y="3428"/>
                    <a:pt x="1523" y="3428"/>
                  </a:cubicBezTo>
                  <a:cubicBezTo>
                    <a:pt x="1522" y="3428"/>
                    <a:pt x="1522" y="3429"/>
                    <a:pt x="1521" y="3429"/>
                  </a:cubicBezTo>
                  <a:cubicBezTo>
                    <a:pt x="1520" y="3430"/>
                    <a:pt x="1519" y="3431"/>
                    <a:pt x="1518" y="3432"/>
                  </a:cubicBezTo>
                  <a:cubicBezTo>
                    <a:pt x="1516" y="3435"/>
                    <a:pt x="1515" y="3436"/>
                    <a:pt x="1514" y="3437"/>
                  </a:cubicBezTo>
                  <a:cubicBezTo>
                    <a:pt x="1513" y="3438"/>
                    <a:pt x="1512" y="3440"/>
                    <a:pt x="1511" y="3441"/>
                  </a:cubicBezTo>
                  <a:cubicBezTo>
                    <a:pt x="1510" y="3442"/>
                    <a:pt x="1509" y="3444"/>
                    <a:pt x="1508" y="3445"/>
                  </a:cubicBezTo>
                  <a:cubicBezTo>
                    <a:pt x="1507" y="3447"/>
                    <a:pt x="1506" y="3449"/>
                    <a:pt x="1505" y="3450"/>
                  </a:cubicBezTo>
                  <a:cubicBezTo>
                    <a:pt x="1503" y="3457"/>
                    <a:pt x="1501" y="3464"/>
                    <a:pt x="1501" y="3470"/>
                  </a:cubicBezTo>
                  <a:cubicBezTo>
                    <a:pt x="1501" y="3477"/>
                    <a:pt x="1503" y="3484"/>
                    <a:pt x="1505" y="3490"/>
                  </a:cubicBezTo>
                  <a:cubicBezTo>
                    <a:pt x="1505" y="3490"/>
                    <a:pt x="1505" y="3490"/>
                    <a:pt x="1505" y="3490"/>
                  </a:cubicBezTo>
                  <a:cubicBezTo>
                    <a:pt x="1507" y="3488"/>
                    <a:pt x="1508" y="3486"/>
                    <a:pt x="1508" y="3484"/>
                  </a:cubicBezTo>
                  <a:cubicBezTo>
                    <a:pt x="1510" y="3480"/>
                    <a:pt x="1511" y="3475"/>
                    <a:pt x="1511" y="3470"/>
                  </a:cubicBezTo>
                  <a:cubicBezTo>
                    <a:pt x="1511" y="3466"/>
                    <a:pt x="1512" y="3461"/>
                    <a:pt x="1514" y="3457"/>
                  </a:cubicBezTo>
                  <a:cubicBezTo>
                    <a:pt x="1514" y="3455"/>
                    <a:pt x="1515" y="3452"/>
                    <a:pt x="1517" y="3450"/>
                  </a:cubicBezTo>
                  <a:cubicBezTo>
                    <a:pt x="1517" y="3449"/>
                    <a:pt x="1519" y="3447"/>
                    <a:pt x="1520" y="3446"/>
                  </a:cubicBezTo>
                  <a:cubicBezTo>
                    <a:pt x="1520" y="3446"/>
                    <a:pt x="1520" y="3446"/>
                    <a:pt x="1520" y="3447"/>
                  </a:cubicBezTo>
                  <a:cubicBezTo>
                    <a:pt x="1524" y="3454"/>
                    <a:pt x="1526" y="3462"/>
                    <a:pt x="1526" y="3470"/>
                  </a:cubicBezTo>
                  <a:cubicBezTo>
                    <a:pt x="1526" y="3479"/>
                    <a:pt x="1524" y="3487"/>
                    <a:pt x="1520" y="3495"/>
                  </a:cubicBezTo>
                  <a:cubicBezTo>
                    <a:pt x="1519" y="3497"/>
                    <a:pt x="1518" y="3498"/>
                    <a:pt x="1517" y="3500"/>
                  </a:cubicBezTo>
                  <a:cubicBezTo>
                    <a:pt x="1516" y="3501"/>
                    <a:pt x="1515" y="3503"/>
                    <a:pt x="1514" y="3504"/>
                  </a:cubicBezTo>
                  <a:cubicBezTo>
                    <a:pt x="1513" y="3505"/>
                    <a:pt x="1512" y="3507"/>
                    <a:pt x="1511" y="3508"/>
                  </a:cubicBezTo>
                  <a:cubicBezTo>
                    <a:pt x="1510" y="3509"/>
                    <a:pt x="1509" y="3510"/>
                    <a:pt x="1508" y="3511"/>
                  </a:cubicBezTo>
                  <a:cubicBezTo>
                    <a:pt x="1506" y="3512"/>
                    <a:pt x="1505" y="3515"/>
                    <a:pt x="1504" y="3516"/>
                  </a:cubicBezTo>
                  <a:cubicBezTo>
                    <a:pt x="1503" y="3516"/>
                    <a:pt x="1503" y="3517"/>
                    <a:pt x="1502" y="3517"/>
                  </a:cubicBezTo>
                  <a:cubicBezTo>
                    <a:pt x="1223" y="3744"/>
                    <a:pt x="1223" y="3744"/>
                    <a:pt x="1223" y="3744"/>
                  </a:cubicBezTo>
                  <a:cubicBezTo>
                    <a:pt x="1222" y="3744"/>
                    <a:pt x="1222" y="3745"/>
                    <a:pt x="1221" y="3745"/>
                  </a:cubicBezTo>
                  <a:cubicBezTo>
                    <a:pt x="1220" y="3746"/>
                    <a:pt x="1219" y="3747"/>
                    <a:pt x="1218" y="3748"/>
                  </a:cubicBezTo>
                  <a:cubicBezTo>
                    <a:pt x="1216" y="3750"/>
                    <a:pt x="1215" y="3751"/>
                    <a:pt x="1214" y="3752"/>
                  </a:cubicBezTo>
                  <a:cubicBezTo>
                    <a:pt x="1213" y="3753"/>
                    <a:pt x="1212" y="3755"/>
                    <a:pt x="1211" y="3756"/>
                  </a:cubicBezTo>
                  <a:cubicBezTo>
                    <a:pt x="1210" y="3757"/>
                    <a:pt x="1209" y="3760"/>
                    <a:pt x="1208" y="3761"/>
                  </a:cubicBezTo>
                  <a:cubicBezTo>
                    <a:pt x="1207" y="3763"/>
                    <a:pt x="1206" y="3765"/>
                    <a:pt x="1205" y="3766"/>
                  </a:cubicBezTo>
                  <a:cubicBezTo>
                    <a:pt x="1203" y="3772"/>
                    <a:pt x="1201" y="3779"/>
                    <a:pt x="1201" y="3786"/>
                  </a:cubicBezTo>
                  <a:cubicBezTo>
                    <a:pt x="1201" y="3792"/>
                    <a:pt x="1203" y="3799"/>
                    <a:pt x="1205" y="3806"/>
                  </a:cubicBezTo>
                  <a:cubicBezTo>
                    <a:pt x="1205" y="3806"/>
                    <a:pt x="1205" y="3806"/>
                    <a:pt x="1205" y="3805"/>
                  </a:cubicBezTo>
                  <a:cubicBezTo>
                    <a:pt x="1207" y="3803"/>
                    <a:pt x="1208" y="3801"/>
                    <a:pt x="1208" y="3799"/>
                  </a:cubicBezTo>
                  <a:cubicBezTo>
                    <a:pt x="1210" y="3795"/>
                    <a:pt x="1211" y="3790"/>
                    <a:pt x="1211" y="3786"/>
                  </a:cubicBezTo>
                  <a:cubicBezTo>
                    <a:pt x="1211" y="3782"/>
                    <a:pt x="1212" y="3776"/>
                    <a:pt x="1214" y="3772"/>
                  </a:cubicBezTo>
                  <a:cubicBezTo>
                    <a:pt x="1214" y="3770"/>
                    <a:pt x="1215" y="3768"/>
                    <a:pt x="1217" y="3766"/>
                  </a:cubicBezTo>
                  <a:cubicBezTo>
                    <a:pt x="1217" y="3765"/>
                    <a:pt x="1219" y="3763"/>
                    <a:pt x="1220" y="3762"/>
                  </a:cubicBezTo>
                  <a:cubicBezTo>
                    <a:pt x="1220" y="3762"/>
                    <a:pt x="1220" y="3762"/>
                    <a:pt x="1220" y="3762"/>
                  </a:cubicBezTo>
                  <a:cubicBezTo>
                    <a:pt x="1224" y="3769"/>
                    <a:pt x="1226" y="3777"/>
                    <a:pt x="1226" y="3786"/>
                  </a:cubicBezTo>
                  <a:cubicBezTo>
                    <a:pt x="1226" y="3794"/>
                    <a:pt x="1224" y="3803"/>
                    <a:pt x="1220" y="3810"/>
                  </a:cubicBezTo>
                  <a:cubicBezTo>
                    <a:pt x="1219" y="3812"/>
                    <a:pt x="1218" y="3813"/>
                    <a:pt x="1217" y="3815"/>
                  </a:cubicBezTo>
                  <a:cubicBezTo>
                    <a:pt x="1216" y="3816"/>
                    <a:pt x="1215" y="3818"/>
                    <a:pt x="1214" y="3819"/>
                  </a:cubicBezTo>
                  <a:cubicBezTo>
                    <a:pt x="1213" y="3820"/>
                    <a:pt x="1212" y="3823"/>
                    <a:pt x="1211" y="3824"/>
                  </a:cubicBezTo>
                  <a:cubicBezTo>
                    <a:pt x="1210" y="3825"/>
                    <a:pt x="1209" y="3826"/>
                    <a:pt x="1208" y="3827"/>
                  </a:cubicBezTo>
                  <a:cubicBezTo>
                    <a:pt x="1206" y="3828"/>
                    <a:pt x="1205" y="3830"/>
                    <a:pt x="1204" y="3831"/>
                  </a:cubicBezTo>
                  <a:cubicBezTo>
                    <a:pt x="1203" y="3831"/>
                    <a:pt x="1203" y="3832"/>
                    <a:pt x="1202" y="3832"/>
                  </a:cubicBezTo>
                  <a:cubicBezTo>
                    <a:pt x="1054" y="3952"/>
                    <a:pt x="984" y="4009"/>
                    <a:pt x="952" y="4036"/>
                  </a:cubicBezTo>
                  <a:cubicBezTo>
                    <a:pt x="922" y="4059"/>
                    <a:pt x="922" y="4059"/>
                    <a:pt x="922" y="4059"/>
                  </a:cubicBezTo>
                  <a:cubicBezTo>
                    <a:pt x="921" y="4059"/>
                    <a:pt x="921" y="4060"/>
                    <a:pt x="920" y="4060"/>
                  </a:cubicBezTo>
                  <a:cubicBezTo>
                    <a:pt x="920" y="4060"/>
                    <a:pt x="920" y="4060"/>
                    <a:pt x="920" y="4060"/>
                  </a:cubicBezTo>
                  <a:cubicBezTo>
                    <a:pt x="919" y="4061"/>
                    <a:pt x="918" y="4062"/>
                    <a:pt x="917" y="4063"/>
                  </a:cubicBezTo>
                  <a:cubicBezTo>
                    <a:pt x="915" y="4065"/>
                    <a:pt x="914" y="4067"/>
                    <a:pt x="913" y="4068"/>
                  </a:cubicBezTo>
                  <a:cubicBezTo>
                    <a:pt x="912" y="4069"/>
                    <a:pt x="911" y="4071"/>
                    <a:pt x="910" y="4072"/>
                  </a:cubicBezTo>
                  <a:cubicBezTo>
                    <a:pt x="909" y="4073"/>
                    <a:pt x="908" y="4075"/>
                    <a:pt x="907" y="4076"/>
                  </a:cubicBezTo>
                  <a:cubicBezTo>
                    <a:pt x="906" y="4078"/>
                    <a:pt x="905" y="4080"/>
                    <a:pt x="904" y="4081"/>
                  </a:cubicBezTo>
                  <a:cubicBezTo>
                    <a:pt x="902" y="4088"/>
                    <a:pt x="900" y="4095"/>
                    <a:pt x="900" y="4101"/>
                  </a:cubicBezTo>
                  <a:cubicBezTo>
                    <a:pt x="900" y="4108"/>
                    <a:pt x="902" y="4115"/>
                    <a:pt x="904" y="4121"/>
                  </a:cubicBezTo>
                  <a:cubicBezTo>
                    <a:pt x="904" y="4121"/>
                    <a:pt x="905" y="4121"/>
                    <a:pt x="905" y="4121"/>
                  </a:cubicBezTo>
                  <a:cubicBezTo>
                    <a:pt x="906" y="4119"/>
                    <a:pt x="907" y="4117"/>
                    <a:pt x="907" y="4115"/>
                  </a:cubicBezTo>
                  <a:cubicBezTo>
                    <a:pt x="909" y="4111"/>
                    <a:pt x="910" y="4105"/>
                    <a:pt x="910" y="4101"/>
                  </a:cubicBezTo>
                  <a:cubicBezTo>
                    <a:pt x="910" y="4097"/>
                    <a:pt x="911" y="4092"/>
                    <a:pt x="913" y="4088"/>
                  </a:cubicBezTo>
                  <a:cubicBezTo>
                    <a:pt x="913" y="4085"/>
                    <a:pt x="914" y="4083"/>
                    <a:pt x="916" y="4081"/>
                  </a:cubicBezTo>
                  <a:cubicBezTo>
                    <a:pt x="916" y="4080"/>
                    <a:pt x="918" y="4078"/>
                    <a:pt x="919" y="4077"/>
                  </a:cubicBezTo>
                  <a:cubicBezTo>
                    <a:pt x="919" y="4077"/>
                    <a:pt x="919" y="4077"/>
                    <a:pt x="919" y="4077"/>
                  </a:cubicBezTo>
                  <a:cubicBezTo>
                    <a:pt x="923" y="4084"/>
                    <a:pt x="925" y="4093"/>
                    <a:pt x="925" y="4101"/>
                  </a:cubicBezTo>
                  <a:cubicBezTo>
                    <a:pt x="925" y="4110"/>
                    <a:pt x="923" y="4118"/>
                    <a:pt x="919" y="4125"/>
                  </a:cubicBezTo>
                  <a:cubicBezTo>
                    <a:pt x="918" y="4128"/>
                    <a:pt x="917" y="4129"/>
                    <a:pt x="916" y="4131"/>
                  </a:cubicBezTo>
                  <a:cubicBezTo>
                    <a:pt x="915" y="4132"/>
                    <a:pt x="914" y="4134"/>
                    <a:pt x="913" y="4135"/>
                  </a:cubicBezTo>
                  <a:cubicBezTo>
                    <a:pt x="912" y="4136"/>
                    <a:pt x="911" y="4138"/>
                    <a:pt x="910" y="4139"/>
                  </a:cubicBezTo>
                  <a:cubicBezTo>
                    <a:pt x="909" y="4140"/>
                    <a:pt x="908" y="4141"/>
                    <a:pt x="908" y="4142"/>
                  </a:cubicBezTo>
                  <a:cubicBezTo>
                    <a:pt x="907" y="4142"/>
                    <a:pt x="907" y="4142"/>
                    <a:pt x="907" y="4142"/>
                  </a:cubicBezTo>
                  <a:cubicBezTo>
                    <a:pt x="906" y="4143"/>
                    <a:pt x="906" y="4143"/>
                    <a:pt x="905" y="4144"/>
                  </a:cubicBezTo>
                  <a:cubicBezTo>
                    <a:pt x="905" y="4145"/>
                    <a:pt x="904" y="4146"/>
                    <a:pt x="904" y="4146"/>
                  </a:cubicBezTo>
                  <a:cubicBezTo>
                    <a:pt x="903" y="4146"/>
                    <a:pt x="903" y="4146"/>
                    <a:pt x="903" y="4146"/>
                  </a:cubicBezTo>
                  <a:cubicBezTo>
                    <a:pt x="902" y="4146"/>
                    <a:pt x="902" y="4147"/>
                    <a:pt x="901" y="4147"/>
                  </a:cubicBezTo>
                  <a:cubicBezTo>
                    <a:pt x="622" y="4375"/>
                    <a:pt x="622" y="4375"/>
                    <a:pt x="622" y="4375"/>
                  </a:cubicBezTo>
                  <a:cubicBezTo>
                    <a:pt x="621" y="4375"/>
                    <a:pt x="621" y="4376"/>
                    <a:pt x="620" y="4376"/>
                  </a:cubicBezTo>
                  <a:cubicBezTo>
                    <a:pt x="619" y="4377"/>
                    <a:pt x="618" y="4378"/>
                    <a:pt x="617" y="4379"/>
                  </a:cubicBezTo>
                  <a:cubicBezTo>
                    <a:pt x="615" y="4381"/>
                    <a:pt x="614" y="4382"/>
                    <a:pt x="613" y="4383"/>
                  </a:cubicBezTo>
                  <a:cubicBezTo>
                    <a:pt x="612" y="4384"/>
                    <a:pt x="611" y="4386"/>
                    <a:pt x="610" y="4387"/>
                  </a:cubicBezTo>
                  <a:cubicBezTo>
                    <a:pt x="610" y="4387"/>
                    <a:pt x="610" y="4387"/>
                    <a:pt x="610" y="4387"/>
                  </a:cubicBezTo>
                  <a:cubicBezTo>
                    <a:pt x="609" y="4388"/>
                    <a:pt x="608" y="4390"/>
                    <a:pt x="607" y="4391"/>
                  </a:cubicBezTo>
                  <a:cubicBezTo>
                    <a:pt x="606" y="4393"/>
                    <a:pt x="605" y="4396"/>
                    <a:pt x="604" y="4397"/>
                  </a:cubicBezTo>
                  <a:cubicBezTo>
                    <a:pt x="604" y="4397"/>
                    <a:pt x="604" y="4397"/>
                    <a:pt x="604" y="4397"/>
                  </a:cubicBezTo>
                  <a:cubicBezTo>
                    <a:pt x="602" y="4404"/>
                    <a:pt x="601" y="4411"/>
                    <a:pt x="601" y="4417"/>
                  </a:cubicBezTo>
                  <a:cubicBezTo>
                    <a:pt x="601" y="4423"/>
                    <a:pt x="602" y="4431"/>
                    <a:pt x="604" y="4437"/>
                  </a:cubicBezTo>
                  <a:cubicBezTo>
                    <a:pt x="604" y="4437"/>
                    <a:pt x="604" y="4437"/>
                    <a:pt x="604" y="4437"/>
                  </a:cubicBezTo>
                  <a:cubicBezTo>
                    <a:pt x="606" y="4435"/>
                    <a:pt x="607" y="4433"/>
                    <a:pt x="607" y="4431"/>
                  </a:cubicBezTo>
                  <a:cubicBezTo>
                    <a:pt x="608" y="4429"/>
                    <a:pt x="609" y="4427"/>
                    <a:pt x="609" y="4425"/>
                  </a:cubicBezTo>
                  <a:cubicBezTo>
                    <a:pt x="609" y="4425"/>
                    <a:pt x="609" y="4424"/>
                    <a:pt x="609" y="4424"/>
                  </a:cubicBezTo>
                  <a:cubicBezTo>
                    <a:pt x="610" y="4423"/>
                    <a:pt x="610" y="4423"/>
                    <a:pt x="610" y="4422"/>
                  </a:cubicBezTo>
                  <a:cubicBezTo>
                    <a:pt x="610" y="4420"/>
                    <a:pt x="610" y="4419"/>
                    <a:pt x="610" y="4417"/>
                  </a:cubicBezTo>
                  <a:cubicBezTo>
                    <a:pt x="610" y="4417"/>
                    <a:pt x="610" y="4417"/>
                    <a:pt x="610" y="4417"/>
                  </a:cubicBezTo>
                  <a:cubicBezTo>
                    <a:pt x="610" y="4412"/>
                    <a:pt x="611" y="4407"/>
                    <a:pt x="613" y="4403"/>
                  </a:cubicBezTo>
                  <a:cubicBezTo>
                    <a:pt x="613" y="4401"/>
                    <a:pt x="614" y="4399"/>
                    <a:pt x="616" y="4397"/>
                  </a:cubicBezTo>
                  <a:cubicBezTo>
                    <a:pt x="616" y="4396"/>
                    <a:pt x="618" y="4394"/>
                    <a:pt x="619" y="4393"/>
                  </a:cubicBezTo>
                  <a:cubicBezTo>
                    <a:pt x="623" y="4400"/>
                    <a:pt x="625" y="4408"/>
                    <a:pt x="625" y="4417"/>
                  </a:cubicBezTo>
                  <a:cubicBezTo>
                    <a:pt x="625" y="4425"/>
                    <a:pt x="623" y="4434"/>
                    <a:pt x="619" y="4441"/>
                  </a:cubicBezTo>
                  <a:cubicBezTo>
                    <a:pt x="618" y="4443"/>
                    <a:pt x="617" y="4444"/>
                    <a:pt x="616" y="4446"/>
                  </a:cubicBezTo>
                  <a:cubicBezTo>
                    <a:pt x="615" y="4447"/>
                    <a:pt x="614" y="4449"/>
                    <a:pt x="613" y="4450"/>
                  </a:cubicBezTo>
                  <a:cubicBezTo>
                    <a:pt x="612" y="4451"/>
                    <a:pt x="611" y="4453"/>
                    <a:pt x="610" y="4455"/>
                  </a:cubicBezTo>
                  <a:cubicBezTo>
                    <a:pt x="610" y="4454"/>
                    <a:pt x="610" y="4454"/>
                    <a:pt x="610" y="4454"/>
                  </a:cubicBezTo>
                  <a:cubicBezTo>
                    <a:pt x="609" y="4455"/>
                    <a:pt x="608" y="4456"/>
                    <a:pt x="607" y="4457"/>
                  </a:cubicBezTo>
                  <a:cubicBezTo>
                    <a:pt x="605" y="4459"/>
                    <a:pt x="604" y="4461"/>
                    <a:pt x="603" y="4462"/>
                  </a:cubicBezTo>
                  <a:cubicBezTo>
                    <a:pt x="602" y="4462"/>
                    <a:pt x="602" y="4463"/>
                    <a:pt x="601" y="4463"/>
                  </a:cubicBezTo>
                  <a:cubicBezTo>
                    <a:pt x="322" y="4690"/>
                    <a:pt x="322" y="4690"/>
                    <a:pt x="322" y="4690"/>
                  </a:cubicBezTo>
                  <a:cubicBezTo>
                    <a:pt x="321" y="4690"/>
                    <a:pt x="321" y="4691"/>
                    <a:pt x="320" y="4691"/>
                  </a:cubicBezTo>
                  <a:cubicBezTo>
                    <a:pt x="319" y="4692"/>
                    <a:pt x="318" y="4693"/>
                    <a:pt x="317" y="4694"/>
                  </a:cubicBezTo>
                  <a:cubicBezTo>
                    <a:pt x="315" y="4696"/>
                    <a:pt x="314" y="4698"/>
                    <a:pt x="313" y="4699"/>
                  </a:cubicBezTo>
                  <a:cubicBezTo>
                    <a:pt x="312" y="4700"/>
                    <a:pt x="311" y="4702"/>
                    <a:pt x="310" y="4703"/>
                  </a:cubicBezTo>
                  <a:cubicBezTo>
                    <a:pt x="309" y="4704"/>
                    <a:pt x="308" y="4706"/>
                    <a:pt x="307" y="4707"/>
                  </a:cubicBezTo>
                  <a:cubicBezTo>
                    <a:pt x="306" y="4709"/>
                    <a:pt x="305" y="4711"/>
                    <a:pt x="304" y="4712"/>
                  </a:cubicBezTo>
                  <a:cubicBezTo>
                    <a:pt x="303" y="4715"/>
                    <a:pt x="302" y="4719"/>
                    <a:pt x="301" y="4722"/>
                  </a:cubicBezTo>
                  <a:cubicBezTo>
                    <a:pt x="300" y="4726"/>
                    <a:pt x="300" y="4729"/>
                    <a:pt x="300" y="4732"/>
                  </a:cubicBezTo>
                  <a:cubicBezTo>
                    <a:pt x="300" y="4739"/>
                    <a:pt x="302" y="4746"/>
                    <a:pt x="304" y="4752"/>
                  </a:cubicBezTo>
                  <a:cubicBezTo>
                    <a:pt x="305" y="4751"/>
                    <a:pt x="306" y="4750"/>
                    <a:pt x="306" y="4749"/>
                  </a:cubicBezTo>
                  <a:cubicBezTo>
                    <a:pt x="307" y="4748"/>
                    <a:pt x="307" y="4747"/>
                    <a:pt x="307" y="4746"/>
                  </a:cubicBezTo>
                  <a:cubicBezTo>
                    <a:pt x="307" y="4746"/>
                    <a:pt x="307" y="4746"/>
                    <a:pt x="307" y="4746"/>
                  </a:cubicBezTo>
                  <a:cubicBezTo>
                    <a:pt x="308" y="4744"/>
                    <a:pt x="309" y="4742"/>
                    <a:pt x="309" y="4739"/>
                  </a:cubicBezTo>
                  <a:cubicBezTo>
                    <a:pt x="310" y="4737"/>
                    <a:pt x="310" y="4734"/>
                    <a:pt x="310" y="4732"/>
                  </a:cubicBezTo>
                  <a:cubicBezTo>
                    <a:pt x="310" y="4730"/>
                    <a:pt x="310" y="4728"/>
                    <a:pt x="311" y="4726"/>
                  </a:cubicBezTo>
                  <a:cubicBezTo>
                    <a:pt x="311" y="4723"/>
                    <a:pt x="312" y="4721"/>
                    <a:pt x="313" y="4719"/>
                  </a:cubicBezTo>
                  <a:cubicBezTo>
                    <a:pt x="313" y="4719"/>
                    <a:pt x="313" y="4719"/>
                    <a:pt x="313" y="4719"/>
                  </a:cubicBezTo>
                  <a:cubicBezTo>
                    <a:pt x="313" y="4718"/>
                    <a:pt x="313" y="4717"/>
                    <a:pt x="314" y="4716"/>
                  </a:cubicBezTo>
                  <a:cubicBezTo>
                    <a:pt x="314" y="4715"/>
                    <a:pt x="315" y="4713"/>
                    <a:pt x="316" y="4712"/>
                  </a:cubicBezTo>
                  <a:cubicBezTo>
                    <a:pt x="316" y="4711"/>
                    <a:pt x="318" y="4709"/>
                    <a:pt x="319" y="4708"/>
                  </a:cubicBezTo>
                  <a:cubicBezTo>
                    <a:pt x="323" y="4715"/>
                    <a:pt x="325" y="4724"/>
                    <a:pt x="325" y="4732"/>
                  </a:cubicBezTo>
                  <a:cubicBezTo>
                    <a:pt x="325" y="4737"/>
                    <a:pt x="324" y="4741"/>
                    <a:pt x="323" y="4745"/>
                  </a:cubicBezTo>
                  <a:cubicBezTo>
                    <a:pt x="322" y="4749"/>
                    <a:pt x="321" y="4753"/>
                    <a:pt x="319" y="4756"/>
                  </a:cubicBezTo>
                  <a:cubicBezTo>
                    <a:pt x="318" y="4759"/>
                    <a:pt x="317" y="4760"/>
                    <a:pt x="316" y="4762"/>
                  </a:cubicBezTo>
                  <a:cubicBezTo>
                    <a:pt x="315" y="4763"/>
                    <a:pt x="314" y="4765"/>
                    <a:pt x="313" y="4766"/>
                  </a:cubicBezTo>
                  <a:cubicBezTo>
                    <a:pt x="312" y="4767"/>
                    <a:pt x="311" y="4769"/>
                    <a:pt x="310" y="4770"/>
                  </a:cubicBezTo>
                  <a:cubicBezTo>
                    <a:pt x="309" y="4771"/>
                    <a:pt x="308" y="4772"/>
                    <a:pt x="307" y="4773"/>
                  </a:cubicBezTo>
                  <a:cubicBezTo>
                    <a:pt x="305" y="4774"/>
                    <a:pt x="304" y="4776"/>
                    <a:pt x="303" y="4778"/>
                  </a:cubicBezTo>
                  <a:cubicBezTo>
                    <a:pt x="302" y="4778"/>
                    <a:pt x="302" y="4779"/>
                    <a:pt x="301" y="4779"/>
                  </a:cubicBezTo>
                  <a:cubicBezTo>
                    <a:pt x="219" y="4845"/>
                    <a:pt x="161" y="4892"/>
                    <a:pt x="121" y="4925"/>
                  </a:cubicBezTo>
                  <a:cubicBezTo>
                    <a:pt x="22" y="5006"/>
                    <a:pt x="22" y="5006"/>
                    <a:pt x="22" y="5006"/>
                  </a:cubicBezTo>
                  <a:cubicBezTo>
                    <a:pt x="21" y="5006"/>
                    <a:pt x="21" y="5007"/>
                    <a:pt x="20" y="5007"/>
                  </a:cubicBezTo>
                  <a:cubicBezTo>
                    <a:pt x="19" y="5008"/>
                    <a:pt x="18" y="5009"/>
                    <a:pt x="17" y="5010"/>
                  </a:cubicBezTo>
                  <a:cubicBezTo>
                    <a:pt x="15" y="5012"/>
                    <a:pt x="14" y="5013"/>
                    <a:pt x="13" y="5014"/>
                  </a:cubicBezTo>
                  <a:cubicBezTo>
                    <a:pt x="12" y="5015"/>
                    <a:pt x="11" y="5018"/>
                    <a:pt x="10" y="5019"/>
                  </a:cubicBezTo>
                  <a:cubicBezTo>
                    <a:pt x="9" y="5020"/>
                    <a:pt x="8" y="5022"/>
                    <a:pt x="7" y="5023"/>
                  </a:cubicBezTo>
                  <a:cubicBezTo>
                    <a:pt x="6" y="5025"/>
                    <a:pt x="5" y="5027"/>
                    <a:pt x="4" y="5028"/>
                  </a:cubicBezTo>
                  <a:cubicBezTo>
                    <a:pt x="2" y="5034"/>
                    <a:pt x="0" y="5042"/>
                    <a:pt x="0" y="5048"/>
                  </a:cubicBezTo>
                  <a:cubicBezTo>
                    <a:pt x="5" y="5048"/>
                    <a:pt x="5" y="5048"/>
                    <a:pt x="5" y="5048"/>
                  </a:cubicBezTo>
                  <a:cubicBezTo>
                    <a:pt x="8" y="5048"/>
                    <a:pt x="9" y="5048"/>
                    <a:pt x="9" y="5048"/>
                  </a:cubicBezTo>
                  <a:cubicBezTo>
                    <a:pt x="10" y="5048"/>
                    <a:pt x="10" y="5048"/>
                    <a:pt x="10" y="5048"/>
                  </a:cubicBezTo>
                  <a:cubicBezTo>
                    <a:pt x="14" y="5048"/>
                    <a:pt x="14" y="5048"/>
                    <a:pt x="14" y="5048"/>
                  </a:cubicBezTo>
                  <a:cubicBezTo>
                    <a:pt x="19" y="5048"/>
                    <a:pt x="19" y="5048"/>
                    <a:pt x="19" y="5048"/>
                  </a:cubicBezTo>
                  <a:cubicBezTo>
                    <a:pt x="24" y="5048"/>
                    <a:pt x="24" y="5048"/>
                    <a:pt x="24" y="5048"/>
                  </a:cubicBezTo>
                  <a:cubicBezTo>
                    <a:pt x="24" y="5040"/>
                    <a:pt x="22" y="5032"/>
                    <a:pt x="18" y="5025"/>
                  </a:cubicBezTo>
                  <a:cubicBezTo>
                    <a:pt x="18" y="5024"/>
                    <a:pt x="19" y="5024"/>
                    <a:pt x="19" y="5024"/>
                  </a:cubicBezTo>
                  <a:cubicBezTo>
                    <a:pt x="23" y="5031"/>
                    <a:pt x="25" y="5040"/>
                    <a:pt x="25" y="5048"/>
                  </a:cubicBezTo>
                  <a:cubicBezTo>
                    <a:pt x="29" y="5048"/>
                    <a:pt x="29" y="5048"/>
                    <a:pt x="29" y="5048"/>
                  </a:cubicBezTo>
                  <a:cubicBezTo>
                    <a:pt x="34" y="5048"/>
                    <a:pt x="34" y="5048"/>
                    <a:pt x="34" y="5048"/>
                  </a:cubicBezTo>
                  <a:cubicBezTo>
                    <a:pt x="34" y="5037"/>
                    <a:pt x="31" y="5026"/>
                    <a:pt x="26" y="5015"/>
                  </a:cubicBezTo>
                  <a:cubicBezTo>
                    <a:pt x="26" y="5015"/>
                    <a:pt x="27" y="5014"/>
                    <a:pt x="28" y="5014"/>
                  </a:cubicBezTo>
                  <a:cubicBezTo>
                    <a:pt x="307" y="4787"/>
                    <a:pt x="307" y="4787"/>
                    <a:pt x="307" y="4787"/>
                  </a:cubicBezTo>
                  <a:cubicBezTo>
                    <a:pt x="308" y="4786"/>
                    <a:pt x="309" y="4785"/>
                    <a:pt x="310" y="4784"/>
                  </a:cubicBezTo>
                  <a:cubicBezTo>
                    <a:pt x="311" y="4785"/>
                    <a:pt x="312" y="4786"/>
                    <a:pt x="313" y="4787"/>
                  </a:cubicBezTo>
                  <a:cubicBezTo>
                    <a:pt x="592" y="5014"/>
                    <a:pt x="592" y="5014"/>
                    <a:pt x="592" y="5014"/>
                  </a:cubicBezTo>
                  <a:cubicBezTo>
                    <a:pt x="593" y="5014"/>
                    <a:pt x="594" y="5015"/>
                    <a:pt x="594" y="5015"/>
                  </a:cubicBezTo>
                  <a:cubicBezTo>
                    <a:pt x="594" y="5015"/>
                    <a:pt x="594" y="5015"/>
                    <a:pt x="594" y="5015"/>
                  </a:cubicBezTo>
                  <a:cubicBezTo>
                    <a:pt x="595" y="5014"/>
                    <a:pt x="596" y="5013"/>
                    <a:pt x="597" y="5011"/>
                  </a:cubicBezTo>
                  <a:cubicBezTo>
                    <a:pt x="598" y="5010"/>
                    <a:pt x="599" y="5009"/>
                    <a:pt x="600" y="5007"/>
                  </a:cubicBezTo>
                  <a:cubicBezTo>
                    <a:pt x="600" y="5007"/>
                    <a:pt x="600" y="5007"/>
                    <a:pt x="600" y="5007"/>
                  </a:cubicBezTo>
                  <a:cubicBezTo>
                    <a:pt x="599" y="5007"/>
                    <a:pt x="599" y="5006"/>
                    <a:pt x="598" y="50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6" name="Freeform 53"/>
            <p:cNvSpPr>
              <a:spLocks/>
            </p:cNvSpPr>
            <p:nvPr/>
          </p:nvSpPr>
          <p:spPr bwMode="auto">
            <a:xfrm>
              <a:off x="1479550" y="1674813"/>
              <a:ext cx="3248025" cy="3214687"/>
            </a:xfrm>
            <a:custGeom>
              <a:avLst/>
              <a:gdLst>
                <a:gd name="T0" fmla="*/ 613 w 5105"/>
                <a:gd name="T1" fmla="*/ 4472 h 5048"/>
                <a:gd name="T2" fmla="*/ 634 w 5105"/>
                <a:gd name="T3" fmla="*/ 4417 h 5048"/>
                <a:gd name="T4" fmla="*/ 919 w 5105"/>
                <a:gd name="T5" fmla="*/ 4148 h 5048"/>
                <a:gd name="T6" fmla="*/ 1492 w 5105"/>
                <a:gd name="T7" fmla="*/ 4068 h 5048"/>
                <a:gd name="T8" fmla="*/ 1226 w 5105"/>
                <a:gd name="T9" fmla="*/ 3754 h 5048"/>
                <a:gd name="T10" fmla="*/ 1517 w 5105"/>
                <a:gd name="T11" fmla="*/ 3516 h 5048"/>
                <a:gd name="T12" fmla="*/ 2095 w 5105"/>
                <a:gd name="T13" fmla="*/ 3438 h 5048"/>
                <a:gd name="T14" fmla="*/ 1828 w 5105"/>
                <a:gd name="T15" fmla="*/ 3122 h 5048"/>
                <a:gd name="T16" fmla="*/ 2120 w 5105"/>
                <a:gd name="T17" fmla="*/ 2886 h 5048"/>
                <a:gd name="T18" fmla="*/ 2414 w 5105"/>
                <a:gd name="T19" fmla="*/ 2579 h 5048"/>
                <a:gd name="T20" fmla="*/ 2421 w 5105"/>
                <a:gd name="T21" fmla="*/ 2565 h 5048"/>
                <a:gd name="T22" fmla="*/ 2994 w 5105"/>
                <a:gd name="T23" fmla="*/ 2490 h 5048"/>
                <a:gd name="T24" fmla="*/ 2727 w 5105"/>
                <a:gd name="T25" fmla="*/ 2176 h 5048"/>
                <a:gd name="T26" fmla="*/ 3019 w 5105"/>
                <a:gd name="T27" fmla="*/ 1938 h 5048"/>
                <a:gd name="T28" fmla="*/ 3597 w 5105"/>
                <a:gd name="T29" fmla="*/ 1861 h 5048"/>
                <a:gd name="T30" fmla="*/ 3330 w 5105"/>
                <a:gd name="T31" fmla="*/ 1544 h 5048"/>
                <a:gd name="T32" fmla="*/ 3623 w 5105"/>
                <a:gd name="T33" fmla="*/ 1303 h 5048"/>
                <a:gd name="T34" fmla="*/ 4201 w 5105"/>
                <a:gd name="T35" fmla="*/ 1225 h 5048"/>
                <a:gd name="T36" fmla="*/ 4211 w 5105"/>
                <a:gd name="T37" fmla="*/ 686 h 5048"/>
                <a:gd name="T38" fmla="*/ 4502 w 5105"/>
                <a:gd name="T39" fmla="*/ 905 h 5048"/>
                <a:gd name="T40" fmla="*/ 4230 w 5105"/>
                <a:gd name="T41" fmla="*/ 599 h 5048"/>
                <a:gd name="T42" fmla="*/ 4803 w 5105"/>
                <a:gd name="T43" fmla="*/ 589 h 5048"/>
                <a:gd name="T44" fmla="*/ 4812 w 5105"/>
                <a:gd name="T45" fmla="*/ 55 h 5048"/>
                <a:gd name="T46" fmla="*/ 4824 w 5105"/>
                <a:gd name="T47" fmla="*/ 46 h 5048"/>
                <a:gd name="T48" fmla="*/ 4821 w 5105"/>
                <a:gd name="T49" fmla="*/ 29 h 5048"/>
                <a:gd name="T50" fmla="*/ 4815 w 5105"/>
                <a:gd name="T51" fmla="*/ 38 h 5048"/>
                <a:gd name="T52" fmla="*/ 4511 w 5105"/>
                <a:gd name="T53" fmla="*/ 291 h 5048"/>
                <a:gd name="T54" fmla="*/ 4529 w 5105"/>
                <a:gd name="T55" fmla="*/ 316 h 5048"/>
                <a:gd name="T56" fmla="*/ 4217 w 5105"/>
                <a:gd name="T57" fmla="*/ 598 h 5048"/>
                <a:gd name="T58" fmla="*/ 4223 w 5105"/>
                <a:gd name="T59" fmla="*/ 607 h 5048"/>
                <a:gd name="T60" fmla="*/ 3923 w 5105"/>
                <a:gd name="T61" fmla="*/ 906 h 5048"/>
                <a:gd name="T62" fmla="*/ 3916 w 5105"/>
                <a:gd name="T63" fmla="*/ 933 h 5048"/>
                <a:gd name="T64" fmla="*/ 3904 w 5105"/>
                <a:gd name="T65" fmla="*/ 993 h 5048"/>
                <a:gd name="T66" fmla="*/ 3603 w 5105"/>
                <a:gd name="T67" fmla="*/ 1262 h 5048"/>
                <a:gd name="T68" fmla="*/ 3613 w 5105"/>
                <a:gd name="T69" fmla="*/ 1300 h 5048"/>
                <a:gd name="T70" fmla="*/ 3309 w 5105"/>
                <a:gd name="T71" fmla="*/ 1552 h 5048"/>
                <a:gd name="T72" fmla="*/ 3327 w 5105"/>
                <a:gd name="T73" fmla="*/ 1578 h 5048"/>
                <a:gd name="T74" fmla="*/ 3015 w 5105"/>
                <a:gd name="T75" fmla="*/ 1859 h 5048"/>
                <a:gd name="T76" fmla="*/ 3021 w 5105"/>
                <a:gd name="T77" fmla="*/ 1869 h 5048"/>
                <a:gd name="T78" fmla="*/ 2721 w 5105"/>
                <a:gd name="T79" fmla="*/ 2168 h 5048"/>
                <a:gd name="T80" fmla="*/ 2714 w 5105"/>
                <a:gd name="T81" fmla="*/ 2195 h 5048"/>
                <a:gd name="T82" fmla="*/ 2702 w 5105"/>
                <a:gd name="T83" fmla="*/ 2255 h 5048"/>
                <a:gd name="T84" fmla="*/ 2408 w 5105"/>
                <a:gd name="T85" fmla="*/ 2537 h 5048"/>
                <a:gd name="T86" fmla="*/ 2417 w 5105"/>
                <a:gd name="T87" fmla="*/ 2554 h 5048"/>
                <a:gd name="T88" fmla="*/ 2411 w 5105"/>
                <a:gd name="T89" fmla="*/ 2562 h 5048"/>
                <a:gd name="T90" fmla="*/ 2105 w 5105"/>
                <a:gd name="T91" fmla="*/ 2820 h 5048"/>
                <a:gd name="T92" fmla="*/ 2120 w 5105"/>
                <a:gd name="T93" fmla="*/ 2864 h 5048"/>
                <a:gd name="T94" fmla="*/ 1810 w 5105"/>
                <a:gd name="T95" fmla="*/ 3126 h 5048"/>
                <a:gd name="T96" fmla="*/ 1825 w 5105"/>
                <a:gd name="T97" fmla="*/ 3155 h 5048"/>
                <a:gd name="T98" fmla="*/ 1517 w 5105"/>
                <a:gd name="T99" fmla="*/ 3433 h 5048"/>
                <a:gd name="T100" fmla="*/ 1516 w 5105"/>
                <a:gd name="T101" fmla="*/ 3451 h 5048"/>
                <a:gd name="T102" fmla="*/ 1222 w 5105"/>
                <a:gd name="T103" fmla="*/ 3744 h 5048"/>
                <a:gd name="T104" fmla="*/ 1210 w 5105"/>
                <a:gd name="T105" fmla="*/ 3786 h 5048"/>
                <a:gd name="T106" fmla="*/ 1201 w 5105"/>
                <a:gd name="T107" fmla="*/ 3833 h 5048"/>
                <a:gd name="T108" fmla="*/ 907 w 5105"/>
                <a:gd name="T109" fmla="*/ 4115 h 5048"/>
                <a:gd name="T110" fmla="*/ 907 w 5105"/>
                <a:gd name="T111" fmla="*/ 4143 h 5048"/>
                <a:gd name="T112" fmla="*/ 600 w 5105"/>
                <a:gd name="T113" fmla="*/ 4417 h 5048"/>
                <a:gd name="T114" fmla="*/ 613 w 5105"/>
                <a:gd name="T115" fmla="*/ 4451 h 5048"/>
                <a:gd name="T116" fmla="*/ 303 w 5105"/>
                <a:gd name="T117" fmla="*/ 4713 h 5048"/>
                <a:gd name="T118" fmla="*/ 318 w 5105"/>
                <a:gd name="T119" fmla="*/ 4757 h 5048"/>
                <a:gd name="T120" fmla="*/ 9 w 5105"/>
                <a:gd name="T121" fmla="*/ 5019 h 5048"/>
                <a:gd name="T122" fmla="*/ 24 w 5105"/>
                <a:gd name="T123" fmla="*/ 5048 h 5048"/>
                <a:gd name="T124" fmla="*/ 600 w 5105"/>
                <a:gd name="T125" fmla="*/ 5007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05" h="5048">
                  <a:moveTo>
                    <a:pt x="318" y="4779"/>
                  </a:moveTo>
                  <a:cubicBezTo>
                    <a:pt x="317" y="4779"/>
                    <a:pt x="317" y="4778"/>
                    <a:pt x="316" y="4778"/>
                  </a:cubicBezTo>
                  <a:cubicBezTo>
                    <a:pt x="317" y="4776"/>
                    <a:pt x="318" y="4775"/>
                    <a:pt x="319" y="4774"/>
                  </a:cubicBezTo>
                  <a:cubicBezTo>
                    <a:pt x="320" y="4772"/>
                    <a:pt x="321" y="4771"/>
                    <a:pt x="322" y="4769"/>
                  </a:cubicBezTo>
                  <a:cubicBezTo>
                    <a:pt x="323" y="4767"/>
                    <a:pt x="324" y="4766"/>
                    <a:pt x="325" y="4765"/>
                  </a:cubicBezTo>
                  <a:cubicBezTo>
                    <a:pt x="330" y="4755"/>
                    <a:pt x="333" y="4744"/>
                    <a:pt x="333" y="4733"/>
                  </a:cubicBezTo>
                  <a:cubicBezTo>
                    <a:pt x="333" y="4721"/>
                    <a:pt x="330" y="4711"/>
                    <a:pt x="325" y="4700"/>
                  </a:cubicBezTo>
                  <a:cubicBezTo>
                    <a:pt x="325" y="4700"/>
                    <a:pt x="326" y="4699"/>
                    <a:pt x="327" y="4699"/>
                  </a:cubicBezTo>
                  <a:cubicBezTo>
                    <a:pt x="607" y="4472"/>
                    <a:pt x="607" y="4472"/>
                    <a:pt x="607" y="4472"/>
                  </a:cubicBezTo>
                  <a:cubicBezTo>
                    <a:pt x="608" y="4471"/>
                    <a:pt x="609" y="4470"/>
                    <a:pt x="610" y="4469"/>
                  </a:cubicBezTo>
                  <a:cubicBezTo>
                    <a:pt x="611" y="4470"/>
                    <a:pt x="612" y="4471"/>
                    <a:pt x="613" y="4472"/>
                  </a:cubicBezTo>
                  <a:cubicBezTo>
                    <a:pt x="892" y="4699"/>
                    <a:pt x="892" y="4699"/>
                    <a:pt x="892" y="4699"/>
                  </a:cubicBezTo>
                  <a:cubicBezTo>
                    <a:pt x="893" y="4699"/>
                    <a:pt x="894" y="4700"/>
                    <a:pt x="894" y="4700"/>
                  </a:cubicBezTo>
                  <a:cubicBezTo>
                    <a:pt x="895" y="4699"/>
                    <a:pt x="896" y="4698"/>
                    <a:pt x="897" y="4696"/>
                  </a:cubicBezTo>
                  <a:cubicBezTo>
                    <a:pt x="898" y="4695"/>
                    <a:pt x="899" y="4694"/>
                    <a:pt x="900" y="4692"/>
                  </a:cubicBezTo>
                  <a:cubicBezTo>
                    <a:pt x="899" y="4692"/>
                    <a:pt x="899" y="4691"/>
                    <a:pt x="898" y="4691"/>
                  </a:cubicBezTo>
                  <a:cubicBezTo>
                    <a:pt x="619" y="4463"/>
                    <a:pt x="619" y="4463"/>
                    <a:pt x="619" y="4463"/>
                  </a:cubicBezTo>
                  <a:cubicBezTo>
                    <a:pt x="618" y="4463"/>
                    <a:pt x="618" y="4462"/>
                    <a:pt x="617" y="4462"/>
                  </a:cubicBezTo>
                  <a:cubicBezTo>
                    <a:pt x="618" y="4460"/>
                    <a:pt x="619" y="4459"/>
                    <a:pt x="620" y="4458"/>
                  </a:cubicBezTo>
                  <a:cubicBezTo>
                    <a:pt x="621" y="4456"/>
                    <a:pt x="622" y="4455"/>
                    <a:pt x="623" y="4454"/>
                  </a:cubicBezTo>
                  <a:cubicBezTo>
                    <a:pt x="624" y="4452"/>
                    <a:pt x="625" y="4451"/>
                    <a:pt x="626" y="4450"/>
                  </a:cubicBezTo>
                  <a:cubicBezTo>
                    <a:pt x="631" y="4439"/>
                    <a:pt x="634" y="4429"/>
                    <a:pt x="634" y="4417"/>
                  </a:cubicBezTo>
                  <a:cubicBezTo>
                    <a:pt x="634" y="4406"/>
                    <a:pt x="631" y="4395"/>
                    <a:pt x="626" y="4385"/>
                  </a:cubicBezTo>
                  <a:cubicBezTo>
                    <a:pt x="626" y="4385"/>
                    <a:pt x="627" y="4384"/>
                    <a:pt x="628" y="4384"/>
                  </a:cubicBezTo>
                  <a:cubicBezTo>
                    <a:pt x="907" y="4156"/>
                    <a:pt x="907" y="4156"/>
                    <a:pt x="907" y="4156"/>
                  </a:cubicBezTo>
                  <a:cubicBezTo>
                    <a:pt x="908" y="4155"/>
                    <a:pt x="909" y="4154"/>
                    <a:pt x="910" y="4153"/>
                  </a:cubicBezTo>
                  <a:cubicBezTo>
                    <a:pt x="911" y="4154"/>
                    <a:pt x="912" y="4155"/>
                    <a:pt x="913" y="4156"/>
                  </a:cubicBezTo>
                  <a:cubicBezTo>
                    <a:pt x="1192" y="4384"/>
                    <a:pt x="1192" y="4384"/>
                    <a:pt x="1192" y="4384"/>
                  </a:cubicBezTo>
                  <a:cubicBezTo>
                    <a:pt x="1193" y="4384"/>
                    <a:pt x="1194" y="4385"/>
                    <a:pt x="1194" y="4385"/>
                  </a:cubicBezTo>
                  <a:cubicBezTo>
                    <a:pt x="1195" y="4384"/>
                    <a:pt x="1196" y="4383"/>
                    <a:pt x="1197" y="4380"/>
                  </a:cubicBezTo>
                  <a:cubicBezTo>
                    <a:pt x="1198" y="4379"/>
                    <a:pt x="1199" y="4378"/>
                    <a:pt x="1200" y="4376"/>
                  </a:cubicBezTo>
                  <a:cubicBezTo>
                    <a:pt x="1199" y="4376"/>
                    <a:pt x="1199" y="4375"/>
                    <a:pt x="1198" y="4375"/>
                  </a:cubicBezTo>
                  <a:cubicBezTo>
                    <a:pt x="919" y="4148"/>
                    <a:pt x="919" y="4148"/>
                    <a:pt x="919" y="4148"/>
                  </a:cubicBezTo>
                  <a:cubicBezTo>
                    <a:pt x="918" y="4148"/>
                    <a:pt x="918" y="4147"/>
                    <a:pt x="917" y="4147"/>
                  </a:cubicBezTo>
                  <a:cubicBezTo>
                    <a:pt x="918" y="4145"/>
                    <a:pt x="919" y="4144"/>
                    <a:pt x="920" y="4143"/>
                  </a:cubicBezTo>
                  <a:cubicBezTo>
                    <a:pt x="921" y="4141"/>
                    <a:pt x="922" y="4140"/>
                    <a:pt x="923" y="4139"/>
                  </a:cubicBezTo>
                  <a:cubicBezTo>
                    <a:pt x="924" y="4136"/>
                    <a:pt x="925" y="4135"/>
                    <a:pt x="926" y="4134"/>
                  </a:cubicBezTo>
                  <a:cubicBezTo>
                    <a:pt x="931" y="4124"/>
                    <a:pt x="934" y="4113"/>
                    <a:pt x="934" y="4102"/>
                  </a:cubicBezTo>
                  <a:cubicBezTo>
                    <a:pt x="934" y="4090"/>
                    <a:pt x="931" y="4080"/>
                    <a:pt x="926" y="4069"/>
                  </a:cubicBezTo>
                  <a:cubicBezTo>
                    <a:pt x="926" y="4069"/>
                    <a:pt x="927" y="4068"/>
                    <a:pt x="928" y="4068"/>
                  </a:cubicBezTo>
                  <a:cubicBezTo>
                    <a:pt x="1207" y="3841"/>
                    <a:pt x="1207" y="3841"/>
                    <a:pt x="1207" y="3841"/>
                  </a:cubicBezTo>
                  <a:cubicBezTo>
                    <a:pt x="1208" y="3840"/>
                    <a:pt x="1209" y="3839"/>
                    <a:pt x="1210" y="3838"/>
                  </a:cubicBezTo>
                  <a:cubicBezTo>
                    <a:pt x="1211" y="3839"/>
                    <a:pt x="1212" y="3840"/>
                    <a:pt x="1213" y="3841"/>
                  </a:cubicBezTo>
                  <a:cubicBezTo>
                    <a:pt x="1492" y="4068"/>
                    <a:pt x="1492" y="4068"/>
                    <a:pt x="1492" y="4068"/>
                  </a:cubicBezTo>
                  <a:cubicBezTo>
                    <a:pt x="1493" y="4068"/>
                    <a:pt x="1494" y="4069"/>
                    <a:pt x="1494" y="4069"/>
                  </a:cubicBezTo>
                  <a:cubicBezTo>
                    <a:pt x="1495" y="4068"/>
                    <a:pt x="1496" y="4067"/>
                    <a:pt x="1497" y="4065"/>
                  </a:cubicBezTo>
                  <a:cubicBezTo>
                    <a:pt x="1498" y="4064"/>
                    <a:pt x="1499" y="4063"/>
                    <a:pt x="1500" y="4061"/>
                  </a:cubicBezTo>
                  <a:cubicBezTo>
                    <a:pt x="1499" y="4061"/>
                    <a:pt x="1499" y="4060"/>
                    <a:pt x="1498" y="4060"/>
                  </a:cubicBezTo>
                  <a:cubicBezTo>
                    <a:pt x="1219" y="3833"/>
                    <a:pt x="1219" y="3833"/>
                    <a:pt x="1219" y="3833"/>
                  </a:cubicBezTo>
                  <a:cubicBezTo>
                    <a:pt x="1218" y="3833"/>
                    <a:pt x="1218" y="3832"/>
                    <a:pt x="1217" y="3832"/>
                  </a:cubicBezTo>
                  <a:cubicBezTo>
                    <a:pt x="1218" y="3829"/>
                    <a:pt x="1219" y="3828"/>
                    <a:pt x="1220" y="3827"/>
                  </a:cubicBezTo>
                  <a:cubicBezTo>
                    <a:pt x="1221" y="3825"/>
                    <a:pt x="1222" y="3824"/>
                    <a:pt x="1223" y="3823"/>
                  </a:cubicBezTo>
                  <a:cubicBezTo>
                    <a:pt x="1224" y="3821"/>
                    <a:pt x="1225" y="3820"/>
                    <a:pt x="1226" y="3819"/>
                  </a:cubicBezTo>
                  <a:cubicBezTo>
                    <a:pt x="1231" y="3808"/>
                    <a:pt x="1234" y="3798"/>
                    <a:pt x="1234" y="3786"/>
                  </a:cubicBezTo>
                  <a:cubicBezTo>
                    <a:pt x="1234" y="3775"/>
                    <a:pt x="1231" y="3764"/>
                    <a:pt x="1226" y="3754"/>
                  </a:cubicBezTo>
                  <a:cubicBezTo>
                    <a:pt x="1226" y="3754"/>
                    <a:pt x="1227" y="3753"/>
                    <a:pt x="1228" y="3753"/>
                  </a:cubicBezTo>
                  <a:cubicBezTo>
                    <a:pt x="1507" y="3526"/>
                    <a:pt x="1507" y="3526"/>
                    <a:pt x="1507" y="3526"/>
                  </a:cubicBezTo>
                  <a:cubicBezTo>
                    <a:pt x="1508" y="3525"/>
                    <a:pt x="1509" y="3524"/>
                    <a:pt x="1510" y="3522"/>
                  </a:cubicBezTo>
                  <a:cubicBezTo>
                    <a:pt x="1511" y="3524"/>
                    <a:pt x="1512" y="3525"/>
                    <a:pt x="1513" y="3526"/>
                  </a:cubicBezTo>
                  <a:cubicBezTo>
                    <a:pt x="1792" y="3753"/>
                    <a:pt x="1792" y="3753"/>
                    <a:pt x="1792" y="3753"/>
                  </a:cubicBezTo>
                  <a:cubicBezTo>
                    <a:pt x="1793" y="3753"/>
                    <a:pt x="1794" y="3754"/>
                    <a:pt x="1794" y="3754"/>
                  </a:cubicBezTo>
                  <a:cubicBezTo>
                    <a:pt x="1795" y="3753"/>
                    <a:pt x="1796" y="3752"/>
                    <a:pt x="1797" y="3750"/>
                  </a:cubicBezTo>
                  <a:cubicBezTo>
                    <a:pt x="1798" y="3749"/>
                    <a:pt x="1799" y="3747"/>
                    <a:pt x="1800" y="3745"/>
                  </a:cubicBezTo>
                  <a:cubicBezTo>
                    <a:pt x="1799" y="3745"/>
                    <a:pt x="1799" y="3744"/>
                    <a:pt x="1798" y="3744"/>
                  </a:cubicBezTo>
                  <a:cubicBezTo>
                    <a:pt x="1519" y="3517"/>
                    <a:pt x="1519" y="3517"/>
                    <a:pt x="1519" y="3517"/>
                  </a:cubicBezTo>
                  <a:cubicBezTo>
                    <a:pt x="1518" y="3517"/>
                    <a:pt x="1518" y="3516"/>
                    <a:pt x="1517" y="3516"/>
                  </a:cubicBezTo>
                  <a:cubicBezTo>
                    <a:pt x="1518" y="3514"/>
                    <a:pt x="1519" y="3513"/>
                    <a:pt x="1520" y="3512"/>
                  </a:cubicBezTo>
                  <a:cubicBezTo>
                    <a:pt x="1521" y="3510"/>
                    <a:pt x="1522" y="3509"/>
                    <a:pt x="1523" y="3508"/>
                  </a:cubicBezTo>
                  <a:cubicBezTo>
                    <a:pt x="1524" y="3506"/>
                    <a:pt x="1525" y="3505"/>
                    <a:pt x="1526" y="3504"/>
                  </a:cubicBezTo>
                  <a:cubicBezTo>
                    <a:pt x="1531" y="3493"/>
                    <a:pt x="1534" y="3483"/>
                    <a:pt x="1534" y="3471"/>
                  </a:cubicBezTo>
                  <a:cubicBezTo>
                    <a:pt x="1534" y="3459"/>
                    <a:pt x="1531" y="3449"/>
                    <a:pt x="1526" y="3438"/>
                  </a:cubicBezTo>
                  <a:cubicBezTo>
                    <a:pt x="1526" y="3438"/>
                    <a:pt x="1527" y="3437"/>
                    <a:pt x="1528" y="3437"/>
                  </a:cubicBezTo>
                  <a:cubicBezTo>
                    <a:pt x="1807" y="3210"/>
                    <a:pt x="1807" y="3210"/>
                    <a:pt x="1807" y="3210"/>
                  </a:cubicBezTo>
                  <a:cubicBezTo>
                    <a:pt x="1808" y="3209"/>
                    <a:pt x="1809" y="3208"/>
                    <a:pt x="1810" y="3207"/>
                  </a:cubicBezTo>
                  <a:cubicBezTo>
                    <a:pt x="1811" y="3208"/>
                    <a:pt x="1812" y="3209"/>
                    <a:pt x="1813" y="3210"/>
                  </a:cubicBezTo>
                  <a:cubicBezTo>
                    <a:pt x="2092" y="3437"/>
                    <a:pt x="2092" y="3437"/>
                    <a:pt x="2092" y="3437"/>
                  </a:cubicBezTo>
                  <a:cubicBezTo>
                    <a:pt x="2093" y="3437"/>
                    <a:pt x="2095" y="3438"/>
                    <a:pt x="2095" y="3438"/>
                  </a:cubicBezTo>
                  <a:cubicBezTo>
                    <a:pt x="2095" y="3437"/>
                    <a:pt x="2097" y="3436"/>
                    <a:pt x="2097" y="3434"/>
                  </a:cubicBezTo>
                  <a:cubicBezTo>
                    <a:pt x="2098" y="3433"/>
                    <a:pt x="2099" y="3432"/>
                    <a:pt x="2100" y="3430"/>
                  </a:cubicBezTo>
                  <a:cubicBezTo>
                    <a:pt x="2099" y="3430"/>
                    <a:pt x="2099" y="3429"/>
                    <a:pt x="2098" y="3429"/>
                  </a:cubicBezTo>
                  <a:cubicBezTo>
                    <a:pt x="1819" y="3202"/>
                    <a:pt x="1819" y="3202"/>
                    <a:pt x="1819" y="3202"/>
                  </a:cubicBezTo>
                  <a:cubicBezTo>
                    <a:pt x="1818" y="3202"/>
                    <a:pt x="1818" y="3201"/>
                    <a:pt x="1817" y="3201"/>
                  </a:cubicBezTo>
                  <a:cubicBezTo>
                    <a:pt x="1818" y="3199"/>
                    <a:pt x="1819" y="3198"/>
                    <a:pt x="1820" y="3196"/>
                  </a:cubicBezTo>
                  <a:cubicBezTo>
                    <a:pt x="1821" y="3194"/>
                    <a:pt x="1822" y="3193"/>
                    <a:pt x="1823" y="3192"/>
                  </a:cubicBezTo>
                  <a:cubicBezTo>
                    <a:pt x="1824" y="3190"/>
                    <a:pt x="1825" y="3189"/>
                    <a:pt x="1826" y="3188"/>
                  </a:cubicBezTo>
                  <a:cubicBezTo>
                    <a:pt x="1831" y="3178"/>
                    <a:pt x="1834" y="3167"/>
                    <a:pt x="1834" y="3155"/>
                  </a:cubicBezTo>
                  <a:cubicBezTo>
                    <a:pt x="1834" y="3144"/>
                    <a:pt x="1831" y="3133"/>
                    <a:pt x="1826" y="3123"/>
                  </a:cubicBezTo>
                  <a:cubicBezTo>
                    <a:pt x="1826" y="3123"/>
                    <a:pt x="1827" y="3122"/>
                    <a:pt x="1828" y="3122"/>
                  </a:cubicBezTo>
                  <a:cubicBezTo>
                    <a:pt x="2107" y="2895"/>
                    <a:pt x="2107" y="2895"/>
                    <a:pt x="2107" y="2895"/>
                  </a:cubicBezTo>
                  <a:cubicBezTo>
                    <a:pt x="2109" y="2894"/>
                    <a:pt x="2109" y="2893"/>
                    <a:pt x="2111" y="2892"/>
                  </a:cubicBezTo>
                  <a:cubicBezTo>
                    <a:pt x="2112" y="2893"/>
                    <a:pt x="2113" y="2894"/>
                    <a:pt x="2114" y="2895"/>
                  </a:cubicBezTo>
                  <a:cubicBezTo>
                    <a:pt x="2393" y="3122"/>
                    <a:pt x="2393" y="3122"/>
                    <a:pt x="2393" y="3122"/>
                  </a:cubicBezTo>
                  <a:cubicBezTo>
                    <a:pt x="2394" y="3122"/>
                    <a:pt x="2395" y="3123"/>
                    <a:pt x="2395" y="3123"/>
                  </a:cubicBezTo>
                  <a:cubicBezTo>
                    <a:pt x="2395" y="3123"/>
                    <a:pt x="2395" y="3123"/>
                    <a:pt x="2395" y="3123"/>
                  </a:cubicBezTo>
                  <a:cubicBezTo>
                    <a:pt x="2396" y="3122"/>
                    <a:pt x="2397" y="3121"/>
                    <a:pt x="2398" y="3119"/>
                  </a:cubicBezTo>
                  <a:cubicBezTo>
                    <a:pt x="2399" y="3118"/>
                    <a:pt x="2400" y="3117"/>
                    <a:pt x="2401" y="3114"/>
                  </a:cubicBezTo>
                  <a:cubicBezTo>
                    <a:pt x="2401" y="3114"/>
                    <a:pt x="2401" y="3114"/>
                    <a:pt x="2401" y="3114"/>
                  </a:cubicBezTo>
                  <a:cubicBezTo>
                    <a:pt x="2400" y="3114"/>
                    <a:pt x="2400" y="3113"/>
                    <a:pt x="2399" y="3113"/>
                  </a:cubicBezTo>
                  <a:cubicBezTo>
                    <a:pt x="2120" y="2886"/>
                    <a:pt x="2120" y="2886"/>
                    <a:pt x="2120" y="2886"/>
                  </a:cubicBezTo>
                  <a:cubicBezTo>
                    <a:pt x="2119" y="2886"/>
                    <a:pt x="2119" y="2885"/>
                    <a:pt x="2118" y="2885"/>
                  </a:cubicBezTo>
                  <a:cubicBezTo>
                    <a:pt x="2119" y="2883"/>
                    <a:pt x="2120" y="2882"/>
                    <a:pt x="2121" y="2881"/>
                  </a:cubicBezTo>
                  <a:cubicBezTo>
                    <a:pt x="2122" y="2879"/>
                    <a:pt x="2123" y="2878"/>
                    <a:pt x="2124" y="2877"/>
                  </a:cubicBezTo>
                  <a:cubicBezTo>
                    <a:pt x="2125" y="2875"/>
                    <a:pt x="2126" y="2874"/>
                    <a:pt x="2127" y="2873"/>
                  </a:cubicBezTo>
                  <a:cubicBezTo>
                    <a:pt x="2132" y="2862"/>
                    <a:pt x="2135" y="2852"/>
                    <a:pt x="2135" y="2840"/>
                  </a:cubicBezTo>
                  <a:cubicBezTo>
                    <a:pt x="2135" y="2828"/>
                    <a:pt x="2132" y="2818"/>
                    <a:pt x="2127" y="2807"/>
                  </a:cubicBezTo>
                  <a:cubicBezTo>
                    <a:pt x="2127" y="2807"/>
                    <a:pt x="2128" y="2806"/>
                    <a:pt x="2129" y="2806"/>
                  </a:cubicBezTo>
                  <a:cubicBezTo>
                    <a:pt x="2408" y="2579"/>
                    <a:pt x="2408" y="2579"/>
                    <a:pt x="2408" y="2579"/>
                  </a:cubicBezTo>
                  <a:cubicBezTo>
                    <a:pt x="2409" y="2578"/>
                    <a:pt x="2410" y="2577"/>
                    <a:pt x="2411" y="2576"/>
                  </a:cubicBezTo>
                  <a:cubicBezTo>
                    <a:pt x="2411" y="2576"/>
                    <a:pt x="2411" y="2576"/>
                    <a:pt x="2411" y="2576"/>
                  </a:cubicBezTo>
                  <a:cubicBezTo>
                    <a:pt x="2412" y="2577"/>
                    <a:pt x="2413" y="2578"/>
                    <a:pt x="2414" y="2579"/>
                  </a:cubicBezTo>
                  <a:cubicBezTo>
                    <a:pt x="2694" y="2807"/>
                    <a:pt x="2694" y="2807"/>
                    <a:pt x="2694" y="2807"/>
                  </a:cubicBezTo>
                  <a:cubicBezTo>
                    <a:pt x="2694" y="2807"/>
                    <a:pt x="2694" y="2807"/>
                    <a:pt x="2695" y="2807"/>
                  </a:cubicBezTo>
                  <a:cubicBezTo>
                    <a:pt x="2695" y="2807"/>
                    <a:pt x="2696" y="2808"/>
                    <a:pt x="2696" y="2808"/>
                  </a:cubicBezTo>
                  <a:cubicBezTo>
                    <a:pt x="2697" y="2807"/>
                    <a:pt x="2698" y="2806"/>
                    <a:pt x="2699" y="2803"/>
                  </a:cubicBezTo>
                  <a:cubicBezTo>
                    <a:pt x="2700" y="2802"/>
                    <a:pt x="2701" y="2801"/>
                    <a:pt x="2702" y="2799"/>
                  </a:cubicBezTo>
                  <a:cubicBezTo>
                    <a:pt x="2701" y="2799"/>
                    <a:pt x="2701" y="2799"/>
                    <a:pt x="2701" y="2799"/>
                  </a:cubicBezTo>
                  <a:cubicBezTo>
                    <a:pt x="2700" y="2798"/>
                    <a:pt x="2700" y="2798"/>
                    <a:pt x="2700" y="2798"/>
                  </a:cubicBezTo>
                  <a:cubicBezTo>
                    <a:pt x="2420" y="2570"/>
                    <a:pt x="2420" y="2570"/>
                    <a:pt x="2420" y="2570"/>
                  </a:cubicBezTo>
                  <a:cubicBezTo>
                    <a:pt x="2419" y="2570"/>
                    <a:pt x="2419" y="2569"/>
                    <a:pt x="2418" y="2569"/>
                  </a:cubicBezTo>
                  <a:cubicBezTo>
                    <a:pt x="2418" y="2569"/>
                    <a:pt x="2418" y="2569"/>
                    <a:pt x="2418" y="2569"/>
                  </a:cubicBezTo>
                  <a:cubicBezTo>
                    <a:pt x="2419" y="2567"/>
                    <a:pt x="2420" y="2566"/>
                    <a:pt x="2421" y="2565"/>
                  </a:cubicBezTo>
                  <a:cubicBezTo>
                    <a:pt x="2422" y="2563"/>
                    <a:pt x="2423" y="2562"/>
                    <a:pt x="2424" y="2561"/>
                  </a:cubicBezTo>
                  <a:cubicBezTo>
                    <a:pt x="2425" y="2559"/>
                    <a:pt x="2426" y="2558"/>
                    <a:pt x="2427" y="2557"/>
                  </a:cubicBezTo>
                  <a:cubicBezTo>
                    <a:pt x="2427" y="2557"/>
                    <a:pt x="2427" y="2557"/>
                    <a:pt x="2427" y="2557"/>
                  </a:cubicBezTo>
                  <a:cubicBezTo>
                    <a:pt x="2432" y="2546"/>
                    <a:pt x="2435" y="2536"/>
                    <a:pt x="2435" y="2524"/>
                  </a:cubicBezTo>
                  <a:cubicBezTo>
                    <a:pt x="2435" y="2524"/>
                    <a:pt x="2435" y="2524"/>
                    <a:pt x="2435" y="2524"/>
                  </a:cubicBezTo>
                  <a:cubicBezTo>
                    <a:pt x="2435" y="2512"/>
                    <a:pt x="2432" y="2502"/>
                    <a:pt x="2427" y="2491"/>
                  </a:cubicBezTo>
                  <a:cubicBezTo>
                    <a:pt x="2427" y="2491"/>
                    <a:pt x="2428" y="2490"/>
                    <a:pt x="2429" y="2490"/>
                  </a:cubicBezTo>
                  <a:cubicBezTo>
                    <a:pt x="2708" y="2263"/>
                    <a:pt x="2708" y="2263"/>
                    <a:pt x="2708" y="2263"/>
                  </a:cubicBezTo>
                  <a:cubicBezTo>
                    <a:pt x="2709" y="2262"/>
                    <a:pt x="2710" y="2261"/>
                    <a:pt x="2711" y="2260"/>
                  </a:cubicBezTo>
                  <a:cubicBezTo>
                    <a:pt x="2712" y="2261"/>
                    <a:pt x="2713" y="2262"/>
                    <a:pt x="2714" y="2263"/>
                  </a:cubicBezTo>
                  <a:cubicBezTo>
                    <a:pt x="2994" y="2490"/>
                    <a:pt x="2994" y="2490"/>
                    <a:pt x="2994" y="2490"/>
                  </a:cubicBezTo>
                  <a:cubicBezTo>
                    <a:pt x="2995" y="2490"/>
                    <a:pt x="2996" y="2491"/>
                    <a:pt x="2996" y="2491"/>
                  </a:cubicBezTo>
                  <a:cubicBezTo>
                    <a:pt x="2997" y="2490"/>
                    <a:pt x="2998" y="2489"/>
                    <a:pt x="2999" y="2487"/>
                  </a:cubicBezTo>
                  <a:cubicBezTo>
                    <a:pt x="3000" y="2486"/>
                    <a:pt x="3001" y="2485"/>
                    <a:pt x="3002" y="2483"/>
                  </a:cubicBezTo>
                  <a:cubicBezTo>
                    <a:pt x="3001" y="2483"/>
                    <a:pt x="3001" y="2482"/>
                    <a:pt x="3000" y="2482"/>
                  </a:cubicBezTo>
                  <a:cubicBezTo>
                    <a:pt x="2720" y="2255"/>
                    <a:pt x="2720" y="2255"/>
                    <a:pt x="2720" y="2255"/>
                  </a:cubicBezTo>
                  <a:cubicBezTo>
                    <a:pt x="2719" y="2255"/>
                    <a:pt x="2719" y="2254"/>
                    <a:pt x="2718" y="2254"/>
                  </a:cubicBezTo>
                  <a:cubicBezTo>
                    <a:pt x="2719" y="2252"/>
                    <a:pt x="2720" y="2251"/>
                    <a:pt x="2721" y="2250"/>
                  </a:cubicBezTo>
                  <a:cubicBezTo>
                    <a:pt x="2722" y="2248"/>
                    <a:pt x="2723" y="2246"/>
                    <a:pt x="2724" y="2245"/>
                  </a:cubicBezTo>
                  <a:cubicBezTo>
                    <a:pt x="2725" y="2243"/>
                    <a:pt x="2726" y="2242"/>
                    <a:pt x="2727" y="2241"/>
                  </a:cubicBezTo>
                  <a:cubicBezTo>
                    <a:pt x="2732" y="2231"/>
                    <a:pt x="2735" y="2220"/>
                    <a:pt x="2735" y="2209"/>
                  </a:cubicBezTo>
                  <a:cubicBezTo>
                    <a:pt x="2735" y="2197"/>
                    <a:pt x="2732" y="2187"/>
                    <a:pt x="2727" y="2176"/>
                  </a:cubicBezTo>
                  <a:cubicBezTo>
                    <a:pt x="2727" y="2176"/>
                    <a:pt x="2728" y="2175"/>
                    <a:pt x="2729" y="2175"/>
                  </a:cubicBezTo>
                  <a:cubicBezTo>
                    <a:pt x="3009" y="1948"/>
                    <a:pt x="3009" y="1948"/>
                    <a:pt x="3009" y="1948"/>
                  </a:cubicBezTo>
                  <a:cubicBezTo>
                    <a:pt x="3010" y="1947"/>
                    <a:pt x="3011" y="1946"/>
                    <a:pt x="3012" y="1945"/>
                  </a:cubicBezTo>
                  <a:cubicBezTo>
                    <a:pt x="3013" y="1946"/>
                    <a:pt x="3014" y="1947"/>
                    <a:pt x="3015" y="1948"/>
                  </a:cubicBezTo>
                  <a:cubicBezTo>
                    <a:pt x="3294" y="2175"/>
                    <a:pt x="3294" y="2175"/>
                    <a:pt x="3294" y="2175"/>
                  </a:cubicBezTo>
                  <a:cubicBezTo>
                    <a:pt x="3295" y="2175"/>
                    <a:pt x="3296" y="2176"/>
                    <a:pt x="3296" y="2176"/>
                  </a:cubicBezTo>
                  <a:cubicBezTo>
                    <a:pt x="3297" y="2175"/>
                    <a:pt x="3298" y="2174"/>
                    <a:pt x="3299" y="2172"/>
                  </a:cubicBezTo>
                  <a:cubicBezTo>
                    <a:pt x="3300" y="2171"/>
                    <a:pt x="3301" y="2170"/>
                    <a:pt x="3302" y="2168"/>
                  </a:cubicBezTo>
                  <a:cubicBezTo>
                    <a:pt x="3301" y="2168"/>
                    <a:pt x="3301" y="2167"/>
                    <a:pt x="3300" y="2167"/>
                  </a:cubicBezTo>
                  <a:cubicBezTo>
                    <a:pt x="3021" y="1939"/>
                    <a:pt x="3021" y="1939"/>
                    <a:pt x="3021" y="1939"/>
                  </a:cubicBezTo>
                  <a:cubicBezTo>
                    <a:pt x="3020" y="1939"/>
                    <a:pt x="3020" y="1938"/>
                    <a:pt x="3019" y="1938"/>
                  </a:cubicBezTo>
                  <a:cubicBezTo>
                    <a:pt x="3020" y="1936"/>
                    <a:pt x="3021" y="1935"/>
                    <a:pt x="3022" y="1934"/>
                  </a:cubicBezTo>
                  <a:cubicBezTo>
                    <a:pt x="3023" y="1932"/>
                    <a:pt x="3024" y="1931"/>
                    <a:pt x="3025" y="1930"/>
                  </a:cubicBezTo>
                  <a:cubicBezTo>
                    <a:pt x="3026" y="1928"/>
                    <a:pt x="3027" y="1927"/>
                    <a:pt x="3028" y="1926"/>
                  </a:cubicBezTo>
                  <a:cubicBezTo>
                    <a:pt x="3033" y="1915"/>
                    <a:pt x="3036" y="1905"/>
                    <a:pt x="3036" y="1893"/>
                  </a:cubicBezTo>
                  <a:cubicBezTo>
                    <a:pt x="3036" y="1882"/>
                    <a:pt x="3033" y="1871"/>
                    <a:pt x="3028" y="1861"/>
                  </a:cubicBezTo>
                  <a:cubicBezTo>
                    <a:pt x="3028" y="1861"/>
                    <a:pt x="3029" y="1859"/>
                    <a:pt x="3030" y="1859"/>
                  </a:cubicBezTo>
                  <a:cubicBezTo>
                    <a:pt x="3309" y="1632"/>
                    <a:pt x="3309" y="1632"/>
                    <a:pt x="3309" y="1632"/>
                  </a:cubicBezTo>
                  <a:cubicBezTo>
                    <a:pt x="3310" y="1631"/>
                    <a:pt x="3311" y="1630"/>
                    <a:pt x="3312" y="1629"/>
                  </a:cubicBezTo>
                  <a:cubicBezTo>
                    <a:pt x="3313" y="1630"/>
                    <a:pt x="3314" y="1631"/>
                    <a:pt x="3315" y="1632"/>
                  </a:cubicBezTo>
                  <a:cubicBezTo>
                    <a:pt x="3595" y="1859"/>
                    <a:pt x="3595" y="1859"/>
                    <a:pt x="3595" y="1859"/>
                  </a:cubicBezTo>
                  <a:cubicBezTo>
                    <a:pt x="3596" y="1859"/>
                    <a:pt x="3597" y="1861"/>
                    <a:pt x="3597" y="1861"/>
                  </a:cubicBezTo>
                  <a:cubicBezTo>
                    <a:pt x="3598" y="1859"/>
                    <a:pt x="3599" y="1858"/>
                    <a:pt x="3600" y="1856"/>
                  </a:cubicBezTo>
                  <a:cubicBezTo>
                    <a:pt x="3601" y="1855"/>
                    <a:pt x="3602" y="1854"/>
                    <a:pt x="3603" y="1852"/>
                  </a:cubicBezTo>
                  <a:cubicBezTo>
                    <a:pt x="3602" y="1852"/>
                    <a:pt x="3602" y="1851"/>
                    <a:pt x="3601" y="1851"/>
                  </a:cubicBezTo>
                  <a:cubicBezTo>
                    <a:pt x="3321" y="1624"/>
                    <a:pt x="3321" y="1624"/>
                    <a:pt x="3321" y="1624"/>
                  </a:cubicBezTo>
                  <a:cubicBezTo>
                    <a:pt x="3320" y="1624"/>
                    <a:pt x="3320" y="1623"/>
                    <a:pt x="3319" y="1623"/>
                  </a:cubicBezTo>
                  <a:cubicBezTo>
                    <a:pt x="3320" y="1621"/>
                    <a:pt x="3321" y="1620"/>
                    <a:pt x="3322" y="1619"/>
                  </a:cubicBezTo>
                  <a:cubicBezTo>
                    <a:pt x="3323" y="1617"/>
                    <a:pt x="3324" y="1616"/>
                    <a:pt x="3325" y="1615"/>
                  </a:cubicBezTo>
                  <a:cubicBezTo>
                    <a:pt x="3326" y="1612"/>
                    <a:pt x="3327" y="1611"/>
                    <a:pt x="3328" y="1610"/>
                  </a:cubicBezTo>
                  <a:cubicBezTo>
                    <a:pt x="3333" y="1600"/>
                    <a:pt x="3336" y="1589"/>
                    <a:pt x="3336" y="1578"/>
                  </a:cubicBezTo>
                  <a:cubicBezTo>
                    <a:pt x="3336" y="1566"/>
                    <a:pt x="3333" y="1556"/>
                    <a:pt x="3328" y="1545"/>
                  </a:cubicBezTo>
                  <a:cubicBezTo>
                    <a:pt x="3328" y="1545"/>
                    <a:pt x="3329" y="1544"/>
                    <a:pt x="3330" y="1544"/>
                  </a:cubicBezTo>
                  <a:cubicBezTo>
                    <a:pt x="3610" y="1317"/>
                    <a:pt x="3610" y="1317"/>
                    <a:pt x="3610" y="1317"/>
                  </a:cubicBezTo>
                  <a:cubicBezTo>
                    <a:pt x="3611" y="1316"/>
                    <a:pt x="3612" y="1315"/>
                    <a:pt x="3613" y="1314"/>
                  </a:cubicBezTo>
                  <a:cubicBezTo>
                    <a:pt x="3614" y="1315"/>
                    <a:pt x="3615" y="1316"/>
                    <a:pt x="3616" y="1317"/>
                  </a:cubicBezTo>
                  <a:cubicBezTo>
                    <a:pt x="3895" y="1544"/>
                    <a:pt x="3895" y="1544"/>
                    <a:pt x="3895" y="1544"/>
                  </a:cubicBezTo>
                  <a:cubicBezTo>
                    <a:pt x="3896" y="1544"/>
                    <a:pt x="3897" y="1545"/>
                    <a:pt x="3897" y="1545"/>
                  </a:cubicBezTo>
                  <a:cubicBezTo>
                    <a:pt x="3898" y="1544"/>
                    <a:pt x="3899" y="1543"/>
                    <a:pt x="3900" y="1541"/>
                  </a:cubicBezTo>
                  <a:cubicBezTo>
                    <a:pt x="3901" y="1540"/>
                    <a:pt x="3902" y="1539"/>
                    <a:pt x="3903" y="1537"/>
                  </a:cubicBezTo>
                  <a:cubicBezTo>
                    <a:pt x="3902" y="1537"/>
                    <a:pt x="3902" y="1536"/>
                    <a:pt x="3901" y="1536"/>
                  </a:cubicBezTo>
                  <a:cubicBezTo>
                    <a:pt x="3622" y="1309"/>
                    <a:pt x="3622" y="1309"/>
                    <a:pt x="3622" y="1309"/>
                  </a:cubicBezTo>
                  <a:cubicBezTo>
                    <a:pt x="3621" y="1309"/>
                    <a:pt x="3621" y="1308"/>
                    <a:pt x="3620" y="1308"/>
                  </a:cubicBezTo>
                  <a:cubicBezTo>
                    <a:pt x="3621" y="1305"/>
                    <a:pt x="3622" y="1304"/>
                    <a:pt x="3623" y="1303"/>
                  </a:cubicBezTo>
                  <a:cubicBezTo>
                    <a:pt x="3624" y="1301"/>
                    <a:pt x="3625" y="1300"/>
                    <a:pt x="3626" y="1299"/>
                  </a:cubicBezTo>
                  <a:cubicBezTo>
                    <a:pt x="3627" y="1297"/>
                    <a:pt x="3628" y="1296"/>
                    <a:pt x="3629" y="1295"/>
                  </a:cubicBezTo>
                  <a:cubicBezTo>
                    <a:pt x="3634" y="1284"/>
                    <a:pt x="3637" y="1274"/>
                    <a:pt x="3637" y="1262"/>
                  </a:cubicBezTo>
                  <a:cubicBezTo>
                    <a:pt x="3637" y="1251"/>
                    <a:pt x="3634" y="1240"/>
                    <a:pt x="3629" y="1230"/>
                  </a:cubicBezTo>
                  <a:cubicBezTo>
                    <a:pt x="3629" y="1230"/>
                    <a:pt x="3630" y="1229"/>
                    <a:pt x="3631" y="1229"/>
                  </a:cubicBezTo>
                  <a:cubicBezTo>
                    <a:pt x="3910" y="1002"/>
                    <a:pt x="3910" y="1002"/>
                    <a:pt x="3910" y="1002"/>
                  </a:cubicBezTo>
                  <a:cubicBezTo>
                    <a:pt x="3911" y="1000"/>
                    <a:pt x="3912" y="999"/>
                    <a:pt x="3913" y="998"/>
                  </a:cubicBezTo>
                  <a:cubicBezTo>
                    <a:pt x="3914" y="999"/>
                    <a:pt x="3915" y="1000"/>
                    <a:pt x="3916" y="1002"/>
                  </a:cubicBezTo>
                  <a:cubicBezTo>
                    <a:pt x="4196" y="1229"/>
                    <a:pt x="4196" y="1229"/>
                    <a:pt x="4196" y="1229"/>
                  </a:cubicBezTo>
                  <a:cubicBezTo>
                    <a:pt x="4197" y="1229"/>
                    <a:pt x="4198" y="1230"/>
                    <a:pt x="4198" y="1230"/>
                  </a:cubicBezTo>
                  <a:cubicBezTo>
                    <a:pt x="4199" y="1229"/>
                    <a:pt x="4200" y="1228"/>
                    <a:pt x="4201" y="1225"/>
                  </a:cubicBezTo>
                  <a:cubicBezTo>
                    <a:pt x="4202" y="1224"/>
                    <a:pt x="4203" y="1223"/>
                    <a:pt x="4204" y="1221"/>
                  </a:cubicBezTo>
                  <a:cubicBezTo>
                    <a:pt x="4203" y="1221"/>
                    <a:pt x="4203" y="1220"/>
                    <a:pt x="4202" y="1220"/>
                  </a:cubicBezTo>
                  <a:cubicBezTo>
                    <a:pt x="3922" y="993"/>
                    <a:pt x="3922" y="993"/>
                    <a:pt x="3922" y="993"/>
                  </a:cubicBezTo>
                  <a:cubicBezTo>
                    <a:pt x="3921" y="993"/>
                    <a:pt x="3921" y="992"/>
                    <a:pt x="3920" y="992"/>
                  </a:cubicBezTo>
                  <a:cubicBezTo>
                    <a:pt x="3921" y="990"/>
                    <a:pt x="3922" y="989"/>
                    <a:pt x="3923" y="988"/>
                  </a:cubicBezTo>
                  <a:cubicBezTo>
                    <a:pt x="3924" y="986"/>
                    <a:pt x="3925" y="985"/>
                    <a:pt x="3926" y="984"/>
                  </a:cubicBezTo>
                  <a:cubicBezTo>
                    <a:pt x="3927" y="982"/>
                    <a:pt x="3928" y="981"/>
                    <a:pt x="3929" y="979"/>
                  </a:cubicBezTo>
                  <a:cubicBezTo>
                    <a:pt x="3934" y="969"/>
                    <a:pt x="3937" y="958"/>
                    <a:pt x="3937" y="947"/>
                  </a:cubicBezTo>
                  <a:cubicBezTo>
                    <a:pt x="3937" y="935"/>
                    <a:pt x="3934" y="925"/>
                    <a:pt x="3929" y="914"/>
                  </a:cubicBezTo>
                  <a:cubicBezTo>
                    <a:pt x="3929" y="914"/>
                    <a:pt x="3930" y="913"/>
                    <a:pt x="3931" y="913"/>
                  </a:cubicBezTo>
                  <a:cubicBezTo>
                    <a:pt x="4211" y="686"/>
                    <a:pt x="4211" y="686"/>
                    <a:pt x="4211" y="686"/>
                  </a:cubicBezTo>
                  <a:cubicBezTo>
                    <a:pt x="4212" y="685"/>
                    <a:pt x="4213" y="684"/>
                    <a:pt x="4214" y="683"/>
                  </a:cubicBezTo>
                  <a:cubicBezTo>
                    <a:pt x="4215" y="684"/>
                    <a:pt x="4216" y="685"/>
                    <a:pt x="4217" y="686"/>
                  </a:cubicBezTo>
                  <a:cubicBezTo>
                    <a:pt x="4496" y="913"/>
                    <a:pt x="4496" y="913"/>
                    <a:pt x="4496" y="913"/>
                  </a:cubicBezTo>
                  <a:cubicBezTo>
                    <a:pt x="4497" y="913"/>
                    <a:pt x="4498" y="914"/>
                    <a:pt x="4498" y="914"/>
                  </a:cubicBezTo>
                  <a:cubicBezTo>
                    <a:pt x="4498" y="914"/>
                    <a:pt x="4498" y="914"/>
                    <a:pt x="4498" y="914"/>
                  </a:cubicBezTo>
                  <a:cubicBezTo>
                    <a:pt x="4499" y="914"/>
                    <a:pt x="4499" y="913"/>
                    <a:pt x="4500" y="913"/>
                  </a:cubicBezTo>
                  <a:cubicBezTo>
                    <a:pt x="4500" y="912"/>
                    <a:pt x="4501" y="911"/>
                    <a:pt x="4501" y="910"/>
                  </a:cubicBezTo>
                  <a:cubicBezTo>
                    <a:pt x="4501" y="910"/>
                    <a:pt x="4501" y="910"/>
                    <a:pt x="4501" y="910"/>
                  </a:cubicBezTo>
                  <a:cubicBezTo>
                    <a:pt x="4502" y="909"/>
                    <a:pt x="4502" y="909"/>
                    <a:pt x="4503" y="908"/>
                  </a:cubicBezTo>
                  <a:cubicBezTo>
                    <a:pt x="4503" y="907"/>
                    <a:pt x="4504" y="907"/>
                    <a:pt x="4504" y="906"/>
                  </a:cubicBezTo>
                  <a:cubicBezTo>
                    <a:pt x="4503" y="906"/>
                    <a:pt x="4503" y="905"/>
                    <a:pt x="4502" y="905"/>
                  </a:cubicBezTo>
                  <a:cubicBezTo>
                    <a:pt x="4223" y="678"/>
                    <a:pt x="4223" y="678"/>
                    <a:pt x="4223" y="678"/>
                  </a:cubicBezTo>
                  <a:cubicBezTo>
                    <a:pt x="4222" y="678"/>
                    <a:pt x="4222" y="677"/>
                    <a:pt x="4221" y="677"/>
                  </a:cubicBezTo>
                  <a:cubicBezTo>
                    <a:pt x="4222" y="675"/>
                    <a:pt x="4223" y="673"/>
                    <a:pt x="4224" y="672"/>
                  </a:cubicBezTo>
                  <a:cubicBezTo>
                    <a:pt x="4224" y="671"/>
                    <a:pt x="4225" y="670"/>
                    <a:pt x="4226" y="669"/>
                  </a:cubicBezTo>
                  <a:cubicBezTo>
                    <a:pt x="4226" y="669"/>
                    <a:pt x="4226" y="669"/>
                    <a:pt x="4227" y="668"/>
                  </a:cubicBezTo>
                  <a:cubicBezTo>
                    <a:pt x="4227" y="668"/>
                    <a:pt x="4227" y="668"/>
                    <a:pt x="4227" y="668"/>
                  </a:cubicBezTo>
                  <a:cubicBezTo>
                    <a:pt x="4227" y="667"/>
                    <a:pt x="4228" y="666"/>
                    <a:pt x="4228" y="666"/>
                  </a:cubicBezTo>
                  <a:cubicBezTo>
                    <a:pt x="4229" y="665"/>
                    <a:pt x="4229" y="665"/>
                    <a:pt x="4230" y="664"/>
                  </a:cubicBezTo>
                  <a:cubicBezTo>
                    <a:pt x="4230" y="664"/>
                    <a:pt x="4230" y="664"/>
                    <a:pt x="4230" y="664"/>
                  </a:cubicBezTo>
                  <a:cubicBezTo>
                    <a:pt x="4235" y="653"/>
                    <a:pt x="4238" y="643"/>
                    <a:pt x="4238" y="631"/>
                  </a:cubicBezTo>
                  <a:cubicBezTo>
                    <a:pt x="4238" y="620"/>
                    <a:pt x="4235" y="609"/>
                    <a:pt x="4230" y="599"/>
                  </a:cubicBezTo>
                  <a:cubicBezTo>
                    <a:pt x="4230" y="599"/>
                    <a:pt x="4231" y="598"/>
                    <a:pt x="4232" y="598"/>
                  </a:cubicBezTo>
                  <a:cubicBezTo>
                    <a:pt x="4511" y="371"/>
                    <a:pt x="4511" y="371"/>
                    <a:pt x="4511" y="371"/>
                  </a:cubicBezTo>
                  <a:cubicBezTo>
                    <a:pt x="4512" y="370"/>
                    <a:pt x="4513" y="369"/>
                    <a:pt x="4514" y="368"/>
                  </a:cubicBezTo>
                  <a:cubicBezTo>
                    <a:pt x="4515" y="369"/>
                    <a:pt x="4516" y="370"/>
                    <a:pt x="4517" y="371"/>
                  </a:cubicBezTo>
                  <a:cubicBezTo>
                    <a:pt x="4797" y="598"/>
                    <a:pt x="4797" y="598"/>
                    <a:pt x="4797" y="598"/>
                  </a:cubicBezTo>
                  <a:cubicBezTo>
                    <a:pt x="4798" y="598"/>
                    <a:pt x="4798" y="599"/>
                    <a:pt x="4799" y="599"/>
                  </a:cubicBezTo>
                  <a:cubicBezTo>
                    <a:pt x="4799" y="599"/>
                    <a:pt x="4799" y="599"/>
                    <a:pt x="4799" y="599"/>
                  </a:cubicBezTo>
                  <a:cubicBezTo>
                    <a:pt x="4800" y="598"/>
                    <a:pt x="4801" y="597"/>
                    <a:pt x="4802" y="595"/>
                  </a:cubicBezTo>
                  <a:cubicBezTo>
                    <a:pt x="4803" y="594"/>
                    <a:pt x="4804" y="593"/>
                    <a:pt x="4805" y="590"/>
                  </a:cubicBezTo>
                  <a:cubicBezTo>
                    <a:pt x="4805" y="590"/>
                    <a:pt x="4805" y="590"/>
                    <a:pt x="4804" y="590"/>
                  </a:cubicBezTo>
                  <a:cubicBezTo>
                    <a:pt x="4804" y="590"/>
                    <a:pt x="4804" y="589"/>
                    <a:pt x="4803" y="589"/>
                  </a:cubicBezTo>
                  <a:cubicBezTo>
                    <a:pt x="4523" y="362"/>
                    <a:pt x="4523" y="362"/>
                    <a:pt x="4523" y="362"/>
                  </a:cubicBezTo>
                  <a:cubicBezTo>
                    <a:pt x="4522" y="362"/>
                    <a:pt x="4522" y="361"/>
                    <a:pt x="4521" y="361"/>
                  </a:cubicBezTo>
                  <a:cubicBezTo>
                    <a:pt x="4521" y="361"/>
                    <a:pt x="4521" y="361"/>
                    <a:pt x="4521" y="361"/>
                  </a:cubicBezTo>
                  <a:cubicBezTo>
                    <a:pt x="4522" y="359"/>
                    <a:pt x="4523" y="358"/>
                    <a:pt x="4524" y="357"/>
                  </a:cubicBezTo>
                  <a:cubicBezTo>
                    <a:pt x="4525" y="355"/>
                    <a:pt x="4526" y="354"/>
                    <a:pt x="4527" y="353"/>
                  </a:cubicBezTo>
                  <a:cubicBezTo>
                    <a:pt x="4528" y="351"/>
                    <a:pt x="4529" y="350"/>
                    <a:pt x="4530" y="349"/>
                  </a:cubicBezTo>
                  <a:cubicBezTo>
                    <a:pt x="4530" y="349"/>
                    <a:pt x="4530" y="349"/>
                    <a:pt x="4530" y="349"/>
                  </a:cubicBezTo>
                  <a:cubicBezTo>
                    <a:pt x="4535" y="338"/>
                    <a:pt x="4538" y="328"/>
                    <a:pt x="4538" y="316"/>
                  </a:cubicBezTo>
                  <a:cubicBezTo>
                    <a:pt x="4538" y="304"/>
                    <a:pt x="4535" y="294"/>
                    <a:pt x="4530" y="283"/>
                  </a:cubicBezTo>
                  <a:cubicBezTo>
                    <a:pt x="4530" y="283"/>
                    <a:pt x="4531" y="282"/>
                    <a:pt x="4532" y="282"/>
                  </a:cubicBezTo>
                  <a:cubicBezTo>
                    <a:pt x="4812" y="55"/>
                    <a:pt x="4812" y="55"/>
                    <a:pt x="4812" y="55"/>
                  </a:cubicBezTo>
                  <a:cubicBezTo>
                    <a:pt x="4813" y="54"/>
                    <a:pt x="4814" y="53"/>
                    <a:pt x="4815" y="52"/>
                  </a:cubicBezTo>
                  <a:cubicBezTo>
                    <a:pt x="4815" y="52"/>
                    <a:pt x="4815" y="52"/>
                    <a:pt x="4815" y="52"/>
                  </a:cubicBezTo>
                  <a:cubicBezTo>
                    <a:pt x="4816" y="53"/>
                    <a:pt x="4817" y="54"/>
                    <a:pt x="4818" y="55"/>
                  </a:cubicBezTo>
                  <a:cubicBezTo>
                    <a:pt x="5097" y="283"/>
                    <a:pt x="5097" y="283"/>
                    <a:pt x="5097" y="283"/>
                  </a:cubicBezTo>
                  <a:cubicBezTo>
                    <a:pt x="5098" y="283"/>
                    <a:pt x="5098" y="283"/>
                    <a:pt x="5099" y="283"/>
                  </a:cubicBezTo>
                  <a:cubicBezTo>
                    <a:pt x="5099" y="283"/>
                    <a:pt x="5099" y="284"/>
                    <a:pt x="5099" y="284"/>
                  </a:cubicBezTo>
                  <a:cubicBezTo>
                    <a:pt x="5100" y="283"/>
                    <a:pt x="5101" y="282"/>
                    <a:pt x="5102" y="279"/>
                  </a:cubicBezTo>
                  <a:cubicBezTo>
                    <a:pt x="5103" y="278"/>
                    <a:pt x="5104" y="277"/>
                    <a:pt x="5105" y="275"/>
                  </a:cubicBezTo>
                  <a:cubicBezTo>
                    <a:pt x="5105" y="275"/>
                    <a:pt x="5105" y="275"/>
                    <a:pt x="5104" y="275"/>
                  </a:cubicBezTo>
                  <a:cubicBezTo>
                    <a:pt x="5104" y="274"/>
                    <a:pt x="5104" y="274"/>
                    <a:pt x="5103" y="274"/>
                  </a:cubicBezTo>
                  <a:cubicBezTo>
                    <a:pt x="4824" y="46"/>
                    <a:pt x="4824" y="46"/>
                    <a:pt x="4824" y="46"/>
                  </a:cubicBezTo>
                  <a:cubicBezTo>
                    <a:pt x="4823" y="46"/>
                    <a:pt x="4823" y="45"/>
                    <a:pt x="4822" y="45"/>
                  </a:cubicBezTo>
                  <a:cubicBezTo>
                    <a:pt x="4822" y="45"/>
                    <a:pt x="4822" y="45"/>
                    <a:pt x="4822" y="45"/>
                  </a:cubicBezTo>
                  <a:cubicBezTo>
                    <a:pt x="4823" y="43"/>
                    <a:pt x="4824" y="42"/>
                    <a:pt x="4825" y="41"/>
                  </a:cubicBezTo>
                  <a:cubicBezTo>
                    <a:pt x="4826" y="39"/>
                    <a:pt x="4827" y="38"/>
                    <a:pt x="4828" y="37"/>
                  </a:cubicBezTo>
                  <a:cubicBezTo>
                    <a:pt x="4829" y="35"/>
                    <a:pt x="4830" y="34"/>
                    <a:pt x="4831" y="33"/>
                  </a:cubicBezTo>
                  <a:cubicBezTo>
                    <a:pt x="4831" y="33"/>
                    <a:pt x="4831" y="33"/>
                    <a:pt x="4831" y="33"/>
                  </a:cubicBezTo>
                  <a:cubicBezTo>
                    <a:pt x="4836" y="22"/>
                    <a:pt x="4839" y="12"/>
                    <a:pt x="4839" y="0"/>
                  </a:cubicBezTo>
                  <a:cubicBezTo>
                    <a:pt x="4834" y="0"/>
                    <a:pt x="4834" y="0"/>
                    <a:pt x="4834" y="0"/>
                  </a:cubicBezTo>
                  <a:cubicBezTo>
                    <a:pt x="4830" y="0"/>
                    <a:pt x="4830" y="0"/>
                    <a:pt x="4830" y="0"/>
                  </a:cubicBezTo>
                  <a:cubicBezTo>
                    <a:pt x="4830" y="8"/>
                    <a:pt x="4828" y="17"/>
                    <a:pt x="4824" y="24"/>
                  </a:cubicBezTo>
                  <a:cubicBezTo>
                    <a:pt x="4823" y="26"/>
                    <a:pt x="4822" y="27"/>
                    <a:pt x="4821" y="29"/>
                  </a:cubicBezTo>
                  <a:cubicBezTo>
                    <a:pt x="4821" y="30"/>
                    <a:pt x="4820" y="30"/>
                    <a:pt x="4820" y="30"/>
                  </a:cubicBezTo>
                  <a:cubicBezTo>
                    <a:pt x="4821" y="28"/>
                    <a:pt x="4822" y="27"/>
                    <a:pt x="4823" y="25"/>
                  </a:cubicBezTo>
                  <a:cubicBezTo>
                    <a:pt x="4827" y="17"/>
                    <a:pt x="4829" y="9"/>
                    <a:pt x="4829" y="0"/>
                  </a:cubicBezTo>
                  <a:cubicBezTo>
                    <a:pt x="4824" y="0"/>
                    <a:pt x="4824" y="0"/>
                    <a:pt x="4824" y="0"/>
                  </a:cubicBezTo>
                  <a:cubicBezTo>
                    <a:pt x="4819" y="0"/>
                    <a:pt x="4819" y="0"/>
                    <a:pt x="4819" y="0"/>
                  </a:cubicBezTo>
                  <a:cubicBezTo>
                    <a:pt x="4815" y="0"/>
                    <a:pt x="4815" y="0"/>
                    <a:pt x="4815" y="0"/>
                  </a:cubicBezTo>
                  <a:cubicBezTo>
                    <a:pt x="4815" y="0"/>
                    <a:pt x="4815" y="0"/>
                    <a:pt x="4815" y="20"/>
                  </a:cubicBezTo>
                  <a:cubicBezTo>
                    <a:pt x="4815" y="20"/>
                    <a:pt x="4815" y="20"/>
                    <a:pt x="4815" y="20"/>
                  </a:cubicBezTo>
                  <a:cubicBezTo>
                    <a:pt x="4815" y="21"/>
                    <a:pt x="4815" y="23"/>
                    <a:pt x="4815" y="29"/>
                  </a:cubicBezTo>
                  <a:cubicBezTo>
                    <a:pt x="4815" y="29"/>
                    <a:pt x="4815" y="30"/>
                    <a:pt x="4815" y="30"/>
                  </a:cubicBezTo>
                  <a:cubicBezTo>
                    <a:pt x="4815" y="31"/>
                    <a:pt x="4815" y="32"/>
                    <a:pt x="4815" y="38"/>
                  </a:cubicBezTo>
                  <a:cubicBezTo>
                    <a:pt x="4815" y="38"/>
                    <a:pt x="4815" y="38"/>
                    <a:pt x="4815" y="38"/>
                  </a:cubicBezTo>
                  <a:cubicBezTo>
                    <a:pt x="4815" y="38"/>
                    <a:pt x="4815" y="38"/>
                    <a:pt x="4815" y="38"/>
                  </a:cubicBezTo>
                  <a:cubicBezTo>
                    <a:pt x="4814" y="39"/>
                    <a:pt x="4813" y="41"/>
                    <a:pt x="4812" y="42"/>
                  </a:cubicBezTo>
                  <a:cubicBezTo>
                    <a:pt x="4810" y="43"/>
                    <a:pt x="4809" y="45"/>
                    <a:pt x="4808" y="46"/>
                  </a:cubicBezTo>
                  <a:cubicBezTo>
                    <a:pt x="4807" y="46"/>
                    <a:pt x="4807" y="47"/>
                    <a:pt x="4806" y="47"/>
                  </a:cubicBezTo>
                  <a:cubicBezTo>
                    <a:pt x="4526" y="274"/>
                    <a:pt x="4526" y="274"/>
                    <a:pt x="4526" y="274"/>
                  </a:cubicBezTo>
                  <a:cubicBezTo>
                    <a:pt x="4525" y="274"/>
                    <a:pt x="4525" y="275"/>
                    <a:pt x="4524" y="275"/>
                  </a:cubicBezTo>
                  <a:cubicBezTo>
                    <a:pt x="4523" y="276"/>
                    <a:pt x="4522" y="277"/>
                    <a:pt x="4521" y="278"/>
                  </a:cubicBezTo>
                  <a:cubicBezTo>
                    <a:pt x="4519" y="280"/>
                    <a:pt x="4518" y="281"/>
                    <a:pt x="4517" y="282"/>
                  </a:cubicBezTo>
                  <a:cubicBezTo>
                    <a:pt x="4516" y="283"/>
                    <a:pt x="4515" y="286"/>
                    <a:pt x="4514" y="287"/>
                  </a:cubicBezTo>
                  <a:cubicBezTo>
                    <a:pt x="4513" y="288"/>
                    <a:pt x="4512" y="290"/>
                    <a:pt x="4511" y="291"/>
                  </a:cubicBezTo>
                  <a:cubicBezTo>
                    <a:pt x="4510" y="293"/>
                    <a:pt x="4509" y="295"/>
                    <a:pt x="4508" y="296"/>
                  </a:cubicBezTo>
                  <a:cubicBezTo>
                    <a:pt x="4506" y="302"/>
                    <a:pt x="4504" y="310"/>
                    <a:pt x="4504" y="316"/>
                  </a:cubicBezTo>
                  <a:cubicBezTo>
                    <a:pt x="4504" y="316"/>
                    <a:pt x="4504" y="316"/>
                    <a:pt x="4504" y="316"/>
                  </a:cubicBezTo>
                  <a:cubicBezTo>
                    <a:pt x="4504" y="322"/>
                    <a:pt x="4506" y="330"/>
                    <a:pt x="4508" y="336"/>
                  </a:cubicBezTo>
                  <a:cubicBezTo>
                    <a:pt x="4510" y="334"/>
                    <a:pt x="4511" y="332"/>
                    <a:pt x="4511" y="330"/>
                  </a:cubicBezTo>
                  <a:cubicBezTo>
                    <a:pt x="4513" y="325"/>
                    <a:pt x="4514" y="320"/>
                    <a:pt x="4514" y="316"/>
                  </a:cubicBezTo>
                  <a:cubicBezTo>
                    <a:pt x="4514" y="312"/>
                    <a:pt x="4515" y="307"/>
                    <a:pt x="4517" y="302"/>
                  </a:cubicBezTo>
                  <a:cubicBezTo>
                    <a:pt x="4517" y="300"/>
                    <a:pt x="4518" y="298"/>
                    <a:pt x="4520" y="296"/>
                  </a:cubicBezTo>
                  <a:cubicBezTo>
                    <a:pt x="4520" y="295"/>
                    <a:pt x="4522" y="293"/>
                    <a:pt x="4523" y="292"/>
                  </a:cubicBezTo>
                  <a:cubicBezTo>
                    <a:pt x="4527" y="299"/>
                    <a:pt x="4529" y="307"/>
                    <a:pt x="4529" y="316"/>
                  </a:cubicBezTo>
                  <a:cubicBezTo>
                    <a:pt x="4529" y="316"/>
                    <a:pt x="4529" y="316"/>
                    <a:pt x="4529" y="316"/>
                  </a:cubicBezTo>
                  <a:cubicBezTo>
                    <a:pt x="4529" y="324"/>
                    <a:pt x="4527" y="333"/>
                    <a:pt x="4523" y="340"/>
                  </a:cubicBezTo>
                  <a:cubicBezTo>
                    <a:pt x="4522" y="342"/>
                    <a:pt x="4521" y="343"/>
                    <a:pt x="4520" y="345"/>
                  </a:cubicBezTo>
                  <a:cubicBezTo>
                    <a:pt x="4519" y="346"/>
                    <a:pt x="4518" y="349"/>
                    <a:pt x="4517" y="350"/>
                  </a:cubicBezTo>
                  <a:cubicBezTo>
                    <a:pt x="4516" y="351"/>
                    <a:pt x="4515" y="353"/>
                    <a:pt x="4514" y="354"/>
                  </a:cubicBezTo>
                  <a:cubicBezTo>
                    <a:pt x="4513" y="355"/>
                    <a:pt x="4512" y="356"/>
                    <a:pt x="4511" y="357"/>
                  </a:cubicBezTo>
                  <a:cubicBezTo>
                    <a:pt x="4509" y="358"/>
                    <a:pt x="4508" y="360"/>
                    <a:pt x="4507" y="361"/>
                  </a:cubicBezTo>
                  <a:cubicBezTo>
                    <a:pt x="4506" y="361"/>
                    <a:pt x="4506" y="362"/>
                    <a:pt x="4505" y="362"/>
                  </a:cubicBezTo>
                  <a:cubicBezTo>
                    <a:pt x="4226" y="589"/>
                    <a:pt x="4226" y="589"/>
                    <a:pt x="4226" y="589"/>
                  </a:cubicBezTo>
                  <a:cubicBezTo>
                    <a:pt x="4225" y="589"/>
                    <a:pt x="4225" y="590"/>
                    <a:pt x="4224" y="590"/>
                  </a:cubicBezTo>
                  <a:cubicBezTo>
                    <a:pt x="4223" y="591"/>
                    <a:pt x="4222" y="593"/>
                    <a:pt x="4221" y="594"/>
                  </a:cubicBezTo>
                  <a:cubicBezTo>
                    <a:pt x="4219" y="596"/>
                    <a:pt x="4218" y="597"/>
                    <a:pt x="4217" y="598"/>
                  </a:cubicBezTo>
                  <a:cubicBezTo>
                    <a:pt x="4216" y="599"/>
                    <a:pt x="4215" y="601"/>
                    <a:pt x="4214" y="602"/>
                  </a:cubicBezTo>
                  <a:cubicBezTo>
                    <a:pt x="4213" y="603"/>
                    <a:pt x="4212" y="605"/>
                    <a:pt x="4211" y="606"/>
                  </a:cubicBezTo>
                  <a:cubicBezTo>
                    <a:pt x="4210" y="608"/>
                    <a:pt x="4209" y="610"/>
                    <a:pt x="4208" y="611"/>
                  </a:cubicBezTo>
                  <a:cubicBezTo>
                    <a:pt x="4206" y="618"/>
                    <a:pt x="4204" y="625"/>
                    <a:pt x="4204" y="631"/>
                  </a:cubicBezTo>
                  <a:cubicBezTo>
                    <a:pt x="4204" y="631"/>
                    <a:pt x="4204" y="631"/>
                    <a:pt x="4204" y="631"/>
                  </a:cubicBezTo>
                  <a:cubicBezTo>
                    <a:pt x="4204" y="638"/>
                    <a:pt x="4206" y="645"/>
                    <a:pt x="4208" y="651"/>
                  </a:cubicBezTo>
                  <a:cubicBezTo>
                    <a:pt x="4210" y="649"/>
                    <a:pt x="4211" y="647"/>
                    <a:pt x="4211" y="645"/>
                  </a:cubicBezTo>
                  <a:cubicBezTo>
                    <a:pt x="4213" y="641"/>
                    <a:pt x="4214" y="636"/>
                    <a:pt x="4214" y="631"/>
                  </a:cubicBezTo>
                  <a:cubicBezTo>
                    <a:pt x="4214" y="627"/>
                    <a:pt x="4215" y="622"/>
                    <a:pt x="4217" y="618"/>
                  </a:cubicBezTo>
                  <a:cubicBezTo>
                    <a:pt x="4217" y="616"/>
                    <a:pt x="4218" y="614"/>
                    <a:pt x="4220" y="611"/>
                  </a:cubicBezTo>
                  <a:cubicBezTo>
                    <a:pt x="4220" y="610"/>
                    <a:pt x="4222" y="608"/>
                    <a:pt x="4223" y="607"/>
                  </a:cubicBezTo>
                  <a:cubicBezTo>
                    <a:pt x="4227" y="615"/>
                    <a:pt x="4229" y="623"/>
                    <a:pt x="4229" y="631"/>
                  </a:cubicBezTo>
                  <a:cubicBezTo>
                    <a:pt x="4229" y="631"/>
                    <a:pt x="4229" y="631"/>
                    <a:pt x="4229" y="631"/>
                  </a:cubicBezTo>
                  <a:cubicBezTo>
                    <a:pt x="4229" y="640"/>
                    <a:pt x="4227" y="648"/>
                    <a:pt x="4223" y="656"/>
                  </a:cubicBezTo>
                  <a:cubicBezTo>
                    <a:pt x="4222" y="658"/>
                    <a:pt x="4221" y="659"/>
                    <a:pt x="4220" y="661"/>
                  </a:cubicBezTo>
                  <a:cubicBezTo>
                    <a:pt x="4219" y="662"/>
                    <a:pt x="4218" y="664"/>
                    <a:pt x="4217" y="665"/>
                  </a:cubicBezTo>
                  <a:cubicBezTo>
                    <a:pt x="4216" y="666"/>
                    <a:pt x="4215" y="668"/>
                    <a:pt x="4214" y="669"/>
                  </a:cubicBezTo>
                  <a:cubicBezTo>
                    <a:pt x="4213" y="670"/>
                    <a:pt x="4212" y="671"/>
                    <a:pt x="4211" y="672"/>
                  </a:cubicBezTo>
                  <a:cubicBezTo>
                    <a:pt x="4209" y="673"/>
                    <a:pt x="4208" y="676"/>
                    <a:pt x="4207" y="677"/>
                  </a:cubicBezTo>
                  <a:cubicBezTo>
                    <a:pt x="4206" y="677"/>
                    <a:pt x="4206" y="678"/>
                    <a:pt x="4205" y="678"/>
                  </a:cubicBezTo>
                  <a:cubicBezTo>
                    <a:pt x="3925" y="905"/>
                    <a:pt x="3925" y="905"/>
                    <a:pt x="3925" y="905"/>
                  </a:cubicBezTo>
                  <a:cubicBezTo>
                    <a:pt x="3924" y="905"/>
                    <a:pt x="3924" y="906"/>
                    <a:pt x="3923" y="906"/>
                  </a:cubicBezTo>
                  <a:cubicBezTo>
                    <a:pt x="3922" y="907"/>
                    <a:pt x="3921" y="908"/>
                    <a:pt x="3920" y="909"/>
                  </a:cubicBezTo>
                  <a:cubicBezTo>
                    <a:pt x="3918" y="911"/>
                    <a:pt x="3917" y="912"/>
                    <a:pt x="3916" y="913"/>
                  </a:cubicBezTo>
                  <a:cubicBezTo>
                    <a:pt x="3915" y="914"/>
                    <a:pt x="3914" y="916"/>
                    <a:pt x="3913" y="917"/>
                  </a:cubicBezTo>
                  <a:cubicBezTo>
                    <a:pt x="3912" y="918"/>
                    <a:pt x="3911" y="921"/>
                    <a:pt x="3910" y="922"/>
                  </a:cubicBezTo>
                  <a:cubicBezTo>
                    <a:pt x="3909" y="924"/>
                    <a:pt x="3908" y="926"/>
                    <a:pt x="3907" y="927"/>
                  </a:cubicBezTo>
                  <a:cubicBezTo>
                    <a:pt x="3905" y="933"/>
                    <a:pt x="3903" y="940"/>
                    <a:pt x="3903" y="947"/>
                  </a:cubicBezTo>
                  <a:cubicBezTo>
                    <a:pt x="3903" y="947"/>
                    <a:pt x="3903" y="947"/>
                    <a:pt x="3903" y="947"/>
                  </a:cubicBezTo>
                  <a:cubicBezTo>
                    <a:pt x="3903" y="953"/>
                    <a:pt x="3905" y="961"/>
                    <a:pt x="3907" y="967"/>
                  </a:cubicBezTo>
                  <a:cubicBezTo>
                    <a:pt x="3909" y="965"/>
                    <a:pt x="3910" y="963"/>
                    <a:pt x="3910" y="961"/>
                  </a:cubicBezTo>
                  <a:cubicBezTo>
                    <a:pt x="3912" y="956"/>
                    <a:pt x="3913" y="951"/>
                    <a:pt x="3913" y="947"/>
                  </a:cubicBezTo>
                  <a:cubicBezTo>
                    <a:pt x="3913" y="943"/>
                    <a:pt x="3914" y="937"/>
                    <a:pt x="3916" y="933"/>
                  </a:cubicBezTo>
                  <a:cubicBezTo>
                    <a:pt x="3916" y="931"/>
                    <a:pt x="3917" y="929"/>
                    <a:pt x="3919" y="927"/>
                  </a:cubicBezTo>
                  <a:cubicBezTo>
                    <a:pt x="3919" y="926"/>
                    <a:pt x="3921" y="924"/>
                    <a:pt x="3922" y="923"/>
                  </a:cubicBezTo>
                  <a:cubicBezTo>
                    <a:pt x="3926" y="930"/>
                    <a:pt x="3928" y="938"/>
                    <a:pt x="3928" y="947"/>
                  </a:cubicBezTo>
                  <a:cubicBezTo>
                    <a:pt x="3928" y="947"/>
                    <a:pt x="3928" y="947"/>
                    <a:pt x="3928" y="947"/>
                  </a:cubicBezTo>
                  <a:cubicBezTo>
                    <a:pt x="3928" y="955"/>
                    <a:pt x="3926" y="964"/>
                    <a:pt x="3922" y="971"/>
                  </a:cubicBezTo>
                  <a:cubicBezTo>
                    <a:pt x="3921" y="973"/>
                    <a:pt x="3920" y="974"/>
                    <a:pt x="3919" y="976"/>
                  </a:cubicBezTo>
                  <a:cubicBezTo>
                    <a:pt x="3918" y="977"/>
                    <a:pt x="3917" y="979"/>
                    <a:pt x="3916" y="981"/>
                  </a:cubicBezTo>
                  <a:cubicBezTo>
                    <a:pt x="3915" y="982"/>
                    <a:pt x="3914" y="984"/>
                    <a:pt x="3913" y="985"/>
                  </a:cubicBezTo>
                  <a:cubicBezTo>
                    <a:pt x="3912" y="986"/>
                    <a:pt x="3911" y="987"/>
                    <a:pt x="3910" y="988"/>
                  </a:cubicBezTo>
                  <a:cubicBezTo>
                    <a:pt x="3908" y="989"/>
                    <a:pt x="3907" y="991"/>
                    <a:pt x="3906" y="992"/>
                  </a:cubicBezTo>
                  <a:cubicBezTo>
                    <a:pt x="3905" y="992"/>
                    <a:pt x="3905" y="993"/>
                    <a:pt x="3904" y="993"/>
                  </a:cubicBezTo>
                  <a:cubicBezTo>
                    <a:pt x="3668" y="1185"/>
                    <a:pt x="3631" y="1215"/>
                    <a:pt x="3626" y="1219"/>
                  </a:cubicBezTo>
                  <a:cubicBezTo>
                    <a:pt x="3625" y="1220"/>
                    <a:pt x="3625" y="1220"/>
                    <a:pt x="3625" y="1220"/>
                  </a:cubicBezTo>
                  <a:cubicBezTo>
                    <a:pt x="3625" y="1220"/>
                    <a:pt x="3625" y="1220"/>
                    <a:pt x="3625" y="1220"/>
                  </a:cubicBezTo>
                  <a:cubicBezTo>
                    <a:pt x="3625" y="1220"/>
                    <a:pt x="3625" y="1220"/>
                    <a:pt x="3625" y="1220"/>
                  </a:cubicBezTo>
                  <a:cubicBezTo>
                    <a:pt x="3624" y="1220"/>
                    <a:pt x="3624" y="1221"/>
                    <a:pt x="3623" y="1221"/>
                  </a:cubicBezTo>
                  <a:cubicBezTo>
                    <a:pt x="3622" y="1222"/>
                    <a:pt x="3621" y="1223"/>
                    <a:pt x="3620" y="1224"/>
                  </a:cubicBezTo>
                  <a:cubicBezTo>
                    <a:pt x="3618" y="1227"/>
                    <a:pt x="3617" y="1228"/>
                    <a:pt x="3616" y="1229"/>
                  </a:cubicBezTo>
                  <a:cubicBezTo>
                    <a:pt x="3615" y="1230"/>
                    <a:pt x="3614" y="1232"/>
                    <a:pt x="3613" y="1233"/>
                  </a:cubicBezTo>
                  <a:cubicBezTo>
                    <a:pt x="3612" y="1234"/>
                    <a:pt x="3611" y="1236"/>
                    <a:pt x="3610" y="1237"/>
                  </a:cubicBezTo>
                  <a:cubicBezTo>
                    <a:pt x="3609" y="1239"/>
                    <a:pt x="3608" y="1241"/>
                    <a:pt x="3607" y="1242"/>
                  </a:cubicBezTo>
                  <a:cubicBezTo>
                    <a:pt x="3605" y="1249"/>
                    <a:pt x="3603" y="1256"/>
                    <a:pt x="3603" y="1262"/>
                  </a:cubicBezTo>
                  <a:cubicBezTo>
                    <a:pt x="3603" y="1269"/>
                    <a:pt x="3605" y="1276"/>
                    <a:pt x="3607" y="1282"/>
                  </a:cubicBezTo>
                  <a:cubicBezTo>
                    <a:pt x="3609" y="1280"/>
                    <a:pt x="3610" y="1278"/>
                    <a:pt x="3610" y="1276"/>
                  </a:cubicBezTo>
                  <a:cubicBezTo>
                    <a:pt x="3612" y="1272"/>
                    <a:pt x="3613" y="1267"/>
                    <a:pt x="3613" y="1262"/>
                  </a:cubicBezTo>
                  <a:cubicBezTo>
                    <a:pt x="3613" y="1258"/>
                    <a:pt x="3614" y="1253"/>
                    <a:pt x="3616" y="1249"/>
                  </a:cubicBezTo>
                  <a:cubicBezTo>
                    <a:pt x="3616" y="1247"/>
                    <a:pt x="3617" y="1244"/>
                    <a:pt x="3619" y="1242"/>
                  </a:cubicBezTo>
                  <a:cubicBezTo>
                    <a:pt x="3619" y="1241"/>
                    <a:pt x="3621" y="1239"/>
                    <a:pt x="3622" y="1238"/>
                  </a:cubicBezTo>
                  <a:cubicBezTo>
                    <a:pt x="3626" y="1245"/>
                    <a:pt x="3628" y="1254"/>
                    <a:pt x="3628" y="1262"/>
                  </a:cubicBezTo>
                  <a:cubicBezTo>
                    <a:pt x="3628" y="1271"/>
                    <a:pt x="3626" y="1279"/>
                    <a:pt x="3622" y="1286"/>
                  </a:cubicBezTo>
                  <a:cubicBezTo>
                    <a:pt x="3621" y="1289"/>
                    <a:pt x="3620" y="1290"/>
                    <a:pt x="3619" y="1292"/>
                  </a:cubicBezTo>
                  <a:cubicBezTo>
                    <a:pt x="3618" y="1293"/>
                    <a:pt x="3617" y="1295"/>
                    <a:pt x="3616" y="1296"/>
                  </a:cubicBezTo>
                  <a:cubicBezTo>
                    <a:pt x="3615" y="1297"/>
                    <a:pt x="3614" y="1299"/>
                    <a:pt x="3613" y="1300"/>
                  </a:cubicBezTo>
                  <a:cubicBezTo>
                    <a:pt x="3612" y="1301"/>
                    <a:pt x="3611" y="1302"/>
                    <a:pt x="3610" y="1303"/>
                  </a:cubicBezTo>
                  <a:cubicBezTo>
                    <a:pt x="3608" y="1304"/>
                    <a:pt x="3607" y="1306"/>
                    <a:pt x="3606" y="1308"/>
                  </a:cubicBezTo>
                  <a:cubicBezTo>
                    <a:pt x="3605" y="1308"/>
                    <a:pt x="3605" y="1309"/>
                    <a:pt x="3604" y="1309"/>
                  </a:cubicBezTo>
                  <a:cubicBezTo>
                    <a:pt x="3604" y="1309"/>
                    <a:pt x="3604" y="1309"/>
                    <a:pt x="3604" y="1309"/>
                  </a:cubicBezTo>
                  <a:cubicBezTo>
                    <a:pt x="3604" y="1309"/>
                    <a:pt x="3604" y="1309"/>
                    <a:pt x="3603" y="1309"/>
                  </a:cubicBezTo>
                  <a:cubicBezTo>
                    <a:pt x="3324" y="1536"/>
                    <a:pt x="3324" y="1536"/>
                    <a:pt x="3324" y="1536"/>
                  </a:cubicBezTo>
                  <a:cubicBezTo>
                    <a:pt x="3323" y="1536"/>
                    <a:pt x="3323" y="1537"/>
                    <a:pt x="3322" y="1537"/>
                  </a:cubicBezTo>
                  <a:cubicBezTo>
                    <a:pt x="3321" y="1538"/>
                    <a:pt x="3320" y="1539"/>
                    <a:pt x="3319" y="1540"/>
                  </a:cubicBezTo>
                  <a:cubicBezTo>
                    <a:pt x="3317" y="1542"/>
                    <a:pt x="3316" y="1543"/>
                    <a:pt x="3315" y="1544"/>
                  </a:cubicBezTo>
                  <a:cubicBezTo>
                    <a:pt x="3314" y="1545"/>
                    <a:pt x="3313" y="1547"/>
                    <a:pt x="3312" y="1548"/>
                  </a:cubicBezTo>
                  <a:cubicBezTo>
                    <a:pt x="3311" y="1549"/>
                    <a:pt x="3310" y="1551"/>
                    <a:pt x="3309" y="1552"/>
                  </a:cubicBezTo>
                  <a:cubicBezTo>
                    <a:pt x="3308" y="1555"/>
                    <a:pt x="3307" y="1557"/>
                    <a:pt x="3306" y="1558"/>
                  </a:cubicBezTo>
                  <a:cubicBezTo>
                    <a:pt x="3304" y="1564"/>
                    <a:pt x="3302" y="1571"/>
                    <a:pt x="3302" y="1578"/>
                  </a:cubicBezTo>
                  <a:cubicBezTo>
                    <a:pt x="3302" y="1578"/>
                    <a:pt x="3302" y="1578"/>
                    <a:pt x="3302" y="1578"/>
                  </a:cubicBezTo>
                  <a:cubicBezTo>
                    <a:pt x="3302" y="1584"/>
                    <a:pt x="3304" y="1591"/>
                    <a:pt x="3306" y="1598"/>
                  </a:cubicBezTo>
                  <a:cubicBezTo>
                    <a:pt x="3308" y="1596"/>
                    <a:pt x="3309" y="1594"/>
                    <a:pt x="3309" y="1591"/>
                  </a:cubicBezTo>
                  <a:cubicBezTo>
                    <a:pt x="3311" y="1587"/>
                    <a:pt x="3312" y="1582"/>
                    <a:pt x="3312" y="1578"/>
                  </a:cubicBezTo>
                  <a:cubicBezTo>
                    <a:pt x="3312" y="1574"/>
                    <a:pt x="3313" y="1568"/>
                    <a:pt x="3315" y="1564"/>
                  </a:cubicBezTo>
                  <a:cubicBezTo>
                    <a:pt x="3315" y="1562"/>
                    <a:pt x="3316" y="1560"/>
                    <a:pt x="3318" y="1558"/>
                  </a:cubicBezTo>
                  <a:cubicBezTo>
                    <a:pt x="3318" y="1557"/>
                    <a:pt x="3320" y="1555"/>
                    <a:pt x="3321" y="1554"/>
                  </a:cubicBezTo>
                  <a:cubicBezTo>
                    <a:pt x="3325" y="1561"/>
                    <a:pt x="3327" y="1569"/>
                    <a:pt x="3327" y="1578"/>
                  </a:cubicBezTo>
                  <a:cubicBezTo>
                    <a:pt x="3327" y="1578"/>
                    <a:pt x="3327" y="1578"/>
                    <a:pt x="3327" y="1578"/>
                  </a:cubicBezTo>
                  <a:cubicBezTo>
                    <a:pt x="3327" y="1586"/>
                    <a:pt x="3325" y="1595"/>
                    <a:pt x="3321" y="1602"/>
                  </a:cubicBezTo>
                  <a:cubicBezTo>
                    <a:pt x="3320" y="1604"/>
                    <a:pt x="3319" y="1605"/>
                    <a:pt x="3318" y="1607"/>
                  </a:cubicBezTo>
                  <a:cubicBezTo>
                    <a:pt x="3317" y="1608"/>
                    <a:pt x="3316" y="1610"/>
                    <a:pt x="3315" y="1611"/>
                  </a:cubicBezTo>
                  <a:cubicBezTo>
                    <a:pt x="3314" y="1612"/>
                    <a:pt x="3313" y="1615"/>
                    <a:pt x="3312" y="1616"/>
                  </a:cubicBezTo>
                  <a:cubicBezTo>
                    <a:pt x="3311" y="1617"/>
                    <a:pt x="3310" y="1618"/>
                    <a:pt x="3309" y="1619"/>
                  </a:cubicBezTo>
                  <a:cubicBezTo>
                    <a:pt x="3307" y="1620"/>
                    <a:pt x="3306" y="1622"/>
                    <a:pt x="3305" y="1623"/>
                  </a:cubicBezTo>
                  <a:cubicBezTo>
                    <a:pt x="3304" y="1623"/>
                    <a:pt x="3304" y="1624"/>
                    <a:pt x="3303" y="1624"/>
                  </a:cubicBezTo>
                  <a:cubicBezTo>
                    <a:pt x="3024" y="1851"/>
                    <a:pt x="3024" y="1851"/>
                    <a:pt x="3024" y="1851"/>
                  </a:cubicBezTo>
                  <a:cubicBezTo>
                    <a:pt x="3023" y="1851"/>
                    <a:pt x="3023" y="1852"/>
                    <a:pt x="3022" y="1852"/>
                  </a:cubicBezTo>
                  <a:cubicBezTo>
                    <a:pt x="3021" y="1853"/>
                    <a:pt x="3020" y="1854"/>
                    <a:pt x="3019" y="1855"/>
                  </a:cubicBezTo>
                  <a:cubicBezTo>
                    <a:pt x="3017" y="1857"/>
                    <a:pt x="3016" y="1858"/>
                    <a:pt x="3015" y="1859"/>
                  </a:cubicBezTo>
                  <a:cubicBezTo>
                    <a:pt x="3014" y="1861"/>
                    <a:pt x="3013" y="1863"/>
                    <a:pt x="3012" y="1864"/>
                  </a:cubicBezTo>
                  <a:cubicBezTo>
                    <a:pt x="3011" y="1865"/>
                    <a:pt x="3010" y="1867"/>
                    <a:pt x="3009" y="1868"/>
                  </a:cubicBezTo>
                  <a:cubicBezTo>
                    <a:pt x="3008" y="1870"/>
                    <a:pt x="3007" y="1872"/>
                    <a:pt x="3006" y="1873"/>
                  </a:cubicBezTo>
                  <a:cubicBezTo>
                    <a:pt x="3004" y="1879"/>
                    <a:pt x="3002" y="1887"/>
                    <a:pt x="3002" y="1893"/>
                  </a:cubicBezTo>
                  <a:cubicBezTo>
                    <a:pt x="3002" y="1893"/>
                    <a:pt x="3002" y="1893"/>
                    <a:pt x="3002" y="1893"/>
                  </a:cubicBezTo>
                  <a:cubicBezTo>
                    <a:pt x="3002" y="1900"/>
                    <a:pt x="3004" y="1907"/>
                    <a:pt x="3006" y="1913"/>
                  </a:cubicBezTo>
                  <a:cubicBezTo>
                    <a:pt x="3008" y="1911"/>
                    <a:pt x="3009" y="1909"/>
                    <a:pt x="3009" y="1907"/>
                  </a:cubicBezTo>
                  <a:cubicBezTo>
                    <a:pt x="3011" y="1903"/>
                    <a:pt x="3012" y="1897"/>
                    <a:pt x="3012" y="1893"/>
                  </a:cubicBezTo>
                  <a:cubicBezTo>
                    <a:pt x="3012" y="1889"/>
                    <a:pt x="3013" y="1884"/>
                    <a:pt x="3015" y="1879"/>
                  </a:cubicBezTo>
                  <a:cubicBezTo>
                    <a:pt x="3015" y="1877"/>
                    <a:pt x="3016" y="1875"/>
                    <a:pt x="3018" y="1873"/>
                  </a:cubicBezTo>
                  <a:cubicBezTo>
                    <a:pt x="3018" y="1872"/>
                    <a:pt x="3020" y="1870"/>
                    <a:pt x="3021" y="1869"/>
                  </a:cubicBezTo>
                  <a:cubicBezTo>
                    <a:pt x="3025" y="1876"/>
                    <a:pt x="3027" y="1885"/>
                    <a:pt x="3027" y="1893"/>
                  </a:cubicBezTo>
                  <a:cubicBezTo>
                    <a:pt x="3027" y="1893"/>
                    <a:pt x="3027" y="1893"/>
                    <a:pt x="3027" y="1893"/>
                  </a:cubicBezTo>
                  <a:cubicBezTo>
                    <a:pt x="3027" y="1902"/>
                    <a:pt x="3025" y="1910"/>
                    <a:pt x="3021" y="1917"/>
                  </a:cubicBezTo>
                  <a:cubicBezTo>
                    <a:pt x="3020" y="1919"/>
                    <a:pt x="3019" y="1920"/>
                    <a:pt x="3018" y="1923"/>
                  </a:cubicBezTo>
                  <a:cubicBezTo>
                    <a:pt x="3017" y="1924"/>
                    <a:pt x="3016" y="1926"/>
                    <a:pt x="3015" y="1927"/>
                  </a:cubicBezTo>
                  <a:cubicBezTo>
                    <a:pt x="3014" y="1928"/>
                    <a:pt x="3013" y="1930"/>
                    <a:pt x="3012" y="1931"/>
                  </a:cubicBezTo>
                  <a:cubicBezTo>
                    <a:pt x="3011" y="1932"/>
                    <a:pt x="3010" y="1933"/>
                    <a:pt x="3009" y="1934"/>
                  </a:cubicBezTo>
                  <a:cubicBezTo>
                    <a:pt x="3007" y="1935"/>
                    <a:pt x="3006" y="1937"/>
                    <a:pt x="3005" y="1938"/>
                  </a:cubicBezTo>
                  <a:cubicBezTo>
                    <a:pt x="3004" y="1938"/>
                    <a:pt x="3004" y="1939"/>
                    <a:pt x="3003" y="1939"/>
                  </a:cubicBezTo>
                  <a:cubicBezTo>
                    <a:pt x="2723" y="2167"/>
                    <a:pt x="2723" y="2167"/>
                    <a:pt x="2723" y="2167"/>
                  </a:cubicBezTo>
                  <a:cubicBezTo>
                    <a:pt x="2722" y="2167"/>
                    <a:pt x="2722" y="2168"/>
                    <a:pt x="2721" y="2168"/>
                  </a:cubicBezTo>
                  <a:cubicBezTo>
                    <a:pt x="2720" y="2169"/>
                    <a:pt x="2719" y="2170"/>
                    <a:pt x="2718" y="2171"/>
                  </a:cubicBezTo>
                  <a:cubicBezTo>
                    <a:pt x="2716" y="2173"/>
                    <a:pt x="2715" y="2174"/>
                    <a:pt x="2714" y="2175"/>
                  </a:cubicBezTo>
                  <a:cubicBezTo>
                    <a:pt x="2713" y="2176"/>
                    <a:pt x="2712" y="2178"/>
                    <a:pt x="2711" y="2179"/>
                  </a:cubicBezTo>
                  <a:cubicBezTo>
                    <a:pt x="2710" y="2180"/>
                    <a:pt x="2709" y="2182"/>
                    <a:pt x="2708" y="2183"/>
                  </a:cubicBezTo>
                  <a:cubicBezTo>
                    <a:pt x="2707" y="2185"/>
                    <a:pt x="2706" y="2188"/>
                    <a:pt x="2705" y="2189"/>
                  </a:cubicBezTo>
                  <a:cubicBezTo>
                    <a:pt x="2703" y="2195"/>
                    <a:pt x="2701" y="2202"/>
                    <a:pt x="2701" y="2209"/>
                  </a:cubicBezTo>
                  <a:cubicBezTo>
                    <a:pt x="2701" y="2209"/>
                    <a:pt x="2701" y="2209"/>
                    <a:pt x="2701" y="2209"/>
                  </a:cubicBezTo>
                  <a:cubicBezTo>
                    <a:pt x="2701" y="2215"/>
                    <a:pt x="2703" y="2222"/>
                    <a:pt x="2705" y="2229"/>
                  </a:cubicBezTo>
                  <a:cubicBezTo>
                    <a:pt x="2707" y="2226"/>
                    <a:pt x="2708" y="2224"/>
                    <a:pt x="2708" y="2222"/>
                  </a:cubicBezTo>
                  <a:cubicBezTo>
                    <a:pt x="2710" y="2218"/>
                    <a:pt x="2711" y="2213"/>
                    <a:pt x="2711" y="2209"/>
                  </a:cubicBezTo>
                  <a:cubicBezTo>
                    <a:pt x="2711" y="2204"/>
                    <a:pt x="2712" y="2199"/>
                    <a:pt x="2714" y="2195"/>
                  </a:cubicBezTo>
                  <a:cubicBezTo>
                    <a:pt x="2714" y="2193"/>
                    <a:pt x="2715" y="2191"/>
                    <a:pt x="2717" y="2189"/>
                  </a:cubicBezTo>
                  <a:cubicBezTo>
                    <a:pt x="2717" y="2188"/>
                    <a:pt x="2719" y="2185"/>
                    <a:pt x="2720" y="2184"/>
                  </a:cubicBezTo>
                  <a:cubicBezTo>
                    <a:pt x="2724" y="2192"/>
                    <a:pt x="2726" y="2200"/>
                    <a:pt x="2726" y="2209"/>
                  </a:cubicBezTo>
                  <a:cubicBezTo>
                    <a:pt x="2726" y="2209"/>
                    <a:pt x="2726" y="2209"/>
                    <a:pt x="2726" y="2209"/>
                  </a:cubicBezTo>
                  <a:cubicBezTo>
                    <a:pt x="2726" y="2217"/>
                    <a:pt x="2724" y="2225"/>
                    <a:pt x="2720" y="2233"/>
                  </a:cubicBezTo>
                  <a:cubicBezTo>
                    <a:pt x="2719" y="2235"/>
                    <a:pt x="2718" y="2236"/>
                    <a:pt x="2717" y="2238"/>
                  </a:cubicBezTo>
                  <a:cubicBezTo>
                    <a:pt x="2716" y="2239"/>
                    <a:pt x="2715" y="2241"/>
                    <a:pt x="2714" y="2242"/>
                  </a:cubicBezTo>
                  <a:cubicBezTo>
                    <a:pt x="2713" y="2243"/>
                    <a:pt x="2712" y="2245"/>
                    <a:pt x="2711" y="2246"/>
                  </a:cubicBezTo>
                  <a:cubicBezTo>
                    <a:pt x="2710" y="2248"/>
                    <a:pt x="2709" y="2249"/>
                    <a:pt x="2708" y="2250"/>
                  </a:cubicBezTo>
                  <a:cubicBezTo>
                    <a:pt x="2706" y="2251"/>
                    <a:pt x="2705" y="2253"/>
                    <a:pt x="2704" y="2254"/>
                  </a:cubicBezTo>
                  <a:cubicBezTo>
                    <a:pt x="2703" y="2254"/>
                    <a:pt x="2703" y="2255"/>
                    <a:pt x="2702" y="2255"/>
                  </a:cubicBezTo>
                  <a:cubicBezTo>
                    <a:pt x="2423" y="2482"/>
                    <a:pt x="2423" y="2482"/>
                    <a:pt x="2423" y="2482"/>
                  </a:cubicBezTo>
                  <a:cubicBezTo>
                    <a:pt x="2422" y="2482"/>
                    <a:pt x="2422" y="2483"/>
                    <a:pt x="2421" y="2483"/>
                  </a:cubicBezTo>
                  <a:cubicBezTo>
                    <a:pt x="2420" y="2484"/>
                    <a:pt x="2419" y="2485"/>
                    <a:pt x="2418" y="2486"/>
                  </a:cubicBezTo>
                  <a:cubicBezTo>
                    <a:pt x="2416" y="2488"/>
                    <a:pt x="2415" y="2489"/>
                    <a:pt x="2414" y="2490"/>
                  </a:cubicBezTo>
                  <a:cubicBezTo>
                    <a:pt x="2413" y="2491"/>
                    <a:pt x="2412" y="2494"/>
                    <a:pt x="2411" y="2495"/>
                  </a:cubicBezTo>
                  <a:cubicBezTo>
                    <a:pt x="2411" y="2495"/>
                    <a:pt x="2411" y="2495"/>
                    <a:pt x="2411" y="2495"/>
                  </a:cubicBezTo>
                  <a:cubicBezTo>
                    <a:pt x="2410" y="2496"/>
                    <a:pt x="2409" y="2498"/>
                    <a:pt x="2408" y="2499"/>
                  </a:cubicBezTo>
                  <a:cubicBezTo>
                    <a:pt x="2407" y="2501"/>
                    <a:pt x="2406" y="2503"/>
                    <a:pt x="2405" y="2504"/>
                  </a:cubicBezTo>
                  <a:cubicBezTo>
                    <a:pt x="2403" y="2511"/>
                    <a:pt x="2401" y="2518"/>
                    <a:pt x="2401" y="2524"/>
                  </a:cubicBezTo>
                  <a:cubicBezTo>
                    <a:pt x="2401" y="2530"/>
                    <a:pt x="2403" y="2537"/>
                    <a:pt x="2405" y="2543"/>
                  </a:cubicBezTo>
                  <a:cubicBezTo>
                    <a:pt x="2407" y="2541"/>
                    <a:pt x="2408" y="2539"/>
                    <a:pt x="2408" y="2537"/>
                  </a:cubicBezTo>
                  <a:cubicBezTo>
                    <a:pt x="2409" y="2535"/>
                    <a:pt x="2409" y="2533"/>
                    <a:pt x="2410" y="2531"/>
                  </a:cubicBezTo>
                  <a:cubicBezTo>
                    <a:pt x="2410" y="2528"/>
                    <a:pt x="2411" y="2526"/>
                    <a:pt x="2411" y="2524"/>
                  </a:cubicBezTo>
                  <a:cubicBezTo>
                    <a:pt x="2411" y="2520"/>
                    <a:pt x="2412" y="2515"/>
                    <a:pt x="2414" y="2510"/>
                  </a:cubicBezTo>
                  <a:cubicBezTo>
                    <a:pt x="2414" y="2508"/>
                    <a:pt x="2415" y="2506"/>
                    <a:pt x="2417" y="2504"/>
                  </a:cubicBezTo>
                  <a:cubicBezTo>
                    <a:pt x="2417" y="2503"/>
                    <a:pt x="2418" y="2501"/>
                    <a:pt x="2419" y="2500"/>
                  </a:cubicBezTo>
                  <a:cubicBezTo>
                    <a:pt x="2419" y="2500"/>
                    <a:pt x="2420" y="2500"/>
                    <a:pt x="2420" y="2500"/>
                  </a:cubicBezTo>
                  <a:cubicBezTo>
                    <a:pt x="2424" y="2507"/>
                    <a:pt x="2426" y="2516"/>
                    <a:pt x="2426" y="2524"/>
                  </a:cubicBezTo>
                  <a:cubicBezTo>
                    <a:pt x="2426" y="2524"/>
                    <a:pt x="2426" y="2524"/>
                    <a:pt x="2426" y="2524"/>
                  </a:cubicBezTo>
                  <a:cubicBezTo>
                    <a:pt x="2426" y="2532"/>
                    <a:pt x="2424" y="2541"/>
                    <a:pt x="2420" y="2548"/>
                  </a:cubicBezTo>
                  <a:cubicBezTo>
                    <a:pt x="2419" y="2550"/>
                    <a:pt x="2418" y="2551"/>
                    <a:pt x="2417" y="2554"/>
                  </a:cubicBezTo>
                  <a:cubicBezTo>
                    <a:pt x="2417" y="2554"/>
                    <a:pt x="2417" y="2554"/>
                    <a:pt x="2417" y="2554"/>
                  </a:cubicBezTo>
                  <a:cubicBezTo>
                    <a:pt x="2417" y="2552"/>
                    <a:pt x="2418" y="2551"/>
                    <a:pt x="2419" y="2549"/>
                  </a:cubicBezTo>
                  <a:cubicBezTo>
                    <a:pt x="2423" y="2541"/>
                    <a:pt x="2425" y="2533"/>
                    <a:pt x="2425" y="2524"/>
                  </a:cubicBezTo>
                  <a:cubicBezTo>
                    <a:pt x="2425" y="2524"/>
                    <a:pt x="2425" y="2524"/>
                    <a:pt x="2420" y="2524"/>
                  </a:cubicBezTo>
                  <a:cubicBezTo>
                    <a:pt x="2420" y="2524"/>
                    <a:pt x="2420" y="2524"/>
                    <a:pt x="2415" y="2524"/>
                  </a:cubicBezTo>
                  <a:cubicBezTo>
                    <a:pt x="2415" y="2524"/>
                    <a:pt x="2415" y="2524"/>
                    <a:pt x="2411" y="2524"/>
                  </a:cubicBezTo>
                  <a:cubicBezTo>
                    <a:pt x="2411" y="2524"/>
                    <a:pt x="2411" y="2524"/>
                    <a:pt x="2411" y="2544"/>
                  </a:cubicBezTo>
                  <a:cubicBezTo>
                    <a:pt x="2411" y="2544"/>
                    <a:pt x="2411" y="2544"/>
                    <a:pt x="2411" y="2544"/>
                  </a:cubicBezTo>
                  <a:cubicBezTo>
                    <a:pt x="2411" y="2545"/>
                    <a:pt x="2411" y="2547"/>
                    <a:pt x="2411" y="2553"/>
                  </a:cubicBezTo>
                  <a:cubicBezTo>
                    <a:pt x="2411" y="2553"/>
                    <a:pt x="2411" y="2554"/>
                    <a:pt x="2411" y="2554"/>
                  </a:cubicBezTo>
                  <a:cubicBezTo>
                    <a:pt x="2411" y="2555"/>
                    <a:pt x="2411" y="2556"/>
                    <a:pt x="2411" y="2562"/>
                  </a:cubicBezTo>
                  <a:cubicBezTo>
                    <a:pt x="2411" y="2562"/>
                    <a:pt x="2411" y="2562"/>
                    <a:pt x="2411" y="2562"/>
                  </a:cubicBezTo>
                  <a:cubicBezTo>
                    <a:pt x="2411" y="2562"/>
                    <a:pt x="2411" y="2562"/>
                    <a:pt x="2411" y="2562"/>
                  </a:cubicBezTo>
                  <a:cubicBezTo>
                    <a:pt x="2410" y="2564"/>
                    <a:pt x="2409" y="2565"/>
                    <a:pt x="2408" y="2566"/>
                  </a:cubicBezTo>
                  <a:cubicBezTo>
                    <a:pt x="2406" y="2567"/>
                    <a:pt x="2405" y="2569"/>
                    <a:pt x="2404" y="2570"/>
                  </a:cubicBezTo>
                  <a:cubicBezTo>
                    <a:pt x="2403" y="2570"/>
                    <a:pt x="2403" y="2571"/>
                    <a:pt x="2402" y="2571"/>
                  </a:cubicBezTo>
                  <a:cubicBezTo>
                    <a:pt x="2123" y="2798"/>
                    <a:pt x="2123" y="2798"/>
                    <a:pt x="2123" y="2798"/>
                  </a:cubicBezTo>
                  <a:cubicBezTo>
                    <a:pt x="2122" y="2798"/>
                    <a:pt x="2122" y="2799"/>
                    <a:pt x="2121" y="2799"/>
                  </a:cubicBezTo>
                  <a:cubicBezTo>
                    <a:pt x="2120" y="2800"/>
                    <a:pt x="2119" y="2801"/>
                    <a:pt x="2118" y="2802"/>
                  </a:cubicBezTo>
                  <a:cubicBezTo>
                    <a:pt x="2116" y="2804"/>
                    <a:pt x="2115" y="2805"/>
                    <a:pt x="2114" y="2806"/>
                  </a:cubicBezTo>
                  <a:cubicBezTo>
                    <a:pt x="2113" y="2807"/>
                    <a:pt x="2112" y="2810"/>
                    <a:pt x="2111" y="2811"/>
                  </a:cubicBezTo>
                  <a:cubicBezTo>
                    <a:pt x="2109" y="2812"/>
                    <a:pt x="2109" y="2814"/>
                    <a:pt x="2107" y="2815"/>
                  </a:cubicBezTo>
                  <a:cubicBezTo>
                    <a:pt x="2107" y="2817"/>
                    <a:pt x="2106" y="2819"/>
                    <a:pt x="2105" y="2820"/>
                  </a:cubicBezTo>
                  <a:cubicBezTo>
                    <a:pt x="2103" y="2826"/>
                    <a:pt x="2101" y="2834"/>
                    <a:pt x="2101" y="2840"/>
                  </a:cubicBezTo>
                  <a:cubicBezTo>
                    <a:pt x="2101" y="2840"/>
                    <a:pt x="2100" y="2840"/>
                    <a:pt x="2100" y="2840"/>
                  </a:cubicBezTo>
                  <a:cubicBezTo>
                    <a:pt x="2100" y="2846"/>
                    <a:pt x="2102" y="2854"/>
                    <a:pt x="2105" y="2860"/>
                  </a:cubicBezTo>
                  <a:cubicBezTo>
                    <a:pt x="2107" y="2858"/>
                    <a:pt x="2107" y="2856"/>
                    <a:pt x="2107" y="2854"/>
                  </a:cubicBezTo>
                  <a:cubicBezTo>
                    <a:pt x="2109" y="2850"/>
                    <a:pt x="2111" y="2844"/>
                    <a:pt x="2111" y="2840"/>
                  </a:cubicBezTo>
                  <a:cubicBezTo>
                    <a:pt x="2111" y="2836"/>
                    <a:pt x="2112" y="2831"/>
                    <a:pt x="2114" y="2826"/>
                  </a:cubicBezTo>
                  <a:cubicBezTo>
                    <a:pt x="2114" y="2824"/>
                    <a:pt x="2115" y="2822"/>
                    <a:pt x="2116" y="2820"/>
                  </a:cubicBezTo>
                  <a:cubicBezTo>
                    <a:pt x="2116" y="2819"/>
                    <a:pt x="2119" y="2817"/>
                    <a:pt x="2120" y="2816"/>
                  </a:cubicBezTo>
                  <a:cubicBezTo>
                    <a:pt x="2123" y="2823"/>
                    <a:pt x="2125" y="2831"/>
                    <a:pt x="2125" y="2840"/>
                  </a:cubicBezTo>
                  <a:cubicBezTo>
                    <a:pt x="2125" y="2840"/>
                    <a:pt x="2126" y="2840"/>
                    <a:pt x="2126" y="2840"/>
                  </a:cubicBezTo>
                  <a:cubicBezTo>
                    <a:pt x="2126" y="2848"/>
                    <a:pt x="2124" y="2857"/>
                    <a:pt x="2120" y="2864"/>
                  </a:cubicBezTo>
                  <a:cubicBezTo>
                    <a:pt x="2119" y="2866"/>
                    <a:pt x="2118" y="2867"/>
                    <a:pt x="2116" y="2870"/>
                  </a:cubicBezTo>
                  <a:cubicBezTo>
                    <a:pt x="2116" y="2871"/>
                    <a:pt x="2115" y="2873"/>
                    <a:pt x="2114" y="2874"/>
                  </a:cubicBezTo>
                  <a:cubicBezTo>
                    <a:pt x="2113" y="2875"/>
                    <a:pt x="2112" y="2877"/>
                    <a:pt x="2111" y="2878"/>
                  </a:cubicBezTo>
                  <a:cubicBezTo>
                    <a:pt x="2109" y="2879"/>
                    <a:pt x="2109" y="2880"/>
                    <a:pt x="2107" y="2881"/>
                  </a:cubicBezTo>
                  <a:cubicBezTo>
                    <a:pt x="2106" y="2882"/>
                    <a:pt x="2105" y="2884"/>
                    <a:pt x="2104" y="2885"/>
                  </a:cubicBezTo>
                  <a:cubicBezTo>
                    <a:pt x="2102" y="2885"/>
                    <a:pt x="2102" y="2886"/>
                    <a:pt x="2102" y="2886"/>
                  </a:cubicBezTo>
                  <a:cubicBezTo>
                    <a:pt x="1822" y="3113"/>
                    <a:pt x="1822" y="3113"/>
                    <a:pt x="1822" y="3113"/>
                  </a:cubicBezTo>
                  <a:cubicBezTo>
                    <a:pt x="1821" y="3113"/>
                    <a:pt x="1821" y="3114"/>
                    <a:pt x="1820" y="3114"/>
                  </a:cubicBezTo>
                  <a:cubicBezTo>
                    <a:pt x="1819" y="3116"/>
                    <a:pt x="1818" y="3117"/>
                    <a:pt x="1817" y="3118"/>
                  </a:cubicBezTo>
                  <a:cubicBezTo>
                    <a:pt x="1815" y="3120"/>
                    <a:pt x="1814" y="3121"/>
                    <a:pt x="1813" y="3122"/>
                  </a:cubicBezTo>
                  <a:cubicBezTo>
                    <a:pt x="1812" y="3123"/>
                    <a:pt x="1811" y="3125"/>
                    <a:pt x="1810" y="3126"/>
                  </a:cubicBezTo>
                  <a:cubicBezTo>
                    <a:pt x="1809" y="3127"/>
                    <a:pt x="1808" y="3129"/>
                    <a:pt x="1807" y="3130"/>
                  </a:cubicBezTo>
                  <a:cubicBezTo>
                    <a:pt x="1806" y="3132"/>
                    <a:pt x="1805" y="3134"/>
                    <a:pt x="1804" y="3136"/>
                  </a:cubicBezTo>
                  <a:cubicBezTo>
                    <a:pt x="1802" y="3142"/>
                    <a:pt x="1800" y="3149"/>
                    <a:pt x="1800" y="3155"/>
                  </a:cubicBezTo>
                  <a:cubicBezTo>
                    <a:pt x="1800" y="3155"/>
                    <a:pt x="1800" y="3155"/>
                    <a:pt x="1800" y="3155"/>
                  </a:cubicBezTo>
                  <a:cubicBezTo>
                    <a:pt x="1800" y="3162"/>
                    <a:pt x="1802" y="3169"/>
                    <a:pt x="1804" y="3175"/>
                  </a:cubicBezTo>
                  <a:cubicBezTo>
                    <a:pt x="1806" y="3173"/>
                    <a:pt x="1807" y="3171"/>
                    <a:pt x="1807" y="3169"/>
                  </a:cubicBezTo>
                  <a:cubicBezTo>
                    <a:pt x="1809" y="3165"/>
                    <a:pt x="1810" y="3160"/>
                    <a:pt x="1810" y="3155"/>
                  </a:cubicBezTo>
                  <a:cubicBezTo>
                    <a:pt x="1810" y="3151"/>
                    <a:pt x="1811" y="3146"/>
                    <a:pt x="1813" y="3142"/>
                  </a:cubicBezTo>
                  <a:cubicBezTo>
                    <a:pt x="1813" y="3140"/>
                    <a:pt x="1814" y="3138"/>
                    <a:pt x="1816" y="3136"/>
                  </a:cubicBezTo>
                  <a:cubicBezTo>
                    <a:pt x="1816" y="3134"/>
                    <a:pt x="1818" y="3132"/>
                    <a:pt x="1819" y="3131"/>
                  </a:cubicBezTo>
                  <a:cubicBezTo>
                    <a:pt x="1823" y="3139"/>
                    <a:pt x="1825" y="3147"/>
                    <a:pt x="1825" y="3155"/>
                  </a:cubicBezTo>
                  <a:cubicBezTo>
                    <a:pt x="1825" y="3155"/>
                    <a:pt x="1825" y="3155"/>
                    <a:pt x="1825" y="3155"/>
                  </a:cubicBezTo>
                  <a:cubicBezTo>
                    <a:pt x="1825" y="3164"/>
                    <a:pt x="1823" y="3172"/>
                    <a:pt x="1819" y="3180"/>
                  </a:cubicBezTo>
                  <a:cubicBezTo>
                    <a:pt x="1818" y="3182"/>
                    <a:pt x="1817" y="3183"/>
                    <a:pt x="1816" y="3185"/>
                  </a:cubicBezTo>
                  <a:cubicBezTo>
                    <a:pt x="1815" y="3186"/>
                    <a:pt x="1814" y="3188"/>
                    <a:pt x="1813" y="3189"/>
                  </a:cubicBezTo>
                  <a:cubicBezTo>
                    <a:pt x="1812" y="3190"/>
                    <a:pt x="1811" y="3192"/>
                    <a:pt x="1810" y="3193"/>
                  </a:cubicBezTo>
                  <a:cubicBezTo>
                    <a:pt x="1809" y="3194"/>
                    <a:pt x="1808" y="3195"/>
                    <a:pt x="1807" y="3196"/>
                  </a:cubicBezTo>
                  <a:cubicBezTo>
                    <a:pt x="1805" y="3198"/>
                    <a:pt x="1804" y="3200"/>
                    <a:pt x="1803" y="3201"/>
                  </a:cubicBezTo>
                  <a:cubicBezTo>
                    <a:pt x="1802" y="3201"/>
                    <a:pt x="1802" y="3202"/>
                    <a:pt x="1801" y="3202"/>
                  </a:cubicBezTo>
                  <a:cubicBezTo>
                    <a:pt x="1522" y="3429"/>
                    <a:pt x="1522" y="3429"/>
                    <a:pt x="1522" y="3429"/>
                  </a:cubicBezTo>
                  <a:cubicBezTo>
                    <a:pt x="1521" y="3429"/>
                    <a:pt x="1521" y="3430"/>
                    <a:pt x="1520" y="3430"/>
                  </a:cubicBezTo>
                  <a:cubicBezTo>
                    <a:pt x="1519" y="3431"/>
                    <a:pt x="1518" y="3432"/>
                    <a:pt x="1517" y="3433"/>
                  </a:cubicBezTo>
                  <a:cubicBezTo>
                    <a:pt x="1515" y="3435"/>
                    <a:pt x="1514" y="3436"/>
                    <a:pt x="1513" y="3437"/>
                  </a:cubicBezTo>
                  <a:cubicBezTo>
                    <a:pt x="1512" y="3438"/>
                    <a:pt x="1511" y="3440"/>
                    <a:pt x="1510" y="3441"/>
                  </a:cubicBezTo>
                  <a:cubicBezTo>
                    <a:pt x="1509" y="3443"/>
                    <a:pt x="1508" y="3445"/>
                    <a:pt x="1507" y="3446"/>
                  </a:cubicBezTo>
                  <a:cubicBezTo>
                    <a:pt x="1506" y="3448"/>
                    <a:pt x="1505" y="3450"/>
                    <a:pt x="1504" y="3451"/>
                  </a:cubicBezTo>
                  <a:cubicBezTo>
                    <a:pt x="1502" y="3457"/>
                    <a:pt x="1500" y="3465"/>
                    <a:pt x="1500" y="3471"/>
                  </a:cubicBezTo>
                  <a:cubicBezTo>
                    <a:pt x="1500" y="3471"/>
                    <a:pt x="1500" y="3471"/>
                    <a:pt x="1500" y="3471"/>
                  </a:cubicBezTo>
                  <a:cubicBezTo>
                    <a:pt x="1500" y="3477"/>
                    <a:pt x="1502" y="3485"/>
                    <a:pt x="1504" y="3491"/>
                  </a:cubicBezTo>
                  <a:cubicBezTo>
                    <a:pt x="1506" y="3489"/>
                    <a:pt x="1507" y="3487"/>
                    <a:pt x="1507" y="3485"/>
                  </a:cubicBezTo>
                  <a:cubicBezTo>
                    <a:pt x="1509" y="3480"/>
                    <a:pt x="1510" y="3475"/>
                    <a:pt x="1510" y="3471"/>
                  </a:cubicBezTo>
                  <a:cubicBezTo>
                    <a:pt x="1510" y="3467"/>
                    <a:pt x="1511" y="3461"/>
                    <a:pt x="1513" y="3457"/>
                  </a:cubicBezTo>
                  <a:cubicBezTo>
                    <a:pt x="1513" y="3455"/>
                    <a:pt x="1514" y="3453"/>
                    <a:pt x="1516" y="3451"/>
                  </a:cubicBezTo>
                  <a:cubicBezTo>
                    <a:pt x="1516" y="3450"/>
                    <a:pt x="1518" y="3448"/>
                    <a:pt x="1519" y="3447"/>
                  </a:cubicBezTo>
                  <a:cubicBezTo>
                    <a:pt x="1523" y="3454"/>
                    <a:pt x="1525" y="3462"/>
                    <a:pt x="1525" y="3471"/>
                  </a:cubicBezTo>
                  <a:cubicBezTo>
                    <a:pt x="1525" y="3471"/>
                    <a:pt x="1525" y="3471"/>
                    <a:pt x="1525" y="3471"/>
                  </a:cubicBezTo>
                  <a:cubicBezTo>
                    <a:pt x="1525" y="3479"/>
                    <a:pt x="1523" y="3488"/>
                    <a:pt x="1519" y="3495"/>
                  </a:cubicBezTo>
                  <a:cubicBezTo>
                    <a:pt x="1518" y="3497"/>
                    <a:pt x="1517" y="3498"/>
                    <a:pt x="1516" y="3500"/>
                  </a:cubicBezTo>
                  <a:cubicBezTo>
                    <a:pt x="1515" y="3501"/>
                    <a:pt x="1514" y="3504"/>
                    <a:pt x="1513" y="3505"/>
                  </a:cubicBezTo>
                  <a:cubicBezTo>
                    <a:pt x="1512" y="3506"/>
                    <a:pt x="1511" y="3508"/>
                    <a:pt x="1510" y="3509"/>
                  </a:cubicBezTo>
                  <a:cubicBezTo>
                    <a:pt x="1509" y="3510"/>
                    <a:pt x="1508" y="3511"/>
                    <a:pt x="1507" y="3512"/>
                  </a:cubicBezTo>
                  <a:cubicBezTo>
                    <a:pt x="1505" y="3513"/>
                    <a:pt x="1504" y="3515"/>
                    <a:pt x="1503" y="3516"/>
                  </a:cubicBezTo>
                  <a:cubicBezTo>
                    <a:pt x="1502" y="3516"/>
                    <a:pt x="1502" y="3517"/>
                    <a:pt x="1501" y="3517"/>
                  </a:cubicBezTo>
                  <a:cubicBezTo>
                    <a:pt x="1234" y="3735"/>
                    <a:pt x="1222" y="3744"/>
                    <a:pt x="1222" y="3744"/>
                  </a:cubicBezTo>
                  <a:cubicBezTo>
                    <a:pt x="1222" y="3744"/>
                    <a:pt x="1222" y="3744"/>
                    <a:pt x="1222" y="3744"/>
                  </a:cubicBezTo>
                  <a:cubicBezTo>
                    <a:pt x="1221" y="3744"/>
                    <a:pt x="1221" y="3745"/>
                    <a:pt x="1220" y="3745"/>
                  </a:cubicBezTo>
                  <a:cubicBezTo>
                    <a:pt x="1219" y="3746"/>
                    <a:pt x="1218" y="3747"/>
                    <a:pt x="1217" y="3749"/>
                  </a:cubicBezTo>
                  <a:cubicBezTo>
                    <a:pt x="1215" y="3751"/>
                    <a:pt x="1214" y="3752"/>
                    <a:pt x="1213" y="3753"/>
                  </a:cubicBezTo>
                  <a:cubicBezTo>
                    <a:pt x="1212" y="3754"/>
                    <a:pt x="1211" y="3756"/>
                    <a:pt x="1210" y="3757"/>
                  </a:cubicBezTo>
                  <a:cubicBezTo>
                    <a:pt x="1209" y="3758"/>
                    <a:pt x="1208" y="3760"/>
                    <a:pt x="1207" y="3761"/>
                  </a:cubicBezTo>
                  <a:cubicBezTo>
                    <a:pt x="1206" y="3763"/>
                    <a:pt x="1205" y="3765"/>
                    <a:pt x="1204" y="3766"/>
                  </a:cubicBezTo>
                  <a:cubicBezTo>
                    <a:pt x="1202" y="3773"/>
                    <a:pt x="1200" y="3780"/>
                    <a:pt x="1200" y="3786"/>
                  </a:cubicBezTo>
                  <a:cubicBezTo>
                    <a:pt x="1200" y="3793"/>
                    <a:pt x="1202" y="3800"/>
                    <a:pt x="1204" y="3806"/>
                  </a:cubicBezTo>
                  <a:cubicBezTo>
                    <a:pt x="1206" y="3804"/>
                    <a:pt x="1207" y="3802"/>
                    <a:pt x="1207" y="3800"/>
                  </a:cubicBezTo>
                  <a:cubicBezTo>
                    <a:pt x="1209" y="3796"/>
                    <a:pt x="1210" y="3791"/>
                    <a:pt x="1210" y="3786"/>
                  </a:cubicBezTo>
                  <a:cubicBezTo>
                    <a:pt x="1210" y="3782"/>
                    <a:pt x="1211" y="3777"/>
                    <a:pt x="1213" y="3773"/>
                  </a:cubicBezTo>
                  <a:cubicBezTo>
                    <a:pt x="1213" y="3771"/>
                    <a:pt x="1214" y="3768"/>
                    <a:pt x="1216" y="3766"/>
                  </a:cubicBezTo>
                  <a:cubicBezTo>
                    <a:pt x="1216" y="3765"/>
                    <a:pt x="1218" y="3763"/>
                    <a:pt x="1219" y="3762"/>
                  </a:cubicBezTo>
                  <a:cubicBezTo>
                    <a:pt x="1223" y="3770"/>
                    <a:pt x="1225" y="3778"/>
                    <a:pt x="1225" y="3786"/>
                  </a:cubicBezTo>
                  <a:cubicBezTo>
                    <a:pt x="1225" y="3795"/>
                    <a:pt x="1223" y="3803"/>
                    <a:pt x="1219" y="3811"/>
                  </a:cubicBezTo>
                  <a:cubicBezTo>
                    <a:pt x="1218" y="3813"/>
                    <a:pt x="1217" y="3814"/>
                    <a:pt x="1216" y="3816"/>
                  </a:cubicBezTo>
                  <a:cubicBezTo>
                    <a:pt x="1215" y="3817"/>
                    <a:pt x="1214" y="3819"/>
                    <a:pt x="1213" y="3820"/>
                  </a:cubicBezTo>
                  <a:cubicBezTo>
                    <a:pt x="1212" y="3821"/>
                    <a:pt x="1211" y="3823"/>
                    <a:pt x="1210" y="3824"/>
                  </a:cubicBezTo>
                  <a:cubicBezTo>
                    <a:pt x="1209" y="3825"/>
                    <a:pt x="1208" y="3826"/>
                    <a:pt x="1207" y="3827"/>
                  </a:cubicBezTo>
                  <a:cubicBezTo>
                    <a:pt x="1205" y="3828"/>
                    <a:pt x="1204" y="3831"/>
                    <a:pt x="1203" y="3832"/>
                  </a:cubicBezTo>
                  <a:cubicBezTo>
                    <a:pt x="1202" y="3832"/>
                    <a:pt x="1202" y="3833"/>
                    <a:pt x="1201" y="3833"/>
                  </a:cubicBezTo>
                  <a:cubicBezTo>
                    <a:pt x="922" y="4060"/>
                    <a:pt x="922" y="4060"/>
                    <a:pt x="922" y="4060"/>
                  </a:cubicBezTo>
                  <a:cubicBezTo>
                    <a:pt x="921" y="4060"/>
                    <a:pt x="921" y="4061"/>
                    <a:pt x="920" y="4061"/>
                  </a:cubicBezTo>
                  <a:cubicBezTo>
                    <a:pt x="919" y="4062"/>
                    <a:pt x="918" y="4063"/>
                    <a:pt x="917" y="4064"/>
                  </a:cubicBezTo>
                  <a:cubicBezTo>
                    <a:pt x="915" y="4066"/>
                    <a:pt x="914" y="4067"/>
                    <a:pt x="913" y="4068"/>
                  </a:cubicBezTo>
                  <a:cubicBezTo>
                    <a:pt x="912" y="4069"/>
                    <a:pt x="911" y="4071"/>
                    <a:pt x="910" y="4072"/>
                  </a:cubicBezTo>
                  <a:cubicBezTo>
                    <a:pt x="909" y="4073"/>
                    <a:pt x="908" y="4076"/>
                    <a:pt x="907" y="4077"/>
                  </a:cubicBezTo>
                  <a:cubicBezTo>
                    <a:pt x="906" y="4079"/>
                    <a:pt x="905" y="4081"/>
                    <a:pt x="904" y="4082"/>
                  </a:cubicBezTo>
                  <a:cubicBezTo>
                    <a:pt x="902" y="4088"/>
                    <a:pt x="900" y="4095"/>
                    <a:pt x="900" y="4102"/>
                  </a:cubicBezTo>
                  <a:cubicBezTo>
                    <a:pt x="900" y="4102"/>
                    <a:pt x="900" y="4102"/>
                    <a:pt x="900" y="4102"/>
                  </a:cubicBezTo>
                  <a:cubicBezTo>
                    <a:pt x="900" y="4108"/>
                    <a:pt x="902" y="4115"/>
                    <a:pt x="904" y="4122"/>
                  </a:cubicBezTo>
                  <a:cubicBezTo>
                    <a:pt x="906" y="4120"/>
                    <a:pt x="907" y="4118"/>
                    <a:pt x="907" y="4115"/>
                  </a:cubicBezTo>
                  <a:cubicBezTo>
                    <a:pt x="909" y="4111"/>
                    <a:pt x="910" y="4106"/>
                    <a:pt x="910" y="4102"/>
                  </a:cubicBezTo>
                  <a:cubicBezTo>
                    <a:pt x="910" y="4098"/>
                    <a:pt x="911" y="4092"/>
                    <a:pt x="913" y="4088"/>
                  </a:cubicBezTo>
                  <a:cubicBezTo>
                    <a:pt x="913" y="4086"/>
                    <a:pt x="914" y="4084"/>
                    <a:pt x="916" y="4082"/>
                  </a:cubicBezTo>
                  <a:cubicBezTo>
                    <a:pt x="916" y="4081"/>
                    <a:pt x="918" y="4079"/>
                    <a:pt x="919" y="4078"/>
                  </a:cubicBezTo>
                  <a:cubicBezTo>
                    <a:pt x="923" y="4085"/>
                    <a:pt x="925" y="4093"/>
                    <a:pt x="925" y="4102"/>
                  </a:cubicBezTo>
                  <a:cubicBezTo>
                    <a:pt x="925" y="4102"/>
                    <a:pt x="925" y="4102"/>
                    <a:pt x="925" y="4102"/>
                  </a:cubicBezTo>
                  <a:cubicBezTo>
                    <a:pt x="925" y="4110"/>
                    <a:pt x="923" y="4119"/>
                    <a:pt x="919" y="4126"/>
                  </a:cubicBezTo>
                  <a:cubicBezTo>
                    <a:pt x="918" y="4128"/>
                    <a:pt x="917" y="4129"/>
                    <a:pt x="916" y="4131"/>
                  </a:cubicBezTo>
                  <a:cubicBezTo>
                    <a:pt x="915" y="4132"/>
                    <a:pt x="914" y="4134"/>
                    <a:pt x="913" y="4135"/>
                  </a:cubicBezTo>
                  <a:cubicBezTo>
                    <a:pt x="912" y="4136"/>
                    <a:pt x="911" y="4139"/>
                    <a:pt x="910" y="4140"/>
                  </a:cubicBezTo>
                  <a:cubicBezTo>
                    <a:pt x="909" y="4141"/>
                    <a:pt x="908" y="4142"/>
                    <a:pt x="907" y="4143"/>
                  </a:cubicBezTo>
                  <a:cubicBezTo>
                    <a:pt x="905" y="4144"/>
                    <a:pt x="904" y="4146"/>
                    <a:pt x="903" y="4147"/>
                  </a:cubicBezTo>
                  <a:cubicBezTo>
                    <a:pt x="902" y="4147"/>
                    <a:pt x="902" y="4148"/>
                    <a:pt x="901" y="4148"/>
                  </a:cubicBezTo>
                  <a:cubicBezTo>
                    <a:pt x="622" y="4375"/>
                    <a:pt x="622" y="4375"/>
                    <a:pt x="622" y="4375"/>
                  </a:cubicBezTo>
                  <a:cubicBezTo>
                    <a:pt x="621" y="4375"/>
                    <a:pt x="621" y="4376"/>
                    <a:pt x="620" y="4376"/>
                  </a:cubicBezTo>
                  <a:cubicBezTo>
                    <a:pt x="619" y="4377"/>
                    <a:pt x="618" y="4378"/>
                    <a:pt x="617" y="4379"/>
                  </a:cubicBezTo>
                  <a:cubicBezTo>
                    <a:pt x="615" y="4381"/>
                    <a:pt x="614" y="4383"/>
                    <a:pt x="613" y="4384"/>
                  </a:cubicBezTo>
                  <a:cubicBezTo>
                    <a:pt x="612" y="4385"/>
                    <a:pt x="611" y="4387"/>
                    <a:pt x="610" y="4388"/>
                  </a:cubicBezTo>
                  <a:cubicBezTo>
                    <a:pt x="609" y="4389"/>
                    <a:pt x="608" y="4391"/>
                    <a:pt x="607" y="4392"/>
                  </a:cubicBezTo>
                  <a:cubicBezTo>
                    <a:pt x="606" y="4394"/>
                    <a:pt x="605" y="4396"/>
                    <a:pt x="604" y="4397"/>
                  </a:cubicBezTo>
                  <a:cubicBezTo>
                    <a:pt x="602" y="4404"/>
                    <a:pt x="600" y="4411"/>
                    <a:pt x="600" y="4417"/>
                  </a:cubicBezTo>
                  <a:cubicBezTo>
                    <a:pt x="600" y="4417"/>
                    <a:pt x="600" y="4417"/>
                    <a:pt x="600" y="4417"/>
                  </a:cubicBezTo>
                  <a:cubicBezTo>
                    <a:pt x="600" y="4424"/>
                    <a:pt x="602" y="4431"/>
                    <a:pt x="604" y="4437"/>
                  </a:cubicBezTo>
                  <a:cubicBezTo>
                    <a:pt x="606" y="4435"/>
                    <a:pt x="607" y="4433"/>
                    <a:pt x="607" y="4431"/>
                  </a:cubicBezTo>
                  <a:cubicBezTo>
                    <a:pt x="609" y="4427"/>
                    <a:pt x="610" y="4421"/>
                    <a:pt x="610" y="4417"/>
                  </a:cubicBezTo>
                  <a:cubicBezTo>
                    <a:pt x="610" y="4413"/>
                    <a:pt x="611" y="4408"/>
                    <a:pt x="613" y="4404"/>
                  </a:cubicBezTo>
                  <a:cubicBezTo>
                    <a:pt x="613" y="4401"/>
                    <a:pt x="614" y="4399"/>
                    <a:pt x="616" y="4397"/>
                  </a:cubicBezTo>
                  <a:cubicBezTo>
                    <a:pt x="616" y="4396"/>
                    <a:pt x="618" y="4394"/>
                    <a:pt x="619" y="4393"/>
                  </a:cubicBezTo>
                  <a:cubicBezTo>
                    <a:pt x="623" y="4400"/>
                    <a:pt x="625" y="4409"/>
                    <a:pt x="625" y="4417"/>
                  </a:cubicBezTo>
                  <a:cubicBezTo>
                    <a:pt x="625" y="4417"/>
                    <a:pt x="625" y="4417"/>
                    <a:pt x="625" y="4417"/>
                  </a:cubicBezTo>
                  <a:cubicBezTo>
                    <a:pt x="625" y="4426"/>
                    <a:pt x="623" y="4434"/>
                    <a:pt x="619" y="4441"/>
                  </a:cubicBezTo>
                  <a:cubicBezTo>
                    <a:pt x="618" y="4444"/>
                    <a:pt x="617" y="4445"/>
                    <a:pt x="616" y="4447"/>
                  </a:cubicBezTo>
                  <a:cubicBezTo>
                    <a:pt x="615" y="4448"/>
                    <a:pt x="614" y="4450"/>
                    <a:pt x="613" y="4451"/>
                  </a:cubicBezTo>
                  <a:cubicBezTo>
                    <a:pt x="612" y="4452"/>
                    <a:pt x="611" y="4454"/>
                    <a:pt x="610" y="4455"/>
                  </a:cubicBezTo>
                  <a:cubicBezTo>
                    <a:pt x="609" y="4456"/>
                    <a:pt x="608" y="4457"/>
                    <a:pt x="607" y="4458"/>
                  </a:cubicBezTo>
                  <a:cubicBezTo>
                    <a:pt x="605" y="4459"/>
                    <a:pt x="604" y="4461"/>
                    <a:pt x="603" y="4462"/>
                  </a:cubicBezTo>
                  <a:cubicBezTo>
                    <a:pt x="602" y="4462"/>
                    <a:pt x="602" y="4463"/>
                    <a:pt x="601" y="4463"/>
                  </a:cubicBezTo>
                  <a:cubicBezTo>
                    <a:pt x="321" y="4691"/>
                    <a:pt x="321" y="4691"/>
                    <a:pt x="321" y="4691"/>
                  </a:cubicBezTo>
                  <a:cubicBezTo>
                    <a:pt x="320" y="4691"/>
                    <a:pt x="320" y="4692"/>
                    <a:pt x="319" y="4692"/>
                  </a:cubicBezTo>
                  <a:cubicBezTo>
                    <a:pt x="318" y="4693"/>
                    <a:pt x="317" y="4694"/>
                    <a:pt x="316" y="4695"/>
                  </a:cubicBezTo>
                  <a:cubicBezTo>
                    <a:pt x="314" y="4697"/>
                    <a:pt x="313" y="4698"/>
                    <a:pt x="312" y="4699"/>
                  </a:cubicBezTo>
                  <a:cubicBezTo>
                    <a:pt x="311" y="4700"/>
                    <a:pt x="310" y="4702"/>
                    <a:pt x="309" y="4703"/>
                  </a:cubicBezTo>
                  <a:cubicBezTo>
                    <a:pt x="308" y="4704"/>
                    <a:pt x="307" y="4706"/>
                    <a:pt x="306" y="4707"/>
                  </a:cubicBezTo>
                  <a:cubicBezTo>
                    <a:pt x="305" y="4710"/>
                    <a:pt x="304" y="4712"/>
                    <a:pt x="303" y="4713"/>
                  </a:cubicBezTo>
                  <a:cubicBezTo>
                    <a:pt x="301" y="4719"/>
                    <a:pt x="299" y="4726"/>
                    <a:pt x="299" y="4733"/>
                  </a:cubicBezTo>
                  <a:cubicBezTo>
                    <a:pt x="299" y="4733"/>
                    <a:pt x="299" y="4733"/>
                    <a:pt x="299" y="4733"/>
                  </a:cubicBezTo>
                  <a:cubicBezTo>
                    <a:pt x="299" y="4739"/>
                    <a:pt x="301" y="4746"/>
                    <a:pt x="303" y="4753"/>
                  </a:cubicBezTo>
                  <a:cubicBezTo>
                    <a:pt x="305" y="4751"/>
                    <a:pt x="306" y="4748"/>
                    <a:pt x="306" y="4746"/>
                  </a:cubicBezTo>
                  <a:cubicBezTo>
                    <a:pt x="308" y="4742"/>
                    <a:pt x="309" y="4737"/>
                    <a:pt x="309" y="4733"/>
                  </a:cubicBezTo>
                  <a:cubicBezTo>
                    <a:pt x="309" y="4728"/>
                    <a:pt x="310" y="4723"/>
                    <a:pt x="312" y="4719"/>
                  </a:cubicBezTo>
                  <a:cubicBezTo>
                    <a:pt x="312" y="4717"/>
                    <a:pt x="313" y="4715"/>
                    <a:pt x="315" y="4713"/>
                  </a:cubicBezTo>
                  <a:cubicBezTo>
                    <a:pt x="315" y="4712"/>
                    <a:pt x="317" y="4710"/>
                    <a:pt x="318" y="4708"/>
                  </a:cubicBezTo>
                  <a:cubicBezTo>
                    <a:pt x="322" y="4716"/>
                    <a:pt x="324" y="4724"/>
                    <a:pt x="324" y="4733"/>
                  </a:cubicBezTo>
                  <a:cubicBezTo>
                    <a:pt x="324" y="4733"/>
                    <a:pt x="324" y="4733"/>
                    <a:pt x="324" y="4733"/>
                  </a:cubicBezTo>
                  <a:cubicBezTo>
                    <a:pt x="324" y="4741"/>
                    <a:pt x="322" y="4750"/>
                    <a:pt x="318" y="4757"/>
                  </a:cubicBezTo>
                  <a:cubicBezTo>
                    <a:pt x="317" y="4759"/>
                    <a:pt x="316" y="4760"/>
                    <a:pt x="315" y="4762"/>
                  </a:cubicBezTo>
                  <a:cubicBezTo>
                    <a:pt x="314" y="4763"/>
                    <a:pt x="313" y="4765"/>
                    <a:pt x="312" y="4766"/>
                  </a:cubicBezTo>
                  <a:cubicBezTo>
                    <a:pt x="311" y="4767"/>
                    <a:pt x="310" y="4769"/>
                    <a:pt x="309" y="4771"/>
                  </a:cubicBezTo>
                  <a:cubicBezTo>
                    <a:pt x="308" y="4772"/>
                    <a:pt x="307" y="4773"/>
                    <a:pt x="306" y="4774"/>
                  </a:cubicBezTo>
                  <a:cubicBezTo>
                    <a:pt x="304" y="4775"/>
                    <a:pt x="303" y="4777"/>
                    <a:pt x="302" y="4778"/>
                  </a:cubicBezTo>
                  <a:cubicBezTo>
                    <a:pt x="301" y="4778"/>
                    <a:pt x="301" y="4779"/>
                    <a:pt x="300" y="4779"/>
                  </a:cubicBezTo>
                  <a:cubicBezTo>
                    <a:pt x="21" y="5006"/>
                    <a:pt x="21" y="5006"/>
                    <a:pt x="21" y="5006"/>
                  </a:cubicBezTo>
                  <a:cubicBezTo>
                    <a:pt x="20" y="5006"/>
                    <a:pt x="20" y="5007"/>
                    <a:pt x="19" y="5007"/>
                  </a:cubicBezTo>
                  <a:cubicBezTo>
                    <a:pt x="18" y="5008"/>
                    <a:pt x="17" y="5009"/>
                    <a:pt x="16" y="5010"/>
                  </a:cubicBezTo>
                  <a:cubicBezTo>
                    <a:pt x="14" y="5012"/>
                    <a:pt x="13" y="5013"/>
                    <a:pt x="12" y="5014"/>
                  </a:cubicBezTo>
                  <a:cubicBezTo>
                    <a:pt x="11" y="5015"/>
                    <a:pt x="10" y="5018"/>
                    <a:pt x="9" y="5019"/>
                  </a:cubicBezTo>
                  <a:cubicBezTo>
                    <a:pt x="9" y="5019"/>
                    <a:pt x="9" y="5019"/>
                    <a:pt x="9" y="5019"/>
                  </a:cubicBezTo>
                  <a:cubicBezTo>
                    <a:pt x="8" y="5020"/>
                    <a:pt x="7" y="5022"/>
                    <a:pt x="6" y="5023"/>
                  </a:cubicBezTo>
                  <a:cubicBezTo>
                    <a:pt x="5" y="5025"/>
                    <a:pt x="4" y="5027"/>
                    <a:pt x="3" y="5029"/>
                  </a:cubicBezTo>
                  <a:cubicBezTo>
                    <a:pt x="2" y="5035"/>
                    <a:pt x="0" y="5042"/>
                    <a:pt x="0" y="5048"/>
                  </a:cubicBezTo>
                  <a:cubicBezTo>
                    <a:pt x="4" y="5048"/>
                    <a:pt x="4" y="5048"/>
                    <a:pt x="4" y="5048"/>
                  </a:cubicBezTo>
                  <a:cubicBezTo>
                    <a:pt x="9" y="5048"/>
                    <a:pt x="9" y="5048"/>
                    <a:pt x="9" y="5048"/>
                  </a:cubicBezTo>
                  <a:cubicBezTo>
                    <a:pt x="9" y="5044"/>
                    <a:pt x="10" y="5039"/>
                    <a:pt x="12" y="5034"/>
                  </a:cubicBezTo>
                  <a:cubicBezTo>
                    <a:pt x="12" y="5032"/>
                    <a:pt x="13" y="5030"/>
                    <a:pt x="15" y="5028"/>
                  </a:cubicBezTo>
                  <a:cubicBezTo>
                    <a:pt x="15" y="5027"/>
                    <a:pt x="17" y="5025"/>
                    <a:pt x="18" y="5024"/>
                  </a:cubicBezTo>
                  <a:cubicBezTo>
                    <a:pt x="18" y="5024"/>
                    <a:pt x="18" y="5024"/>
                    <a:pt x="18" y="5024"/>
                  </a:cubicBezTo>
                  <a:cubicBezTo>
                    <a:pt x="22" y="5031"/>
                    <a:pt x="24" y="5040"/>
                    <a:pt x="24" y="5048"/>
                  </a:cubicBezTo>
                  <a:cubicBezTo>
                    <a:pt x="28" y="5048"/>
                    <a:pt x="28" y="5048"/>
                    <a:pt x="28" y="5048"/>
                  </a:cubicBezTo>
                  <a:cubicBezTo>
                    <a:pt x="33" y="5048"/>
                    <a:pt x="33" y="5048"/>
                    <a:pt x="33" y="5048"/>
                  </a:cubicBezTo>
                  <a:cubicBezTo>
                    <a:pt x="33" y="5037"/>
                    <a:pt x="30" y="5026"/>
                    <a:pt x="25" y="5015"/>
                  </a:cubicBezTo>
                  <a:cubicBezTo>
                    <a:pt x="25" y="5015"/>
                    <a:pt x="26" y="5014"/>
                    <a:pt x="27" y="5014"/>
                  </a:cubicBezTo>
                  <a:cubicBezTo>
                    <a:pt x="306" y="4787"/>
                    <a:pt x="306" y="4787"/>
                    <a:pt x="306" y="4787"/>
                  </a:cubicBezTo>
                  <a:cubicBezTo>
                    <a:pt x="307" y="4786"/>
                    <a:pt x="308" y="4785"/>
                    <a:pt x="309" y="4784"/>
                  </a:cubicBezTo>
                  <a:cubicBezTo>
                    <a:pt x="310" y="4785"/>
                    <a:pt x="311" y="4786"/>
                    <a:pt x="312" y="4787"/>
                  </a:cubicBezTo>
                  <a:cubicBezTo>
                    <a:pt x="592" y="5014"/>
                    <a:pt x="592" y="5014"/>
                    <a:pt x="592" y="5014"/>
                  </a:cubicBezTo>
                  <a:cubicBezTo>
                    <a:pt x="593" y="5014"/>
                    <a:pt x="594" y="5015"/>
                    <a:pt x="594" y="5015"/>
                  </a:cubicBezTo>
                  <a:cubicBezTo>
                    <a:pt x="595" y="5014"/>
                    <a:pt x="596" y="5013"/>
                    <a:pt x="597" y="5011"/>
                  </a:cubicBezTo>
                  <a:cubicBezTo>
                    <a:pt x="598" y="5010"/>
                    <a:pt x="599" y="5009"/>
                    <a:pt x="600" y="5007"/>
                  </a:cubicBezTo>
                  <a:cubicBezTo>
                    <a:pt x="599" y="5007"/>
                    <a:pt x="599" y="5006"/>
                    <a:pt x="598" y="5006"/>
                  </a:cubicBezTo>
                  <a:cubicBezTo>
                    <a:pt x="318" y="4779"/>
                    <a:pt x="318" y="4779"/>
                    <a:pt x="318" y="47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7" name="Freeform 54"/>
            <p:cNvSpPr>
              <a:spLocks/>
            </p:cNvSpPr>
            <p:nvPr/>
          </p:nvSpPr>
          <p:spPr bwMode="auto">
            <a:xfrm>
              <a:off x="1860550" y="1674813"/>
              <a:ext cx="3249613" cy="3214687"/>
            </a:xfrm>
            <a:custGeom>
              <a:avLst/>
              <a:gdLst>
                <a:gd name="T0" fmla="*/ 892 w 5105"/>
                <a:gd name="T1" fmla="*/ 4699 h 5048"/>
                <a:gd name="T2" fmla="*/ 628 w 5105"/>
                <a:gd name="T3" fmla="*/ 4383 h 5048"/>
                <a:gd name="T4" fmla="*/ 923 w 5105"/>
                <a:gd name="T5" fmla="*/ 4138 h 5048"/>
                <a:gd name="T6" fmla="*/ 1500 w 5105"/>
                <a:gd name="T7" fmla="*/ 4060 h 5048"/>
                <a:gd name="T8" fmla="*/ 1507 w 5105"/>
                <a:gd name="T9" fmla="*/ 3525 h 5048"/>
                <a:gd name="T10" fmla="*/ 1517 w 5105"/>
                <a:gd name="T11" fmla="*/ 3515 h 5048"/>
                <a:gd name="T12" fmla="*/ 2092 w 5105"/>
                <a:gd name="T13" fmla="*/ 3436 h 5048"/>
                <a:gd name="T14" fmla="*/ 1834 w 5105"/>
                <a:gd name="T15" fmla="*/ 3155 h 5048"/>
                <a:gd name="T16" fmla="*/ 2119 w 5105"/>
                <a:gd name="T17" fmla="*/ 2886 h 5048"/>
                <a:gd name="T18" fmla="*/ 2128 w 5105"/>
                <a:gd name="T19" fmla="*/ 2806 h 5048"/>
                <a:gd name="T20" fmla="*/ 2421 w 5105"/>
                <a:gd name="T21" fmla="*/ 2565 h 5048"/>
                <a:gd name="T22" fmla="*/ 2996 w 5105"/>
                <a:gd name="T23" fmla="*/ 2491 h 5048"/>
                <a:gd name="T24" fmla="*/ 2727 w 5105"/>
                <a:gd name="T25" fmla="*/ 2176 h 5048"/>
                <a:gd name="T26" fmla="*/ 3300 w 5105"/>
                <a:gd name="T27" fmla="*/ 2166 h 5048"/>
                <a:gd name="T28" fmla="*/ 3312 w 5105"/>
                <a:gd name="T29" fmla="*/ 1629 h 5048"/>
                <a:gd name="T30" fmla="*/ 3322 w 5105"/>
                <a:gd name="T31" fmla="*/ 1618 h 5048"/>
                <a:gd name="T32" fmla="*/ 3897 w 5105"/>
                <a:gd name="T33" fmla="*/ 1545 h 5048"/>
                <a:gd name="T34" fmla="*/ 3637 w 5105"/>
                <a:gd name="T35" fmla="*/ 1262 h 5048"/>
                <a:gd name="T36" fmla="*/ 4202 w 5105"/>
                <a:gd name="T37" fmla="*/ 1219 h 5048"/>
                <a:gd name="T38" fmla="*/ 4214 w 5105"/>
                <a:gd name="T39" fmla="*/ 682 h 5048"/>
                <a:gd name="T40" fmla="*/ 4224 w 5105"/>
                <a:gd name="T41" fmla="*/ 672 h 5048"/>
                <a:gd name="T42" fmla="*/ 4802 w 5105"/>
                <a:gd name="T43" fmla="*/ 594 h 5048"/>
                <a:gd name="T44" fmla="*/ 4530 w 5105"/>
                <a:gd name="T45" fmla="*/ 348 h 5048"/>
                <a:gd name="T46" fmla="*/ 5103 w 5105"/>
                <a:gd name="T47" fmla="*/ 273 h 5048"/>
                <a:gd name="T48" fmla="*/ 4818 w 5105"/>
                <a:gd name="T49" fmla="*/ 34 h 5048"/>
                <a:gd name="T50" fmla="*/ 4504 w 5105"/>
                <a:gd name="T51" fmla="*/ 315 h 5048"/>
                <a:gd name="T52" fmla="*/ 4517 w 5105"/>
                <a:gd name="T53" fmla="*/ 349 h 5048"/>
                <a:gd name="T54" fmla="*/ 4208 w 5105"/>
                <a:gd name="T55" fmla="*/ 611 h 5048"/>
                <a:gd name="T56" fmla="*/ 4220 w 5105"/>
                <a:gd name="T57" fmla="*/ 611 h 5048"/>
                <a:gd name="T58" fmla="*/ 3923 w 5105"/>
                <a:gd name="T59" fmla="*/ 905 h 5048"/>
                <a:gd name="T60" fmla="*/ 3919 w 5105"/>
                <a:gd name="T61" fmla="*/ 926 h 5048"/>
                <a:gd name="T62" fmla="*/ 3623 w 5105"/>
                <a:gd name="T63" fmla="*/ 1221 h 5048"/>
                <a:gd name="T64" fmla="*/ 3613 w 5105"/>
                <a:gd name="T65" fmla="*/ 1255 h 5048"/>
                <a:gd name="T66" fmla="*/ 3604 w 5105"/>
                <a:gd name="T67" fmla="*/ 1308 h 5048"/>
                <a:gd name="T68" fmla="*/ 3309 w 5105"/>
                <a:gd name="T69" fmla="*/ 1594 h 5048"/>
                <a:gd name="T70" fmla="*/ 3315 w 5105"/>
                <a:gd name="T71" fmla="*/ 1611 h 5048"/>
                <a:gd name="T72" fmla="*/ 3006 w 5105"/>
                <a:gd name="T73" fmla="*/ 1873 h 5048"/>
                <a:gd name="T74" fmla="*/ 3021 w 5105"/>
                <a:gd name="T75" fmla="*/ 1917 h 5048"/>
                <a:gd name="T76" fmla="*/ 2711 w 5105"/>
                <a:gd name="T77" fmla="*/ 2179 h 5048"/>
                <a:gd name="T78" fmla="*/ 2726 w 5105"/>
                <a:gd name="T79" fmla="*/ 2208 h 5048"/>
                <a:gd name="T80" fmla="*/ 2418 w 5105"/>
                <a:gd name="T81" fmla="*/ 2486 h 5048"/>
                <a:gd name="T82" fmla="*/ 2415 w 5105"/>
                <a:gd name="T83" fmla="*/ 2524 h 5048"/>
                <a:gd name="T84" fmla="*/ 2408 w 5105"/>
                <a:gd name="T85" fmla="*/ 2565 h 5048"/>
                <a:gd name="T86" fmla="*/ 2104 w 5105"/>
                <a:gd name="T87" fmla="*/ 2859 h 5048"/>
                <a:gd name="T88" fmla="*/ 2107 w 5105"/>
                <a:gd name="T89" fmla="*/ 2880 h 5048"/>
                <a:gd name="T90" fmla="*/ 1800 w 5105"/>
                <a:gd name="T91" fmla="*/ 3155 h 5048"/>
                <a:gd name="T92" fmla="*/ 1825 w 5105"/>
                <a:gd name="T93" fmla="*/ 3155 h 5048"/>
                <a:gd name="T94" fmla="*/ 1513 w 5105"/>
                <a:gd name="T95" fmla="*/ 3436 h 5048"/>
                <a:gd name="T96" fmla="*/ 1525 w 5105"/>
                <a:gd name="T97" fmla="*/ 3470 h 5048"/>
                <a:gd name="T98" fmla="*/ 1213 w 5105"/>
                <a:gd name="T99" fmla="*/ 3752 h 5048"/>
                <a:gd name="T100" fmla="*/ 1210 w 5105"/>
                <a:gd name="T101" fmla="*/ 3779 h 5048"/>
                <a:gd name="T102" fmla="*/ 1207 w 5105"/>
                <a:gd name="T103" fmla="*/ 3827 h 5048"/>
                <a:gd name="T104" fmla="*/ 904 w 5105"/>
                <a:gd name="T105" fmla="*/ 4081 h 5048"/>
                <a:gd name="T106" fmla="*/ 918 w 5105"/>
                <a:gd name="T107" fmla="*/ 4126 h 5048"/>
                <a:gd name="T108" fmla="*/ 610 w 5105"/>
                <a:gd name="T109" fmla="*/ 4387 h 5048"/>
                <a:gd name="T110" fmla="*/ 625 w 5105"/>
                <a:gd name="T111" fmla="*/ 4417 h 5048"/>
                <a:gd name="T112" fmla="*/ 317 w 5105"/>
                <a:gd name="T113" fmla="*/ 4695 h 5048"/>
                <a:gd name="T114" fmla="*/ 318 w 5105"/>
                <a:gd name="T115" fmla="*/ 4709 h 5048"/>
                <a:gd name="T116" fmla="*/ 17 w 5105"/>
                <a:gd name="T117" fmla="*/ 5010 h 5048"/>
                <a:gd name="T118" fmla="*/ 18 w 5105"/>
                <a:gd name="T119" fmla="*/ 5025 h 5048"/>
                <a:gd name="T120" fmla="*/ 597 w 5105"/>
                <a:gd name="T121" fmla="*/ 5011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05" h="5048">
                  <a:moveTo>
                    <a:pt x="319" y="4779"/>
                  </a:moveTo>
                  <a:cubicBezTo>
                    <a:pt x="318" y="4779"/>
                    <a:pt x="318" y="4778"/>
                    <a:pt x="317" y="4778"/>
                  </a:cubicBezTo>
                  <a:cubicBezTo>
                    <a:pt x="318" y="4776"/>
                    <a:pt x="319" y="4775"/>
                    <a:pt x="320" y="4774"/>
                  </a:cubicBezTo>
                  <a:cubicBezTo>
                    <a:pt x="321" y="4771"/>
                    <a:pt x="322" y="4770"/>
                    <a:pt x="323" y="4769"/>
                  </a:cubicBezTo>
                  <a:cubicBezTo>
                    <a:pt x="324" y="4767"/>
                    <a:pt x="325" y="4766"/>
                    <a:pt x="326" y="4765"/>
                  </a:cubicBezTo>
                  <a:cubicBezTo>
                    <a:pt x="331" y="4755"/>
                    <a:pt x="334" y="4744"/>
                    <a:pt x="334" y="4732"/>
                  </a:cubicBezTo>
                  <a:cubicBezTo>
                    <a:pt x="334" y="4721"/>
                    <a:pt x="331" y="4710"/>
                    <a:pt x="326" y="4700"/>
                  </a:cubicBezTo>
                  <a:cubicBezTo>
                    <a:pt x="326" y="4700"/>
                    <a:pt x="327" y="4699"/>
                    <a:pt x="328" y="4699"/>
                  </a:cubicBezTo>
                  <a:cubicBezTo>
                    <a:pt x="607" y="4472"/>
                    <a:pt x="607" y="4472"/>
                    <a:pt x="607" y="4472"/>
                  </a:cubicBezTo>
                  <a:cubicBezTo>
                    <a:pt x="608" y="4471"/>
                    <a:pt x="609" y="4469"/>
                    <a:pt x="610" y="4468"/>
                  </a:cubicBezTo>
                  <a:cubicBezTo>
                    <a:pt x="611" y="4469"/>
                    <a:pt x="612" y="4471"/>
                    <a:pt x="613" y="4472"/>
                  </a:cubicBezTo>
                  <a:cubicBezTo>
                    <a:pt x="892" y="4699"/>
                    <a:pt x="892" y="4699"/>
                    <a:pt x="892" y="4699"/>
                  </a:cubicBezTo>
                  <a:cubicBezTo>
                    <a:pt x="893" y="4699"/>
                    <a:pt x="894" y="4700"/>
                    <a:pt x="894" y="4700"/>
                  </a:cubicBezTo>
                  <a:cubicBezTo>
                    <a:pt x="895" y="4699"/>
                    <a:pt x="896" y="4698"/>
                    <a:pt x="897" y="4696"/>
                  </a:cubicBezTo>
                  <a:cubicBezTo>
                    <a:pt x="898" y="4695"/>
                    <a:pt x="899" y="4694"/>
                    <a:pt x="900" y="4691"/>
                  </a:cubicBezTo>
                  <a:cubicBezTo>
                    <a:pt x="899" y="4691"/>
                    <a:pt x="899" y="4690"/>
                    <a:pt x="898" y="4690"/>
                  </a:cubicBezTo>
                  <a:cubicBezTo>
                    <a:pt x="619" y="4463"/>
                    <a:pt x="619" y="4463"/>
                    <a:pt x="619" y="4463"/>
                  </a:cubicBezTo>
                  <a:cubicBezTo>
                    <a:pt x="618" y="4463"/>
                    <a:pt x="618" y="4462"/>
                    <a:pt x="617" y="4462"/>
                  </a:cubicBezTo>
                  <a:cubicBezTo>
                    <a:pt x="618" y="4460"/>
                    <a:pt x="619" y="4459"/>
                    <a:pt x="620" y="4458"/>
                  </a:cubicBezTo>
                  <a:cubicBezTo>
                    <a:pt x="621" y="4456"/>
                    <a:pt x="622" y="4455"/>
                    <a:pt x="623" y="4454"/>
                  </a:cubicBezTo>
                  <a:cubicBezTo>
                    <a:pt x="624" y="4452"/>
                    <a:pt x="625" y="4451"/>
                    <a:pt x="626" y="4449"/>
                  </a:cubicBezTo>
                  <a:cubicBezTo>
                    <a:pt x="631" y="4439"/>
                    <a:pt x="634" y="4428"/>
                    <a:pt x="634" y="4417"/>
                  </a:cubicBezTo>
                  <a:cubicBezTo>
                    <a:pt x="634" y="4405"/>
                    <a:pt x="631" y="4395"/>
                    <a:pt x="626" y="4384"/>
                  </a:cubicBezTo>
                  <a:cubicBezTo>
                    <a:pt x="626" y="4384"/>
                    <a:pt x="627" y="4383"/>
                    <a:pt x="628" y="4383"/>
                  </a:cubicBezTo>
                  <a:cubicBezTo>
                    <a:pt x="907" y="4156"/>
                    <a:pt x="907" y="4156"/>
                    <a:pt x="907" y="4156"/>
                  </a:cubicBezTo>
                  <a:cubicBezTo>
                    <a:pt x="908" y="4155"/>
                    <a:pt x="909" y="4154"/>
                    <a:pt x="910" y="4153"/>
                  </a:cubicBezTo>
                  <a:cubicBezTo>
                    <a:pt x="911" y="4154"/>
                    <a:pt x="912" y="4155"/>
                    <a:pt x="913" y="4156"/>
                  </a:cubicBezTo>
                  <a:cubicBezTo>
                    <a:pt x="1192" y="4383"/>
                    <a:pt x="1192" y="4383"/>
                    <a:pt x="1192" y="4383"/>
                  </a:cubicBezTo>
                  <a:cubicBezTo>
                    <a:pt x="1193" y="4383"/>
                    <a:pt x="1194" y="4384"/>
                    <a:pt x="1194" y="4384"/>
                  </a:cubicBezTo>
                  <a:cubicBezTo>
                    <a:pt x="1195" y="4383"/>
                    <a:pt x="1196" y="4382"/>
                    <a:pt x="1197" y="4380"/>
                  </a:cubicBezTo>
                  <a:cubicBezTo>
                    <a:pt x="1198" y="4379"/>
                    <a:pt x="1199" y="4378"/>
                    <a:pt x="1200" y="4376"/>
                  </a:cubicBezTo>
                  <a:cubicBezTo>
                    <a:pt x="1199" y="4376"/>
                    <a:pt x="1199" y="4375"/>
                    <a:pt x="1198" y="4375"/>
                  </a:cubicBezTo>
                  <a:cubicBezTo>
                    <a:pt x="919" y="4148"/>
                    <a:pt x="919" y="4148"/>
                    <a:pt x="919" y="4148"/>
                  </a:cubicBezTo>
                  <a:cubicBezTo>
                    <a:pt x="918" y="4148"/>
                    <a:pt x="918" y="4147"/>
                    <a:pt x="917" y="4147"/>
                  </a:cubicBezTo>
                  <a:cubicBezTo>
                    <a:pt x="918" y="4144"/>
                    <a:pt x="919" y="4143"/>
                    <a:pt x="920" y="4142"/>
                  </a:cubicBezTo>
                  <a:cubicBezTo>
                    <a:pt x="921" y="4140"/>
                    <a:pt x="922" y="4139"/>
                    <a:pt x="923" y="4138"/>
                  </a:cubicBezTo>
                  <a:cubicBezTo>
                    <a:pt x="924" y="4136"/>
                    <a:pt x="925" y="4135"/>
                    <a:pt x="926" y="4134"/>
                  </a:cubicBezTo>
                  <a:cubicBezTo>
                    <a:pt x="931" y="4123"/>
                    <a:pt x="934" y="4113"/>
                    <a:pt x="934" y="4101"/>
                  </a:cubicBezTo>
                  <a:cubicBezTo>
                    <a:pt x="934" y="4090"/>
                    <a:pt x="931" y="4079"/>
                    <a:pt x="926" y="4069"/>
                  </a:cubicBezTo>
                  <a:cubicBezTo>
                    <a:pt x="926" y="4069"/>
                    <a:pt x="927" y="4068"/>
                    <a:pt x="928" y="4068"/>
                  </a:cubicBezTo>
                  <a:cubicBezTo>
                    <a:pt x="1207" y="3840"/>
                    <a:pt x="1207" y="3840"/>
                    <a:pt x="1207" y="3840"/>
                  </a:cubicBezTo>
                  <a:cubicBezTo>
                    <a:pt x="1208" y="3839"/>
                    <a:pt x="1209" y="3838"/>
                    <a:pt x="1210" y="3837"/>
                  </a:cubicBezTo>
                  <a:cubicBezTo>
                    <a:pt x="1211" y="3838"/>
                    <a:pt x="1212" y="3839"/>
                    <a:pt x="1213" y="3840"/>
                  </a:cubicBezTo>
                  <a:cubicBezTo>
                    <a:pt x="1492" y="4068"/>
                    <a:pt x="1492" y="4068"/>
                    <a:pt x="1492" y="4068"/>
                  </a:cubicBezTo>
                  <a:cubicBezTo>
                    <a:pt x="1493" y="4068"/>
                    <a:pt x="1494" y="4069"/>
                    <a:pt x="1494" y="4069"/>
                  </a:cubicBezTo>
                  <a:cubicBezTo>
                    <a:pt x="1495" y="4068"/>
                    <a:pt x="1496" y="4067"/>
                    <a:pt x="1497" y="4064"/>
                  </a:cubicBezTo>
                  <a:cubicBezTo>
                    <a:pt x="1498" y="4063"/>
                    <a:pt x="1499" y="4062"/>
                    <a:pt x="1500" y="4060"/>
                  </a:cubicBezTo>
                  <a:cubicBezTo>
                    <a:pt x="1500" y="4060"/>
                    <a:pt x="1500" y="4060"/>
                    <a:pt x="1500" y="4060"/>
                  </a:cubicBezTo>
                  <a:cubicBezTo>
                    <a:pt x="1499" y="4060"/>
                    <a:pt x="1499" y="4059"/>
                    <a:pt x="1498" y="4059"/>
                  </a:cubicBezTo>
                  <a:cubicBezTo>
                    <a:pt x="1219" y="3832"/>
                    <a:pt x="1219" y="3832"/>
                    <a:pt x="1219" y="3832"/>
                  </a:cubicBezTo>
                  <a:cubicBezTo>
                    <a:pt x="1218" y="3832"/>
                    <a:pt x="1218" y="3831"/>
                    <a:pt x="1217" y="3831"/>
                  </a:cubicBezTo>
                  <a:cubicBezTo>
                    <a:pt x="1217" y="3831"/>
                    <a:pt x="1217" y="3831"/>
                    <a:pt x="1217" y="3831"/>
                  </a:cubicBezTo>
                  <a:cubicBezTo>
                    <a:pt x="1218" y="3829"/>
                    <a:pt x="1219" y="3828"/>
                    <a:pt x="1220" y="3827"/>
                  </a:cubicBezTo>
                  <a:cubicBezTo>
                    <a:pt x="1221" y="3825"/>
                    <a:pt x="1222" y="3824"/>
                    <a:pt x="1223" y="3822"/>
                  </a:cubicBezTo>
                  <a:cubicBezTo>
                    <a:pt x="1224" y="3820"/>
                    <a:pt x="1225" y="3819"/>
                    <a:pt x="1226" y="3818"/>
                  </a:cubicBezTo>
                  <a:cubicBezTo>
                    <a:pt x="1226" y="3818"/>
                    <a:pt x="1226" y="3818"/>
                    <a:pt x="1226" y="3818"/>
                  </a:cubicBezTo>
                  <a:cubicBezTo>
                    <a:pt x="1231" y="3808"/>
                    <a:pt x="1234" y="3797"/>
                    <a:pt x="1234" y="3786"/>
                  </a:cubicBezTo>
                  <a:cubicBezTo>
                    <a:pt x="1234" y="3774"/>
                    <a:pt x="1231" y="3764"/>
                    <a:pt x="1226" y="3753"/>
                  </a:cubicBezTo>
                  <a:cubicBezTo>
                    <a:pt x="1226" y="3753"/>
                    <a:pt x="1227" y="3752"/>
                    <a:pt x="1228" y="3752"/>
                  </a:cubicBezTo>
                  <a:cubicBezTo>
                    <a:pt x="1507" y="3525"/>
                    <a:pt x="1507" y="3525"/>
                    <a:pt x="1507" y="3525"/>
                  </a:cubicBezTo>
                  <a:cubicBezTo>
                    <a:pt x="1508" y="3524"/>
                    <a:pt x="1509" y="3523"/>
                    <a:pt x="1510" y="3522"/>
                  </a:cubicBezTo>
                  <a:cubicBezTo>
                    <a:pt x="1511" y="3523"/>
                    <a:pt x="1512" y="3524"/>
                    <a:pt x="1513" y="3525"/>
                  </a:cubicBezTo>
                  <a:cubicBezTo>
                    <a:pt x="1792" y="3752"/>
                    <a:pt x="1792" y="3752"/>
                    <a:pt x="1792" y="3752"/>
                  </a:cubicBezTo>
                  <a:cubicBezTo>
                    <a:pt x="1793" y="3752"/>
                    <a:pt x="1794" y="3753"/>
                    <a:pt x="1794" y="3753"/>
                  </a:cubicBezTo>
                  <a:cubicBezTo>
                    <a:pt x="1794" y="3753"/>
                    <a:pt x="1794" y="3753"/>
                    <a:pt x="1794" y="3753"/>
                  </a:cubicBezTo>
                  <a:cubicBezTo>
                    <a:pt x="1795" y="3752"/>
                    <a:pt x="1796" y="3751"/>
                    <a:pt x="1797" y="3749"/>
                  </a:cubicBezTo>
                  <a:cubicBezTo>
                    <a:pt x="1798" y="3748"/>
                    <a:pt x="1799" y="3747"/>
                    <a:pt x="1800" y="3745"/>
                  </a:cubicBezTo>
                  <a:cubicBezTo>
                    <a:pt x="1800" y="3745"/>
                    <a:pt x="1800" y="3745"/>
                    <a:pt x="1800" y="3745"/>
                  </a:cubicBezTo>
                  <a:cubicBezTo>
                    <a:pt x="1799" y="3744"/>
                    <a:pt x="1799" y="3744"/>
                    <a:pt x="1798" y="3744"/>
                  </a:cubicBezTo>
                  <a:cubicBezTo>
                    <a:pt x="1519" y="3516"/>
                    <a:pt x="1519" y="3516"/>
                    <a:pt x="1519" y="3516"/>
                  </a:cubicBezTo>
                  <a:cubicBezTo>
                    <a:pt x="1518" y="3516"/>
                    <a:pt x="1518" y="3515"/>
                    <a:pt x="1517" y="3515"/>
                  </a:cubicBezTo>
                  <a:cubicBezTo>
                    <a:pt x="1517" y="3515"/>
                    <a:pt x="1517" y="3515"/>
                    <a:pt x="1517" y="3515"/>
                  </a:cubicBezTo>
                  <a:cubicBezTo>
                    <a:pt x="1518" y="3513"/>
                    <a:pt x="1519" y="3512"/>
                    <a:pt x="1520" y="3511"/>
                  </a:cubicBezTo>
                  <a:cubicBezTo>
                    <a:pt x="1521" y="3509"/>
                    <a:pt x="1522" y="3508"/>
                    <a:pt x="1523" y="3507"/>
                  </a:cubicBezTo>
                  <a:cubicBezTo>
                    <a:pt x="1524" y="3505"/>
                    <a:pt x="1525" y="3504"/>
                    <a:pt x="1526" y="3503"/>
                  </a:cubicBezTo>
                  <a:cubicBezTo>
                    <a:pt x="1526" y="3503"/>
                    <a:pt x="1526" y="3502"/>
                    <a:pt x="1526" y="3502"/>
                  </a:cubicBezTo>
                  <a:cubicBezTo>
                    <a:pt x="1531" y="3492"/>
                    <a:pt x="1534" y="3482"/>
                    <a:pt x="1534" y="3470"/>
                  </a:cubicBezTo>
                  <a:cubicBezTo>
                    <a:pt x="1534" y="3458"/>
                    <a:pt x="1531" y="3448"/>
                    <a:pt x="1526" y="3437"/>
                  </a:cubicBezTo>
                  <a:cubicBezTo>
                    <a:pt x="1526" y="3437"/>
                    <a:pt x="1527" y="3436"/>
                    <a:pt x="1528" y="3436"/>
                  </a:cubicBezTo>
                  <a:cubicBezTo>
                    <a:pt x="1807" y="3209"/>
                    <a:pt x="1807" y="3209"/>
                    <a:pt x="1807" y="3209"/>
                  </a:cubicBezTo>
                  <a:cubicBezTo>
                    <a:pt x="1808" y="3208"/>
                    <a:pt x="1809" y="3207"/>
                    <a:pt x="1810" y="3206"/>
                  </a:cubicBezTo>
                  <a:cubicBezTo>
                    <a:pt x="1810" y="3206"/>
                    <a:pt x="1810" y="3206"/>
                    <a:pt x="1810" y="3206"/>
                  </a:cubicBezTo>
                  <a:cubicBezTo>
                    <a:pt x="1811" y="3207"/>
                    <a:pt x="1812" y="3208"/>
                    <a:pt x="1813" y="3209"/>
                  </a:cubicBezTo>
                  <a:cubicBezTo>
                    <a:pt x="2092" y="3436"/>
                    <a:pt x="2092" y="3436"/>
                    <a:pt x="2092" y="3436"/>
                  </a:cubicBezTo>
                  <a:cubicBezTo>
                    <a:pt x="2093" y="3436"/>
                    <a:pt x="2094" y="3437"/>
                    <a:pt x="2094" y="3437"/>
                  </a:cubicBezTo>
                  <a:cubicBezTo>
                    <a:pt x="2095" y="3436"/>
                    <a:pt x="2096" y="3435"/>
                    <a:pt x="2097" y="3433"/>
                  </a:cubicBezTo>
                  <a:cubicBezTo>
                    <a:pt x="2098" y="3432"/>
                    <a:pt x="2099" y="3431"/>
                    <a:pt x="2100" y="3430"/>
                  </a:cubicBezTo>
                  <a:cubicBezTo>
                    <a:pt x="2100" y="3430"/>
                    <a:pt x="2100" y="3429"/>
                    <a:pt x="2100" y="3429"/>
                  </a:cubicBezTo>
                  <a:cubicBezTo>
                    <a:pt x="2099" y="3429"/>
                    <a:pt x="2099" y="3428"/>
                    <a:pt x="2098" y="3428"/>
                  </a:cubicBezTo>
                  <a:cubicBezTo>
                    <a:pt x="1819" y="3201"/>
                    <a:pt x="1819" y="3201"/>
                    <a:pt x="1819" y="3201"/>
                  </a:cubicBezTo>
                  <a:cubicBezTo>
                    <a:pt x="1818" y="3201"/>
                    <a:pt x="1818" y="3200"/>
                    <a:pt x="1817" y="3200"/>
                  </a:cubicBezTo>
                  <a:cubicBezTo>
                    <a:pt x="1817" y="3200"/>
                    <a:pt x="1817" y="3200"/>
                    <a:pt x="1817" y="3200"/>
                  </a:cubicBezTo>
                  <a:cubicBezTo>
                    <a:pt x="1818" y="3198"/>
                    <a:pt x="1819" y="3197"/>
                    <a:pt x="1820" y="3196"/>
                  </a:cubicBezTo>
                  <a:cubicBezTo>
                    <a:pt x="1821" y="3194"/>
                    <a:pt x="1822" y="3193"/>
                    <a:pt x="1823" y="3192"/>
                  </a:cubicBezTo>
                  <a:cubicBezTo>
                    <a:pt x="1824" y="3189"/>
                    <a:pt x="1825" y="3188"/>
                    <a:pt x="1826" y="3187"/>
                  </a:cubicBezTo>
                  <a:cubicBezTo>
                    <a:pt x="1831" y="3177"/>
                    <a:pt x="1834" y="3166"/>
                    <a:pt x="1834" y="3155"/>
                  </a:cubicBezTo>
                  <a:cubicBezTo>
                    <a:pt x="1834" y="3143"/>
                    <a:pt x="1831" y="3133"/>
                    <a:pt x="1826" y="3122"/>
                  </a:cubicBezTo>
                  <a:cubicBezTo>
                    <a:pt x="1826" y="3122"/>
                    <a:pt x="1827" y="3121"/>
                    <a:pt x="1828" y="3121"/>
                  </a:cubicBezTo>
                  <a:cubicBezTo>
                    <a:pt x="2107" y="2894"/>
                    <a:pt x="2107" y="2894"/>
                    <a:pt x="2107" y="2894"/>
                  </a:cubicBezTo>
                  <a:cubicBezTo>
                    <a:pt x="2108" y="2893"/>
                    <a:pt x="2109" y="2892"/>
                    <a:pt x="2110" y="2891"/>
                  </a:cubicBezTo>
                  <a:cubicBezTo>
                    <a:pt x="2111" y="2892"/>
                    <a:pt x="2112" y="2893"/>
                    <a:pt x="2113" y="2894"/>
                  </a:cubicBezTo>
                  <a:cubicBezTo>
                    <a:pt x="2393" y="3121"/>
                    <a:pt x="2393" y="3121"/>
                    <a:pt x="2393" y="3121"/>
                  </a:cubicBezTo>
                  <a:cubicBezTo>
                    <a:pt x="2394" y="3121"/>
                    <a:pt x="2395" y="3122"/>
                    <a:pt x="2395" y="3122"/>
                  </a:cubicBezTo>
                  <a:cubicBezTo>
                    <a:pt x="2395" y="3122"/>
                    <a:pt x="2395" y="3122"/>
                    <a:pt x="2395" y="3122"/>
                  </a:cubicBezTo>
                  <a:cubicBezTo>
                    <a:pt x="2396" y="3121"/>
                    <a:pt x="2397" y="3120"/>
                    <a:pt x="2398" y="3118"/>
                  </a:cubicBezTo>
                  <a:cubicBezTo>
                    <a:pt x="2399" y="3117"/>
                    <a:pt x="2400" y="3116"/>
                    <a:pt x="2401" y="3114"/>
                  </a:cubicBezTo>
                  <a:cubicBezTo>
                    <a:pt x="2400" y="3114"/>
                    <a:pt x="2400" y="3113"/>
                    <a:pt x="2399" y="3113"/>
                  </a:cubicBezTo>
                  <a:cubicBezTo>
                    <a:pt x="2119" y="2886"/>
                    <a:pt x="2119" y="2886"/>
                    <a:pt x="2119" y="2886"/>
                  </a:cubicBezTo>
                  <a:cubicBezTo>
                    <a:pt x="2118" y="2886"/>
                    <a:pt x="2118" y="2885"/>
                    <a:pt x="2117" y="2885"/>
                  </a:cubicBezTo>
                  <a:cubicBezTo>
                    <a:pt x="2118" y="2884"/>
                    <a:pt x="2118" y="2883"/>
                    <a:pt x="2119" y="2882"/>
                  </a:cubicBezTo>
                  <a:cubicBezTo>
                    <a:pt x="2119" y="2882"/>
                    <a:pt x="2120" y="2881"/>
                    <a:pt x="2120" y="2881"/>
                  </a:cubicBezTo>
                  <a:cubicBezTo>
                    <a:pt x="2120" y="2881"/>
                    <a:pt x="2120" y="2881"/>
                    <a:pt x="2120" y="2880"/>
                  </a:cubicBezTo>
                  <a:cubicBezTo>
                    <a:pt x="2121" y="2879"/>
                    <a:pt x="2121" y="2879"/>
                    <a:pt x="2122" y="2878"/>
                  </a:cubicBezTo>
                  <a:cubicBezTo>
                    <a:pt x="2122" y="2877"/>
                    <a:pt x="2123" y="2877"/>
                    <a:pt x="2123" y="2877"/>
                  </a:cubicBezTo>
                  <a:cubicBezTo>
                    <a:pt x="2123" y="2876"/>
                    <a:pt x="2123" y="2876"/>
                    <a:pt x="2123" y="2876"/>
                  </a:cubicBezTo>
                  <a:cubicBezTo>
                    <a:pt x="2124" y="2875"/>
                    <a:pt x="2124" y="2874"/>
                    <a:pt x="2125" y="2874"/>
                  </a:cubicBezTo>
                  <a:cubicBezTo>
                    <a:pt x="2125" y="2873"/>
                    <a:pt x="2126" y="2872"/>
                    <a:pt x="2126" y="2872"/>
                  </a:cubicBezTo>
                  <a:cubicBezTo>
                    <a:pt x="2131" y="2861"/>
                    <a:pt x="2134" y="2851"/>
                    <a:pt x="2134" y="2839"/>
                  </a:cubicBezTo>
                  <a:cubicBezTo>
                    <a:pt x="2134" y="2828"/>
                    <a:pt x="2131" y="2817"/>
                    <a:pt x="2126" y="2807"/>
                  </a:cubicBezTo>
                  <a:cubicBezTo>
                    <a:pt x="2126" y="2807"/>
                    <a:pt x="2127" y="2806"/>
                    <a:pt x="2128" y="2806"/>
                  </a:cubicBezTo>
                  <a:cubicBezTo>
                    <a:pt x="2408" y="2579"/>
                    <a:pt x="2408" y="2579"/>
                    <a:pt x="2408" y="2579"/>
                  </a:cubicBezTo>
                  <a:cubicBezTo>
                    <a:pt x="2409" y="2578"/>
                    <a:pt x="2410" y="2577"/>
                    <a:pt x="2411" y="2576"/>
                  </a:cubicBezTo>
                  <a:cubicBezTo>
                    <a:pt x="2412" y="2577"/>
                    <a:pt x="2413" y="2578"/>
                    <a:pt x="2414" y="2579"/>
                  </a:cubicBezTo>
                  <a:cubicBezTo>
                    <a:pt x="2694" y="2806"/>
                    <a:pt x="2694" y="2806"/>
                    <a:pt x="2694" y="2806"/>
                  </a:cubicBezTo>
                  <a:cubicBezTo>
                    <a:pt x="2694" y="2806"/>
                    <a:pt x="2695" y="2806"/>
                    <a:pt x="2695" y="2806"/>
                  </a:cubicBezTo>
                  <a:cubicBezTo>
                    <a:pt x="2695" y="2807"/>
                    <a:pt x="2696" y="2807"/>
                    <a:pt x="2696" y="2807"/>
                  </a:cubicBezTo>
                  <a:cubicBezTo>
                    <a:pt x="2697" y="2806"/>
                    <a:pt x="2698" y="2805"/>
                    <a:pt x="2699" y="2803"/>
                  </a:cubicBezTo>
                  <a:cubicBezTo>
                    <a:pt x="2700" y="2802"/>
                    <a:pt x="2701" y="2800"/>
                    <a:pt x="2702" y="2798"/>
                  </a:cubicBezTo>
                  <a:cubicBezTo>
                    <a:pt x="2701" y="2798"/>
                    <a:pt x="2701" y="2797"/>
                    <a:pt x="2700" y="2797"/>
                  </a:cubicBezTo>
                  <a:cubicBezTo>
                    <a:pt x="2420" y="2570"/>
                    <a:pt x="2420" y="2570"/>
                    <a:pt x="2420" y="2570"/>
                  </a:cubicBezTo>
                  <a:cubicBezTo>
                    <a:pt x="2419" y="2570"/>
                    <a:pt x="2419" y="2569"/>
                    <a:pt x="2418" y="2569"/>
                  </a:cubicBezTo>
                  <a:cubicBezTo>
                    <a:pt x="2419" y="2567"/>
                    <a:pt x="2420" y="2566"/>
                    <a:pt x="2421" y="2565"/>
                  </a:cubicBezTo>
                  <a:cubicBezTo>
                    <a:pt x="2422" y="2563"/>
                    <a:pt x="2423" y="2562"/>
                    <a:pt x="2424" y="2561"/>
                  </a:cubicBezTo>
                  <a:cubicBezTo>
                    <a:pt x="2425" y="2559"/>
                    <a:pt x="2426" y="2558"/>
                    <a:pt x="2427" y="2557"/>
                  </a:cubicBezTo>
                  <a:cubicBezTo>
                    <a:pt x="2427" y="2557"/>
                    <a:pt x="2427" y="2557"/>
                    <a:pt x="2427" y="2557"/>
                  </a:cubicBezTo>
                  <a:cubicBezTo>
                    <a:pt x="2432" y="2546"/>
                    <a:pt x="2435" y="2536"/>
                    <a:pt x="2435" y="2524"/>
                  </a:cubicBezTo>
                  <a:cubicBezTo>
                    <a:pt x="2435" y="2524"/>
                    <a:pt x="2435" y="2524"/>
                    <a:pt x="2435" y="2524"/>
                  </a:cubicBezTo>
                  <a:cubicBezTo>
                    <a:pt x="2435" y="2512"/>
                    <a:pt x="2432" y="2502"/>
                    <a:pt x="2427" y="2491"/>
                  </a:cubicBezTo>
                  <a:cubicBezTo>
                    <a:pt x="2427" y="2491"/>
                    <a:pt x="2428" y="2490"/>
                    <a:pt x="2429" y="2490"/>
                  </a:cubicBezTo>
                  <a:cubicBezTo>
                    <a:pt x="2708" y="2263"/>
                    <a:pt x="2708" y="2263"/>
                    <a:pt x="2708" y="2263"/>
                  </a:cubicBezTo>
                  <a:cubicBezTo>
                    <a:pt x="2709" y="2262"/>
                    <a:pt x="2710" y="2261"/>
                    <a:pt x="2711" y="2260"/>
                  </a:cubicBezTo>
                  <a:cubicBezTo>
                    <a:pt x="2712" y="2261"/>
                    <a:pt x="2713" y="2262"/>
                    <a:pt x="2714" y="2263"/>
                  </a:cubicBezTo>
                  <a:cubicBezTo>
                    <a:pt x="2994" y="2490"/>
                    <a:pt x="2994" y="2490"/>
                    <a:pt x="2994" y="2490"/>
                  </a:cubicBezTo>
                  <a:cubicBezTo>
                    <a:pt x="2995" y="2490"/>
                    <a:pt x="2996" y="2491"/>
                    <a:pt x="2996" y="2491"/>
                  </a:cubicBezTo>
                  <a:cubicBezTo>
                    <a:pt x="2996" y="2491"/>
                    <a:pt x="2996" y="2491"/>
                    <a:pt x="2996" y="2491"/>
                  </a:cubicBezTo>
                  <a:cubicBezTo>
                    <a:pt x="2997" y="2490"/>
                    <a:pt x="2998" y="2489"/>
                    <a:pt x="2999" y="2487"/>
                  </a:cubicBezTo>
                  <a:cubicBezTo>
                    <a:pt x="3000" y="2486"/>
                    <a:pt x="3001" y="2485"/>
                    <a:pt x="3002" y="2483"/>
                  </a:cubicBezTo>
                  <a:cubicBezTo>
                    <a:pt x="3001" y="2483"/>
                    <a:pt x="3001" y="2482"/>
                    <a:pt x="3000" y="2482"/>
                  </a:cubicBezTo>
                  <a:cubicBezTo>
                    <a:pt x="2720" y="2255"/>
                    <a:pt x="2720" y="2255"/>
                    <a:pt x="2720" y="2255"/>
                  </a:cubicBezTo>
                  <a:cubicBezTo>
                    <a:pt x="2719" y="2255"/>
                    <a:pt x="2719" y="2254"/>
                    <a:pt x="2718" y="2254"/>
                  </a:cubicBezTo>
                  <a:cubicBezTo>
                    <a:pt x="2719" y="2252"/>
                    <a:pt x="2720" y="2250"/>
                    <a:pt x="2721" y="2249"/>
                  </a:cubicBezTo>
                  <a:cubicBezTo>
                    <a:pt x="2722" y="2247"/>
                    <a:pt x="2723" y="2246"/>
                    <a:pt x="2724" y="2245"/>
                  </a:cubicBezTo>
                  <a:cubicBezTo>
                    <a:pt x="2725" y="2243"/>
                    <a:pt x="2726" y="2242"/>
                    <a:pt x="2727" y="2241"/>
                  </a:cubicBezTo>
                  <a:cubicBezTo>
                    <a:pt x="2727" y="2241"/>
                    <a:pt x="2727" y="2241"/>
                    <a:pt x="2727" y="2241"/>
                  </a:cubicBezTo>
                  <a:cubicBezTo>
                    <a:pt x="2732" y="2231"/>
                    <a:pt x="2736" y="2220"/>
                    <a:pt x="2736" y="2208"/>
                  </a:cubicBezTo>
                  <a:cubicBezTo>
                    <a:pt x="2736" y="2197"/>
                    <a:pt x="2732" y="2186"/>
                    <a:pt x="2727" y="2176"/>
                  </a:cubicBezTo>
                  <a:cubicBezTo>
                    <a:pt x="2727" y="2176"/>
                    <a:pt x="2729" y="2175"/>
                    <a:pt x="2729" y="2175"/>
                  </a:cubicBezTo>
                  <a:cubicBezTo>
                    <a:pt x="3009" y="1948"/>
                    <a:pt x="3009" y="1948"/>
                    <a:pt x="3009" y="1948"/>
                  </a:cubicBezTo>
                  <a:cubicBezTo>
                    <a:pt x="3010" y="1946"/>
                    <a:pt x="3011" y="1945"/>
                    <a:pt x="3012" y="1944"/>
                  </a:cubicBezTo>
                  <a:cubicBezTo>
                    <a:pt x="3013" y="1945"/>
                    <a:pt x="3014" y="1946"/>
                    <a:pt x="3015" y="1948"/>
                  </a:cubicBezTo>
                  <a:cubicBezTo>
                    <a:pt x="3294" y="2175"/>
                    <a:pt x="3294" y="2175"/>
                    <a:pt x="3294" y="2175"/>
                  </a:cubicBezTo>
                  <a:cubicBezTo>
                    <a:pt x="3295" y="2175"/>
                    <a:pt x="3296" y="2176"/>
                    <a:pt x="3296" y="2176"/>
                  </a:cubicBezTo>
                  <a:cubicBezTo>
                    <a:pt x="3296" y="2176"/>
                    <a:pt x="3296" y="2176"/>
                    <a:pt x="3296" y="2176"/>
                  </a:cubicBezTo>
                  <a:cubicBezTo>
                    <a:pt x="3297" y="2175"/>
                    <a:pt x="3298" y="2174"/>
                    <a:pt x="3299" y="2172"/>
                  </a:cubicBezTo>
                  <a:cubicBezTo>
                    <a:pt x="3300" y="2171"/>
                    <a:pt x="3301" y="2169"/>
                    <a:pt x="3302" y="2167"/>
                  </a:cubicBezTo>
                  <a:cubicBezTo>
                    <a:pt x="3302" y="2167"/>
                    <a:pt x="3302" y="2167"/>
                    <a:pt x="3302" y="2167"/>
                  </a:cubicBezTo>
                  <a:cubicBezTo>
                    <a:pt x="3301" y="2167"/>
                    <a:pt x="3301" y="2166"/>
                    <a:pt x="3300" y="2166"/>
                  </a:cubicBezTo>
                  <a:cubicBezTo>
                    <a:pt x="3300" y="2166"/>
                    <a:pt x="3300" y="2166"/>
                    <a:pt x="3300" y="2166"/>
                  </a:cubicBezTo>
                  <a:cubicBezTo>
                    <a:pt x="3021" y="1939"/>
                    <a:pt x="3021" y="1939"/>
                    <a:pt x="3021" y="1939"/>
                  </a:cubicBezTo>
                  <a:cubicBezTo>
                    <a:pt x="3020" y="1939"/>
                    <a:pt x="3020" y="1938"/>
                    <a:pt x="3019" y="1938"/>
                  </a:cubicBezTo>
                  <a:cubicBezTo>
                    <a:pt x="3019" y="1938"/>
                    <a:pt x="3019" y="1938"/>
                    <a:pt x="3019" y="1938"/>
                  </a:cubicBezTo>
                  <a:cubicBezTo>
                    <a:pt x="3020" y="1936"/>
                    <a:pt x="3021" y="1935"/>
                    <a:pt x="3022" y="1934"/>
                  </a:cubicBezTo>
                  <a:cubicBezTo>
                    <a:pt x="3023" y="1932"/>
                    <a:pt x="3024" y="1931"/>
                    <a:pt x="3025" y="1930"/>
                  </a:cubicBezTo>
                  <a:cubicBezTo>
                    <a:pt x="3026" y="1928"/>
                    <a:pt x="3027" y="1926"/>
                    <a:pt x="3028" y="1925"/>
                  </a:cubicBezTo>
                  <a:cubicBezTo>
                    <a:pt x="3028" y="1925"/>
                    <a:pt x="3028" y="1925"/>
                    <a:pt x="3028" y="1925"/>
                  </a:cubicBezTo>
                  <a:cubicBezTo>
                    <a:pt x="3033" y="1915"/>
                    <a:pt x="3036" y="1904"/>
                    <a:pt x="3036" y="1893"/>
                  </a:cubicBezTo>
                  <a:cubicBezTo>
                    <a:pt x="3036" y="1881"/>
                    <a:pt x="3033" y="1871"/>
                    <a:pt x="3028" y="1860"/>
                  </a:cubicBezTo>
                  <a:cubicBezTo>
                    <a:pt x="3028" y="1860"/>
                    <a:pt x="3029" y="1859"/>
                    <a:pt x="3030" y="1859"/>
                  </a:cubicBezTo>
                  <a:cubicBezTo>
                    <a:pt x="3309" y="1632"/>
                    <a:pt x="3309" y="1632"/>
                    <a:pt x="3309" y="1632"/>
                  </a:cubicBezTo>
                  <a:cubicBezTo>
                    <a:pt x="3310" y="1631"/>
                    <a:pt x="3311" y="1630"/>
                    <a:pt x="3312" y="1629"/>
                  </a:cubicBezTo>
                  <a:cubicBezTo>
                    <a:pt x="3313" y="1630"/>
                    <a:pt x="3314" y="1631"/>
                    <a:pt x="3315" y="1632"/>
                  </a:cubicBezTo>
                  <a:cubicBezTo>
                    <a:pt x="3595" y="1859"/>
                    <a:pt x="3595" y="1859"/>
                    <a:pt x="3595" y="1859"/>
                  </a:cubicBezTo>
                  <a:cubicBezTo>
                    <a:pt x="3596" y="1859"/>
                    <a:pt x="3597" y="1860"/>
                    <a:pt x="3597" y="1860"/>
                  </a:cubicBezTo>
                  <a:cubicBezTo>
                    <a:pt x="3597" y="1860"/>
                    <a:pt x="3597" y="1860"/>
                    <a:pt x="3597" y="1860"/>
                  </a:cubicBezTo>
                  <a:cubicBezTo>
                    <a:pt x="3598" y="1859"/>
                    <a:pt x="3599" y="1858"/>
                    <a:pt x="3600" y="1856"/>
                  </a:cubicBezTo>
                  <a:cubicBezTo>
                    <a:pt x="3601" y="1855"/>
                    <a:pt x="3602" y="1854"/>
                    <a:pt x="3603" y="1852"/>
                  </a:cubicBezTo>
                  <a:cubicBezTo>
                    <a:pt x="3603" y="1852"/>
                    <a:pt x="3603" y="1852"/>
                    <a:pt x="3603" y="1852"/>
                  </a:cubicBezTo>
                  <a:cubicBezTo>
                    <a:pt x="3602" y="1852"/>
                    <a:pt x="3602" y="1851"/>
                    <a:pt x="3601" y="1851"/>
                  </a:cubicBezTo>
                  <a:cubicBezTo>
                    <a:pt x="3321" y="1623"/>
                    <a:pt x="3321" y="1623"/>
                    <a:pt x="3321" y="1623"/>
                  </a:cubicBezTo>
                  <a:cubicBezTo>
                    <a:pt x="3320" y="1623"/>
                    <a:pt x="3320" y="1622"/>
                    <a:pt x="3319" y="1622"/>
                  </a:cubicBezTo>
                  <a:cubicBezTo>
                    <a:pt x="3319" y="1622"/>
                    <a:pt x="3319" y="1622"/>
                    <a:pt x="3319" y="1622"/>
                  </a:cubicBezTo>
                  <a:cubicBezTo>
                    <a:pt x="3320" y="1620"/>
                    <a:pt x="3321" y="1619"/>
                    <a:pt x="3322" y="1618"/>
                  </a:cubicBezTo>
                  <a:cubicBezTo>
                    <a:pt x="3323" y="1616"/>
                    <a:pt x="3324" y="1615"/>
                    <a:pt x="3325" y="1614"/>
                  </a:cubicBezTo>
                  <a:cubicBezTo>
                    <a:pt x="3326" y="1612"/>
                    <a:pt x="3327" y="1611"/>
                    <a:pt x="3328" y="1610"/>
                  </a:cubicBezTo>
                  <a:cubicBezTo>
                    <a:pt x="3328" y="1610"/>
                    <a:pt x="3328" y="1610"/>
                    <a:pt x="3328" y="1610"/>
                  </a:cubicBezTo>
                  <a:cubicBezTo>
                    <a:pt x="3333" y="1599"/>
                    <a:pt x="3336" y="1589"/>
                    <a:pt x="3336" y="1577"/>
                  </a:cubicBezTo>
                  <a:cubicBezTo>
                    <a:pt x="3336" y="1566"/>
                    <a:pt x="3333" y="1555"/>
                    <a:pt x="3328" y="1545"/>
                  </a:cubicBezTo>
                  <a:cubicBezTo>
                    <a:pt x="3328" y="1545"/>
                    <a:pt x="3329" y="1544"/>
                    <a:pt x="3330" y="1544"/>
                  </a:cubicBezTo>
                  <a:cubicBezTo>
                    <a:pt x="3610" y="1316"/>
                    <a:pt x="3610" y="1316"/>
                    <a:pt x="3610" y="1316"/>
                  </a:cubicBezTo>
                  <a:cubicBezTo>
                    <a:pt x="3611" y="1315"/>
                    <a:pt x="3612" y="1314"/>
                    <a:pt x="3613" y="1313"/>
                  </a:cubicBezTo>
                  <a:cubicBezTo>
                    <a:pt x="3614" y="1314"/>
                    <a:pt x="3615" y="1315"/>
                    <a:pt x="3616" y="1316"/>
                  </a:cubicBezTo>
                  <a:cubicBezTo>
                    <a:pt x="3895" y="1544"/>
                    <a:pt x="3895" y="1544"/>
                    <a:pt x="3895" y="1544"/>
                  </a:cubicBezTo>
                  <a:cubicBezTo>
                    <a:pt x="3896" y="1544"/>
                    <a:pt x="3897" y="1544"/>
                    <a:pt x="3897" y="1545"/>
                  </a:cubicBezTo>
                  <a:cubicBezTo>
                    <a:pt x="3897" y="1545"/>
                    <a:pt x="3897" y="1545"/>
                    <a:pt x="3897" y="1545"/>
                  </a:cubicBezTo>
                  <a:cubicBezTo>
                    <a:pt x="3898" y="1544"/>
                    <a:pt x="3899" y="1542"/>
                    <a:pt x="3900" y="1540"/>
                  </a:cubicBezTo>
                  <a:cubicBezTo>
                    <a:pt x="3901" y="1539"/>
                    <a:pt x="3902" y="1538"/>
                    <a:pt x="3903" y="1536"/>
                  </a:cubicBezTo>
                  <a:cubicBezTo>
                    <a:pt x="3903" y="1536"/>
                    <a:pt x="3903" y="1536"/>
                    <a:pt x="3903" y="1536"/>
                  </a:cubicBezTo>
                  <a:cubicBezTo>
                    <a:pt x="3902" y="1536"/>
                    <a:pt x="3902" y="1535"/>
                    <a:pt x="3901" y="1535"/>
                  </a:cubicBezTo>
                  <a:cubicBezTo>
                    <a:pt x="3622" y="1308"/>
                    <a:pt x="3622" y="1308"/>
                    <a:pt x="3622" y="1308"/>
                  </a:cubicBezTo>
                  <a:cubicBezTo>
                    <a:pt x="3621" y="1308"/>
                    <a:pt x="3621" y="1307"/>
                    <a:pt x="3620" y="1307"/>
                  </a:cubicBezTo>
                  <a:cubicBezTo>
                    <a:pt x="3620" y="1307"/>
                    <a:pt x="3620" y="1307"/>
                    <a:pt x="3620" y="1307"/>
                  </a:cubicBezTo>
                  <a:cubicBezTo>
                    <a:pt x="3621" y="1305"/>
                    <a:pt x="3622" y="1304"/>
                    <a:pt x="3623" y="1303"/>
                  </a:cubicBezTo>
                  <a:cubicBezTo>
                    <a:pt x="3624" y="1301"/>
                    <a:pt x="3625" y="1299"/>
                    <a:pt x="3626" y="1298"/>
                  </a:cubicBezTo>
                  <a:cubicBezTo>
                    <a:pt x="3627" y="1296"/>
                    <a:pt x="3628" y="1295"/>
                    <a:pt x="3629" y="1294"/>
                  </a:cubicBezTo>
                  <a:cubicBezTo>
                    <a:pt x="3629" y="1294"/>
                    <a:pt x="3629" y="1294"/>
                    <a:pt x="3629" y="1294"/>
                  </a:cubicBezTo>
                  <a:cubicBezTo>
                    <a:pt x="3634" y="1284"/>
                    <a:pt x="3637" y="1273"/>
                    <a:pt x="3637" y="1262"/>
                  </a:cubicBezTo>
                  <a:cubicBezTo>
                    <a:pt x="3637" y="1250"/>
                    <a:pt x="3634" y="1239"/>
                    <a:pt x="3629" y="1229"/>
                  </a:cubicBezTo>
                  <a:cubicBezTo>
                    <a:pt x="3629" y="1229"/>
                    <a:pt x="3630" y="1228"/>
                    <a:pt x="3631" y="1228"/>
                  </a:cubicBezTo>
                  <a:cubicBezTo>
                    <a:pt x="3910" y="1001"/>
                    <a:pt x="3910" y="1001"/>
                    <a:pt x="3910" y="1001"/>
                  </a:cubicBezTo>
                  <a:cubicBezTo>
                    <a:pt x="3911" y="1000"/>
                    <a:pt x="3912" y="999"/>
                    <a:pt x="3913" y="998"/>
                  </a:cubicBezTo>
                  <a:cubicBezTo>
                    <a:pt x="3914" y="999"/>
                    <a:pt x="3915" y="1000"/>
                    <a:pt x="3916" y="1001"/>
                  </a:cubicBezTo>
                  <a:cubicBezTo>
                    <a:pt x="4196" y="1228"/>
                    <a:pt x="4196" y="1228"/>
                    <a:pt x="4196" y="1228"/>
                  </a:cubicBezTo>
                  <a:cubicBezTo>
                    <a:pt x="4196" y="1228"/>
                    <a:pt x="4197" y="1229"/>
                    <a:pt x="4197" y="1229"/>
                  </a:cubicBezTo>
                  <a:cubicBezTo>
                    <a:pt x="4198" y="1229"/>
                    <a:pt x="4198" y="1229"/>
                    <a:pt x="4198" y="1229"/>
                  </a:cubicBezTo>
                  <a:cubicBezTo>
                    <a:pt x="4199" y="1228"/>
                    <a:pt x="4200" y="1227"/>
                    <a:pt x="4201" y="1225"/>
                  </a:cubicBezTo>
                  <a:cubicBezTo>
                    <a:pt x="4202" y="1224"/>
                    <a:pt x="4203" y="1223"/>
                    <a:pt x="4204" y="1221"/>
                  </a:cubicBezTo>
                  <a:cubicBezTo>
                    <a:pt x="4203" y="1221"/>
                    <a:pt x="4203" y="1220"/>
                    <a:pt x="4203" y="1220"/>
                  </a:cubicBezTo>
                  <a:cubicBezTo>
                    <a:pt x="4203" y="1220"/>
                    <a:pt x="4203" y="1219"/>
                    <a:pt x="4202" y="1219"/>
                  </a:cubicBezTo>
                  <a:cubicBezTo>
                    <a:pt x="3922" y="992"/>
                    <a:pt x="3922" y="992"/>
                    <a:pt x="3922" y="992"/>
                  </a:cubicBezTo>
                  <a:cubicBezTo>
                    <a:pt x="3921" y="992"/>
                    <a:pt x="3921" y="991"/>
                    <a:pt x="3920" y="991"/>
                  </a:cubicBezTo>
                  <a:cubicBezTo>
                    <a:pt x="3920" y="991"/>
                    <a:pt x="3920" y="991"/>
                    <a:pt x="3920" y="991"/>
                  </a:cubicBezTo>
                  <a:cubicBezTo>
                    <a:pt x="3921" y="989"/>
                    <a:pt x="3922" y="988"/>
                    <a:pt x="3923" y="987"/>
                  </a:cubicBezTo>
                  <a:cubicBezTo>
                    <a:pt x="3924" y="985"/>
                    <a:pt x="3925" y="984"/>
                    <a:pt x="3926" y="983"/>
                  </a:cubicBezTo>
                  <a:cubicBezTo>
                    <a:pt x="3927" y="981"/>
                    <a:pt x="3928" y="980"/>
                    <a:pt x="3929" y="979"/>
                  </a:cubicBezTo>
                  <a:cubicBezTo>
                    <a:pt x="3929" y="979"/>
                    <a:pt x="3929" y="978"/>
                    <a:pt x="3929" y="978"/>
                  </a:cubicBezTo>
                  <a:cubicBezTo>
                    <a:pt x="3934" y="968"/>
                    <a:pt x="3937" y="957"/>
                    <a:pt x="3937" y="946"/>
                  </a:cubicBezTo>
                  <a:cubicBezTo>
                    <a:pt x="3937" y="934"/>
                    <a:pt x="3934" y="924"/>
                    <a:pt x="3929" y="913"/>
                  </a:cubicBezTo>
                  <a:cubicBezTo>
                    <a:pt x="3929" y="913"/>
                    <a:pt x="3930" y="912"/>
                    <a:pt x="3931" y="912"/>
                  </a:cubicBezTo>
                  <a:cubicBezTo>
                    <a:pt x="4211" y="685"/>
                    <a:pt x="4211" y="685"/>
                    <a:pt x="4211" y="685"/>
                  </a:cubicBezTo>
                  <a:cubicBezTo>
                    <a:pt x="4212" y="684"/>
                    <a:pt x="4213" y="683"/>
                    <a:pt x="4214" y="682"/>
                  </a:cubicBezTo>
                  <a:cubicBezTo>
                    <a:pt x="4214" y="682"/>
                    <a:pt x="4214" y="682"/>
                    <a:pt x="4214" y="682"/>
                  </a:cubicBezTo>
                  <a:cubicBezTo>
                    <a:pt x="4215" y="683"/>
                    <a:pt x="4216" y="684"/>
                    <a:pt x="4217" y="685"/>
                  </a:cubicBezTo>
                  <a:cubicBezTo>
                    <a:pt x="4496" y="912"/>
                    <a:pt x="4496" y="912"/>
                    <a:pt x="4496" y="912"/>
                  </a:cubicBezTo>
                  <a:cubicBezTo>
                    <a:pt x="4497" y="912"/>
                    <a:pt x="4498" y="913"/>
                    <a:pt x="4498" y="913"/>
                  </a:cubicBezTo>
                  <a:cubicBezTo>
                    <a:pt x="4499" y="912"/>
                    <a:pt x="4500" y="911"/>
                    <a:pt x="4501" y="909"/>
                  </a:cubicBezTo>
                  <a:cubicBezTo>
                    <a:pt x="4502" y="908"/>
                    <a:pt x="4503" y="907"/>
                    <a:pt x="4504" y="906"/>
                  </a:cubicBezTo>
                  <a:cubicBezTo>
                    <a:pt x="4504" y="906"/>
                    <a:pt x="4504" y="905"/>
                    <a:pt x="4504" y="905"/>
                  </a:cubicBezTo>
                  <a:cubicBezTo>
                    <a:pt x="4503" y="905"/>
                    <a:pt x="4503" y="904"/>
                    <a:pt x="4502" y="904"/>
                  </a:cubicBezTo>
                  <a:cubicBezTo>
                    <a:pt x="4223" y="677"/>
                    <a:pt x="4223" y="677"/>
                    <a:pt x="4223" y="677"/>
                  </a:cubicBezTo>
                  <a:cubicBezTo>
                    <a:pt x="4222" y="677"/>
                    <a:pt x="4221" y="676"/>
                    <a:pt x="4221" y="676"/>
                  </a:cubicBezTo>
                  <a:cubicBezTo>
                    <a:pt x="4221" y="676"/>
                    <a:pt x="4221" y="676"/>
                    <a:pt x="4221" y="676"/>
                  </a:cubicBezTo>
                  <a:cubicBezTo>
                    <a:pt x="4222" y="674"/>
                    <a:pt x="4223" y="673"/>
                    <a:pt x="4224" y="672"/>
                  </a:cubicBezTo>
                  <a:cubicBezTo>
                    <a:pt x="4225" y="670"/>
                    <a:pt x="4226" y="669"/>
                    <a:pt x="4227" y="667"/>
                  </a:cubicBezTo>
                  <a:cubicBezTo>
                    <a:pt x="4228" y="665"/>
                    <a:pt x="4229" y="664"/>
                    <a:pt x="4230" y="663"/>
                  </a:cubicBezTo>
                  <a:cubicBezTo>
                    <a:pt x="4235" y="653"/>
                    <a:pt x="4238" y="642"/>
                    <a:pt x="4238" y="631"/>
                  </a:cubicBezTo>
                  <a:cubicBezTo>
                    <a:pt x="4238" y="619"/>
                    <a:pt x="4235" y="609"/>
                    <a:pt x="4230" y="598"/>
                  </a:cubicBezTo>
                  <a:cubicBezTo>
                    <a:pt x="4230" y="598"/>
                    <a:pt x="4231" y="597"/>
                    <a:pt x="4232" y="597"/>
                  </a:cubicBezTo>
                  <a:cubicBezTo>
                    <a:pt x="4511" y="370"/>
                    <a:pt x="4511" y="370"/>
                    <a:pt x="4511" y="370"/>
                  </a:cubicBezTo>
                  <a:cubicBezTo>
                    <a:pt x="4512" y="369"/>
                    <a:pt x="4513" y="368"/>
                    <a:pt x="4514" y="367"/>
                  </a:cubicBezTo>
                  <a:cubicBezTo>
                    <a:pt x="4515" y="368"/>
                    <a:pt x="4516" y="369"/>
                    <a:pt x="4517" y="370"/>
                  </a:cubicBezTo>
                  <a:cubicBezTo>
                    <a:pt x="4797" y="597"/>
                    <a:pt x="4797" y="597"/>
                    <a:pt x="4797" y="597"/>
                  </a:cubicBezTo>
                  <a:cubicBezTo>
                    <a:pt x="4798" y="597"/>
                    <a:pt x="4799" y="598"/>
                    <a:pt x="4799" y="598"/>
                  </a:cubicBezTo>
                  <a:cubicBezTo>
                    <a:pt x="4799" y="598"/>
                    <a:pt x="4799" y="598"/>
                    <a:pt x="4799" y="598"/>
                  </a:cubicBezTo>
                  <a:cubicBezTo>
                    <a:pt x="4800" y="597"/>
                    <a:pt x="4801" y="596"/>
                    <a:pt x="4802" y="594"/>
                  </a:cubicBezTo>
                  <a:cubicBezTo>
                    <a:pt x="4803" y="593"/>
                    <a:pt x="4804" y="592"/>
                    <a:pt x="4805" y="590"/>
                  </a:cubicBezTo>
                  <a:cubicBezTo>
                    <a:pt x="4804" y="590"/>
                    <a:pt x="4804" y="589"/>
                    <a:pt x="4803" y="589"/>
                  </a:cubicBezTo>
                  <a:cubicBezTo>
                    <a:pt x="4523" y="362"/>
                    <a:pt x="4523" y="362"/>
                    <a:pt x="4523" y="362"/>
                  </a:cubicBezTo>
                  <a:cubicBezTo>
                    <a:pt x="4522" y="362"/>
                    <a:pt x="4522" y="361"/>
                    <a:pt x="4521" y="361"/>
                  </a:cubicBezTo>
                  <a:cubicBezTo>
                    <a:pt x="4522" y="359"/>
                    <a:pt x="4522" y="359"/>
                    <a:pt x="4523" y="358"/>
                  </a:cubicBezTo>
                  <a:cubicBezTo>
                    <a:pt x="4523" y="358"/>
                    <a:pt x="4523" y="357"/>
                    <a:pt x="4524" y="357"/>
                  </a:cubicBezTo>
                  <a:cubicBezTo>
                    <a:pt x="4524" y="357"/>
                    <a:pt x="4524" y="356"/>
                    <a:pt x="4524" y="356"/>
                  </a:cubicBezTo>
                  <a:cubicBezTo>
                    <a:pt x="4525" y="355"/>
                    <a:pt x="4525" y="355"/>
                    <a:pt x="4526" y="354"/>
                  </a:cubicBezTo>
                  <a:cubicBezTo>
                    <a:pt x="4526" y="353"/>
                    <a:pt x="4527" y="353"/>
                    <a:pt x="4527" y="352"/>
                  </a:cubicBezTo>
                  <a:cubicBezTo>
                    <a:pt x="4527" y="352"/>
                    <a:pt x="4527" y="352"/>
                    <a:pt x="4527" y="352"/>
                  </a:cubicBezTo>
                  <a:cubicBezTo>
                    <a:pt x="4528" y="351"/>
                    <a:pt x="4528" y="350"/>
                    <a:pt x="4529" y="350"/>
                  </a:cubicBezTo>
                  <a:cubicBezTo>
                    <a:pt x="4529" y="349"/>
                    <a:pt x="4530" y="348"/>
                    <a:pt x="4530" y="348"/>
                  </a:cubicBezTo>
                  <a:cubicBezTo>
                    <a:pt x="4535" y="337"/>
                    <a:pt x="4538" y="327"/>
                    <a:pt x="4538" y="315"/>
                  </a:cubicBezTo>
                  <a:cubicBezTo>
                    <a:pt x="4538" y="304"/>
                    <a:pt x="4535" y="293"/>
                    <a:pt x="4530" y="283"/>
                  </a:cubicBezTo>
                  <a:cubicBezTo>
                    <a:pt x="4530" y="283"/>
                    <a:pt x="4531" y="282"/>
                    <a:pt x="4532" y="282"/>
                  </a:cubicBezTo>
                  <a:cubicBezTo>
                    <a:pt x="4812" y="55"/>
                    <a:pt x="4812" y="55"/>
                    <a:pt x="4812" y="55"/>
                  </a:cubicBezTo>
                  <a:cubicBezTo>
                    <a:pt x="4813" y="54"/>
                    <a:pt x="4814" y="53"/>
                    <a:pt x="4815" y="51"/>
                  </a:cubicBezTo>
                  <a:cubicBezTo>
                    <a:pt x="4816" y="53"/>
                    <a:pt x="4817" y="54"/>
                    <a:pt x="4818" y="55"/>
                  </a:cubicBezTo>
                  <a:cubicBezTo>
                    <a:pt x="5097" y="282"/>
                    <a:pt x="5097" y="282"/>
                    <a:pt x="5097" y="282"/>
                  </a:cubicBezTo>
                  <a:cubicBezTo>
                    <a:pt x="5098" y="282"/>
                    <a:pt x="5099" y="282"/>
                    <a:pt x="5099" y="282"/>
                  </a:cubicBezTo>
                  <a:cubicBezTo>
                    <a:pt x="5099" y="283"/>
                    <a:pt x="5099" y="283"/>
                    <a:pt x="5099" y="283"/>
                  </a:cubicBezTo>
                  <a:cubicBezTo>
                    <a:pt x="5100" y="282"/>
                    <a:pt x="5101" y="281"/>
                    <a:pt x="5102" y="279"/>
                  </a:cubicBezTo>
                  <a:cubicBezTo>
                    <a:pt x="5103" y="277"/>
                    <a:pt x="5104" y="276"/>
                    <a:pt x="5105" y="274"/>
                  </a:cubicBezTo>
                  <a:cubicBezTo>
                    <a:pt x="5104" y="274"/>
                    <a:pt x="5104" y="273"/>
                    <a:pt x="5103" y="273"/>
                  </a:cubicBezTo>
                  <a:cubicBezTo>
                    <a:pt x="4824" y="46"/>
                    <a:pt x="4824" y="46"/>
                    <a:pt x="4824" y="46"/>
                  </a:cubicBezTo>
                  <a:cubicBezTo>
                    <a:pt x="4823" y="46"/>
                    <a:pt x="4823" y="45"/>
                    <a:pt x="4822" y="45"/>
                  </a:cubicBezTo>
                  <a:cubicBezTo>
                    <a:pt x="4823" y="43"/>
                    <a:pt x="4824" y="42"/>
                    <a:pt x="4825" y="41"/>
                  </a:cubicBezTo>
                  <a:cubicBezTo>
                    <a:pt x="4826" y="39"/>
                    <a:pt x="4827" y="38"/>
                    <a:pt x="4828" y="37"/>
                  </a:cubicBezTo>
                  <a:cubicBezTo>
                    <a:pt x="4829" y="35"/>
                    <a:pt x="4830" y="34"/>
                    <a:pt x="4831" y="33"/>
                  </a:cubicBezTo>
                  <a:cubicBezTo>
                    <a:pt x="4831" y="33"/>
                    <a:pt x="4831" y="33"/>
                    <a:pt x="4831" y="33"/>
                  </a:cubicBezTo>
                  <a:cubicBezTo>
                    <a:pt x="4836" y="22"/>
                    <a:pt x="4839" y="12"/>
                    <a:pt x="4839" y="0"/>
                  </a:cubicBezTo>
                  <a:cubicBezTo>
                    <a:pt x="4834" y="0"/>
                    <a:pt x="4834" y="0"/>
                    <a:pt x="4834" y="0"/>
                  </a:cubicBezTo>
                  <a:cubicBezTo>
                    <a:pt x="4830" y="0"/>
                    <a:pt x="4830" y="0"/>
                    <a:pt x="4830" y="0"/>
                  </a:cubicBezTo>
                  <a:cubicBezTo>
                    <a:pt x="4830" y="8"/>
                    <a:pt x="4828" y="17"/>
                    <a:pt x="4824" y="24"/>
                  </a:cubicBezTo>
                  <a:cubicBezTo>
                    <a:pt x="4823" y="26"/>
                    <a:pt x="4822" y="27"/>
                    <a:pt x="4821" y="29"/>
                  </a:cubicBezTo>
                  <a:cubicBezTo>
                    <a:pt x="4820" y="30"/>
                    <a:pt x="4819" y="33"/>
                    <a:pt x="4818" y="34"/>
                  </a:cubicBezTo>
                  <a:cubicBezTo>
                    <a:pt x="4817" y="35"/>
                    <a:pt x="4816" y="37"/>
                    <a:pt x="4815" y="38"/>
                  </a:cubicBezTo>
                  <a:cubicBezTo>
                    <a:pt x="4814" y="39"/>
                    <a:pt x="4813" y="40"/>
                    <a:pt x="4812" y="41"/>
                  </a:cubicBezTo>
                  <a:cubicBezTo>
                    <a:pt x="4810" y="42"/>
                    <a:pt x="4809" y="44"/>
                    <a:pt x="4808" y="45"/>
                  </a:cubicBezTo>
                  <a:cubicBezTo>
                    <a:pt x="4807" y="45"/>
                    <a:pt x="4807" y="46"/>
                    <a:pt x="4806" y="46"/>
                  </a:cubicBezTo>
                  <a:cubicBezTo>
                    <a:pt x="4526" y="273"/>
                    <a:pt x="4526" y="273"/>
                    <a:pt x="4526" y="273"/>
                  </a:cubicBezTo>
                  <a:cubicBezTo>
                    <a:pt x="4525" y="273"/>
                    <a:pt x="4525" y="274"/>
                    <a:pt x="4524" y="274"/>
                  </a:cubicBezTo>
                  <a:cubicBezTo>
                    <a:pt x="4523" y="275"/>
                    <a:pt x="4522" y="276"/>
                    <a:pt x="4521" y="277"/>
                  </a:cubicBezTo>
                  <a:cubicBezTo>
                    <a:pt x="4519" y="280"/>
                    <a:pt x="4518" y="281"/>
                    <a:pt x="4517" y="282"/>
                  </a:cubicBezTo>
                  <a:cubicBezTo>
                    <a:pt x="4516" y="283"/>
                    <a:pt x="4515" y="285"/>
                    <a:pt x="4514" y="286"/>
                  </a:cubicBezTo>
                  <a:cubicBezTo>
                    <a:pt x="4513" y="287"/>
                    <a:pt x="4512" y="289"/>
                    <a:pt x="4511" y="290"/>
                  </a:cubicBezTo>
                  <a:cubicBezTo>
                    <a:pt x="4510" y="292"/>
                    <a:pt x="4509" y="294"/>
                    <a:pt x="4508" y="295"/>
                  </a:cubicBezTo>
                  <a:cubicBezTo>
                    <a:pt x="4506" y="302"/>
                    <a:pt x="4504" y="309"/>
                    <a:pt x="4504" y="315"/>
                  </a:cubicBezTo>
                  <a:cubicBezTo>
                    <a:pt x="4504" y="321"/>
                    <a:pt x="4506" y="329"/>
                    <a:pt x="4508" y="335"/>
                  </a:cubicBezTo>
                  <a:cubicBezTo>
                    <a:pt x="4508" y="335"/>
                    <a:pt x="4508" y="335"/>
                    <a:pt x="4508" y="335"/>
                  </a:cubicBezTo>
                  <a:cubicBezTo>
                    <a:pt x="4510" y="333"/>
                    <a:pt x="4511" y="331"/>
                    <a:pt x="4511" y="329"/>
                  </a:cubicBezTo>
                  <a:cubicBezTo>
                    <a:pt x="4513" y="325"/>
                    <a:pt x="4514" y="320"/>
                    <a:pt x="4514" y="315"/>
                  </a:cubicBezTo>
                  <a:cubicBezTo>
                    <a:pt x="4514" y="311"/>
                    <a:pt x="4515" y="306"/>
                    <a:pt x="4517" y="302"/>
                  </a:cubicBezTo>
                  <a:cubicBezTo>
                    <a:pt x="4517" y="300"/>
                    <a:pt x="4518" y="297"/>
                    <a:pt x="4520" y="295"/>
                  </a:cubicBezTo>
                  <a:cubicBezTo>
                    <a:pt x="4520" y="294"/>
                    <a:pt x="4522" y="293"/>
                    <a:pt x="4523" y="291"/>
                  </a:cubicBezTo>
                  <a:cubicBezTo>
                    <a:pt x="4523" y="291"/>
                    <a:pt x="4523" y="291"/>
                    <a:pt x="4523" y="291"/>
                  </a:cubicBezTo>
                  <a:cubicBezTo>
                    <a:pt x="4527" y="298"/>
                    <a:pt x="4529" y="307"/>
                    <a:pt x="4529" y="315"/>
                  </a:cubicBezTo>
                  <a:cubicBezTo>
                    <a:pt x="4529" y="324"/>
                    <a:pt x="4527" y="332"/>
                    <a:pt x="4523" y="339"/>
                  </a:cubicBezTo>
                  <a:cubicBezTo>
                    <a:pt x="4522" y="342"/>
                    <a:pt x="4521" y="343"/>
                    <a:pt x="4520" y="345"/>
                  </a:cubicBezTo>
                  <a:cubicBezTo>
                    <a:pt x="4519" y="346"/>
                    <a:pt x="4518" y="348"/>
                    <a:pt x="4517" y="349"/>
                  </a:cubicBezTo>
                  <a:cubicBezTo>
                    <a:pt x="4516" y="350"/>
                    <a:pt x="4515" y="352"/>
                    <a:pt x="4514" y="353"/>
                  </a:cubicBezTo>
                  <a:cubicBezTo>
                    <a:pt x="4513" y="354"/>
                    <a:pt x="4512" y="355"/>
                    <a:pt x="4511" y="356"/>
                  </a:cubicBezTo>
                  <a:cubicBezTo>
                    <a:pt x="4509" y="357"/>
                    <a:pt x="4508" y="359"/>
                    <a:pt x="4507" y="361"/>
                  </a:cubicBezTo>
                  <a:cubicBezTo>
                    <a:pt x="4506" y="361"/>
                    <a:pt x="4506" y="362"/>
                    <a:pt x="4505" y="362"/>
                  </a:cubicBezTo>
                  <a:cubicBezTo>
                    <a:pt x="4226" y="589"/>
                    <a:pt x="4226" y="589"/>
                    <a:pt x="4226" y="589"/>
                  </a:cubicBezTo>
                  <a:cubicBezTo>
                    <a:pt x="4225" y="589"/>
                    <a:pt x="4225" y="590"/>
                    <a:pt x="4224" y="590"/>
                  </a:cubicBezTo>
                  <a:cubicBezTo>
                    <a:pt x="4223" y="591"/>
                    <a:pt x="4222" y="592"/>
                    <a:pt x="4221" y="593"/>
                  </a:cubicBezTo>
                  <a:cubicBezTo>
                    <a:pt x="4219" y="595"/>
                    <a:pt x="4218" y="596"/>
                    <a:pt x="4217" y="597"/>
                  </a:cubicBezTo>
                  <a:cubicBezTo>
                    <a:pt x="4216" y="598"/>
                    <a:pt x="4215" y="600"/>
                    <a:pt x="4214" y="601"/>
                  </a:cubicBezTo>
                  <a:cubicBezTo>
                    <a:pt x="4214" y="601"/>
                    <a:pt x="4214" y="601"/>
                    <a:pt x="4214" y="601"/>
                  </a:cubicBezTo>
                  <a:cubicBezTo>
                    <a:pt x="4213" y="602"/>
                    <a:pt x="4212" y="604"/>
                    <a:pt x="4211" y="605"/>
                  </a:cubicBezTo>
                  <a:cubicBezTo>
                    <a:pt x="4210" y="607"/>
                    <a:pt x="4209" y="610"/>
                    <a:pt x="4208" y="611"/>
                  </a:cubicBezTo>
                  <a:cubicBezTo>
                    <a:pt x="4208" y="611"/>
                    <a:pt x="4208" y="611"/>
                    <a:pt x="4208" y="611"/>
                  </a:cubicBezTo>
                  <a:cubicBezTo>
                    <a:pt x="4206" y="618"/>
                    <a:pt x="4204" y="625"/>
                    <a:pt x="4204" y="631"/>
                  </a:cubicBezTo>
                  <a:cubicBezTo>
                    <a:pt x="4204" y="637"/>
                    <a:pt x="4206" y="645"/>
                    <a:pt x="4208" y="651"/>
                  </a:cubicBezTo>
                  <a:cubicBezTo>
                    <a:pt x="4208" y="651"/>
                    <a:pt x="4208" y="651"/>
                    <a:pt x="4208" y="651"/>
                  </a:cubicBezTo>
                  <a:cubicBezTo>
                    <a:pt x="4210" y="649"/>
                    <a:pt x="4211" y="647"/>
                    <a:pt x="4211" y="645"/>
                  </a:cubicBezTo>
                  <a:cubicBezTo>
                    <a:pt x="4211" y="643"/>
                    <a:pt x="4212" y="642"/>
                    <a:pt x="4212" y="640"/>
                  </a:cubicBezTo>
                  <a:cubicBezTo>
                    <a:pt x="4212" y="639"/>
                    <a:pt x="4213" y="639"/>
                    <a:pt x="4213" y="638"/>
                  </a:cubicBezTo>
                  <a:cubicBezTo>
                    <a:pt x="4213" y="638"/>
                    <a:pt x="4213" y="637"/>
                    <a:pt x="4213" y="637"/>
                  </a:cubicBezTo>
                  <a:cubicBezTo>
                    <a:pt x="4213" y="635"/>
                    <a:pt x="4214" y="633"/>
                    <a:pt x="4214" y="631"/>
                  </a:cubicBezTo>
                  <a:cubicBezTo>
                    <a:pt x="4214" y="631"/>
                    <a:pt x="4214" y="631"/>
                    <a:pt x="4214" y="631"/>
                  </a:cubicBezTo>
                  <a:cubicBezTo>
                    <a:pt x="4214" y="626"/>
                    <a:pt x="4215" y="621"/>
                    <a:pt x="4217" y="617"/>
                  </a:cubicBezTo>
                  <a:cubicBezTo>
                    <a:pt x="4217" y="615"/>
                    <a:pt x="4218" y="613"/>
                    <a:pt x="4220" y="611"/>
                  </a:cubicBezTo>
                  <a:cubicBezTo>
                    <a:pt x="4220" y="610"/>
                    <a:pt x="4222" y="608"/>
                    <a:pt x="4223" y="606"/>
                  </a:cubicBezTo>
                  <a:cubicBezTo>
                    <a:pt x="4227" y="614"/>
                    <a:pt x="4229" y="622"/>
                    <a:pt x="4229" y="631"/>
                  </a:cubicBezTo>
                  <a:cubicBezTo>
                    <a:pt x="4229" y="639"/>
                    <a:pt x="4227" y="647"/>
                    <a:pt x="4223" y="655"/>
                  </a:cubicBezTo>
                  <a:cubicBezTo>
                    <a:pt x="4222" y="657"/>
                    <a:pt x="4221" y="658"/>
                    <a:pt x="4220" y="660"/>
                  </a:cubicBezTo>
                  <a:cubicBezTo>
                    <a:pt x="4219" y="661"/>
                    <a:pt x="4218" y="663"/>
                    <a:pt x="4217" y="664"/>
                  </a:cubicBezTo>
                  <a:cubicBezTo>
                    <a:pt x="4216" y="665"/>
                    <a:pt x="4215" y="667"/>
                    <a:pt x="4214" y="669"/>
                  </a:cubicBezTo>
                  <a:cubicBezTo>
                    <a:pt x="4214" y="668"/>
                    <a:pt x="4214" y="668"/>
                    <a:pt x="4214" y="668"/>
                  </a:cubicBezTo>
                  <a:cubicBezTo>
                    <a:pt x="4213" y="669"/>
                    <a:pt x="4212" y="670"/>
                    <a:pt x="4211" y="671"/>
                  </a:cubicBezTo>
                  <a:cubicBezTo>
                    <a:pt x="4209" y="672"/>
                    <a:pt x="4208" y="675"/>
                    <a:pt x="4207" y="676"/>
                  </a:cubicBezTo>
                  <a:cubicBezTo>
                    <a:pt x="4206" y="676"/>
                    <a:pt x="4206" y="677"/>
                    <a:pt x="4205" y="677"/>
                  </a:cubicBezTo>
                  <a:cubicBezTo>
                    <a:pt x="3925" y="904"/>
                    <a:pt x="3925" y="904"/>
                    <a:pt x="3925" y="904"/>
                  </a:cubicBezTo>
                  <a:cubicBezTo>
                    <a:pt x="3924" y="904"/>
                    <a:pt x="3924" y="905"/>
                    <a:pt x="3923" y="905"/>
                  </a:cubicBezTo>
                  <a:cubicBezTo>
                    <a:pt x="3922" y="906"/>
                    <a:pt x="3921" y="907"/>
                    <a:pt x="3920" y="908"/>
                  </a:cubicBezTo>
                  <a:cubicBezTo>
                    <a:pt x="3918" y="910"/>
                    <a:pt x="3917" y="911"/>
                    <a:pt x="3916" y="912"/>
                  </a:cubicBezTo>
                  <a:cubicBezTo>
                    <a:pt x="3915" y="913"/>
                    <a:pt x="3914" y="915"/>
                    <a:pt x="3913" y="917"/>
                  </a:cubicBezTo>
                  <a:cubicBezTo>
                    <a:pt x="3912" y="918"/>
                    <a:pt x="3911" y="920"/>
                    <a:pt x="3910" y="921"/>
                  </a:cubicBezTo>
                  <a:cubicBezTo>
                    <a:pt x="3909" y="923"/>
                    <a:pt x="3908" y="925"/>
                    <a:pt x="3907" y="926"/>
                  </a:cubicBezTo>
                  <a:cubicBezTo>
                    <a:pt x="3905" y="932"/>
                    <a:pt x="3903" y="940"/>
                    <a:pt x="3903" y="946"/>
                  </a:cubicBezTo>
                  <a:cubicBezTo>
                    <a:pt x="3903" y="946"/>
                    <a:pt x="3903" y="946"/>
                    <a:pt x="3903" y="946"/>
                  </a:cubicBezTo>
                  <a:cubicBezTo>
                    <a:pt x="3903" y="953"/>
                    <a:pt x="3905" y="960"/>
                    <a:pt x="3907" y="966"/>
                  </a:cubicBezTo>
                  <a:cubicBezTo>
                    <a:pt x="3909" y="964"/>
                    <a:pt x="3910" y="962"/>
                    <a:pt x="3910" y="960"/>
                  </a:cubicBezTo>
                  <a:cubicBezTo>
                    <a:pt x="3912" y="955"/>
                    <a:pt x="3913" y="950"/>
                    <a:pt x="3913" y="946"/>
                  </a:cubicBezTo>
                  <a:cubicBezTo>
                    <a:pt x="3913" y="942"/>
                    <a:pt x="3914" y="936"/>
                    <a:pt x="3916" y="932"/>
                  </a:cubicBezTo>
                  <a:cubicBezTo>
                    <a:pt x="3916" y="930"/>
                    <a:pt x="3917" y="928"/>
                    <a:pt x="3919" y="926"/>
                  </a:cubicBezTo>
                  <a:cubicBezTo>
                    <a:pt x="3919" y="925"/>
                    <a:pt x="3921" y="923"/>
                    <a:pt x="3922" y="922"/>
                  </a:cubicBezTo>
                  <a:cubicBezTo>
                    <a:pt x="3926" y="929"/>
                    <a:pt x="3928" y="938"/>
                    <a:pt x="3928" y="946"/>
                  </a:cubicBezTo>
                  <a:cubicBezTo>
                    <a:pt x="3928" y="946"/>
                    <a:pt x="3928" y="946"/>
                    <a:pt x="3928" y="947"/>
                  </a:cubicBezTo>
                  <a:cubicBezTo>
                    <a:pt x="3928" y="955"/>
                    <a:pt x="3926" y="963"/>
                    <a:pt x="3922" y="970"/>
                  </a:cubicBezTo>
                  <a:cubicBezTo>
                    <a:pt x="3921" y="972"/>
                    <a:pt x="3920" y="973"/>
                    <a:pt x="3919" y="975"/>
                  </a:cubicBezTo>
                  <a:cubicBezTo>
                    <a:pt x="3918" y="976"/>
                    <a:pt x="3917" y="979"/>
                    <a:pt x="3916" y="980"/>
                  </a:cubicBezTo>
                  <a:cubicBezTo>
                    <a:pt x="3915" y="981"/>
                    <a:pt x="3914" y="983"/>
                    <a:pt x="3913" y="984"/>
                  </a:cubicBezTo>
                  <a:cubicBezTo>
                    <a:pt x="3912" y="985"/>
                    <a:pt x="3911" y="986"/>
                    <a:pt x="3910" y="987"/>
                  </a:cubicBezTo>
                  <a:cubicBezTo>
                    <a:pt x="3908" y="988"/>
                    <a:pt x="3907" y="990"/>
                    <a:pt x="3906" y="991"/>
                  </a:cubicBezTo>
                  <a:cubicBezTo>
                    <a:pt x="3905" y="991"/>
                    <a:pt x="3905" y="992"/>
                    <a:pt x="3904" y="992"/>
                  </a:cubicBezTo>
                  <a:cubicBezTo>
                    <a:pt x="3625" y="1219"/>
                    <a:pt x="3625" y="1219"/>
                    <a:pt x="3625" y="1219"/>
                  </a:cubicBezTo>
                  <a:cubicBezTo>
                    <a:pt x="3624" y="1219"/>
                    <a:pt x="3624" y="1221"/>
                    <a:pt x="3623" y="1221"/>
                  </a:cubicBezTo>
                  <a:cubicBezTo>
                    <a:pt x="3622" y="1222"/>
                    <a:pt x="3621" y="1223"/>
                    <a:pt x="3620" y="1224"/>
                  </a:cubicBezTo>
                  <a:cubicBezTo>
                    <a:pt x="3618" y="1226"/>
                    <a:pt x="3617" y="1227"/>
                    <a:pt x="3616" y="1228"/>
                  </a:cubicBezTo>
                  <a:cubicBezTo>
                    <a:pt x="3615" y="1229"/>
                    <a:pt x="3614" y="1231"/>
                    <a:pt x="3613" y="1232"/>
                  </a:cubicBezTo>
                  <a:cubicBezTo>
                    <a:pt x="3612" y="1233"/>
                    <a:pt x="3611" y="1235"/>
                    <a:pt x="3610" y="1236"/>
                  </a:cubicBezTo>
                  <a:cubicBezTo>
                    <a:pt x="3609" y="1238"/>
                    <a:pt x="3608" y="1241"/>
                    <a:pt x="3607" y="1242"/>
                  </a:cubicBezTo>
                  <a:cubicBezTo>
                    <a:pt x="3605" y="1248"/>
                    <a:pt x="3603" y="1255"/>
                    <a:pt x="3603" y="1262"/>
                  </a:cubicBezTo>
                  <a:cubicBezTo>
                    <a:pt x="3603" y="1262"/>
                    <a:pt x="3603" y="1262"/>
                    <a:pt x="3603" y="1262"/>
                  </a:cubicBezTo>
                  <a:cubicBezTo>
                    <a:pt x="3603" y="1268"/>
                    <a:pt x="3605" y="1275"/>
                    <a:pt x="3607" y="1282"/>
                  </a:cubicBezTo>
                  <a:cubicBezTo>
                    <a:pt x="3609" y="1279"/>
                    <a:pt x="3610" y="1277"/>
                    <a:pt x="3610" y="1275"/>
                  </a:cubicBezTo>
                  <a:cubicBezTo>
                    <a:pt x="3611" y="1273"/>
                    <a:pt x="3611" y="1271"/>
                    <a:pt x="3612" y="1268"/>
                  </a:cubicBezTo>
                  <a:cubicBezTo>
                    <a:pt x="3612" y="1266"/>
                    <a:pt x="3613" y="1264"/>
                    <a:pt x="3613" y="1262"/>
                  </a:cubicBezTo>
                  <a:cubicBezTo>
                    <a:pt x="3613" y="1260"/>
                    <a:pt x="3613" y="1258"/>
                    <a:pt x="3613" y="1255"/>
                  </a:cubicBezTo>
                  <a:cubicBezTo>
                    <a:pt x="3614" y="1253"/>
                    <a:pt x="3615" y="1250"/>
                    <a:pt x="3616" y="1248"/>
                  </a:cubicBezTo>
                  <a:cubicBezTo>
                    <a:pt x="3616" y="1246"/>
                    <a:pt x="3617" y="1244"/>
                    <a:pt x="3619" y="1242"/>
                  </a:cubicBezTo>
                  <a:cubicBezTo>
                    <a:pt x="3619" y="1241"/>
                    <a:pt x="3621" y="1238"/>
                    <a:pt x="3622" y="1237"/>
                  </a:cubicBezTo>
                  <a:cubicBezTo>
                    <a:pt x="3626" y="1245"/>
                    <a:pt x="3628" y="1253"/>
                    <a:pt x="3628" y="1262"/>
                  </a:cubicBezTo>
                  <a:cubicBezTo>
                    <a:pt x="3628" y="1262"/>
                    <a:pt x="3628" y="1262"/>
                    <a:pt x="3628" y="1262"/>
                  </a:cubicBezTo>
                  <a:cubicBezTo>
                    <a:pt x="3628" y="1270"/>
                    <a:pt x="3626" y="1279"/>
                    <a:pt x="3622" y="1286"/>
                  </a:cubicBezTo>
                  <a:cubicBezTo>
                    <a:pt x="3621" y="1288"/>
                    <a:pt x="3620" y="1289"/>
                    <a:pt x="3619" y="1291"/>
                  </a:cubicBezTo>
                  <a:cubicBezTo>
                    <a:pt x="3618" y="1292"/>
                    <a:pt x="3617" y="1294"/>
                    <a:pt x="3616" y="1295"/>
                  </a:cubicBezTo>
                  <a:cubicBezTo>
                    <a:pt x="3615" y="1296"/>
                    <a:pt x="3614" y="1298"/>
                    <a:pt x="3613" y="1299"/>
                  </a:cubicBezTo>
                  <a:cubicBezTo>
                    <a:pt x="3612" y="1301"/>
                    <a:pt x="3611" y="1302"/>
                    <a:pt x="3610" y="1303"/>
                  </a:cubicBezTo>
                  <a:cubicBezTo>
                    <a:pt x="3608" y="1304"/>
                    <a:pt x="3607" y="1306"/>
                    <a:pt x="3606" y="1307"/>
                  </a:cubicBezTo>
                  <a:cubicBezTo>
                    <a:pt x="3605" y="1307"/>
                    <a:pt x="3605" y="1308"/>
                    <a:pt x="3604" y="1308"/>
                  </a:cubicBezTo>
                  <a:cubicBezTo>
                    <a:pt x="3324" y="1535"/>
                    <a:pt x="3324" y="1535"/>
                    <a:pt x="3324" y="1535"/>
                  </a:cubicBezTo>
                  <a:cubicBezTo>
                    <a:pt x="3323" y="1535"/>
                    <a:pt x="3323" y="1536"/>
                    <a:pt x="3322" y="1536"/>
                  </a:cubicBezTo>
                  <a:cubicBezTo>
                    <a:pt x="3321" y="1537"/>
                    <a:pt x="3320" y="1538"/>
                    <a:pt x="3319" y="1539"/>
                  </a:cubicBezTo>
                  <a:cubicBezTo>
                    <a:pt x="3317" y="1541"/>
                    <a:pt x="3316" y="1542"/>
                    <a:pt x="3315" y="1544"/>
                  </a:cubicBezTo>
                  <a:cubicBezTo>
                    <a:pt x="3314" y="1545"/>
                    <a:pt x="3313" y="1547"/>
                    <a:pt x="3312" y="1548"/>
                  </a:cubicBezTo>
                  <a:cubicBezTo>
                    <a:pt x="3311" y="1549"/>
                    <a:pt x="3310" y="1551"/>
                    <a:pt x="3309" y="1552"/>
                  </a:cubicBezTo>
                  <a:cubicBezTo>
                    <a:pt x="3308" y="1554"/>
                    <a:pt x="3307" y="1556"/>
                    <a:pt x="3306" y="1557"/>
                  </a:cubicBezTo>
                  <a:cubicBezTo>
                    <a:pt x="3305" y="1560"/>
                    <a:pt x="3304" y="1564"/>
                    <a:pt x="3304" y="1567"/>
                  </a:cubicBezTo>
                  <a:cubicBezTo>
                    <a:pt x="3303" y="1571"/>
                    <a:pt x="3302" y="1574"/>
                    <a:pt x="3302" y="1577"/>
                  </a:cubicBezTo>
                  <a:cubicBezTo>
                    <a:pt x="3302" y="1584"/>
                    <a:pt x="3304" y="1591"/>
                    <a:pt x="3306" y="1597"/>
                  </a:cubicBezTo>
                  <a:cubicBezTo>
                    <a:pt x="3307" y="1596"/>
                    <a:pt x="3308" y="1595"/>
                    <a:pt x="3309" y="1594"/>
                  </a:cubicBezTo>
                  <a:cubicBezTo>
                    <a:pt x="3309" y="1594"/>
                    <a:pt x="3309" y="1594"/>
                    <a:pt x="3309" y="1594"/>
                  </a:cubicBezTo>
                  <a:cubicBezTo>
                    <a:pt x="3309" y="1593"/>
                    <a:pt x="3309" y="1592"/>
                    <a:pt x="3309" y="1591"/>
                  </a:cubicBezTo>
                  <a:cubicBezTo>
                    <a:pt x="3310" y="1589"/>
                    <a:pt x="3311" y="1587"/>
                    <a:pt x="3311" y="1584"/>
                  </a:cubicBezTo>
                  <a:cubicBezTo>
                    <a:pt x="3312" y="1582"/>
                    <a:pt x="3312" y="1579"/>
                    <a:pt x="3312" y="1577"/>
                  </a:cubicBezTo>
                  <a:cubicBezTo>
                    <a:pt x="3312" y="1575"/>
                    <a:pt x="3313" y="1573"/>
                    <a:pt x="3313" y="1571"/>
                  </a:cubicBezTo>
                  <a:cubicBezTo>
                    <a:pt x="3314" y="1568"/>
                    <a:pt x="3314" y="1566"/>
                    <a:pt x="3315" y="1564"/>
                  </a:cubicBezTo>
                  <a:cubicBezTo>
                    <a:pt x="3315" y="1561"/>
                    <a:pt x="3316" y="1559"/>
                    <a:pt x="3318" y="1557"/>
                  </a:cubicBezTo>
                  <a:cubicBezTo>
                    <a:pt x="3318" y="1556"/>
                    <a:pt x="3320" y="1554"/>
                    <a:pt x="3321" y="1553"/>
                  </a:cubicBezTo>
                  <a:cubicBezTo>
                    <a:pt x="3325" y="1560"/>
                    <a:pt x="3327" y="1569"/>
                    <a:pt x="3327" y="1577"/>
                  </a:cubicBezTo>
                  <a:cubicBezTo>
                    <a:pt x="3327" y="1581"/>
                    <a:pt x="3327" y="1586"/>
                    <a:pt x="3326" y="1590"/>
                  </a:cubicBezTo>
                  <a:cubicBezTo>
                    <a:pt x="3325" y="1594"/>
                    <a:pt x="3323" y="1598"/>
                    <a:pt x="3321" y="1601"/>
                  </a:cubicBezTo>
                  <a:cubicBezTo>
                    <a:pt x="3320" y="1603"/>
                    <a:pt x="3319" y="1605"/>
                    <a:pt x="3318" y="1607"/>
                  </a:cubicBezTo>
                  <a:cubicBezTo>
                    <a:pt x="3317" y="1608"/>
                    <a:pt x="3316" y="1610"/>
                    <a:pt x="3315" y="1611"/>
                  </a:cubicBezTo>
                  <a:cubicBezTo>
                    <a:pt x="3314" y="1612"/>
                    <a:pt x="3313" y="1614"/>
                    <a:pt x="3312" y="1615"/>
                  </a:cubicBezTo>
                  <a:cubicBezTo>
                    <a:pt x="3311" y="1616"/>
                    <a:pt x="3310" y="1617"/>
                    <a:pt x="3309" y="1618"/>
                  </a:cubicBezTo>
                  <a:cubicBezTo>
                    <a:pt x="3307" y="1619"/>
                    <a:pt x="3306" y="1621"/>
                    <a:pt x="3305" y="1622"/>
                  </a:cubicBezTo>
                  <a:cubicBezTo>
                    <a:pt x="3304" y="1622"/>
                    <a:pt x="3304" y="1623"/>
                    <a:pt x="3303" y="1623"/>
                  </a:cubicBezTo>
                  <a:cubicBezTo>
                    <a:pt x="3024" y="1851"/>
                    <a:pt x="3024" y="1851"/>
                    <a:pt x="3024" y="1851"/>
                  </a:cubicBezTo>
                  <a:cubicBezTo>
                    <a:pt x="3023" y="1851"/>
                    <a:pt x="3023" y="1852"/>
                    <a:pt x="3022" y="1852"/>
                  </a:cubicBezTo>
                  <a:cubicBezTo>
                    <a:pt x="3021" y="1853"/>
                    <a:pt x="3020" y="1854"/>
                    <a:pt x="3019" y="1855"/>
                  </a:cubicBezTo>
                  <a:cubicBezTo>
                    <a:pt x="3017" y="1857"/>
                    <a:pt x="3016" y="1858"/>
                    <a:pt x="3015" y="1859"/>
                  </a:cubicBezTo>
                  <a:cubicBezTo>
                    <a:pt x="3014" y="1860"/>
                    <a:pt x="3013" y="1862"/>
                    <a:pt x="3012" y="1863"/>
                  </a:cubicBezTo>
                  <a:cubicBezTo>
                    <a:pt x="3011" y="1864"/>
                    <a:pt x="3010" y="1867"/>
                    <a:pt x="3009" y="1868"/>
                  </a:cubicBezTo>
                  <a:cubicBezTo>
                    <a:pt x="3008" y="1870"/>
                    <a:pt x="3007" y="1872"/>
                    <a:pt x="3006" y="1873"/>
                  </a:cubicBezTo>
                  <a:cubicBezTo>
                    <a:pt x="3006" y="1873"/>
                    <a:pt x="3006" y="1873"/>
                    <a:pt x="3006" y="1873"/>
                  </a:cubicBezTo>
                  <a:cubicBezTo>
                    <a:pt x="3004" y="1879"/>
                    <a:pt x="3002" y="1887"/>
                    <a:pt x="3002" y="1893"/>
                  </a:cubicBezTo>
                  <a:cubicBezTo>
                    <a:pt x="3002" y="1899"/>
                    <a:pt x="3004" y="1906"/>
                    <a:pt x="3006" y="1913"/>
                  </a:cubicBezTo>
                  <a:cubicBezTo>
                    <a:pt x="3007" y="1912"/>
                    <a:pt x="3008" y="1911"/>
                    <a:pt x="3008" y="1910"/>
                  </a:cubicBezTo>
                  <a:cubicBezTo>
                    <a:pt x="3009" y="1909"/>
                    <a:pt x="3009" y="1908"/>
                    <a:pt x="3009" y="1906"/>
                  </a:cubicBezTo>
                  <a:cubicBezTo>
                    <a:pt x="3011" y="1902"/>
                    <a:pt x="3012" y="1897"/>
                    <a:pt x="3012" y="1893"/>
                  </a:cubicBezTo>
                  <a:cubicBezTo>
                    <a:pt x="3012" y="1889"/>
                    <a:pt x="3013" y="1883"/>
                    <a:pt x="3015" y="1879"/>
                  </a:cubicBezTo>
                  <a:cubicBezTo>
                    <a:pt x="3015" y="1878"/>
                    <a:pt x="3015" y="1877"/>
                    <a:pt x="3016" y="1876"/>
                  </a:cubicBezTo>
                  <a:cubicBezTo>
                    <a:pt x="3016" y="1875"/>
                    <a:pt x="3017" y="1874"/>
                    <a:pt x="3018" y="1873"/>
                  </a:cubicBezTo>
                  <a:cubicBezTo>
                    <a:pt x="3018" y="1872"/>
                    <a:pt x="3020" y="1870"/>
                    <a:pt x="3021" y="1869"/>
                  </a:cubicBezTo>
                  <a:cubicBezTo>
                    <a:pt x="3025" y="1876"/>
                    <a:pt x="3027" y="1884"/>
                    <a:pt x="3027" y="1893"/>
                  </a:cubicBezTo>
                  <a:cubicBezTo>
                    <a:pt x="3027" y="1901"/>
                    <a:pt x="3025" y="1910"/>
                    <a:pt x="3021" y="1917"/>
                  </a:cubicBezTo>
                  <a:cubicBezTo>
                    <a:pt x="3021" y="1917"/>
                    <a:pt x="3021" y="1917"/>
                    <a:pt x="3021" y="1917"/>
                  </a:cubicBezTo>
                  <a:cubicBezTo>
                    <a:pt x="3020" y="1919"/>
                    <a:pt x="3019" y="1920"/>
                    <a:pt x="3018" y="1922"/>
                  </a:cubicBezTo>
                  <a:cubicBezTo>
                    <a:pt x="3017" y="1923"/>
                    <a:pt x="3016" y="1925"/>
                    <a:pt x="3015" y="1926"/>
                  </a:cubicBezTo>
                  <a:cubicBezTo>
                    <a:pt x="3014" y="1928"/>
                    <a:pt x="3013" y="1930"/>
                    <a:pt x="3012" y="1931"/>
                  </a:cubicBezTo>
                  <a:cubicBezTo>
                    <a:pt x="3011" y="1932"/>
                    <a:pt x="3010" y="1933"/>
                    <a:pt x="3009" y="1934"/>
                  </a:cubicBezTo>
                  <a:cubicBezTo>
                    <a:pt x="3007" y="1935"/>
                    <a:pt x="3006" y="1937"/>
                    <a:pt x="3005" y="1938"/>
                  </a:cubicBezTo>
                  <a:cubicBezTo>
                    <a:pt x="3004" y="1938"/>
                    <a:pt x="3004" y="1939"/>
                    <a:pt x="3003" y="1939"/>
                  </a:cubicBezTo>
                  <a:cubicBezTo>
                    <a:pt x="2723" y="2166"/>
                    <a:pt x="2723" y="2166"/>
                    <a:pt x="2723" y="2166"/>
                  </a:cubicBezTo>
                  <a:cubicBezTo>
                    <a:pt x="2722" y="2166"/>
                    <a:pt x="2722" y="2167"/>
                    <a:pt x="2721" y="2167"/>
                  </a:cubicBezTo>
                  <a:cubicBezTo>
                    <a:pt x="2721" y="2168"/>
                    <a:pt x="2721" y="2168"/>
                    <a:pt x="2721" y="2168"/>
                  </a:cubicBezTo>
                  <a:cubicBezTo>
                    <a:pt x="2720" y="2169"/>
                    <a:pt x="2719" y="2170"/>
                    <a:pt x="2718" y="2171"/>
                  </a:cubicBezTo>
                  <a:cubicBezTo>
                    <a:pt x="2716" y="2173"/>
                    <a:pt x="2715" y="2174"/>
                    <a:pt x="2714" y="2175"/>
                  </a:cubicBezTo>
                  <a:cubicBezTo>
                    <a:pt x="2713" y="2176"/>
                    <a:pt x="2712" y="2178"/>
                    <a:pt x="2711" y="2179"/>
                  </a:cubicBezTo>
                  <a:cubicBezTo>
                    <a:pt x="2710" y="2180"/>
                    <a:pt x="2709" y="2182"/>
                    <a:pt x="2708" y="2183"/>
                  </a:cubicBezTo>
                  <a:cubicBezTo>
                    <a:pt x="2707" y="2185"/>
                    <a:pt x="2706" y="2187"/>
                    <a:pt x="2705" y="2188"/>
                  </a:cubicBezTo>
                  <a:cubicBezTo>
                    <a:pt x="2703" y="2195"/>
                    <a:pt x="2701" y="2202"/>
                    <a:pt x="2701" y="2208"/>
                  </a:cubicBezTo>
                  <a:cubicBezTo>
                    <a:pt x="2701" y="2215"/>
                    <a:pt x="2703" y="2222"/>
                    <a:pt x="2705" y="2228"/>
                  </a:cubicBezTo>
                  <a:cubicBezTo>
                    <a:pt x="2705" y="2228"/>
                    <a:pt x="2705" y="2228"/>
                    <a:pt x="2705" y="2228"/>
                  </a:cubicBezTo>
                  <a:cubicBezTo>
                    <a:pt x="2707" y="2226"/>
                    <a:pt x="2708" y="2224"/>
                    <a:pt x="2708" y="2222"/>
                  </a:cubicBezTo>
                  <a:cubicBezTo>
                    <a:pt x="2710" y="2218"/>
                    <a:pt x="2711" y="2213"/>
                    <a:pt x="2711" y="2208"/>
                  </a:cubicBezTo>
                  <a:cubicBezTo>
                    <a:pt x="2711" y="2204"/>
                    <a:pt x="2712" y="2199"/>
                    <a:pt x="2714" y="2195"/>
                  </a:cubicBezTo>
                  <a:cubicBezTo>
                    <a:pt x="2714" y="2193"/>
                    <a:pt x="2715" y="2191"/>
                    <a:pt x="2717" y="2188"/>
                  </a:cubicBezTo>
                  <a:cubicBezTo>
                    <a:pt x="2717" y="2187"/>
                    <a:pt x="2719" y="2186"/>
                    <a:pt x="2720" y="2184"/>
                  </a:cubicBezTo>
                  <a:cubicBezTo>
                    <a:pt x="2720" y="2184"/>
                    <a:pt x="2720" y="2184"/>
                    <a:pt x="2720" y="2184"/>
                  </a:cubicBezTo>
                  <a:cubicBezTo>
                    <a:pt x="2724" y="2192"/>
                    <a:pt x="2726" y="2200"/>
                    <a:pt x="2726" y="2208"/>
                  </a:cubicBezTo>
                  <a:cubicBezTo>
                    <a:pt x="2726" y="2217"/>
                    <a:pt x="2724" y="2225"/>
                    <a:pt x="2720" y="2233"/>
                  </a:cubicBezTo>
                  <a:cubicBezTo>
                    <a:pt x="2719" y="2235"/>
                    <a:pt x="2718" y="2236"/>
                    <a:pt x="2717" y="2238"/>
                  </a:cubicBezTo>
                  <a:cubicBezTo>
                    <a:pt x="2716" y="2239"/>
                    <a:pt x="2715" y="2241"/>
                    <a:pt x="2714" y="2242"/>
                  </a:cubicBezTo>
                  <a:cubicBezTo>
                    <a:pt x="2713" y="2243"/>
                    <a:pt x="2712" y="2245"/>
                    <a:pt x="2711" y="2246"/>
                  </a:cubicBezTo>
                  <a:cubicBezTo>
                    <a:pt x="2710" y="2247"/>
                    <a:pt x="2709" y="2248"/>
                    <a:pt x="2708" y="2249"/>
                  </a:cubicBezTo>
                  <a:cubicBezTo>
                    <a:pt x="2706" y="2250"/>
                    <a:pt x="2705" y="2253"/>
                    <a:pt x="2704" y="2254"/>
                  </a:cubicBezTo>
                  <a:cubicBezTo>
                    <a:pt x="2704" y="2254"/>
                    <a:pt x="2704" y="2254"/>
                    <a:pt x="2704" y="2254"/>
                  </a:cubicBezTo>
                  <a:cubicBezTo>
                    <a:pt x="2704" y="2254"/>
                    <a:pt x="2703" y="2255"/>
                    <a:pt x="2702" y="2255"/>
                  </a:cubicBezTo>
                  <a:cubicBezTo>
                    <a:pt x="2702" y="2255"/>
                    <a:pt x="2702" y="2255"/>
                    <a:pt x="2702" y="2255"/>
                  </a:cubicBezTo>
                  <a:cubicBezTo>
                    <a:pt x="2423" y="2482"/>
                    <a:pt x="2423" y="2482"/>
                    <a:pt x="2423" y="2482"/>
                  </a:cubicBezTo>
                  <a:cubicBezTo>
                    <a:pt x="2422" y="2482"/>
                    <a:pt x="2422" y="2483"/>
                    <a:pt x="2421" y="2483"/>
                  </a:cubicBezTo>
                  <a:cubicBezTo>
                    <a:pt x="2420" y="2484"/>
                    <a:pt x="2419" y="2485"/>
                    <a:pt x="2418" y="2486"/>
                  </a:cubicBezTo>
                  <a:cubicBezTo>
                    <a:pt x="2416" y="2488"/>
                    <a:pt x="2415" y="2489"/>
                    <a:pt x="2414" y="2490"/>
                  </a:cubicBezTo>
                  <a:cubicBezTo>
                    <a:pt x="2413" y="2491"/>
                    <a:pt x="2412" y="2494"/>
                    <a:pt x="2411" y="2495"/>
                  </a:cubicBezTo>
                  <a:cubicBezTo>
                    <a:pt x="2410" y="2496"/>
                    <a:pt x="2409" y="2498"/>
                    <a:pt x="2408" y="2499"/>
                  </a:cubicBezTo>
                  <a:cubicBezTo>
                    <a:pt x="2407" y="2501"/>
                    <a:pt x="2406" y="2503"/>
                    <a:pt x="2405" y="2504"/>
                  </a:cubicBezTo>
                  <a:cubicBezTo>
                    <a:pt x="2403" y="2510"/>
                    <a:pt x="2401" y="2518"/>
                    <a:pt x="2401" y="2524"/>
                  </a:cubicBezTo>
                  <a:cubicBezTo>
                    <a:pt x="2401" y="2530"/>
                    <a:pt x="2403" y="2537"/>
                    <a:pt x="2405" y="2543"/>
                  </a:cubicBezTo>
                  <a:cubicBezTo>
                    <a:pt x="2405" y="2543"/>
                    <a:pt x="2405" y="2543"/>
                    <a:pt x="2405" y="2543"/>
                  </a:cubicBezTo>
                  <a:cubicBezTo>
                    <a:pt x="2407" y="2541"/>
                    <a:pt x="2408" y="2539"/>
                    <a:pt x="2408" y="2537"/>
                  </a:cubicBezTo>
                  <a:cubicBezTo>
                    <a:pt x="2410" y="2533"/>
                    <a:pt x="2411" y="2528"/>
                    <a:pt x="2411" y="2524"/>
                  </a:cubicBezTo>
                  <a:cubicBezTo>
                    <a:pt x="2411" y="2524"/>
                    <a:pt x="2411" y="2524"/>
                    <a:pt x="2411" y="2524"/>
                  </a:cubicBezTo>
                  <a:cubicBezTo>
                    <a:pt x="2414" y="2524"/>
                    <a:pt x="2415" y="2524"/>
                    <a:pt x="2415" y="2524"/>
                  </a:cubicBezTo>
                  <a:cubicBezTo>
                    <a:pt x="2415" y="2524"/>
                    <a:pt x="2415" y="2524"/>
                    <a:pt x="2415" y="2524"/>
                  </a:cubicBezTo>
                  <a:cubicBezTo>
                    <a:pt x="2419" y="2524"/>
                    <a:pt x="2420" y="2524"/>
                    <a:pt x="2420" y="2524"/>
                  </a:cubicBezTo>
                  <a:cubicBezTo>
                    <a:pt x="2420" y="2524"/>
                    <a:pt x="2420" y="2524"/>
                    <a:pt x="2420" y="2524"/>
                  </a:cubicBezTo>
                  <a:cubicBezTo>
                    <a:pt x="2425" y="2524"/>
                    <a:pt x="2425" y="2524"/>
                    <a:pt x="2425" y="2524"/>
                  </a:cubicBezTo>
                  <a:cubicBezTo>
                    <a:pt x="2425" y="2516"/>
                    <a:pt x="2423" y="2508"/>
                    <a:pt x="2419" y="2500"/>
                  </a:cubicBezTo>
                  <a:cubicBezTo>
                    <a:pt x="2420" y="2500"/>
                    <a:pt x="2420" y="2500"/>
                    <a:pt x="2420" y="2500"/>
                  </a:cubicBezTo>
                  <a:cubicBezTo>
                    <a:pt x="2424" y="2507"/>
                    <a:pt x="2426" y="2516"/>
                    <a:pt x="2426" y="2524"/>
                  </a:cubicBezTo>
                  <a:cubicBezTo>
                    <a:pt x="2426" y="2524"/>
                    <a:pt x="2426" y="2524"/>
                    <a:pt x="2426" y="2524"/>
                  </a:cubicBezTo>
                  <a:cubicBezTo>
                    <a:pt x="2426" y="2532"/>
                    <a:pt x="2424" y="2541"/>
                    <a:pt x="2420" y="2548"/>
                  </a:cubicBezTo>
                  <a:cubicBezTo>
                    <a:pt x="2419" y="2550"/>
                    <a:pt x="2418" y="2551"/>
                    <a:pt x="2417" y="2553"/>
                  </a:cubicBezTo>
                  <a:cubicBezTo>
                    <a:pt x="2416" y="2555"/>
                    <a:pt x="2415" y="2557"/>
                    <a:pt x="2414" y="2558"/>
                  </a:cubicBezTo>
                  <a:cubicBezTo>
                    <a:pt x="2413" y="2559"/>
                    <a:pt x="2412" y="2561"/>
                    <a:pt x="2411" y="2562"/>
                  </a:cubicBezTo>
                  <a:cubicBezTo>
                    <a:pt x="2410" y="2563"/>
                    <a:pt x="2409" y="2564"/>
                    <a:pt x="2408" y="2565"/>
                  </a:cubicBezTo>
                  <a:cubicBezTo>
                    <a:pt x="2406" y="2566"/>
                    <a:pt x="2405" y="2568"/>
                    <a:pt x="2404" y="2569"/>
                  </a:cubicBezTo>
                  <a:cubicBezTo>
                    <a:pt x="2403" y="2569"/>
                    <a:pt x="2403" y="2570"/>
                    <a:pt x="2402" y="2570"/>
                  </a:cubicBezTo>
                  <a:cubicBezTo>
                    <a:pt x="2122" y="2797"/>
                    <a:pt x="2122" y="2797"/>
                    <a:pt x="2122" y="2797"/>
                  </a:cubicBezTo>
                  <a:cubicBezTo>
                    <a:pt x="2121" y="2797"/>
                    <a:pt x="2121" y="2798"/>
                    <a:pt x="2120" y="2798"/>
                  </a:cubicBezTo>
                  <a:cubicBezTo>
                    <a:pt x="2119" y="2799"/>
                    <a:pt x="2118" y="2800"/>
                    <a:pt x="2117" y="2802"/>
                  </a:cubicBezTo>
                  <a:cubicBezTo>
                    <a:pt x="2115" y="2804"/>
                    <a:pt x="2114" y="2805"/>
                    <a:pt x="2113" y="2806"/>
                  </a:cubicBezTo>
                  <a:cubicBezTo>
                    <a:pt x="2112" y="2807"/>
                    <a:pt x="2111" y="2809"/>
                    <a:pt x="2110" y="2810"/>
                  </a:cubicBezTo>
                  <a:cubicBezTo>
                    <a:pt x="2109" y="2811"/>
                    <a:pt x="2108" y="2813"/>
                    <a:pt x="2107" y="2814"/>
                  </a:cubicBezTo>
                  <a:cubicBezTo>
                    <a:pt x="2106" y="2816"/>
                    <a:pt x="2105" y="2818"/>
                    <a:pt x="2104" y="2819"/>
                  </a:cubicBezTo>
                  <a:cubicBezTo>
                    <a:pt x="2102" y="2826"/>
                    <a:pt x="2100" y="2833"/>
                    <a:pt x="2100" y="2839"/>
                  </a:cubicBezTo>
                  <a:cubicBezTo>
                    <a:pt x="2100" y="2845"/>
                    <a:pt x="2102" y="2853"/>
                    <a:pt x="2104" y="2859"/>
                  </a:cubicBezTo>
                  <a:cubicBezTo>
                    <a:pt x="2104" y="2859"/>
                    <a:pt x="2104" y="2859"/>
                    <a:pt x="2104" y="2859"/>
                  </a:cubicBezTo>
                  <a:cubicBezTo>
                    <a:pt x="2106" y="2857"/>
                    <a:pt x="2107" y="2855"/>
                    <a:pt x="2107" y="2853"/>
                  </a:cubicBezTo>
                  <a:cubicBezTo>
                    <a:pt x="2109" y="2849"/>
                    <a:pt x="2110" y="2844"/>
                    <a:pt x="2110" y="2839"/>
                  </a:cubicBezTo>
                  <a:cubicBezTo>
                    <a:pt x="2110" y="2835"/>
                    <a:pt x="2111" y="2830"/>
                    <a:pt x="2113" y="2826"/>
                  </a:cubicBezTo>
                  <a:cubicBezTo>
                    <a:pt x="2113" y="2824"/>
                    <a:pt x="2114" y="2822"/>
                    <a:pt x="2116" y="2819"/>
                  </a:cubicBezTo>
                  <a:cubicBezTo>
                    <a:pt x="2116" y="2818"/>
                    <a:pt x="2118" y="2817"/>
                    <a:pt x="2119" y="2815"/>
                  </a:cubicBezTo>
                  <a:cubicBezTo>
                    <a:pt x="2119" y="2815"/>
                    <a:pt x="2119" y="2815"/>
                    <a:pt x="2119" y="2815"/>
                  </a:cubicBezTo>
                  <a:cubicBezTo>
                    <a:pt x="2123" y="2823"/>
                    <a:pt x="2125" y="2831"/>
                    <a:pt x="2125" y="2839"/>
                  </a:cubicBezTo>
                  <a:cubicBezTo>
                    <a:pt x="2125" y="2848"/>
                    <a:pt x="2123" y="2856"/>
                    <a:pt x="2119" y="2864"/>
                  </a:cubicBezTo>
                  <a:cubicBezTo>
                    <a:pt x="2118" y="2866"/>
                    <a:pt x="2117" y="2867"/>
                    <a:pt x="2116" y="2869"/>
                  </a:cubicBezTo>
                  <a:cubicBezTo>
                    <a:pt x="2115" y="2870"/>
                    <a:pt x="2114" y="2872"/>
                    <a:pt x="2113" y="2873"/>
                  </a:cubicBezTo>
                  <a:cubicBezTo>
                    <a:pt x="2112" y="2874"/>
                    <a:pt x="2111" y="2876"/>
                    <a:pt x="2110" y="2877"/>
                  </a:cubicBezTo>
                  <a:cubicBezTo>
                    <a:pt x="2109" y="2878"/>
                    <a:pt x="2108" y="2879"/>
                    <a:pt x="2107" y="2880"/>
                  </a:cubicBezTo>
                  <a:cubicBezTo>
                    <a:pt x="2105" y="2881"/>
                    <a:pt x="2104" y="2884"/>
                    <a:pt x="2103" y="2885"/>
                  </a:cubicBezTo>
                  <a:cubicBezTo>
                    <a:pt x="2102" y="2885"/>
                    <a:pt x="2102" y="2886"/>
                    <a:pt x="2101" y="2886"/>
                  </a:cubicBezTo>
                  <a:cubicBezTo>
                    <a:pt x="1822" y="3113"/>
                    <a:pt x="1822" y="3113"/>
                    <a:pt x="1822" y="3113"/>
                  </a:cubicBezTo>
                  <a:cubicBezTo>
                    <a:pt x="1821" y="3113"/>
                    <a:pt x="1821" y="3114"/>
                    <a:pt x="1820" y="3114"/>
                  </a:cubicBezTo>
                  <a:cubicBezTo>
                    <a:pt x="1819" y="3115"/>
                    <a:pt x="1818" y="3116"/>
                    <a:pt x="1817" y="3117"/>
                  </a:cubicBezTo>
                  <a:cubicBezTo>
                    <a:pt x="1815" y="3119"/>
                    <a:pt x="1814" y="3120"/>
                    <a:pt x="1813" y="3121"/>
                  </a:cubicBezTo>
                  <a:cubicBezTo>
                    <a:pt x="1812" y="3122"/>
                    <a:pt x="1811" y="3124"/>
                    <a:pt x="1810" y="3125"/>
                  </a:cubicBezTo>
                  <a:cubicBezTo>
                    <a:pt x="1810" y="3125"/>
                    <a:pt x="1810" y="3125"/>
                    <a:pt x="1810" y="3125"/>
                  </a:cubicBezTo>
                  <a:cubicBezTo>
                    <a:pt x="1809" y="3126"/>
                    <a:pt x="1808" y="3128"/>
                    <a:pt x="1807" y="3129"/>
                  </a:cubicBezTo>
                  <a:cubicBezTo>
                    <a:pt x="1806" y="3131"/>
                    <a:pt x="1805" y="3134"/>
                    <a:pt x="1804" y="3135"/>
                  </a:cubicBezTo>
                  <a:cubicBezTo>
                    <a:pt x="1804" y="3135"/>
                    <a:pt x="1804" y="3135"/>
                    <a:pt x="1804" y="3135"/>
                  </a:cubicBezTo>
                  <a:cubicBezTo>
                    <a:pt x="1802" y="3142"/>
                    <a:pt x="1800" y="3149"/>
                    <a:pt x="1800" y="3155"/>
                  </a:cubicBezTo>
                  <a:cubicBezTo>
                    <a:pt x="1800" y="3161"/>
                    <a:pt x="1802" y="3169"/>
                    <a:pt x="1804" y="3175"/>
                  </a:cubicBezTo>
                  <a:cubicBezTo>
                    <a:pt x="1804" y="3175"/>
                    <a:pt x="1804" y="3175"/>
                    <a:pt x="1804" y="3175"/>
                  </a:cubicBezTo>
                  <a:cubicBezTo>
                    <a:pt x="1806" y="3173"/>
                    <a:pt x="1807" y="3171"/>
                    <a:pt x="1807" y="3169"/>
                  </a:cubicBezTo>
                  <a:cubicBezTo>
                    <a:pt x="1807" y="3168"/>
                    <a:pt x="1808" y="3166"/>
                    <a:pt x="1808" y="3164"/>
                  </a:cubicBezTo>
                  <a:cubicBezTo>
                    <a:pt x="1808" y="3163"/>
                    <a:pt x="1809" y="3163"/>
                    <a:pt x="1809" y="3162"/>
                  </a:cubicBezTo>
                  <a:cubicBezTo>
                    <a:pt x="1809" y="3162"/>
                    <a:pt x="1809" y="3162"/>
                    <a:pt x="1809" y="3161"/>
                  </a:cubicBezTo>
                  <a:cubicBezTo>
                    <a:pt x="1809" y="3159"/>
                    <a:pt x="1810" y="3157"/>
                    <a:pt x="1810" y="3155"/>
                  </a:cubicBezTo>
                  <a:cubicBezTo>
                    <a:pt x="1810" y="3155"/>
                    <a:pt x="1810" y="3155"/>
                    <a:pt x="1810" y="3155"/>
                  </a:cubicBezTo>
                  <a:cubicBezTo>
                    <a:pt x="1810" y="3151"/>
                    <a:pt x="1811" y="3145"/>
                    <a:pt x="1813" y="3141"/>
                  </a:cubicBezTo>
                  <a:cubicBezTo>
                    <a:pt x="1813" y="3139"/>
                    <a:pt x="1814" y="3137"/>
                    <a:pt x="1816" y="3135"/>
                  </a:cubicBezTo>
                  <a:cubicBezTo>
                    <a:pt x="1816" y="3134"/>
                    <a:pt x="1818" y="3132"/>
                    <a:pt x="1819" y="3131"/>
                  </a:cubicBezTo>
                  <a:cubicBezTo>
                    <a:pt x="1823" y="3138"/>
                    <a:pt x="1825" y="3146"/>
                    <a:pt x="1825" y="3155"/>
                  </a:cubicBezTo>
                  <a:cubicBezTo>
                    <a:pt x="1825" y="3163"/>
                    <a:pt x="1823" y="3172"/>
                    <a:pt x="1819" y="3179"/>
                  </a:cubicBezTo>
                  <a:cubicBezTo>
                    <a:pt x="1818" y="3181"/>
                    <a:pt x="1817" y="3182"/>
                    <a:pt x="1816" y="3184"/>
                  </a:cubicBezTo>
                  <a:cubicBezTo>
                    <a:pt x="1815" y="3185"/>
                    <a:pt x="1814" y="3187"/>
                    <a:pt x="1813" y="3188"/>
                  </a:cubicBezTo>
                  <a:cubicBezTo>
                    <a:pt x="1812" y="3189"/>
                    <a:pt x="1811" y="3192"/>
                    <a:pt x="1810" y="3193"/>
                  </a:cubicBezTo>
                  <a:cubicBezTo>
                    <a:pt x="1810" y="3192"/>
                    <a:pt x="1810" y="3192"/>
                    <a:pt x="1810" y="3192"/>
                  </a:cubicBezTo>
                  <a:cubicBezTo>
                    <a:pt x="1809" y="3193"/>
                    <a:pt x="1808" y="3194"/>
                    <a:pt x="1807" y="3195"/>
                  </a:cubicBezTo>
                  <a:cubicBezTo>
                    <a:pt x="1805" y="3197"/>
                    <a:pt x="1804" y="3199"/>
                    <a:pt x="1803" y="3200"/>
                  </a:cubicBezTo>
                  <a:cubicBezTo>
                    <a:pt x="1802" y="3200"/>
                    <a:pt x="1802" y="3201"/>
                    <a:pt x="1801" y="3201"/>
                  </a:cubicBezTo>
                  <a:cubicBezTo>
                    <a:pt x="1522" y="3428"/>
                    <a:pt x="1522" y="3428"/>
                    <a:pt x="1522" y="3428"/>
                  </a:cubicBezTo>
                  <a:cubicBezTo>
                    <a:pt x="1521" y="3428"/>
                    <a:pt x="1521" y="3429"/>
                    <a:pt x="1520" y="3429"/>
                  </a:cubicBezTo>
                  <a:cubicBezTo>
                    <a:pt x="1519" y="3430"/>
                    <a:pt x="1518" y="3431"/>
                    <a:pt x="1517" y="3432"/>
                  </a:cubicBezTo>
                  <a:cubicBezTo>
                    <a:pt x="1515" y="3434"/>
                    <a:pt x="1514" y="3435"/>
                    <a:pt x="1513" y="3436"/>
                  </a:cubicBezTo>
                  <a:cubicBezTo>
                    <a:pt x="1512" y="3437"/>
                    <a:pt x="1511" y="3440"/>
                    <a:pt x="1510" y="3441"/>
                  </a:cubicBezTo>
                  <a:cubicBezTo>
                    <a:pt x="1509" y="3442"/>
                    <a:pt x="1508" y="3444"/>
                    <a:pt x="1507" y="3445"/>
                  </a:cubicBezTo>
                  <a:cubicBezTo>
                    <a:pt x="1506" y="3447"/>
                    <a:pt x="1505" y="3449"/>
                    <a:pt x="1504" y="3450"/>
                  </a:cubicBezTo>
                  <a:cubicBezTo>
                    <a:pt x="1502" y="3456"/>
                    <a:pt x="1500" y="3464"/>
                    <a:pt x="1500" y="3470"/>
                  </a:cubicBezTo>
                  <a:cubicBezTo>
                    <a:pt x="1500" y="3470"/>
                    <a:pt x="1500" y="3470"/>
                    <a:pt x="1500" y="3470"/>
                  </a:cubicBezTo>
                  <a:cubicBezTo>
                    <a:pt x="1500" y="3476"/>
                    <a:pt x="1502" y="3484"/>
                    <a:pt x="1504" y="3490"/>
                  </a:cubicBezTo>
                  <a:cubicBezTo>
                    <a:pt x="1506" y="3488"/>
                    <a:pt x="1507" y="3486"/>
                    <a:pt x="1507" y="3484"/>
                  </a:cubicBezTo>
                  <a:cubicBezTo>
                    <a:pt x="1509" y="3480"/>
                    <a:pt x="1510" y="3474"/>
                    <a:pt x="1510" y="3470"/>
                  </a:cubicBezTo>
                  <a:cubicBezTo>
                    <a:pt x="1510" y="3466"/>
                    <a:pt x="1511" y="3461"/>
                    <a:pt x="1513" y="3456"/>
                  </a:cubicBezTo>
                  <a:cubicBezTo>
                    <a:pt x="1513" y="3454"/>
                    <a:pt x="1514" y="3452"/>
                    <a:pt x="1516" y="3450"/>
                  </a:cubicBezTo>
                  <a:cubicBezTo>
                    <a:pt x="1516" y="3449"/>
                    <a:pt x="1518" y="3447"/>
                    <a:pt x="1519" y="3446"/>
                  </a:cubicBezTo>
                  <a:cubicBezTo>
                    <a:pt x="1523" y="3453"/>
                    <a:pt x="1525" y="3462"/>
                    <a:pt x="1525" y="3470"/>
                  </a:cubicBezTo>
                  <a:cubicBezTo>
                    <a:pt x="1525" y="3470"/>
                    <a:pt x="1525" y="3471"/>
                    <a:pt x="1525" y="3471"/>
                  </a:cubicBezTo>
                  <a:cubicBezTo>
                    <a:pt x="1524" y="3479"/>
                    <a:pt x="1523" y="3487"/>
                    <a:pt x="1519" y="3494"/>
                  </a:cubicBezTo>
                  <a:cubicBezTo>
                    <a:pt x="1518" y="3496"/>
                    <a:pt x="1517" y="3497"/>
                    <a:pt x="1516" y="3499"/>
                  </a:cubicBezTo>
                  <a:cubicBezTo>
                    <a:pt x="1515" y="3501"/>
                    <a:pt x="1514" y="3503"/>
                    <a:pt x="1513" y="3504"/>
                  </a:cubicBezTo>
                  <a:cubicBezTo>
                    <a:pt x="1512" y="3505"/>
                    <a:pt x="1511" y="3507"/>
                    <a:pt x="1510" y="3508"/>
                  </a:cubicBezTo>
                  <a:cubicBezTo>
                    <a:pt x="1509" y="3509"/>
                    <a:pt x="1508" y="3510"/>
                    <a:pt x="1507" y="3511"/>
                  </a:cubicBezTo>
                  <a:cubicBezTo>
                    <a:pt x="1505" y="3512"/>
                    <a:pt x="1504" y="3514"/>
                    <a:pt x="1503" y="3515"/>
                  </a:cubicBezTo>
                  <a:cubicBezTo>
                    <a:pt x="1502" y="3515"/>
                    <a:pt x="1502" y="3516"/>
                    <a:pt x="1501" y="3516"/>
                  </a:cubicBezTo>
                  <a:cubicBezTo>
                    <a:pt x="1222" y="3744"/>
                    <a:pt x="1222" y="3744"/>
                    <a:pt x="1222" y="3744"/>
                  </a:cubicBezTo>
                  <a:cubicBezTo>
                    <a:pt x="1221" y="3744"/>
                    <a:pt x="1221" y="3745"/>
                    <a:pt x="1220" y="3745"/>
                  </a:cubicBezTo>
                  <a:cubicBezTo>
                    <a:pt x="1219" y="3746"/>
                    <a:pt x="1218" y="3747"/>
                    <a:pt x="1217" y="3748"/>
                  </a:cubicBezTo>
                  <a:cubicBezTo>
                    <a:pt x="1215" y="3750"/>
                    <a:pt x="1214" y="3751"/>
                    <a:pt x="1213" y="3752"/>
                  </a:cubicBezTo>
                  <a:cubicBezTo>
                    <a:pt x="1212" y="3753"/>
                    <a:pt x="1211" y="3755"/>
                    <a:pt x="1210" y="3756"/>
                  </a:cubicBezTo>
                  <a:cubicBezTo>
                    <a:pt x="1209" y="3757"/>
                    <a:pt x="1208" y="3759"/>
                    <a:pt x="1207" y="3760"/>
                  </a:cubicBezTo>
                  <a:cubicBezTo>
                    <a:pt x="1206" y="3763"/>
                    <a:pt x="1205" y="3765"/>
                    <a:pt x="1204" y="3766"/>
                  </a:cubicBezTo>
                  <a:cubicBezTo>
                    <a:pt x="1203" y="3769"/>
                    <a:pt x="1202" y="3772"/>
                    <a:pt x="1201" y="3776"/>
                  </a:cubicBezTo>
                  <a:cubicBezTo>
                    <a:pt x="1200" y="3779"/>
                    <a:pt x="1200" y="3783"/>
                    <a:pt x="1200" y="3786"/>
                  </a:cubicBezTo>
                  <a:cubicBezTo>
                    <a:pt x="1200" y="3792"/>
                    <a:pt x="1202" y="3799"/>
                    <a:pt x="1204" y="3806"/>
                  </a:cubicBezTo>
                  <a:cubicBezTo>
                    <a:pt x="1205" y="3805"/>
                    <a:pt x="1205" y="3804"/>
                    <a:pt x="1206" y="3803"/>
                  </a:cubicBezTo>
                  <a:cubicBezTo>
                    <a:pt x="1206" y="3802"/>
                    <a:pt x="1206" y="3801"/>
                    <a:pt x="1207" y="3800"/>
                  </a:cubicBezTo>
                  <a:cubicBezTo>
                    <a:pt x="1207" y="3800"/>
                    <a:pt x="1207" y="3799"/>
                    <a:pt x="1207" y="3799"/>
                  </a:cubicBezTo>
                  <a:cubicBezTo>
                    <a:pt x="1208" y="3797"/>
                    <a:pt x="1208" y="3795"/>
                    <a:pt x="1209" y="3793"/>
                  </a:cubicBezTo>
                  <a:cubicBezTo>
                    <a:pt x="1209" y="3790"/>
                    <a:pt x="1210" y="3788"/>
                    <a:pt x="1210" y="3786"/>
                  </a:cubicBezTo>
                  <a:cubicBezTo>
                    <a:pt x="1210" y="3784"/>
                    <a:pt x="1210" y="3781"/>
                    <a:pt x="1210" y="3779"/>
                  </a:cubicBezTo>
                  <a:cubicBezTo>
                    <a:pt x="1211" y="3777"/>
                    <a:pt x="1212" y="3774"/>
                    <a:pt x="1213" y="3772"/>
                  </a:cubicBezTo>
                  <a:cubicBezTo>
                    <a:pt x="1213" y="3772"/>
                    <a:pt x="1213" y="3772"/>
                    <a:pt x="1213" y="3772"/>
                  </a:cubicBezTo>
                  <a:cubicBezTo>
                    <a:pt x="1213" y="3771"/>
                    <a:pt x="1213" y="3770"/>
                    <a:pt x="1213" y="3769"/>
                  </a:cubicBezTo>
                  <a:cubicBezTo>
                    <a:pt x="1214" y="3768"/>
                    <a:pt x="1214" y="3767"/>
                    <a:pt x="1216" y="3766"/>
                  </a:cubicBezTo>
                  <a:cubicBezTo>
                    <a:pt x="1216" y="3765"/>
                    <a:pt x="1218" y="3763"/>
                    <a:pt x="1219" y="3761"/>
                  </a:cubicBezTo>
                  <a:cubicBezTo>
                    <a:pt x="1223" y="3769"/>
                    <a:pt x="1225" y="3777"/>
                    <a:pt x="1225" y="3786"/>
                  </a:cubicBezTo>
                  <a:cubicBezTo>
                    <a:pt x="1225" y="3790"/>
                    <a:pt x="1224" y="3794"/>
                    <a:pt x="1223" y="3798"/>
                  </a:cubicBezTo>
                  <a:cubicBezTo>
                    <a:pt x="1222" y="3802"/>
                    <a:pt x="1221" y="3806"/>
                    <a:pt x="1219" y="3810"/>
                  </a:cubicBezTo>
                  <a:cubicBezTo>
                    <a:pt x="1218" y="3812"/>
                    <a:pt x="1217" y="3813"/>
                    <a:pt x="1216" y="3815"/>
                  </a:cubicBezTo>
                  <a:cubicBezTo>
                    <a:pt x="1215" y="3816"/>
                    <a:pt x="1214" y="3818"/>
                    <a:pt x="1213" y="3819"/>
                  </a:cubicBezTo>
                  <a:cubicBezTo>
                    <a:pt x="1212" y="3820"/>
                    <a:pt x="1211" y="3822"/>
                    <a:pt x="1210" y="3824"/>
                  </a:cubicBezTo>
                  <a:cubicBezTo>
                    <a:pt x="1209" y="3825"/>
                    <a:pt x="1208" y="3826"/>
                    <a:pt x="1207" y="3827"/>
                  </a:cubicBezTo>
                  <a:cubicBezTo>
                    <a:pt x="1205" y="3828"/>
                    <a:pt x="1204" y="3830"/>
                    <a:pt x="1203" y="3831"/>
                  </a:cubicBezTo>
                  <a:cubicBezTo>
                    <a:pt x="1202" y="3831"/>
                    <a:pt x="1202" y="3832"/>
                    <a:pt x="1201" y="3832"/>
                  </a:cubicBezTo>
                  <a:cubicBezTo>
                    <a:pt x="922" y="4059"/>
                    <a:pt x="922" y="4059"/>
                    <a:pt x="922" y="4059"/>
                  </a:cubicBezTo>
                  <a:cubicBezTo>
                    <a:pt x="921" y="4059"/>
                    <a:pt x="921" y="4060"/>
                    <a:pt x="920" y="4060"/>
                  </a:cubicBezTo>
                  <a:cubicBezTo>
                    <a:pt x="919" y="4061"/>
                    <a:pt x="918" y="4062"/>
                    <a:pt x="917" y="4063"/>
                  </a:cubicBezTo>
                  <a:cubicBezTo>
                    <a:pt x="915" y="4065"/>
                    <a:pt x="914" y="4067"/>
                    <a:pt x="913" y="4068"/>
                  </a:cubicBezTo>
                  <a:cubicBezTo>
                    <a:pt x="912" y="4069"/>
                    <a:pt x="911" y="4071"/>
                    <a:pt x="910" y="4072"/>
                  </a:cubicBezTo>
                  <a:cubicBezTo>
                    <a:pt x="909" y="4073"/>
                    <a:pt x="908" y="4075"/>
                    <a:pt x="907" y="4076"/>
                  </a:cubicBezTo>
                  <a:cubicBezTo>
                    <a:pt x="907" y="4076"/>
                    <a:pt x="906" y="4076"/>
                    <a:pt x="906" y="4076"/>
                  </a:cubicBezTo>
                  <a:cubicBezTo>
                    <a:pt x="906" y="4077"/>
                    <a:pt x="905" y="4078"/>
                    <a:pt x="905" y="4079"/>
                  </a:cubicBezTo>
                  <a:cubicBezTo>
                    <a:pt x="905" y="4080"/>
                    <a:pt x="904" y="4081"/>
                    <a:pt x="904" y="4081"/>
                  </a:cubicBezTo>
                  <a:cubicBezTo>
                    <a:pt x="904" y="4081"/>
                    <a:pt x="904" y="4081"/>
                    <a:pt x="904" y="4081"/>
                  </a:cubicBezTo>
                  <a:cubicBezTo>
                    <a:pt x="902" y="4088"/>
                    <a:pt x="900" y="4095"/>
                    <a:pt x="900" y="4101"/>
                  </a:cubicBezTo>
                  <a:cubicBezTo>
                    <a:pt x="900" y="4108"/>
                    <a:pt x="902" y="4115"/>
                    <a:pt x="904" y="4121"/>
                  </a:cubicBezTo>
                  <a:cubicBezTo>
                    <a:pt x="905" y="4120"/>
                    <a:pt x="905" y="4119"/>
                    <a:pt x="906" y="4118"/>
                  </a:cubicBezTo>
                  <a:cubicBezTo>
                    <a:pt x="906" y="4117"/>
                    <a:pt x="907" y="4116"/>
                    <a:pt x="907" y="4115"/>
                  </a:cubicBezTo>
                  <a:cubicBezTo>
                    <a:pt x="909" y="4111"/>
                    <a:pt x="910" y="4105"/>
                    <a:pt x="910" y="4101"/>
                  </a:cubicBezTo>
                  <a:cubicBezTo>
                    <a:pt x="910" y="4097"/>
                    <a:pt x="911" y="4092"/>
                    <a:pt x="913" y="4088"/>
                  </a:cubicBezTo>
                  <a:cubicBezTo>
                    <a:pt x="913" y="4087"/>
                    <a:pt x="913" y="4086"/>
                    <a:pt x="913" y="4085"/>
                  </a:cubicBezTo>
                  <a:cubicBezTo>
                    <a:pt x="914" y="4084"/>
                    <a:pt x="915" y="4082"/>
                    <a:pt x="916" y="4081"/>
                  </a:cubicBezTo>
                  <a:cubicBezTo>
                    <a:pt x="916" y="4080"/>
                    <a:pt x="918" y="4078"/>
                    <a:pt x="919" y="4077"/>
                  </a:cubicBezTo>
                  <a:cubicBezTo>
                    <a:pt x="923" y="4084"/>
                    <a:pt x="925" y="4093"/>
                    <a:pt x="925" y="4101"/>
                  </a:cubicBezTo>
                  <a:cubicBezTo>
                    <a:pt x="925" y="4110"/>
                    <a:pt x="923" y="4118"/>
                    <a:pt x="919" y="4125"/>
                  </a:cubicBezTo>
                  <a:cubicBezTo>
                    <a:pt x="919" y="4126"/>
                    <a:pt x="918" y="4126"/>
                    <a:pt x="918" y="4126"/>
                  </a:cubicBezTo>
                  <a:cubicBezTo>
                    <a:pt x="917" y="4128"/>
                    <a:pt x="917" y="4129"/>
                    <a:pt x="916" y="4131"/>
                  </a:cubicBezTo>
                  <a:cubicBezTo>
                    <a:pt x="915" y="4132"/>
                    <a:pt x="914" y="4134"/>
                    <a:pt x="913" y="4135"/>
                  </a:cubicBezTo>
                  <a:cubicBezTo>
                    <a:pt x="912" y="4136"/>
                    <a:pt x="911" y="4138"/>
                    <a:pt x="910" y="4139"/>
                  </a:cubicBezTo>
                  <a:cubicBezTo>
                    <a:pt x="909" y="4140"/>
                    <a:pt x="908" y="4141"/>
                    <a:pt x="907" y="4142"/>
                  </a:cubicBezTo>
                  <a:cubicBezTo>
                    <a:pt x="905" y="4143"/>
                    <a:pt x="904" y="4145"/>
                    <a:pt x="903" y="4147"/>
                  </a:cubicBezTo>
                  <a:cubicBezTo>
                    <a:pt x="902" y="4147"/>
                    <a:pt x="902" y="4148"/>
                    <a:pt x="901" y="4148"/>
                  </a:cubicBezTo>
                  <a:cubicBezTo>
                    <a:pt x="622" y="4375"/>
                    <a:pt x="622" y="4375"/>
                    <a:pt x="622" y="4375"/>
                  </a:cubicBezTo>
                  <a:cubicBezTo>
                    <a:pt x="621" y="4375"/>
                    <a:pt x="621" y="4376"/>
                    <a:pt x="620" y="4376"/>
                  </a:cubicBezTo>
                  <a:cubicBezTo>
                    <a:pt x="620" y="4376"/>
                    <a:pt x="619" y="4376"/>
                    <a:pt x="619" y="4376"/>
                  </a:cubicBezTo>
                  <a:cubicBezTo>
                    <a:pt x="618" y="4377"/>
                    <a:pt x="617" y="4378"/>
                    <a:pt x="617" y="4379"/>
                  </a:cubicBezTo>
                  <a:cubicBezTo>
                    <a:pt x="615" y="4381"/>
                    <a:pt x="614" y="4382"/>
                    <a:pt x="613" y="4383"/>
                  </a:cubicBezTo>
                  <a:cubicBezTo>
                    <a:pt x="612" y="4384"/>
                    <a:pt x="611" y="4386"/>
                    <a:pt x="610" y="4387"/>
                  </a:cubicBezTo>
                  <a:cubicBezTo>
                    <a:pt x="609" y="4388"/>
                    <a:pt x="608" y="4391"/>
                    <a:pt x="607" y="4392"/>
                  </a:cubicBezTo>
                  <a:cubicBezTo>
                    <a:pt x="606" y="4394"/>
                    <a:pt x="605" y="4396"/>
                    <a:pt x="604" y="4397"/>
                  </a:cubicBezTo>
                  <a:cubicBezTo>
                    <a:pt x="602" y="4403"/>
                    <a:pt x="600" y="4411"/>
                    <a:pt x="600" y="4417"/>
                  </a:cubicBezTo>
                  <a:cubicBezTo>
                    <a:pt x="600" y="4423"/>
                    <a:pt x="602" y="4430"/>
                    <a:pt x="604" y="4437"/>
                  </a:cubicBezTo>
                  <a:cubicBezTo>
                    <a:pt x="604" y="4437"/>
                    <a:pt x="604" y="4437"/>
                    <a:pt x="604" y="4437"/>
                  </a:cubicBezTo>
                  <a:cubicBezTo>
                    <a:pt x="606" y="4435"/>
                    <a:pt x="607" y="4433"/>
                    <a:pt x="607" y="4431"/>
                  </a:cubicBezTo>
                  <a:cubicBezTo>
                    <a:pt x="609" y="4426"/>
                    <a:pt x="610" y="4421"/>
                    <a:pt x="610" y="4417"/>
                  </a:cubicBezTo>
                  <a:cubicBezTo>
                    <a:pt x="610" y="4413"/>
                    <a:pt x="611" y="4407"/>
                    <a:pt x="613" y="4403"/>
                  </a:cubicBezTo>
                  <a:cubicBezTo>
                    <a:pt x="613" y="4401"/>
                    <a:pt x="614" y="4399"/>
                    <a:pt x="616" y="4397"/>
                  </a:cubicBezTo>
                  <a:cubicBezTo>
                    <a:pt x="616" y="4396"/>
                    <a:pt x="617" y="4394"/>
                    <a:pt x="618" y="4393"/>
                  </a:cubicBezTo>
                  <a:cubicBezTo>
                    <a:pt x="618" y="4393"/>
                    <a:pt x="619" y="4393"/>
                    <a:pt x="619" y="4393"/>
                  </a:cubicBezTo>
                  <a:cubicBezTo>
                    <a:pt x="623" y="4400"/>
                    <a:pt x="625" y="4408"/>
                    <a:pt x="625" y="4417"/>
                  </a:cubicBezTo>
                  <a:cubicBezTo>
                    <a:pt x="625" y="4425"/>
                    <a:pt x="623" y="4434"/>
                    <a:pt x="619" y="4441"/>
                  </a:cubicBezTo>
                  <a:cubicBezTo>
                    <a:pt x="618" y="4443"/>
                    <a:pt x="617" y="4444"/>
                    <a:pt x="616" y="4446"/>
                  </a:cubicBezTo>
                  <a:cubicBezTo>
                    <a:pt x="615" y="4447"/>
                    <a:pt x="614" y="4449"/>
                    <a:pt x="613" y="4451"/>
                  </a:cubicBezTo>
                  <a:cubicBezTo>
                    <a:pt x="612" y="4452"/>
                    <a:pt x="611" y="4454"/>
                    <a:pt x="610" y="4455"/>
                  </a:cubicBezTo>
                  <a:cubicBezTo>
                    <a:pt x="609" y="4456"/>
                    <a:pt x="608" y="4457"/>
                    <a:pt x="607" y="4458"/>
                  </a:cubicBezTo>
                  <a:cubicBezTo>
                    <a:pt x="605" y="4459"/>
                    <a:pt x="604" y="4461"/>
                    <a:pt x="603" y="4462"/>
                  </a:cubicBezTo>
                  <a:cubicBezTo>
                    <a:pt x="603" y="4462"/>
                    <a:pt x="602" y="4462"/>
                    <a:pt x="602" y="4462"/>
                  </a:cubicBezTo>
                  <a:cubicBezTo>
                    <a:pt x="602" y="4462"/>
                    <a:pt x="601" y="4463"/>
                    <a:pt x="601" y="4463"/>
                  </a:cubicBezTo>
                  <a:cubicBezTo>
                    <a:pt x="600" y="4463"/>
                    <a:pt x="600" y="4463"/>
                    <a:pt x="600" y="4463"/>
                  </a:cubicBezTo>
                  <a:cubicBezTo>
                    <a:pt x="322" y="4690"/>
                    <a:pt x="322" y="4690"/>
                    <a:pt x="322" y="4690"/>
                  </a:cubicBezTo>
                  <a:cubicBezTo>
                    <a:pt x="321" y="4690"/>
                    <a:pt x="321" y="4691"/>
                    <a:pt x="320" y="4691"/>
                  </a:cubicBezTo>
                  <a:cubicBezTo>
                    <a:pt x="319" y="4692"/>
                    <a:pt x="318" y="4694"/>
                    <a:pt x="317" y="4695"/>
                  </a:cubicBezTo>
                  <a:cubicBezTo>
                    <a:pt x="315" y="4697"/>
                    <a:pt x="314" y="4698"/>
                    <a:pt x="313" y="4699"/>
                  </a:cubicBezTo>
                  <a:cubicBezTo>
                    <a:pt x="312" y="4700"/>
                    <a:pt x="311" y="4702"/>
                    <a:pt x="310" y="4703"/>
                  </a:cubicBezTo>
                  <a:cubicBezTo>
                    <a:pt x="309" y="4704"/>
                    <a:pt x="308" y="4706"/>
                    <a:pt x="307" y="4707"/>
                  </a:cubicBezTo>
                  <a:cubicBezTo>
                    <a:pt x="306" y="4709"/>
                    <a:pt x="305" y="4711"/>
                    <a:pt x="304" y="4712"/>
                  </a:cubicBezTo>
                  <a:cubicBezTo>
                    <a:pt x="302" y="4719"/>
                    <a:pt x="300" y="4726"/>
                    <a:pt x="300" y="4732"/>
                  </a:cubicBezTo>
                  <a:cubicBezTo>
                    <a:pt x="300" y="4739"/>
                    <a:pt x="302" y="4746"/>
                    <a:pt x="303" y="4752"/>
                  </a:cubicBezTo>
                  <a:cubicBezTo>
                    <a:pt x="304" y="4752"/>
                    <a:pt x="304" y="4752"/>
                    <a:pt x="304" y="4752"/>
                  </a:cubicBezTo>
                  <a:cubicBezTo>
                    <a:pt x="306" y="4750"/>
                    <a:pt x="307" y="4748"/>
                    <a:pt x="307" y="4746"/>
                  </a:cubicBezTo>
                  <a:cubicBezTo>
                    <a:pt x="309" y="4742"/>
                    <a:pt x="310" y="4737"/>
                    <a:pt x="310" y="4732"/>
                  </a:cubicBezTo>
                  <a:cubicBezTo>
                    <a:pt x="310" y="4728"/>
                    <a:pt x="311" y="4723"/>
                    <a:pt x="313" y="4719"/>
                  </a:cubicBezTo>
                  <a:cubicBezTo>
                    <a:pt x="313" y="4717"/>
                    <a:pt x="314" y="4715"/>
                    <a:pt x="316" y="4712"/>
                  </a:cubicBezTo>
                  <a:cubicBezTo>
                    <a:pt x="316" y="4712"/>
                    <a:pt x="317" y="4710"/>
                    <a:pt x="318" y="4709"/>
                  </a:cubicBezTo>
                  <a:cubicBezTo>
                    <a:pt x="318" y="4709"/>
                    <a:pt x="318" y="4708"/>
                    <a:pt x="319" y="4708"/>
                  </a:cubicBezTo>
                  <a:cubicBezTo>
                    <a:pt x="323" y="4716"/>
                    <a:pt x="325" y="4724"/>
                    <a:pt x="325" y="4732"/>
                  </a:cubicBezTo>
                  <a:cubicBezTo>
                    <a:pt x="325" y="4741"/>
                    <a:pt x="323" y="4749"/>
                    <a:pt x="319" y="4757"/>
                  </a:cubicBezTo>
                  <a:cubicBezTo>
                    <a:pt x="318" y="4759"/>
                    <a:pt x="317" y="4760"/>
                    <a:pt x="316" y="4762"/>
                  </a:cubicBezTo>
                  <a:cubicBezTo>
                    <a:pt x="315" y="4763"/>
                    <a:pt x="314" y="4765"/>
                    <a:pt x="313" y="4766"/>
                  </a:cubicBezTo>
                  <a:cubicBezTo>
                    <a:pt x="312" y="4767"/>
                    <a:pt x="311" y="4769"/>
                    <a:pt x="310" y="4770"/>
                  </a:cubicBezTo>
                  <a:cubicBezTo>
                    <a:pt x="309" y="4771"/>
                    <a:pt x="308" y="4772"/>
                    <a:pt x="307" y="4774"/>
                  </a:cubicBezTo>
                  <a:cubicBezTo>
                    <a:pt x="305" y="4775"/>
                    <a:pt x="304" y="4777"/>
                    <a:pt x="303" y="4778"/>
                  </a:cubicBezTo>
                  <a:cubicBezTo>
                    <a:pt x="302" y="4778"/>
                    <a:pt x="302" y="4779"/>
                    <a:pt x="301" y="4779"/>
                  </a:cubicBezTo>
                  <a:cubicBezTo>
                    <a:pt x="22" y="5006"/>
                    <a:pt x="22" y="5006"/>
                    <a:pt x="22" y="5006"/>
                  </a:cubicBezTo>
                  <a:cubicBezTo>
                    <a:pt x="21" y="5006"/>
                    <a:pt x="21" y="5007"/>
                    <a:pt x="20" y="5007"/>
                  </a:cubicBezTo>
                  <a:cubicBezTo>
                    <a:pt x="19" y="5008"/>
                    <a:pt x="18" y="5009"/>
                    <a:pt x="17" y="5010"/>
                  </a:cubicBezTo>
                  <a:cubicBezTo>
                    <a:pt x="15" y="5012"/>
                    <a:pt x="14" y="5013"/>
                    <a:pt x="13" y="5014"/>
                  </a:cubicBezTo>
                  <a:cubicBezTo>
                    <a:pt x="12" y="5015"/>
                    <a:pt x="11" y="5018"/>
                    <a:pt x="10" y="5019"/>
                  </a:cubicBezTo>
                  <a:cubicBezTo>
                    <a:pt x="9" y="5020"/>
                    <a:pt x="8" y="5022"/>
                    <a:pt x="7" y="5023"/>
                  </a:cubicBezTo>
                  <a:cubicBezTo>
                    <a:pt x="6" y="5025"/>
                    <a:pt x="5" y="5027"/>
                    <a:pt x="4" y="5028"/>
                  </a:cubicBezTo>
                  <a:cubicBezTo>
                    <a:pt x="2" y="5034"/>
                    <a:pt x="0" y="5042"/>
                    <a:pt x="0" y="5048"/>
                  </a:cubicBezTo>
                  <a:cubicBezTo>
                    <a:pt x="5" y="5048"/>
                    <a:pt x="5" y="5048"/>
                    <a:pt x="5" y="5048"/>
                  </a:cubicBezTo>
                  <a:cubicBezTo>
                    <a:pt x="8" y="5048"/>
                    <a:pt x="9" y="5048"/>
                    <a:pt x="9" y="5048"/>
                  </a:cubicBezTo>
                  <a:cubicBezTo>
                    <a:pt x="9" y="5048"/>
                    <a:pt x="10" y="5048"/>
                    <a:pt x="10" y="5048"/>
                  </a:cubicBezTo>
                  <a:cubicBezTo>
                    <a:pt x="14" y="5048"/>
                    <a:pt x="14" y="5048"/>
                    <a:pt x="14" y="5048"/>
                  </a:cubicBezTo>
                  <a:cubicBezTo>
                    <a:pt x="19" y="5048"/>
                    <a:pt x="19" y="5048"/>
                    <a:pt x="19" y="5048"/>
                  </a:cubicBezTo>
                  <a:cubicBezTo>
                    <a:pt x="24" y="5048"/>
                    <a:pt x="24" y="5048"/>
                    <a:pt x="24" y="5048"/>
                  </a:cubicBezTo>
                  <a:cubicBezTo>
                    <a:pt x="24" y="5040"/>
                    <a:pt x="22" y="5032"/>
                    <a:pt x="18" y="5025"/>
                  </a:cubicBezTo>
                  <a:cubicBezTo>
                    <a:pt x="18" y="5024"/>
                    <a:pt x="18" y="5024"/>
                    <a:pt x="19" y="5024"/>
                  </a:cubicBezTo>
                  <a:cubicBezTo>
                    <a:pt x="23" y="5031"/>
                    <a:pt x="25" y="5040"/>
                    <a:pt x="25" y="5048"/>
                  </a:cubicBezTo>
                  <a:cubicBezTo>
                    <a:pt x="29" y="5048"/>
                    <a:pt x="29" y="5048"/>
                    <a:pt x="29" y="5048"/>
                  </a:cubicBezTo>
                  <a:cubicBezTo>
                    <a:pt x="34" y="5048"/>
                    <a:pt x="34" y="5048"/>
                    <a:pt x="34" y="5048"/>
                  </a:cubicBezTo>
                  <a:cubicBezTo>
                    <a:pt x="34" y="5037"/>
                    <a:pt x="31" y="5026"/>
                    <a:pt x="26" y="5015"/>
                  </a:cubicBezTo>
                  <a:cubicBezTo>
                    <a:pt x="26" y="5015"/>
                    <a:pt x="27" y="5014"/>
                    <a:pt x="28" y="5014"/>
                  </a:cubicBezTo>
                  <a:cubicBezTo>
                    <a:pt x="307" y="4787"/>
                    <a:pt x="307" y="4787"/>
                    <a:pt x="307" y="4787"/>
                  </a:cubicBezTo>
                  <a:cubicBezTo>
                    <a:pt x="308" y="4786"/>
                    <a:pt x="309" y="4785"/>
                    <a:pt x="310" y="4784"/>
                  </a:cubicBezTo>
                  <a:cubicBezTo>
                    <a:pt x="311" y="4785"/>
                    <a:pt x="312" y="4786"/>
                    <a:pt x="313" y="4787"/>
                  </a:cubicBezTo>
                  <a:cubicBezTo>
                    <a:pt x="592" y="5014"/>
                    <a:pt x="592" y="5014"/>
                    <a:pt x="592" y="5014"/>
                  </a:cubicBezTo>
                  <a:cubicBezTo>
                    <a:pt x="593" y="5014"/>
                    <a:pt x="594" y="5015"/>
                    <a:pt x="594" y="5015"/>
                  </a:cubicBezTo>
                  <a:cubicBezTo>
                    <a:pt x="595" y="5014"/>
                    <a:pt x="596" y="5013"/>
                    <a:pt x="597" y="5011"/>
                  </a:cubicBezTo>
                  <a:cubicBezTo>
                    <a:pt x="598" y="5010"/>
                    <a:pt x="599" y="5009"/>
                    <a:pt x="600" y="5007"/>
                  </a:cubicBezTo>
                  <a:cubicBezTo>
                    <a:pt x="599" y="5007"/>
                    <a:pt x="599" y="5006"/>
                    <a:pt x="598" y="5006"/>
                  </a:cubicBezTo>
                  <a:cubicBezTo>
                    <a:pt x="319" y="4779"/>
                    <a:pt x="319" y="4779"/>
                    <a:pt x="319" y="47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8" name="Freeform 55"/>
            <p:cNvSpPr>
              <a:spLocks/>
            </p:cNvSpPr>
            <p:nvPr/>
          </p:nvSpPr>
          <p:spPr bwMode="auto">
            <a:xfrm>
              <a:off x="2243137" y="1674813"/>
              <a:ext cx="3249613" cy="3214687"/>
            </a:xfrm>
            <a:custGeom>
              <a:avLst/>
              <a:gdLst>
                <a:gd name="T0" fmla="*/ 609 w 5105"/>
                <a:gd name="T1" fmla="*/ 4469 h 5048"/>
                <a:gd name="T2" fmla="*/ 625 w 5105"/>
                <a:gd name="T3" fmla="*/ 4451 h 5048"/>
                <a:gd name="T4" fmla="*/ 1199 w 5105"/>
                <a:gd name="T5" fmla="*/ 4376 h 5048"/>
                <a:gd name="T6" fmla="*/ 1209 w 5105"/>
                <a:gd name="T7" fmla="*/ 3838 h 5048"/>
                <a:gd name="T8" fmla="*/ 1216 w 5105"/>
                <a:gd name="T9" fmla="*/ 3831 h 5048"/>
                <a:gd name="T10" fmla="*/ 1793 w 5105"/>
                <a:gd name="T11" fmla="*/ 3754 h 5048"/>
                <a:gd name="T12" fmla="*/ 1525 w 5105"/>
                <a:gd name="T13" fmla="*/ 3503 h 5048"/>
                <a:gd name="T14" fmla="*/ 2100 w 5105"/>
                <a:gd name="T15" fmla="*/ 3430 h 5048"/>
                <a:gd name="T16" fmla="*/ 2107 w 5105"/>
                <a:gd name="T17" fmla="*/ 2894 h 5048"/>
                <a:gd name="T18" fmla="*/ 2119 w 5105"/>
                <a:gd name="T19" fmla="*/ 2886 h 5048"/>
                <a:gd name="T20" fmla="*/ 2693 w 5105"/>
                <a:gd name="T21" fmla="*/ 2806 h 5048"/>
                <a:gd name="T22" fmla="*/ 2435 w 5105"/>
                <a:gd name="T23" fmla="*/ 2524 h 5048"/>
                <a:gd name="T24" fmla="*/ 3000 w 5105"/>
                <a:gd name="T25" fmla="*/ 2482 h 5048"/>
                <a:gd name="T26" fmla="*/ 3015 w 5105"/>
                <a:gd name="T27" fmla="*/ 1948 h 5048"/>
                <a:gd name="T28" fmla="*/ 3028 w 5105"/>
                <a:gd name="T29" fmla="*/ 1926 h 5048"/>
                <a:gd name="T30" fmla="*/ 3601 w 5105"/>
                <a:gd name="T31" fmla="*/ 1851 h 5048"/>
                <a:gd name="T32" fmla="*/ 3616 w 5105"/>
                <a:gd name="T33" fmla="*/ 1317 h 5048"/>
                <a:gd name="T34" fmla="*/ 3626 w 5105"/>
                <a:gd name="T35" fmla="*/ 1299 h 5048"/>
                <a:gd name="T36" fmla="*/ 4201 w 5105"/>
                <a:gd name="T37" fmla="*/ 1226 h 5048"/>
                <a:gd name="T38" fmla="*/ 3929 w 5105"/>
                <a:gd name="T39" fmla="*/ 914 h 5048"/>
                <a:gd name="T40" fmla="*/ 4223 w 5105"/>
                <a:gd name="T41" fmla="*/ 678 h 5048"/>
                <a:gd name="T42" fmla="*/ 4517 w 5105"/>
                <a:gd name="T43" fmla="*/ 370 h 5048"/>
                <a:gd name="T44" fmla="*/ 4521 w 5105"/>
                <a:gd name="T45" fmla="*/ 361 h 5048"/>
                <a:gd name="T46" fmla="*/ 5099 w 5105"/>
                <a:gd name="T47" fmla="*/ 282 h 5048"/>
                <a:gd name="T48" fmla="*/ 4834 w 5105"/>
                <a:gd name="T49" fmla="*/ 0 h 5048"/>
                <a:gd name="T50" fmla="*/ 4517 w 5105"/>
                <a:gd name="T51" fmla="*/ 282 h 5048"/>
                <a:gd name="T52" fmla="*/ 4523 w 5105"/>
                <a:gd name="T53" fmla="*/ 291 h 5048"/>
                <a:gd name="T54" fmla="*/ 4217 w 5105"/>
                <a:gd name="T55" fmla="*/ 598 h 5048"/>
                <a:gd name="T56" fmla="*/ 4223 w 5105"/>
                <a:gd name="T57" fmla="*/ 607 h 5048"/>
                <a:gd name="T58" fmla="*/ 3916 w 5105"/>
                <a:gd name="T59" fmla="*/ 913 h 5048"/>
                <a:gd name="T60" fmla="*/ 3922 w 5105"/>
                <a:gd name="T61" fmla="*/ 923 h 5048"/>
                <a:gd name="T62" fmla="*/ 3616 w 5105"/>
                <a:gd name="T63" fmla="*/ 1229 h 5048"/>
                <a:gd name="T64" fmla="*/ 3619 w 5105"/>
                <a:gd name="T65" fmla="*/ 1243 h 5048"/>
                <a:gd name="T66" fmla="*/ 3324 w 5105"/>
                <a:gd name="T67" fmla="*/ 1536 h 5048"/>
                <a:gd name="T68" fmla="*/ 3315 w 5105"/>
                <a:gd name="T69" fmla="*/ 1564 h 5048"/>
                <a:gd name="T70" fmla="*/ 3024 w 5105"/>
                <a:gd name="T71" fmla="*/ 1851 h 5048"/>
                <a:gd name="T72" fmla="*/ 3015 w 5105"/>
                <a:gd name="T73" fmla="*/ 1880 h 5048"/>
                <a:gd name="T74" fmla="*/ 2723 w 5105"/>
                <a:gd name="T75" fmla="*/ 2167 h 5048"/>
                <a:gd name="T76" fmla="*/ 2714 w 5105"/>
                <a:gd name="T77" fmla="*/ 2195 h 5048"/>
                <a:gd name="T78" fmla="*/ 2423 w 5105"/>
                <a:gd name="T79" fmla="*/ 2482 h 5048"/>
                <a:gd name="T80" fmla="*/ 2411 w 5105"/>
                <a:gd name="T81" fmla="*/ 2524 h 5048"/>
                <a:gd name="T82" fmla="*/ 2414 w 5105"/>
                <a:gd name="T83" fmla="*/ 2558 h 5048"/>
                <a:gd name="T84" fmla="*/ 2100 w 5105"/>
                <a:gd name="T85" fmla="*/ 2840 h 5048"/>
                <a:gd name="T86" fmla="*/ 2113 w 5105"/>
                <a:gd name="T87" fmla="*/ 2873 h 5048"/>
                <a:gd name="T88" fmla="*/ 1800 w 5105"/>
                <a:gd name="T89" fmla="*/ 3155 h 5048"/>
                <a:gd name="T90" fmla="*/ 1813 w 5105"/>
                <a:gd name="T91" fmla="*/ 3189 h 5048"/>
                <a:gd name="T92" fmla="*/ 1499 w 5105"/>
                <a:gd name="T93" fmla="*/ 3471 h 5048"/>
                <a:gd name="T94" fmla="*/ 1512 w 5105"/>
                <a:gd name="T95" fmla="*/ 3505 h 5048"/>
                <a:gd name="T96" fmla="*/ 1199 w 5105"/>
                <a:gd name="T97" fmla="*/ 3786 h 5048"/>
                <a:gd name="T98" fmla="*/ 1218 w 5105"/>
                <a:gd name="T99" fmla="*/ 3811 h 5048"/>
                <a:gd name="T100" fmla="*/ 909 w 5105"/>
                <a:gd name="T101" fmla="*/ 4073 h 5048"/>
                <a:gd name="T102" fmla="*/ 924 w 5105"/>
                <a:gd name="T103" fmla="*/ 4102 h 5048"/>
                <a:gd name="T104" fmla="*/ 609 w 5105"/>
                <a:gd name="T105" fmla="*/ 4388 h 5048"/>
                <a:gd name="T106" fmla="*/ 624 w 5105"/>
                <a:gd name="T107" fmla="*/ 4417 h 5048"/>
                <a:gd name="T108" fmla="*/ 309 w 5105"/>
                <a:gd name="T109" fmla="*/ 4703 h 5048"/>
                <a:gd name="T110" fmla="*/ 324 w 5105"/>
                <a:gd name="T111" fmla="*/ 4733 h 5048"/>
                <a:gd name="T112" fmla="*/ 10 w 5105"/>
                <a:gd name="T113" fmla="*/ 5019 h 5048"/>
                <a:gd name="T114" fmla="*/ 25 w 5105"/>
                <a:gd name="T115" fmla="*/ 5048 h 5048"/>
                <a:gd name="T116" fmla="*/ 599 w 5105"/>
                <a:gd name="T117" fmla="*/ 5007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05" h="5048">
                  <a:moveTo>
                    <a:pt x="597" y="5006"/>
                  </a:moveTo>
                  <a:cubicBezTo>
                    <a:pt x="318" y="4779"/>
                    <a:pt x="318" y="4779"/>
                    <a:pt x="318" y="4779"/>
                  </a:cubicBezTo>
                  <a:cubicBezTo>
                    <a:pt x="317" y="4779"/>
                    <a:pt x="317" y="4778"/>
                    <a:pt x="316" y="4778"/>
                  </a:cubicBezTo>
                  <a:cubicBezTo>
                    <a:pt x="317" y="4776"/>
                    <a:pt x="318" y="4775"/>
                    <a:pt x="319" y="4774"/>
                  </a:cubicBezTo>
                  <a:cubicBezTo>
                    <a:pt x="320" y="4772"/>
                    <a:pt x="321" y="4771"/>
                    <a:pt x="322" y="4770"/>
                  </a:cubicBezTo>
                  <a:cubicBezTo>
                    <a:pt x="323" y="4768"/>
                    <a:pt x="324" y="4767"/>
                    <a:pt x="325" y="4766"/>
                  </a:cubicBezTo>
                  <a:cubicBezTo>
                    <a:pt x="325" y="4766"/>
                    <a:pt x="325" y="4766"/>
                    <a:pt x="325" y="4765"/>
                  </a:cubicBezTo>
                  <a:cubicBezTo>
                    <a:pt x="330" y="4755"/>
                    <a:pt x="333" y="4744"/>
                    <a:pt x="333" y="4733"/>
                  </a:cubicBezTo>
                  <a:cubicBezTo>
                    <a:pt x="333" y="4721"/>
                    <a:pt x="330" y="4711"/>
                    <a:pt x="325" y="4700"/>
                  </a:cubicBezTo>
                  <a:cubicBezTo>
                    <a:pt x="325" y="4700"/>
                    <a:pt x="326" y="4699"/>
                    <a:pt x="327" y="4699"/>
                  </a:cubicBezTo>
                  <a:cubicBezTo>
                    <a:pt x="606" y="4472"/>
                    <a:pt x="606" y="4472"/>
                    <a:pt x="606" y="4472"/>
                  </a:cubicBezTo>
                  <a:cubicBezTo>
                    <a:pt x="607" y="4471"/>
                    <a:pt x="608" y="4470"/>
                    <a:pt x="609" y="4469"/>
                  </a:cubicBezTo>
                  <a:cubicBezTo>
                    <a:pt x="610" y="4470"/>
                    <a:pt x="611" y="4471"/>
                    <a:pt x="612" y="4472"/>
                  </a:cubicBezTo>
                  <a:cubicBezTo>
                    <a:pt x="891" y="4699"/>
                    <a:pt x="891" y="4699"/>
                    <a:pt x="891" y="4699"/>
                  </a:cubicBezTo>
                  <a:cubicBezTo>
                    <a:pt x="892" y="4699"/>
                    <a:pt x="892" y="4700"/>
                    <a:pt x="893" y="4700"/>
                  </a:cubicBezTo>
                  <a:cubicBezTo>
                    <a:pt x="893" y="4700"/>
                    <a:pt x="893" y="4700"/>
                    <a:pt x="893" y="4700"/>
                  </a:cubicBezTo>
                  <a:cubicBezTo>
                    <a:pt x="894" y="4699"/>
                    <a:pt x="895" y="4698"/>
                    <a:pt x="896" y="4696"/>
                  </a:cubicBezTo>
                  <a:cubicBezTo>
                    <a:pt x="897" y="4695"/>
                    <a:pt x="898" y="4694"/>
                    <a:pt x="899" y="4692"/>
                  </a:cubicBezTo>
                  <a:cubicBezTo>
                    <a:pt x="898" y="4692"/>
                    <a:pt x="898" y="4691"/>
                    <a:pt x="897" y="4691"/>
                  </a:cubicBezTo>
                  <a:cubicBezTo>
                    <a:pt x="618" y="4464"/>
                    <a:pt x="618" y="4464"/>
                    <a:pt x="618" y="4464"/>
                  </a:cubicBezTo>
                  <a:cubicBezTo>
                    <a:pt x="617" y="4464"/>
                    <a:pt x="617" y="4463"/>
                    <a:pt x="616" y="4463"/>
                  </a:cubicBezTo>
                  <a:cubicBezTo>
                    <a:pt x="617" y="4460"/>
                    <a:pt x="618" y="4459"/>
                    <a:pt x="619" y="4458"/>
                  </a:cubicBezTo>
                  <a:cubicBezTo>
                    <a:pt x="620" y="4456"/>
                    <a:pt x="621" y="4455"/>
                    <a:pt x="622" y="4454"/>
                  </a:cubicBezTo>
                  <a:cubicBezTo>
                    <a:pt x="623" y="4452"/>
                    <a:pt x="624" y="4451"/>
                    <a:pt x="625" y="4451"/>
                  </a:cubicBezTo>
                  <a:cubicBezTo>
                    <a:pt x="625" y="4450"/>
                    <a:pt x="625" y="4450"/>
                    <a:pt x="625" y="4450"/>
                  </a:cubicBezTo>
                  <a:cubicBezTo>
                    <a:pt x="630" y="4439"/>
                    <a:pt x="633" y="4429"/>
                    <a:pt x="633" y="4417"/>
                  </a:cubicBezTo>
                  <a:cubicBezTo>
                    <a:pt x="633" y="4406"/>
                    <a:pt x="630" y="4395"/>
                    <a:pt x="625" y="4385"/>
                  </a:cubicBezTo>
                  <a:cubicBezTo>
                    <a:pt x="625" y="4385"/>
                    <a:pt x="626" y="4384"/>
                    <a:pt x="627" y="4384"/>
                  </a:cubicBezTo>
                  <a:cubicBezTo>
                    <a:pt x="906" y="4157"/>
                    <a:pt x="906" y="4157"/>
                    <a:pt x="906" y="4157"/>
                  </a:cubicBezTo>
                  <a:cubicBezTo>
                    <a:pt x="907" y="4156"/>
                    <a:pt x="908" y="4155"/>
                    <a:pt x="909" y="4154"/>
                  </a:cubicBezTo>
                  <a:cubicBezTo>
                    <a:pt x="910" y="4155"/>
                    <a:pt x="911" y="4156"/>
                    <a:pt x="912" y="4157"/>
                  </a:cubicBezTo>
                  <a:cubicBezTo>
                    <a:pt x="1191" y="4384"/>
                    <a:pt x="1191" y="4384"/>
                    <a:pt x="1191" y="4384"/>
                  </a:cubicBezTo>
                  <a:cubicBezTo>
                    <a:pt x="1192" y="4384"/>
                    <a:pt x="1193" y="4385"/>
                    <a:pt x="1193" y="4385"/>
                  </a:cubicBezTo>
                  <a:cubicBezTo>
                    <a:pt x="1193" y="4385"/>
                    <a:pt x="1193" y="4385"/>
                    <a:pt x="1193" y="4385"/>
                  </a:cubicBezTo>
                  <a:cubicBezTo>
                    <a:pt x="1194" y="4384"/>
                    <a:pt x="1195" y="4383"/>
                    <a:pt x="1196" y="4381"/>
                  </a:cubicBezTo>
                  <a:cubicBezTo>
                    <a:pt x="1197" y="4380"/>
                    <a:pt x="1198" y="4378"/>
                    <a:pt x="1199" y="4376"/>
                  </a:cubicBezTo>
                  <a:cubicBezTo>
                    <a:pt x="1198" y="4376"/>
                    <a:pt x="1198" y="4375"/>
                    <a:pt x="1197" y="4375"/>
                  </a:cubicBezTo>
                  <a:cubicBezTo>
                    <a:pt x="918" y="4148"/>
                    <a:pt x="918" y="4148"/>
                    <a:pt x="918" y="4148"/>
                  </a:cubicBezTo>
                  <a:cubicBezTo>
                    <a:pt x="917" y="4148"/>
                    <a:pt x="917" y="4147"/>
                    <a:pt x="916" y="4147"/>
                  </a:cubicBezTo>
                  <a:cubicBezTo>
                    <a:pt x="917" y="4145"/>
                    <a:pt x="918" y="4144"/>
                    <a:pt x="919" y="4143"/>
                  </a:cubicBezTo>
                  <a:cubicBezTo>
                    <a:pt x="920" y="4141"/>
                    <a:pt x="921" y="4140"/>
                    <a:pt x="922" y="4139"/>
                  </a:cubicBezTo>
                  <a:cubicBezTo>
                    <a:pt x="923" y="4137"/>
                    <a:pt x="924" y="4136"/>
                    <a:pt x="925" y="4135"/>
                  </a:cubicBezTo>
                  <a:cubicBezTo>
                    <a:pt x="925" y="4135"/>
                    <a:pt x="925" y="4135"/>
                    <a:pt x="925" y="4135"/>
                  </a:cubicBezTo>
                  <a:cubicBezTo>
                    <a:pt x="930" y="4124"/>
                    <a:pt x="933" y="4114"/>
                    <a:pt x="933" y="4102"/>
                  </a:cubicBezTo>
                  <a:cubicBezTo>
                    <a:pt x="933" y="4090"/>
                    <a:pt x="930" y="4080"/>
                    <a:pt x="925" y="4069"/>
                  </a:cubicBezTo>
                  <a:cubicBezTo>
                    <a:pt x="925" y="4069"/>
                    <a:pt x="926" y="4068"/>
                    <a:pt x="927" y="4068"/>
                  </a:cubicBezTo>
                  <a:cubicBezTo>
                    <a:pt x="1206" y="3841"/>
                    <a:pt x="1206" y="3841"/>
                    <a:pt x="1206" y="3841"/>
                  </a:cubicBezTo>
                  <a:cubicBezTo>
                    <a:pt x="1207" y="3840"/>
                    <a:pt x="1208" y="3839"/>
                    <a:pt x="1209" y="3838"/>
                  </a:cubicBezTo>
                  <a:cubicBezTo>
                    <a:pt x="1209" y="3838"/>
                    <a:pt x="1209" y="3838"/>
                    <a:pt x="1209" y="3838"/>
                  </a:cubicBezTo>
                  <a:cubicBezTo>
                    <a:pt x="1210" y="3839"/>
                    <a:pt x="1211" y="3840"/>
                    <a:pt x="1212" y="3841"/>
                  </a:cubicBezTo>
                  <a:cubicBezTo>
                    <a:pt x="1491" y="4069"/>
                    <a:pt x="1491" y="4069"/>
                    <a:pt x="1491" y="4069"/>
                  </a:cubicBezTo>
                  <a:cubicBezTo>
                    <a:pt x="1492" y="4069"/>
                    <a:pt x="1492" y="4069"/>
                    <a:pt x="1493" y="4069"/>
                  </a:cubicBezTo>
                  <a:cubicBezTo>
                    <a:pt x="1493" y="4070"/>
                    <a:pt x="1493" y="4070"/>
                    <a:pt x="1493" y="4070"/>
                  </a:cubicBezTo>
                  <a:cubicBezTo>
                    <a:pt x="1494" y="4069"/>
                    <a:pt x="1495" y="4068"/>
                    <a:pt x="1496" y="4066"/>
                  </a:cubicBezTo>
                  <a:cubicBezTo>
                    <a:pt x="1497" y="4064"/>
                    <a:pt x="1498" y="4063"/>
                    <a:pt x="1499" y="4061"/>
                  </a:cubicBezTo>
                  <a:cubicBezTo>
                    <a:pt x="1499" y="4061"/>
                    <a:pt x="1499" y="4061"/>
                    <a:pt x="1499" y="4061"/>
                  </a:cubicBezTo>
                  <a:cubicBezTo>
                    <a:pt x="1498" y="4061"/>
                    <a:pt x="1498" y="4060"/>
                    <a:pt x="1497" y="4060"/>
                  </a:cubicBezTo>
                  <a:cubicBezTo>
                    <a:pt x="1218" y="3833"/>
                    <a:pt x="1218" y="3833"/>
                    <a:pt x="1218" y="3833"/>
                  </a:cubicBezTo>
                  <a:cubicBezTo>
                    <a:pt x="1217" y="3833"/>
                    <a:pt x="1217" y="3832"/>
                    <a:pt x="1216" y="3832"/>
                  </a:cubicBezTo>
                  <a:cubicBezTo>
                    <a:pt x="1216" y="3832"/>
                    <a:pt x="1216" y="3831"/>
                    <a:pt x="1216" y="3831"/>
                  </a:cubicBezTo>
                  <a:cubicBezTo>
                    <a:pt x="1217" y="3830"/>
                    <a:pt x="1218" y="3829"/>
                    <a:pt x="1219" y="3828"/>
                  </a:cubicBezTo>
                  <a:cubicBezTo>
                    <a:pt x="1220" y="3826"/>
                    <a:pt x="1221" y="3825"/>
                    <a:pt x="1222" y="3824"/>
                  </a:cubicBezTo>
                  <a:cubicBezTo>
                    <a:pt x="1223" y="3821"/>
                    <a:pt x="1224" y="3820"/>
                    <a:pt x="1225" y="3819"/>
                  </a:cubicBezTo>
                  <a:cubicBezTo>
                    <a:pt x="1225" y="3819"/>
                    <a:pt x="1225" y="3819"/>
                    <a:pt x="1225" y="3819"/>
                  </a:cubicBezTo>
                  <a:cubicBezTo>
                    <a:pt x="1230" y="3808"/>
                    <a:pt x="1233" y="3798"/>
                    <a:pt x="1233" y="3787"/>
                  </a:cubicBezTo>
                  <a:cubicBezTo>
                    <a:pt x="1233" y="3775"/>
                    <a:pt x="1230" y="3765"/>
                    <a:pt x="1225" y="3754"/>
                  </a:cubicBezTo>
                  <a:cubicBezTo>
                    <a:pt x="1225" y="3754"/>
                    <a:pt x="1226" y="3753"/>
                    <a:pt x="1227" y="3753"/>
                  </a:cubicBezTo>
                  <a:cubicBezTo>
                    <a:pt x="1506" y="3526"/>
                    <a:pt x="1506" y="3526"/>
                    <a:pt x="1506" y="3526"/>
                  </a:cubicBezTo>
                  <a:cubicBezTo>
                    <a:pt x="1507" y="3525"/>
                    <a:pt x="1508" y="3524"/>
                    <a:pt x="1509" y="3523"/>
                  </a:cubicBezTo>
                  <a:cubicBezTo>
                    <a:pt x="1510" y="3524"/>
                    <a:pt x="1511" y="3525"/>
                    <a:pt x="1512" y="3526"/>
                  </a:cubicBezTo>
                  <a:cubicBezTo>
                    <a:pt x="1792" y="3753"/>
                    <a:pt x="1792" y="3753"/>
                    <a:pt x="1792" y="3753"/>
                  </a:cubicBezTo>
                  <a:cubicBezTo>
                    <a:pt x="1792" y="3753"/>
                    <a:pt x="1793" y="3753"/>
                    <a:pt x="1793" y="3754"/>
                  </a:cubicBezTo>
                  <a:cubicBezTo>
                    <a:pt x="1794" y="3754"/>
                    <a:pt x="1794" y="3754"/>
                    <a:pt x="1794" y="3754"/>
                  </a:cubicBezTo>
                  <a:cubicBezTo>
                    <a:pt x="1795" y="3753"/>
                    <a:pt x="1796" y="3752"/>
                    <a:pt x="1797" y="3750"/>
                  </a:cubicBezTo>
                  <a:cubicBezTo>
                    <a:pt x="1798" y="3749"/>
                    <a:pt x="1799" y="3748"/>
                    <a:pt x="1800" y="3746"/>
                  </a:cubicBezTo>
                  <a:cubicBezTo>
                    <a:pt x="1799" y="3746"/>
                    <a:pt x="1799" y="3745"/>
                    <a:pt x="1799" y="3745"/>
                  </a:cubicBezTo>
                  <a:cubicBezTo>
                    <a:pt x="1799" y="3745"/>
                    <a:pt x="1798" y="3745"/>
                    <a:pt x="1798" y="3745"/>
                  </a:cubicBezTo>
                  <a:cubicBezTo>
                    <a:pt x="1518" y="3517"/>
                    <a:pt x="1518" y="3517"/>
                    <a:pt x="1518" y="3517"/>
                  </a:cubicBezTo>
                  <a:cubicBezTo>
                    <a:pt x="1517" y="3517"/>
                    <a:pt x="1517" y="3516"/>
                    <a:pt x="1516" y="3516"/>
                  </a:cubicBezTo>
                  <a:cubicBezTo>
                    <a:pt x="1516" y="3516"/>
                    <a:pt x="1516" y="3516"/>
                    <a:pt x="1517" y="3516"/>
                  </a:cubicBezTo>
                  <a:cubicBezTo>
                    <a:pt x="1517" y="3514"/>
                    <a:pt x="1518" y="3513"/>
                    <a:pt x="1519" y="3512"/>
                  </a:cubicBezTo>
                  <a:cubicBezTo>
                    <a:pt x="1520" y="3510"/>
                    <a:pt x="1521" y="3509"/>
                    <a:pt x="1522" y="3508"/>
                  </a:cubicBezTo>
                  <a:cubicBezTo>
                    <a:pt x="1523" y="3506"/>
                    <a:pt x="1524" y="3505"/>
                    <a:pt x="1525" y="3504"/>
                  </a:cubicBezTo>
                  <a:cubicBezTo>
                    <a:pt x="1525" y="3503"/>
                    <a:pt x="1525" y="3503"/>
                    <a:pt x="1525" y="3503"/>
                  </a:cubicBezTo>
                  <a:cubicBezTo>
                    <a:pt x="1530" y="3493"/>
                    <a:pt x="1533" y="3482"/>
                    <a:pt x="1533" y="3471"/>
                  </a:cubicBezTo>
                  <a:cubicBezTo>
                    <a:pt x="1533" y="3459"/>
                    <a:pt x="1530" y="3449"/>
                    <a:pt x="1525" y="3438"/>
                  </a:cubicBezTo>
                  <a:cubicBezTo>
                    <a:pt x="1525" y="3438"/>
                    <a:pt x="1526" y="3437"/>
                    <a:pt x="1527" y="3437"/>
                  </a:cubicBezTo>
                  <a:cubicBezTo>
                    <a:pt x="1807" y="3210"/>
                    <a:pt x="1807" y="3210"/>
                    <a:pt x="1807" y="3210"/>
                  </a:cubicBezTo>
                  <a:cubicBezTo>
                    <a:pt x="1808" y="3209"/>
                    <a:pt x="1809" y="3208"/>
                    <a:pt x="1810" y="3207"/>
                  </a:cubicBezTo>
                  <a:cubicBezTo>
                    <a:pt x="1811" y="3208"/>
                    <a:pt x="1812" y="3209"/>
                    <a:pt x="1813" y="3210"/>
                  </a:cubicBezTo>
                  <a:cubicBezTo>
                    <a:pt x="2092" y="3437"/>
                    <a:pt x="2092" y="3437"/>
                    <a:pt x="2092" y="3437"/>
                  </a:cubicBezTo>
                  <a:cubicBezTo>
                    <a:pt x="2093" y="3437"/>
                    <a:pt x="2093" y="3438"/>
                    <a:pt x="2094" y="3438"/>
                  </a:cubicBezTo>
                  <a:cubicBezTo>
                    <a:pt x="2094" y="3438"/>
                    <a:pt x="2094" y="3438"/>
                    <a:pt x="2094" y="3438"/>
                  </a:cubicBezTo>
                  <a:cubicBezTo>
                    <a:pt x="2095" y="3437"/>
                    <a:pt x="2096" y="3436"/>
                    <a:pt x="2097" y="3434"/>
                  </a:cubicBezTo>
                  <a:cubicBezTo>
                    <a:pt x="2098" y="3433"/>
                    <a:pt x="2099" y="3432"/>
                    <a:pt x="2100" y="3430"/>
                  </a:cubicBezTo>
                  <a:cubicBezTo>
                    <a:pt x="2100" y="3430"/>
                    <a:pt x="2100" y="3430"/>
                    <a:pt x="2100" y="3430"/>
                  </a:cubicBezTo>
                  <a:cubicBezTo>
                    <a:pt x="2099" y="3429"/>
                    <a:pt x="2099" y="3429"/>
                    <a:pt x="2098" y="3429"/>
                  </a:cubicBezTo>
                  <a:cubicBezTo>
                    <a:pt x="1819" y="3202"/>
                    <a:pt x="1819" y="3202"/>
                    <a:pt x="1819" y="3202"/>
                  </a:cubicBezTo>
                  <a:cubicBezTo>
                    <a:pt x="1818" y="3202"/>
                    <a:pt x="1818" y="3201"/>
                    <a:pt x="1817" y="3201"/>
                  </a:cubicBezTo>
                  <a:cubicBezTo>
                    <a:pt x="1817" y="3200"/>
                    <a:pt x="1817" y="3200"/>
                    <a:pt x="1817" y="3200"/>
                  </a:cubicBezTo>
                  <a:cubicBezTo>
                    <a:pt x="1818" y="3198"/>
                    <a:pt x="1819" y="3197"/>
                    <a:pt x="1820" y="3196"/>
                  </a:cubicBezTo>
                  <a:cubicBezTo>
                    <a:pt x="1821" y="3194"/>
                    <a:pt x="1822" y="3193"/>
                    <a:pt x="1823" y="3192"/>
                  </a:cubicBezTo>
                  <a:cubicBezTo>
                    <a:pt x="1824" y="3190"/>
                    <a:pt x="1825" y="3189"/>
                    <a:pt x="1826" y="3188"/>
                  </a:cubicBezTo>
                  <a:cubicBezTo>
                    <a:pt x="1826" y="3188"/>
                    <a:pt x="1826" y="3188"/>
                    <a:pt x="1826" y="3188"/>
                  </a:cubicBezTo>
                  <a:cubicBezTo>
                    <a:pt x="1831" y="3177"/>
                    <a:pt x="1834" y="3167"/>
                    <a:pt x="1834" y="3155"/>
                  </a:cubicBezTo>
                  <a:cubicBezTo>
                    <a:pt x="1834" y="3144"/>
                    <a:pt x="1831" y="3133"/>
                    <a:pt x="1826" y="3123"/>
                  </a:cubicBezTo>
                  <a:cubicBezTo>
                    <a:pt x="1826" y="3123"/>
                    <a:pt x="1827" y="3122"/>
                    <a:pt x="1828" y="3122"/>
                  </a:cubicBezTo>
                  <a:cubicBezTo>
                    <a:pt x="2107" y="2894"/>
                    <a:pt x="2107" y="2894"/>
                    <a:pt x="2107" y="2894"/>
                  </a:cubicBezTo>
                  <a:cubicBezTo>
                    <a:pt x="2108" y="2893"/>
                    <a:pt x="2109" y="2892"/>
                    <a:pt x="2110" y="2891"/>
                  </a:cubicBezTo>
                  <a:cubicBezTo>
                    <a:pt x="2111" y="2892"/>
                    <a:pt x="2112" y="2893"/>
                    <a:pt x="2113" y="2894"/>
                  </a:cubicBezTo>
                  <a:cubicBezTo>
                    <a:pt x="2393" y="3122"/>
                    <a:pt x="2393" y="3122"/>
                    <a:pt x="2393" y="3122"/>
                  </a:cubicBezTo>
                  <a:cubicBezTo>
                    <a:pt x="2393" y="3122"/>
                    <a:pt x="2394" y="3122"/>
                    <a:pt x="2394" y="3122"/>
                  </a:cubicBezTo>
                  <a:cubicBezTo>
                    <a:pt x="2395" y="3122"/>
                    <a:pt x="2395" y="3123"/>
                    <a:pt x="2395" y="3123"/>
                  </a:cubicBezTo>
                  <a:cubicBezTo>
                    <a:pt x="2396" y="3122"/>
                    <a:pt x="2397" y="3121"/>
                    <a:pt x="2398" y="3119"/>
                  </a:cubicBezTo>
                  <a:cubicBezTo>
                    <a:pt x="2399" y="3117"/>
                    <a:pt x="2400" y="3116"/>
                    <a:pt x="2401" y="3114"/>
                  </a:cubicBezTo>
                  <a:cubicBezTo>
                    <a:pt x="2401" y="3114"/>
                    <a:pt x="2400" y="3114"/>
                    <a:pt x="2400" y="3114"/>
                  </a:cubicBezTo>
                  <a:cubicBezTo>
                    <a:pt x="2400" y="3114"/>
                    <a:pt x="2400" y="3113"/>
                    <a:pt x="2399" y="3113"/>
                  </a:cubicBezTo>
                  <a:cubicBezTo>
                    <a:pt x="2399" y="3113"/>
                    <a:pt x="2399" y="3113"/>
                    <a:pt x="2399" y="3113"/>
                  </a:cubicBezTo>
                  <a:cubicBezTo>
                    <a:pt x="2119" y="2886"/>
                    <a:pt x="2119" y="2886"/>
                    <a:pt x="2119" y="2886"/>
                  </a:cubicBezTo>
                  <a:cubicBezTo>
                    <a:pt x="2119" y="2886"/>
                    <a:pt x="2119" y="2886"/>
                    <a:pt x="2119" y="2886"/>
                  </a:cubicBezTo>
                  <a:cubicBezTo>
                    <a:pt x="2118" y="2885"/>
                    <a:pt x="2118" y="2885"/>
                    <a:pt x="2117" y="2885"/>
                  </a:cubicBezTo>
                  <a:cubicBezTo>
                    <a:pt x="2118" y="2883"/>
                    <a:pt x="2119" y="2882"/>
                    <a:pt x="2120" y="2881"/>
                  </a:cubicBezTo>
                  <a:cubicBezTo>
                    <a:pt x="2121" y="2879"/>
                    <a:pt x="2122" y="2878"/>
                    <a:pt x="2123" y="2877"/>
                  </a:cubicBezTo>
                  <a:cubicBezTo>
                    <a:pt x="2124" y="2874"/>
                    <a:pt x="2125" y="2873"/>
                    <a:pt x="2126" y="2872"/>
                  </a:cubicBezTo>
                  <a:cubicBezTo>
                    <a:pt x="2126" y="2872"/>
                    <a:pt x="2126" y="2872"/>
                    <a:pt x="2126" y="2872"/>
                  </a:cubicBezTo>
                  <a:cubicBezTo>
                    <a:pt x="2131" y="2862"/>
                    <a:pt x="2134" y="2851"/>
                    <a:pt x="2134" y="2840"/>
                  </a:cubicBezTo>
                  <a:cubicBezTo>
                    <a:pt x="2134" y="2828"/>
                    <a:pt x="2131" y="2818"/>
                    <a:pt x="2126" y="2807"/>
                  </a:cubicBezTo>
                  <a:cubicBezTo>
                    <a:pt x="2126" y="2807"/>
                    <a:pt x="2127" y="2806"/>
                    <a:pt x="2128" y="2806"/>
                  </a:cubicBezTo>
                  <a:cubicBezTo>
                    <a:pt x="2408" y="2579"/>
                    <a:pt x="2408" y="2579"/>
                    <a:pt x="2408" y="2579"/>
                  </a:cubicBezTo>
                  <a:cubicBezTo>
                    <a:pt x="2409" y="2578"/>
                    <a:pt x="2410" y="2577"/>
                    <a:pt x="2411" y="2576"/>
                  </a:cubicBezTo>
                  <a:cubicBezTo>
                    <a:pt x="2412" y="2577"/>
                    <a:pt x="2413" y="2578"/>
                    <a:pt x="2414" y="2579"/>
                  </a:cubicBezTo>
                  <a:cubicBezTo>
                    <a:pt x="2693" y="2806"/>
                    <a:pt x="2693" y="2806"/>
                    <a:pt x="2693" y="2806"/>
                  </a:cubicBezTo>
                  <a:cubicBezTo>
                    <a:pt x="2694" y="2806"/>
                    <a:pt x="2694" y="2806"/>
                    <a:pt x="2695" y="2807"/>
                  </a:cubicBezTo>
                  <a:cubicBezTo>
                    <a:pt x="2695" y="2807"/>
                    <a:pt x="2695" y="2807"/>
                    <a:pt x="2695" y="2807"/>
                  </a:cubicBezTo>
                  <a:cubicBezTo>
                    <a:pt x="2696" y="2806"/>
                    <a:pt x="2697" y="2805"/>
                    <a:pt x="2698" y="2803"/>
                  </a:cubicBezTo>
                  <a:cubicBezTo>
                    <a:pt x="2699" y="2802"/>
                    <a:pt x="2700" y="2801"/>
                    <a:pt x="2701" y="2799"/>
                  </a:cubicBezTo>
                  <a:cubicBezTo>
                    <a:pt x="2700" y="2799"/>
                    <a:pt x="2700" y="2798"/>
                    <a:pt x="2699" y="2798"/>
                  </a:cubicBezTo>
                  <a:cubicBezTo>
                    <a:pt x="2420" y="2570"/>
                    <a:pt x="2420" y="2570"/>
                    <a:pt x="2420" y="2570"/>
                  </a:cubicBezTo>
                  <a:cubicBezTo>
                    <a:pt x="2419" y="2570"/>
                    <a:pt x="2419" y="2569"/>
                    <a:pt x="2418" y="2569"/>
                  </a:cubicBezTo>
                  <a:cubicBezTo>
                    <a:pt x="2419" y="2567"/>
                    <a:pt x="2420" y="2566"/>
                    <a:pt x="2421" y="2565"/>
                  </a:cubicBezTo>
                  <a:cubicBezTo>
                    <a:pt x="2422" y="2563"/>
                    <a:pt x="2423" y="2562"/>
                    <a:pt x="2424" y="2561"/>
                  </a:cubicBezTo>
                  <a:cubicBezTo>
                    <a:pt x="2425" y="2559"/>
                    <a:pt x="2426" y="2558"/>
                    <a:pt x="2427" y="2557"/>
                  </a:cubicBezTo>
                  <a:cubicBezTo>
                    <a:pt x="2427" y="2557"/>
                    <a:pt x="2427" y="2557"/>
                    <a:pt x="2427" y="2557"/>
                  </a:cubicBezTo>
                  <a:cubicBezTo>
                    <a:pt x="2432" y="2546"/>
                    <a:pt x="2435" y="2536"/>
                    <a:pt x="2435" y="2524"/>
                  </a:cubicBezTo>
                  <a:cubicBezTo>
                    <a:pt x="2435" y="2524"/>
                    <a:pt x="2435" y="2524"/>
                    <a:pt x="2435" y="2524"/>
                  </a:cubicBezTo>
                  <a:cubicBezTo>
                    <a:pt x="2435" y="2512"/>
                    <a:pt x="2432" y="2502"/>
                    <a:pt x="2427" y="2491"/>
                  </a:cubicBezTo>
                  <a:cubicBezTo>
                    <a:pt x="2427" y="2491"/>
                    <a:pt x="2428" y="2490"/>
                    <a:pt x="2429" y="2490"/>
                  </a:cubicBezTo>
                  <a:cubicBezTo>
                    <a:pt x="2708" y="2263"/>
                    <a:pt x="2708" y="2263"/>
                    <a:pt x="2708" y="2263"/>
                  </a:cubicBezTo>
                  <a:cubicBezTo>
                    <a:pt x="2709" y="2262"/>
                    <a:pt x="2710" y="2261"/>
                    <a:pt x="2711" y="2260"/>
                  </a:cubicBezTo>
                  <a:cubicBezTo>
                    <a:pt x="2712" y="2261"/>
                    <a:pt x="2713" y="2262"/>
                    <a:pt x="2714" y="2263"/>
                  </a:cubicBezTo>
                  <a:cubicBezTo>
                    <a:pt x="2994" y="2490"/>
                    <a:pt x="2994" y="2490"/>
                    <a:pt x="2994" y="2490"/>
                  </a:cubicBezTo>
                  <a:cubicBezTo>
                    <a:pt x="2995" y="2490"/>
                    <a:pt x="2996" y="2491"/>
                    <a:pt x="2996" y="2491"/>
                  </a:cubicBezTo>
                  <a:cubicBezTo>
                    <a:pt x="2996" y="2491"/>
                    <a:pt x="2996" y="2491"/>
                    <a:pt x="2996" y="2491"/>
                  </a:cubicBezTo>
                  <a:cubicBezTo>
                    <a:pt x="2997" y="2490"/>
                    <a:pt x="2998" y="2489"/>
                    <a:pt x="2999" y="2487"/>
                  </a:cubicBezTo>
                  <a:cubicBezTo>
                    <a:pt x="3000" y="2486"/>
                    <a:pt x="3001" y="2485"/>
                    <a:pt x="3002" y="2483"/>
                  </a:cubicBezTo>
                  <a:cubicBezTo>
                    <a:pt x="3001" y="2483"/>
                    <a:pt x="3001" y="2482"/>
                    <a:pt x="3000" y="2482"/>
                  </a:cubicBezTo>
                  <a:cubicBezTo>
                    <a:pt x="2720" y="2255"/>
                    <a:pt x="2720" y="2255"/>
                    <a:pt x="2720" y="2255"/>
                  </a:cubicBezTo>
                  <a:cubicBezTo>
                    <a:pt x="2719" y="2255"/>
                    <a:pt x="2719" y="2254"/>
                    <a:pt x="2718" y="2254"/>
                  </a:cubicBezTo>
                  <a:cubicBezTo>
                    <a:pt x="2719" y="2252"/>
                    <a:pt x="2720" y="2251"/>
                    <a:pt x="2721" y="2250"/>
                  </a:cubicBezTo>
                  <a:cubicBezTo>
                    <a:pt x="2722" y="2248"/>
                    <a:pt x="2723" y="2247"/>
                    <a:pt x="2724" y="2245"/>
                  </a:cubicBezTo>
                  <a:cubicBezTo>
                    <a:pt x="2725" y="2243"/>
                    <a:pt x="2726" y="2242"/>
                    <a:pt x="2727" y="2241"/>
                  </a:cubicBezTo>
                  <a:cubicBezTo>
                    <a:pt x="2727" y="2241"/>
                    <a:pt x="2727" y="2241"/>
                    <a:pt x="2727" y="2241"/>
                  </a:cubicBezTo>
                  <a:cubicBezTo>
                    <a:pt x="2732" y="2231"/>
                    <a:pt x="2735" y="2220"/>
                    <a:pt x="2735" y="2209"/>
                  </a:cubicBezTo>
                  <a:cubicBezTo>
                    <a:pt x="2735" y="2197"/>
                    <a:pt x="2732" y="2187"/>
                    <a:pt x="2727" y="2176"/>
                  </a:cubicBezTo>
                  <a:cubicBezTo>
                    <a:pt x="2727" y="2176"/>
                    <a:pt x="2728" y="2175"/>
                    <a:pt x="2729" y="2175"/>
                  </a:cubicBezTo>
                  <a:cubicBezTo>
                    <a:pt x="3009" y="1948"/>
                    <a:pt x="3009" y="1948"/>
                    <a:pt x="3009" y="1948"/>
                  </a:cubicBezTo>
                  <a:cubicBezTo>
                    <a:pt x="3010" y="1947"/>
                    <a:pt x="3011" y="1946"/>
                    <a:pt x="3012" y="1945"/>
                  </a:cubicBezTo>
                  <a:cubicBezTo>
                    <a:pt x="3013" y="1946"/>
                    <a:pt x="3014" y="1947"/>
                    <a:pt x="3015" y="1948"/>
                  </a:cubicBezTo>
                  <a:cubicBezTo>
                    <a:pt x="3294" y="2175"/>
                    <a:pt x="3294" y="2175"/>
                    <a:pt x="3294" y="2175"/>
                  </a:cubicBezTo>
                  <a:cubicBezTo>
                    <a:pt x="3295" y="2175"/>
                    <a:pt x="3296" y="2176"/>
                    <a:pt x="3296" y="2176"/>
                  </a:cubicBezTo>
                  <a:cubicBezTo>
                    <a:pt x="3296" y="2176"/>
                    <a:pt x="3296" y="2176"/>
                    <a:pt x="3296" y="2176"/>
                  </a:cubicBezTo>
                  <a:cubicBezTo>
                    <a:pt x="3297" y="2175"/>
                    <a:pt x="3298" y="2174"/>
                    <a:pt x="3299" y="2172"/>
                  </a:cubicBezTo>
                  <a:cubicBezTo>
                    <a:pt x="3300" y="2171"/>
                    <a:pt x="3301" y="2170"/>
                    <a:pt x="3302" y="2168"/>
                  </a:cubicBezTo>
                  <a:cubicBezTo>
                    <a:pt x="3301" y="2168"/>
                    <a:pt x="3301" y="2167"/>
                    <a:pt x="3300" y="2167"/>
                  </a:cubicBezTo>
                  <a:cubicBezTo>
                    <a:pt x="3021" y="1940"/>
                    <a:pt x="3021" y="1940"/>
                    <a:pt x="3021" y="1940"/>
                  </a:cubicBezTo>
                  <a:cubicBezTo>
                    <a:pt x="3020" y="1940"/>
                    <a:pt x="3020" y="1939"/>
                    <a:pt x="3019" y="1939"/>
                  </a:cubicBezTo>
                  <a:cubicBezTo>
                    <a:pt x="3020" y="1936"/>
                    <a:pt x="3021" y="1935"/>
                    <a:pt x="3022" y="1934"/>
                  </a:cubicBezTo>
                  <a:cubicBezTo>
                    <a:pt x="3023" y="1932"/>
                    <a:pt x="3024" y="1931"/>
                    <a:pt x="3025" y="1930"/>
                  </a:cubicBezTo>
                  <a:cubicBezTo>
                    <a:pt x="3026" y="1928"/>
                    <a:pt x="3027" y="1927"/>
                    <a:pt x="3028" y="1926"/>
                  </a:cubicBezTo>
                  <a:cubicBezTo>
                    <a:pt x="3028" y="1926"/>
                    <a:pt x="3028" y="1926"/>
                    <a:pt x="3028" y="1926"/>
                  </a:cubicBezTo>
                  <a:cubicBezTo>
                    <a:pt x="3033" y="1915"/>
                    <a:pt x="3036" y="1905"/>
                    <a:pt x="3036" y="1893"/>
                  </a:cubicBezTo>
                  <a:cubicBezTo>
                    <a:pt x="3036" y="1882"/>
                    <a:pt x="3033" y="1871"/>
                    <a:pt x="3028" y="1861"/>
                  </a:cubicBezTo>
                  <a:cubicBezTo>
                    <a:pt x="3028" y="1861"/>
                    <a:pt x="3029" y="1860"/>
                    <a:pt x="3030" y="1860"/>
                  </a:cubicBezTo>
                  <a:cubicBezTo>
                    <a:pt x="3309" y="1633"/>
                    <a:pt x="3309" y="1633"/>
                    <a:pt x="3309" y="1633"/>
                  </a:cubicBezTo>
                  <a:cubicBezTo>
                    <a:pt x="3310" y="1632"/>
                    <a:pt x="3311" y="1631"/>
                    <a:pt x="3312" y="1629"/>
                  </a:cubicBezTo>
                  <a:cubicBezTo>
                    <a:pt x="3313" y="1631"/>
                    <a:pt x="3314" y="1632"/>
                    <a:pt x="3315" y="1633"/>
                  </a:cubicBezTo>
                  <a:cubicBezTo>
                    <a:pt x="3595" y="1860"/>
                    <a:pt x="3595" y="1860"/>
                    <a:pt x="3595" y="1860"/>
                  </a:cubicBezTo>
                  <a:cubicBezTo>
                    <a:pt x="3596" y="1860"/>
                    <a:pt x="3597" y="1861"/>
                    <a:pt x="3597" y="1861"/>
                  </a:cubicBezTo>
                  <a:cubicBezTo>
                    <a:pt x="3597" y="1861"/>
                    <a:pt x="3597" y="1861"/>
                    <a:pt x="3597" y="1861"/>
                  </a:cubicBezTo>
                  <a:cubicBezTo>
                    <a:pt x="3598" y="1860"/>
                    <a:pt x="3599" y="1859"/>
                    <a:pt x="3600" y="1857"/>
                  </a:cubicBezTo>
                  <a:cubicBezTo>
                    <a:pt x="3601" y="1855"/>
                    <a:pt x="3602" y="1854"/>
                    <a:pt x="3603" y="1852"/>
                  </a:cubicBezTo>
                  <a:cubicBezTo>
                    <a:pt x="3602" y="1852"/>
                    <a:pt x="3602" y="1851"/>
                    <a:pt x="3601" y="1851"/>
                  </a:cubicBezTo>
                  <a:cubicBezTo>
                    <a:pt x="3321" y="1624"/>
                    <a:pt x="3321" y="1624"/>
                    <a:pt x="3321" y="1624"/>
                  </a:cubicBezTo>
                  <a:cubicBezTo>
                    <a:pt x="3320" y="1624"/>
                    <a:pt x="3320" y="1623"/>
                    <a:pt x="3319" y="1623"/>
                  </a:cubicBezTo>
                  <a:cubicBezTo>
                    <a:pt x="3320" y="1621"/>
                    <a:pt x="3321" y="1620"/>
                    <a:pt x="3322" y="1619"/>
                  </a:cubicBezTo>
                  <a:cubicBezTo>
                    <a:pt x="3323" y="1617"/>
                    <a:pt x="3324" y="1616"/>
                    <a:pt x="3325" y="1615"/>
                  </a:cubicBezTo>
                  <a:cubicBezTo>
                    <a:pt x="3326" y="1613"/>
                    <a:pt x="3327" y="1612"/>
                    <a:pt x="3328" y="1611"/>
                  </a:cubicBezTo>
                  <a:cubicBezTo>
                    <a:pt x="3333" y="1600"/>
                    <a:pt x="3336" y="1590"/>
                    <a:pt x="3336" y="1578"/>
                  </a:cubicBezTo>
                  <a:cubicBezTo>
                    <a:pt x="3336" y="1566"/>
                    <a:pt x="3333" y="1556"/>
                    <a:pt x="3328" y="1545"/>
                  </a:cubicBezTo>
                  <a:cubicBezTo>
                    <a:pt x="3328" y="1545"/>
                    <a:pt x="3329" y="1544"/>
                    <a:pt x="3330" y="1544"/>
                  </a:cubicBezTo>
                  <a:cubicBezTo>
                    <a:pt x="3610" y="1317"/>
                    <a:pt x="3610" y="1317"/>
                    <a:pt x="3610" y="1317"/>
                  </a:cubicBezTo>
                  <a:cubicBezTo>
                    <a:pt x="3611" y="1316"/>
                    <a:pt x="3612" y="1315"/>
                    <a:pt x="3613" y="1314"/>
                  </a:cubicBezTo>
                  <a:cubicBezTo>
                    <a:pt x="3613" y="1314"/>
                    <a:pt x="3613" y="1314"/>
                    <a:pt x="3613" y="1314"/>
                  </a:cubicBezTo>
                  <a:cubicBezTo>
                    <a:pt x="3614" y="1315"/>
                    <a:pt x="3615" y="1316"/>
                    <a:pt x="3616" y="1317"/>
                  </a:cubicBezTo>
                  <a:cubicBezTo>
                    <a:pt x="3895" y="1545"/>
                    <a:pt x="3895" y="1545"/>
                    <a:pt x="3895" y="1545"/>
                  </a:cubicBezTo>
                  <a:cubicBezTo>
                    <a:pt x="3896" y="1545"/>
                    <a:pt x="3896" y="1545"/>
                    <a:pt x="3897" y="1545"/>
                  </a:cubicBezTo>
                  <a:cubicBezTo>
                    <a:pt x="3897" y="1545"/>
                    <a:pt x="3897" y="1546"/>
                    <a:pt x="3897" y="1546"/>
                  </a:cubicBezTo>
                  <a:cubicBezTo>
                    <a:pt x="3898" y="1545"/>
                    <a:pt x="3899" y="1544"/>
                    <a:pt x="3900" y="1541"/>
                  </a:cubicBezTo>
                  <a:cubicBezTo>
                    <a:pt x="3901" y="1540"/>
                    <a:pt x="3902" y="1539"/>
                    <a:pt x="3903" y="1537"/>
                  </a:cubicBezTo>
                  <a:cubicBezTo>
                    <a:pt x="3903" y="1537"/>
                    <a:pt x="3903" y="1537"/>
                    <a:pt x="3902" y="1537"/>
                  </a:cubicBezTo>
                  <a:cubicBezTo>
                    <a:pt x="3902" y="1537"/>
                    <a:pt x="3902" y="1536"/>
                    <a:pt x="3901" y="1536"/>
                  </a:cubicBezTo>
                  <a:cubicBezTo>
                    <a:pt x="3622" y="1309"/>
                    <a:pt x="3622" y="1309"/>
                    <a:pt x="3622" y="1309"/>
                  </a:cubicBezTo>
                  <a:cubicBezTo>
                    <a:pt x="3621" y="1309"/>
                    <a:pt x="3621" y="1308"/>
                    <a:pt x="3620" y="1308"/>
                  </a:cubicBezTo>
                  <a:cubicBezTo>
                    <a:pt x="3620" y="1308"/>
                    <a:pt x="3620" y="1307"/>
                    <a:pt x="3620" y="1307"/>
                  </a:cubicBezTo>
                  <a:cubicBezTo>
                    <a:pt x="3621" y="1306"/>
                    <a:pt x="3622" y="1305"/>
                    <a:pt x="3623" y="1304"/>
                  </a:cubicBezTo>
                  <a:cubicBezTo>
                    <a:pt x="3624" y="1302"/>
                    <a:pt x="3625" y="1300"/>
                    <a:pt x="3626" y="1299"/>
                  </a:cubicBezTo>
                  <a:cubicBezTo>
                    <a:pt x="3627" y="1297"/>
                    <a:pt x="3628" y="1296"/>
                    <a:pt x="3629" y="1295"/>
                  </a:cubicBezTo>
                  <a:cubicBezTo>
                    <a:pt x="3629" y="1295"/>
                    <a:pt x="3629" y="1295"/>
                    <a:pt x="3629" y="1294"/>
                  </a:cubicBezTo>
                  <a:cubicBezTo>
                    <a:pt x="3634" y="1284"/>
                    <a:pt x="3637" y="1274"/>
                    <a:pt x="3637" y="1263"/>
                  </a:cubicBezTo>
                  <a:cubicBezTo>
                    <a:pt x="3637" y="1251"/>
                    <a:pt x="3634" y="1240"/>
                    <a:pt x="3629" y="1230"/>
                  </a:cubicBezTo>
                  <a:cubicBezTo>
                    <a:pt x="3629" y="1230"/>
                    <a:pt x="3630" y="1229"/>
                    <a:pt x="3631" y="1229"/>
                  </a:cubicBezTo>
                  <a:cubicBezTo>
                    <a:pt x="3910" y="1002"/>
                    <a:pt x="3910" y="1002"/>
                    <a:pt x="3910" y="1002"/>
                  </a:cubicBezTo>
                  <a:cubicBezTo>
                    <a:pt x="3911" y="1001"/>
                    <a:pt x="3912" y="1000"/>
                    <a:pt x="3913" y="999"/>
                  </a:cubicBezTo>
                  <a:cubicBezTo>
                    <a:pt x="3914" y="1000"/>
                    <a:pt x="3915" y="1001"/>
                    <a:pt x="3916" y="1002"/>
                  </a:cubicBezTo>
                  <a:cubicBezTo>
                    <a:pt x="4196" y="1229"/>
                    <a:pt x="4196" y="1229"/>
                    <a:pt x="4196" y="1229"/>
                  </a:cubicBezTo>
                  <a:cubicBezTo>
                    <a:pt x="4196" y="1229"/>
                    <a:pt x="4197" y="1229"/>
                    <a:pt x="4197" y="1230"/>
                  </a:cubicBezTo>
                  <a:cubicBezTo>
                    <a:pt x="4197" y="1230"/>
                    <a:pt x="4198" y="1230"/>
                    <a:pt x="4198" y="1230"/>
                  </a:cubicBezTo>
                  <a:cubicBezTo>
                    <a:pt x="4199" y="1229"/>
                    <a:pt x="4200" y="1228"/>
                    <a:pt x="4201" y="1226"/>
                  </a:cubicBezTo>
                  <a:cubicBezTo>
                    <a:pt x="4202" y="1225"/>
                    <a:pt x="4203" y="1224"/>
                    <a:pt x="4204" y="1222"/>
                  </a:cubicBezTo>
                  <a:cubicBezTo>
                    <a:pt x="4203" y="1222"/>
                    <a:pt x="4203" y="1221"/>
                    <a:pt x="4203" y="1221"/>
                  </a:cubicBezTo>
                  <a:cubicBezTo>
                    <a:pt x="4203" y="1221"/>
                    <a:pt x="4202" y="1221"/>
                    <a:pt x="4202" y="1221"/>
                  </a:cubicBezTo>
                  <a:cubicBezTo>
                    <a:pt x="3922" y="993"/>
                    <a:pt x="3922" y="993"/>
                    <a:pt x="3922" y="993"/>
                  </a:cubicBezTo>
                  <a:cubicBezTo>
                    <a:pt x="3921" y="993"/>
                    <a:pt x="3921" y="992"/>
                    <a:pt x="3920" y="992"/>
                  </a:cubicBezTo>
                  <a:cubicBezTo>
                    <a:pt x="3920" y="992"/>
                    <a:pt x="3920" y="992"/>
                    <a:pt x="3920" y="992"/>
                  </a:cubicBezTo>
                  <a:cubicBezTo>
                    <a:pt x="3921" y="990"/>
                    <a:pt x="3922" y="989"/>
                    <a:pt x="3923" y="988"/>
                  </a:cubicBezTo>
                  <a:cubicBezTo>
                    <a:pt x="3924" y="986"/>
                    <a:pt x="3925" y="985"/>
                    <a:pt x="3926" y="984"/>
                  </a:cubicBezTo>
                  <a:cubicBezTo>
                    <a:pt x="3927" y="982"/>
                    <a:pt x="3928" y="981"/>
                    <a:pt x="3929" y="980"/>
                  </a:cubicBezTo>
                  <a:cubicBezTo>
                    <a:pt x="3929" y="979"/>
                    <a:pt x="3929" y="979"/>
                    <a:pt x="3929" y="979"/>
                  </a:cubicBezTo>
                  <a:cubicBezTo>
                    <a:pt x="3934" y="969"/>
                    <a:pt x="3937" y="958"/>
                    <a:pt x="3937" y="947"/>
                  </a:cubicBezTo>
                  <a:cubicBezTo>
                    <a:pt x="3937" y="935"/>
                    <a:pt x="3934" y="925"/>
                    <a:pt x="3929" y="914"/>
                  </a:cubicBezTo>
                  <a:cubicBezTo>
                    <a:pt x="3929" y="914"/>
                    <a:pt x="3930" y="913"/>
                    <a:pt x="3931" y="913"/>
                  </a:cubicBezTo>
                  <a:cubicBezTo>
                    <a:pt x="4211" y="686"/>
                    <a:pt x="4211" y="686"/>
                    <a:pt x="4211" y="686"/>
                  </a:cubicBezTo>
                  <a:cubicBezTo>
                    <a:pt x="4212" y="685"/>
                    <a:pt x="4213" y="684"/>
                    <a:pt x="4214" y="683"/>
                  </a:cubicBezTo>
                  <a:cubicBezTo>
                    <a:pt x="4215" y="684"/>
                    <a:pt x="4216" y="685"/>
                    <a:pt x="4217" y="686"/>
                  </a:cubicBezTo>
                  <a:cubicBezTo>
                    <a:pt x="4496" y="913"/>
                    <a:pt x="4496" y="913"/>
                    <a:pt x="4496" y="913"/>
                  </a:cubicBezTo>
                  <a:cubicBezTo>
                    <a:pt x="4497" y="913"/>
                    <a:pt x="4497" y="914"/>
                    <a:pt x="4498" y="914"/>
                  </a:cubicBezTo>
                  <a:cubicBezTo>
                    <a:pt x="4498" y="914"/>
                    <a:pt x="4498" y="914"/>
                    <a:pt x="4498" y="914"/>
                  </a:cubicBezTo>
                  <a:cubicBezTo>
                    <a:pt x="4499" y="913"/>
                    <a:pt x="4500" y="912"/>
                    <a:pt x="4501" y="910"/>
                  </a:cubicBezTo>
                  <a:cubicBezTo>
                    <a:pt x="4502" y="909"/>
                    <a:pt x="4503" y="908"/>
                    <a:pt x="4504" y="906"/>
                  </a:cubicBezTo>
                  <a:cubicBezTo>
                    <a:pt x="4504" y="906"/>
                    <a:pt x="4504" y="906"/>
                    <a:pt x="4504" y="905"/>
                  </a:cubicBezTo>
                  <a:cubicBezTo>
                    <a:pt x="4503" y="905"/>
                    <a:pt x="4503" y="905"/>
                    <a:pt x="4502" y="905"/>
                  </a:cubicBezTo>
                  <a:cubicBezTo>
                    <a:pt x="4223" y="678"/>
                    <a:pt x="4223" y="678"/>
                    <a:pt x="4223" y="678"/>
                  </a:cubicBezTo>
                  <a:cubicBezTo>
                    <a:pt x="4222" y="678"/>
                    <a:pt x="4222" y="677"/>
                    <a:pt x="4221" y="677"/>
                  </a:cubicBezTo>
                  <a:cubicBezTo>
                    <a:pt x="4221" y="676"/>
                    <a:pt x="4221" y="676"/>
                    <a:pt x="4221" y="676"/>
                  </a:cubicBezTo>
                  <a:cubicBezTo>
                    <a:pt x="4222" y="674"/>
                    <a:pt x="4223" y="673"/>
                    <a:pt x="4224" y="672"/>
                  </a:cubicBezTo>
                  <a:cubicBezTo>
                    <a:pt x="4225" y="670"/>
                    <a:pt x="4226" y="669"/>
                    <a:pt x="4227" y="668"/>
                  </a:cubicBezTo>
                  <a:cubicBezTo>
                    <a:pt x="4228" y="666"/>
                    <a:pt x="4229" y="665"/>
                    <a:pt x="4230" y="664"/>
                  </a:cubicBezTo>
                  <a:cubicBezTo>
                    <a:pt x="4230" y="664"/>
                    <a:pt x="4230" y="664"/>
                    <a:pt x="4230" y="664"/>
                  </a:cubicBezTo>
                  <a:cubicBezTo>
                    <a:pt x="4235" y="653"/>
                    <a:pt x="4238" y="643"/>
                    <a:pt x="4238" y="631"/>
                  </a:cubicBezTo>
                  <a:cubicBezTo>
                    <a:pt x="4238" y="620"/>
                    <a:pt x="4235" y="609"/>
                    <a:pt x="4230" y="599"/>
                  </a:cubicBezTo>
                  <a:cubicBezTo>
                    <a:pt x="4230" y="599"/>
                    <a:pt x="4231" y="598"/>
                    <a:pt x="4232" y="598"/>
                  </a:cubicBezTo>
                  <a:cubicBezTo>
                    <a:pt x="4511" y="370"/>
                    <a:pt x="4511" y="370"/>
                    <a:pt x="4511" y="370"/>
                  </a:cubicBezTo>
                  <a:cubicBezTo>
                    <a:pt x="4512" y="369"/>
                    <a:pt x="4513" y="368"/>
                    <a:pt x="4514" y="367"/>
                  </a:cubicBezTo>
                  <a:cubicBezTo>
                    <a:pt x="4515" y="368"/>
                    <a:pt x="4516" y="369"/>
                    <a:pt x="4517" y="370"/>
                  </a:cubicBezTo>
                  <a:cubicBezTo>
                    <a:pt x="4797" y="598"/>
                    <a:pt x="4797" y="598"/>
                    <a:pt x="4797" y="598"/>
                  </a:cubicBezTo>
                  <a:cubicBezTo>
                    <a:pt x="4797" y="598"/>
                    <a:pt x="4798" y="598"/>
                    <a:pt x="4798" y="598"/>
                  </a:cubicBezTo>
                  <a:cubicBezTo>
                    <a:pt x="4799" y="598"/>
                    <a:pt x="4799" y="599"/>
                    <a:pt x="4799" y="599"/>
                  </a:cubicBezTo>
                  <a:cubicBezTo>
                    <a:pt x="4800" y="598"/>
                    <a:pt x="4801" y="597"/>
                    <a:pt x="4802" y="594"/>
                  </a:cubicBezTo>
                  <a:cubicBezTo>
                    <a:pt x="4803" y="593"/>
                    <a:pt x="4804" y="592"/>
                    <a:pt x="4805" y="590"/>
                  </a:cubicBezTo>
                  <a:cubicBezTo>
                    <a:pt x="4804" y="590"/>
                    <a:pt x="4804" y="590"/>
                    <a:pt x="4804" y="590"/>
                  </a:cubicBezTo>
                  <a:cubicBezTo>
                    <a:pt x="4804" y="590"/>
                    <a:pt x="4803" y="589"/>
                    <a:pt x="4803" y="589"/>
                  </a:cubicBezTo>
                  <a:cubicBezTo>
                    <a:pt x="4803" y="589"/>
                    <a:pt x="4803" y="589"/>
                    <a:pt x="4802" y="589"/>
                  </a:cubicBezTo>
                  <a:cubicBezTo>
                    <a:pt x="4523" y="362"/>
                    <a:pt x="4523" y="362"/>
                    <a:pt x="4523" y="362"/>
                  </a:cubicBezTo>
                  <a:cubicBezTo>
                    <a:pt x="4523" y="362"/>
                    <a:pt x="4523" y="362"/>
                    <a:pt x="4523" y="362"/>
                  </a:cubicBezTo>
                  <a:cubicBezTo>
                    <a:pt x="4522" y="361"/>
                    <a:pt x="4522" y="361"/>
                    <a:pt x="4521" y="361"/>
                  </a:cubicBezTo>
                  <a:cubicBezTo>
                    <a:pt x="4521" y="361"/>
                    <a:pt x="4521" y="361"/>
                    <a:pt x="4521" y="361"/>
                  </a:cubicBezTo>
                  <a:cubicBezTo>
                    <a:pt x="4522" y="359"/>
                    <a:pt x="4523" y="358"/>
                    <a:pt x="4524" y="357"/>
                  </a:cubicBezTo>
                  <a:cubicBezTo>
                    <a:pt x="4525" y="355"/>
                    <a:pt x="4526" y="353"/>
                    <a:pt x="4527" y="352"/>
                  </a:cubicBezTo>
                  <a:cubicBezTo>
                    <a:pt x="4528" y="350"/>
                    <a:pt x="4529" y="349"/>
                    <a:pt x="4530" y="348"/>
                  </a:cubicBezTo>
                  <a:cubicBezTo>
                    <a:pt x="4530" y="348"/>
                    <a:pt x="4530" y="348"/>
                    <a:pt x="4530" y="348"/>
                  </a:cubicBezTo>
                  <a:cubicBezTo>
                    <a:pt x="4535" y="338"/>
                    <a:pt x="4538" y="327"/>
                    <a:pt x="4538" y="316"/>
                  </a:cubicBezTo>
                  <a:cubicBezTo>
                    <a:pt x="4538" y="304"/>
                    <a:pt x="4535" y="294"/>
                    <a:pt x="4530" y="283"/>
                  </a:cubicBezTo>
                  <a:cubicBezTo>
                    <a:pt x="4530" y="283"/>
                    <a:pt x="4531" y="282"/>
                    <a:pt x="4532" y="282"/>
                  </a:cubicBezTo>
                  <a:cubicBezTo>
                    <a:pt x="4812" y="55"/>
                    <a:pt x="4812" y="55"/>
                    <a:pt x="4812" y="55"/>
                  </a:cubicBezTo>
                  <a:cubicBezTo>
                    <a:pt x="4813" y="54"/>
                    <a:pt x="4814" y="53"/>
                    <a:pt x="4815" y="52"/>
                  </a:cubicBezTo>
                  <a:cubicBezTo>
                    <a:pt x="4816" y="53"/>
                    <a:pt x="4817" y="54"/>
                    <a:pt x="4818" y="55"/>
                  </a:cubicBezTo>
                  <a:cubicBezTo>
                    <a:pt x="5097" y="282"/>
                    <a:pt x="5097" y="282"/>
                    <a:pt x="5097" y="282"/>
                  </a:cubicBezTo>
                  <a:cubicBezTo>
                    <a:pt x="5098" y="282"/>
                    <a:pt x="5098" y="282"/>
                    <a:pt x="5099" y="282"/>
                  </a:cubicBezTo>
                  <a:cubicBezTo>
                    <a:pt x="5099" y="283"/>
                    <a:pt x="5099" y="283"/>
                    <a:pt x="5099" y="283"/>
                  </a:cubicBezTo>
                  <a:cubicBezTo>
                    <a:pt x="5100" y="282"/>
                    <a:pt x="5101" y="281"/>
                    <a:pt x="5102" y="279"/>
                  </a:cubicBezTo>
                  <a:cubicBezTo>
                    <a:pt x="5103" y="278"/>
                    <a:pt x="5104" y="277"/>
                    <a:pt x="5105" y="275"/>
                  </a:cubicBezTo>
                  <a:cubicBezTo>
                    <a:pt x="5104" y="275"/>
                    <a:pt x="5104" y="274"/>
                    <a:pt x="5103" y="274"/>
                  </a:cubicBezTo>
                  <a:cubicBezTo>
                    <a:pt x="4824" y="46"/>
                    <a:pt x="4824" y="46"/>
                    <a:pt x="4824" y="46"/>
                  </a:cubicBezTo>
                  <a:cubicBezTo>
                    <a:pt x="4823" y="46"/>
                    <a:pt x="4823" y="45"/>
                    <a:pt x="4822" y="45"/>
                  </a:cubicBezTo>
                  <a:cubicBezTo>
                    <a:pt x="4823" y="43"/>
                    <a:pt x="4824" y="42"/>
                    <a:pt x="4825" y="41"/>
                  </a:cubicBezTo>
                  <a:cubicBezTo>
                    <a:pt x="4826" y="39"/>
                    <a:pt x="4827" y="38"/>
                    <a:pt x="4828" y="37"/>
                  </a:cubicBezTo>
                  <a:cubicBezTo>
                    <a:pt x="4829" y="35"/>
                    <a:pt x="4830" y="34"/>
                    <a:pt x="4831" y="33"/>
                  </a:cubicBezTo>
                  <a:cubicBezTo>
                    <a:pt x="4831" y="33"/>
                    <a:pt x="4831" y="33"/>
                    <a:pt x="4831" y="33"/>
                  </a:cubicBezTo>
                  <a:cubicBezTo>
                    <a:pt x="4836" y="22"/>
                    <a:pt x="4839" y="12"/>
                    <a:pt x="4839" y="0"/>
                  </a:cubicBezTo>
                  <a:cubicBezTo>
                    <a:pt x="4834" y="0"/>
                    <a:pt x="4834" y="0"/>
                    <a:pt x="4834" y="0"/>
                  </a:cubicBezTo>
                  <a:cubicBezTo>
                    <a:pt x="4830" y="0"/>
                    <a:pt x="4830" y="0"/>
                    <a:pt x="4830" y="0"/>
                  </a:cubicBezTo>
                  <a:cubicBezTo>
                    <a:pt x="4830" y="8"/>
                    <a:pt x="4828" y="17"/>
                    <a:pt x="4824" y="24"/>
                  </a:cubicBezTo>
                  <a:cubicBezTo>
                    <a:pt x="4823" y="26"/>
                    <a:pt x="4822" y="27"/>
                    <a:pt x="4821" y="29"/>
                  </a:cubicBezTo>
                  <a:cubicBezTo>
                    <a:pt x="4820" y="30"/>
                    <a:pt x="4819" y="33"/>
                    <a:pt x="4818" y="34"/>
                  </a:cubicBezTo>
                  <a:cubicBezTo>
                    <a:pt x="4817" y="35"/>
                    <a:pt x="4816" y="37"/>
                    <a:pt x="4815" y="38"/>
                  </a:cubicBezTo>
                  <a:cubicBezTo>
                    <a:pt x="4814" y="39"/>
                    <a:pt x="4813" y="40"/>
                    <a:pt x="4812" y="41"/>
                  </a:cubicBezTo>
                  <a:cubicBezTo>
                    <a:pt x="4810" y="42"/>
                    <a:pt x="4809" y="44"/>
                    <a:pt x="4808" y="45"/>
                  </a:cubicBezTo>
                  <a:cubicBezTo>
                    <a:pt x="4807" y="45"/>
                    <a:pt x="4807" y="46"/>
                    <a:pt x="4806" y="46"/>
                  </a:cubicBezTo>
                  <a:cubicBezTo>
                    <a:pt x="4526" y="274"/>
                    <a:pt x="4526" y="274"/>
                    <a:pt x="4526" y="274"/>
                  </a:cubicBezTo>
                  <a:cubicBezTo>
                    <a:pt x="4525" y="274"/>
                    <a:pt x="4525" y="275"/>
                    <a:pt x="4524" y="275"/>
                  </a:cubicBezTo>
                  <a:cubicBezTo>
                    <a:pt x="4523" y="276"/>
                    <a:pt x="4522" y="277"/>
                    <a:pt x="4521" y="278"/>
                  </a:cubicBezTo>
                  <a:cubicBezTo>
                    <a:pt x="4519" y="280"/>
                    <a:pt x="4518" y="281"/>
                    <a:pt x="4517" y="282"/>
                  </a:cubicBezTo>
                  <a:cubicBezTo>
                    <a:pt x="4516" y="283"/>
                    <a:pt x="4515" y="285"/>
                    <a:pt x="4514" y="286"/>
                  </a:cubicBezTo>
                  <a:cubicBezTo>
                    <a:pt x="4513" y="287"/>
                    <a:pt x="4512" y="289"/>
                    <a:pt x="4511" y="290"/>
                  </a:cubicBezTo>
                  <a:cubicBezTo>
                    <a:pt x="4510" y="292"/>
                    <a:pt x="4509" y="295"/>
                    <a:pt x="4508" y="296"/>
                  </a:cubicBezTo>
                  <a:cubicBezTo>
                    <a:pt x="4506" y="302"/>
                    <a:pt x="4504" y="309"/>
                    <a:pt x="4504" y="316"/>
                  </a:cubicBezTo>
                  <a:cubicBezTo>
                    <a:pt x="4504" y="322"/>
                    <a:pt x="4506" y="329"/>
                    <a:pt x="4508" y="335"/>
                  </a:cubicBezTo>
                  <a:cubicBezTo>
                    <a:pt x="4508" y="335"/>
                    <a:pt x="4508" y="335"/>
                    <a:pt x="4508" y="336"/>
                  </a:cubicBezTo>
                  <a:cubicBezTo>
                    <a:pt x="4510" y="334"/>
                    <a:pt x="4511" y="331"/>
                    <a:pt x="4511" y="329"/>
                  </a:cubicBezTo>
                  <a:cubicBezTo>
                    <a:pt x="4513" y="325"/>
                    <a:pt x="4514" y="320"/>
                    <a:pt x="4514" y="316"/>
                  </a:cubicBezTo>
                  <a:cubicBezTo>
                    <a:pt x="4514" y="311"/>
                    <a:pt x="4515" y="306"/>
                    <a:pt x="4517" y="302"/>
                  </a:cubicBezTo>
                  <a:cubicBezTo>
                    <a:pt x="4517" y="300"/>
                    <a:pt x="4518" y="298"/>
                    <a:pt x="4520" y="296"/>
                  </a:cubicBezTo>
                  <a:cubicBezTo>
                    <a:pt x="4520" y="295"/>
                    <a:pt x="4522" y="293"/>
                    <a:pt x="4523" y="292"/>
                  </a:cubicBezTo>
                  <a:cubicBezTo>
                    <a:pt x="4523" y="292"/>
                    <a:pt x="4523" y="292"/>
                    <a:pt x="4523" y="291"/>
                  </a:cubicBezTo>
                  <a:cubicBezTo>
                    <a:pt x="4527" y="299"/>
                    <a:pt x="4529" y="307"/>
                    <a:pt x="4529" y="316"/>
                  </a:cubicBezTo>
                  <a:cubicBezTo>
                    <a:pt x="4529" y="324"/>
                    <a:pt x="4527" y="332"/>
                    <a:pt x="4523" y="340"/>
                  </a:cubicBezTo>
                  <a:cubicBezTo>
                    <a:pt x="4522" y="342"/>
                    <a:pt x="4521" y="343"/>
                    <a:pt x="4520" y="345"/>
                  </a:cubicBezTo>
                  <a:cubicBezTo>
                    <a:pt x="4519" y="346"/>
                    <a:pt x="4518" y="348"/>
                    <a:pt x="4517" y="349"/>
                  </a:cubicBezTo>
                  <a:cubicBezTo>
                    <a:pt x="4516" y="350"/>
                    <a:pt x="4515" y="352"/>
                    <a:pt x="4514" y="353"/>
                  </a:cubicBezTo>
                  <a:cubicBezTo>
                    <a:pt x="4513" y="355"/>
                    <a:pt x="4512" y="356"/>
                    <a:pt x="4511" y="357"/>
                  </a:cubicBezTo>
                  <a:cubicBezTo>
                    <a:pt x="4509" y="358"/>
                    <a:pt x="4508" y="360"/>
                    <a:pt x="4507" y="361"/>
                  </a:cubicBezTo>
                  <a:cubicBezTo>
                    <a:pt x="4506" y="361"/>
                    <a:pt x="4506" y="362"/>
                    <a:pt x="4505" y="362"/>
                  </a:cubicBezTo>
                  <a:cubicBezTo>
                    <a:pt x="4226" y="589"/>
                    <a:pt x="4226" y="589"/>
                    <a:pt x="4226" y="589"/>
                  </a:cubicBezTo>
                  <a:cubicBezTo>
                    <a:pt x="4225" y="589"/>
                    <a:pt x="4225" y="590"/>
                    <a:pt x="4224" y="590"/>
                  </a:cubicBezTo>
                  <a:cubicBezTo>
                    <a:pt x="4223" y="591"/>
                    <a:pt x="4222" y="592"/>
                    <a:pt x="4221" y="593"/>
                  </a:cubicBezTo>
                  <a:cubicBezTo>
                    <a:pt x="4219" y="596"/>
                    <a:pt x="4218" y="597"/>
                    <a:pt x="4217" y="598"/>
                  </a:cubicBezTo>
                  <a:cubicBezTo>
                    <a:pt x="4216" y="599"/>
                    <a:pt x="4215" y="601"/>
                    <a:pt x="4214" y="602"/>
                  </a:cubicBezTo>
                  <a:cubicBezTo>
                    <a:pt x="4213" y="603"/>
                    <a:pt x="4212" y="605"/>
                    <a:pt x="4211" y="606"/>
                  </a:cubicBezTo>
                  <a:cubicBezTo>
                    <a:pt x="4210" y="608"/>
                    <a:pt x="4209" y="610"/>
                    <a:pt x="4208" y="611"/>
                  </a:cubicBezTo>
                  <a:cubicBezTo>
                    <a:pt x="4206" y="618"/>
                    <a:pt x="4204" y="625"/>
                    <a:pt x="4204" y="631"/>
                  </a:cubicBezTo>
                  <a:cubicBezTo>
                    <a:pt x="4204" y="637"/>
                    <a:pt x="4206" y="645"/>
                    <a:pt x="4208" y="651"/>
                  </a:cubicBezTo>
                  <a:cubicBezTo>
                    <a:pt x="4208" y="651"/>
                    <a:pt x="4208" y="651"/>
                    <a:pt x="4208" y="651"/>
                  </a:cubicBezTo>
                  <a:cubicBezTo>
                    <a:pt x="4210" y="649"/>
                    <a:pt x="4211" y="647"/>
                    <a:pt x="4211" y="645"/>
                  </a:cubicBezTo>
                  <a:cubicBezTo>
                    <a:pt x="4213" y="641"/>
                    <a:pt x="4214" y="635"/>
                    <a:pt x="4214" y="631"/>
                  </a:cubicBezTo>
                  <a:cubicBezTo>
                    <a:pt x="4214" y="627"/>
                    <a:pt x="4215" y="622"/>
                    <a:pt x="4217" y="618"/>
                  </a:cubicBezTo>
                  <a:cubicBezTo>
                    <a:pt x="4217" y="616"/>
                    <a:pt x="4218" y="613"/>
                    <a:pt x="4220" y="611"/>
                  </a:cubicBezTo>
                  <a:cubicBezTo>
                    <a:pt x="4220" y="610"/>
                    <a:pt x="4221" y="609"/>
                    <a:pt x="4222" y="607"/>
                  </a:cubicBezTo>
                  <a:cubicBezTo>
                    <a:pt x="4222" y="607"/>
                    <a:pt x="4223" y="607"/>
                    <a:pt x="4223" y="607"/>
                  </a:cubicBezTo>
                  <a:cubicBezTo>
                    <a:pt x="4227" y="614"/>
                    <a:pt x="4229" y="623"/>
                    <a:pt x="4229" y="631"/>
                  </a:cubicBezTo>
                  <a:cubicBezTo>
                    <a:pt x="4229" y="640"/>
                    <a:pt x="4227" y="648"/>
                    <a:pt x="4223" y="655"/>
                  </a:cubicBezTo>
                  <a:cubicBezTo>
                    <a:pt x="4222" y="658"/>
                    <a:pt x="4221" y="659"/>
                    <a:pt x="4220" y="661"/>
                  </a:cubicBezTo>
                  <a:cubicBezTo>
                    <a:pt x="4219" y="662"/>
                    <a:pt x="4218" y="664"/>
                    <a:pt x="4217" y="665"/>
                  </a:cubicBezTo>
                  <a:cubicBezTo>
                    <a:pt x="4216" y="666"/>
                    <a:pt x="4215" y="668"/>
                    <a:pt x="4214" y="669"/>
                  </a:cubicBezTo>
                  <a:cubicBezTo>
                    <a:pt x="4213" y="670"/>
                    <a:pt x="4212" y="671"/>
                    <a:pt x="4211" y="672"/>
                  </a:cubicBezTo>
                  <a:cubicBezTo>
                    <a:pt x="4209" y="673"/>
                    <a:pt x="4208" y="675"/>
                    <a:pt x="4207" y="677"/>
                  </a:cubicBezTo>
                  <a:cubicBezTo>
                    <a:pt x="4206" y="677"/>
                    <a:pt x="4206" y="678"/>
                    <a:pt x="4205" y="678"/>
                  </a:cubicBezTo>
                  <a:cubicBezTo>
                    <a:pt x="3925" y="905"/>
                    <a:pt x="3925" y="905"/>
                    <a:pt x="3925" y="905"/>
                  </a:cubicBezTo>
                  <a:cubicBezTo>
                    <a:pt x="3924" y="905"/>
                    <a:pt x="3924" y="906"/>
                    <a:pt x="3923" y="906"/>
                  </a:cubicBezTo>
                  <a:cubicBezTo>
                    <a:pt x="3922" y="907"/>
                    <a:pt x="3921" y="908"/>
                    <a:pt x="3920" y="909"/>
                  </a:cubicBezTo>
                  <a:cubicBezTo>
                    <a:pt x="3918" y="911"/>
                    <a:pt x="3917" y="912"/>
                    <a:pt x="3916" y="913"/>
                  </a:cubicBezTo>
                  <a:cubicBezTo>
                    <a:pt x="3915" y="914"/>
                    <a:pt x="3914" y="916"/>
                    <a:pt x="3913" y="917"/>
                  </a:cubicBezTo>
                  <a:cubicBezTo>
                    <a:pt x="3912" y="919"/>
                    <a:pt x="3911" y="921"/>
                    <a:pt x="3910" y="922"/>
                  </a:cubicBezTo>
                  <a:cubicBezTo>
                    <a:pt x="3909" y="924"/>
                    <a:pt x="3908" y="926"/>
                    <a:pt x="3907" y="927"/>
                  </a:cubicBezTo>
                  <a:cubicBezTo>
                    <a:pt x="3905" y="933"/>
                    <a:pt x="3903" y="941"/>
                    <a:pt x="3903" y="947"/>
                  </a:cubicBezTo>
                  <a:cubicBezTo>
                    <a:pt x="3903" y="953"/>
                    <a:pt x="3905" y="960"/>
                    <a:pt x="3907" y="967"/>
                  </a:cubicBezTo>
                  <a:cubicBezTo>
                    <a:pt x="3907" y="967"/>
                    <a:pt x="3907" y="967"/>
                    <a:pt x="3907" y="967"/>
                  </a:cubicBezTo>
                  <a:cubicBezTo>
                    <a:pt x="3909" y="965"/>
                    <a:pt x="3910" y="963"/>
                    <a:pt x="3910" y="961"/>
                  </a:cubicBezTo>
                  <a:cubicBezTo>
                    <a:pt x="3912" y="956"/>
                    <a:pt x="3913" y="951"/>
                    <a:pt x="3913" y="947"/>
                  </a:cubicBezTo>
                  <a:cubicBezTo>
                    <a:pt x="3913" y="943"/>
                    <a:pt x="3914" y="937"/>
                    <a:pt x="3916" y="933"/>
                  </a:cubicBezTo>
                  <a:cubicBezTo>
                    <a:pt x="3916" y="931"/>
                    <a:pt x="3917" y="929"/>
                    <a:pt x="3919" y="927"/>
                  </a:cubicBezTo>
                  <a:cubicBezTo>
                    <a:pt x="3919" y="926"/>
                    <a:pt x="3921" y="924"/>
                    <a:pt x="3922" y="923"/>
                  </a:cubicBezTo>
                  <a:cubicBezTo>
                    <a:pt x="3922" y="923"/>
                    <a:pt x="3922" y="923"/>
                    <a:pt x="3922" y="923"/>
                  </a:cubicBezTo>
                  <a:cubicBezTo>
                    <a:pt x="3926" y="930"/>
                    <a:pt x="3928" y="939"/>
                    <a:pt x="3928" y="947"/>
                  </a:cubicBezTo>
                  <a:cubicBezTo>
                    <a:pt x="3928" y="955"/>
                    <a:pt x="3926" y="964"/>
                    <a:pt x="3922" y="971"/>
                  </a:cubicBezTo>
                  <a:cubicBezTo>
                    <a:pt x="3921" y="973"/>
                    <a:pt x="3920" y="974"/>
                    <a:pt x="3919" y="976"/>
                  </a:cubicBezTo>
                  <a:cubicBezTo>
                    <a:pt x="3918" y="977"/>
                    <a:pt x="3917" y="980"/>
                    <a:pt x="3916" y="981"/>
                  </a:cubicBezTo>
                  <a:cubicBezTo>
                    <a:pt x="3915" y="982"/>
                    <a:pt x="3914" y="984"/>
                    <a:pt x="3913" y="985"/>
                  </a:cubicBezTo>
                  <a:cubicBezTo>
                    <a:pt x="3912" y="986"/>
                    <a:pt x="3911" y="987"/>
                    <a:pt x="3910" y="988"/>
                  </a:cubicBezTo>
                  <a:cubicBezTo>
                    <a:pt x="3908" y="989"/>
                    <a:pt x="3907" y="991"/>
                    <a:pt x="3906" y="992"/>
                  </a:cubicBezTo>
                  <a:cubicBezTo>
                    <a:pt x="3905" y="992"/>
                    <a:pt x="3905" y="993"/>
                    <a:pt x="3904" y="993"/>
                  </a:cubicBezTo>
                  <a:cubicBezTo>
                    <a:pt x="3625" y="1221"/>
                    <a:pt x="3625" y="1221"/>
                    <a:pt x="3625" y="1221"/>
                  </a:cubicBezTo>
                  <a:cubicBezTo>
                    <a:pt x="3624" y="1221"/>
                    <a:pt x="3624" y="1222"/>
                    <a:pt x="3623" y="1222"/>
                  </a:cubicBezTo>
                  <a:cubicBezTo>
                    <a:pt x="3622" y="1223"/>
                    <a:pt x="3621" y="1224"/>
                    <a:pt x="3620" y="1225"/>
                  </a:cubicBezTo>
                  <a:cubicBezTo>
                    <a:pt x="3618" y="1227"/>
                    <a:pt x="3617" y="1228"/>
                    <a:pt x="3616" y="1229"/>
                  </a:cubicBezTo>
                  <a:cubicBezTo>
                    <a:pt x="3615" y="1230"/>
                    <a:pt x="3614" y="1232"/>
                    <a:pt x="3613" y="1233"/>
                  </a:cubicBezTo>
                  <a:cubicBezTo>
                    <a:pt x="3612" y="1234"/>
                    <a:pt x="3611" y="1236"/>
                    <a:pt x="3610" y="1237"/>
                  </a:cubicBezTo>
                  <a:cubicBezTo>
                    <a:pt x="3609" y="1239"/>
                    <a:pt x="3608" y="1241"/>
                    <a:pt x="3607" y="1242"/>
                  </a:cubicBezTo>
                  <a:cubicBezTo>
                    <a:pt x="3605" y="1248"/>
                    <a:pt x="3603" y="1256"/>
                    <a:pt x="3603" y="1262"/>
                  </a:cubicBezTo>
                  <a:cubicBezTo>
                    <a:pt x="3603" y="1268"/>
                    <a:pt x="3605" y="1275"/>
                    <a:pt x="3607" y="1281"/>
                  </a:cubicBezTo>
                  <a:cubicBezTo>
                    <a:pt x="3607" y="1281"/>
                    <a:pt x="3607" y="1281"/>
                    <a:pt x="3607" y="1281"/>
                  </a:cubicBezTo>
                  <a:cubicBezTo>
                    <a:pt x="3609" y="1279"/>
                    <a:pt x="3610" y="1277"/>
                    <a:pt x="3610" y="1275"/>
                  </a:cubicBezTo>
                  <a:cubicBezTo>
                    <a:pt x="3612" y="1271"/>
                    <a:pt x="3613" y="1266"/>
                    <a:pt x="3613" y="1262"/>
                  </a:cubicBezTo>
                  <a:cubicBezTo>
                    <a:pt x="3613" y="1262"/>
                    <a:pt x="3613" y="1262"/>
                    <a:pt x="3613" y="1262"/>
                  </a:cubicBezTo>
                  <a:cubicBezTo>
                    <a:pt x="3613" y="1262"/>
                    <a:pt x="3613" y="1263"/>
                    <a:pt x="3613" y="1263"/>
                  </a:cubicBezTo>
                  <a:cubicBezTo>
                    <a:pt x="3613" y="1258"/>
                    <a:pt x="3614" y="1253"/>
                    <a:pt x="3616" y="1249"/>
                  </a:cubicBezTo>
                  <a:cubicBezTo>
                    <a:pt x="3616" y="1247"/>
                    <a:pt x="3617" y="1245"/>
                    <a:pt x="3619" y="1243"/>
                  </a:cubicBezTo>
                  <a:cubicBezTo>
                    <a:pt x="3619" y="1242"/>
                    <a:pt x="3620" y="1240"/>
                    <a:pt x="3621" y="1239"/>
                  </a:cubicBezTo>
                  <a:cubicBezTo>
                    <a:pt x="3621" y="1239"/>
                    <a:pt x="3622" y="1238"/>
                    <a:pt x="3622" y="1238"/>
                  </a:cubicBezTo>
                  <a:cubicBezTo>
                    <a:pt x="3626" y="1246"/>
                    <a:pt x="3628" y="1254"/>
                    <a:pt x="3628" y="1263"/>
                  </a:cubicBezTo>
                  <a:cubicBezTo>
                    <a:pt x="3628" y="1271"/>
                    <a:pt x="3626" y="1279"/>
                    <a:pt x="3622" y="1287"/>
                  </a:cubicBezTo>
                  <a:cubicBezTo>
                    <a:pt x="3621" y="1289"/>
                    <a:pt x="3620" y="1290"/>
                    <a:pt x="3619" y="1292"/>
                  </a:cubicBezTo>
                  <a:cubicBezTo>
                    <a:pt x="3618" y="1293"/>
                    <a:pt x="3617" y="1295"/>
                    <a:pt x="3616" y="1296"/>
                  </a:cubicBezTo>
                  <a:cubicBezTo>
                    <a:pt x="3615" y="1297"/>
                    <a:pt x="3614" y="1299"/>
                    <a:pt x="3613" y="1300"/>
                  </a:cubicBezTo>
                  <a:cubicBezTo>
                    <a:pt x="3613" y="1300"/>
                    <a:pt x="3613" y="1300"/>
                    <a:pt x="3613" y="1300"/>
                  </a:cubicBezTo>
                  <a:cubicBezTo>
                    <a:pt x="3612" y="1301"/>
                    <a:pt x="3611" y="1303"/>
                    <a:pt x="3610" y="1304"/>
                  </a:cubicBezTo>
                  <a:cubicBezTo>
                    <a:pt x="3608" y="1305"/>
                    <a:pt x="3607" y="1307"/>
                    <a:pt x="3606" y="1308"/>
                  </a:cubicBezTo>
                  <a:cubicBezTo>
                    <a:pt x="3605" y="1308"/>
                    <a:pt x="3605" y="1309"/>
                    <a:pt x="3604" y="1309"/>
                  </a:cubicBezTo>
                  <a:cubicBezTo>
                    <a:pt x="3324" y="1536"/>
                    <a:pt x="3324" y="1536"/>
                    <a:pt x="3324" y="1536"/>
                  </a:cubicBezTo>
                  <a:cubicBezTo>
                    <a:pt x="3323" y="1536"/>
                    <a:pt x="3323" y="1537"/>
                    <a:pt x="3322" y="1537"/>
                  </a:cubicBezTo>
                  <a:cubicBezTo>
                    <a:pt x="3321" y="1538"/>
                    <a:pt x="3320" y="1539"/>
                    <a:pt x="3319" y="1540"/>
                  </a:cubicBezTo>
                  <a:cubicBezTo>
                    <a:pt x="3317" y="1542"/>
                    <a:pt x="3316" y="1543"/>
                    <a:pt x="3315" y="1544"/>
                  </a:cubicBezTo>
                  <a:cubicBezTo>
                    <a:pt x="3314" y="1545"/>
                    <a:pt x="3313" y="1547"/>
                    <a:pt x="3312" y="1549"/>
                  </a:cubicBezTo>
                  <a:cubicBezTo>
                    <a:pt x="3311" y="1550"/>
                    <a:pt x="3310" y="1552"/>
                    <a:pt x="3309" y="1553"/>
                  </a:cubicBezTo>
                  <a:cubicBezTo>
                    <a:pt x="3308" y="1555"/>
                    <a:pt x="3307" y="1557"/>
                    <a:pt x="3306" y="1558"/>
                  </a:cubicBezTo>
                  <a:cubicBezTo>
                    <a:pt x="3304" y="1564"/>
                    <a:pt x="3302" y="1572"/>
                    <a:pt x="3302" y="1578"/>
                  </a:cubicBezTo>
                  <a:cubicBezTo>
                    <a:pt x="3302" y="1578"/>
                    <a:pt x="3302" y="1578"/>
                    <a:pt x="3302" y="1578"/>
                  </a:cubicBezTo>
                  <a:cubicBezTo>
                    <a:pt x="3302" y="1584"/>
                    <a:pt x="3304" y="1592"/>
                    <a:pt x="3306" y="1598"/>
                  </a:cubicBezTo>
                  <a:cubicBezTo>
                    <a:pt x="3308" y="1596"/>
                    <a:pt x="3309" y="1594"/>
                    <a:pt x="3309" y="1592"/>
                  </a:cubicBezTo>
                  <a:cubicBezTo>
                    <a:pt x="3311" y="1587"/>
                    <a:pt x="3312" y="1582"/>
                    <a:pt x="3312" y="1578"/>
                  </a:cubicBezTo>
                  <a:cubicBezTo>
                    <a:pt x="3312" y="1574"/>
                    <a:pt x="3313" y="1569"/>
                    <a:pt x="3315" y="1564"/>
                  </a:cubicBezTo>
                  <a:cubicBezTo>
                    <a:pt x="3315" y="1562"/>
                    <a:pt x="3316" y="1560"/>
                    <a:pt x="3318" y="1558"/>
                  </a:cubicBezTo>
                  <a:cubicBezTo>
                    <a:pt x="3318" y="1557"/>
                    <a:pt x="3320" y="1555"/>
                    <a:pt x="3321" y="1554"/>
                  </a:cubicBezTo>
                  <a:cubicBezTo>
                    <a:pt x="3325" y="1561"/>
                    <a:pt x="3327" y="1569"/>
                    <a:pt x="3327" y="1577"/>
                  </a:cubicBezTo>
                  <a:cubicBezTo>
                    <a:pt x="3327" y="1577"/>
                    <a:pt x="3327" y="1578"/>
                    <a:pt x="3327" y="1578"/>
                  </a:cubicBezTo>
                  <a:cubicBezTo>
                    <a:pt x="3327" y="1586"/>
                    <a:pt x="3325" y="1595"/>
                    <a:pt x="3321" y="1602"/>
                  </a:cubicBezTo>
                  <a:cubicBezTo>
                    <a:pt x="3320" y="1604"/>
                    <a:pt x="3319" y="1605"/>
                    <a:pt x="3318" y="1607"/>
                  </a:cubicBezTo>
                  <a:cubicBezTo>
                    <a:pt x="3317" y="1608"/>
                    <a:pt x="3316" y="1611"/>
                    <a:pt x="3315" y="1612"/>
                  </a:cubicBezTo>
                  <a:cubicBezTo>
                    <a:pt x="3314" y="1613"/>
                    <a:pt x="3313" y="1615"/>
                    <a:pt x="3312" y="1616"/>
                  </a:cubicBezTo>
                  <a:cubicBezTo>
                    <a:pt x="3311" y="1617"/>
                    <a:pt x="3310" y="1618"/>
                    <a:pt x="3309" y="1619"/>
                  </a:cubicBezTo>
                  <a:cubicBezTo>
                    <a:pt x="3307" y="1620"/>
                    <a:pt x="3306" y="1622"/>
                    <a:pt x="3305" y="1623"/>
                  </a:cubicBezTo>
                  <a:cubicBezTo>
                    <a:pt x="3304" y="1623"/>
                    <a:pt x="3304" y="1624"/>
                    <a:pt x="3303" y="1624"/>
                  </a:cubicBezTo>
                  <a:cubicBezTo>
                    <a:pt x="3024" y="1851"/>
                    <a:pt x="3024" y="1851"/>
                    <a:pt x="3024" y="1851"/>
                  </a:cubicBezTo>
                  <a:cubicBezTo>
                    <a:pt x="3023" y="1851"/>
                    <a:pt x="3023" y="1852"/>
                    <a:pt x="3022" y="1852"/>
                  </a:cubicBezTo>
                  <a:cubicBezTo>
                    <a:pt x="3021" y="1853"/>
                    <a:pt x="3020" y="1854"/>
                    <a:pt x="3019" y="1855"/>
                  </a:cubicBezTo>
                  <a:cubicBezTo>
                    <a:pt x="3017" y="1858"/>
                    <a:pt x="3016" y="1859"/>
                    <a:pt x="3015" y="1860"/>
                  </a:cubicBezTo>
                  <a:cubicBezTo>
                    <a:pt x="3014" y="1861"/>
                    <a:pt x="3013" y="1863"/>
                    <a:pt x="3012" y="1864"/>
                  </a:cubicBezTo>
                  <a:cubicBezTo>
                    <a:pt x="3011" y="1865"/>
                    <a:pt x="3010" y="1867"/>
                    <a:pt x="3009" y="1868"/>
                  </a:cubicBezTo>
                  <a:cubicBezTo>
                    <a:pt x="3008" y="1870"/>
                    <a:pt x="3007" y="1872"/>
                    <a:pt x="3006" y="1873"/>
                  </a:cubicBezTo>
                  <a:cubicBezTo>
                    <a:pt x="3004" y="1880"/>
                    <a:pt x="3002" y="1887"/>
                    <a:pt x="3002" y="1893"/>
                  </a:cubicBezTo>
                  <a:cubicBezTo>
                    <a:pt x="3002" y="1896"/>
                    <a:pt x="3002" y="1900"/>
                    <a:pt x="3003" y="1903"/>
                  </a:cubicBezTo>
                  <a:cubicBezTo>
                    <a:pt x="3004" y="1907"/>
                    <a:pt x="3005" y="1910"/>
                    <a:pt x="3006" y="1913"/>
                  </a:cubicBezTo>
                  <a:cubicBezTo>
                    <a:pt x="3008" y="1911"/>
                    <a:pt x="3009" y="1909"/>
                    <a:pt x="3009" y="1907"/>
                  </a:cubicBezTo>
                  <a:cubicBezTo>
                    <a:pt x="3011" y="1903"/>
                    <a:pt x="3012" y="1898"/>
                    <a:pt x="3012" y="1893"/>
                  </a:cubicBezTo>
                  <a:cubicBezTo>
                    <a:pt x="3012" y="1889"/>
                    <a:pt x="3013" y="1884"/>
                    <a:pt x="3015" y="1880"/>
                  </a:cubicBezTo>
                  <a:cubicBezTo>
                    <a:pt x="3015" y="1878"/>
                    <a:pt x="3016" y="1875"/>
                    <a:pt x="3018" y="1873"/>
                  </a:cubicBezTo>
                  <a:cubicBezTo>
                    <a:pt x="3018" y="1872"/>
                    <a:pt x="3020" y="1870"/>
                    <a:pt x="3021" y="1869"/>
                  </a:cubicBezTo>
                  <a:cubicBezTo>
                    <a:pt x="3023" y="1873"/>
                    <a:pt x="3024" y="1877"/>
                    <a:pt x="3025" y="1881"/>
                  </a:cubicBezTo>
                  <a:cubicBezTo>
                    <a:pt x="3026" y="1885"/>
                    <a:pt x="3027" y="1889"/>
                    <a:pt x="3027" y="1893"/>
                  </a:cubicBezTo>
                  <a:cubicBezTo>
                    <a:pt x="3027" y="1902"/>
                    <a:pt x="3025" y="1910"/>
                    <a:pt x="3021" y="1917"/>
                  </a:cubicBezTo>
                  <a:cubicBezTo>
                    <a:pt x="3020" y="1920"/>
                    <a:pt x="3019" y="1921"/>
                    <a:pt x="3018" y="1923"/>
                  </a:cubicBezTo>
                  <a:cubicBezTo>
                    <a:pt x="3017" y="1924"/>
                    <a:pt x="3016" y="1926"/>
                    <a:pt x="3015" y="1927"/>
                  </a:cubicBezTo>
                  <a:cubicBezTo>
                    <a:pt x="3014" y="1928"/>
                    <a:pt x="3013" y="1930"/>
                    <a:pt x="3012" y="1931"/>
                  </a:cubicBezTo>
                  <a:cubicBezTo>
                    <a:pt x="3011" y="1932"/>
                    <a:pt x="3010" y="1933"/>
                    <a:pt x="3009" y="1934"/>
                  </a:cubicBezTo>
                  <a:cubicBezTo>
                    <a:pt x="3007" y="1935"/>
                    <a:pt x="3006" y="1937"/>
                    <a:pt x="3005" y="1939"/>
                  </a:cubicBezTo>
                  <a:cubicBezTo>
                    <a:pt x="3004" y="1939"/>
                    <a:pt x="3004" y="1940"/>
                    <a:pt x="3003" y="1940"/>
                  </a:cubicBezTo>
                  <a:cubicBezTo>
                    <a:pt x="2723" y="2167"/>
                    <a:pt x="2723" y="2167"/>
                    <a:pt x="2723" y="2167"/>
                  </a:cubicBezTo>
                  <a:cubicBezTo>
                    <a:pt x="2722" y="2167"/>
                    <a:pt x="2722" y="2168"/>
                    <a:pt x="2721" y="2168"/>
                  </a:cubicBezTo>
                  <a:cubicBezTo>
                    <a:pt x="2720" y="2169"/>
                    <a:pt x="2719" y="2170"/>
                    <a:pt x="2718" y="2171"/>
                  </a:cubicBezTo>
                  <a:cubicBezTo>
                    <a:pt x="2716" y="2173"/>
                    <a:pt x="2715" y="2174"/>
                    <a:pt x="2714" y="2175"/>
                  </a:cubicBezTo>
                  <a:cubicBezTo>
                    <a:pt x="2713" y="2176"/>
                    <a:pt x="2712" y="2178"/>
                    <a:pt x="2711" y="2179"/>
                  </a:cubicBezTo>
                  <a:cubicBezTo>
                    <a:pt x="2710" y="2180"/>
                    <a:pt x="2709" y="2182"/>
                    <a:pt x="2708" y="2183"/>
                  </a:cubicBezTo>
                  <a:cubicBezTo>
                    <a:pt x="2707" y="2186"/>
                    <a:pt x="2706" y="2188"/>
                    <a:pt x="2705" y="2189"/>
                  </a:cubicBezTo>
                  <a:cubicBezTo>
                    <a:pt x="2703" y="2195"/>
                    <a:pt x="2701" y="2202"/>
                    <a:pt x="2701" y="2209"/>
                  </a:cubicBezTo>
                  <a:cubicBezTo>
                    <a:pt x="2701" y="2215"/>
                    <a:pt x="2703" y="2222"/>
                    <a:pt x="2705" y="2228"/>
                  </a:cubicBezTo>
                  <a:cubicBezTo>
                    <a:pt x="2705" y="2228"/>
                    <a:pt x="2705" y="2229"/>
                    <a:pt x="2705" y="2229"/>
                  </a:cubicBezTo>
                  <a:cubicBezTo>
                    <a:pt x="2707" y="2227"/>
                    <a:pt x="2708" y="2224"/>
                    <a:pt x="2708" y="2222"/>
                  </a:cubicBezTo>
                  <a:cubicBezTo>
                    <a:pt x="2710" y="2218"/>
                    <a:pt x="2711" y="2213"/>
                    <a:pt x="2711" y="2209"/>
                  </a:cubicBezTo>
                  <a:cubicBezTo>
                    <a:pt x="2711" y="2204"/>
                    <a:pt x="2712" y="2199"/>
                    <a:pt x="2714" y="2195"/>
                  </a:cubicBezTo>
                  <a:cubicBezTo>
                    <a:pt x="2714" y="2193"/>
                    <a:pt x="2715" y="2191"/>
                    <a:pt x="2717" y="2189"/>
                  </a:cubicBezTo>
                  <a:cubicBezTo>
                    <a:pt x="2717" y="2188"/>
                    <a:pt x="2719" y="2186"/>
                    <a:pt x="2720" y="2185"/>
                  </a:cubicBezTo>
                  <a:cubicBezTo>
                    <a:pt x="2720" y="2185"/>
                    <a:pt x="2720" y="2185"/>
                    <a:pt x="2720" y="2184"/>
                  </a:cubicBezTo>
                  <a:cubicBezTo>
                    <a:pt x="2724" y="2192"/>
                    <a:pt x="2726" y="2200"/>
                    <a:pt x="2726" y="2209"/>
                  </a:cubicBezTo>
                  <a:cubicBezTo>
                    <a:pt x="2726" y="2217"/>
                    <a:pt x="2724" y="2225"/>
                    <a:pt x="2720" y="2233"/>
                  </a:cubicBezTo>
                  <a:cubicBezTo>
                    <a:pt x="2719" y="2235"/>
                    <a:pt x="2718" y="2236"/>
                    <a:pt x="2717" y="2238"/>
                  </a:cubicBezTo>
                  <a:cubicBezTo>
                    <a:pt x="2716" y="2239"/>
                    <a:pt x="2715" y="2241"/>
                    <a:pt x="2714" y="2242"/>
                  </a:cubicBezTo>
                  <a:cubicBezTo>
                    <a:pt x="2713" y="2243"/>
                    <a:pt x="2712" y="2245"/>
                    <a:pt x="2711" y="2247"/>
                  </a:cubicBezTo>
                  <a:cubicBezTo>
                    <a:pt x="2710" y="2248"/>
                    <a:pt x="2709" y="2249"/>
                    <a:pt x="2708" y="2250"/>
                  </a:cubicBezTo>
                  <a:cubicBezTo>
                    <a:pt x="2706" y="2251"/>
                    <a:pt x="2705" y="2253"/>
                    <a:pt x="2704" y="2254"/>
                  </a:cubicBezTo>
                  <a:cubicBezTo>
                    <a:pt x="2703" y="2254"/>
                    <a:pt x="2703" y="2255"/>
                    <a:pt x="2702" y="2255"/>
                  </a:cubicBezTo>
                  <a:cubicBezTo>
                    <a:pt x="2423" y="2482"/>
                    <a:pt x="2423" y="2482"/>
                    <a:pt x="2423" y="2482"/>
                  </a:cubicBezTo>
                  <a:cubicBezTo>
                    <a:pt x="2422" y="2482"/>
                    <a:pt x="2422" y="2483"/>
                    <a:pt x="2421" y="2483"/>
                  </a:cubicBezTo>
                  <a:cubicBezTo>
                    <a:pt x="2420" y="2484"/>
                    <a:pt x="2419" y="2485"/>
                    <a:pt x="2418" y="2486"/>
                  </a:cubicBezTo>
                  <a:cubicBezTo>
                    <a:pt x="2416" y="2488"/>
                    <a:pt x="2415" y="2489"/>
                    <a:pt x="2414" y="2490"/>
                  </a:cubicBezTo>
                  <a:cubicBezTo>
                    <a:pt x="2413" y="2491"/>
                    <a:pt x="2412" y="2494"/>
                    <a:pt x="2411" y="2495"/>
                  </a:cubicBezTo>
                  <a:cubicBezTo>
                    <a:pt x="2410" y="2496"/>
                    <a:pt x="2409" y="2498"/>
                    <a:pt x="2408" y="2499"/>
                  </a:cubicBezTo>
                  <a:cubicBezTo>
                    <a:pt x="2407" y="2501"/>
                    <a:pt x="2406" y="2503"/>
                    <a:pt x="2405" y="2504"/>
                  </a:cubicBezTo>
                  <a:cubicBezTo>
                    <a:pt x="2403" y="2510"/>
                    <a:pt x="2401" y="2518"/>
                    <a:pt x="2401" y="2524"/>
                  </a:cubicBezTo>
                  <a:cubicBezTo>
                    <a:pt x="2401" y="2530"/>
                    <a:pt x="2403" y="2537"/>
                    <a:pt x="2405" y="2543"/>
                  </a:cubicBezTo>
                  <a:cubicBezTo>
                    <a:pt x="2405" y="2543"/>
                    <a:pt x="2405" y="2543"/>
                    <a:pt x="2405" y="2543"/>
                  </a:cubicBezTo>
                  <a:cubicBezTo>
                    <a:pt x="2407" y="2541"/>
                    <a:pt x="2408" y="2539"/>
                    <a:pt x="2408" y="2537"/>
                  </a:cubicBezTo>
                  <a:cubicBezTo>
                    <a:pt x="2410" y="2533"/>
                    <a:pt x="2411" y="2528"/>
                    <a:pt x="2411" y="2524"/>
                  </a:cubicBezTo>
                  <a:cubicBezTo>
                    <a:pt x="2411" y="2524"/>
                    <a:pt x="2411" y="2524"/>
                    <a:pt x="2411" y="2524"/>
                  </a:cubicBezTo>
                  <a:cubicBezTo>
                    <a:pt x="2414" y="2524"/>
                    <a:pt x="2415" y="2524"/>
                    <a:pt x="2415" y="2524"/>
                  </a:cubicBezTo>
                  <a:cubicBezTo>
                    <a:pt x="2415" y="2524"/>
                    <a:pt x="2415" y="2524"/>
                    <a:pt x="2415" y="2524"/>
                  </a:cubicBezTo>
                  <a:cubicBezTo>
                    <a:pt x="2419" y="2524"/>
                    <a:pt x="2420" y="2524"/>
                    <a:pt x="2420" y="2524"/>
                  </a:cubicBezTo>
                  <a:cubicBezTo>
                    <a:pt x="2420" y="2524"/>
                    <a:pt x="2420" y="2524"/>
                    <a:pt x="2420" y="2524"/>
                  </a:cubicBezTo>
                  <a:cubicBezTo>
                    <a:pt x="2425" y="2524"/>
                    <a:pt x="2425" y="2524"/>
                    <a:pt x="2425" y="2524"/>
                  </a:cubicBezTo>
                  <a:cubicBezTo>
                    <a:pt x="2425" y="2516"/>
                    <a:pt x="2423" y="2508"/>
                    <a:pt x="2419" y="2500"/>
                  </a:cubicBezTo>
                  <a:cubicBezTo>
                    <a:pt x="2420" y="2500"/>
                    <a:pt x="2420" y="2500"/>
                    <a:pt x="2420" y="2500"/>
                  </a:cubicBezTo>
                  <a:cubicBezTo>
                    <a:pt x="2424" y="2507"/>
                    <a:pt x="2426" y="2516"/>
                    <a:pt x="2426" y="2524"/>
                  </a:cubicBezTo>
                  <a:cubicBezTo>
                    <a:pt x="2426" y="2524"/>
                    <a:pt x="2426" y="2524"/>
                    <a:pt x="2426" y="2524"/>
                  </a:cubicBezTo>
                  <a:cubicBezTo>
                    <a:pt x="2426" y="2532"/>
                    <a:pt x="2424" y="2541"/>
                    <a:pt x="2420" y="2548"/>
                  </a:cubicBezTo>
                  <a:cubicBezTo>
                    <a:pt x="2419" y="2550"/>
                    <a:pt x="2418" y="2551"/>
                    <a:pt x="2417" y="2553"/>
                  </a:cubicBezTo>
                  <a:cubicBezTo>
                    <a:pt x="2416" y="2555"/>
                    <a:pt x="2415" y="2557"/>
                    <a:pt x="2414" y="2558"/>
                  </a:cubicBezTo>
                  <a:cubicBezTo>
                    <a:pt x="2413" y="2559"/>
                    <a:pt x="2412" y="2561"/>
                    <a:pt x="2411" y="2562"/>
                  </a:cubicBezTo>
                  <a:cubicBezTo>
                    <a:pt x="2410" y="2563"/>
                    <a:pt x="2409" y="2564"/>
                    <a:pt x="2408" y="2565"/>
                  </a:cubicBezTo>
                  <a:cubicBezTo>
                    <a:pt x="2406" y="2566"/>
                    <a:pt x="2405" y="2568"/>
                    <a:pt x="2404" y="2569"/>
                  </a:cubicBezTo>
                  <a:cubicBezTo>
                    <a:pt x="2403" y="2569"/>
                    <a:pt x="2403" y="2570"/>
                    <a:pt x="2402" y="2570"/>
                  </a:cubicBezTo>
                  <a:cubicBezTo>
                    <a:pt x="2122" y="2798"/>
                    <a:pt x="2122" y="2798"/>
                    <a:pt x="2122" y="2798"/>
                  </a:cubicBezTo>
                  <a:cubicBezTo>
                    <a:pt x="2121" y="2798"/>
                    <a:pt x="2121" y="2799"/>
                    <a:pt x="2120" y="2799"/>
                  </a:cubicBezTo>
                  <a:cubicBezTo>
                    <a:pt x="2119" y="2800"/>
                    <a:pt x="2118" y="2801"/>
                    <a:pt x="2117" y="2802"/>
                  </a:cubicBezTo>
                  <a:cubicBezTo>
                    <a:pt x="2115" y="2804"/>
                    <a:pt x="2114" y="2805"/>
                    <a:pt x="2113" y="2806"/>
                  </a:cubicBezTo>
                  <a:cubicBezTo>
                    <a:pt x="2112" y="2807"/>
                    <a:pt x="2111" y="2809"/>
                    <a:pt x="2110" y="2810"/>
                  </a:cubicBezTo>
                  <a:cubicBezTo>
                    <a:pt x="2109" y="2811"/>
                    <a:pt x="2108" y="2813"/>
                    <a:pt x="2107" y="2814"/>
                  </a:cubicBezTo>
                  <a:cubicBezTo>
                    <a:pt x="2106" y="2817"/>
                    <a:pt x="2105" y="2819"/>
                    <a:pt x="2104" y="2820"/>
                  </a:cubicBezTo>
                  <a:cubicBezTo>
                    <a:pt x="2102" y="2826"/>
                    <a:pt x="2100" y="2833"/>
                    <a:pt x="2100" y="2840"/>
                  </a:cubicBezTo>
                  <a:cubicBezTo>
                    <a:pt x="2100" y="2846"/>
                    <a:pt x="2102" y="2853"/>
                    <a:pt x="2104" y="2859"/>
                  </a:cubicBezTo>
                  <a:cubicBezTo>
                    <a:pt x="2104" y="2859"/>
                    <a:pt x="2104" y="2859"/>
                    <a:pt x="2104" y="2860"/>
                  </a:cubicBezTo>
                  <a:cubicBezTo>
                    <a:pt x="2106" y="2858"/>
                    <a:pt x="2107" y="2855"/>
                    <a:pt x="2107" y="2853"/>
                  </a:cubicBezTo>
                  <a:cubicBezTo>
                    <a:pt x="2109" y="2849"/>
                    <a:pt x="2110" y="2844"/>
                    <a:pt x="2110" y="2840"/>
                  </a:cubicBezTo>
                  <a:cubicBezTo>
                    <a:pt x="2110" y="2835"/>
                    <a:pt x="2111" y="2830"/>
                    <a:pt x="2113" y="2826"/>
                  </a:cubicBezTo>
                  <a:cubicBezTo>
                    <a:pt x="2113" y="2824"/>
                    <a:pt x="2114" y="2822"/>
                    <a:pt x="2116" y="2820"/>
                  </a:cubicBezTo>
                  <a:cubicBezTo>
                    <a:pt x="2116" y="2819"/>
                    <a:pt x="2118" y="2817"/>
                    <a:pt x="2119" y="2816"/>
                  </a:cubicBezTo>
                  <a:cubicBezTo>
                    <a:pt x="2119" y="2816"/>
                    <a:pt x="2119" y="2816"/>
                    <a:pt x="2119" y="2815"/>
                  </a:cubicBezTo>
                  <a:cubicBezTo>
                    <a:pt x="2123" y="2823"/>
                    <a:pt x="2125" y="2831"/>
                    <a:pt x="2125" y="2840"/>
                  </a:cubicBezTo>
                  <a:cubicBezTo>
                    <a:pt x="2125" y="2848"/>
                    <a:pt x="2123" y="2857"/>
                    <a:pt x="2119" y="2864"/>
                  </a:cubicBezTo>
                  <a:cubicBezTo>
                    <a:pt x="2118" y="2866"/>
                    <a:pt x="2117" y="2867"/>
                    <a:pt x="2116" y="2869"/>
                  </a:cubicBezTo>
                  <a:cubicBezTo>
                    <a:pt x="2115" y="2870"/>
                    <a:pt x="2114" y="2872"/>
                    <a:pt x="2113" y="2873"/>
                  </a:cubicBezTo>
                  <a:cubicBezTo>
                    <a:pt x="2112" y="2874"/>
                    <a:pt x="2111" y="2877"/>
                    <a:pt x="2110" y="2878"/>
                  </a:cubicBezTo>
                  <a:cubicBezTo>
                    <a:pt x="2109" y="2879"/>
                    <a:pt x="2108" y="2880"/>
                    <a:pt x="2107" y="2881"/>
                  </a:cubicBezTo>
                  <a:cubicBezTo>
                    <a:pt x="2105" y="2882"/>
                    <a:pt x="2104" y="2884"/>
                    <a:pt x="2103" y="2885"/>
                  </a:cubicBezTo>
                  <a:cubicBezTo>
                    <a:pt x="2102" y="2885"/>
                    <a:pt x="2102" y="2886"/>
                    <a:pt x="2101" y="2886"/>
                  </a:cubicBezTo>
                  <a:cubicBezTo>
                    <a:pt x="1822" y="3113"/>
                    <a:pt x="1822" y="3113"/>
                    <a:pt x="1822" y="3113"/>
                  </a:cubicBezTo>
                  <a:cubicBezTo>
                    <a:pt x="1821" y="3113"/>
                    <a:pt x="1821" y="3114"/>
                    <a:pt x="1820" y="3114"/>
                  </a:cubicBezTo>
                  <a:cubicBezTo>
                    <a:pt x="1819" y="3115"/>
                    <a:pt x="1818" y="3116"/>
                    <a:pt x="1817" y="3117"/>
                  </a:cubicBezTo>
                  <a:cubicBezTo>
                    <a:pt x="1815" y="3120"/>
                    <a:pt x="1814" y="3121"/>
                    <a:pt x="1813" y="3122"/>
                  </a:cubicBezTo>
                  <a:cubicBezTo>
                    <a:pt x="1812" y="3123"/>
                    <a:pt x="1811" y="3125"/>
                    <a:pt x="1810" y="3126"/>
                  </a:cubicBezTo>
                  <a:cubicBezTo>
                    <a:pt x="1809" y="3127"/>
                    <a:pt x="1808" y="3129"/>
                    <a:pt x="1807" y="3130"/>
                  </a:cubicBezTo>
                  <a:cubicBezTo>
                    <a:pt x="1806" y="3132"/>
                    <a:pt x="1805" y="3134"/>
                    <a:pt x="1804" y="3135"/>
                  </a:cubicBezTo>
                  <a:cubicBezTo>
                    <a:pt x="1802" y="3142"/>
                    <a:pt x="1800" y="3149"/>
                    <a:pt x="1800" y="3155"/>
                  </a:cubicBezTo>
                  <a:cubicBezTo>
                    <a:pt x="1800" y="3162"/>
                    <a:pt x="1802" y="3169"/>
                    <a:pt x="1804" y="3175"/>
                  </a:cubicBezTo>
                  <a:cubicBezTo>
                    <a:pt x="1804" y="3175"/>
                    <a:pt x="1804" y="3175"/>
                    <a:pt x="1804" y="3175"/>
                  </a:cubicBezTo>
                  <a:cubicBezTo>
                    <a:pt x="1806" y="3173"/>
                    <a:pt x="1807" y="3171"/>
                    <a:pt x="1807" y="3169"/>
                  </a:cubicBezTo>
                  <a:cubicBezTo>
                    <a:pt x="1809" y="3165"/>
                    <a:pt x="1810" y="3160"/>
                    <a:pt x="1810" y="3155"/>
                  </a:cubicBezTo>
                  <a:cubicBezTo>
                    <a:pt x="1810" y="3151"/>
                    <a:pt x="1811" y="3146"/>
                    <a:pt x="1813" y="3142"/>
                  </a:cubicBezTo>
                  <a:cubicBezTo>
                    <a:pt x="1813" y="3140"/>
                    <a:pt x="1814" y="3137"/>
                    <a:pt x="1816" y="3135"/>
                  </a:cubicBezTo>
                  <a:cubicBezTo>
                    <a:pt x="1816" y="3134"/>
                    <a:pt x="1817" y="3133"/>
                    <a:pt x="1819" y="3132"/>
                  </a:cubicBezTo>
                  <a:cubicBezTo>
                    <a:pt x="1819" y="3131"/>
                    <a:pt x="1819" y="3131"/>
                    <a:pt x="1819" y="3131"/>
                  </a:cubicBezTo>
                  <a:cubicBezTo>
                    <a:pt x="1823" y="3139"/>
                    <a:pt x="1825" y="3147"/>
                    <a:pt x="1825" y="3155"/>
                  </a:cubicBezTo>
                  <a:cubicBezTo>
                    <a:pt x="1825" y="3164"/>
                    <a:pt x="1823" y="3172"/>
                    <a:pt x="1819" y="3180"/>
                  </a:cubicBezTo>
                  <a:cubicBezTo>
                    <a:pt x="1818" y="3182"/>
                    <a:pt x="1817" y="3183"/>
                    <a:pt x="1816" y="3185"/>
                  </a:cubicBezTo>
                  <a:cubicBezTo>
                    <a:pt x="1815" y="3186"/>
                    <a:pt x="1814" y="3188"/>
                    <a:pt x="1813" y="3189"/>
                  </a:cubicBezTo>
                  <a:cubicBezTo>
                    <a:pt x="1812" y="3190"/>
                    <a:pt x="1811" y="3192"/>
                    <a:pt x="1810" y="3193"/>
                  </a:cubicBezTo>
                  <a:cubicBezTo>
                    <a:pt x="1809" y="3194"/>
                    <a:pt x="1808" y="3195"/>
                    <a:pt x="1807" y="3196"/>
                  </a:cubicBezTo>
                  <a:cubicBezTo>
                    <a:pt x="1805" y="3197"/>
                    <a:pt x="1804" y="3200"/>
                    <a:pt x="1803" y="3201"/>
                  </a:cubicBezTo>
                  <a:cubicBezTo>
                    <a:pt x="1802" y="3201"/>
                    <a:pt x="1802" y="3202"/>
                    <a:pt x="1801" y="3202"/>
                  </a:cubicBezTo>
                  <a:cubicBezTo>
                    <a:pt x="1521" y="3429"/>
                    <a:pt x="1521" y="3429"/>
                    <a:pt x="1521" y="3429"/>
                  </a:cubicBezTo>
                  <a:cubicBezTo>
                    <a:pt x="1520" y="3429"/>
                    <a:pt x="1520" y="3430"/>
                    <a:pt x="1519" y="3430"/>
                  </a:cubicBezTo>
                  <a:cubicBezTo>
                    <a:pt x="1518" y="3431"/>
                    <a:pt x="1517" y="3432"/>
                    <a:pt x="1516" y="3433"/>
                  </a:cubicBezTo>
                  <a:cubicBezTo>
                    <a:pt x="1514" y="3435"/>
                    <a:pt x="1513" y="3436"/>
                    <a:pt x="1512" y="3437"/>
                  </a:cubicBezTo>
                  <a:cubicBezTo>
                    <a:pt x="1511" y="3438"/>
                    <a:pt x="1510" y="3441"/>
                    <a:pt x="1509" y="3442"/>
                  </a:cubicBezTo>
                  <a:cubicBezTo>
                    <a:pt x="1508" y="3443"/>
                    <a:pt x="1507" y="3445"/>
                    <a:pt x="1506" y="3446"/>
                  </a:cubicBezTo>
                  <a:cubicBezTo>
                    <a:pt x="1505" y="3448"/>
                    <a:pt x="1504" y="3450"/>
                    <a:pt x="1503" y="3451"/>
                  </a:cubicBezTo>
                  <a:cubicBezTo>
                    <a:pt x="1501" y="3457"/>
                    <a:pt x="1499" y="3465"/>
                    <a:pt x="1499" y="3471"/>
                  </a:cubicBezTo>
                  <a:cubicBezTo>
                    <a:pt x="1499" y="3477"/>
                    <a:pt x="1501" y="3485"/>
                    <a:pt x="1503" y="3491"/>
                  </a:cubicBezTo>
                  <a:cubicBezTo>
                    <a:pt x="1503" y="3491"/>
                    <a:pt x="1503" y="3491"/>
                    <a:pt x="1503" y="3491"/>
                  </a:cubicBezTo>
                  <a:cubicBezTo>
                    <a:pt x="1505" y="3489"/>
                    <a:pt x="1506" y="3487"/>
                    <a:pt x="1506" y="3485"/>
                  </a:cubicBezTo>
                  <a:cubicBezTo>
                    <a:pt x="1508" y="3480"/>
                    <a:pt x="1509" y="3475"/>
                    <a:pt x="1509" y="3471"/>
                  </a:cubicBezTo>
                  <a:cubicBezTo>
                    <a:pt x="1509" y="3467"/>
                    <a:pt x="1510" y="3462"/>
                    <a:pt x="1512" y="3457"/>
                  </a:cubicBezTo>
                  <a:cubicBezTo>
                    <a:pt x="1512" y="3455"/>
                    <a:pt x="1513" y="3453"/>
                    <a:pt x="1515" y="3451"/>
                  </a:cubicBezTo>
                  <a:cubicBezTo>
                    <a:pt x="1515" y="3450"/>
                    <a:pt x="1517" y="3448"/>
                    <a:pt x="1518" y="3447"/>
                  </a:cubicBezTo>
                  <a:cubicBezTo>
                    <a:pt x="1518" y="3447"/>
                    <a:pt x="1518" y="3447"/>
                    <a:pt x="1518" y="3447"/>
                  </a:cubicBezTo>
                  <a:cubicBezTo>
                    <a:pt x="1522" y="3454"/>
                    <a:pt x="1524" y="3463"/>
                    <a:pt x="1524" y="3471"/>
                  </a:cubicBezTo>
                  <a:cubicBezTo>
                    <a:pt x="1524" y="3479"/>
                    <a:pt x="1522" y="3488"/>
                    <a:pt x="1518" y="3495"/>
                  </a:cubicBezTo>
                  <a:cubicBezTo>
                    <a:pt x="1517" y="3497"/>
                    <a:pt x="1516" y="3498"/>
                    <a:pt x="1515" y="3500"/>
                  </a:cubicBezTo>
                  <a:cubicBezTo>
                    <a:pt x="1514" y="3502"/>
                    <a:pt x="1513" y="3504"/>
                    <a:pt x="1512" y="3505"/>
                  </a:cubicBezTo>
                  <a:cubicBezTo>
                    <a:pt x="1511" y="3506"/>
                    <a:pt x="1510" y="3508"/>
                    <a:pt x="1509" y="3509"/>
                  </a:cubicBezTo>
                  <a:cubicBezTo>
                    <a:pt x="1508" y="3510"/>
                    <a:pt x="1507" y="3511"/>
                    <a:pt x="1506" y="3512"/>
                  </a:cubicBezTo>
                  <a:cubicBezTo>
                    <a:pt x="1504" y="3513"/>
                    <a:pt x="1503" y="3515"/>
                    <a:pt x="1502" y="3516"/>
                  </a:cubicBezTo>
                  <a:cubicBezTo>
                    <a:pt x="1501" y="3516"/>
                    <a:pt x="1501" y="3517"/>
                    <a:pt x="1500" y="3517"/>
                  </a:cubicBezTo>
                  <a:cubicBezTo>
                    <a:pt x="1221" y="3745"/>
                    <a:pt x="1221" y="3745"/>
                    <a:pt x="1221" y="3745"/>
                  </a:cubicBezTo>
                  <a:cubicBezTo>
                    <a:pt x="1220" y="3745"/>
                    <a:pt x="1220" y="3746"/>
                    <a:pt x="1219" y="3746"/>
                  </a:cubicBezTo>
                  <a:cubicBezTo>
                    <a:pt x="1218" y="3747"/>
                    <a:pt x="1217" y="3748"/>
                    <a:pt x="1216" y="3749"/>
                  </a:cubicBezTo>
                  <a:cubicBezTo>
                    <a:pt x="1214" y="3751"/>
                    <a:pt x="1213" y="3752"/>
                    <a:pt x="1212" y="3753"/>
                  </a:cubicBezTo>
                  <a:cubicBezTo>
                    <a:pt x="1211" y="3754"/>
                    <a:pt x="1210" y="3756"/>
                    <a:pt x="1209" y="3757"/>
                  </a:cubicBezTo>
                  <a:cubicBezTo>
                    <a:pt x="1208" y="3758"/>
                    <a:pt x="1207" y="3760"/>
                    <a:pt x="1206" y="3761"/>
                  </a:cubicBezTo>
                  <a:cubicBezTo>
                    <a:pt x="1205" y="3763"/>
                    <a:pt x="1204" y="3765"/>
                    <a:pt x="1203" y="3766"/>
                  </a:cubicBezTo>
                  <a:cubicBezTo>
                    <a:pt x="1201" y="3773"/>
                    <a:pt x="1199" y="3780"/>
                    <a:pt x="1199" y="3786"/>
                  </a:cubicBezTo>
                  <a:cubicBezTo>
                    <a:pt x="1199" y="3792"/>
                    <a:pt x="1201" y="3799"/>
                    <a:pt x="1203" y="3805"/>
                  </a:cubicBezTo>
                  <a:cubicBezTo>
                    <a:pt x="1203" y="3805"/>
                    <a:pt x="1203" y="3805"/>
                    <a:pt x="1203" y="3805"/>
                  </a:cubicBezTo>
                  <a:cubicBezTo>
                    <a:pt x="1205" y="3803"/>
                    <a:pt x="1206" y="3801"/>
                    <a:pt x="1206" y="3799"/>
                  </a:cubicBezTo>
                  <a:cubicBezTo>
                    <a:pt x="1208" y="3795"/>
                    <a:pt x="1209" y="3790"/>
                    <a:pt x="1209" y="3786"/>
                  </a:cubicBezTo>
                  <a:cubicBezTo>
                    <a:pt x="1209" y="3786"/>
                    <a:pt x="1209" y="3786"/>
                    <a:pt x="1209" y="3786"/>
                  </a:cubicBezTo>
                  <a:cubicBezTo>
                    <a:pt x="1209" y="3786"/>
                    <a:pt x="1209" y="3787"/>
                    <a:pt x="1209" y="3787"/>
                  </a:cubicBezTo>
                  <a:cubicBezTo>
                    <a:pt x="1209" y="3782"/>
                    <a:pt x="1210" y="3777"/>
                    <a:pt x="1212" y="3773"/>
                  </a:cubicBezTo>
                  <a:cubicBezTo>
                    <a:pt x="1212" y="3771"/>
                    <a:pt x="1213" y="3769"/>
                    <a:pt x="1215" y="3767"/>
                  </a:cubicBezTo>
                  <a:cubicBezTo>
                    <a:pt x="1215" y="3766"/>
                    <a:pt x="1217" y="3764"/>
                    <a:pt x="1218" y="3763"/>
                  </a:cubicBezTo>
                  <a:cubicBezTo>
                    <a:pt x="1218" y="3763"/>
                    <a:pt x="1218" y="3763"/>
                    <a:pt x="1218" y="3762"/>
                  </a:cubicBezTo>
                  <a:cubicBezTo>
                    <a:pt x="1222" y="3770"/>
                    <a:pt x="1224" y="3778"/>
                    <a:pt x="1224" y="3787"/>
                  </a:cubicBezTo>
                  <a:cubicBezTo>
                    <a:pt x="1224" y="3795"/>
                    <a:pt x="1222" y="3804"/>
                    <a:pt x="1218" y="3811"/>
                  </a:cubicBezTo>
                  <a:cubicBezTo>
                    <a:pt x="1217" y="3813"/>
                    <a:pt x="1216" y="3814"/>
                    <a:pt x="1215" y="3816"/>
                  </a:cubicBezTo>
                  <a:cubicBezTo>
                    <a:pt x="1214" y="3817"/>
                    <a:pt x="1213" y="3819"/>
                    <a:pt x="1212" y="3820"/>
                  </a:cubicBezTo>
                  <a:cubicBezTo>
                    <a:pt x="1211" y="3821"/>
                    <a:pt x="1210" y="3824"/>
                    <a:pt x="1209" y="3825"/>
                  </a:cubicBezTo>
                  <a:cubicBezTo>
                    <a:pt x="1209" y="3825"/>
                    <a:pt x="1209" y="3825"/>
                    <a:pt x="1209" y="3825"/>
                  </a:cubicBezTo>
                  <a:cubicBezTo>
                    <a:pt x="1208" y="3826"/>
                    <a:pt x="1207" y="3827"/>
                    <a:pt x="1206" y="3828"/>
                  </a:cubicBezTo>
                  <a:cubicBezTo>
                    <a:pt x="1204" y="3829"/>
                    <a:pt x="1203" y="3831"/>
                    <a:pt x="1202" y="3832"/>
                  </a:cubicBezTo>
                  <a:cubicBezTo>
                    <a:pt x="1201" y="3832"/>
                    <a:pt x="1201" y="3833"/>
                    <a:pt x="1200" y="3833"/>
                  </a:cubicBezTo>
                  <a:cubicBezTo>
                    <a:pt x="921" y="4060"/>
                    <a:pt x="921" y="4060"/>
                    <a:pt x="921" y="4060"/>
                  </a:cubicBezTo>
                  <a:cubicBezTo>
                    <a:pt x="920" y="4060"/>
                    <a:pt x="920" y="4061"/>
                    <a:pt x="919" y="4061"/>
                  </a:cubicBezTo>
                  <a:cubicBezTo>
                    <a:pt x="918" y="4062"/>
                    <a:pt x="917" y="4063"/>
                    <a:pt x="916" y="4064"/>
                  </a:cubicBezTo>
                  <a:cubicBezTo>
                    <a:pt x="914" y="4066"/>
                    <a:pt x="913" y="4067"/>
                    <a:pt x="912" y="4068"/>
                  </a:cubicBezTo>
                  <a:cubicBezTo>
                    <a:pt x="911" y="4069"/>
                    <a:pt x="910" y="4072"/>
                    <a:pt x="909" y="4073"/>
                  </a:cubicBezTo>
                  <a:cubicBezTo>
                    <a:pt x="908" y="4074"/>
                    <a:pt x="907" y="4076"/>
                    <a:pt x="906" y="4077"/>
                  </a:cubicBezTo>
                  <a:cubicBezTo>
                    <a:pt x="905" y="4079"/>
                    <a:pt x="904" y="4081"/>
                    <a:pt x="903" y="4082"/>
                  </a:cubicBezTo>
                  <a:cubicBezTo>
                    <a:pt x="901" y="4088"/>
                    <a:pt x="899" y="4096"/>
                    <a:pt x="899" y="4102"/>
                  </a:cubicBezTo>
                  <a:cubicBezTo>
                    <a:pt x="899" y="4105"/>
                    <a:pt x="899" y="4108"/>
                    <a:pt x="900" y="4112"/>
                  </a:cubicBezTo>
                  <a:cubicBezTo>
                    <a:pt x="901" y="4115"/>
                    <a:pt x="902" y="4119"/>
                    <a:pt x="903" y="4122"/>
                  </a:cubicBezTo>
                  <a:cubicBezTo>
                    <a:pt x="905" y="4120"/>
                    <a:pt x="906" y="4118"/>
                    <a:pt x="906" y="4116"/>
                  </a:cubicBezTo>
                  <a:cubicBezTo>
                    <a:pt x="908" y="4111"/>
                    <a:pt x="909" y="4106"/>
                    <a:pt x="909" y="4102"/>
                  </a:cubicBezTo>
                  <a:cubicBezTo>
                    <a:pt x="909" y="4098"/>
                    <a:pt x="910" y="4093"/>
                    <a:pt x="912" y="4088"/>
                  </a:cubicBezTo>
                  <a:cubicBezTo>
                    <a:pt x="912" y="4086"/>
                    <a:pt x="913" y="4084"/>
                    <a:pt x="915" y="4082"/>
                  </a:cubicBezTo>
                  <a:cubicBezTo>
                    <a:pt x="915" y="4081"/>
                    <a:pt x="917" y="4079"/>
                    <a:pt x="918" y="4078"/>
                  </a:cubicBezTo>
                  <a:cubicBezTo>
                    <a:pt x="920" y="4081"/>
                    <a:pt x="921" y="4085"/>
                    <a:pt x="922" y="4089"/>
                  </a:cubicBezTo>
                  <a:cubicBezTo>
                    <a:pt x="923" y="4094"/>
                    <a:pt x="924" y="4098"/>
                    <a:pt x="924" y="4102"/>
                  </a:cubicBezTo>
                  <a:cubicBezTo>
                    <a:pt x="924" y="4110"/>
                    <a:pt x="922" y="4119"/>
                    <a:pt x="918" y="4126"/>
                  </a:cubicBezTo>
                  <a:cubicBezTo>
                    <a:pt x="917" y="4128"/>
                    <a:pt x="916" y="4129"/>
                    <a:pt x="915" y="4131"/>
                  </a:cubicBezTo>
                  <a:cubicBezTo>
                    <a:pt x="914" y="4133"/>
                    <a:pt x="913" y="4135"/>
                    <a:pt x="912" y="4136"/>
                  </a:cubicBezTo>
                  <a:cubicBezTo>
                    <a:pt x="911" y="4137"/>
                    <a:pt x="910" y="4139"/>
                    <a:pt x="909" y="4140"/>
                  </a:cubicBezTo>
                  <a:cubicBezTo>
                    <a:pt x="908" y="4141"/>
                    <a:pt x="907" y="4142"/>
                    <a:pt x="906" y="4143"/>
                  </a:cubicBezTo>
                  <a:cubicBezTo>
                    <a:pt x="904" y="4144"/>
                    <a:pt x="903" y="4146"/>
                    <a:pt x="902" y="4147"/>
                  </a:cubicBezTo>
                  <a:cubicBezTo>
                    <a:pt x="901" y="4147"/>
                    <a:pt x="901" y="4148"/>
                    <a:pt x="900" y="4148"/>
                  </a:cubicBezTo>
                  <a:cubicBezTo>
                    <a:pt x="621" y="4375"/>
                    <a:pt x="621" y="4375"/>
                    <a:pt x="621" y="4375"/>
                  </a:cubicBezTo>
                  <a:cubicBezTo>
                    <a:pt x="620" y="4375"/>
                    <a:pt x="620" y="4376"/>
                    <a:pt x="619" y="4376"/>
                  </a:cubicBezTo>
                  <a:cubicBezTo>
                    <a:pt x="618" y="4377"/>
                    <a:pt x="617" y="4378"/>
                    <a:pt x="616" y="4380"/>
                  </a:cubicBezTo>
                  <a:cubicBezTo>
                    <a:pt x="614" y="4382"/>
                    <a:pt x="613" y="4383"/>
                    <a:pt x="612" y="4384"/>
                  </a:cubicBezTo>
                  <a:cubicBezTo>
                    <a:pt x="611" y="4385"/>
                    <a:pt x="610" y="4387"/>
                    <a:pt x="609" y="4388"/>
                  </a:cubicBezTo>
                  <a:cubicBezTo>
                    <a:pt x="608" y="4389"/>
                    <a:pt x="607" y="4391"/>
                    <a:pt x="606" y="4392"/>
                  </a:cubicBezTo>
                  <a:cubicBezTo>
                    <a:pt x="605" y="4394"/>
                    <a:pt x="604" y="4396"/>
                    <a:pt x="603" y="4397"/>
                  </a:cubicBezTo>
                  <a:cubicBezTo>
                    <a:pt x="601" y="4404"/>
                    <a:pt x="599" y="4411"/>
                    <a:pt x="599" y="4417"/>
                  </a:cubicBezTo>
                  <a:cubicBezTo>
                    <a:pt x="599" y="4423"/>
                    <a:pt x="601" y="4430"/>
                    <a:pt x="603" y="4437"/>
                  </a:cubicBezTo>
                  <a:cubicBezTo>
                    <a:pt x="603" y="4437"/>
                    <a:pt x="603" y="4437"/>
                    <a:pt x="603" y="4437"/>
                  </a:cubicBezTo>
                  <a:cubicBezTo>
                    <a:pt x="605" y="4435"/>
                    <a:pt x="606" y="4433"/>
                    <a:pt x="606" y="4431"/>
                  </a:cubicBezTo>
                  <a:cubicBezTo>
                    <a:pt x="608" y="4427"/>
                    <a:pt x="609" y="4422"/>
                    <a:pt x="609" y="4417"/>
                  </a:cubicBezTo>
                  <a:cubicBezTo>
                    <a:pt x="609" y="4413"/>
                    <a:pt x="610" y="4408"/>
                    <a:pt x="612" y="4404"/>
                  </a:cubicBezTo>
                  <a:cubicBezTo>
                    <a:pt x="612" y="4402"/>
                    <a:pt x="613" y="4400"/>
                    <a:pt x="615" y="4397"/>
                  </a:cubicBezTo>
                  <a:cubicBezTo>
                    <a:pt x="615" y="4396"/>
                    <a:pt x="617" y="4394"/>
                    <a:pt x="618" y="4393"/>
                  </a:cubicBezTo>
                  <a:cubicBezTo>
                    <a:pt x="618" y="4393"/>
                    <a:pt x="618" y="4393"/>
                    <a:pt x="618" y="4393"/>
                  </a:cubicBezTo>
                  <a:cubicBezTo>
                    <a:pt x="622" y="4401"/>
                    <a:pt x="624" y="4409"/>
                    <a:pt x="624" y="4417"/>
                  </a:cubicBezTo>
                  <a:cubicBezTo>
                    <a:pt x="624" y="4426"/>
                    <a:pt x="622" y="4434"/>
                    <a:pt x="618" y="4442"/>
                  </a:cubicBezTo>
                  <a:cubicBezTo>
                    <a:pt x="617" y="4444"/>
                    <a:pt x="616" y="4445"/>
                    <a:pt x="615" y="4447"/>
                  </a:cubicBezTo>
                  <a:cubicBezTo>
                    <a:pt x="614" y="4448"/>
                    <a:pt x="613" y="4450"/>
                    <a:pt x="612" y="4451"/>
                  </a:cubicBezTo>
                  <a:cubicBezTo>
                    <a:pt x="611" y="4452"/>
                    <a:pt x="610" y="4454"/>
                    <a:pt x="609" y="4455"/>
                  </a:cubicBezTo>
                  <a:cubicBezTo>
                    <a:pt x="608" y="4456"/>
                    <a:pt x="607" y="4457"/>
                    <a:pt x="606" y="4458"/>
                  </a:cubicBezTo>
                  <a:cubicBezTo>
                    <a:pt x="604" y="4459"/>
                    <a:pt x="603" y="4462"/>
                    <a:pt x="602" y="4463"/>
                  </a:cubicBezTo>
                  <a:cubicBezTo>
                    <a:pt x="601" y="4463"/>
                    <a:pt x="601" y="4464"/>
                    <a:pt x="600" y="4464"/>
                  </a:cubicBezTo>
                  <a:cubicBezTo>
                    <a:pt x="321" y="4691"/>
                    <a:pt x="321" y="4691"/>
                    <a:pt x="321" y="4691"/>
                  </a:cubicBezTo>
                  <a:cubicBezTo>
                    <a:pt x="320" y="4691"/>
                    <a:pt x="320" y="4692"/>
                    <a:pt x="319" y="4692"/>
                  </a:cubicBezTo>
                  <a:cubicBezTo>
                    <a:pt x="318" y="4693"/>
                    <a:pt x="317" y="4694"/>
                    <a:pt x="316" y="4695"/>
                  </a:cubicBezTo>
                  <a:cubicBezTo>
                    <a:pt x="314" y="4697"/>
                    <a:pt x="313" y="4698"/>
                    <a:pt x="312" y="4699"/>
                  </a:cubicBezTo>
                  <a:cubicBezTo>
                    <a:pt x="311" y="4700"/>
                    <a:pt x="310" y="4702"/>
                    <a:pt x="309" y="4703"/>
                  </a:cubicBezTo>
                  <a:cubicBezTo>
                    <a:pt x="308" y="4704"/>
                    <a:pt x="307" y="4706"/>
                    <a:pt x="306" y="4708"/>
                  </a:cubicBezTo>
                  <a:cubicBezTo>
                    <a:pt x="305" y="4710"/>
                    <a:pt x="304" y="4712"/>
                    <a:pt x="303" y="4713"/>
                  </a:cubicBezTo>
                  <a:cubicBezTo>
                    <a:pt x="301" y="4719"/>
                    <a:pt x="299" y="4726"/>
                    <a:pt x="299" y="4733"/>
                  </a:cubicBezTo>
                  <a:cubicBezTo>
                    <a:pt x="299" y="4739"/>
                    <a:pt x="301" y="4746"/>
                    <a:pt x="303" y="4752"/>
                  </a:cubicBezTo>
                  <a:cubicBezTo>
                    <a:pt x="303" y="4752"/>
                    <a:pt x="303" y="4752"/>
                    <a:pt x="303" y="4753"/>
                  </a:cubicBezTo>
                  <a:cubicBezTo>
                    <a:pt x="305" y="4751"/>
                    <a:pt x="306" y="4749"/>
                    <a:pt x="306" y="4746"/>
                  </a:cubicBezTo>
                  <a:cubicBezTo>
                    <a:pt x="308" y="4742"/>
                    <a:pt x="309" y="4737"/>
                    <a:pt x="309" y="4733"/>
                  </a:cubicBezTo>
                  <a:cubicBezTo>
                    <a:pt x="309" y="4729"/>
                    <a:pt x="310" y="4723"/>
                    <a:pt x="312" y="4719"/>
                  </a:cubicBezTo>
                  <a:cubicBezTo>
                    <a:pt x="312" y="4717"/>
                    <a:pt x="313" y="4715"/>
                    <a:pt x="315" y="4713"/>
                  </a:cubicBezTo>
                  <a:cubicBezTo>
                    <a:pt x="315" y="4712"/>
                    <a:pt x="317" y="4710"/>
                    <a:pt x="318" y="4709"/>
                  </a:cubicBezTo>
                  <a:cubicBezTo>
                    <a:pt x="318" y="4709"/>
                    <a:pt x="318" y="4709"/>
                    <a:pt x="318" y="4709"/>
                  </a:cubicBezTo>
                  <a:cubicBezTo>
                    <a:pt x="322" y="4716"/>
                    <a:pt x="324" y="4724"/>
                    <a:pt x="324" y="4733"/>
                  </a:cubicBezTo>
                  <a:cubicBezTo>
                    <a:pt x="324" y="4741"/>
                    <a:pt x="322" y="4750"/>
                    <a:pt x="318" y="4757"/>
                  </a:cubicBezTo>
                  <a:cubicBezTo>
                    <a:pt x="317" y="4759"/>
                    <a:pt x="316" y="4760"/>
                    <a:pt x="315" y="4762"/>
                  </a:cubicBezTo>
                  <a:cubicBezTo>
                    <a:pt x="314" y="4763"/>
                    <a:pt x="313" y="4765"/>
                    <a:pt x="312" y="4766"/>
                  </a:cubicBezTo>
                  <a:cubicBezTo>
                    <a:pt x="311" y="4767"/>
                    <a:pt x="310" y="4770"/>
                    <a:pt x="309" y="4771"/>
                  </a:cubicBezTo>
                  <a:cubicBezTo>
                    <a:pt x="308" y="4772"/>
                    <a:pt x="307" y="4773"/>
                    <a:pt x="306" y="4774"/>
                  </a:cubicBezTo>
                  <a:cubicBezTo>
                    <a:pt x="304" y="4775"/>
                    <a:pt x="303" y="4777"/>
                    <a:pt x="302" y="4778"/>
                  </a:cubicBezTo>
                  <a:cubicBezTo>
                    <a:pt x="301" y="4778"/>
                    <a:pt x="301" y="4779"/>
                    <a:pt x="300" y="4779"/>
                  </a:cubicBezTo>
                  <a:cubicBezTo>
                    <a:pt x="22" y="5006"/>
                    <a:pt x="22" y="5006"/>
                    <a:pt x="22" y="5006"/>
                  </a:cubicBezTo>
                  <a:cubicBezTo>
                    <a:pt x="21" y="5006"/>
                    <a:pt x="21" y="5007"/>
                    <a:pt x="20" y="5007"/>
                  </a:cubicBezTo>
                  <a:cubicBezTo>
                    <a:pt x="19" y="5008"/>
                    <a:pt x="18" y="5009"/>
                    <a:pt x="17" y="5010"/>
                  </a:cubicBezTo>
                  <a:cubicBezTo>
                    <a:pt x="15" y="5012"/>
                    <a:pt x="14" y="5013"/>
                    <a:pt x="13" y="5014"/>
                  </a:cubicBezTo>
                  <a:cubicBezTo>
                    <a:pt x="12" y="5015"/>
                    <a:pt x="11" y="5018"/>
                    <a:pt x="10" y="5019"/>
                  </a:cubicBezTo>
                  <a:cubicBezTo>
                    <a:pt x="9" y="5020"/>
                    <a:pt x="8" y="5022"/>
                    <a:pt x="7" y="5023"/>
                  </a:cubicBezTo>
                  <a:cubicBezTo>
                    <a:pt x="6" y="5025"/>
                    <a:pt x="5" y="5027"/>
                    <a:pt x="4" y="5028"/>
                  </a:cubicBezTo>
                  <a:cubicBezTo>
                    <a:pt x="2" y="5034"/>
                    <a:pt x="0" y="5042"/>
                    <a:pt x="0" y="5048"/>
                  </a:cubicBezTo>
                  <a:cubicBezTo>
                    <a:pt x="5" y="5048"/>
                    <a:pt x="5" y="5048"/>
                    <a:pt x="5" y="5048"/>
                  </a:cubicBezTo>
                  <a:cubicBezTo>
                    <a:pt x="8" y="5048"/>
                    <a:pt x="9" y="5048"/>
                    <a:pt x="9" y="5048"/>
                  </a:cubicBezTo>
                  <a:cubicBezTo>
                    <a:pt x="9" y="5048"/>
                    <a:pt x="10" y="5048"/>
                    <a:pt x="10" y="5048"/>
                  </a:cubicBezTo>
                  <a:cubicBezTo>
                    <a:pt x="14" y="5048"/>
                    <a:pt x="14" y="5048"/>
                    <a:pt x="14" y="5048"/>
                  </a:cubicBezTo>
                  <a:cubicBezTo>
                    <a:pt x="19" y="5048"/>
                    <a:pt x="19" y="5048"/>
                    <a:pt x="19" y="5048"/>
                  </a:cubicBezTo>
                  <a:cubicBezTo>
                    <a:pt x="24" y="5048"/>
                    <a:pt x="24" y="5048"/>
                    <a:pt x="24" y="5048"/>
                  </a:cubicBezTo>
                  <a:cubicBezTo>
                    <a:pt x="24" y="5040"/>
                    <a:pt x="22" y="5032"/>
                    <a:pt x="18" y="5025"/>
                  </a:cubicBezTo>
                  <a:cubicBezTo>
                    <a:pt x="18" y="5024"/>
                    <a:pt x="18" y="5024"/>
                    <a:pt x="19" y="5024"/>
                  </a:cubicBezTo>
                  <a:cubicBezTo>
                    <a:pt x="23" y="5031"/>
                    <a:pt x="25" y="5040"/>
                    <a:pt x="25" y="5048"/>
                  </a:cubicBezTo>
                  <a:cubicBezTo>
                    <a:pt x="29" y="5048"/>
                    <a:pt x="29" y="5048"/>
                    <a:pt x="29" y="5048"/>
                  </a:cubicBezTo>
                  <a:cubicBezTo>
                    <a:pt x="34" y="5048"/>
                    <a:pt x="34" y="5048"/>
                    <a:pt x="34" y="5048"/>
                  </a:cubicBezTo>
                  <a:cubicBezTo>
                    <a:pt x="34" y="5037"/>
                    <a:pt x="31" y="5026"/>
                    <a:pt x="26" y="5015"/>
                  </a:cubicBezTo>
                  <a:cubicBezTo>
                    <a:pt x="26" y="5015"/>
                    <a:pt x="27" y="5014"/>
                    <a:pt x="28" y="5014"/>
                  </a:cubicBezTo>
                  <a:cubicBezTo>
                    <a:pt x="306" y="4787"/>
                    <a:pt x="306" y="4787"/>
                    <a:pt x="306" y="4787"/>
                  </a:cubicBezTo>
                  <a:cubicBezTo>
                    <a:pt x="307" y="4786"/>
                    <a:pt x="308" y="4785"/>
                    <a:pt x="309" y="4784"/>
                  </a:cubicBezTo>
                  <a:cubicBezTo>
                    <a:pt x="310" y="4785"/>
                    <a:pt x="311" y="4786"/>
                    <a:pt x="312" y="4787"/>
                  </a:cubicBezTo>
                  <a:cubicBezTo>
                    <a:pt x="591" y="5014"/>
                    <a:pt x="591" y="5014"/>
                    <a:pt x="591" y="5014"/>
                  </a:cubicBezTo>
                  <a:cubicBezTo>
                    <a:pt x="592" y="5014"/>
                    <a:pt x="592" y="5015"/>
                    <a:pt x="592" y="5015"/>
                  </a:cubicBezTo>
                  <a:cubicBezTo>
                    <a:pt x="593" y="5015"/>
                    <a:pt x="593" y="5015"/>
                    <a:pt x="593" y="5015"/>
                  </a:cubicBezTo>
                  <a:cubicBezTo>
                    <a:pt x="594" y="5014"/>
                    <a:pt x="595" y="5013"/>
                    <a:pt x="596" y="5011"/>
                  </a:cubicBezTo>
                  <a:cubicBezTo>
                    <a:pt x="597" y="5010"/>
                    <a:pt x="598" y="5009"/>
                    <a:pt x="599" y="5007"/>
                  </a:cubicBezTo>
                  <a:cubicBezTo>
                    <a:pt x="598" y="5007"/>
                    <a:pt x="598" y="5006"/>
                    <a:pt x="597" y="50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9" name="Freeform 56"/>
            <p:cNvSpPr>
              <a:spLocks/>
            </p:cNvSpPr>
            <p:nvPr/>
          </p:nvSpPr>
          <p:spPr bwMode="auto">
            <a:xfrm>
              <a:off x="2624137" y="1674813"/>
              <a:ext cx="3249613" cy="3214687"/>
            </a:xfrm>
            <a:custGeom>
              <a:avLst/>
              <a:gdLst>
                <a:gd name="T0" fmla="*/ 608 w 5106"/>
                <a:gd name="T1" fmla="*/ 4471 h 5048"/>
                <a:gd name="T2" fmla="*/ 618 w 5106"/>
                <a:gd name="T3" fmla="*/ 4462 h 5048"/>
                <a:gd name="T4" fmla="*/ 1199 w 5106"/>
                <a:gd name="T5" fmla="*/ 4380 h 5048"/>
                <a:gd name="T6" fmla="*/ 929 w 5106"/>
                <a:gd name="T7" fmla="*/ 4068 h 5048"/>
                <a:gd name="T8" fmla="*/ 1219 w 5106"/>
                <a:gd name="T9" fmla="*/ 3831 h 5048"/>
                <a:gd name="T10" fmla="*/ 1800 w 5106"/>
                <a:gd name="T11" fmla="*/ 3749 h 5048"/>
                <a:gd name="T12" fmla="*/ 1530 w 5106"/>
                <a:gd name="T13" fmla="*/ 3437 h 5048"/>
                <a:gd name="T14" fmla="*/ 1822 w 5106"/>
                <a:gd name="T15" fmla="*/ 3201 h 5048"/>
                <a:gd name="T16" fmla="*/ 1831 w 5106"/>
                <a:gd name="T17" fmla="*/ 3121 h 5048"/>
                <a:gd name="T18" fmla="*/ 2123 w 5106"/>
                <a:gd name="T19" fmla="*/ 2880 h 5048"/>
                <a:gd name="T20" fmla="*/ 2698 w 5106"/>
                <a:gd name="T21" fmla="*/ 2807 h 5048"/>
                <a:gd name="T22" fmla="*/ 2430 w 5106"/>
                <a:gd name="T23" fmla="*/ 2491 h 5048"/>
                <a:gd name="T24" fmla="*/ 2721 w 5106"/>
                <a:gd name="T25" fmla="*/ 2253 h 5048"/>
                <a:gd name="T26" fmla="*/ 3018 w 5106"/>
                <a:gd name="T27" fmla="*/ 1947 h 5048"/>
                <a:gd name="T28" fmla="*/ 3031 w 5106"/>
                <a:gd name="T29" fmla="*/ 1925 h 5048"/>
                <a:gd name="T30" fmla="*/ 3603 w 5106"/>
                <a:gd name="T31" fmla="*/ 1851 h 5048"/>
                <a:gd name="T32" fmla="*/ 3618 w 5106"/>
                <a:gd name="T33" fmla="*/ 1316 h 5048"/>
                <a:gd name="T34" fmla="*/ 3631 w 5106"/>
                <a:gd name="T35" fmla="*/ 1294 h 5048"/>
                <a:gd name="T36" fmla="*/ 3922 w 5106"/>
                <a:gd name="T37" fmla="*/ 991 h 5048"/>
                <a:gd name="T38" fmla="*/ 4224 w 5106"/>
                <a:gd name="T39" fmla="*/ 677 h 5048"/>
                <a:gd name="T40" fmla="*/ 4800 w 5106"/>
                <a:gd name="T41" fmla="*/ 598 h 5048"/>
                <a:gd name="T42" fmla="*/ 4813 w 5106"/>
                <a:gd name="T43" fmla="*/ 55 h 5048"/>
                <a:gd name="T44" fmla="*/ 4832 w 5106"/>
                <a:gd name="T45" fmla="*/ 33 h 5048"/>
                <a:gd name="T46" fmla="*/ 4528 w 5106"/>
                <a:gd name="T47" fmla="*/ 273 h 5048"/>
                <a:gd name="T48" fmla="*/ 4519 w 5106"/>
                <a:gd name="T49" fmla="*/ 302 h 5048"/>
                <a:gd name="T50" fmla="*/ 4227 w 5106"/>
                <a:gd name="T51" fmla="*/ 589 h 5048"/>
                <a:gd name="T52" fmla="*/ 4218 w 5106"/>
                <a:gd name="T53" fmla="*/ 617 h 5048"/>
                <a:gd name="T54" fmla="*/ 3927 w 5106"/>
                <a:gd name="T55" fmla="*/ 904 h 5048"/>
                <a:gd name="T56" fmla="*/ 3918 w 5106"/>
                <a:gd name="T57" fmla="*/ 933 h 5048"/>
                <a:gd name="T58" fmla="*/ 3627 w 5106"/>
                <a:gd name="T59" fmla="*/ 1220 h 5048"/>
                <a:gd name="T60" fmla="*/ 3618 w 5106"/>
                <a:gd name="T61" fmla="*/ 1248 h 5048"/>
                <a:gd name="T62" fmla="*/ 3351 w 5106"/>
                <a:gd name="T63" fmla="*/ 1516 h 5048"/>
                <a:gd name="T64" fmla="*/ 3312 w 5106"/>
                <a:gd name="T65" fmla="*/ 1591 h 5048"/>
                <a:gd name="T66" fmla="*/ 3312 w 5106"/>
                <a:gd name="T67" fmla="*/ 1618 h 5048"/>
                <a:gd name="T68" fmla="*/ 3009 w 5106"/>
                <a:gd name="T69" fmla="*/ 1873 h 5048"/>
                <a:gd name="T70" fmla="*/ 3021 w 5106"/>
                <a:gd name="T71" fmla="*/ 1873 h 5048"/>
                <a:gd name="T72" fmla="*/ 2724 w 5106"/>
                <a:gd name="T73" fmla="*/ 2167 h 5048"/>
                <a:gd name="T74" fmla="*/ 2713 w 5106"/>
                <a:gd name="T75" fmla="*/ 2215 h 5048"/>
                <a:gd name="T76" fmla="*/ 2717 w 5106"/>
                <a:gd name="T77" fmla="*/ 2242 h 5048"/>
                <a:gd name="T78" fmla="*/ 2408 w 5106"/>
                <a:gd name="T79" fmla="*/ 2504 h 5048"/>
                <a:gd name="T80" fmla="*/ 2422 w 5106"/>
                <a:gd name="T81" fmla="*/ 2500 h 5048"/>
                <a:gd name="T82" fmla="*/ 2123 w 5106"/>
                <a:gd name="T83" fmla="*/ 2798 h 5048"/>
                <a:gd name="T84" fmla="*/ 2119 w 5106"/>
                <a:gd name="T85" fmla="*/ 2819 h 5048"/>
                <a:gd name="T86" fmla="*/ 1823 w 5106"/>
                <a:gd name="T87" fmla="*/ 3114 h 5048"/>
                <a:gd name="T88" fmla="*/ 1819 w 5106"/>
                <a:gd name="T89" fmla="*/ 3135 h 5048"/>
                <a:gd name="T90" fmla="*/ 1522 w 5106"/>
                <a:gd name="T91" fmla="*/ 3429 h 5048"/>
                <a:gd name="T92" fmla="*/ 1518 w 5106"/>
                <a:gd name="T93" fmla="*/ 3450 h 5048"/>
                <a:gd name="T94" fmla="*/ 1222 w 5106"/>
                <a:gd name="T95" fmla="*/ 3745 h 5048"/>
                <a:gd name="T96" fmla="*/ 1218 w 5106"/>
                <a:gd name="T97" fmla="*/ 3766 h 5048"/>
                <a:gd name="T98" fmla="*/ 921 w 5106"/>
                <a:gd name="T99" fmla="*/ 4060 h 5048"/>
                <a:gd name="T100" fmla="*/ 917 w 5106"/>
                <a:gd name="T101" fmla="*/ 4081 h 5048"/>
                <a:gd name="T102" fmla="*/ 621 w 5106"/>
                <a:gd name="T103" fmla="*/ 4376 h 5048"/>
                <a:gd name="T104" fmla="*/ 610 w 5106"/>
                <a:gd name="T105" fmla="*/ 4425 h 5048"/>
                <a:gd name="T106" fmla="*/ 611 w 5106"/>
                <a:gd name="T107" fmla="*/ 4455 h 5048"/>
                <a:gd name="T108" fmla="*/ 304 w 5106"/>
                <a:gd name="T109" fmla="*/ 4713 h 5048"/>
                <a:gd name="T110" fmla="*/ 313 w 5106"/>
                <a:gd name="T111" fmla="*/ 4719 h 5048"/>
                <a:gd name="T112" fmla="*/ 301 w 5106"/>
                <a:gd name="T113" fmla="*/ 4779 h 5048"/>
                <a:gd name="T114" fmla="*/ 13 w 5106"/>
                <a:gd name="T115" fmla="*/ 5034 h 5048"/>
                <a:gd name="T116" fmla="*/ 34 w 5106"/>
                <a:gd name="T117" fmla="*/ 5048 h 5048"/>
                <a:gd name="T118" fmla="*/ 599 w 5106"/>
                <a:gd name="T119" fmla="*/ 5006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06" h="5048">
                  <a:moveTo>
                    <a:pt x="599" y="5006"/>
                  </a:moveTo>
                  <a:cubicBezTo>
                    <a:pt x="319" y="4779"/>
                    <a:pt x="319" y="4779"/>
                    <a:pt x="319" y="4779"/>
                  </a:cubicBezTo>
                  <a:cubicBezTo>
                    <a:pt x="318" y="4779"/>
                    <a:pt x="318" y="4778"/>
                    <a:pt x="317" y="4778"/>
                  </a:cubicBezTo>
                  <a:cubicBezTo>
                    <a:pt x="317" y="4777"/>
                    <a:pt x="318" y="4777"/>
                    <a:pt x="318" y="4777"/>
                  </a:cubicBezTo>
                  <a:cubicBezTo>
                    <a:pt x="319" y="4775"/>
                    <a:pt x="319" y="4774"/>
                    <a:pt x="320" y="4773"/>
                  </a:cubicBezTo>
                  <a:cubicBezTo>
                    <a:pt x="321" y="4771"/>
                    <a:pt x="322" y="4770"/>
                    <a:pt x="323" y="4769"/>
                  </a:cubicBezTo>
                  <a:cubicBezTo>
                    <a:pt x="324" y="4767"/>
                    <a:pt x="325" y="4766"/>
                    <a:pt x="326" y="4765"/>
                  </a:cubicBezTo>
                  <a:cubicBezTo>
                    <a:pt x="326" y="4765"/>
                    <a:pt x="326" y="4765"/>
                    <a:pt x="327" y="4765"/>
                  </a:cubicBezTo>
                  <a:cubicBezTo>
                    <a:pt x="331" y="4754"/>
                    <a:pt x="334" y="4744"/>
                    <a:pt x="334" y="4732"/>
                  </a:cubicBezTo>
                  <a:cubicBezTo>
                    <a:pt x="334" y="4721"/>
                    <a:pt x="331" y="4710"/>
                    <a:pt x="326" y="4700"/>
                  </a:cubicBezTo>
                  <a:cubicBezTo>
                    <a:pt x="326" y="4700"/>
                    <a:pt x="327" y="4699"/>
                    <a:pt x="328" y="4699"/>
                  </a:cubicBezTo>
                  <a:cubicBezTo>
                    <a:pt x="608" y="4471"/>
                    <a:pt x="608" y="4471"/>
                    <a:pt x="608" y="4471"/>
                  </a:cubicBezTo>
                  <a:cubicBezTo>
                    <a:pt x="609" y="4470"/>
                    <a:pt x="610" y="4469"/>
                    <a:pt x="611" y="4468"/>
                  </a:cubicBezTo>
                  <a:cubicBezTo>
                    <a:pt x="611" y="4468"/>
                    <a:pt x="611" y="4468"/>
                    <a:pt x="611" y="4468"/>
                  </a:cubicBezTo>
                  <a:cubicBezTo>
                    <a:pt x="612" y="4469"/>
                    <a:pt x="613" y="4470"/>
                    <a:pt x="614" y="4471"/>
                  </a:cubicBezTo>
                  <a:cubicBezTo>
                    <a:pt x="893" y="4698"/>
                    <a:pt x="893" y="4698"/>
                    <a:pt x="893" y="4698"/>
                  </a:cubicBezTo>
                  <a:cubicBezTo>
                    <a:pt x="894" y="4698"/>
                    <a:pt x="895" y="4700"/>
                    <a:pt x="895" y="4700"/>
                  </a:cubicBezTo>
                  <a:cubicBezTo>
                    <a:pt x="896" y="4698"/>
                    <a:pt x="897" y="4697"/>
                    <a:pt x="898" y="4695"/>
                  </a:cubicBezTo>
                  <a:cubicBezTo>
                    <a:pt x="899" y="4694"/>
                    <a:pt x="900" y="4693"/>
                    <a:pt x="901" y="4692"/>
                  </a:cubicBezTo>
                  <a:cubicBezTo>
                    <a:pt x="901" y="4692"/>
                    <a:pt x="901" y="4691"/>
                    <a:pt x="901" y="4691"/>
                  </a:cubicBezTo>
                  <a:cubicBezTo>
                    <a:pt x="900" y="4691"/>
                    <a:pt x="900" y="4690"/>
                    <a:pt x="899" y="4690"/>
                  </a:cubicBezTo>
                  <a:cubicBezTo>
                    <a:pt x="620" y="4463"/>
                    <a:pt x="620" y="4463"/>
                    <a:pt x="620" y="4463"/>
                  </a:cubicBezTo>
                  <a:cubicBezTo>
                    <a:pt x="619" y="4463"/>
                    <a:pt x="619" y="4462"/>
                    <a:pt x="618" y="4462"/>
                  </a:cubicBezTo>
                  <a:cubicBezTo>
                    <a:pt x="618" y="4462"/>
                    <a:pt x="618" y="4462"/>
                    <a:pt x="618" y="4462"/>
                  </a:cubicBezTo>
                  <a:cubicBezTo>
                    <a:pt x="619" y="4460"/>
                    <a:pt x="620" y="4459"/>
                    <a:pt x="621" y="4458"/>
                  </a:cubicBezTo>
                  <a:cubicBezTo>
                    <a:pt x="622" y="4456"/>
                    <a:pt x="623" y="4455"/>
                    <a:pt x="624" y="4453"/>
                  </a:cubicBezTo>
                  <a:cubicBezTo>
                    <a:pt x="625" y="4451"/>
                    <a:pt x="626" y="4450"/>
                    <a:pt x="627" y="4449"/>
                  </a:cubicBezTo>
                  <a:cubicBezTo>
                    <a:pt x="632" y="4439"/>
                    <a:pt x="635" y="4428"/>
                    <a:pt x="635" y="4417"/>
                  </a:cubicBezTo>
                  <a:cubicBezTo>
                    <a:pt x="635" y="4405"/>
                    <a:pt x="632" y="4395"/>
                    <a:pt x="627" y="4384"/>
                  </a:cubicBezTo>
                  <a:cubicBezTo>
                    <a:pt x="627" y="4384"/>
                    <a:pt x="628" y="4383"/>
                    <a:pt x="629" y="4383"/>
                  </a:cubicBezTo>
                  <a:cubicBezTo>
                    <a:pt x="908" y="4156"/>
                    <a:pt x="908" y="4156"/>
                    <a:pt x="908" y="4156"/>
                  </a:cubicBezTo>
                  <a:cubicBezTo>
                    <a:pt x="909" y="4155"/>
                    <a:pt x="910" y="4154"/>
                    <a:pt x="911" y="4153"/>
                  </a:cubicBezTo>
                  <a:cubicBezTo>
                    <a:pt x="912" y="4154"/>
                    <a:pt x="913" y="4155"/>
                    <a:pt x="914" y="4156"/>
                  </a:cubicBezTo>
                  <a:cubicBezTo>
                    <a:pt x="1194" y="4383"/>
                    <a:pt x="1194" y="4383"/>
                    <a:pt x="1194" y="4383"/>
                  </a:cubicBezTo>
                  <a:cubicBezTo>
                    <a:pt x="1195" y="4383"/>
                    <a:pt x="1196" y="4384"/>
                    <a:pt x="1196" y="4384"/>
                  </a:cubicBezTo>
                  <a:cubicBezTo>
                    <a:pt x="1197" y="4383"/>
                    <a:pt x="1198" y="4382"/>
                    <a:pt x="1199" y="4380"/>
                  </a:cubicBezTo>
                  <a:cubicBezTo>
                    <a:pt x="1200" y="4379"/>
                    <a:pt x="1200" y="4378"/>
                    <a:pt x="1201" y="4376"/>
                  </a:cubicBezTo>
                  <a:cubicBezTo>
                    <a:pt x="1201" y="4376"/>
                    <a:pt x="1202" y="4376"/>
                    <a:pt x="1202" y="4376"/>
                  </a:cubicBezTo>
                  <a:cubicBezTo>
                    <a:pt x="1201" y="4376"/>
                    <a:pt x="1201" y="4375"/>
                    <a:pt x="1200" y="4375"/>
                  </a:cubicBezTo>
                  <a:cubicBezTo>
                    <a:pt x="920" y="4147"/>
                    <a:pt x="920" y="4147"/>
                    <a:pt x="920" y="4147"/>
                  </a:cubicBezTo>
                  <a:cubicBezTo>
                    <a:pt x="919" y="4147"/>
                    <a:pt x="919" y="4147"/>
                    <a:pt x="919" y="4147"/>
                  </a:cubicBezTo>
                  <a:cubicBezTo>
                    <a:pt x="918" y="4147"/>
                    <a:pt x="918" y="4146"/>
                    <a:pt x="918" y="4146"/>
                  </a:cubicBezTo>
                  <a:cubicBezTo>
                    <a:pt x="919" y="4144"/>
                    <a:pt x="920" y="4143"/>
                    <a:pt x="921" y="4142"/>
                  </a:cubicBezTo>
                  <a:cubicBezTo>
                    <a:pt x="922" y="4140"/>
                    <a:pt x="923" y="4139"/>
                    <a:pt x="924" y="4138"/>
                  </a:cubicBezTo>
                  <a:cubicBezTo>
                    <a:pt x="925" y="4136"/>
                    <a:pt x="926" y="4135"/>
                    <a:pt x="927" y="4134"/>
                  </a:cubicBezTo>
                  <a:cubicBezTo>
                    <a:pt x="932" y="4123"/>
                    <a:pt x="935" y="4113"/>
                    <a:pt x="935" y="4101"/>
                  </a:cubicBezTo>
                  <a:cubicBezTo>
                    <a:pt x="935" y="4090"/>
                    <a:pt x="932" y="4079"/>
                    <a:pt x="927" y="4069"/>
                  </a:cubicBezTo>
                  <a:cubicBezTo>
                    <a:pt x="927" y="4069"/>
                    <a:pt x="928" y="4068"/>
                    <a:pt x="929" y="4068"/>
                  </a:cubicBezTo>
                  <a:cubicBezTo>
                    <a:pt x="1209" y="3840"/>
                    <a:pt x="1209" y="3840"/>
                    <a:pt x="1209" y="3840"/>
                  </a:cubicBezTo>
                  <a:cubicBezTo>
                    <a:pt x="1210" y="3839"/>
                    <a:pt x="1211" y="3838"/>
                    <a:pt x="1212" y="3837"/>
                  </a:cubicBezTo>
                  <a:cubicBezTo>
                    <a:pt x="1213" y="3838"/>
                    <a:pt x="1214" y="3839"/>
                    <a:pt x="1215" y="3840"/>
                  </a:cubicBezTo>
                  <a:cubicBezTo>
                    <a:pt x="1494" y="4068"/>
                    <a:pt x="1494" y="4068"/>
                    <a:pt x="1494" y="4068"/>
                  </a:cubicBezTo>
                  <a:cubicBezTo>
                    <a:pt x="1495" y="4068"/>
                    <a:pt x="1496" y="4069"/>
                    <a:pt x="1496" y="4069"/>
                  </a:cubicBezTo>
                  <a:cubicBezTo>
                    <a:pt x="1497" y="4068"/>
                    <a:pt x="1498" y="4067"/>
                    <a:pt x="1499" y="4064"/>
                  </a:cubicBezTo>
                  <a:cubicBezTo>
                    <a:pt x="1500" y="4064"/>
                    <a:pt x="1501" y="4062"/>
                    <a:pt x="1502" y="4061"/>
                  </a:cubicBezTo>
                  <a:cubicBezTo>
                    <a:pt x="1502" y="4061"/>
                    <a:pt x="1502" y="4060"/>
                    <a:pt x="1502" y="4060"/>
                  </a:cubicBezTo>
                  <a:cubicBezTo>
                    <a:pt x="1501" y="4060"/>
                    <a:pt x="1501" y="4059"/>
                    <a:pt x="1500" y="4059"/>
                  </a:cubicBezTo>
                  <a:cubicBezTo>
                    <a:pt x="1221" y="3832"/>
                    <a:pt x="1221" y="3832"/>
                    <a:pt x="1221" y="3832"/>
                  </a:cubicBezTo>
                  <a:cubicBezTo>
                    <a:pt x="1220" y="3832"/>
                    <a:pt x="1220" y="3831"/>
                    <a:pt x="1219" y="3831"/>
                  </a:cubicBezTo>
                  <a:cubicBezTo>
                    <a:pt x="1219" y="3831"/>
                    <a:pt x="1219" y="3831"/>
                    <a:pt x="1219" y="3831"/>
                  </a:cubicBezTo>
                  <a:cubicBezTo>
                    <a:pt x="1220" y="3829"/>
                    <a:pt x="1221" y="3828"/>
                    <a:pt x="1222" y="3827"/>
                  </a:cubicBezTo>
                  <a:cubicBezTo>
                    <a:pt x="1223" y="3825"/>
                    <a:pt x="1224" y="3824"/>
                    <a:pt x="1225" y="3823"/>
                  </a:cubicBezTo>
                  <a:cubicBezTo>
                    <a:pt x="1226" y="3820"/>
                    <a:pt x="1227" y="3819"/>
                    <a:pt x="1228" y="3818"/>
                  </a:cubicBezTo>
                  <a:cubicBezTo>
                    <a:pt x="1233" y="3808"/>
                    <a:pt x="1236" y="3797"/>
                    <a:pt x="1236" y="3786"/>
                  </a:cubicBezTo>
                  <a:cubicBezTo>
                    <a:pt x="1236" y="3774"/>
                    <a:pt x="1233" y="3764"/>
                    <a:pt x="1228" y="3753"/>
                  </a:cubicBezTo>
                  <a:cubicBezTo>
                    <a:pt x="1228" y="3753"/>
                    <a:pt x="1229" y="3752"/>
                    <a:pt x="1230" y="3752"/>
                  </a:cubicBezTo>
                  <a:cubicBezTo>
                    <a:pt x="1509" y="3525"/>
                    <a:pt x="1509" y="3525"/>
                    <a:pt x="1509" y="3525"/>
                  </a:cubicBezTo>
                  <a:cubicBezTo>
                    <a:pt x="1510" y="3524"/>
                    <a:pt x="1511" y="3523"/>
                    <a:pt x="1512" y="3522"/>
                  </a:cubicBezTo>
                  <a:cubicBezTo>
                    <a:pt x="1513" y="3523"/>
                    <a:pt x="1514" y="3524"/>
                    <a:pt x="1515" y="3525"/>
                  </a:cubicBezTo>
                  <a:cubicBezTo>
                    <a:pt x="1795" y="3752"/>
                    <a:pt x="1795" y="3752"/>
                    <a:pt x="1795" y="3752"/>
                  </a:cubicBezTo>
                  <a:cubicBezTo>
                    <a:pt x="1796" y="3752"/>
                    <a:pt x="1797" y="3753"/>
                    <a:pt x="1797" y="3753"/>
                  </a:cubicBezTo>
                  <a:cubicBezTo>
                    <a:pt x="1798" y="3752"/>
                    <a:pt x="1799" y="3751"/>
                    <a:pt x="1800" y="3749"/>
                  </a:cubicBezTo>
                  <a:cubicBezTo>
                    <a:pt x="1801" y="3748"/>
                    <a:pt x="1802" y="3747"/>
                    <a:pt x="1803" y="3745"/>
                  </a:cubicBezTo>
                  <a:cubicBezTo>
                    <a:pt x="1803" y="3745"/>
                    <a:pt x="1803" y="3745"/>
                    <a:pt x="1803" y="3745"/>
                  </a:cubicBezTo>
                  <a:cubicBezTo>
                    <a:pt x="1802" y="3745"/>
                    <a:pt x="1802" y="3744"/>
                    <a:pt x="1801" y="3744"/>
                  </a:cubicBezTo>
                  <a:cubicBezTo>
                    <a:pt x="1521" y="3517"/>
                    <a:pt x="1521" y="3517"/>
                    <a:pt x="1521" y="3517"/>
                  </a:cubicBezTo>
                  <a:cubicBezTo>
                    <a:pt x="1520" y="3517"/>
                    <a:pt x="1520" y="3516"/>
                    <a:pt x="1519" y="3516"/>
                  </a:cubicBezTo>
                  <a:cubicBezTo>
                    <a:pt x="1519" y="3516"/>
                    <a:pt x="1519" y="3516"/>
                    <a:pt x="1519" y="3516"/>
                  </a:cubicBezTo>
                  <a:cubicBezTo>
                    <a:pt x="1520" y="3513"/>
                    <a:pt x="1521" y="3512"/>
                    <a:pt x="1522" y="3511"/>
                  </a:cubicBezTo>
                  <a:cubicBezTo>
                    <a:pt x="1523" y="3509"/>
                    <a:pt x="1524" y="3508"/>
                    <a:pt x="1525" y="3507"/>
                  </a:cubicBezTo>
                  <a:cubicBezTo>
                    <a:pt x="1526" y="3505"/>
                    <a:pt x="1527" y="3504"/>
                    <a:pt x="1528" y="3503"/>
                  </a:cubicBezTo>
                  <a:cubicBezTo>
                    <a:pt x="1533" y="3492"/>
                    <a:pt x="1536" y="3482"/>
                    <a:pt x="1536" y="3470"/>
                  </a:cubicBezTo>
                  <a:cubicBezTo>
                    <a:pt x="1536" y="3459"/>
                    <a:pt x="1533" y="3448"/>
                    <a:pt x="1528" y="3438"/>
                  </a:cubicBezTo>
                  <a:cubicBezTo>
                    <a:pt x="1528" y="3438"/>
                    <a:pt x="1529" y="3437"/>
                    <a:pt x="1530" y="3437"/>
                  </a:cubicBezTo>
                  <a:cubicBezTo>
                    <a:pt x="1810" y="3210"/>
                    <a:pt x="1810" y="3210"/>
                    <a:pt x="1810" y="3210"/>
                  </a:cubicBezTo>
                  <a:cubicBezTo>
                    <a:pt x="1811" y="3209"/>
                    <a:pt x="1812" y="3207"/>
                    <a:pt x="1813" y="3206"/>
                  </a:cubicBezTo>
                  <a:cubicBezTo>
                    <a:pt x="1814" y="3207"/>
                    <a:pt x="1815" y="3209"/>
                    <a:pt x="1816" y="3210"/>
                  </a:cubicBezTo>
                  <a:cubicBezTo>
                    <a:pt x="2095" y="3437"/>
                    <a:pt x="2095" y="3437"/>
                    <a:pt x="2095" y="3437"/>
                  </a:cubicBezTo>
                  <a:cubicBezTo>
                    <a:pt x="2096" y="3437"/>
                    <a:pt x="2097" y="3438"/>
                    <a:pt x="2097" y="3438"/>
                  </a:cubicBezTo>
                  <a:cubicBezTo>
                    <a:pt x="2098" y="3437"/>
                    <a:pt x="2098" y="3437"/>
                    <a:pt x="2099" y="3436"/>
                  </a:cubicBezTo>
                  <a:cubicBezTo>
                    <a:pt x="2099" y="3436"/>
                    <a:pt x="2100" y="3435"/>
                    <a:pt x="2100" y="3434"/>
                  </a:cubicBezTo>
                  <a:cubicBezTo>
                    <a:pt x="2100" y="3434"/>
                    <a:pt x="2100" y="3434"/>
                    <a:pt x="2100" y="3434"/>
                  </a:cubicBezTo>
                  <a:cubicBezTo>
                    <a:pt x="2101" y="3433"/>
                    <a:pt x="2101" y="3433"/>
                    <a:pt x="2102" y="3432"/>
                  </a:cubicBezTo>
                  <a:cubicBezTo>
                    <a:pt x="2102" y="3431"/>
                    <a:pt x="2103" y="3430"/>
                    <a:pt x="2103" y="3429"/>
                  </a:cubicBezTo>
                  <a:cubicBezTo>
                    <a:pt x="2102" y="3429"/>
                    <a:pt x="2102" y="3428"/>
                    <a:pt x="2101" y="3428"/>
                  </a:cubicBezTo>
                  <a:cubicBezTo>
                    <a:pt x="1822" y="3201"/>
                    <a:pt x="1822" y="3201"/>
                    <a:pt x="1822" y="3201"/>
                  </a:cubicBezTo>
                  <a:cubicBezTo>
                    <a:pt x="1821" y="3201"/>
                    <a:pt x="1821" y="3200"/>
                    <a:pt x="1820" y="3200"/>
                  </a:cubicBezTo>
                  <a:cubicBezTo>
                    <a:pt x="1820" y="3199"/>
                    <a:pt x="1821" y="3198"/>
                    <a:pt x="1821" y="3198"/>
                  </a:cubicBezTo>
                  <a:cubicBezTo>
                    <a:pt x="1822" y="3197"/>
                    <a:pt x="1822" y="3197"/>
                    <a:pt x="1823" y="3196"/>
                  </a:cubicBezTo>
                  <a:cubicBezTo>
                    <a:pt x="1823" y="3196"/>
                    <a:pt x="1823" y="3196"/>
                    <a:pt x="1823" y="3196"/>
                  </a:cubicBezTo>
                  <a:cubicBezTo>
                    <a:pt x="1823" y="3195"/>
                    <a:pt x="1824" y="3194"/>
                    <a:pt x="1824" y="3194"/>
                  </a:cubicBezTo>
                  <a:cubicBezTo>
                    <a:pt x="1825" y="3193"/>
                    <a:pt x="1825" y="3192"/>
                    <a:pt x="1826" y="3192"/>
                  </a:cubicBezTo>
                  <a:cubicBezTo>
                    <a:pt x="1826" y="3192"/>
                    <a:pt x="1826" y="3192"/>
                    <a:pt x="1826" y="3192"/>
                  </a:cubicBezTo>
                  <a:cubicBezTo>
                    <a:pt x="1826" y="3191"/>
                    <a:pt x="1827" y="3190"/>
                    <a:pt x="1827" y="3189"/>
                  </a:cubicBezTo>
                  <a:cubicBezTo>
                    <a:pt x="1828" y="3189"/>
                    <a:pt x="1828" y="3188"/>
                    <a:pt x="1829" y="3187"/>
                  </a:cubicBezTo>
                  <a:cubicBezTo>
                    <a:pt x="1834" y="3177"/>
                    <a:pt x="1837" y="3166"/>
                    <a:pt x="1837" y="3155"/>
                  </a:cubicBezTo>
                  <a:cubicBezTo>
                    <a:pt x="1837" y="3143"/>
                    <a:pt x="1834" y="3133"/>
                    <a:pt x="1829" y="3122"/>
                  </a:cubicBezTo>
                  <a:cubicBezTo>
                    <a:pt x="1829" y="3122"/>
                    <a:pt x="1830" y="3121"/>
                    <a:pt x="1831" y="3121"/>
                  </a:cubicBezTo>
                  <a:cubicBezTo>
                    <a:pt x="2110" y="2894"/>
                    <a:pt x="2110" y="2894"/>
                    <a:pt x="2110" y="2894"/>
                  </a:cubicBezTo>
                  <a:cubicBezTo>
                    <a:pt x="2111" y="2893"/>
                    <a:pt x="2112" y="2892"/>
                    <a:pt x="2113" y="2891"/>
                  </a:cubicBezTo>
                  <a:cubicBezTo>
                    <a:pt x="2114" y="2892"/>
                    <a:pt x="2115" y="2893"/>
                    <a:pt x="2116" y="2894"/>
                  </a:cubicBezTo>
                  <a:cubicBezTo>
                    <a:pt x="2396" y="3121"/>
                    <a:pt x="2396" y="3121"/>
                    <a:pt x="2396" y="3121"/>
                  </a:cubicBezTo>
                  <a:cubicBezTo>
                    <a:pt x="2397" y="3121"/>
                    <a:pt x="2398" y="3122"/>
                    <a:pt x="2398" y="3122"/>
                  </a:cubicBezTo>
                  <a:cubicBezTo>
                    <a:pt x="2398" y="3122"/>
                    <a:pt x="2398" y="3122"/>
                    <a:pt x="2398" y="3122"/>
                  </a:cubicBezTo>
                  <a:cubicBezTo>
                    <a:pt x="2399" y="3121"/>
                    <a:pt x="2400" y="3120"/>
                    <a:pt x="2401" y="3118"/>
                  </a:cubicBezTo>
                  <a:cubicBezTo>
                    <a:pt x="2402" y="3117"/>
                    <a:pt x="2403" y="3116"/>
                    <a:pt x="2404" y="3114"/>
                  </a:cubicBezTo>
                  <a:cubicBezTo>
                    <a:pt x="2403" y="3114"/>
                    <a:pt x="2403" y="3113"/>
                    <a:pt x="2402" y="3113"/>
                  </a:cubicBezTo>
                  <a:cubicBezTo>
                    <a:pt x="2122" y="2886"/>
                    <a:pt x="2122" y="2886"/>
                    <a:pt x="2122" y="2886"/>
                  </a:cubicBezTo>
                  <a:cubicBezTo>
                    <a:pt x="2121" y="2886"/>
                    <a:pt x="2121" y="2885"/>
                    <a:pt x="2120" y="2885"/>
                  </a:cubicBezTo>
                  <a:cubicBezTo>
                    <a:pt x="2121" y="2883"/>
                    <a:pt x="2122" y="2882"/>
                    <a:pt x="2123" y="2880"/>
                  </a:cubicBezTo>
                  <a:cubicBezTo>
                    <a:pt x="2124" y="2878"/>
                    <a:pt x="2125" y="2877"/>
                    <a:pt x="2126" y="2876"/>
                  </a:cubicBezTo>
                  <a:cubicBezTo>
                    <a:pt x="2127" y="2874"/>
                    <a:pt x="2128" y="2873"/>
                    <a:pt x="2129" y="2872"/>
                  </a:cubicBezTo>
                  <a:cubicBezTo>
                    <a:pt x="2129" y="2872"/>
                    <a:pt x="2129" y="2872"/>
                    <a:pt x="2129" y="2872"/>
                  </a:cubicBezTo>
                  <a:cubicBezTo>
                    <a:pt x="2134" y="2862"/>
                    <a:pt x="2137" y="2851"/>
                    <a:pt x="2137" y="2839"/>
                  </a:cubicBezTo>
                  <a:cubicBezTo>
                    <a:pt x="2137" y="2828"/>
                    <a:pt x="2134" y="2817"/>
                    <a:pt x="2129" y="2807"/>
                  </a:cubicBezTo>
                  <a:cubicBezTo>
                    <a:pt x="2129" y="2807"/>
                    <a:pt x="2130" y="2806"/>
                    <a:pt x="2131" y="2806"/>
                  </a:cubicBezTo>
                  <a:cubicBezTo>
                    <a:pt x="2411" y="2579"/>
                    <a:pt x="2411" y="2579"/>
                    <a:pt x="2411" y="2579"/>
                  </a:cubicBezTo>
                  <a:cubicBezTo>
                    <a:pt x="2412" y="2578"/>
                    <a:pt x="2413" y="2577"/>
                    <a:pt x="2414" y="2576"/>
                  </a:cubicBezTo>
                  <a:cubicBezTo>
                    <a:pt x="2415" y="2577"/>
                    <a:pt x="2416" y="2578"/>
                    <a:pt x="2417" y="2579"/>
                  </a:cubicBezTo>
                  <a:cubicBezTo>
                    <a:pt x="2696" y="2806"/>
                    <a:pt x="2696" y="2806"/>
                    <a:pt x="2696" y="2806"/>
                  </a:cubicBezTo>
                  <a:cubicBezTo>
                    <a:pt x="2697" y="2806"/>
                    <a:pt x="2698" y="2807"/>
                    <a:pt x="2698" y="2807"/>
                  </a:cubicBezTo>
                  <a:cubicBezTo>
                    <a:pt x="2698" y="2807"/>
                    <a:pt x="2698" y="2807"/>
                    <a:pt x="2698" y="2807"/>
                  </a:cubicBezTo>
                  <a:cubicBezTo>
                    <a:pt x="2699" y="2806"/>
                    <a:pt x="2700" y="2805"/>
                    <a:pt x="2701" y="2803"/>
                  </a:cubicBezTo>
                  <a:cubicBezTo>
                    <a:pt x="2702" y="2802"/>
                    <a:pt x="2703" y="2801"/>
                    <a:pt x="2704" y="2798"/>
                  </a:cubicBezTo>
                  <a:cubicBezTo>
                    <a:pt x="2703" y="2798"/>
                    <a:pt x="2703" y="2797"/>
                    <a:pt x="2702" y="2797"/>
                  </a:cubicBezTo>
                  <a:cubicBezTo>
                    <a:pt x="2423" y="2570"/>
                    <a:pt x="2423" y="2570"/>
                    <a:pt x="2423" y="2570"/>
                  </a:cubicBezTo>
                  <a:cubicBezTo>
                    <a:pt x="2422" y="2570"/>
                    <a:pt x="2422" y="2569"/>
                    <a:pt x="2421" y="2569"/>
                  </a:cubicBezTo>
                  <a:cubicBezTo>
                    <a:pt x="2422" y="2567"/>
                    <a:pt x="2423" y="2566"/>
                    <a:pt x="2424" y="2565"/>
                  </a:cubicBezTo>
                  <a:cubicBezTo>
                    <a:pt x="2425" y="2563"/>
                    <a:pt x="2426" y="2562"/>
                    <a:pt x="2427" y="2561"/>
                  </a:cubicBezTo>
                  <a:cubicBezTo>
                    <a:pt x="2428" y="2559"/>
                    <a:pt x="2429" y="2558"/>
                    <a:pt x="2430" y="2557"/>
                  </a:cubicBezTo>
                  <a:cubicBezTo>
                    <a:pt x="2430" y="2557"/>
                    <a:pt x="2430" y="2557"/>
                    <a:pt x="2430" y="2557"/>
                  </a:cubicBezTo>
                  <a:cubicBezTo>
                    <a:pt x="2435" y="2546"/>
                    <a:pt x="2438" y="2536"/>
                    <a:pt x="2438" y="2524"/>
                  </a:cubicBezTo>
                  <a:cubicBezTo>
                    <a:pt x="2438" y="2524"/>
                    <a:pt x="2438" y="2524"/>
                    <a:pt x="2438" y="2524"/>
                  </a:cubicBezTo>
                  <a:cubicBezTo>
                    <a:pt x="2438" y="2512"/>
                    <a:pt x="2435" y="2502"/>
                    <a:pt x="2430" y="2491"/>
                  </a:cubicBezTo>
                  <a:cubicBezTo>
                    <a:pt x="2430" y="2491"/>
                    <a:pt x="2431" y="2490"/>
                    <a:pt x="2432" y="2490"/>
                  </a:cubicBezTo>
                  <a:cubicBezTo>
                    <a:pt x="2711" y="2263"/>
                    <a:pt x="2711" y="2263"/>
                    <a:pt x="2711" y="2263"/>
                  </a:cubicBezTo>
                  <a:cubicBezTo>
                    <a:pt x="2712" y="2262"/>
                    <a:pt x="2713" y="2261"/>
                    <a:pt x="2714" y="2260"/>
                  </a:cubicBezTo>
                  <a:cubicBezTo>
                    <a:pt x="2715" y="2261"/>
                    <a:pt x="2716" y="2262"/>
                    <a:pt x="2717" y="2263"/>
                  </a:cubicBezTo>
                  <a:cubicBezTo>
                    <a:pt x="2997" y="2490"/>
                    <a:pt x="2997" y="2490"/>
                    <a:pt x="2997" y="2490"/>
                  </a:cubicBezTo>
                  <a:cubicBezTo>
                    <a:pt x="2998" y="2490"/>
                    <a:pt x="2999" y="2491"/>
                    <a:pt x="2999" y="2491"/>
                  </a:cubicBezTo>
                  <a:cubicBezTo>
                    <a:pt x="3000" y="2490"/>
                    <a:pt x="3001" y="2489"/>
                    <a:pt x="3002" y="2487"/>
                  </a:cubicBezTo>
                  <a:cubicBezTo>
                    <a:pt x="3003" y="2486"/>
                    <a:pt x="3004" y="2485"/>
                    <a:pt x="3005" y="2483"/>
                  </a:cubicBezTo>
                  <a:cubicBezTo>
                    <a:pt x="3005" y="2483"/>
                    <a:pt x="3005" y="2483"/>
                    <a:pt x="3004" y="2483"/>
                  </a:cubicBezTo>
                  <a:cubicBezTo>
                    <a:pt x="3004" y="2483"/>
                    <a:pt x="3004" y="2482"/>
                    <a:pt x="3003" y="2482"/>
                  </a:cubicBezTo>
                  <a:cubicBezTo>
                    <a:pt x="2723" y="2255"/>
                    <a:pt x="2723" y="2255"/>
                    <a:pt x="2723" y="2255"/>
                  </a:cubicBezTo>
                  <a:cubicBezTo>
                    <a:pt x="2722" y="2255"/>
                    <a:pt x="2722" y="2253"/>
                    <a:pt x="2721" y="2253"/>
                  </a:cubicBezTo>
                  <a:cubicBezTo>
                    <a:pt x="2721" y="2253"/>
                    <a:pt x="2721" y="2253"/>
                    <a:pt x="2721" y="2253"/>
                  </a:cubicBezTo>
                  <a:cubicBezTo>
                    <a:pt x="2722" y="2251"/>
                    <a:pt x="2723" y="2250"/>
                    <a:pt x="2724" y="2249"/>
                  </a:cubicBezTo>
                  <a:cubicBezTo>
                    <a:pt x="2725" y="2247"/>
                    <a:pt x="2726" y="2246"/>
                    <a:pt x="2727" y="2245"/>
                  </a:cubicBezTo>
                  <a:cubicBezTo>
                    <a:pt x="2728" y="2243"/>
                    <a:pt x="2729" y="2242"/>
                    <a:pt x="2730" y="2241"/>
                  </a:cubicBezTo>
                  <a:cubicBezTo>
                    <a:pt x="2730" y="2241"/>
                    <a:pt x="2730" y="2241"/>
                    <a:pt x="2730" y="2240"/>
                  </a:cubicBezTo>
                  <a:cubicBezTo>
                    <a:pt x="2735" y="2230"/>
                    <a:pt x="2738" y="2220"/>
                    <a:pt x="2738" y="2208"/>
                  </a:cubicBezTo>
                  <a:cubicBezTo>
                    <a:pt x="2738" y="2197"/>
                    <a:pt x="2735" y="2186"/>
                    <a:pt x="2730" y="2176"/>
                  </a:cubicBezTo>
                  <a:cubicBezTo>
                    <a:pt x="2730" y="2176"/>
                    <a:pt x="2731" y="2174"/>
                    <a:pt x="2732" y="2174"/>
                  </a:cubicBezTo>
                  <a:cubicBezTo>
                    <a:pt x="3012" y="1947"/>
                    <a:pt x="3012" y="1947"/>
                    <a:pt x="3012" y="1947"/>
                  </a:cubicBezTo>
                  <a:cubicBezTo>
                    <a:pt x="3013" y="1946"/>
                    <a:pt x="3014" y="1945"/>
                    <a:pt x="3015" y="1944"/>
                  </a:cubicBezTo>
                  <a:cubicBezTo>
                    <a:pt x="3015" y="1944"/>
                    <a:pt x="3015" y="1944"/>
                    <a:pt x="3015" y="1944"/>
                  </a:cubicBezTo>
                  <a:cubicBezTo>
                    <a:pt x="3016" y="1945"/>
                    <a:pt x="3017" y="1946"/>
                    <a:pt x="3018" y="1947"/>
                  </a:cubicBezTo>
                  <a:cubicBezTo>
                    <a:pt x="3297" y="2174"/>
                    <a:pt x="3297" y="2174"/>
                    <a:pt x="3297" y="2174"/>
                  </a:cubicBezTo>
                  <a:cubicBezTo>
                    <a:pt x="3298" y="2174"/>
                    <a:pt x="3299" y="2175"/>
                    <a:pt x="3299" y="2175"/>
                  </a:cubicBezTo>
                  <a:cubicBezTo>
                    <a:pt x="3300" y="2174"/>
                    <a:pt x="3301" y="2173"/>
                    <a:pt x="3302" y="2171"/>
                  </a:cubicBezTo>
                  <a:cubicBezTo>
                    <a:pt x="3303" y="2170"/>
                    <a:pt x="3303" y="2169"/>
                    <a:pt x="3304" y="2168"/>
                  </a:cubicBezTo>
                  <a:cubicBezTo>
                    <a:pt x="3304" y="2167"/>
                    <a:pt x="3305" y="2167"/>
                    <a:pt x="3305" y="2167"/>
                  </a:cubicBezTo>
                  <a:cubicBezTo>
                    <a:pt x="3304" y="2167"/>
                    <a:pt x="3304" y="2166"/>
                    <a:pt x="3303" y="2166"/>
                  </a:cubicBezTo>
                  <a:cubicBezTo>
                    <a:pt x="3024" y="1939"/>
                    <a:pt x="3024" y="1939"/>
                    <a:pt x="3024" y="1939"/>
                  </a:cubicBezTo>
                  <a:cubicBezTo>
                    <a:pt x="3023" y="1939"/>
                    <a:pt x="3023" y="1938"/>
                    <a:pt x="3022" y="1938"/>
                  </a:cubicBezTo>
                  <a:cubicBezTo>
                    <a:pt x="3022" y="1938"/>
                    <a:pt x="3022" y="1938"/>
                    <a:pt x="3022" y="1938"/>
                  </a:cubicBezTo>
                  <a:cubicBezTo>
                    <a:pt x="3023" y="1936"/>
                    <a:pt x="3024" y="1935"/>
                    <a:pt x="3025" y="1934"/>
                  </a:cubicBezTo>
                  <a:cubicBezTo>
                    <a:pt x="3026" y="1932"/>
                    <a:pt x="3027" y="1930"/>
                    <a:pt x="3028" y="1929"/>
                  </a:cubicBezTo>
                  <a:cubicBezTo>
                    <a:pt x="3029" y="1927"/>
                    <a:pt x="3030" y="1926"/>
                    <a:pt x="3031" y="1925"/>
                  </a:cubicBezTo>
                  <a:cubicBezTo>
                    <a:pt x="3036" y="1915"/>
                    <a:pt x="3039" y="1904"/>
                    <a:pt x="3039" y="1893"/>
                  </a:cubicBezTo>
                  <a:cubicBezTo>
                    <a:pt x="3039" y="1881"/>
                    <a:pt x="3036" y="1871"/>
                    <a:pt x="3031" y="1860"/>
                  </a:cubicBezTo>
                  <a:cubicBezTo>
                    <a:pt x="3031" y="1860"/>
                    <a:pt x="3032" y="1859"/>
                    <a:pt x="3033" y="1859"/>
                  </a:cubicBezTo>
                  <a:cubicBezTo>
                    <a:pt x="3312" y="1632"/>
                    <a:pt x="3312" y="1632"/>
                    <a:pt x="3312" y="1632"/>
                  </a:cubicBezTo>
                  <a:cubicBezTo>
                    <a:pt x="3313" y="1631"/>
                    <a:pt x="3314" y="1630"/>
                    <a:pt x="3315" y="1629"/>
                  </a:cubicBezTo>
                  <a:cubicBezTo>
                    <a:pt x="3316" y="1630"/>
                    <a:pt x="3317" y="1631"/>
                    <a:pt x="3318" y="1632"/>
                  </a:cubicBezTo>
                  <a:cubicBezTo>
                    <a:pt x="3597" y="1859"/>
                    <a:pt x="3597" y="1859"/>
                    <a:pt x="3597" y="1859"/>
                  </a:cubicBezTo>
                  <a:cubicBezTo>
                    <a:pt x="3598" y="1859"/>
                    <a:pt x="3599" y="1860"/>
                    <a:pt x="3599" y="1860"/>
                  </a:cubicBezTo>
                  <a:cubicBezTo>
                    <a:pt x="3600" y="1859"/>
                    <a:pt x="3601" y="1858"/>
                    <a:pt x="3602" y="1856"/>
                  </a:cubicBezTo>
                  <a:cubicBezTo>
                    <a:pt x="3603" y="1855"/>
                    <a:pt x="3604" y="1854"/>
                    <a:pt x="3605" y="1852"/>
                  </a:cubicBezTo>
                  <a:cubicBezTo>
                    <a:pt x="3605" y="1852"/>
                    <a:pt x="3605" y="1852"/>
                    <a:pt x="3605" y="1852"/>
                  </a:cubicBezTo>
                  <a:cubicBezTo>
                    <a:pt x="3604" y="1852"/>
                    <a:pt x="3604" y="1851"/>
                    <a:pt x="3603" y="1851"/>
                  </a:cubicBezTo>
                  <a:cubicBezTo>
                    <a:pt x="3324" y="1623"/>
                    <a:pt x="3324" y="1623"/>
                    <a:pt x="3324" y="1623"/>
                  </a:cubicBezTo>
                  <a:cubicBezTo>
                    <a:pt x="3323" y="1623"/>
                    <a:pt x="3323" y="1623"/>
                    <a:pt x="3322" y="1623"/>
                  </a:cubicBezTo>
                  <a:cubicBezTo>
                    <a:pt x="3322" y="1623"/>
                    <a:pt x="3322" y="1622"/>
                    <a:pt x="3322" y="1622"/>
                  </a:cubicBezTo>
                  <a:cubicBezTo>
                    <a:pt x="3323" y="1620"/>
                    <a:pt x="3324" y="1619"/>
                    <a:pt x="3325" y="1618"/>
                  </a:cubicBezTo>
                  <a:cubicBezTo>
                    <a:pt x="3326" y="1616"/>
                    <a:pt x="3327" y="1615"/>
                    <a:pt x="3328" y="1614"/>
                  </a:cubicBezTo>
                  <a:cubicBezTo>
                    <a:pt x="3329" y="1612"/>
                    <a:pt x="3330" y="1611"/>
                    <a:pt x="3331" y="1610"/>
                  </a:cubicBezTo>
                  <a:cubicBezTo>
                    <a:pt x="3336" y="1599"/>
                    <a:pt x="3339" y="1589"/>
                    <a:pt x="3339" y="1577"/>
                  </a:cubicBezTo>
                  <a:cubicBezTo>
                    <a:pt x="3339" y="1566"/>
                    <a:pt x="3336" y="1555"/>
                    <a:pt x="3331" y="1545"/>
                  </a:cubicBezTo>
                  <a:cubicBezTo>
                    <a:pt x="3331" y="1545"/>
                    <a:pt x="3332" y="1544"/>
                    <a:pt x="3333" y="1544"/>
                  </a:cubicBezTo>
                  <a:cubicBezTo>
                    <a:pt x="3612" y="1316"/>
                    <a:pt x="3612" y="1316"/>
                    <a:pt x="3612" y="1316"/>
                  </a:cubicBezTo>
                  <a:cubicBezTo>
                    <a:pt x="3613" y="1315"/>
                    <a:pt x="3614" y="1314"/>
                    <a:pt x="3615" y="1313"/>
                  </a:cubicBezTo>
                  <a:cubicBezTo>
                    <a:pt x="3616" y="1314"/>
                    <a:pt x="3617" y="1315"/>
                    <a:pt x="3618" y="1316"/>
                  </a:cubicBezTo>
                  <a:cubicBezTo>
                    <a:pt x="3897" y="1544"/>
                    <a:pt x="3897" y="1544"/>
                    <a:pt x="3897" y="1544"/>
                  </a:cubicBezTo>
                  <a:cubicBezTo>
                    <a:pt x="3898" y="1544"/>
                    <a:pt x="3899" y="1545"/>
                    <a:pt x="3899" y="1545"/>
                  </a:cubicBezTo>
                  <a:cubicBezTo>
                    <a:pt x="3900" y="1544"/>
                    <a:pt x="3901" y="1542"/>
                    <a:pt x="3902" y="1540"/>
                  </a:cubicBezTo>
                  <a:cubicBezTo>
                    <a:pt x="3903" y="1539"/>
                    <a:pt x="3904" y="1538"/>
                    <a:pt x="3905" y="1536"/>
                  </a:cubicBezTo>
                  <a:cubicBezTo>
                    <a:pt x="3905" y="1536"/>
                    <a:pt x="3905" y="1536"/>
                    <a:pt x="3905" y="1536"/>
                  </a:cubicBezTo>
                  <a:cubicBezTo>
                    <a:pt x="3904" y="1536"/>
                    <a:pt x="3904" y="1535"/>
                    <a:pt x="3903" y="1535"/>
                  </a:cubicBezTo>
                  <a:cubicBezTo>
                    <a:pt x="3624" y="1308"/>
                    <a:pt x="3624" y="1308"/>
                    <a:pt x="3624" y="1308"/>
                  </a:cubicBezTo>
                  <a:cubicBezTo>
                    <a:pt x="3623" y="1308"/>
                    <a:pt x="3623" y="1308"/>
                    <a:pt x="3623" y="1307"/>
                  </a:cubicBezTo>
                  <a:cubicBezTo>
                    <a:pt x="3622" y="1307"/>
                    <a:pt x="3622" y="1307"/>
                    <a:pt x="3622" y="1307"/>
                  </a:cubicBezTo>
                  <a:cubicBezTo>
                    <a:pt x="3623" y="1305"/>
                    <a:pt x="3624" y="1304"/>
                    <a:pt x="3625" y="1303"/>
                  </a:cubicBezTo>
                  <a:cubicBezTo>
                    <a:pt x="3626" y="1301"/>
                    <a:pt x="3627" y="1300"/>
                    <a:pt x="3628" y="1299"/>
                  </a:cubicBezTo>
                  <a:cubicBezTo>
                    <a:pt x="3629" y="1296"/>
                    <a:pt x="3630" y="1295"/>
                    <a:pt x="3631" y="1294"/>
                  </a:cubicBezTo>
                  <a:cubicBezTo>
                    <a:pt x="3636" y="1284"/>
                    <a:pt x="3639" y="1273"/>
                    <a:pt x="3639" y="1262"/>
                  </a:cubicBezTo>
                  <a:cubicBezTo>
                    <a:pt x="3639" y="1250"/>
                    <a:pt x="3636" y="1240"/>
                    <a:pt x="3631" y="1229"/>
                  </a:cubicBezTo>
                  <a:cubicBezTo>
                    <a:pt x="3631" y="1229"/>
                    <a:pt x="3632" y="1228"/>
                    <a:pt x="3633" y="1228"/>
                  </a:cubicBezTo>
                  <a:cubicBezTo>
                    <a:pt x="3912" y="1001"/>
                    <a:pt x="3912" y="1001"/>
                    <a:pt x="3912" y="1001"/>
                  </a:cubicBezTo>
                  <a:cubicBezTo>
                    <a:pt x="3913" y="1000"/>
                    <a:pt x="3914" y="999"/>
                    <a:pt x="3915" y="998"/>
                  </a:cubicBezTo>
                  <a:cubicBezTo>
                    <a:pt x="3916" y="999"/>
                    <a:pt x="3917" y="1000"/>
                    <a:pt x="3918" y="1001"/>
                  </a:cubicBezTo>
                  <a:cubicBezTo>
                    <a:pt x="4049" y="1108"/>
                    <a:pt x="4119" y="1164"/>
                    <a:pt x="4156" y="1194"/>
                  </a:cubicBezTo>
                  <a:cubicBezTo>
                    <a:pt x="4157" y="1191"/>
                    <a:pt x="4159" y="1188"/>
                    <a:pt x="4161" y="1185"/>
                  </a:cubicBezTo>
                  <a:cubicBezTo>
                    <a:pt x="3924" y="993"/>
                    <a:pt x="3924" y="993"/>
                    <a:pt x="3924" y="993"/>
                  </a:cubicBezTo>
                  <a:cubicBezTo>
                    <a:pt x="3924" y="993"/>
                    <a:pt x="3923" y="992"/>
                    <a:pt x="3923" y="992"/>
                  </a:cubicBezTo>
                  <a:cubicBezTo>
                    <a:pt x="3923" y="992"/>
                    <a:pt x="3923" y="992"/>
                    <a:pt x="3923" y="992"/>
                  </a:cubicBezTo>
                  <a:cubicBezTo>
                    <a:pt x="3923" y="992"/>
                    <a:pt x="3923" y="991"/>
                    <a:pt x="3922" y="991"/>
                  </a:cubicBezTo>
                  <a:cubicBezTo>
                    <a:pt x="3923" y="989"/>
                    <a:pt x="3924" y="988"/>
                    <a:pt x="3925" y="987"/>
                  </a:cubicBezTo>
                  <a:cubicBezTo>
                    <a:pt x="3926" y="985"/>
                    <a:pt x="3927" y="984"/>
                    <a:pt x="3928" y="983"/>
                  </a:cubicBezTo>
                  <a:cubicBezTo>
                    <a:pt x="3929" y="981"/>
                    <a:pt x="3930" y="980"/>
                    <a:pt x="3931" y="979"/>
                  </a:cubicBezTo>
                  <a:cubicBezTo>
                    <a:pt x="3936" y="968"/>
                    <a:pt x="3939" y="958"/>
                    <a:pt x="3939" y="946"/>
                  </a:cubicBezTo>
                  <a:cubicBezTo>
                    <a:pt x="3939" y="935"/>
                    <a:pt x="3936" y="924"/>
                    <a:pt x="3931" y="914"/>
                  </a:cubicBezTo>
                  <a:cubicBezTo>
                    <a:pt x="3931" y="914"/>
                    <a:pt x="3932" y="913"/>
                    <a:pt x="3933" y="913"/>
                  </a:cubicBezTo>
                  <a:cubicBezTo>
                    <a:pt x="4212" y="686"/>
                    <a:pt x="4212" y="686"/>
                    <a:pt x="4212" y="686"/>
                  </a:cubicBezTo>
                  <a:cubicBezTo>
                    <a:pt x="4213" y="684"/>
                    <a:pt x="4214" y="683"/>
                    <a:pt x="4215" y="682"/>
                  </a:cubicBezTo>
                  <a:cubicBezTo>
                    <a:pt x="4216" y="683"/>
                    <a:pt x="4217" y="684"/>
                    <a:pt x="4218" y="686"/>
                  </a:cubicBezTo>
                  <a:cubicBezTo>
                    <a:pt x="4353" y="795"/>
                    <a:pt x="4423" y="852"/>
                    <a:pt x="4459" y="881"/>
                  </a:cubicBezTo>
                  <a:cubicBezTo>
                    <a:pt x="4462" y="879"/>
                    <a:pt x="4465" y="877"/>
                    <a:pt x="4468" y="875"/>
                  </a:cubicBezTo>
                  <a:cubicBezTo>
                    <a:pt x="4225" y="677"/>
                    <a:pt x="4224" y="677"/>
                    <a:pt x="4224" y="677"/>
                  </a:cubicBezTo>
                  <a:cubicBezTo>
                    <a:pt x="4223" y="677"/>
                    <a:pt x="4223" y="676"/>
                    <a:pt x="4222" y="676"/>
                  </a:cubicBezTo>
                  <a:cubicBezTo>
                    <a:pt x="4223" y="674"/>
                    <a:pt x="4224" y="673"/>
                    <a:pt x="4225" y="672"/>
                  </a:cubicBezTo>
                  <a:cubicBezTo>
                    <a:pt x="4226" y="670"/>
                    <a:pt x="4227" y="669"/>
                    <a:pt x="4228" y="668"/>
                  </a:cubicBezTo>
                  <a:cubicBezTo>
                    <a:pt x="4229" y="666"/>
                    <a:pt x="4230" y="664"/>
                    <a:pt x="4231" y="663"/>
                  </a:cubicBezTo>
                  <a:cubicBezTo>
                    <a:pt x="4236" y="653"/>
                    <a:pt x="4239" y="642"/>
                    <a:pt x="4239" y="631"/>
                  </a:cubicBezTo>
                  <a:cubicBezTo>
                    <a:pt x="4239" y="619"/>
                    <a:pt x="4236" y="609"/>
                    <a:pt x="4231" y="598"/>
                  </a:cubicBezTo>
                  <a:cubicBezTo>
                    <a:pt x="4231" y="598"/>
                    <a:pt x="4232" y="597"/>
                    <a:pt x="4233" y="597"/>
                  </a:cubicBezTo>
                  <a:cubicBezTo>
                    <a:pt x="4513" y="370"/>
                    <a:pt x="4513" y="370"/>
                    <a:pt x="4513" y="370"/>
                  </a:cubicBezTo>
                  <a:cubicBezTo>
                    <a:pt x="4514" y="369"/>
                    <a:pt x="4515" y="368"/>
                    <a:pt x="4516" y="367"/>
                  </a:cubicBezTo>
                  <a:cubicBezTo>
                    <a:pt x="4517" y="368"/>
                    <a:pt x="4518" y="369"/>
                    <a:pt x="4519" y="370"/>
                  </a:cubicBezTo>
                  <a:cubicBezTo>
                    <a:pt x="4798" y="597"/>
                    <a:pt x="4798" y="597"/>
                    <a:pt x="4798" y="597"/>
                  </a:cubicBezTo>
                  <a:cubicBezTo>
                    <a:pt x="4799" y="597"/>
                    <a:pt x="4800" y="598"/>
                    <a:pt x="4800" y="598"/>
                  </a:cubicBezTo>
                  <a:cubicBezTo>
                    <a:pt x="4801" y="597"/>
                    <a:pt x="4802" y="596"/>
                    <a:pt x="4803" y="594"/>
                  </a:cubicBezTo>
                  <a:cubicBezTo>
                    <a:pt x="4804" y="593"/>
                    <a:pt x="4805" y="592"/>
                    <a:pt x="4806" y="590"/>
                  </a:cubicBezTo>
                  <a:cubicBezTo>
                    <a:pt x="4805" y="590"/>
                    <a:pt x="4805" y="589"/>
                    <a:pt x="4804" y="589"/>
                  </a:cubicBezTo>
                  <a:cubicBezTo>
                    <a:pt x="4525" y="362"/>
                    <a:pt x="4525" y="362"/>
                    <a:pt x="4525" y="362"/>
                  </a:cubicBezTo>
                  <a:cubicBezTo>
                    <a:pt x="4524" y="362"/>
                    <a:pt x="4524" y="361"/>
                    <a:pt x="4523" y="361"/>
                  </a:cubicBezTo>
                  <a:cubicBezTo>
                    <a:pt x="4524" y="359"/>
                    <a:pt x="4525" y="357"/>
                    <a:pt x="4526" y="356"/>
                  </a:cubicBezTo>
                  <a:cubicBezTo>
                    <a:pt x="4527" y="354"/>
                    <a:pt x="4528" y="353"/>
                    <a:pt x="4529" y="352"/>
                  </a:cubicBezTo>
                  <a:cubicBezTo>
                    <a:pt x="4530" y="350"/>
                    <a:pt x="4531" y="349"/>
                    <a:pt x="4532" y="348"/>
                  </a:cubicBezTo>
                  <a:cubicBezTo>
                    <a:pt x="4537" y="337"/>
                    <a:pt x="4540" y="327"/>
                    <a:pt x="4540" y="315"/>
                  </a:cubicBezTo>
                  <a:cubicBezTo>
                    <a:pt x="4540" y="304"/>
                    <a:pt x="4537" y="293"/>
                    <a:pt x="4532" y="283"/>
                  </a:cubicBezTo>
                  <a:cubicBezTo>
                    <a:pt x="4532" y="283"/>
                    <a:pt x="4533" y="282"/>
                    <a:pt x="4534" y="282"/>
                  </a:cubicBezTo>
                  <a:cubicBezTo>
                    <a:pt x="4813" y="55"/>
                    <a:pt x="4813" y="55"/>
                    <a:pt x="4813" y="55"/>
                  </a:cubicBezTo>
                  <a:cubicBezTo>
                    <a:pt x="4814" y="54"/>
                    <a:pt x="4815" y="53"/>
                    <a:pt x="4816" y="51"/>
                  </a:cubicBezTo>
                  <a:cubicBezTo>
                    <a:pt x="4817" y="53"/>
                    <a:pt x="4818" y="54"/>
                    <a:pt x="4819" y="55"/>
                  </a:cubicBezTo>
                  <a:cubicBezTo>
                    <a:pt x="5098" y="282"/>
                    <a:pt x="5098" y="282"/>
                    <a:pt x="5098" y="282"/>
                  </a:cubicBezTo>
                  <a:cubicBezTo>
                    <a:pt x="5099" y="282"/>
                    <a:pt x="5100" y="283"/>
                    <a:pt x="5100" y="283"/>
                  </a:cubicBezTo>
                  <a:cubicBezTo>
                    <a:pt x="5101" y="282"/>
                    <a:pt x="5102" y="281"/>
                    <a:pt x="5103" y="279"/>
                  </a:cubicBezTo>
                  <a:cubicBezTo>
                    <a:pt x="5104" y="278"/>
                    <a:pt x="5105" y="276"/>
                    <a:pt x="5106" y="274"/>
                  </a:cubicBezTo>
                  <a:cubicBezTo>
                    <a:pt x="5105" y="274"/>
                    <a:pt x="5105" y="273"/>
                    <a:pt x="5104" y="273"/>
                  </a:cubicBezTo>
                  <a:cubicBezTo>
                    <a:pt x="4825" y="46"/>
                    <a:pt x="4825" y="46"/>
                    <a:pt x="4825" y="46"/>
                  </a:cubicBezTo>
                  <a:cubicBezTo>
                    <a:pt x="4824" y="46"/>
                    <a:pt x="4824" y="45"/>
                    <a:pt x="4823" y="45"/>
                  </a:cubicBezTo>
                  <a:cubicBezTo>
                    <a:pt x="4824" y="43"/>
                    <a:pt x="4825" y="42"/>
                    <a:pt x="4826" y="41"/>
                  </a:cubicBezTo>
                  <a:cubicBezTo>
                    <a:pt x="4827" y="39"/>
                    <a:pt x="4828" y="38"/>
                    <a:pt x="4829" y="37"/>
                  </a:cubicBezTo>
                  <a:cubicBezTo>
                    <a:pt x="4830" y="35"/>
                    <a:pt x="4831" y="34"/>
                    <a:pt x="4832" y="33"/>
                  </a:cubicBezTo>
                  <a:cubicBezTo>
                    <a:pt x="4837" y="22"/>
                    <a:pt x="4840" y="12"/>
                    <a:pt x="4840" y="0"/>
                  </a:cubicBezTo>
                  <a:cubicBezTo>
                    <a:pt x="4835" y="0"/>
                    <a:pt x="4835" y="0"/>
                    <a:pt x="4835" y="0"/>
                  </a:cubicBezTo>
                  <a:cubicBezTo>
                    <a:pt x="4833" y="0"/>
                    <a:pt x="4832" y="0"/>
                    <a:pt x="4832" y="0"/>
                  </a:cubicBezTo>
                  <a:cubicBezTo>
                    <a:pt x="4831" y="0"/>
                    <a:pt x="4831" y="0"/>
                    <a:pt x="4831" y="0"/>
                  </a:cubicBezTo>
                  <a:cubicBezTo>
                    <a:pt x="4831" y="8"/>
                    <a:pt x="4829" y="17"/>
                    <a:pt x="4825" y="24"/>
                  </a:cubicBezTo>
                  <a:cubicBezTo>
                    <a:pt x="4824" y="26"/>
                    <a:pt x="4823" y="27"/>
                    <a:pt x="4822" y="29"/>
                  </a:cubicBezTo>
                  <a:cubicBezTo>
                    <a:pt x="4821" y="30"/>
                    <a:pt x="4820" y="33"/>
                    <a:pt x="4819" y="34"/>
                  </a:cubicBezTo>
                  <a:cubicBezTo>
                    <a:pt x="4818" y="35"/>
                    <a:pt x="4817" y="37"/>
                    <a:pt x="4816" y="38"/>
                  </a:cubicBezTo>
                  <a:cubicBezTo>
                    <a:pt x="4815" y="39"/>
                    <a:pt x="4814" y="40"/>
                    <a:pt x="4813" y="41"/>
                  </a:cubicBezTo>
                  <a:cubicBezTo>
                    <a:pt x="4811" y="42"/>
                    <a:pt x="4810" y="44"/>
                    <a:pt x="4809" y="45"/>
                  </a:cubicBezTo>
                  <a:cubicBezTo>
                    <a:pt x="4808" y="45"/>
                    <a:pt x="4808" y="46"/>
                    <a:pt x="4807" y="46"/>
                  </a:cubicBezTo>
                  <a:cubicBezTo>
                    <a:pt x="4528" y="273"/>
                    <a:pt x="4528" y="273"/>
                    <a:pt x="4528" y="273"/>
                  </a:cubicBezTo>
                  <a:cubicBezTo>
                    <a:pt x="4527" y="273"/>
                    <a:pt x="4527" y="274"/>
                    <a:pt x="4526" y="274"/>
                  </a:cubicBezTo>
                  <a:cubicBezTo>
                    <a:pt x="4525" y="275"/>
                    <a:pt x="4524" y="276"/>
                    <a:pt x="4523" y="278"/>
                  </a:cubicBezTo>
                  <a:cubicBezTo>
                    <a:pt x="4521" y="280"/>
                    <a:pt x="4520" y="281"/>
                    <a:pt x="4519" y="282"/>
                  </a:cubicBezTo>
                  <a:cubicBezTo>
                    <a:pt x="4518" y="283"/>
                    <a:pt x="4517" y="285"/>
                    <a:pt x="4516" y="286"/>
                  </a:cubicBezTo>
                  <a:cubicBezTo>
                    <a:pt x="4515" y="287"/>
                    <a:pt x="4514" y="289"/>
                    <a:pt x="4513" y="290"/>
                  </a:cubicBezTo>
                  <a:cubicBezTo>
                    <a:pt x="4512" y="292"/>
                    <a:pt x="4511" y="294"/>
                    <a:pt x="4510" y="295"/>
                  </a:cubicBezTo>
                  <a:cubicBezTo>
                    <a:pt x="4508" y="302"/>
                    <a:pt x="4506" y="309"/>
                    <a:pt x="4506" y="315"/>
                  </a:cubicBezTo>
                  <a:cubicBezTo>
                    <a:pt x="4506" y="322"/>
                    <a:pt x="4508" y="329"/>
                    <a:pt x="4510" y="335"/>
                  </a:cubicBezTo>
                  <a:cubicBezTo>
                    <a:pt x="4510" y="335"/>
                    <a:pt x="4510" y="335"/>
                    <a:pt x="4510" y="334"/>
                  </a:cubicBezTo>
                  <a:cubicBezTo>
                    <a:pt x="4512" y="333"/>
                    <a:pt x="4513" y="331"/>
                    <a:pt x="4513" y="329"/>
                  </a:cubicBezTo>
                  <a:cubicBezTo>
                    <a:pt x="4515" y="325"/>
                    <a:pt x="4516" y="320"/>
                    <a:pt x="4516" y="315"/>
                  </a:cubicBezTo>
                  <a:cubicBezTo>
                    <a:pt x="4516" y="311"/>
                    <a:pt x="4517" y="306"/>
                    <a:pt x="4519" y="302"/>
                  </a:cubicBezTo>
                  <a:cubicBezTo>
                    <a:pt x="4519" y="300"/>
                    <a:pt x="4520" y="298"/>
                    <a:pt x="4522" y="295"/>
                  </a:cubicBezTo>
                  <a:cubicBezTo>
                    <a:pt x="4522" y="294"/>
                    <a:pt x="4524" y="292"/>
                    <a:pt x="4525" y="291"/>
                  </a:cubicBezTo>
                  <a:cubicBezTo>
                    <a:pt x="4525" y="291"/>
                    <a:pt x="4525" y="292"/>
                    <a:pt x="4525" y="292"/>
                  </a:cubicBezTo>
                  <a:cubicBezTo>
                    <a:pt x="4529" y="299"/>
                    <a:pt x="4531" y="307"/>
                    <a:pt x="4531" y="315"/>
                  </a:cubicBezTo>
                  <a:cubicBezTo>
                    <a:pt x="4531" y="324"/>
                    <a:pt x="4529" y="332"/>
                    <a:pt x="4525" y="340"/>
                  </a:cubicBezTo>
                  <a:cubicBezTo>
                    <a:pt x="4524" y="342"/>
                    <a:pt x="4523" y="343"/>
                    <a:pt x="4522" y="345"/>
                  </a:cubicBezTo>
                  <a:cubicBezTo>
                    <a:pt x="4521" y="346"/>
                    <a:pt x="4520" y="348"/>
                    <a:pt x="4519" y="349"/>
                  </a:cubicBezTo>
                  <a:cubicBezTo>
                    <a:pt x="4518" y="350"/>
                    <a:pt x="4517" y="352"/>
                    <a:pt x="4516" y="353"/>
                  </a:cubicBezTo>
                  <a:cubicBezTo>
                    <a:pt x="4515" y="354"/>
                    <a:pt x="4514" y="355"/>
                    <a:pt x="4513" y="356"/>
                  </a:cubicBezTo>
                  <a:cubicBezTo>
                    <a:pt x="4511" y="357"/>
                    <a:pt x="4510" y="360"/>
                    <a:pt x="4509" y="361"/>
                  </a:cubicBezTo>
                  <a:cubicBezTo>
                    <a:pt x="4508" y="361"/>
                    <a:pt x="4508" y="362"/>
                    <a:pt x="4507" y="362"/>
                  </a:cubicBezTo>
                  <a:cubicBezTo>
                    <a:pt x="4227" y="589"/>
                    <a:pt x="4227" y="589"/>
                    <a:pt x="4227" y="589"/>
                  </a:cubicBezTo>
                  <a:cubicBezTo>
                    <a:pt x="4226" y="589"/>
                    <a:pt x="4226" y="590"/>
                    <a:pt x="4225" y="590"/>
                  </a:cubicBezTo>
                  <a:cubicBezTo>
                    <a:pt x="4224" y="591"/>
                    <a:pt x="4223" y="592"/>
                    <a:pt x="4222" y="593"/>
                  </a:cubicBezTo>
                  <a:cubicBezTo>
                    <a:pt x="4220" y="595"/>
                    <a:pt x="4219" y="596"/>
                    <a:pt x="4218" y="597"/>
                  </a:cubicBezTo>
                  <a:cubicBezTo>
                    <a:pt x="4217" y="598"/>
                    <a:pt x="4216" y="600"/>
                    <a:pt x="4215" y="601"/>
                  </a:cubicBezTo>
                  <a:cubicBezTo>
                    <a:pt x="4214" y="602"/>
                    <a:pt x="4213" y="605"/>
                    <a:pt x="4212" y="606"/>
                  </a:cubicBezTo>
                  <a:cubicBezTo>
                    <a:pt x="4211" y="608"/>
                    <a:pt x="4210" y="610"/>
                    <a:pt x="4209" y="611"/>
                  </a:cubicBezTo>
                  <a:cubicBezTo>
                    <a:pt x="4207" y="617"/>
                    <a:pt x="4205" y="625"/>
                    <a:pt x="4205" y="631"/>
                  </a:cubicBezTo>
                  <a:cubicBezTo>
                    <a:pt x="4205" y="637"/>
                    <a:pt x="4207" y="645"/>
                    <a:pt x="4209" y="651"/>
                  </a:cubicBezTo>
                  <a:cubicBezTo>
                    <a:pt x="4210" y="651"/>
                    <a:pt x="4210" y="650"/>
                    <a:pt x="4210" y="650"/>
                  </a:cubicBezTo>
                  <a:cubicBezTo>
                    <a:pt x="4211" y="648"/>
                    <a:pt x="4212" y="646"/>
                    <a:pt x="4212" y="645"/>
                  </a:cubicBezTo>
                  <a:cubicBezTo>
                    <a:pt x="4214" y="640"/>
                    <a:pt x="4215" y="635"/>
                    <a:pt x="4215" y="631"/>
                  </a:cubicBezTo>
                  <a:cubicBezTo>
                    <a:pt x="4215" y="627"/>
                    <a:pt x="4216" y="621"/>
                    <a:pt x="4218" y="617"/>
                  </a:cubicBezTo>
                  <a:cubicBezTo>
                    <a:pt x="4218" y="615"/>
                    <a:pt x="4219" y="613"/>
                    <a:pt x="4221" y="611"/>
                  </a:cubicBezTo>
                  <a:cubicBezTo>
                    <a:pt x="4221" y="610"/>
                    <a:pt x="4223" y="608"/>
                    <a:pt x="4224" y="607"/>
                  </a:cubicBezTo>
                  <a:cubicBezTo>
                    <a:pt x="4224" y="607"/>
                    <a:pt x="4224" y="607"/>
                    <a:pt x="4225" y="607"/>
                  </a:cubicBezTo>
                  <a:cubicBezTo>
                    <a:pt x="4228" y="614"/>
                    <a:pt x="4230" y="623"/>
                    <a:pt x="4230" y="631"/>
                  </a:cubicBezTo>
                  <a:cubicBezTo>
                    <a:pt x="4230" y="639"/>
                    <a:pt x="4228" y="648"/>
                    <a:pt x="4224" y="655"/>
                  </a:cubicBezTo>
                  <a:cubicBezTo>
                    <a:pt x="4223" y="657"/>
                    <a:pt x="4222" y="658"/>
                    <a:pt x="4221" y="660"/>
                  </a:cubicBezTo>
                  <a:cubicBezTo>
                    <a:pt x="4220" y="661"/>
                    <a:pt x="4219" y="663"/>
                    <a:pt x="4218" y="664"/>
                  </a:cubicBezTo>
                  <a:cubicBezTo>
                    <a:pt x="4217" y="666"/>
                    <a:pt x="4216" y="668"/>
                    <a:pt x="4215" y="669"/>
                  </a:cubicBezTo>
                  <a:cubicBezTo>
                    <a:pt x="4214" y="670"/>
                    <a:pt x="4213" y="671"/>
                    <a:pt x="4212" y="672"/>
                  </a:cubicBezTo>
                  <a:cubicBezTo>
                    <a:pt x="4210" y="673"/>
                    <a:pt x="4209" y="675"/>
                    <a:pt x="4208" y="676"/>
                  </a:cubicBezTo>
                  <a:cubicBezTo>
                    <a:pt x="4207" y="676"/>
                    <a:pt x="4207" y="677"/>
                    <a:pt x="4206" y="677"/>
                  </a:cubicBezTo>
                  <a:cubicBezTo>
                    <a:pt x="3927" y="904"/>
                    <a:pt x="3927" y="904"/>
                    <a:pt x="3927" y="904"/>
                  </a:cubicBezTo>
                  <a:cubicBezTo>
                    <a:pt x="3926" y="904"/>
                    <a:pt x="3926" y="905"/>
                    <a:pt x="3925" y="905"/>
                  </a:cubicBezTo>
                  <a:cubicBezTo>
                    <a:pt x="3924" y="906"/>
                    <a:pt x="3923" y="907"/>
                    <a:pt x="3922" y="908"/>
                  </a:cubicBezTo>
                  <a:cubicBezTo>
                    <a:pt x="3920" y="911"/>
                    <a:pt x="3919" y="912"/>
                    <a:pt x="3918" y="913"/>
                  </a:cubicBezTo>
                  <a:cubicBezTo>
                    <a:pt x="3917" y="914"/>
                    <a:pt x="3916" y="916"/>
                    <a:pt x="3915" y="917"/>
                  </a:cubicBezTo>
                  <a:cubicBezTo>
                    <a:pt x="3914" y="918"/>
                    <a:pt x="3913" y="920"/>
                    <a:pt x="3912" y="921"/>
                  </a:cubicBezTo>
                  <a:cubicBezTo>
                    <a:pt x="3911" y="923"/>
                    <a:pt x="3910" y="925"/>
                    <a:pt x="3909" y="926"/>
                  </a:cubicBezTo>
                  <a:cubicBezTo>
                    <a:pt x="3907" y="933"/>
                    <a:pt x="3905" y="940"/>
                    <a:pt x="3905" y="946"/>
                  </a:cubicBezTo>
                  <a:cubicBezTo>
                    <a:pt x="3905" y="953"/>
                    <a:pt x="3907" y="960"/>
                    <a:pt x="3909" y="966"/>
                  </a:cubicBezTo>
                  <a:cubicBezTo>
                    <a:pt x="3909" y="966"/>
                    <a:pt x="3909" y="966"/>
                    <a:pt x="3910" y="966"/>
                  </a:cubicBezTo>
                  <a:cubicBezTo>
                    <a:pt x="3911" y="964"/>
                    <a:pt x="3912" y="962"/>
                    <a:pt x="3912" y="960"/>
                  </a:cubicBezTo>
                  <a:cubicBezTo>
                    <a:pt x="3914" y="956"/>
                    <a:pt x="3915" y="950"/>
                    <a:pt x="3915" y="946"/>
                  </a:cubicBezTo>
                  <a:cubicBezTo>
                    <a:pt x="3915" y="942"/>
                    <a:pt x="3916" y="937"/>
                    <a:pt x="3918" y="933"/>
                  </a:cubicBezTo>
                  <a:cubicBezTo>
                    <a:pt x="3918" y="931"/>
                    <a:pt x="3919" y="928"/>
                    <a:pt x="3921" y="926"/>
                  </a:cubicBezTo>
                  <a:cubicBezTo>
                    <a:pt x="3921" y="925"/>
                    <a:pt x="3923" y="923"/>
                    <a:pt x="3924" y="922"/>
                  </a:cubicBezTo>
                  <a:cubicBezTo>
                    <a:pt x="3924" y="922"/>
                    <a:pt x="3924" y="922"/>
                    <a:pt x="3924" y="922"/>
                  </a:cubicBezTo>
                  <a:cubicBezTo>
                    <a:pt x="3928" y="930"/>
                    <a:pt x="3930" y="938"/>
                    <a:pt x="3930" y="946"/>
                  </a:cubicBezTo>
                  <a:cubicBezTo>
                    <a:pt x="3930" y="955"/>
                    <a:pt x="3928" y="963"/>
                    <a:pt x="3924" y="970"/>
                  </a:cubicBezTo>
                  <a:cubicBezTo>
                    <a:pt x="3923" y="973"/>
                    <a:pt x="3922" y="974"/>
                    <a:pt x="3921" y="976"/>
                  </a:cubicBezTo>
                  <a:cubicBezTo>
                    <a:pt x="3920" y="977"/>
                    <a:pt x="3919" y="979"/>
                    <a:pt x="3918" y="980"/>
                  </a:cubicBezTo>
                  <a:cubicBezTo>
                    <a:pt x="3917" y="981"/>
                    <a:pt x="3916" y="983"/>
                    <a:pt x="3915" y="984"/>
                  </a:cubicBezTo>
                  <a:cubicBezTo>
                    <a:pt x="3914" y="985"/>
                    <a:pt x="3913" y="986"/>
                    <a:pt x="3912" y="987"/>
                  </a:cubicBezTo>
                  <a:cubicBezTo>
                    <a:pt x="3910" y="988"/>
                    <a:pt x="3909" y="990"/>
                    <a:pt x="3908" y="991"/>
                  </a:cubicBezTo>
                  <a:cubicBezTo>
                    <a:pt x="3907" y="991"/>
                    <a:pt x="3907" y="993"/>
                    <a:pt x="3906" y="993"/>
                  </a:cubicBezTo>
                  <a:cubicBezTo>
                    <a:pt x="3627" y="1220"/>
                    <a:pt x="3627" y="1220"/>
                    <a:pt x="3627" y="1220"/>
                  </a:cubicBezTo>
                  <a:cubicBezTo>
                    <a:pt x="3626" y="1220"/>
                    <a:pt x="3626" y="1221"/>
                    <a:pt x="3625" y="1221"/>
                  </a:cubicBezTo>
                  <a:cubicBezTo>
                    <a:pt x="3624" y="1222"/>
                    <a:pt x="3623" y="1223"/>
                    <a:pt x="3622" y="1224"/>
                  </a:cubicBezTo>
                  <a:cubicBezTo>
                    <a:pt x="3620" y="1226"/>
                    <a:pt x="3619" y="1227"/>
                    <a:pt x="3618" y="1228"/>
                  </a:cubicBezTo>
                  <a:cubicBezTo>
                    <a:pt x="3617" y="1229"/>
                    <a:pt x="3616" y="1231"/>
                    <a:pt x="3615" y="1232"/>
                  </a:cubicBezTo>
                  <a:cubicBezTo>
                    <a:pt x="3614" y="1233"/>
                    <a:pt x="3613" y="1235"/>
                    <a:pt x="3612" y="1237"/>
                  </a:cubicBezTo>
                  <a:cubicBezTo>
                    <a:pt x="3611" y="1239"/>
                    <a:pt x="3610" y="1241"/>
                    <a:pt x="3609" y="1242"/>
                  </a:cubicBezTo>
                  <a:cubicBezTo>
                    <a:pt x="3607" y="1248"/>
                    <a:pt x="3605" y="1255"/>
                    <a:pt x="3605" y="1262"/>
                  </a:cubicBezTo>
                  <a:cubicBezTo>
                    <a:pt x="3605" y="1268"/>
                    <a:pt x="3607" y="1275"/>
                    <a:pt x="3609" y="1282"/>
                  </a:cubicBezTo>
                  <a:cubicBezTo>
                    <a:pt x="3609" y="1282"/>
                    <a:pt x="3609" y="1281"/>
                    <a:pt x="3609" y="1281"/>
                  </a:cubicBezTo>
                  <a:cubicBezTo>
                    <a:pt x="3611" y="1279"/>
                    <a:pt x="3612" y="1277"/>
                    <a:pt x="3612" y="1275"/>
                  </a:cubicBezTo>
                  <a:cubicBezTo>
                    <a:pt x="3614" y="1271"/>
                    <a:pt x="3615" y="1266"/>
                    <a:pt x="3615" y="1262"/>
                  </a:cubicBezTo>
                  <a:cubicBezTo>
                    <a:pt x="3615" y="1258"/>
                    <a:pt x="3616" y="1252"/>
                    <a:pt x="3618" y="1248"/>
                  </a:cubicBezTo>
                  <a:cubicBezTo>
                    <a:pt x="3618" y="1246"/>
                    <a:pt x="3619" y="1244"/>
                    <a:pt x="3621" y="1242"/>
                  </a:cubicBezTo>
                  <a:cubicBezTo>
                    <a:pt x="3621" y="1241"/>
                    <a:pt x="3623" y="1239"/>
                    <a:pt x="3624" y="1238"/>
                  </a:cubicBezTo>
                  <a:cubicBezTo>
                    <a:pt x="3624" y="1238"/>
                    <a:pt x="3624" y="1238"/>
                    <a:pt x="3624" y="1238"/>
                  </a:cubicBezTo>
                  <a:cubicBezTo>
                    <a:pt x="3628" y="1245"/>
                    <a:pt x="3630" y="1253"/>
                    <a:pt x="3630" y="1262"/>
                  </a:cubicBezTo>
                  <a:cubicBezTo>
                    <a:pt x="3630" y="1270"/>
                    <a:pt x="3628" y="1279"/>
                    <a:pt x="3624" y="1286"/>
                  </a:cubicBezTo>
                  <a:cubicBezTo>
                    <a:pt x="3623" y="1288"/>
                    <a:pt x="3622" y="1289"/>
                    <a:pt x="3621" y="1291"/>
                  </a:cubicBezTo>
                  <a:cubicBezTo>
                    <a:pt x="3620" y="1292"/>
                    <a:pt x="3619" y="1294"/>
                    <a:pt x="3618" y="1295"/>
                  </a:cubicBezTo>
                  <a:cubicBezTo>
                    <a:pt x="3617" y="1296"/>
                    <a:pt x="3616" y="1299"/>
                    <a:pt x="3615" y="1300"/>
                  </a:cubicBezTo>
                  <a:cubicBezTo>
                    <a:pt x="3614" y="1301"/>
                    <a:pt x="3613" y="1302"/>
                    <a:pt x="3612" y="1303"/>
                  </a:cubicBezTo>
                  <a:cubicBezTo>
                    <a:pt x="3610" y="1304"/>
                    <a:pt x="3609" y="1306"/>
                    <a:pt x="3608" y="1307"/>
                  </a:cubicBezTo>
                  <a:cubicBezTo>
                    <a:pt x="3607" y="1307"/>
                    <a:pt x="3607" y="1308"/>
                    <a:pt x="3606" y="1308"/>
                  </a:cubicBezTo>
                  <a:cubicBezTo>
                    <a:pt x="3450" y="1435"/>
                    <a:pt x="3381" y="1491"/>
                    <a:pt x="3351" y="1516"/>
                  </a:cubicBezTo>
                  <a:cubicBezTo>
                    <a:pt x="3327" y="1535"/>
                    <a:pt x="3327" y="1535"/>
                    <a:pt x="3327" y="1535"/>
                  </a:cubicBezTo>
                  <a:cubicBezTo>
                    <a:pt x="3326" y="1535"/>
                    <a:pt x="3326" y="1536"/>
                    <a:pt x="3325" y="1536"/>
                  </a:cubicBezTo>
                  <a:cubicBezTo>
                    <a:pt x="3325" y="1536"/>
                    <a:pt x="3325" y="1536"/>
                    <a:pt x="3325" y="1536"/>
                  </a:cubicBezTo>
                  <a:cubicBezTo>
                    <a:pt x="3324" y="1537"/>
                    <a:pt x="3323" y="1538"/>
                    <a:pt x="3322" y="1539"/>
                  </a:cubicBezTo>
                  <a:cubicBezTo>
                    <a:pt x="3320" y="1541"/>
                    <a:pt x="3319" y="1542"/>
                    <a:pt x="3318" y="1544"/>
                  </a:cubicBezTo>
                  <a:cubicBezTo>
                    <a:pt x="3317" y="1545"/>
                    <a:pt x="3316" y="1547"/>
                    <a:pt x="3315" y="1548"/>
                  </a:cubicBezTo>
                  <a:cubicBezTo>
                    <a:pt x="3314" y="1549"/>
                    <a:pt x="3313" y="1551"/>
                    <a:pt x="3312" y="1552"/>
                  </a:cubicBezTo>
                  <a:cubicBezTo>
                    <a:pt x="3311" y="1554"/>
                    <a:pt x="3310" y="1556"/>
                    <a:pt x="3309" y="1557"/>
                  </a:cubicBezTo>
                  <a:cubicBezTo>
                    <a:pt x="3307" y="1564"/>
                    <a:pt x="3305" y="1571"/>
                    <a:pt x="3305" y="1577"/>
                  </a:cubicBezTo>
                  <a:cubicBezTo>
                    <a:pt x="3305" y="1583"/>
                    <a:pt x="3307" y="1591"/>
                    <a:pt x="3309" y="1597"/>
                  </a:cubicBezTo>
                  <a:cubicBezTo>
                    <a:pt x="3309" y="1597"/>
                    <a:pt x="3309" y="1597"/>
                    <a:pt x="3309" y="1597"/>
                  </a:cubicBezTo>
                  <a:cubicBezTo>
                    <a:pt x="3311" y="1595"/>
                    <a:pt x="3312" y="1593"/>
                    <a:pt x="3312" y="1591"/>
                  </a:cubicBezTo>
                  <a:cubicBezTo>
                    <a:pt x="3314" y="1587"/>
                    <a:pt x="3315" y="1581"/>
                    <a:pt x="3315" y="1577"/>
                  </a:cubicBezTo>
                  <a:cubicBezTo>
                    <a:pt x="3315" y="1573"/>
                    <a:pt x="3316" y="1568"/>
                    <a:pt x="3318" y="1564"/>
                  </a:cubicBezTo>
                  <a:cubicBezTo>
                    <a:pt x="3318" y="1561"/>
                    <a:pt x="3319" y="1559"/>
                    <a:pt x="3321" y="1557"/>
                  </a:cubicBezTo>
                  <a:cubicBezTo>
                    <a:pt x="3321" y="1556"/>
                    <a:pt x="3323" y="1554"/>
                    <a:pt x="3324" y="1553"/>
                  </a:cubicBezTo>
                  <a:cubicBezTo>
                    <a:pt x="3324" y="1553"/>
                    <a:pt x="3324" y="1553"/>
                    <a:pt x="3324" y="1553"/>
                  </a:cubicBezTo>
                  <a:cubicBezTo>
                    <a:pt x="3328" y="1560"/>
                    <a:pt x="3330" y="1569"/>
                    <a:pt x="3330" y="1577"/>
                  </a:cubicBezTo>
                  <a:cubicBezTo>
                    <a:pt x="3330" y="1586"/>
                    <a:pt x="3328" y="1594"/>
                    <a:pt x="3324" y="1601"/>
                  </a:cubicBezTo>
                  <a:cubicBezTo>
                    <a:pt x="3323" y="1603"/>
                    <a:pt x="3322" y="1605"/>
                    <a:pt x="3321" y="1607"/>
                  </a:cubicBezTo>
                  <a:cubicBezTo>
                    <a:pt x="3320" y="1608"/>
                    <a:pt x="3319" y="1610"/>
                    <a:pt x="3318" y="1611"/>
                  </a:cubicBezTo>
                  <a:cubicBezTo>
                    <a:pt x="3317" y="1612"/>
                    <a:pt x="3316" y="1614"/>
                    <a:pt x="3315" y="1615"/>
                  </a:cubicBezTo>
                  <a:cubicBezTo>
                    <a:pt x="3314" y="1616"/>
                    <a:pt x="3313" y="1617"/>
                    <a:pt x="3312" y="1618"/>
                  </a:cubicBezTo>
                  <a:cubicBezTo>
                    <a:pt x="3312" y="1618"/>
                    <a:pt x="3312" y="1618"/>
                    <a:pt x="3312" y="1618"/>
                  </a:cubicBezTo>
                  <a:cubicBezTo>
                    <a:pt x="3311" y="1619"/>
                    <a:pt x="3310" y="1619"/>
                    <a:pt x="3309" y="1620"/>
                  </a:cubicBezTo>
                  <a:cubicBezTo>
                    <a:pt x="3309" y="1621"/>
                    <a:pt x="3308" y="1622"/>
                    <a:pt x="3308" y="1622"/>
                  </a:cubicBezTo>
                  <a:cubicBezTo>
                    <a:pt x="3308" y="1622"/>
                    <a:pt x="3308" y="1622"/>
                    <a:pt x="3308" y="1622"/>
                  </a:cubicBezTo>
                  <a:cubicBezTo>
                    <a:pt x="3307" y="1622"/>
                    <a:pt x="3307" y="1623"/>
                    <a:pt x="3306" y="1623"/>
                  </a:cubicBezTo>
                  <a:cubicBezTo>
                    <a:pt x="3027" y="1851"/>
                    <a:pt x="3027" y="1851"/>
                    <a:pt x="3027" y="1851"/>
                  </a:cubicBezTo>
                  <a:cubicBezTo>
                    <a:pt x="3026" y="1851"/>
                    <a:pt x="3026" y="1852"/>
                    <a:pt x="3025" y="1852"/>
                  </a:cubicBezTo>
                  <a:cubicBezTo>
                    <a:pt x="3024" y="1853"/>
                    <a:pt x="3023" y="1854"/>
                    <a:pt x="3022" y="1855"/>
                  </a:cubicBezTo>
                  <a:cubicBezTo>
                    <a:pt x="3020" y="1857"/>
                    <a:pt x="3019" y="1858"/>
                    <a:pt x="3018" y="1859"/>
                  </a:cubicBezTo>
                  <a:cubicBezTo>
                    <a:pt x="3017" y="1860"/>
                    <a:pt x="3016" y="1862"/>
                    <a:pt x="3015" y="1863"/>
                  </a:cubicBezTo>
                  <a:cubicBezTo>
                    <a:pt x="3015" y="1863"/>
                    <a:pt x="3015" y="1863"/>
                    <a:pt x="3015" y="1863"/>
                  </a:cubicBezTo>
                  <a:cubicBezTo>
                    <a:pt x="3014" y="1864"/>
                    <a:pt x="3013" y="1866"/>
                    <a:pt x="3012" y="1867"/>
                  </a:cubicBezTo>
                  <a:cubicBezTo>
                    <a:pt x="3011" y="1869"/>
                    <a:pt x="3010" y="1872"/>
                    <a:pt x="3009" y="1873"/>
                  </a:cubicBezTo>
                  <a:cubicBezTo>
                    <a:pt x="3009" y="1873"/>
                    <a:pt x="3009" y="1873"/>
                    <a:pt x="3009" y="1873"/>
                  </a:cubicBezTo>
                  <a:cubicBezTo>
                    <a:pt x="3007" y="1879"/>
                    <a:pt x="3005" y="1887"/>
                    <a:pt x="3005" y="1893"/>
                  </a:cubicBezTo>
                  <a:cubicBezTo>
                    <a:pt x="3005" y="1899"/>
                    <a:pt x="3007" y="1907"/>
                    <a:pt x="3009" y="1913"/>
                  </a:cubicBezTo>
                  <a:cubicBezTo>
                    <a:pt x="3009" y="1913"/>
                    <a:pt x="3009" y="1913"/>
                    <a:pt x="3009" y="1913"/>
                  </a:cubicBezTo>
                  <a:cubicBezTo>
                    <a:pt x="3011" y="1911"/>
                    <a:pt x="3012" y="1909"/>
                    <a:pt x="3012" y="1907"/>
                  </a:cubicBezTo>
                  <a:cubicBezTo>
                    <a:pt x="3013" y="1905"/>
                    <a:pt x="3013" y="1903"/>
                    <a:pt x="3014" y="1901"/>
                  </a:cubicBezTo>
                  <a:cubicBezTo>
                    <a:pt x="3014" y="1901"/>
                    <a:pt x="3014" y="1900"/>
                    <a:pt x="3014" y="1900"/>
                  </a:cubicBezTo>
                  <a:cubicBezTo>
                    <a:pt x="3014" y="1899"/>
                    <a:pt x="3014" y="1899"/>
                    <a:pt x="3014" y="1898"/>
                  </a:cubicBezTo>
                  <a:cubicBezTo>
                    <a:pt x="3014" y="1896"/>
                    <a:pt x="3015" y="1894"/>
                    <a:pt x="3015" y="1893"/>
                  </a:cubicBezTo>
                  <a:cubicBezTo>
                    <a:pt x="3015" y="1893"/>
                    <a:pt x="3015" y="1893"/>
                    <a:pt x="3015" y="1893"/>
                  </a:cubicBezTo>
                  <a:cubicBezTo>
                    <a:pt x="3015" y="1888"/>
                    <a:pt x="3016" y="1883"/>
                    <a:pt x="3018" y="1879"/>
                  </a:cubicBezTo>
                  <a:cubicBezTo>
                    <a:pt x="3018" y="1877"/>
                    <a:pt x="3019" y="1875"/>
                    <a:pt x="3021" y="1873"/>
                  </a:cubicBezTo>
                  <a:cubicBezTo>
                    <a:pt x="3021" y="1872"/>
                    <a:pt x="3023" y="1869"/>
                    <a:pt x="3024" y="1868"/>
                  </a:cubicBezTo>
                  <a:cubicBezTo>
                    <a:pt x="3028" y="1876"/>
                    <a:pt x="3030" y="1884"/>
                    <a:pt x="3030" y="1893"/>
                  </a:cubicBezTo>
                  <a:cubicBezTo>
                    <a:pt x="3030" y="1901"/>
                    <a:pt x="3028" y="1909"/>
                    <a:pt x="3024" y="1917"/>
                  </a:cubicBezTo>
                  <a:cubicBezTo>
                    <a:pt x="3023" y="1919"/>
                    <a:pt x="3022" y="1920"/>
                    <a:pt x="3021" y="1922"/>
                  </a:cubicBezTo>
                  <a:cubicBezTo>
                    <a:pt x="3020" y="1923"/>
                    <a:pt x="3019" y="1925"/>
                    <a:pt x="3018" y="1926"/>
                  </a:cubicBezTo>
                  <a:cubicBezTo>
                    <a:pt x="3017" y="1927"/>
                    <a:pt x="3016" y="1929"/>
                    <a:pt x="3015" y="1930"/>
                  </a:cubicBezTo>
                  <a:cubicBezTo>
                    <a:pt x="3015" y="1930"/>
                    <a:pt x="3015" y="1930"/>
                    <a:pt x="3015" y="1930"/>
                  </a:cubicBezTo>
                  <a:cubicBezTo>
                    <a:pt x="3014" y="1931"/>
                    <a:pt x="3013" y="1932"/>
                    <a:pt x="3012" y="1933"/>
                  </a:cubicBezTo>
                  <a:cubicBezTo>
                    <a:pt x="3010" y="1934"/>
                    <a:pt x="3009" y="1937"/>
                    <a:pt x="3008" y="1938"/>
                  </a:cubicBezTo>
                  <a:cubicBezTo>
                    <a:pt x="3007" y="1938"/>
                    <a:pt x="3007" y="1939"/>
                    <a:pt x="3006" y="1939"/>
                  </a:cubicBezTo>
                  <a:cubicBezTo>
                    <a:pt x="2726" y="2166"/>
                    <a:pt x="2726" y="2166"/>
                    <a:pt x="2726" y="2166"/>
                  </a:cubicBezTo>
                  <a:cubicBezTo>
                    <a:pt x="2725" y="2166"/>
                    <a:pt x="2725" y="2167"/>
                    <a:pt x="2724" y="2167"/>
                  </a:cubicBezTo>
                  <a:cubicBezTo>
                    <a:pt x="2723" y="2168"/>
                    <a:pt x="2722" y="2169"/>
                    <a:pt x="2721" y="2170"/>
                  </a:cubicBezTo>
                  <a:cubicBezTo>
                    <a:pt x="2719" y="2172"/>
                    <a:pt x="2718" y="2173"/>
                    <a:pt x="2717" y="2174"/>
                  </a:cubicBezTo>
                  <a:cubicBezTo>
                    <a:pt x="2716" y="2176"/>
                    <a:pt x="2715" y="2178"/>
                    <a:pt x="2714" y="2179"/>
                  </a:cubicBezTo>
                  <a:cubicBezTo>
                    <a:pt x="2713" y="2180"/>
                    <a:pt x="2712" y="2182"/>
                    <a:pt x="2711" y="2183"/>
                  </a:cubicBezTo>
                  <a:cubicBezTo>
                    <a:pt x="2710" y="2185"/>
                    <a:pt x="2709" y="2187"/>
                    <a:pt x="2708" y="2188"/>
                  </a:cubicBezTo>
                  <a:cubicBezTo>
                    <a:pt x="2708" y="2188"/>
                    <a:pt x="2708" y="2189"/>
                    <a:pt x="2708" y="2189"/>
                  </a:cubicBezTo>
                  <a:cubicBezTo>
                    <a:pt x="2706" y="2195"/>
                    <a:pt x="2704" y="2202"/>
                    <a:pt x="2704" y="2208"/>
                  </a:cubicBezTo>
                  <a:cubicBezTo>
                    <a:pt x="2704" y="2215"/>
                    <a:pt x="2706" y="2222"/>
                    <a:pt x="2708" y="2228"/>
                  </a:cubicBezTo>
                  <a:cubicBezTo>
                    <a:pt x="2709" y="2227"/>
                    <a:pt x="2710" y="2226"/>
                    <a:pt x="2710" y="2225"/>
                  </a:cubicBezTo>
                  <a:cubicBezTo>
                    <a:pt x="2711" y="2224"/>
                    <a:pt x="2711" y="2223"/>
                    <a:pt x="2711" y="2222"/>
                  </a:cubicBezTo>
                  <a:cubicBezTo>
                    <a:pt x="2711" y="2222"/>
                    <a:pt x="2711" y="2222"/>
                    <a:pt x="2711" y="2222"/>
                  </a:cubicBezTo>
                  <a:cubicBezTo>
                    <a:pt x="2712" y="2220"/>
                    <a:pt x="2713" y="2218"/>
                    <a:pt x="2713" y="2215"/>
                  </a:cubicBezTo>
                  <a:cubicBezTo>
                    <a:pt x="2714" y="2213"/>
                    <a:pt x="2714" y="2210"/>
                    <a:pt x="2714" y="2208"/>
                  </a:cubicBezTo>
                  <a:cubicBezTo>
                    <a:pt x="2714" y="2206"/>
                    <a:pt x="2715" y="2204"/>
                    <a:pt x="2715" y="2202"/>
                  </a:cubicBezTo>
                  <a:cubicBezTo>
                    <a:pt x="2716" y="2199"/>
                    <a:pt x="2716" y="2197"/>
                    <a:pt x="2717" y="2195"/>
                  </a:cubicBezTo>
                  <a:cubicBezTo>
                    <a:pt x="2717" y="2195"/>
                    <a:pt x="2717" y="2195"/>
                    <a:pt x="2717" y="2195"/>
                  </a:cubicBezTo>
                  <a:cubicBezTo>
                    <a:pt x="2717" y="2194"/>
                    <a:pt x="2718" y="2193"/>
                    <a:pt x="2718" y="2192"/>
                  </a:cubicBezTo>
                  <a:cubicBezTo>
                    <a:pt x="2718" y="2191"/>
                    <a:pt x="2719" y="2189"/>
                    <a:pt x="2720" y="2188"/>
                  </a:cubicBezTo>
                  <a:cubicBezTo>
                    <a:pt x="2720" y="2187"/>
                    <a:pt x="2722" y="2185"/>
                    <a:pt x="2723" y="2184"/>
                  </a:cubicBezTo>
                  <a:cubicBezTo>
                    <a:pt x="2727" y="2191"/>
                    <a:pt x="2729" y="2200"/>
                    <a:pt x="2729" y="2208"/>
                  </a:cubicBezTo>
                  <a:cubicBezTo>
                    <a:pt x="2729" y="2212"/>
                    <a:pt x="2729" y="2217"/>
                    <a:pt x="2728" y="2221"/>
                  </a:cubicBezTo>
                  <a:cubicBezTo>
                    <a:pt x="2727" y="2225"/>
                    <a:pt x="2725" y="2229"/>
                    <a:pt x="2723" y="2232"/>
                  </a:cubicBezTo>
                  <a:cubicBezTo>
                    <a:pt x="2722" y="2235"/>
                    <a:pt x="2721" y="2236"/>
                    <a:pt x="2720" y="2238"/>
                  </a:cubicBezTo>
                  <a:cubicBezTo>
                    <a:pt x="2719" y="2239"/>
                    <a:pt x="2718" y="2241"/>
                    <a:pt x="2717" y="2242"/>
                  </a:cubicBezTo>
                  <a:cubicBezTo>
                    <a:pt x="2716" y="2243"/>
                    <a:pt x="2715" y="2245"/>
                    <a:pt x="2714" y="2246"/>
                  </a:cubicBezTo>
                  <a:cubicBezTo>
                    <a:pt x="2713" y="2247"/>
                    <a:pt x="2712" y="2248"/>
                    <a:pt x="2711" y="2249"/>
                  </a:cubicBezTo>
                  <a:cubicBezTo>
                    <a:pt x="2709" y="2250"/>
                    <a:pt x="2708" y="2252"/>
                    <a:pt x="2707" y="2253"/>
                  </a:cubicBezTo>
                  <a:cubicBezTo>
                    <a:pt x="2706" y="2253"/>
                    <a:pt x="2706" y="2255"/>
                    <a:pt x="2705" y="2255"/>
                  </a:cubicBezTo>
                  <a:cubicBezTo>
                    <a:pt x="2607" y="2334"/>
                    <a:pt x="2544" y="2386"/>
                    <a:pt x="2503" y="2419"/>
                  </a:cubicBezTo>
                  <a:cubicBezTo>
                    <a:pt x="2426" y="2482"/>
                    <a:pt x="2426" y="2482"/>
                    <a:pt x="2426" y="2482"/>
                  </a:cubicBezTo>
                  <a:cubicBezTo>
                    <a:pt x="2425" y="2482"/>
                    <a:pt x="2425" y="2483"/>
                    <a:pt x="2424" y="2483"/>
                  </a:cubicBezTo>
                  <a:cubicBezTo>
                    <a:pt x="2423" y="2484"/>
                    <a:pt x="2422" y="2485"/>
                    <a:pt x="2421" y="2486"/>
                  </a:cubicBezTo>
                  <a:cubicBezTo>
                    <a:pt x="2419" y="2488"/>
                    <a:pt x="2418" y="2489"/>
                    <a:pt x="2417" y="2490"/>
                  </a:cubicBezTo>
                  <a:cubicBezTo>
                    <a:pt x="2416" y="2491"/>
                    <a:pt x="2415" y="2493"/>
                    <a:pt x="2414" y="2495"/>
                  </a:cubicBezTo>
                  <a:cubicBezTo>
                    <a:pt x="2413" y="2496"/>
                    <a:pt x="2412" y="2498"/>
                    <a:pt x="2411" y="2499"/>
                  </a:cubicBezTo>
                  <a:cubicBezTo>
                    <a:pt x="2410" y="2501"/>
                    <a:pt x="2409" y="2503"/>
                    <a:pt x="2408" y="2504"/>
                  </a:cubicBezTo>
                  <a:cubicBezTo>
                    <a:pt x="2406" y="2510"/>
                    <a:pt x="2404" y="2518"/>
                    <a:pt x="2404" y="2524"/>
                  </a:cubicBezTo>
                  <a:cubicBezTo>
                    <a:pt x="2404" y="2530"/>
                    <a:pt x="2406" y="2537"/>
                    <a:pt x="2408" y="2543"/>
                  </a:cubicBezTo>
                  <a:cubicBezTo>
                    <a:pt x="2408" y="2543"/>
                    <a:pt x="2408" y="2543"/>
                    <a:pt x="2408" y="2543"/>
                  </a:cubicBezTo>
                  <a:cubicBezTo>
                    <a:pt x="2410" y="2541"/>
                    <a:pt x="2411" y="2539"/>
                    <a:pt x="2411" y="2537"/>
                  </a:cubicBezTo>
                  <a:cubicBezTo>
                    <a:pt x="2413" y="2533"/>
                    <a:pt x="2414" y="2528"/>
                    <a:pt x="2414" y="2524"/>
                  </a:cubicBezTo>
                  <a:cubicBezTo>
                    <a:pt x="2414" y="2524"/>
                    <a:pt x="2414" y="2524"/>
                    <a:pt x="2414" y="2524"/>
                  </a:cubicBezTo>
                  <a:cubicBezTo>
                    <a:pt x="2417" y="2524"/>
                    <a:pt x="2418" y="2524"/>
                    <a:pt x="2418" y="2524"/>
                  </a:cubicBezTo>
                  <a:cubicBezTo>
                    <a:pt x="2418" y="2524"/>
                    <a:pt x="2418" y="2524"/>
                    <a:pt x="2418" y="2524"/>
                  </a:cubicBezTo>
                  <a:cubicBezTo>
                    <a:pt x="2422" y="2524"/>
                    <a:pt x="2423" y="2524"/>
                    <a:pt x="2423" y="2524"/>
                  </a:cubicBezTo>
                  <a:cubicBezTo>
                    <a:pt x="2423" y="2524"/>
                    <a:pt x="2423" y="2524"/>
                    <a:pt x="2423" y="2524"/>
                  </a:cubicBezTo>
                  <a:cubicBezTo>
                    <a:pt x="2428" y="2524"/>
                    <a:pt x="2428" y="2524"/>
                    <a:pt x="2428" y="2524"/>
                  </a:cubicBezTo>
                  <a:cubicBezTo>
                    <a:pt x="2428" y="2516"/>
                    <a:pt x="2426" y="2508"/>
                    <a:pt x="2422" y="2500"/>
                  </a:cubicBezTo>
                  <a:cubicBezTo>
                    <a:pt x="2423" y="2500"/>
                    <a:pt x="2423" y="2500"/>
                    <a:pt x="2423" y="2500"/>
                  </a:cubicBezTo>
                  <a:cubicBezTo>
                    <a:pt x="2427" y="2507"/>
                    <a:pt x="2429" y="2516"/>
                    <a:pt x="2429" y="2524"/>
                  </a:cubicBezTo>
                  <a:cubicBezTo>
                    <a:pt x="2429" y="2524"/>
                    <a:pt x="2429" y="2524"/>
                    <a:pt x="2429" y="2524"/>
                  </a:cubicBezTo>
                  <a:cubicBezTo>
                    <a:pt x="2429" y="2532"/>
                    <a:pt x="2427" y="2541"/>
                    <a:pt x="2423" y="2548"/>
                  </a:cubicBezTo>
                  <a:cubicBezTo>
                    <a:pt x="2422" y="2550"/>
                    <a:pt x="2421" y="2551"/>
                    <a:pt x="2420" y="2553"/>
                  </a:cubicBezTo>
                  <a:cubicBezTo>
                    <a:pt x="2419" y="2555"/>
                    <a:pt x="2418" y="2557"/>
                    <a:pt x="2417" y="2558"/>
                  </a:cubicBezTo>
                  <a:cubicBezTo>
                    <a:pt x="2416" y="2559"/>
                    <a:pt x="2415" y="2561"/>
                    <a:pt x="2414" y="2562"/>
                  </a:cubicBezTo>
                  <a:cubicBezTo>
                    <a:pt x="2413" y="2563"/>
                    <a:pt x="2412" y="2564"/>
                    <a:pt x="2411" y="2565"/>
                  </a:cubicBezTo>
                  <a:cubicBezTo>
                    <a:pt x="2409" y="2566"/>
                    <a:pt x="2408" y="2568"/>
                    <a:pt x="2407" y="2569"/>
                  </a:cubicBezTo>
                  <a:cubicBezTo>
                    <a:pt x="2406" y="2569"/>
                    <a:pt x="2406" y="2570"/>
                    <a:pt x="2405" y="2570"/>
                  </a:cubicBezTo>
                  <a:cubicBezTo>
                    <a:pt x="2125" y="2797"/>
                    <a:pt x="2125" y="2797"/>
                    <a:pt x="2125" y="2797"/>
                  </a:cubicBezTo>
                  <a:cubicBezTo>
                    <a:pt x="2124" y="2797"/>
                    <a:pt x="2124" y="2798"/>
                    <a:pt x="2123" y="2798"/>
                  </a:cubicBezTo>
                  <a:cubicBezTo>
                    <a:pt x="2122" y="2800"/>
                    <a:pt x="2121" y="2801"/>
                    <a:pt x="2120" y="2802"/>
                  </a:cubicBezTo>
                  <a:cubicBezTo>
                    <a:pt x="2118" y="2804"/>
                    <a:pt x="2117" y="2805"/>
                    <a:pt x="2116" y="2806"/>
                  </a:cubicBezTo>
                  <a:cubicBezTo>
                    <a:pt x="2115" y="2807"/>
                    <a:pt x="2114" y="2809"/>
                    <a:pt x="2113" y="2810"/>
                  </a:cubicBezTo>
                  <a:cubicBezTo>
                    <a:pt x="2112" y="2811"/>
                    <a:pt x="2111" y="2813"/>
                    <a:pt x="2110" y="2814"/>
                  </a:cubicBezTo>
                  <a:cubicBezTo>
                    <a:pt x="2109" y="2816"/>
                    <a:pt x="2108" y="2818"/>
                    <a:pt x="2107" y="2819"/>
                  </a:cubicBezTo>
                  <a:cubicBezTo>
                    <a:pt x="2105" y="2826"/>
                    <a:pt x="2103" y="2833"/>
                    <a:pt x="2103" y="2839"/>
                  </a:cubicBezTo>
                  <a:cubicBezTo>
                    <a:pt x="2103" y="2846"/>
                    <a:pt x="2105" y="2853"/>
                    <a:pt x="2107" y="2859"/>
                  </a:cubicBezTo>
                  <a:cubicBezTo>
                    <a:pt x="2107" y="2859"/>
                    <a:pt x="2107" y="2859"/>
                    <a:pt x="2107" y="2859"/>
                  </a:cubicBezTo>
                  <a:cubicBezTo>
                    <a:pt x="2109" y="2857"/>
                    <a:pt x="2110" y="2855"/>
                    <a:pt x="2110" y="2853"/>
                  </a:cubicBezTo>
                  <a:cubicBezTo>
                    <a:pt x="2112" y="2849"/>
                    <a:pt x="2113" y="2844"/>
                    <a:pt x="2113" y="2839"/>
                  </a:cubicBezTo>
                  <a:cubicBezTo>
                    <a:pt x="2113" y="2835"/>
                    <a:pt x="2114" y="2830"/>
                    <a:pt x="2116" y="2826"/>
                  </a:cubicBezTo>
                  <a:cubicBezTo>
                    <a:pt x="2116" y="2824"/>
                    <a:pt x="2117" y="2822"/>
                    <a:pt x="2119" y="2819"/>
                  </a:cubicBezTo>
                  <a:cubicBezTo>
                    <a:pt x="2119" y="2819"/>
                    <a:pt x="2121" y="2817"/>
                    <a:pt x="2122" y="2816"/>
                  </a:cubicBezTo>
                  <a:cubicBezTo>
                    <a:pt x="2122" y="2816"/>
                    <a:pt x="2122" y="2815"/>
                    <a:pt x="2122" y="2815"/>
                  </a:cubicBezTo>
                  <a:cubicBezTo>
                    <a:pt x="2126" y="2823"/>
                    <a:pt x="2128" y="2831"/>
                    <a:pt x="2128" y="2839"/>
                  </a:cubicBezTo>
                  <a:cubicBezTo>
                    <a:pt x="2128" y="2848"/>
                    <a:pt x="2126" y="2856"/>
                    <a:pt x="2122" y="2864"/>
                  </a:cubicBezTo>
                  <a:cubicBezTo>
                    <a:pt x="2121" y="2866"/>
                    <a:pt x="2120" y="2867"/>
                    <a:pt x="2119" y="2869"/>
                  </a:cubicBezTo>
                  <a:cubicBezTo>
                    <a:pt x="2118" y="2870"/>
                    <a:pt x="2117" y="2872"/>
                    <a:pt x="2116" y="2873"/>
                  </a:cubicBezTo>
                  <a:cubicBezTo>
                    <a:pt x="2115" y="2874"/>
                    <a:pt x="2114" y="2876"/>
                    <a:pt x="2113" y="2877"/>
                  </a:cubicBezTo>
                  <a:cubicBezTo>
                    <a:pt x="2112" y="2878"/>
                    <a:pt x="2111" y="2879"/>
                    <a:pt x="2110" y="2880"/>
                  </a:cubicBezTo>
                  <a:cubicBezTo>
                    <a:pt x="2108" y="2882"/>
                    <a:pt x="2107" y="2884"/>
                    <a:pt x="2106" y="2885"/>
                  </a:cubicBezTo>
                  <a:cubicBezTo>
                    <a:pt x="2105" y="2885"/>
                    <a:pt x="2105" y="2886"/>
                    <a:pt x="2104" y="2886"/>
                  </a:cubicBezTo>
                  <a:cubicBezTo>
                    <a:pt x="1825" y="3113"/>
                    <a:pt x="1825" y="3113"/>
                    <a:pt x="1825" y="3113"/>
                  </a:cubicBezTo>
                  <a:cubicBezTo>
                    <a:pt x="1824" y="3113"/>
                    <a:pt x="1824" y="3114"/>
                    <a:pt x="1823" y="3114"/>
                  </a:cubicBezTo>
                  <a:cubicBezTo>
                    <a:pt x="1822" y="3115"/>
                    <a:pt x="1821" y="3116"/>
                    <a:pt x="1820" y="3117"/>
                  </a:cubicBezTo>
                  <a:cubicBezTo>
                    <a:pt x="1818" y="3119"/>
                    <a:pt x="1817" y="3120"/>
                    <a:pt x="1816" y="3121"/>
                  </a:cubicBezTo>
                  <a:cubicBezTo>
                    <a:pt x="1815" y="3122"/>
                    <a:pt x="1814" y="3124"/>
                    <a:pt x="1813" y="3125"/>
                  </a:cubicBezTo>
                  <a:cubicBezTo>
                    <a:pt x="1812" y="3127"/>
                    <a:pt x="1811" y="3129"/>
                    <a:pt x="1810" y="3130"/>
                  </a:cubicBezTo>
                  <a:cubicBezTo>
                    <a:pt x="1809" y="3132"/>
                    <a:pt x="1808" y="3134"/>
                    <a:pt x="1807" y="3135"/>
                  </a:cubicBezTo>
                  <a:cubicBezTo>
                    <a:pt x="1805" y="3141"/>
                    <a:pt x="1803" y="3149"/>
                    <a:pt x="1803" y="3155"/>
                  </a:cubicBezTo>
                  <a:cubicBezTo>
                    <a:pt x="1803" y="3161"/>
                    <a:pt x="1805" y="3168"/>
                    <a:pt x="1807" y="3174"/>
                  </a:cubicBezTo>
                  <a:cubicBezTo>
                    <a:pt x="1807" y="3174"/>
                    <a:pt x="1807" y="3175"/>
                    <a:pt x="1807" y="3175"/>
                  </a:cubicBezTo>
                  <a:cubicBezTo>
                    <a:pt x="1809" y="3173"/>
                    <a:pt x="1810" y="3171"/>
                    <a:pt x="1810" y="3169"/>
                  </a:cubicBezTo>
                  <a:cubicBezTo>
                    <a:pt x="1812" y="3164"/>
                    <a:pt x="1813" y="3159"/>
                    <a:pt x="1813" y="3155"/>
                  </a:cubicBezTo>
                  <a:cubicBezTo>
                    <a:pt x="1813" y="3151"/>
                    <a:pt x="1814" y="3145"/>
                    <a:pt x="1816" y="3141"/>
                  </a:cubicBezTo>
                  <a:cubicBezTo>
                    <a:pt x="1816" y="3139"/>
                    <a:pt x="1817" y="3137"/>
                    <a:pt x="1819" y="3135"/>
                  </a:cubicBezTo>
                  <a:cubicBezTo>
                    <a:pt x="1819" y="3134"/>
                    <a:pt x="1820" y="3132"/>
                    <a:pt x="1821" y="3131"/>
                  </a:cubicBezTo>
                  <a:cubicBezTo>
                    <a:pt x="1822" y="3131"/>
                    <a:pt x="1822" y="3131"/>
                    <a:pt x="1822" y="3131"/>
                  </a:cubicBezTo>
                  <a:cubicBezTo>
                    <a:pt x="1826" y="3138"/>
                    <a:pt x="1828" y="3146"/>
                    <a:pt x="1828" y="3155"/>
                  </a:cubicBezTo>
                  <a:cubicBezTo>
                    <a:pt x="1828" y="3163"/>
                    <a:pt x="1826" y="3172"/>
                    <a:pt x="1822" y="3179"/>
                  </a:cubicBezTo>
                  <a:cubicBezTo>
                    <a:pt x="1821" y="3181"/>
                    <a:pt x="1820" y="3182"/>
                    <a:pt x="1819" y="3184"/>
                  </a:cubicBezTo>
                  <a:cubicBezTo>
                    <a:pt x="1818" y="3185"/>
                    <a:pt x="1817" y="3187"/>
                    <a:pt x="1816" y="3189"/>
                  </a:cubicBezTo>
                  <a:cubicBezTo>
                    <a:pt x="1815" y="3190"/>
                    <a:pt x="1814" y="3192"/>
                    <a:pt x="1813" y="3193"/>
                  </a:cubicBezTo>
                  <a:cubicBezTo>
                    <a:pt x="1812" y="3194"/>
                    <a:pt x="1811" y="3195"/>
                    <a:pt x="1810" y="3196"/>
                  </a:cubicBezTo>
                  <a:cubicBezTo>
                    <a:pt x="1808" y="3197"/>
                    <a:pt x="1807" y="3199"/>
                    <a:pt x="1806" y="3200"/>
                  </a:cubicBezTo>
                  <a:cubicBezTo>
                    <a:pt x="1805" y="3200"/>
                    <a:pt x="1805" y="3201"/>
                    <a:pt x="1804" y="3201"/>
                  </a:cubicBezTo>
                  <a:cubicBezTo>
                    <a:pt x="1524" y="3428"/>
                    <a:pt x="1524" y="3428"/>
                    <a:pt x="1524" y="3428"/>
                  </a:cubicBezTo>
                  <a:cubicBezTo>
                    <a:pt x="1523" y="3428"/>
                    <a:pt x="1523" y="3429"/>
                    <a:pt x="1522" y="3429"/>
                  </a:cubicBezTo>
                  <a:cubicBezTo>
                    <a:pt x="1521" y="3430"/>
                    <a:pt x="1520" y="3431"/>
                    <a:pt x="1519" y="3432"/>
                  </a:cubicBezTo>
                  <a:cubicBezTo>
                    <a:pt x="1517" y="3435"/>
                    <a:pt x="1516" y="3436"/>
                    <a:pt x="1515" y="3437"/>
                  </a:cubicBezTo>
                  <a:cubicBezTo>
                    <a:pt x="1514" y="3438"/>
                    <a:pt x="1513" y="3440"/>
                    <a:pt x="1512" y="3441"/>
                  </a:cubicBezTo>
                  <a:cubicBezTo>
                    <a:pt x="1511" y="3442"/>
                    <a:pt x="1510" y="3444"/>
                    <a:pt x="1509" y="3445"/>
                  </a:cubicBezTo>
                  <a:cubicBezTo>
                    <a:pt x="1508" y="3447"/>
                    <a:pt x="1507" y="3449"/>
                    <a:pt x="1506" y="3450"/>
                  </a:cubicBezTo>
                  <a:cubicBezTo>
                    <a:pt x="1504" y="3457"/>
                    <a:pt x="1502" y="3464"/>
                    <a:pt x="1502" y="3470"/>
                  </a:cubicBezTo>
                  <a:cubicBezTo>
                    <a:pt x="1502" y="3476"/>
                    <a:pt x="1504" y="3484"/>
                    <a:pt x="1506" y="3490"/>
                  </a:cubicBezTo>
                  <a:cubicBezTo>
                    <a:pt x="1506" y="3490"/>
                    <a:pt x="1506" y="3490"/>
                    <a:pt x="1506" y="3490"/>
                  </a:cubicBezTo>
                  <a:cubicBezTo>
                    <a:pt x="1508" y="3488"/>
                    <a:pt x="1509" y="3486"/>
                    <a:pt x="1509" y="3484"/>
                  </a:cubicBezTo>
                  <a:cubicBezTo>
                    <a:pt x="1511" y="3480"/>
                    <a:pt x="1512" y="3475"/>
                    <a:pt x="1512" y="3470"/>
                  </a:cubicBezTo>
                  <a:cubicBezTo>
                    <a:pt x="1512" y="3466"/>
                    <a:pt x="1513" y="3461"/>
                    <a:pt x="1515" y="3457"/>
                  </a:cubicBezTo>
                  <a:cubicBezTo>
                    <a:pt x="1515" y="3455"/>
                    <a:pt x="1516" y="3452"/>
                    <a:pt x="1518" y="3450"/>
                  </a:cubicBezTo>
                  <a:cubicBezTo>
                    <a:pt x="1518" y="3449"/>
                    <a:pt x="1520" y="3448"/>
                    <a:pt x="1521" y="3447"/>
                  </a:cubicBezTo>
                  <a:cubicBezTo>
                    <a:pt x="1521" y="3446"/>
                    <a:pt x="1521" y="3446"/>
                    <a:pt x="1521" y="3446"/>
                  </a:cubicBezTo>
                  <a:cubicBezTo>
                    <a:pt x="1525" y="3454"/>
                    <a:pt x="1527" y="3462"/>
                    <a:pt x="1527" y="3470"/>
                  </a:cubicBezTo>
                  <a:cubicBezTo>
                    <a:pt x="1527" y="3479"/>
                    <a:pt x="1525" y="3487"/>
                    <a:pt x="1521" y="3495"/>
                  </a:cubicBezTo>
                  <a:cubicBezTo>
                    <a:pt x="1520" y="3497"/>
                    <a:pt x="1519" y="3498"/>
                    <a:pt x="1518" y="3500"/>
                  </a:cubicBezTo>
                  <a:cubicBezTo>
                    <a:pt x="1517" y="3501"/>
                    <a:pt x="1516" y="3503"/>
                    <a:pt x="1515" y="3504"/>
                  </a:cubicBezTo>
                  <a:cubicBezTo>
                    <a:pt x="1514" y="3505"/>
                    <a:pt x="1513" y="3507"/>
                    <a:pt x="1512" y="3508"/>
                  </a:cubicBezTo>
                  <a:cubicBezTo>
                    <a:pt x="1511" y="3509"/>
                    <a:pt x="1510" y="3510"/>
                    <a:pt x="1509" y="3511"/>
                  </a:cubicBezTo>
                  <a:cubicBezTo>
                    <a:pt x="1507" y="3512"/>
                    <a:pt x="1506" y="3515"/>
                    <a:pt x="1505" y="3516"/>
                  </a:cubicBezTo>
                  <a:cubicBezTo>
                    <a:pt x="1504" y="3516"/>
                    <a:pt x="1504" y="3517"/>
                    <a:pt x="1503" y="3517"/>
                  </a:cubicBezTo>
                  <a:cubicBezTo>
                    <a:pt x="1224" y="3744"/>
                    <a:pt x="1224" y="3744"/>
                    <a:pt x="1224" y="3744"/>
                  </a:cubicBezTo>
                  <a:cubicBezTo>
                    <a:pt x="1223" y="3744"/>
                    <a:pt x="1223" y="3745"/>
                    <a:pt x="1222" y="3745"/>
                  </a:cubicBezTo>
                  <a:cubicBezTo>
                    <a:pt x="1221" y="3746"/>
                    <a:pt x="1220" y="3747"/>
                    <a:pt x="1219" y="3748"/>
                  </a:cubicBezTo>
                  <a:cubicBezTo>
                    <a:pt x="1217" y="3750"/>
                    <a:pt x="1216" y="3751"/>
                    <a:pt x="1215" y="3752"/>
                  </a:cubicBezTo>
                  <a:cubicBezTo>
                    <a:pt x="1214" y="3753"/>
                    <a:pt x="1213" y="3755"/>
                    <a:pt x="1212" y="3756"/>
                  </a:cubicBezTo>
                  <a:cubicBezTo>
                    <a:pt x="1211" y="3757"/>
                    <a:pt x="1210" y="3760"/>
                    <a:pt x="1209" y="3761"/>
                  </a:cubicBezTo>
                  <a:cubicBezTo>
                    <a:pt x="1208" y="3763"/>
                    <a:pt x="1207" y="3765"/>
                    <a:pt x="1206" y="3766"/>
                  </a:cubicBezTo>
                  <a:cubicBezTo>
                    <a:pt x="1204" y="3772"/>
                    <a:pt x="1202" y="3779"/>
                    <a:pt x="1202" y="3786"/>
                  </a:cubicBezTo>
                  <a:cubicBezTo>
                    <a:pt x="1202" y="3792"/>
                    <a:pt x="1204" y="3799"/>
                    <a:pt x="1206" y="3805"/>
                  </a:cubicBezTo>
                  <a:cubicBezTo>
                    <a:pt x="1206" y="3805"/>
                    <a:pt x="1206" y="3806"/>
                    <a:pt x="1206" y="3806"/>
                  </a:cubicBezTo>
                  <a:cubicBezTo>
                    <a:pt x="1208" y="3804"/>
                    <a:pt x="1209" y="3802"/>
                    <a:pt x="1209" y="3799"/>
                  </a:cubicBezTo>
                  <a:cubicBezTo>
                    <a:pt x="1211" y="3795"/>
                    <a:pt x="1212" y="3790"/>
                    <a:pt x="1212" y="3786"/>
                  </a:cubicBezTo>
                  <a:cubicBezTo>
                    <a:pt x="1212" y="3782"/>
                    <a:pt x="1213" y="3776"/>
                    <a:pt x="1215" y="3772"/>
                  </a:cubicBezTo>
                  <a:cubicBezTo>
                    <a:pt x="1215" y="3770"/>
                    <a:pt x="1216" y="3768"/>
                    <a:pt x="1218" y="3766"/>
                  </a:cubicBezTo>
                  <a:cubicBezTo>
                    <a:pt x="1218" y="3765"/>
                    <a:pt x="1220" y="3763"/>
                    <a:pt x="1221" y="3762"/>
                  </a:cubicBezTo>
                  <a:cubicBezTo>
                    <a:pt x="1221" y="3762"/>
                    <a:pt x="1221" y="3762"/>
                    <a:pt x="1221" y="3762"/>
                  </a:cubicBezTo>
                  <a:cubicBezTo>
                    <a:pt x="1225" y="3769"/>
                    <a:pt x="1227" y="3777"/>
                    <a:pt x="1227" y="3786"/>
                  </a:cubicBezTo>
                  <a:cubicBezTo>
                    <a:pt x="1227" y="3794"/>
                    <a:pt x="1225" y="3803"/>
                    <a:pt x="1221" y="3810"/>
                  </a:cubicBezTo>
                  <a:cubicBezTo>
                    <a:pt x="1220" y="3812"/>
                    <a:pt x="1219" y="3813"/>
                    <a:pt x="1218" y="3815"/>
                  </a:cubicBezTo>
                  <a:cubicBezTo>
                    <a:pt x="1217" y="3816"/>
                    <a:pt x="1216" y="3818"/>
                    <a:pt x="1215" y="3819"/>
                  </a:cubicBezTo>
                  <a:cubicBezTo>
                    <a:pt x="1214" y="3820"/>
                    <a:pt x="1213" y="3823"/>
                    <a:pt x="1212" y="3824"/>
                  </a:cubicBezTo>
                  <a:cubicBezTo>
                    <a:pt x="1211" y="3825"/>
                    <a:pt x="1210" y="3826"/>
                    <a:pt x="1209" y="3827"/>
                  </a:cubicBezTo>
                  <a:cubicBezTo>
                    <a:pt x="1207" y="3828"/>
                    <a:pt x="1206" y="3830"/>
                    <a:pt x="1205" y="3831"/>
                  </a:cubicBezTo>
                  <a:cubicBezTo>
                    <a:pt x="1204" y="3831"/>
                    <a:pt x="1204" y="3832"/>
                    <a:pt x="1203" y="3832"/>
                  </a:cubicBezTo>
                  <a:cubicBezTo>
                    <a:pt x="923" y="4059"/>
                    <a:pt x="923" y="4059"/>
                    <a:pt x="923" y="4059"/>
                  </a:cubicBezTo>
                  <a:cubicBezTo>
                    <a:pt x="922" y="4059"/>
                    <a:pt x="922" y="4060"/>
                    <a:pt x="921" y="4060"/>
                  </a:cubicBezTo>
                  <a:cubicBezTo>
                    <a:pt x="920" y="4061"/>
                    <a:pt x="919" y="4062"/>
                    <a:pt x="918" y="4063"/>
                  </a:cubicBezTo>
                  <a:cubicBezTo>
                    <a:pt x="916" y="4065"/>
                    <a:pt x="915" y="4067"/>
                    <a:pt x="914" y="4068"/>
                  </a:cubicBezTo>
                  <a:cubicBezTo>
                    <a:pt x="913" y="4069"/>
                    <a:pt x="912" y="4071"/>
                    <a:pt x="911" y="4072"/>
                  </a:cubicBezTo>
                  <a:cubicBezTo>
                    <a:pt x="910" y="4073"/>
                    <a:pt x="909" y="4075"/>
                    <a:pt x="908" y="4076"/>
                  </a:cubicBezTo>
                  <a:cubicBezTo>
                    <a:pt x="907" y="4078"/>
                    <a:pt x="906" y="4080"/>
                    <a:pt x="905" y="4081"/>
                  </a:cubicBezTo>
                  <a:cubicBezTo>
                    <a:pt x="903" y="4088"/>
                    <a:pt x="901" y="4095"/>
                    <a:pt x="901" y="4101"/>
                  </a:cubicBezTo>
                  <a:cubicBezTo>
                    <a:pt x="901" y="4107"/>
                    <a:pt x="903" y="4115"/>
                    <a:pt x="905" y="4121"/>
                  </a:cubicBezTo>
                  <a:cubicBezTo>
                    <a:pt x="905" y="4121"/>
                    <a:pt x="905" y="4121"/>
                    <a:pt x="905" y="4121"/>
                  </a:cubicBezTo>
                  <a:cubicBezTo>
                    <a:pt x="907" y="4119"/>
                    <a:pt x="908" y="4117"/>
                    <a:pt x="908" y="4115"/>
                  </a:cubicBezTo>
                  <a:cubicBezTo>
                    <a:pt x="910" y="4111"/>
                    <a:pt x="911" y="4105"/>
                    <a:pt x="911" y="4101"/>
                  </a:cubicBezTo>
                  <a:cubicBezTo>
                    <a:pt x="911" y="4097"/>
                    <a:pt x="912" y="4092"/>
                    <a:pt x="914" y="4088"/>
                  </a:cubicBezTo>
                  <a:cubicBezTo>
                    <a:pt x="914" y="4085"/>
                    <a:pt x="915" y="4083"/>
                    <a:pt x="917" y="4081"/>
                  </a:cubicBezTo>
                  <a:cubicBezTo>
                    <a:pt x="917" y="4080"/>
                    <a:pt x="919" y="4078"/>
                    <a:pt x="920" y="4077"/>
                  </a:cubicBezTo>
                  <a:cubicBezTo>
                    <a:pt x="920" y="4077"/>
                    <a:pt x="920" y="4077"/>
                    <a:pt x="920" y="4077"/>
                  </a:cubicBezTo>
                  <a:cubicBezTo>
                    <a:pt x="924" y="4084"/>
                    <a:pt x="926" y="4093"/>
                    <a:pt x="926" y="4101"/>
                  </a:cubicBezTo>
                  <a:cubicBezTo>
                    <a:pt x="926" y="4110"/>
                    <a:pt x="924" y="4118"/>
                    <a:pt x="920" y="4125"/>
                  </a:cubicBezTo>
                  <a:cubicBezTo>
                    <a:pt x="919" y="4128"/>
                    <a:pt x="918" y="4129"/>
                    <a:pt x="917" y="4131"/>
                  </a:cubicBezTo>
                  <a:cubicBezTo>
                    <a:pt x="916" y="4132"/>
                    <a:pt x="915" y="4134"/>
                    <a:pt x="914" y="4135"/>
                  </a:cubicBezTo>
                  <a:cubicBezTo>
                    <a:pt x="913" y="4136"/>
                    <a:pt x="912" y="4138"/>
                    <a:pt x="911" y="4139"/>
                  </a:cubicBezTo>
                  <a:cubicBezTo>
                    <a:pt x="910" y="4140"/>
                    <a:pt x="909" y="4141"/>
                    <a:pt x="908" y="4142"/>
                  </a:cubicBezTo>
                  <a:cubicBezTo>
                    <a:pt x="906" y="4143"/>
                    <a:pt x="905" y="4145"/>
                    <a:pt x="904" y="4146"/>
                  </a:cubicBezTo>
                  <a:cubicBezTo>
                    <a:pt x="903" y="4146"/>
                    <a:pt x="903" y="4147"/>
                    <a:pt x="902" y="4147"/>
                  </a:cubicBezTo>
                  <a:cubicBezTo>
                    <a:pt x="623" y="4375"/>
                    <a:pt x="623" y="4375"/>
                    <a:pt x="623" y="4375"/>
                  </a:cubicBezTo>
                  <a:cubicBezTo>
                    <a:pt x="622" y="4375"/>
                    <a:pt x="622" y="4376"/>
                    <a:pt x="621" y="4376"/>
                  </a:cubicBezTo>
                  <a:cubicBezTo>
                    <a:pt x="620" y="4377"/>
                    <a:pt x="619" y="4378"/>
                    <a:pt x="618" y="4379"/>
                  </a:cubicBezTo>
                  <a:cubicBezTo>
                    <a:pt x="616" y="4381"/>
                    <a:pt x="615" y="4382"/>
                    <a:pt x="614" y="4383"/>
                  </a:cubicBezTo>
                  <a:cubicBezTo>
                    <a:pt x="613" y="4384"/>
                    <a:pt x="612" y="4386"/>
                    <a:pt x="611" y="4387"/>
                  </a:cubicBezTo>
                  <a:cubicBezTo>
                    <a:pt x="611" y="4387"/>
                    <a:pt x="611" y="4387"/>
                    <a:pt x="611" y="4387"/>
                  </a:cubicBezTo>
                  <a:cubicBezTo>
                    <a:pt x="610" y="4388"/>
                    <a:pt x="609" y="4390"/>
                    <a:pt x="608" y="4391"/>
                  </a:cubicBezTo>
                  <a:cubicBezTo>
                    <a:pt x="607" y="4393"/>
                    <a:pt x="606" y="4396"/>
                    <a:pt x="605" y="4397"/>
                  </a:cubicBezTo>
                  <a:cubicBezTo>
                    <a:pt x="605" y="4397"/>
                    <a:pt x="605" y="4397"/>
                    <a:pt x="605" y="4397"/>
                  </a:cubicBezTo>
                  <a:cubicBezTo>
                    <a:pt x="603" y="4404"/>
                    <a:pt x="601" y="4411"/>
                    <a:pt x="601" y="4417"/>
                  </a:cubicBezTo>
                  <a:cubicBezTo>
                    <a:pt x="601" y="4423"/>
                    <a:pt x="603" y="4431"/>
                    <a:pt x="605" y="4437"/>
                  </a:cubicBezTo>
                  <a:cubicBezTo>
                    <a:pt x="605" y="4437"/>
                    <a:pt x="605" y="4437"/>
                    <a:pt x="605" y="4437"/>
                  </a:cubicBezTo>
                  <a:cubicBezTo>
                    <a:pt x="607" y="4435"/>
                    <a:pt x="608" y="4433"/>
                    <a:pt x="608" y="4431"/>
                  </a:cubicBezTo>
                  <a:cubicBezTo>
                    <a:pt x="609" y="4429"/>
                    <a:pt x="609" y="4427"/>
                    <a:pt x="610" y="4425"/>
                  </a:cubicBezTo>
                  <a:cubicBezTo>
                    <a:pt x="610" y="4425"/>
                    <a:pt x="610" y="4424"/>
                    <a:pt x="610" y="4424"/>
                  </a:cubicBezTo>
                  <a:cubicBezTo>
                    <a:pt x="610" y="4423"/>
                    <a:pt x="610" y="4423"/>
                    <a:pt x="610" y="4422"/>
                  </a:cubicBezTo>
                  <a:cubicBezTo>
                    <a:pt x="610" y="4420"/>
                    <a:pt x="611" y="4419"/>
                    <a:pt x="611" y="4417"/>
                  </a:cubicBezTo>
                  <a:cubicBezTo>
                    <a:pt x="611" y="4417"/>
                    <a:pt x="611" y="4417"/>
                    <a:pt x="611" y="4417"/>
                  </a:cubicBezTo>
                  <a:cubicBezTo>
                    <a:pt x="611" y="4412"/>
                    <a:pt x="612" y="4407"/>
                    <a:pt x="614" y="4403"/>
                  </a:cubicBezTo>
                  <a:cubicBezTo>
                    <a:pt x="614" y="4401"/>
                    <a:pt x="615" y="4399"/>
                    <a:pt x="617" y="4397"/>
                  </a:cubicBezTo>
                  <a:cubicBezTo>
                    <a:pt x="617" y="4396"/>
                    <a:pt x="619" y="4394"/>
                    <a:pt x="620" y="4393"/>
                  </a:cubicBezTo>
                  <a:cubicBezTo>
                    <a:pt x="624" y="4400"/>
                    <a:pt x="626" y="4408"/>
                    <a:pt x="626" y="4417"/>
                  </a:cubicBezTo>
                  <a:cubicBezTo>
                    <a:pt x="626" y="4425"/>
                    <a:pt x="624" y="4434"/>
                    <a:pt x="620" y="4441"/>
                  </a:cubicBezTo>
                  <a:cubicBezTo>
                    <a:pt x="619" y="4443"/>
                    <a:pt x="618" y="4444"/>
                    <a:pt x="617" y="4446"/>
                  </a:cubicBezTo>
                  <a:cubicBezTo>
                    <a:pt x="616" y="4447"/>
                    <a:pt x="615" y="4449"/>
                    <a:pt x="614" y="4450"/>
                  </a:cubicBezTo>
                  <a:cubicBezTo>
                    <a:pt x="613" y="4451"/>
                    <a:pt x="612" y="4453"/>
                    <a:pt x="611" y="4455"/>
                  </a:cubicBezTo>
                  <a:cubicBezTo>
                    <a:pt x="611" y="4454"/>
                    <a:pt x="611" y="4454"/>
                    <a:pt x="611" y="4454"/>
                  </a:cubicBezTo>
                  <a:cubicBezTo>
                    <a:pt x="610" y="4455"/>
                    <a:pt x="609" y="4456"/>
                    <a:pt x="608" y="4457"/>
                  </a:cubicBezTo>
                  <a:cubicBezTo>
                    <a:pt x="606" y="4459"/>
                    <a:pt x="605" y="4461"/>
                    <a:pt x="604" y="4462"/>
                  </a:cubicBezTo>
                  <a:cubicBezTo>
                    <a:pt x="603" y="4462"/>
                    <a:pt x="603" y="4463"/>
                    <a:pt x="602" y="4463"/>
                  </a:cubicBezTo>
                  <a:cubicBezTo>
                    <a:pt x="322" y="4690"/>
                    <a:pt x="322" y="4690"/>
                    <a:pt x="322" y="4690"/>
                  </a:cubicBezTo>
                  <a:cubicBezTo>
                    <a:pt x="321" y="4690"/>
                    <a:pt x="321" y="4691"/>
                    <a:pt x="320" y="4691"/>
                  </a:cubicBezTo>
                  <a:cubicBezTo>
                    <a:pt x="319" y="4692"/>
                    <a:pt x="318" y="4693"/>
                    <a:pt x="317" y="4694"/>
                  </a:cubicBezTo>
                  <a:cubicBezTo>
                    <a:pt x="315" y="4696"/>
                    <a:pt x="314" y="4698"/>
                    <a:pt x="313" y="4699"/>
                  </a:cubicBezTo>
                  <a:cubicBezTo>
                    <a:pt x="312" y="4700"/>
                    <a:pt x="311" y="4702"/>
                    <a:pt x="310" y="4703"/>
                  </a:cubicBezTo>
                  <a:cubicBezTo>
                    <a:pt x="309" y="4704"/>
                    <a:pt x="308" y="4706"/>
                    <a:pt x="307" y="4707"/>
                  </a:cubicBezTo>
                  <a:cubicBezTo>
                    <a:pt x="306" y="4709"/>
                    <a:pt x="305" y="4711"/>
                    <a:pt x="304" y="4712"/>
                  </a:cubicBezTo>
                  <a:cubicBezTo>
                    <a:pt x="304" y="4712"/>
                    <a:pt x="304" y="4713"/>
                    <a:pt x="304" y="4713"/>
                  </a:cubicBezTo>
                  <a:cubicBezTo>
                    <a:pt x="303" y="4715"/>
                    <a:pt x="303" y="4718"/>
                    <a:pt x="302" y="4721"/>
                  </a:cubicBezTo>
                  <a:cubicBezTo>
                    <a:pt x="302" y="4721"/>
                    <a:pt x="302" y="4722"/>
                    <a:pt x="302" y="4722"/>
                  </a:cubicBezTo>
                  <a:cubicBezTo>
                    <a:pt x="301" y="4726"/>
                    <a:pt x="300" y="4729"/>
                    <a:pt x="300" y="4732"/>
                  </a:cubicBezTo>
                  <a:cubicBezTo>
                    <a:pt x="300" y="4739"/>
                    <a:pt x="302" y="4746"/>
                    <a:pt x="304" y="4752"/>
                  </a:cubicBezTo>
                  <a:cubicBezTo>
                    <a:pt x="305" y="4751"/>
                    <a:pt x="306" y="4750"/>
                    <a:pt x="307" y="4749"/>
                  </a:cubicBezTo>
                  <a:cubicBezTo>
                    <a:pt x="307" y="4748"/>
                    <a:pt x="307" y="4747"/>
                    <a:pt x="307" y="4746"/>
                  </a:cubicBezTo>
                  <a:cubicBezTo>
                    <a:pt x="307" y="4746"/>
                    <a:pt x="307" y="4746"/>
                    <a:pt x="307" y="4746"/>
                  </a:cubicBezTo>
                  <a:cubicBezTo>
                    <a:pt x="308" y="4744"/>
                    <a:pt x="309" y="4742"/>
                    <a:pt x="310" y="4739"/>
                  </a:cubicBezTo>
                  <a:cubicBezTo>
                    <a:pt x="310" y="4737"/>
                    <a:pt x="310" y="4734"/>
                    <a:pt x="310" y="4732"/>
                  </a:cubicBezTo>
                  <a:cubicBezTo>
                    <a:pt x="310" y="4730"/>
                    <a:pt x="311" y="4728"/>
                    <a:pt x="311" y="4726"/>
                  </a:cubicBezTo>
                  <a:cubicBezTo>
                    <a:pt x="312" y="4723"/>
                    <a:pt x="312" y="4721"/>
                    <a:pt x="313" y="4719"/>
                  </a:cubicBezTo>
                  <a:cubicBezTo>
                    <a:pt x="313" y="4719"/>
                    <a:pt x="313" y="4719"/>
                    <a:pt x="313" y="4719"/>
                  </a:cubicBezTo>
                  <a:cubicBezTo>
                    <a:pt x="313" y="4718"/>
                    <a:pt x="314" y="4717"/>
                    <a:pt x="314" y="4716"/>
                  </a:cubicBezTo>
                  <a:cubicBezTo>
                    <a:pt x="315" y="4715"/>
                    <a:pt x="315" y="4713"/>
                    <a:pt x="316" y="4712"/>
                  </a:cubicBezTo>
                  <a:cubicBezTo>
                    <a:pt x="316" y="4711"/>
                    <a:pt x="318" y="4709"/>
                    <a:pt x="319" y="4708"/>
                  </a:cubicBezTo>
                  <a:cubicBezTo>
                    <a:pt x="323" y="4715"/>
                    <a:pt x="325" y="4724"/>
                    <a:pt x="325" y="4732"/>
                  </a:cubicBezTo>
                  <a:cubicBezTo>
                    <a:pt x="325" y="4737"/>
                    <a:pt x="325" y="4741"/>
                    <a:pt x="324" y="4745"/>
                  </a:cubicBezTo>
                  <a:cubicBezTo>
                    <a:pt x="323" y="4749"/>
                    <a:pt x="321" y="4753"/>
                    <a:pt x="319" y="4756"/>
                  </a:cubicBezTo>
                  <a:cubicBezTo>
                    <a:pt x="318" y="4759"/>
                    <a:pt x="317" y="4760"/>
                    <a:pt x="316" y="4762"/>
                  </a:cubicBezTo>
                  <a:cubicBezTo>
                    <a:pt x="315" y="4763"/>
                    <a:pt x="314" y="4765"/>
                    <a:pt x="313" y="4766"/>
                  </a:cubicBezTo>
                  <a:cubicBezTo>
                    <a:pt x="312" y="4767"/>
                    <a:pt x="311" y="4769"/>
                    <a:pt x="310" y="4770"/>
                  </a:cubicBezTo>
                  <a:cubicBezTo>
                    <a:pt x="309" y="4771"/>
                    <a:pt x="308" y="4772"/>
                    <a:pt x="307" y="4773"/>
                  </a:cubicBezTo>
                  <a:cubicBezTo>
                    <a:pt x="305" y="4774"/>
                    <a:pt x="304" y="4776"/>
                    <a:pt x="303" y="4778"/>
                  </a:cubicBezTo>
                  <a:cubicBezTo>
                    <a:pt x="302" y="4778"/>
                    <a:pt x="302" y="4779"/>
                    <a:pt x="301" y="4779"/>
                  </a:cubicBezTo>
                  <a:cubicBezTo>
                    <a:pt x="210" y="4853"/>
                    <a:pt x="149" y="4903"/>
                    <a:pt x="107" y="4936"/>
                  </a:cubicBezTo>
                  <a:cubicBezTo>
                    <a:pt x="22" y="5006"/>
                    <a:pt x="22" y="5006"/>
                    <a:pt x="22" y="5006"/>
                  </a:cubicBezTo>
                  <a:cubicBezTo>
                    <a:pt x="21" y="5006"/>
                    <a:pt x="21" y="5007"/>
                    <a:pt x="20" y="5007"/>
                  </a:cubicBezTo>
                  <a:cubicBezTo>
                    <a:pt x="19" y="5008"/>
                    <a:pt x="18" y="5009"/>
                    <a:pt x="17" y="5010"/>
                  </a:cubicBezTo>
                  <a:cubicBezTo>
                    <a:pt x="15" y="5012"/>
                    <a:pt x="14" y="5013"/>
                    <a:pt x="13" y="5014"/>
                  </a:cubicBezTo>
                  <a:cubicBezTo>
                    <a:pt x="12" y="5015"/>
                    <a:pt x="11" y="5018"/>
                    <a:pt x="10" y="5019"/>
                  </a:cubicBezTo>
                  <a:cubicBezTo>
                    <a:pt x="9" y="5020"/>
                    <a:pt x="8" y="5022"/>
                    <a:pt x="7" y="5023"/>
                  </a:cubicBezTo>
                  <a:cubicBezTo>
                    <a:pt x="6" y="5025"/>
                    <a:pt x="5" y="5027"/>
                    <a:pt x="4" y="5028"/>
                  </a:cubicBezTo>
                  <a:cubicBezTo>
                    <a:pt x="2" y="5034"/>
                    <a:pt x="0" y="5042"/>
                    <a:pt x="0" y="5048"/>
                  </a:cubicBezTo>
                  <a:cubicBezTo>
                    <a:pt x="5" y="5048"/>
                    <a:pt x="5" y="5048"/>
                    <a:pt x="5" y="5048"/>
                  </a:cubicBezTo>
                  <a:cubicBezTo>
                    <a:pt x="10" y="5048"/>
                    <a:pt x="10" y="5048"/>
                    <a:pt x="10" y="5048"/>
                  </a:cubicBezTo>
                  <a:cubicBezTo>
                    <a:pt x="10" y="5044"/>
                    <a:pt x="11" y="5039"/>
                    <a:pt x="13" y="5034"/>
                  </a:cubicBezTo>
                  <a:cubicBezTo>
                    <a:pt x="13" y="5032"/>
                    <a:pt x="14" y="5030"/>
                    <a:pt x="16" y="5028"/>
                  </a:cubicBezTo>
                  <a:cubicBezTo>
                    <a:pt x="16" y="5027"/>
                    <a:pt x="18" y="5025"/>
                    <a:pt x="19" y="5024"/>
                  </a:cubicBezTo>
                  <a:cubicBezTo>
                    <a:pt x="19" y="5024"/>
                    <a:pt x="19" y="5025"/>
                    <a:pt x="20" y="5025"/>
                  </a:cubicBezTo>
                  <a:cubicBezTo>
                    <a:pt x="19" y="5026"/>
                    <a:pt x="18" y="5027"/>
                    <a:pt x="18" y="5028"/>
                  </a:cubicBezTo>
                  <a:cubicBezTo>
                    <a:pt x="16" y="5030"/>
                    <a:pt x="15" y="5032"/>
                    <a:pt x="15" y="5034"/>
                  </a:cubicBezTo>
                  <a:cubicBezTo>
                    <a:pt x="13" y="5039"/>
                    <a:pt x="12" y="5044"/>
                    <a:pt x="12" y="5048"/>
                  </a:cubicBezTo>
                  <a:cubicBezTo>
                    <a:pt x="17" y="5048"/>
                    <a:pt x="17" y="5048"/>
                    <a:pt x="17" y="5048"/>
                  </a:cubicBezTo>
                  <a:cubicBezTo>
                    <a:pt x="22" y="5048"/>
                    <a:pt x="22" y="5048"/>
                    <a:pt x="22" y="5048"/>
                  </a:cubicBezTo>
                  <a:cubicBezTo>
                    <a:pt x="23" y="5048"/>
                    <a:pt x="24" y="5048"/>
                    <a:pt x="25" y="5048"/>
                  </a:cubicBezTo>
                  <a:cubicBezTo>
                    <a:pt x="26" y="5048"/>
                    <a:pt x="26" y="5048"/>
                    <a:pt x="27" y="5048"/>
                  </a:cubicBezTo>
                  <a:cubicBezTo>
                    <a:pt x="29" y="5048"/>
                    <a:pt x="29" y="5048"/>
                    <a:pt x="29" y="5048"/>
                  </a:cubicBezTo>
                  <a:cubicBezTo>
                    <a:pt x="34" y="5048"/>
                    <a:pt x="34" y="5048"/>
                    <a:pt x="34" y="5048"/>
                  </a:cubicBezTo>
                  <a:cubicBezTo>
                    <a:pt x="34" y="5037"/>
                    <a:pt x="31" y="5026"/>
                    <a:pt x="26" y="5015"/>
                  </a:cubicBezTo>
                  <a:cubicBezTo>
                    <a:pt x="26" y="5015"/>
                    <a:pt x="27" y="5014"/>
                    <a:pt x="28" y="5014"/>
                  </a:cubicBezTo>
                  <a:cubicBezTo>
                    <a:pt x="307" y="4787"/>
                    <a:pt x="307" y="4787"/>
                    <a:pt x="307" y="4787"/>
                  </a:cubicBezTo>
                  <a:cubicBezTo>
                    <a:pt x="308" y="4786"/>
                    <a:pt x="309" y="4785"/>
                    <a:pt x="310" y="4784"/>
                  </a:cubicBezTo>
                  <a:cubicBezTo>
                    <a:pt x="311" y="4785"/>
                    <a:pt x="312" y="4786"/>
                    <a:pt x="313" y="4787"/>
                  </a:cubicBezTo>
                  <a:cubicBezTo>
                    <a:pt x="593" y="5014"/>
                    <a:pt x="593" y="5014"/>
                    <a:pt x="593" y="5014"/>
                  </a:cubicBezTo>
                  <a:cubicBezTo>
                    <a:pt x="594" y="5014"/>
                    <a:pt x="595" y="5015"/>
                    <a:pt x="595" y="5015"/>
                  </a:cubicBezTo>
                  <a:cubicBezTo>
                    <a:pt x="595" y="5015"/>
                    <a:pt x="595" y="5015"/>
                    <a:pt x="595" y="5015"/>
                  </a:cubicBezTo>
                  <a:cubicBezTo>
                    <a:pt x="596" y="5014"/>
                    <a:pt x="597" y="5013"/>
                    <a:pt x="598" y="5011"/>
                  </a:cubicBezTo>
                  <a:cubicBezTo>
                    <a:pt x="599" y="5010"/>
                    <a:pt x="600" y="5009"/>
                    <a:pt x="601" y="5007"/>
                  </a:cubicBezTo>
                  <a:cubicBezTo>
                    <a:pt x="601" y="5007"/>
                    <a:pt x="601" y="5007"/>
                    <a:pt x="601" y="5007"/>
                  </a:cubicBezTo>
                  <a:cubicBezTo>
                    <a:pt x="600" y="5007"/>
                    <a:pt x="600" y="5006"/>
                    <a:pt x="599" y="50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0" name="Freeform 57"/>
            <p:cNvSpPr>
              <a:spLocks/>
            </p:cNvSpPr>
            <p:nvPr/>
          </p:nvSpPr>
          <p:spPr bwMode="auto">
            <a:xfrm>
              <a:off x="3006725" y="2586038"/>
              <a:ext cx="2200275" cy="2303462"/>
            </a:xfrm>
            <a:custGeom>
              <a:avLst/>
              <a:gdLst>
                <a:gd name="T0" fmla="*/ 328 w 3457"/>
                <a:gd name="T1" fmla="*/ 3269 h 3618"/>
                <a:gd name="T2" fmla="*/ 899 w 3457"/>
                <a:gd name="T3" fmla="*/ 3261 h 3618"/>
                <a:gd name="T4" fmla="*/ 629 w 3457"/>
                <a:gd name="T5" fmla="*/ 2954 h 3618"/>
                <a:gd name="T6" fmla="*/ 1200 w 3457"/>
                <a:gd name="T7" fmla="*/ 2945 h 3618"/>
                <a:gd name="T8" fmla="*/ 929 w 3457"/>
                <a:gd name="T9" fmla="*/ 2638 h 3618"/>
                <a:gd name="T10" fmla="*/ 1500 w 3457"/>
                <a:gd name="T11" fmla="*/ 2630 h 3618"/>
                <a:gd name="T12" fmla="*/ 1230 w 3457"/>
                <a:gd name="T13" fmla="*/ 2323 h 3618"/>
                <a:gd name="T14" fmla="*/ 1801 w 3457"/>
                <a:gd name="T15" fmla="*/ 2314 h 3618"/>
                <a:gd name="T16" fmla="*/ 1530 w 3457"/>
                <a:gd name="T17" fmla="*/ 2007 h 3618"/>
                <a:gd name="T18" fmla="*/ 2100 w 3457"/>
                <a:gd name="T19" fmla="*/ 2004 h 3618"/>
                <a:gd name="T20" fmla="*/ 1827 w 3457"/>
                <a:gd name="T21" fmla="*/ 1760 h 3618"/>
                <a:gd name="T22" fmla="*/ 2116 w 3457"/>
                <a:gd name="T23" fmla="*/ 1465 h 3618"/>
                <a:gd name="T24" fmla="*/ 2122 w 3457"/>
                <a:gd name="T25" fmla="*/ 1456 h 3618"/>
                <a:gd name="T26" fmla="*/ 2129 w 3457"/>
                <a:gd name="T27" fmla="*/ 1377 h 3618"/>
                <a:gd name="T28" fmla="*/ 2698 w 3457"/>
                <a:gd name="T29" fmla="*/ 1378 h 3618"/>
                <a:gd name="T30" fmla="*/ 2424 w 3457"/>
                <a:gd name="T31" fmla="*/ 1135 h 3618"/>
                <a:gd name="T32" fmla="*/ 2711 w 3457"/>
                <a:gd name="T33" fmla="*/ 833 h 3618"/>
                <a:gd name="T34" fmla="*/ 2723 w 3457"/>
                <a:gd name="T35" fmla="*/ 825 h 3618"/>
                <a:gd name="T36" fmla="*/ 3012 w 3457"/>
                <a:gd name="T37" fmla="*/ 518 h 3618"/>
                <a:gd name="T38" fmla="*/ 3024 w 3457"/>
                <a:gd name="T39" fmla="*/ 509 h 3618"/>
                <a:gd name="T40" fmla="*/ 3312 w 3457"/>
                <a:gd name="T41" fmla="*/ 202 h 3618"/>
                <a:gd name="T42" fmla="*/ 3328 w 3457"/>
                <a:gd name="T43" fmla="*/ 185 h 3618"/>
                <a:gd name="T44" fmla="*/ 3325 w 3457"/>
                <a:gd name="T45" fmla="*/ 107 h 3618"/>
                <a:gd name="T46" fmla="*/ 3309 w 3457"/>
                <a:gd name="T47" fmla="*/ 168 h 3618"/>
                <a:gd name="T48" fmla="*/ 3324 w 3457"/>
                <a:gd name="T49" fmla="*/ 172 h 3618"/>
                <a:gd name="T50" fmla="*/ 3025 w 3457"/>
                <a:gd name="T51" fmla="*/ 422 h 3618"/>
                <a:gd name="T52" fmla="*/ 3009 w 3457"/>
                <a:gd name="T53" fmla="*/ 483 h 3618"/>
                <a:gd name="T54" fmla="*/ 3024 w 3457"/>
                <a:gd name="T55" fmla="*/ 487 h 3618"/>
                <a:gd name="T56" fmla="*/ 2724 w 3457"/>
                <a:gd name="T57" fmla="*/ 738 h 3618"/>
                <a:gd name="T58" fmla="*/ 2708 w 3457"/>
                <a:gd name="T59" fmla="*/ 799 h 3618"/>
                <a:gd name="T60" fmla="*/ 2723 w 3457"/>
                <a:gd name="T61" fmla="*/ 803 h 3618"/>
                <a:gd name="T62" fmla="*/ 2424 w 3457"/>
                <a:gd name="T63" fmla="*/ 1053 h 3618"/>
                <a:gd name="T64" fmla="*/ 2408 w 3457"/>
                <a:gd name="T65" fmla="*/ 1113 h 3618"/>
                <a:gd name="T66" fmla="*/ 2422 w 3457"/>
                <a:gd name="T67" fmla="*/ 1070 h 3618"/>
                <a:gd name="T68" fmla="*/ 2428 w 3457"/>
                <a:gd name="T69" fmla="*/ 1094 h 3618"/>
                <a:gd name="T70" fmla="*/ 2414 w 3457"/>
                <a:gd name="T71" fmla="*/ 1132 h 3618"/>
                <a:gd name="T72" fmla="*/ 2120 w 3457"/>
                <a:gd name="T73" fmla="*/ 1372 h 3618"/>
                <a:gd name="T74" fmla="*/ 2110 w 3457"/>
                <a:gd name="T75" fmla="*/ 1424 h 3618"/>
                <a:gd name="T76" fmla="*/ 2119 w 3457"/>
                <a:gd name="T77" fmla="*/ 1440 h 3618"/>
                <a:gd name="T78" fmla="*/ 1820 w 3457"/>
                <a:gd name="T79" fmla="*/ 1688 h 3618"/>
                <a:gd name="T80" fmla="*/ 1810 w 3457"/>
                <a:gd name="T81" fmla="*/ 1739 h 3618"/>
                <a:gd name="T82" fmla="*/ 1819 w 3457"/>
                <a:gd name="T83" fmla="*/ 1755 h 3618"/>
                <a:gd name="T84" fmla="*/ 1519 w 3457"/>
                <a:gd name="T85" fmla="*/ 2003 h 3618"/>
                <a:gd name="T86" fmla="*/ 1509 w 3457"/>
                <a:gd name="T87" fmla="*/ 2055 h 3618"/>
                <a:gd name="T88" fmla="*/ 1518 w 3457"/>
                <a:gd name="T89" fmla="*/ 2070 h 3618"/>
                <a:gd name="T90" fmla="*/ 1224 w 3457"/>
                <a:gd name="T91" fmla="*/ 2314 h 3618"/>
                <a:gd name="T92" fmla="*/ 1202 w 3457"/>
                <a:gd name="T93" fmla="*/ 2356 h 3618"/>
                <a:gd name="T94" fmla="*/ 1221 w 3457"/>
                <a:gd name="T95" fmla="*/ 2381 h 3618"/>
                <a:gd name="T96" fmla="*/ 921 w 3457"/>
                <a:gd name="T97" fmla="*/ 2631 h 3618"/>
                <a:gd name="T98" fmla="*/ 905 w 3457"/>
                <a:gd name="T99" fmla="*/ 2692 h 3618"/>
                <a:gd name="T100" fmla="*/ 920 w 3457"/>
                <a:gd name="T101" fmla="*/ 2696 h 3618"/>
                <a:gd name="T102" fmla="*/ 621 w 3457"/>
                <a:gd name="T103" fmla="*/ 2946 h 3618"/>
                <a:gd name="T104" fmla="*/ 605 w 3457"/>
                <a:gd name="T105" fmla="*/ 3007 h 3618"/>
                <a:gd name="T106" fmla="*/ 620 w 3457"/>
                <a:gd name="T107" fmla="*/ 3011 h 3618"/>
                <a:gd name="T108" fmla="*/ 320 w 3457"/>
                <a:gd name="T109" fmla="*/ 3262 h 3618"/>
                <a:gd name="T110" fmla="*/ 304 w 3457"/>
                <a:gd name="T111" fmla="*/ 3323 h 3618"/>
                <a:gd name="T112" fmla="*/ 319 w 3457"/>
                <a:gd name="T113" fmla="*/ 3327 h 3618"/>
                <a:gd name="T114" fmla="*/ 20 w 3457"/>
                <a:gd name="T115" fmla="*/ 3577 h 3618"/>
                <a:gd name="T116" fmla="*/ 5 w 3457"/>
                <a:gd name="T117" fmla="*/ 3618 h 3618"/>
                <a:gd name="T118" fmla="*/ 34 w 3457"/>
                <a:gd name="T119" fmla="*/ 3618 h 3618"/>
                <a:gd name="T120" fmla="*/ 598 w 3457"/>
                <a:gd name="T121" fmla="*/ 3581 h 3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57" h="3618">
                  <a:moveTo>
                    <a:pt x="319" y="3349"/>
                  </a:moveTo>
                  <a:cubicBezTo>
                    <a:pt x="318" y="3349"/>
                    <a:pt x="318" y="3348"/>
                    <a:pt x="317" y="3348"/>
                  </a:cubicBezTo>
                  <a:cubicBezTo>
                    <a:pt x="318" y="3346"/>
                    <a:pt x="319" y="3345"/>
                    <a:pt x="320" y="3344"/>
                  </a:cubicBezTo>
                  <a:cubicBezTo>
                    <a:pt x="321" y="3342"/>
                    <a:pt x="322" y="3341"/>
                    <a:pt x="323" y="3339"/>
                  </a:cubicBezTo>
                  <a:cubicBezTo>
                    <a:pt x="324" y="3337"/>
                    <a:pt x="325" y="3336"/>
                    <a:pt x="326" y="3335"/>
                  </a:cubicBezTo>
                  <a:cubicBezTo>
                    <a:pt x="331" y="3325"/>
                    <a:pt x="334" y="3314"/>
                    <a:pt x="334" y="3303"/>
                  </a:cubicBezTo>
                  <a:cubicBezTo>
                    <a:pt x="334" y="3291"/>
                    <a:pt x="331" y="3281"/>
                    <a:pt x="326" y="3270"/>
                  </a:cubicBezTo>
                  <a:cubicBezTo>
                    <a:pt x="326" y="3270"/>
                    <a:pt x="327" y="3269"/>
                    <a:pt x="328" y="3269"/>
                  </a:cubicBezTo>
                  <a:cubicBezTo>
                    <a:pt x="608" y="3042"/>
                    <a:pt x="608" y="3042"/>
                    <a:pt x="608" y="3042"/>
                  </a:cubicBezTo>
                  <a:cubicBezTo>
                    <a:pt x="609" y="3041"/>
                    <a:pt x="610" y="3040"/>
                    <a:pt x="611" y="3039"/>
                  </a:cubicBezTo>
                  <a:cubicBezTo>
                    <a:pt x="612" y="3040"/>
                    <a:pt x="613" y="3041"/>
                    <a:pt x="614" y="3042"/>
                  </a:cubicBezTo>
                  <a:cubicBezTo>
                    <a:pt x="893" y="3269"/>
                    <a:pt x="893" y="3269"/>
                    <a:pt x="893" y="3269"/>
                  </a:cubicBezTo>
                  <a:cubicBezTo>
                    <a:pt x="894" y="3269"/>
                    <a:pt x="895" y="3270"/>
                    <a:pt x="895" y="3270"/>
                  </a:cubicBezTo>
                  <a:cubicBezTo>
                    <a:pt x="896" y="3269"/>
                    <a:pt x="897" y="3268"/>
                    <a:pt x="898" y="3266"/>
                  </a:cubicBezTo>
                  <a:cubicBezTo>
                    <a:pt x="899" y="3265"/>
                    <a:pt x="900" y="3264"/>
                    <a:pt x="901" y="3262"/>
                  </a:cubicBezTo>
                  <a:cubicBezTo>
                    <a:pt x="900" y="3262"/>
                    <a:pt x="900" y="3261"/>
                    <a:pt x="899" y="3261"/>
                  </a:cubicBezTo>
                  <a:cubicBezTo>
                    <a:pt x="620" y="3033"/>
                    <a:pt x="620" y="3033"/>
                    <a:pt x="620" y="3033"/>
                  </a:cubicBezTo>
                  <a:cubicBezTo>
                    <a:pt x="619" y="3033"/>
                    <a:pt x="619" y="3032"/>
                    <a:pt x="618" y="3032"/>
                  </a:cubicBezTo>
                  <a:cubicBezTo>
                    <a:pt x="619" y="3030"/>
                    <a:pt x="620" y="3029"/>
                    <a:pt x="621" y="3028"/>
                  </a:cubicBezTo>
                  <a:cubicBezTo>
                    <a:pt x="622" y="3026"/>
                    <a:pt x="623" y="3025"/>
                    <a:pt x="624" y="3024"/>
                  </a:cubicBezTo>
                  <a:cubicBezTo>
                    <a:pt x="625" y="3022"/>
                    <a:pt x="626" y="3021"/>
                    <a:pt x="627" y="3020"/>
                  </a:cubicBezTo>
                  <a:cubicBezTo>
                    <a:pt x="632" y="3009"/>
                    <a:pt x="635" y="2999"/>
                    <a:pt x="635" y="2987"/>
                  </a:cubicBezTo>
                  <a:cubicBezTo>
                    <a:pt x="635" y="2976"/>
                    <a:pt x="632" y="2965"/>
                    <a:pt x="627" y="2955"/>
                  </a:cubicBezTo>
                  <a:cubicBezTo>
                    <a:pt x="627" y="2955"/>
                    <a:pt x="628" y="2954"/>
                    <a:pt x="629" y="2954"/>
                  </a:cubicBezTo>
                  <a:cubicBezTo>
                    <a:pt x="908" y="2726"/>
                    <a:pt x="908" y="2726"/>
                    <a:pt x="908" y="2726"/>
                  </a:cubicBezTo>
                  <a:cubicBezTo>
                    <a:pt x="909" y="2725"/>
                    <a:pt x="910" y="2724"/>
                    <a:pt x="911" y="2723"/>
                  </a:cubicBezTo>
                  <a:cubicBezTo>
                    <a:pt x="912" y="2724"/>
                    <a:pt x="913" y="2725"/>
                    <a:pt x="914" y="2726"/>
                  </a:cubicBezTo>
                  <a:cubicBezTo>
                    <a:pt x="1194" y="2954"/>
                    <a:pt x="1194" y="2954"/>
                    <a:pt x="1194" y="2954"/>
                  </a:cubicBezTo>
                  <a:cubicBezTo>
                    <a:pt x="1195" y="2954"/>
                    <a:pt x="1196" y="2955"/>
                    <a:pt x="1196" y="2955"/>
                  </a:cubicBezTo>
                  <a:cubicBezTo>
                    <a:pt x="1197" y="2954"/>
                    <a:pt x="1198" y="2953"/>
                    <a:pt x="1199" y="2950"/>
                  </a:cubicBezTo>
                  <a:cubicBezTo>
                    <a:pt x="1200" y="2949"/>
                    <a:pt x="1201" y="2948"/>
                    <a:pt x="1202" y="2946"/>
                  </a:cubicBezTo>
                  <a:cubicBezTo>
                    <a:pt x="1201" y="2946"/>
                    <a:pt x="1201" y="2945"/>
                    <a:pt x="1200" y="2945"/>
                  </a:cubicBezTo>
                  <a:cubicBezTo>
                    <a:pt x="920" y="2718"/>
                    <a:pt x="920" y="2718"/>
                    <a:pt x="920" y="2718"/>
                  </a:cubicBezTo>
                  <a:cubicBezTo>
                    <a:pt x="919" y="2718"/>
                    <a:pt x="919" y="2717"/>
                    <a:pt x="918" y="2717"/>
                  </a:cubicBezTo>
                  <a:cubicBezTo>
                    <a:pt x="919" y="2715"/>
                    <a:pt x="920" y="2714"/>
                    <a:pt x="921" y="2713"/>
                  </a:cubicBezTo>
                  <a:cubicBezTo>
                    <a:pt x="922" y="2711"/>
                    <a:pt x="923" y="2710"/>
                    <a:pt x="924" y="2709"/>
                  </a:cubicBezTo>
                  <a:cubicBezTo>
                    <a:pt x="925" y="2706"/>
                    <a:pt x="926" y="2705"/>
                    <a:pt x="927" y="2704"/>
                  </a:cubicBezTo>
                  <a:cubicBezTo>
                    <a:pt x="932" y="2694"/>
                    <a:pt x="935" y="2683"/>
                    <a:pt x="935" y="2672"/>
                  </a:cubicBezTo>
                  <a:cubicBezTo>
                    <a:pt x="935" y="2660"/>
                    <a:pt x="932" y="2650"/>
                    <a:pt x="927" y="2639"/>
                  </a:cubicBezTo>
                  <a:cubicBezTo>
                    <a:pt x="927" y="2639"/>
                    <a:pt x="928" y="2638"/>
                    <a:pt x="929" y="2638"/>
                  </a:cubicBezTo>
                  <a:cubicBezTo>
                    <a:pt x="1209" y="2411"/>
                    <a:pt x="1209" y="2411"/>
                    <a:pt x="1209" y="2411"/>
                  </a:cubicBezTo>
                  <a:cubicBezTo>
                    <a:pt x="1210" y="2410"/>
                    <a:pt x="1211" y="2409"/>
                    <a:pt x="1212" y="2408"/>
                  </a:cubicBezTo>
                  <a:cubicBezTo>
                    <a:pt x="1213" y="2409"/>
                    <a:pt x="1214" y="2410"/>
                    <a:pt x="1215" y="2411"/>
                  </a:cubicBezTo>
                  <a:cubicBezTo>
                    <a:pt x="1494" y="2638"/>
                    <a:pt x="1494" y="2638"/>
                    <a:pt x="1494" y="2638"/>
                  </a:cubicBezTo>
                  <a:cubicBezTo>
                    <a:pt x="1495" y="2638"/>
                    <a:pt x="1496" y="2639"/>
                    <a:pt x="1496" y="2639"/>
                  </a:cubicBezTo>
                  <a:cubicBezTo>
                    <a:pt x="1497" y="2638"/>
                    <a:pt x="1498" y="2637"/>
                    <a:pt x="1499" y="2635"/>
                  </a:cubicBezTo>
                  <a:cubicBezTo>
                    <a:pt x="1500" y="2634"/>
                    <a:pt x="1501" y="2633"/>
                    <a:pt x="1502" y="2631"/>
                  </a:cubicBezTo>
                  <a:cubicBezTo>
                    <a:pt x="1501" y="2631"/>
                    <a:pt x="1501" y="2630"/>
                    <a:pt x="1500" y="2630"/>
                  </a:cubicBezTo>
                  <a:cubicBezTo>
                    <a:pt x="1221" y="2403"/>
                    <a:pt x="1221" y="2403"/>
                    <a:pt x="1221" y="2403"/>
                  </a:cubicBezTo>
                  <a:cubicBezTo>
                    <a:pt x="1220" y="2403"/>
                    <a:pt x="1220" y="2402"/>
                    <a:pt x="1219" y="2402"/>
                  </a:cubicBezTo>
                  <a:cubicBezTo>
                    <a:pt x="1220" y="2399"/>
                    <a:pt x="1221" y="2398"/>
                    <a:pt x="1222" y="2397"/>
                  </a:cubicBezTo>
                  <a:cubicBezTo>
                    <a:pt x="1223" y="2395"/>
                    <a:pt x="1224" y="2394"/>
                    <a:pt x="1225" y="2393"/>
                  </a:cubicBezTo>
                  <a:cubicBezTo>
                    <a:pt x="1226" y="2391"/>
                    <a:pt x="1227" y="2390"/>
                    <a:pt x="1228" y="2389"/>
                  </a:cubicBezTo>
                  <a:cubicBezTo>
                    <a:pt x="1233" y="2378"/>
                    <a:pt x="1236" y="2368"/>
                    <a:pt x="1236" y="2356"/>
                  </a:cubicBezTo>
                  <a:cubicBezTo>
                    <a:pt x="1236" y="2345"/>
                    <a:pt x="1233" y="2334"/>
                    <a:pt x="1228" y="2324"/>
                  </a:cubicBezTo>
                  <a:cubicBezTo>
                    <a:pt x="1228" y="2324"/>
                    <a:pt x="1229" y="2323"/>
                    <a:pt x="1230" y="2323"/>
                  </a:cubicBezTo>
                  <a:cubicBezTo>
                    <a:pt x="1509" y="2096"/>
                    <a:pt x="1509" y="2096"/>
                    <a:pt x="1509" y="2096"/>
                  </a:cubicBezTo>
                  <a:cubicBezTo>
                    <a:pt x="1510" y="2095"/>
                    <a:pt x="1511" y="2094"/>
                    <a:pt x="1512" y="2092"/>
                  </a:cubicBezTo>
                  <a:cubicBezTo>
                    <a:pt x="1513" y="2094"/>
                    <a:pt x="1514" y="2095"/>
                    <a:pt x="1515" y="2096"/>
                  </a:cubicBezTo>
                  <a:cubicBezTo>
                    <a:pt x="1795" y="2323"/>
                    <a:pt x="1795" y="2323"/>
                    <a:pt x="1795" y="2323"/>
                  </a:cubicBezTo>
                  <a:cubicBezTo>
                    <a:pt x="1796" y="2323"/>
                    <a:pt x="1797" y="2324"/>
                    <a:pt x="1797" y="2324"/>
                  </a:cubicBezTo>
                  <a:cubicBezTo>
                    <a:pt x="1798" y="2323"/>
                    <a:pt x="1799" y="2322"/>
                    <a:pt x="1800" y="2320"/>
                  </a:cubicBezTo>
                  <a:cubicBezTo>
                    <a:pt x="1801" y="2319"/>
                    <a:pt x="1802" y="2317"/>
                    <a:pt x="1803" y="2315"/>
                  </a:cubicBezTo>
                  <a:cubicBezTo>
                    <a:pt x="1802" y="2315"/>
                    <a:pt x="1802" y="2314"/>
                    <a:pt x="1801" y="2314"/>
                  </a:cubicBezTo>
                  <a:cubicBezTo>
                    <a:pt x="1521" y="2087"/>
                    <a:pt x="1521" y="2087"/>
                    <a:pt x="1521" y="2087"/>
                  </a:cubicBezTo>
                  <a:cubicBezTo>
                    <a:pt x="1520" y="2087"/>
                    <a:pt x="1520" y="2086"/>
                    <a:pt x="1519" y="2086"/>
                  </a:cubicBezTo>
                  <a:cubicBezTo>
                    <a:pt x="1520" y="2084"/>
                    <a:pt x="1521" y="2083"/>
                    <a:pt x="1522" y="2082"/>
                  </a:cubicBezTo>
                  <a:cubicBezTo>
                    <a:pt x="1523" y="2080"/>
                    <a:pt x="1524" y="2079"/>
                    <a:pt x="1525" y="2078"/>
                  </a:cubicBezTo>
                  <a:cubicBezTo>
                    <a:pt x="1526" y="2076"/>
                    <a:pt x="1527" y="2075"/>
                    <a:pt x="1528" y="2074"/>
                  </a:cubicBezTo>
                  <a:cubicBezTo>
                    <a:pt x="1533" y="2063"/>
                    <a:pt x="1536" y="2053"/>
                    <a:pt x="1536" y="2041"/>
                  </a:cubicBezTo>
                  <a:cubicBezTo>
                    <a:pt x="1536" y="2029"/>
                    <a:pt x="1533" y="2019"/>
                    <a:pt x="1528" y="2008"/>
                  </a:cubicBezTo>
                  <a:cubicBezTo>
                    <a:pt x="1528" y="2008"/>
                    <a:pt x="1529" y="2007"/>
                    <a:pt x="1530" y="2007"/>
                  </a:cubicBezTo>
                  <a:cubicBezTo>
                    <a:pt x="1810" y="1780"/>
                    <a:pt x="1810" y="1780"/>
                    <a:pt x="1810" y="1780"/>
                  </a:cubicBezTo>
                  <a:cubicBezTo>
                    <a:pt x="1811" y="1779"/>
                    <a:pt x="1812" y="1778"/>
                    <a:pt x="1813" y="1777"/>
                  </a:cubicBezTo>
                  <a:cubicBezTo>
                    <a:pt x="1814" y="1778"/>
                    <a:pt x="1815" y="1779"/>
                    <a:pt x="1816" y="1780"/>
                  </a:cubicBezTo>
                  <a:cubicBezTo>
                    <a:pt x="2095" y="2007"/>
                    <a:pt x="2095" y="2007"/>
                    <a:pt x="2095" y="2007"/>
                  </a:cubicBezTo>
                  <a:cubicBezTo>
                    <a:pt x="2096" y="2007"/>
                    <a:pt x="2097" y="2008"/>
                    <a:pt x="2097" y="2008"/>
                  </a:cubicBezTo>
                  <a:cubicBezTo>
                    <a:pt x="2098" y="2008"/>
                    <a:pt x="2098" y="2007"/>
                    <a:pt x="2099" y="2006"/>
                  </a:cubicBezTo>
                  <a:cubicBezTo>
                    <a:pt x="2099" y="2005"/>
                    <a:pt x="2100" y="2005"/>
                    <a:pt x="2100" y="2004"/>
                  </a:cubicBezTo>
                  <a:cubicBezTo>
                    <a:pt x="2100" y="2004"/>
                    <a:pt x="2100" y="2004"/>
                    <a:pt x="2100" y="2004"/>
                  </a:cubicBezTo>
                  <a:cubicBezTo>
                    <a:pt x="2101" y="2003"/>
                    <a:pt x="2102" y="2002"/>
                    <a:pt x="2102" y="2001"/>
                  </a:cubicBezTo>
                  <a:cubicBezTo>
                    <a:pt x="2103" y="2001"/>
                    <a:pt x="2103" y="2000"/>
                    <a:pt x="2103" y="2000"/>
                  </a:cubicBezTo>
                  <a:cubicBezTo>
                    <a:pt x="2102" y="2000"/>
                    <a:pt x="2102" y="1999"/>
                    <a:pt x="2101" y="1999"/>
                  </a:cubicBezTo>
                  <a:cubicBezTo>
                    <a:pt x="1822" y="1772"/>
                    <a:pt x="1822" y="1772"/>
                    <a:pt x="1822" y="1772"/>
                  </a:cubicBezTo>
                  <a:cubicBezTo>
                    <a:pt x="1821" y="1772"/>
                    <a:pt x="1821" y="1771"/>
                    <a:pt x="1820" y="1771"/>
                  </a:cubicBezTo>
                  <a:cubicBezTo>
                    <a:pt x="1821" y="1769"/>
                    <a:pt x="1822" y="1768"/>
                    <a:pt x="1823" y="1766"/>
                  </a:cubicBezTo>
                  <a:cubicBezTo>
                    <a:pt x="1824" y="1764"/>
                    <a:pt x="1825" y="1763"/>
                    <a:pt x="1826" y="1762"/>
                  </a:cubicBezTo>
                  <a:cubicBezTo>
                    <a:pt x="1826" y="1761"/>
                    <a:pt x="1827" y="1760"/>
                    <a:pt x="1827" y="1760"/>
                  </a:cubicBezTo>
                  <a:cubicBezTo>
                    <a:pt x="1828" y="1759"/>
                    <a:pt x="1828" y="1759"/>
                    <a:pt x="1829" y="1758"/>
                  </a:cubicBezTo>
                  <a:cubicBezTo>
                    <a:pt x="1829" y="1758"/>
                    <a:pt x="1829" y="1758"/>
                    <a:pt x="1829" y="1758"/>
                  </a:cubicBezTo>
                  <a:cubicBezTo>
                    <a:pt x="1834" y="1748"/>
                    <a:pt x="1837" y="1737"/>
                    <a:pt x="1837" y="1725"/>
                  </a:cubicBezTo>
                  <a:cubicBezTo>
                    <a:pt x="1837" y="1714"/>
                    <a:pt x="1834" y="1703"/>
                    <a:pt x="1829" y="1693"/>
                  </a:cubicBezTo>
                  <a:cubicBezTo>
                    <a:pt x="1829" y="1693"/>
                    <a:pt x="1830" y="1692"/>
                    <a:pt x="1831" y="1692"/>
                  </a:cubicBezTo>
                  <a:cubicBezTo>
                    <a:pt x="2110" y="1465"/>
                    <a:pt x="2110" y="1465"/>
                    <a:pt x="2110" y="1465"/>
                  </a:cubicBezTo>
                  <a:cubicBezTo>
                    <a:pt x="2111" y="1464"/>
                    <a:pt x="2112" y="1463"/>
                    <a:pt x="2113" y="1462"/>
                  </a:cubicBezTo>
                  <a:cubicBezTo>
                    <a:pt x="2114" y="1463"/>
                    <a:pt x="2115" y="1464"/>
                    <a:pt x="2116" y="1465"/>
                  </a:cubicBezTo>
                  <a:cubicBezTo>
                    <a:pt x="2396" y="1692"/>
                    <a:pt x="2396" y="1692"/>
                    <a:pt x="2396" y="1692"/>
                  </a:cubicBezTo>
                  <a:cubicBezTo>
                    <a:pt x="2397" y="1692"/>
                    <a:pt x="2397" y="1693"/>
                    <a:pt x="2398" y="1693"/>
                  </a:cubicBezTo>
                  <a:cubicBezTo>
                    <a:pt x="2398" y="1693"/>
                    <a:pt x="2398" y="1693"/>
                    <a:pt x="2398" y="1693"/>
                  </a:cubicBezTo>
                  <a:cubicBezTo>
                    <a:pt x="2399" y="1692"/>
                    <a:pt x="2400" y="1691"/>
                    <a:pt x="2401" y="1689"/>
                  </a:cubicBezTo>
                  <a:cubicBezTo>
                    <a:pt x="2402" y="1688"/>
                    <a:pt x="2403" y="1687"/>
                    <a:pt x="2404" y="1684"/>
                  </a:cubicBezTo>
                  <a:cubicBezTo>
                    <a:pt x="2404" y="1684"/>
                    <a:pt x="2404" y="1684"/>
                    <a:pt x="2404" y="1684"/>
                  </a:cubicBezTo>
                  <a:cubicBezTo>
                    <a:pt x="2403" y="1684"/>
                    <a:pt x="2403" y="1683"/>
                    <a:pt x="2402" y="1683"/>
                  </a:cubicBezTo>
                  <a:cubicBezTo>
                    <a:pt x="2122" y="1456"/>
                    <a:pt x="2122" y="1456"/>
                    <a:pt x="2122" y="1456"/>
                  </a:cubicBezTo>
                  <a:cubicBezTo>
                    <a:pt x="2121" y="1456"/>
                    <a:pt x="2121" y="1455"/>
                    <a:pt x="2120" y="1455"/>
                  </a:cubicBezTo>
                  <a:cubicBezTo>
                    <a:pt x="2120" y="1455"/>
                    <a:pt x="2120" y="1455"/>
                    <a:pt x="2120" y="1455"/>
                  </a:cubicBezTo>
                  <a:cubicBezTo>
                    <a:pt x="2121" y="1453"/>
                    <a:pt x="2122" y="1452"/>
                    <a:pt x="2123" y="1451"/>
                  </a:cubicBezTo>
                  <a:cubicBezTo>
                    <a:pt x="2124" y="1449"/>
                    <a:pt x="2125" y="1448"/>
                    <a:pt x="2126" y="1447"/>
                  </a:cubicBezTo>
                  <a:cubicBezTo>
                    <a:pt x="2127" y="1445"/>
                    <a:pt x="2128" y="1444"/>
                    <a:pt x="2129" y="1443"/>
                  </a:cubicBezTo>
                  <a:cubicBezTo>
                    <a:pt x="2129" y="1443"/>
                    <a:pt x="2129" y="1443"/>
                    <a:pt x="2129" y="1443"/>
                  </a:cubicBezTo>
                  <a:cubicBezTo>
                    <a:pt x="2134" y="1432"/>
                    <a:pt x="2137" y="1422"/>
                    <a:pt x="2137" y="1410"/>
                  </a:cubicBezTo>
                  <a:cubicBezTo>
                    <a:pt x="2137" y="1398"/>
                    <a:pt x="2134" y="1388"/>
                    <a:pt x="2129" y="1377"/>
                  </a:cubicBezTo>
                  <a:cubicBezTo>
                    <a:pt x="2129" y="1377"/>
                    <a:pt x="2130" y="1376"/>
                    <a:pt x="2131" y="1376"/>
                  </a:cubicBezTo>
                  <a:cubicBezTo>
                    <a:pt x="2411" y="1149"/>
                    <a:pt x="2411" y="1149"/>
                    <a:pt x="2411" y="1149"/>
                  </a:cubicBezTo>
                  <a:cubicBezTo>
                    <a:pt x="2412" y="1148"/>
                    <a:pt x="2413" y="1147"/>
                    <a:pt x="2414" y="1146"/>
                  </a:cubicBezTo>
                  <a:cubicBezTo>
                    <a:pt x="2414" y="1146"/>
                    <a:pt x="2414" y="1146"/>
                    <a:pt x="2414" y="1146"/>
                  </a:cubicBezTo>
                  <a:cubicBezTo>
                    <a:pt x="2415" y="1147"/>
                    <a:pt x="2416" y="1148"/>
                    <a:pt x="2417" y="1149"/>
                  </a:cubicBezTo>
                  <a:cubicBezTo>
                    <a:pt x="2696" y="1377"/>
                    <a:pt x="2696" y="1377"/>
                    <a:pt x="2696" y="1377"/>
                  </a:cubicBezTo>
                  <a:cubicBezTo>
                    <a:pt x="2697" y="1377"/>
                    <a:pt x="2697" y="1377"/>
                    <a:pt x="2698" y="1377"/>
                  </a:cubicBezTo>
                  <a:cubicBezTo>
                    <a:pt x="2698" y="1377"/>
                    <a:pt x="2698" y="1378"/>
                    <a:pt x="2698" y="1378"/>
                  </a:cubicBezTo>
                  <a:cubicBezTo>
                    <a:pt x="2699" y="1377"/>
                    <a:pt x="2700" y="1376"/>
                    <a:pt x="2701" y="1373"/>
                  </a:cubicBezTo>
                  <a:cubicBezTo>
                    <a:pt x="2702" y="1372"/>
                    <a:pt x="2703" y="1371"/>
                    <a:pt x="2704" y="1369"/>
                  </a:cubicBezTo>
                  <a:cubicBezTo>
                    <a:pt x="2704" y="1369"/>
                    <a:pt x="2704" y="1369"/>
                    <a:pt x="2703" y="1369"/>
                  </a:cubicBezTo>
                  <a:cubicBezTo>
                    <a:pt x="2703" y="1368"/>
                    <a:pt x="2703" y="1368"/>
                    <a:pt x="2702" y="1368"/>
                  </a:cubicBezTo>
                  <a:cubicBezTo>
                    <a:pt x="2423" y="1140"/>
                    <a:pt x="2423" y="1140"/>
                    <a:pt x="2423" y="1140"/>
                  </a:cubicBezTo>
                  <a:cubicBezTo>
                    <a:pt x="2422" y="1140"/>
                    <a:pt x="2422" y="1139"/>
                    <a:pt x="2421" y="1139"/>
                  </a:cubicBezTo>
                  <a:cubicBezTo>
                    <a:pt x="2421" y="1139"/>
                    <a:pt x="2421" y="1139"/>
                    <a:pt x="2421" y="1139"/>
                  </a:cubicBezTo>
                  <a:cubicBezTo>
                    <a:pt x="2422" y="1137"/>
                    <a:pt x="2423" y="1136"/>
                    <a:pt x="2424" y="1135"/>
                  </a:cubicBezTo>
                  <a:cubicBezTo>
                    <a:pt x="2425" y="1133"/>
                    <a:pt x="2426" y="1132"/>
                    <a:pt x="2427" y="1131"/>
                  </a:cubicBezTo>
                  <a:cubicBezTo>
                    <a:pt x="2428" y="1129"/>
                    <a:pt x="2429" y="1128"/>
                    <a:pt x="2430" y="1127"/>
                  </a:cubicBezTo>
                  <a:cubicBezTo>
                    <a:pt x="2430" y="1127"/>
                    <a:pt x="2430" y="1127"/>
                    <a:pt x="2430" y="1127"/>
                  </a:cubicBezTo>
                  <a:cubicBezTo>
                    <a:pt x="2435" y="1116"/>
                    <a:pt x="2438" y="1106"/>
                    <a:pt x="2438" y="1094"/>
                  </a:cubicBezTo>
                  <a:cubicBezTo>
                    <a:pt x="2438" y="1094"/>
                    <a:pt x="2438" y="1094"/>
                    <a:pt x="2438" y="1094"/>
                  </a:cubicBezTo>
                  <a:cubicBezTo>
                    <a:pt x="2438" y="1082"/>
                    <a:pt x="2435" y="1072"/>
                    <a:pt x="2430" y="1061"/>
                  </a:cubicBezTo>
                  <a:cubicBezTo>
                    <a:pt x="2430" y="1061"/>
                    <a:pt x="2431" y="1060"/>
                    <a:pt x="2432" y="1060"/>
                  </a:cubicBezTo>
                  <a:cubicBezTo>
                    <a:pt x="2711" y="833"/>
                    <a:pt x="2711" y="833"/>
                    <a:pt x="2711" y="833"/>
                  </a:cubicBezTo>
                  <a:cubicBezTo>
                    <a:pt x="2712" y="832"/>
                    <a:pt x="2713" y="831"/>
                    <a:pt x="2714" y="830"/>
                  </a:cubicBezTo>
                  <a:cubicBezTo>
                    <a:pt x="2715" y="831"/>
                    <a:pt x="2716" y="832"/>
                    <a:pt x="2717" y="833"/>
                  </a:cubicBezTo>
                  <a:cubicBezTo>
                    <a:pt x="2996" y="1060"/>
                    <a:pt x="2996" y="1060"/>
                    <a:pt x="2996" y="1060"/>
                  </a:cubicBezTo>
                  <a:cubicBezTo>
                    <a:pt x="2998" y="1060"/>
                    <a:pt x="2998" y="1061"/>
                    <a:pt x="2998" y="1061"/>
                  </a:cubicBezTo>
                  <a:cubicBezTo>
                    <a:pt x="2999" y="1060"/>
                    <a:pt x="3001" y="1059"/>
                    <a:pt x="3001" y="1057"/>
                  </a:cubicBezTo>
                  <a:cubicBezTo>
                    <a:pt x="3003" y="1056"/>
                    <a:pt x="3004" y="1055"/>
                    <a:pt x="3005" y="1053"/>
                  </a:cubicBezTo>
                  <a:cubicBezTo>
                    <a:pt x="3004" y="1053"/>
                    <a:pt x="3004" y="1052"/>
                    <a:pt x="3003" y="1052"/>
                  </a:cubicBezTo>
                  <a:cubicBezTo>
                    <a:pt x="2723" y="825"/>
                    <a:pt x="2723" y="825"/>
                    <a:pt x="2723" y="825"/>
                  </a:cubicBezTo>
                  <a:cubicBezTo>
                    <a:pt x="2722" y="825"/>
                    <a:pt x="2722" y="824"/>
                    <a:pt x="2721" y="824"/>
                  </a:cubicBezTo>
                  <a:cubicBezTo>
                    <a:pt x="2722" y="822"/>
                    <a:pt x="2723" y="821"/>
                    <a:pt x="2724" y="820"/>
                  </a:cubicBezTo>
                  <a:cubicBezTo>
                    <a:pt x="2725" y="818"/>
                    <a:pt x="2726" y="816"/>
                    <a:pt x="2727" y="815"/>
                  </a:cubicBezTo>
                  <a:cubicBezTo>
                    <a:pt x="2728" y="813"/>
                    <a:pt x="2729" y="812"/>
                    <a:pt x="2730" y="811"/>
                  </a:cubicBezTo>
                  <a:cubicBezTo>
                    <a:pt x="2735" y="801"/>
                    <a:pt x="2738" y="790"/>
                    <a:pt x="2738" y="779"/>
                  </a:cubicBezTo>
                  <a:cubicBezTo>
                    <a:pt x="2738" y="767"/>
                    <a:pt x="2735" y="757"/>
                    <a:pt x="2730" y="746"/>
                  </a:cubicBezTo>
                  <a:cubicBezTo>
                    <a:pt x="2730" y="746"/>
                    <a:pt x="2731" y="745"/>
                    <a:pt x="2732" y="745"/>
                  </a:cubicBezTo>
                  <a:cubicBezTo>
                    <a:pt x="3012" y="518"/>
                    <a:pt x="3012" y="518"/>
                    <a:pt x="3012" y="518"/>
                  </a:cubicBezTo>
                  <a:cubicBezTo>
                    <a:pt x="3013" y="517"/>
                    <a:pt x="3014" y="516"/>
                    <a:pt x="3015" y="515"/>
                  </a:cubicBezTo>
                  <a:cubicBezTo>
                    <a:pt x="3016" y="516"/>
                    <a:pt x="3017" y="517"/>
                    <a:pt x="3018" y="518"/>
                  </a:cubicBezTo>
                  <a:cubicBezTo>
                    <a:pt x="3297" y="745"/>
                    <a:pt x="3297" y="745"/>
                    <a:pt x="3297" y="745"/>
                  </a:cubicBezTo>
                  <a:cubicBezTo>
                    <a:pt x="3298" y="745"/>
                    <a:pt x="3299" y="746"/>
                    <a:pt x="3299" y="746"/>
                  </a:cubicBezTo>
                  <a:cubicBezTo>
                    <a:pt x="3300" y="745"/>
                    <a:pt x="3301" y="744"/>
                    <a:pt x="3302" y="742"/>
                  </a:cubicBezTo>
                  <a:cubicBezTo>
                    <a:pt x="3303" y="741"/>
                    <a:pt x="3304" y="740"/>
                    <a:pt x="3305" y="738"/>
                  </a:cubicBezTo>
                  <a:cubicBezTo>
                    <a:pt x="3304" y="738"/>
                    <a:pt x="3304" y="737"/>
                    <a:pt x="3303" y="737"/>
                  </a:cubicBezTo>
                  <a:cubicBezTo>
                    <a:pt x="3024" y="509"/>
                    <a:pt x="3024" y="509"/>
                    <a:pt x="3024" y="509"/>
                  </a:cubicBezTo>
                  <a:cubicBezTo>
                    <a:pt x="3023" y="509"/>
                    <a:pt x="3023" y="508"/>
                    <a:pt x="3022" y="508"/>
                  </a:cubicBezTo>
                  <a:cubicBezTo>
                    <a:pt x="3023" y="506"/>
                    <a:pt x="3024" y="505"/>
                    <a:pt x="3025" y="504"/>
                  </a:cubicBezTo>
                  <a:cubicBezTo>
                    <a:pt x="3026" y="502"/>
                    <a:pt x="3027" y="501"/>
                    <a:pt x="3028" y="500"/>
                  </a:cubicBezTo>
                  <a:cubicBezTo>
                    <a:pt x="3029" y="498"/>
                    <a:pt x="3030" y="497"/>
                    <a:pt x="3031" y="496"/>
                  </a:cubicBezTo>
                  <a:cubicBezTo>
                    <a:pt x="3036" y="485"/>
                    <a:pt x="3039" y="475"/>
                    <a:pt x="3039" y="463"/>
                  </a:cubicBezTo>
                  <a:cubicBezTo>
                    <a:pt x="3039" y="452"/>
                    <a:pt x="3036" y="441"/>
                    <a:pt x="3031" y="431"/>
                  </a:cubicBezTo>
                  <a:cubicBezTo>
                    <a:pt x="3031" y="431"/>
                    <a:pt x="3032" y="429"/>
                    <a:pt x="3033" y="429"/>
                  </a:cubicBezTo>
                  <a:cubicBezTo>
                    <a:pt x="3312" y="202"/>
                    <a:pt x="3312" y="202"/>
                    <a:pt x="3312" y="202"/>
                  </a:cubicBezTo>
                  <a:cubicBezTo>
                    <a:pt x="3313" y="201"/>
                    <a:pt x="3314" y="200"/>
                    <a:pt x="3315" y="199"/>
                  </a:cubicBezTo>
                  <a:cubicBezTo>
                    <a:pt x="3316" y="200"/>
                    <a:pt x="3317" y="201"/>
                    <a:pt x="3318" y="202"/>
                  </a:cubicBezTo>
                  <a:cubicBezTo>
                    <a:pt x="3339" y="219"/>
                    <a:pt x="3358" y="235"/>
                    <a:pt x="3375" y="249"/>
                  </a:cubicBezTo>
                  <a:cubicBezTo>
                    <a:pt x="3377" y="246"/>
                    <a:pt x="3378" y="242"/>
                    <a:pt x="3379" y="238"/>
                  </a:cubicBezTo>
                  <a:cubicBezTo>
                    <a:pt x="3324" y="194"/>
                    <a:pt x="3324" y="194"/>
                    <a:pt x="3324" y="194"/>
                  </a:cubicBezTo>
                  <a:cubicBezTo>
                    <a:pt x="3323" y="194"/>
                    <a:pt x="3323" y="193"/>
                    <a:pt x="3322" y="193"/>
                  </a:cubicBezTo>
                  <a:cubicBezTo>
                    <a:pt x="3323" y="191"/>
                    <a:pt x="3324" y="190"/>
                    <a:pt x="3325" y="189"/>
                  </a:cubicBezTo>
                  <a:cubicBezTo>
                    <a:pt x="3326" y="187"/>
                    <a:pt x="3327" y="186"/>
                    <a:pt x="3328" y="185"/>
                  </a:cubicBezTo>
                  <a:cubicBezTo>
                    <a:pt x="3329" y="182"/>
                    <a:pt x="3330" y="181"/>
                    <a:pt x="3331" y="180"/>
                  </a:cubicBezTo>
                  <a:cubicBezTo>
                    <a:pt x="3336" y="170"/>
                    <a:pt x="3339" y="159"/>
                    <a:pt x="3339" y="148"/>
                  </a:cubicBezTo>
                  <a:cubicBezTo>
                    <a:pt x="3339" y="136"/>
                    <a:pt x="3336" y="126"/>
                    <a:pt x="3331" y="115"/>
                  </a:cubicBezTo>
                  <a:cubicBezTo>
                    <a:pt x="3331" y="115"/>
                    <a:pt x="3332" y="114"/>
                    <a:pt x="3333" y="114"/>
                  </a:cubicBezTo>
                  <a:cubicBezTo>
                    <a:pt x="3380" y="76"/>
                    <a:pt x="3419" y="45"/>
                    <a:pt x="3451" y="18"/>
                  </a:cubicBezTo>
                  <a:cubicBezTo>
                    <a:pt x="3453" y="12"/>
                    <a:pt x="3455" y="6"/>
                    <a:pt x="3457" y="0"/>
                  </a:cubicBezTo>
                  <a:cubicBezTo>
                    <a:pt x="3327" y="106"/>
                    <a:pt x="3327" y="106"/>
                    <a:pt x="3327" y="106"/>
                  </a:cubicBezTo>
                  <a:cubicBezTo>
                    <a:pt x="3326" y="106"/>
                    <a:pt x="3326" y="107"/>
                    <a:pt x="3325" y="107"/>
                  </a:cubicBezTo>
                  <a:cubicBezTo>
                    <a:pt x="3324" y="108"/>
                    <a:pt x="3323" y="109"/>
                    <a:pt x="3322" y="110"/>
                  </a:cubicBezTo>
                  <a:cubicBezTo>
                    <a:pt x="3320" y="112"/>
                    <a:pt x="3319" y="113"/>
                    <a:pt x="3318" y="114"/>
                  </a:cubicBezTo>
                  <a:cubicBezTo>
                    <a:pt x="3317" y="115"/>
                    <a:pt x="3316" y="117"/>
                    <a:pt x="3315" y="118"/>
                  </a:cubicBezTo>
                  <a:cubicBezTo>
                    <a:pt x="3314" y="119"/>
                    <a:pt x="3313" y="121"/>
                    <a:pt x="3312" y="122"/>
                  </a:cubicBezTo>
                  <a:cubicBezTo>
                    <a:pt x="3311" y="125"/>
                    <a:pt x="3310" y="127"/>
                    <a:pt x="3309" y="128"/>
                  </a:cubicBezTo>
                  <a:cubicBezTo>
                    <a:pt x="3307" y="134"/>
                    <a:pt x="3305" y="141"/>
                    <a:pt x="3305" y="148"/>
                  </a:cubicBezTo>
                  <a:cubicBezTo>
                    <a:pt x="3305" y="148"/>
                    <a:pt x="3305" y="148"/>
                    <a:pt x="3305" y="148"/>
                  </a:cubicBezTo>
                  <a:cubicBezTo>
                    <a:pt x="3305" y="154"/>
                    <a:pt x="3307" y="161"/>
                    <a:pt x="3309" y="168"/>
                  </a:cubicBezTo>
                  <a:cubicBezTo>
                    <a:pt x="3311" y="166"/>
                    <a:pt x="3312" y="164"/>
                    <a:pt x="3312" y="161"/>
                  </a:cubicBezTo>
                  <a:cubicBezTo>
                    <a:pt x="3314" y="157"/>
                    <a:pt x="3315" y="152"/>
                    <a:pt x="3315" y="148"/>
                  </a:cubicBezTo>
                  <a:cubicBezTo>
                    <a:pt x="3315" y="144"/>
                    <a:pt x="3316" y="138"/>
                    <a:pt x="3318" y="134"/>
                  </a:cubicBezTo>
                  <a:cubicBezTo>
                    <a:pt x="3318" y="132"/>
                    <a:pt x="3319" y="130"/>
                    <a:pt x="3321" y="128"/>
                  </a:cubicBezTo>
                  <a:cubicBezTo>
                    <a:pt x="3321" y="127"/>
                    <a:pt x="3323" y="125"/>
                    <a:pt x="3324" y="124"/>
                  </a:cubicBezTo>
                  <a:cubicBezTo>
                    <a:pt x="3328" y="131"/>
                    <a:pt x="3330" y="139"/>
                    <a:pt x="3330" y="148"/>
                  </a:cubicBezTo>
                  <a:cubicBezTo>
                    <a:pt x="3330" y="148"/>
                    <a:pt x="3330" y="148"/>
                    <a:pt x="3330" y="148"/>
                  </a:cubicBezTo>
                  <a:cubicBezTo>
                    <a:pt x="3330" y="156"/>
                    <a:pt x="3328" y="165"/>
                    <a:pt x="3324" y="172"/>
                  </a:cubicBezTo>
                  <a:cubicBezTo>
                    <a:pt x="3323" y="174"/>
                    <a:pt x="3322" y="175"/>
                    <a:pt x="3321" y="177"/>
                  </a:cubicBezTo>
                  <a:cubicBezTo>
                    <a:pt x="3320" y="178"/>
                    <a:pt x="3319" y="180"/>
                    <a:pt x="3318" y="181"/>
                  </a:cubicBezTo>
                  <a:cubicBezTo>
                    <a:pt x="3317" y="182"/>
                    <a:pt x="3316" y="185"/>
                    <a:pt x="3315" y="186"/>
                  </a:cubicBezTo>
                  <a:cubicBezTo>
                    <a:pt x="3314" y="187"/>
                    <a:pt x="3313" y="188"/>
                    <a:pt x="3312" y="189"/>
                  </a:cubicBezTo>
                  <a:cubicBezTo>
                    <a:pt x="3310" y="190"/>
                    <a:pt x="3309" y="192"/>
                    <a:pt x="3308" y="193"/>
                  </a:cubicBezTo>
                  <a:cubicBezTo>
                    <a:pt x="3307" y="193"/>
                    <a:pt x="3307" y="194"/>
                    <a:pt x="3306" y="194"/>
                  </a:cubicBezTo>
                  <a:cubicBezTo>
                    <a:pt x="3027" y="421"/>
                    <a:pt x="3027" y="421"/>
                    <a:pt x="3027" y="421"/>
                  </a:cubicBezTo>
                  <a:cubicBezTo>
                    <a:pt x="3026" y="421"/>
                    <a:pt x="3026" y="422"/>
                    <a:pt x="3025" y="422"/>
                  </a:cubicBezTo>
                  <a:cubicBezTo>
                    <a:pt x="3024" y="423"/>
                    <a:pt x="3023" y="424"/>
                    <a:pt x="3022" y="425"/>
                  </a:cubicBezTo>
                  <a:cubicBezTo>
                    <a:pt x="3020" y="427"/>
                    <a:pt x="3019" y="428"/>
                    <a:pt x="3018" y="429"/>
                  </a:cubicBezTo>
                  <a:cubicBezTo>
                    <a:pt x="3017" y="431"/>
                    <a:pt x="3016" y="433"/>
                    <a:pt x="3015" y="434"/>
                  </a:cubicBezTo>
                  <a:cubicBezTo>
                    <a:pt x="3014" y="435"/>
                    <a:pt x="3013" y="437"/>
                    <a:pt x="3012" y="438"/>
                  </a:cubicBezTo>
                  <a:cubicBezTo>
                    <a:pt x="3011" y="440"/>
                    <a:pt x="3010" y="442"/>
                    <a:pt x="3009" y="443"/>
                  </a:cubicBezTo>
                  <a:cubicBezTo>
                    <a:pt x="3007" y="449"/>
                    <a:pt x="3005" y="457"/>
                    <a:pt x="3005" y="463"/>
                  </a:cubicBezTo>
                  <a:cubicBezTo>
                    <a:pt x="3005" y="463"/>
                    <a:pt x="3005" y="463"/>
                    <a:pt x="3005" y="463"/>
                  </a:cubicBezTo>
                  <a:cubicBezTo>
                    <a:pt x="3005" y="470"/>
                    <a:pt x="3007" y="477"/>
                    <a:pt x="3009" y="483"/>
                  </a:cubicBezTo>
                  <a:cubicBezTo>
                    <a:pt x="3011" y="481"/>
                    <a:pt x="3012" y="479"/>
                    <a:pt x="3012" y="477"/>
                  </a:cubicBezTo>
                  <a:cubicBezTo>
                    <a:pt x="3014" y="473"/>
                    <a:pt x="3015" y="467"/>
                    <a:pt x="3015" y="463"/>
                  </a:cubicBezTo>
                  <a:cubicBezTo>
                    <a:pt x="3015" y="459"/>
                    <a:pt x="3016" y="454"/>
                    <a:pt x="3018" y="449"/>
                  </a:cubicBezTo>
                  <a:cubicBezTo>
                    <a:pt x="3018" y="447"/>
                    <a:pt x="3019" y="445"/>
                    <a:pt x="3021" y="443"/>
                  </a:cubicBezTo>
                  <a:cubicBezTo>
                    <a:pt x="3021" y="442"/>
                    <a:pt x="3023" y="440"/>
                    <a:pt x="3024" y="439"/>
                  </a:cubicBezTo>
                  <a:cubicBezTo>
                    <a:pt x="3028" y="446"/>
                    <a:pt x="3030" y="455"/>
                    <a:pt x="3030" y="463"/>
                  </a:cubicBezTo>
                  <a:cubicBezTo>
                    <a:pt x="3030" y="463"/>
                    <a:pt x="3030" y="463"/>
                    <a:pt x="3030" y="463"/>
                  </a:cubicBezTo>
                  <a:cubicBezTo>
                    <a:pt x="3030" y="472"/>
                    <a:pt x="3028" y="480"/>
                    <a:pt x="3024" y="487"/>
                  </a:cubicBezTo>
                  <a:cubicBezTo>
                    <a:pt x="3023" y="489"/>
                    <a:pt x="3022" y="490"/>
                    <a:pt x="3021" y="493"/>
                  </a:cubicBezTo>
                  <a:cubicBezTo>
                    <a:pt x="3020" y="494"/>
                    <a:pt x="3019" y="496"/>
                    <a:pt x="3018" y="497"/>
                  </a:cubicBezTo>
                  <a:cubicBezTo>
                    <a:pt x="3017" y="498"/>
                    <a:pt x="3016" y="500"/>
                    <a:pt x="3015" y="501"/>
                  </a:cubicBezTo>
                  <a:cubicBezTo>
                    <a:pt x="3014" y="502"/>
                    <a:pt x="3013" y="503"/>
                    <a:pt x="3012" y="504"/>
                  </a:cubicBezTo>
                  <a:cubicBezTo>
                    <a:pt x="3010" y="505"/>
                    <a:pt x="3009" y="507"/>
                    <a:pt x="3008" y="508"/>
                  </a:cubicBezTo>
                  <a:cubicBezTo>
                    <a:pt x="3007" y="508"/>
                    <a:pt x="3007" y="509"/>
                    <a:pt x="3006" y="509"/>
                  </a:cubicBezTo>
                  <a:cubicBezTo>
                    <a:pt x="2726" y="737"/>
                    <a:pt x="2726" y="737"/>
                    <a:pt x="2726" y="737"/>
                  </a:cubicBezTo>
                  <a:cubicBezTo>
                    <a:pt x="2725" y="737"/>
                    <a:pt x="2725" y="738"/>
                    <a:pt x="2724" y="738"/>
                  </a:cubicBezTo>
                  <a:cubicBezTo>
                    <a:pt x="2723" y="739"/>
                    <a:pt x="2722" y="740"/>
                    <a:pt x="2721" y="741"/>
                  </a:cubicBezTo>
                  <a:cubicBezTo>
                    <a:pt x="2719" y="743"/>
                    <a:pt x="2718" y="744"/>
                    <a:pt x="2717" y="745"/>
                  </a:cubicBezTo>
                  <a:cubicBezTo>
                    <a:pt x="2716" y="746"/>
                    <a:pt x="2715" y="748"/>
                    <a:pt x="2714" y="749"/>
                  </a:cubicBezTo>
                  <a:cubicBezTo>
                    <a:pt x="2713" y="750"/>
                    <a:pt x="2712" y="752"/>
                    <a:pt x="2711" y="753"/>
                  </a:cubicBezTo>
                  <a:cubicBezTo>
                    <a:pt x="2710" y="755"/>
                    <a:pt x="2709" y="758"/>
                    <a:pt x="2708" y="759"/>
                  </a:cubicBezTo>
                  <a:cubicBezTo>
                    <a:pt x="2706" y="765"/>
                    <a:pt x="2704" y="772"/>
                    <a:pt x="2704" y="779"/>
                  </a:cubicBezTo>
                  <a:cubicBezTo>
                    <a:pt x="2704" y="779"/>
                    <a:pt x="2704" y="779"/>
                    <a:pt x="2704" y="779"/>
                  </a:cubicBezTo>
                  <a:cubicBezTo>
                    <a:pt x="2704" y="785"/>
                    <a:pt x="2706" y="792"/>
                    <a:pt x="2708" y="799"/>
                  </a:cubicBezTo>
                  <a:cubicBezTo>
                    <a:pt x="2710" y="796"/>
                    <a:pt x="2711" y="794"/>
                    <a:pt x="2711" y="792"/>
                  </a:cubicBezTo>
                  <a:cubicBezTo>
                    <a:pt x="2713" y="788"/>
                    <a:pt x="2714" y="783"/>
                    <a:pt x="2714" y="779"/>
                  </a:cubicBezTo>
                  <a:cubicBezTo>
                    <a:pt x="2714" y="774"/>
                    <a:pt x="2715" y="769"/>
                    <a:pt x="2717" y="765"/>
                  </a:cubicBezTo>
                  <a:cubicBezTo>
                    <a:pt x="2717" y="763"/>
                    <a:pt x="2718" y="761"/>
                    <a:pt x="2720" y="759"/>
                  </a:cubicBezTo>
                  <a:cubicBezTo>
                    <a:pt x="2720" y="758"/>
                    <a:pt x="2722" y="755"/>
                    <a:pt x="2723" y="754"/>
                  </a:cubicBezTo>
                  <a:cubicBezTo>
                    <a:pt x="2727" y="762"/>
                    <a:pt x="2729" y="770"/>
                    <a:pt x="2729" y="779"/>
                  </a:cubicBezTo>
                  <a:cubicBezTo>
                    <a:pt x="2729" y="779"/>
                    <a:pt x="2729" y="779"/>
                    <a:pt x="2729" y="779"/>
                  </a:cubicBezTo>
                  <a:cubicBezTo>
                    <a:pt x="2729" y="787"/>
                    <a:pt x="2727" y="795"/>
                    <a:pt x="2723" y="803"/>
                  </a:cubicBezTo>
                  <a:cubicBezTo>
                    <a:pt x="2722" y="805"/>
                    <a:pt x="2721" y="806"/>
                    <a:pt x="2720" y="808"/>
                  </a:cubicBezTo>
                  <a:cubicBezTo>
                    <a:pt x="2719" y="809"/>
                    <a:pt x="2718" y="811"/>
                    <a:pt x="2717" y="812"/>
                  </a:cubicBezTo>
                  <a:cubicBezTo>
                    <a:pt x="2716" y="813"/>
                    <a:pt x="2715" y="815"/>
                    <a:pt x="2714" y="816"/>
                  </a:cubicBezTo>
                  <a:cubicBezTo>
                    <a:pt x="2713" y="818"/>
                    <a:pt x="2712" y="819"/>
                    <a:pt x="2711" y="820"/>
                  </a:cubicBezTo>
                  <a:cubicBezTo>
                    <a:pt x="2709" y="821"/>
                    <a:pt x="2708" y="823"/>
                    <a:pt x="2707" y="824"/>
                  </a:cubicBezTo>
                  <a:cubicBezTo>
                    <a:pt x="2706" y="824"/>
                    <a:pt x="2706" y="825"/>
                    <a:pt x="2705" y="825"/>
                  </a:cubicBezTo>
                  <a:cubicBezTo>
                    <a:pt x="2426" y="1052"/>
                    <a:pt x="2426" y="1052"/>
                    <a:pt x="2426" y="1052"/>
                  </a:cubicBezTo>
                  <a:cubicBezTo>
                    <a:pt x="2425" y="1052"/>
                    <a:pt x="2425" y="1053"/>
                    <a:pt x="2424" y="1053"/>
                  </a:cubicBezTo>
                  <a:cubicBezTo>
                    <a:pt x="2423" y="1054"/>
                    <a:pt x="2422" y="1055"/>
                    <a:pt x="2421" y="1056"/>
                  </a:cubicBezTo>
                  <a:cubicBezTo>
                    <a:pt x="2419" y="1058"/>
                    <a:pt x="2418" y="1059"/>
                    <a:pt x="2417" y="1060"/>
                  </a:cubicBezTo>
                  <a:cubicBezTo>
                    <a:pt x="2416" y="1061"/>
                    <a:pt x="2415" y="1064"/>
                    <a:pt x="2414" y="1065"/>
                  </a:cubicBezTo>
                  <a:cubicBezTo>
                    <a:pt x="2414" y="1065"/>
                    <a:pt x="2414" y="1065"/>
                    <a:pt x="2414" y="1065"/>
                  </a:cubicBezTo>
                  <a:cubicBezTo>
                    <a:pt x="2413" y="1066"/>
                    <a:pt x="2412" y="1068"/>
                    <a:pt x="2411" y="1069"/>
                  </a:cubicBezTo>
                  <a:cubicBezTo>
                    <a:pt x="2410" y="1071"/>
                    <a:pt x="2409" y="1073"/>
                    <a:pt x="2408" y="1074"/>
                  </a:cubicBezTo>
                  <a:cubicBezTo>
                    <a:pt x="2406" y="1081"/>
                    <a:pt x="2404" y="1088"/>
                    <a:pt x="2404" y="1094"/>
                  </a:cubicBezTo>
                  <a:cubicBezTo>
                    <a:pt x="2404" y="1100"/>
                    <a:pt x="2406" y="1107"/>
                    <a:pt x="2408" y="1113"/>
                  </a:cubicBezTo>
                  <a:cubicBezTo>
                    <a:pt x="2409" y="1112"/>
                    <a:pt x="2409" y="1111"/>
                    <a:pt x="2410" y="1110"/>
                  </a:cubicBezTo>
                  <a:cubicBezTo>
                    <a:pt x="2410" y="1109"/>
                    <a:pt x="2411" y="1108"/>
                    <a:pt x="2411" y="1108"/>
                  </a:cubicBezTo>
                  <a:cubicBezTo>
                    <a:pt x="2411" y="1107"/>
                    <a:pt x="2411" y="1107"/>
                    <a:pt x="2411" y="1107"/>
                  </a:cubicBezTo>
                  <a:cubicBezTo>
                    <a:pt x="2412" y="1105"/>
                    <a:pt x="2412" y="1103"/>
                    <a:pt x="2413" y="1101"/>
                  </a:cubicBezTo>
                  <a:cubicBezTo>
                    <a:pt x="2413" y="1098"/>
                    <a:pt x="2414" y="1096"/>
                    <a:pt x="2414" y="1094"/>
                  </a:cubicBezTo>
                  <a:cubicBezTo>
                    <a:pt x="2414" y="1090"/>
                    <a:pt x="2415" y="1085"/>
                    <a:pt x="2417" y="1080"/>
                  </a:cubicBezTo>
                  <a:cubicBezTo>
                    <a:pt x="2417" y="1078"/>
                    <a:pt x="2418" y="1076"/>
                    <a:pt x="2420" y="1074"/>
                  </a:cubicBezTo>
                  <a:cubicBezTo>
                    <a:pt x="2420" y="1073"/>
                    <a:pt x="2421" y="1071"/>
                    <a:pt x="2422" y="1070"/>
                  </a:cubicBezTo>
                  <a:cubicBezTo>
                    <a:pt x="2422" y="1070"/>
                    <a:pt x="2422" y="1070"/>
                    <a:pt x="2423" y="1070"/>
                  </a:cubicBezTo>
                  <a:cubicBezTo>
                    <a:pt x="2427" y="1077"/>
                    <a:pt x="2429" y="1086"/>
                    <a:pt x="2429" y="1094"/>
                  </a:cubicBezTo>
                  <a:cubicBezTo>
                    <a:pt x="2429" y="1094"/>
                    <a:pt x="2429" y="1094"/>
                    <a:pt x="2429" y="1094"/>
                  </a:cubicBezTo>
                  <a:cubicBezTo>
                    <a:pt x="2429" y="1102"/>
                    <a:pt x="2427" y="1111"/>
                    <a:pt x="2423" y="1118"/>
                  </a:cubicBezTo>
                  <a:cubicBezTo>
                    <a:pt x="2422" y="1120"/>
                    <a:pt x="2421" y="1121"/>
                    <a:pt x="2420" y="1124"/>
                  </a:cubicBezTo>
                  <a:cubicBezTo>
                    <a:pt x="2420" y="1124"/>
                    <a:pt x="2419" y="1124"/>
                    <a:pt x="2419" y="1124"/>
                  </a:cubicBezTo>
                  <a:cubicBezTo>
                    <a:pt x="2420" y="1122"/>
                    <a:pt x="2421" y="1121"/>
                    <a:pt x="2422" y="1119"/>
                  </a:cubicBezTo>
                  <a:cubicBezTo>
                    <a:pt x="2426" y="1111"/>
                    <a:pt x="2428" y="1103"/>
                    <a:pt x="2428" y="1094"/>
                  </a:cubicBezTo>
                  <a:cubicBezTo>
                    <a:pt x="2428" y="1094"/>
                    <a:pt x="2428" y="1094"/>
                    <a:pt x="2423" y="1094"/>
                  </a:cubicBezTo>
                  <a:cubicBezTo>
                    <a:pt x="2423" y="1094"/>
                    <a:pt x="2423" y="1094"/>
                    <a:pt x="2418" y="1094"/>
                  </a:cubicBezTo>
                  <a:cubicBezTo>
                    <a:pt x="2418" y="1094"/>
                    <a:pt x="2418" y="1094"/>
                    <a:pt x="2414" y="1094"/>
                  </a:cubicBezTo>
                  <a:cubicBezTo>
                    <a:pt x="2414" y="1094"/>
                    <a:pt x="2414" y="1094"/>
                    <a:pt x="2414" y="1114"/>
                  </a:cubicBezTo>
                  <a:cubicBezTo>
                    <a:pt x="2414" y="1114"/>
                    <a:pt x="2414" y="1114"/>
                    <a:pt x="2414" y="1114"/>
                  </a:cubicBezTo>
                  <a:cubicBezTo>
                    <a:pt x="2414" y="1115"/>
                    <a:pt x="2414" y="1117"/>
                    <a:pt x="2414" y="1123"/>
                  </a:cubicBezTo>
                  <a:cubicBezTo>
                    <a:pt x="2414" y="1123"/>
                    <a:pt x="2414" y="1124"/>
                    <a:pt x="2414" y="1124"/>
                  </a:cubicBezTo>
                  <a:cubicBezTo>
                    <a:pt x="2414" y="1125"/>
                    <a:pt x="2414" y="1126"/>
                    <a:pt x="2414" y="1132"/>
                  </a:cubicBezTo>
                  <a:cubicBezTo>
                    <a:pt x="2414" y="1132"/>
                    <a:pt x="2414" y="1132"/>
                    <a:pt x="2414" y="1132"/>
                  </a:cubicBezTo>
                  <a:cubicBezTo>
                    <a:pt x="2414" y="1132"/>
                    <a:pt x="2414" y="1132"/>
                    <a:pt x="2414" y="1132"/>
                  </a:cubicBezTo>
                  <a:cubicBezTo>
                    <a:pt x="2413" y="1134"/>
                    <a:pt x="2412" y="1135"/>
                    <a:pt x="2411" y="1136"/>
                  </a:cubicBezTo>
                  <a:cubicBezTo>
                    <a:pt x="2409" y="1137"/>
                    <a:pt x="2408" y="1139"/>
                    <a:pt x="2407" y="1140"/>
                  </a:cubicBezTo>
                  <a:cubicBezTo>
                    <a:pt x="2406" y="1140"/>
                    <a:pt x="2406" y="1141"/>
                    <a:pt x="2405" y="1141"/>
                  </a:cubicBezTo>
                  <a:cubicBezTo>
                    <a:pt x="2125" y="1368"/>
                    <a:pt x="2125" y="1368"/>
                    <a:pt x="2125" y="1368"/>
                  </a:cubicBezTo>
                  <a:cubicBezTo>
                    <a:pt x="2124" y="1368"/>
                    <a:pt x="2124" y="1369"/>
                    <a:pt x="2123" y="1369"/>
                  </a:cubicBezTo>
                  <a:cubicBezTo>
                    <a:pt x="2122" y="1370"/>
                    <a:pt x="2121" y="1371"/>
                    <a:pt x="2120" y="1372"/>
                  </a:cubicBezTo>
                  <a:cubicBezTo>
                    <a:pt x="2118" y="1374"/>
                    <a:pt x="2117" y="1375"/>
                    <a:pt x="2116" y="1376"/>
                  </a:cubicBezTo>
                  <a:cubicBezTo>
                    <a:pt x="2115" y="1377"/>
                    <a:pt x="2114" y="1380"/>
                    <a:pt x="2113" y="1381"/>
                  </a:cubicBezTo>
                  <a:cubicBezTo>
                    <a:pt x="2112" y="1382"/>
                    <a:pt x="2111" y="1384"/>
                    <a:pt x="2110" y="1385"/>
                  </a:cubicBezTo>
                  <a:cubicBezTo>
                    <a:pt x="2109" y="1387"/>
                    <a:pt x="2108" y="1389"/>
                    <a:pt x="2107" y="1390"/>
                  </a:cubicBezTo>
                  <a:cubicBezTo>
                    <a:pt x="2105" y="1396"/>
                    <a:pt x="2103" y="1404"/>
                    <a:pt x="2103" y="1410"/>
                  </a:cubicBezTo>
                  <a:cubicBezTo>
                    <a:pt x="2103" y="1410"/>
                    <a:pt x="2103" y="1410"/>
                    <a:pt x="2103" y="1410"/>
                  </a:cubicBezTo>
                  <a:cubicBezTo>
                    <a:pt x="2103" y="1416"/>
                    <a:pt x="2105" y="1424"/>
                    <a:pt x="2107" y="1430"/>
                  </a:cubicBezTo>
                  <a:cubicBezTo>
                    <a:pt x="2109" y="1428"/>
                    <a:pt x="2110" y="1426"/>
                    <a:pt x="2110" y="1424"/>
                  </a:cubicBezTo>
                  <a:cubicBezTo>
                    <a:pt x="2112" y="1420"/>
                    <a:pt x="2113" y="1414"/>
                    <a:pt x="2113" y="1410"/>
                  </a:cubicBezTo>
                  <a:cubicBezTo>
                    <a:pt x="2113" y="1406"/>
                    <a:pt x="2114" y="1401"/>
                    <a:pt x="2116" y="1396"/>
                  </a:cubicBezTo>
                  <a:cubicBezTo>
                    <a:pt x="2116" y="1394"/>
                    <a:pt x="2117" y="1392"/>
                    <a:pt x="2119" y="1390"/>
                  </a:cubicBezTo>
                  <a:cubicBezTo>
                    <a:pt x="2119" y="1389"/>
                    <a:pt x="2121" y="1387"/>
                    <a:pt x="2122" y="1386"/>
                  </a:cubicBezTo>
                  <a:cubicBezTo>
                    <a:pt x="2126" y="1393"/>
                    <a:pt x="2128" y="1401"/>
                    <a:pt x="2128" y="1410"/>
                  </a:cubicBezTo>
                  <a:cubicBezTo>
                    <a:pt x="2128" y="1410"/>
                    <a:pt x="2128" y="1410"/>
                    <a:pt x="2128" y="1410"/>
                  </a:cubicBezTo>
                  <a:cubicBezTo>
                    <a:pt x="2128" y="1418"/>
                    <a:pt x="2126" y="1427"/>
                    <a:pt x="2122" y="1434"/>
                  </a:cubicBezTo>
                  <a:cubicBezTo>
                    <a:pt x="2121" y="1436"/>
                    <a:pt x="2120" y="1437"/>
                    <a:pt x="2119" y="1440"/>
                  </a:cubicBezTo>
                  <a:cubicBezTo>
                    <a:pt x="2118" y="1441"/>
                    <a:pt x="2117" y="1443"/>
                    <a:pt x="2116" y="1444"/>
                  </a:cubicBezTo>
                  <a:cubicBezTo>
                    <a:pt x="2115" y="1445"/>
                    <a:pt x="2114" y="1447"/>
                    <a:pt x="2113" y="1448"/>
                  </a:cubicBezTo>
                  <a:cubicBezTo>
                    <a:pt x="2112" y="1449"/>
                    <a:pt x="2111" y="1450"/>
                    <a:pt x="2110" y="1451"/>
                  </a:cubicBezTo>
                  <a:cubicBezTo>
                    <a:pt x="2108" y="1452"/>
                    <a:pt x="2107" y="1454"/>
                    <a:pt x="2106" y="1455"/>
                  </a:cubicBezTo>
                  <a:cubicBezTo>
                    <a:pt x="2105" y="1455"/>
                    <a:pt x="2105" y="1456"/>
                    <a:pt x="2104" y="1456"/>
                  </a:cubicBezTo>
                  <a:cubicBezTo>
                    <a:pt x="1825" y="1683"/>
                    <a:pt x="1825" y="1683"/>
                    <a:pt x="1825" y="1683"/>
                  </a:cubicBezTo>
                  <a:cubicBezTo>
                    <a:pt x="1824" y="1683"/>
                    <a:pt x="1824" y="1684"/>
                    <a:pt x="1823" y="1684"/>
                  </a:cubicBezTo>
                  <a:cubicBezTo>
                    <a:pt x="1822" y="1686"/>
                    <a:pt x="1821" y="1687"/>
                    <a:pt x="1820" y="1688"/>
                  </a:cubicBezTo>
                  <a:cubicBezTo>
                    <a:pt x="1818" y="1690"/>
                    <a:pt x="1817" y="1691"/>
                    <a:pt x="1816" y="1692"/>
                  </a:cubicBezTo>
                  <a:cubicBezTo>
                    <a:pt x="1815" y="1693"/>
                    <a:pt x="1814" y="1695"/>
                    <a:pt x="1813" y="1696"/>
                  </a:cubicBezTo>
                  <a:cubicBezTo>
                    <a:pt x="1812" y="1697"/>
                    <a:pt x="1811" y="1699"/>
                    <a:pt x="1810" y="1700"/>
                  </a:cubicBezTo>
                  <a:cubicBezTo>
                    <a:pt x="1809" y="1702"/>
                    <a:pt x="1808" y="1704"/>
                    <a:pt x="1807" y="1706"/>
                  </a:cubicBezTo>
                  <a:cubicBezTo>
                    <a:pt x="1805" y="1712"/>
                    <a:pt x="1803" y="1719"/>
                    <a:pt x="1803" y="1725"/>
                  </a:cubicBezTo>
                  <a:cubicBezTo>
                    <a:pt x="1803" y="1725"/>
                    <a:pt x="1803" y="1725"/>
                    <a:pt x="1803" y="1725"/>
                  </a:cubicBezTo>
                  <a:cubicBezTo>
                    <a:pt x="1803" y="1732"/>
                    <a:pt x="1805" y="1739"/>
                    <a:pt x="1807" y="1745"/>
                  </a:cubicBezTo>
                  <a:cubicBezTo>
                    <a:pt x="1809" y="1743"/>
                    <a:pt x="1810" y="1741"/>
                    <a:pt x="1810" y="1739"/>
                  </a:cubicBezTo>
                  <a:cubicBezTo>
                    <a:pt x="1812" y="1735"/>
                    <a:pt x="1813" y="1730"/>
                    <a:pt x="1813" y="1725"/>
                  </a:cubicBezTo>
                  <a:cubicBezTo>
                    <a:pt x="1813" y="1721"/>
                    <a:pt x="1814" y="1716"/>
                    <a:pt x="1816" y="1712"/>
                  </a:cubicBezTo>
                  <a:cubicBezTo>
                    <a:pt x="1816" y="1710"/>
                    <a:pt x="1817" y="1708"/>
                    <a:pt x="1819" y="1706"/>
                  </a:cubicBezTo>
                  <a:cubicBezTo>
                    <a:pt x="1819" y="1704"/>
                    <a:pt x="1821" y="1702"/>
                    <a:pt x="1822" y="1701"/>
                  </a:cubicBezTo>
                  <a:cubicBezTo>
                    <a:pt x="1826" y="1709"/>
                    <a:pt x="1828" y="1717"/>
                    <a:pt x="1828" y="1725"/>
                  </a:cubicBezTo>
                  <a:cubicBezTo>
                    <a:pt x="1828" y="1725"/>
                    <a:pt x="1828" y="1725"/>
                    <a:pt x="1828" y="1725"/>
                  </a:cubicBezTo>
                  <a:cubicBezTo>
                    <a:pt x="1828" y="1734"/>
                    <a:pt x="1826" y="1742"/>
                    <a:pt x="1822" y="1750"/>
                  </a:cubicBezTo>
                  <a:cubicBezTo>
                    <a:pt x="1821" y="1752"/>
                    <a:pt x="1820" y="1753"/>
                    <a:pt x="1819" y="1755"/>
                  </a:cubicBezTo>
                  <a:cubicBezTo>
                    <a:pt x="1818" y="1756"/>
                    <a:pt x="1817" y="1758"/>
                    <a:pt x="1816" y="1759"/>
                  </a:cubicBezTo>
                  <a:cubicBezTo>
                    <a:pt x="1815" y="1760"/>
                    <a:pt x="1814" y="1762"/>
                    <a:pt x="1813" y="1763"/>
                  </a:cubicBezTo>
                  <a:cubicBezTo>
                    <a:pt x="1812" y="1764"/>
                    <a:pt x="1811" y="1765"/>
                    <a:pt x="1810" y="1766"/>
                  </a:cubicBezTo>
                  <a:cubicBezTo>
                    <a:pt x="1808" y="1768"/>
                    <a:pt x="1807" y="1770"/>
                    <a:pt x="1806" y="1771"/>
                  </a:cubicBezTo>
                  <a:cubicBezTo>
                    <a:pt x="1805" y="1771"/>
                    <a:pt x="1805" y="1772"/>
                    <a:pt x="1804" y="1772"/>
                  </a:cubicBezTo>
                  <a:cubicBezTo>
                    <a:pt x="1524" y="1999"/>
                    <a:pt x="1524" y="1999"/>
                    <a:pt x="1524" y="1999"/>
                  </a:cubicBezTo>
                  <a:cubicBezTo>
                    <a:pt x="1523" y="1999"/>
                    <a:pt x="1523" y="2000"/>
                    <a:pt x="1522" y="2000"/>
                  </a:cubicBezTo>
                  <a:cubicBezTo>
                    <a:pt x="1521" y="2001"/>
                    <a:pt x="1520" y="2002"/>
                    <a:pt x="1519" y="2003"/>
                  </a:cubicBezTo>
                  <a:cubicBezTo>
                    <a:pt x="1517" y="2005"/>
                    <a:pt x="1516" y="2006"/>
                    <a:pt x="1515" y="2007"/>
                  </a:cubicBezTo>
                  <a:cubicBezTo>
                    <a:pt x="1514" y="2008"/>
                    <a:pt x="1513" y="2010"/>
                    <a:pt x="1512" y="2011"/>
                  </a:cubicBezTo>
                  <a:cubicBezTo>
                    <a:pt x="1511" y="2013"/>
                    <a:pt x="1510" y="2015"/>
                    <a:pt x="1509" y="2016"/>
                  </a:cubicBezTo>
                  <a:cubicBezTo>
                    <a:pt x="1508" y="2018"/>
                    <a:pt x="1507" y="2020"/>
                    <a:pt x="1506" y="2021"/>
                  </a:cubicBezTo>
                  <a:cubicBezTo>
                    <a:pt x="1504" y="2027"/>
                    <a:pt x="1502" y="2035"/>
                    <a:pt x="1502" y="2041"/>
                  </a:cubicBezTo>
                  <a:cubicBezTo>
                    <a:pt x="1502" y="2041"/>
                    <a:pt x="1502" y="2041"/>
                    <a:pt x="1502" y="2041"/>
                  </a:cubicBezTo>
                  <a:cubicBezTo>
                    <a:pt x="1502" y="2047"/>
                    <a:pt x="1504" y="2055"/>
                    <a:pt x="1506" y="2061"/>
                  </a:cubicBezTo>
                  <a:cubicBezTo>
                    <a:pt x="1508" y="2059"/>
                    <a:pt x="1509" y="2057"/>
                    <a:pt x="1509" y="2055"/>
                  </a:cubicBezTo>
                  <a:cubicBezTo>
                    <a:pt x="1511" y="2050"/>
                    <a:pt x="1512" y="2045"/>
                    <a:pt x="1512" y="2041"/>
                  </a:cubicBezTo>
                  <a:cubicBezTo>
                    <a:pt x="1512" y="2037"/>
                    <a:pt x="1513" y="2031"/>
                    <a:pt x="1515" y="2027"/>
                  </a:cubicBezTo>
                  <a:cubicBezTo>
                    <a:pt x="1515" y="2025"/>
                    <a:pt x="1516" y="2023"/>
                    <a:pt x="1518" y="2021"/>
                  </a:cubicBezTo>
                  <a:cubicBezTo>
                    <a:pt x="1518" y="2020"/>
                    <a:pt x="1520" y="2018"/>
                    <a:pt x="1521" y="2017"/>
                  </a:cubicBezTo>
                  <a:cubicBezTo>
                    <a:pt x="1525" y="2024"/>
                    <a:pt x="1527" y="2032"/>
                    <a:pt x="1527" y="2041"/>
                  </a:cubicBezTo>
                  <a:cubicBezTo>
                    <a:pt x="1527" y="2041"/>
                    <a:pt x="1527" y="2041"/>
                    <a:pt x="1527" y="2041"/>
                  </a:cubicBezTo>
                  <a:cubicBezTo>
                    <a:pt x="1527" y="2049"/>
                    <a:pt x="1525" y="2058"/>
                    <a:pt x="1521" y="2065"/>
                  </a:cubicBezTo>
                  <a:cubicBezTo>
                    <a:pt x="1520" y="2067"/>
                    <a:pt x="1519" y="2068"/>
                    <a:pt x="1518" y="2070"/>
                  </a:cubicBezTo>
                  <a:cubicBezTo>
                    <a:pt x="1517" y="2071"/>
                    <a:pt x="1516" y="2074"/>
                    <a:pt x="1515" y="2075"/>
                  </a:cubicBezTo>
                  <a:cubicBezTo>
                    <a:pt x="1514" y="2076"/>
                    <a:pt x="1513" y="2078"/>
                    <a:pt x="1512" y="2079"/>
                  </a:cubicBezTo>
                  <a:cubicBezTo>
                    <a:pt x="1511" y="2080"/>
                    <a:pt x="1510" y="2081"/>
                    <a:pt x="1509" y="2082"/>
                  </a:cubicBezTo>
                  <a:cubicBezTo>
                    <a:pt x="1507" y="2083"/>
                    <a:pt x="1506" y="2085"/>
                    <a:pt x="1505" y="2086"/>
                  </a:cubicBezTo>
                  <a:cubicBezTo>
                    <a:pt x="1504" y="2086"/>
                    <a:pt x="1504" y="2087"/>
                    <a:pt x="1503" y="2087"/>
                  </a:cubicBezTo>
                  <a:cubicBezTo>
                    <a:pt x="1267" y="2279"/>
                    <a:pt x="1230" y="2309"/>
                    <a:pt x="1225" y="2313"/>
                  </a:cubicBezTo>
                  <a:cubicBezTo>
                    <a:pt x="1224" y="2314"/>
                    <a:pt x="1224" y="2314"/>
                    <a:pt x="1224" y="2314"/>
                  </a:cubicBezTo>
                  <a:cubicBezTo>
                    <a:pt x="1224" y="2314"/>
                    <a:pt x="1224" y="2314"/>
                    <a:pt x="1224" y="2314"/>
                  </a:cubicBezTo>
                  <a:cubicBezTo>
                    <a:pt x="1224" y="2314"/>
                    <a:pt x="1224" y="2314"/>
                    <a:pt x="1224" y="2314"/>
                  </a:cubicBezTo>
                  <a:cubicBezTo>
                    <a:pt x="1223" y="2314"/>
                    <a:pt x="1223" y="2315"/>
                    <a:pt x="1222" y="2315"/>
                  </a:cubicBezTo>
                  <a:cubicBezTo>
                    <a:pt x="1221" y="2316"/>
                    <a:pt x="1220" y="2317"/>
                    <a:pt x="1219" y="2319"/>
                  </a:cubicBezTo>
                  <a:cubicBezTo>
                    <a:pt x="1217" y="2321"/>
                    <a:pt x="1216" y="2322"/>
                    <a:pt x="1215" y="2323"/>
                  </a:cubicBezTo>
                  <a:cubicBezTo>
                    <a:pt x="1214" y="2324"/>
                    <a:pt x="1213" y="2326"/>
                    <a:pt x="1212" y="2327"/>
                  </a:cubicBezTo>
                  <a:cubicBezTo>
                    <a:pt x="1211" y="2328"/>
                    <a:pt x="1210" y="2330"/>
                    <a:pt x="1209" y="2331"/>
                  </a:cubicBezTo>
                  <a:cubicBezTo>
                    <a:pt x="1208" y="2333"/>
                    <a:pt x="1207" y="2335"/>
                    <a:pt x="1206" y="2336"/>
                  </a:cubicBezTo>
                  <a:cubicBezTo>
                    <a:pt x="1204" y="2343"/>
                    <a:pt x="1202" y="2350"/>
                    <a:pt x="1202" y="2356"/>
                  </a:cubicBezTo>
                  <a:cubicBezTo>
                    <a:pt x="1202" y="2363"/>
                    <a:pt x="1204" y="2370"/>
                    <a:pt x="1206" y="2376"/>
                  </a:cubicBezTo>
                  <a:cubicBezTo>
                    <a:pt x="1208" y="2374"/>
                    <a:pt x="1209" y="2372"/>
                    <a:pt x="1209" y="2370"/>
                  </a:cubicBezTo>
                  <a:cubicBezTo>
                    <a:pt x="1211" y="2366"/>
                    <a:pt x="1212" y="2361"/>
                    <a:pt x="1212" y="2356"/>
                  </a:cubicBezTo>
                  <a:cubicBezTo>
                    <a:pt x="1212" y="2352"/>
                    <a:pt x="1213" y="2347"/>
                    <a:pt x="1215" y="2343"/>
                  </a:cubicBezTo>
                  <a:cubicBezTo>
                    <a:pt x="1215" y="2341"/>
                    <a:pt x="1216" y="2338"/>
                    <a:pt x="1218" y="2336"/>
                  </a:cubicBezTo>
                  <a:cubicBezTo>
                    <a:pt x="1218" y="2335"/>
                    <a:pt x="1220" y="2333"/>
                    <a:pt x="1221" y="2332"/>
                  </a:cubicBezTo>
                  <a:cubicBezTo>
                    <a:pt x="1225" y="2340"/>
                    <a:pt x="1227" y="2348"/>
                    <a:pt x="1227" y="2356"/>
                  </a:cubicBezTo>
                  <a:cubicBezTo>
                    <a:pt x="1227" y="2365"/>
                    <a:pt x="1225" y="2373"/>
                    <a:pt x="1221" y="2381"/>
                  </a:cubicBezTo>
                  <a:cubicBezTo>
                    <a:pt x="1220" y="2383"/>
                    <a:pt x="1219" y="2384"/>
                    <a:pt x="1218" y="2386"/>
                  </a:cubicBezTo>
                  <a:cubicBezTo>
                    <a:pt x="1217" y="2387"/>
                    <a:pt x="1216" y="2389"/>
                    <a:pt x="1215" y="2390"/>
                  </a:cubicBezTo>
                  <a:cubicBezTo>
                    <a:pt x="1214" y="2391"/>
                    <a:pt x="1213" y="2393"/>
                    <a:pt x="1212" y="2394"/>
                  </a:cubicBezTo>
                  <a:cubicBezTo>
                    <a:pt x="1211" y="2395"/>
                    <a:pt x="1210" y="2396"/>
                    <a:pt x="1209" y="2397"/>
                  </a:cubicBezTo>
                  <a:cubicBezTo>
                    <a:pt x="1207" y="2398"/>
                    <a:pt x="1206" y="2401"/>
                    <a:pt x="1205" y="2402"/>
                  </a:cubicBezTo>
                  <a:cubicBezTo>
                    <a:pt x="1204" y="2402"/>
                    <a:pt x="1204" y="2403"/>
                    <a:pt x="1203" y="2403"/>
                  </a:cubicBezTo>
                  <a:cubicBezTo>
                    <a:pt x="923" y="2630"/>
                    <a:pt x="923" y="2630"/>
                    <a:pt x="923" y="2630"/>
                  </a:cubicBezTo>
                  <a:cubicBezTo>
                    <a:pt x="922" y="2630"/>
                    <a:pt x="922" y="2631"/>
                    <a:pt x="921" y="2631"/>
                  </a:cubicBezTo>
                  <a:cubicBezTo>
                    <a:pt x="920" y="2632"/>
                    <a:pt x="919" y="2633"/>
                    <a:pt x="918" y="2634"/>
                  </a:cubicBezTo>
                  <a:cubicBezTo>
                    <a:pt x="916" y="2636"/>
                    <a:pt x="915" y="2637"/>
                    <a:pt x="914" y="2638"/>
                  </a:cubicBezTo>
                  <a:cubicBezTo>
                    <a:pt x="913" y="2639"/>
                    <a:pt x="912" y="2641"/>
                    <a:pt x="911" y="2642"/>
                  </a:cubicBezTo>
                  <a:cubicBezTo>
                    <a:pt x="910" y="2643"/>
                    <a:pt x="909" y="2646"/>
                    <a:pt x="908" y="2647"/>
                  </a:cubicBezTo>
                  <a:cubicBezTo>
                    <a:pt x="907" y="2649"/>
                    <a:pt x="906" y="2651"/>
                    <a:pt x="905" y="2652"/>
                  </a:cubicBezTo>
                  <a:cubicBezTo>
                    <a:pt x="903" y="2658"/>
                    <a:pt x="901" y="2665"/>
                    <a:pt x="901" y="2672"/>
                  </a:cubicBezTo>
                  <a:cubicBezTo>
                    <a:pt x="901" y="2672"/>
                    <a:pt x="901" y="2672"/>
                    <a:pt x="901" y="2672"/>
                  </a:cubicBezTo>
                  <a:cubicBezTo>
                    <a:pt x="901" y="2678"/>
                    <a:pt x="903" y="2685"/>
                    <a:pt x="905" y="2692"/>
                  </a:cubicBezTo>
                  <a:cubicBezTo>
                    <a:pt x="907" y="2690"/>
                    <a:pt x="908" y="2688"/>
                    <a:pt x="908" y="2685"/>
                  </a:cubicBezTo>
                  <a:cubicBezTo>
                    <a:pt x="910" y="2681"/>
                    <a:pt x="911" y="2676"/>
                    <a:pt x="911" y="2672"/>
                  </a:cubicBezTo>
                  <a:cubicBezTo>
                    <a:pt x="911" y="2668"/>
                    <a:pt x="912" y="2662"/>
                    <a:pt x="914" y="2658"/>
                  </a:cubicBezTo>
                  <a:cubicBezTo>
                    <a:pt x="914" y="2656"/>
                    <a:pt x="915" y="2654"/>
                    <a:pt x="917" y="2652"/>
                  </a:cubicBezTo>
                  <a:cubicBezTo>
                    <a:pt x="917" y="2651"/>
                    <a:pt x="919" y="2649"/>
                    <a:pt x="920" y="2648"/>
                  </a:cubicBezTo>
                  <a:cubicBezTo>
                    <a:pt x="924" y="2655"/>
                    <a:pt x="926" y="2663"/>
                    <a:pt x="926" y="2672"/>
                  </a:cubicBezTo>
                  <a:cubicBezTo>
                    <a:pt x="926" y="2672"/>
                    <a:pt x="926" y="2672"/>
                    <a:pt x="926" y="2672"/>
                  </a:cubicBezTo>
                  <a:cubicBezTo>
                    <a:pt x="926" y="2680"/>
                    <a:pt x="924" y="2689"/>
                    <a:pt x="920" y="2696"/>
                  </a:cubicBezTo>
                  <a:cubicBezTo>
                    <a:pt x="919" y="2698"/>
                    <a:pt x="918" y="2699"/>
                    <a:pt x="917" y="2701"/>
                  </a:cubicBezTo>
                  <a:cubicBezTo>
                    <a:pt x="916" y="2702"/>
                    <a:pt x="915" y="2704"/>
                    <a:pt x="914" y="2705"/>
                  </a:cubicBezTo>
                  <a:cubicBezTo>
                    <a:pt x="913" y="2706"/>
                    <a:pt x="912" y="2709"/>
                    <a:pt x="911" y="2710"/>
                  </a:cubicBezTo>
                  <a:cubicBezTo>
                    <a:pt x="910" y="2711"/>
                    <a:pt x="909" y="2712"/>
                    <a:pt x="908" y="2713"/>
                  </a:cubicBezTo>
                  <a:cubicBezTo>
                    <a:pt x="906" y="2714"/>
                    <a:pt x="905" y="2716"/>
                    <a:pt x="904" y="2717"/>
                  </a:cubicBezTo>
                  <a:cubicBezTo>
                    <a:pt x="903" y="2717"/>
                    <a:pt x="903" y="2718"/>
                    <a:pt x="902" y="2718"/>
                  </a:cubicBezTo>
                  <a:cubicBezTo>
                    <a:pt x="623" y="2945"/>
                    <a:pt x="623" y="2945"/>
                    <a:pt x="623" y="2945"/>
                  </a:cubicBezTo>
                  <a:cubicBezTo>
                    <a:pt x="622" y="2945"/>
                    <a:pt x="622" y="2946"/>
                    <a:pt x="621" y="2946"/>
                  </a:cubicBezTo>
                  <a:cubicBezTo>
                    <a:pt x="620" y="2947"/>
                    <a:pt x="619" y="2948"/>
                    <a:pt x="618" y="2949"/>
                  </a:cubicBezTo>
                  <a:cubicBezTo>
                    <a:pt x="616" y="2951"/>
                    <a:pt x="615" y="2953"/>
                    <a:pt x="614" y="2954"/>
                  </a:cubicBezTo>
                  <a:cubicBezTo>
                    <a:pt x="613" y="2955"/>
                    <a:pt x="612" y="2957"/>
                    <a:pt x="611" y="2958"/>
                  </a:cubicBezTo>
                  <a:cubicBezTo>
                    <a:pt x="610" y="2959"/>
                    <a:pt x="609" y="2961"/>
                    <a:pt x="608" y="2962"/>
                  </a:cubicBezTo>
                  <a:cubicBezTo>
                    <a:pt x="607" y="2964"/>
                    <a:pt x="606" y="2966"/>
                    <a:pt x="605" y="2967"/>
                  </a:cubicBezTo>
                  <a:cubicBezTo>
                    <a:pt x="603" y="2974"/>
                    <a:pt x="601" y="2981"/>
                    <a:pt x="601" y="2987"/>
                  </a:cubicBezTo>
                  <a:cubicBezTo>
                    <a:pt x="601" y="2987"/>
                    <a:pt x="601" y="2987"/>
                    <a:pt x="601" y="2987"/>
                  </a:cubicBezTo>
                  <a:cubicBezTo>
                    <a:pt x="601" y="2994"/>
                    <a:pt x="603" y="3001"/>
                    <a:pt x="605" y="3007"/>
                  </a:cubicBezTo>
                  <a:cubicBezTo>
                    <a:pt x="607" y="3005"/>
                    <a:pt x="608" y="3003"/>
                    <a:pt x="608" y="3001"/>
                  </a:cubicBezTo>
                  <a:cubicBezTo>
                    <a:pt x="610" y="2997"/>
                    <a:pt x="611" y="2991"/>
                    <a:pt x="611" y="2987"/>
                  </a:cubicBezTo>
                  <a:cubicBezTo>
                    <a:pt x="611" y="2983"/>
                    <a:pt x="612" y="2978"/>
                    <a:pt x="614" y="2974"/>
                  </a:cubicBezTo>
                  <a:cubicBezTo>
                    <a:pt x="614" y="2971"/>
                    <a:pt x="615" y="2969"/>
                    <a:pt x="617" y="2967"/>
                  </a:cubicBezTo>
                  <a:cubicBezTo>
                    <a:pt x="617" y="2966"/>
                    <a:pt x="619" y="2964"/>
                    <a:pt x="620" y="2963"/>
                  </a:cubicBezTo>
                  <a:cubicBezTo>
                    <a:pt x="624" y="2970"/>
                    <a:pt x="626" y="2979"/>
                    <a:pt x="626" y="2987"/>
                  </a:cubicBezTo>
                  <a:cubicBezTo>
                    <a:pt x="626" y="2987"/>
                    <a:pt x="626" y="2987"/>
                    <a:pt x="626" y="2987"/>
                  </a:cubicBezTo>
                  <a:cubicBezTo>
                    <a:pt x="626" y="2996"/>
                    <a:pt x="624" y="3004"/>
                    <a:pt x="620" y="3011"/>
                  </a:cubicBezTo>
                  <a:cubicBezTo>
                    <a:pt x="619" y="3014"/>
                    <a:pt x="618" y="3015"/>
                    <a:pt x="617" y="3017"/>
                  </a:cubicBezTo>
                  <a:cubicBezTo>
                    <a:pt x="616" y="3018"/>
                    <a:pt x="615" y="3020"/>
                    <a:pt x="614" y="3021"/>
                  </a:cubicBezTo>
                  <a:cubicBezTo>
                    <a:pt x="613" y="3022"/>
                    <a:pt x="612" y="3024"/>
                    <a:pt x="611" y="3025"/>
                  </a:cubicBezTo>
                  <a:cubicBezTo>
                    <a:pt x="610" y="3026"/>
                    <a:pt x="609" y="3027"/>
                    <a:pt x="608" y="3028"/>
                  </a:cubicBezTo>
                  <a:cubicBezTo>
                    <a:pt x="606" y="3029"/>
                    <a:pt x="605" y="3031"/>
                    <a:pt x="604" y="3032"/>
                  </a:cubicBezTo>
                  <a:cubicBezTo>
                    <a:pt x="603" y="3032"/>
                    <a:pt x="603" y="3033"/>
                    <a:pt x="602" y="3033"/>
                  </a:cubicBezTo>
                  <a:cubicBezTo>
                    <a:pt x="322" y="3261"/>
                    <a:pt x="322" y="3261"/>
                    <a:pt x="322" y="3261"/>
                  </a:cubicBezTo>
                  <a:cubicBezTo>
                    <a:pt x="321" y="3261"/>
                    <a:pt x="321" y="3262"/>
                    <a:pt x="320" y="3262"/>
                  </a:cubicBezTo>
                  <a:cubicBezTo>
                    <a:pt x="319" y="3263"/>
                    <a:pt x="318" y="3264"/>
                    <a:pt x="317" y="3265"/>
                  </a:cubicBezTo>
                  <a:cubicBezTo>
                    <a:pt x="315" y="3267"/>
                    <a:pt x="314" y="3268"/>
                    <a:pt x="313" y="3269"/>
                  </a:cubicBezTo>
                  <a:cubicBezTo>
                    <a:pt x="312" y="3270"/>
                    <a:pt x="311" y="3272"/>
                    <a:pt x="310" y="3273"/>
                  </a:cubicBezTo>
                  <a:cubicBezTo>
                    <a:pt x="309" y="3274"/>
                    <a:pt x="308" y="3276"/>
                    <a:pt x="307" y="3277"/>
                  </a:cubicBezTo>
                  <a:cubicBezTo>
                    <a:pt x="306" y="3280"/>
                    <a:pt x="305" y="3282"/>
                    <a:pt x="304" y="3283"/>
                  </a:cubicBezTo>
                  <a:cubicBezTo>
                    <a:pt x="302" y="3289"/>
                    <a:pt x="300" y="3296"/>
                    <a:pt x="300" y="3303"/>
                  </a:cubicBezTo>
                  <a:cubicBezTo>
                    <a:pt x="300" y="3303"/>
                    <a:pt x="300" y="3303"/>
                    <a:pt x="300" y="3303"/>
                  </a:cubicBezTo>
                  <a:cubicBezTo>
                    <a:pt x="300" y="3309"/>
                    <a:pt x="302" y="3316"/>
                    <a:pt x="304" y="3323"/>
                  </a:cubicBezTo>
                  <a:cubicBezTo>
                    <a:pt x="306" y="3321"/>
                    <a:pt x="307" y="3318"/>
                    <a:pt x="307" y="3316"/>
                  </a:cubicBezTo>
                  <a:cubicBezTo>
                    <a:pt x="309" y="3312"/>
                    <a:pt x="310" y="3307"/>
                    <a:pt x="310" y="3303"/>
                  </a:cubicBezTo>
                  <a:cubicBezTo>
                    <a:pt x="310" y="3298"/>
                    <a:pt x="311" y="3293"/>
                    <a:pt x="313" y="3289"/>
                  </a:cubicBezTo>
                  <a:cubicBezTo>
                    <a:pt x="313" y="3287"/>
                    <a:pt x="314" y="3285"/>
                    <a:pt x="316" y="3283"/>
                  </a:cubicBezTo>
                  <a:cubicBezTo>
                    <a:pt x="316" y="3282"/>
                    <a:pt x="318" y="3280"/>
                    <a:pt x="319" y="3278"/>
                  </a:cubicBezTo>
                  <a:cubicBezTo>
                    <a:pt x="323" y="3286"/>
                    <a:pt x="325" y="3294"/>
                    <a:pt x="325" y="3303"/>
                  </a:cubicBezTo>
                  <a:cubicBezTo>
                    <a:pt x="325" y="3303"/>
                    <a:pt x="325" y="3303"/>
                    <a:pt x="325" y="3303"/>
                  </a:cubicBezTo>
                  <a:cubicBezTo>
                    <a:pt x="325" y="3311"/>
                    <a:pt x="323" y="3320"/>
                    <a:pt x="319" y="3327"/>
                  </a:cubicBezTo>
                  <a:cubicBezTo>
                    <a:pt x="318" y="3329"/>
                    <a:pt x="317" y="3330"/>
                    <a:pt x="316" y="3332"/>
                  </a:cubicBezTo>
                  <a:cubicBezTo>
                    <a:pt x="315" y="3333"/>
                    <a:pt x="314" y="3335"/>
                    <a:pt x="313" y="3336"/>
                  </a:cubicBezTo>
                  <a:cubicBezTo>
                    <a:pt x="312" y="3337"/>
                    <a:pt x="311" y="3339"/>
                    <a:pt x="310" y="3341"/>
                  </a:cubicBezTo>
                  <a:cubicBezTo>
                    <a:pt x="309" y="3342"/>
                    <a:pt x="308" y="3343"/>
                    <a:pt x="307" y="3344"/>
                  </a:cubicBezTo>
                  <a:cubicBezTo>
                    <a:pt x="305" y="3345"/>
                    <a:pt x="304" y="3347"/>
                    <a:pt x="303" y="3348"/>
                  </a:cubicBezTo>
                  <a:cubicBezTo>
                    <a:pt x="302" y="3348"/>
                    <a:pt x="302" y="3349"/>
                    <a:pt x="301" y="3349"/>
                  </a:cubicBezTo>
                  <a:cubicBezTo>
                    <a:pt x="22" y="3576"/>
                    <a:pt x="22" y="3576"/>
                    <a:pt x="22" y="3576"/>
                  </a:cubicBezTo>
                  <a:cubicBezTo>
                    <a:pt x="21" y="3576"/>
                    <a:pt x="21" y="3577"/>
                    <a:pt x="20" y="3577"/>
                  </a:cubicBezTo>
                  <a:cubicBezTo>
                    <a:pt x="19" y="3578"/>
                    <a:pt x="18" y="3579"/>
                    <a:pt x="17" y="3580"/>
                  </a:cubicBezTo>
                  <a:cubicBezTo>
                    <a:pt x="15" y="3582"/>
                    <a:pt x="14" y="3583"/>
                    <a:pt x="13" y="3584"/>
                  </a:cubicBezTo>
                  <a:cubicBezTo>
                    <a:pt x="12" y="3585"/>
                    <a:pt x="11" y="3588"/>
                    <a:pt x="10" y="3589"/>
                  </a:cubicBezTo>
                  <a:cubicBezTo>
                    <a:pt x="10" y="3589"/>
                    <a:pt x="10" y="3589"/>
                    <a:pt x="10" y="3589"/>
                  </a:cubicBezTo>
                  <a:cubicBezTo>
                    <a:pt x="9" y="3590"/>
                    <a:pt x="8" y="3592"/>
                    <a:pt x="7" y="3593"/>
                  </a:cubicBezTo>
                  <a:cubicBezTo>
                    <a:pt x="6" y="3595"/>
                    <a:pt x="5" y="3597"/>
                    <a:pt x="4" y="3599"/>
                  </a:cubicBezTo>
                  <a:cubicBezTo>
                    <a:pt x="2" y="3605"/>
                    <a:pt x="0" y="3612"/>
                    <a:pt x="0" y="3618"/>
                  </a:cubicBezTo>
                  <a:cubicBezTo>
                    <a:pt x="5" y="3618"/>
                    <a:pt x="5" y="3618"/>
                    <a:pt x="5" y="3618"/>
                  </a:cubicBezTo>
                  <a:cubicBezTo>
                    <a:pt x="10" y="3618"/>
                    <a:pt x="10" y="3618"/>
                    <a:pt x="10" y="3618"/>
                  </a:cubicBezTo>
                  <a:cubicBezTo>
                    <a:pt x="10" y="3614"/>
                    <a:pt x="11" y="3609"/>
                    <a:pt x="13" y="3604"/>
                  </a:cubicBezTo>
                  <a:cubicBezTo>
                    <a:pt x="13" y="3602"/>
                    <a:pt x="14" y="3600"/>
                    <a:pt x="16" y="3598"/>
                  </a:cubicBezTo>
                  <a:cubicBezTo>
                    <a:pt x="16" y="3597"/>
                    <a:pt x="17" y="3595"/>
                    <a:pt x="18" y="3594"/>
                  </a:cubicBezTo>
                  <a:cubicBezTo>
                    <a:pt x="18" y="3594"/>
                    <a:pt x="19" y="3594"/>
                    <a:pt x="19" y="3594"/>
                  </a:cubicBezTo>
                  <a:cubicBezTo>
                    <a:pt x="23" y="3601"/>
                    <a:pt x="25" y="3610"/>
                    <a:pt x="25" y="3618"/>
                  </a:cubicBezTo>
                  <a:cubicBezTo>
                    <a:pt x="29" y="3618"/>
                    <a:pt x="29" y="3618"/>
                    <a:pt x="29" y="3618"/>
                  </a:cubicBezTo>
                  <a:cubicBezTo>
                    <a:pt x="34" y="3618"/>
                    <a:pt x="34" y="3618"/>
                    <a:pt x="34" y="3618"/>
                  </a:cubicBezTo>
                  <a:cubicBezTo>
                    <a:pt x="34" y="3607"/>
                    <a:pt x="31" y="3596"/>
                    <a:pt x="26" y="3585"/>
                  </a:cubicBezTo>
                  <a:cubicBezTo>
                    <a:pt x="26" y="3585"/>
                    <a:pt x="27" y="3584"/>
                    <a:pt x="28" y="3584"/>
                  </a:cubicBezTo>
                  <a:cubicBezTo>
                    <a:pt x="307" y="3357"/>
                    <a:pt x="307" y="3357"/>
                    <a:pt x="307" y="3357"/>
                  </a:cubicBezTo>
                  <a:cubicBezTo>
                    <a:pt x="308" y="3356"/>
                    <a:pt x="309" y="3355"/>
                    <a:pt x="310" y="3354"/>
                  </a:cubicBezTo>
                  <a:cubicBezTo>
                    <a:pt x="311" y="3355"/>
                    <a:pt x="312" y="3356"/>
                    <a:pt x="313" y="3357"/>
                  </a:cubicBezTo>
                  <a:cubicBezTo>
                    <a:pt x="593" y="3584"/>
                    <a:pt x="593" y="3584"/>
                    <a:pt x="593" y="3584"/>
                  </a:cubicBezTo>
                  <a:cubicBezTo>
                    <a:pt x="594" y="3584"/>
                    <a:pt x="595" y="3585"/>
                    <a:pt x="595" y="3585"/>
                  </a:cubicBezTo>
                  <a:cubicBezTo>
                    <a:pt x="596" y="3584"/>
                    <a:pt x="597" y="3583"/>
                    <a:pt x="598" y="3581"/>
                  </a:cubicBezTo>
                  <a:cubicBezTo>
                    <a:pt x="599" y="3580"/>
                    <a:pt x="600" y="3579"/>
                    <a:pt x="601" y="3577"/>
                  </a:cubicBezTo>
                  <a:cubicBezTo>
                    <a:pt x="600" y="3577"/>
                    <a:pt x="600" y="3576"/>
                    <a:pt x="599" y="3576"/>
                  </a:cubicBezTo>
                  <a:cubicBezTo>
                    <a:pt x="319" y="3349"/>
                    <a:pt x="319" y="3349"/>
                    <a:pt x="319" y="33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1" name="Freeform 58"/>
            <p:cNvSpPr>
              <a:spLocks/>
            </p:cNvSpPr>
            <p:nvPr/>
          </p:nvSpPr>
          <p:spPr bwMode="auto">
            <a:xfrm>
              <a:off x="3389312" y="3073400"/>
              <a:ext cx="1746250" cy="1816100"/>
            </a:xfrm>
            <a:custGeom>
              <a:avLst/>
              <a:gdLst>
                <a:gd name="T0" fmla="*/ 335 w 2745"/>
                <a:gd name="T1" fmla="*/ 2535 h 2851"/>
                <a:gd name="T2" fmla="*/ 895 w 2745"/>
                <a:gd name="T3" fmla="*/ 2503 h 2851"/>
                <a:gd name="T4" fmla="*/ 735 w 2745"/>
                <a:gd name="T5" fmla="*/ 2360 h 2851"/>
                <a:gd name="T6" fmla="*/ 627 w 2745"/>
                <a:gd name="T7" fmla="*/ 2252 h 2851"/>
                <a:gd name="T8" fmla="*/ 1194 w 2745"/>
                <a:gd name="T9" fmla="*/ 2186 h 2851"/>
                <a:gd name="T10" fmla="*/ 920 w 2745"/>
                <a:gd name="T11" fmla="*/ 1951 h 2851"/>
                <a:gd name="T12" fmla="*/ 935 w 2745"/>
                <a:gd name="T13" fmla="*/ 1904 h 2851"/>
                <a:gd name="T14" fmla="*/ 1496 w 2745"/>
                <a:gd name="T15" fmla="*/ 1872 h 2851"/>
                <a:gd name="T16" fmla="*/ 1219 w 2745"/>
                <a:gd name="T17" fmla="*/ 1634 h 2851"/>
                <a:gd name="T18" fmla="*/ 1228 w 2745"/>
                <a:gd name="T19" fmla="*/ 1556 h 2851"/>
                <a:gd name="T20" fmla="*/ 1797 w 2745"/>
                <a:gd name="T21" fmla="*/ 1556 h 2851"/>
                <a:gd name="T22" fmla="*/ 1519 w 2745"/>
                <a:gd name="T23" fmla="*/ 1318 h 2851"/>
                <a:gd name="T24" fmla="*/ 1530 w 2745"/>
                <a:gd name="T25" fmla="*/ 1239 h 2851"/>
                <a:gd name="T26" fmla="*/ 2100 w 2745"/>
                <a:gd name="T27" fmla="*/ 1236 h 2851"/>
                <a:gd name="T28" fmla="*/ 1823 w 2745"/>
                <a:gd name="T29" fmla="*/ 999 h 2851"/>
                <a:gd name="T30" fmla="*/ 2113 w 2745"/>
                <a:gd name="T31" fmla="*/ 694 h 2851"/>
                <a:gd name="T32" fmla="*/ 2402 w 2745"/>
                <a:gd name="T33" fmla="*/ 916 h 2851"/>
                <a:gd name="T34" fmla="*/ 2126 w 2745"/>
                <a:gd name="T35" fmla="*/ 680 h 2851"/>
                <a:gd name="T36" fmla="*/ 2411 w 2745"/>
                <a:gd name="T37" fmla="*/ 382 h 2851"/>
                <a:gd name="T38" fmla="*/ 2424 w 2745"/>
                <a:gd name="T39" fmla="*/ 368 h 2851"/>
                <a:gd name="T40" fmla="*/ 2432 w 2745"/>
                <a:gd name="T41" fmla="*/ 293 h 2851"/>
                <a:gd name="T42" fmla="*/ 2721 w 2745"/>
                <a:gd name="T43" fmla="*/ 57 h 2851"/>
                <a:gd name="T44" fmla="*/ 2729 w 2745"/>
                <a:gd name="T45" fmla="*/ 11 h 2851"/>
                <a:gd name="T46" fmla="*/ 2707 w 2745"/>
                <a:gd name="T47" fmla="*/ 57 h 2851"/>
                <a:gd name="T48" fmla="*/ 2414 w 2745"/>
                <a:gd name="T49" fmla="*/ 298 h 2851"/>
                <a:gd name="T50" fmla="*/ 2414 w 2745"/>
                <a:gd name="T51" fmla="*/ 327 h 2851"/>
                <a:gd name="T52" fmla="*/ 2422 w 2745"/>
                <a:gd name="T53" fmla="*/ 303 h 2851"/>
                <a:gd name="T54" fmla="*/ 2414 w 2745"/>
                <a:gd name="T55" fmla="*/ 365 h 2851"/>
                <a:gd name="T56" fmla="*/ 2116 w 2745"/>
                <a:gd name="T57" fmla="*/ 609 h 2851"/>
                <a:gd name="T58" fmla="*/ 2110 w 2745"/>
                <a:gd name="T59" fmla="*/ 656 h 2851"/>
                <a:gd name="T60" fmla="*/ 2122 w 2745"/>
                <a:gd name="T61" fmla="*/ 667 h 2851"/>
                <a:gd name="T62" fmla="*/ 1825 w 2745"/>
                <a:gd name="T63" fmla="*/ 916 h 2851"/>
                <a:gd name="T64" fmla="*/ 1807 w 2745"/>
                <a:gd name="T65" fmla="*/ 938 h 2851"/>
                <a:gd name="T66" fmla="*/ 1812 w 2745"/>
                <a:gd name="T67" fmla="*/ 965 h 2851"/>
                <a:gd name="T68" fmla="*/ 1828 w 2745"/>
                <a:gd name="T69" fmla="*/ 958 h 2851"/>
                <a:gd name="T70" fmla="*/ 1806 w 2745"/>
                <a:gd name="T71" fmla="*/ 1003 h 2851"/>
                <a:gd name="T72" fmla="*/ 1509 w 2745"/>
                <a:gd name="T73" fmla="*/ 1248 h 2851"/>
                <a:gd name="T74" fmla="*/ 1515 w 2745"/>
                <a:gd name="T75" fmla="*/ 1259 h 2851"/>
                <a:gd name="T76" fmla="*/ 1515 w 2745"/>
                <a:gd name="T77" fmla="*/ 1307 h 2851"/>
                <a:gd name="T78" fmla="*/ 1219 w 2745"/>
                <a:gd name="T79" fmla="*/ 1551 h 2851"/>
                <a:gd name="T80" fmla="*/ 1206 w 2745"/>
                <a:gd name="T81" fmla="*/ 1609 h 2851"/>
                <a:gd name="T82" fmla="*/ 1221 w 2745"/>
                <a:gd name="T83" fmla="*/ 1564 h 2851"/>
                <a:gd name="T84" fmla="*/ 1209 w 2745"/>
                <a:gd name="T85" fmla="*/ 1630 h 2851"/>
                <a:gd name="T86" fmla="*/ 911 w 2745"/>
                <a:gd name="T87" fmla="*/ 1875 h 2851"/>
                <a:gd name="T88" fmla="*/ 908 w 2745"/>
                <a:gd name="T89" fmla="*/ 1921 h 2851"/>
                <a:gd name="T90" fmla="*/ 920 w 2745"/>
                <a:gd name="T91" fmla="*/ 1880 h 2851"/>
                <a:gd name="T92" fmla="*/ 908 w 2745"/>
                <a:gd name="T93" fmla="*/ 1945 h 2851"/>
                <a:gd name="T94" fmla="*/ 611 w 2745"/>
                <a:gd name="T95" fmla="*/ 2190 h 2851"/>
                <a:gd name="T96" fmla="*/ 608 w 2745"/>
                <a:gd name="T97" fmla="*/ 2234 h 2851"/>
                <a:gd name="T98" fmla="*/ 620 w 2745"/>
                <a:gd name="T99" fmla="*/ 2244 h 2851"/>
                <a:gd name="T100" fmla="*/ 602 w 2745"/>
                <a:gd name="T101" fmla="*/ 2266 h 2851"/>
                <a:gd name="T102" fmla="*/ 307 w 2745"/>
                <a:gd name="T103" fmla="*/ 2510 h 2851"/>
                <a:gd name="T104" fmla="*/ 313 w 2745"/>
                <a:gd name="T105" fmla="*/ 2522 h 2851"/>
                <a:gd name="T106" fmla="*/ 313 w 2745"/>
                <a:gd name="T107" fmla="*/ 2569 h 2851"/>
                <a:gd name="T108" fmla="*/ 22 w 2745"/>
                <a:gd name="T109" fmla="*/ 2809 h 2851"/>
                <a:gd name="T110" fmla="*/ 0 w 2745"/>
                <a:gd name="T111" fmla="*/ 2851 h 2851"/>
                <a:gd name="T112" fmla="*/ 18 w 2745"/>
                <a:gd name="T113" fmla="*/ 2828 h 2851"/>
                <a:gd name="T114" fmla="*/ 307 w 2745"/>
                <a:gd name="T115" fmla="*/ 2590 h 2851"/>
                <a:gd name="T116" fmla="*/ 601 w 2745"/>
                <a:gd name="T117" fmla="*/ 2810 h 2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45" h="2851">
                  <a:moveTo>
                    <a:pt x="319" y="2582"/>
                  </a:moveTo>
                  <a:cubicBezTo>
                    <a:pt x="318" y="2582"/>
                    <a:pt x="318" y="2581"/>
                    <a:pt x="317" y="2581"/>
                  </a:cubicBezTo>
                  <a:cubicBezTo>
                    <a:pt x="318" y="2579"/>
                    <a:pt x="319" y="2578"/>
                    <a:pt x="320" y="2577"/>
                  </a:cubicBezTo>
                  <a:cubicBezTo>
                    <a:pt x="321" y="2574"/>
                    <a:pt x="322" y="2573"/>
                    <a:pt x="323" y="2572"/>
                  </a:cubicBezTo>
                  <a:cubicBezTo>
                    <a:pt x="324" y="2570"/>
                    <a:pt x="325" y="2569"/>
                    <a:pt x="326" y="2568"/>
                  </a:cubicBezTo>
                  <a:cubicBezTo>
                    <a:pt x="326" y="2568"/>
                    <a:pt x="326" y="2568"/>
                    <a:pt x="326" y="2568"/>
                  </a:cubicBezTo>
                  <a:cubicBezTo>
                    <a:pt x="331" y="2558"/>
                    <a:pt x="335" y="2547"/>
                    <a:pt x="335" y="2535"/>
                  </a:cubicBezTo>
                  <a:cubicBezTo>
                    <a:pt x="335" y="2524"/>
                    <a:pt x="331" y="2513"/>
                    <a:pt x="326" y="2503"/>
                  </a:cubicBezTo>
                  <a:cubicBezTo>
                    <a:pt x="326" y="2503"/>
                    <a:pt x="328" y="2502"/>
                    <a:pt x="328" y="2502"/>
                  </a:cubicBezTo>
                  <a:cubicBezTo>
                    <a:pt x="608" y="2275"/>
                    <a:pt x="608" y="2275"/>
                    <a:pt x="608" y="2275"/>
                  </a:cubicBezTo>
                  <a:cubicBezTo>
                    <a:pt x="609" y="2274"/>
                    <a:pt x="610" y="2272"/>
                    <a:pt x="611" y="2271"/>
                  </a:cubicBezTo>
                  <a:cubicBezTo>
                    <a:pt x="612" y="2272"/>
                    <a:pt x="613" y="2274"/>
                    <a:pt x="614" y="2275"/>
                  </a:cubicBezTo>
                  <a:cubicBezTo>
                    <a:pt x="893" y="2502"/>
                    <a:pt x="893" y="2502"/>
                    <a:pt x="893" y="2502"/>
                  </a:cubicBezTo>
                  <a:cubicBezTo>
                    <a:pt x="894" y="2502"/>
                    <a:pt x="895" y="2503"/>
                    <a:pt x="895" y="2503"/>
                  </a:cubicBezTo>
                  <a:cubicBezTo>
                    <a:pt x="895" y="2503"/>
                    <a:pt x="895" y="2503"/>
                    <a:pt x="895" y="2503"/>
                  </a:cubicBezTo>
                  <a:cubicBezTo>
                    <a:pt x="896" y="2502"/>
                    <a:pt x="897" y="2501"/>
                    <a:pt x="898" y="2499"/>
                  </a:cubicBezTo>
                  <a:cubicBezTo>
                    <a:pt x="899" y="2498"/>
                    <a:pt x="900" y="2497"/>
                    <a:pt x="901" y="2494"/>
                  </a:cubicBezTo>
                  <a:cubicBezTo>
                    <a:pt x="901" y="2494"/>
                    <a:pt x="901" y="2494"/>
                    <a:pt x="901" y="2494"/>
                  </a:cubicBezTo>
                  <a:cubicBezTo>
                    <a:pt x="900" y="2494"/>
                    <a:pt x="900" y="2494"/>
                    <a:pt x="899" y="2493"/>
                  </a:cubicBezTo>
                  <a:cubicBezTo>
                    <a:pt x="899" y="2493"/>
                    <a:pt x="899" y="2493"/>
                    <a:pt x="899" y="2493"/>
                  </a:cubicBezTo>
                  <a:cubicBezTo>
                    <a:pt x="828" y="2435"/>
                    <a:pt x="775" y="2392"/>
                    <a:pt x="735" y="2360"/>
                  </a:cubicBezTo>
                  <a:cubicBezTo>
                    <a:pt x="620" y="2266"/>
                    <a:pt x="620" y="2266"/>
                    <a:pt x="620" y="2266"/>
                  </a:cubicBezTo>
                  <a:cubicBezTo>
                    <a:pt x="619" y="2266"/>
                    <a:pt x="619" y="2265"/>
                    <a:pt x="618" y="2265"/>
                  </a:cubicBezTo>
                  <a:cubicBezTo>
                    <a:pt x="618" y="2265"/>
                    <a:pt x="618" y="2265"/>
                    <a:pt x="618" y="2265"/>
                  </a:cubicBezTo>
                  <a:cubicBezTo>
                    <a:pt x="619" y="2263"/>
                    <a:pt x="620" y="2262"/>
                    <a:pt x="621" y="2261"/>
                  </a:cubicBezTo>
                  <a:cubicBezTo>
                    <a:pt x="622" y="2259"/>
                    <a:pt x="623" y="2258"/>
                    <a:pt x="624" y="2257"/>
                  </a:cubicBezTo>
                  <a:cubicBezTo>
                    <a:pt x="625" y="2255"/>
                    <a:pt x="626" y="2254"/>
                    <a:pt x="627" y="2252"/>
                  </a:cubicBezTo>
                  <a:cubicBezTo>
                    <a:pt x="627" y="2252"/>
                    <a:pt x="627" y="2252"/>
                    <a:pt x="627" y="2252"/>
                  </a:cubicBezTo>
                  <a:cubicBezTo>
                    <a:pt x="632" y="2242"/>
                    <a:pt x="635" y="2231"/>
                    <a:pt x="635" y="2220"/>
                  </a:cubicBezTo>
                  <a:cubicBezTo>
                    <a:pt x="635" y="2208"/>
                    <a:pt x="632" y="2198"/>
                    <a:pt x="627" y="2187"/>
                  </a:cubicBezTo>
                  <a:cubicBezTo>
                    <a:pt x="627" y="2187"/>
                    <a:pt x="628" y="2186"/>
                    <a:pt x="629" y="2186"/>
                  </a:cubicBezTo>
                  <a:cubicBezTo>
                    <a:pt x="908" y="1959"/>
                    <a:pt x="908" y="1959"/>
                    <a:pt x="908" y="1959"/>
                  </a:cubicBezTo>
                  <a:cubicBezTo>
                    <a:pt x="909" y="1958"/>
                    <a:pt x="910" y="1957"/>
                    <a:pt x="911" y="1956"/>
                  </a:cubicBezTo>
                  <a:cubicBezTo>
                    <a:pt x="912" y="1957"/>
                    <a:pt x="913" y="1958"/>
                    <a:pt x="914" y="1959"/>
                  </a:cubicBezTo>
                  <a:cubicBezTo>
                    <a:pt x="1194" y="2186"/>
                    <a:pt x="1194" y="2186"/>
                    <a:pt x="1194" y="2186"/>
                  </a:cubicBezTo>
                  <a:cubicBezTo>
                    <a:pt x="1195" y="2186"/>
                    <a:pt x="1196" y="2187"/>
                    <a:pt x="1196" y="2187"/>
                  </a:cubicBezTo>
                  <a:cubicBezTo>
                    <a:pt x="1196" y="2187"/>
                    <a:pt x="1196" y="2187"/>
                    <a:pt x="1196" y="2187"/>
                  </a:cubicBezTo>
                  <a:cubicBezTo>
                    <a:pt x="1197" y="2186"/>
                    <a:pt x="1198" y="2185"/>
                    <a:pt x="1199" y="2183"/>
                  </a:cubicBezTo>
                  <a:cubicBezTo>
                    <a:pt x="1200" y="2182"/>
                    <a:pt x="1201" y="2181"/>
                    <a:pt x="1202" y="2179"/>
                  </a:cubicBezTo>
                  <a:cubicBezTo>
                    <a:pt x="1202" y="2179"/>
                    <a:pt x="1202" y="2179"/>
                    <a:pt x="1202" y="2179"/>
                  </a:cubicBezTo>
                  <a:cubicBezTo>
                    <a:pt x="1201" y="2179"/>
                    <a:pt x="1201" y="2178"/>
                    <a:pt x="1200" y="2178"/>
                  </a:cubicBezTo>
                  <a:cubicBezTo>
                    <a:pt x="920" y="1951"/>
                    <a:pt x="920" y="1951"/>
                    <a:pt x="920" y="1951"/>
                  </a:cubicBezTo>
                  <a:cubicBezTo>
                    <a:pt x="919" y="1951"/>
                    <a:pt x="919" y="1950"/>
                    <a:pt x="918" y="1950"/>
                  </a:cubicBezTo>
                  <a:cubicBezTo>
                    <a:pt x="918" y="1949"/>
                    <a:pt x="918" y="1949"/>
                    <a:pt x="918" y="1949"/>
                  </a:cubicBezTo>
                  <a:cubicBezTo>
                    <a:pt x="919" y="1947"/>
                    <a:pt x="920" y="1946"/>
                    <a:pt x="921" y="1945"/>
                  </a:cubicBezTo>
                  <a:cubicBezTo>
                    <a:pt x="922" y="1943"/>
                    <a:pt x="923" y="1942"/>
                    <a:pt x="924" y="1941"/>
                  </a:cubicBezTo>
                  <a:cubicBezTo>
                    <a:pt x="925" y="1939"/>
                    <a:pt x="926" y="1938"/>
                    <a:pt x="927" y="1937"/>
                  </a:cubicBezTo>
                  <a:cubicBezTo>
                    <a:pt x="927" y="1937"/>
                    <a:pt x="927" y="1937"/>
                    <a:pt x="927" y="1937"/>
                  </a:cubicBezTo>
                  <a:cubicBezTo>
                    <a:pt x="932" y="1926"/>
                    <a:pt x="935" y="1916"/>
                    <a:pt x="935" y="1904"/>
                  </a:cubicBezTo>
                  <a:cubicBezTo>
                    <a:pt x="935" y="1893"/>
                    <a:pt x="932" y="1882"/>
                    <a:pt x="927" y="1872"/>
                  </a:cubicBezTo>
                  <a:cubicBezTo>
                    <a:pt x="927" y="1872"/>
                    <a:pt x="928" y="1871"/>
                    <a:pt x="929" y="1871"/>
                  </a:cubicBezTo>
                  <a:cubicBezTo>
                    <a:pt x="1209" y="1643"/>
                    <a:pt x="1209" y="1643"/>
                    <a:pt x="1209" y="1643"/>
                  </a:cubicBezTo>
                  <a:cubicBezTo>
                    <a:pt x="1210" y="1642"/>
                    <a:pt x="1211" y="1641"/>
                    <a:pt x="1212" y="1640"/>
                  </a:cubicBezTo>
                  <a:cubicBezTo>
                    <a:pt x="1213" y="1641"/>
                    <a:pt x="1214" y="1642"/>
                    <a:pt x="1215" y="1643"/>
                  </a:cubicBezTo>
                  <a:cubicBezTo>
                    <a:pt x="1494" y="1871"/>
                    <a:pt x="1494" y="1871"/>
                    <a:pt x="1494" y="1871"/>
                  </a:cubicBezTo>
                  <a:cubicBezTo>
                    <a:pt x="1495" y="1871"/>
                    <a:pt x="1496" y="1872"/>
                    <a:pt x="1496" y="1872"/>
                  </a:cubicBezTo>
                  <a:cubicBezTo>
                    <a:pt x="1496" y="1872"/>
                    <a:pt x="1496" y="1872"/>
                    <a:pt x="1496" y="1872"/>
                  </a:cubicBezTo>
                  <a:cubicBezTo>
                    <a:pt x="1497" y="1871"/>
                    <a:pt x="1498" y="1870"/>
                    <a:pt x="1499" y="1867"/>
                  </a:cubicBezTo>
                  <a:cubicBezTo>
                    <a:pt x="1500" y="1866"/>
                    <a:pt x="1501" y="1865"/>
                    <a:pt x="1502" y="1863"/>
                  </a:cubicBezTo>
                  <a:cubicBezTo>
                    <a:pt x="1502" y="1863"/>
                    <a:pt x="1502" y="1863"/>
                    <a:pt x="1502" y="1863"/>
                  </a:cubicBezTo>
                  <a:cubicBezTo>
                    <a:pt x="1501" y="1863"/>
                    <a:pt x="1501" y="1862"/>
                    <a:pt x="1500" y="1862"/>
                  </a:cubicBezTo>
                  <a:cubicBezTo>
                    <a:pt x="1221" y="1635"/>
                    <a:pt x="1221" y="1635"/>
                    <a:pt x="1221" y="1635"/>
                  </a:cubicBezTo>
                  <a:cubicBezTo>
                    <a:pt x="1220" y="1635"/>
                    <a:pt x="1220" y="1634"/>
                    <a:pt x="1219" y="1634"/>
                  </a:cubicBezTo>
                  <a:cubicBezTo>
                    <a:pt x="1219" y="1634"/>
                    <a:pt x="1219" y="1634"/>
                    <a:pt x="1219" y="1634"/>
                  </a:cubicBezTo>
                  <a:cubicBezTo>
                    <a:pt x="1220" y="1632"/>
                    <a:pt x="1221" y="1631"/>
                    <a:pt x="1222" y="1630"/>
                  </a:cubicBezTo>
                  <a:cubicBezTo>
                    <a:pt x="1223" y="1628"/>
                    <a:pt x="1224" y="1627"/>
                    <a:pt x="1225" y="1625"/>
                  </a:cubicBezTo>
                  <a:cubicBezTo>
                    <a:pt x="1226" y="1623"/>
                    <a:pt x="1227" y="1622"/>
                    <a:pt x="1228" y="1621"/>
                  </a:cubicBezTo>
                  <a:cubicBezTo>
                    <a:pt x="1228" y="1621"/>
                    <a:pt x="1228" y="1621"/>
                    <a:pt x="1228" y="1621"/>
                  </a:cubicBezTo>
                  <a:cubicBezTo>
                    <a:pt x="1233" y="1611"/>
                    <a:pt x="1236" y="1600"/>
                    <a:pt x="1236" y="1589"/>
                  </a:cubicBezTo>
                  <a:cubicBezTo>
                    <a:pt x="1236" y="1577"/>
                    <a:pt x="1233" y="1567"/>
                    <a:pt x="1228" y="1556"/>
                  </a:cubicBezTo>
                  <a:cubicBezTo>
                    <a:pt x="1228" y="1556"/>
                    <a:pt x="1229" y="1555"/>
                    <a:pt x="1230" y="1555"/>
                  </a:cubicBezTo>
                  <a:cubicBezTo>
                    <a:pt x="1509" y="1328"/>
                    <a:pt x="1509" y="1328"/>
                    <a:pt x="1509" y="1328"/>
                  </a:cubicBezTo>
                  <a:cubicBezTo>
                    <a:pt x="1510" y="1327"/>
                    <a:pt x="1511" y="1326"/>
                    <a:pt x="1512" y="1325"/>
                  </a:cubicBezTo>
                  <a:cubicBezTo>
                    <a:pt x="1513" y="1326"/>
                    <a:pt x="1514" y="1327"/>
                    <a:pt x="1515" y="1328"/>
                  </a:cubicBezTo>
                  <a:cubicBezTo>
                    <a:pt x="1795" y="1555"/>
                    <a:pt x="1795" y="1555"/>
                    <a:pt x="1795" y="1555"/>
                  </a:cubicBezTo>
                  <a:cubicBezTo>
                    <a:pt x="1795" y="1555"/>
                    <a:pt x="1796" y="1556"/>
                    <a:pt x="1796" y="1556"/>
                  </a:cubicBezTo>
                  <a:cubicBezTo>
                    <a:pt x="1797" y="1556"/>
                    <a:pt x="1797" y="1556"/>
                    <a:pt x="1797" y="1556"/>
                  </a:cubicBezTo>
                  <a:cubicBezTo>
                    <a:pt x="1798" y="1555"/>
                    <a:pt x="1799" y="1554"/>
                    <a:pt x="1800" y="1552"/>
                  </a:cubicBezTo>
                  <a:cubicBezTo>
                    <a:pt x="1801" y="1551"/>
                    <a:pt x="1802" y="1550"/>
                    <a:pt x="1803" y="1548"/>
                  </a:cubicBezTo>
                  <a:cubicBezTo>
                    <a:pt x="1802" y="1548"/>
                    <a:pt x="1802" y="1548"/>
                    <a:pt x="1802" y="1548"/>
                  </a:cubicBezTo>
                  <a:cubicBezTo>
                    <a:pt x="1802" y="1547"/>
                    <a:pt x="1801" y="1547"/>
                    <a:pt x="1801" y="1547"/>
                  </a:cubicBezTo>
                  <a:cubicBezTo>
                    <a:pt x="1521" y="1319"/>
                    <a:pt x="1521" y="1319"/>
                    <a:pt x="1521" y="1319"/>
                  </a:cubicBezTo>
                  <a:cubicBezTo>
                    <a:pt x="1520" y="1319"/>
                    <a:pt x="1520" y="1318"/>
                    <a:pt x="1519" y="1318"/>
                  </a:cubicBezTo>
                  <a:cubicBezTo>
                    <a:pt x="1519" y="1318"/>
                    <a:pt x="1519" y="1318"/>
                    <a:pt x="1519" y="1318"/>
                  </a:cubicBezTo>
                  <a:cubicBezTo>
                    <a:pt x="1520" y="1316"/>
                    <a:pt x="1521" y="1315"/>
                    <a:pt x="1522" y="1314"/>
                  </a:cubicBezTo>
                  <a:cubicBezTo>
                    <a:pt x="1523" y="1312"/>
                    <a:pt x="1524" y="1311"/>
                    <a:pt x="1525" y="1310"/>
                  </a:cubicBezTo>
                  <a:cubicBezTo>
                    <a:pt x="1526" y="1308"/>
                    <a:pt x="1527" y="1307"/>
                    <a:pt x="1528" y="1306"/>
                  </a:cubicBezTo>
                  <a:cubicBezTo>
                    <a:pt x="1528" y="1306"/>
                    <a:pt x="1528" y="1306"/>
                    <a:pt x="1528" y="1305"/>
                  </a:cubicBezTo>
                  <a:cubicBezTo>
                    <a:pt x="1533" y="1295"/>
                    <a:pt x="1536" y="1285"/>
                    <a:pt x="1536" y="1273"/>
                  </a:cubicBezTo>
                  <a:cubicBezTo>
                    <a:pt x="1536" y="1261"/>
                    <a:pt x="1533" y="1251"/>
                    <a:pt x="1528" y="1240"/>
                  </a:cubicBezTo>
                  <a:cubicBezTo>
                    <a:pt x="1528" y="1240"/>
                    <a:pt x="1529" y="1239"/>
                    <a:pt x="1530" y="1239"/>
                  </a:cubicBezTo>
                  <a:cubicBezTo>
                    <a:pt x="1810" y="1012"/>
                    <a:pt x="1810" y="1012"/>
                    <a:pt x="1810" y="1012"/>
                  </a:cubicBezTo>
                  <a:cubicBezTo>
                    <a:pt x="1811" y="1011"/>
                    <a:pt x="1812" y="1010"/>
                    <a:pt x="1813" y="1009"/>
                  </a:cubicBezTo>
                  <a:cubicBezTo>
                    <a:pt x="1813" y="1009"/>
                    <a:pt x="1813" y="1009"/>
                    <a:pt x="1813" y="1009"/>
                  </a:cubicBezTo>
                  <a:cubicBezTo>
                    <a:pt x="1814" y="1010"/>
                    <a:pt x="1815" y="1011"/>
                    <a:pt x="1816" y="1012"/>
                  </a:cubicBezTo>
                  <a:cubicBezTo>
                    <a:pt x="2095" y="1239"/>
                    <a:pt x="2095" y="1239"/>
                    <a:pt x="2095" y="1239"/>
                  </a:cubicBezTo>
                  <a:cubicBezTo>
                    <a:pt x="2096" y="1239"/>
                    <a:pt x="2097" y="1240"/>
                    <a:pt x="2097" y="1240"/>
                  </a:cubicBezTo>
                  <a:cubicBezTo>
                    <a:pt x="2098" y="1239"/>
                    <a:pt x="2099" y="1238"/>
                    <a:pt x="2100" y="1236"/>
                  </a:cubicBezTo>
                  <a:cubicBezTo>
                    <a:pt x="2101" y="1235"/>
                    <a:pt x="2102" y="1234"/>
                    <a:pt x="2103" y="1233"/>
                  </a:cubicBezTo>
                  <a:cubicBezTo>
                    <a:pt x="2103" y="1233"/>
                    <a:pt x="2103" y="1232"/>
                    <a:pt x="2103" y="1232"/>
                  </a:cubicBezTo>
                  <a:cubicBezTo>
                    <a:pt x="2102" y="1232"/>
                    <a:pt x="2102" y="1231"/>
                    <a:pt x="2101" y="1231"/>
                  </a:cubicBezTo>
                  <a:cubicBezTo>
                    <a:pt x="1822" y="1004"/>
                    <a:pt x="1822" y="1004"/>
                    <a:pt x="1822" y="1004"/>
                  </a:cubicBezTo>
                  <a:cubicBezTo>
                    <a:pt x="1821" y="1004"/>
                    <a:pt x="1820" y="1003"/>
                    <a:pt x="1820" y="1003"/>
                  </a:cubicBezTo>
                  <a:cubicBezTo>
                    <a:pt x="1820" y="1003"/>
                    <a:pt x="1820" y="1003"/>
                    <a:pt x="1820" y="1003"/>
                  </a:cubicBezTo>
                  <a:cubicBezTo>
                    <a:pt x="1821" y="1001"/>
                    <a:pt x="1822" y="1000"/>
                    <a:pt x="1823" y="999"/>
                  </a:cubicBezTo>
                  <a:cubicBezTo>
                    <a:pt x="1824" y="997"/>
                    <a:pt x="1825" y="996"/>
                    <a:pt x="1826" y="995"/>
                  </a:cubicBezTo>
                  <a:cubicBezTo>
                    <a:pt x="1827" y="992"/>
                    <a:pt x="1828" y="991"/>
                    <a:pt x="1829" y="990"/>
                  </a:cubicBezTo>
                  <a:cubicBezTo>
                    <a:pt x="1834" y="980"/>
                    <a:pt x="1837" y="969"/>
                    <a:pt x="1837" y="958"/>
                  </a:cubicBezTo>
                  <a:cubicBezTo>
                    <a:pt x="1837" y="946"/>
                    <a:pt x="1834" y="936"/>
                    <a:pt x="1829" y="925"/>
                  </a:cubicBezTo>
                  <a:cubicBezTo>
                    <a:pt x="1829" y="925"/>
                    <a:pt x="1830" y="924"/>
                    <a:pt x="1831" y="924"/>
                  </a:cubicBezTo>
                  <a:cubicBezTo>
                    <a:pt x="2110" y="697"/>
                    <a:pt x="2110" y="697"/>
                    <a:pt x="2110" y="697"/>
                  </a:cubicBezTo>
                  <a:cubicBezTo>
                    <a:pt x="2111" y="696"/>
                    <a:pt x="2112" y="695"/>
                    <a:pt x="2113" y="694"/>
                  </a:cubicBezTo>
                  <a:cubicBezTo>
                    <a:pt x="2114" y="695"/>
                    <a:pt x="2115" y="696"/>
                    <a:pt x="2116" y="697"/>
                  </a:cubicBezTo>
                  <a:cubicBezTo>
                    <a:pt x="2396" y="924"/>
                    <a:pt x="2396" y="924"/>
                    <a:pt x="2396" y="924"/>
                  </a:cubicBezTo>
                  <a:cubicBezTo>
                    <a:pt x="2397" y="924"/>
                    <a:pt x="2398" y="925"/>
                    <a:pt x="2398" y="925"/>
                  </a:cubicBezTo>
                  <a:cubicBezTo>
                    <a:pt x="2398" y="925"/>
                    <a:pt x="2398" y="925"/>
                    <a:pt x="2398" y="925"/>
                  </a:cubicBezTo>
                  <a:cubicBezTo>
                    <a:pt x="2399" y="924"/>
                    <a:pt x="2400" y="923"/>
                    <a:pt x="2401" y="921"/>
                  </a:cubicBezTo>
                  <a:cubicBezTo>
                    <a:pt x="2402" y="920"/>
                    <a:pt x="2403" y="919"/>
                    <a:pt x="2404" y="917"/>
                  </a:cubicBezTo>
                  <a:cubicBezTo>
                    <a:pt x="2403" y="917"/>
                    <a:pt x="2403" y="916"/>
                    <a:pt x="2402" y="916"/>
                  </a:cubicBezTo>
                  <a:cubicBezTo>
                    <a:pt x="2122" y="689"/>
                    <a:pt x="2122" y="689"/>
                    <a:pt x="2122" y="689"/>
                  </a:cubicBezTo>
                  <a:cubicBezTo>
                    <a:pt x="2121" y="689"/>
                    <a:pt x="2121" y="688"/>
                    <a:pt x="2120" y="688"/>
                  </a:cubicBezTo>
                  <a:cubicBezTo>
                    <a:pt x="2121" y="687"/>
                    <a:pt x="2121" y="686"/>
                    <a:pt x="2122" y="685"/>
                  </a:cubicBezTo>
                  <a:cubicBezTo>
                    <a:pt x="2122" y="685"/>
                    <a:pt x="2122" y="684"/>
                    <a:pt x="2123" y="684"/>
                  </a:cubicBezTo>
                  <a:cubicBezTo>
                    <a:pt x="2123" y="684"/>
                    <a:pt x="2123" y="684"/>
                    <a:pt x="2123" y="683"/>
                  </a:cubicBezTo>
                  <a:cubicBezTo>
                    <a:pt x="2124" y="682"/>
                    <a:pt x="2124" y="682"/>
                    <a:pt x="2125" y="681"/>
                  </a:cubicBezTo>
                  <a:cubicBezTo>
                    <a:pt x="2125" y="680"/>
                    <a:pt x="2125" y="680"/>
                    <a:pt x="2126" y="680"/>
                  </a:cubicBezTo>
                  <a:cubicBezTo>
                    <a:pt x="2126" y="679"/>
                    <a:pt x="2126" y="679"/>
                    <a:pt x="2126" y="679"/>
                  </a:cubicBezTo>
                  <a:cubicBezTo>
                    <a:pt x="2127" y="678"/>
                    <a:pt x="2127" y="677"/>
                    <a:pt x="2128" y="677"/>
                  </a:cubicBezTo>
                  <a:cubicBezTo>
                    <a:pt x="2128" y="676"/>
                    <a:pt x="2129" y="675"/>
                    <a:pt x="2129" y="675"/>
                  </a:cubicBezTo>
                  <a:cubicBezTo>
                    <a:pt x="2134" y="664"/>
                    <a:pt x="2137" y="654"/>
                    <a:pt x="2137" y="642"/>
                  </a:cubicBezTo>
                  <a:cubicBezTo>
                    <a:pt x="2137" y="631"/>
                    <a:pt x="2134" y="620"/>
                    <a:pt x="2129" y="610"/>
                  </a:cubicBezTo>
                  <a:cubicBezTo>
                    <a:pt x="2129" y="610"/>
                    <a:pt x="2130" y="609"/>
                    <a:pt x="2131" y="609"/>
                  </a:cubicBezTo>
                  <a:cubicBezTo>
                    <a:pt x="2411" y="382"/>
                    <a:pt x="2411" y="382"/>
                    <a:pt x="2411" y="382"/>
                  </a:cubicBezTo>
                  <a:cubicBezTo>
                    <a:pt x="2412" y="381"/>
                    <a:pt x="2413" y="380"/>
                    <a:pt x="2414" y="379"/>
                  </a:cubicBezTo>
                  <a:cubicBezTo>
                    <a:pt x="2415" y="380"/>
                    <a:pt x="2416" y="381"/>
                    <a:pt x="2417" y="382"/>
                  </a:cubicBezTo>
                  <a:cubicBezTo>
                    <a:pt x="2456" y="413"/>
                    <a:pt x="2489" y="440"/>
                    <a:pt x="2518" y="464"/>
                  </a:cubicBezTo>
                  <a:cubicBezTo>
                    <a:pt x="2520" y="461"/>
                    <a:pt x="2522" y="458"/>
                    <a:pt x="2524" y="455"/>
                  </a:cubicBezTo>
                  <a:cubicBezTo>
                    <a:pt x="2423" y="373"/>
                    <a:pt x="2423" y="373"/>
                    <a:pt x="2423" y="373"/>
                  </a:cubicBezTo>
                  <a:cubicBezTo>
                    <a:pt x="2422" y="373"/>
                    <a:pt x="2422" y="372"/>
                    <a:pt x="2421" y="372"/>
                  </a:cubicBezTo>
                  <a:cubicBezTo>
                    <a:pt x="2422" y="370"/>
                    <a:pt x="2423" y="369"/>
                    <a:pt x="2424" y="368"/>
                  </a:cubicBezTo>
                  <a:cubicBezTo>
                    <a:pt x="2425" y="366"/>
                    <a:pt x="2426" y="365"/>
                    <a:pt x="2427" y="364"/>
                  </a:cubicBezTo>
                  <a:cubicBezTo>
                    <a:pt x="2428" y="362"/>
                    <a:pt x="2429" y="361"/>
                    <a:pt x="2430" y="360"/>
                  </a:cubicBezTo>
                  <a:cubicBezTo>
                    <a:pt x="2430" y="360"/>
                    <a:pt x="2430" y="360"/>
                    <a:pt x="2430" y="360"/>
                  </a:cubicBezTo>
                  <a:cubicBezTo>
                    <a:pt x="2435" y="349"/>
                    <a:pt x="2438" y="339"/>
                    <a:pt x="2438" y="327"/>
                  </a:cubicBezTo>
                  <a:cubicBezTo>
                    <a:pt x="2438" y="327"/>
                    <a:pt x="2438" y="327"/>
                    <a:pt x="2438" y="327"/>
                  </a:cubicBezTo>
                  <a:cubicBezTo>
                    <a:pt x="2438" y="315"/>
                    <a:pt x="2435" y="305"/>
                    <a:pt x="2430" y="294"/>
                  </a:cubicBezTo>
                  <a:cubicBezTo>
                    <a:pt x="2430" y="294"/>
                    <a:pt x="2431" y="293"/>
                    <a:pt x="2432" y="293"/>
                  </a:cubicBezTo>
                  <a:cubicBezTo>
                    <a:pt x="2711" y="66"/>
                    <a:pt x="2711" y="66"/>
                    <a:pt x="2711" y="66"/>
                  </a:cubicBezTo>
                  <a:cubicBezTo>
                    <a:pt x="2712" y="65"/>
                    <a:pt x="2713" y="64"/>
                    <a:pt x="2714" y="63"/>
                  </a:cubicBezTo>
                  <a:cubicBezTo>
                    <a:pt x="2715" y="64"/>
                    <a:pt x="2716" y="65"/>
                    <a:pt x="2717" y="66"/>
                  </a:cubicBezTo>
                  <a:cubicBezTo>
                    <a:pt x="2727" y="74"/>
                    <a:pt x="2736" y="81"/>
                    <a:pt x="2745" y="89"/>
                  </a:cubicBezTo>
                  <a:cubicBezTo>
                    <a:pt x="2745" y="84"/>
                    <a:pt x="2745" y="80"/>
                    <a:pt x="2745" y="76"/>
                  </a:cubicBezTo>
                  <a:cubicBezTo>
                    <a:pt x="2723" y="58"/>
                    <a:pt x="2723" y="58"/>
                    <a:pt x="2723" y="58"/>
                  </a:cubicBezTo>
                  <a:cubicBezTo>
                    <a:pt x="2722" y="58"/>
                    <a:pt x="2722" y="57"/>
                    <a:pt x="2721" y="57"/>
                  </a:cubicBezTo>
                  <a:cubicBezTo>
                    <a:pt x="2722" y="55"/>
                    <a:pt x="2723" y="53"/>
                    <a:pt x="2724" y="52"/>
                  </a:cubicBezTo>
                  <a:cubicBezTo>
                    <a:pt x="2725" y="50"/>
                    <a:pt x="2726" y="49"/>
                    <a:pt x="2727" y="48"/>
                  </a:cubicBezTo>
                  <a:cubicBezTo>
                    <a:pt x="2728" y="46"/>
                    <a:pt x="2729" y="45"/>
                    <a:pt x="2730" y="44"/>
                  </a:cubicBezTo>
                  <a:cubicBezTo>
                    <a:pt x="2730" y="44"/>
                    <a:pt x="2730" y="44"/>
                    <a:pt x="2730" y="44"/>
                  </a:cubicBezTo>
                  <a:cubicBezTo>
                    <a:pt x="2734" y="37"/>
                    <a:pt x="2736" y="31"/>
                    <a:pt x="2737" y="24"/>
                  </a:cubicBezTo>
                  <a:cubicBezTo>
                    <a:pt x="2734" y="16"/>
                    <a:pt x="2731" y="8"/>
                    <a:pt x="2728" y="0"/>
                  </a:cubicBezTo>
                  <a:cubicBezTo>
                    <a:pt x="2729" y="4"/>
                    <a:pt x="2729" y="7"/>
                    <a:pt x="2729" y="11"/>
                  </a:cubicBezTo>
                  <a:cubicBezTo>
                    <a:pt x="2729" y="20"/>
                    <a:pt x="2727" y="28"/>
                    <a:pt x="2723" y="36"/>
                  </a:cubicBezTo>
                  <a:cubicBezTo>
                    <a:pt x="2722" y="38"/>
                    <a:pt x="2721" y="39"/>
                    <a:pt x="2720" y="41"/>
                  </a:cubicBezTo>
                  <a:cubicBezTo>
                    <a:pt x="2719" y="42"/>
                    <a:pt x="2718" y="44"/>
                    <a:pt x="2717" y="45"/>
                  </a:cubicBezTo>
                  <a:cubicBezTo>
                    <a:pt x="2716" y="46"/>
                    <a:pt x="2715" y="48"/>
                    <a:pt x="2714" y="49"/>
                  </a:cubicBezTo>
                  <a:cubicBezTo>
                    <a:pt x="2713" y="50"/>
                    <a:pt x="2712" y="51"/>
                    <a:pt x="2711" y="52"/>
                  </a:cubicBezTo>
                  <a:cubicBezTo>
                    <a:pt x="2709" y="53"/>
                    <a:pt x="2708" y="56"/>
                    <a:pt x="2707" y="57"/>
                  </a:cubicBezTo>
                  <a:cubicBezTo>
                    <a:pt x="2707" y="57"/>
                    <a:pt x="2707" y="57"/>
                    <a:pt x="2707" y="57"/>
                  </a:cubicBezTo>
                  <a:cubicBezTo>
                    <a:pt x="2706" y="57"/>
                    <a:pt x="2706" y="58"/>
                    <a:pt x="2705" y="58"/>
                  </a:cubicBezTo>
                  <a:cubicBezTo>
                    <a:pt x="2705" y="58"/>
                    <a:pt x="2705" y="58"/>
                    <a:pt x="2705" y="58"/>
                  </a:cubicBezTo>
                  <a:cubicBezTo>
                    <a:pt x="2426" y="285"/>
                    <a:pt x="2426" y="285"/>
                    <a:pt x="2426" y="285"/>
                  </a:cubicBezTo>
                  <a:cubicBezTo>
                    <a:pt x="2425" y="285"/>
                    <a:pt x="2425" y="286"/>
                    <a:pt x="2424" y="286"/>
                  </a:cubicBezTo>
                  <a:cubicBezTo>
                    <a:pt x="2423" y="287"/>
                    <a:pt x="2422" y="288"/>
                    <a:pt x="2421" y="289"/>
                  </a:cubicBezTo>
                  <a:cubicBezTo>
                    <a:pt x="2419" y="291"/>
                    <a:pt x="2418" y="292"/>
                    <a:pt x="2417" y="293"/>
                  </a:cubicBezTo>
                  <a:cubicBezTo>
                    <a:pt x="2416" y="294"/>
                    <a:pt x="2415" y="297"/>
                    <a:pt x="2414" y="298"/>
                  </a:cubicBezTo>
                  <a:cubicBezTo>
                    <a:pt x="2413" y="299"/>
                    <a:pt x="2412" y="301"/>
                    <a:pt x="2411" y="302"/>
                  </a:cubicBezTo>
                  <a:cubicBezTo>
                    <a:pt x="2410" y="304"/>
                    <a:pt x="2409" y="306"/>
                    <a:pt x="2408" y="307"/>
                  </a:cubicBezTo>
                  <a:cubicBezTo>
                    <a:pt x="2406" y="313"/>
                    <a:pt x="2404" y="321"/>
                    <a:pt x="2404" y="327"/>
                  </a:cubicBezTo>
                  <a:cubicBezTo>
                    <a:pt x="2404" y="333"/>
                    <a:pt x="2406" y="340"/>
                    <a:pt x="2408" y="346"/>
                  </a:cubicBezTo>
                  <a:cubicBezTo>
                    <a:pt x="2408" y="346"/>
                    <a:pt x="2408" y="346"/>
                    <a:pt x="2408" y="346"/>
                  </a:cubicBezTo>
                  <a:cubicBezTo>
                    <a:pt x="2410" y="344"/>
                    <a:pt x="2411" y="342"/>
                    <a:pt x="2411" y="340"/>
                  </a:cubicBezTo>
                  <a:cubicBezTo>
                    <a:pt x="2413" y="336"/>
                    <a:pt x="2414" y="331"/>
                    <a:pt x="2414" y="327"/>
                  </a:cubicBezTo>
                  <a:cubicBezTo>
                    <a:pt x="2414" y="327"/>
                    <a:pt x="2414" y="327"/>
                    <a:pt x="2414" y="327"/>
                  </a:cubicBezTo>
                  <a:cubicBezTo>
                    <a:pt x="2416" y="327"/>
                    <a:pt x="2418" y="327"/>
                    <a:pt x="2418" y="327"/>
                  </a:cubicBezTo>
                  <a:cubicBezTo>
                    <a:pt x="2418" y="327"/>
                    <a:pt x="2418" y="327"/>
                    <a:pt x="2418" y="327"/>
                  </a:cubicBezTo>
                  <a:cubicBezTo>
                    <a:pt x="2422" y="327"/>
                    <a:pt x="2423" y="327"/>
                    <a:pt x="2423" y="327"/>
                  </a:cubicBezTo>
                  <a:cubicBezTo>
                    <a:pt x="2423" y="327"/>
                    <a:pt x="2423" y="327"/>
                    <a:pt x="2423" y="327"/>
                  </a:cubicBezTo>
                  <a:cubicBezTo>
                    <a:pt x="2428" y="327"/>
                    <a:pt x="2428" y="327"/>
                    <a:pt x="2428" y="327"/>
                  </a:cubicBezTo>
                  <a:cubicBezTo>
                    <a:pt x="2428" y="319"/>
                    <a:pt x="2426" y="311"/>
                    <a:pt x="2422" y="303"/>
                  </a:cubicBezTo>
                  <a:cubicBezTo>
                    <a:pt x="2423" y="303"/>
                    <a:pt x="2423" y="303"/>
                    <a:pt x="2423" y="303"/>
                  </a:cubicBezTo>
                  <a:cubicBezTo>
                    <a:pt x="2427" y="310"/>
                    <a:pt x="2429" y="319"/>
                    <a:pt x="2429" y="327"/>
                  </a:cubicBezTo>
                  <a:cubicBezTo>
                    <a:pt x="2429" y="327"/>
                    <a:pt x="2429" y="327"/>
                    <a:pt x="2429" y="327"/>
                  </a:cubicBezTo>
                  <a:cubicBezTo>
                    <a:pt x="2429" y="335"/>
                    <a:pt x="2427" y="344"/>
                    <a:pt x="2423" y="351"/>
                  </a:cubicBezTo>
                  <a:cubicBezTo>
                    <a:pt x="2422" y="353"/>
                    <a:pt x="2421" y="354"/>
                    <a:pt x="2420" y="356"/>
                  </a:cubicBezTo>
                  <a:cubicBezTo>
                    <a:pt x="2419" y="358"/>
                    <a:pt x="2418" y="360"/>
                    <a:pt x="2417" y="361"/>
                  </a:cubicBezTo>
                  <a:cubicBezTo>
                    <a:pt x="2416" y="362"/>
                    <a:pt x="2415" y="364"/>
                    <a:pt x="2414" y="365"/>
                  </a:cubicBezTo>
                  <a:cubicBezTo>
                    <a:pt x="2413" y="366"/>
                    <a:pt x="2412" y="367"/>
                    <a:pt x="2411" y="368"/>
                  </a:cubicBezTo>
                  <a:cubicBezTo>
                    <a:pt x="2409" y="369"/>
                    <a:pt x="2408" y="371"/>
                    <a:pt x="2407" y="372"/>
                  </a:cubicBezTo>
                  <a:cubicBezTo>
                    <a:pt x="2406" y="372"/>
                    <a:pt x="2406" y="373"/>
                    <a:pt x="2405" y="373"/>
                  </a:cubicBezTo>
                  <a:cubicBezTo>
                    <a:pt x="2125" y="600"/>
                    <a:pt x="2125" y="600"/>
                    <a:pt x="2125" y="600"/>
                  </a:cubicBezTo>
                  <a:cubicBezTo>
                    <a:pt x="2124" y="600"/>
                    <a:pt x="2124" y="601"/>
                    <a:pt x="2123" y="601"/>
                  </a:cubicBezTo>
                  <a:cubicBezTo>
                    <a:pt x="2122" y="602"/>
                    <a:pt x="2121" y="603"/>
                    <a:pt x="2120" y="605"/>
                  </a:cubicBezTo>
                  <a:cubicBezTo>
                    <a:pt x="2118" y="607"/>
                    <a:pt x="2117" y="608"/>
                    <a:pt x="2116" y="609"/>
                  </a:cubicBezTo>
                  <a:cubicBezTo>
                    <a:pt x="2115" y="610"/>
                    <a:pt x="2114" y="612"/>
                    <a:pt x="2113" y="613"/>
                  </a:cubicBezTo>
                  <a:cubicBezTo>
                    <a:pt x="2112" y="614"/>
                    <a:pt x="2111" y="616"/>
                    <a:pt x="2110" y="617"/>
                  </a:cubicBezTo>
                  <a:cubicBezTo>
                    <a:pt x="2109" y="619"/>
                    <a:pt x="2108" y="621"/>
                    <a:pt x="2107" y="622"/>
                  </a:cubicBezTo>
                  <a:cubicBezTo>
                    <a:pt x="2105" y="629"/>
                    <a:pt x="2103" y="636"/>
                    <a:pt x="2103" y="642"/>
                  </a:cubicBezTo>
                  <a:cubicBezTo>
                    <a:pt x="2103" y="648"/>
                    <a:pt x="2105" y="656"/>
                    <a:pt x="2107" y="662"/>
                  </a:cubicBezTo>
                  <a:cubicBezTo>
                    <a:pt x="2107" y="662"/>
                    <a:pt x="2107" y="662"/>
                    <a:pt x="2107" y="662"/>
                  </a:cubicBezTo>
                  <a:cubicBezTo>
                    <a:pt x="2109" y="660"/>
                    <a:pt x="2110" y="658"/>
                    <a:pt x="2110" y="656"/>
                  </a:cubicBezTo>
                  <a:cubicBezTo>
                    <a:pt x="2112" y="652"/>
                    <a:pt x="2113" y="647"/>
                    <a:pt x="2113" y="642"/>
                  </a:cubicBezTo>
                  <a:cubicBezTo>
                    <a:pt x="2113" y="638"/>
                    <a:pt x="2114" y="633"/>
                    <a:pt x="2116" y="629"/>
                  </a:cubicBezTo>
                  <a:cubicBezTo>
                    <a:pt x="2116" y="627"/>
                    <a:pt x="2117" y="625"/>
                    <a:pt x="2119" y="622"/>
                  </a:cubicBezTo>
                  <a:cubicBezTo>
                    <a:pt x="2119" y="621"/>
                    <a:pt x="2121" y="620"/>
                    <a:pt x="2122" y="618"/>
                  </a:cubicBezTo>
                  <a:cubicBezTo>
                    <a:pt x="2122" y="618"/>
                    <a:pt x="2122" y="618"/>
                    <a:pt x="2122" y="618"/>
                  </a:cubicBezTo>
                  <a:cubicBezTo>
                    <a:pt x="2126" y="626"/>
                    <a:pt x="2128" y="634"/>
                    <a:pt x="2128" y="642"/>
                  </a:cubicBezTo>
                  <a:cubicBezTo>
                    <a:pt x="2128" y="651"/>
                    <a:pt x="2126" y="659"/>
                    <a:pt x="2122" y="667"/>
                  </a:cubicBezTo>
                  <a:cubicBezTo>
                    <a:pt x="2121" y="669"/>
                    <a:pt x="2120" y="670"/>
                    <a:pt x="2119" y="672"/>
                  </a:cubicBezTo>
                  <a:cubicBezTo>
                    <a:pt x="2118" y="673"/>
                    <a:pt x="2117" y="675"/>
                    <a:pt x="2116" y="676"/>
                  </a:cubicBezTo>
                  <a:cubicBezTo>
                    <a:pt x="2115" y="677"/>
                    <a:pt x="2114" y="679"/>
                    <a:pt x="2113" y="680"/>
                  </a:cubicBezTo>
                  <a:cubicBezTo>
                    <a:pt x="2112" y="681"/>
                    <a:pt x="2111" y="682"/>
                    <a:pt x="2110" y="683"/>
                  </a:cubicBezTo>
                  <a:cubicBezTo>
                    <a:pt x="2108" y="684"/>
                    <a:pt x="2107" y="687"/>
                    <a:pt x="2106" y="688"/>
                  </a:cubicBezTo>
                  <a:cubicBezTo>
                    <a:pt x="2105" y="688"/>
                    <a:pt x="2105" y="689"/>
                    <a:pt x="2104" y="689"/>
                  </a:cubicBezTo>
                  <a:cubicBezTo>
                    <a:pt x="1825" y="916"/>
                    <a:pt x="1825" y="916"/>
                    <a:pt x="1825" y="916"/>
                  </a:cubicBezTo>
                  <a:cubicBezTo>
                    <a:pt x="1824" y="916"/>
                    <a:pt x="1824" y="917"/>
                    <a:pt x="1823" y="917"/>
                  </a:cubicBezTo>
                  <a:cubicBezTo>
                    <a:pt x="1822" y="918"/>
                    <a:pt x="1821" y="919"/>
                    <a:pt x="1820" y="920"/>
                  </a:cubicBezTo>
                  <a:cubicBezTo>
                    <a:pt x="1818" y="922"/>
                    <a:pt x="1817" y="923"/>
                    <a:pt x="1816" y="924"/>
                  </a:cubicBezTo>
                  <a:cubicBezTo>
                    <a:pt x="1815" y="925"/>
                    <a:pt x="1814" y="927"/>
                    <a:pt x="1813" y="928"/>
                  </a:cubicBezTo>
                  <a:cubicBezTo>
                    <a:pt x="1813" y="928"/>
                    <a:pt x="1813" y="928"/>
                    <a:pt x="1813" y="928"/>
                  </a:cubicBezTo>
                  <a:cubicBezTo>
                    <a:pt x="1812" y="929"/>
                    <a:pt x="1811" y="931"/>
                    <a:pt x="1810" y="932"/>
                  </a:cubicBezTo>
                  <a:cubicBezTo>
                    <a:pt x="1809" y="934"/>
                    <a:pt x="1808" y="937"/>
                    <a:pt x="1807" y="938"/>
                  </a:cubicBezTo>
                  <a:cubicBezTo>
                    <a:pt x="1807" y="938"/>
                    <a:pt x="1807" y="938"/>
                    <a:pt x="1807" y="938"/>
                  </a:cubicBezTo>
                  <a:cubicBezTo>
                    <a:pt x="1805" y="945"/>
                    <a:pt x="1803" y="952"/>
                    <a:pt x="1803" y="958"/>
                  </a:cubicBezTo>
                  <a:cubicBezTo>
                    <a:pt x="1803" y="964"/>
                    <a:pt x="1805" y="972"/>
                    <a:pt x="1807" y="978"/>
                  </a:cubicBezTo>
                  <a:cubicBezTo>
                    <a:pt x="1807" y="978"/>
                    <a:pt x="1807" y="978"/>
                    <a:pt x="1807" y="978"/>
                  </a:cubicBezTo>
                  <a:cubicBezTo>
                    <a:pt x="1809" y="976"/>
                    <a:pt x="1810" y="974"/>
                    <a:pt x="1810" y="972"/>
                  </a:cubicBezTo>
                  <a:cubicBezTo>
                    <a:pt x="1810" y="971"/>
                    <a:pt x="1811" y="969"/>
                    <a:pt x="1811" y="967"/>
                  </a:cubicBezTo>
                  <a:cubicBezTo>
                    <a:pt x="1811" y="966"/>
                    <a:pt x="1812" y="966"/>
                    <a:pt x="1812" y="965"/>
                  </a:cubicBezTo>
                  <a:cubicBezTo>
                    <a:pt x="1812" y="965"/>
                    <a:pt x="1812" y="965"/>
                    <a:pt x="1812" y="964"/>
                  </a:cubicBezTo>
                  <a:cubicBezTo>
                    <a:pt x="1812" y="962"/>
                    <a:pt x="1813" y="960"/>
                    <a:pt x="1813" y="958"/>
                  </a:cubicBezTo>
                  <a:cubicBezTo>
                    <a:pt x="1813" y="958"/>
                    <a:pt x="1813" y="958"/>
                    <a:pt x="1813" y="958"/>
                  </a:cubicBezTo>
                  <a:cubicBezTo>
                    <a:pt x="1813" y="954"/>
                    <a:pt x="1814" y="948"/>
                    <a:pt x="1816" y="944"/>
                  </a:cubicBezTo>
                  <a:cubicBezTo>
                    <a:pt x="1816" y="942"/>
                    <a:pt x="1817" y="940"/>
                    <a:pt x="1819" y="938"/>
                  </a:cubicBezTo>
                  <a:cubicBezTo>
                    <a:pt x="1819" y="937"/>
                    <a:pt x="1821" y="935"/>
                    <a:pt x="1822" y="934"/>
                  </a:cubicBezTo>
                  <a:cubicBezTo>
                    <a:pt x="1826" y="941"/>
                    <a:pt x="1828" y="949"/>
                    <a:pt x="1828" y="958"/>
                  </a:cubicBezTo>
                  <a:cubicBezTo>
                    <a:pt x="1828" y="966"/>
                    <a:pt x="1826" y="975"/>
                    <a:pt x="1822" y="982"/>
                  </a:cubicBezTo>
                  <a:cubicBezTo>
                    <a:pt x="1821" y="984"/>
                    <a:pt x="1820" y="985"/>
                    <a:pt x="1819" y="987"/>
                  </a:cubicBezTo>
                  <a:cubicBezTo>
                    <a:pt x="1818" y="988"/>
                    <a:pt x="1817" y="990"/>
                    <a:pt x="1816" y="991"/>
                  </a:cubicBezTo>
                  <a:cubicBezTo>
                    <a:pt x="1815" y="992"/>
                    <a:pt x="1814" y="995"/>
                    <a:pt x="1813" y="996"/>
                  </a:cubicBezTo>
                  <a:cubicBezTo>
                    <a:pt x="1813" y="995"/>
                    <a:pt x="1813" y="995"/>
                    <a:pt x="1813" y="995"/>
                  </a:cubicBezTo>
                  <a:cubicBezTo>
                    <a:pt x="1812" y="996"/>
                    <a:pt x="1811" y="997"/>
                    <a:pt x="1810" y="998"/>
                  </a:cubicBezTo>
                  <a:cubicBezTo>
                    <a:pt x="1808" y="1000"/>
                    <a:pt x="1807" y="1002"/>
                    <a:pt x="1806" y="1003"/>
                  </a:cubicBezTo>
                  <a:cubicBezTo>
                    <a:pt x="1805" y="1003"/>
                    <a:pt x="1805" y="1004"/>
                    <a:pt x="1804" y="1004"/>
                  </a:cubicBezTo>
                  <a:cubicBezTo>
                    <a:pt x="1524" y="1231"/>
                    <a:pt x="1524" y="1231"/>
                    <a:pt x="1524" y="1231"/>
                  </a:cubicBezTo>
                  <a:cubicBezTo>
                    <a:pt x="1523" y="1231"/>
                    <a:pt x="1523" y="1232"/>
                    <a:pt x="1522" y="1232"/>
                  </a:cubicBezTo>
                  <a:cubicBezTo>
                    <a:pt x="1521" y="1233"/>
                    <a:pt x="1520" y="1234"/>
                    <a:pt x="1519" y="1235"/>
                  </a:cubicBezTo>
                  <a:cubicBezTo>
                    <a:pt x="1517" y="1237"/>
                    <a:pt x="1516" y="1238"/>
                    <a:pt x="1515" y="1239"/>
                  </a:cubicBezTo>
                  <a:cubicBezTo>
                    <a:pt x="1514" y="1240"/>
                    <a:pt x="1513" y="1243"/>
                    <a:pt x="1512" y="1244"/>
                  </a:cubicBezTo>
                  <a:cubicBezTo>
                    <a:pt x="1511" y="1245"/>
                    <a:pt x="1510" y="1247"/>
                    <a:pt x="1509" y="1248"/>
                  </a:cubicBezTo>
                  <a:cubicBezTo>
                    <a:pt x="1508" y="1250"/>
                    <a:pt x="1507" y="1252"/>
                    <a:pt x="1506" y="1253"/>
                  </a:cubicBezTo>
                  <a:cubicBezTo>
                    <a:pt x="1504" y="1259"/>
                    <a:pt x="1502" y="1267"/>
                    <a:pt x="1502" y="1273"/>
                  </a:cubicBezTo>
                  <a:cubicBezTo>
                    <a:pt x="1502" y="1273"/>
                    <a:pt x="1502" y="1273"/>
                    <a:pt x="1502" y="1273"/>
                  </a:cubicBezTo>
                  <a:cubicBezTo>
                    <a:pt x="1502" y="1280"/>
                    <a:pt x="1504" y="1287"/>
                    <a:pt x="1506" y="1293"/>
                  </a:cubicBezTo>
                  <a:cubicBezTo>
                    <a:pt x="1508" y="1291"/>
                    <a:pt x="1509" y="1289"/>
                    <a:pt x="1509" y="1287"/>
                  </a:cubicBezTo>
                  <a:cubicBezTo>
                    <a:pt x="1511" y="1283"/>
                    <a:pt x="1512" y="1277"/>
                    <a:pt x="1512" y="1273"/>
                  </a:cubicBezTo>
                  <a:cubicBezTo>
                    <a:pt x="1512" y="1269"/>
                    <a:pt x="1513" y="1264"/>
                    <a:pt x="1515" y="1259"/>
                  </a:cubicBezTo>
                  <a:cubicBezTo>
                    <a:pt x="1515" y="1257"/>
                    <a:pt x="1516" y="1255"/>
                    <a:pt x="1518" y="1253"/>
                  </a:cubicBezTo>
                  <a:cubicBezTo>
                    <a:pt x="1518" y="1252"/>
                    <a:pt x="1520" y="1250"/>
                    <a:pt x="1521" y="1249"/>
                  </a:cubicBezTo>
                  <a:cubicBezTo>
                    <a:pt x="1525" y="1256"/>
                    <a:pt x="1527" y="1265"/>
                    <a:pt x="1527" y="1273"/>
                  </a:cubicBezTo>
                  <a:cubicBezTo>
                    <a:pt x="1527" y="1273"/>
                    <a:pt x="1527" y="1273"/>
                    <a:pt x="1527" y="1274"/>
                  </a:cubicBezTo>
                  <a:cubicBezTo>
                    <a:pt x="1527" y="1282"/>
                    <a:pt x="1525" y="1290"/>
                    <a:pt x="1521" y="1297"/>
                  </a:cubicBezTo>
                  <a:cubicBezTo>
                    <a:pt x="1520" y="1299"/>
                    <a:pt x="1519" y="1300"/>
                    <a:pt x="1518" y="1302"/>
                  </a:cubicBezTo>
                  <a:cubicBezTo>
                    <a:pt x="1517" y="1304"/>
                    <a:pt x="1516" y="1306"/>
                    <a:pt x="1515" y="1307"/>
                  </a:cubicBezTo>
                  <a:cubicBezTo>
                    <a:pt x="1514" y="1308"/>
                    <a:pt x="1513" y="1310"/>
                    <a:pt x="1512" y="1311"/>
                  </a:cubicBezTo>
                  <a:cubicBezTo>
                    <a:pt x="1511" y="1312"/>
                    <a:pt x="1510" y="1313"/>
                    <a:pt x="1509" y="1314"/>
                  </a:cubicBezTo>
                  <a:cubicBezTo>
                    <a:pt x="1507" y="1315"/>
                    <a:pt x="1506" y="1317"/>
                    <a:pt x="1505" y="1318"/>
                  </a:cubicBezTo>
                  <a:cubicBezTo>
                    <a:pt x="1504" y="1318"/>
                    <a:pt x="1504" y="1319"/>
                    <a:pt x="1503" y="1319"/>
                  </a:cubicBezTo>
                  <a:cubicBezTo>
                    <a:pt x="1224" y="1547"/>
                    <a:pt x="1224" y="1547"/>
                    <a:pt x="1224" y="1547"/>
                  </a:cubicBezTo>
                  <a:cubicBezTo>
                    <a:pt x="1223" y="1547"/>
                    <a:pt x="1223" y="1548"/>
                    <a:pt x="1222" y="1548"/>
                  </a:cubicBezTo>
                  <a:cubicBezTo>
                    <a:pt x="1221" y="1549"/>
                    <a:pt x="1220" y="1550"/>
                    <a:pt x="1219" y="1551"/>
                  </a:cubicBezTo>
                  <a:cubicBezTo>
                    <a:pt x="1217" y="1553"/>
                    <a:pt x="1216" y="1554"/>
                    <a:pt x="1215" y="1555"/>
                  </a:cubicBezTo>
                  <a:cubicBezTo>
                    <a:pt x="1214" y="1556"/>
                    <a:pt x="1213" y="1558"/>
                    <a:pt x="1212" y="1559"/>
                  </a:cubicBezTo>
                  <a:cubicBezTo>
                    <a:pt x="1211" y="1560"/>
                    <a:pt x="1210" y="1562"/>
                    <a:pt x="1209" y="1563"/>
                  </a:cubicBezTo>
                  <a:cubicBezTo>
                    <a:pt x="1208" y="1566"/>
                    <a:pt x="1207" y="1568"/>
                    <a:pt x="1206" y="1569"/>
                  </a:cubicBezTo>
                  <a:cubicBezTo>
                    <a:pt x="1204" y="1575"/>
                    <a:pt x="1202" y="1582"/>
                    <a:pt x="1202" y="1589"/>
                  </a:cubicBezTo>
                  <a:cubicBezTo>
                    <a:pt x="1202" y="1589"/>
                    <a:pt x="1202" y="1589"/>
                    <a:pt x="1202" y="1589"/>
                  </a:cubicBezTo>
                  <a:cubicBezTo>
                    <a:pt x="1202" y="1595"/>
                    <a:pt x="1204" y="1602"/>
                    <a:pt x="1206" y="1609"/>
                  </a:cubicBezTo>
                  <a:cubicBezTo>
                    <a:pt x="1208" y="1607"/>
                    <a:pt x="1209" y="1604"/>
                    <a:pt x="1209" y="1602"/>
                  </a:cubicBezTo>
                  <a:cubicBezTo>
                    <a:pt x="1210" y="1600"/>
                    <a:pt x="1210" y="1598"/>
                    <a:pt x="1211" y="1596"/>
                  </a:cubicBezTo>
                  <a:cubicBezTo>
                    <a:pt x="1211" y="1593"/>
                    <a:pt x="1212" y="1591"/>
                    <a:pt x="1212" y="1589"/>
                  </a:cubicBezTo>
                  <a:cubicBezTo>
                    <a:pt x="1212" y="1587"/>
                    <a:pt x="1212" y="1585"/>
                    <a:pt x="1212" y="1582"/>
                  </a:cubicBezTo>
                  <a:cubicBezTo>
                    <a:pt x="1213" y="1580"/>
                    <a:pt x="1214" y="1577"/>
                    <a:pt x="1215" y="1575"/>
                  </a:cubicBezTo>
                  <a:cubicBezTo>
                    <a:pt x="1215" y="1573"/>
                    <a:pt x="1216" y="1571"/>
                    <a:pt x="1218" y="1569"/>
                  </a:cubicBezTo>
                  <a:cubicBezTo>
                    <a:pt x="1218" y="1568"/>
                    <a:pt x="1220" y="1566"/>
                    <a:pt x="1221" y="1564"/>
                  </a:cubicBezTo>
                  <a:cubicBezTo>
                    <a:pt x="1225" y="1572"/>
                    <a:pt x="1227" y="1580"/>
                    <a:pt x="1227" y="1589"/>
                  </a:cubicBezTo>
                  <a:cubicBezTo>
                    <a:pt x="1227" y="1589"/>
                    <a:pt x="1227" y="1589"/>
                    <a:pt x="1227" y="1589"/>
                  </a:cubicBezTo>
                  <a:cubicBezTo>
                    <a:pt x="1227" y="1597"/>
                    <a:pt x="1225" y="1606"/>
                    <a:pt x="1221" y="1613"/>
                  </a:cubicBezTo>
                  <a:cubicBezTo>
                    <a:pt x="1220" y="1615"/>
                    <a:pt x="1219" y="1616"/>
                    <a:pt x="1218" y="1618"/>
                  </a:cubicBezTo>
                  <a:cubicBezTo>
                    <a:pt x="1217" y="1619"/>
                    <a:pt x="1216" y="1621"/>
                    <a:pt x="1215" y="1622"/>
                  </a:cubicBezTo>
                  <a:cubicBezTo>
                    <a:pt x="1214" y="1623"/>
                    <a:pt x="1213" y="1625"/>
                    <a:pt x="1212" y="1627"/>
                  </a:cubicBezTo>
                  <a:cubicBezTo>
                    <a:pt x="1211" y="1628"/>
                    <a:pt x="1210" y="1629"/>
                    <a:pt x="1209" y="1630"/>
                  </a:cubicBezTo>
                  <a:cubicBezTo>
                    <a:pt x="1207" y="1631"/>
                    <a:pt x="1206" y="1633"/>
                    <a:pt x="1205" y="1634"/>
                  </a:cubicBezTo>
                  <a:cubicBezTo>
                    <a:pt x="1204" y="1634"/>
                    <a:pt x="1204" y="1635"/>
                    <a:pt x="1203" y="1635"/>
                  </a:cubicBezTo>
                  <a:cubicBezTo>
                    <a:pt x="923" y="1862"/>
                    <a:pt x="923" y="1862"/>
                    <a:pt x="923" y="1862"/>
                  </a:cubicBezTo>
                  <a:cubicBezTo>
                    <a:pt x="922" y="1862"/>
                    <a:pt x="922" y="1863"/>
                    <a:pt x="921" y="1863"/>
                  </a:cubicBezTo>
                  <a:cubicBezTo>
                    <a:pt x="920" y="1864"/>
                    <a:pt x="919" y="1865"/>
                    <a:pt x="918" y="1866"/>
                  </a:cubicBezTo>
                  <a:cubicBezTo>
                    <a:pt x="916" y="1868"/>
                    <a:pt x="915" y="1870"/>
                    <a:pt x="914" y="1871"/>
                  </a:cubicBezTo>
                  <a:cubicBezTo>
                    <a:pt x="913" y="1872"/>
                    <a:pt x="912" y="1874"/>
                    <a:pt x="911" y="1875"/>
                  </a:cubicBezTo>
                  <a:cubicBezTo>
                    <a:pt x="910" y="1876"/>
                    <a:pt x="909" y="1878"/>
                    <a:pt x="908" y="1879"/>
                  </a:cubicBezTo>
                  <a:cubicBezTo>
                    <a:pt x="907" y="1881"/>
                    <a:pt x="906" y="1883"/>
                    <a:pt x="905" y="1884"/>
                  </a:cubicBezTo>
                  <a:cubicBezTo>
                    <a:pt x="904" y="1887"/>
                    <a:pt x="903" y="1891"/>
                    <a:pt x="903" y="1894"/>
                  </a:cubicBezTo>
                  <a:cubicBezTo>
                    <a:pt x="902" y="1898"/>
                    <a:pt x="901" y="1901"/>
                    <a:pt x="901" y="1904"/>
                  </a:cubicBezTo>
                  <a:cubicBezTo>
                    <a:pt x="901" y="1911"/>
                    <a:pt x="903" y="1918"/>
                    <a:pt x="905" y="1924"/>
                  </a:cubicBezTo>
                  <a:cubicBezTo>
                    <a:pt x="906" y="1923"/>
                    <a:pt x="907" y="1922"/>
                    <a:pt x="908" y="1921"/>
                  </a:cubicBezTo>
                  <a:cubicBezTo>
                    <a:pt x="908" y="1921"/>
                    <a:pt x="908" y="1921"/>
                    <a:pt x="908" y="1921"/>
                  </a:cubicBezTo>
                  <a:cubicBezTo>
                    <a:pt x="908" y="1920"/>
                    <a:pt x="908" y="1919"/>
                    <a:pt x="908" y="1918"/>
                  </a:cubicBezTo>
                  <a:cubicBezTo>
                    <a:pt x="909" y="1916"/>
                    <a:pt x="910" y="1914"/>
                    <a:pt x="910" y="1911"/>
                  </a:cubicBezTo>
                  <a:cubicBezTo>
                    <a:pt x="911" y="1909"/>
                    <a:pt x="911" y="1906"/>
                    <a:pt x="911" y="1904"/>
                  </a:cubicBezTo>
                  <a:cubicBezTo>
                    <a:pt x="911" y="1902"/>
                    <a:pt x="912" y="1900"/>
                    <a:pt x="912" y="1898"/>
                  </a:cubicBezTo>
                  <a:cubicBezTo>
                    <a:pt x="913" y="1895"/>
                    <a:pt x="913" y="1893"/>
                    <a:pt x="914" y="1891"/>
                  </a:cubicBezTo>
                  <a:cubicBezTo>
                    <a:pt x="914" y="1888"/>
                    <a:pt x="915" y="1886"/>
                    <a:pt x="917" y="1884"/>
                  </a:cubicBezTo>
                  <a:cubicBezTo>
                    <a:pt x="917" y="1883"/>
                    <a:pt x="919" y="1881"/>
                    <a:pt x="920" y="1880"/>
                  </a:cubicBezTo>
                  <a:cubicBezTo>
                    <a:pt x="924" y="1887"/>
                    <a:pt x="926" y="1896"/>
                    <a:pt x="926" y="1904"/>
                  </a:cubicBezTo>
                  <a:cubicBezTo>
                    <a:pt x="926" y="1909"/>
                    <a:pt x="926" y="1913"/>
                    <a:pt x="925" y="1917"/>
                  </a:cubicBezTo>
                  <a:cubicBezTo>
                    <a:pt x="924" y="1921"/>
                    <a:pt x="922" y="1925"/>
                    <a:pt x="920" y="1928"/>
                  </a:cubicBezTo>
                  <a:cubicBezTo>
                    <a:pt x="919" y="1931"/>
                    <a:pt x="918" y="1932"/>
                    <a:pt x="917" y="1934"/>
                  </a:cubicBezTo>
                  <a:cubicBezTo>
                    <a:pt x="916" y="1935"/>
                    <a:pt x="915" y="1937"/>
                    <a:pt x="914" y="1938"/>
                  </a:cubicBezTo>
                  <a:cubicBezTo>
                    <a:pt x="913" y="1939"/>
                    <a:pt x="912" y="1941"/>
                    <a:pt x="911" y="1942"/>
                  </a:cubicBezTo>
                  <a:cubicBezTo>
                    <a:pt x="910" y="1943"/>
                    <a:pt x="909" y="1944"/>
                    <a:pt x="908" y="1945"/>
                  </a:cubicBezTo>
                  <a:cubicBezTo>
                    <a:pt x="906" y="1946"/>
                    <a:pt x="905" y="1948"/>
                    <a:pt x="904" y="1950"/>
                  </a:cubicBezTo>
                  <a:cubicBezTo>
                    <a:pt x="903" y="1950"/>
                    <a:pt x="903" y="1951"/>
                    <a:pt x="902" y="1951"/>
                  </a:cubicBezTo>
                  <a:cubicBezTo>
                    <a:pt x="623" y="2178"/>
                    <a:pt x="623" y="2178"/>
                    <a:pt x="623" y="2178"/>
                  </a:cubicBezTo>
                  <a:cubicBezTo>
                    <a:pt x="622" y="2178"/>
                    <a:pt x="622" y="2179"/>
                    <a:pt x="621" y="2179"/>
                  </a:cubicBezTo>
                  <a:cubicBezTo>
                    <a:pt x="620" y="2180"/>
                    <a:pt x="619" y="2181"/>
                    <a:pt x="618" y="2182"/>
                  </a:cubicBezTo>
                  <a:cubicBezTo>
                    <a:pt x="616" y="2184"/>
                    <a:pt x="615" y="2185"/>
                    <a:pt x="614" y="2186"/>
                  </a:cubicBezTo>
                  <a:cubicBezTo>
                    <a:pt x="613" y="2187"/>
                    <a:pt x="612" y="2189"/>
                    <a:pt x="611" y="2190"/>
                  </a:cubicBezTo>
                  <a:cubicBezTo>
                    <a:pt x="610" y="2191"/>
                    <a:pt x="609" y="2194"/>
                    <a:pt x="608" y="2195"/>
                  </a:cubicBezTo>
                  <a:cubicBezTo>
                    <a:pt x="607" y="2197"/>
                    <a:pt x="606" y="2199"/>
                    <a:pt x="605" y="2200"/>
                  </a:cubicBezTo>
                  <a:cubicBezTo>
                    <a:pt x="605" y="2200"/>
                    <a:pt x="605" y="2200"/>
                    <a:pt x="605" y="2200"/>
                  </a:cubicBezTo>
                  <a:cubicBezTo>
                    <a:pt x="603" y="2206"/>
                    <a:pt x="601" y="2214"/>
                    <a:pt x="601" y="2220"/>
                  </a:cubicBezTo>
                  <a:cubicBezTo>
                    <a:pt x="601" y="2226"/>
                    <a:pt x="603" y="2234"/>
                    <a:pt x="605" y="2240"/>
                  </a:cubicBezTo>
                  <a:cubicBezTo>
                    <a:pt x="606" y="2239"/>
                    <a:pt x="607" y="2238"/>
                    <a:pt x="607" y="2237"/>
                  </a:cubicBezTo>
                  <a:cubicBezTo>
                    <a:pt x="608" y="2236"/>
                    <a:pt x="608" y="2235"/>
                    <a:pt x="608" y="2234"/>
                  </a:cubicBezTo>
                  <a:cubicBezTo>
                    <a:pt x="610" y="2229"/>
                    <a:pt x="611" y="2224"/>
                    <a:pt x="611" y="2220"/>
                  </a:cubicBezTo>
                  <a:cubicBezTo>
                    <a:pt x="611" y="2216"/>
                    <a:pt x="612" y="2210"/>
                    <a:pt x="614" y="2206"/>
                  </a:cubicBezTo>
                  <a:cubicBezTo>
                    <a:pt x="614" y="2205"/>
                    <a:pt x="614" y="2204"/>
                    <a:pt x="615" y="2203"/>
                  </a:cubicBezTo>
                  <a:cubicBezTo>
                    <a:pt x="615" y="2202"/>
                    <a:pt x="616" y="2201"/>
                    <a:pt x="617" y="2200"/>
                  </a:cubicBezTo>
                  <a:cubicBezTo>
                    <a:pt x="617" y="2199"/>
                    <a:pt x="619" y="2197"/>
                    <a:pt x="620" y="2196"/>
                  </a:cubicBezTo>
                  <a:cubicBezTo>
                    <a:pt x="624" y="2203"/>
                    <a:pt x="626" y="2211"/>
                    <a:pt x="626" y="2220"/>
                  </a:cubicBezTo>
                  <a:cubicBezTo>
                    <a:pt x="626" y="2228"/>
                    <a:pt x="624" y="2237"/>
                    <a:pt x="620" y="2244"/>
                  </a:cubicBezTo>
                  <a:cubicBezTo>
                    <a:pt x="620" y="2244"/>
                    <a:pt x="620" y="2244"/>
                    <a:pt x="620" y="2244"/>
                  </a:cubicBezTo>
                  <a:cubicBezTo>
                    <a:pt x="619" y="2246"/>
                    <a:pt x="618" y="2247"/>
                    <a:pt x="617" y="2249"/>
                  </a:cubicBezTo>
                  <a:cubicBezTo>
                    <a:pt x="616" y="2250"/>
                    <a:pt x="615" y="2252"/>
                    <a:pt x="614" y="2254"/>
                  </a:cubicBezTo>
                  <a:cubicBezTo>
                    <a:pt x="613" y="2255"/>
                    <a:pt x="612" y="2257"/>
                    <a:pt x="611" y="2258"/>
                  </a:cubicBezTo>
                  <a:cubicBezTo>
                    <a:pt x="610" y="2259"/>
                    <a:pt x="609" y="2260"/>
                    <a:pt x="608" y="2261"/>
                  </a:cubicBezTo>
                  <a:cubicBezTo>
                    <a:pt x="606" y="2262"/>
                    <a:pt x="605" y="2264"/>
                    <a:pt x="604" y="2265"/>
                  </a:cubicBezTo>
                  <a:cubicBezTo>
                    <a:pt x="603" y="2265"/>
                    <a:pt x="603" y="2266"/>
                    <a:pt x="602" y="2266"/>
                  </a:cubicBezTo>
                  <a:cubicBezTo>
                    <a:pt x="322" y="2493"/>
                    <a:pt x="322" y="2493"/>
                    <a:pt x="322" y="2493"/>
                  </a:cubicBezTo>
                  <a:cubicBezTo>
                    <a:pt x="321" y="2493"/>
                    <a:pt x="321" y="2494"/>
                    <a:pt x="320" y="2494"/>
                  </a:cubicBezTo>
                  <a:cubicBezTo>
                    <a:pt x="320" y="2495"/>
                    <a:pt x="320" y="2495"/>
                    <a:pt x="320" y="2495"/>
                  </a:cubicBezTo>
                  <a:cubicBezTo>
                    <a:pt x="319" y="2496"/>
                    <a:pt x="318" y="2497"/>
                    <a:pt x="317" y="2498"/>
                  </a:cubicBezTo>
                  <a:cubicBezTo>
                    <a:pt x="315" y="2500"/>
                    <a:pt x="314" y="2501"/>
                    <a:pt x="313" y="2502"/>
                  </a:cubicBezTo>
                  <a:cubicBezTo>
                    <a:pt x="312" y="2503"/>
                    <a:pt x="311" y="2505"/>
                    <a:pt x="310" y="2506"/>
                  </a:cubicBezTo>
                  <a:cubicBezTo>
                    <a:pt x="309" y="2507"/>
                    <a:pt x="308" y="2509"/>
                    <a:pt x="307" y="2510"/>
                  </a:cubicBezTo>
                  <a:cubicBezTo>
                    <a:pt x="306" y="2512"/>
                    <a:pt x="305" y="2514"/>
                    <a:pt x="304" y="2515"/>
                  </a:cubicBezTo>
                  <a:cubicBezTo>
                    <a:pt x="302" y="2522"/>
                    <a:pt x="300" y="2529"/>
                    <a:pt x="300" y="2535"/>
                  </a:cubicBezTo>
                  <a:cubicBezTo>
                    <a:pt x="300" y="2542"/>
                    <a:pt x="302" y="2549"/>
                    <a:pt x="304" y="2555"/>
                  </a:cubicBezTo>
                  <a:cubicBezTo>
                    <a:pt x="304" y="2555"/>
                    <a:pt x="304" y="2555"/>
                    <a:pt x="304" y="2555"/>
                  </a:cubicBezTo>
                  <a:cubicBezTo>
                    <a:pt x="306" y="2553"/>
                    <a:pt x="307" y="2551"/>
                    <a:pt x="307" y="2549"/>
                  </a:cubicBezTo>
                  <a:cubicBezTo>
                    <a:pt x="309" y="2545"/>
                    <a:pt x="310" y="2540"/>
                    <a:pt x="310" y="2535"/>
                  </a:cubicBezTo>
                  <a:cubicBezTo>
                    <a:pt x="310" y="2531"/>
                    <a:pt x="311" y="2526"/>
                    <a:pt x="313" y="2522"/>
                  </a:cubicBezTo>
                  <a:cubicBezTo>
                    <a:pt x="313" y="2520"/>
                    <a:pt x="314" y="2518"/>
                    <a:pt x="316" y="2515"/>
                  </a:cubicBezTo>
                  <a:cubicBezTo>
                    <a:pt x="316" y="2514"/>
                    <a:pt x="318" y="2513"/>
                    <a:pt x="319" y="2511"/>
                  </a:cubicBezTo>
                  <a:cubicBezTo>
                    <a:pt x="319" y="2511"/>
                    <a:pt x="319" y="2511"/>
                    <a:pt x="319" y="2511"/>
                  </a:cubicBezTo>
                  <a:cubicBezTo>
                    <a:pt x="323" y="2519"/>
                    <a:pt x="325" y="2527"/>
                    <a:pt x="325" y="2535"/>
                  </a:cubicBezTo>
                  <a:cubicBezTo>
                    <a:pt x="325" y="2544"/>
                    <a:pt x="323" y="2552"/>
                    <a:pt x="319" y="2560"/>
                  </a:cubicBezTo>
                  <a:cubicBezTo>
                    <a:pt x="318" y="2562"/>
                    <a:pt x="317" y="2563"/>
                    <a:pt x="316" y="2565"/>
                  </a:cubicBezTo>
                  <a:cubicBezTo>
                    <a:pt x="315" y="2566"/>
                    <a:pt x="314" y="2568"/>
                    <a:pt x="313" y="2569"/>
                  </a:cubicBezTo>
                  <a:cubicBezTo>
                    <a:pt x="312" y="2570"/>
                    <a:pt x="311" y="2572"/>
                    <a:pt x="310" y="2573"/>
                  </a:cubicBezTo>
                  <a:cubicBezTo>
                    <a:pt x="309" y="2574"/>
                    <a:pt x="308" y="2575"/>
                    <a:pt x="307" y="2577"/>
                  </a:cubicBezTo>
                  <a:cubicBezTo>
                    <a:pt x="305" y="2578"/>
                    <a:pt x="304" y="2580"/>
                    <a:pt x="303" y="2581"/>
                  </a:cubicBezTo>
                  <a:cubicBezTo>
                    <a:pt x="303" y="2581"/>
                    <a:pt x="303" y="2581"/>
                    <a:pt x="303" y="2581"/>
                  </a:cubicBezTo>
                  <a:cubicBezTo>
                    <a:pt x="303" y="2581"/>
                    <a:pt x="302" y="2582"/>
                    <a:pt x="301" y="2582"/>
                  </a:cubicBezTo>
                  <a:cubicBezTo>
                    <a:pt x="301" y="2582"/>
                    <a:pt x="301" y="2582"/>
                    <a:pt x="301" y="2582"/>
                  </a:cubicBezTo>
                  <a:cubicBezTo>
                    <a:pt x="22" y="2809"/>
                    <a:pt x="22" y="2809"/>
                    <a:pt x="22" y="2809"/>
                  </a:cubicBezTo>
                  <a:cubicBezTo>
                    <a:pt x="21" y="2809"/>
                    <a:pt x="21" y="2810"/>
                    <a:pt x="20" y="2810"/>
                  </a:cubicBezTo>
                  <a:cubicBezTo>
                    <a:pt x="19" y="2811"/>
                    <a:pt x="18" y="2812"/>
                    <a:pt x="17" y="2813"/>
                  </a:cubicBezTo>
                  <a:cubicBezTo>
                    <a:pt x="15" y="2815"/>
                    <a:pt x="14" y="2816"/>
                    <a:pt x="13" y="2817"/>
                  </a:cubicBezTo>
                  <a:cubicBezTo>
                    <a:pt x="12" y="2818"/>
                    <a:pt x="11" y="2821"/>
                    <a:pt x="10" y="2822"/>
                  </a:cubicBezTo>
                  <a:cubicBezTo>
                    <a:pt x="9" y="2823"/>
                    <a:pt x="8" y="2825"/>
                    <a:pt x="7" y="2826"/>
                  </a:cubicBezTo>
                  <a:cubicBezTo>
                    <a:pt x="6" y="2828"/>
                    <a:pt x="5" y="2830"/>
                    <a:pt x="4" y="2831"/>
                  </a:cubicBezTo>
                  <a:cubicBezTo>
                    <a:pt x="2" y="2837"/>
                    <a:pt x="0" y="2845"/>
                    <a:pt x="0" y="2851"/>
                  </a:cubicBezTo>
                  <a:cubicBezTo>
                    <a:pt x="5" y="2851"/>
                    <a:pt x="5" y="2851"/>
                    <a:pt x="5" y="2851"/>
                  </a:cubicBezTo>
                  <a:cubicBezTo>
                    <a:pt x="8" y="2851"/>
                    <a:pt x="9" y="2851"/>
                    <a:pt x="10" y="2851"/>
                  </a:cubicBezTo>
                  <a:cubicBezTo>
                    <a:pt x="10" y="2851"/>
                    <a:pt x="10" y="2851"/>
                    <a:pt x="10" y="2851"/>
                  </a:cubicBezTo>
                  <a:cubicBezTo>
                    <a:pt x="14" y="2851"/>
                    <a:pt x="14" y="2851"/>
                    <a:pt x="14" y="2851"/>
                  </a:cubicBezTo>
                  <a:cubicBezTo>
                    <a:pt x="19" y="2851"/>
                    <a:pt x="19" y="2851"/>
                    <a:pt x="19" y="2851"/>
                  </a:cubicBezTo>
                  <a:cubicBezTo>
                    <a:pt x="24" y="2851"/>
                    <a:pt x="24" y="2851"/>
                    <a:pt x="24" y="2851"/>
                  </a:cubicBezTo>
                  <a:cubicBezTo>
                    <a:pt x="24" y="2843"/>
                    <a:pt x="22" y="2835"/>
                    <a:pt x="18" y="2828"/>
                  </a:cubicBezTo>
                  <a:cubicBezTo>
                    <a:pt x="19" y="2827"/>
                    <a:pt x="19" y="2827"/>
                    <a:pt x="19" y="2827"/>
                  </a:cubicBezTo>
                  <a:cubicBezTo>
                    <a:pt x="23" y="2834"/>
                    <a:pt x="25" y="2843"/>
                    <a:pt x="25" y="2851"/>
                  </a:cubicBezTo>
                  <a:cubicBezTo>
                    <a:pt x="29" y="2851"/>
                    <a:pt x="29" y="2851"/>
                    <a:pt x="29" y="2851"/>
                  </a:cubicBezTo>
                  <a:cubicBezTo>
                    <a:pt x="34" y="2851"/>
                    <a:pt x="34" y="2851"/>
                    <a:pt x="34" y="2851"/>
                  </a:cubicBezTo>
                  <a:cubicBezTo>
                    <a:pt x="34" y="2840"/>
                    <a:pt x="31" y="2829"/>
                    <a:pt x="26" y="2818"/>
                  </a:cubicBezTo>
                  <a:cubicBezTo>
                    <a:pt x="26" y="2818"/>
                    <a:pt x="27" y="2817"/>
                    <a:pt x="28" y="2817"/>
                  </a:cubicBezTo>
                  <a:cubicBezTo>
                    <a:pt x="307" y="2590"/>
                    <a:pt x="307" y="2590"/>
                    <a:pt x="307" y="2590"/>
                  </a:cubicBezTo>
                  <a:cubicBezTo>
                    <a:pt x="308" y="2589"/>
                    <a:pt x="309" y="2588"/>
                    <a:pt x="310" y="2587"/>
                  </a:cubicBezTo>
                  <a:cubicBezTo>
                    <a:pt x="311" y="2588"/>
                    <a:pt x="312" y="2589"/>
                    <a:pt x="313" y="2590"/>
                  </a:cubicBezTo>
                  <a:cubicBezTo>
                    <a:pt x="593" y="2817"/>
                    <a:pt x="593" y="2817"/>
                    <a:pt x="593" y="2817"/>
                  </a:cubicBezTo>
                  <a:cubicBezTo>
                    <a:pt x="594" y="2817"/>
                    <a:pt x="595" y="2818"/>
                    <a:pt x="595" y="2818"/>
                  </a:cubicBezTo>
                  <a:cubicBezTo>
                    <a:pt x="595" y="2818"/>
                    <a:pt x="595" y="2818"/>
                    <a:pt x="595" y="2818"/>
                  </a:cubicBezTo>
                  <a:cubicBezTo>
                    <a:pt x="596" y="2817"/>
                    <a:pt x="597" y="2816"/>
                    <a:pt x="598" y="2814"/>
                  </a:cubicBezTo>
                  <a:cubicBezTo>
                    <a:pt x="599" y="2813"/>
                    <a:pt x="600" y="2812"/>
                    <a:pt x="601" y="2810"/>
                  </a:cubicBezTo>
                  <a:cubicBezTo>
                    <a:pt x="600" y="2810"/>
                    <a:pt x="600" y="2809"/>
                    <a:pt x="599" y="2809"/>
                  </a:cubicBezTo>
                  <a:cubicBezTo>
                    <a:pt x="319" y="2582"/>
                    <a:pt x="319" y="2582"/>
                    <a:pt x="319" y="258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2" name="Freeform 59"/>
            <p:cNvSpPr>
              <a:spLocks/>
            </p:cNvSpPr>
            <p:nvPr/>
          </p:nvSpPr>
          <p:spPr bwMode="auto">
            <a:xfrm>
              <a:off x="3771900" y="3633788"/>
              <a:ext cx="1273175" cy="1255712"/>
            </a:xfrm>
            <a:custGeom>
              <a:avLst/>
              <a:gdLst>
                <a:gd name="T0" fmla="*/ 326 w 2001"/>
                <a:gd name="T1" fmla="*/ 1689 h 1972"/>
                <a:gd name="T2" fmla="*/ 608 w 2001"/>
                <a:gd name="T3" fmla="*/ 1396 h 1972"/>
                <a:gd name="T4" fmla="*/ 895 w 2001"/>
                <a:gd name="T5" fmla="*/ 1624 h 1972"/>
                <a:gd name="T6" fmla="*/ 618 w 2001"/>
                <a:gd name="T7" fmla="*/ 1387 h 1972"/>
                <a:gd name="T8" fmla="*/ 635 w 2001"/>
                <a:gd name="T9" fmla="*/ 1341 h 1972"/>
                <a:gd name="T10" fmla="*/ 914 w 2001"/>
                <a:gd name="T11" fmla="*/ 1081 h 1972"/>
                <a:gd name="T12" fmla="*/ 1199 w 2001"/>
                <a:gd name="T13" fmla="*/ 1305 h 1972"/>
                <a:gd name="T14" fmla="*/ 1199 w 2001"/>
                <a:gd name="T15" fmla="*/ 1299 h 1972"/>
                <a:gd name="T16" fmla="*/ 920 w 2001"/>
                <a:gd name="T17" fmla="*/ 1072 h 1972"/>
                <a:gd name="T18" fmla="*/ 935 w 2001"/>
                <a:gd name="T19" fmla="*/ 1026 h 1972"/>
                <a:gd name="T20" fmla="*/ 1212 w 2001"/>
                <a:gd name="T21" fmla="*/ 762 h 1972"/>
                <a:gd name="T22" fmla="*/ 1499 w 2001"/>
                <a:gd name="T23" fmla="*/ 990 h 1972"/>
                <a:gd name="T24" fmla="*/ 1219 w 2001"/>
                <a:gd name="T25" fmla="*/ 756 h 1972"/>
                <a:gd name="T26" fmla="*/ 1228 w 2001"/>
                <a:gd name="T27" fmla="*/ 743 h 1972"/>
                <a:gd name="T28" fmla="*/ 1512 w 2001"/>
                <a:gd name="T29" fmla="*/ 447 h 1972"/>
                <a:gd name="T30" fmla="*/ 1800 w 2001"/>
                <a:gd name="T31" fmla="*/ 674 h 1972"/>
                <a:gd name="T32" fmla="*/ 1519 w 2001"/>
                <a:gd name="T33" fmla="*/ 440 h 1972"/>
                <a:gd name="T34" fmla="*/ 1528 w 2001"/>
                <a:gd name="T35" fmla="*/ 427 h 1972"/>
                <a:gd name="T36" fmla="*/ 1813 w 2001"/>
                <a:gd name="T37" fmla="*/ 131 h 1972"/>
                <a:gd name="T38" fmla="*/ 1820 w 2001"/>
                <a:gd name="T39" fmla="*/ 125 h 1972"/>
                <a:gd name="T40" fmla="*/ 1829 w 2001"/>
                <a:gd name="T41" fmla="*/ 112 h 1972"/>
                <a:gd name="T42" fmla="*/ 1870 w 2001"/>
                <a:gd name="T43" fmla="*/ 0 h 1972"/>
                <a:gd name="T44" fmla="*/ 1813 w 2001"/>
                <a:gd name="T45" fmla="*/ 50 h 1972"/>
                <a:gd name="T46" fmla="*/ 1807 w 2001"/>
                <a:gd name="T47" fmla="*/ 99 h 1972"/>
                <a:gd name="T48" fmla="*/ 1821 w 2001"/>
                <a:gd name="T49" fmla="*/ 56 h 1972"/>
                <a:gd name="T50" fmla="*/ 1816 w 2001"/>
                <a:gd name="T51" fmla="*/ 113 h 1972"/>
                <a:gd name="T52" fmla="*/ 1524 w 2001"/>
                <a:gd name="T53" fmla="*/ 353 h 1972"/>
                <a:gd name="T54" fmla="*/ 1509 w 2001"/>
                <a:gd name="T55" fmla="*/ 370 h 1972"/>
                <a:gd name="T56" fmla="*/ 1509 w 2001"/>
                <a:gd name="T57" fmla="*/ 409 h 1972"/>
                <a:gd name="T58" fmla="*/ 1521 w 2001"/>
                <a:gd name="T59" fmla="*/ 371 h 1972"/>
                <a:gd name="T60" fmla="*/ 1512 w 2001"/>
                <a:gd name="T61" fmla="*/ 433 h 1972"/>
                <a:gd name="T62" fmla="*/ 1222 w 2001"/>
                <a:gd name="T63" fmla="*/ 670 h 1972"/>
                <a:gd name="T64" fmla="*/ 1206 w 2001"/>
                <a:gd name="T65" fmla="*/ 690 h 1972"/>
                <a:gd name="T66" fmla="*/ 1212 w 2001"/>
                <a:gd name="T67" fmla="*/ 710 h 1972"/>
                <a:gd name="T68" fmla="*/ 1220 w 2001"/>
                <a:gd name="T69" fmla="*/ 687 h 1972"/>
                <a:gd name="T70" fmla="*/ 1215 w 2001"/>
                <a:gd name="T71" fmla="*/ 744 h 1972"/>
                <a:gd name="T72" fmla="*/ 1203 w 2001"/>
                <a:gd name="T73" fmla="*/ 757 h 1972"/>
                <a:gd name="T74" fmla="*/ 911 w 2001"/>
                <a:gd name="T75" fmla="*/ 997 h 1972"/>
                <a:gd name="T76" fmla="*/ 905 w 2001"/>
                <a:gd name="T77" fmla="*/ 1046 h 1972"/>
                <a:gd name="T78" fmla="*/ 920 w 2001"/>
                <a:gd name="T79" fmla="*/ 1002 h 1972"/>
                <a:gd name="T80" fmla="*/ 914 w 2001"/>
                <a:gd name="T81" fmla="*/ 1060 h 1972"/>
                <a:gd name="T82" fmla="*/ 623 w 2001"/>
                <a:gd name="T83" fmla="*/ 1299 h 1972"/>
                <a:gd name="T84" fmla="*/ 608 w 2001"/>
                <a:gd name="T85" fmla="*/ 1316 h 1972"/>
                <a:gd name="T86" fmla="*/ 608 w 2001"/>
                <a:gd name="T87" fmla="*/ 1355 h 1972"/>
                <a:gd name="T88" fmla="*/ 624 w 2001"/>
                <a:gd name="T89" fmla="*/ 1329 h 1972"/>
                <a:gd name="T90" fmla="*/ 611 w 2001"/>
                <a:gd name="T91" fmla="*/ 1379 h 1972"/>
                <a:gd name="T92" fmla="*/ 320 w 2001"/>
                <a:gd name="T93" fmla="*/ 1616 h 1972"/>
                <a:gd name="T94" fmla="*/ 304 w 2001"/>
                <a:gd name="T95" fmla="*/ 1637 h 1972"/>
                <a:gd name="T96" fmla="*/ 310 w 2001"/>
                <a:gd name="T97" fmla="*/ 1657 h 1972"/>
                <a:gd name="T98" fmla="*/ 325 w 2001"/>
                <a:gd name="T99" fmla="*/ 1657 h 1972"/>
                <a:gd name="T100" fmla="*/ 307 w 2001"/>
                <a:gd name="T101" fmla="*/ 1698 h 1972"/>
                <a:gd name="T102" fmla="*/ 17 w 2001"/>
                <a:gd name="T103" fmla="*/ 1934 h 1972"/>
                <a:gd name="T104" fmla="*/ 0 w 2001"/>
                <a:gd name="T105" fmla="*/ 1972 h 1972"/>
                <a:gd name="T106" fmla="*/ 19 w 2001"/>
                <a:gd name="T107" fmla="*/ 1972 h 1972"/>
                <a:gd name="T108" fmla="*/ 29 w 2001"/>
                <a:gd name="T109" fmla="*/ 1972 h 1972"/>
                <a:gd name="T110" fmla="*/ 310 w 2001"/>
                <a:gd name="T111" fmla="*/ 1708 h 1972"/>
                <a:gd name="T112" fmla="*/ 598 w 2001"/>
                <a:gd name="T113" fmla="*/ 1935 h 1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01" h="1972">
                  <a:moveTo>
                    <a:pt x="319" y="1703"/>
                  </a:moveTo>
                  <a:cubicBezTo>
                    <a:pt x="318" y="1703"/>
                    <a:pt x="318" y="1702"/>
                    <a:pt x="317" y="1702"/>
                  </a:cubicBezTo>
                  <a:cubicBezTo>
                    <a:pt x="318" y="1700"/>
                    <a:pt x="319" y="1699"/>
                    <a:pt x="320" y="1698"/>
                  </a:cubicBezTo>
                  <a:cubicBezTo>
                    <a:pt x="321" y="1696"/>
                    <a:pt x="322" y="1695"/>
                    <a:pt x="323" y="1694"/>
                  </a:cubicBezTo>
                  <a:cubicBezTo>
                    <a:pt x="324" y="1691"/>
                    <a:pt x="325" y="1690"/>
                    <a:pt x="326" y="1689"/>
                  </a:cubicBezTo>
                  <a:cubicBezTo>
                    <a:pt x="326" y="1689"/>
                    <a:pt x="326" y="1689"/>
                    <a:pt x="326" y="1689"/>
                  </a:cubicBezTo>
                  <a:cubicBezTo>
                    <a:pt x="331" y="1679"/>
                    <a:pt x="334" y="1668"/>
                    <a:pt x="334" y="1657"/>
                  </a:cubicBezTo>
                  <a:cubicBezTo>
                    <a:pt x="334" y="1645"/>
                    <a:pt x="331" y="1635"/>
                    <a:pt x="326" y="1624"/>
                  </a:cubicBezTo>
                  <a:cubicBezTo>
                    <a:pt x="326" y="1624"/>
                    <a:pt x="327" y="1623"/>
                    <a:pt x="328" y="1623"/>
                  </a:cubicBezTo>
                  <a:cubicBezTo>
                    <a:pt x="608" y="1396"/>
                    <a:pt x="608" y="1396"/>
                    <a:pt x="608" y="1396"/>
                  </a:cubicBezTo>
                  <a:cubicBezTo>
                    <a:pt x="609" y="1395"/>
                    <a:pt x="610" y="1394"/>
                    <a:pt x="611" y="1393"/>
                  </a:cubicBezTo>
                  <a:cubicBezTo>
                    <a:pt x="612" y="1394"/>
                    <a:pt x="613" y="1395"/>
                    <a:pt x="614" y="1396"/>
                  </a:cubicBezTo>
                  <a:cubicBezTo>
                    <a:pt x="893" y="1623"/>
                    <a:pt x="893" y="1623"/>
                    <a:pt x="893" y="1623"/>
                  </a:cubicBezTo>
                  <a:cubicBezTo>
                    <a:pt x="894" y="1623"/>
                    <a:pt x="895" y="1624"/>
                    <a:pt x="895" y="1624"/>
                  </a:cubicBezTo>
                  <a:cubicBezTo>
                    <a:pt x="895" y="1624"/>
                    <a:pt x="895" y="1624"/>
                    <a:pt x="895" y="1624"/>
                  </a:cubicBezTo>
                  <a:cubicBezTo>
                    <a:pt x="896" y="1623"/>
                    <a:pt x="897" y="1622"/>
                    <a:pt x="898" y="1620"/>
                  </a:cubicBezTo>
                  <a:cubicBezTo>
                    <a:pt x="899" y="1619"/>
                    <a:pt x="900" y="1618"/>
                    <a:pt x="901" y="1616"/>
                  </a:cubicBezTo>
                  <a:cubicBezTo>
                    <a:pt x="900" y="1616"/>
                    <a:pt x="900" y="1615"/>
                    <a:pt x="899" y="1615"/>
                  </a:cubicBezTo>
                  <a:cubicBezTo>
                    <a:pt x="620" y="1388"/>
                    <a:pt x="620" y="1388"/>
                    <a:pt x="620" y="1388"/>
                  </a:cubicBezTo>
                  <a:cubicBezTo>
                    <a:pt x="619" y="1388"/>
                    <a:pt x="619" y="1387"/>
                    <a:pt x="618" y="1387"/>
                  </a:cubicBezTo>
                  <a:cubicBezTo>
                    <a:pt x="619" y="1384"/>
                    <a:pt x="620" y="1383"/>
                    <a:pt x="621" y="1382"/>
                  </a:cubicBezTo>
                  <a:cubicBezTo>
                    <a:pt x="622" y="1380"/>
                    <a:pt x="623" y="1379"/>
                    <a:pt x="624" y="1378"/>
                  </a:cubicBezTo>
                  <a:cubicBezTo>
                    <a:pt x="625" y="1376"/>
                    <a:pt x="626" y="1375"/>
                    <a:pt x="627" y="1374"/>
                  </a:cubicBezTo>
                  <a:cubicBezTo>
                    <a:pt x="627" y="1374"/>
                    <a:pt x="627" y="1374"/>
                    <a:pt x="627" y="1374"/>
                  </a:cubicBezTo>
                  <a:cubicBezTo>
                    <a:pt x="632" y="1363"/>
                    <a:pt x="635" y="1353"/>
                    <a:pt x="635" y="1341"/>
                  </a:cubicBezTo>
                  <a:cubicBezTo>
                    <a:pt x="635" y="1330"/>
                    <a:pt x="632" y="1319"/>
                    <a:pt x="627" y="1309"/>
                  </a:cubicBezTo>
                  <a:cubicBezTo>
                    <a:pt x="627" y="1309"/>
                    <a:pt x="628" y="1308"/>
                    <a:pt x="629" y="1308"/>
                  </a:cubicBezTo>
                  <a:cubicBezTo>
                    <a:pt x="908" y="1081"/>
                    <a:pt x="908" y="1081"/>
                    <a:pt x="908" y="1081"/>
                  </a:cubicBezTo>
                  <a:cubicBezTo>
                    <a:pt x="909" y="1080"/>
                    <a:pt x="910" y="1079"/>
                    <a:pt x="911" y="1078"/>
                  </a:cubicBezTo>
                  <a:cubicBezTo>
                    <a:pt x="912" y="1079"/>
                    <a:pt x="913" y="1080"/>
                    <a:pt x="914" y="1081"/>
                  </a:cubicBezTo>
                  <a:cubicBezTo>
                    <a:pt x="1194" y="1308"/>
                    <a:pt x="1194" y="1308"/>
                    <a:pt x="1194" y="1308"/>
                  </a:cubicBezTo>
                  <a:cubicBezTo>
                    <a:pt x="1195" y="1308"/>
                    <a:pt x="1196" y="1309"/>
                    <a:pt x="1196" y="1309"/>
                  </a:cubicBezTo>
                  <a:cubicBezTo>
                    <a:pt x="1196" y="1309"/>
                    <a:pt x="1196" y="1309"/>
                    <a:pt x="1196" y="1309"/>
                  </a:cubicBezTo>
                  <a:cubicBezTo>
                    <a:pt x="1196" y="1308"/>
                    <a:pt x="1196" y="1308"/>
                    <a:pt x="1197" y="1307"/>
                  </a:cubicBezTo>
                  <a:cubicBezTo>
                    <a:pt x="1197" y="1307"/>
                    <a:pt x="1198" y="1306"/>
                    <a:pt x="1199" y="1305"/>
                  </a:cubicBezTo>
                  <a:cubicBezTo>
                    <a:pt x="1200" y="1304"/>
                    <a:pt x="1201" y="1302"/>
                    <a:pt x="1202" y="1300"/>
                  </a:cubicBezTo>
                  <a:cubicBezTo>
                    <a:pt x="1201" y="1300"/>
                    <a:pt x="1201" y="1299"/>
                    <a:pt x="1200" y="1299"/>
                  </a:cubicBezTo>
                  <a:cubicBezTo>
                    <a:pt x="1200" y="1299"/>
                    <a:pt x="1200" y="1299"/>
                    <a:pt x="1200" y="1299"/>
                  </a:cubicBezTo>
                  <a:cubicBezTo>
                    <a:pt x="1199" y="1299"/>
                    <a:pt x="1199" y="1299"/>
                    <a:pt x="1199" y="1299"/>
                  </a:cubicBezTo>
                  <a:cubicBezTo>
                    <a:pt x="1199" y="1299"/>
                    <a:pt x="1199" y="1299"/>
                    <a:pt x="1199" y="1299"/>
                  </a:cubicBezTo>
                  <a:cubicBezTo>
                    <a:pt x="1198" y="1298"/>
                    <a:pt x="1198" y="1298"/>
                    <a:pt x="1198" y="1298"/>
                  </a:cubicBezTo>
                  <a:cubicBezTo>
                    <a:pt x="1198" y="1298"/>
                    <a:pt x="1198" y="1298"/>
                    <a:pt x="1198" y="1298"/>
                  </a:cubicBezTo>
                  <a:cubicBezTo>
                    <a:pt x="1197" y="1297"/>
                    <a:pt x="1197" y="1297"/>
                    <a:pt x="1196" y="1297"/>
                  </a:cubicBezTo>
                  <a:cubicBezTo>
                    <a:pt x="1196" y="1296"/>
                    <a:pt x="1195" y="1296"/>
                    <a:pt x="1195" y="1295"/>
                  </a:cubicBezTo>
                  <a:cubicBezTo>
                    <a:pt x="920" y="1072"/>
                    <a:pt x="920" y="1072"/>
                    <a:pt x="920" y="1072"/>
                  </a:cubicBezTo>
                  <a:cubicBezTo>
                    <a:pt x="919" y="1072"/>
                    <a:pt x="919" y="1071"/>
                    <a:pt x="918" y="1071"/>
                  </a:cubicBezTo>
                  <a:cubicBezTo>
                    <a:pt x="919" y="1069"/>
                    <a:pt x="920" y="1068"/>
                    <a:pt x="921" y="1067"/>
                  </a:cubicBezTo>
                  <a:cubicBezTo>
                    <a:pt x="922" y="1065"/>
                    <a:pt x="923" y="1064"/>
                    <a:pt x="924" y="1063"/>
                  </a:cubicBezTo>
                  <a:cubicBezTo>
                    <a:pt x="925" y="1061"/>
                    <a:pt x="926" y="1060"/>
                    <a:pt x="927" y="1059"/>
                  </a:cubicBezTo>
                  <a:cubicBezTo>
                    <a:pt x="932" y="1048"/>
                    <a:pt x="935" y="1038"/>
                    <a:pt x="935" y="1026"/>
                  </a:cubicBezTo>
                  <a:cubicBezTo>
                    <a:pt x="935" y="1014"/>
                    <a:pt x="932" y="1004"/>
                    <a:pt x="927" y="993"/>
                  </a:cubicBezTo>
                  <a:cubicBezTo>
                    <a:pt x="927" y="993"/>
                    <a:pt x="928" y="992"/>
                    <a:pt x="929" y="992"/>
                  </a:cubicBezTo>
                  <a:cubicBezTo>
                    <a:pt x="1209" y="765"/>
                    <a:pt x="1209" y="765"/>
                    <a:pt x="1209" y="765"/>
                  </a:cubicBezTo>
                  <a:cubicBezTo>
                    <a:pt x="1210" y="764"/>
                    <a:pt x="1211" y="763"/>
                    <a:pt x="1212" y="762"/>
                  </a:cubicBezTo>
                  <a:cubicBezTo>
                    <a:pt x="1212" y="762"/>
                    <a:pt x="1212" y="762"/>
                    <a:pt x="1212" y="762"/>
                  </a:cubicBezTo>
                  <a:cubicBezTo>
                    <a:pt x="1213" y="763"/>
                    <a:pt x="1214" y="764"/>
                    <a:pt x="1215" y="765"/>
                  </a:cubicBezTo>
                  <a:cubicBezTo>
                    <a:pt x="1494" y="993"/>
                    <a:pt x="1494" y="993"/>
                    <a:pt x="1494" y="993"/>
                  </a:cubicBezTo>
                  <a:cubicBezTo>
                    <a:pt x="1495" y="993"/>
                    <a:pt x="1495" y="993"/>
                    <a:pt x="1496" y="993"/>
                  </a:cubicBezTo>
                  <a:cubicBezTo>
                    <a:pt x="1496" y="994"/>
                    <a:pt x="1496" y="994"/>
                    <a:pt x="1496" y="994"/>
                  </a:cubicBezTo>
                  <a:cubicBezTo>
                    <a:pt x="1497" y="993"/>
                    <a:pt x="1498" y="992"/>
                    <a:pt x="1499" y="990"/>
                  </a:cubicBezTo>
                  <a:cubicBezTo>
                    <a:pt x="1500" y="988"/>
                    <a:pt x="1501" y="987"/>
                    <a:pt x="1502" y="985"/>
                  </a:cubicBezTo>
                  <a:cubicBezTo>
                    <a:pt x="1502" y="985"/>
                    <a:pt x="1502" y="985"/>
                    <a:pt x="1501" y="985"/>
                  </a:cubicBezTo>
                  <a:cubicBezTo>
                    <a:pt x="1501" y="985"/>
                    <a:pt x="1501" y="984"/>
                    <a:pt x="1500" y="984"/>
                  </a:cubicBezTo>
                  <a:cubicBezTo>
                    <a:pt x="1221" y="757"/>
                    <a:pt x="1221" y="757"/>
                    <a:pt x="1221" y="757"/>
                  </a:cubicBezTo>
                  <a:cubicBezTo>
                    <a:pt x="1220" y="757"/>
                    <a:pt x="1220" y="756"/>
                    <a:pt x="1219" y="756"/>
                  </a:cubicBezTo>
                  <a:cubicBezTo>
                    <a:pt x="1219" y="756"/>
                    <a:pt x="1219" y="755"/>
                    <a:pt x="1219" y="755"/>
                  </a:cubicBezTo>
                  <a:cubicBezTo>
                    <a:pt x="1220" y="754"/>
                    <a:pt x="1221" y="753"/>
                    <a:pt x="1222" y="752"/>
                  </a:cubicBezTo>
                  <a:cubicBezTo>
                    <a:pt x="1223" y="750"/>
                    <a:pt x="1224" y="749"/>
                    <a:pt x="1225" y="748"/>
                  </a:cubicBezTo>
                  <a:cubicBezTo>
                    <a:pt x="1226" y="745"/>
                    <a:pt x="1227" y="744"/>
                    <a:pt x="1228" y="743"/>
                  </a:cubicBezTo>
                  <a:cubicBezTo>
                    <a:pt x="1228" y="743"/>
                    <a:pt x="1228" y="743"/>
                    <a:pt x="1228" y="743"/>
                  </a:cubicBezTo>
                  <a:cubicBezTo>
                    <a:pt x="1233" y="732"/>
                    <a:pt x="1236" y="722"/>
                    <a:pt x="1236" y="711"/>
                  </a:cubicBezTo>
                  <a:cubicBezTo>
                    <a:pt x="1236" y="699"/>
                    <a:pt x="1233" y="689"/>
                    <a:pt x="1228" y="678"/>
                  </a:cubicBezTo>
                  <a:cubicBezTo>
                    <a:pt x="1228" y="678"/>
                    <a:pt x="1229" y="677"/>
                    <a:pt x="1230" y="677"/>
                  </a:cubicBezTo>
                  <a:cubicBezTo>
                    <a:pt x="1509" y="450"/>
                    <a:pt x="1509" y="450"/>
                    <a:pt x="1509" y="450"/>
                  </a:cubicBezTo>
                  <a:cubicBezTo>
                    <a:pt x="1510" y="449"/>
                    <a:pt x="1511" y="448"/>
                    <a:pt x="1512" y="447"/>
                  </a:cubicBezTo>
                  <a:cubicBezTo>
                    <a:pt x="1513" y="448"/>
                    <a:pt x="1514" y="449"/>
                    <a:pt x="1515" y="450"/>
                  </a:cubicBezTo>
                  <a:cubicBezTo>
                    <a:pt x="1795" y="677"/>
                    <a:pt x="1795" y="677"/>
                    <a:pt x="1795" y="677"/>
                  </a:cubicBezTo>
                  <a:cubicBezTo>
                    <a:pt x="1795" y="677"/>
                    <a:pt x="1796" y="677"/>
                    <a:pt x="1796" y="678"/>
                  </a:cubicBezTo>
                  <a:cubicBezTo>
                    <a:pt x="1796" y="678"/>
                    <a:pt x="1797" y="678"/>
                    <a:pt x="1797" y="678"/>
                  </a:cubicBezTo>
                  <a:cubicBezTo>
                    <a:pt x="1798" y="677"/>
                    <a:pt x="1799" y="676"/>
                    <a:pt x="1800" y="674"/>
                  </a:cubicBezTo>
                  <a:cubicBezTo>
                    <a:pt x="1801" y="673"/>
                    <a:pt x="1802" y="672"/>
                    <a:pt x="1803" y="670"/>
                  </a:cubicBezTo>
                  <a:cubicBezTo>
                    <a:pt x="1802" y="670"/>
                    <a:pt x="1802" y="669"/>
                    <a:pt x="1802" y="669"/>
                  </a:cubicBezTo>
                  <a:cubicBezTo>
                    <a:pt x="1802" y="669"/>
                    <a:pt x="1801" y="669"/>
                    <a:pt x="1801" y="669"/>
                  </a:cubicBezTo>
                  <a:cubicBezTo>
                    <a:pt x="1521" y="441"/>
                    <a:pt x="1521" y="441"/>
                    <a:pt x="1521" y="441"/>
                  </a:cubicBezTo>
                  <a:cubicBezTo>
                    <a:pt x="1520" y="441"/>
                    <a:pt x="1520" y="440"/>
                    <a:pt x="1519" y="440"/>
                  </a:cubicBezTo>
                  <a:cubicBezTo>
                    <a:pt x="1519" y="440"/>
                    <a:pt x="1519" y="440"/>
                    <a:pt x="1519" y="440"/>
                  </a:cubicBezTo>
                  <a:cubicBezTo>
                    <a:pt x="1520" y="438"/>
                    <a:pt x="1521" y="437"/>
                    <a:pt x="1522" y="436"/>
                  </a:cubicBezTo>
                  <a:cubicBezTo>
                    <a:pt x="1523" y="434"/>
                    <a:pt x="1524" y="433"/>
                    <a:pt x="1525" y="432"/>
                  </a:cubicBezTo>
                  <a:cubicBezTo>
                    <a:pt x="1526" y="430"/>
                    <a:pt x="1527" y="429"/>
                    <a:pt x="1528" y="428"/>
                  </a:cubicBezTo>
                  <a:cubicBezTo>
                    <a:pt x="1528" y="427"/>
                    <a:pt x="1528" y="427"/>
                    <a:pt x="1528" y="427"/>
                  </a:cubicBezTo>
                  <a:cubicBezTo>
                    <a:pt x="1533" y="417"/>
                    <a:pt x="1536" y="406"/>
                    <a:pt x="1536" y="395"/>
                  </a:cubicBezTo>
                  <a:cubicBezTo>
                    <a:pt x="1536" y="383"/>
                    <a:pt x="1533" y="373"/>
                    <a:pt x="1528" y="362"/>
                  </a:cubicBezTo>
                  <a:cubicBezTo>
                    <a:pt x="1528" y="362"/>
                    <a:pt x="1529" y="361"/>
                    <a:pt x="1530" y="361"/>
                  </a:cubicBezTo>
                  <a:cubicBezTo>
                    <a:pt x="1810" y="134"/>
                    <a:pt x="1810" y="134"/>
                    <a:pt x="1810" y="134"/>
                  </a:cubicBezTo>
                  <a:cubicBezTo>
                    <a:pt x="1811" y="133"/>
                    <a:pt x="1812" y="132"/>
                    <a:pt x="1813" y="131"/>
                  </a:cubicBezTo>
                  <a:cubicBezTo>
                    <a:pt x="1814" y="132"/>
                    <a:pt x="1815" y="133"/>
                    <a:pt x="1816" y="134"/>
                  </a:cubicBezTo>
                  <a:cubicBezTo>
                    <a:pt x="1901" y="203"/>
                    <a:pt x="1960" y="252"/>
                    <a:pt x="2001" y="285"/>
                  </a:cubicBezTo>
                  <a:cubicBezTo>
                    <a:pt x="1999" y="279"/>
                    <a:pt x="1997" y="273"/>
                    <a:pt x="1996" y="267"/>
                  </a:cubicBezTo>
                  <a:cubicBezTo>
                    <a:pt x="1822" y="126"/>
                    <a:pt x="1822" y="126"/>
                    <a:pt x="1822" y="126"/>
                  </a:cubicBezTo>
                  <a:cubicBezTo>
                    <a:pt x="1821" y="126"/>
                    <a:pt x="1821" y="125"/>
                    <a:pt x="1820" y="125"/>
                  </a:cubicBezTo>
                  <a:cubicBezTo>
                    <a:pt x="1820" y="124"/>
                    <a:pt x="1820" y="124"/>
                    <a:pt x="1820" y="124"/>
                  </a:cubicBezTo>
                  <a:cubicBezTo>
                    <a:pt x="1821" y="122"/>
                    <a:pt x="1822" y="121"/>
                    <a:pt x="1823" y="120"/>
                  </a:cubicBezTo>
                  <a:cubicBezTo>
                    <a:pt x="1824" y="118"/>
                    <a:pt x="1825" y="117"/>
                    <a:pt x="1826" y="116"/>
                  </a:cubicBezTo>
                  <a:cubicBezTo>
                    <a:pt x="1827" y="114"/>
                    <a:pt x="1828" y="113"/>
                    <a:pt x="1829" y="112"/>
                  </a:cubicBezTo>
                  <a:cubicBezTo>
                    <a:pt x="1829" y="112"/>
                    <a:pt x="1829" y="112"/>
                    <a:pt x="1829" y="112"/>
                  </a:cubicBezTo>
                  <a:cubicBezTo>
                    <a:pt x="1834" y="101"/>
                    <a:pt x="1837" y="91"/>
                    <a:pt x="1837" y="79"/>
                  </a:cubicBezTo>
                  <a:cubicBezTo>
                    <a:pt x="1837" y="68"/>
                    <a:pt x="1834" y="57"/>
                    <a:pt x="1829" y="47"/>
                  </a:cubicBezTo>
                  <a:cubicBezTo>
                    <a:pt x="1829" y="47"/>
                    <a:pt x="1830" y="46"/>
                    <a:pt x="1831" y="46"/>
                  </a:cubicBezTo>
                  <a:cubicBezTo>
                    <a:pt x="1848" y="31"/>
                    <a:pt x="1865" y="18"/>
                    <a:pt x="1880" y="6"/>
                  </a:cubicBezTo>
                  <a:cubicBezTo>
                    <a:pt x="1877" y="4"/>
                    <a:pt x="1873" y="2"/>
                    <a:pt x="1870" y="0"/>
                  </a:cubicBezTo>
                  <a:cubicBezTo>
                    <a:pt x="1825" y="37"/>
                    <a:pt x="1825" y="37"/>
                    <a:pt x="1825" y="37"/>
                  </a:cubicBezTo>
                  <a:cubicBezTo>
                    <a:pt x="1824" y="37"/>
                    <a:pt x="1824" y="38"/>
                    <a:pt x="1823" y="38"/>
                  </a:cubicBezTo>
                  <a:cubicBezTo>
                    <a:pt x="1822" y="39"/>
                    <a:pt x="1821" y="40"/>
                    <a:pt x="1820" y="41"/>
                  </a:cubicBezTo>
                  <a:cubicBezTo>
                    <a:pt x="1818" y="44"/>
                    <a:pt x="1817" y="45"/>
                    <a:pt x="1816" y="46"/>
                  </a:cubicBezTo>
                  <a:cubicBezTo>
                    <a:pt x="1815" y="47"/>
                    <a:pt x="1814" y="49"/>
                    <a:pt x="1813" y="50"/>
                  </a:cubicBezTo>
                  <a:cubicBezTo>
                    <a:pt x="1812" y="51"/>
                    <a:pt x="1811" y="53"/>
                    <a:pt x="1810" y="54"/>
                  </a:cubicBezTo>
                  <a:cubicBezTo>
                    <a:pt x="1809" y="56"/>
                    <a:pt x="1808" y="58"/>
                    <a:pt x="1807" y="59"/>
                  </a:cubicBezTo>
                  <a:cubicBezTo>
                    <a:pt x="1805" y="66"/>
                    <a:pt x="1803" y="73"/>
                    <a:pt x="1803" y="79"/>
                  </a:cubicBezTo>
                  <a:cubicBezTo>
                    <a:pt x="1803" y="86"/>
                    <a:pt x="1805" y="93"/>
                    <a:pt x="1807" y="99"/>
                  </a:cubicBezTo>
                  <a:cubicBezTo>
                    <a:pt x="1807" y="99"/>
                    <a:pt x="1807" y="99"/>
                    <a:pt x="1807" y="99"/>
                  </a:cubicBezTo>
                  <a:cubicBezTo>
                    <a:pt x="1809" y="97"/>
                    <a:pt x="1810" y="95"/>
                    <a:pt x="1810" y="93"/>
                  </a:cubicBezTo>
                  <a:cubicBezTo>
                    <a:pt x="1812" y="89"/>
                    <a:pt x="1813" y="84"/>
                    <a:pt x="1813" y="79"/>
                  </a:cubicBezTo>
                  <a:cubicBezTo>
                    <a:pt x="1813" y="75"/>
                    <a:pt x="1814" y="70"/>
                    <a:pt x="1816" y="66"/>
                  </a:cubicBezTo>
                  <a:cubicBezTo>
                    <a:pt x="1816" y="64"/>
                    <a:pt x="1817" y="61"/>
                    <a:pt x="1819" y="59"/>
                  </a:cubicBezTo>
                  <a:cubicBezTo>
                    <a:pt x="1819" y="58"/>
                    <a:pt x="1820" y="57"/>
                    <a:pt x="1821" y="56"/>
                  </a:cubicBezTo>
                  <a:cubicBezTo>
                    <a:pt x="1821" y="55"/>
                    <a:pt x="1822" y="55"/>
                    <a:pt x="1822" y="55"/>
                  </a:cubicBezTo>
                  <a:cubicBezTo>
                    <a:pt x="1826" y="63"/>
                    <a:pt x="1828" y="71"/>
                    <a:pt x="1828" y="79"/>
                  </a:cubicBezTo>
                  <a:cubicBezTo>
                    <a:pt x="1828" y="88"/>
                    <a:pt x="1826" y="96"/>
                    <a:pt x="1822" y="104"/>
                  </a:cubicBezTo>
                  <a:cubicBezTo>
                    <a:pt x="1821" y="106"/>
                    <a:pt x="1820" y="107"/>
                    <a:pt x="1819" y="109"/>
                  </a:cubicBezTo>
                  <a:cubicBezTo>
                    <a:pt x="1818" y="110"/>
                    <a:pt x="1817" y="112"/>
                    <a:pt x="1816" y="113"/>
                  </a:cubicBezTo>
                  <a:cubicBezTo>
                    <a:pt x="1815" y="114"/>
                    <a:pt x="1814" y="116"/>
                    <a:pt x="1813" y="117"/>
                  </a:cubicBezTo>
                  <a:cubicBezTo>
                    <a:pt x="1812" y="118"/>
                    <a:pt x="1811" y="119"/>
                    <a:pt x="1810" y="120"/>
                  </a:cubicBezTo>
                  <a:cubicBezTo>
                    <a:pt x="1808" y="121"/>
                    <a:pt x="1807" y="124"/>
                    <a:pt x="1806" y="125"/>
                  </a:cubicBezTo>
                  <a:cubicBezTo>
                    <a:pt x="1805" y="125"/>
                    <a:pt x="1805" y="126"/>
                    <a:pt x="1804" y="126"/>
                  </a:cubicBezTo>
                  <a:cubicBezTo>
                    <a:pt x="1524" y="353"/>
                    <a:pt x="1524" y="353"/>
                    <a:pt x="1524" y="353"/>
                  </a:cubicBezTo>
                  <a:cubicBezTo>
                    <a:pt x="1523" y="353"/>
                    <a:pt x="1523" y="354"/>
                    <a:pt x="1522" y="354"/>
                  </a:cubicBezTo>
                  <a:cubicBezTo>
                    <a:pt x="1521" y="355"/>
                    <a:pt x="1520" y="356"/>
                    <a:pt x="1519" y="357"/>
                  </a:cubicBezTo>
                  <a:cubicBezTo>
                    <a:pt x="1517" y="359"/>
                    <a:pt x="1516" y="360"/>
                    <a:pt x="1515" y="361"/>
                  </a:cubicBezTo>
                  <a:cubicBezTo>
                    <a:pt x="1514" y="362"/>
                    <a:pt x="1513" y="365"/>
                    <a:pt x="1512" y="366"/>
                  </a:cubicBezTo>
                  <a:cubicBezTo>
                    <a:pt x="1511" y="367"/>
                    <a:pt x="1510" y="369"/>
                    <a:pt x="1509" y="370"/>
                  </a:cubicBezTo>
                  <a:cubicBezTo>
                    <a:pt x="1508" y="372"/>
                    <a:pt x="1507" y="374"/>
                    <a:pt x="1506" y="375"/>
                  </a:cubicBezTo>
                  <a:cubicBezTo>
                    <a:pt x="1504" y="381"/>
                    <a:pt x="1502" y="389"/>
                    <a:pt x="1502" y="395"/>
                  </a:cubicBezTo>
                  <a:cubicBezTo>
                    <a:pt x="1502" y="401"/>
                    <a:pt x="1504" y="409"/>
                    <a:pt x="1506" y="415"/>
                  </a:cubicBezTo>
                  <a:cubicBezTo>
                    <a:pt x="1506" y="415"/>
                    <a:pt x="1506" y="415"/>
                    <a:pt x="1506" y="415"/>
                  </a:cubicBezTo>
                  <a:cubicBezTo>
                    <a:pt x="1508" y="413"/>
                    <a:pt x="1509" y="411"/>
                    <a:pt x="1509" y="409"/>
                  </a:cubicBezTo>
                  <a:cubicBezTo>
                    <a:pt x="1511" y="404"/>
                    <a:pt x="1512" y="399"/>
                    <a:pt x="1512" y="395"/>
                  </a:cubicBezTo>
                  <a:cubicBezTo>
                    <a:pt x="1512" y="391"/>
                    <a:pt x="1513" y="386"/>
                    <a:pt x="1515" y="381"/>
                  </a:cubicBezTo>
                  <a:cubicBezTo>
                    <a:pt x="1515" y="379"/>
                    <a:pt x="1516" y="377"/>
                    <a:pt x="1518" y="375"/>
                  </a:cubicBezTo>
                  <a:cubicBezTo>
                    <a:pt x="1518" y="374"/>
                    <a:pt x="1520" y="372"/>
                    <a:pt x="1521" y="371"/>
                  </a:cubicBezTo>
                  <a:cubicBezTo>
                    <a:pt x="1521" y="371"/>
                    <a:pt x="1521" y="371"/>
                    <a:pt x="1521" y="371"/>
                  </a:cubicBezTo>
                  <a:cubicBezTo>
                    <a:pt x="1525" y="378"/>
                    <a:pt x="1527" y="387"/>
                    <a:pt x="1527" y="395"/>
                  </a:cubicBezTo>
                  <a:cubicBezTo>
                    <a:pt x="1527" y="403"/>
                    <a:pt x="1525" y="412"/>
                    <a:pt x="1521" y="419"/>
                  </a:cubicBezTo>
                  <a:cubicBezTo>
                    <a:pt x="1520" y="421"/>
                    <a:pt x="1519" y="422"/>
                    <a:pt x="1518" y="424"/>
                  </a:cubicBezTo>
                  <a:cubicBezTo>
                    <a:pt x="1517" y="426"/>
                    <a:pt x="1516" y="428"/>
                    <a:pt x="1515" y="429"/>
                  </a:cubicBezTo>
                  <a:cubicBezTo>
                    <a:pt x="1514" y="430"/>
                    <a:pt x="1513" y="432"/>
                    <a:pt x="1512" y="433"/>
                  </a:cubicBezTo>
                  <a:cubicBezTo>
                    <a:pt x="1511" y="434"/>
                    <a:pt x="1510" y="435"/>
                    <a:pt x="1509" y="436"/>
                  </a:cubicBezTo>
                  <a:cubicBezTo>
                    <a:pt x="1507" y="437"/>
                    <a:pt x="1506" y="439"/>
                    <a:pt x="1505" y="440"/>
                  </a:cubicBezTo>
                  <a:cubicBezTo>
                    <a:pt x="1504" y="440"/>
                    <a:pt x="1504" y="441"/>
                    <a:pt x="1503" y="441"/>
                  </a:cubicBezTo>
                  <a:cubicBezTo>
                    <a:pt x="1224" y="669"/>
                    <a:pt x="1224" y="669"/>
                    <a:pt x="1224" y="669"/>
                  </a:cubicBezTo>
                  <a:cubicBezTo>
                    <a:pt x="1223" y="669"/>
                    <a:pt x="1223" y="670"/>
                    <a:pt x="1222" y="670"/>
                  </a:cubicBezTo>
                  <a:cubicBezTo>
                    <a:pt x="1221" y="671"/>
                    <a:pt x="1220" y="672"/>
                    <a:pt x="1219" y="673"/>
                  </a:cubicBezTo>
                  <a:cubicBezTo>
                    <a:pt x="1217" y="675"/>
                    <a:pt x="1216" y="676"/>
                    <a:pt x="1215" y="677"/>
                  </a:cubicBezTo>
                  <a:cubicBezTo>
                    <a:pt x="1214" y="678"/>
                    <a:pt x="1213" y="680"/>
                    <a:pt x="1212" y="681"/>
                  </a:cubicBezTo>
                  <a:cubicBezTo>
                    <a:pt x="1211" y="682"/>
                    <a:pt x="1210" y="684"/>
                    <a:pt x="1209" y="685"/>
                  </a:cubicBezTo>
                  <a:cubicBezTo>
                    <a:pt x="1208" y="687"/>
                    <a:pt x="1207" y="689"/>
                    <a:pt x="1206" y="690"/>
                  </a:cubicBezTo>
                  <a:cubicBezTo>
                    <a:pt x="1204" y="697"/>
                    <a:pt x="1202" y="704"/>
                    <a:pt x="1202" y="710"/>
                  </a:cubicBezTo>
                  <a:cubicBezTo>
                    <a:pt x="1202" y="716"/>
                    <a:pt x="1204" y="723"/>
                    <a:pt x="1206" y="729"/>
                  </a:cubicBezTo>
                  <a:cubicBezTo>
                    <a:pt x="1206" y="729"/>
                    <a:pt x="1206" y="729"/>
                    <a:pt x="1206" y="729"/>
                  </a:cubicBezTo>
                  <a:cubicBezTo>
                    <a:pt x="1208" y="727"/>
                    <a:pt x="1209" y="725"/>
                    <a:pt x="1209" y="723"/>
                  </a:cubicBezTo>
                  <a:cubicBezTo>
                    <a:pt x="1211" y="719"/>
                    <a:pt x="1212" y="714"/>
                    <a:pt x="1212" y="710"/>
                  </a:cubicBezTo>
                  <a:cubicBezTo>
                    <a:pt x="1212" y="710"/>
                    <a:pt x="1212" y="710"/>
                    <a:pt x="1212" y="710"/>
                  </a:cubicBezTo>
                  <a:cubicBezTo>
                    <a:pt x="1212" y="710"/>
                    <a:pt x="1212" y="711"/>
                    <a:pt x="1212" y="711"/>
                  </a:cubicBezTo>
                  <a:cubicBezTo>
                    <a:pt x="1212" y="706"/>
                    <a:pt x="1213" y="701"/>
                    <a:pt x="1215" y="697"/>
                  </a:cubicBezTo>
                  <a:cubicBezTo>
                    <a:pt x="1215" y="695"/>
                    <a:pt x="1216" y="693"/>
                    <a:pt x="1218" y="691"/>
                  </a:cubicBezTo>
                  <a:cubicBezTo>
                    <a:pt x="1218" y="690"/>
                    <a:pt x="1219" y="688"/>
                    <a:pt x="1220" y="687"/>
                  </a:cubicBezTo>
                  <a:cubicBezTo>
                    <a:pt x="1220" y="687"/>
                    <a:pt x="1221" y="687"/>
                    <a:pt x="1221" y="686"/>
                  </a:cubicBezTo>
                  <a:cubicBezTo>
                    <a:pt x="1225" y="694"/>
                    <a:pt x="1227" y="702"/>
                    <a:pt x="1227" y="711"/>
                  </a:cubicBezTo>
                  <a:cubicBezTo>
                    <a:pt x="1227" y="719"/>
                    <a:pt x="1225" y="728"/>
                    <a:pt x="1221" y="735"/>
                  </a:cubicBezTo>
                  <a:cubicBezTo>
                    <a:pt x="1220" y="737"/>
                    <a:pt x="1219" y="738"/>
                    <a:pt x="1218" y="740"/>
                  </a:cubicBezTo>
                  <a:cubicBezTo>
                    <a:pt x="1217" y="741"/>
                    <a:pt x="1216" y="743"/>
                    <a:pt x="1215" y="744"/>
                  </a:cubicBezTo>
                  <a:cubicBezTo>
                    <a:pt x="1214" y="745"/>
                    <a:pt x="1213" y="748"/>
                    <a:pt x="1212" y="749"/>
                  </a:cubicBezTo>
                  <a:cubicBezTo>
                    <a:pt x="1212" y="749"/>
                    <a:pt x="1212" y="749"/>
                    <a:pt x="1212" y="749"/>
                  </a:cubicBezTo>
                  <a:cubicBezTo>
                    <a:pt x="1211" y="750"/>
                    <a:pt x="1210" y="751"/>
                    <a:pt x="1209" y="752"/>
                  </a:cubicBezTo>
                  <a:cubicBezTo>
                    <a:pt x="1207" y="753"/>
                    <a:pt x="1206" y="755"/>
                    <a:pt x="1205" y="756"/>
                  </a:cubicBezTo>
                  <a:cubicBezTo>
                    <a:pt x="1204" y="756"/>
                    <a:pt x="1204" y="757"/>
                    <a:pt x="1203" y="757"/>
                  </a:cubicBezTo>
                  <a:cubicBezTo>
                    <a:pt x="923" y="984"/>
                    <a:pt x="923" y="984"/>
                    <a:pt x="923" y="984"/>
                  </a:cubicBezTo>
                  <a:cubicBezTo>
                    <a:pt x="922" y="984"/>
                    <a:pt x="922" y="985"/>
                    <a:pt x="921" y="985"/>
                  </a:cubicBezTo>
                  <a:cubicBezTo>
                    <a:pt x="920" y="986"/>
                    <a:pt x="919" y="987"/>
                    <a:pt x="918" y="988"/>
                  </a:cubicBezTo>
                  <a:cubicBezTo>
                    <a:pt x="916" y="990"/>
                    <a:pt x="915" y="991"/>
                    <a:pt x="914" y="992"/>
                  </a:cubicBezTo>
                  <a:cubicBezTo>
                    <a:pt x="913" y="993"/>
                    <a:pt x="912" y="996"/>
                    <a:pt x="911" y="997"/>
                  </a:cubicBezTo>
                  <a:cubicBezTo>
                    <a:pt x="910" y="998"/>
                    <a:pt x="909" y="1000"/>
                    <a:pt x="908" y="1001"/>
                  </a:cubicBezTo>
                  <a:cubicBezTo>
                    <a:pt x="907" y="1003"/>
                    <a:pt x="906" y="1005"/>
                    <a:pt x="905" y="1006"/>
                  </a:cubicBezTo>
                  <a:cubicBezTo>
                    <a:pt x="903" y="1012"/>
                    <a:pt x="901" y="1020"/>
                    <a:pt x="901" y="1026"/>
                  </a:cubicBezTo>
                  <a:cubicBezTo>
                    <a:pt x="901" y="1026"/>
                    <a:pt x="901" y="1026"/>
                    <a:pt x="901" y="1026"/>
                  </a:cubicBezTo>
                  <a:cubicBezTo>
                    <a:pt x="901" y="1032"/>
                    <a:pt x="903" y="1040"/>
                    <a:pt x="905" y="1046"/>
                  </a:cubicBezTo>
                  <a:cubicBezTo>
                    <a:pt x="907" y="1044"/>
                    <a:pt x="908" y="1042"/>
                    <a:pt x="908" y="1040"/>
                  </a:cubicBezTo>
                  <a:cubicBezTo>
                    <a:pt x="910" y="1035"/>
                    <a:pt x="911" y="1030"/>
                    <a:pt x="911" y="1026"/>
                  </a:cubicBezTo>
                  <a:cubicBezTo>
                    <a:pt x="911" y="1022"/>
                    <a:pt x="912" y="1017"/>
                    <a:pt x="914" y="1012"/>
                  </a:cubicBezTo>
                  <a:cubicBezTo>
                    <a:pt x="914" y="1010"/>
                    <a:pt x="915" y="1008"/>
                    <a:pt x="917" y="1006"/>
                  </a:cubicBezTo>
                  <a:cubicBezTo>
                    <a:pt x="917" y="1005"/>
                    <a:pt x="919" y="1003"/>
                    <a:pt x="920" y="1002"/>
                  </a:cubicBezTo>
                  <a:cubicBezTo>
                    <a:pt x="924" y="1009"/>
                    <a:pt x="926" y="1017"/>
                    <a:pt x="926" y="1025"/>
                  </a:cubicBezTo>
                  <a:cubicBezTo>
                    <a:pt x="926" y="1026"/>
                    <a:pt x="926" y="1026"/>
                    <a:pt x="926" y="1026"/>
                  </a:cubicBezTo>
                  <a:cubicBezTo>
                    <a:pt x="926" y="1034"/>
                    <a:pt x="924" y="1043"/>
                    <a:pt x="920" y="1050"/>
                  </a:cubicBezTo>
                  <a:cubicBezTo>
                    <a:pt x="919" y="1052"/>
                    <a:pt x="918" y="1053"/>
                    <a:pt x="917" y="1055"/>
                  </a:cubicBezTo>
                  <a:cubicBezTo>
                    <a:pt x="916" y="1057"/>
                    <a:pt x="915" y="1059"/>
                    <a:pt x="914" y="1060"/>
                  </a:cubicBezTo>
                  <a:cubicBezTo>
                    <a:pt x="913" y="1061"/>
                    <a:pt x="912" y="1063"/>
                    <a:pt x="911" y="1064"/>
                  </a:cubicBezTo>
                  <a:cubicBezTo>
                    <a:pt x="910" y="1065"/>
                    <a:pt x="909" y="1066"/>
                    <a:pt x="908" y="1067"/>
                  </a:cubicBezTo>
                  <a:cubicBezTo>
                    <a:pt x="906" y="1068"/>
                    <a:pt x="905" y="1070"/>
                    <a:pt x="904" y="1071"/>
                  </a:cubicBezTo>
                  <a:cubicBezTo>
                    <a:pt x="903" y="1071"/>
                    <a:pt x="903" y="1072"/>
                    <a:pt x="902" y="1072"/>
                  </a:cubicBezTo>
                  <a:cubicBezTo>
                    <a:pt x="623" y="1299"/>
                    <a:pt x="623" y="1299"/>
                    <a:pt x="623" y="1299"/>
                  </a:cubicBezTo>
                  <a:cubicBezTo>
                    <a:pt x="622" y="1299"/>
                    <a:pt x="622" y="1300"/>
                    <a:pt x="621" y="1300"/>
                  </a:cubicBezTo>
                  <a:cubicBezTo>
                    <a:pt x="620" y="1301"/>
                    <a:pt x="619" y="1302"/>
                    <a:pt x="618" y="1304"/>
                  </a:cubicBezTo>
                  <a:cubicBezTo>
                    <a:pt x="616" y="1306"/>
                    <a:pt x="615" y="1307"/>
                    <a:pt x="614" y="1308"/>
                  </a:cubicBezTo>
                  <a:cubicBezTo>
                    <a:pt x="613" y="1309"/>
                    <a:pt x="612" y="1311"/>
                    <a:pt x="611" y="1312"/>
                  </a:cubicBezTo>
                  <a:cubicBezTo>
                    <a:pt x="610" y="1313"/>
                    <a:pt x="609" y="1315"/>
                    <a:pt x="608" y="1316"/>
                  </a:cubicBezTo>
                  <a:cubicBezTo>
                    <a:pt x="607" y="1318"/>
                    <a:pt x="606" y="1320"/>
                    <a:pt x="605" y="1321"/>
                  </a:cubicBezTo>
                  <a:cubicBezTo>
                    <a:pt x="603" y="1328"/>
                    <a:pt x="601" y="1335"/>
                    <a:pt x="601" y="1341"/>
                  </a:cubicBezTo>
                  <a:cubicBezTo>
                    <a:pt x="601" y="1344"/>
                    <a:pt x="601" y="1348"/>
                    <a:pt x="602" y="1351"/>
                  </a:cubicBezTo>
                  <a:cubicBezTo>
                    <a:pt x="603" y="1355"/>
                    <a:pt x="604" y="1358"/>
                    <a:pt x="605" y="1361"/>
                  </a:cubicBezTo>
                  <a:cubicBezTo>
                    <a:pt x="607" y="1359"/>
                    <a:pt x="608" y="1357"/>
                    <a:pt x="608" y="1355"/>
                  </a:cubicBezTo>
                  <a:cubicBezTo>
                    <a:pt x="610" y="1351"/>
                    <a:pt x="611" y="1346"/>
                    <a:pt x="611" y="1341"/>
                  </a:cubicBezTo>
                  <a:cubicBezTo>
                    <a:pt x="611" y="1337"/>
                    <a:pt x="612" y="1332"/>
                    <a:pt x="614" y="1328"/>
                  </a:cubicBezTo>
                  <a:cubicBezTo>
                    <a:pt x="614" y="1326"/>
                    <a:pt x="615" y="1324"/>
                    <a:pt x="617" y="1321"/>
                  </a:cubicBezTo>
                  <a:cubicBezTo>
                    <a:pt x="617" y="1320"/>
                    <a:pt x="619" y="1318"/>
                    <a:pt x="620" y="1317"/>
                  </a:cubicBezTo>
                  <a:cubicBezTo>
                    <a:pt x="622" y="1321"/>
                    <a:pt x="623" y="1325"/>
                    <a:pt x="624" y="1329"/>
                  </a:cubicBezTo>
                  <a:cubicBezTo>
                    <a:pt x="625" y="1333"/>
                    <a:pt x="626" y="1337"/>
                    <a:pt x="626" y="1341"/>
                  </a:cubicBezTo>
                  <a:cubicBezTo>
                    <a:pt x="626" y="1350"/>
                    <a:pt x="624" y="1358"/>
                    <a:pt x="620" y="1366"/>
                  </a:cubicBezTo>
                  <a:cubicBezTo>
                    <a:pt x="619" y="1368"/>
                    <a:pt x="618" y="1369"/>
                    <a:pt x="617" y="1371"/>
                  </a:cubicBezTo>
                  <a:cubicBezTo>
                    <a:pt x="616" y="1372"/>
                    <a:pt x="615" y="1374"/>
                    <a:pt x="614" y="1375"/>
                  </a:cubicBezTo>
                  <a:cubicBezTo>
                    <a:pt x="613" y="1376"/>
                    <a:pt x="612" y="1378"/>
                    <a:pt x="611" y="1379"/>
                  </a:cubicBezTo>
                  <a:cubicBezTo>
                    <a:pt x="610" y="1380"/>
                    <a:pt x="609" y="1381"/>
                    <a:pt x="608" y="1382"/>
                  </a:cubicBezTo>
                  <a:cubicBezTo>
                    <a:pt x="606" y="1383"/>
                    <a:pt x="605" y="1386"/>
                    <a:pt x="604" y="1387"/>
                  </a:cubicBezTo>
                  <a:cubicBezTo>
                    <a:pt x="603" y="1387"/>
                    <a:pt x="603" y="1388"/>
                    <a:pt x="602" y="1388"/>
                  </a:cubicBezTo>
                  <a:cubicBezTo>
                    <a:pt x="322" y="1615"/>
                    <a:pt x="322" y="1615"/>
                    <a:pt x="322" y="1615"/>
                  </a:cubicBezTo>
                  <a:cubicBezTo>
                    <a:pt x="321" y="1615"/>
                    <a:pt x="321" y="1616"/>
                    <a:pt x="320" y="1616"/>
                  </a:cubicBezTo>
                  <a:cubicBezTo>
                    <a:pt x="319" y="1617"/>
                    <a:pt x="318" y="1618"/>
                    <a:pt x="317" y="1619"/>
                  </a:cubicBezTo>
                  <a:cubicBezTo>
                    <a:pt x="315" y="1621"/>
                    <a:pt x="314" y="1622"/>
                    <a:pt x="313" y="1623"/>
                  </a:cubicBezTo>
                  <a:cubicBezTo>
                    <a:pt x="312" y="1624"/>
                    <a:pt x="311" y="1626"/>
                    <a:pt x="310" y="1627"/>
                  </a:cubicBezTo>
                  <a:cubicBezTo>
                    <a:pt x="309" y="1628"/>
                    <a:pt x="308" y="1630"/>
                    <a:pt x="307" y="1632"/>
                  </a:cubicBezTo>
                  <a:cubicBezTo>
                    <a:pt x="306" y="1634"/>
                    <a:pt x="305" y="1636"/>
                    <a:pt x="304" y="1637"/>
                  </a:cubicBezTo>
                  <a:cubicBezTo>
                    <a:pt x="302" y="1643"/>
                    <a:pt x="300" y="1650"/>
                    <a:pt x="300" y="1657"/>
                  </a:cubicBezTo>
                  <a:cubicBezTo>
                    <a:pt x="300" y="1663"/>
                    <a:pt x="302" y="1670"/>
                    <a:pt x="304" y="1676"/>
                  </a:cubicBezTo>
                  <a:cubicBezTo>
                    <a:pt x="304" y="1676"/>
                    <a:pt x="304" y="1677"/>
                    <a:pt x="304" y="1677"/>
                  </a:cubicBezTo>
                  <a:cubicBezTo>
                    <a:pt x="306" y="1675"/>
                    <a:pt x="307" y="1673"/>
                    <a:pt x="307" y="1670"/>
                  </a:cubicBezTo>
                  <a:cubicBezTo>
                    <a:pt x="309" y="1666"/>
                    <a:pt x="310" y="1661"/>
                    <a:pt x="310" y="1657"/>
                  </a:cubicBezTo>
                  <a:cubicBezTo>
                    <a:pt x="310" y="1653"/>
                    <a:pt x="311" y="1647"/>
                    <a:pt x="313" y="1643"/>
                  </a:cubicBezTo>
                  <a:cubicBezTo>
                    <a:pt x="313" y="1641"/>
                    <a:pt x="314" y="1639"/>
                    <a:pt x="316" y="1637"/>
                  </a:cubicBezTo>
                  <a:cubicBezTo>
                    <a:pt x="316" y="1636"/>
                    <a:pt x="318" y="1634"/>
                    <a:pt x="319" y="1633"/>
                  </a:cubicBezTo>
                  <a:cubicBezTo>
                    <a:pt x="319" y="1633"/>
                    <a:pt x="319" y="1633"/>
                    <a:pt x="319" y="1633"/>
                  </a:cubicBezTo>
                  <a:cubicBezTo>
                    <a:pt x="323" y="1640"/>
                    <a:pt x="325" y="1648"/>
                    <a:pt x="325" y="1657"/>
                  </a:cubicBezTo>
                  <a:cubicBezTo>
                    <a:pt x="325" y="1665"/>
                    <a:pt x="323" y="1674"/>
                    <a:pt x="319" y="1681"/>
                  </a:cubicBezTo>
                  <a:cubicBezTo>
                    <a:pt x="318" y="1683"/>
                    <a:pt x="317" y="1684"/>
                    <a:pt x="316" y="1686"/>
                  </a:cubicBezTo>
                  <a:cubicBezTo>
                    <a:pt x="315" y="1687"/>
                    <a:pt x="314" y="1689"/>
                    <a:pt x="313" y="1690"/>
                  </a:cubicBezTo>
                  <a:cubicBezTo>
                    <a:pt x="312" y="1691"/>
                    <a:pt x="311" y="1694"/>
                    <a:pt x="310" y="1695"/>
                  </a:cubicBezTo>
                  <a:cubicBezTo>
                    <a:pt x="309" y="1696"/>
                    <a:pt x="308" y="1697"/>
                    <a:pt x="307" y="1698"/>
                  </a:cubicBezTo>
                  <a:cubicBezTo>
                    <a:pt x="305" y="1699"/>
                    <a:pt x="304" y="1701"/>
                    <a:pt x="303" y="1702"/>
                  </a:cubicBezTo>
                  <a:cubicBezTo>
                    <a:pt x="302" y="1702"/>
                    <a:pt x="302" y="1703"/>
                    <a:pt x="301" y="1703"/>
                  </a:cubicBezTo>
                  <a:cubicBezTo>
                    <a:pt x="22" y="1930"/>
                    <a:pt x="22" y="1930"/>
                    <a:pt x="22" y="1930"/>
                  </a:cubicBezTo>
                  <a:cubicBezTo>
                    <a:pt x="21" y="1930"/>
                    <a:pt x="21" y="1931"/>
                    <a:pt x="20" y="1931"/>
                  </a:cubicBezTo>
                  <a:cubicBezTo>
                    <a:pt x="19" y="1932"/>
                    <a:pt x="18" y="1933"/>
                    <a:pt x="17" y="1934"/>
                  </a:cubicBezTo>
                  <a:cubicBezTo>
                    <a:pt x="15" y="1936"/>
                    <a:pt x="14" y="1937"/>
                    <a:pt x="13" y="1938"/>
                  </a:cubicBezTo>
                  <a:cubicBezTo>
                    <a:pt x="12" y="1939"/>
                    <a:pt x="11" y="1942"/>
                    <a:pt x="10" y="1943"/>
                  </a:cubicBezTo>
                  <a:cubicBezTo>
                    <a:pt x="9" y="1944"/>
                    <a:pt x="8" y="1946"/>
                    <a:pt x="7" y="1947"/>
                  </a:cubicBezTo>
                  <a:cubicBezTo>
                    <a:pt x="6" y="1949"/>
                    <a:pt x="5" y="1951"/>
                    <a:pt x="4" y="1952"/>
                  </a:cubicBezTo>
                  <a:cubicBezTo>
                    <a:pt x="2" y="1958"/>
                    <a:pt x="0" y="1966"/>
                    <a:pt x="0" y="1972"/>
                  </a:cubicBezTo>
                  <a:cubicBezTo>
                    <a:pt x="5" y="1972"/>
                    <a:pt x="5" y="1972"/>
                    <a:pt x="5" y="1972"/>
                  </a:cubicBezTo>
                  <a:cubicBezTo>
                    <a:pt x="8" y="1972"/>
                    <a:pt x="9" y="1972"/>
                    <a:pt x="10" y="1972"/>
                  </a:cubicBezTo>
                  <a:cubicBezTo>
                    <a:pt x="10" y="1972"/>
                    <a:pt x="10" y="1972"/>
                    <a:pt x="10" y="1972"/>
                  </a:cubicBezTo>
                  <a:cubicBezTo>
                    <a:pt x="14" y="1972"/>
                    <a:pt x="14" y="1972"/>
                    <a:pt x="14" y="1972"/>
                  </a:cubicBezTo>
                  <a:cubicBezTo>
                    <a:pt x="19" y="1972"/>
                    <a:pt x="19" y="1972"/>
                    <a:pt x="19" y="1972"/>
                  </a:cubicBezTo>
                  <a:cubicBezTo>
                    <a:pt x="24" y="1972"/>
                    <a:pt x="24" y="1972"/>
                    <a:pt x="24" y="1972"/>
                  </a:cubicBezTo>
                  <a:cubicBezTo>
                    <a:pt x="24" y="1964"/>
                    <a:pt x="22" y="1956"/>
                    <a:pt x="18" y="1949"/>
                  </a:cubicBezTo>
                  <a:cubicBezTo>
                    <a:pt x="19" y="1948"/>
                    <a:pt x="19" y="1948"/>
                    <a:pt x="19" y="1948"/>
                  </a:cubicBezTo>
                  <a:cubicBezTo>
                    <a:pt x="23" y="1955"/>
                    <a:pt x="25" y="1964"/>
                    <a:pt x="25" y="1972"/>
                  </a:cubicBezTo>
                  <a:cubicBezTo>
                    <a:pt x="29" y="1972"/>
                    <a:pt x="29" y="1972"/>
                    <a:pt x="29" y="1972"/>
                  </a:cubicBezTo>
                  <a:cubicBezTo>
                    <a:pt x="34" y="1972"/>
                    <a:pt x="34" y="1972"/>
                    <a:pt x="34" y="1972"/>
                  </a:cubicBezTo>
                  <a:cubicBezTo>
                    <a:pt x="34" y="1961"/>
                    <a:pt x="31" y="1950"/>
                    <a:pt x="26" y="1939"/>
                  </a:cubicBezTo>
                  <a:cubicBezTo>
                    <a:pt x="26" y="1939"/>
                    <a:pt x="27" y="1938"/>
                    <a:pt x="28" y="1938"/>
                  </a:cubicBezTo>
                  <a:cubicBezTo>
                    <a:pt x="307" y="1711"/>
                    <a:pt x="307" y="1711"/>
                    <a:pt x="307" y="1711"/>
                  </a:cubicBezTo>
                  <a:cubicBezTo>
                    <a:pt x="308" y="1710"/>
                    <a:pt x="309" y="1709"/>
                    <a:pt x="310" y="1708"/>
                  </a:cubicBezTo>
                  <a:cubicBezTo>
                    <a:pt x="311" y="1709"/>
                    <a:pt x="312" y="1710"/>
                    <a:pt x="313" y="1711"/>
                  </a:cubicBezTo>
                  <a:cubicBezTo>
                    <a:pt x="593" y="1938"/>
                    <a:pt x="593" y="1938"/>
                    <a:pt x="593" y="1938"/>
                  </a:cubicBezTo>
                  <a:cubicBezTo>
                    <a:pt x="594" y="1938"/>
                    <a:pt x="595" y="1939"/>
                    <a:pt x="595" y="1939"/>
                  </a:cubicBezTo>
                  <a:cubicBezTo>
                    <a:pt x="595" y="1939"/>
                    <a:pt x="595" y="1939"/>
                    <a:pt x="595" y="1939"/>
                  </a:cubicBezTo>
                  <a:cubicBezTo>
                    <a:pt x="596" y="1938"/>
                    <a:pt x="597" y="1937"/>
                    <a:pt x="598" y="1935"/>
                  </a:cubicBezTo>
                  <a:cubicBezTo>
                    <a:pt x="599" y="1934"/>
                    <a:pt x="600" y="1933"/>
                    <a:pt x="601" y="1931"/>
                  </a:cubicBezTo>
                  <a:cubicBezTo>
                    <a:pt x="600" y="1931"/>
                    <a:pt x="600" y="1930"/>
                    <a:pt x="599" y="1930"/>
                  </a:cubicBezTo>
                  <a:cubicBezTo>
                    <a:pt x="319" y="1703"/>
                    <a:pt x="319" y="1703"/>
                    <a:pt x="319" y="17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3" name="Freeform 60"/>
            <p:cNvSpPr>
              <a:spLocks/>
            </p:cNvSpPr>
            <p:nvPr/>
          </p:nvSpPr>
          <p:spPr bwMode="auto">
            <a:xfrm>
              <a:off x="4154487" y="3940175"/>
              <a:ext cx="954088" cy="949325"/>
            </a:xfrm>
            <a:custGeom>
              <a:avLst/>
              <a:gdLst>
                <a:gd name="T0" fmla="*/ 317 w 1501"/>
                <a:gd name="T1" fmla="*/ 1220 h 1491"/>
                <a:gd name="T2" fmla="*/ 326 w 1501"/>
                <a:gd name="T3" fmla="*/ 1208 h 1491"/>
                <a:gd name="T4" fmla="*/ 608 w 1501"/>
                <a:gd name="T5" fmla="*/ 914 h 1491"/>
                <a:gd name="T6" fmla="*/ 893 w 1501"/>
                <a:gd name="T7" fmla="*/ 1141 h 1491"/>
                <a:gd name="T8" fmla="*/ 901 w 1501"/>
                <a:gd name="T9" fmla="*/ 1134 h 1491"/>
                <a:gd name="T10" fmla="*/ 618 w 1501"/>
                <a:gd name="T11" fmla="*/ 905 h 1491"/>
                <a:gd name="T12" fmla="*/ 635 w 1501"/>
                <a:gd name="T13" fmla="*/ 860 h 1491"/>
                <a:gd name="T14" fmla="*/ 911 w 1501"/>
                <a:gd name="T15" fmla="*/ 596 h 1491"/>
                <a:gd name="T16" fmla="*/ 1198 w 1501"/>
                <a:gd name="T17" fmla="*/ 823 h 1491"/>
                <a:gd name="T18" fmla="*/ 920 w 1501"/>
                <a:gd name="T19" fmla="*/ 590 h 1491"/>
                <a:gd name="T20" fmla="*/ 924 w 1501"/>
                <a:gd name="T21" fmla="*/ 581 h 1491"/>
                <a:gd name="T22" fmla="*/ 929 w 1501"/>
                <a:gd name="T23" fmla="*/ 511 h 1491"/>
                <a:gd name="T24" fmla="*/ 1493 w 1501"/>
                <a:gd name="T25" fmla="*/ 511 h 1491"/>
                <a:gd name="T26" fmla="*/ 1501 w 1501"/>
                <a:gd name="T27" fmla="*/ 503 h 1491"/>
                <a:gd name="T28" fmla="*/ 1220 w 1501"/>
                <a:gd name="T29" fmla="*/ 275 h 1491"/>
                <a:gd name="T30" fmla="*/ 1224 w 1501"/>
                <a:gd name="T31" fmla="*/ 266 h 1491"/>
                <a:gd name="T32" fmla="*/ 1229 w 1501"/>
                <a:gd name="T33" fmla="*/ 195 h 1491"/>
                <a:gd name="T34" fmla="*/ 1221 w 1501"/>
                <a:gd name="T35" fmla="*/ 188 h 1491"/>
                <a:gd name="T36" fmla="*/ 1208 w 1501"/>
                <a:gd name="T37" fmla="*/ 204 h 1491"/>
                <a:gd name="T38" fmla="*/ 1205 w 1501"/>
                <a:gd name="T39" fmla="*/ 248 h 1491"/>
                <a:gd name="T40" fmla="*/ 1217 w 1501"/>
                <a:gd name="T41" fmla="*/ 209 h 1491"/>
                <a:gd name="T42" fmla="*/ 1220 w 1501"/>
                <a:gd name="T43" fmla="*/ 253 h 1491"/>
                <a:gd name="T44" fmla="*/ 1208 w 1501"/>
                <a:gd name="T45" fmla="*/ 270 h 1491"/>
                <a:gd name="T46" fmla="*/ 923 w 1501"/>
                <a:gd name="T47" fmla="*/ 502 h 1491"/>
                <a:gd name="T48" fmla="*/ 914 w 1501"/>
                <a:gd name="T49" fmla="*/ 511 h 1491"/>
                <a:gd name="T50" fmla="*/ 901 w 1501"/>
                <a:gd name="T51" fmla="*/ 544 h 1491"/>
                <a:gd name="T52" fmla="*/ 911 w 1501"/>
                <a:gd name="T53" fmla="*/ 544 h 1491"/>
                <a:gd name="T54" fmla="*/ 920 w 1501"/>
                <a:gd name="T55" fmla="*/ 520 h 1491"/>
                <a:gd name="T56" fmla="*/ 914 w 1501"/>
                <a:gd name="T57" fmla="*/ 578 h 1491"/>
                <a:gd name="T58" fmla="*/ 906 w 1501"/>
                <a:gd name="T59" fmla="*/ 587 h 1491"/>
                <a:gd name="T60" fmla="*/ 623 w 1501"/>
                <a:gd name="T61" fmla="*/ 818 h 1491"/>
                <a:gd name="T62" fmla="*/ 611 w 1501"/>
                <a:gd name="T63" fmla="*/ 830 h 1491"/>
                <a:gd name="T64" fmla="*/ 605 w 1501"/>
                <a:gd name="T65" fmla="*/ 840 h 1491"/>
                <a:gd name="T66" fmla="*/ 608 w 1501"/>
                <a:gd name="T67" fmla="*/ 874 h 1491"/>
                <a:gd name="T68" fmla="*/ 611 w 1501"/>
                <a:gd name="T69" fmla="*/ 860 h 1491"/>
                <a:gd name="T70" fmla="*/ 620 w 1501"/>
                <a:gd name="T71" fmla="*/ 836 h 1491"/>
                <a:gd name="T72" fmla="*/ 614 w 1501"/>
                <a:gd name="T73" fmla="*/ 893 h 1491"/>
                <a:gd name="T74" fmla="*/ 604 w 1501"/>
                <a:gd name="T75" fmla="*/ 905 h 1491"/>
                <a:gd name="T76" fmla="*/ 317 w 1501"/>
                <a:gd name="T77" fmla="*/ 1137 h 1491"/>
                <a:gd name="T78" fmla="*/ 304 w 1501"/>
                <a:gd name="T79" fmla="*/ 1155 h 1491"/>
                <a:gd name="T80" fmla="*/ 306 w 1501"/>
                <a:gd name="T81" fmla="*/ 1192 h 1491"/>
                <a:gd name="T82" fmla="*/ 310 w 1501"/>
                <a:gd name="T83" fmla="*/ 1175 h 1491"/>
                <a:gd name="T84" fmla="*/ 314 w 1501"/>
                <a:gd name="T85" fmla="*/ 1159 h 1491"/>
                <a:gd name="T86" fmla="*/ 324 w 1501"/>
                <a:gd name="T87" fmla="*/ 1188 h 1491"/>
                <a:gd name="T88" fmla="*/ 310 w 1501"/>
                <a:gd name="T89" fmla="*/ 1213 h 1491"/>
                <a:gd name="T90" fmla="*/ 107 w 1501"/>
                <a:gd name="T91" fmla="*/ 1379 h 1491"/>
                <a:gd name="T92" fmla="*/ 13 w 1501"/>
                <a:gd name="T93" fmla="*/ 1457 h 1491"/>
                <a:gd name="T94" fmla="*/ 0 w 1501"/>
                <a:gd name="T95" fmla="*/ 1491 h 1491"/>
                <a:gd name="T96" fmla="*/ 14 w 1501"/>
                <a:gd name="T97" fmla="*/ 1491 h 1491"/>
                <a:gd name="T98" fmla="*/ 19 w 1501"/>
                <a:gd name="T99" fmla="*/ 1467 h 1491"/>
                <a:gd name="T100" fmla="*/ 26 w 1501"/>
                <a:gd name="T101" fmla="*/ 1458 h 1491"/>
                <a:gd name="T102" fmla="*/ 313 w 1501"/>
                <a:gd name="T103" fmla="*/ 1230 h 1491"/>
                <a:gd name="T104" fmla="*/ 598 w 1501"/>
                <a:gd name="T105" fmla="*/ 1454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01" h="1491">
                  <a:moveTo>
                    <a:pt x="599" y="1449"/>
                  </a:moveTo>
                  <a:cubicBezTo>
                    <a:pt x="319" y="1222"/>
                    <a:pt x="319" y="1222"/>
                    <a:pt x="319" y="1222"/>
                  </a:cubicBezTo>
                  <a:cubicBezTo>
                    <a:pt x="318" y="1222"/>
                    <a:pt x="318" y="1221"/>
                    <a:pt x="317" y="1221"/>
                  </a:cubicBezTo>
                  <a:cubicBezTo>
                    <a:pt x="317" y="1220"/>
                    <a:pt x="317" y="1220"/>
                    <a:pt x="317" y="1220"/>
                  </a:cubicBezTo>
                  <a:cubicBezTo>
                    <a:pt x="318" y="1218"/>
                    <a:pt x="319" y="1217"/>
                    <a:pt x="320" y="1216"/>
                  </a:cubicBezTo>
                  <a:cubicBezTo>
                    <a:pt x="321" y="1214"/>
                    <a:pt x="322" y="1213"/>
                    <a:pt x="323" y="1212"/>
                  </a:cubicBezTo>
                  <a:cubicBezTo>
                    <a:pt x="324" y="1210"/>
                    <a:pt x="325" y="1209"/>
                    <a:pt x="326" y="1208"/>
                  </a:cubicBezTo>
                  <a:cubicBezTo>
                    <a:pt x="326" y="1208"/>
                    <a:pt x="326" y="1208"/>
                    <a:pt x="326" y="1208"/>
                  </a:cubicBezTo>
                  <a:cubicBezTo>
                    <a:pt x="331" y="1197"/>
                    <a:pt x="334" y="1187"/>
                    <a:pt x="334" y="1175"/>
                  </a:cubicBezTo>
                  <a:cubicBezTo>
                    <a:pt x="334" y="1164"/>
                    <a:pt x="331" y="1153"/>
                    <a:pt x="326" y="1143"/>
                  </a:cubicBezTo>
                  <a:cubicBezTo>
                    <a:pt x="326" y="1143"/>
                    <a:pt x="327" y="1142"/>
                    <a:pt x="328" y="1142"/>
                  </a:cubicBezTo>
                  <a:cubicBezTo>
                    <a:pt x="608" y="914"/>
                    <a:pt x="608" y="914"/>
                    <a:pt x="608" y="914"/>
                  </a:cubicBezTo>
                  <a:cubicBezTo>
                    <a:pt x="609" y="913"/>
                    <a:pt x="610" y="912"/>
                    <a:pt x="611" y="911"/>
                  </a:cubicBezTo>
                  <a:cubicBezTo>
                    <a:pt x="611" y="911"/>
                    <a:pt x="611" y="911"/>
                    <a:pt x="611" y="911"/>
                  </a:cubicBezTo>
                  <a:cubicBezTo>
                    <a:pt x="612" y="912"/>
                    <a:pt x="613" y="913"/>
                    <a:pt x="614" y="914"/>
                  </a:cubicBezTo>
                  <a:cubicBezTo>
                    <a:pt x="893" y="1141"/>
                    <a:pt x="893" y="1141"/>
                    <a:pt x="893" y="1141"/>
                  </a:cubicBezTo>
                  <a:cubicBezTo>
                    <a:pt x="894" y="1141"/>
                    <a:pt x="895" y="1143"/>
                    <a:pt x="895" y="1143"/>
                  </a:cubicBezTo>
                  <a:cubicBezTo>
                    <a:pt x="896" y="1141"/>
                    <a:pt x="897" y="1140"/>
                    <a:pt x="898" y="1138"/>
                  </a:cubicBezTo>
                  <a:cubicBezTo>
                    <a:pt x="899" y="1137"/>
                    <a:pt x="899" y="1136"/>
                    <a:pt x="900" y="1135"/>
                  </a:cubicBezTo>
                  <a:cubicBezTo>
                    <a:pt x="900" y="1134"/>
                    <a:pt x="901" y="1134"/>
                    <a:pt x="901" y="1134"/>
                  </a:cubicBezTo>
                  <a:cubicBezTo>
                    <a:pt x="900" y="1134"/>
                    <a:pt x="900" y="1133"/>
                    <a:pt x="899" y="1133"/>
                  </a:cubicBezTo>
                  <a:cubicBezTo>
                    <a:pt x="620" y="906"/>
                    <a:pt x="620" y="906"/>
                    <a:pt x="620" y="906"/>
                  </a:cubicBezTo>
                  <a:cubicBezTo>
                    <a:pt x="619" y="906"/>
                    <a:pt x="619" y="905"/>
                    <a:pt x="618" y="905"/>
                  </a:cubicBezTo>
                  <a:cubicBezTo>
                    <a:pt x="618" y="905"/>
                    <a:pt x="618" y="905"/>
                    <a:pt x="618" y="905"/>
                  </a:cubicBezTo>
                  <a:cubicBezTo>
                    <a:pt x="619" y="903"/>
                    <a:pt x="620" y="902"/>
                    <a:pt x="621" y="901"/>
                  </a:cubicBezTo>
                  <a:cubicBezTo>
                    <a:pt x="622" y="899"/>
                    <a:pt x="623" y="898"/>
                    <a:pt x="624" y="896"/>
                  </a:cubicBezTo>
                  <a:cubicBezTo>
                    <a:pt x="625" y="894"/>
                    <a:pt x="626" y="893"/>
                    <a:pt x="627" y="892"/>
                  </a:cubicBezTo>
                  <a:cubicBezTo>
                    <a:pt x="632" y="882"/>
                    <a:pt x="635" y="871"/>
                    <a:pt x="635" y="860"/>
                  </a:cubicBezTo>
                  <a:cubicBezTo>
                    <a:pt x="635" y="848"/>
                    <a:pt x="632" y="838"/>
                    <a:pt x="627" y="827"/>
                  </a:cubicBezTo>
                  <a:cubicBezTo>
                    <a:pt x="627" y="827"/>
                    <a:pt x="628" y="826"/>
                    <a:pt x="629" y="826"/>
                  </a:cubicBezTo>
                  <a:cubicBezTo>
                    <a:pt x="908" y="599"/>
                    <a:pt x="908" y="599"/>
                    <a:pt x="908" y="599"/>
                  </a:cubicBezTo>
                  <a:cubicBezTo>
                    <a:pt x="909" y="598"/>
                    <a:pt x="910" y="597"/>
                    <a:pt x="911" y="596"/>
                  </a:cubicBezTo>
                  <a:cubicBezTo>
                    <a:pt x="912" y="597"/>
                    <a:pt x="913" y="598"/>
                    <a:pt x="914" y="599"/>
                  </a:cubicBezTo>
                  <a:cubicBezTo>
                    <a:pt x="1193" y="826"/>
                    <a:pt x="1193" y="826"/>
                    <a:pt x="1193" y="826"/>
                  </a:cubicBezTo>
                  <a:cubicBezTo>
                    <a:pt x="1194" y="826"/>
                    <a:pt x="1195" y="827"/>
                    <a:pt x="1195" y="827"/>
                  </a:cubicBezTo>
                  <a:cubicBezTo>
                    <a:pt x="1196" y="826"/>
                    <a:pt x="1197" y="825"/>
                    <a:pt x="1198" y="823"/>
                  </a:cubicBezTo>
                  <a:cubicBezTo>
                    <a:pt x="1199" y="822"/>
                    <a:pt x="1200" y="821"/>
                    <a:pt x="1201" y="819"/>
                  </a:cubicBezTo>
                  <a:cubicBezTo>
                    <a:pt x="1201" y="819"/>
                    <a:pt x="1201" y="819"/>
                    <a:pt x="1201" y="819"/>
                  </a:cubicBezTo>
                  <a:cubicBezTo>
                    <a:pt x="1200" y="819"/>
                    <a:pt x="1200" y="818"/>
                    <a:pt x="1199" y="818"/>
                  </a:cubicBezTo>
                  <a:cubicBezTo>
                    <a:pt x="920" y="590"/>
                    <a:pt x="920" y="590"/>
                    <a:pt x="920" y="590"/>
                  </a:cubicBezTo>
                  <a:cubicBezTo>
                    <a:pt x="919" y="590"/>
                    <a:pt x="919" y="590"/>
                    <a:pt x="918" y="590"/>
                  </a:cubicBezTo>
                  <a:cubicBezTo>
                    <a:pt x="918" y="590"/>
                    <a:pt x="918" y="589"/>
                    <a:pt x="918" y="589"/>
                  </a:cubicBezTo>
                  <a:cubicBezTo>
                    <a:pt x="919" y="587"/>
                    <a:pt x="920" y="586"/>
                    <a:pt x="921" y="585"/>
                  </a:cubicBezTo>
                  <a:cubicBezTo>
                    <a:pt x="922" y="583"/>
                    <a:pt x="923" y="582"/>
                    <a:pt x="924" y="581"/>
                  </a:cubicBezTo>
                  <a:cubicBezTo>
                    <a:pt x="925" y="579"/>
                    <a:pt x="926" y="578"/>
                    <a:pt x="927" y="577"/>
                  </a:cubicBezTo>
                  <a:cubicBezTo>
                    <a:pt x="932" y="566"/>
                    <a:pt x="935" y="556"/>
                    <a:pt x="935" y="544"/>
                  </a:cubicBezTo>
                  <a:cubicBezTo>
                    <a:pt x="935" y="533"/>
                    <a:pt x="932" y="522"/>
                    <a:pt x="927" y="512"/>
                  </a:cubicBezTo>
                  <a:cubicBezTo>
                    <a:pt x="927" y="512"/>
                    <a:pt x="928" y="511"/>
                    <a:pt x="929" y="511"/>
                  </a:cubicBezTo>
                  <a:cubicBezTo>
                    <a:pt x="1208" y="283"/>
                    <a:pt x="1208" y="283"/>
                    <a:pt x="1208" y="283"/>
                  </a:cubicBezTo>
                  <a:cubicBezTo>
                    <a:pt x="1209" y="282"/>
                    <a:pt x="1210" y="281"/>
                    <a:pt x="1211" y="280"/>
                  </a:cubicBezTo>
                  <a:cubicBezTo>
                    <a:pt x="1212" y="281"/>
                    <a:pt x="1213" y="282"/>
                    <a:pt x="1214" y="283"/>
                  </a:cubicBezTo>
                  <a:cubicBezTo>
                    <a:pt x="1493" y="511"/>
                    <a:pt x="1493" y="511"/>
                    <a:pt x="1493" y="511"/>
                  </a:cubicBezTo>
                  <a:cubicBezTo>
                    <a:pt x="1494" y="511"/>
                    <a:pt x="1495" y="512"/>
                    <a:pt x="1495" y="512"/>
                  </a:cubicBezTo>
                  <a:cubicBezTo>
                    <a:pt x="1496" y="511"/>
                    <a:pt x="1497" y="510"/>
                    <a:pt x="1498" y="507"/>
                  </a:cubicBezTo>
                  <a:cubicBezTo>
                    <a:pt x="1499" y="506"/>
                    <a:pt x="1500" y="505"/>
                    <a:pt x="1501" y="503"/>
                  </a:cubicBezTo>
                  <a:cubicBezTo>
                    <a:pt x="1501" y="503"/>
                    <a:pt x="1501" y="503"/>
                    <a:pt x="1501" y="503"/>
                  </a:cubicBezTo>
                  <a:cubicBezTo>
                    <a:pt x="1500" y="503"/>
                    <a:pt x="1500" y="502"/>
                    <a:pt x="1499" y="502"/>
                  </a:cubicBezTo>
                  <a:cubicBezTo>
                    <a:pt x="1499" y="502"/>
                    <a:pt x="1499" y="502"/>
                    <a:pt x="1499" y="502"/>
                  </a:cubicBezTo>
                  <a:cubicBezTo>
                    <a:pt x="1486" y="492"/>
                    <a:pt x="1475" y="482"/>
                    <a:pt x="1463" y="473"/>
                  </a:cubicBezTo>
                  <a:cubicBezTo>
                    <a:pt x="1220" y="275"/>
                    <a:pt x="1220" y="275"/>
                    <a:pt x="1220" y="275"/>
                  </a:cubicBezTo>
                  <a:cubicBezTo>
                    <a:pt x="1219" y="275"/>
                    <a:pt x="1219" y="275"/>
                    <a:pt x="1219" y="274"/>
                  </a:cubicBezTo>
                  <a:cubicBezTo>
                    <a:pt x="1218" y="274"/>
                    <a:pt x="1218" y="274"/>
                    <a:pt x="1218" y="274"/>
                  </a:cubicBezTo>
                  <a:cubicBezTo>
                    <a:pt x="1219" y="272"/>
                    <a:pt x="1220" y="271"/>
                    <a:pt x="1221" y="270"/>
                  </a:cubicBezTo>
                  <a:cubicBezTo>
                    <a:pt x="1222" y="268"/>
                    <a:pt x="1223" y="267"/>
                    <a:pt x="1224" y="266"/>
                  </a:cubicBezTo>
                  <a:cubicBezTo>
                    <a:pt x="1225" y="263"/>
                    <a:pt x="1226" y="262"/>
                    <a:pt x="1227" y="261"/>
                  </a:cubicBezTo>
                  <a:cubicBezTo>
                    <a:pt x="1232" y="251"/>
                    <a:pt x="1235" y="240"/>
                    <a:pt x="1235" y="229"/>
                  </a:cubicBezTo>
                  <a:cubicBezTo>
                    <a:pt x="1235" y="217"/>
                    <a:pt x="1232" y="207"/>
                    <a:pt x="1227" y="196"/>
                  </a:cubicBezTo>
                  <a:cubicBezTo>
                    <a:pt x="1227" y="196"/>
                    <a:pt x="1228" y="195"/>
                    <a:pt x="1229" y="195"/>
                  </a:cubicBezTo>
                  <a:cubicBezTo>
                    <a:pt x="1348" y="98"/>
                    <a:pt x="1417" y="43"/>
                    <a:pt x="1456" y="11"/>
                  </a:cubicBezTo>
                  <a:cubicBezTo>
                    <a:pt x="1455" y="7"/>
                    <a:pt x="1454" y="3"/>
                    <a:pt x="1453" y="0"/>
                  </a:cubicBezTo>
                  <a:cubicBezTo>
                    <a:pt x="1223" y="187"/>
                    <a:pt x="1223" y="187"/>
                    <a:pt x="1223" y="187"/>
                  </a:cubicBezTo>
                  <a:cubicBezTo>
                    <a:pt x="1222" y="187"/>
                    <a:pt x="1222" y="188"/>
                    <a:pt x="1221" y="188"/>
                  </a:cubicBezTo>
                  <a:cubicBezTo>
                    <a:pt x="1220" y="189"/>
                    <a:pt x="1219" y="190"/>
                    <a:pt x="1218" y="191"/>
                  </a:cubicBezTo>
                  <a:cubicBezTo>
                    <a:pt x="1216" y="193"/>
                    <a:pt x="1215" y="194"/>
                    <a:pt x="1214" y="195"/>
                  </a:cubicBezTo>
                  <a:cubicBezTo>
                    <a:pt x="1213" y="196"/>
                    <a:pt x="1212" y="198"/>
                    <a:pt x="1211" y="199"/>
                  </a:cubicBezTo>
                  <a:cubicBezTo>
                    <a:pt x="1210" y="200"/>
                    <a:pt x="1209" y="203"/>
                    <a:pt x="1208" y="204"/>
                  </a:cubicBezTo>
                  <a:cubicBezTo>
                    <a:pt x="1207" y="206"/>
                    <a:pt x="1206" y="208"/>
                    <a:pt x="1205" y="209"/>
                  </a:cubicBezTo>
                  <a:cubicBezTo>
                    <a:pt x="1203" y="215"/>
                    <a:pt x="1201" y="222"/>
                    <a:pt x="1201" y="229"/>
                  </a:cubicBezTo>
                  <a:cubicBezTo>
                    <a:pt x="1201" y="235"/>
                    <a:pt x="1203" y="242"/>
                    <a:pt x="1205" y="249"/>
                  </a:cubicBezTo>
                  <a:cubicBezTo>
                    <a:pt x="1205" y="249"/>
                    <a:pt x="1205" y="249"/>
                    <a:pt x="1205" y="248"/>
                  </a:cubicBezTo>
                  <a:cubicBezTo>
                    <a:pt x="1207" y="246"/>
                    <a:pt x="1208" y="244"/>
                    <a:pt x="1208" y="242"/>
                  </a:cubicBezTo>
                  <a:cubicBezTo>
                    <a:pt x="1210" y="238"/>
                    <a:pt x="1211" y="233"/>
                    <a:pt x="1211" y="229"/>
                  </a:cubicBezTo>
                  <a:cubicBezTo>
                    <a:pt x="1211" y="225"/>
                    <a:pt x="1212" y="219"/>
                    <a:pt x="1214" y="215"/>
                  </a:cubicBezTo>
                  <a:cubicBezTo>
                    <a:pt x="1214" y="213"/>
                    <a:pt x="1215" y="211"/>
                    <a:pt x="1217" y="209"/>
                  </a:cubicBezTo>
                  <a:cubicBezTo>
                    <a:pt x="1217" y="208"/>
                    <a:pt x="1219" y="206"/>
                    <a:pt x="1220" y="205"/>
                  </a:cubicBezTo>
                  <a:cubicBezTo>
                    <a:pt x="1220" y="205"/>
                    <a:pt x="1220" y="205"/>
                    <a:pt x="1220" y="205"/>
                  </a:cubicBezTo>
                  <a:cubicBezTo>
                    <a:pt x="1224" y="212"/>
                    <a:pt x="1226" y="220"/>
                    <a:pt x="1226" y="229"/>
                  </a:cubicBezTo>
                  <a:cubicBezTo>
                    <a:pt x="1226" y="237"/>
                    <a:pt x="1224" y="246"/>
                    <a:pt x="1220" y="253"/>
                  </a:cubicBezTo>
                  <a:cubicBezTo>
                    <a:pt x="1219" y="255"/>
                    <a:pt x="1218" y="256"/>
                    <a:pt x="1217" y="258"/>
                  </a:cubicBezTo>
                  <a:cubicBezTo>
                    <a:pt x="1216" y="259"/>
                    <a:pt x="1215" y="261"/>
                    <a:pt x="1214" y="262"/>
                  </a:cubicBezTo>
                  <a:cubicBezTo>
                    <a:pt x="1213" y="263"/>
                    <a:pt x="1212" y="266"/>
                    <a:pt x="1211" y="267"/>
                  </a:cubicBezTo>
                  <a:cubicBezTo>
                    <a:pt x="1210" y="268"/>
                    <a:pt x="1209" y="269"/>
                    <a:pt x="1208" y="270"/>
                  </a:cubicBezTo>
                  <a:cubicBezTo>
                    <a:pt x="1206" y="271"/>
                    <a:pt x="1205" y="273"/>
                    <a:pt x="1204" y="274"/>
                  </a:cubicBezTo>
                  <a:cubicBezTo>
                    <a:pt x="1203" y="274"/>
                    <a:pt x="1203" y="275"/>
                    <a:pt x="1202" y="275"/>
                  </a:cubicBezTo>
                  <a:cubicBezTo>
                    <a:pt x="1046" y="402"/>
                    <a:pt x="977" y="458"/>
                    <a:pt x="947" y="483"/>
                  </a:cubicBezTo>
                  <a:cubicBezTo>
                    <a:pt x="923" y="502"/>
                    <a:pt x="923" y="502"/>
                    <a:pt x="923" y="502"/>
                  </a:cubicBezTo>
                  <a:cubicBezTo>
                    <a:pt x="922" y="502"/>
                    <a:pt x="922" y="503"/>
                    <a:pt x="921" y="503"/>
                  </a:cubicBezTo>
                  <a:cubicBezTo>
                    <a:pt x="921" y="503"/>
                    <a:pt x="921" y="503"/>
                    <a:pt x="921" y="503"/>
                  </a:cubicBezTo>
                  <a:cubicBezTo>
                    <a:pt x="920" y="504"/>
                    <a:pt x="919" y="505"/>
                    <a:pt x="918" y="506"/>
                  </a:cubicBezTo>
                  <a:cubicBezTo>
                    <a:pt x="916" y="508"/>
                    <a:pt x="915" y="510"/>
                    <a:pt x="914" y="511"/>
                  </a:cubicBezTo>
                  <a:cubicBezTo>
                    <a:pt x="913" y="512"/>
                    <a:pt x="912" y="514"/>
                    <a:pt x="911" y="515"/>
                  </a:cubicBezTo>
                  <a:cubicBezTo>
                    <a:pt x="910" y="516"/>
                    <a:pt x="909" y="518"/>
                    <a:pt x="908" y="519"/>
                  </a:cubicBezTo>
                  <a:cubicBezTo>
                    <a:pt x="907" y="521"/>
                    <a:pt x="906" y="523"/>
                    <a:pt x="905" y="524"/>
                  </a:cubicBezTo>
                  <a:cubicBezTo>
                    <a:pt x="903" y="531"/>
                    <a:pt x="901" y="538"/>
                    <a:pt x="901" y="544"/>
                  </a:cubicBezTo>
                  <a:cubicBezTo>
                    <a:pt x="901" y="551"/>
                    <a:pt x="903" y="558"/>
                    <a:pt x="905" y="564"/>
                  </a:cubicBezTo>
                  <a:cubicBezTo>
                    <a:pt x="905" y="564"/>
                    <a:pt x="905" y="564"/>
                    <a:pt x="905" y="564"/>
                  </a:cubicBezTo>
                  <a:cubicBezTo>
                    <a:pt x="907" y="562"/>
                    <a:pt x="908" y="560"/>
                    <a:pt x="908" y="558"/>
                  </a:cubicBezTo>
                  <a:cubicBezTo>
                    <a:pt x="910" y="554"/>
                    <a:pt x="911" y="548"/>
                    <a:pt x="911" y="544"/>
                  </a:cubicBezTo>
                  <a:cubicBezTo>
                    <a:pt x="911" y="540"/>
                    <a:pt x="912" y="535"/>
                    <a:pt x="914" y="531"/>
                  </a:cubicBezTo>
                  <a:cubicBezTo>
                    <a:pt x="914" y="528"/>
                    <a:pt x="915" y="526"/>
                    <a:pt x="917" y="524"/>
                  </a:cubicBezTo>
                  <a:cubicBezTo>
                    <a:pt x="917" y="523"/>
                    <a:pt x="919" y="521"/>
                    <a:pt x="920" y="520"/>
                  </a:cubicBezTo>
                  <a:cubicBezTo>
                    <a:pt x="920" y="520"/>
                    <a:pt x="920" y="520"/>
                    <a:pt x="920" y="520"/>
                  </a:cubicBezTo>
                  <a:cubicBezTo>
                    <a:pt x="924" y="527"/>
                    <a:pt x="926" y="536"/>
                    <a:pt x="926" y="544"/>
                  </a:cubicBezTo>
                  <a:cubicBezTo>
                    <a:pt x="926" y="553"/>
                    <a:pt x="924" y="561"/>
                    <a:pt x="920" y="568"/>
                  </a:cubicBezTo>
                  <a:cubicBezTo>
                    <a:pt x="919" y="571"/>
                    <a:pt x="918" y="572"/>
                    <a:pt x="917" y="574"/>
                  </a:cubicBezTo>
                  <a:cubicBezTo>
                    <a:pt x="916" y="575"/>
                    <a:pt x="915" y="577"/>
                    <a:pt x="914" y="578"/>
                  </a:cubicBezTo>
                  <a:cubicBezTo>
                    <a:pt x="913" y="579"/>
                    <a:pt x="912" y="581"/>
                    <a:pt x="911" y="582"/>
                  </a:cubicBezTo>
                  <a:cubicBezTo>
                    <a:pt x="910" y="583"/>
                    <a:pt x="909" y="584"/>
                    <a:pt x="908" y="585"/>
                  </a:cubicBezTo>
                  <a:cubicBezTo>
                    <a:pt x="908" y="585"/>
                    <a:pt x="908" y="585"/>
                    <a:pt x="908" y="585"/>
                  </a:cubicBezTo>
                  <a:cubicBezTo>
                    <a:pt x="907" y="586"/>
                    <a:pt x="906" y="586"/>
                    <a:pt x="906" y="587"/>
                  </a:cubicBezTo>
                  <a:cubicBezTo>
                    <a:pt x="905" y="588"/>
                    <a:pt x="904" y="589"/>
                    <a:pt x="904" y="589"/>
                  </a:cubicBezTo>
                  <a:cubicBezTo>
                    <a:pt x="904" y="589"/>
                    <a:pt x="904" y="589"/>
                    <a:pt x="904" y="589"/>
                  </a:cubicBezTo>
                  <a:cubicBezTo>
                    <a:pt x="903" y="589"/>
                    <a:pt x="903" y="590"/>
                    <a:pt x="902" y="590"/>
                  </a:cubicBezTo>
                  <a:cubicBezTo>
                    <a:pt x="623" y="818"/>
                    <a:pt x="623" y="818"/>
                    <a:pt x="623" y="818"/>
                  </a:cubicBezTo>
                  <a:cubicBezTo>
                    <a:pt x="622" y="818"/>
                    <a:pt x="622" y="819"/>
                    <a:pt x="621" y="819"/>
                  </a:cubicBezTo>
                  <a:cubicBezTo>
                    <a:pt x="620" y="820"/>
                    <a:pt x="619" y="821"/>
                    <a:pt x="618" y="822"/>
                  </a:cubicBezTo>
                  <a:cubicBezTo>
                    <a:pt x="616" y="824"/>
                    <a:pt x="615" y="825"/>
                    <a:pt x="614" y="826"/>
                  </a:cubicBezTo>
                  <a:cubicBezTo>
                    <a:pt x="613" y="827"/>
                    <a:pt x="612" y="829"/>
                    <a:pt x="611" y="830"/>
                  </a:cubicBezTo>
                  <a:cubicBezTo>
                    <a:pt x="611" y="830"/>
                    <a:pt x="611" y="830"/>
                    <a:pt x="611" y="830"/>
                  </a:cubicBezTo>
                  <a:cubicBezTo>
                    <a:pt x="610" y="831"/>
                    <a:pt x="609" y="833"/>
                    <a:pt x="608" y="834"/>
                  </a:cubicBezTo>
                  <a:cubicBezTo>
                    <a:pt x="607" y="836"/>
                    <a:pt x="606" y="839"/>
                    <a:pt x="605" y="840"/>
                  </a:cubicBezTo>
                  <a:cubicBezTo>
                    <a:pt x="605" y="840"/>
                    <a:pt x="605" y="840"/>
                    <a:pt x="605" y="840"/>
                  </a:cubicBezTo>
                  <a:cubicBezTo>
                    <a:pt x="603" y="847"/>
                    <a:pt x="601" y="854"/>
                    <a:pt x="601" y="860"/>
                  </a:cubicBezTo>
                  <a:cubicBezTo>
                    <a:pt x="601" y="866"/>
                    <a:pt x="603" y="874"/>
                    <a:pt x="605" y="880"/>
                  </a:cubicBezTo>
                  <a:cubicBezTo>
                    <a:pt x="605" y="880"/>
                    <a:pt x="605" y="880"/>
                    <a:pt x="605" y="880"/>
                  </a:cubicBezTo>
                  <a:cubicBezTo>
                    <a:pt x="607" y="878"/>
                    <a:pt x="608" y="876"/>
                    <a:pt x="608" y="874"/>
                  </a:cubicBezTo>
                  <a:cubicBezTo>
                    <a:pt x="609" y="872"/>
                    <a:pt x="609" y="870"/>
                    <a:pt x="610" y="868"/>
                  </a:cubicBezTo>
                  <a:cubicBezTo>
                    <a:pt x="610" y="868"/>
                    <a:pt x="610" y="867"/>
                    <a:pt x="610" y="867"/>
                  </a:cubicBezTo>
                  <a:cubicBezTo>
                    <a:pt x="610" y="866"/>
                    <a:pt x="610" y="866"/>
                    <a:pt x="610" y="865"/>
                  </a:cubicBezTo>
                  <a:cubicBezTo>
                    <a:pt x="610" y="863"/>
                    <a:pt x="611" y="862"/>
                    <a:pt x="611" y="860"/>
                  </a:cubicBezTo>
                  <a:cubicBezTo>
                    <a:pt x="611" y="860"/>
                    <a:pt x="611" y="860"/>
                    <a:pt x="611" y="860"/>
                  </a:cubicBezTo>
                  <a:cubicBezTo>
                    <a:pt x="611" y="855"/>
                    <a:pt x="612" y="850"/>
                    <a:pt x="614" y="846"/>
                  </a:cubicBezTo>
                  <a:cubicBezTo>
                    <a:pt x="614" y="844"/>
                    <a:pt x="615" y="842"/>
                    <a:pt x="617" y="840"/>
                  </a:cubicBezTo>
                  <a:cubicBezTo>
                    <a:pt x="617" y="839"/>
                    <a:pt x="619" y="837"/>
                    <a:pt x="620" y="836"/>
                  </a:cubicBezTo>
                  <a:cubicBezTo>
                    <a:pt x="624" y="843"/>
                    <a:pt x="626" y="851"/>
                    <a:pt x="626" y="860"/>
                  </a:cubicBezTo>
                  <a:cubicBezTo>
                    <a:pt x="626" y="868"/>
                    <a:pt x="624" y="877"/>
                    <a:pt x="620" y="884"/>
                  </a:cubicBezTo>
                  <a:cubicBezTo>
                    <a:pt x="619" y="886"/>
                    <a:pt x="618" y="887"/>
                    <a:pt x="617" y="889"/>
                  </a:cubicBezTo>
                  <a:cubicBezTo>
                    <a:pt x="616" y="890"/>
                    <a:pt x="615" y="892"/>
                    <a:pt x="614" y="893"/>
                  </a:cubicBezTo>
                  <a:cubicBezTo>
                    <a:pt x="613" y="894"/>
                    <a:pt x="612" y="896"/>
                    <a:pt x="611" y="898"/>
                  </a:cubicBezTo>
                  <a:cubicBezTo>
                    <a:pt x="611" y="897"/>
                    <a:pt x="611" y="897"/>
                    <a:pt x="611" y="897"/>
                  </a:cubicBezTo>
                  <a:cubicBezTo>
                    <a:pt x="610" y="898"/>
                    <a:pt x="609" y="899"/>
                    <a:pt x="608" y="900"/>
                  </a:cubicBezTo>
                  <a:cubicBezTo>
                    <a:pt x="606" y="902"/>
                    <a:pt x="605" y="904"/>
                    <a:pt x="604" y="905"/>
                  </a:cubicBezTo>
                  <a:cubicBezTo>
                    <a:pt x="603" y="905"/>
                    <a:pt x="603" y="906"/>
                    <a:pt x="602" y="906"/>
                  </a:cubicBezTo>
                  <a:cubicBezTo>
                    <a:pt x="322" y="1133"/>
                    <a:pt x="322" y="1133"/>
                    <a:pt x="322" y="1133"/>
                  </a:cubicBezTo>
                  <a:cubicBezTo>
                    <a:pt x="321" y="1133"/>
                    <a:pt x="321" y="1134"/>
                    <a:pt x="320" y="1134"/>
                  </a:cubicBezTo>
                  <a:cubicBezTo>
                    <a:pt x="319" y="1135"/>
                    <a:pt x="318" y="1136"/>
                    <a:pt x="317" y="1137"/>
                  </a:cubicBezTo>
                  <a:cubicBezTo>
                    <a:pt x="315" y="1139"/>
                    <a:pt x="314" y="1141"/>
                    <a:pt x="313" y="1142"/>
                  </a:cubicBezTo>
                  <a:cubicBezTo>
                    <a:pt x="312" y="1143"/>
                    <a:pt x="311" y="1145"/>
                    <a:pt x="310" y="1146"/>
                  </a:cubicBezTo>
                  <a:cubicBezTo>
                    <a:pt x="309" y="1147"/>
                    <a:pt x="308" y="1149"/>
                    <a:pt x="307" y="1150"/>
                  </a:cubicBezTo>
                  <a:cubicBezTo>
                    <a:pt x="306" y="1152"/>
                    <a:pt x="305" y="1154"/>
                    <a:pt x="304" y="1155"/>
                  </a:cubicBezTo>
                  <a:cubicBezTo>
                    <a:pt x="304" y="1155"/>
                    <a:pt x="304" y="1156"/>
                    <a:pt x="304" y="1156"/>
                  </a:cubicBezTo>
                  <a:cubicBezTo>
                    <a:pt x="302" y="1162"/>
                    <a:pt x="300" y="1169"/>
                    <a:pt x="300" y="1175"/>
                  </a:cubicBezTo>
                  <a:cubicBezTo>
                    <a:pt x="300" y="1182"/>
                    <a:pt x="302" y="1189"/>
                    <a:pt x="304" y="1195"/>
                  </a:cubicBezTo>
                  <a:cubicBezTo>
                    <a:pt x="305" y="1194"/>
                    <a:pt x="306" y="1193"/>
                    <a:pt x="306" y="1192"/>
                  </a:cubicBezTo>
                  <a:cubicBezTo>
                    <a:pt x="307" y="1191"/>
                    <a:pt x="307" y="1190"/>
                    <a:pt x="307" y="1189"/>
                  </a:cubicBezTo>
                  <a:cubicBezTo>
                    <a:pt x="307" y="1189"/>
                    <a:pt x="307" y="1189"/>
                    <a:pt x="307" y="1189"/>
                  </a:cubicBezTo>
                  <a:cubicBezTo>
                    <a:pt x="308" y="1187"/>
                    <a:pt x="309" y="1185"/>
                    <a:pt x="309" y="1182"/>
                  </a:cubicBezTo>
                  <a:cubicBezTo>
                    <a:pt x="310" y="1180"/>
                    <a:pt x="310" y="1177"/>
                    <a:pt x="310" y="1175"/>
                  </a:cubicBezTo>
                  <a:cubicBezTo>
                    <a:pt x="310" y="1173"/>
                    <a:pt x="311" y="1171"/>
                    <a:pt x="311" y="1169"/>
                  </a:cubicBezTo>
                  <a:cubicBezTo>
                    <a:pt x="312" y="1166"/>
                    <a:pt x="312" y="1164"/>
                    <a:pt x="313" y="1162"/>
                  </a:cubicBezTo>
                  <a:cubicBezTo>
                    <a:pt x="313" y="1162"/>
                    <a:pt x="313" y="1162"/>
                    <a:pt x="313" y="1162"/>
                  </a:cubicBezTo>
                  <a:cubicBezTo>
                    <a:pt x="313" y="1161"/>
                    <a:pt x="314" y="1160"/>
                    <a:pt x="314" y="1159"/>
                  </a:cubicBezTo>
                  <a:cubicBezTo>
                    <a:pt x="314" y="1158"/>
                    <a:pt x="315" y="1156"/>
                    <a:pt x="316" y="1155"/>
                  </a:cubicBezTo>
                  <a:cubicBezTo>
                    <a:pt x="316" y="1154"/>
                    <a:pt x="318" y="1152"/>
                    <a:pt x="319" y="1151"/>
                  </a:cubicBezTo>
                  <a:cubicBezTo>
                    <a:pt x="323" y="1158"/>
                    <a:pt x="325" y="1167"/>
                    <a:pt x="325" y="1175"/>
                  </a:cubicBezTo>
                  <a:cubicBezTo>
                    <a:pt x="325" y="1180"/>
                    <a:pt x="325" y="1184"/>
                    <a:pt x="324" y="1188"/>
                  </a:cubicBezTo>
                  <a:cubicBezTo>
                    <a:pt x="323" y="1192"/>
                    <a:pt x="321" y="1196"/>
                    <a:pt x="319" y="1199"/>
                  </a:cubicBezTo>
                  <a:cubicBezTo>
                    <a:pt x="318" y="1202"/>
                    <a:pt x="317" y="1203"/>
                    <a:pt x="316" y="1205"/>
                  </a:cubicBezTo>
                  <a:cubicBezTo>
                    <a:pt x="315" y="1206"/>
                    <a:pt x="314" y="1208"/>
                    <a:pt x="313" y="1209"/>
                  </a:cubicBezTo>
                  <a:cubicBezTo>
                    <a:pt x="312" y="1210"/>
                    <a:pt x="311" y="1212"/>
                    <a:pt x="310" y="1213"/>
                  </a:cubicBezTo>
                  <a:cubicBezTo>
                    <a:pt x="309" y="1214"/>
                    <a:pt x="308" y="1215"/>
                    <a:pt x="307" y="1216"/>
                  </a:cubicBezTo>
                  <a:cubicBezTo>
                    <a:pt x="305" y="1217"/>
                    <a:pt x="304" y="1219"/>
                    <a:pt x="303" y="1221"/>
                  </a:cubicBezTo>
                  <a:cubicBezTo>
                    <a:pt x="302" y="1221"/>
                    <a:pt x="302" y="1222"/>
                    <a:pt x="301" y="1222"/>
                  </a:cubicBezTo>
                  <a:cubicBezTo>
                    <a:pt x="210" y="1296"/>
                    <a:pt x="149" y="1346"/>
                    <a:pt x="107" y="1379"/>
                  </a:cubicBezTo>
                  <a:cubicBezTo>
                    <a:pt x="22" y="1449"/>
                    <a:pt x="22" y="1449"/>
                    <a:pt x="22" y="1449"/>
                  </a:cubicBezTo>
                  <a:cubicBezTo>
                    <a:pt x="21" y="1449"/>
                    <a:pt x="21" y="1450"/>
                    <a:pt x="20" y="1450"/>
                  </a:cubicBezTo>
                  <a:cubicBezTo>
                    <a:pt x="19" y="1451"/>
                    <a:pt x="18" y="1452"/>
                    <a:pt x="17" y="1453"/>
                  </a:cubicBezTo>
                  <a:cubicBezTo>
                    <a:pt x="15" y="1455"/>
                    <a:pt x="14" y="1456"/>
                    <a:pt x="13" y="1457"/>
                  </a:cubicBezTo>
                  <a:cubicBezTo>
                    <a:pt x="12" y="1458"/>
                    <a:pt x="11" y="1461"/>
                    <a:pt x="10" y="1462"/>
                  </a:cubicBezTo>
                  <a:cubicBezTo>
                    <a:pt x="9" y="1463"/>
                    <a:pt x="8" y="1465"/>
                    <a:pt x="7" y="1466"/>
                  </a:cubicBezTo>
                  <a:cubicBezTo>
                    <a:pt x="6" y="1468"/>
                    <a:pt x="5" y="1470"/>
                    <a:pt x="4" y="1471"/>
                  </a:cubicBezTo>
                  <a:cubicBezTo>
                    <a:pt x="2" y="1477"/>
                    <a:pt x="0" y="1485"/>
                    <a:pt x="0" y="1491"/>
                  </a:cubicBezTo>
                  <a:cubicBezTo>
                    <a:pt x="5" y="1491"/>
                    <a:pt x="5" y="1491"/>
                    <a:pt x="5" y="1491"/>
                  </a:cubicBezTo>
                  <a:cubicBezTo>
                    <a:pt x="8" y="1491"/>
                    <a:pt x="9" y="1491"/>
                    <a:pt x="10" y="1491"/>
                  </a:cubicBezTo>
                  <a:cubicBezTo>
                    <a:pt x="10" y="1491"/>
                    <a:pt x="10" y="1491"/>
                    <a:pt x="10" y="1491"/>
                  </a:cubicBezTo>
                  <a:cubicBezTo>
                    <a:pt x="14" y="1491"/>
                    <a:pt x="14" y="1491"/>
                    <a:pt x="14" y="1491"/>
                  </a:cubicBezTo>
                  <a:cubicBezTo>
                    <a:pt x="19" y="1491"/>
                    <a:pt x="19" y="1491"/>
                    <a:pt x="19" y="1491"/>
                  </a:cubicBezTo>
                  <a:cubicBezTo>
                    <a:pt x="24" y="1491"/>
                    <a:pt x="24" y="1491"/>
                    <a:pt x="24" y="1491"/>
                  </a:cubicBezTo>
                  <a:cubicBezTo>
                    <a:pt x="24" y="1483"/>
                    <a:pt x="22" y="1475"/>
                    <a:pt x="18" y="1468"/>
                  </a:cubicBezTo>
                  <a:cubicBezTo>
                    <a:pt x="19" y="1467"/>
                    <a:pt x="19" y="1467"/>
                    <a:pt x="19" y="1467"/>
                  </a:cubicBezTo>
                  <a:cubicBezTo>
                    <a:pt x="23" y="1474"/>
                    <a:pt x="25" y="1483"/>
                    <a:pt x="25" y="1491"/>
                  </a:cubicBezTo>
                  <a:cubicBezTo>
                    <a:pt x="29" y="1491"/>
                    <a:pt x="29" y="1491"/>
                    <a:pt x="29" y="1491"/>
                  </a:cubicBezTo>
                  <a:cubicBezTo>
                    <a:pt x="34" y="1491"/>
                    <a:pt x="34" y="1491"/>
                    <a:pt x="34" y="1491"/>
                  </a:cubicBezTo>
                  <a:cubicBezTo>
                    <a:pt x="34" y="1480"/>
                    <a:pt x="31" y="1469"/>
                    <a:pt x="26" y="1458"/>
                  </a:cubicBezTo>
                  <a:cubicBezTo>
                    <a:pt x="26" y="1458"/>
                    <a:pt x="27" y="1457"/>
                    <a:pt x="28" y="1457"/>
                  </a:cubicBezTo>
                  <a:cubicBezTo>
                    <a:pt x="307" y="1230"/>
                    <a:pt x="307" y="1230"/>
                    <a:pt x="307" y="1230"/>
                  </a:cubicBezTo>
                  <a:cubicBezTo>
                    <a:pt x="308" y="1229"/>
                    <a:pt x="309" y="1228"/>
                    <a:pt x="310" y="1227"/>
                  </a:cubicBezTo>
                  <a:cubicBezTo>
                    <a:pt x="311" y="1228"/>
                    <a:pt x="312" y="1229"/>
                    <a:pt x="313" y="1230"/>
                  </a:cubicBezTo>
                  <a:cubicBezTo>
                    <a:pt x="593" y="1457"/>
                    <a:pt x="593" y="1457"/>
                    <a:pt x="593" y="1457"/>
                  </a:cubicBezTo>
                  <a:cubicBezTo>
                    <a:pt x="594" y="1457"/>
                    <a:pt x="595" y="1458"/>
                    <a:pt x="595" y="1458"/>
                  </a:cubicBezTo>
                  <a:cubicBezTo>
                    <a:pt x="595" y="1458"/>
                    <a:pt x="595" y="1458"/>
                    <a:pt x="595" y="1458"/>
                  </a:cubicBezTo>
                  <a:cubicBezTo>
                    <a:pt x="596" y="1457"/>
                    <a:pt x="597" y="1456"/>
                    <a:pt x="598" y="1454"/>
                  </a:cubicBezTo>
                  <a:cubicBezTo>
                    <a:pt x="599" y="1453"/>
                    <a:pt x="600" y="1452"/>
                    <a:pt x="601" y="1450"/>
                  </a:cubicBezTo>
                  <a:cubicBezTo>
                    <a:pt x="601" y="1450"/>
                    <a:pt x="601" y="1450"/>
                    <a:pt x="601" y="1450"/>
                  </a:cubicBezTo>
                  <a:cubicBezTo>
                    <a:pt x="600" y="1450"/>
                    <a:pt x="600" y="1449"/>
                    <a:pt x="599" y="14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4" name="Freeform 61"/>
            <p:cNvSpPr>
              <a:spLocks/>
            </p:cNvSpPr>
            <p:nvPr/>
          </p:nvSpPr>
          <p:spPr bwMode="auto">
            <a:xfrm>
              <a:off x="4537075" y="4254500"/>
              <a:ext cx="763588" cy="635000"/>
            </a:xfrm>
            <a:custGeom>
              <a:avLst/>
              <a:gdLst>
                <a:gd name="T0" fmla="*/ 320 w 1201"/>
                <a:gd name="T1" fmla="*/ 722 h 996"/>
                <a:gd name="T2" fmla="*/ 334 w 1201"/>
                <a:gd name="T3" fmla="*/ 681 h 996"/>
                <a:gd name="T4" fmla="*/ 608 w 1201"/>
                <a:gd name="T5" fmla="*/ 420 h 996"/>
                <a:gd name="T6" fmla="*/ 893 w 1201"/>
                <a:gd name="T7" fmla="*/ 647 h 996"/>
                <a:gd name="T8" fmla="*/ 901 w 1201"/>
                <a:gd name="T9" fmla="*/ 640 h 996"/>
                <a:gd name="T10" fmla="*/ 618 w 1201"/>
                <a:gd name="T11" fmla="*/ 410 h 996"/>
                <a:gd name="T12" fmla="*/ 627 w 1201"/>
                <a:gd name="T13" fmla="*/ 398 h 996"/>
                <a:gd name="T14" fmla="*/ 629 w 1201"/>
                <a:gd name="T15" fmla="*/ 332 h 996"/>
                <a:gd name="T16" fmla="*/ 914 w 1201"/>
                <a:gd name="T17" fmla="*/ 104 h 996"/>
                <a:gd name="T18" fmla="*/ 1198 w 1201"/>
                <a:gd name="T19" fmla="*/ 328 h 996"/>
                <a:gd name="T20" fmla="*/ 920 w 1201"/>
                <a:gd name="T21" fmla="*/ 96 h 996"/>
                <a:gd name="T22" fmla="*/ 924 w 1201"/>
                <a:gd name="T23" fmla="*/ 87 h 996"/>
                <a:gd name="T24" fmla="*/ 927 w 1201"/>
                <a:gd name="T25" fmla="*/ 17 h 996"/>
                <a:gd name="T26" fmla="*/ 933 w 1201"/>
                <a:gd name="T27" fmla="*/ 0 h 996"/>
                <a:gd name="T28" fmla="*/ 918 w 1201"/>
                <a:gd name="T29" fmla="*/ 12 h 996"/>
                <a:gd name="T30" fmla="*/ 908 w 1201"/>
                <a:gd name="T31" fmla="*/ 25 h 996"/>
                <a:gd name="T32" fmla="*/ 901 w 1201"/>
                <a:gd name="T33" fmla="*/ 50 h 996"/>
                <a:gd name="T34" fmla="*/ 911 w 1201"/>
                <a:gd name="T35" fmla="*/ 50 h 996"/>
                <a:gd name="T36" fmla="*/ 920 w 1201"/>
                <a:gd name="T37" fmla="*/ 26 h 996"/>
                <a:gd name="T38" fmla="*/ 920 w 1201"/>
                <a:gd name="T39" fmla="*/ 74 h 996"/>
                <a:gd name="T40" fmla="*/ 911 w 1201"/>
                <a:gd name="T41" fmla="*/ 88 h 996"/>
                <a:gd name="T42" fmla="*/ 902 w 1201"/>
                <a:gd name="T43" fmla="*/ 96 h 996"/>
                <a:gd name="T44" fmla="*/ 618 w 1201"/>
                <a:gd name="T45" fmla="*/ 327 h 996"/>
                <a:gd name="T46" fmla="*/ 608 w 1201"/>
                <a:gd name="T47" fmla="*/ 340 h 996"/>
                <a:gd name="T48" fmla="*/ 601 w 1201"/>
                <a:gd name="T49" fmla="*/ 365 h 996"/>
                <a:gd name="T50" fmla="*/ 611 w 1201"/>
                <a:gd name="T51" fmla="*/ 365 h 996"/>
                <a:gd name="T52" fmla="*/ 620 w 1201"/>
                <a:gd name="T53" fmla="*/ 341 h 996"/>
                <a:gd name="T54" fmla="*/ 620 w 1201"/>
                <a:gd name="T55" fmla="*/ 389 h 996"/>
                <a:gd name="T56" fmla="*/ 611 w 1201"/>
                <a:gd name="T57" fmla="*/ 403 h 996"/>
                <a:gd name="T58" fmla="*/ 602 w 1201"/>
                <a:gd name="T59" fmla="*/ 411 h 996"/>
                <a:gd name="T60" fmla="*/ 317 w 1201"/>
                <a:gd name="T61" fmla="*/ 643 h 996"/>
                <a:gd name="T62" fmla="*/ 307 w 1201"/>
                <a:gd name="T63" fmla="*/ 655 h 996"/>
                <a:gd name="T64" fmla="*/ 300 w 1201"/>
                <a:gd name="T65" fmla="*/ 681 h 996"/>
                <a:gd name="T66" fmla="*/ 310 w 1201"/>
                <a:gd name="T67" fmla="*/ 681 h 996"/>
                <a:gd name="T68" fmla="*/ 319 w 1201"/>
                <a:gd name="T69" fmla="*/ 656 h 996"/>
                <a:gd name="T70" fmla="*/ 319 w 1201"/>
                <a:gd name="T71" fmla="*/ 705 h 996"/>
                <a:gd name="T72" fmla="*/ 310 w 1201"/>
                <a:gd name="T73" fmla="*/ 719 h 996"/>
                <a:gd name="T74" fmla="*/ 301 w 1201"/>
                <a:gd name="T75" fmla="*/ 727 h 996"/>
                <a:gd name="T76" fmla="*/ 17 w 1201"/>
                <a:gd name="T77" fmla="*/ 958 h 996"/>
                <a:gd name="T78" fmla="*/ 10 w 1201"/>
                <a:gd name="T79" fmla="*/ 967 h 996"/>
                <a:gd name="T80" fmla="*/ 0 w 1201"/>
                <a:gd name="T81" fmla="*/ 996 h 996"/>
                <a:gd name="T82" fmla="*/ 13 w 1201"/>
                <a:gd name="T83" fmla="*/ 982 h 996"/>
                <a:gd name="T84" fmla="*/ 19 w 1201"/>
                <a:gd name="T85" fmla="*/ 972 h 996"/>
                <a:gd name="T86" fmla="*/ 34 w 1201"/>
                <a:gd name="T87" fmla="*/ 996 h 996"/>
                <a:gd name="T88" fmla="*/ 307 w 1201"/>
                <a:gd name="T89" fmla="*/ 735 h 996"/>
                <a:gd name="T90" fmla="*/ 592 w 1201"/>
                <a:gd name="T91" fmla="*/ 962 h 996"/>
                <a:gd name="T92" fmla="*/ 601 w 1201"/>
                <a:gd name="T93" fmla="*/ 955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01" h="996">
                  <a:moveTo>
                    <a:pt x="319" y="727"/>
                  </a:moveTo>
                  <a:cubicBezTo>
                    <a:pt x="318" y="727"/>
                    <a:pt x="318" y="726"/>
                    <a:pt x="317" y="726"/>
                  </a:cubicBezTo>
                  <a:cubicBezTo>
                    <a:pt x="318" y="724"/>
                    <a:pt x="319" y="723"/>
                    <a:pt x="320" y="722"/>
                  </a:cubicBezTo>
                  <a:cubicBezTo>
                    <a:pt x="321" y="720"/>
                    <a:pt x="322" y="719"/>
                    <a:pt x="323" y="717"/>
                  </a:cubicBezTo>
                  <a:cubicBezTo>
                    <a:pt x="324" y="715"/>
                    <a:pt x="325" y="714"/>
                    <a:pt x="326" y="713"/>
                  </a:cubicBezTo>
                  <a:cubicBezTo>
                    <a:pt x="331" y="703"/>
                    <a:pt x="334" y="692"/>
                    <a:pt x="334" y="681"/>
                  </a:cubicBezTo>
                  <a:cubicBezTo>
                    <a:pt x="334" y="669"/>
                    <a:pt x="331" y="659"/>
                    <a:pt x="326" y="648"/>
                  </a:cubicBezTo>
                  <a:cubicBezTo>
                    <a:pt x="326" y="648"/>
                    <a:pt x="327" y="647"/>
                    <a:pt x="328" y="647"/>
                  </a:cubicBezTo>
                  <a:cubicBezTo>
                    <a:pt x="608" y="420"/>
                    <a:pt x="608" y="420"/>
                    <a:pt x="608" y="420"/>
                  </a:cubicBezTo>
                  <a:cubicBezTo>
                    <a:pt x="609" y="419"/>
                    <a:pt x="610" y="418"/>
                    <a:pt x="611" y="417"/>
                  </a:cubicBezTo>
                  <a:cubicBezTo>
                    <a:pt x="612" y="418"/>
                    <a:pt x="613" y="419"/>
                    <a:pt x="614" y="420"/>
                  </a:cubicBezTo>
                  <a:cubicBezTo>
                    <a:pt x="893" y="647"/>
                    <a:pt x="893" y="647"/>
                    <a:pt x="893" y="647"/>
                  </a:cubicBezTo>
                  <a:cubicBezTo>
                    <a:pt x="894" y="647"/>
                    <a:pt x="895" y="648"/>
                    <a:pt x="895" y="648"/>
                  </a:cubicBezTo>
                  <a:cubicBezTo>
                    <a:pt x="896" y="647"/>
                    <a:pt x="897" y="646"/>
                    <a:pt x="898" y="644"/>
                  </a:cubicBezTo>
                  <a:cubicBezTo>
                    <a:pt x="899" y="643"/>
                    <a:pt x="900" y="642"/>
                    <a:pt x="901" y="640"/>
                  </a:cubicBezTo>
                  <a:cubicBezTo>
                    <a:pt x="900" y="640"/>
                    <a:pt x="900" y="639"/>
                    <a:pt x="899" y="639"/>
                  </a:cubicBezTo>
                  <a:cubicBezTo>
                    <a:pt x="620" y="411"/>
                    <a:pt x="620" y="411"/>
                    <a:pt x="620" y="411"/>
                  </a:cubicBezTo>
                  <a:cubicBezTo>
                    <a:pt x="619" y="411"/>
                    <a:pt x="619" y="410"/>
                    <a:pt x="618" y="410"/>
                  </a:cubicBezTo>
                  <a:cubicBezTo>
                    <a:pt x="619" y="408"/>
                    <a:pt x="620" y="407"/>
                    <a:pt x="621" y="406"/>
                  </a:cubicBezTo>
                  <a:cubicBezTo>
                    <a:pt x="622" y="404"/>
                    <a:pt x="623" y="403"/>
                    <a:pt x="624" y="402"/>
                  </a:cubicBezTo>
                  <a:cubicBezTo>
                    <a:pt x="625" y="400"/>
                    <a:pt x="626" y="399"/>
                    <a:pt x="627" y="398"/>
                  </a:cubicBezTo>
                  <a:cubicBezTo>
                    <a:pt x="632" y="387"/>
                    <a:pt x="635" y="377"/>
                    <a:pt x="635" y="365"/>
                  </a:cubicBezTo>
                  <a:cubicBezTo>
                    <a:pt x="635" y="354"/>
                    <a:pt x="632" y="343"/>
                    <a:pt x="627" y="333"/>
                  </a:cubicBezTo>
                  <a:cubicBezTo>
                    <a:pt x="627" y="333"/>
                    <a:pt x="628" y="332"/>
                    <a:pt x="629" y="332"/>
                  </a:cubicBezTo>
                  <a:cubicBezTo>
                    <a:pt x="908" y="104"/>
                    <a:pt x="908" y="104"/>
                    <a:pt x="908" y="104"/>
                  </a:cubicBezTo>
                  <a:cubicBezTo>
                    <a:pt x="909" y="103"/>
                    <a:pt x="910" y="102"/>
                    <a:pt x="911" y="101"/>
                  </a:cubicBezTo>
                  <a:cubicBezTo>
                    <a:pt x="912" y="102"/>
                    <a:pt x="913" y="103"/>
                    <a:pt x="914" y="104"/>
                  </a:cubicBezTo>
                  <a:cubicBezTo>
                    <a:pt x="1193" y="332"/>
                    <a:pt x="1193" y="332"/>
                    <a:pt x="1193" y="332"/>
                  </a:cubicBezTo>
                  <a:cubicBezTo>
                    <a:pt x="1194" y="332"/>
                    <a:pt x="1195" y="333"/>
                    <a:pt x="1195" y="333"/>
                  </a:cubicBezTo>
                  <a:cubicBezTo>
                    <a:pt x="1196" y="332"/>
                    <a:pt x="1197" y="331"/>
                    <a:pt x="1198" y="328"/>
                  </a:cubicBezTo>
                  <a:cubicBezTo>
                    <a:pt x="1199" y="327"/>
                    <a:pt x="1200" y="326"/>
                    <a:pt x="1201" y="324"/>
                  </a:cubicBezTo>
                  <a:cubicBezTo>
                    <a:pt x="1200" y="324"/>
                    <a:pt x="1200" y="323"/>
                    <a:pt x="1199" y="323"/>
                  </a:cubicBezTo>
                  <a:cubicBezTo>
                    <a:pt x="920" y="96"/>
                    <a:pt x="920" y="96"/>
                    <a:pt x="920" y="96"/>
                  </a:cubicBezTo>
                  <a:cubicBezTo>
                    <a:pt x="919" y="96"/>
                    <a:pt x="919" y="95"/>
                    <a:pt x="918" y="95"/>
                  </a:cubicBezTo>
                  <a:cubicBezTo>
                    <a:pt x="919" y="93"/>
                    <a:pt x="920" y="92"/>
                    <a:pt x="921" y="91"/>
                  </a:cubicBezTo>
                  <a:cubicBezTo>
                    <a:pt x="922" y="89"/>
                    <a:pt x="923" y="88"/>
                    <a:pt x="924" y="87"/>
                  </a:cubicBezTo>
                  <a:cubicBezTo>
                    <a:pt x="925" y="84"/>
                    <a:pt x="926" y="83"/>
                    <a:pt x="927" y="82"/>
                  </a:cubicBezTo>
                  <a:cubicBezTo>
                    <a:pt x="932" y="72"/>
                    <a:pt x="935" y="61"/>
                    <a:pt x="935" y="50"/>
                  </a:cubicBezTo>
                  <a:cubicBezTo>
                    <a:pt x="935" y="38"/>
                    <a:pt x="932" y="28"/>
                    <a:pt x="927" y="17"/>
                  </a:cubicBezTo>
                  <a:cubicBezTo>
                    <a:pt x="927" y="17"/>
                    <a:pt x="928" y="16"/>
                    <a:pt x="929" y="16"/>
                  </a:cubicBezTo>
                  <a:cubicBezTo>
                    <a:pt x="932" y="14"/>
                    <a:pt x="935" y="12"/>
                    <a:pt x="937" y="9"/>
                  </a:cubicBezTo>
                  <a:cubicBezTo>
                    <a:pt x="936" y="6"/>
                    <a:pt x="934" y="3"/>
                    <a:pt x="933" y="0"/>
                  </a:cubicBezTo>
                  <a:cubicBezTo>
                    <a:pt x="923" y="8"/>
                    <a:pt x="923" y="8"/>
                    <a:pt x="923" y="8"/>
                  </a:cubicBezTo>
                  <a:cubicBezTo>
                    <a:pt x="922" y="8"/>
                    <a:pt x="922" y="9"/>
                    <a:pt x="921" y="9"/>
                  </a:cubicBezTo>
                  <a:cubicBezTo>
                    <a:pt x="920" y="10"/>
                    <a:pt x="919" y="11"/>
                    <a:pt x="918" y="12"/>
                  </a:cubicBezTo>
                  <a:cubicBezTo>
                    <a:pt x="916" y="14"/>
                    <a:pt x="915" y="15"/>
                    <a:pt x="914" y="16"/>
                  </a:cubicBezTo>
                  <a:cubicBezTo>
                    <a:pt x="913" y="17"/>
                    <a:pt x="912" y="19"/>
                    <a:pt x="911" y="20"/>
                  </a:cubicBezTo>
                  <a:cubicBezTo>
                    <a:pt x="910" y="21"/>
                    <a:pt x="909" y="24"/>
                    <a:pt x="908" y="25"/>
                  </a:cubicBezTo>
                  <a:cubicBezTo>
                    <a:pt x="907" y="27"/>
                    <a:pt x="906" y="29"/>
                    <a:pt x="905" y="30"/>
                  </a:cubicBezTo>
                  <a:cubicBezTo>
                    <a:pt x="903" y="36"/>
                    <a:pt x="901" y="43"/>
                    <a:pt x="901" y="50"/>
                  </a:cubicBezTo>
                  <a:cubicBezTo>
                    <a:pt x="901" y="50"/>
                    <a:pt x="901" y="50"/>
                    <a:pt x="901" y="50"/>
                  </a:cubicBezTo>
                  <a:cubicBezTo>
                    <a:pt x="901" y="56"/>
                    <a:pt x="903" y="63"/>
                    <a:pt x="905" y="70"/>
                  </a:cubicBezTo>
                  <a:cubicBezTo>
                    <a:pt x="907" y="68"/>
                    <a:pt x="908" y="66"/>
                    <a:pt x="908" y="63"/>
                  </a:cubicBezTo>
                  <a:cubicBezTo>
                    <a:pt x="910" y="59"/>
                    <a:pt x="911" y="54"/>
                    <a:pt x="911" y="50"/>
                  </a:cubicBezTo>
                  <a:cubicBezTo>
                    <a:pt x="911" y="46"/>
                    <a:pt x="912" y="40"/>
                    <a:pt x="914" y="36"/>
                  </a:cubicBezTo>
                  <a:cubicBezTo>
                    <a:pt x="914" y="34"/>
                    <a:pt x="915" y="32"/>
                    <a:pt x="917" y="30"/>
                  </a:cubicBezTo>
                  <a:cubicBezTo>
                    <a:pt x="917" y="29"/>
                    <a:pt x="919" y="27"/>
                    <a:pt x="920" y="26"/>
                  </a:cubicBezTo>
                  <a:cubicBezTo>
                    <a:pt x="924" y="33"/>
                    <a:pt x="926" y="41"/>
                    <a:pt x="926" y="50"/>
                  </a:cubicBezTo>
                  <a:cubicBezTo>
                    <a:pt x="926" y="50"/>
                    <a:pt x="926" y="50"/>
                    <a:pt x="926" y="50"/>
                  </a:cubicBezTo>
                  <a:cubicBezTo>
                    <a:pt x="926" y="58"/>
                    <a:pt x="924" y="67"/>
                    <a:pt x="920" y="74"/>
                  </a:cubicBezTo>
                  <a:cubicBezTo>
                    <a:pt x="919" y="76"/>
                    <a:pt x="918" y="77"/>
                    <a:pt x="917" y="79"/>
                  </a:cubicBezTo>
                  <a:cubicBezTo>
                    <a:pt x="916" y="80"/>
                    <a:pt x="915" y="82"/>
                    <a:pt x="914" y="83"/>
                  </a:cubicBezTo>
                  <a:cubicBezTo>
                    <a:pt x="913" y="84"/>
                    <a:pt x="912" y="87"/>
                    <a:pt x="911" y="88"/>
                  </a:cubicBezTo>
                  <a:cubicBezTo>
                    <a:pt x="910" y="89"/>
                    <a:pt x="909" y="90"/>
                    <a:pt x="908" y="91"/>
                  </a:cubicBezTo>
                  <a:cubicBezTo>
                    <a:pt x="906" y="92"/>
                    <a:pt x="905" y="94"/>
                    <a:pt x="904" y="95"/>
                  </a:cubicBezTo>
                  <a:cubicBezTo>
                    <a:pt x="903" y="95"/>
                    <a:pt x="903" y="96"/>
                    <a:pt x="902" y="96"/>
                  </a:cubicBezTo>
                  <a:cubicBezTo>
                    <a:pt x="623" y="323"/>
                    <a:pt x="623" y="323"/>
                    <a:pt x="623" y="323"/>
                  </a:cubicBezTo>
                  <a:cubicBezTo>
                    <a:pt x="622" y="323"/>
                    <a:pt x="622" y="324"/>
                    <a:pt x="621" y="324"/>
                  </a:cubicBezTo>
                  <a:cubicBezTo>
                    <a:pt x="620" y="325"/>
                    <a:pt x="619" y="326"/>
                    <a:pt x="618" y="327"/>
                  </a:cubicBezTo>
                  <a:cubicBezTo>
                    <a:pt x="616" y="329"/>
                    <a:pt x="615" y="331"/>
                    <a:pt x="614" y="332"/>
                  </a:cubicBezTo>
                  <a:cubicBezTo>
                    <a:pt x="613" y="333"/>
                    <a:pt x="612" y="335"/>
                    <a:pt x="611" y="336"/>
                  </a:cubicBezTo>
                  <a:cubicBezTo>
                    <a:pt x="610" y="337"/>
                    <a:pt x="609" y="339"/>
                    <a:pt x="608" y="340"/>
                  </a:cubicBezTo>
                  <a:cubicBezTo>
                    <a:pt x="607" y="342"/>
                    <a:pt x="606" y="344"/>
                    <a:pt x="605" y="345"/>
                  </a:cubicBezTo>
                  <a:cubicBezTo>
                    <a:pt x="603" y="352"/>
                    <a:pt x="601" y="359"/>
                    <a:pt x="601" y="365"/>
                  </a:cubicBezTo>
                  <a:cubicBezTo>
                    <a:pt x="601" y="365"/>
                    <a:pt x="601" y="365"/>
                    <a:pt x="601" y="365"/>
                  </a:cubicBezTo>
                  <a:cubicBezTo>
                    <a:pt x="601" y="372"/>
                    <a:pt x="603" y="379"/>
                    <a:pt x="605" y="385"/>
                  </a:cubicBezTo>
                  <a:cubicBezTo>
                    <a:pt x="607" y="383"/>
                    <a:pt x="608" y="381"/>
                    <a:pt x="608" y="379"/>
                  </a:cubicBezTo>
                  <a:cubicBezTo>
                    <a:pt x="610" y="375"/>
                    <a:pt x="611" y="369"/>
                    <a:pt x="611" y="365"/>
                  </a:cubicBezTo>
                  <a:cubicBezTo>
                    <a:pt x="611" y="361"/>
                    <a:pt x="612" y="356"/>
                    <a:pt x="614" y="352"/>
                  </a:cubicBezTo>
                  <a:cubicBezTo>
                    <a:pt x="614" y="349"/>
                    <a:pt x="615" y="347"/>
                    <a:pt x="617" y="345"/>
                  </a:cubicBezTo>
                  <a:cubicBezTo>
                    <a:pt x="617" y="344"/>
                    <a:pt x="619" y="342"/>
                    <a:pt x="620" y="341"/>
                  </a:cubicBezTo>
                  <a:cubicBezTo>
                    <a:pt x="624" y="348"/>
                    <a:pt x="626" y="357"/>
                    <a:pt x="626" y="365"/>
                  </a:cubicBezTo>
                  <a:cubicBezTo>
                    <a:pt x="626" y="365"/>
                    <a:pt x="626" y="365"/>
                    <a:pt x="626" y="365"/>
                  </a:cubicBezTo>
                  <a:cubicBezTo>
                    <a:pt x="626" y="374"/>
                    <a:pt x="624" y="382"/>
                    <a:pt x="620" y="389"/>
                  </a:cubicBezTo>
                  <a:cubicBezTo>
                    <a:pt x="619" y="392"/>
                    <a:pt x="618" y="393"/>
                    <a:pt x="617" y="395"/>
                  </a:cubicBezTo>
                  <a:cubicBezTo>
                    <a:pt x="616" y="396"/>
                    <a:pt x="615" y="398"/>
                    <a:pt x="614" y="399"/>
                  </a:cubicBezTo>
                  <a:cubicBezTo>
                    <a:pt x="613" y="400"/>
                    <a:pt x="612" y="402"/>
                    <a:pt x="611" y="403"/>
                  </a:cubicBezTo>
                  <a:cubicBezTo>
                    <a:pt x="610" y="404"/>
                    <a:pt x="609" y="405"/>
                    <a:pt x="608" y="406"/>
                  </a:cubicBezTo>
                  <a:cubicBezTo>
                    <a:pt x="606" y="407"/>
                    <a:pt x="605" y="409"/>
                    <a:pt x="604" y="410"/>
                  </a:cubicBezTo>
                  <a:cubicBezTo>
                    <a:pt x="603" y="410"/>
                    <a:pt x="603" y="411"/>
                    <a:pt x="602" y="411"/>
                  </a:cubicBezTo>
                  <a:cubicBezTo>
                    <a:pt x="322" y="639"/>
                    <a:pt x="322" y="639"/>
                    <a:pt x="322" y="639"/>
                  </a:cubicBezTo>
                  <a:cubicBezTo>
                    <a:pt x="321" y="639"/>
                    <a:pt x="321" y="640"/>
                    <a:pt x="320" y="640"/>
                  </a:cubicBezTo>
                  <a:cubicBezTo>
                    <a:pt x="319" y="641"/>
                    <a:pt x="318" y="642"/>
                    <a:pt x="317" y="643"/>
                  </a:cubicBezTo>
                  <a:cubicBezTo>
                    <a:pt x="315" y="645"/>
                    <a:pt x="314" y="646"/>
                    <a:pt x="313" y="647"/>
                  </a:cubicBezTo>
                  <a:cubicBezTo>
                    <a:pt x="312" y="648"/>
                    <a:pt x="311" y="650"/>
                    <a:pt x="310" y="651"/>
                  </a:cubicBezTo>
                  <a:cubicBezTo>
                    <a:pt x="309" y="652"/>
                    <a:pt x="308" y="654"/>
                    <a:pt x="307" y="655"/>
                  </a:cubicBezTo>
                  <a:cubicBezTo>
                    <a:pt x="306" y="658"/>
                    <a:pt x="305" y="660"/>
                    <a:pt x="304" y="661"/>
                  </a:cubicBezTo>
                  <a:cubicBezTo>
                    <a:pt x="302" y="667"/>
                    <a:pt x="300" y="674"/>
                    <a:pt x="300" y="681"/>
                  </a:cubicBezTo>
                  <a:cubicBezTo>
                    <a:pt x="300" y="681"/>
                    <a:pt x="300" y="681"/>
                    <a:pt x="300" y="681"/>
                  </a:cubicBezTo>
                  <a:cubicBezTo>
                    <a:pt x="300" y="687"/>
                    <a:pt x="302" y="694"/>
                    <a:pt x="304" y="701"/>
                  </a:cubicBezTo>
                  <a:cubicBezTo>
                    <a:pt x="306" y="699"/>
                    <a:pt x="307" y="696"/>
                    <a:pt x="307" y="694"/>
                  </a:cubicBezTo>
                  <a:cubicBezTo>
                    <a:pt x="309" y="690"/>
                    <a:pt x="310" y="685"/>
                    <a:pt x="310" y="681"/>
                  </a:cubicBezTo>
                  <a:cubicBezTo>
                    <a:pt x="310" y="676"/>
                    <a:pt x="311" y="671"/>
                    <a:pt x="313" y="667"/>
                  </a:cubicBezTo>
                  <a:cubicBezTo>
                    <a:pt x="313" y="665"/>
                    <a:pt x="314" y="663"/>
                    <a:pt x="316" y="661"/>
                  </a:cubicBezTo>
                  <a:cubicBezTo>
                    <a:pt x="316" y="660"/>
                    <a:pt x="318" y="658"/>
                    <a:pt x="319" y="656"/>
                  </a:cubicBezTo>
                  <a:cubicBezTo>
                    <a:pt x="323" y="664"/>
                    <a:pt x="325" y="672"/>
                    <a:pt x="325" y="681"/>
                  </a:cubicBezTo>
                  <a:cubicBezTo>
                    <a:pt x="325" y="681"/>
                    <a:pt x="325" y="681"/>
                    <a:pt x="325" y="681"/>
                  </a:cubicBezTo>
                  <a:cubicBezTo>
                    <a:pt x="325" y="689"/>
                    <a:pt x="323" y="698"/>
                    <a:pt x="319" y="705"/>
                  </a:cubicBezTo>
                  <a:cubicBezTo>
                    <a:pt x="318" y="707"/>
                    <a:pt x="317" y="708"/>
                    <a:pt x="316" y="710"/>
                  </a:cubicBezTo>
                  <a:cubicBezTo>
                    <a:pt x="315" y="711"/>
                    <a:pt x="314" y="713"/>
                    <a:pt x="313" y="714"/>
                  </a:cubicBezTo>
                  <a:cubicBezTo>
                    <a:pt x="312" y="715"/>
                    <a:pt x="311" y="717"/>
                    <a:pt x="310" y="719"/>
                  </a:cubicBezTo>
                  <a:cubicBezTo>
                    <a:pt x="309" y="720"/>
                    <a:pt x="308" y="721"/>
                    <a:pt x="307" y="722"/>
                  </a:cubicBezTo>
                  <a:cubicBezTo>
                    <a:pt x="305" y="723"/>
                    <a:pt x="304" y="725"/>
                    <a:pt x="303" y="726"/>
                  </a:cubicBezTo>
                  <a:cubicBezTo>
                    <a:pt x="302" y="726"/>
                    <a:pt x="302" y="727"/>
                    <a:pt x="301" y="727"/>
                  </a:cubicBezTo>
                  <a:cubicBezTo>
                    <a:pt x="22" y="954"/>
                    <a:pt x="22" y="954"/>
                    <a:pt x="22" y="954"/>
                  </a:cubicBezTo>
                  <a:cubicBezTo>
                    <a:pt x="21" y="954"/>
                    <a:pt x="21" y="955"/>
                    <a:pt x="20" y="955"/>
                  </a:cubicBezTo>
                  <a:cubicBezTo>
                    <a:pt x="19" y="956"/>
                    <a:pt x="18" y="957"/>
                    <a:pt x="17" y="958"/>
                  </a:cubicBezTo>
                  <a:cubicBezTo>
                    <a:pt x="15" y="960"/>
                    <a:pt x="14" y="961"/>
                    <a:pt x="13" y="962"/>
                  </a:cubicBezTo>
                  <a:cubicBezTo>
                    <a:pt x="12" y="963"/>
                    <a:pt x="11" y="966"/>
                    <a:pt x="10" y="967"/>
                  </a:cubicBezTo>
                  <a:cubicBezTo>
                    <a:pt x="10" y="967"/>
                    <a:pt x="10" y="967"/>
                    <a:pt x="10" y="967"/>
                  </a:cubicBezTo>
                  <a:cubicBezTo>
                    <a:pt x="9" y="968"/>
                    <a:pt x="8" y="970"/>
                    <a:pt x="7" y="971"/>
                  </a:cubicBezTo>
                  <a:cubicBezTo>
                    <a:pt x="6" y="973"/>
                    <a:pt x="5" y="975"/>
                    <a:pt x="4" y="977"/>
                  </a:cubicBezTo>
                  <a:cubicBezTo>
                    <a:pt x="2" y="983"/>
                    <a:pt x="0" y="990"/>
                    <a:pt x="0" y="996"/>
                  </a:cubicBezTo>
                  <a:cubicBezTo>
                    <a:pt x="5" y="996"/>
                    <a:pt x="5" y="996"/>
                    <a:pt x="5" y="996"/>
                  </a:cubicBezTo>
                  <a:cubicBezTo>
                    <a:pt x="10" y="996"/>
                    <a:pt x="10" y="996"/>
                    <a:pt x="10" y="996"/>
                  </a:cubicBezTo>
                  <a:cubicBezTo>
                    <a:pt x="10" y="992"/>
                    <a:pt x="11" y="987"/>
                    <a:pt x="13" y="982"/>
                  </a:cubicBezTo>
                  <a:cubicBezTo>
                    <a:pt x="13" y="980"/>
                    <a:pt x="14" y="978"/>
                    <a:pt x="16" y="976"/>
                  </a:cubicBezTo>
                  <a:cubicBezTo>
                    <a:pt x="16" y="975"/>
                    <a:pt x="17" y="973"/>
                    <a:pt x="18" y="972"/>
                  </a:cubicBezTo>
                  <a:cubicBezTo>
                    <a:pt x="18" y="972"/>
                    <a:pt x="18" y="972"/>
                    <a:pt x="19" y="972"/>
                  </a:cubicBezTo>
                  <a:cubicBezTo>
                    <a:pt x="23" y="979"/>
                    <a:pt x="25" y="988"/>
                    <a:pt x="25" y="996"/>
                  </a:cubicBezTo>
                  <a:cubicBezTo>
                    <a:pt x="29" y="996"/>
                    <a:pt x="29" y="996"/>
                    <a:pt x="29" y="996"/>
                  </a:cubicBezTo>
                  <a:cubicBezTo>
                    <a:pt x="34" y="996"/>
                    <a:pt x="34" y="996"/>
                    <a:pt x="34" y="996"/>
                  </a:cubicBezTo>
                  <a:cubicBezTo>
                    <a:pt x="34" y="985"/>
                    <a:pt x="31" y="974"/>
                    <a:pt x="26" y="963"/>
                  </a:cubicBezTo>
                  <a:cubicBezTo>
                    <a:pt x="26" y="963"/>
                    <a:pt x="27" y="962"/>
                    <a:pt x="28" y="962"/>
                  </a:cubicBezTo>
                  <a:cubicBezTo>
                    <a:pt x="307" y="735"/>
                    <a:pt x="307" y="735"/>
                    <a:pt x="307" y="735"/>
                  </a:cubicBezTo>
                  <a:cubicBezTo>
                    <a:pt x="308" y="734"/>
                    <a:pt x="309" y="733"/>
                    <a:pt x="310" y="732"/>
                  </a:cubicBezTo>
                  <a:cubicBezTo>
                    <a:pt x="311" y="733"/>
                    <a:pt x="312" y="734"/>
                    <a:pt x="313" y="735"/>
                  </a:cubicBezTo>
                  <a:cubicBezTo>
                    <a:pt x="592" y="962"/>
                    <a:pt x="592" y="962"/>
                    <a:pt x="592" y="962"/>
                  </a:cubicBezTo>
                  <a:cubicBezTo>
                    <a:pt x="594" y="962"/>
                    <a:pt x="594" y="963"/>
                    <a:pt x="594" y="963"/>
                  </a:cubicBezTo>
                  <a:cubicBezTo>
                    <a:pt x="595" y="962"/>
                    <a:pt x="597" y="961"/>
                    <a:pt x="597" y="959"/>
                  </a:cubicBezTo>
                  <a:cubicBezTo>
                    <a:pt x="599" y="958"/>
                    <a:pt x="600" y="957"/>
                    <a:pt x="601" y="955"/>
                  </a:cubicBezTo>
                  <a:cubicBezTo>
                    <a:pt x="600" y="955"/>
                    <a:pt x="600" y="954"/>
                    <a:pt x="599" y="954"/>
                  </a:cubicBezTo>
                  <a:cubicBezTo>
                    <a:pt x="319" y="727"/>
                    <a:pt x="319" y="727"/>
                    <a:pt x="319" y="7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5" name="Freeform 62"/>
            <p:cNvSpPr>
              <a:spLocks/>
            </p:cNvSpPr>
            <p:nvPr/>
          </p:nvSpPr>
          <p:spPr bwMode="auto">
            <a:xfrm>
              <a:off x="5589587" y="4394200"/>
              <a:ext cx="92075" cy="71437"/>
            </a:xfrm>
            <a:custGeom>
              <a:avLst/>
              <a:gdLst>
                <a:gd name="T0" fmla="*/ 27 w 144"/>
                <a:gd name="T1" fmla="*/ 9 h 114"/>
                <a:gd name="T2" fmla="*/ 0 w 144"/>
                <a:gd name="T3" fmla="*/ 0 h 114"/>
                <a:gd name="T4" fmla="*/ 140 w 144"/>
                <a:gd name="T5" fmla="*/ 113 h 114"/>
                <a:gd name="T6" fmla="*/ 142 w 144"/>
                <a:gd name="T7" fmla="*/ 114 h 114"/>
                <a:gd name="T8" fmla="*/ 142 w 144"/>
                <a:gd name="T9" fmla="*/ 114 h 114"/>
                <a:gd name="T10" fmla="*/ 144 w 144"/>
                <a:gd name="T11" fmla="*/ 111 h 114"/>
                <a:gd name="T12" fmla="*/ 140 w 144"/>
                <a:gd name="T13" fmla="*/ 100 h 114"/>
                <a:gd name="T14" fmla="*/ 27 w 144"/>
                <a:gd name="T15" fmla="*/ 9 h 114"/>
                <a:gd name="T16" fmla="*/ 27 w 144"/>
                <a:gd name="T17" fmla="*/ 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114">
                  <a:moveTo>
                    <a:pt x="27" y="9"/>
                  </a:moveTo>
                  <a:cubicBezTo>
                    <a:pt x="18" y="5"/>
                    <a:pt x="9" y="2"/>
                    <a:pt x="0" y="0"/>
                  </a:cubicBezTo>
                  <a:cubicBezTo>
                    <a:pt x="139" y="113"/>
                    <a:pt x="140" y="113"/>
                    <a:pt x="140" y="113"/>
                  </a:cubicBezTo>
                  <a:cubicBezTo>
                    <a:pt x="141" y="113"/>
                    <a:pt x="141" y="114"/>
                    <a:pt x="142" y="114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42" y="113"/>
                    <a:pt x="143" y="112"/>
                    <a:pt x="144" y="111"/>
                  </a:cubicBezTo>
                  <a:cubicBezTo>
                    <a:pt x="143" y="107"/>
                    <a:pt x="141" y="103"/>
                    <a:pt x="140" y="100"/>
                  </a:cubicBezTo>
                  <a:cubicBezTo>
                    <a:pt x="95" y="64"/>
                    <a:pt x="58" y="34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6" name="Freeform 63"/>
            <p:cNvSpPr>
              <a:spLocks/>
            </p:cNvSpPr>
            <p:nvPr/>
          </p:nvSpPr>
          <p:spPr bwMode="auto">
            <a:xfrm>
              <a:off x="4918075" y="4368800"/>
              <a:ext cx="574675" cy="520700"/>
            </a:xfrm>
            <a:custGeom>
              <a:avLst/>
              <a:gdLst>
                <a:gd name="T0" fmla="*/ 317 w 901"/>
                <a:gd name="T1" fmla="*/ 546 h 816"/>
                <a:gd name="T2" fmla="*/ 323 w 901"/>
                <a:gd name="T3" fmla="*/ 537 h 816"/>
                <a:gd name="T4" fmla="*/ 326 w 901"/>
                <a:gd name="T5" fmla="*/ 533 h 816"/>
                <a:gd name="T6" fmla="*/ 326 w 901"/>
                <a:gd name="T7" fmla="*/ 468 h 816"/>
                <a:gd name="T8" fmla="*/ 608 w 901"/>
                <a:gd name="T9" fmla="*/ 240 h 816"/>
                <a:gd name="T10" fmla="*/ 614 w 901"/>
                <a:gd name="T11" fmla="*/ 240 h 816"/>
                <a:gd name="T12" fmla="*/ 895 w 901"/>
                <a:gd name="T13" fmla="*/ 468 h 816"/>
                <a:gd name="T14" fmla="*/ 898 w 901"/>
                <a:gd name="T15" fmla="*/ 464 h 816"/>
                <a:gd name="T16" fmla="*/ 901 w 901"/>
                <a:gd name="T17" fmla="*/ 459 h 816"/>
                <a:gd name="T18" fmla="*/ 899 w 901"/>
                <a:gd name="T19" fmla="*/ 458 h 816"/>
                <a:gd name="T20" fmla="*/ 620 w 901"/>
                <a:gd name="T21" fmla="*/ 231 h 816"/>
                <a:gd name="T22" fmla="*/ 618 w 901"/>
                <a:gd name="T23" fmla="*/ 230 h 816"/>
                <a:gd name="T24" fmla="*/ 624 w 901"/>
                <a:gd name="T25" fmla="*/ 222 h 816"/>
                <a:gd name="T26" fmla="*/ 627 w 901"/>
                <a:gd name="T27" fmla="*/ 217 h 816"/>
                <a:gd name="T28" fmla="*/ 627 w 901"/>
                <a:gd name="T29" fmla="*/ 152 h 816"/>
                <a:gd name="T30" fmla="*/ 813 w 901"/>
                <a:gd name="T31" fmla="*/ 1 h 816"/>
                <a:gd name="T32" fmla="*/ 623 w 901"/>
                <a:gd name="T33" fmla="*/ 143 h 816"/>
                <a:gd name="T34" fmla="*/ 618 w 901"/>
                <a:gd name="T35" fmla="*/ 147 h 816"/>
                <a:gd name="T36" fmla="*/ 611 w 901"/>
                <a:gd name="T37" fmla="*/ 155 h 816"/>
                <a:gd name="T38" fmla="*/ 605 w 901"/>
                <a:gd name="T39" fmla="*/ 165 h 816"/>
                <a:gd name="T40" fmla="*/ 601 w 901"/>
                <a:gd name="T41" fmla="*/ 185 h 816"/>
                <a:gd name="T42" fmla="*/ 607 w 901"/>
                <a:gd name="T43" fmla="*/ 202 h 816"/>
                <a:gd name="T44" fmla="*/ 611 w 901"/>
                <a:gd name="T45" fmla="*/ 185 h 816"/>
                <a:gd name="T46" fmla="*/ 614 w 901"/>
                <a:gd name="T47" fmla="*/ 168 h 816"/>
                <a:gd name="T48" fmla="*/ 620 w 901"/>
                <a:gd name="T49" fmla="*/ 161 h 816"/>
                <a:gd name="T50" fmla="*/ 620 w 901"/>
                <a:gd name="T51" fmla="*/ 209 h 816"/>
                <a:gd name="T52" fmla="*/ 617 w 901"/>
                <a:gd name="T53" fmla="*/ 214 h 816"/>
                <a:gd name="T54" fmla="*/ 611 w 901"/>
                <a:gd name="T55" fmla="*/ 223 h 816"/>
                <a:gd name="T56" fmla="*/ 604 w 901"/>
                <a:gd name="T57" fmla="*/ 230 h 816"/>
                <a:gd name="T58" fmla="*/ 322 w 901"/>
                <a:gd name="T59" fmla="*/ 458 h 816"/>
                <a:gd name="T60" fmla="*/ 319 w 901"/>
                <a:gd name="T61" fmla="*/ 460 h 816"/>
                <a:gd name="T62" fmla="*/ 313 w 901"/>
                <a:gd name="T63" fmla="*/ 467 h 816"/>
                <a:gd name="T64" fmla="*/ 307 w 901"/>
                <a:gd name="T65" fmla="*/ 475 h 816"/>
                <a:gd name="T66" fmla="*/ 300 w 901"/>
                <a:gd name="T67" fmla="*/ 500 h 816"/>
                <a:gd name="T68" fmla="*/ 304 w 901"/>
                <a:gd name="T69" fmla="*/ 520 h 816"/>
                <a:gd name="T70" fmla="*/ 310 w 901"/>
                <a:gd name="T71" fmla="*/ 500 h 816"/>
                <a:gd name="T72" fmla="*/ 316 w 901"/>
                <a:gd name="T73" fmla="*/ 480 h 816"/>
                <a:gd name="T74" fmla="*/ 319 w 901"/>
                <a:gd name="T75" fmla="*/ 476 h 816"/>
                <a:gd name="T76" fmla="*/ 319 w 901"/>
                <a:gd name="T77" fmla="*/ 525 h 816"/>
                <a:gd name="T78" fmla="*/ 313 w 901"/>
                <a:gd name="T79" fmla="*/ 534 h 816"/>
                <a:gd name="T80" fmla="*/ 307 w 901"/>
                <a:gd name="T81" fmla="*/ 542 h 816"/>
                <a:gd name="T82" fmla="*/ 303 w 901"/>
                <a:gd name="T83" fmla="*/ 546 h 816"/>
                <a:gd name="T84" fmla="*/ 301 w 901"/>
                <a:gd name="T85" fmla="*/ 547 h 816"/>
                <a:gd name="T86" fmla="*/ 20 w 901"/>
                <a:gd name="T87" fmla="*/ 775 h 816"/>
                <a:gd name="T88" fmla="*/ 13 w 901"/>
                <a:gd name="T89" fmla="*/ 782 h 816"/>
                <a:gd name="T90" fmla="*/ 7 w 901"/>
                <a:gd name="T91" fmla="*/ 791 h 816"/>
                <a:gd name="T92" fmla="*/ 0 w 901"/>
                <a:gd name="T93" fmla="*/ 816 h 816"/>
                <a:gd name="T94" fmla="*/ 10 w 901"/>
                <a:gd name="T95" fmla="*/ 816 h 816"/>
                <a:gd name="T96" fmla="*/ 14 w 901"/>
                <a:gd name="T97" fmla="*/ 816 h 816"/>
                <a:gd name="T98" fmla="*/ 24 w 901"/>
                <a:gd name="T99" fmla="*/ 816 h 816"/>
                <a:gd name="T100" fmla="*/ 19 w 901"/>
                <a:gd name="T101" fmla="*/ 792 h 816"/>
                <a:gd name="T102" fmla="*/ 29 w 901"/>
                <a:gd name="T103" fmla="*/ 816 h 816"/>
                <a:gd name="T104" fmla="*/ 26 w 901"/>
                <a:gd name="T105" fmla="*/ 783 h 816"/>
                <a:gd name="T106" fmla="*/ 307 w 901"/>
                <a:gd name="T107" fmla="*/ 555 h 816"/>
                <a:gd name="T108" fmla="*/ 313 w 901"/>
                <a:gd name="T109" fmla="*/ 555 h 816"/>
                <a:gd name="T110" fmla="*/ 595 w 901"/>
                <a:gd name="T111" fmla="*/ 783 h 816"/>
                <a:gd name="T112" fmla="*/ 598 w 901"/>
                <a:gd name="T113" fmla="*/ 779 h 816"/>
                <a:gd name="T114" fmla="*/ 599 w 901"/>
                <a:gd name="T115" fmla="*/ 774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1" h="816">
                  <a:moveTo>
                    <a:pt x="319" y="547"/>
                  </a:moveTo>
                  <a:cubicBezTo>
                    <a:pt x="318" y="547"/>
                    <a:pt x="318" y="546"/>
                    <a:pt x="317" y="546"/>
                  </a:cubicBezTo>
                  <a:cubicBezTo>
                    <a:pt x="318" y="544"/>
                    <a:pt x="319" y="543"/>
                    <a:pt x="320" y="542"/>
                  </a:cubicBezTo>
                  <a:cubicBezTo>
                    <a:pt x="321" y="539"/>
                    <a:pt x="322" y="538"/>
                    <a:pt x="323" y="537"/>
                  </a:cubicBezTo>
                  <a:cubicBezTo>
                    <a:pt x="324" y="535"/>
                    <a:pt x="325" y="534"/>
                    <a:pt x="326" y="533"/>
                  </a:cubicBezTo>
                  <a:cubicBezTo>
                    <a:pt x="326" y="533"/>
                    <a:pt x="326" y="533"/>
                    <a:pt x="326" y="533"/>
                  </a:cubicBezTo>
                  <a:cubicBezTo>
                    <a:pt x="331" y="523"/>
                    <a:pt x="334" y="512"/>
                    <a:pt x="334" y="500"/>
                  </a:cubicBezTo>
                  <a:cubicBezTo>
                    <a:pt x="334" y="489"/>
                    <a:pt x="331" y="478"/>
                    <a:pt x="326" y="468"/>
                  </a:cubicBezTo>
                  <a:cubicBezTo>
                    <a:pt x="326" y="468"/>
                    <a:pt x="327" y="467"/>
                    <a:pt x="328" y="467"/>
                  </a:cubicBezTo>
                  <a:cubicBezTo>
                    <a:pt x="608" y="240"/>
                    <a:pt x="608" y="240"/>
                    <a:pt x="608" y="240"/>
                  </a:cubicBezTo>
                  <a:cubicBezTo>
                    <a:pt x="609" y="239"/>
                    <a:pt x="610" y="237"/>
                    <a:pt x="611" y="236"/>
                  </a:cubicBezTo>
                  <a:cubicBezTo>
                    <a:pt x="612" y="237"/>
                    <a:pt x="613" y="239"/>
                    <a:pt x="614" y="240"/>
                  </a:cubicBezTo>
                  <a:cubicBezTo>
                    <a:pt x="893" y="467"/>
                    <a:pt x="893" y="467"/>
                    <a:pt x="893" y="467"/>
                  </a:cubicBezTo>
                  <a:cubicBezTo>
                    <a:pt x="894" y="467"/>
                    <a:pt x="895" y="468"/>
                    <a:pt x="895" y="468"/>
                  </a:cubicBezTo>
                  <a:cubicBezTo>
                    <a:pt x="895" y="468"/>
                    <a:pt x="895" y="468"/>
                    <a:pt x="895" y="468"/>
                  </a:cubicBezTo>
                  <a:cubicBezTo>
                    <a:pt x="896" y="467"/>
                    <a:pt x="897" y="466"/>
                    <a:pt x="898" y="464"/>
                  </a:cubicBezTo>
                  <a:cubicBezTo>
                    <a:pt x="899" y="463"/>
                    <a:pt x="900" y="462"/>
                    <a:pt x="901" y="459"/>
                  </a:cubicBezTo>
                  <a:cubicBezTo>
                    <a:pt x="901" y="459"/>
                    <a:pt x="901" y="459"/>
                    <a:pt x="901" y="459"/>
                  </a:cubicBezTo>
                  <a:cubicBezTo>
                    <a:pt x="900" y="459"/>
                    <a:pt x="900" y="459"/>
                    <a:pt x="899" y="458"/>
                  </a:cubicBezTo>
                  <a:cubicBezTo>
                    <a:pt x="899" y="458"/>
                    <a:pt x="899" y="458"/>
                    <a:pt x="899" y="458"/>
                  </a:cubicBezTo>
                  <a:cubicBezTo>
                    <a:pt x="828" y="400"/>
                    <a:pt x="775" y="357"/>
                    <a:pt x="735" y="325"/>
                  </a:cubicBezTo>
                  <a:cubicBezTo>
                    <a:pt x="620" y="231"/>
                    <a:pt x="620" y="231"/>
                    <a:pt x="620" y="231"/>
                  </a:cubicBezTo>
                  <a:cubicBezTo>
                    <a:pt x="619" y="231"/>
                    <a:pt x="619" y="230"/>
                    <a:pt x="618" y="230"/>
                  </a:cubicBezTo>
                  <a:cubicBezTo>
                    <a:pt x="618" y="230"/>
                    <a:pt x="618" y="230"/>
                    <a:pt x="618" y="230"/>
                  </a:cubicBezTo>
                  <a:cubicBezTo>
                    <a:pt x="619" y="228"/>
                    <a:pt x="620" y="227"/>
                    <a:pt x="621" y="226"/>
                  </a:cubicBezTo>
                  <a:cubicBezTo>
                    <a:pt x="622" y="224"/>
                    <a:pt x="623" y="223"/>
                    <a:pt x="624" y="222"/>
                  </a:cubicBezTo>
                  <a:cubicBezTo>
                    <a:pt x="625" y="220"/>
                    <a:pt x="626" y="219"/>
                    <a:pt x="627" y="217"/>
                  </a:cubicBezTo>
                  <a:cubicBezTo>
                    <a:pt x="627" y="217"/>
                    <a:pt x="627" y="217"/>
                    <a:pt x="627" y="217"/>
                  </a:cubicBezTo>
                  <a:cubicBezTo>
                    <a:pt x="632" y="207"/>
                    <a:pt x="635" y="196"/>
                    <a:pt x="635" y="185"/>
                  </a:cubicBezTo>
                  <a:cubicBezTo>
                    <a:pt x="635" y="173"/>
                    <a:pt x="632" y="163"/>
                    <a:pt x="627" y="152"/>
                  </a:cubicBezTo>
                  <a:cubicBezTo>
                    <a:pt x="627" y="152"/>
                    <a:pt x="628" y="151"/>
                    <a:pt x="629" y="151"/>
                  </a:cubicBezTo>
                  <a:cubicBezTo>
                    <a:pt x="713" y="82"/>
                    <a:pt x="772" y="35"/>
                    <a:pt x="813" y="1"/>
                  </a:cubicBezTo>
                  <a:cubicBezTo>
                    <a:pt x="808" y="1"/>
                    <a:pt x="803" y="0"/>
                    <a:pt x="798" y="0"/>
                  </a:cubicBezTo>
                  <a:cubicBezTo>
                    <a:pt x="623" y="143"/>
                    <a:pt x="623" y="143"/>
                    <a:pt x="623" y="143"/>
                  </a:cubicBezTo>
                  <a:cubicBezTo>
                    <a:pt x="622" y="143"/>
                    <a:pt x="622" y="144"/>
                    <a:pt x="621" y="144"/>
                  </a:cubicBezTo>
                  <a:cubicBezTo>
                    <a:pt x="620" y="145"/>
                    <a:pt x="619" y="146"/>
                    <a:pt x="618" y="147"/>
                  </a:cubicBezTo>
                  <a:cubicBezTo>
                    <a:pt x="616" y="149"/>
                    <a:pt x="615" y="150"/>
                    <a:pt x="614" y="151"/>
                  </a:cubicBezTo>
                  <a:cubicBezTo>
                    <a:pt x="613" y="152"/>
                    <a:pt x="612" y="154"/>
                    <a:pt x="611" y="155"/>
                  </a:cubicBezTo>
                  <a:cubicBezTo>
                    <a:pt x="610" y="156"/>
                    <a:pt x="609" y="159"/>
                    <a:pt x="608" y="160"/>
                  </a:cubicBezTo>
                  <a:cubicBezTo>
                    <a:pt x="607" y="162"/>
                    <a:pt x="606" y="164"/>
                    <a:pt x="605" y="165"/>
                  </a:cubicBezTo>
                  <a:cubicBezTo>
                    <a:pt x="605" y="165"/>
                    <a:pt x="605" y="165"/>
                    <a:pt x="605" y="165"/>
                  </a:cubicBezTo>
                  <a:cubicBezTo>
                    <a:pt x="603" y="171"/>
                    <a:pt x="601" y="179"/>
                    <a:pt x="601" y="185"/>
                  </a:cubicBezTo>
                  <a:cubicBezTo>
                    <a:pt x="601" y="191"/>
                    <a:pt x="603" y="199"/>
                    <a:pt x="605" y="205"/>
                  </a:cubicBezTo>
                  <a:cubicBezTo>
                    <a:pt x="606" y="204"/>
                    <a:pt x="606" y="203"/>
                    <a:pt x="607" y="202"/>
                  </a:cubicBezTo>
                  <a:cubicBezTo>
                    <a:pt x="607" y="201"/>
                    <a:pt x="608" y="200"/>
                    <a:pt x="608" y="199"/>
                  </a:cubicBezTo>
                  <a:cubicBezTo>
                    <a:pt x="610" y="194"/>
                    <a:pt x="611" y="189"/>
                    <a:pt x="611" y="185"/>
                  </a:cubicBezTo>
                  <a:cubicBezTo>
                    <a:pt x="611" y="181"/>
                    <a:pt x="612" y="175"/>
                    <a:pt x="614" y="171"/>
                  </a:cubicBezTo>
                  <a:cubicBezTo>
                    <a:pt x="614" y="170"/>
                    <a:pt x="614" y="169"/>
                    <a:pt x="614" y="168"/>
                  </a:cubicBezTo>
                  <a:cubicBezTo>
                    <a:pt x="615" y="167"/>
                    <a:pt x="616" y="166"/>
                    <a:pt x="617" y="165"/>
                  </a:cubicBezTo>
                  <a:cubicBezTo>
                    <a:pt x="617" y="164"/>
                    <a:pt x="619" y="162"/>
                    <a:pt x="620" y="161"/>
                  </a:cubicBezTo>
                  <a:cubicBezTo>
                    <a:pt x="624" y="168"/>
                    <a:pt x="626" y="176"/>
                    <a:pt x="626" y="185"/>
                  </a:cubicBezTo>
                  <a:cubicBezTo>
                    <a:pt x="626" y="193"/>
                    <a:pt x="624" y="202"/>
                    <a:pt x="620" y="209"/>
                  </a:cubicBezTo>
                  <a:cubicBezTo>
                    <a:pt x="620" y="209"/>
                    <a:pt x="620" y="209"/>
                    <a:pt x="620" y="209"/>
                  </a:cubicBezTo>
                  <a:cubicBezTo>
                    <a:pt x="619" y="211"/>
                    <a:pt x="618" y="212"/>
                    <a:pt x="617" y="214"/>
                  </a:cubicBezTo>
                  <a:cubicBezTo>
                    <a:pt x="616" y="215"/>
                    <a:pt x="615" y="217"/>
                    <a:pt x="614" y="219"/>
                  </a:cubicBezTo>
                  <a:cubicBezTo>
                    <a:pt x="613" y="220"/>
                    <a:pt x="612" y="222"/>
                    <a:pt x="611" y="223"/>
                  </a:cubicBezTo>
                  <a:cubicBezTo>
                    <a:pt x="610" y="224"/>
                    <a:pt x="609" y="225"/>
                    <a:pt x="608" y="226"/>
                  </a:cubicBezTo>
                  <a:cubicBezTo>
                    <a:pt x="606" y="227"/>
                    <a:pt x="605" y="229"/>
                    <a:pt x="604" y="230"/>
                  </a:cubicBezTo>
                  <a:cubicBezTo>
                    <a:pt x="603" y="230"/>
                    <a:pt x="603" y="231"/>
                    <a:pt x="602" y="231"/>
                  </a:cubicBezTo>
                  <a:cubicBezTo>
                    <a:pt x="322" y="458"/>
                    <a:pt x="322" y="458"/>
                    <a:pt x="322" y="458"/>
                  </a:cubicBezTo>
                  <a:cubicBezTo>
                    <a:pt x="321" y="458"/>
                    <a:pt x="321" y="459"/>
                    <a:pt x="320" y="459"/>
                  </a:cubicBezTo>
                  <a:cubicBezTo>
                    <a:pt x="320" y="460"/>
                    <a:pt x="320" y="460"/>
                    <a:pt x="319" y="460"/>
                  </a:cubicBezTo>
                  <a:cubicBezTo>
                    <a:pt x="319" y="461"/>
                    <a:pt x="318" y="462"/>
                    <a:pt x="317" y="463"/>
                  </a:cubicBezTo>
                  <a:cubicBezTo>
                    <a:pt x="315" y="465"/>
                    <a:pt x="314" y="466"/>
                    <a:pt x="313" y="467"/>
                  </a:cubicBezTo>
                  <a:cubicBezTo>
                    <a:pt x="312" y="468"/>
                    <a:pt x="311" y="470"/>
                    <a:pt x="310" y="471"/>
                  </a:cubicBezTo>
                  <a:cubicBezTo>
                    <a:pt x="309" y="472"/>
                    <a:pt x="308" y="474"/>
                    <a:pt x="307" y="475"/>
                  </a:cubicBezTo>
                  <a:cubicBezTo>
                    <a:pt x="306" y="477"/>
                    <a:pt x="305" y="479"/>
                    <a:pt x="304" y="480"/>
                  </a:cubicBezTo>
                  <a:cubicBezTo>
                    <a:pt x="302" y="487"/>
                    <a:pt x="300" y="494"/>
                    <a:pt x="300" y="500"/>
                  </a:cubicBezTo>
                  <a:cubicBezTo>
                    <a:pt x="300" y="507"/>
                    <a:pt x="302" y="514"/>
                    <a:pt x="304" y="520"/>
                  </a:cubicBezTo>
                  <a:cubicBezTo>
                    <a:pt x="304" y="520"/>
                    <a:pt x="304" y="520"/>
                    <a:pt x="304" y="520"/>
                  </a:cubicBezTo>
                  <a:cubicBezTo>
                    <a:pt x="306" y="518"/>
                    <a:pt x="307" y="516"/>
                    <a:pt x="307" y="514"/>
                  </a:cubicBezTo>
                  <a:cubicBezTo>
                    <a:pt x="309" y="510"/>
                    <a:pt x="310" y="505"/>
                    <a:pt x="310" y="500"/>
                  </a:cubicBezTo>
                  <a:cubicBezTo>
                    <a:pt x="310" y="496"/>
                    <a:pt x="311" y="491"/>
                    <a:pt x="313" y="487"/>
                  </a:cubicBezTo>
                  <a:cubicBezTo>
                    <a:pt x="313" y="485"/>
                    <a:pt x="314" y="483"/>
                    <a:pt x="316" y="480"/>
                  </a:cubicBezTo>
                  <a:cubicBezTo>
                    <a:pt x="316" y="479"/>
                    <a:pt x="318" y="478"/>
                    <a:pt x="319" y="476"/>
                  </a:cubicBezTo>
                  <a:cubicBezTo>
                    <a:pt x="319" y="476"/>
                    <a:pt x="319" y="476"/>
                    <a:pt x="319" y="476"/>
                  </a:cubicBezTo>
                  <a:cubicBezTo>
                    <a:pt x="323" y="484"/>
                    <a:pt x="325" y="492"/>
                    <a:pt x="325" y="500"/>
                  </a:cubicBezTo>
                  <a:cubicBezTo>
                    <a:pt x="325" y="509"/>
                    <a:pt x="323" y="517"/>
                    <a:pt x="319" y="525"/>
                  </a:cubicBezTo>
                  <a:cubicBezTo>
                    <a:pt x="318" y="527"/>
                    <a:pt x="317" y="528"/>
                    <a:pt x="316" y="530"/>
                  </a:cubicBezTo>
                  <a:cubicBezTo>
                    <a:pt x="315" y="531"/>
                    <a:pt x="314" y="533"/>
                    <a:pt x="313" y="534"/>
                  </a:cubicBezTo>
                  <a:cubicBezTo>
                    <a:pt x="312" y="535"/>
                    <a:pt x="311" y="537"/>
                    <a:pt x="310" y="538"/>
                  </a:cubicBezTo>
                  <a:cubicBezTo>
                    <a:pt x="309" y="539"/>
                    <a:pt x="308" y="540"/>
                    <a:pt x="307" y="542"/>
                  </a:cubicBezTo>
                  <a:cubicBezTo>
                    <a:pt x="305" y="543"/>
                    <a:pt x="304" y="545"/>
                    <a:pt x="303" y="546"/>
                  </a:cubicBezTo>
                  <a:cubicBezTo>
                    <a:pt x="303" y="546"/>
                    <a:pt x="303" y="546"/>
                    <a:pt x="303" y="546"/>
                  </a:cubicBezTo>
                  <a:cubicBezTo>
                    <a:pt x="302" y="546"/>
                    <a:pt x="302" y="547"/>
                    <a:pt x="301" y="547"/>
                  </a:cubicBezTo>
                  <a:cubicBezTo>
                    <a:pt x="301" y="547"/>
                    <a:pt x="301" y="547"/>
                    <a:pt x="301" y="547"/>
                  </a:cubicBezTo>
                  <a:cubicBezTo>
                    <a:pt x="22" y="774"/>
                    <a:pt x="22" y="774"/>
                    <a:pt x="22" y="774"/>
                  </a:cubicBezTo>
                  <a:cubicBezTo>
                    <a:pt x="21" y="774"/>
                    <a:pt x="21" y="775"/>
                    <a:pt x="20" y="775"/>
                  </a:cubicBezTo>
                  <a:cubicBezTo>
                    <a:pt x="19" y="776"/>
                    <a:pt x="18" y="777"/>
                    <a:pt x="17" y="778"/>
                  </a:cubicBezTo>
                  <a:cubicBezTo>
                    <a:pt x="15" y="780"/>
                    <a:pt x="14" y="781"/>
                    <a:pt x="13" y="782"/>
                  </a:cubicBezTo>
                  <a:cubicBezTo>
                    <a:pt x="12" y="783"/>
                    <a:pt x="11" y="786"/>
                    <a:pt x="10" y="787"/>
                  </a:cubicBezTo>
                  <a:cubicBezTo>
                    <a:pt x="9" y="788"/>
                    <a:pt x="8" y="790"/>
                    <a:pt x="7" y="791"/>
                  </a:cubicBezTo>
                  <a:cubicBezTo>
                    <a:pt x="6" y="793"/>
                    <a:pt x="5" y="795"/>
                    <a:pt x="4" y="796"/>
                  </a:cubicBezTo>
                  <a:cubicBezTo>
                    <a:pt x="2" y="802"/>
                    <a:pt x="0" y="810"/>
                    <a:pt x="0" y="816"/>
                  </a:cubicBezTo>
                  <a:cubicBezTo>
                    <a:pt x="5" y="816"/>
                    <a:pt x="5" y="816"/>
                    <a:pt x="5" y="816"/>
                  </a:cubicBezTo>
                  <a:cubicBezTo>
                    <a:pt x="8" y="816"/>
                    <a:pt x="9" y="816"/>
                    <a:pt x="10" y="816"/>
                  </a:cubicBezTo>
                  <a:cubicBezTo>
                    <a:pt x="10" y="816"/>
                    <a:pt x="10" y="816"/>
                    <a:pt x="10" y="816"/>
                  </a:cubicBezTo>
                  <a:cubicBezTo>
                    <a:pt x="14" y="816"/>
                    <a:pt x="14" y="816"/>
                    <a:pt x="14" y="816"/>
                  </a:cubicBezTo>
                  <a:cubicBezTo>
                    <a:pt x="19" y="816"/>
                    <a:pt x="19" y="816"/>
                    <a:pt x="19" y="816"/>
                  </a:cubicBezTo>
                  <a:cubicBezTo>
                    <a:pt x="24" y="816"/>
                    <a:pt x="24" y="816"/>
                    <a:pt x="24" y="816"/>
                  </a:cubicBezTo>
                  <a:cubicBezTo>
                    <a:pt x="24" y="808"/>
                    <a:pt x="22" y="800"/>
                    <a:pt x="18" y="793"/>
                  </a:cubicBezTo>
                  <a:cubicBezTo>
                    <a:pt x="19" y="792"/>
                    <a:pt x="19" y="792"/>
                    <a:pt x="19" y="792"/>
                  </a:cubicBezTo>
                  <a:cubicBezTo>
                    <a:pt x="23" y="799"/>
                    <a:pt x="25" y="808"/>
                    <a:pt x="25" y="816"/>
                  </a:cubicBezTo>
                  <a:cubicBezTo>
                    <a:pt x="29" y="816"/>
                    <a:pt x="29" y="816"/>
                    <a:pt x="29" y="816"/>
                  </a:cubicBezTo>
                  <a:cubicBezTo>
                    <a:pt x="34" y="816"/>
                    <a:pt x="34" y="816"/>
                    <a:pt x="34" y="816"/>
                  </a:cubicBezTo>
                  <a:cubicBezTo>
                    <a:pt x="34" y="805"/>
                    <a:pt x="31" y="794"/>
                    <a:pt x="26" y="783"/>
                  </a:cubicBezTo>
                  <a:cubicBezTo>
                    <a:pt x="26" y="783"/>
                    <a:pt x="27" y="782"/>
                    <a:pt x="28" y="782"/>
                  </a:cubicBezTo>
                  <a:cubicBezTo>
                    <a:pt x="307" y="555"/>
                    <a:pt x="307" y="555"/>
                    <a:pt x="307" y="555"/>
                  </a:cubicBezTo>
                  <a:cubicBezTo>
                    <a:pt x="308" y="554"/>
                    <a:pt x="309" y="553"/>
                    <a:pt x="310" y="552"/>
                  </a:cubicBezTo>
                  <a:cubicBezTo>
                    <a:pt x="311" y="553"/>
                    <a:pt x="312" y="554"/>
                    <a:pt x="313" y="555"/>
                  </a:cubicBezTo>
                  <a:cubicBezTo>
                    <a:pt x="593" y="782"/>
                    <a:pt x="593" y="782"/>
                    <a:pt x="593" y="782"/>
                  </a:cubicBezTo>
                  <a:cubicBezTo>
                    <a:pt x="594" y="782"/>
                    <a:pt x="595" y="783"/>
                    <a:pt x="595" y="783"/>
                  </a:cubicBezTo>
                  <a:cubicBezTo>
                    <a:pt x="595" y="783"/>
                    <a:pt x="595" y="783"/>
                    <a:pt x="595" y="783"/>
                  </a:cubicBezTo>
                  <a:cubicBezTo>
                    <a:pt x="596" y="782"/>
                    <a:pt x="597" y="781"/>
                    <a:pt x="598" y="779"/>
                  </a:cubicBezTo>
                  <a:cubicBezTo>
                    <a:pt x="599" y="778"/>
                    <a:pt x="600" y="777"/>
                    <a:pt x="601" y="775"/>
                  </a:cubicBezTo>
                  <a:cubicBezTo>
                    <a:pt x="600" y="775"/>
                    <a:pt x="600" y="774"/>
                    <a:pt x="599" y="774"/>
                  </a:cubicBezTo>
                  <a:cubicBezTo>
                    <a:pt x="319" y="547"/>
                    <a:pt x="319" y="547"/>
                    <a:pt x="319" y="5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7" name="Freeform 64"/>
            <p:cNvSpPr>
              <a:spLocks/>
            </p:cNvSpPr>
            <p:nvPr/>
          </p:nvSpPr>
          <p:spPr bwMode="auto">
            <a:xfrm>
              <a:off x="5683250" y="4478338"/>
              <a:ext cx="4763" cy="22225"/>
            </a:xfrm>
            <a:custGeom>
              <a:avLst/>
              <a:gdLst>
                <a:gd name="T0" fmla="*/ 1 w 7"/>
                <a:gd name="T1" fmla="*/ 25 h 35"/>
                <a:gd name="T2" fmla="*/ 4 w 7"/>
                <a:gd name="T3" fmla="*/ 35 h 35"/>
                <a:gd name="T4" fmla="*/ 7 w 7"/>
                <a:gd name="T5" fmla="*/ 29 h 35"/>
                <a:gd name="T6" fmla="*/ 7 w 7"/>
                <a:gd name="T7" fmla="*/ 28 h 35"/>
                <a:gd name="T8" fmla="*/ 2 w 7"/>
                <a:gd name="T9" fmla="*/ 0 h 35"/>
                <a:gd name="T10" fmla="*/ 0 w 7"/>
                <a:gd name="T11" fmla="*/ 15 h 35"/>
                <a:gd name="T12" fmla="*/ 1 w 7"/>
                <a:gd name="T13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5">
                  <a:moveTo>
                    <a:pt x="1" y="25"/>
                  </a:moveTo>
                  <a:cubicBezTo>
                    <a:pt x="2" y="29"/>
                    <a:pt x="3" y="32"/>
                    <a:pt x="4" y="35"/>
                  </a:cubicBezTo>
                  <a:cubicBezTo>
                    <a:pt x="6" y="33"/>
                    <a:pt x="7" y="31"/>
                    <a:pt x="7" y="29"/>
                  </a:cubicBezTo>
                  <a:cubicBezTo>
                    <a:pt x="7" y="29"/>
                    <a:pt x="7" y="28"/>
                    <a:pt x="7" y="28"/>
                  </a:cubicBezTo>
                  <a:cubicBezTo>
                    <a:pt x="6" y="18"/>
                    <a:pt x="4" y="9"/>
                    <a:pt x="2" y="0"/>
                  </a:cubicBezTo>
                  <a:cubicBezTo>
                    <a:pt x="1" y="5"/>
                    <a:pt x="0" y="11"/>
                    <a:pt x="0" y="15"/>
                  </a:cubicBezTo>
                  <a:cubicBezTo>
                    <a:pt x="0" y="18"/>
                    <a:pt x="0" y="22"/>
                    <a:pt x="1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8" name="Freeform 65"/>
            <p:cNvSpPr>
              <a:spLocks/>
            </p:cNvSpPr>
            <p:nvPr/>
          </p:nvSpPr>
          <p:spPr bwMode="auto">
            <a:xfrm>
              <a:off x="5300662" y="4511675"/>
              <a:ext cx="388938" cy="377825"/>
            </a:xfrm>
            <a:custGeom>
              <a:avLst/>
              <a:gdLst>
                <a:gd name="T0" fmla="*/ 317 w 610"/>
                <a:gd name="T1" fmla="*/ 322 h 592"/>
                <a:gd name="T2" fmla="*/ 323 w 610"/>
                <a:gd name="T3" fmla="*/ 314 h 592"/>
                <a:gd name="T4" fmla="*/ 326 w 610"/>
                <a:gd name="T5" fmla="*/ 309 h 592"/>
                <a:gd name="T6" fmla="*/ 326 w 610"/>
                <a:gd name="T7" fmla="*/ 244 h 592"/>
                <a:gd name="T8" fmla="*/ 608 w 610"/>
                <a:gd name="T9" fmla="*/ 16 h 592"/>
                <a:gd name="T10" fmla="*/ 610 w 610"/>
                <a:gd name="T11" fmla="*/ 0 h 592"/>
                <a:gd name="T12" fmla="*/ 604 w 610"/>
                <a:gd name="T13" fmla="*/ 7 h 592"/>
                <a:gd name="T14" fmla="*/ 322 w 610"/>
                <a:gd name="T15" fmla="*/ 235 h 592"/>
                <a:gd name="T16" fmla="*/ 317 w 610"/>
                <a:gd name="T17" fmla="*/ 239 h 592"/>
                <a:gd name="T18" fmla="*/ 310 w 610"/>
                <a:gd name="T19" fmla="*/ 247 h 592"/>
                <a:gd name="T20" fmla="*/ 304 w 610"/>
                <a:gd name="T21" fmla="*/ 257 h 592"/>
                <a:gd name="T22" fmla="*/ 304 w 610"/>
                <a:gd name="T23" fmla="*/ 296 h 592"/>
                <a:gd name="T24" fmla="*/ 307 w 610"/>
                <a:gd name="T25" fmla="*/ 290 h 592"/>
                <a:gd name="T26" fmla="*/ 313 w 610"/>
                <a:gd name="T27" fmla="*/ 263 h 592"/>
                <a:gd name="T28" fmla="*/ 319 w 610"/>
                <a:gd name="T29" fmla="*/ 253 h 592"/>
                <a:gd name="T30" fmla="*/ 325 w 610"/>
                <a:gd name="T31" fmla="*/ 277 h 592"/>
                <a:gd name="T32" fmla="*/ 316 w 610"/>
                <a:gd name="T33" fmla="*/ 306 h 592"/>
                <a:gd name="T34" fmla="*/ 310 w 610"/>
                <a:gd name="T35" fmla="*/ 315 h 592"/>
                <a:gd name="T36" fmla="*/ 303 w 610"/>
                <a:gd name="T37" fmla="*/ 322 h 592"/>
                <a:gd name="T38" fmla="*/ 22 w 610"/>
                <a:gd name="T39" fmla="*/ 550 h 592"/>
                <a:gd name="T40" fmla="*/ 17 w 610"/>
                <a:gd name="T41" fmla="*/ 554 h 592"/>
                <a:gd name="T42" fmla="*/ 10 w 610"/>
                <a:gd name="T43" fmla="*/ 563 h 592"/>
                <a:gd name="T44" fmla="*/ 4 w 610"/>
                <a:gd name="T45" fmla="*/ 572 h 592"/>
                <a:gd name="T46" fmla="*/ 5 w 610"/>
                <a:gd name="T47" fmla="*/ 592 h 592"/>
                <a:gd name="T48" fmla="*/ 10 w 610"/>
                <a:gd name="T49" fmla="*/ 592 h 592"/>
                <a:gd name="T50" fmla="*/ 19 w 610"/>
                <a:gd name="T51" fmla="*/ 592 h 592"/>
                <a:gd name="T52" fmla="*/ 18 w 610"/>
                <a:gd name="T53" fmla="*/ 569 h 592"/>
                <a:gd name="T54" fmla="*/ 25 w 610"/>
                <a:gd name="T55" fmla="*/ 592 h 592"/>
                <a:gd name="T56" fmla="*/ 34 w 610"/>
                <a:gd name="T57" fmla="*/ 592 h 592"/>
                <a:gd name="T58" fmla="*/ 28 w 610"/>
                <a:gd name="T59" fmla="*/ 558 h 592"/>
                <a:gd name="T60" fmla="*/ 310 w 610"/>
                <a:gd name="T61" fmla="*/ 328 h 592"/>
                <a:gd name="T62" fmla="*/ 593 w 610"/>
                <a:gd name="T63" fmla="*/ 558 h 592"/>
                <a:gd name="T64" fmla="*/ 595 w 610"/>
                <a:gd name="T65" fmla="*/ 559 h 592"/>
                <a:gd name="T66" fmla="*/ 601 w 610"/>
                <a:gd name="T67" fmla="*/ 551 h 592"/>
                <a:gd name="T68" fmla="*/ 319 w 610"/>
                <a:gd name="T69" fmla="*/ 323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10" h="592">
                  <a:moveTo>
                    <a:pt x="319" y="323"/>
                  </a:moveTo>
                  <a:cubicBezTo>
                    <a:pt x="318" y="323"/>
                    <a:pt x="318" y="322"/>
                    <a:pt x="317" y="322"/>
                  </a:cubicBezTo>
                  <a:cubicBezTo>
                    <a:pt x="318" y="320"/>
                    <a:pt x="319" y="319"/>
                    <a:pt x="320" y="318"/>
                  </a:cubicBezTo>
                  <a:cubicBezTo>
                    <a:pt x="321" y="316"/>
                    <a:pt x="322" y="315"/>
                    <a:pt x="323" y="314"/>
                  </a:cubicBezTo>
                  <a:cubicBezTo>
                    <a:pt x="324" y="311"/>
                    <a:pt x="325" y="310"/>
                    <a:pt x="326" y="309"/>
                  </a:cubicBezTo>
                  <a:cubicBezTo>
                    <a:pt x="326" y="309"/>
                    <a:pt x="326" y="309"/>
                    <a:pt x="326" y="309"/>
                  </a:cubicBezTo>
                  <a:cubicBezTo>
                    <a:pt x="331" y="299"/>
                    <a:pt x="334" y="288"/>
                    <a:pt x="334" y="277"/>
                  </a:cubicBezTo>
                  <a:cubicBezTo>
                    <a:pt x="334" y="265"/>
                    <a:pt x="331" y="255"/>
                    <a:pt x="326" y="244"/>
                  </a:cubicBezTo>
                  <a:cubicBezTo>
                    <a:pt x="326" y="244"/>
                    <a:pt x="327" y="243"/>
                    <a:pt x="328" y="243"/>
                  </a:cubicBezTo>
                  <a:cubicBezTo>
                    <a:pt x="608" y="16"/>
                    <a:pt x="608" y="16"/>
                    <a:pt x="608" y="16"/>
                  </a:cubicBezTo>
                  <a:cubicBezTo>
                    <a:pt x="609" y="15"/>
                    <a:pt x="609" y="14"/>
                    <a:pt x="610" y="13"/>
                  </a:cubicBezTo>
                  <a:cubicBezTo>
                    <a:pt x="610" y="9"/>
                    <a:pt x="610" y="4"/>
                    <a:pt x="610" y="0"/>
                  </a:cubicBezTo>
                  <a:cubicBezTo>
                    <a:pt x="609" y="1"/>
                    <a:pt x="608" y="2"/>
                    <a:pt x="608" y="2"/>
                  </a:cubicBezTo>
                  <a:cubicBezTo>
                    <a:pt x="606" y="3"/>
                    <a:pt x="605" y="6"/>
                    <a:pt x="604" y="7"/>
                  </a:cubicBezTo>
                  <a:cubicBezTo>
                    <a:pt x="603" y="7"/>
                    <a:pt x="603" y="8"/>
                    <a:pt x="602" y="8"/>
                  </a:cubicBezTo>
                  <a:cubicBezTo>
                    <a:pt x="322" y="235"/>
                    <a:pt x="322" y="235"/>
                    <a:pt x="322" y="235"/>
                  </a:cubicBezTo>
                  <a:cubicBezTo>
                    <a:pt x="321" y="235"/>
                    <a:pt x="321" y="236"/>
                    <a:pt x="320" y="236"/>
                  </a:cubicBezTo>
                  <a:cubicBezTo>
                    <a:pt x="319" y="237"/>
                    <a:pt x="318" y="238"/>
                    <a:pt x="317" y="239"/>
                  </a:cubicBezTo>
                  <a:cubicBezTo>
                    <a:pt x="315" y="241"/>
                    <a:pt x="314" y="242"/>
                    <a:pt x="313" y="243"/>
                  </a:cubicBezTo>
                  <a:cubicBezTo>
                    <a:pt x="312" y="244"/>
                    <a:pt x="311" y="246"/>
                    <a:pt x="310" y="247"/>
                  </a:cubicBezTo>
                  <a:cubicBezTo>
                    <a:pt x="309" y="248"/>
                    <a:pt x="308" y="250"/>
                    <a:pt x="307" y="252"/>
                  </a:cubicBezTo>
                  <a:cubicBezTo>
                    <a:pt x="306" y="254"/>
                    <a:pt x="305" y="256"/>
                    <a:pt x="304" y="257"/>
                  </a:cubicBezTo>
                  <a:cubicBezTo>
                    <a:pt x="302" y="263"/>
                    <a:pt x="300" y="270"/>
                    <a:pt x="300" y="277"/>
                  </a:cubicBezTo>
                  <a:cubicBezTo>
                    <a:pt x="300" y="283"/>
                    <a:pt x="302" y="290"/>
                    <a:pt x="304" y="296"/>
                  </a:cubicBezTo>
                  <a:cubicBezTo>
                    <a:pt x="304" y="296"/>
                    <a:pt x="304" y="297"/>
                    <a:pt x="304" y="297"/>
                  </a:cubicBezTo>
                  <a:cubicBezTo>
                    <a:pt x="306" y="295"/>
                    <a:pt x="307" y="293"/>
                    <a:pt x="307" y="290"/>
                  </a:cubicBezTo>
                  <a:cubicBezTo>
                    <a:pt x="309" y="286"/>
                    <a:pt x="310" y="281"/>
                    <a:pt x="310" y="277"/>
                  </a:cubicBezTo>
                  <a:cubicBezTo>
                    <a:pt x="310" y="273"/>
                    <a:pt x="311" y="267"/>
                    <a:pt x="313" y="263"/>
                  </a:cubicBezTo>
                  <a:cubicBezTo>
                    <a:pt x="313" y="261"/>
                    <a:pt x="314" y="259"/>
                    <a:pt x="316" y="257"/>
                  </a:cubicBezTo>
                  <a:cubicBezTo>
                    <a:pt x="316" y="256"/>
                    <a:pt x="318" y="254"/>
                    <a:pt x="319" y="253"/>
                  </a:cubicBezTo>
                  <a:cubicBezTo>
                    <a:pt x="319" y="253"/>
                    <a:pt x="319" y="253"/>
                    <a:pt x="319" y="253"/>
                  </a:cubicBezTo>
                  <a:cubicBezTo>
                    <a:pt x="323" y="260"/>
                    <a:pt x="325" y="268"/>
                    <a:pt x="325" y="277"/>
                  </a:cubicBezTo>
                  <a:cubicBezTo>
                    <a:pt x="325" y="285"/>
                    <a:pt x="323" y="294"/>
                    <a:pt x="319" y="301"/>
                  </a:cubicBezTo>
                  <a:cubicBezTo>
                    <a:pt x="318" y="303"/>
                    <a:pt x="317" y="304"/>
                    <a:pt x="316" y="306"/>
                  </a:cubicBezTo>
                  <a:cubicBezTo>
                    <a:pt x="315" y="307"/>
                    <a:pt x="314" y="309"/>
                    <a:pt x="313" y="310"/>
                  </a:cubicBezTo>
                  <a:cubicBezTo>
                    <a:pt x="312" y="311"/>
                    <a:pt x="311" y="314"/>
                    <a:pt x="310" y="315"/>
                  </a:cubicBezTo>
                  <a:cubicBezTo>
                    <a:pt x="309" y="316"/>
                    <a:pt x="308" y="317"/>
                    <a:pt x="307" y="318"/>
                  </a:cubicBezTo>
                  <a:cubicBezTo>
                    <a:pt x="305" y="319"/>
                    <a:pt x="304" y="321"/>
                    <a:pt x="303" y="322"/>
                  </a:cubicBezTo>
                  <a:cubicBezTo>
                    <a:pt x="302" y="322"/>
                    <a:pt x="302" y="323"/>
                    <a:pt x="301" y="323"/>
                  </a:cubicBezTo>
                  <a:cubicBezTo>
                    <a:pt x="22" y="550"/>
                    <a:pt x="22" y="550"/>
                    <a:pt x="22" y="550"/>
                  </a:cubicBezTo>
                  <a:cubicBezTo>
                    <a:pt x="21" y="550"/>
                    <a:pt x="21" y="551"/>
                    <a:pt x="20" y="551"/>
                  </a:cubicBezTo>
                  <a:cubicBezTo>
                    <a:pt x="19" y="552"/>
                    <a:pt x="18" y="553"/>
                    <a:pt x="17" y="554"/>
                  </a:cubicBezTo>
                  <a:cubicBezTo>
                    <a:pt x="15" y="556"/>
                    <a:pt x="14" y="557"/>
                    <a:pt x="13" y="558"/>
                  </a:cubicBezTo>
                  <a:cubicBezTo>
                    <a:pt x="12" y="559"/>
                    <a:pt x="11" y="562"/>
                    <a:pt x="10" y="563"/>
                  </a:cubicBezTo>
                  <a:cubicBezTo>
                    <a:pt x="9" y="564"/>
                    <a:pt x="8" y="566"/>
                    <a:pt x="7" y="567"/>
                  </a:cubicBezTo>
                  <a:cubicBezTo>
                    <a:pt x="6" y="569"/>
                    <a:pt x="5" y="571"/>
                    <a:pt x="4" y="572"/>
                  </a:cubicBezTo>
                  <a:cubicBezTo>
                    <a:pt x="2" y="578"/>
                    <a:pt x="0" y="586"/>
                    <a:pt x="0" y="592"/>
                  </a:cubicBezTo>
                  <a:cubicBezTo>
                    <a:pt x="5" y="592"/>
                    <a:pt x="5" y="592"/>
                    <a:pt x="5" y="592"/>
                  </a:cubicBezTo>
                  <a:cubicBezTo>
                    <a:pt x="8" y="592"/>
                    <a:pt x="9" y="592"/>
                    <a:pt x="9" y="592"/>
                  </a:cubicBezTo>
                  <a:cubicBezTo>
                    <a:pt x="10" y="592"/>
                    <a:pt x="10" y="592"/>
                    <a:pt x="10" y="592"/>
                  </a:cubicBezTo>
                  <a:cubicBezTo>
                    <a:pt x="14" y="592"/>
                    <a:pt x="14" y="592"/>
                    <a:pt x="14" y="592"/>
                  </a:cubicBezTo>
                  <a:cubicBezTo>
                    <a:pt x="19" y="592"/>
                    <a:pt x="19" y="592"/>
                    <a:pt x="19" y="592"/>
                  </a:cubicBezTo>
                  <a:cubicBezTo>
                    <a:pt x="24" y="592"/>
                    <a:pt x="24" y="592"/>
                    <a:pt x="24" y="592"/>
                  </a:cubicBezTo>
                  <a:cubicBezTo>
                    <a:pt x="24" y="584"/>
                    <a:pt x="22" y="576"/>
                    <a:pt x="18" y="569"/>
                  </a:cubicBezTo>
                  <a:cubicBezTo>
                    <a:pt x="19" y="568"/>
                    <a:pt x="19" y="568"/>
                    <a:pt x="19" y="568"/>
                  </a:cubicBezTo>
                  <a:cubicBezTo>
                    <a:pt x="23" y="575"/>
                    <a:pt x="25" y="584"/>
                    <a:pt x="25" y="592"/>
                  </a:cubicBezTo>
                  <a:cubicBezTo>
                    <a:pt x="29" y="592"/>
                    <a:pt x="29" y="592"/>
                    <a:pt x="29" y="592"/>
                  </a:cubicBezTo>
                  <a:cubicBezTo>
                    <a:pt x="34" y="592"/>
                    <a:pt x="34" y="592"/>
                    <a:pt x="34" y="592"/>
                  </a:cubicBezTo>
                  <a:cubicBezTo>
                    <a:pt x="34" y="581"/>
                    <a:pt x="31" y="570"/>
                    <a:pt x="26" y="559"/>
                  </a:cubicBezTo>
                  <a:cubicBezTo>
                    <a:pt x="26" y="559"/>
                    <a:pt x="27" y="558"/>
                    <a:pt x="28" y="558"/>
                  </a:cubicBezTo>
                  <a:cubicBezTo>
                    <a:pt x="307" y="331"/>
                    <a:pt x="307" y="331"/>
                    <a:pt x="307" y="331"/>
                  </a:cubicBezTo>
                  <a:cubicBezTo>
                    <a:pt x="308" y="330"/>
                    <a:pt x="309" y="329"/>
                    <a:pt x="310" y="328"/>
                  </a:cubicBezTo>
                  <a:cubicBezTo>
                    <a:pt x="311" y="329"/>
                    <a:pt x="312" y="330"/>
                    <a:pt x="313" y="331"/>
                  </a:cubicBezTo>
                  <a:cubicBezTo>
                    <a:pt x="593" y="558"/>
                    <a:pt x="593" y="558"/>
                    <a:pt x="593" y="558"/>
                  </a:cubicBezTo>
                  <a:cubicBezTo>
                    <a:pt x="594" y="558"/>
                    <a:pt x="595" y="559"/>
                    <a:pt x="595" y="559"/>
                  </a:cubicBezTo>
                  <a:cubicBezTo>
                    <a:pt x="595" y="559"/>
                    <a:pt x="595" y="559"/>
                    <a:pt x="595" y="559"/>
                  </a:cubicBezTo>
                  <a:cubicBezTo>
                    <a:pt x="596" y="558"/>
                    <a:pt x="597" y="557"/>
                    <a:pt x="598" y="555"/>
                  </a:cubicBezTo>
                  <a:cubicBezTo>
                    <a:pt x="599" y="554"/>
                    <a:pt x="600" y="553"/>
                    <a:pt x="601" y="551"/>
                  </a:cubicBezTo>
                  <a:cubicBezTo>
                    <a:pt x="600" y="551"/>
                    <a:pt x="600" y="550"/>
                    <a:pt x="599" y="550"/>
                  </a:cubicBezTo>
                  <a:cubicBezTo>
                    <a:pt x="319" y="323"/>
                    <a:pt x="319" y="323"/>
                    <a:pt x="319" y="3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9" name="Freeform 66"/>
            <p:cNvSpPr>
              <a:spLocks/>
            </p:cNvSpPr>
            <p:nvPr/>
          </p:nvSpPr>
          <p:spPr bwMode="auto">
            <a:xfrm>
              <a:off x="5875337" y="4687888"/>
              <a:ext cx="6350" cy="12700"/>
            </a:xfrm>
            <a:custGeom>
              <a:avLst/>
              <a:gdLst>
                <a:gd name="T0" fmla="*/ 4 w 10"/>
                <a:gd name="T1" fmla="*/ 19 h 19"/>
                <a:gd name="T2" fmla="*/ 6 w 10"/>
                <a:gd name="T3" fmla="*/ 16 h 19"/>
                <a:gd name="T4" fmla="*/ 7 w 10"/>
                <a:gd name="T5" fmla="*/ 13 h 19"/>
                <a:gd name="T6" fmla="*/ 7 w 10"/>
                <a:gd name="T7" fmla="*/ 13 h 19"/>
                <a:gd name="T8" fmla="*/ 9 w 10"/>
                <a:gd name="T9" fmla="*/ 6 h 19"/>
                <a:gd name="T10" fmla="*/ 10 w 10"/>
                <a:gd name="T11" fmla="*/ 0 h 19"/>
                <a:gd name="T12" fmla="*/ 0 w 10"/>
                <a:gd name="T13" fmla="*/ 0 h 19"/>
                <a:gd name="T14" fmla="*/ 4 w 10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9">
                  <a:moveTo>
                    <a:pt x="4" y="19"/>
                  </a:moveTo>
                  <a:cubicBezTo>
                    <a:pt x="5" y="18"/>
                    <a:pt x="6" y="17"/>
                    <a:pt x="6" y="16"/>
                  </a:cubicBezTo>
                  <a:cubicBezTo>
                    <a:pt x="7" y="15"/>
                    <a:pt x="7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1"/>
                    <a:pt x="9" y="9"/>
                    <a:pt x="9" y="6"/>
                  </a:cubicBezTo>
                  <a:cubicBezTo>
                    <a:pt x="10" y="4"/>
                    <a:pt x="10" y="2"/>
                    <a:pt x="10" y="0"/>
                  </a:cubicBezTo>
                  <a:cubicBezTo>
                    <a:pt x="7" y="0"/>
                    <a:pt x="4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0" name="Freeform 67"/>
            <p:cNvSpPr>
              <a:spLocks/>
            </p:cNvSpPr>
            <p:nvPr/>
          </p:nvSpPr>
          <p:spPr bwMode="auto">
            <a:xfrm>
              <a:off x="5683250" y="4687888"/>
              <a:ext cx="382588" cy="201612"/>
            </a:xfrm>
            <a:custGeom>
              <a:avLst/>
              <a:gdLst>
                <a:gd name="T0" fmla="*/ 598 w 600"/>
                <a:gd name="T1" fmla="*/ 273 h 315"/>
                <a:gd name="T2" fmla="*/ 319 w 600"/>
                <a:gd name="T3" fmla="*/ 46 h 315"/>
                <a:gd name="T4" fmla="*/ 317 w 600"/>
                <a:gd name="T5" fmla="*/ 45 h 315"/>
                <a:gd name="T6" fmla="*/ 317 w 600"/>
                <a:gd name="T7" fmla="*/ 44 h 315"/>
                <a:gd name="T8" fmla="*/ 320 w 600"/>
                <a:gd name="T9" fmla="*/ 40 h 315"/>
                <a:gd name="T10" fmla="*/ 323 w 600"/>
                <a:gd name="T11" fmla="*/ 36 h 315"/>
                <a:gd name="T12" fmla="*/ 326 w 600"/>
                <a:gd name="T13" fmla="*/ 32 h 315"/>
                <a:gd name="T14" fmla="*/ 326 w 600"/>
                <a:gd name="T15" fmla="*/ 32 h 315"/>
                <a:gd name="T16" fmla="*/ 334 w 600"/>
                <a:gd name="T17" fmla="*/ 0 h 315"/>
                <a:gd name="T18" fmla="*/ 325 w 600"/>
                <a:gd name="T19" fmla="*/ 0 h 315"/>
                <a:gd name="T20" fmla="*/ 324 w 600"/>
                <a:gd name="T21" fmla="*/ 12 h 315"/>
                <a:gd name="T22" fmla="*/ 319 w 600"/>
                <a:gd name="T23" fmla="*/ 23 h 315"/>
                <a:gd name="T24" fmla="*/ 316 w 600"/>
                <a:gd name="T25" fmla="*/ 29 h 315"/>
                <a:gd name="T26" fmla="*/ 313 w 600"/>
                <a:gd name="T27" fmla="*/ 33 h 315"/>
                <a:gd name="T28" fmla="*/ 310 w 600"/>
                <a:gd name="T29" fmla="*/ 37 h 315"/>
                <a:gd name="T30" fmla="*/ 307 w 600"/>
                <a:gd name="T31" fmla="*/ 40 h 315"/>
                <a:gd name="T32" fmla="*/ 303 w 600"/>
                <a:gd name="T33" fmla="*/ 45 h 315"/>
                <a:gd name="T34" fmla="*/ 301 w 600"/>
                <a:gd name="T35" fmla="*/ 46 h 315"/>
                <a:gd name="T36" fmla="*/ 107 w 600"/>
                <a:gd name="T37" fmla="*/ 203 h 315"/>
                <a:gd name="T38" fmla="*/ 22 w 600"/>
                <a:gd name="T39" fmla="*/ 273 h 315"/>
                <a:gd name="T40" fmla="*/ 20 w 600"/>
                <a:gd name="T41" fmla="*/ 274 h 315"/>
                <a:gd name="T42" fmla="*/ 17 w 600"/>
                <a:gd name="T43" fmla="*/ 277 h 315"/>
                <a:gd name="T44" fmla="*/ 13 w 600"/>
                <a:gd name="T45" fmla="*/ 281 h 315"/>
                <a:gd name="T46" fmla="*/ 10 w 600"/>
                <a:gd name="T47" fmla="*/ 286 h 315"/>
                <a:gd name="T48" fmla="*/ 7 w 600"/>
                <a:gd name="T49" fmla="*/ 290 h 315"/>
                <a:gd name="T50" fmla="*/ 4 w 600"/>
                <a:gd name="T51" fmla="*/ 295 h 315"/>
                <a:gd name="T52" fmla="*/ 0 w 600"/>
                <a:gd name="T53" fmla="*/ 315 h 315"/>
                <a:gd name="T54" fmla="*/ 5 w 600"/>
                <a:gd name="T55" fmla="*/ 315 h 315"/>
                <a:gd name="T56" fmla="*/ 9 w 600"/>
                <a:gd name="T57" fmla="*/ 315 h 315"/>
                <a:gd name="T58" fmla="*/ 10 w 600"/>
                <a:gd name="T59" fmla="*/ 315 h 315"/>
                <a:gd name="T60" fmla="*/ 14 w 600"/>
                <a:gd name="T61" fmla="*/ 315 h 315"/>
                <a:gd name="T62" fmla="*/ 19 w 600"/>
                <a:gd name="T63" fmla="*/ 315 h 315"/>
                <a:gd name="T64" fmla="*/ 24 w 600"/>
                <a:gd name="T65" fmla="*/ 315 h 315"/>
                <a:gd name="T66" fmla="*/ 18 w 600"/>
                <a:gd name="T67" fmla="*/ 292 h 315"/>
                <a:gd name="T68" fmla="*/ 19 w 600"/>
                <a:gd name="T69" fmla="*/ 291 h 315"/>
                <a:gd name="T70" fmla="*/ 25 w 600"/>
                <a:gd name="T71" fmla="*/ 315 h 315"/>
                <a:gd name="T72" fmla="*/ 29 w 600"/>
                <a:gd name="T73" fmla="*/ 315 h 315"/>
                <a:gd name="T74" fmla="*/ 34 w 600"/>
                <a:gd name="T75" fmla="*/ 315 h 315"/>
                <a:gd name="T76" fmla="*/ 26 w 600"/>
                <a:gd name="T77" fmla="*/ 282 h 315"/>
                <a:gd name="T78" fmla="*/ 28 w 600"/>
                <a:gd name="T79" fmla="*/ 281 h 315"/>
                <a:gd name="T80" fmla="*/ 307 w 600"/>
                <a:gd name="T81" fmla="*/ 54 h 315"/>
                <a:gd name="T82" fmla="*/ 310 w 600"/>
                <a:gd name="T83" fmla="*/ 51 h 315"/>
                <a:gd name="T84" fmla="*/ 313 w 600"/>
                <a:gd name="T85" fmla="*/ 54 h 315"/>
                <a:gd name="T86" fmla="*/ 592 w 600"/>
                <a:gd name="T87" fmla="*/ 281 h 315"/>
                <a:gd name="T88" fmla="*/ 594 w 600"/>
                <a:gd name="T89" fmla="*/ 282 h 315"/>
                <a:gd name="T90" fmla="*/ 594 w 600"/>
                <a:gd name="T91" fmla="*/ 282 h 315"/>
                <a:gd name="T92" fmla="*/ 597 w 600"/>
                <a:gd name="T93" fmla="*/ 278 h 315"/>
                <a:gd name="T94" fmla="*/ 600 w 600"/>
                <a:gd name="T95" fmla="*/ 274 h 315"/>
                <a:gd name="T96" fmla="*/ 600 w 600"/>
                <a:gd name="T97" fmla="*/ 274 h 315"/>
                <a:gd name="T98" fmla="*/ 598 w 600"/>
                <a:gd name="T99" fmla="*/ 27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0" h="315">
                  <a:moveTo>
                    <a:pt x="598" y="273"/>
                  </a:moveTo>
                  <a:cubicBezTo>
                    <a:pt x="319" y="46"/>
                    <a:pt x="319" y="46"/>
                    <a:pt x="319" y="46"/>
                  </a:cubicBezTo>
                  <a:cubicBezTo>
                    <a:pt x="318" y="46"/>
                    <a:pt x="318" y="45"/>
                    <a:pt x="317" y="45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8" y="42"/>
                    <a:pt x="319" y="41"/>
                    <a:pt x="320" y="40"/>
                  </a:cubicBezTo>
                  <a:cubicBezTo>
                    <a:pt x="321" y="38"/>
                    <a:pt x="322" y="37"/>
                    <a:pt x="323" y="36"/>
                  </a:cubicBezTo>
                  <a:cubicBezTo>
                    <a:pt x="324" y="34"/>
                    <a:pt x="325" y="33"/>
                    <a:pt x="326" y="32"/>
                  </a:cubicBezTo>
                  <a:cubicBezTo>
                    <a:pt x="326" y="32"/>
                    <a:pt x="326" y="32"/>
                    <a:pt x="326" y="32"/>
                  </a:cubicBezTo>
                  <a:cubicBezTo>
                    <a:pt x="331" y="21"/>
                    <a:pt x="334" y="11"/>
                    <a:pt x="334" y="0"/>
                  </a:cubicBezTo>
                  <a:cubicBezTo>
                    <a:pt x="331" y="0"/>
                    <a:pt x="328" y="0"/>
                    <a:pt x="325" y="0"/>
                  </a:cubicBezTo>
                  <a:cubicBezTo>
                    <a:pt x="325" y="4"/>
                    <a:pt x="325" y="8"/>
                    <a:pt x="324" y="12"/>
                  </a:cubicBezTo>
                  <a:cubicBezTo>
                    <a:pt x="323" y="16"/>
                    <a:pt x="321" y="20"/>
                    <a:pt x="319" y="23"/>
                  </a:cubicBezTo>
                  <a:cubicBezTo>
                    <a:pt x="318" y="26"/>
                    <a:pt x="317" y="27"/>
                    <a:pt x="316" y="29"/>
                  </a:cubicBezTo>
                  <a:cubicBezTo>
                    <a:pt x="315" y="30"/>
                    <a:pt x="314" y="32"/>
                    <a:pt x="313" y="33"/>
                  </a:cubicBezTo>
                  <a:cubicBezTo>
                    <a:pt x="312" y="34"/>
                    <a:pt x="311" y="36"/>
                    <a:pt x="310" y="37"/>
                  </a:cubicBezTo>
                  <a:cubicBezTo>
                    <a:pt x="309" y="38"/>
                    <a:pt x="308" y="39"/>
                    <a:pt x="307" y="40"/>
                  </a:cubicBezTo>
                  <a:cubicBezTo>
                    <a:pt x="305" y="41"/>
                    <a:pt x="304" y="43"/>
                    <a:pt x="303" y="45"/>
                  </a:cubicBezTo>
                  <a:cubicBezTo>
                    <a:pt x="302" y="45"/>
                    <a:pt x="302" y="46"/>
                    <a:pt x="301" y="46"/>
                  </a:cubicBezTo>
                  <a:cubicBezTo>
                    <a:pt x="210" y="120"/>
                    <a:pt x="149" y="170"/>
                    <a:pt x="107" y="203"/>
                  </a:cubicBezTo>
                  <a:cubicBezTo>
                    <a:pt x="22" y="273"/>
                    <a:pt x="22" y="273"/>
                    <a:pt x="22" y="273"/>
                  </a:cubicBezTo>
                  <a:cubicBezTo>
                    <a:pt x="21" y="273"/>
                    <a:pt x="21" y="274"/>
                    <a:pt x="20" y="274"/>
                  </a:cubicBezTo>
                  <a:cubicBezTo>
                    <a:pt x="19" y="275"/>
                    <a:pt x="18" y="276"/>
                    <a:pt x="17" y="277"/>
                  </a:cubicBezTo>
                  <a:cubicBezTo>
                    <a:pt x="15" y="279"/>
                    <a:pt x="14" y="280"/>
                    <a:pt x="13" y="281"/>
                  </a:cubicBezTo>
                  <a:cubicBezTo>
                    <a:pt x="12" y="282"/>
                    <a:pt x="11" y="285"/>
                    <a:pt x="10" y="286"/>
                  </a:cubicBezTo>
                  <a:cubicBezTo>
                    <a:pt x="9" y="287"/>
                    <a:pt x="8" y="289"/>
                    <a:pt x="7" y="290"/>
                  </a:cubicBezTo>
                  <a:cubicBezTo>
                    <a:pt x="6" y="292"/>
                    <a:pt x="5" y="294"/>
                    <a:pt x="4" y="295"/>
                  </a:cubicBezTo>
                  <a:cubicBezTo>
                    <a:pt x="2" y="301"/>
                    <a:pt x="0" y="309"/>
                    <a:pt x="0" y="315"/>
                  </a:cubicBezTo>
                  <a:cubicBezTo>
                    <a:pt x="5" y="315"/>
                    <a:pt x="5" y="315"/>
                    <a:pt x="5" y="315"/>
                  </a:cubicBezTo>
                  <a:cubicBezTo>
                    <a:pt x="8" y="315"/>
                    <a:pt x="9" y="315"/>
                    <a:pt x="9" y="315"/>
                  </a:cubicBezTo>
                  <a:cubicBezTo>
                    <a:pt x="10" y="315"/>
                    <a:pt x="10" y="315"/>
                    <a:pt x="10" y="315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19" y="315"/>
                    <a:pt x="19" y="315"/>
                    <a:pt x="19" y="315"/>
                  </a:cubicBezTo>
                  <a:cubicBezTo>
                    <a:pt x="24" y="315"/>
                    <a:pt x="24" y="315"/>
                    <a:pt x="24" y="315"/>
                  </a:cubicBezTo>
                  <a:cubicBezTo>
                    <a:pt x="24" y="307"/>
                    <a:pt x="22" y="299"/>
                    <a:pt x="18" y="292"/>
                  </a:cubicBezTo>
                  <a:cubicBezTo>
                    <a:pt x="18" y="291"/>
                    <a:pt x="19" y="291"/>
                    <a:pt x="19" y="291"/>
                  </a:cubicBezTo>
                  <a:cubicBezTo>
                    <a:pt x="23" y="298"/>
                    <a:pt x="25" y="307"/>
                    <a:pt x="25" y="315"/>
                  </a:cubicBezTo>
                  <a:cubicBezTo>
                    <a:pt x="29" y="315"/>
                    <a:pt x="29" y="315"/>
                    <a:pt x="29" y="315"/>
                  </a:cubicBezTo>
                  <a:cubicBezTo>
                    <a:pt x="34" y="315"/>
                    <a:pt x="34" y="315"/>
                    <a:pt x="34" y="315"/>
                  </a:cubicBezTo>
                  <a:cubicBezTo>
                    <a:pt x="34" y="304"/>
                    <a:pt x="31" y="293"/>
                    <a:pt x="26" y="282"/>
                  </a:cubicBezTo>
                  <a:cubicBezTo>
                    <a:pt x="26" y="282"/>
                    <a:pt x="27" y="281"/>
                    <a:pt x="28" y="281"/>
                  </a:cubicBezTo>
                  <a:cubicBezTo>
                    <a:pt x="307" y="54"/>
                    <a:pt x="307" y="54"/>
                    <a:pt x="307" y="54"/>
                  </a:cubicBezTo>
                  <a:cubicBezTo>
                    <a:pt x="308" y="53"/>
                    <a:pt x="309" y="52"/>
                    <a:pt x="310" y="51"/>
                  </a:cubicBezTo>
                  <a:cubicBezTo>
                    <a:pt x="311" y="52"/>
                    <a:pt x="312" y="53"/>
                    <a:pt x="313" y="54"/>
                  </a:cubicBezTo>
                  <a:cubicBezTo>
                    <a:pt x="592" y="281"/>
                    <a:pt x="592" y="281"/>
                    <a:pt x="592" y="281"/>
                  </a:cubicBezTo>
                  <a:cubicBezTo>
                    <a:pt x="593" y="281"/>
                    <a:pt x="594" y="282"/>
                    <a:pt x="594" y="282"/>
                  </a:cubicBezTo>
                  <a:cubicBezTo>
                    <a:pt x="594" y="282"/>
                    <a:pt x="594" y="282"/>
                    <a:pt x="594" y="282"/>
                  </a:cubicBezTo>
                  <a:cubicBezTo>
                    <a:pt x="595" y="281"/>
                    <a:pt x="596" y="280"/>
                    <a:pt x="597" y="278"/>
                  </a:cubicBezTo>
                  <a:cubicBezTo>
                    <a:pt x="598" y="277"/>
                    <a:pt x="599" y="276"/>
                    <a:pt x="600" y="274"/>
                  </a:cubicBezTo>
                  <a:cubicBezTo>
                    <a:pt x="600" y="274"/>
                    <a:pt x="600" y="274"/>
                    <a:pt x="600" y="274"/>
                  </a:cubicBezTo>
                  <a:cubicBezTo>
                    <a:pt x="599" y="274"/>
                    <a:pt x="599" y="273"/>
                    <a:pt x="598" y="2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1" name="Freeform 68"/>
            <p:cNvSpPr>
              <a:spLocks/>
            </p:cNvSpPr>
            <p:nvPr/>
          </p:nvSpPr>
          <p:spPr bwMode="auto">
            <a:xfrm>
              <a:off x="7097712" y="3567113"/>
              <a:ext cx="115888" cy="95250"/>
            </a:xfrm>
            <a:custGeom>
              <a:avLst/>
              <a:gdLst>
                <a:gd name="T0" fmla="*/ 175 w 181"/>
                <a:gd name="T1" fmla="*/ 149 h 149"/>
                <a:gd name="T2" fmla="*/ 178 w 181"/>
                <a:gd name="T3" fmla="*/ 145 h 149"/>
                <a:gd name="T4" fmla="*/ 181 w 181"/>
                <a:gd name="T5" fmla="*/ 141 h 149"/>
                <a:gd name="T6" fmla="*/ 179 w 181"/>
                <a:gd name="T7" fmla="*/ 140 h 149"/>
                <a:gd name="T8" fmla="*/ 6 w 181"/>
                <a:gd name="T9" fmla="*/ 0 h 149"/>
                <a:gd name="T10" fmla="*/ 0 w 181"/>
                <a:gd name="T11" fmla="*/ 8 h 149"/>
                <a:gd name="T12" fmla="*/ 173 w 181"/>
                <a:gd name="T13" fmla="*/ 148 h 149"/>
                <a:gd name="T14" fmla="*/ 175 w 181"/>
                <a:gd name="T15" fmla="*/ 149 h 149"/>
                <a:gd name="T16" fmla="*/ 175 w 181"/>
                <a:gd name="T17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149">
                  <a:moveTo>
                    <a:pt x="175" y="149"/>
                  </a:moveTo>
                  <a:cubicBezTo>
                    <a:pt x="176" y="148"/>
                    <a:pt x="177" y="147"/>
                    <a:pt x="178" y="145"/>
                  </a:cubicBezTo>
                  <a:cubicBezTo>
                    <a:pt x="179" y="144"/>
                    <a:pt x="180" y="143"/>
                    <a:pt x="181" y="141"/>
                  </a:cubicBezTo>
                  <a:cubicBezTo>
                    <a:pt x="180" y="141"/>
                    <a:pt x="180" y="140"/>
                    <a:pt x="179" y="140"/>
                  </a:cubicBezTo>
                  <a:cubicBezTo>
                    <a:pt x="102" y="77"/>
                    <a:pt x="46" y="32"/>
                    <a:pt x="6" y="0"/>
                  </a:cubicBezTo>
                  <a:cubicBezTo>
                    <a:pt x="4" y="2"/>
                    <a:pt x="2" y="5"/>
                    <a:pt x="0" y="8"/>
                  </a:cubicBezTo>
                  <a:cubicBezTo>
                    <a:pt x="173" y="148"/>
                    <a:pt x="173" y="148"/>
                    <a:pt x="173" y="148"/>
                  </a:cubicBezTo>
                  <a:cubicBezTo>
                    <a:pt x="174" y="148"/>
                    <a:pt x="175" y="149"/>
                    <a:pt x="175" y="149"/>
                  </a:cubicBezTo>
                  <a:cubicBezTo>
                    <a:pt x="175" y="149"/>
                    <a:pt x="175" y="149"/>
                    <a:pt x="175" y="1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2" name="Freeform 69"/>
            <p:cNvSpPr>
              <a:spLocks/>
            </p:cNvSpPr>
            <p:nvPr/>
          </p:nvSpPr>
          <p:spPr bwMode="auto">
            <a:xfrm>
              <a:off x="7218362" y="3265488"/>
              <a:ext cx="185738" cy="196850"/>
            </a:xfrm>
            <a:custGeom>
              <a:avLst/>
              <a:gdLst>
                <a:gd name="T0" fmla="*/ 9 w 293"/>
                <a:gd name="T1" fmla="*/ 55 h 309"/>
                <a:gd name="T2" fmla="*/ 6 w 293"/>
                <a:gd name="T3" fmla="*/ 59 h 309"/>
                <a:gd name="T4" fmla="*/ 0 w 293"/>
                <a:gd name="T5" fmla="*/ 80 h 309"/>
                <a:gd name="T6" fmla="*/ 3 w 293"/>
                <a:gd name="T7" fmla="*/ 78 h 309"/>
                <a:gd name="T8" fmla="*/ 6 w 293"/>
                <a:gd name="T9" fmla="*/ 81 h 309"/>
                <a:gd name="T10" fmla="*/ 285 w 293"/>
                <a:gd name="T11" fmla="*/ 308 h 309"/>
                <a:gd name="T12" fmla="*/ 287 w 293"/>
                <a:gd name="T13" fmla="*/ 309 h 309"/>
                <a:gd name="T14" fmla="*/ 287 w 293"/>
                <a:gd name="T15" fmla="*/ 309 h 309"/>
                <a:gd name="T16" fmla="*/ 290 w 293"/>
                <a:gd name="T17" fmla="*/ 305 h 309"/>
                <a:gd name="T18" fmla="*/ 293 w 293"/>
                <a:gd name="T19" fmla="*/ 300 h 309"/>
                <a:gd name="T20" fmla="*/ 291 w 293"/>
                <a:gd name="T21" fmla="*/ 299 h 309"/>
                <a:gd name="T22" fmla="*/ 12 w 293"/>
                <a:gd name="T23" fmla="*/ 72 h 309"/>
                <a:gd name="T24" fmla="*/ 10 w 293"/>
                <a:gd name="T25" fmla="*/ 71 h 309"/>
                <a:gd name="T26" fmla="*/ 13 w 293"/>
                <a:gd name="T27" fmla="*/ 67 h 309"/>
                <a:gd name="T28" fmla="*/ 16 w 293"/>
                <a:gd name="T29" fmla="*/ 63 h 309"/>
                <a:gd name="T30" fmla="*/ 19 w 293"/>
                <a:gd name="T31" fmla="*/ 59 h 309"/>
                <a:gd name="T32" fmla="*/ 19 w 293"/>
                <a:gd name="T33" fmla="*/ 59 h 309"/>
                <a:gd name="T34" fmla="*/ 27 w 293"/>
                <a:gd name="T35" fmla="*/ 26 h 309"/>
                <a:gd name="T36" fmla="*/ 27 w 293"/>
                <a:gd name="T37" fmla="*/ 26 h 309"/>
                <a:gd name="T38" fmla="*/ 21 w 293"/>
                <a:gd name="T39" fmla="*/ 0 h 309"/>
                <a:gd name="T40" fmla="*/ 17 w 293"/>
                <a:gd name="T41" fmla="*/ 19 h 309"/>
                <a:gd name="T42" fmla="*/ 18 w 293"/>
                <a:gd name="T43" fmla="*/ 26 h 309"/>
                <a:gd name="T44" fmla="*/ 18 w 293"/>
                <a:gd name="T45" fmla="*/ 26 h 309"/>
                <a:gd name="T46" fmla="*/ 12 w 293"/>
                <a:gd name="T47" fmla="*/ 50 h 309"/>
                <a:gd name="T48" fmla="*/ 9 w 293"/>
                <a:gd name="T49" fmla="*/ 55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3" h="309">
                  <a:moveTo>
                    <a:pt x="9" y="55"/>
                  </a:moveTo>
                  <a:cubicBezTo>
                    <a:pt x="8" y="56"/>
                    <a:pt x="7" y="58"/>
                    <a:pt x="6" y="59"/>
                  </a:cubicBezTo>
                  <a:cubicBezTo>
                    <a:pt x="4" y="66"/>
                    <a:pt x="2" y="73"/>
                    <a:pt x="0" y="80"/>
                  </a:cubicBezTo>
                  <a:cubicBezTo>
                    <a:pt x="1" y="79"/>
                    <a:pt x="2" y="78"/>
                    <a:pt x="3" y="78"/>
                  </a:cubicBezTo>
                  <a:cubicBezTo>
                    <a:pt x="4" y="79"/>
                    <a:pt x="5" y="80"/>
                    <a:pt x="6" y="81"/>
                  </a:cubicBezTo>
                  <a:cubicBezTo>
                    <a:pt x="285" y="308"/>
                    <a:pt x="285" y="308"/>
                    <a:pt x="285" y="308"/>
                  </a:cubicBezTo>
                  <a:cubicBezTo>
                    <a:pt x="286" y="308"/>
                    <a:pt x="287" y="309"/>
                    <a:pt x="287" y="309"/>
                  </a:cubicBezTo>
                  <a:cubicBezTo>
                    <a:pt x="287" y="309"/>
                    <a:pt x="287" y="309"/>
                    <a:pt x="287" y="309"/>
                  </a:cubicBezTo>
                  <a:cubicBezTo>
                    <a:pt x="288" y="308"/>
                    <a:pt x="289" y="307"/>
                    <a:pt x="290" y="305"/>
                  </a:cubicBezTo>
                  <a:cubicBezTo>
                    <a:pt x="291" y="304"/>
                    <a:pt x="292" y="303"/>
                    <a:pt x="293" y="300"/>
                  </a:cubicBezTo>
                  <a:cubicBezTo>
                    <a:pt x="292" y="300"/>
                    <a:pt x="292" y="299"/>
                    <a:pt x="291" y="299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2"/>
                    <a:pt x="11" y="71"/>
                    <a:pt x="10" y="71"/>
                  </a:cubicBezTo>
                  <a:cubicBezTo>
                    <a:pt x="11" y="69"/>
                    <a:pt x="12" y="68"/>
                    <a:pt x="13" y="67"/>
                  </a:cubicBezTo>
                  <a:cubicBezTo>
                    <a:pt x="14" y="65"/>
                    <a:pt x="15" y="64"/>
                    <a:pt x="16" y="63"/>
                  </a:cubicBezTo>
                  <a:cubicBezTo>
                    <a:pt x="17" y="61"/>
                    <a:pt x="18" y="60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4" y="48"/>
                    <a:pt x="27" y="38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17"/>
                    <a:pt x="24" y="8"/>
                    <a:pt x="21" y="0"/>
                  </a:cubicBezTo>
                  <a:cubicBezTo>
                    <a:pt x="20" y="6"/>
                    <a:pt x="18" y="12"/>
                    <a:pt x="17" y="19"/>
                  </a:cubicBezTo>
                  <a:cubicBezTo>
                    <a:pt x="17" y="21"/>
                    <a:pt x="18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34"/>
                    <a:pt x="16" y="43"/>
                    <a:pt x="12" y="50"/>
                  </a:cubicBezTo>
                  <a:cubicBezTo>
                    <a:pt x="11" y="52"/>
                    <a:pt x="10" y="53"/>
                    <a:pt x="9" y="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3" name="Freeform 70"/>
            <p:cNvSpPr>
              <a:spLocks/>
            </p:cNvSpPr>
            <p:nvPr/>
          </p:nvSpPr>
          <p:spPr bwMode="auto">
            <a:xfrm>
              <a:off x="6962775" y="3813175"/>
              <a:ext cx="58738" cy="50800"/>
            </a:xfrm>
            <a:custGeom>
              <a:avLst/>
              <a:gdLst>
                <a:gd name="T0" fmla="*/ 87 w 92"/>
                <a:gd name="T1" fmla="*/ 78 h 80"/>
                <a:gd name="T2" fmla="*/ 89 w 92"/>
                <a:gd name="T3" fmla="*/ 76 h 80"/>
                <a:gd name="T4" fmla="*/ 89 w 92"/>
                <a:gd name="T5" fmla="*/ 76 h 80"/>
                <a:gd name="T6" fmla="*/ 90 w 92"/>
                <a:gd name="T7" fmla="*/ 74 h 80"/>
                <a:gd name="T8" fmla="*/ 92 w 92"/>
                <a:gd name="T9" fmla="*/ 71 h 80"/>
                <a:gd name="T10" fmla="*/ 90 w 92"/>
                <a:gd name="T11" fmla="*/ 70 h 80"/>
                <a:gd name="T12" fmla="*/ 4 w 92"/>
                <a:gd name="T13" fmla="*/ 0 h 80"/>
                <a:gd name="T14" fmla="*/ 0 w 92"/>
                <a:gd name="T15" fmla="*/ 10 h 80"/>
                <a:gd name="T16" fmla="*/ 84 w 92"/>
                <a:gd name="T17" fmla="*/ 79 h 80"/>
                <a:gd name="T18" fmla="*/ 86 w 92"/>
                <a:gd name="T19" fmla="*/ 80 h 80"/>
                <a:gd name="T20" fmla="*/ 87 w 92"/>
                <a:gd name="T21" fmla="*/ 7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80">
                  <a:moveTo>
                    <a:pt x="87" y="78"/>
                  </a:moveTo>
                  <a:cubicBezTo>
                    <a:pt x="88" y="78"/>
                    <a:pt x="88" y="77"/>
                    <a:pt x="89" y="76"/>
                  </a:cubicBezTo>
                  <a:cubicBezTo>
                    <a:pt x="89" y="76"/>
                    <a:pt x="89" y="76"/>
                    <a:pt x="89" y="76"/>
                  </a:cubicBezTo>
                  <a:cubicBezTo>
                    <a:pt x="90" y="75"/>
                    <a:pt x="90" y="75"/>
                    <a:pt x="90" y="74"/>
                  </a:cubicBezTo>
                  <a:cubicBezTo>
                    <a:pt x="91" y="73"/>
                    <a:pt x="92" y="72"/>
                    <a:pt x="92" y="71"/>
                  </a:cubicBezTo>
                  <a:cubicBezTo>
                    <a:pt x="91" y="71"/>
                    <a:pt x="91" y="70"/>
                    <a:pt x="90" y="70"/>
                  </a:cubicBezTo>
                  <a:cubicBezTo>
                    <a:pt x="58" y="44"/>
                    <a:pt x="29" y="21"/>
                    <a:pt x="4" y="0"/>
                  </a:cubicBezTo>
                  <a:cubicBezTo>
                    <a:pt x="3" y="4"/>
                    <a:pt x="1" y="7"/>
                    <a:pt x="0" y="10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79"/>
                    <a:pt x="86" y="80"/>
                    <a:pt x="86" y="80"/>
                  </a:cubicBezTo>
                  <a:cubicBezTo>
                    <a:pt x="87" y="79"/>
                    <a:pt x="87" y="79"/>
                    <a:pt x="87" y="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4" name="Freeform 71"/>
            <p:cNvSpPr>
              <a:spLocks/>
            </p:cNvSpPr>
            <p:nvPr/>
          </p:nvSpPr>
          <p:spPr bwMode="auto">
            <a:xfrm>
              <a:off x="6878637" y="4146550"/>
              <a:ext cx="142875" cy="119062"/>
            </a:xfrm>
            <a:custGeom>
              <a:avLst/>
              <a:gdLst>
                <a:gd name="T0" fmla="*/ 221 w 224"/>
                <a:gd name="T1" fmla="*/ 184 h 188"/>
                <a:gd name="T2" fmla="*/ 224 w 224"/>
                <a:gd name="T3" fmla="*/ 180 h 188"/>
                <a:gd name="T4" fmla="*/ 222 w 224"/>
                <a:gd name="T5" fmla="*/ 179 h 188"/>
                <a:gd name="T6" fmla="*/ 1 w 224"/>
                <a:gd name="T7" fmla="*/ 0 h 188"/>
                <a:gd name="T8" fmla="*/ 0 w 224"/>
                <a:gd name="T9" fmla="*/ 12 h 188"/>
                <a:gd name="T10" fmla="*/ 216 w 224"/>
                <a:gd name="T11" fmla="*/ 187 h 188"/>
                <a:gd name="T12" fmla="*/ 218 w 224"/>
                <a:gd name="T13" fmla="*/ 188 h 188"/>
                <a:gd name="T14" fmla="*/ 221 w 224"/>
                <a:gd name="T15" fmla="*/ 18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4" h="188">
                  <a:moveTo>
                    <a:pt x="221" y="184"/>
                  </a:moveTo>
                  <a:cubicBezTo>
                    <a:pt x="222" y="183"/>
                    <a:pt x="223" y="182"/>
                    <a:pt x="224" y="180"/>
                  </a:cubicBezTo>
                  <a:cubicBezTo>
                    <a:pt x="223" y="180"/>
                    <a:pt x="223" y="179"/>
                    <a:pt x="222" y="179"/>
                  </a:cubicBezTo>
                  <a:cubicBezTo>
                    <a:pt x="109" y="87"/>
                    <a:pt x="41" y="32"/>
                    <a:pt x="1" y="0"/>
                  </a:cubicBezTo>
                  <a:cubicBezTo>
                    <a:pt x="1" y="4"/>
                    <a:pt x="1" y="8"/>
                    <a:pt x="0" y="12"/>
                  </a:cubicBezTo>
                  <a:cubicBezTo>
                    <a:pt x="216" y="187"/>
                    <a:pt x="216" y="187"/>
                    <a:pt x="216" y="187"/>
                  </a:cubicBezTo>
                  <a:cubicBezTo>
                    <a:pt x="217" y="187"/>
                    <a:pt x="218" y="188"/>
                    <a:pt x="218" y="188"/>
                  </a:cubicBezTo>
                  <a:cubicBezTo>
                    <a:pt x="219" y="187"/>
                    <a:pt x="220" y="186"/>
                    <a:pt x="221" y="1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5" name="Freeform 72"/>
            <p:cNvSpPr>
              <a:spLocks/>
            </p:cNvSpPr>
            <p:nvPr/>
          </p:nvSpPr>
          <p:spPr bwMode="auto">
            <a:xfrm>
              <a:off x="6256337" y="4687888"/>
              <a:ext cx="6350" cy="12700"/>
            </a:xfrm>
            <a:custGeom>
              <a:avLst/>
              <a:gdLst>
                <a:gd name="T0" fmla="*/ 7 w 10"/>
                <a:gd name="T1" fmla="*/ 13 h 20"/>
                <a:gd name="T2" fmla="*/ 10 w 10"/>
                <a:gd name="T3" fmla="*/ 0 h 20"/>
                <a:gd name="T4" fmla="*/ 0 w 10"/>
                <a:gd name="T5" fmla="*/ 0 h 20"/>
                <a:gd name="T6" fmla="*/ 4 w 10"/>
                <a:gd name="T7" fmla="*/ 20 h 20"/>
                <a:gd name="T8" fmla="*/ 7 w 10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0">
                  <a:moveTo>
                    <a:pt x="7" y="13"/>
                  </a:moveTo>
                  <a:cubicBezTo>
                    <a:pt x="9" y="9"/>
                    <a:pt x="10" y="4"/>
                    <a:pt x="10" y="0"/>
                  </a:cubicBezTo>
                  <a:cubicBezTo>
                    <a:pt x="7" y="0"/>
                    <a:pt x="3" y="0"/>
                    <a:pt x="0" y="0"/>
                  </a:cubicBezTo>
                  <a:cubicBezTo>
                    <a:pt x="0" y="6"/>
                    <a:pt x="2" y="13"/>
                    <a:pt x="4" y="20"/>
                  </a:cubicBezTo>
                  <a:cubicBezTo>
                    <a:pt x="6" y="18"/>
                    <a:pt x="7" y="15"/>
                    <a:pt x="7" y="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6" name="Freeform 73"/>
            <p:cNvSpPr>
              <a:spLocks/>
            </p:cNvSpPr>
            <p:nvPr/>
          </p:nvSpPr>
          <p:spPr bwMode="auto">
            <a:xfrm>
              <a:off x="6065837" y="4687888"/>
              <a:ext cx="382588" cy="201612"/>
            </a:xfrm>
            <a:custGeom>
              <a:avLst/>
              <a:gdLst>
                <a:gd name="T0" fmla="*/ 319 w 600"/>
                <a:gd name="T1" fmla="*/ 46 h 315"/>
                <a:gd name="T2" fmla="*/ 317 w 600"/>
                <a:gd name="T3" fmla="*/ 45 h 315"/>
                <a:gd name="T4" fmla="*/ 320 w 600"/>
                <a:gd name="T5" fmla="*/ 41 h 315"/>
                <a:gd name="T6" fmla="*/ 323 w 600"/>
                <a:gd name="T7" fmla="*/ 36 h 315"/>
                <a:gd name="T8" fmla="*/ 326 w 600"/>
                <a:gd name="T9" fmla="*/ 32 h 315"/>
                <a:gd name="T10" fmla="*/ 334 w 600"/>
                <a:gd name="T11" fmla="*/ 0 h 315"/>
                <a:gd name="T12" fmla="*/ 325 w 600"/>
                <a:gd name="T13" fmla="*/ 0 h 315"/>
                <a:gd name="T14" fmla="*/ 319 w 600"/>
                <a:gd name="T15" fmla="*/ 24 h 315"/>
                <a:gd name="T16" fmla="*/ 316 w 600"/>
                <a:gd name="T17" fmla="*/ 29 h 315"/>
                <a:gd name="T18" fmla="*/ 313 w 600"/>
                <a:gd name="T19" fmla="*/ 33 h 315"/>
                <a:gd name="T20" fmla="*/ 310 w 600"/>
                <a:gd name="T21" fmla="*/ 38 h 315"/>
                <a:gd name="T22" fmla="*/ 307 w 600"/>
                <a:gd name="T23" fmla="*/ 41 h 315"/>
                <a:gd name="T24" fmla="*/ 303 w 600"/>
                <a:gd name="T25" fmla="*/ 45 h 315"/>
                <a:gd name="T26" fmla="*/ 301 w 600"/>
                <a:gd name="T27" fmla="*/ 46 h 315"/>
                <a:gd name="T28" fmla="*/ 21 w 600"/>
                <a:gd name="T29" fmla="*/ 273 h 315"/>
                <a:gd name="T30" fmla="*/ 19 w 600"/>
                <a:gd name="T31" fmla="*/ 274 h 315"/>
                <a:gd name="T32" fmla="*/ 16 w 600"/>
                <a:gd name="T33" fmla="*/ 277 h 315"/>
                <a:gd name="T34" fmla="*/ 12 w 600"/>
                <a:gd name="T35" fmla="*/ 281 h 315"/>
                <a:gd name="T36" fmla="*/ 9 w 600"/>
                <a:gd name="T37" fmla="*/ 286 h 315"/>
                <a:gd name="T38" fmla="*/ 9 w 600"/>
                <a:gd name="T39" fmla="*/ 286 h 315"/>
                <a:gd name="T40" fmla="*/ 7 w 600"/>
                <a:gd name="T41" fmla="*/ 290 h 315"/>
                <a:gd name="T42" fmla="*/ 4 w 600"/>
                <a:gd name="T43" fmla="*/ 296 h 315"/>
                <a:gd name="T44" fmla="*/ 0 w 600"/>
                <a:gd name="T45" fmla="*/ 315 h 315"/>
                <a:gd name="T46" fmla="*/ 5 w 600"/>
                <a:gd name="T47" fmla="*/ 315 h 315"/>
                <a:gd name="T48" fmla="*/ 9 w 600"/>
                <a:gd name="T49" fmla="*/ 315 h 315"/>
                <a:gd name="T50" fmla="*/ 12 w 600"/>
                <a:gd name="T51" fmla="*/ 301 h 315"/>
                <a:gd name="T52" fmla="*/ 15 w 600"/>
                <a:gd name="T53" fmla="*/ 295 h 315"/>
                <a:gd name="T54" fmla="*/ 18 w 600"/>
                <a:gd name="T55" fmla="*/ 291 h 315"/>
                <a:gd name="T56" fmla="*/ 18 w 600"/>
                <a:gd name="T57" fmla="*/ 291 h 315"/>
                <a:gd name="T58" fmla="*/ 24 w 600"/>
                <a:gd name="T59" fmla="*/ 315 h 315"/>
                <a:gd name="T60" fmla="*/ 28 w 600"/>
                <a:gd name="T61" fmla="*/ 315 h 315"/>
                <a:gd name="T62" fmla="*/ 33 w 600"/>
                <a:gd name="T63" fmla="*/ 315 h 315"/>
                <a:gd name="T64" fmla="*/ 25 w 600"/>
                <a:gd name="T65" fmla="*/ 282 h 315"/>
                <a:gd name="T66" fmla="*/ 27 w 600"/>
                <a:gd name="T67" fmla="*/ 281 h 315"/>
                <a:gd name="T68" fmla="*/ 307 w 600"/>
                <a:gd name="T69" fmla="*/ 54 h 315"/>
                <a:gd name="T70" fmla="*/ 310 w 600"/>
                <a:gd name="T71" fmla="*/ 51 h 315"/>
                <a:gd name="T72" fmla="*/ 313 w 600"/>
                <a:gd name="T73" fmla="*/ 54 h 315"/>
                <a:gd name="T74" fmla="*/ 592 w 600"/>
                <a:gd name="T75" fmla="*/ 281 h 315"/>
                <a:gd name="T76" fmla="*/ 594 w 600"/>
                <a:gd name="T77" fmla="*/ 282 h 315"/>
                <a:gd name="T78" fmla="*/ 597 w 600"/>
                <a:gd name="T79" fmla="*/ 278 h 315"/>
                <a:gd name="T80" fmla="*/ 600 w 600"/>
                <a:gd name="T81" fmla="*/ 274 h 315"/>
                <a:gd name="T82" fmla="*/ 598 w 600"/>
                <a:gd name="T83" fmla="*/ 273 h 315"/>
                <a:gd name="T84" fmla="*/ 319 w 600"/>
                <a:gd name="T85" fmla="*/ 4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0" h="315">
                  <a:moveTo>
                    <a:pt x="319" y="46"/>
                  </a:moveTo>
                  <a:cubicBezTo>
                    <a:pt x="318" y="46"/>
                    <a:pt x="318" y="45"/>
                    <a:pt x="317" y="45"/>
                  </a:cubicBezTo>
                  <a:cubicBezTo>
                    <a:pt x="318" y="43"/>
                    <a:pt x="319" y="42"/>
                    <a:pt x="320" y="41"/>
                  </a:cubicBezTo>
                  <a:cubicBezTo>
                    <a:pt x="321" y="39"/>
                    <a:pt x="322" y="38"/>
                    <a:pt x="323" y="36"/>
                  </a:cubicBezTo>
                  <a:cubicBezTo>
                    <a:pt x="324" y="34"/>
                    <a:pt x="325" y="33"/>
                    <a:pt x="326" y="32"/>
                  </a:cubicBezTo>
                  <a:cubicBezTo>
                    <a:pt x="331" y="22"/>
                    <a:pt x="334" y="12"/>
                    <a:pt x="334" y="0"/>
                  </a:cubicBezTo>
                  <a:cubicBezTo>
                    <a:pt x="331" y="0"/>
                    <a:pt x="328" y="0"/>
                    <a:pt x="325" y="0"/>
                  </a:cubicBezTo>
                  <a:cubicBezTo>
                    <a:pt x="325" y="8"/>
                    <a:pt x="323" y="17"/>
                    <a:pt x="319" y="24"/>
                  </a:cubicBezTo>
                  <a:cubicBezTo>
                    <a:pt x="318" y="26"/>
                    <a:pt x="317" y="27"/>
                    <a:pt x="316" y="29"/>
                  </a:cubicBezTo>
                  <a:cubicBezTo>
                    <a:pt x="315" y="30"/>
                    <a:pt x="314" y="32"/>
                    <a:pt x="313" y="33"/>
                  </a:cubicBezTo>
                  <a:cubicBezTo>
                    <a:pt x="312" y="34"/>
                    <a:pt x="311" y="36"/>
                    <a:pt x="310" y="38"/>
                  </a:cubicBezTo>
                  <a:cubicBezTo>
                    <a:pt x="309" y="39"/>
                    <a:pt x="308" y="40"/>
                    <a:pt x="307" y="41"/>
                  </a:cubicBezTo>
                  <a:cubicBezTo>
                    <a:pt x="305" y="42"/>
                    <a:pt x="304" y="44"/>
                    <a:pt x="303" y="45"/>
                  </a:cubicBezTo>
                  <a:cubicBezTo>
                    <a:pt x="302" y="45"/>
                    <a:pt x="302" y="46"/>
                    <a:pt x="301" y="46"/>
                  </a:cubicBezTo>
                  <a:cubicBezTo>
                    <a:pt x="21" y="273"/>
                    <a:pt x="21" y="273"/>
                    <a:pt x="21" y="273"/>
                  </a:cubicBezTo>
                  <a:cubicBezTo>
                    <a:pt x="20" y="273"/>
                    <a:pt x="20" y="274"/>
                    <a:pt x="19" y="274"/>
                  </a:cubicBezTo>
                  <a:cubicBezTo>
                    <a:pt x="18" y="275"/>
                    <a:pt x="17" y="276"/>
                    <a:pt x="16" y="277"/>
                  </a:cubicBezTo>
                  <a:cubicBezTo>
                    <a:pt x="14" y="279"/>
                    <a:pt x="13" y="280"/>
                    <a:pt x="12" y="281"/>
                  </a:cubicBezTo>
                  <a:cubicBezTo>
                    <a:pt x="11" y="282"/>
                    <a:pt x="10" y="285"/>
                    <a:pt x="9" y="286"/>
                  </a:cubicBezTo>
                  <a:cubicBezTo>
                    <a:pt x="9" y="286"/>
                    <a:pt x="9" y="286"/>
                    <a:pt x="9" y="286"/>
                  </a:cubicBezTo>
                  <a:cubicBezTo>
                    <a:pt x="8" y="287"/>
                    <a:pt x="8" y="289"/>
                    <a:pt x="7" y="290"/>
                  </a:cubicBezTo>
                  <a:cubicBezTo>
                    <a:pt x="6" y="292"/>
                    <a:pt x="5" y="294"/>
                    <a:pt x="4" y="296"/>
                  </a:cubicBezTo>
                  <a:cubicBezTo>
                    <a:pt x="2" y="302"/>
                    <a:pt x="0" y="309"/>
                    <a:pt x="0" y="315"/>
                  </a:cubicBezTo>
                  <a:cubicBezTo>
                    <a:pt x="5" y="315"/>
                    <a:pt x="5" y="315"/>
                    <a:pt x="5" y="315"/>
                  </a:cubicBezTo>
                  <a:cubicBezTo>
                    <a:pt x="9" y="315"/>
                    <a:pt x="9" y="315"/>
                    <a:pt x="9" y="315"/>
                  </a:cubicBezTo>
                  <a:cubicBezTo>
                    <a:pt x="9" y="311"/>
                    <a:pt x="10" y="306"/>
                    <a:pt x="12" y="301"/>
                  </a:cubicBezTo>
                  <a:cubicBezTo>
                    <a:pt x="12" y="299"/>
                    <a:pt x="13" y="297"/>
                    <a:pt x="15" y="295"/>
                  </a:cubicBezTo>
                  <a:cubicBezTo>
                    <a:pt x="15" y="294"/>
                    <a:pt x="17" y="292"/>
                    <a:pt x="18" y="291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22" y="298"/>
                    <a:pt x="24" y="307"/>
                    <a:pt x="24" y="315"/>
                  </a:cubicBezTo>
                  <a:cubicBezTo>
                    <a:pt x="28" y="315"/>
                    <a:pt x="28" y="315"/>
                    <a:pt x="28" y="315"/>
                  </a:cubicBezTo>
                  <a:cubicBezTo>
                    <a:pt x="33" y="315"/>
                    <a:pt x="33" y="315"/>
                    <a:pt x="33" y="315"/>
                  </a:cubicBezTo>
                  <a:cubicBezTo>
                    <a:pt x="33" y="304"/>
                    <a:pt x="30" y="293"/>
                    <a:pt x="25" y="282"/>
                  </a:cubicBezTo>
                  <a:cubicBezTo>
                    <a:pt x="25" y="282"/>
                    <a:pt x="26" y="281"/>
                    <a:pt x="27" y="281"/>
                  </a:cubicBezTo>
                  <a:cubicBezTo>
                    <a:pt x="307" y="54"/>
                    <a:pt x="307" y="54"/>
                    <a:pt x="307" y="54"/>
                  </a:cubicBezTo>
                  <a:cubicBezTo>
                    <a:pt x="308" y="53"/>
                    <a:pt x="309" y="52"/>
                    <a:pt x="310" y="51"/>
                  </a:cubicBezTo>
                  <a:cubicBezTo>
                    <a:pt x="311" y="52"/>
                    <a:pt x="312" y="53"/>
                    <a:pt x="313" y="54"/>
                  </a:cubicBezTo>
                  <a:cubicBezTo>
                    <a:pt x="592" y="281"/>
                    <a:pt x="592" y="281"/>
                    <a:pt x="592" y="281"/>
                  </a:cubicBezTo>
                  <a:cubicBezTo>
                    <a:pt x="593" y="281"/>
                    <a:pt x="594" y="282"/>
                    <a:pt x="594" y="282"/>
                  </a:cubicBezTo>
                  <a:cubicBezTo>
                    <a:pt x="595" y="281"/>
                    <a:pt x="596" y="280"/>
                    <a:pt x="597" y="278"/>
                  </a:cubicBezTo>
                  <a:cubicBezTo>
                    <a:pt x="598" y="277"/>
                    <a:pt x="599" y="276"/>
                    <a:pt x="600" y="274"/>
                  </a:cubicBezTo>
                  <a:cubicBezTo>
                    <a:pt x="599" y="274"/>
                    <a:pt x="599" y="273"/>
                    <a:pt x="598" y="273"/>
                  </a:cubicBezTo>
                  <a:cubicBezTo>
                    <a:pt x="319" y="46"/>
                    <a:pt x="319" y="46"/>
                    <a:pt x="319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7" name="Freeform 74"/>
            <p:cNvSpPr>
              <a:spLocks/>
            </p:cNvSpPr>
            <p:nvPr/>
          </p:nvSpPr>
          <p:spPr bwMode="auto">
            <a:xfrm>
              <a:off x="6926262" y="4583113"/>
              <a:ext cx="95250" cy="84137"/>
            </a:xfrm>
            <a:custGeom>
              <a:avLst/>
              <a:gdLst>
                <a:gd name="T0" fmla="*/ 149 w 151"/>
                <a:gd name="T1" fmla="*/ 121 h 131"/>
                <a:gd name="T2" fmla="*/ 0 w 151"/>
                <a:gd name="T3" fmla="*/ 0 h 131"/>
                <a:gd name="T4" fmla="*/ 6 w 151"/>
                <a:gd name="T5" fmla="*/ 19 h 131"/>
                <a:gd name="T6" fmla="*/ 143 w 151"/>
                <a:gd name="T7" fmla="*/ 130 h 131"/>
                <a:gd name="T8" fmla="*/ 145 w 151"/>
                <a:gd name="T9" fmla="*/ 131 h 131"/>
                <a:gd name="T10" fmla="*/ 145 w 151"/>
                <a:gd name="T11" fmla="*/ 131 h 131"/>
                <a:gd name="T12" fmla="*/ 148 w 151"/>
                <a:gd name="T13" fmla="*/ 127 h 131"/>
                <a:gd name="T14" fmla="*/ 151 w 151"/>
                <a:gd name="T15" fmla="*/ 122 h 131"/>
                <a:gd name="T16" fmla="*/ 151 w 151"/>
                <a:gd name="T17" fmla="*/ 122 h 131"/>
                <a:gd name="T18" fmla="*/ 149 w 151"/>
                <a:gd name="T19" fmla="*/ 121 h 131"/>
                <a:gd name="T20" fmla="*/ 149 w 151"/>
                <a:gd name="T21" fmla="*/ 12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131">
                  <a:moveTo>
                    <a:pt x="149" y="121"/>
                  </a:moveTo>
                  <a:cubicBezTo>
                    <a:pt x="86" y="70"/>
                    <a:pt x="38" y="31"/>
                    <a:pt x="0" y="0"/>
                  </a:cubicBezTo>
                  <a:cubicBezTo>
                    <a:pt x="2" y="6"/>
                    <a:pt x="4" y="13"/>
                    <a:pt x="6" y="19"/>
                  </a:cubicBezTo>
                  <a:cubicBezTo>
                    <a:pt x="143" y="130"/>
                    <a:pt x="143" y="130"/>
                    <a:pt x="143" y="130"/>
                  </a:cubicBezTo>
                  <a:cubicBezTo>
                    <a:pt x="144" y="130"/>
                    <a:pt x="145" y="131"/>
                    <a:pt x="145" y="131"/>
                  </a:cubicBezTo>
                  <a:cubicBezTo>
                    <a:pt x="145" y="131"/>
                    <a:pt x="145" y="131"/>
                    <a:pt x="145" y="131"/>
                  </a:cubicBezTo>
                  <a:cubicBezTo>
                    <a:pt x="146" y="130"/>
                    <a:pt x="147" y="129"/>
                    <a:pt x="148" y="127"/>
                  </a:cubicBezTo>
                  <a:cubicBezTo>
                    <a:pt x="149" y="126"/>
                    <a:pt x="150" y="125"/>
                    <a:pt x="151" y="122"/>
                  </a:cubicBezTo>
                  <a:cubicBezTo>
                    <a:pt x="151" y="122"/>
                    <a:pt x="151" y="122"/>
                    <a:pt x="151" y="122"/>
                  </a:cubicBezTo>
                  <a:cubicBezTo>
                    <a:pt x="150" y="122"/>
                    <a:pt x="150" y="122"/>
                    <a:pt x="149" y="121"/>
                  </a:cubicBezTo>
                  <a:cubicBezTo>
                    <a:pt x="149" y="121"/>
                    <a:pt x="149" y="121"/>
                    <a:pt x="149" y="1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8" name="Freeform 75"/>
            <p:cNvSpPr>
              <a:spLocks/>
            </p:cNvSpPr>
            <p:nvPr/>
          </p:nvSpPr>
          <p:spPr bwMode="auto">
            <a:xfrm>
              <a:off x="6638925" y="4687888"/>
              <a:ext cx="6350" cy="12700"/>
            </a:xfrm>
            <a:custGeom>
              <a:avLst/>
              <a:gdLst>
                <a:gd name="T0" fmla="*/ 4 w 10"/>
                <a:gd name="T1" fmla="*/ 19 h 19"/>
                <a:gd name="T2" fmla="*/ 4 w 10"/>
                <a:gd name="T3" fmla="*/ 19 h 19"/>
                <a:gd name="T4" fmla="*/ 7 w 10"/>
                <a:gd name="T5" fmla="*/ 13 h 19"/>
                <a:gd name="T6" fmla="*/ 10 w 10"/>
                <a:gd name="T7" fmla="*/ 0 h 19"/>
                <a:gd name="T8" fmla="*/ 0 w 10"/>
                <a:gd name="T9" fmla="*/ 0 h 19"/>
                <a:gd name="T10" fmla="*/ 4 w 10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4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6" y="17"/>
                    <a:pt x="7" y="15"/>
                    <a:pt x="7" y="13"/>
                  </a:cubicBezTo>
                  <a:cubicBezTo>
                    <a:pt x="9" y="9"/>
                    <a:pt x="10" y="4"/>
                    <a:pt x="10" y="0"/>
                  </a:cubicBezTo>
                  <a:cubicBezTo>
                    <a:pt x="7" y="0"/>
                    <a:pt x="4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9" name="Freeform 76"/>
            <p:cNvSpPr>
              <a:spLocks/>
            </p:cNvSpPr>
            <p:nvPr/>
          </p:nvSpPr>
          <p:spPr bwMode="auto">
            <a:xfrm>
              <a:off x="6448425" y="4687888"/>
              <a:ext cx="382588" cy="201612"/>
            </a:xfrm>
            <a:custGeom>
              <a:avLst/>
              <a:gdLst>
                <a:gd name="T0" fmla="*/ 319 w 601"/>
                <a:gd name="T1" fmla="*/ 46 h 315"/>
                <a:gd name="T2" fmla="*/ 317 w 601"/>
                <a:gd name="T3" fmla="*/ 45 h 315"/>
                <a:gd name="T4" fmla="*/ 320 w 601"/>
                <a:gd name="T5" fmla="*/ 41 h 315"/>
                <a:gd name="T6" fmla="*/ 323 w 601"/>
                <a:gd name="T7" fmla="*/ 36 h 315"/>
                <a:gd name="T8" fmla="*/ 326 w 601"/>
                <a:gd name="T9" fmla="*/ 32 h 315"/>
                <a:gd name="T10" fmla="*/ 326 w 601"/>
                <a:gd name="T11" fmla="*/ 32 h 315"/>
                <a:gd name="T12" fmla="*/ 334 w 601"/>
                <a:gd name="T13" fmla="*/ 0 h 315"/>
                <a:gd name="T14" fmla="*/ 325 w 601"/>
                <a:gd name="T15" fmla="*/ 0 h 315"/>
                <a:gd name="T16" fmla="*/ 319 w 601"/>
                <a:gd name="T17" fmla="*/ 24 h 315"/>
                <a:gd name="T18" fmla="*/ 316 w 601"/>
                <a:gd name="T19" fmla="*/ 29 h 315"/>
                <a:gd name="T20" fmla="*/ 313 w 601"/>
                <a:gd name="T21" fmla="*/ 33 h 315"/>
                <a:gd name="T22" fmla="*/ 310 w 601"/>
                <a:gd name="T23" fmla="*/ 37 h 315"/>
                <a:gd name="T24" fmla="*/ 307 w 601"/>
                <a:gd name="T25" fmla="*/ 41 h 315"/>
                <a:gd name="T26" fmla="*/ 303 w 601"/>
                <a:gd name="T27" fmla="*/ 45 h 315"/>
                <a:gd name="T28" fmla="*/ 303 w 601"/>
                <a:gd name="T29" fmla="*/ 45 h 315"/>
                <a:gd name="T30" fmla="*/ 301 w 601"/>
                <a:gd name="T31" fmla="*/ 46 h 315"/>
                <a:gd name="T32" fmla="*/ 301 w 601"/>
                <a:gd name="T33" fmla="*/ 46 h 315"/>
                <a:gd name="T34" fmla="*/ 22 w 601"/>
                <a:gd name="T35" fmla="*/ 273 h 315"/>
                <a:gd name="T36" fmla="*/ 20 w 601"/>
                <a:gd name="T37" fmla="*/ 274 h 315"/>
                <a:gd name="T38" fmla="*/ 17 w 601"/>
                <a:gd name="T39" fmla="*/ 277 h 315"/>
                <a:gd name="T40" fmla="*/ 13 w 601"/>
                <a:gd name="T41" fmla="*/ 281 h 315"/>
                <a:gd name="T42" fmla="*/ 10 w 601"/>
                <a:gd name="T43" fmla="*/ 286 h 315"/>
                <a:gd name="T44" fmla="*/ 7 w 601"/>
                <a:gd name="T45" fmla="*/ 290 h 315"/>
                <a:gd name="T46" fmla="*/ 4 w 601"/>
                <a:gd name="T47" fmla="*/ 295 h 315"/>
                <a:gd name="T48" fmla="*/ 0 w 601"/>
                <a:gd name="T49" fmla="*/ 315 h 315"/>
                <a:gd name="T50" fmla="*/ 5 w 601"/>
                <a:gd name="T51" fmla="*/ 315 h 315"/>
                <a:gd name="T52" fmla="*/ 9 w 601"/>
                <a:gd name="T53" fmla="*/ 315 h 315"/>
                <a:gd name="T54" fmla="*/ 10 w 601"/>
                <a:gd name="T55" fmla="*/ 315 h 315"/>
                <a:gd name="T56" fmla="*/ 14 w 601"/>
                <a:gd name="T57" fmla="*/ 315 h 315"/>
                <a:gd name="T58" fmla="*/ 19 w 601"/>
                <a:gd name="T59" fmla="*/ 315 h 315"/>
                <a:gd name="T60" fmla="*/ 24 w 601"/>
                <a:gd name="T61" fmla="*/ 315 h 315"/>
                <a:gd name="T62" fmla="*/ 18 w 601"/>
                <a:gd name="T63" fmla="*/ 292 h 315"/>
                <a:gd name="T64" fmla="*/ 19 w 601"/>
                <a:gd name="T65" fmla="*/ 291 h 315"/>
                <a:gd name="T66" fmla="*/ 25 w 601"/>
                <a:gd name="T67" fmla="*/ 315 h 315"/>
                <a:gd name="T68" fmla="*/ 29 w 601"/>
                <a:gd name="T69" fmla="*/ 315 h 315"/>
                <a:gd name="T70" fmla="*/ 34 w 601"/>
                <a:gd name="T71" fmla="*/ 315 h 315"/>
                <a:gd name="T72" fmla="*/ 26 w 601"/>
                <a:gd name="T73" fmla="*/ 282 h 315"/>
                <a:gd name="T74" fmla="*/ 28 w 601"/>
                <a:gd name="T75" fmla="*/ 281 h 315"/>
                <a:gd name="T76" fmla="*/ 307 w 601"/>
                <a:gd name="T77" fmla="*/ 54 h 315"/>
                <a:gd name="T78" fmla="*/ 310 w 601"/>
                <a:gd name="T79" fmla="*/ 51 h 315"/>
                <a:gd name="T80" fmla="*/ 313 w 601"/>
                <a:gd name="T81" fmla="*/ 54 h 315"/>
                <a:gd name="T82" fmla="*/ 593 w 601"/>
                <a:gd name="T83" fmla="*/ 281 h 315"/>
                <a:gd name="T84" fmla="*/ 595 w 601"/>
                <a:gd name="T85" fmla="*/ 282 h 315"/>
                <a:gd name="T86" fmla="*/ 595 w 601"/>
                <a:gd name="T87" fmla="*/ 282 h 315"/>
                <a:gd name="T88" fmla="*/ 598 w 601"/>
                <a:gd name="T89" fmla="*/ 278 h 315"/>
                <a:gd name="T90" fmla="*/ 601 w 601"/>
                <a:gd name="T91" fmla="*/ 274 h 315"/>
                <a:gd name="T92" fmla="*/ 599 w 601"/>
                <a:gd name="T93" fmla="*/ 273 h 315"/>
                <a:gd name="T94" fmla="*/ 319 w 601"/>
                <a:gd name="T95" fmla="*/ 4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1" h="315">
                  <a:moveTo>
                    <a:pt x="319" y="46"/>
                  </a:moveTo>
                  <a:cubicBezTo>
                    <a:pt x="318" y="46"/>
                    <a:pt x="318" y="45"/>
                    <a:pt x="317" y="45"/>
                  </a:cubicBezTo>
                  <a:cubicBezTo>
                    <a:pt x="318" y="43"/>
                    <a:pt x="319" y="42"/>
                    <a:pt x="320" y="41"/>
                  </a:cubicBezTo>
                  <a:cubicBezTo>
                    <a:pt x="321" y="38"/>
                    <a:pt x="322" y="37"/>
                    <a:pt x="323" y="36"/>
                  </a:cubicBezTo>
                  <a:cubicBezTo>
                    <a:pt x="324" y="34"/>
                    <a:pt x="325" y="33"/>
                    <a:pt x="326" y="32"/>
                  </a:cubicBezTo>
                  <a:cubicBezTo>
                    <a:pt x="326" y="32"/>
                    <a:pt x="326" y="32"/>
                    <a:pt x="326" y="32"/>
                  </a:cubicBezTo>
                  <a:cubicBezTo>
                    <a:pt x="331" y="22"/>
                    <a:pt x="334" y="11"/>
                    <a:pt x="334" y="0"/>
                  </a:cubicBezTo>
                  <a:cubicBezTo>
                    <a:pt x="331" y="0"/>
                    <a:pt x="328" y="0"/>
                    <a:pt x="325" y="0"/>
                  </a:cubicBezTo>
                  <a:cubicBezTo>
                    <a:pt x="325" y="8"/>
                    <a:pt x="323" y="17"/>
                    <a:pt x="319" y="24"/>
                  </a:cubicBezTo>
                  <a:cubicBezTo>
                    <a:pt x="318" y="26"/>
                    <a:pt x="317" y="27"/>
                    <a:pt x="316" y="29"/>
                  </a:cubicBezTo>
                  <a:cubicBezTo>
                    <a:pt x="315" y="30"/>
                    <a:pt x="314" y="32"/>
                    <a:pt x="313" y="33"/>
                  </a:cubicBezTo>
                  <a:cubicBezTo>
                    <a:pt x="312" y="34"/>
                    <a:pt x="311" y="36"/>
                    <a:pt x="310" y="37"/>
                  </a:cubicBezTo>
                  <a:cubicBezTo>
                    <a:pt x="309" y="38"/>
                    <a:pt x="308" y="39"/>
                    <a:pt x="307" y="41"/>
                  </a:cubicBezTo>
                  <a:cubicBezTo>
                    <a:pt x="305" y="42"/>
                    <a:pt x="304" y="44"/>
                    <a:pt x="303" y="45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02" y="45"/>
                    <a:pt x="302" y="46"/>
                    <a:pt x="301" y="46"/>
                  </a:cubicBezTo>
                  <a:cubicBezTo>
                    <a:pt x="301" y="46"/>
                    <a:pt x="301" y="46"/>
                    <a:pt x="301" y="46"/>
                  </a:cubicBezTo>
                  <a:cubicBezTo>
                    <a:pt x="22" y="273"/>
                    <a:pt x="22" y="273"/>
                    <a:pt x="22" y="273"/>
                  </a:cubicBezTo>
                  <a:cubicBezTo>
                    <a:pt x="21" y="273"/>
                    <a:pt x="21" y="274"/>
                    <a:pt x="20" y="274"/>
                  </a:cubicBezTo>
                  <a:cubicBezTo>
                    <a:pt x="19" y="275"/>
                    <a:pt x="18" y="276"/>
                    <a:pt x="17" y="277"/>
                  </a:cubicBezTo>
                  <a:cubicBezTo>
                    <a:pt x="15" y="279"/>
                    <a:pt x="14" y="280"/>
                    <a:pt x="13" y="281"/>
                  </a:cubicBezTo>
                  <a:cubicBezTo>
                    <a:pt x="12" y="282"/>
                    <a:pt x="11" y="285"/>
                    <a:pt x="10" y="286"/>
                  </a:cubicBezTo>
                  <a:cubicBezTo>
                    <a:pt x="9" y="287"/>
                    <a:pt x="8" y="289"/>
                    <a:pt x="7" y="290"/>
                  </a:cubicBezTo>
                  <a:cubicBezTo>
                    <a:pt x="6" y="292"/>
                    <a:pt x="5" y="294"/>
                    <a:pt x="4" y="295"/>
                  </a:cubicBezTo>
                  <a:cubicBezTo>
                    <a:pt x="2" y="301"/>
                    <a:pt x="0" y="309"/>
                    <a:pt x="0" y="315"/>
                  </a:cubicBezTo>
                  <a:cubicBezTo>
                    <a:pt x="5" y="315"/>
                    <a:pt x="5" y="315"/>
                    <a:pt x="5" y="315"/>
                  </a:cubicBezTo>
                  <a:cubicBezTo>
                    <a:pt x="8" y="315"/>
                    <a:pt x="9" y="315"/>
                    <a:pt x="9" y="315"/>
                  </a:cubicBezTo>
                  <a:cubicBezTo>
                    <a:pt x="10" y="315"/>
                    <a:pt x="10" y="315"/>
                    <a:pt x="10" y="315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19" y="315"/>
                    <a:pt x="19" y="315"/>
                    <a:pt x="19" y="315"/>
                  </a:cubicBezTo>
                  <a:cubicBezTo>
                    <a:pt x="24" y="315"/>
                    <a:pt x="24" y="315"/>
                    <a:pt x="24" y="315"/>
                  </a:cubicBezTo>
                  <a:cubicBezTo>
                    <a:pt x="24" y="307"/>
                    <a:pt x="22" y="299"/>
                    <a:pt x="18" y="292"/>
                  </a:cubicBezTo>
                  <a:cubicBezTo>
                    <a:pt x="18" y="291"/>
                    <a:pt x="19" y="291"/>
                    <a:pt x="19" y="291"/>
                  </a:cubicBezTo>
                  <a:cubicBezTo>
                    <a:pt x="23" y="298"/>
                    <a:pt x="25" y="307"/>
                    <a:pt x="25" y="315"/>
                  </a:cubicBezTo>
                  <a:cubicBezTo>
                    <a:pt x="29" y="315"/>
                    <a:pt x="29" y="315"/>
                    <a:pt x="29" y="315"/>
                  </a:cubicBezTo>
                  <a:cubicBezTo>
                    <a:pt x="34" y="315"/>
                    <a:pt x="34" y="315"/>
                    <a:pt x="34" y="315"/>
                  </a:cubicBezTo>
                  <a:cubicBezTo>
                    <a:pt x="34" y="304"/>
                    <a:pt x="31" y="293"/>
                    <a:pt x="26" y="282"/>
                  </a:cubicBezTo>
                  <a:cubicBezTo>
                    <a:pt x="26" y="282"/>
                    <a:pt x="27" y="281"/>
                    <a:pt x="28" y="281"/>
                  </a:cubicBezTo>
                  <a:cubicBezTo>
                    <a:pt x="307" y="54"/>
                    <a:pt x="307" y="54"/>
                    <a:pt x="307" y="54"/>
                  </a:cubicBezTo>
                  <a:cubicBezTo>
                    <a:pt x="308" y="53"/>
                    <a:pt x="309" y="52"/>
                    <a:pt x="310" y="51"/>
                  </a:cubicBezTo>
                  <a:cubicBezTo>
                    <a:pt x="311" y="52"/>
                    <a:pt x="312" y="53"/>
                    <a:pt x="313" y="54"/>
                  </a:cubicBezTo>
                  <a:cubicBezTo>
                    <a:pt x="593" y="281"/>
                    <a:pt x="593" y="281"/>
                    <a:pt x="593" y="281"/>
                  </a:cubicBezTo>
                  <a:cubicBezTo>
                    <a:pt x="594" y="281"/>
                    <a:pt x="594" y="282"/>
                    <a:pt x="595" y="282"/>
                  </a:cubicBezTo>
                  <a:cubicBezTo>
                    <a:pt x="595" y="282"/>
                    <a:pt x="595" y="282"/>
                    <a:pt x="595" y="282"/>
                  </a:cubicBezTo>
                  <a:cubicBezTo>
                    <a:pt x="596" y="281"/>
                    <a:pt x="597" y="280"/>
                    <a:pt x="598" y="278"/>
                  </a:cubicBezTo>
                  <a:cubicBezTo>
                    <a:pt x="599" y="277"/>
                    <a:pt x="600" y="276"/>
                    <a:pt x="601" y="274"/>
                  </a:cubicBezTo>
                  <a:cubicBezTo>
                    <a:pt x="600" y="274"/>
                    <a:pt x="600" y="273"/>
                    <a:pt x="599" y="273"/>
                  </a:cubicBezTo>
                  <a:cubicBezTo>
                    <a:pt x="319" y="46"/>
                    <a:pt x="319" y="46"/>
                    <a:pt x="319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0" name="Freeform 77"/>
            <p:cNvSpPr>
              <a:spLocks noEditPoints="1"/>
            </p:cNvSpPr>
            <p:nvPr/>
          </p:nvSpPr>
          <p:spPr bwMode="auto">
            <a:xfrm>
              <a:off x="6831012" y="1674813"/>
              <a:ext cx="3249613" cy="3214687"/>
            </a:xfrm>
            <a:custGeom>
              <a:avLst/>
              <a:gdLst>
                <a:gd name="T0" fmla="*/ 614 w 5106"/>
                <a:gd name="T1" fmla="*/ 4472 h 5048"/>
                <a:gd name="T2" fmla="*/ 627 w 5106"/>
                <a:gd name="T3" fmla="*/ 4450 h 5048"/>
                <a:gd name="T4" fmla="*/ 1199 w 5106"/>
                <a:gd name="T5" fmla="*/ 4375 h 5048"/>
                <a:gd name="T6" fmla="*/ 935 w 5106"/>
                <a:gd name="T7" fmla="*/ 4102 h 5048"/>
                <a:gd name="T8" fmla="*/ 1501 w 5106"/>
                <a:gd name="T9" fmla="*/ 4061 h 5048"/>
                <a:gd name="T10" fmla="*/ 1508 w 5106"/>
                <a:gd name="T11" fmla="*/ 3526 h 5048"/>
                <a:gd name="T12" fmla="*/ 1518 w 5106"/>
                <a:gd name="T13" fmla="*/ 3516 h 5048"/>
                <a:gd name="T14" fmla="*/ 2094 w 5106"/>
                <a:gd name="T15" fmla="*/ 3437 h 5048"/>
                <a:gd name="T16" fmla="*/ 1829 w 5106"/>
                <a:gd name="T17" fmla="*/ 3122 h 5048"/>
                <a:gd name="T18" fmla="*/ 2125 w 5106"/>
                <a:gd name="T19" fmla="*/ 2877 h 5048"/>
                <a:gd name="T20" fmla="*/ 2700 w 5106"/>
                <a:gd name="T21" fmla="*/ 2798 h 5048"/>
                <a:gd name="T22" fmla="*/ 2716 w 5106"/>
                <a:gd name="T23" fmla="*/ 2263 h 5048"/>
                <a:gd name="T24" fmla="*/ 2729 w 5106"/>
                <a:gd name="T25" fmla="*/ 2241 h 5048"/>
                <a:gd name="T26" fmla="*/ 3301 w 5106"/>
                <a:gd name="T27" fmla="*/ 2167 h 5048"/>
                <a:gd name="T28" fmla="*/ 3316 w 5106"/>
                <a:gd name="T29" fmla="*/ 1633 h 5048"/>
                <a:gd name="T30" fmla="*/ 3329 w 5106"/>
                <a:gd name="T31" fmla="*/ 1611 h 5048"/>
                <a:gd name="T32" fmla="*/ 3903 w 5106"/>
                <a:gd name="T33" fmla="*/ 1537 h 5048"/>
                <a:gd name="T34" fmla="*/ 3631 w 5106"/>
                <a:gd name="T35" fmla="*/ 1229 h 5048"/>
                <a:gd name="T36" fmla="*/ 3920 w 5106"/>
                <a:gd name="T37" fmla="*/ 992 h 5048"/>
                <a:gd name="T38" fmla="*/ 4496 w 5106"/>
                <a:gd name="T39" fmla="*/ 913 h 5048"/>
                <a:gd name="T40" fmla="*/ 4224 w 5106"/>
                <a:gd name="T41" fmla="*/ 672 h 5048"/>
                <a:gd name="T42" fmla="*/ 4514 w 5106"/>
                <a:gd name="T43" fmla="*/ 367 h 5048"/>
                <a:gd name="T44" fmla="*/ 4539 w 5106"/>
                <a:gd name="T45" fmla="*/ 316 h 5048"/>
                <a:gd name="T46" fmla="*/ 4822 w 5106"/>
                <a:gd name="T47" fmla="*/ 45 h 5048"/>
                <a:gd name="T48" fmla="*/ 4812 w 5106"/>
                <a:gd name="T49" fmla="*/ 41 h 5048"/>
                <a:gd name="T50" fmla="*/ 4509 w 5106"/>
                <a:gd name="T51" fmla="*/ 335 h 5048"/>
                <a:gd name="T52" fmla="*/ 4511 w 5106"/>
                <a:gd name="T53" fmla="*/ 357 h 5048"/>
                <a:gd name="T54" fmla="*/ 4208 w 5106"/>
                <a:gd name="T55" fmla="*/ 651 h 5048"/>
                <a:gd name="T56" fmla="*/ 4211 w 5106"/>
                <a:gd name="T57" fmla="*/ 672 h 5048"/>
                <a:gd name="T58" fmla="*/ 3908 w 5106"/>
                <a:gd name="T59" fmla="*/ 967 h 5048"/>
                <a:gd name="T60" fmla="*/ 3910 w 5106"/>
                <a:gd name="T61" fmla="*/ 988 h 5048"/>
                <a:gd name="T62" fmla="*/ 3607 w 5106"/>
                <a:gd name="T63" fmla="*/ 1281 h 5048"/>
                <a:gd name="T64" fmla="*/ 3628 w 5106"/>
                <a:gd name="T65" fmla="*/ 1263 h 5048"/>
                <a:gd name="T66" fmla="*/ 3320 w 5106"/>
                <a:gd name="T67" fmla="*/ 1540 h 5048"/>
                <a:gd name="T68" fmla="*/ 3322 w 5106"/>
                <a:gd name="T69" fmla="*/ 1554 h 5048"/>
                <a:gd name="T70" fmla="*/ 3020 w 5106"/>
                <a:gd name="T71" fmla="*/ 1855 h 5048"/>
                <a:gd name="T72" fmla="*/ 3022 w 5106"/>
                <a:gd name="T73" fmla="*/ 1869 h 5048"/>
                <a:gd name="T74" fmla="*/ 2720 w 5106"/>
                <a:gd name="T75" fmla="*/ 2171 h 5048"/>
                <a:gd name="T76" fmla="*/ 2722 w 5106"/>
                <a:gd name="T77" fmla="*/ 2185 h 5048"/>
                <a:gd name="T78" fmla="*/ 2421 w 5106"/>
                <a:gd name="T79" fmla="*/ 2486 h 5048"/>
                <a:gd name="T80" fmla="*/ 2418 w 5106"/>
                <a:gd name="T81" fmla="*/ 2524 h 5048"/>
                <a:gd name="T82" fmla="*/ 2122 w 5106"/>
                <a:gd name="T83" fmla="*/ 2799 h 5048"/>
                <a:gd name="T84" fmla="*/ 2118 w 5106"/>
                <a:gd name="T85" fmla="*/ 2820 h 5048"/>
                <a:gd name="T86" fmla="*/ 1821 w 5106"/>
                <a:gd name="T87" fmla="*/ 3114 h 5048"/>
                <a:gd name="T88" fmla="*/ 1817 w 5106"/>
                <a:gd name="T89" fmla="*/ 3135 h 5048"/>
                <a:gd name="T90" fmla="*/ 1521 w 5106"/>
                <a:gd name="T91" fmla="*/ 3430 h 5048"/>
                <a:gd name="T92" fmla="*/ 1517 w 5106"/>
                <a:gd name="T93" fmla="*/ 3451 h 5048"/>
                <a:gd name="T94" fmla="*/ 1223 w 5106"/>
                <a:gd name="T95" fmla="*/ 3745 h 5048"/>
                <a:gd name="T96" fmla="*/ 1211 w 5106"/>
                <a:gd name="T97" fmla="*/ 3786 h 5048"/>
                <a:gd name="T98" fmla="*/ 1211 w 5106"/>
                <a:gd name="T99" fmla="*/ 3825 h 5048"/>
                <a:gd name="T100" fmla="*/ 901 w 5106"/>
                <a:gd name="T101" fmla="*/ 4102 h 5048"/>
                <a:gd name="T102" fmla="*/ 911 w 5106"/>
                <a:gd name="T103" fmla="*/ 4140 h 5048"/>
                <a:gd name="T104" fmla="*/ 602 w 5106"/>
                <a:gd name="T105" fmla="*/ 4427 h 5048"/>
                <a:gd name="T106" fmla="*/ 611 w 5106"/>
                <a:gd name="T107" fmla="*/ 4455 h 5048"/>
                <a:gd name="T108" fmla="*/ 304 w 5106"/>
                <a:gd name="T109" fmla="*/ 4752 h 5048"/>
                <a:gd name="T110" fmla="*/ 310 w 5106"/>
                <a:gd name="T111" fmla="*/ 4771 h 5048"/>
                <a:gd name="T112" fmla="*/ 5 w 5106"/>
                <a:gd name="T113" fmla="*/ 5048 h 5048"/>
                <a:gd name="T114" fmla="*/ 28 w 5106"/>
                <a:gd name="T115" fmla="*/ 5014 h 5048"/>
                <a:gd name="T116" fmla="*/ 2423 w 5106"/>
                <a:gd name="T117" fmla="*/ 2500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06" h="5048">
                  <a:moveTo>
                    <a:pt x="319" y="4779"/>
                  </a:moveTo>
                  <a:cubicBezTo>
                    <a:pt x="318" y="4779"/>
                    <a:pt x="318" y="4778"/>
                    <a:pt x="317" y="4778"/>
                  </a:cubicBezTo>
                  <a:cubicBezTo>
                    <a:pt x="318" y="4776"/>
                    <a:pt x="319" y="4775"/>
                    <a:pt x="320" y="4774"/>
                  </a:cubicBezTo>
                  <a:cubicBezTo>
                    <a:pt x="321" y="4772"/>
                    <a:pt x="322" y="4771"/>
                    <a:pt x="323" y="4770"/>
                  </a:cubicBezTo>
                  <a:cubicBezTo>
                    <a:pt x="324" y="4767"/>
                    <a:pt x="325" y="4766"/>
                    <a:pt x="326" y="4765"/>
                  </a:cubicBezTo>
                  <a:cubicBezTo>
                    <a:pt x="326" y="4765"/>
                    <a:pt x="326" y="4765"/>
                    <a:pt x="326" y="4765"/>
                  </a:cubicBezTo>
                  <a:cubicBezTo>
                    <a:pt x="331" y="4755"/>
                    <a:pt x="334" y="4744"/>
                    <a:pt x="334" y="4733"/>
                  </a:cubicBezTo>
                  <a:cubicBezTo>
                    <a:pt x="334" y="4721"/>
                    <a:pt x="331" y="4711"/>
                    <a:pt x="326" y="4700"/>
                  </a:cubicBezTo>
                  <a:cubicBezTo>
                    <a:pt x="326" y="4700"/>
                    <a:pt x="327" y="4699"/>
                    <a:pt x="328" y="4699"/>
                  </a:cubicBezTo>
                  <a:cubicBezTo>
                    <a:pt x="608" y="4472"/>
                    <a:pt x="608" y="4472"/>
                    <a:pt x="608" y="4472"/>
                  </a:cubicBezTo>
                  <a:cubicBezTo>
                    <a:pt x="609" y="4471"/>
                    <a:pt x="610" y="4470"/>
                    <a:pt x="611" y="4469"/>
                  </a:cubicBezTo>
                  <a:cubicBezTo>
                    <a:pt x="612" y="4470"/>
                    <a:pt x="613" y="4471"/>
                    <a:pt x="614" y="4472"/>
                  </a:cubicBezTo>
                  <a:cubicBezTo>
                    <a:pt x="893" y="4699"/>
                    <a:pt x="893" y="4699"/>
                    <a:pt x="893" y="4699"/>
                  </a:cubicBezTo>
                  <a:cubicBezTo>
                    <a:pt x="894" y="4699"/>
                    <a:pt x="895" y="4700"/>
                    <a:pt x="895" y="4700"/>
                  </a:cubicBezTo>
                  <a:cubicBezTo>
                    <a:pt x="895" y="4700"/>
                    <a:pt x="895" y="4700"/>
                    <a:pt x="895" y="4700"/>
                  </a:cubicBezTo>
                  <a:cubicBezTo>
                    <a:pt x="896" y="4699"/>
                    <a:pt x="897" y="4698"/>
                    <a:pt x="898" y="4696"/>
                  </a:cubicBezTo>
                  <a:cubicBezTo>
                    <a:pt x="899" y="4695"/>
                    <a:pt x="900" y="4694"/>
                    <a:pt x="901" y="4692"/>
                  </a:cubicBezTo>
                  <a:cubicBezTo>
                    <a:pt x="900" y="4692"/>
                    <a:pt x="900" y="4691"/>
                    <a:pt x="899" y="4691"/>
                  </a:cubicBezTo>
                  <a:cubicBezTo>
                    <a:pt x="620" y="4464"/>
                    <a:pt x="620" y="4464"/>
                    <a:pt x="620" y="4464"/>
                  </a:cubicBezTo>
                  <a:cubicBezTo>
                    <a:pt x="619" y="4464"/>
                    <a:pt x="619" y="4463"/>
                    <a:pt x="618" y="4463"/>
                  </a:cubicBezTo>
                  <a:cubicBezTo>
                    <a:pt x="619" y="4460"/>
                    <a:pt x="620" y="4459"/>
                    <a:pt x="621" y="4458"/>
                  </a:cubicBezTo>
                  <a:cubicBezTo>
                    <a:pt x="622" y="4456"/>
                    <a:pt x="623" y="4455"/>
                    <a:pt x="624" y="4454"/>
                  </a:cubicBezTo>
                  <a:cubicBezTo>
                    <a:pt x="625" y="4452"/>
                    <a:pt x="626" y="4451"/>
                    <a:pt x="627" y="4450"/>
                  </a:cubicBezTo>
                  <a:cubicBezTo>
                    <a:pt x="627" y="4450"/>
                    <a:pt x="627" y="4450"/>
                    <a:pt x="627" y="4450"/>
                  </a:cubicBezTo>
                  <a:cubicBezTo>
                    <a:pt x="632" y="4439"/>
                    <a:pt x="635" y="4429"/>
                    <a:pt x="635" y="4417"/>
                  </a:cubicBezTo>
                  <a:cubicBezTo>
                    <a:pt x="635" y="4406"/>
                    <a:pt x="632" y="4395"/>
                    <a:pt x="627" y="4385"/>
                  </a:cubicBezTo>
                  <a:cubicBezTo>
                    <a:pt x="627" y="4385"/>
                    <a:pt x="628" y="4384"/>
                    <a:pt x="629" y="4384"/>
                  </a:cubicBezTo>
                  <a:cubicBezTo>
                    <a:pt x="908" y="4157"/>
                    <a:pt x="908" y="4157"/>
                    <a:pt x="908" y="4157"/>
                  </a:cubicBezTo>
                  <a:cubicBezTo>
                    <a:pt x="909" y="4156"/>
                    <a:pt x="910" y="4155"/>
                    <a:pt x="911" y="4154"/>
                  </a:cubicBezTo>
                  <a:cubicBezTo>
                    <a:pt x="912" y="4155"/>
                    <a:pt x="913" y="4156"/>
                    <a:pt x="914" y="4157"/>
                  </a:cubicBezTo>
                  <a:cubicBezTo>
                    <a:pt x="1193" y="4384"/>
                    <a:pt x="1193" y="4384"/>
                    <a:pt x="1193" y="4384"/>
                  </a:cubicBezTo>
                  <a:cubicBezTo>
                    <a:pt x="1194" y="4384"/>
                    <a:pt x="1195" y="4385"/>
                    <a:pt x="1195" y="4385"/>
                  </a:cubicBezTo>
                  <a:cubicBezTo>
                    <a:pt x="1196" y="4384"/>
                    <a:pt x="1197" y="4383"/>
                    <a:pt x="1198" y="4381"/>
                  </a:cubicBezTo>
                  <a:cubicBezTo>
                    <a:pt x="1199" y="4380"/>
                    <a:pt x="1200" y="4378"/>
                    <a:pt x="1201" y="4376"/>
                  </a:cubicBezTo>
                  <a:cubicBezTo>
                    <a:pt x="1200" y="4376"/>
                    <a:pt x="1200" y="4375"/>
                    <a:pt x="1199" y="4375"/>
                  </a:cubicBezTo>
                  <a:cubicBezTo>
                    <a:pt x="1199" y="4375"/>
                    <a:pt x="1199" y="4375"/>
                    <a:pt x="1199" y="4375"/>
                  </a:cubicBezTo>
                  <a:cubicBezTo>
                    <a:pt x="1199" y="4375"/>
                    <a:pt x="1199" y="4375"/>
                    <a:pt x="1199" y="4375"/>
                  </a:cubicBezTo>
                  <a:cubicBezTo>
                    <a:pt x="1199" y="4375"/>
                    <a:pt x="1199" y="4375"/>
                    <a:pt x="1199" y="4375"/>
                  </a:cubicBezTo>
                  <a:cubicBezTo>
                    <a:pt x="1198" y="4374"/>
                    <a:pt x="1198" y="4374"/>
                    <a:pt x="1197" y="4374"/>
                  </a:cubicBezTo>
                  <a:cubicBezTo>
                    <a:pt x="1197" y="4374"/>
                    <a:pt x="1197" y="4374"/>
                    <a:pt x="1197" y="4374"/>
                  </a:cubicBezTo>
                  <a:cubicBezTo>
                    <a:pt x="1197" y="4373"/>
                    <a:pt x="1197" y="4373"/>
                    <a:pt x="1196" y="4373"/>
                  </a:cubicBezTo>
                  <a:cubicBezTo>
                    <a:pt x="1196" y="4372"/>
                    <a:pt x="1195" y="4372"/>
                    <a:pt x="1194" y="4371"/>
                  </a:cubicBezTo>
                  <a:cubicBezTo>
                    <a:pt x="920" y="4148"/>
                    <a:pt x="920" y="4148"/>
                    <a:pt x="920" y="4148"/>
                  </a:cubicBezTo>
                  <a:cubicBezTo>
                    <a:pt x="919" y="4148"/>
                    <a:pt x="919" y="4147"/>
                    <a:pt x="918" y="4147"/>
                  </a:cubicBezTo>
                  <a:cubicBezTo>
                    <a:pt x="919" y="4145"/>
                    <a:pt x="920" y="4144"/>
                    <a:pt x="921" y="4143"/>
                  </a:cubicBezTo>
                  <a:cubicBezTo>
                    <a:pt x="922" y="4141"/>
                    <a:pt x="923" y="4140"/>
                    <a:pt x="924" y="4139"/>
                  </a:cubicBezTo>
                  <a:cubicBezTo>
                    <a:pt x="925" y="4137"/>
                    <a:pt x="926" y="4136"/>
                    <a:pt x="927" y="4135"/>
                  </a:cubicBezTo>
                  <a:cubicBezTo>
                    <a:pt x="932" y="4124"/>
                    <a:pt x="935" y="4114"/>
                    <a:pt x="935" y="4102"/>
                  </a:cubicBezTo>
                  <a:cubicBezTo>
                    <a:pt x="935" y="4090"/>
                    <a:pt x="932" y="4080"/>
                    <a:pt x="927" y="4069"/>
                  </a:cubicBezTo>
                  <a:cubicBezTo>
                    <a:pt x="927" y="4069"/>
                    <a:pt x="928" y="4068"/>
                    <a:pt x="929" y="4068"/>
                  </a:cubicBezTo>
                  <a:cubicBezTo>
                    <a:pt x="1208" y="3841"/>
                    <a:pt x="1208" y="3841"/>
                    <a:pt x="1208" y="3841"/>
                  </a:cubicBezTo>
                  <a:cubicBezTo>
                    <a:pt x="1209" y="3840"/>
                    <a:pt x="1210" y="3839"/>
                    <a:pt x="1211" y="3838"/>
                  </a:cubicBezTo>
                  <a:cubicBezTo>
                    <a:pt x="1211" y="3838"/>
                    <a:pt x="1211" y="3838"/>
                    <a:pt x="1211" y="3838"/>
                  </a:cubicBezTo>
                  <a:cubicBezTo>
                    <a:pt x="1212" y="3839"/>
                    <a:pt x="1213" y="3840"/>
                    <a:pt x="1214" y="3841"/>
                  </a:cubicBezTo>
                  <a:cubicBezTo>
                    <a:pt x="1493" y="4069"/>
                    <a:pt x="1493" y="4069"/>
                    <a:pt x="1493" y="4069"/>
                  </a:cubicBezTo>
                  <a:cubicBezTo>
                    <a:pt x="1494" y="4069"/>
                    <a:pt x="1495" y="4069"/>
                    <a:pt x="1495" y="4070"/>
                  </a:cubicBezTo>
                  <a:cubicBezTo>
                    <a:pt x="1495" y="4070"/>
                    <a:pt x="1495" y="4070"/>
                    <a:pt x="1495" y="4070"/>
                  </a:cubicBezTo>
                  <a:cubicBezTo>
                    <a:pt x="1496" y="4069"/>
                    <a:pt x="1497" y="4068"/>
                    <a:pt x="1498" y="4066"/>
                  </a:cubicBezTo>
                  <a:cubicBezTo>
                    <a:pt x="1499" y="4064"/>
                    <a:pt x="1500" y="4063"/>
                    <a:pt x="1501" y="4061"/>
                  </a:cubicBezTo>
                  <a:cubicBezTo>
                    <a:pt x="1501" y="4061"/>
                    <a:pt x="1501" y="4061"/>
                    <a:pt x="1501" y="4061"/>
                  </a:cubicBezTo>
                  <a:cubicBezTo>
                    <a:pt x="1500" y="4061"/>
                    <a:pt x="1500" y="4060"/>
                    <a:pt x="1499" y="4060"/>
                  </a:cubicBezTo>
                  <a:cubicBezTo>
                    <a:pt x="1220" y="3833"/>
                    <a:pt x="1220" y="3833"/>
                    <a:pt x="1220" y="3833"/>
                  </a:cubicBezTo>
                  <a:cubicBezTo>
                    <a:pt x="1219" y="3833"/>
                    <a:pt x="1219" y="3832"/>
                    <a:pt x="1218" y="3832"/>
                  </a:cubicBezTo>
                  <a:cubicBezTo>
                    <a:pt x="1218" y="3832"/>
                    <a:pt x="1219" y="3831"/>
                    <a:pt x="1219" y="3831"/>
                  </a:cubicBezTo>
                  <a:cubicBezTo>
                    <a:pt x="1220" y="3830"/>
                    <a:pt x="1220" y="3829"/>
                    <a:pt x="1221" y="3828"/>
                  </a:cubicBezTo>
                  <a:cubicBezTo>
                    <a:pt x="1222" y="3826"/>
                    <a:pt x="1223" y="3825"/>
                    <a:pt x="1224" y="3824"/>
                  </a:cubicBezTo>
                  <a:cubicBezTo>
                    <a:pt x="1225" y="3821"/>
                    <a:pt x="1226" y="3820"/>
                    <a:pt x="1227" y="3819"/>
                  </a:cubicBezTo>
                  <a:cubicBezTo>
                    <a:pt x="1227" y="3819"/>
                    <a:pt x="1227" y="3819"/>
                    <a:pt x="1228" y="3818"/>
                  </a:cubicBezTo>
                  <a:cubicBezTo>
                    <a:pt x="1232" y="3808"/>
                    <a:pt x="1235" y="3798"/>
                    <a:pt x="1235" y="3787"/>
                  </a:cubicBezTo>
                  <a:cubicBezTo>
                    <a:pt x="1235" y="3775"/>
                    <a:pt x="1232" y="3765"/>
                    <a:pt x="1227" y="3754"/>
                  </a:cubicBezTo>
                  <a:cubicBezTo>
                    <a:pt x="1227" y="3754"/>
                    <a:pt x="1228" y="3753"/>
                    <a:pt x="1229" y="3753"/>
                  </a:cubicBezTo>
                  <a:cubicBezTo>
                    <a:pt x="1508" y="3526"/>
                    <a:pt x="1508" y="3526"/>
                    <a:pt x="1508" y="3526"/>
                  </a:cubicBezTo>
                  <a:cubicBezTo>
                    <a:pt x="1509" y="3525"/>
                    <a:pt x="1510" y="3524"/>
                    <a:pt x="1511" y="3523"/>
                  </a:cubicBezTo>
                  <a:cubicBezTo>
                    <a:pt x="1512" y="3524"/>
                    <a:pt x="1513" y="3525"/>
                    <a:pt x="1514" y="3526"/>
                  </a:cubicBezTo>
                  <a:cubicBezTo>
                    <a:pt x="1793" y="3753"/>
                    <a:pt x="1793" y="3753"/>
                    <a:pt x="1793" y="3753"/>
                  </a:cubicBezTo>
                  <a:cubicBezTo>
                    <a:pt x="1794" y="3753"/>
                    <a:pt x="1795" y="3754"/>
                    <a:pt x="1795" y="3754"/>
                  </a:cubicBezTo>
                  <a:cubicBezTo>
                    <a:pt x="1796" y="3754"/>
                    <a:pt x="1796" y="3754"/>
                    <a:pt x="1796" y="3754"/>
                  </a:cubicBezTo>
                  <a:cubicBezTo>
                    <a:pt x="1796" y="3753"/>
                    <a:pt x="1797" y="3752"/>
                    <a:pt x="1798" y="3751"/>
                  </a:cubicBezTo>
                  <a:cubicBezTo>
                    <a:pt x="1798" y="3751"/>
                    <a:pt x="1798" y="3750"/>
                    <a:pt x="1798" y="3750"/>
                  </a:cubicBezTo>
                  <a:cubicBezTo>
                    <a:pt x="1798" y="3750"/>
                    <a:pt x="1798" y="3750"/>
                    <a:pt x="1798" y="3750"/>
                  </a:cubicBezTo>
                  <a:cubicBezTo>
                    <a:pt x="1799" y="3749"/>
                    <a:pt x="1800" y="3748"/>
                    <a:pt x="1801" y="3746"/>
                  </a:cubicBezTo>
                  <a:cubicBezTo>
                    <a:pt x="1800" y="3746"/>
                    <a:pt x="1800" y="3745"/>
                    <a:pt x="1799" y="3745"/>
                  </a:cubicBezTo>
                  <a:cubicBezTo>
                    <a:pt x="1520" y="3517"/>
                    <a:pt x="1520" y="3517"/>
                    <a:pt x="1520" y="3517"/>
                  </a:cubicBezTo>
                  <a:cubicBezTo>
                    <a:pt x="1519" y="3517"/>
                    <a:pt x="1519" y="3516"/>
                    <a:pt x="1518" y="3516"/>
                  </a:cubicBezTo>
                  <a:cubicBezTo>
                    <a:pt x="1519" y="3516"/>
                    <a:pt x="1519" y="3516"/>
                    <a:pt x="1519" y="3516"/>
                  </a:cubicBezTo>
                  <a:cubicBezTo>
                    <a:pt x="1520" y="3514"/>
                    <a:pt x="1521" y="3513"/>
                    <a:pt x="1521" y="3512"/>
                  </a:cubicBezTo>
                  <a:cubicBezTo>
                    <a:pt x="1522" y="3510"/>
                    <a:pt x="1523" y="3509"/>
                    <a:pt x="1524" y="3508"/>
                  </a:cubicBezTo>
                  <a:cubicBezTo>
                    <a:pt x="1525" y="3506"/>
                    <a:pt x="1526" y="3505"/>
                    <a:pt x="1527" y="3504"/>
                  </a:cubicBezTo>
                  <a:cubicBezTo>
                    <a:pt x="1528" y="3503"/>
                    <a:pt x="1528" y="3503"/>
                    <a:pt x="1528" y="3503"/>
                  </a:cubicBezTo>
                  <a:cubicBezTo>
                    <a:pt x="1532" y="3493"/>
                    <a:pt x="1535" y="3482"/>
                    <a:pt x="1535" y="3471"/>
                  </a:cubicBezTo>
                  <a:cubicBezTo>
                    <a:pt x="1535" y="3459"/>
                    <a:pt x="1532" y="3449"/>
                    <a:pt x="1527" y="3438"/>
                  </a:cubicBezTo>
                  <a:cubicBezTo>
                    <a:pt x="1527" y="3438"/>
                    <a:pt x="1528" y="3437"/>
                    <a:pt x="1529" y="3437"/>
                  </a:cubicBezTo>
                  <a:cubicBezTo>
                    <a:pt x="1808" y="3210"/>
                    <a:pt x="1808" y="3210"/>
                    <a:pt x="1808" y="3210"/>
                  </a:cubicBezTo>
                  <a:cubicBezTo>
                    <a:pt x="1809" y="3209"/>
                    <a:pt x="1810" y="3208"/>
                    <a:pt x="1811" y="3207"/>
                  </a:cubicBezTo>
                  <a:cubicBezTo>
                    <a:pt x="1812" y="3208"/>
                    <a:pt x="1813" y="3209"/>
                    <a:pt x="1814" y="3210"/>
                  </a:cubicBezTo>
                  <a:cubicBezTo>
                    <a:pt x="2094" y="3437"/>
                    <a:pt x="2094" y="3437"/>
                    <a:pt x="2094" y="3437"/>
                  </a:cubicBezTo>
                  <a:cubicBezTo>
                    <a:pt x="2095" y="3437"/>
                    <a:pt x="2096" y="3438"/>
                    <a:pt x="2096" y="3438"/>
                  </a:cubicBezTo>
                  <a:cubicBezTo>
                    <a:pt x="2097" y="3437"/>
                    <a:pt x="2098" y="3436"/>
                    <a:pt x="2099" y="3434"/>
                  </a:cubicBezTo>
                  <a:cubicBezTo>
                    <a:pt x="2100" y="3433"/>
                    <a:pt x="2101" y="3432"/>
                    <a:pt x="2102" y="3430"/>
                  </a:cubicBezTo>
                  <a:cubicBezTo>
                    <a:pt x="2101" y="3430"/>
                    <a:pt x="2101" y="3429"/>
                    <a:pt x="2100" y="3429"/>
                  </a:cubicBezTo>
                  <a:cubicBezTo>
                    <a:pt x="1820" y="3202"/>
                    <a:pt x="1820" y="3202"/>
                    <a:pt x="1820" y="3202"/>
                  </a:cubicBezTo>
                  <a:cubicBezTo>
                    <a:pt x="1819" y="3202"/>
                    <a:pt x="1819" y="3201"/>
                    <a:pt x="1818" y="3201"/>
                  </a:cubicBezTo>
                  <a:cubicBezTo>
                    <a:pt x="1819" y="3198"/>
                    <a:pt x="1820" y="3197"/>
                    <a:pt x="1821" y="3196"/>
                  </a:cubicBezTo>
                  <a:cubicBezTo>
                    <a:pt x="1822" y="3194"/>
                    <a:pt x="1823" y="3193"/>
                    <a:pt x="1824" y="3192"/>
                  </a:cubicBezTo>
                  <a:cubicBezTo>
                    <a:pt x="1825" y="3190"/>
                    <a:pt x="1826" y="3189"/>
                    <a:pt x="1827" y="3188"/>
                  </a:cubicBezTo>
                  <a:cubicBezTo>
                    <a:pt x="1832" y="3177"/>
                    <a:pt x="1835" y="3167"/>
                    <a:pt x="1835" y="3155"/>
                  </a:cubicBezTo>
                  <a:cubicBezTo>
                    <a:pt x="1835" y="3144"/>
                    <a:pt x="1832" y="3133"/>
                    <a:pt x="1827" y="3123"/>
                  </a:cubicBezTo>
                  <a:cubicBezTo>
                    <a:pt x="1827" y="3123"/>
                    <a:pt x="1828" y="3122"/>
                    <a:pt x="1829" y="3122"/>
                  </a:cubicBezTo>
                  <a:cubicBezTo>
                    <a:pt x="2109" y="2894"/>
                    <a:pt x="2109" y="2894"/>
                    <a:pt x="2109" y="2894"/>
                  </a:cubicBezTo>
                  <a:cubicBezTo>
                    <a:pt x="2110" y="2893"/>
                    <a:pt x="2111" y="2892"/>
                    <a:pt x="2112" y="2891"/>
                  </a:cubicBezTo>
                  <a:cubicBezTo>
                    <a:pt x="2113" y="2892"/>
                    <a:pt x="2114" y="2893"/>
                    <a:pt x="2115" y="2894"/>
                  </a:cubicBezTo>
                  <a:cubicBezTo>
                    <a:pt x="2394" y="3122"/>
                    <a:pt x="2394" y="3122"/>
                    <a:pt x="2394" y="3122"/>
                  </a:cubicBezTo>
                  <a:cubicBezTo>
                    <a:pt x="2395" y="3122"/>
                    <a:pt x="2396" y="3123"/>
                    <a:pt x="2396" y="3123"/>
                  </a:cubicBezTo>
                  <a:cubicBezTo>
                    <a:pt x="2397" y="3122"/>
                    <a:pt x="2398" y="3121"/>
                    <a:pt x="2399" y="3119"/>
                  </a:cubicBezTo>
                  <a:cubicBezTo>
                    <a:pt x="2400" y="3117"/>
                    <a:pt x="2401" y="3116"/>
                    <a:pt x="2402" y="3114"/>
                  </a:cubicBezTo>
                  <a:cubicBezTo>
                    <a:pt x="2401" y="3114"/>
                    <a:pt x="2401" y="3113"/>
                    <a:pt x="2400" y="3113"/>
                  </a:cubicBezTo>
                  <a:cubicBezTo>
                    <a:pt x="2121" y="2886"/>
                    <a:pt x="2121" y="2886"/>
                    <a:pt x="2121" y="2886"/>
                  </a:cubicBezTo>
                  <a:cubicBezTo>
                    <a:pt x="2120" y="2886"/>
                    <a:pt x="2120" y="2885"/>
                    <a:pt x="2119" y="2885"/>
                  </a:cubicBezTo>
                  <a:cubicBezTo>
                    <a:pt x="2120" y="2883"/>
                    <a:pt x="2121" y="2882"/>
                    <a:pt x="2122" y="2881"/>
                  </a:cubicBezTo>
                  <a:cubicBezTo>
                    <a:pt x="2123" y="2879"/>
                    <a:pt x="2124" y="2878"/>
                    <a:pt x="2125" y="2877"/>
                  </a:cubicBezTo>
                  <a:cubicBezTo>
                    <a:pt x="2126" y="2874"/>
                    <a:pt x="2127" y="2873"/>
                    <a:pt x="2128" y="2872"/>
                  </a:cubicBezTo>
                  <a:cubicBezTo>
                    <a:pt x="2133" y="2862"/>
                    <a:pt x="2136" y="2851"/>
                    <a:pt x="2136" y="2840"/>
                  </a:cubicBezTo>
                  <a:cubicBezTo>
                    <a:pt x="2136" y="2828"/>
                    <a:pt x="2133" y="2818"/>
                    <a:pt x="2128" y="2807"/>
                  </a:cubicBezTo>
                  <a:cubicBezTo>
                    <a:pt x="2128" y="2807"/>
                    <a:pt x="2129" y="2806"/>
                    <a:pt x="2130" y="2806"/>
                  </a:cubicBezTo>
                  <a:cubicBezTo>
                    <a:pt x="2409" y="2579"/>
                    <a:pt x="2409" y="2579"/>
                    <a:pt x="2409" y="2579"/>
                  </a:cubicBezTo>
                  <a:cubicBezTo>
                    <a:pt x="2410" y="2578"/>
                    <a:pt x="2411" y="2577"/>
                    <a:pt x="2412" y="2576"/>
                  </a:cubicBezTo>
                  <a:cubicBezTo>
                    <a:pt x="2413" y="2577"/>
                    <a:pt x="2414" y="2578"/>
                    <a:pt x="2415" y="2579"/>
                  </a:cubicBezTo>
                  <a:cubicBezTo>
                    <a:pt x="2694" y="2806"/>
                    <a:pt x="2694" y="2806"/>
                    <a:pt x="2694" y="2806"/>
                  </a:cubicBezTo>
                  <a:cubicBezTo>
                    <a:pt x="2695" y="2806"/>
                    <a:pt x="2696" y="2807"/>
                    <a:pt x="2696" y="2807"/>
                  </a:cubicBezTo>
                  <a:cubicBezTo>
                    <a:pt x="2697" y="2806"/>
                    <a:pt x="2698" y="2805"/>
                    <a:pt x="2699" y="2803"/>
                  </a:cubicBezTo>
                  <a:cubicBezTo>
                    <a:pt x="2700" y="2802"/>
                    <a:pt x="2701" y="2801"/>
                    <a:pt x="2702" y="2799"/>
                  </a:cubicBezTo>
                  <a:cubicBezTo>
                    <a:pt x="2701" y="2799"/>
                    <a:pt x="2701" y="2798"/>
                    <a:pt x="2700" y="2798"/>
                  </a:cubicBezTo>
                  <a:cubicBezTo>
                    <a:pt x="2421" y="2570"/>
                    <a:pt x="2421" y="2570"/>
                    <a:pt x="2421" y="2570"/>
                  </a:cubicBezTo>
                  <a:cubicBezTo>
                    <a:pt x="2420" y="2570"/>
                    <a:pt x="2420" y="2569"/>
                    <a:pt x="2419" y="2569"/>
                  </a:cubicBezTo>
                  <a:cubicBezTo>
                    <a:pt x="2420" y="2567"/>
                    <a:pt x="2421" y="2566"/>
                    <a:pt x="2422" y="2565"/>
                  </a:cubicBezTo>
                  <a:cubicBezTo>
                    <a:pt x="2423" y="2563"/>
                    <a:pt x="2424" y="2562"/>
                    <a:pt x="2425" y="2561"/>
                  </a:cubicBezTo>
                  <a:cubicBezTo>
                    <a:pt x="2426" y="2559"/>
                    <a:pt x="2427" y="2558"/>
                    <a:pt x="2428" y="2557"/>
                  </a:cubicBezTo>
                  <a:cubicBezTo>
                    <a:pt x="2433" y="2546"/>
                    <a:pt x="2436" y="2536"/>
                    <a:pt x="2436" y="2524"/>
                  </a:cubicBezTo>
                  <a:cubicBezTo>
                    <a:pt x="2438" y="2524"/>
                    <a:pt x="2438" y="2524"/>
                    <a:pt x="2438" y="2524"/>
                  </a:cubicBezTo>
                  <a:cubicBezTo>
                    <a:pt x="2438" y="2512"/>
                    <a:pt x="2435" y="2502"/>
                    <a:pt x="2430" y="2491"/>
                  </a:cubicBezTo>
                  <a:cubicBezTo>
                    <a:pt x="2430" y="2491"/>
                    <a:pt x="2431" y="2490"/>
                    <a:pt x="2432" y="2490"/>
                  </a:cubicBezTo>
                  <a:cubicBezTo>
                    <a:pt x="2710" y="2263"/>
                    <a:pt x="2710" y="2263"/>
                    <a:pt x="2710" y="2263"/>
                  </a:cubicBezTo>
                  <a:cubicBezTo>
                    <a:pt x="2711" y="2262"/>
                    <a:pt x="2712" y="2261"/>
                    <a:pt x="2713" y="2260"/>
                  </a:cubicBezTo>
                  <a:cubicBezTo>
                    <a:pt x="2714" y="2261"/>
                    <a:pt x="2715" y="2262"/>
                    <a:pt x="2716" y="2263"/>
                  </a:cubicBezTo>
                  <a:cubicBezTo>
                    <a:pt x="2995" y="2490"/>
                    <a:pt x="2995" y="2490"/>
                    <a:pt x="2995" y="2490"/>
                  </a:cubicBezTo>
                  <a:cubicBezTo>
                    <a:pt x="2996" y="2490"/>
                    <a:pt x="2996" y="2491"/>
                    <a:pt x="2996" y="2491"/>
                  </a:cubicBezTo>
                  <a:cubicBezTo>
                    <a:pt x="2997" y="2491"/>
                    <a:pt x="2997" y="2491"/>
                    <a:pt x="2997" y="2491"/>
                  </a:cubicBezTo>
                  <a:cubicBezTo>
                    <a:pt x="2998" y="2490"/>
                    <a:pt x="2999" y="2489"/>
                    <a:pt x="3000" y="2487"/>
                  </a:cubicBezTo>
                  <a:cubicBezTo>
                    <a:pt x="3001" y="2486"/>
                    <a:pt x="3002" y="2485"/>
                    <a:pt x="3003" y="2483"/>
                  </a:cubicBezTo>
                  <a:cubicBezTo>
                    <a:pt x="3002" y="2483"/>
                    <a:pt x="3002" y="2482"/>
                    <a:pt x="3001" y="2482"/>
                  </a:cubicBezTo>
                  <a:cubicBezTo>
                    <a:pt x="2722" y="2255"/>
                    <a:pt x="2722" y="2255"/>
                    <a:pt x="2722" y="2255"/>
                  </a:cubicBezTo>
                  <a:cubicBezTo>
                    <a:pt x="2721" y="2255"/>
                    <a:pt x="2721" y="2254"/>
                    <a:pt x="2720" y="2254"/>
                  </a:cubicBezTo>
                  <a:cubicBezTo>
                    <a:pt x="2721" y="2252"/>
                    <a:pt x="2722" y="2251"/>
                    <a:pt x="2723" y="2250"/>
                  </a:cubicBezTo>
                  <a:cubicBezTo>
                    <a:pt x="2724" y="2248"/>
                    <a:pt x="2725" y="2247"/>
                    <a:pt x="2726" y="2245"/>
                  </a:cubicBezTo>
                  <a:cubicBezTo>
                    <a:pt x="2727" y="2244"/>
                    <a:pt x="2728" y="2243"/>
                    <a:pt x="2729" y="2242"/>
                  </a:cubicBezTo>
                  <a:cubicBezTo>
                    <a:pt x="2729" y="2242"/>
                    <a:pt x="2729" y="2241"/>
                    <a:pt x="2729" y="2241"/>
                  </a:cubicBezTo>
                  <a:cubicBezTo>
                    <a:pt x="2734" y="2231"/>
                    <a:pt x="2737" y="2220"/>
                    <a:pt x="2737" y="2209"/>
                  </a:cubicBezTo>
                  <a:cubicBezTo>
                    <a:pt x="2737" y="2197"/>
                    <a:pt x="2734" y="2187"/>
                    <a:pt x="2729" y="2176"/>
                  </a:cubicBezTo>
                  <a:cubicBezTo>
                    <a:pt x="2729" y="2176"/>
                    <a:pt x="2730" y="2175"/>
                    <a:pt x="2731" y="2175"/>
                  </a:cubicBezTo>
                  <a:cubicBezTo>
                    <a:pt x="3010" y="1948"/>
                    <a:pt x="3010" y="1948"/>
                    <a:pt x="3010" y="1948"/>
                  </a:cubicBezTo>
                  <a:cubicBezTo>
                    <a:pt x="3011" y="1947"/>
                    <a:pt x="3012" y="1946"/>
                    <a:pt x="3013" y="1945"/>
                  </a:cubicBezTo>
                  <a:cubicBezTo>
                    <a:pt x="3014" y="1946"/>
                    <a:pt x="3015" y="1947"/>
                    <a:pt x="3016" y="1948"/>
                  </a:cubicBezTo>
                  <a:cubicBezTo>
                    <a:pt x="3295" y="2175"/>
                    <a:pt x="3295" y="2175"/>
                    <a:pt x="3295" y="2175"/>
                  </a:cubicBezTo>
                  <a:cubicBezTo>
                    <a:pt x="3296" y="2175"/>
                    <a:pt x="3296" y="2175"/>
                    <a:pt x="3297" y="2176"/>
                  </a:cubicBezTo>
                  <a:cubicBezTo>
                    <a:pt x="3297" y="2176"/>
                    <a:pt x="3297" y="2176"/>
                    <a:pt x="3297" y="2176"/>
                  </a:cubicBezTo>
                  <a:cubicBezTo>
                    <a:pt x="3298" y="2175"/>
                    <a:pt x="3299" y="2174"/>
                    <a:pt x="3300" y="2172"/>
                  </a:cubicBezTo>
                  <a:cubicBezTo>
                    <a:pt x="3301" y="2171"/>
                    <a:pt x="3302" y="2170"/>
                    <a:pt x="3303" y="2168"/>
                  </a:cubicBezTo>
                  <a:cubicBezTo>
                    <a:pt x="3302" y="2168"/>
                    <a:pt x="3302" y="2167"/>
                    <a:pt x="3301" y="2167"/>
                  </a:cubicBezTo>
                  <a:cubicBezTo>
                    <a:pt x="3022" y="1940"/>
                    <a:pt x="3022" y="1940"/>
                    <a:pt x="3022" y="1940"/>
                  </a:cubicBezTo>
                  <a:cubicBezTo>
                    <a:pt x="3021" y="1940"/>
                    <a:pt x="3021" y="1939"/>
                    <a:pt x="3020" y="1939"/>
                  </a:cubicBezTo>
                  <a:cubicBezTo>
                    <a:pt x="3021" y="1936"/>
                    <a:pt x="3022" y="1935"/>
                    <a:pt x="3023" y="1934"/>
                  </a:cubicBezTo>
                  <a:cubicBezTo>
                    <a:pt x="3024" y="1932"/>
                    <a:pt x="3025" y="1931"/>
                    <a:pt x="3026" y="1930"/>
                  </a:cubicBezTo>
                  <a:cubicBezTo>
                    <a:pt x="3027" y="1928"/>
                    <a:pt x="3028" y="1927"/>
                    <a:pt x="3029" y="1926"/>
                  </a:cubicBezTo>
                  <a:cubicBezTo>
                    <a:pt x="3029" y="1926"/>
                    <a:pt x="3029" y="1926"/>
                    <a:pt x="3029" y="1926"/>
                  </a:cubicBezTo>
                  <a:cubicBezTo>
                    <a:pt x="3034" y="1915"/>
                    <a:pt x="3037" y="1905"/>
                    <a:pt x="3037" y="1893"/>
                  </a:cubicBezTo>
                  <a:cubicBezTo>
                    <a:pt x="3037" y="1882"/>
                    <a:pt x="3034" y="1871"/>
                    <a:pt x="3029" y="1861"/>
                  </a:cubicBezTo>
                  <a:cubicBezTo>
                    <a:pt x="3029" y="1861"/>
                    <a:pt x="3030" y="1860"/>
                    <a:pt x="3031" y="1860"/>
                  </a:cubicBezTo>
                  <a:cubicBezTo>
                    <a:pt x="3310" y="1633"/>
                    <a:pt x="3310" y="1633"/>
                    <a:pt x="3310" y="1633"/>
                  </a:cubicBezTo>
                  <a:cubicBezTo>
                    <a:pt x="3311" y="1632"/>
                    <a:pt x="3312" y="1631"/>
                    <a:pt x="3313" y="1629"/>
                  </a:cubicBezTo>
                  <a:cubicBezTo>
                    <a:pt x="3314" y="1631"/>
                    <a:pt x="3315" y="1632"/>
                    <a:pt x="3316" y="1633"/>
                  </a:cubicBezTo>
                  <a:cubicBezTo>
                    <a:pt x="3595" y="1860"/>
                    <a:pt x="3595" y="1860"/>
                    <a:pt x="3595" y="1860"/>
                  </a:cubicBezTo>
                  <a:cubicBezTo>
                    <a:pt x="3596" y="1860"/>
                    <a:pt x="3597" y="1861"/>
                    <a:pt x="3597" y="1861"/>
                  </a:cubicBezTo>
                  <a:cubicBezTo>
                    <a:pt x="3597" y="1861"/>
                    <a:pt x="3597" y="1861"/>
                    <a:pt x="3597" y="1861"/>
                  </a:cubicBezTo>
                  <a:cubicBezTo>
                    <a:pt x="3598" y="1860"/>
                    <a:pt x="3599" y="1859"/>
                    <a:pt x="3600" y="1857"/>
                  </a:cubicBezTo>
                  <a:cubicBezTo>
                    <a:pt x="3601" y="1855"/>
                    <a:pt x="3602" y="1854"/>
                    <a:pt x="3603" y="1852"/>
                  </a:cubicBezTo>
                  <a:cubicBezTo>
                    <a:pt x="3602" y="1852"/>
                    <a:pt x="3602" y="1851"/>
                    <a:pt x="3601" y="1851"/>
                  </a:cubicBezTo>
                  <a:cubicBezTo>
                    <a:pt x="3322" y="1624"/>
                    <a:pt x="3322" y="1624"/>
                    <a:pt x="3322" y="1624"/>
                  </a:cubicBezTo>
                  <a:cubicBezTo>
                    <a:pt x="3321" y="1624"/>
                    <a:pt x="3321" y="1623"/>
                    <a:pt x="3320" y="1623"/>
                  </a:cubicBezTo>
                  <a:cubicBezTo>
                    <a:pt x="3321" y="1621"/>
                    <a:pt x="3322" y="1620"/>
                    <a:pt x="3323" y="1619"/>
                  </a:cubicBezTo>
                  <a:cubicBezTo>
                    <a:pt x="3324" y="1617"/>
                    <a:pt x="3325" y="1616"/>
                    <a:pt x="3326" y="1615"/>
                  </a:cubicBezTo>
                  <a:cubicBezTo>
                    <a:pt x="3327" y="1613"/>
                    <a:pt x="3328" y="1612"/>
                    <a:pt x="3329" y="1611"/>
                  </a:cubicBezTo>
                  <a:cubicBezTo>
                    <a:pt x="3329" y="1611"/>
                    <a:pt x="3329" y="1611"/>
                    <a:pt x="3329" y="1611"/>
                  </a:cubicBezTo>
                  <a:cubicBezTo>
                    <a:pt x="3334" y="1600"/>
                    <a:pt x="3337" y="1590"/>
                    <a:pt x="3337" y="1578"/>
                  </a:cubicBezTo>
                  <a:cubicBezTo>
                    <a:pt x="3337" y="1566"/>
                    <a:pt x="3334" y="1556"/>
                    <a:pt x="3329" y="1545"/>
                  </a:cubicBezTo>
                  <a:cubicBezTo>
                    <a:pt x="3329" y="1545"/>
                    <a:pt x="3330" y="1544"/>
                    <a:pt x="3331" y="1544"/>
                  </a:cubicBezTo>
                  <a:cubicBezTo>
                    <a:pt x="3610" y="1317"/>
                    <a:pt x="3610" y="1317"/>
                    <a:pt x="3610" y="1317"/>
                  </a:cubicBezTo>
                  <a:cubicBezTo>
                    <a:pt x="3611" y="1316"/>
                    <a:pt x="3612" y="1315"/>
                    <a:pt x="3613" y="1314"/>
                  </a:cubicBezTo>
                  <a:cubicBezTo>
                    <a:pt x="3613" y="1314"/>
                    <a:pt x="3613" y="1314"/>
                    <a:pt x="3613" y="1314"/>
                  </a:cubicBezTo>
                  <a:cubicBezTo>
                    <a:pt x="3614" y="1315"/>
                    <a:pt x="3615" y="1316"/>
                    <a:pt x="3616" y="1317"/>
                  </a:cubicBezTo>
                  <a:cubicBezTo>
                    <a:pt x="3895" y="1545"/>
                    <a:pt x="3895" y="1545"/>
                    <a:pt x="3895" y="1545"/>
                  </a:cubicBezTo>
                  <a:cubicBezTo>
                    <a:pt x="3896" y="1545"/>
                    <a:pt x="3897" y="1545"/>
                    <a:pt x="3897" y="1545"/>
                  </a:cubicBezTo>
                  <a:cubicBezTo>
                    <a:pt x="3897" y="1546"/>
                    <a:pt x="3897" y="1546"/>
                    <a:pt x="3897" y="1546"/>
                  </a:cubicBezTo>
                  <a:cubicBezTo>
                    <a:pt x="3898" y="1545"/>
                    <a:pt x="3899" y="1544"/>
                    <a:pt x="3900" y="1541"/>
                  </a:cubicBezTo>
                  <a:cubicBezTo>
                    <a:pt x="3901" y="1540"/>
                    <a:pt x="3902" y="1539"/>
                    <a:pt x="3903" y="1537"/>
                  </a:cubicBezTo>
                  <a:cubicBezTo>
                    <a:pt x="3903" y="1537"/>
                    <a:pt x="3903" y="1537"/>
                    <a:pt x="3903" y="1537"/>
                  </a:cubicBezTo>
                  <a:cubicBezTo>
                    <a:pt x="3902" y="1537"/>
                    <a:pt x="3902" y="1536"/>
                    <a:pt x="3901" y="1536"/>
                  </a:cubicBezTo>
                  <a:cubicBezTo>
                    <a:pt x="3622" y="1309"/>
                    <a:pt x="3622" y="1309"/>
                    <a:pt x="3622" y="1309"/>
                  </a:cubicBezTo>
                  <a:cubicBezTo>
                    <a:pt x="3621" y="1309"/>
                    <a:pt x="3621" y="1308"/>
                    <a:pt x="3620" y="1308"/>
                  </a:cubicBezTo>
                  <a:cubicBezTo>
                    <a:pt x="3620" y="1308"/>
                    <a:pt x="3620" y="1307"/>
                    <a:pt x="3620" y="1307"/>
                  </a:cubicBezTo>
                  <a:cubicBezTo>
                    <a:pt x="3621" y="1306"/>
                    <a:pt x="3622" y="1305"/>
                    <a:pt x="3623" y="1304"/>
                  </a:cubicBezTo>
                  <a:cubicBezTo>
                    <a:pt x="3624" y="1302"/>
                    <a:pt x="3625" y="1300"/>
                    <a:pt x="3626" y="1299"/>
                  </a:cubicBezTo>
                  <a:cubicBezTo>
                    <a:pt x="3627" y="1297"/>
                    <a:pt x="3628" y="1296"/>
                    <a:pt x="3629" y="1295"/>
                  </a:cubicBezTo>
                  <a:cubicBezTo>
                    <a:pt x="3629" y="1295"/>
                    <a:pt x="3629" y="1295"/>
                    <a:pt x="3629" y="1294"/>
                  </a:cubicBezTo>
                  <a:cubicBezTo>
                    <a:pt x="3634" y="1284"/>
                    <a:pt x="3637" y="1274"/>
                    <a:pt x="3637" y="1263"/>
                  </a:cubicBezTo>
                  <a:cubicBezTo>
                    <a:pt x="3637" y="1251"/>
                    <a:pt x="3634" y="1240"/>
                    <a:pt x="3629" y="1230"/>
                  </a:cubicBezTo>
                  <a:cubicBezTo>
                    <a:pt x="3629" y="1230"/>
                    <a:pt x="3630" y="1229"/>
                    <a:pt x="3631" y="1229"/>
                  </a:cubicBezTo>
                  <a:cubicBezTo>
                    <a:pt x="3910" y="1002"/>
                    <a:pt x="3910" y="1002"/>
                    <a:pt x="3910" y="1002"/>
                  </a:cubicBezTo>
                  <a:cubicBezTo>
                    <a:pt x="3911" y="1001"/>
                    <a:pt x="3912" y="1000"/>
                    <a:pt x="3913" y="999"/>
                  </a:cubicBezTo>
                  <a:cubicBezTo>
                    <a:pt x="3914" y="1000"/>
                    <a:pt x="3915" y="1001"/>
                    <a:pt x="3916" y="1002"/>
                  </a:cubicBezTo>
                  <a:cubicBezTo>
                    <a:pt x="4196" y="1229"/>
                    <a:pt x="4196" y="1229"/>
                    <a:pt x="4196" y="1229"/>
                  </a:cubicBezTo>
                  <a:cubicBezTo>
                    <a:pt x="4197" y="1229"/>
                    <a:pt x="4198" y="1230"/>
                    <a:pt x="4198" y="1230"/>
                  </a:cubicBezTo>
                  <a:cubicBezTo>
                    <a:pt x="4198" y="1230"/>
                    <a:pt x="4198" y="1230"/>
                    <a:pt x="4198" y="1230"/>
                  </a:cubicBezTo>
                  <a:cubicBezTo>
                    <a:pt x="4199" y="1229"/>
                    <a:pt x="4200" y="1228"/>
                    <a:pt x="4201" y="1226"/>
                  </a:cubicBezTo>
                  <a:cubicBezTo>
                    <a:pt x="4202" y="1225"/>
                    <a:pt x="4203" y="1224"/>
                    <a:pt x="4204" y="1222"/>
                  </a:cubicBezTo>
                  <a:cubicBezTo>
                    <a:pt x="4204" y="1222"/>
                    <a:pt x="4204" y="1221"/>
                    <a:pt x="4204" y="1221"/>
                  </a:cubicBezTo>
                  <a:cubicBezTo>
                    <a:pt x="4203" y="1221"/>
                    <a:pt x="4203" y="1221"/>
                    <a:pt x="4202" y="1221"/>
                  </a:cubicBezTo>
                  <a:cubicBezTo>
                    <a:pt x="3922" y="993"/>
                    <a:pt x="3922" y="993"/>
                    <a:pt x="3922" y="993"/>
                  </a:cubicBezTo>
                  <a:cubicBezTo>
                    <a:pt x="3921" y="993"/>
                    <a:pt x="3921" y="992"/>
                    <a:pt x="3920" y="992"/>
                  </a:cubicBezTo>
                  <a:cubicBezTo>
                    <a:pt x="3920" y="992"/>
                    <a:pt x="3921" y="992"/>
                    <a:pt x="3921" y="991"/>
                  </a:cubicBezTo>
                  <a:cubicBezTo>
                    <a:pt x="3922" y="990"/>
                    <a:pt x="3922" y="989"/>
                    <a:pt x="3923" y="988"/>
                  </a:cubicBezTo>
                  <a:cubicBezTo>
                    <a:pt x="3924" y="986"/>
                    <a:pt x="3925" y="985"/>
                    <a:pt x="3926" y="984"/>
                  </a:cubicBezTo>
                  <a:cubicBezTo>
                    <a:pt x="3927" y="982"/>
                    <a:pt x="3928" y="981"/>
                    <a:pt x="3929" y="980"/>
                  </a:cubicBezTo>
                  <a:cubicBezTo>
                    <a:pt x="3929" y="979"/>
                    <a:pt x="3930" y="979"/>
                    <a:pt x="3930" y="979"/>
                  </a:cubicBezTo>
                  <a:cubicBezTo>
                    <a:pt x="3934" y="969"/>
                    <a:pt x="3937" y="958"/>
                    <a:pt x="3937" y="947"/>
                  </a:cubicBezTo>
                  <a:cubicBezTo>
                    <a:pt x="3937" y="935"/>
                    <a:pt x="3934" y="925"/>
                    <a:pt x="3929" y="914"/>
                  </a:cubicBezTo>
                  <a:cubicBezTo>
                    <a:pt x="3929" y="914"/>
                    <a:pt x="3930" y="913"/>
                    <a:pt x="3931" y="913"/>
                  </a:cubicBezTo>
                  <a:cubicBezTo>
                    <a:pt x="4211" y="686"/>
                    <a:pt x="4211" y="686"/>
                    <a:pt x="4211" y="686"/>
                  </a:cubicBezTo>
                  <a:cubicBezTo>
                    <a:pt x="4212" y="685"/>
                    <a:pt x="4213" y="684"/>
                    <a:pt x="4214" y="683"/>
                  </a:cubicBezTo>
                  <a:cubicBezTo>
                    <a:pt x="4215" y="684"/>
                    <a:pt x="4216" y="685"/>
                    <a:pt x="4217" y="686"/>
                  </a:cubicBezTo>
                  <a:cubicBezTo>
                    <a:pt x="4496" y="913"/>
                    <a:pt x="4496" y="913"/>
                    <a:pt x="4496" y="913"/>
                  </a:cubicBezTo>
                  <a:cubicBezTo>
                    <a:pt x="4497" y="913"/>
                    <a:pt x="4498" y="914"/>
                    <a:pt x="4498" y="914"/>
                  </a:cubicBezTo>
                  <a:cubicBezTo>
                    <a:pt x="4499" y="914"/>
                    <a:pt x="4499" y="914"/>
                    <a:pt x="4499" y="914"/>
                  </a:cubicBezTo>
                  <a:cubicBezTo>
                    <a:pt x="4499" y="913"/>
                    <a:pt x="4500" y="913"/>
                    <a:pt x="4500" y="913"/>
                  </a:cubicBezTo>
                  <a:cubicBezTo>
                    <a:pt x="4500" y="912"/>
                    <a:pt x="4501" y="911"/>
                    <a:pt x="4501" y="910"/>
                  </a:cubicBezTo>
                  <a:cubicBezTo>
                    <a:pt x="4502" y="910"/>
                    <a:pt x="4502" y="910"/>
                    <a:pt x="4502" y="909"/>
                  </a:cubicBezTo>
                  <a:cubicBezTo>
                    <a:pt x="4502" y="909"/>
                    <a:pt x="4502" y="909"/>
                    <a:pt x="4503" y="909"/>
                  </a:cubicBezTo>
                  <a:cubicBezTo>
                    <a:pt x="4503" y="908"/>
                    <a:pt x="4504" y="907"/>
                    <a:pt x="4504" y="906"/>
                  </a:cubicBezTo>
                  <a:cubicBezTo>
                    <a:pt x="4503" y="906"/>
                    <a:pt x="4503" y="905"/>
                    <a:pt x="4502" y="905"/>
                  </a:cubicBezTo>
                  <a:cubicBezTo>
                    <a:pt x="4223" y="678"/>
                    <a:pt x="4223" y="678"/>
                    <a:pt x="4223" y="678"/>
                  </a:cubicBezTo>
                  <a:cubicBezTo>
                    <a:pt x="4222" y="678"/>
                    <a:pt x="4222" y="677"/>
                    <a:pt x="4221" y="677"/>
                  </a:cubicBezTo>
                  <a:cubicBezTo>
                    <a:pt x="4222" y="675"/>
                    <a:pt x="4222" y="674"/>
                    <a:pt x="4223" y="674"/>
                  </a:cubicBezTo>
                  <a:cubicBezTo>
                    <a:pt x="4223" y="673"/>
                    <a:pt x="4224" y="673"/>
                    <a:pt x="4224" y="672"/>
                  </a:cubicBezTo>
                  <a:cubicBezTo>
                    <a:pt x="4224" y="672"/>
                    <a:pt x="4224" y="672"/>
                    <a:pt x="4224" y="672"/>
                  </a:cubicBezTo>
                  <a:cubicBezTo>
                    <a:pt x="4225" y="671"/>
                    <a:pt x="4225" y="670"/>
                    <a:pt x="4226" y="669"/>
                  </a:cubicBezTo>
                  <a:cubicBezTo>
                    <a:pt x="4226" y="669"/>
                    <a:pt x="4227" y="668"/>
                    <a:pt x="4227" y="668"/>
                  </a:cubicBezTo>
                  <a:cubicBezTo>
                    <a:pt x="4227" y="668"/>
                    <a:pt x="4227" y="668"/>
                    <a:pt x="4227" y="668"/>
                  </a:cubicBezTo>
                  <a:cubicBezTo>
                    <a:pt x="4228" y="667"/>
                    <a:pt x="4228" y="666"/>
                    <a:pt x="4229" y="665"/>
                  </a:cubicBezTo>
                  <a:cubicBezTo>
                    <a:pt x="4229" y="665"/>
                    <a:pt x="4230" y="664"/>
                    <a:pt x="4230" y="664"/>
                  </a:cubicBezTo>
                  <a:cubicBezTo>
                    <a:pt x="4230" y="664"/>
                    <a:pt x="4230" y="664"/>
                    <a:pt x="4230" y="664"/>
                  </a:cubicBezTo>
                  <a:cubicBezTo>
                    <a:pt x="4235" y="653"/>
                    <a:pt x="4238" y="643"/>
                    <a:pt x="4238" y="631"/>
                  </a:cubicBezTo>
                  <a:cubicBezTo>
                    <a:pt x="4238" y="620"/>
                    <a:pt x="4235" y="609"/>
                    <a:pt x="4230" y="599"/>
                  </a:cubicBezTo>
                  <a:cubicBezTo>
                    <a:pt x="4230" y="599"/>
                    <a:pt x="4231" y="598"/>
                    <a:pt x="4232" y="598"/>
                  </a:cubicBezTo>
                  <a:cubicBezTo>
                    <a:pt x="4511" y="370"/>
                    <a:pt x="4511" y="370"/>
                    <a:pt x="4511" y="370"/>
                  </a:cubicBezTo>
                  <a:cubicBezTo>
                    <a:pt x="4512" y="369"/>
                    <a:pt x="4513" y="368"/>
                    <a:pt x="4514" y="367"/>
                  </a:cubicBezTo>
                  <a:cubicBezTo>
                    <a:pt x="4515" y="368"/>
                    <a:pt x="4516" y="369"/>
                    <a:pt x="4517" y="370"/>
                  </a:cubicBezTo>
                  <a:cubicBezTo>
                    <a:pt x="4797" y="598"/>
                    <a:pt x="4797" y="598"/>
                    <a:pt x="4797" y="598"/>
                  </a:cubicBezTo>
                  <a:cubicBezTo>
                    <a:pt x="4798" y="598"/>
                    <a:pt x="4799" y="599"/>
                    <a:pt x="4799" y="599"/>
                  </a:cubicBezTo>
                  <a:cubicBezTo>
                    <a:pt x="4800" y="598"/>
                    <a:pt x="4801" y="597"/>
                    <a:pt x="4802" y="594"/>
                  </a:cubicBezTo>
                  <a:cubicBezTo>
                    <a:pt x="4803" y="593"/>
                    <a:pt x="4804" y="592"/>
                    <a:pt x="4805" y="590"/>
                  </a:cubicBezTo>
                  <a:cubicBezTo>
                    <a:pt x="4804" y="590"/>
                    <a:pt x="4804" y="589"/>
                    <a:pt x="4803" y="589"/>
                  </a:cubicBezTo>
                  <a:cubicBezTo>
                    <a:pt x="4523" y="362"/>
                    <a:pt x="4523" y="362"/>
                    <a:pt x="4523" y="362"/>
                  </a:cubicBezTo>
                  <a:cubicBezTo>
                    <a:pt x="4522" y="362"/>
                    <a:pt x="4522" y="361"/>
                    <a:pt x="4521" y="361"/>
                  </a:cubicBezTo>
                  <a:cubicBezTo>
                    <a:pt x="4522" y="359"/>
                    <a:pt x="4523" y="358"/>
                    <a:pt x="4524" y="357"/>
                  </a:cubicBezTo>
                  <a:cubicBezTo>
                    <a:pt x="4525" y="355"/>
                    <a:pt x="4526" y="353"/>
                    <a:pt x="4528" y="352"/>
                  </a:cubicBezTo>
                  <a:cubicBezTo>
                    <a:pt x="4529" y="350"/>
                    <a:pt x="4529" y="349"/>
                    <a:pt x="4530" y="348"/>
                  </a:cubicBezTo>
                  <a:cubicBezTo>
                    <a:pt x="4536" y="338"/>
                    <a:pt x="4539" y="327"/>
                    <a:pt x="4539" y="316"/>
                  </a:cubicBezTo>
                  <a:cubicBezTo>
                    <a:pt x="4539" y="304"/>
                    <a:pt x="4536" y="294"/>
                    <a:pt x="4530" y="283"/>
                  </a:cubicBezTo>
                  <a:cubicBezTo>
                    <a:pt x="4530" y="283"/>
                    <a:pt x="4531" y="282"/>
                    <a:pt x="4533" y="282"/>
                  </a:cubicBezTo>
                  <a:cubicBezTo>
                    <a:pt x="4812" y="55"/>
                    <a:pt x="4812" y="55"/>
                    <a:pt x="4812" y="55"/>
                  </a:cubicBezTo>
                  <a:cubicBezTo>
                    <a:pt x="4813" y="54"/>
                    <a:pt x="4814" y="53"/>
                    <a:pt x="4815" y="52"/>
                  </a:cubicBezTo>
                  <a:cubicBezTo>
                    <a:pt x="4816" y="53"/>
                    <a:pt x="4817" y="54"/>
                    <a:pt x="4818" y="55"/>
                  </a:cubicBezTo>
                  <a:cubicBezTo>
                    <a:pt x="5098" y="282"/>
                    <a:pt x="5098" y="282"/>
                    <a:pt x="5098" y="282"/>
                  </a:cubicBezTo>
                  <a:cubicBezTo>
                    <a:pt x="5099" y="282"/>
                    <a:pt x="5100" y="283"/>
                    <a:pt x="5100" y="283"/>
                  </a:cubicBezTo>
                  <a:cubicBezTo>
                    <a:pt x="5101" y="282"/>
                    <a:pt x="5102" y="281"/>
                    <a:pt x="5103" y="279"/>
                  </a:cubicBezTo>
                  <a:cubicBezTo>
                    <a:pt x="5104" y="278"/>
                    <a:pt x="5105" y="277"/>
                    <a:pt x="5106" y="275"/>
                  </a:cubicBezTo>
                  <a:cubicBezTo>
                    <a:pt x="5105" y="275"/>
                    <a:pt x="5105" y="274"/>
                    <a:pt x="5104" y="274"/>
                  </a:cubicBezTo>
                  <a:cubicBezTo>
                    <a:pt x="4824" y="46"/>
                    <a:pt x="4824" y="46"/>
                    <a:pt x="4824" y="46"/>
                  </a:cubicBezTo>
                  <a:cubicBezTo>
                    <a:pt x="4823" y="46"/>
                    <a:pt x="4823" y="45"/>
                    <a:pt x="4822" y="45"/>
                  </a:cubicBezTo>
                  <a:cubicBezTo>
                    <a:pt x="4823" y="43"/>
                    <a:pt x="4824" y="42"/>
                    <a:pt x="4825" y="41"/>
                  </a:cubicBezTo>
                  <a:cubicBezTo>
                    <a:pt x="4826" y="39"/>
                    <a:pt x="4827" y="38"/>
                    <a:pt x="4828" y="37"/>
                  </a:cubicBezTo>
                  <a:cubicBezTo>
                    <a:pt x="4829" y="35"/>
                    <a:pt x="4830" y="34"/>
                    <a:pt x="4831" y="33"/>
                  </a:cubicBezTo>
                  <a:cubicBezTo>
                    <a:pt x="4836" y="22"/>
                    <a:pt x="4839" y="12"/>
                    <a:pt x="4839" y="0"/>
                  </a:cubicBezTo>
                  <a:cubicBezTo>
                    <a:pt x="4834" y="0"/>
                    <a:pt x="4834" y="0"/>
                    <a:pt x="4834" y="0"/>
                  </a:cubicBezTo>
                  <a:cubicBezTo>
                    <a:pt x="4833" y="0"/>
                    <a:pt x="4832" y="0"/>
                    <a:pt x="4832" y="0"/>
                  </a:cubicBezTo>
                  <a:cubicBezTo>
                    <a:pt x="4831" y="0"/>
                    <a:pt x="4831" y="0"/>
                    <a:pt x="4830" y="0"/>
                  </a:cubicBezTo>
                  <a:cubicBezTo>
                    <a:pt x="4830" y="8"/>
                    <a:pt x="4828" y="17"/>
                    <a:pt x="4824" y="24"/>
                  </a:cubicBezTo>
                  <a:cubicBezTo>
                    <a:pt x="4823" y="26"/>
                    <a:pt x="4822" y="27"/>
                    <a:pt x="4821" y="29"/>
                  </a:cubicBezTo>
                  <a:cubicBezTo>
                    <a:pt x="4820" y="30"/>
                    <a:pt x="4819" y="33"/>
                    <a:pt x="4818" y="34"/>
                  </a:cubicBezTo>
                  <a:cubicBezTo>
                    <a:pt x="4817" y="35"/>
                    <a:pt x="4816" y="37"/>
                    <a:pt x="4815" y="38"/>
                  </a:cubicBezTo>
                  <a:cubicBezTo>
                    <a:pt x="4814" y="39"/>
                    <a:pt x="4813" y="40"/>
                    <a:pt x="4812" y="41"/>
                  </a:cubicBezTo>
                  <a:cubicBezTo>
                    <a:pt x="4810" y="42"/>
                    <a:pt x="4809" y="44"/>
                    <a:pt x="4808" y="45"/>
                  </a:cubicBezTo>
                  <a:cubicBezTo>
                    <a:pt x="4807" y="45"/>
                    <a:pt x="4807" y="46"/>
                    <a:pt x="4806" y="46"/>
                  </a:cubicBezTo>
                  <a:cubicBezTo>
                    <a:pt x="4526" y="274"/>
                    <a:pt x="4526" y="274"/>
                    <a:pt x="4526" y="274"/>
                  </a:cubicBezTo>
                  <a:cubicBezTo>
                    <a:pt x="4525" y="274"/>
                    <a:pt x="4525" y="275"/>
                    <a:pt x="4524" y="275"/>
                  </a:cubicBezTo>
                  <a:cubicBezTo>
                    <a:pt x="4523" y="276"/>
                    <a:pt x="4522" y="277"/>
                    <a:pt x="4521" y="278"/>
                  </a:cubicBezTo>
                  <a:cubicBezTo>
                    <a:pt x="4519" y="280"/>
                    <a:pt x="4518" y="281"/>
                    <a:pt x="4517" y="282"/>
                  </a:cubicBezTo>
                  <a:cubicBezTo>
                    <a:pt x="4516" y="283"/>
                    <a:pt x="4515" y="285"/>
                    <a:pt x="4514" y="286"/>
                  </a:cubicBezTo>
                  <a:cubicBezTo>
                    <a:pt x="4513" y="287"/>
                    <a:pt x="4512" y="289"/>
                    <a:pt x="4511" y="290"/>
                  </a:cubicBezTo>
                  <a:cubicBezTo>
                    <a:pt x="4510" y="292"/>
                    <a:pt x="4509" y="295"/>
                    <a:pt x="4508" y="296"/>
                  </a:cubicBezTo>
                  <a:cubicBezTo>
                    <a:pt x="4506" y="302"/>
                    <a:pt x="4504" y="309"/>
                    <a:pt x="4504" y="316"/>
                  </a:cubicBezTo>
                  <a:cubicBezTo>
                    <a:pt x="4504" y="322"/>
                    <a:pt x="4506" y="329"/>
                    <a:pt x="4508" y="336"/>
                  </a:cubicBezTo>
                  <a:cubicBezTo>
                    <a:pt x="4509" y="335"/>
                    <a:pt x="4509" y="335"/>
                    <a:pt x="4509" y="335"/>
                  </a:cubicBezTo>
                  <a:cubicBezTo>
                    <a:pt x="4511" y="333"/>
                    <a:pt x="4511" y="331"/>
                    <a:pt x="4511" y="329"/>
                  </a:cubicBezTo>
                  <a:cubicBezTo>
                    <a:pt x="4513" y="325"/>
                    <a:pt x="4514" y="320"/>
                    <a:pt x="4514" y="316"/>
                  </a:cubicBezTo>
                  <a:cubicBezTo>
                    <a:pt x="4514" y="311"/>
                    <a:pt x="4515" y="306"/>
                    <a:pt x="4517" y="302"/>
                  </a:cubicBezTo>
                  <a:cubicBezTo>
                    <a:pt x="4517" y="300"/>
                    <a:pt x="4518" y="298"/>
                    <a:pt x="4520" y="296"/>
                  </a:cubicBezTo>
                  <a:cubicBezTo>
                    <a:pt x="4520" y="295"/>
                    <a:pt x="4522" y="292"/>
                    <a:pt x="4523" y="291"/>
                  </a:cubicBezTo>
                  <a:cubicBezTo>
                    <a:pt x="4524" y="292"/>
                    <a:pt x="4524" y="292"/>
                    <a:pt x="4524" y="292"/>
                  </a:cubicBezTo>
                  <a:cubicBezTo>
                    <a:pt x="4528" y="299"/>
                    <a:pt x="4529" y="308"/>
                    <a:pt x="4529" y="316"/>
                  </a:cubicBezTo>
                  <a:cubicBezTo>
                    <a:pt x="4529" y="324"/>
                    <a:pt x="4528" y="332"/>
                    <a:pt x="4523" y="340"/>
                  </a:cubicBezTo>
                  <a:cubicBezTo>
                    <a:pt x="4522" y="342"/>
                    <a:pt x="4521" y="343"/>
                    <a:pt x="4520" y="345"/>
                  </a:cubicBezTo>
                  <a:cubicBezTo>
                    <a:pt x="4519" y="346"/>
                    <a:pt x="4518" y="348"/>
                    <a:pt x="4517" y="349"/>
                  </a:cubicBezTo>
                  <a:cubicBezTo>
                    <a:pt x="4516" y="350"/>
                    <a:pt x="4515" y="352"/>
                    <a:pt x="4514" y="353"/>
                  </a:cubicBezTo>
                  <a:cubicBezTo>
                    <a:pt x="4513" y="355"/>
                    <a:pt x="4512" y="356"/>
                    <a:pt x="4511" y="357"/>
                  </a:cubicBezTo>
                  <a:cubicBezTo>
                    <a:pt x="4509" y="358"/>
                    <a:pt x="4508" y="360"/>
                    <a:pt x="4507" y="361"/>
                  </a:cubicBezTo>
                  <a:cubicBezTo>
                    <a:pt x="4506" y="361"/>
                    <a:pt x="4506" y="362"/>
                    <a:pt x="4505" y="362"/>
                  </a:cubicBezTo>
                  <a:cubicBezTo>
                    <a:pt x="4226" y="589"/>
                    <a:pt x="4226" y="589"/>
                    <a:pt x="4226" y="589"/>
                  </a:cubicBezTo>
                  <a:cubicBezTo>
                    <a:pt x="4225" y="589"/>
                    <a:pt x="4225" y="590"/>
                    <a:pt x="4224" y="590"/>
                  </a:cubicBezTo>
                  <a:cubicBezTo>
                    <a:pt x="4223" y="591"/>
                    <a:pt x="4222" y="592"/>
                    <a:pt x="4221" y="593"/>
                  </a:cubicBezTo>
                  <a:cubicBezTo>
                    <a:pt x="4219" y="596"/>
                    <a:pt x="4218" y="597"/>
                    <a:pt x="4217" y="598"/>
                  </a:cubicBezTo>
                  <a:cubicBezTo>
                    <a:pt x="4216" y="599"/>
                    <a:pt x="4215" y="601"/>
                    <a:pt x="4214" y="602"/>
                  </a:cubicBezTo>
                  <a:cubicBezTo>
                    <a:pt x="4213" y="603"/>
                    <a:pt x="4212" y="605"/>
                    <a:pt x="4211" y="606"/>
                  </a:cubicBezTo>
                  <a:cubicBezTo>
                    <a:pt x="4210" y="608"/>
                    <a:pt x="4209" y="610"/>
                    <a:pt x="4208" y="611"/>
                  </a:cubicBezTo>
                  <a:cubicBezTo>
                    <a:pt x="4206" y="618"/>
                    <a:pt x="4204" y="625"/>
                    <a:pt x="4204" y="631"/>
                  </a:cubicBezTo>
                  <a:cubicBezTo>
                    <a:pt x="4204" y="638"/>
                    <a:pt x="4206" y="645"/>
                    <a:pt x="4208" y="651"/>
                  </a:cubicBezTo>
                  <a:cubicBezTo>
                    <a:pt x="4208" y="651"/>
                    <a:pt x="4208" y="651"/>
                    <a:pt x="4208" y="651"/>
                  </a:cubicBezTo>
                  <a:cubicBezTo>
                    <a:pt x="4210" y="649"/>
                    <a:pt x="4211" y="647"/>
                    <a:pt x="4211" y="645"/>
                  </a:cubicBezTo>
                  <a:cubicBezTo>
                    <a:pt x="4213" y="641"/>
                    <a:pt x="4214" y="635"/>
                    <a:pt x="4214" y="631"/>
                  </a:cubicBezTo>
                  <a:cubicBezTo>
                    <a:pt x="4214" y="627"/>
                    <a:pt x="4215" y="622"/>
                    <a:pt x="4217" y="618"/>
                  </a:cubicBezTo>
                  <a:cubicBezTo>
                    <a:pt x="4217" y="616"/>
                    <a:pt x="4218" y="613"/>
                    <a:pt x="4220" y="611"/>
                  </a:cubicBezTo>
                  <a:cubicBezTo>
                    <a:pt x="4220" y="610"/>
                    <a:pt x="4222" y="608"/>
                    <a:pt x="4223" y="607"/>
                  </a:cubicBezTo>
                  <a:cubicBezTo>
                    <a:pt x="4223" y="607"/>
                    <a:pt x="4223" y="607"/>
                    <a:pt x="4223" y="608"/>
                  </a:cubicBezTo>
                  <a:cubicBezTo>
                    <a:pt x="4227" y="615"/>
                    <a:pt x="4229" y="623"/>
                    <a:pt x="4229" y="631"/>
                  </a:cubicBezTo>
                  <a:cubicBezTo>
                    <a:pt x="4229" y="640"/>
                    <a:pt x="4227" y="648"/>
                    <a:pt x="4223" y="655"/>
                  </a:cubicBezTo>
                  <a:cubicBezTo>
                    <a:pt x="4222" y="658"/>
                    <a:pt x="4221" y="659"/>
                    <a:pt x="4220" y="661"/>
                  </a:cubicBezTo>
                  <a:cubicBezTo>
                    <a:pt x="4219" y="662"/>
                    <a:pt x="4218" y="664"/>
                    <a:pt x="4217" y="665"/>
                  </a:cubicBezTo>
                  <a:cubicBezTo>
                    <a:pt x="4216" y="666"/>
                    <a:pt x="4215" y="668"/>
                    <a:pt x="4214" y="669"/>
                  </a:cubicBezTo>
                  <a:cubicBezTo>
                    <a:pt x="4213" y="670"/>
                    <a:pt x="4212" y="671"/>
                    <a:pt x="4211" y="672"/>
                  </a:cubicBezTo>
                  <a:cubicBezTo>
                    <a:pt x="4209" y="673"/>
                    <a:pt x="4208" y="675"/>
                    <a:pt x="4207" y="677"/>
                  </a:cubicBezTo>
                  <a:cubicBezTo>
                    <a:pt x="4206" y="677"/>
                    <a:pt x="4206" y="678"/>
                    <a:pt x="4205" y="678"/>
                  </a:cubicBezTo>
                  <a:cubicBezTo>
                    <a:pt x="3925" y="905"/>
                    <a:pt x="3925" y="905"/>
                    <a:pt x="3925" y="905"/>
                  </a:cubicBezTo>
                  <a:cubicBezTo>
                    <a:pt x="3924" y="905"/>
                    <a:pt x="3924" y="906"/>
                    <a:pt x="3923" y="906"/>
                  </a:cubicBezTo>
                  <a:cubicBezTo>
                    <a:pt x="3922" y="907"/>
                    <a:pt x="3921" y="908"/>
                    <a:pt x="3920" y="909"/>
                  </a:cubicBezTo>
                  <a:cubicBezTo>
                    <a:pt x="3918" y="911"/>
                    <a:pt x="3917" y="912"/>
                    <a:pt x="3916" y="913"/>
                  </a:cubicBezTo>
                  <a:cubicBezTo>
                    <a:pt x="3915" y="914"/>
                    <a:pt x="3914" y="916"/>
                    <a:pt x="3913" y="917"/>
                  </a:cubicBezTo>
                  <a:cubicBezTo>
                    <a:pt x="3912" y="919"/>
                    <a:pt x="3911" y="921"/>
                    <a:pt x="3910" y="922"/>
                  </a:cubicBezTo>
                  <a:cubicBezTo>
                    <a:pt x="3909" y="924"/>
                    <a:pt x="3908" y="926"/>
                    <a:pt x="3907" y="927"/>
                  </a:cubicBezTo>
                  <a:cubicBezTo>
                    <a:pt x="3905" y="933"/>
                    <a:pt x="3903" y="941"/>
                    <a:pt x="3903" y="947"/>
                  </a:cubicBezTo>
                  <a:cubicBezTo>
                    <a:pt x="3903" y="953"/>
                    <a:pt x="3905" y="961"/>
                    <a:pt x="3907" y="967"/>
                  </a:cubicBezTo>
                  <a:cubicBezTo>
                    <a:pt x="3907" y="967"/>
                    <a:pt x="3907" y="967"/>
                    <a:pt x="3908" y="967"/>
                  </a:cubicBezTo>
                  <a:cubicBezTo>
                    <a:pt x="3909" y="965"/>
                    <a:pt x="3910" y="963"/>
                    <a:pt x="3910" y="961"/>
                  </a:cubicBezTo>
                  <a:cubicBezTo>
                    <a:pt x="3912" y="956"/>
                    <a:pt x="3913" y="951"/>
                    <a:pt x="3913" y="947"/>
                  </a:cubicBezTo>
                  <a:cubicBezTo>
                    <a:pt x="3913" y="943"/>
                    <a:pt x="3914" y="937"/>
                    <a:pt x="3916" y="933"/>
                  </a:cubicBezTo>
                  <a:cubicBezTo>
                    <a:pt x="3916" y="931"/>
                    <a:pt x="3917" y="929"/>
                    <a:pt x="3919" y="927"/>
                  </a:cubicBezTo>
                  <a:cubicBezTo>
                    <a:pt x="3919" y="926"/>
                    <a:pt x="3921" y="924"/>
                    <a:pt x="3922" y="923"/>
                  </a:cubicBezTo>
                  <a:cubicBezTo>
                    <a:pt x="3922" y="923"/>
                    <a:pt x="3922" y="923"/>
                    <a:pt x="3922" y="923"/>
                  </a:cubicBezTo>
                  <a:cubicBezTo>
                    <a:pt x="3926" y="930"/>
                    <a:pt x="3928" y="939"/>
                    <a:pt x="3928" y="947"/>
                  </a:cubicBezTo>
                  <a:cubicBezTo>
                    <a:pt x="3928" y="955"/>
                    <a:pt x="3926" y="964"/>
                    <a:pt x="3922" y="971"/>
                  </a:cubicBezTo>
                  <a:cubicBezTo>
                    <a:pt x="3921" y="973"/>
                    <a:pt x="3920" y="974"/>
                    <a:pt x="3919" y="976"/>
                  </a:cubicBezTo>
                  <a:cubicBezTo>
                    <a:pt x="3918" y="977"/>
                    <a:pt x="3917" y="980"/>
                    <a:pt x="3916" y="981"/>
                  </a:cubicBezTo>
                  <a:cubicBezTo>
                    <a:pt x="3915" y="982"/>
                    <a:pt x="3914" y="984"/>
                    <a:pt x="3913" y="985"/>
                  </a:cubicBezTo>
                  <a:cubicBezTo>
                    <a:pt x="3912" y="986"/>
                    <a:pt x="3911" y="987"/>
                    <a:pt x="3910" y="988"/>
                  </a:cubicBezTo>
                  <a:cubicBezTo>
                    <a:pt x="3908" y="989"/>
                    <a:pt x="3907" y="991"/>
                    <a:pt x="3906" y="992"/>
                  </a:cubicBezTo>
                  <a:cubicBezTo>
                    <a:pt x="3905" y="992"/>
                    <a:pt x="3905" y="993"/>
                    <a:pt x="3904" y="993"/>
                  </a:cubicBezTo>
                  <a:cubicBezTo>
                    <a:pt x="3625" y="1221"/>
                    <a:pt x="3625" y="1221"/>
                    <a:pt x="3625" y="1221"/>
                  </a:cubicBezTo>
                  <a:cubicBezTo>
                    <a:pt x="3624" y="1221"/>
                    <a:pt x="3624" y="1222"/>
                    <a:pt x="3623" y="1222"/>
                  </a:cubicBezTo>
                  <a:cubicBezTo>
                    <a:pt x="3622" y="1223"/>
                    <a:pt x="3621" y="1224"/>
                    <a:pt x="3620" y="1225"/>
                  </a:cubicBezTo>
                  <a:cubicBezTo>
                    <a:pt x="3618" y="1227"/>
                    <a:pt x="3617" y="1228"/>
                    <a:pt x="3616" y="1229"/>
                  </a:cubicBezTo>
                  <a:cubicBezTo>
                    <a:pt x="3615" y="1230"/>
                    <a:pt x="3614" y="1232"/>
                    <a:pt x="3613" y="1233"/>
                  </a:cubicBezTo>
                  <a:cubicBezTo>
                    <a:pt x="3612" y="1234"/>
                    <a:pt x="3611" y="1236"/>
                    <a:pt x="3610" y="1237"/>
                  </a:cubicBezTo>
                  <a:cubicBezTo>
                    <a:pt x="3609" y="1239"/>
                    <a:pt x="3608" y="1241"/>
                    <a:pt x="3607" y="1242"/>
                  </a:cubicBezTo>
                  <a:cubicBezTo>
                    <a:pt x="3605" y="1248"/>
                    <a:pt x="3603" y="1256"/>
                    <a:pt x="3603" y="1262"/>
                  </a:cubicBezTo>
                  <a:cubicBezTo>
                    <a:pt x="3603" y="1268"/>
                    <a:pt x="3605" y="1275"/>
                    <a:pt x="3607" y="1281"/>
                  </a:cubicBezTo>
                  <a:cubicBezTo>
                    <a:pt x="3607" y="1281"/>
                    <a:pt x="3607" y="1281"/>
                    <a:pt x="3607" y="1281"/>
                  </a:cubicBezTo>
                  <a:cubicBezTo>
                    <a:pt x="3609" y="1279"/>
                    <a:pt x="3610" y="1277"/>
                    <a:pt x="3610" y="1275"/>
                  </a:cubicBezTo>
                  <a:cubicBezTo>
                    <a:pt x="3612" y="1271"/>
                    <a:pt x="3613" y="1266"/>
                    <a:pt x="3613" y="1262"/>
                  </a:cubicBezTo>
                  <a:cubicBezTo>
                    <a:pt x="3613" y="1262"/>
                    <a:pt x="3613" y="1262"/>
                    <a:pt x="3613" y="1262"/>
                  </a:cubicBezTo>
                  <a:cubicBezTo>
                    <a:pt x="3613" y="1262"/>
                    <a:pt x="3613" y="1263"/>
                    <a:pt x="3613" y="1263"/>
                  </a:cubicBezTo>
                  <a:cubicBezTo>
                    <a:pt x="3613" y="1262"/>
                    <a:pt x="3613" y="1261"/>
                    <a:pt x="3613" y="1260"/>
                  </a:cubicBezTo>
                  <a:cubicBezTo>
                    <a:pt x="3613" y="1258"/>
                    <a:pt x="3613" y="1257"/>
                    <a:pt x="3614" y="1256"/>
                  </a:cubicBezTo>
                  <a:cubicBezTo>
                    <a:pt x="3614" y="1255"/>
                    <a:pt x="3614" y="1255"/>
                    <a:pt x="3614" y="1255"/>
                  </a:cubicBezTo>
                  <a:cubicBezTo>
                    <a:pt x="3614" y="1253"/>
                    <a:pt x="3615" y="1251"/>
                    <a:pt x="3616" y="1249"/>
                  </a:cubicBezTo>
                  <a:cubicBezTo>
                    <a:pt x="3616" y="1247"/>
                    <a:pt x="3617" y="1245"/>
                    <a:pt x="3619" y="1243"/>
                  </a:cubicBezTo>
                  <a:cubicBezTo>
                    <a:pt x="3619" y="1242"/>
                    <a:pt x="3621" y="1239"/>
                    <a:pt x="3622" y="1238"/>
                  </a:cubicBezTo>
                  <a:cubicBezTo>
                    <a:pt x="3622" y="1239"/>
                    <a:pt x="3622" y="1239"/>
                    <a:pt x="3622" y="1239"/>
                  </a:cubicBezTo>
                  <a:cubicBezTo>
                    <a:pt x="3626" y="1246"/>
                    <a:pt x="3628" y="1254"/>
                    <a:pt x="3628" y="1263"/>
                  </a:cubicBezTo>
                  <a:cubicBezTo>
                    <a:pt x="3628" y="1271"/>
                    <a:pt x="3626" y="1279"/>
                    <a:pt x="3622" y="1287"/>
                  </a:cubicBezTo>
                  <a:cubicBezTo>
                    <a:pt x="3621" y="1289"/>
                    <a:pt x="3620" y="1290"/>
                    <a:pt x="3619" y="1292"/>
                  </a:cubicBezTo>
                  <a:cubicBezTo>
                    <a:pt x="3618" y="1293"/>
                    <a:pt x="3617" y="1295"/>
                    <a:pt x="3616" y="1296"/>
                  </a:cubicBezTo>
                  <a:cubicBezTo>
                    <a:pt x="3615" y="1297"/>
                    <a:pt x="3614" y="1299"/>
                    <a:pt x="3613" y="1300"/>
                  </a:cubicBezTo>
                  <a:cubicBezTo>
                    <a:pt x="3613" y="1300"/>
                    <a:pt x="3613" y="1300"/>
                    <a:pt x="3613" y="1300"/>
                  </a:cubicBezTo>
                  <a:cubicBezTo>
                    <a:pt x="3613" y="1300"/>
                    <a:pt x="3613" y="1300"/>
                    <a:pt x="3613" y="1300"/>
                  </a:cubicBezTo>
                  <a:cubicBezTo>
                    <a:pt x="3612" y="1301"/>
                    <a:pt x="3611" y="1303"/>
                    <a:pt x="3610" y="1304"/>
                  </a:cubicBezTo>
                  <a:cubicBezTo>
                    <a:pt x="3608" y="1305"/>
                    <a:pt x="3607" y="1307"/>
                    <a:pt x="3606" y="1308"/>
                  </a:cubicBezTo>
                  <a:cubicBezTo>
                    <a:pt x="3605" y="1308"/>
                    <a:pt x="3605" y="1309"/>
                    <a:pt x="3604" y="1309"/>
                  </a:cubicBezTo>
                  <a:cubicBezTo>
                    <a:pt x="3325" y="1536"/>
                    <a:pt x="3325" y="1536"/>
                    <a:pt x="3325" y="1536"/>
                  </a:cubicBezTo>
                  <a:cubicBezTo>
                    <a:pt x="3324" y="1536"/>
                    <a:pt x="3324" y="1537"/>
                    <a:pt x="3323" y="1537"/>
                  </a:cubicBezTo>
                  <a:cubicBezTo>
                    <a:pt x="3322" y="1538"/>
                    <a:pt x="3321" y="1539"/>
                    <a:pt x="3320" y="1540"/>
                  </a:cubicBezTo>
                  <a:cubicBezTo>
                    <a:pt x="3318" y="1542"/>
                    <a:pt x="3317" y="1543"/>
                    <a:pt x="3316" y="1544"/>
                  </a:cubicBezTo>
                  <a:cubicBezTo>
                    <a:pt x="3315" y="1545"/>
                    <a:pt x="3314" y="1547"/>
                    <a:pt x="3313" y="1549"/>
                  </a:cubicBezTo>
                  <a:cubicBezTo>
                    <a:pt x="3312" y="1550"/>
                    <a:pt x="3311" y="1552"/>
                    <a:pt x="3310" y="1553"/>
                  </a:cubicBezTo>
                  <a:cubicBezTo>
                    <a:pt x="3309" y="1555"/>
                    <a:pt x="3308" y="1557"/>
                    <a:pt x="3307" y="1558"/>
                  </a:cubicBezTo>
                  <a:cubicBezTo>
                    <a:pt x="3305" y="1564"/>
                    <a:pt x="3303" y="1572"/>
                    <a:pt x="3303" y="1578"/>
                  </a:cubicBezTo>
                  <a:cubicBezTo>
                    <a:pt x="3303" y="1581"/>
                    <a:pt x="3303" y="1584"/>
                    <a:pt x="3304" y="1587"/>
                  </a:cubicBezTo>
                  <a:cubicBezTo>
                    <a:pt x="3305" y="1591"/>
                    <a:pt x="3306" y="1595"/>
                    <a:pt x="3307" y="1598"/>
                  </a:cubicBezTo>
                  <a:cubicBezTo>
                    <a:pt x="3309" y="1596"/>
                    <a:pt x="3310" y="1594"/>
                    <a:pt x="3310" y="1592"/>
                  </a:cubicBezTo>
                  <a:cubicBezTo>
                    <a:pt x="3312" y="1587"/>
                    <a:pt x="3313" y="1582"/>
                    <a:pt x="3313" y="1578"/>
                  </a:cubicBezTo>
                  <a:cubicBezTo>
                    <a:pt x="3313" y="1574"/>
                    <a:pt x="3314" y="1569"/>
                    <a:pt x="3316" y="1564"/>
                  </a:cubicBezTo>
                  <a:cubicBezTo>
                    <a:pt x="3316" y="1562"/>
                    <a:pt x="3317" y="1560"/>
                    <a:pt x="3319" y="1558"/>
                  </a:cubicBezTo>
                  <a:cubicBezTo>
                    <a:pt x="3319" y="1557"/>
                    <a:pt x="3321" y="1555"/>
                    <a:pt x="3322" y="1554"/>
                  </a:cubicBezTo>
                  <a:cubicBezTo>
                    <a:pt x="3324" y="1557"/>
                    <a:pt x="3325" y="1561"/>
                    <a:pt x="3326" y="1565"/>
                  </a:cubicBezTo>
                  <a:cubicBezTo>
                    <a:pt x="3327" y="1569"/>
                    <a:pt x="3328" y="1574"/>
                    <a:pt x="3328" y="1578"/>
                  </a:cubicBezTo>
                  <a:cubicBezTo>
                    <a:pt x="3328" y="1586"/>
                    <a:pt x="3326" y="1595"/>
                    <a:pt x="3322" y="1602"/>
                  </a:cubicBezTo>
                  <a:cubicBezTo>
                    <a:pt x="3321" y="1604"/>
                    <a:pt x="3320" y="1605"/>
                    <a:pt x="3319" y="1607"/>
                  </a:cubicBezTo>
                  <a:cubicBezTo>
                    <a:pt x="3318" y="1608"/>
                    <a:pt x="3317" y="1611"/>
                    <a:pt x="3316" y="1612"/>
                  </a:cubicBezTo>
                  <a:cubicBezTo>
                    <a:pt x="3315" y="1613"/>
                    <a:pt x="3314" y="1615"/>
                    <a:pt x="3313" y="1616"/>
                  </a:cubicBezTo>
                  <a:cubicBezTo>
                    <a:pt x="3312" y="1617"/>
                    <a:pt x="3311" y="1618"/>
                    <a:pt x="3310" y="1619"/>
                  </a:cubicBezTo>
                  <a:cubicBezTo>
                    <a:pt x="3308" y="1620"/>
                    <a:pt x="3307" y="1622"/>
                    <a:pt x="3306" y="1623"/>
                  </a:cubicBezTo>
                  <a:cubicBezTo>
                    <a:pt x="3305" y="1623"/>
                    <a:pt x="3305" y="1624"/>
                    <a:pt x="3304" y="1624"/>
                  </a:cubicBezTo>
                  <a:cubicBezTo>
                    <a:pt x="3025" y="1851"/>
                    <a:pt x="3025" y="1851"/>
                    <a:pt x="3025" y="1851"/>
                  </a:cubicBezTo>
                  <a:cubicBezTo>
                    <a:pt x="3024" y="1851"/>
                    <a:pt x="3024" y="1852"/>
                    <a:pt x="3023" y="1852"/>
                  </a:cubicBezTo>
                  <a:cubicBezTo>
                    <a:pt x="3022" y="1853"/>
                    <a:pt x="3021" y="1854"/>
                    <a:pt x="3020" y="1855"/>
                  </a:cubicBezTo>
                  <a:cubicBezTo>
                    <a:pt x="3018" y="1858"/>
                    <a:pt x="3017" y="1859"/>
                    <a:pt x="3016" y="1860"/>
                  </a:cubicBezTo>
                  <a:cubicBezTo>
                    <a:pt x="3015" y="1861"/>
                    <a:pt x="3014" y="1863"/>
                    <a:pt x="3013" y="1864"/>
                  </a:cubicBezTo>
                  <a:cubicBezTo>
                    <a:pt x="3012" y="1865"/>
                    <a:pt x="3011" y="1867"/>
                    <a:pt x="3010" y="1868"/>
                  </a:cubicBezTo>
                  <a:cubicBezTo>
                    <a:pt x="3009" y="1870"/>
                    <a:pt x="3008" y="1872"/>
                    <a:pt x="3007" y="1873"/>
                  </a:cubicBezTo>
                  <a:cubicBezTo>
                    <a:pt x="3005" y="1880"/>
                    <a:pt x="3003" y="1887"/>
                    <a:pt x="3003" y="1893"/>
                  </a:cubicBezTo>
                  <a:cubicBezTo>
                    <a:pt x="3003" y="1899"/>
                    <a:pt x="3005" y="1906"/>
                    <a:pt x="3007" y="1913"/>
                  </a:cubicBezTo>
                  <a:cubicBezTo>
                    <a:pt x="3007" y="1913"/>
                    <a:pt x="3007" y="1913"/>
                    <a:pt x="3007" y="1913"/>
                  </a:cubicBezTo>
                  <a:cubicBezTo>
                    <a:pt x="3009" y="1911"/>
                    <a:pt x="3010" y="1909"/>
                    <a:pt x="3010" y="1907"/>
                  </a:cubicBezTo>
                  <a:cubicBezTo>
                    <a:pt x="3012" y="1903"/>
                    <a:pt x="3013" y="1898"/>
                    <a:pt x="3013" y="1893"/>
                  </a:cubicBezTo>
                  <a:cubicBezTo>
                    <a:pt x="3013" y="1889"/>
                    <a:pt x="3014" y="1884"/>
                    <a:pt x="3016" y="1880"/>
                  </a:cubicBezTo>
                  <a:cubicBezTo>
                    <a:pt x="3016" y="1878"/>
                    <a:pt x="3017" y="1875"/>
                    <a:pt x="3019" y="1873"/>
                  </a:cubicBezTo>
                  <a:cubicBezTo>
                    <a:pt x="3019" y="1872"/>
                    <a:pt x="3021" y="1870"/>
                    <a:pt x="3022" y="1869"/>
                  </a:cubicBezTo>
                  <a:cubicBezTo>
                    <a:pt x="3022" y="1869"/>
                    <a:pt x="3022" y="1869"/>
                    <a:pt x="3022" y="1869"/>
                  </a:cubicBezTo>
                  <a:cubicBezTo>
                    <a:pt x="3026" y="1876"/>
                    <a:pt x="3028" y="1885"/>
                    <a:pt x="3028" y="1893"/>
                  </a:cubicBezTo>
                  <a:cubicBezTo>
                    <a:pt x="3028" y="1902"/>
                    <a:pt x="3026" y="1910"/>
                    <a:pt x="3022" y="1917"/>
                  </a:cubicBezTo>
                  <a:cubicBezTo>
                    <a:pt x="3021" y="1920"/>
                    <a:pt x="3020" y="1921"/>
                    <a:pt x="3019" y="1923"/>
                  </a:cubicBezTo>
                  <a:cubicBezTo>
                    <a:pt x="3018" y="1924"/>
                    <a:pt x="3017" y="1926"/>
                    <a:pt x="3016" y="1927"/>
                  </a:cubicBezTo>
                  <a:cubicBezTo>
                    <a:pt x="3015" y="1928"/>
                    <a:pt x="3014" y="1930"/>
                    <a:pt x="3013" y="1931"/>
                  </a:cubicBezTo>
                  <a:cubicBezTo>
                    <a:pt x="3012" y="1932"/>
                    <a:pt x="3011" y="1933"/>
                    <a:pt x="3010" y="1934"/>
                  </a:cubicBezTo>
                  <a:cubicBezTo>
                    <a:pt x="3008" y="1935"/>
                    <a:pt x="3007" y="1937"/>
                    <a:pt x="3006" y="1939"/>
                  </a:cubicBezTo>
                  <a:cubicBezTo>
                    <a:pt x="3005" y="1939"/>
                    <a:pt x="3005" y="1940"/>
                    <a:pt x="3004" y="1940"/>
                  </a:cubicBezTo>
                  <a:cubicBezTo>
                    <a:pt x="2725" y="2167"/>
                    <a:pt x="2725" y="2167"/>
                    <a:pt x="2725" y="2167"/>
                  </a:cubicBezTo>
                  <a:cubicBezTo>
                    <a:pt x="2724" y="2167"/>
                    <a:pt x="2724" y="2168"/>
                    <a:pt x="2723" y="2168"/>
                  </a:cubicBezTo>
                  <a:cubicBezTo>
                    <a:pt x="2722" y="2169"/>
                    <a:pt x="2721" y="2170"/>
                    <a:pt x="2720" y="2171"/>
                  </a:cubicBezTo>
                  <a:cubicBezTo>
                    <a:pt x="2718" y="2173"/>
                    <a:pt x="2717" y="2174"/>
                    <a:pt x="2716" y="2175"/>
                  </a:cubicBezTo>
                  <a:cubicBezTo>
                    <a:pt x="2715" y="2176"/>
                    <a:pt x="2714" y="2178"/>
                    <a:pt x="2713" y="2179"/>
                  </a:cubicBezTo>
                  <a:cubicBezTo>
                    <a:pt x="2712" y="2180"/>
                    <a:pt x="2711" y="2182"/>
                    <a:pt x="2710" y="2183"/>
                  </a:cubicBezTo>
                  <a:cubicBezTo>
                    <a:pt x="2709" y="2186"/>
                    <a:pt x="2708" y="2188"/>
                    <a:pt x="2707" y="2189"/>
                  </a:cubicBezTo>
                  <a:cubicBezTo>
                    <a:pt x="2705" y="2195"/>
                    <a:pt x="2703" y="2202"/>
                    <a:pt x="2703" y="2209"/>
                  </a:cubicBezTo>
                  <a:cubicBezTo>
                    <a:pt x="2703" y="2215"/>
                    <a:pt x="2705" y="2222"/>
                    <a:pt x="2707" y="2228"/>
                  </a:cubicBezTo>
                  <a:cubicBezTo>
                    <a:pt x="2707" y="2228"/>
                    <a:pt x="2707" y="2228"/>
                    <a:pt x="2707" y="2229"/>
                  </a:cubicBezTo>
                  <a:cubicBezTo>
                    <a:pt x="2709" y="2227"/>
                    <a:pt x="2710" y="2224"/>
                    <a:pt x="2710" y="2222"/>
                  </a:cubicBezTo>
                  <a:cubicBezTo>
                    <a:pt x="2712" y="2218"/>
                    <a:pt x="2713" y="2213"/>
                    <a:pt x="2713" y="2209"/>
                  </a:cubicBezTo>
                  <a:cubicBezTo>
                    <a:pt x="2713" y="2204"/>
                    <a:pt x="2714" y="2199"/>
                    <a:pt x="2716" y="2195"/>
                  </a:cubicBezTo>
                  <a:cubicBezTo>
                    <a:pt x="2716" y="2193"/>
                    <a:pt x="2717" y="2191"/>
                    <a:pt x="2719" y="2189"/>
                  </a:cubicBezTo>
                  <a:cubicBezTo>
                    <a:pt x="2719" y="2188"/>
                    <a:pt x="2721" y="2186"/>
                    <a:pt x="2722" y="2185"/>
                  </a:cubicBezTo>
                  <a:cubicBezTo>
                    <a:pt x="2722" y="2185"/>
                    <a:pt x="2722" y="2185"/>
                    <a:pt x="2722" y="2184"/>
                  </a:cubicBezTo>
                  <a:cubicBezTo>
                    <a:pt x="2726" y="2192"/>
                    <a:pt x="2728" y="2200"/>
                    <a:pt x="2728" y="2209"/>
                  </a:cubicBezTo>
                  <a:cubicBezTo>
                    <a:pt x="2728" y="2217"/>
                    <a:pt x="2726" y="2225"/>
                    <a:pt x="2722" y="2233"/>
                  </a:cubicBezTo>
                  <a:cubicBezTo>
                    <a:pt x="2721" y="2235"/>
                    <a:pt x="2720" y="2236"/>
                    <a:pt x="2719" y="2238"/>
                  </a:cubicBezTo>
                  <a:cubicBezTo>
                    <a:pt x="2718" y="2239"/>
                    <a:pt x="2717" y="2241"/>
                    <a:pt x="2716" y="2242"/>
                  </a:cubicBezTo>
                  <a:cubicBezTo>
                    <a:pt x="2715" y="2243"/>
                    <a:pt x="2714" y="2245"/>
                    <a:pt x="2713" y="2247"/>
                  </a:cubicBezTo>
                  <a:cubicBezTo>
                    <a:pt x="2712" y="2248"/>
                    <a:pt x="2711" y="2249"/>
                    <a:pt x="2710" y="2250"/>
                  </a:cubicBezTo>
                  <a:cubicBezTo>
                    <a:pt x="2708" y="2251"/>
                    <a:pt x="2707" y="2253"/>
                    <a:pt x="2706" y="2254"/>
                  </a:cubicBezTo>
                  <a:cubicBezTo>
                    <a:pt x="2705" y="2254"/>
                    <a:pt x="2705" y="2255"/>
                    <a:pt x="2704" y="2255"/>
                  </a:cubicBezTo>
                  <a:cubicBezTo>
                    <a:pt x="2426" y="2482"/>
                    <a:pt x="2426" y="2482"/>
                    <a:pt x="2426" y="2482"/>
                  </a:cubicBezTo>
                  <a:cubicBezTo>
                    <a:pt x="2425" y="2482"/>
                    <a:pt x="2425" y="2483"/>
                    <a:pt x="2424" y="2483"/>
                  </a:cubicBezTo>
                  <a:cubicBezTo>
                    <a:pt x="2423" y="2484"/>
                    <a:pt x="2422" y="2485"/>
                    <a:pt x="2421" y="2486"/>
                  </a:cubicBezTo>
                  <a:cubicBezTo>
                    <a:pt x="2419" y="2488"/>
                    <a:pt x="2418" y="2489"/>
                    <a:pt x="2417" y="2490"/>
                  </a:cubicBezTo>
                  <a:cubicBezTo>
                    <a:pt x="2416" y="2491"/>
                    <a:pt x="2415" y="2494"/>
                    <a:pt x="2414" y="2495"/>
                  </a:cubicBezTo>
                  <a:cubicBezTo>
                    <a:pt x="2413" y="2496"/>
                    <a:pt x="2412" y="2498"/>
                    <a:pt x="2411" y="2499"/>
                  </a:cubicBezTo>
                  <a:cubicBezTo>
                    <a:pt x="2410" y="2501"/>
                    <a:pt x="2409" y="2503"/>
                    <a:pt x="2408" y="2504"/>
                  </a:cubicBezTo>
                  <a:cubicBezTo>
                    <a:pt x="2406" y="2510"/>
                    <a:pt x="2404" y="2518"/>
                    <a:pt x="2404" y="2524"/>
                  </a:cubicBezTo>
                  <a:cubicBezTo>
                    <a:pt x="2404" y="2530"/>
                    <a:pt x="2405" y="2537"/>
                    <a:pt x="2407" y="2543"/>
                  </a:cubicBezTo>
                  <a:cubicBezTo>
                    <a:pt x="2407" y="2543"/>
                    <a:pt x="2407" y="2543"/>
                    <a:pt x="2407" y="2543"/>
                  </a:cubicBezTo>
                  <a:cubicBezTo>
                    <a:pt x="2409" y="2541"/>
                    <a:pt x="2410" y="2539"/>
                    <a:pt x="2410" y="2537"/>
                  </a:cubicBezTo>
                  <a:cubicBezTo>
                    <a:pt x="2412" y="2533"/>
                    <a:pt x="2413" y="2528"/>
                    <a:pt x="2413" y="2524"/>
                  </a:cubicBezTo>
                  <a:cubicBezTo>
                    <a:pt x="2414" y="2524"/>
                    <a:pt x="2414" y="2524"/>
                    <a:pt x="2414" y="2524"/>
                  </a:cubicBezTo>
                  <a:cubicBezTo>
                    <a:pt x="2416" y="2524"/>
                    <a:pt x="2417" y="2524"/>
                    <a:pt x="2418" y="2524"/>
                  </a:cubicBezTo>
                  <a:cubicBezTo>
                    <a:pt x="2418" y="2524"/>
                    <a:pt x="2418" y="2524"/>
                    <a:pt x="2418" y="2524"/>
                  </a:cubicBezTo>
                  <a:cubicBezTo>
                    <a:pt x="2421" y="2524"/>
                    <a:pt x="2422" y="2524"/>
                    <a:pt x="2423" y="2524"/>
                  </a:cubicBezTo>
                  <a:cubicBezTo>
                    <a:pt x="2423" y="2524"/>
                    <a:pt x="2423" y="2524"/>
                    <a:pt x="2423" y="2524"/>
                  </a:cubicBezTo>
                  <a:cubicBezTo>
                    <a:pt x="2425" y="2524"/>
                    <a:pt x="2426" y="2524"/>
                    <a:pt x="2427" y="2524"/>
                  </a:cubicBezTo>
                  <a:cubicBezTo>
                    <a:pt x="2427" y="2532"/>
                    <a:pt x="2425" y="2541"/>
                    <a:pt x="2421" y="2548"/>
                  </a:cubicBezTo>
                  <a:cubicBezTo>
                    <a:pt x="2420" y="2550"/>
                    <a:pt x="2419" y="2551"/>
                    <a:pt x="2418" y="2553"/>
                  </a:cubicBezTo>
                  <a:cubicBezTo>
                    <a:pt x="2417" y="2555"/>
                    <a:pt x="2416" y="2557"/>
                    <a:pt x="2415" y="2558"/>
                  </a:cubicBezTo>
                  <a:cubicBezTo>
                    <a:pt x="2414" y="2559"/>
                    <a:pt x="2413" y="2561"/>
                    <a:pt x="2412" y="2562"/>
                  </a:cubicBezTo>
                  <a:cubicBezTo>
                    <a:pt x="2411" y="2563"/>
                    <a:pt x="2410" y="2564"/>
                    <a:pt x="2409" y="2565"/>
                  </a:cubicBezTo>
                  <a:cubicBezTo>
                    <a:pt x="2407" y="2566"/>
                    <a:pt x="2406" y="2568"/>
                    <a:pt x="2405" y="2569"/>
                  </a:cubicBezTo>
                  <a:cubicBezTo>
                    <a:pt x="2404" y="2569"/>
                    <a:pt x="2404" y="2570"/>
                    <a:pt x="2403" y="2570"/>
                  </a:cubicBezTo>
                  <a:cubicBezTo>
                    <a:pt x="2124" y="2798"/>
                    <a:pt x="2124" y="2798"/>
                    <a:pt x="2124" y="2798"/>
                  </a:cubicBezTo>
                  <a:cubicBezTo>
                    <a:pt x="2123" y="2798"/>
                    <a:pt x="2123" y="2799"/>
                    <a:pt x="2122" y="2799"/>
                  </a:cubicBezTo>
                  <a:cubicBezTo>
                    <a:pt x="2121" y="2800"/>
                    <a:pt x="2120" y="2801"/>
                    <a:pt x="2119" y="2802"/>
                  </a:cubicBezTo>
                  <a:cubicBezTo>
                    <a:pt x="2117" y="2804"/>
                    <a:pt x="2116" y="2805"/>
                    <a:pt x="2115" y="2806"/>
                  </a:cubicBezTo>
                  <a:cubicBezTo>
                    <a:pt x="2114" y="2807"/>
                    <a:pt x="2113" y="2809"/>
                    <a:pt x="2112" y="2810"/>
                  </a:cubicBezTo>
                  <a:cubicBezTo>
                    <a:pt x="2111" y="2811"/>
                    <a:pt x="2110" y="2813"/>
                    <a:pt x="2109" y="2814"/>
                  </a:cubicBezTo>
                  <a:cubicBezTo>
                    <a:pt x="2108" y="2817"/>
                    <a:pt x="2107" y="2819"/>
                    <a:pt x="2106" y="2820"/>
                  </a:cubicBezTo>
                  <a:cubicBezTo>
                    <a:pt x="2104" y="2826"/>
                    <a:pt x="2102" y="2833"/>
                    <a:pt x="2102" y="2840"/>
                  </a:cubicBezTo>
                  <a:cubicBezTo>
                    <a:pt x="2102" y="2846"/>
                    <a:pt x="2104" y="2853"/>
                    <a:pt x="2106" y="2860"/>
                  </a:cubicBezTo>
                  <a:cubicBezTo>
                    <a:pt x="2106" y="2859"/>
                    <a:pt x="2106" y="2859"/>
                    <a:pt x="2106" y="2859"/>
                  </a:cubicBezTo>
                  <a:cubicBezTo>
                    <a:pt x="2108" y="2857"/>
                    <a:pt x="2109" y="2855"/>
                    <a:pt x="2109" y="2853"/>
                  </a:cubicBezTo>
                  <a:cubicBezTo>
                    <a:pt x="2111" y="2849"/>
                    <a:pt x="2112" y="2844"/>
                    <a:pt x="2112" y="2840"/>
                  </a:cubicBezTo>
                  <a:cubicBezTo>
                    <a:pt x="2112" y="2835"/>
                    <a:pt x="2113" y="2830"/>
                    <a:pt x="2115" y="2826"/>
                  </a:cubicBezTo>
                  <a:cubicBezTo>
                    <a:pt x="2115" y="2824"/>
                    <a:pt x="2116" y="2822"/>
                    <a:pt x="2118" y="2820"/>
                  </a:cubicBezTo>
                  <a:cubicBezTo>
                    <a:pt x="2118" y="2819"/>
                    <a:pt x="2120" y="2817"/>
                    <a:pt x="2121" y="2815"/>
                  </a:cubicBezTo>
                  <a:cubicBezTo>
                    <a:pt x="2121" y="2816"/>
                    <a:pt x="2121" y="2816"/>
                    <a:pt x="2121" y="2816"/>
                  </a:cubicBezTo>
                  <a:cubicBezTo>
                    <a:pt x="2125" y="2823"/>
                    <a:pt x="2127" y="2831"/>
                    <a:pt x="2127" y="2840"/>
                  </a:cubicBezTo>
                  <a:cubicBezTo>
                    <a:pt x="2127" y="2848"/>
                    <a:pt x="2125" y="2857"/>
                    <a:pt x="2121" y="2864"/>
                  </a:cubicBezTo>
                  <a:cubicBezTo>
                    <a:pt x="2120" y="2866"/>
                    <a:pt x="2119" y="2867"/>
                    <a:pt x="2118" y="2869"/>
                  </a:cubicBezTo>
                  <a:cubicBezTo>
                    <a:pt x="2117" y="2870"/>
                    <a:pt x="2116" y="2872"/>
                    <a:pt x="2115" y="2873"/>
                  </a:cubicBezTo>
                  <a:cubicBezTo>
                    <a:pt x="2114" y="2874"/>
                    <a:pt x="2113" y="2877"/>
                    <a:pt x="2112" y="2878"/>
                  </a:cubicBezTo>
                  <a:cubicBezTo>
                    <a:pt x="2111" y="2879"/>
                    <a:pt x="2110" y="2880"/>
                    <a:pt x="2109" y="2881"/>
                  </a:cubicBezTo>
                  <a:cubicBezTo>
                    <a:pt x="2107" y="2882"/>
                    <a:pt x="2106" y="2884"/>
                    <a:pt x="2105" y="2885"/>
                  </a:cubicBezTo>
                  <a:cubicBezTo>
                    <a:pt x="2104" y="2885"/>
                    <a:pt x="2104" y="2886"/>
                    <a:pt x="2103" y="2886"/>
                  </a:cubicBezTo>
                  <a:cubicBezTo>
                    <a:pt x="1823" y="3113"/>
                    <a:pt x="1823" y="3113"/>
                    <a:pt x="1823" y="3113"/>
                  </a:cubicBezTo>
                  <a:cubicBezTo>
                    <a:pt x="1822" y="3113"/>
                    <a:pt x="1822" y="3114"/>
                    <a:pt x="1821" y="3114"/>
                  </a:cubicBezTo>
                  <a:cubicBezTo>
                    <a:pt x="1820" y="3115"/>
                    <a:pt x="1819" y="3116"/>
                    <a:pt x="1818" y="3117"/>
                  </a:cubicBezTo>
                  <a:cubicBezTo>
                    <a:pt x="1816" y="3120"/>
                    <a:pt x="1815" y="3121"/>
                    <a:pt x="1814" y="3122"/>
                  </a:cubicBezTo>
                  <a:cubicBezTo>
                    <a:pt x="1813" y="3123"/>
                    <a:pt x="1812" y="3125"/>
                    <a:pt x="1811" y="3126"/>
                  </a:cubicBezTo>
                  <a:cubicBezTo>
                    <a:pt x="1810" y="3127"/>
                    <a:pt x="1809" y="3129"/>
                    <a:pt x="1808" y="3130"/>
                  </a:cubicBezTo>
                  <a:cubicBezTo>
                    <a:pt x="1807" y="3132"/>
                    <a:pt x="1806" y="3134"/>
                    <a:pt x="1805" y="3135"/>
                  </a:cubicBezTo>
                  <a:cubicBezTo>
                    <a:pt x="1803" y="3142"/>
                    <a:pt x="1801" y="3149"/>
                    <a:pt x="1801" y="3155"/>
                  </a:cubicBezTo>
                  <a:cubicBezTo>
                    <a:pt x="1801" y="3162"/>
                    <a:pt x="1803" y="3169"/>
                    <a:pt x="1805" y="3175"/>
                  </a:cubicBezTo>
                  <a:cubicBezTo>
                    <a:pt x="1806" y="3175"/>
                    <a:pt x="1806" y="3175"/>
                    <a:pt x="1806" y="3175"/>
                  </a:cubicBezTo>
                  <a:cubicBezTo>
                    <a:pt x="1808" y="3173"/>
                    <a:pt x="1808" y="3171"/>
                    <a:pt x="1808" y="3169"/>
                  </a:cubicBezTo>
                  <a:cubicBezTo>
                    <a:pt x="1810" y="3165"/>
                    <a:pt x="1811" y="3160"/>
                    <a:pt x="1811" y="3155"/>
                  </a:cubicBezTo>
                  <a:cubicBezTo>
                    <a:pt x="1811" y="3151"/>
                    <a:pt x="1812" y="3146"/>
                    <a:pt x="1814" y="3142"/>
                  </a:cubicBezTo>
                  <a:cubicBezTo>
                    <a:pt x="1814" y="3140"/>
                    <a:pt x="1815" y="3137"/>
                    <a:pt x="1817" y="3135"/>
                  </a:cubicBezTo>
                  <a:cubicBezTo>
                    <a:pt x="1817" y="3134"/>
                    <a:pt x="1819" y="3132"/>
                    <a:pt x="1820" y="3131"/>
                  </a:cubicBezTo>
                  <a:cubicBezTo>
                    <a:pt x="1821" y="3131"/>
                    <a:pt x="1821" y="3131"/>
                    <a:pt x="1821" y="3132"/>
                  </a:cubicBezTo>
                  <a:cubicBezTo>
                    <a:pt x="1824" y="3139"/>
                    <a:pt x="1826" y="3147"/>
                    <a:pt x="1826" y="3155"/>
                  </a:cubicBezTo>
                  <a:cubicBezTo>
                    <a:pt x="1826" y="3164"/>
                    <a:pt x="1824" y="3172"/>
                    <a:pt x="1820" y="3180"/>
                  </a:cubicBezTo>
                  <a:cubicBezTo>
                    <a:pt x="1819" y="3182"/>
                    <a:pt x="1818" y="3183"/>
                    <a:pt x="1817" y="3185"/>
                  </a:cubicBezTo>
                  <a:cubicBezTo>
                    <a:pt x="1816" y="3186"/>
                    <a:pt x="1815" y="3188"/>
                    <a:pt x="1814" y="3189"/>
                  </a:cubicBezTo>
                  <a:cubicBezTo>
                    <a:pt x="1813" y="3190"/>
                    <a:pt x="1812" y="3192"/>
                    <a:pt x="1811" y="3193"/>
                  </a:cubicBezTo>
                  <a:cubicBezTo>
                    <a:pt x="1810" y="3194"/>
                    <a:pt x="1809" y="3195"/>
                    <a:pt x="1808" y="3196"/>
                  </a:cubicBezTo>
                  <a:cubicBezTo>
                    <a:pt x="1806" y="3197"/>
                    <a:pt x="1805" y="3200"/>
                    <a:pt x="1804" y="3201"/>
                  </a:cubicBezTo>
                  <a:cubicBezTo>
                    <a:pt x="1803" y="3201"/>
                    <a:pt x="1803" y="3202"/>
                    <a:pt x="1802" y="3202"/>
                  </a:cubicBezTo>
                  <a:cubicBezTo>
                    <a:pt x="1523" y="3429"/>
                    <a:pt x="1523" y="3429"/>
                    <a:pt x="1523" y="3429"/>
                  </a:cubicBezTo>
                  <a:cubicBezTo>
                    <a:pt x="1522" y="3429"/>
                    <a:pt x="1522" y="3430"/>
                    <a:pt x="1521" y="3430"/>
                  </a:cubicBezTo>
                  <a:cubicBezTo>
                    <a:pt x="1520" y="3431"/>
                    <a:pt x="1519" y="3432"/>
                    <a:pt x="1518" y="3433"/>
                  </a:cubicBezTo>
                  <a:cubicBezTo>
                    <a:pt x="1516" y="3435"/>
                    <a:pt x="1515" y="3436"/>
                    <a:pt x="1514" y="3437"/>
                  </a:cubicBezTo>
                  <a:cubicBezTo>
                    <a:pt x="1513" y="3438"/>
                    <a:pt x="1512" y="3441"/>
                    <a:pt x="1511" y="3442"/>
                  </a:cubicBezTo>
                  <a:cubicBezTo>
                    <a:pt x="1510" y="3443"/>
                    <a:pt x="1509" y="3445"/>
                    <a:pt x="1508" y="3446"/>
                  </a:cubicBezTo>
                  <a:cubicBezTo>
                    <a:pt x="1507" y="3448"/>
                    <a:pt x="1506" y="3450"/>
                    <a:pt x="1505" y="3451"/>
                  </a:cubicBezTo>
                  <a:cubicBezTo>
                    <a:pt x="1503" y="3457"/>
                    <a:pt x="1501" y="3465"/>
                    <a:pt x="1501" y="3471"/>
                  </a:cubicBezTo>
                  <a:cubicBezTo>
                    <a:pt x="1501" y="3477"/>
                    <a:pt x="1503" y="3485"/>
                    <a:pt x="1505" y="3491"/>
                  </a:cubicBezTo>
                  <a:cubicBezTo>
                    <a:pt x="1505" y="3491"/>
                    <a:pt x="1505" y="3491"/>
                    <a:pt x="1506" y="3491"/>
                  </a:cubicBezTo>
                  <a:cubicBezTo>
                    <a:pt x="1507" y="3489"/>
                    <a:pt x="1508" y="3487"/>
                    <a:pt x="1508" y="3485"/>
                  </a:cubicBezTo>
                  <a:cubicBezTo>
                    <a:pt x="1510" y="3480"/>
                    <a:pt x="1511" y="3475"/>
                    <a:pt x="1511" y="3471"/>
                  </a:cubicBezTo>
                  <a:cubicBezTo>
                    <a:pt x="1511" y="3467"/>
                    <a:pt x="1512" y="3462"/>
                    <a:pt x="1514" y="3457"/>
                  </a:cubicBezTo>
                  <a:cubicBezTo>
                    <a:pt x="1514" y="3455"/>
                    <a:pt x="1515" y="3453"/>
                    <a:pt x="1517" y="3451"/>
                  </a:cubicBezTo>
                  <a:cubicBezTo>
                    <a:pt x="1517" y="3450"/>
                    <a:pt x="1519" y="3448"/>
                    <a:pt x="1520" y="3447"/>
                  </a:cubicBezTo>
                  <a:cubicBezTo>
                    <a:pt x="1520" y="3447"/>
                    <a:pt x="1520" y="3447"/>
                    <a:pt x="1520" y="3447"/>
                  </a:cubicBezTo>
                  <a:cubicBezTo>
                    <a:pt x="1524" y="3454"/>
                    <a:pt x="1526" y="3463"/>
                    <a:pt x="1526" y="3471"/>
                  </a:cubicBezTo>
                  <a:cubicBezTo>
                    <a:pt x="1526" y="3479"/>
                    <a:pt x="1524" y="3488"/>
                    <a:pt x="1520" y="3495"/>
                  </a:cubicBezTo>
                  <a:cubicBezTo>
                    <a:pt x="1519" y="3497"/>
                    <a:pt x="1518" y="3498"/>
                    <a:pt x="1517" y="3500"/>
                  </a:cubicBezTo>
                  <a:cubicBezTo>
                    <a:pt x="1516" y="3502"/>
                    <a:pt x="1515" y="3504"/>
                    <a:pt x="1514" y="3505"/>
                  </a:cubicBezTo>
                  <a:cubicBezTo>
                    <a:pt x="1513" y="3506"/>
                    <a:pt x="1512" y="3508"/>
                    <a:pt x="1511" y="3509"/>
                  </a:cubicBezTo>
                  <a:cubicBezTo>
                    <a:pt x="1510" y="3510"/>
                    <a:pt x="1509" y="3511"/>
                    <a:pt x="1508" y="3512"/>
                  </a:cubicBezTo>
                  <a:cubicBezTo>
                    <a:pt x="1506" y="3513"/>
                    <a:pt x="1505" y="3515"/>
                    <a:pt x="1504" y="3516"/>
                  </a:cubicBezTo>
                  <a:cubicBezTo>
                    <a:pt x="1503" y="3516"/>
                    <a:pt x="1503" y="3517"/>
                    <a:pt x="1502" y="3517"/>
                  </a:cubicBezTo>
                  <a:cubicBezTo>
                    <a:pt x="1249" y="3724"/>
                    <a:pt x="1226" y="3743"/>
                    <a:pt x="1224" y="3744"/>
                  </a:cubicBezTo>
                  <a:cubicBezTo>
                    <a:pt x="1223" y="3745"/>
                    <a:pt x="1223" y="3745"/>
                    <a:pt x="1223" y="3745"/>
                  </a:cubicBezTo>
                  <a:cubicBezTo>
                    <a:pt x="1223" y="3745"/>
                    <a:pt x="1223" y="3745"/>
                    <a:pt x="1223" y="3745"/>
                  </a:cubicBezTo>
                  <a:cubicBezTo>
                    <a:pt x="1222" y="3745"/>
                    <a:pt x="1222" y="3746"/>
                    <a:pt x="1221" y="3746"/>
                  </a:cubicBezTo>
                  <a:cubicBezTo>
                    <a:pt x="1220" y="3747"/>
                    <a:pt x="1219" y="3748"/>
                    <a:pt x="1218" y="3749"/>
                  </a:cubicBezTo>
                  <a:cubicBezTo>
                    <a:pt x="1216" y="3751"/>
                    <a:pt x="1215" y="3752"/>
                    <a:pt x="1214" y="3753"/>
                  </a:cubicBezTo>
                  <a:cubicBezTo>
                    <a:pt x="1213" y="3754"/>
                    <a:pt x="1212" y="3756"/>
                    <a:pt x="1211" y="3757"/>
                  </a:cubicBezTo>
                  <a:cubicBezTo>
                    <a:pt x="1210" y="3758"/>
                    <a:pt x="1209" y="3760"/>
                    <a:pt x="1208" y="3761"/>
                  </a:cubicBezTo>
                  <a:cubicBezTo>
                    <a:pt x="1207" y="3763"/>
                    <a:pt x="1206" y="3765"/>
                    <a:pt x="1206" y="3766"/>
                  </a:cubicBezTo>
                  <a:cubicBezTo>
                    <a:pt x="1204" y="3773"/>
                    <a:pt x="1202" y="3780"/>
                    <a:pt x="1202" y="3786"/>
                  </a:cubicBezTo>
                  <a:cubicBezTo>
                    <a:pt x="1202" y="3792"/>
                    <a:pt x="1204" y="3799"/>
                    <a:pt x="1205" y="3805"/>
                  </a:cubicBezTo>
                  <a:cubicBezTo>
                    <a:pt x="1206" y="3805"/>
                    <a:pt x="1206" y="3805"/>
                    <a:pt x="1206" y="3805"/>
                  </a:cubicBezTo>
                  <a:cubicBezTo>
                    <a:pt x="1207" y="3803"/>
                    <a:pt x="1208" y="3801"/>
                    <a:pt x="1208" y="3799"/>
                  </a:cubicBezTo>
                  <a:cubicBezTo>
                    <a:pt x="1210" y="3795"/>
                    <a:pt x="1211" y="3790"/>
                    <a:pt x="1211" y="3786"/>
                  </a:cubicBezTo>
                  <a:cubicBezTo>
                    <a:pt x="1211" y="3786"/>
                    <a:pt x="1211" y="3786"/>
                    <a:pt x="1211" y="3786"/>
                  </a:cubicBezTo>
                  <a:cubicBezTo>
                    <a:pt x="1211" y="3786"/>
                    <a:pt x="1211" y="3787"/>
                    <a:pt x="1211" y="3787"/>
                  </a:cubicBezTo>
                  <a:cubicBezTo>
                    <a:pt x="1211" y="3782"/>
                    <a:pt x="1212" y="3777"/>
                    <a:pt x="1214" y="3773"/>
                  </a:cubicBezTo>
                  <a:cubicBezTo>
                    <a:pt x="1214" y="3771"/>
                    <a:pt x="1215" y="3769"/>
                    <a:pt x="1217" y="3767"/>
                  </a:cubicBezTo>
                  <a:cubicBezTo>
                    <a:pt x="1217" y="3766"/>
                    <a:pt x="1219" y="3764"/>
                    <a:pt x="1220" y="3763"/>
                  </a:cubicBezTo>
                  <a:cubicBezTo>
                    <a:pt x="1220" y="3763"/>
                    <a:pt x="1220" y="3763"/>
                    <a:pt x="1220" y="3762"/>
                  </a:cubicBezTo>
                  <a:cubicBezTo>
                    <a:pt x="1224" y="3770"/>
                    <a:pt x="1226" y="3778"/>
                    <a:pt x="1226" y="3787"/>
                  </a:cubicBezTo>
                  <a:cubicBezTo>
                    <a:pt x="1226" y="3795"/>
                    <a:pt x="1224" y="3804"/>
                    <a:pt x="1220" y="3811"/>
                  </a:cubicBezTo>
                  <a:cubicBezTo>
                    <a:pt x="1219" y="3813"/>
                    <a:pt x="1218" y="3814"/>
                    <a:pt x="1217" y="3816"/>
                  </a:cubicBezTo>
                  <a:cubicBezTo>
                    <a:pt x="1216" y="3817"/>
                    <a:pt x="1215" y="3819"/>
                    <a:pt x="1214" y="3820"/>
                  </a:cubicBezTo>
                  <a:cubicBezTo>
                    <a:pt x="1213" y="3821"/>
                    <a:pt x="1212" y="3824"/>
                    <a:pt x="1211" y="3825"/>
                  </a:cubicBezTo>
                  <a:cubicBezTo>
                    <a:pt x="1211" y="3825"/>
                    <a:pt x="1211" y="3825"/>
                    <a:pt x="1211" y="3825"/>
                  </a:cubicBezTo>
                  <a:cubicBezTo>
                    <a:pt x="1210" y="3826"/>
                    <a:pt x="1209" y="3827"/>
                    <a:pt x="1208" y="3828"/>
                  </a:cubicBezTo>
                  <a:cubicBezTo>
                    <a:pt x="1206" y="3829"/>
                    <a:pt x="1205" y="3831"/>
                    <a:pt x="1204" y="3832"/>
                  </a:cubicBezTo>
                  <a:cubicBezTo>
                    <a:pt x="1203" y="3832"/>
                    <a:pt x="1203" y="3833"/>
                    <a:pt x="1202" y="3833"/>
                  </a:cubicBezTo>
                  <a:cubicBezTo>
                    <a:pt x="923" y="4060"/>
                    <a:pt x="923" y="4060"/>
                    <a:pt x="923" y="4060"/>
                  </a:cubicBezTo>
                  <a:cubicBezTo>
                    <a:pt x="922" y="4060"/>
                    <a:pt x="922" y="4061"/>
                    <a:pt x="921" y="4061"/>
                  </a:cubicBezTo>
                  <a:cubicBezTo>
                    <a:pt x="920" y="4062"/>
                    <a:pt x="919" y="4063"/>
                    <a:pt x="918" y="4064"/>
                  </a:cubicBezTo>
                  <a:cubicBezTo>
                    <a:pt x="916" y="4066"/>
                    <a:pt x="915" y="4067"/>
                    <a:pt x="914" y="4068"/>
                  </a:cubicBezTo>
                  <a:cubicBezTo>
                    <a:pt x="913" y="4069"/>
                    <a:pt x="912" y="4072"/>
                    <a:pt x="911" y="4073"/>
                  </a:cubicBezTo>
                  <a:cubicBezTo>
                    <a:pt x="910" y="4074"/>
                    <a:pt x="909" y="4076"/>
                    <a:pt x="908" y="4077"/>
                  </a:cubicBezTo>
                  <a:cubicBezTo>
                    <a:pt x="907" y="4079"/>
                    <a:pt x="906" y="4081"/>
                    <a:pt x="905" y="4082"/>
                  </a:cubicBezTo>
                  <a:cubicBezTo>
                    <a:pt x="903" y="4088"/>
                    <a:pt x="901" y="4096"/>
                    <a:pt x="901" y="4102"/>
                  </a:cubicBezTo>
                  <a:cubicBezTo>
                    <a:pt x="901" y="4102"/>
                    <a:pt x="901" y="4102"/>
                    <a:pt x="901" y="4102"/>
                  </a:cubicBezTo>
                  <a:cubicBezTo>
                    <a:pt x="901" y="4108"/>
                    <a:pt x="903" y="4116"/>
                    <a:pt x="905" y="4122"/>
                  </a:cubicBezTo>
                  <a:cubicBezTo>
                    <a:pt x="907" y="4120"/>
                    <a:pt x="908" y="4118"/>
                    <a:pt x="908" y="4116"/>
                  </a:cubicBezTo>
                  <a:cubicBezTo>
                    <a:pt x="910" y="4111"/>
                    <a:pt x="911" y="4106"/>
                    <a:pt x="911" y="4102"/>
                  </a:cubicBezTo>
                  <a:cubicBezTo>
                    <a:pt x="911" y="4098"/>
                    <a:pt x="912" y="4093"/>
                    <a:pt x="914" y="4088"/>
                  </a:cubicBezTo>
                  <a:cubicBezTo>
                    <a:pt x="914" y="4086"/>
                    <a:pt x="915" y="4084"/>
                    <a:pt x="917" y="4082"/>
                  </a:cubicBezTo>
                  <a:cubicBezTo>
                    <a:pt x="917" y="4081"/>
                    <a:pt x="919" y="4079"/>
                    <a:pt x="920" y="4078"/>
                  </a:cubicBezTo>
                  <a:cubicBezTo>
                    <a:pt x="924" y="4085"/>
                    <a:pt x="926" y="4093"/>
                    <a:pt x="926" y="4101"/>
                  </a:cubicBezTo>
                  <a:cubicBezTo>
                    <a:pt x="926" y="4102"/>
                    <a:pt x="926" y="4102"/>
                    <a:pt x="926" y="4102"/>
                  </a:cubicBezTo>
                  <a:cubicBezTo>
                    <a:pt x="926" y="4110"/>
                    <a:pt x="924" y="4119"/>
                    <a:pt x="920" y="4126"/>
                  </a:cubicBezTo>
                  <a:cubicBezTo>
                    <a:pt x="919" y="4128"/>
                    <a:pt x="918" y="4129"/>
                    <a:pt x="917" y="4131"/>
                  </a:cubicBezTo>
                  <a:cubicBezTo>
                    <a:pt x="916" y="4133"/>
                    <a:pt x="915" y="4135"/>
                    <a:pt x="914" y="4136"/>
                  </a:cubicBezTo>
                  <a:cubicBezTo>
                    <a:pt x="913" y="4137"/>
                    <a:pt x="912" y="4139"/>
                    <a:pt x="911" y="4140"/>
                  </a:cubicBezTo>
                  <a:cubicBezTo>
                    <a:pt x="910" y="4141"/>
                    <a:pt x="909" y="4142"/>
                    <a:pt x="908" y="4143"/>
                  </a:cubicBezTo>
                  <a:cubicBezTo>
                    <a:pt x="906" y="4144"/>
                    <a:pt x="905" y="4146"/>
                    <a:pt x="904" y="4147"/>
                  </a:cubicBezTo>
                  <a:cubicBezTo>
                    <a:pt x="903" y="4147"/>
                    <a:pt x="903" y="4148"/>
                    <a:pt x="902" y="4148"/>
                  </a:cubicBezTo>
                  <a:cubicBezTo>
                    <a:pt x="623" y="4375"/>
                    <a:pt x="623" y="4375"/>
                    <a:pt x="623" y="4375"/>
                  </a:cubicBezTo>
                  <a:cubicBezTo>
                    <a:pt x="622" y="4375"/>
                    <a:pt x="622" y="4376"/>
                    <a:pt x="621" y="4376"/>
                  </a:cubicBezTo>
                  <a:cubicBezTo>
                    <a:pt x="620" y="4377"/>
                    <a:pt x="619" y="4378"/>
                    <a:pt x="618" y="4380"/>
                  </a:cubicBezTo>
                  <a:cubicBezTo>
                    <a:pt x="616" y="4382"/>
                    <a:pt x="615" y="4383"/>
                    <a:pt x="614" y="4384"/>
                  </a:cubicBezTo>
                  <a:cubicBezTo>
                    <a:pt x="613" y="4385"/>
                    <a:pt x="612" y="4387"/>
                    <a:pt x="611" y="4388"/>
                  </a:cubicBezTo>
                  <a:cubicBezTo>
                    <a:pt x="610" y="4389"/>
                    <a:pt x="609" y="4391"/>
                    <a:pt x="608" y="4392"/>
                  </a:cubicBezTo>
                  <a:cubicBezTo>
                    <a:pt x="607" y="4394"/>
                    <a:pt x="606" y="4396"/>
                    <a:pt x="605" y="4397"/>
                  </a:cubicBezTo>
                  <a:cubicBezTo>
                    <a:pt x="603" y="4404"/>
                    <a:pt x="601" y="4411"/>
                    <a:pt x="601" y="4417"/>
                  </a:cubicBezTo>
                  <a:cubicBezTo>
                    <a:pt x="601" y="4420"/>
                    <a:pt x="601" y="4424"/>
                    <a:pt x="602" y="4427"/>
                  </a:cubicBezTo>
                  <a:cubicBezTo>
                    <a:pt x="603" y="4431"/>
                    <a:pt x="603" y="4434"/>
                    <a:pt x="605" y="4437"/>
                  </a:cubicBezTo>
                  <a:cubicBezTo>
                    <a:pt x="607" y="4435"/>
                    <a:pt x="608" y="4433"/>
                    <a:pt x="608" y="4431"/>
                  </a:cubicBezTo>
                  <a:cubicBezTo>
                    <a:pt x="610" y="4427"/>
                    <a:pt x="611" y="4422"/>
                    <a:pt x="611" y="4417"/>
                  </a:cubicBezTo>
                  <a:cubicBezTo>
                    <a:pt x="611" y="4413"/>
                    <a:pt x="612" y="4408"/>
                    <a:pt x="614" y="4404"/>
                  </a:cubicBezTo>
                  <a:cubicBezTo>
                    <a:pt x="614" y="4402"/>
                    <a:pt x="615" y="4400"/>
                    <a:pt x="617" y="4397"/>
                  </a:cubicBezTo>
                  <a:cubicBezTo>
                    <a:pt x="617" y="4396"/>
                    <a:pt x="619" y="4394"/>
                    <a:pt x="620" y="4393"/>
                  </a:cubicBezTo>
                  <a:cubicBezTo>
                    <a:pt x="622" y="4397"/>
                    <a:pt x="623" y="4401"/>
                    <a:pt x="624" y="4405"/>
                  </a:cubicBezTo>
                  <a:cubicBezTo>
                    <a:pt x="625" y="4409"/>
                    <a:pt x="626" y="4413"/>
                    <a:pt x="626" y="4417"/>
                  </a:cubicBezTo>
                  <a:cubicBezTo>
                    <a:pt x="626" y="4426"/>
                    <a:pt x="624" y="4434"/>
                    <a:pt x="620" y="4442"/>
                  </a:cubicBezTo>
                  <a:cubicBezTo>
                    <a:pt x="619" y="4444"/>
                    <a:pt x="618" y="4445"/>
                    <a:pt x="617" y="4447"/>
                  </a:cubicBezTo>
                  <a:cubicBezTo>
                    <a:pt x="616" y="4448"/>
                    <a:pt x="615" y="4450"/>
                    <a:pt x="614" y="4451"/>
                  </a:cubicBezTo>
                  <a:cubicBezTo>
                    <a:pt x="613" y="4452"/>
                    <a:pt x="612" y="4454"/>
                    <a:pt x="611" y="4455"/>
                  </a:cubicBezTo>
                  <a:cubicBezTo>
                    <a:pt x="610" y="4456"/>
                    <a:pt x="609" y="4457"/>
                    <a:pt x="608" y="4458"/>
                  </a:cubicBezTo>
                  <a:cubicBezTo>
                    <a:pt x="606" y="4459"/>
                    <a:pt x="605" y="4462"/>
                    <a:pt x="604" y="4463"/>
                  </a:cubicBezTo>
                  <a:cubicBezTo>
                    <a:pt x="603" y="4463"/>
                    <a:pt x="603" y="4464"/>
                    <a:pt x="602" y="4464"/>
                  </a:cubicBezTo>
                  <a:cubicBezTo>
                    <a:pt x="322" y="4691"/>
                    <a:pt x="322" y="4691"/>
                    <a:pt x="322" y="4691"/>
                  </a:cubicBezTo>
                  <a:cubicBezTo>
                    <a:pt x="321" y="4691"/>
                    <a:pt x="321" y="4692"/>
                    <a:pt x="320" y="4692"/>
                  </a:cubicBezTo>
                  <a:cubicBezTo>
                    <a:pt x="319" y="4693"/>
                    <a:pt x="318" y="4694"/>
                    <a:pt x="317" y="4695"/>
                  </a:cubicBezTo>
                  <a:cubicBezTo>
                    <a:pt x="315" y="4697"/>
                    <a:pt x="314" y="4698"/>
                    <a:pt x="313" y="4699"/>
                  </a:cubicBezTo>
                  <a:cubicBezTo>
                    <a:pt x="312" y="4700"/>
                    <a:pt x="311" y="4702"/>
                    <a:pt x="310" y="4703"/>
                  </a:cubicBezTo>
                  <a:cubicBezTo>
                    <a:pt x="309" y="4704"/>
                    <a:pt x="308" y="4706"/>
                    <a:pt x="307" y="4708"/>
                  </a:cubicBezTo>
                  <a:cubicBezTo>
                    <a:pt x="306" y="4710"/>
                    <a:pt x="305" y="4712"/>
                    <a:pt x="304" y="4713"/>
                  </a:cubicBezTo>
                  <a:cubicBezTo>
                    <a:pt x="302" y="4719"/>
                    <a:pt x="300" y="4726"/>
                    <a:pt x="300" y="4733"/>
                  </a:cubicBezTo>
                  <a:cubicBezTo>
                    <a:pt x="300" y="4739"/>
                    <a:pt x="302" y="4746"/>
                    <a:pt x="304" y="4752"/>
                  </a:cubicBezTo>
                  <a:cubicBezTo>
                    <a:pt x="304" y="4752"/>
                    <a:pt x="304" y="4753"/>
                    <a:pt x="304" y="4753"/>
                  </a:cubicBezTo>
                  <a:cubicBezTo>
                    <a:pt x="306" y="4751"/>
                    <a:pt x="307" y="4749"/>
                    <a:pt x="307" y="4746"/>
                  </a:cubicBezTo>
                  <a:cubicBezTo>
                    <a:pt x="309" y="4742"/>
                    <a:pt x="310" y="4737"/>
                    <a:pt x="310" y="4733"/>
                  </a:cubicBezTo>
                  <a:cubicBezTo>
                    <a:pt x="310" y="4729"/>
                    <a:pt x="311" y="4723"/>
                    <a:pt x="313" y="4719"/>
                  </a:cubicBezTo>
                  <a:cubicBezTo>
                    <a:pt x="313" y="4717"/>
                    <a:pt x="314" y="4715"/>
                    <a:pt x="316" y="4713"/>
                  </a:cubicBezTo>
                  <a:cubicBezTo>
                    <a:pt x="316" y="4712"/>
                    <a:pt x="318" y="4710"/>
                    <a:pt x="319" y="4709"/>
                  </a:cubicBezTo>
                  <a:cubicBezTo>
                    <a:pt x="319" y="4709"/>
                    <a:pt x="319" y="4709"/>
                    <a:pt x="319" y="4709"/>
                  </a:cubicBezTo>
                  <a:cubicBezTo>
                    <a:pt x="323" y="4716"/>
                    <a:pt x="325" y="4724"/>
                    <a:pt x="325" y="4733"/>
                  </a:cubicBezTo>
                  <a:cubicBezTo>
                    <a:pt x="325" y="4741"/>
                    <a:pt x="323" y="4750"/>
                    <a:pt x="319" y="4757"/>
                  </a:cubicBezTo>
                  <a:cubicBezTo>
                    <a:pt x="318" y="4759"/>
                    <a:pt x="317" y="4760"/>
                    <a:pt x="316" y="4762"/>
                  </a:cubicBezTo>
                  <a:cubicBezTo>
                    <a:pt x="315" y="4763"/>
                    <a:pt x="314" y="4765"/>
                    <a:pt x="313" y="4766"/>
                  </a:cubicBezTo>
                  <a:cubicBezTo>
                    <a:pt x="312" y="4767"/>
                    <a:pt x="311" y="4770"/>
                    <a:pt x="310" y="4771"/>
                  </a:cubicBezTo>
                  <a:cubicBezTo>
                    <a:pt x="309" y="4772"/>
                    <a:pt x="308" y="4773"/>
                    <a:pt x="307" y="4774"/>
                  </a:cubicBezTo>
                  <a:cubicBezTo>
                    <a:pt x="305" y="4775"/>
                    <a:pt x="304" y="4777"/>
                    <a:pt x="303" y="4778"/>
                  </a:cubicBezTo>
                  <a:cubicBezTo>
                    <a:pt x="302" y="4778"/>
                    <a:pt x="302" y="4779"/>
                    <a:pt x="301" y="4779"/>
                  </a:cubicBezTo>
                  <a:cubicBezTo>
                    <a:pt x="22" y="5006"/>
                    <a:pt x="22" y="5006"/>
                    <a:pt x="22" y="5006"/>
                  </a:cubicBezTo>
                  <a:cubicBezTo>
                    <a:pt x="21" y="5006"/>
                    <a:pt x="21" y="5007"/>
                    <a:pt x="20" y="5007"/>
                  </a:cubicBezTo>
                  <a:cubicBezTo>
                    <a:pt x="19" y="5008"/>
                    <a:pt x="18" y="5009"/>
                    <a:pt x="17" y="5010"/>
                  </a:cubicBezTo>
                  <a:cubicBezTo>
                    <a:pt x="15" y="5012"/>
                    <a:pt x="14" y="5013"/>
                    <a:pt x="13" y="5014"/>
                  </a:cubicBezTo>
                  <a:cubicBezTo>
                    <a:pt x="12" y="5015"/>
                    <a:pt x="11" y="5018"/>
                    <a:pt x="10" y="5019"/>
                  </a:cubicBezTo>
                  <a:cubicBezTo>
                    <a:pt x="9" y="5020"/>
                    <a:pt x="8" y="5022"/>
                    <a:pt x="7" y="5023"/>
                  </a:cubicBezTo>
                  <a:cubicBezTo>
                    <a:pt x="6" y="5025"/>
                    <a:pt x="5" y="5027"/>
                    <a:pt x="4" y="5028"/>
                  </a:cubicBezTo>
                  <a:cubicBezTo>
                    <a:pt x="2" y="5034"/>
                    <a:pt x="0" y="5042"/>
                    <a:pt x="0" y="5048"/>
                  </a:cubicBezTo>
                  <a:cubicBezTo>
                    <a:pt x="5" y="5048"/>
                    <a:pt x="5" y="5048"/>
                    <a:pt x="5" y="5048"/>
                  </a:cubicBezTo>
                  <a:cubicBezTo>
                    <a:pt x="8" y="5048"/>
                    <a:pt x="9" y="5048"/>
                    <a:pt x="9" y="5048"/>
                  </a:cubicBezTo>
                  <a:cubicBezTo>
                    <a:pt x="10" y="5048"/>
                    <a:pt x="10" y="5048"/>
                    <a:pt x="10" y="5048"/>
                  </a:cubicBezTo>
                  <a:cubicBezTo>
                    <a:pt x="14" y="5048"/>
                    <a:pt x="14" y="5048"/>
                    <a:pt x="14" y="5048"/>
                  </a:cubicBezTo>
                  <a:cubicBezTo>
                    <a:pt x="19" y="5048"/>
                    <a:pt x="19" y="5048"/>
                    <a:pt x="19" y="5048"/>
                  </a:cubicBezTo>
                  <a:cubicBezTo>
                    <a:pt x="24" y="5048"/>
                    <a:pt x="24" y="5048"/>
                    <a:pt x="24" y="5048"/>
                  </a:cubicBezTo>
                  <a:cubicBezTo>
                    <a:pt x="24" y="5040"/>
                    <a:pt x="22" y="5032"/>
                    <a:pt x="18" y="5025"/>
                  </a:cubicBezTo>
                  <a:cubicBezTo>
                    <a:pt x="18" y="5024"/>
                    <a:pt x="19" y="5024"/>
                    <a:pt x="19" y="5024"/>
                  </a:cubicBezTo>
                  <a:cubicBezTo>
                    <a:pt x="23" y="5031"/>
                    <a:pt x="25" y="5040"/>
                    <a:pt x="25" y="5048"/>
                  </a:cubicBezTo>
                  <a:cubicBezTo>
                    <a:pt x="29" y="5048"/>
                    <a:pt x="29" y="5048"/>
                    <a:pt x="29" y="5048"/>
                  </a:cubicBezTo>
                  <a:cubicBezTo>
                    <a:pt x="34" y="5048"/>
                    <a:pt x="34" y="5048"/>
                    <a:pt x="34" y="5048"/>
                  </a:cubicBezTo>
                  <a:cubicBezTo>
                    <a:pt x="34" y="5037"/>
                    <a:pt x="31" y="5026"/>
                    <a:pt x="26" y="5015"/>
                  </a:cubicBezTo>
                  <a:cubicBezTo>
                    <a:pt x="26" y="5015"/>
                    <a:pt x="27" y="5014"/>
                    <a:pt x="28" y="5014"/>
                  </a:cubicBezTo>
                  <a:cubicBezTo>
                    <a:pt x="307" y="4787"/>
                    <a:pt x="307" y="4787"/>
                    <a:pt x="307" y="4787"/>
                  </a:cubicBezTo>
                  <a:cubicBezTo>
                    <a:pt x="308" y="4786"/>
                    <a:pt x="309" y="4785"/>
                    <a:pt x="310" y="4784"/>
                  </a:cubicBezTo>
                  <a:cubicBezTo>
                    <a:pt x="311" y="4785"/>
                    <a:pt x="312" y="4786"/>
                    <a:pt x="313" y="4787"/>
                  </a:cubicBezTo>
                  <a:cubicBezTo>
                    <a:pt x="593" y="5014"/>
                    <a:pt x="593" y="5014"/>
                    <a:pt x="593" y="5014"/>
                  </a:cubicBezTo>
                  <a:cubicBezTo>
                    <a:pt x="593" y="5014"/>
                    <a:pt x="594" y="5015"/>
                    <a:pt x="594" y="5015"/>
                  </a:cubicBezTo>
                  <a:cubicBezTo>
                    <a:pt x="595" y="5015"/>
                    <a:pt x="595" y="5015"/>
                    <a:pt x="595" y="5015"/>
                  </a:cubicBezTo>
                  <a:cubicBezTo>
                    <a:pt x="596" y="5014"/>
                    <a:pt x="597" y="5013"/>
                    <a:pt x="598" y="5011"/>
                  </a:cubicBezTo>
                  <a:cubicBezTo>
                    <a:pt x="599" y="5010"/>
                    <a:pt x="600" y="5009"/>
                    <a:pt x="601" y="5007"/>
                  </a:cubicBezTo>
                  <a:cubicBezTo>
                    <a:pt x="600" y="5007"/>
                    <a:pt x="600" y="5006"/>
                    <a:pt x="599" y="5006"/>
                  </a:cubicBezTo>
                  <a:cubicBezTo>
                    <a:pt x="319" y="4779"/>
                    <a:pt x="319" y="4779"/>
                    <a:pt x="319" y="4779"/>
                  </a:cubicBezTo>
                  <a:close/>
                  <a:moveTo>
                    <a:pt x="2422" y="2500"/>
                  </a:moveTo>
                  <a:cubicBezTo>
                    <a:pt x="2422" y="2500"/>
                    <a:pt x="2422" y="2500"/>
                    <a:pt x="2423" y="2500"/>
                  </a:cubicBezTo>
                  <a:cubicBezTo>
                    <a:pt x="2427" y="2507"/>
                    <a:pt x="2429" y="2516"/>
                    <a:pt x="2429" y="2524"/>
                  </a:cubicBezTo>
                  <a:cubicBezTo>
                    <a:pt x="2428" y="2524"/>
                    <a:pt x="2428" y="2524"/>
                    <a:pt x="2428" y="2524"/>
                  </a:cubicBezTo>
                  <a:cubicBezTo>
                    <a:pt x="2428" y="2516"/>
                    <a:pt x="2426" y="2508"/>
                    <a:pt x="2422" y="25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1" name="Freeform 78"/>
            <p:cNvSpPr>
              <a:spLocks/>
            </p:cNvSpPr>
            <p:nvPr/>
          </p:nvSpPr>
          <p:spPr bwMode="auto">
            <a:xfrm>
              <a:off x="7213600" y="1674813"/>
              <a:ext cx="3249613" cy="3214687"/>
            </a:xfrm>
            <a:custGeom>
              <a:avLst/>
              <a:gdLst>
                <a:gd name="T0" fmla="*/ 607 w 5106"/>
                <a:gd name="T1" fmla="*/ 4471 h 5048"/>
                <a:gd name="T2" fmla="*/ 617 w 5106"/>
                <a:gd name="T3" fmla="*/ 4462 h 5048"/>
                <a:gd name="T4" fmla="*/ 1198 w 5106"/>
                <a:gd name="T5" fmla="*/ 4380 h 5048"/>
                <a:gd name="T6" fmla="*/ 929 w 5106"/>
                <a:gd name="T7" fmla="*/ 4068 h 5048"/>
                <a:gd name="T8" fmla="*/ 1218 w 5106"/>
                <a:gd name="T9" fmla="*/ 3831 h 5048"/>
                <a:gd name="T10" fmla="*/ 1798 w 5106"/>
                <a:gd name="T11" fmla="*/ 3749 h 5048"/>
                <a:gd name="T12" fmla="*/ 1529 w 5106"/>
                <a:gd name="T13" fmla="*/ 3437 h 5048"/>
                <a:gd name="T14" fmla="*/ 1818 w 5106"/>
                <a:gd name="T15" fmla="*/ 3200 h 5048"/>
                <a:gd name="T16" fmla="*/ 2398 w 5106"/>
                <a:gd name="T17" fmla="*/ 3118 h 5048"/>
                <a:gd name="T18" fmla="*/ 2129 w 5106"/>
                <a:gd name="T19" fmla="*/ 2806 h 5048"/>
                <a:gd name="T20" fmla="*/ 2420 w 5106"/>
                <a:gd name="T21" fmla="*/ 2570 h 5048"/>
                <a:gd name="T22" fmla="*/ 2714 w 5106"/>
                <a:gd name="T23" fmla="*/ 2263 h 5048"/>
                <a:gd name="T24" fmla="*/ 2725 w 5106"/>
                <a:gd name="T25" fmla="*/ 2245 h 5048"/>
                <a:gd name="T26" fmla="*/ 3299 w 5106"/>
                <a:gd name="T27" fmla="*/ 2171 h 5048"/>
                <a:gd name="T28" fmla="*/ 3030 w 5106"/>
                <a:gd name="T29" fmla="*/ 1859 h 5048"/>
                <a:gd name="T30" fmla="*/ 3319 w 5106"/>
                <a:gd name="T31" fmla="*/ 1622 h 5048"/>
                <a:gd name="T32" fmla="*/ 3900 w 5106"/>
                <a:gd name="T33" fmla="*/ 1540 h 5048"/>
                <a:gd name="T34" fmla="*/ 3631 w 5106"/>
                <a:gd name="T35" fmla="*/ 1228 h 5048"/>
                <a:gd name="T36" fmla="*/ 3920 w 5106"/>
                <a:gd name="T37" fmla="*/ 991 h 5048"/>
                <a:gd name="T38" fmla="*/ 4500 w 5106"/>
                <a:gd name="T39" fmla="*/ 912 h 5048"/>
                <a:gd name="T40" fmla="*/ 4227 w 5106"/>
                <a:gd name="T41" fmla="*/ 668 h 5048"/>
                <a:gd name="T42" fmla="*/ 4799 w 5106"/>
                <a:gd name="T43" fmla="*/ 598 h 5048"/>
                <a:gd name="T44" fmla="*/ 4533 w 5106"/>
                <a:gd name="T45" fmla="*/ 282 h 5048"/>
                <a:gd name="T46" fmla="*/ 4825 w 5106"/>
                <a:gd name="T47" fmla="*/ 41 h 5048"/>
                <a:gd name="T48" fmla="*/ 4812 w 5106"/>
                <a:gd name="T49" fmla="*/ 41 h 5048"/>
                <a:gd name="T50" fmla="*/ 4509 w 5106"/>
                <a:gd name="T51" fmla="*/ 334 h 5048"/>
                <a:gd name="T52" fmla="*/ 4511 w 5106"/>
                <a:gd name="T53" fmla="*/ 356 h 5048"/>
                <a:gd name="T54" fmla="*/ 4209 w 5106"/>
                <a:gd name="T55" fmla="*/ 650 h 5048"/>
                <a:gd name="T56" fmla="*/ 4211 w 5106"/>
                <a:gd name="T57" fmla="*/ 672 h 5048"/>
                <a:gd name="T58" fmla="*/ 3908 w 5106"/>
                <a:gd name="T59" fmla="*/ 965 h 5048"/>
                <a:gd name="T60" fmla="*/ 3910 w 5106"/>
                <a:gd name="T61" fmla="*/ 987 h 5048"/>
                <a:gd name="T62" fmla="*/ 3607 w 5106"/>
                <a:gd name="T63" fmla="*/ 1281 h 5048"/>
                <a:gd name="T64" fmla="*/ 3610 w 5106"/>
                <a:gd name="T65" fmla="*/ 1303 h 5048"/>
                <a:gd name="T66" fmla="*/ 3302 w 5106"/>
                <a:gd name="T67" fmla="*/ 1577 h 5048"/>
                <a:gd name="T68" fmla="*/ 3315 w 5106"/>
                <a:gd name="T69" fmla="*/ 1611 h 5048"/>
                <a:gd name="T70" fmla="*/ 3009 w 5106"/>
                <a:gd name="T71" fmla="*/ 1867 h 5048"/>
                <a:gd name="T72" fmla="*/ 3015 w 5106"/>
                <a:gd name="T73" fmla="*/ 1879 h 5048"/>
                <a:gd name="T74" fmla="*/ 3005 w 5106"/>
                <a:gd name="T75" fmla="*/ 1938 h 5048"/>
                <a:gd name="T76" fmla="*/ 2708 w 5106"/>
                <a:gd name="T77" fmla="*/ 2225 h 5048"/>
                <a:gd name="T78" fmla="*/ 2725 w 5106"/>
                <a:gd name="T79" fmla="*/ 2221 h 5048"/>
                <a:gd name="T80" fmla="*/ 2414 w 5106"/>
                <a:gd name="T81" fmla="*/ 2490 h 5048"/>
                <a:gd name="T82" fmla="*/ 2414 w 5106"/>
                <a:gd name="T83" fmla="*/ 2510 h 5048"/>
                <a:gd name="T84" fmla="*/ 2426 w 5106"/>
                <a:gd name="T85" fmla="*/ 2524 h 5048"/>
                <a:gd name="T86" fmla="*/ 2111 w 5106"/>
                <a:gd name="T87" fmla="*/ 2810 h 5048"/>
                <a:gd name="T88" fmla="*/ 2126 w 5106"/>
                <a:gd name="T89" fmla="*/ 2839 h 5048"/>
                <a:gd name="T90" fmla="*/ 1811 w 5106"/>
                <a:gd name="T91" fmla="*/ 3125 h 5048"/>
                <a:gd name="T92" fmla="*/ 1826 w 5106"/>
                <a:gd name="T93" fmla="*/ 3155 h 5048"/>
                <a:gd name="T94" fmla="*/ 1511 w 5106"/>
                <a:gd name="T95" fmla="*/ 3441 h 5048"/>
                <a:gd name="T96" fmla="*/ 1526 w 5106"/>
                <a:gd name="T97" fmla="*/ 3470 h 5048"/>
                <a:gd name="T98" fmla="*/ 1211 w 5106"/>
                <a:gd name="T99" fmla="*/ 3756 h 5048"/>
                <a:gd name="T100" fmla="*/ 1226 w 5106"/>
                <a:gd name="T101" fmla="*/ 3786 h 5048"/>
                <a:gd name="T102" fmla="*/ 918 w 5106"/>
                <a:gd name="T103" fmla="*/ 4063 h 5048"/>
                <a:gd name="T104" fmla="*/ 920 w 5106"/>
                <a:gd name="T105" fmla="*/ 4077 h 5048"/>
                <a:gd name="T106" fmla="*/ 901 w 5106"/>
                <a:gd name="T107" fmla="*/ 4147 h 5048"/>
                <a:gd name="T108" fmla="*/ 605 w 5106"/>
                <a:gd name="T109" fmla="*/ 4437 h 5048"/>
                <a:gd name="T110" fmla="*/ 616 w 5106"/>
                <a:gd name="T111" fmla="*/ 4446 h 5048"/>
                <a:gd name="T112" fmla="*/ 307 w 5106"/>
                <a:gd name="T113" fmla="*/ 4707 h 5048"/>
                <a:gd name="T114" fmla="*/ 313 w 5106"/>
                <a:gd name="T115" fmla="*/ 4719 h 5048"/>
                <a:gd name="T116" fmla="*/ 301 w 5106"/>
                <a:gd name="T117" fmla="*/ 4779 h 5048"/>
                <a:gd name="T118" fmla="*/ 10 w 5106"/>
                <a:gd name="T119" fmla="*/ 5048 h 5048"/>
                <a:gd name="T120" fmla="*/ 310 w 5106"/>
                <a:gd name="T121" fmla="*/ 4784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06" h="5048">
                  <a:moveTo>
                    <a:pt x="598" y="5006"/>
                  </a:moveTo>
                  <a:cubicBezTo>
                    <a:pt x="319" y="4779"/>
                    <a:pt x="319" y="4779"/>
                    <a:pt x="319" y="4779"/>
                  </a:cubicBezTo>
                  <a:cubicBezTo>
                    <a:pt x="318" y="4779"/>
                    <a:pt x="318" y="4778"/>
                    <a:pt x="317" y="4778"/>
                  </a:cubicBezTo>
                  <a:cubicBezTo>
                    <a:pt x="317" y="4777"/>
                    <a:pt x="317" y="4777"/>
                    <a:pt x="317" y="4777"/>
                  </a:cubicBezTo>
                  <a:cubicBezTo>
                    <a:pt x="318" y="4775"/>
                    <a:pt x="319" y="4774"/>
                    <a:pt x="320" y="4773"/>
                  </a:cubicBezTo>
                  <a:cubicBezTo>
                    <a:pt x="321" y="4771"/>
                    <a:pt x="322" y="4770"/>
                    <a:pt x="323" y="4769"/>
                  </a:cubicBezTo>
                  <a:cubicBezTo>
                    <a:pt x="324" y="4767"/>
                    <a:pt x="325" y="4766"/>
                    <a:pt x="326" y="4765"/>
                  </a:cubicBezTo>
                  <a:cubicBezTo>
                    <a:pt x="326" y="4765"/>
                    <a:pt x="326" y="4765"/>
                    <a:pt x="326" y="4765"/>
                  </a:cubicBezTo>
                  <a:cubicBezTo>
                    <a:pt x="331" y="4754"/>
                    <a:pt x="334" y="4744"/>
                    <a:pt x="334" y="4732"/>
                  </a:cubicBezTo>
                  <a:cubicBezTo>
                    <a:pt x="334" y="4721"/>
                    <a:pt x="331" y="4710"/>
                    <a:pt x="326" y="4700"/>
                  </a:cubicBezTo>
                  <a:cubicBezTo>
                    <a:pt x="326" y="4700"/>
                    <a:pt x="327" y="4699"/>
                    <a:pt x="328" y="4699"/>
                  </a:cubicBezTo>
                  <a:cubicBezTo>
                    <a:pt x="607" y="4471"/>
                    <a:pt x="607" y="4471"/>
                    <a:pt x="607" y="4471"/>
                  </a:cubicBezTo>
                  <a:cubicBezTo>
                    <a:pt x="608" y="4470"/>
                    <a:pt x="609" y="4469"/>
                    <a:pt x="610" y="4468"/>
                  </a:cubicBezTo>
                  <a:cubicBezTo>
                    <a:pt x="610" y="4468"/>
                    <a:pt x="610" y="4468"/>
                    <a:pt x="610" y="4468"/>
                  </a:cubicBezTo>
                  <a:cubicBezTo>
                    <a:pt x="611" y="4469"/>
                    <a:pt x="612" y="4470"/>
                    <a:pt x="613" y="4471"/>
                  </a:cubicBezTo>
                  <a:cubicBezTo>
                    <a:pt x="892" y="4698"/>
                    <a:pt x="892" y="4698"/>
                    <a:pt x="892" y="4698"/>
                  </a:cubicBezTo>
                  <a:cubicBezTo>
                    <a:pt x="893" y="4698"/>
                    <a:pt x="894" y="4700"/>
                    <a:pt x="894" y="4700"/>
                  </a:cubicBezTo>
                  <a:cubicBezTo>
                    <a:pt x="895" y="4698"/>
                    <a:pt x="897" y="4697"/>
                    <a:pt x="897" y="4695"/>
                  </a:cubicBezTo>
                  <a:cubicBezTo>
                    <a:pt x="898" y="4694"/>
                    <a:pt x="899" y="4693"/>
                    <a:pt x="900" y="4692"/>
                  </a:cubicBezTo>
                  <a:cubicBezTo>
                    <a:pt x="900" y="4692"/>
                    <a:pt x="900" y="4691"/>
                    <a:pt x="900" y="4691"/>
                  </a:cubicBezTo>
                  <a:cubicBezTo>
                    <a:pt x="899" y="4691"/>
                    <a:pt x="899" y="4690"/>
                    <a:pt x="898" y="4690"/>
                  </a:cubicBezTo>
                  <a:cubicBezTo>
                    <a:pt x="619" y="4463"/>
                    <a:pt x="619" y="4463"/>
                    <a:pt x="619" y="4463"/>
                  </a:cubicBezTo>
                  <a:cubicBezTo>
                    <a:pt x="619" y="4463"/>
                    <a:pt x="618" y="4462"/>
                    <a:pt x="618" y="4462"/>
                  </a:cubicBezTo>
                  <a:cubicBezTo>
                    <a:pt x="618" y="4462"/>
                    <a:pt x="617" y="4462"/>
                    <a:pt x="617" y="4462"/>
                  </a:cubicBezTo>
                  <a:cubicBezTo>
                    <a:pt x="618" y="4460"/>
                    <a:pt x="619" y="4459"/>
                    <a:pt x="620" y="4458"/>
                  </a:cubicBezTo>
                  <a:cubicBezTo>
                    <a:pt x="621" y="4456"/>
                    <a:pt x="622" y="4455"/>
                    <a:pt x="623" y="4453"/>
                  </a:cubicBezTo>
                  <a:cubicBezTo>
                    <a:pt x="624" y="4451"/>
                    <a:pt x="625" y="4450"/>
                    <a:pt x="626" y="4449"/>
                  </a:cubicBezTo>
                  <a:cubicBezTo>
                    <a:pt x="631" y="4439"/>
                    <a:pt x="634" y="4428"/>
                    <a:pt x="634" y="4417"/>
                  </a:cubicBezTo>
                  <a:cubicBezTo>
                    <a:pt x="634" y="4405"/>
                    <a:pt x="631" y="4395"/>
                    <a:pt x="626" y="4384"/>
                  </a:cubicBezTo>
                  <a:cubicBezTo>
                    <a:pt x="626" y="4384"/>
                    <a:pt x="627" y="4383"/>
                    <a:pt x="628" y="4383"/>
                  </a:cubicBezTo>
                  <a:cubicBezTo>
                    <a:pt x="907" y="4156"/>
                    <a:pt x="907" y="4156"/>
                    <a:pt x="907" y="4156"/>
                  </a:cubicBezTo>
                  <a:cubicBezTo>
                    <a:pt x="908" y="4155"/>
                    <a:pt x="909" y="4154"/>
                    <a:pt x="911" y="4153"/>
                  </a:cubicBezTo>
                  <a:cubicBezTo>
                    <a:pt x="912" y="4154"/>
                    <a:pt x="913" y="4155"/>
                    <a:pt x="914" y="4156"/>
                  </a:cubicBezTo>
                  <a:cubicBezTo>
                    <a:pt x="1193" y="4383"/>
                    <a:pt x="1193" y="4383"/>
                    <a:pt x="1193" y="4383"/>
                  </a:cubicBezTo>
                  <a:cubicBezTo>
                    <a:pt x="1194" y="4383"/>
                    <a:pt x="1195" y="4384"/>
                    <a:pt x="1195" y="4384"/>
                  </a:cubicBezTo>
                  <a:cubicBezTo>
                    <a:pt x="1196" y="4383"/>
                    <a:pt x="1197" y="4382"/>
                    <a:pt x="1198" y="4380"/>
                  </a:cubicBezTo>
                  <a:cubicBezTo>
                    <a:pt x="1199" y="4379"/>
                    <a:pt x="1199" y="4378"/>
                    <a:pt x="1200" y="4376"/>
                  </a:cubicBezTo>
                  <a:cubicBezTo>
                    <a:pt x="1200" y="4376"/>
                    <a:pt x="1201" y="4376"/>
                    <a:pt x="1201" y="4376"/>
                  </a:cubicBezTo>
                  <a:cubicBezTo>
                    <a:pt x="1200" y="4376"/>
                    <a:pt x="1200" y="4375"/>
                    <a:pt x="1199" y="4375"/>
                  </a:cubicBezTo>
                  <a:cubicBezTo>
                    <a:pt x="920" y="4147"/>
                    <a:pt x="920" y="4147"/>
                    <a:pt x="920" y="4147"/>
                  </a:cubicBezTo>
                  <a:cubicBezTo>
                    <a:pt x="919" y="4147"/>
                    <a:pt x="918" y="4147"/>
                    <a:pt x="918" y="4147"/>
                  </a:cubicBezTo>
                  <a:cubicBezTo>
                    <a:pt x="918" y="4147"/>
                    <a:pt x="918" y="4146"/>
                    <a:pt x="918" y="4146"/>
                  </a:cubicBezTo>
                  <a:cubicBezTo>
                    <a:pt x="919" y="4144"/>
                    <a:pt x="920" y="4143"/>
                    <a:pt x="921" y="4142"/>
                  </a:cubicBezTo>
                  <a:cubicBezTo>
                    <a:pt x="922" y="4140"/>
                    <a:pt x="922" y="4139"/>
                    <a:pt x="923" y="4138"/>
                  </a:cubicBezTo>
                  <a:cubicBezTo>
                    <a:pt x="925" y="4136"/>
                    <a:pt x="926" y="4135"/>
                    <a:pt x="927" y="4134"/>
                  </a:cubicBezTo>
                  <a:cubicBezTo>
                    <a:pt x="932" y="4123"/>
                    <a:pt x="935" y="4113"/>
                    <a:pt x="935" y="4101"/>
                  </a:cubicBezTo>
                  <a:cubicBezTo>
                    <a:pt x="935" y="4090"/>
                    <a:pt x="932" y="4079"/>
                    <a:pt x="927" y="4069"/>
                  </a:cubicBezTo>
                  <a:cubicBezTo>
                    <a:pt x="927" y="4069"/>
                    <a:pt x="928" y="4068"/>
                    <a:pt x="929" y="4068"/>
                  </a:cubicBezTo>
                  <a:cubicBezTo>
                    <a:pt x="1208" y="3840"/>
                    <a:pt x="1208" y="3840"/>
                    <a:pt x="1208" y="3840"/>
                  </a:cubicBezTo>
                  <a:cubicBezTo>
                    <a:pt x="1209" y="3839"/>
                    <a:pt x="1210" y="3838"/>
                    <a:pt x="1211" y="3837"/>
                  </a:cubicBezTo>
                  <a:cubicBezTo>
                    <a:pt x="1212" y="3838"/>
                    <a:pt x="1213" y="3839"/>
                    <a:pt x="1214" y="3840"/>
                  </a:cubicBezTo>
                  <a:cubicBezTo>
                    <a:pt x="1493" y="4068"/>
                    <a:pt x="1493" y="4068"/>
                    <a:pt x="1493" y="4068"/>
                  </a:cubicBezTo>
                  <a:cubicBezTo>
                    <a:pt x="1494" y="4068"/>
                    <a:pt x="1495" y="4069"/>
                    <a:pt x="1495" y="4069"/>
                  </a:cubicBezTo>
                  <a:cubicBezTo>
                    <a:pt x="1496" y="4068"/>
                    <a:pt x="1497" y="4067"/>
                    <a:pt x="1498" y="4064"/>
                  </a:cubicBezTo>
                  <a:cubicBezTo>
                    <a:pt x="1499" y="4063"/>
                    <a:pt x="1500" y="4062"/>
                    <a:pt x="1501" y="4061"/>
                  </a:cubicBezTo>
                  <a:cubicBezTo>
                    <a:pt x="1501" y="4061"/>
                    <a:pt x="1501" y="4060"/>
                    <a:pt x="1501" y="4060"/>
                  </a:cubicBezTo>
                  <a:cubicBezTo>
                    <a:pt x="1500" y="4060"/>
                    <a:pt x="1500" y="4059"/>
                    <a:pt x="1499" y="4059"/>
                  </a:cubicBezTo>
                  <a:cubicBezTo>
                    <a:pt x="1220" y="3832"/>
                    <a:pt x="1220" y="3832"/>
                    <a:pt x="1220" y="3832"/>
                  </a:cubicBezTo>
                  <a:cubicBezTo>
                    <a:pt x="1219" y="3832"/>
                    <a:pt x="1219" y="3831"/>
                    <a:pt x="1218" y="3831"/>
                  </a:cubicBezTo>
                  <a:cubicBezTo>
                    <a:pt x="1218" y="3831"/>
                    <a:pt x="1218" y="3831"/>
                    <a:pt x="1218" y="3831"/>
                  </a:cubicBezTo>
                  <a:cubicBezTo>
                    <a:pt x="1219" y="3829"/>
                    <a:pt x="1220" y="3828"/>
                    <a:pt x="1221" y="3827"/>
                  </a:cubicBezTo>
                  <a:cubicBezTo>
                    <a:pt x="1222" y="3825"/>
                    <a:pt x="1223" y="3824"/>
                    <a:pt x="1224" y="3823"/>
                  </a:cubicBezTo>
                  <a:cubicBezTo>
                    <a:pt x="1225" y="3820"/>
                    <a:pt x="1226" y="3819"/>
                    <a:pt x="1227" y="3818"/>
                  </a:cubicBezTo>
                  <a:cubicBezTo>
                    <a:pt x="1232" y="3808"/>
                    <a:pt x="1235" y="3797"/>
                    <a:pt x="1235" y="3786"/>
                  </a:cubicBezTo>
                  <a:cubicBezTo>
                    <a:pt x="1235" y="3774"/>
                    <a:pt x="1232" y="3764"/>
                    <a:pt x="1227" y="3753"/>
                  </a:cubicBezTo>
                  <a:cubicBezTo>
                    <a:pt x="1227" y="3753"/>
                    <a:pt x="1228" y="3752"/>
                    <a:pt x="1229" y="3752"/>
                  </a:cubicBezTo>
                  <a:cubicBezTo>
                    <a:pt x="1508" y="3525"/>
                    <a:pt x="1508" y="3525"/>
                    <a:pt x="1508" y="3525"/>
                  </a:cubicBezTo>
                  <a:cubicBezTo>
                    <a:pt x="1509" y="3524"/>
                    <a:pt x="1510" y="3523"/>
                    <a:pt x="1511" y="3522"/>
                  </a:cubicBezTo>
                  <a:cubicBezTo>
                    <a:pt x="1512" y="3523"/>
                    <a:pt x="1513" y="3524"/>
                    <a:pt x="1514" y="3525"/>
                  </a:cubicBezTo>
                  <a:cubicBezTo>
                    <a:pt x="1793" y="3752"/>
                    <a:pt x="1793" y="3752"/>
                    <a:pt x="1793" y="3752"/>
                  </a:cubicBezTo>
                  <a:cubicBezTo>
                    <a:pt x="1794" y="3752"/>
                    <a:pt x="1795" y="3753"/>
                    <a:pt x="1795" y="3753"/>
                  </a:cubicBezTo>
                  <a:cubicBezTo>
                    <a:pt x="1796" y="3752"/>
                    <a:pt x="1797" y="3751"/>
                    <a:pt x="1798" y="3749"/>
                  </a:cubicBezTo>
                  <a:cubicBezTo>
                    <a:pt x="1799" y="3748"/>
                    <a:pt x="1800" y="3747"/>
                    <a:pt x="1801" y="3745"/>
                  </a:cubicBezTo>
                  <a:cubicBezTo>
                    <a:pt x="1801" y="3745"/>
                    <a:pt x="1801" y="3745"/>
                    <a:pt x="1801" y="3745"/>
                  </a:cubicBezTo>
                  <a:cubicBezTo>
                    <a:pt x="1800" y="3745"/>
                    <a:pt x="1800" y="3744"/>
                    <a:pt x="1799" y="3744"/>
                  </a:cubicBezTo>
                  <a:cubicBezTo>
                    <a:pt x="1520" y="3517"/>
                    <a:pt x="1520" y="3517"/>
                    <a:pt x="1520" y="3517"/>
                  </a:cubicBezTo>
                  <a:cubicBezTo>
                    <a:pt x="1519" y="3517"/>
                    <a:pt x="1519" y="3516"/>
                    <a:pt x="1518" y="3516"/>
                  </a:cubicBezTo>
                  <a:cubicBezTo>
                    <a:pt x="1518" y="3516"/>
                    <a:pt x="1518" y="3516"/>
                    <a:pt x="1518" y="3516"/>
                  </a:cubicBezTo>
                  <a:cubicBezTo>
                    <a:pt x="1519" y="3513"/>
                    <a:pt x="1520" y="3512"/>
                    <a:pt x="1521" y="3511"/>
                  </a:cubicBezTo>
                  <a:cubicBezTo>
                    <a:pt x="1522" y="3509"/>
                    <a:pt x="1523" y="3508"/>
                    <a:pt x="1524" y="3507"/>
                  </a:cubicBezTo>
                  <a:cubicBezTo>
                    <a:pt x="1525" y="3505"/>
                    <a:pt x="1526" y="3504"/>
                    <a:pt x="1527" y="3503"/>
                  </a:cubicBezTo>
                  <a:cubicBezTo>
                    <a:pt x="1532" y="3492"/>
                    <a:pt x="1535" y="3482"/>
                    <a:pt x="1535" y="3470"/>
                  </a:cubicBezTo>
                  <a:cubicBezTo>
                    <a:pt x="1535" y="3459"/>
                    <a:pt x="1532" y="3448"/>
                    <a:pt x="1527" y="3438"/>
                  </a:cubicBezTo>
                  <a:cubicBezTo>
                    <a:pt x="1527" y="3438"/>
                    <a:pt x="1528" y="3437"/>
                    <a:pt x="1529" y="3437"/>
                  </a:cubicBezTo>
                  <a:cubicBezTo>
                    <a:pt x="1808" y="3210"/>
                    <a:pt x="1808" y="3210"/>
                    <a:pt x="1808" y="3210"/>
                  </a:cubicBezTo>
                  <a:cubicBezTo>
                    <a:pt x="1809" y="3209"/>
                    <a:pt x="1810" y="3207"/>
                    <a:pt x="1811" y="3206"/>
                  </a:cubicBezTo>
                  <a:cubicBezTo>
                    <a:pt x="1812" y="3207"/>
                    <a:pt x="1813" y="3209"/>
                    <a:pt x="1814" y="3210"/>
                  </a:cubicBezTo>
                  <a:cubicBezTo>
                    <a:pt x="2093" y="3437"/>
                    <a:pt x="2093" y="3437"/>
                    <a:pt x="2093" y="3437"/>
                  </a:cubicBezTo>
                  <a:cubicBezTo>
                    <a:pt x="2094" y="3437"/>
                    <a:pt x="2095" y="3438"/>
                    <a:pt x="2095" y="3438"/>
                  </a:cubicBezTo>
                  <a:cubicBezTo>
                    <a:pt x="2096" y="3437"/>
                    <a:pt x="2097" y="3436"/>
                    <a:pt x="2098" y="3434"/>
                  </a:cubicBezTo>
                  <a:cubicBezTo>
                    <a:pt x="2099" y="3433"/>
                    <a:pt x="2100" y="3432"/>
                    <a:pt x="2101" y="3430"/>
                  </a:cubicBezTo>
                  <a:cubicBezTo>
                    <a:pt x="2101" y="3430"/>
                    <a:pt x="2101" y="3429"/>
                    <a:pt x="2101" y="3429"/>
                  </a:cubicBezTo>
                  <a:cubicBezTo>
                    <a:pt x="2100" y="3429"/>
                    <a:pt x="2100" y="3428"/>
                    <a:pt x="2099" y="3428"/>
                  </a:cubicBezTo>
                  <a:cubicBezTo>
                    <a:pt x="1820" y="3201"/>
                    <a:pt x="1820" y="3201"/>
                    <a:pt x="1820" y="3201"/>
                  </a:cubicBezTo>
                  <a:cubicBezTo>
                    <a:pt x="1819" y="3201"/>
                    <a:pt x="1819" y="3200"/>
                    <a:pt x="1818" y="3200"/>
                  </a:cubicBezTo>
                  <a:cubicBezTo>
                    <a:pt x="1818" y="3200"/>
                    <a:pt x="1818" y="3200"/>
                    <a:pt x="1818" y="3200"/>
                  </a:cubicBezTo>
                  <a:cubicBezTo>
                    <a:pt x="1819" y="3198"/>
                    <a:pt x="1820" y="3197"/>
                    <a:pt x="1821" y="3196"/>
                  </a:cubicBezTo>
                  <a:cubicBezTo>
                    <a:pt x="1822" y="3194"/>
                    <a:pt x="1823" y="3193"/>
                    <a:pt x="1824" y="3192"/>
                  </a:cubicBezTo>
                  <a:cubicBezTo>
                    <a:pt x="1825" y="3190"/>
                    <a:pt x="1826" y="3189"/>
                    <a:pt x="1827" y="3187"/>
                  </a:cubicBezTo>
                  <a:cubicBezTo>
                    <a:pt x="1832" y="3177"/>
                    <a:pt x="1835" y="3166"/>
                    <a:pt x="1835" y="3155"/>
                  </a:cubicBezTo>
                  <a:cubicBezTo>
                    <a:pt x="1835" y="3143"/>
                    <a:pt x="1832" y="3133"/>
                    <a:pt x="1827" y="3122"/>
                  </a:cubicBezTo>
                  <a:cubicBezTo>
                    <a:pt x="1827" y="3122"/>
                    <a:pt x="1828" y="3121"/>
                    <a:pt x="1829" y="3121"/>
                  </a:cubicBezTo>
                  <a:cubicBezTo>
                    <a:pt x="2108" y="2894"/>
                    <a:pt x="2108" y="2894"/>
                    <a:pt x="2108" y="2894"/>
                  </a:cubicBezTo>
                  <a:cubicBezTo>
                    <a:pt x="2109" y="2893"/>
                    <a:pt x="2110" y="2892"/>
                    <a:pt x="2111" y="2891"/>
                  </a:cubicBezTo>
                  <a:cubicBezTo>
                    <a:pt x="2112" y="2892"/>
                    <a:pt x="2113" y="2893"/>
                    <a:pt x="2114" y="2894"/>
                  </a:cubicBezTo>
                  <a:cubicBezTo>
                    <a:pt x="2393" y="3121"/>
                    <a:pt x="2393" y="3121"/>
                    <a:pt x="2393" y="3121"/>
                  </a:cubicBezTo>
                  <a:cubicBezTo>
                    <a:pt x="2394" y="3121"/>
                    <a:pt x="2395" y="3122"/>
                    <a:pt x="2395" y="3122"/>
                  </a:cubicBezTo>
                  <a:cubicBezTo>
                    <a:pt x="2396" y="3121"/>
                    <a:pt x="2397" y="3120"/>
                    <a:pt x="2398" y="3118"/>
                  </a:cubicBezTo>
                  <a:cubicBezTo>
                    <a:pt x="2399" y="3117"/>
                    <a:pt x="2400" y="3116"/>
                    <a:pt x="2401" y="3114"/>
                  </a:cubicBezTo>
                  <a:cubicBezTo>
                    <a:pt x="2401" y="3114"/>
                    <a:pt x="2401" y="3114"/>
                    <a:pt x="2401" y="3114"/>
                  </a:cubicBezTo>
                  <a:cubicBezTo>
                    <a:pt x="2400" y="3114"/>
                    <a:pt x="2400" y="3113"/>
                    <a:pt x="2399" y="3113"/>
                  </a:cubicBezTo>
                  <a:cubicBezTo>
                    <a:pt x="2120" y="2886"/>
                    <a:pt x="2120" y="2886"/>
                    <a:pt x="2120" y="2886"/>
                  </a:cubicBezTo>
                  <a:cubicBezTo>
                    <a:pt x="2119" y="2886"/>
                    <a:pt x="2119" y="2885"/>
                    <a:pt x="2118" y="2885"/>
                  </a:cubicBezTo>
                  <a:cubicBezTo>
                    <a:pt x="2118" y="2885"/>
                    <a:pt x="2118" y="2885"/>
                    <a:pt x="2118" y="2885"/>
                  </a:cubicBezTo>
                  <a:cubicBezTo>
                    <a:pt x="2119" y="2883"/>
                    <a:pt x="2120" y="2882"/>
                    <a:pt x="2121" y="2880"/>
                  </a:cubicBezTo>
                  <a:cubicBezTo>
                    <a:pt x="2122" y="2878"/>
                    <a:pt x="2123" y="2877"/>
                    <a:pt x="2124" y="2876"/>
                  </a:cubicBezTo>
                  <a:cubicBezTo>
                    <a:pt x="2125" y="2874"/>
                    <a:pt x="2126" y="2873"/>
                    <a:pt x="2127" y="2872"/>
                  </a:cubicBezTo>
                  <a:cubicBezTo>
                    <a:pt x="2132" y="2862"/>
                    <a:pt x="2135" y="2851"/>
                    <a:pt x="2135" y="2839"/>
                  </a:cubicBezTo>
                  <a:cubicBezTo>
                    <a:pt x="2135" y="2828"/>
                    <a:pt x="2132" y="2817"/>
                    <a:pt x="2127" y="2807"/>
                  </a:cubicBezTo>
                  <a:cubicBezTo>
                    <a:pt x="2127" y="2807"/>
                    <a:pt x="2128" y="2806"/>
                    <a:pt x="2129" y="2806"/>
                  </a:cubicBezTo>
                  <a:cubicBezTo>
                    <a:pt x="2408" y="2579"/>
                    <a:pt x="2408" y="2579"/>
                    <a:pt x="2408" y="2579"/>
                  </a:cubicBezTo>
                  <a:cubicBezTo>
                    <a:pt x="2409" y="2578"/>
                    <a:pt x="2410" y="2577"/>
                    <a:pt x="2411" y="2576"/>
                  </a:cubicBezTo>
                  <a:cubicBezTo>
                    <a:pt x="2412" y="2577"/>
                    <a:pt x="2413" y="2578"/>
                    <a:pt x="2414" y="2579"/>
                  </a:cubicBezTo>
                  <a:cubicBezTo>
                    <a:pt x="2694" y="2806"/>
                    <a:pt x="2694" y="2806"/>
                    <a:pt x="2694" y="2806"/>
                  </a:cubicBezTo>
                  <a:cubicBezTo>
                    <a:pt x="2695" y="2806"/>
                    <a:pt x="2696" y="2807"/>
                    <a:pt x="2696" y="2807"/>
                  </a:cubicBezTo>
                  <a:cubicBezTo>
                    <a:pt x="2696" y="2806"/>
                    <a:pt x="2697" y="2806"/>
                    <a:pt x="2697" y="2805"/>
                  </a:cubicBezTo>
                  <a:cubicBezTo>
                    <a:pt x="2697" y="2805"/>
                    <a:pt x="2698" y="2804"/>
                    <a:pt x="2698" y="2804"/>
                  </a:cubicBezTo>
                  <a:cubicBezTo>
                    <a:pt x="2698" y="2803"/>
                    <a:pt x="2698" y="2803"/>
                    <a:pt x="2699" y="2803"/>
                  </a:cubicBezTo>
                  <a:cubicBezTo>
                    <a:pt x="2699" y="2802"/>
                    <a:pt x="2700" y="2802"/>
                    <a:pt x="2700" y="2801"/>
                  </a:cubicBezTo>
                  <a:cubicBezTo>
                    <a:pt x="2701" y="2800"/>
                    <a:pt x="2701" y="2800"/>
                    <a:pt x="2702" y="2798"/>
                  </a:cubicBezTo>
                  <a:cubicBezTo>
                    <a:pt x="2701" y="2798"/>
                    <a:pt x="2701" y="2797"/>
                    <a:pt x="2700" y="2797"/>
                  </a:cubicBezTo>
                  <a:cubicBezTo>
                    <a:pt x="2420" y="2570"/>
                    <a:pt x="2420" y="2570"/>
                    <a:pt x="2420" y="2570"/>
                  </a:cubicBezTo>
                  <a:cubicBezTo>
                    <a:pt x="2419" y="2570"/>
                    <a:pt x="2419" y="2569"/>
                    <a:pt x="2418" y="2569"/>
                  </a:cubicBezTo>
                  <a:cubicBezTo>
                    <a:pt x="2419" y="2567"/>
                    <a:pt x="2420" y="2566"/>
                    <a:pt x="2421" y="2565"/>
                  </a:cubicBezTo>
                  <a:cubicBezTo>
                    <a:pt x="2422" y="2563"/>
                    <a:pt x="2423" y="2562"/>
                    <a:pt x="2424" y="2561"/>
                  </a:cubicBezTo>
                  <a:cubicBezTo>
                    <a:pt x="2425" y="2559"/>
                    <a:pt x="2426" y="2558"/>
                    <a:pt x="2427" y="2557"/>
                  </a:cubicBezTo>
                  <a:cubicBezTo>
                    <a:pt x="2427" y="2557"/>
                    <a:pt x="2427" y="2557"/>
                    <a:pt x="2427" y="2557"/>
                  </a:cubicBezTo>
                  <a:cubicBezTo>
                    <a:pt x="2432" y="2546"/>
                    <a:pt x="2436" y="2536"/>
                    <a:pt x="2436" y="2524"/>
                  </a:cubicBezTo>
                  <a:cubicBezTo>
                    <a:pt x="2435" y="2524"/>
                    <a:pt x="2435" y="2524"/>
                    <a:pt x="2435" y="2524"/>
                  </a:cubicBezTo>
                  <a:cubicBezTo>
                    <a:pt x="2435" y="2512"/>
                    <a:pt x="2432" y="2502"/>
                    <a:pt x="2427" y="2491"/>
                  </a:cubicBezTo>
                  <a:cubicBezTo>
                    <a:pt x="2427" y="2491"/>
                    <a:pt x="2428" y="2490"/>
                    <a:pt x="2429" y="2490"/>
                  </a:cubicBezTo>
                  <a:cubicBezTo>
                    <a:pt x="2708" y="2263"/>
                    <a:pt x="2708" y="2263"/>
                    <a:pt x="2708" y="2263"/>
                  </a:cubicBezTo>
                  <a:cubicBezTo>
                    <a:pt x="2709" y="2262"/>
                    <a:pt x="2710" y="2261"/>
                    <a:pt x="2711" y="2260"/>
                  </a:cubicBezTo>
                  <a:cubicBezTo>
                    <a:pt x="2712" y="2261"/>
                    <a:pt x="2713" y="2262"/>
                    <a:pt x="2714" y="2263"/>
                  </a:cubicBezTo>
                  <a:cubicBezTo>
                    <a:pt x="2994" y="2490"/>
                    <a:pt x="2994" y="2490"/>
                    <a:pt x="2994" y="2490"/>
                  </a:cubicBezTo>
                  <a:cubicBezTo>
                    <a:pt x="2995" y="2490"/>
                    <a:pt x="2996" y="2491"/>
                    <a:pt x="2996" y="2491"/>
                  </a:cubicBezTo>
                  <a:cubicBezTo>
                    <a:pt x="2996" y="2491"/>
                    <a:pt x="2996" y="2491"/>
                    <a:pt x="2996" y="2491"/>
                  </a:cubicBezTo>
                  <a:cubicBezTo>
                    <a:pt x="2997" y="2490"/>
                    <a:pt x="2998" y="2489"/>
                    <a:pt x="2999" y="2487"/>
                  </a:cubicBezTo>
                  <a:cubicBezTo>
                    <a:pt x="3000" y="2486"/>
                    <a:pt x="3001" y="2485"/>
                    <a:pt x="3002" y="2483"/>
                  </a:cubicBezTo>
                  <a:cubicBezTo>
                    <a:pt x="3002" y="2483"/>
                    <a:pt x="3002" y="2483"/>
                    <a:pt x="3002" y="2483"/>
                  </a:cubicBezTo>
                  <a:cubicBezTo>
                    <a:pt x="3001" y="2483"/>
                    <a:pt x="3001" y="2482"/>
                    <a:pt x="3000" y="2482"/>
                  </a:cubicBezTo>
                  <a:cubicBezTo>
                    <a:pt x="2720" y="2255"/>
                    <a:pt x="2720" y="2255"/>
                    <a:pt x="2720" y="2255"/>
                  </a:cubicBezTo>
                  <a:cubicBezTo>
                    <a:pt x="2719" y="2255"/>
                    <a:pt x="2719" y="2253"/>
                    <a:pt x="2718" y="2253"/>
                  </a:cubicBezTo>
                  <a:cubicBezTo>
                    <a:pt x="2719" y="2253"/>
                    <a:pt x="2719" y="2253"/>
                    <a:pt x="2719" y="2253"/>
                  </a:cubicBezTo>
                  <a:cubicBezTo>
                    <a:pt x="2720" y="2251"/>
                    <a:pt x="2721" y="2250"/>
                    <a:pt x="2721" y="2249"/>
                  </a:cubicBezTo>
                  <a:cubicBezTo>
                    <a:pt x="2722" y="2247"/>
                    <a:pt x="2724" y="2246"/>
                    <a:pt x="2725" y="2245"/>
                  </a:cubicBezTo>
                  <a:cubicBezTo>
                    <a:pt x="2726" y="2243"/>
                    <a:pt x="2726" y="2242"/>
                    <a:pt x="2727" y="2241"/>
                  </a:cubicBezTo>
                  <a:cubicBezTo>
                    <a:pt x="2728" y="2241"/>
                    <a:pt x="2728" y="2241"/>
                    <a:pt x="2728" y="2240"/>
                  </a:cubicBezTo>
                  <a:cubicBezTo>
                    <a:pt x="2733" y="2230"/>
                    <a:pt x="2736" y="2220"/>
                    <a:pt x="2736" y="2208"/>
                  </a:cubicBezTo>
                  <a:cubicBezTo>
                    <a:pt x="2736" y="2197"/>
                    <a:pt x="2733" y="2186"/>
                    <a:pt x="2727" y="2176"/>
                  </a:cubicBezTo>
                  <a:cubicBezTo>
                    <a:pt x="2727" y="2176"/>
                    <a:pt x="2728" y="2174"/>
                    <a:pt x="2729" y="2174"/>
                  </a:cubicBezTo>
                  <a:cubicBezTo>
                    <a:pt x="3009" y="1947"/>
                    <a:pt x="3009" y="1947"/>
                    <a:pt x="3009" y="1947"/>
                  </a:cubicBezTo>
                  <a:cubicBezTo>
                    <a:pt x="3010" y="1946"/>
                    <a:pt x="3011" y="1945"/>
                    <a:pt x="3012" y="1944"/>
                  </a:cubicBezTo>
                  <a:cubicBezTo>
                    <a:pt x="3012" y="1944"/>
                    <a:pt x="3012" y="1944"/>
                    <a:pt x="3012" y="1944"/>
                  </a:cubicBezTo>
                  <a:cubicBezTo>
                    <a:pt x="3013" y="1945"/>
                    <a:pt x="3014" y="1946"/>
                    <a:pt x="3015" y="1947"/>
                  </a:cubicBezTo>
                  <a:cubicBezTo>
                    <a:pt x="3294" y="2174"/>
                    <a:pt x="3294" y="2174"/>
                    <a:pt x="3294" y="2174"/>
                  </a:cubicBezTo>
                  <a:cubicBezTo>
                    <a:pt x="3295" y="2174"/>
                    <a:pt x="3296" y="2175"/>
                    <a:pt x="3296" y="2175"/>
                  </a:cubicBezTo>
                  <a:cubicBezTo>
                    <a:pt x="3297" y="2174"/>
                    <a:pt x="3298" y="2173"/>
                    <a:pt x="3299" y="2171"/>
                  </a:cubicBezTo>
                  <a:cubicBezTo>
                    <a:pt x="3300" y="2170"/>
                    <a:pt x="3301" y="2169"/>
                    <a:pt x="3302" y="2168"/>
                  </a:cubicBezTo>
                  <a:cubicBezTo>
                    <a:pt x="3302" y="2168"/>
                    <a:pt x="3302" y="2167"/>
                    <a:pt x="3302" y="2167"/>
                  </a:cubicBezTo>
                  <a:cubicBezTo>
                    <a:pt x="3301" y="2167"/>
                    <a:pt x="3301" y="2166"/>
                    <a:pt x="3300" y="2166"/>
                  </a:cubicBezTo>
                  <a:cubicBezTo>
                    <a:pt x="3021" y="1939"/>
                    <a:pt x="3021" y="1939"/>
                    <a:pt x="3021" y="1939"/>
                  </a:cubicBezTo>
                  <a:cubicBezTo>
                    <a:pt x="3020" y="1939"/>
                    <a:pt x="3020" y="1938"/>
                    <a:pt x="3019" y="1938"/>
                  </a:cubicBezTo>
                  <a:cubicBezTo>
                    <a:pt x="3019" y="1938"/>
                    <a:pt x="3019" y="1938"/>
                    <a:pt x="3019" y="1938"/>
                  </a:cubicBezTo>
                  <a:cubicBezTo>
                    <a:pt x="3020" y="1936"/>
                    <a:pt x="3021" y="1935"/>
                    <a:pt x="3022" y="1934"/>
                  </a:cubicBezTo>
                  <a:cubicBezTo>
                    <a:pt x="3023" y="1932"/>
                    <a:pt x="3024" y="1930"/>
                    <a:pt x="3025" y="1929"/>
                  </a:cubicBezTo>
                  <a:cubicBezTo>
                    <a:pt x="3026" y="1927"/>
                    <a:pt x="3027" y="1926"/>
                    <a:pt x="3028" y="1925"/>
                  </a:cubicBezTo>
                  <a:cubicBezTo>
                    <a:pt x="3033" y="1915"/>
                    <a:pt x="3036" y="1904"/>
                    <a:pt x="3036" y="1893"/>
                  </a:cubicBezTo>
                  <a:cubicBezTo>
                    <a:pt x="3036" y="1881"/>
                    <a:pt x="3033" y="1871"/>
                    <a:pt x="3028" y="1860"/>
                  </a:cubicBezTo>
                  <a:cubicBezTo>
                    <a:pt x="3028" y="1860"/>
                    <a:pt x="3029" y="1859"/>
                    <a:pt x="3030" y="1859"/>
                  </a:cubicBezTo>
                  <a:cubicBezTo>
                    <a:pt x="3309" y="1632"/>
                    <a:pt x="3309" y="1632"/>
                    <a:pt x="3309" y="1632"/>
                  </a:cubicBezTo>
                  <a:cubicBezTo>
                    <a:pt x="3310" y="1631"/>
                    <a:pt x="3311" y="1630"/>
                    <a:pt x="3312" y="1629"/>
                  </a:cubicBezTo>
                  <a:cubicBezTo>
                    <a:pt x="3313" y="1630"/>
                    <a:pt x="3314" y="1631"/>
                    <a:pt x="3315" y="1632"/>
                  </a:cubicBezTo>
                  <a:cubicBezTo>
                    <a:pt x="3595" y="1859"/>
                    <a:pt x="3595" y="1859"/>
                    <a:pt x="3595" y="1859"/>
                  </a:cubicBezTo>
                  <a:cubicBezTo>
                    <a:pt x="3596" y="1859"/>
                    <a:pt x="3597" y="1860"/>
                    <a:pt x="3597" y="1860"/>
                  </a:cubicBezTo>
                  <a:cubicBezTo>
                    <a:pt x="3598" y="1859"/>
                    <a:pt x="3599" y="1858"/>
                    <a:pt x="3600" y="1856"/>
                  </a:cubicBezTo>
                  <a:cubicBezTo>
                    <a:pt x="3601" y="1855"/>
                    <a:pt x="3602" y="1854"/>
                    <a:pt x="3602" y="1852"/>
                  </a:cubicBezTo>
                  <a:cubicBezTo>
                    <a:pt x="3603" y="1852"/>
                    <a:pt x="3603" y="1852"/>
                    <a:pt x="3603" y="1852"/>
                  </a:cubicBezTo>
                  <a:cubicBezTo>
                    <a:pt x="3602" y="1852"/>
                    <a:pt x="3602" y="1851"/>
                    <a:pt x="3601" y="1851"/>
                  </a:cubicBezTo>
                  <a:cubicBezTo>
                    <a:pt x="3321" y="1623"/>
                    <a:pt x="3321" y="1623"/>
                    <a:pt x="3321" y="1623"/>
                  </a:cubicBezTo>
                  <a:cubicBezTo>
                    <a:pt x="3320" y="1623"/>
                    <a:pt x="3320" y="1623"/>
                    <a:pt x="3320" y="1623"/>
                  </a:cubicBezTo>
                  <a:cubicBezTo>
                    <a:pt x="3320" y="1623"/>
                    <a:pt x="3319" y="1622"/>
                    <a:pt x="3319" y="1622"/>
                  </a:cubicBezTo>
                  <a:cubicBezTo>
                    <a:pt x="3320" y="1620"/>
                    <a:pt x="3321" y="1619"/>
                    <a:pt x="3322" y="1618"/>
                  </a:cubicBezTo>
                  <a:cubicBezTo>
                    <a:pt x="3323" y="1616"/>
                    <a:pt x="3324" y="1615"/>
                    <a:pt x="3325" y="1614"/>
                  </a:cubicBezTo>
                  <a:cubicBezTo>
                    <a:pt x="3326" y="1612"/>
                    <a:pt x="3327" y="1611"/>
                    <a:pt x="3328" y="1610"/>
                  </a:cubicBezTo>
                  <a:cubicBezTo>
                    <a:pt x="3333" y="1599"/>
                    <a:pt x="3336" y="1589"/>
                    <a:pt x="3336" y="1577"/>
                  </a:cubicBezTo>
                  <a:cubicBezTo>
                    <a:pt x="3336" y="1566"/>
                    <a:pt x="3333" y="1555"/>
                    <a:pt x="3328" y="1545"/>
                  </a:cubicBezTo>
                  <a:cubicBezTo>
                    <a:pt x="3328" y="1545"/>
                    <a:pt x="3329" y="1544"/>
                    <a:pt x="3330" y="1544"/>
                  </a:cubicBezTo>
                  <a:cubicBezTo>
                    <a:pt x="3610" y="1316"/>
                    <a:pt x="3610" y="1316"/>
                    <a:pt x="3610" y="1316"/>
                  </a:cubicBezTo>
                  <a:cubicBezTo>
                    <a:pt x="3611" y="1315"/>
                    <a:pt x="3612" y="1314"/>
                    <a:pt x="3613" y="1313"/>
                  </a:cubicBezTo>
                  <a:cubicBezTo>
                    <a:pt x="3614" y="1314"/>
                    <a:pt x="3615" y="1315"/>
                    <a:pt x="3616" y="1316"/>
                  </a:cubicBezTo>
                  <a:cubicBezTo>
                    <a:pt x="3895" y="1544"/>
                    <a:pt x="3895" y="1544"/>
                    <a:pt x="3895" y="1544"/>
                  </a:cubicBezTo>
                  <a:cubicBezTo>
                    <a:pt x="3896" y="1544"/>
                    <a:pt x="3897" y="1545"/>
                    <a:pt x="3897" y="1545"/>
                  </a:cubicBezTo>
                  <a:cubicBezTo>
                    <a:pt x="3898" y="1544"/>
                    <a:pt x="3899" y="1542"/>
                    <a:pt x="3900" y="1540"/>
                  </a:cubicBezTo>
                  <a:cubicBezTo>
                    <a:pt x="3901" y="1539"/>
                    <a:pt x="3902" y="1538"/>
                    <a:pt x="3903" y="1537"/>
                  </a:cubicBezTo>
                  <a:cubicBezTo>
                    <a:pt x="3903" y="1537"/>
                    <a:pt x="3903" y="1536"/>
                    <a:pt x="3903" y="1536"/>
                  </a:cubicBezTo>
                  <a:cubicBezTo>
                    <a:pt x="3902" y="1536"/>
                    <a:pt x="3902" y="1535"/>
                    <a:pt x="3901" y="1535"/>
                  </a:cubicBezTo>
                  <a:cubicBezTo>
                    <a:pt x="3622" y="1308"/>
                    <a:pt x="3622" y="1308"/>
                    <a:pt x="3622" y="1308"/>
                  </a:cubicBezTo>
                  <a:cubicBezTo>
                    <a:pt x="3621" y="1308"/>
                    <a:pt x="3621" y="1307"/>
                    <a:pt x="3620" y="1307"/>
                  </a:cubicBezTo>
                  <a:cubicBezTo>
                    <a:pt x="3620" y="1307"/>
                    <a:pt x="3620" y="1307"/>
                    <a:pt x="3620" y="1307"/>
                  </a:cubicBezTo>
                  <a:cubicBezTo>
                    <a:pt x="3621" y="1305"/>
                    <a:pt x="3622" y="1304"/>
                    <a:pt x="3623" y="1303"/>
                  </a:cubicBezTo>
                  <a:cubicBezTo>
                    <a:pt x="3624" y="1301"/>
                    <a:pt x="3625" y="1300"/>
                    <a:pt x="3626" y="1299"/>
                  </a:cubicBezTo>
                  <a:cubicBezTo>
                    <a:pt x="3627" y="1296"/>
                    <a:pt x="3628" y="1295"/>
                    <a:pt x="3629" y="1294"/>
                  </a:cubicBezTo>
                  <a:cubicBezTo>
                    <a:pt x="3634" y="1284"/>
                    <a:pt x="3637" y="1273"/>
                    <a:pt x="3637" y="1262"/>
                  </a:cubicBezTo>
                  <a:cubicBezTo>
                    <a:pt x="3637" y="1250"/>
                    <a:pt x="3634" y="1240"/>
                    <a:pt x="3629" y="1229"/>
                  </a:cubicBezTo>
                  <a:cubicBezTo>
                    <a:pt x="3629" y="1229"/>
                    <a:pt x="3630" y="1228"/>
                    <a:pt x="3631" y="1228"/>
                  </a:cubicBezTo>
                  <a:cubicBezTo>
                    <a:pt x="3910" y="1001"/>
                    <a:pt x="3910" y="1001"/>
                    <a:pt x="3910" y="1001"/>
                  </a:cubicBezTo>
                  <a:cubicBezTo>
                    <a:pt x="3911" y="1000"/>
                    <a:pt x="3912" y="999"/>
                    <a:pt x="3913" y="998"/>
                  </a:cubicBezTo>
                  <a:cubicBezTo>
                    <a:pt x="3914" y="999"/>
                    <a:pt x="3915" y="1000"/>
                    <a:pt x="3916" y="1001"/>
                  </a:cubicBezTo>
                  <a:cubicBezTo>
                    <a:pt x="4196" y="1228"/>
                    <a:pt x="4196" y="1228"/>
                    <a:pt x="4196" y="1228"/>
                  </a:cubicBezTo>
                  <a:cubicBezTo>
                    <a:pt x="4197" y="1228"/>
                    <a:pt x="4198" y="1229"/>
                    <a:pt x="4198" y="1229"/>
                  </a:cubicBezTo>
                  <a:cubicBezTo>
                    <a:pt x="4199" y="1228"/>
                    <a:pt x="4200" y="1227"/>
                    <a:pt x="4201" y="1225"/>
                  </a:cubicBezTo>
                  <a:cubicBezTo>
                    <a:pt x="4202" y="1224"/>
                    <a:pt x="4203" y="1223"/>
                    <a:pt x="4204" y="1221"/>
                  </a:cubicBezTo>
                  <a:cubicBezTo>
                    <a:pt x="4204" y="1221"/>
                    <a:pt x="4204" y="1221"/>
                    <a:pt x="4204" y="1221"/>
                  </a:cubicBezTo>
                  <a:cubicBezTo>
                    <a:pt x="4203" y="1221"/>
                    <a:pt x="4203" y="1220"/>
                    <a:pt x="4202" y="1220"/>
                  </a:cubicBezTo>
                  <a:cubicBezTo>
                    <a:pt x="3922" y="993"/>
                    <a:pt x="3922" y="993"/>
                    <a:pt x="3922" y="993"/>
                  </a:cubicBezTo>
                  <a:cubicBezTo>
                    <a:pt x="3921" y="993"/>
                    <a:pt x="3921" y="992"/>
                    <a:pt x="3920" y="992"/>
                  </a:cubicBezTo>
                  <a:cubicBezTo>
                    <a:pt x="3920" y="992"/>
                    <a:pt x="3920" y="991"/>
                    <a:pt x="3920" y="991"/>
                  </a:cubicBezTo>
                  <a:cubicBezTo>
                    <a:pt x="3921" y="989"/>
                    <a:pt x="3922" y="988"/>
                    <a:pt x="3923" y="987"/>
                  </a:cubicBezTo>
                  <a:cubicBezTo>
                    <a:pt x="3924" y="985"/>
                    <a:pt x="3925" y="984"/>
                    <a:pt x="3926" y="983"/>
                  </a:cubicBezTo>
                  <a:cubicBezTo>
                    <a:pt x="3927" y="981"/>
                    <a:pt x="3928" y="980"/>
                    <a:pt x="3929" y="979"/>
                  </a:cubicBezTo>
                  <a:cubicBezTo>
                    <a:pt x="3934" y="968"/>
                    <a:pt x="3937" y="958"/>
                    <a:pt x="3937" y="946"/>
                  </a:cubicBezTo>
                  <a:cubicBezTo>
                    <a:pt x="3937" y="935"/>
                    <a:pt x="3934" y="924"/>
                    <a:pt x="3929" y="914"/>
                  </a:cubicBezTo>
                  <a:cubicBezTo>
                    <a:pt x="3929" y="914"/>
                    <a:pt x="3930" y="913"/>
                    <a:pt x="3931" y="913"/>
                  </a:cubicBezTo>
                  <a:cubicBezTo>
                    <a:pt x="4211" y="686"/>
                    <a:pt x="4211" y="686"/>
                    <a:pt x="4211" y="686"/>
                  </a:cubicBezTo>
                  <a:cubicBezTo>
                    <a:pt x="4212" y="684"/>
                    <a:pt x="4213" y="683"/>
                    <a:pt x="4214" y="682"/>
                  </a:cubicBezTo>
                  <a:cubicBezTo>
                    <a:pt x="4215" y="683"/>
                    <a:pt x="4216" y="684"/>
                    <a:pt x="4217" y="686"/>
                  </a:cubicBezTo>
                  <a:cubicBezTo>
                    <a:pt x="4496" y="913"/>
                    <a:pt x="4496" y="913"/>
                    <a:pt x="4496" y="913"/>
                  </a:cubicBezTo>
                  <a:cubicBezTo>
                    <a:pt x="4497" y="913"/>
                    <a:pt x="4498" y="914"/>
                    <a:pt x="4498" y="914"/>
                  </a:cubicBezTo>
                  <a:cubicBezTo>
                    <a:pt x="4499" y="913"/>
                    <a:pt x="4499" y="913"/>
                    <a:pt x="4500" y="912"/>
                  </a:cubicBezTo>
                  <a:cubicBezTo>
                    <a:pt x="4500" y="911"/>
                    <a:pt x="4501" y="911"/>
                    <a:pt x="4501" y="910"/>
                  </a:cubicBezTo>
                  <a:cubicBezTo>
                    <a:pt x="4501" y="910"/>
                    <a:pt x="4501" y="910"/>
                    <a:pt x="4501" y="909"/>
                  </a:cubicBezTo>
                  <a:cubicBezTo>
                    <a:pt x="4502" y="909"/>
                    <a:pt x="4502" y="909"/>
                    <a:pt x="4503" y="908"/>
                  </a:cubicBezTo>
                  <a:cubicBezTo>
                    <a:pt x="4503" y="907"/>
                    <a:pt x="4504" y="906"/>
                    <a:pt x="4504" y="905"/>
                  </a:cubicBezTo>
                  <a:cubicBezTo>
                    <a:pt x="4503" y="905"/>
                    <a:pt x="4503" y="904"/>
                    <a:pt x="4502" y="904"/>
                  </a:cubicBezTo>
                  <a:cubicBezTo>
                    <a:pt x="4223" y="677"/>
                    <a:pt x="4223" y="677"/>
                    <a:pt x="4223" y="677"/>
                  </a:cubicBezTo>
                  <a:cubicBezTo>
                    <a:pt x="4222" y="677"/>
                    <a:pt x="4222" y="676"/>
                    <a:pt x="4221" y="676"/>
                  </a:cubicBezTo>
                  <a:cubicBezTo>
                    <a:pt x="4221" y="675"/>
                    <a:pt x="4222" y="674"/>
                    <a:pt x="4222" y="674"/>
                  </a:cubicBezTo>
                  <a:cubicBezTo>
                    <a:pt x="4223" y="673"/>
                    <a:pt x="4223" y="673"/>
                    <a:pt x="4224" y="672"/>
                  </a:cubicBezTo>
                  <a:cubicBezTo>
                    <a:pt x="4224" y="672"/>
                    <a:pt x="4224" y="672"/>
                    <a:pt x="4224" y="672"/>
                  </a:cubicBezTo>
                  <a:cubicBezTo>
                    <a:pt x="4224" y="671"/>
                    <a:pt x="4225" y="670"/>
                    <a:pt x="4225" y="669"/>
                  </a:cubicBezTo>
                  <a:cubicBezTo>
                    <a:pt x="4226" y="669"/>
                    <a:pt x="4226" y="668"/>
                    <a:pt x="4227" y="668"/>
                  </a:cubicBezTo>
                  <a:cubicBezTo>
                    <a:pt x="4227" y="668"/>
                    <a:pt x="4227" y="668"/>
                    <a:pt x="4227" y="668"/>
                  </a:cubicBezTo>
                  <a:cubicBezTo>
                    <a:pt x="4227" y="667"/>
                    <a:pt x="4228" y="666"/>
                    <a:pt x="4228" y="665"/>
                  </a:cubicBezTo>
                  <a:cubicBezTo>
                    <a:pt x="4229" y="665"/>
                    <a:pt x="4229" y="664"/>
                    <a:pt x="4230" y="663"/>
                  </a:cubicBezTo>
                  <a:cubicBezTo>
                    <a:pt x="4235" y="653"/>
                    <a:pt x="4238" y="642"/>
                    <a:pt x="4238" y="631"/>
                  </a:cubicBezTo>
                  <a:cubicBezTo>
                    <a:pt x="4238" y="619"/>
                    <a:pt x="4235" y="609"/>
                    <a:pt x="4230" y="598"/>
                  </a:cubicBezTo>
                  <a:cubicBezTo>
                    <a:pt x="4230" y="598"/>
                    <a:pt x="4231" y="597"/>
                    <a:pt x="4232" y="597"/>
                  </a:cubicBezTo>
                  <a:cubicBezTo>
                    <a:pt x="4511" y="370"/>
                    <a:pt x="4511" y="370"/>
                    <a:pt x="4511" y="370"/>
                  </a:cubicBezTo>
                  <a:cubicBezTo>
                    <a:pt x="4512" y="369"/>
                    <a:pt x="4513" y="368"/>
                    <a:pt x="4514" y="367"/>
                  </a:cubicBezTo>
                  <a:cubicBezTo>
                    <a:pt x="4515" y="368"/>
                    <a:pt x="4516" y="369"/>
                    <a:pt x="4517" y="370"/>
                  </a:cubicBezTo>
                  <a:cubicBezTo>
                    <a:pt x="4797" y="597"/>
                    <a:pt x="4797" y="597"/>
                    <a:pt x="4797" y="597"/>
                  </a:cubicBezTo>
                  <a:cubicBezTo>
                    <a:pt x="4798" y="597"/>
                    <a:pt x="4799" y="598"/>
                    <a:pt x="4799" y="598"/>
                  </a:cubicBezTo>
                  <a:cubicBezTo>
                    <a:pt x="4799" y="598"/>
                    <a:pt x="4799" y="598"/>
                    <a:pt x="4799" y="598"/>
                  </a:cubicBezTo>
                  <a:cubicBezTo>
                    <a:pt x="4800" y="597"/>
                    <a:pt x="4801" y="596"/>
                    <a:pt x="4802" y="594"/>
                  </a:cubicBezTo>
                  <a:cubicBezTo>
                    <a:pt x="4803" y="593"/>
                    <a:pt x="4804" y="592"/>
                    <a:pt x="4805" y="590"/>
                  </a:cubicBezTo>
                  <a:cubicBezTo>
                    <a:pt x="4804" y="590"/>
                    <a:pt x="4804" y="589"/>
                    <a:pt x="4803" y="589"/>
                  </a:cubicBezTo>
                  <a:cubicBezTo>
                    <a:pt x="4523" y="362"/>
                    <a:pt x="4523" y="362"/>
                    <a:pt x="4523" y="362"/>
                  </a:cubicBezTo>
                  <a:cubicBezTo>
                    <a:pt x="4523" y="362"/>
                    <a:pt x="4523" y="361"/>
                    <a:pt x="4522" y="361"/>
                  </a:cubicBezTo>
                  <a:cubicBezTo>
                    <a:pt x="4523" y="359"/>
                    <a:pt x="4523" y="357"/>
                    <a:pt x="4524" y="356"/>
                  </a:cubicBezTo>
                  <a:cubicBezTo>
                    <a:pt x="4525" y="354"/>
                    <a:pt x="4527" y="353"/>
                    <a:pt x="4528" y="352"/>
                  </a:cubicBezTo>
                  <a:cubicBezTo>
                    <a:pt x="4528" y="350"/>
                    <a:pt x="4529" y="349"/>
                    <a:pt x="4530" y="348"/>
                  </a:cubicBezTo>
                  <a:cubicBezTo>
                    <a:pt x="4530" y="348"/>
                    <a:pt x="4530" y="348"/>
                    <a:pt x="4531" y="348"/>
                  </a:cubicBezTo>
                  <a:cubicBezTo>
                    <a:pt x="4536" y="337"/>
                    <a:pt x="4539" y="327"/>
                    <a:pt x="4539" y="315"/>
                  </a:cubicBezTo>
                  <a:cubicBezTo>
                    <a:pt x="4539" y="304"/>
                    <a:pt x="4536" y="293"/>
                    <a:pt x="4531" y="283"/>
                  </a:cubicBezTo>
                  <a:cubicBezTo>
                    <a:pt x="4531" y="283"/>
                    <a:pt x="4532" y="282"/>
                    <a:pt x="4533" y="282"/>
                  </a:cubicBezTo>
                  <a:cubicBezTo>
                    <a:pt x="4812" y="55"/>
                    <a:pt x="4812" y="55"/>
                    <a:pt x="4812" y="55"/>
                  </a:cubicBezTo>
                  <a:cubicBezTo>
                    <a:pt x="4813" y="54"/>
                    <a:pt x="4814" y="53"/>
                    <a:pt x="4815" y="51"/>
                  </a:cubicBezTo>
                  <a:cubicBezTo>
                    <a:pt x="4816" y="53"/>
                    <a:pt x="4817" y="54"/>
                    <a:pt x="4818" y="55"/>
                  </a:cubicBezTo>
                  <a:cubicBezTo>
                    <a:pt x="5098" y="282"/>
                    <a:pt x="5098" y="282"/>
                    <a:pt x="5098" y="282"/>
                  </a:cubicBezTo>
                  <a:cubicBezTo>
                    <a:pt x="5098" y="282"/>
                    <a:pt x="5099" y="282"/>
                    <a:pt x="5099" y="283"/>
                  </a:cubicBezTo>
                  <a:cubicBezTo>
                    <a:pt x="5099" y="283"/>
                    <a:pt x="5100" y="283"/>
                    <a:pt x="5100" y="283"/>
                  </a:cubicBezTo>
                  <a:cubicBezTo>
                    <a:pt x="5101" y="282"/>
                    <a:pt x="5102" y="281"/>
                    <a:pt x="5103" y="279"/>
                  </a:cubicBezTo>
                  <a:cubicBezTo>
                    <a:pt x="5104" y="278"/>
                    <a:pt x="5105" y="276"/>
                    <a:pt x="5106" y="274"/>
                  </a:cubicBezTo>
                  <a:cubicBezTo>
                    <a:pt x="5105" y="274"/>
                    <a:pt x="5105" y="273"/>
                    <a:pt x="5104" y="273"/>
                  </a:cubicBezTo>
                  <a:cubicBezTo>
                    <a:pt x="4824" y="46"/>
                    <a:pt x="4824" y="46"/>
                    <a:pt x="4824" y="46"/>
                  </a:cubicBezTo>
                  <a:cubicBezTo>
                    <a:pt x="4823" y="46"/>
                    <a:pt x="4823" y="45"/>
                    <a:pt x="4822" y="45"/>
                  </a:cubicBezTo>
                  <a:cubicBezTo>
                    <a:pt x="4823" y="43"/>
                    <a:pt x="4824" y="42"/>
                    <a:pt x="4825" y="41"/>
                  </a:cubicBezTo>
                  <a:cubicBezTo>
                    <a:pt x="4826" y="39"/>
                    <a:pt x="4827" y="38"/>
                    <a:pt x="4828" y="37"/>
                  </a:cubicBezTo>
                  <a:cubicBezTo>
                    <a:pt x="4829" y="35"/>
                    <a:pt x="4830" y="34"/>
                    <a:pt x="4831" y="33"/>
                  </a:cubicBezTo>
                  <a:cubicBezTo>
                    <a:pt x="4831" y="33"/>
                    <a:pt x="4831" y="33"/>
                    <a:pt x="4831" y="33"/>
                  </a:cubicBezTo>
                  <a:cubicBezTo>
                    <a:pt x="4836" y="22"/>
                    <a:pt x="4839" y="12"/>
                    <a:pt x="4839" y="0"/>
                  </a:cubicBezTo>
                  <a:cubicBezTo>
                    <a:pt x="4834" y="0"/>
                    <a:pt x="4834" y="0"/>
                    <a:pt x="4834" y="0"/>
                  </a:cubicBezTo>
                  <a:cubicBezTo>
                    <a:pt x="4833" y="0"/>
                    <a:pt x="4832" y="0"/>
                    <a:pt x="4832" y="0"/>
                  </a:cubicBezTo>
                  <a:cubicBezTo>
                    <a:pt x="4831" y="0"/>
                    <a:pt x="4831" y="0"/>
                    <a:pt x="4830" y="0"/>
                  </a:cubicBezTo>
                  <a:cubicBezTo>
                    <a:pt x="4830" y="8"/>
                    <a:pt x="4828" y="17"/>
                    <a:pt x="4824" y="24"/>
                  </a:cubicBezTo>
                  <a:cubicBezTo>
                    <a:pt x="4823" y="26"/>
                    <a:pt x="4822" y="27"/>
                    <a:pt x="4821" y="29"/>
                  </a:cubicBezTo>
                  <a:cubicBezTo>
                    <a:pt x="4820" y="30"/>
                    <a:pt x="4819" y="33"/>
                    <a:pt x="4818" y="34"/>
                  </a:cubicBezTo>
                  <a:cubicBezTo>
                    <a:pt x="4817" y="35"/>
                    <a:pt x="4816" y="37"/>
                    <a:pt x="4815" y="38"/>
                  </a:cubicBezTo>
                  <a:cubicBezTo>
                    <a:pt x="4814" y="39"/>
                    <a:pt x="4813" y="40"/>
                    <a:pt x="4812" y="41"/>
                  </a:cubicBezTo>
                  <a:cubicBezTo>
                    <a:pt x="4810" y="42"/>
                    <a:pt x="4809" y="44"/>
                    <a:pt x="4808" y="45"/>
                  </a:cubicBezTo>
                  <a:cubicBezTo>
                    <a:pt x="4807" y="45"/>
                    <a:pt x="4807" y="46"/>
                    <a:pt x="4806" y="46"/>
                  </a:cubicBezTo>
                  <a:cubicBezTo>
                    <a:pt x="4527" y="273"/>
                    <a:pt x="4527" y="273"/>
                    <a:pt x="4527" y="273"/>
                  </a:cubicBezTo>
                  <a:cubicBezTo>
                    <a:pt x="4525" y="273"/>
                    <a:pt x="4525" y="274"/>
                    <a:pt x="4524" y="274"/>
                  </a:cubicBezTo>
                  <a:cubicBezTo>
                    <a:pt x="4523" y="275"/>
                    <a:pt x="4523" y="276"/>
                    <a:pt x="4522" y="278"/>
                  </a:cubicBezTo>
                  <a:cubicBezTo>
                    <a:pt x="4519" y="280"/>
                    <a:pt x="4518" y="281"/>
                    <a:pt x="4517" y="282"/>
                  </a:cubicBezTo>
                  <a:cubicBezTo>
                    <a:pt x="4516" y="283"/>
                    <a:pt x="4515" y="285"/>
                    <a:pt x="4514" y="286"/>
                  </a:cubicBezTo>
                  <a:cubicBezTo>
                    <a:pt x="4513" y="287"/>
                    <a:pt x="4512" y="289"/>
                    <a:pt x="4511" y="290"/>
                  </a:cubicBezTo>
                  <a:cubicBezTo>
                    <a:pt x="4510" y="292"/>
                    <a:pt x="4509" y="294"/>
                    <a:pt x="4508" y="295"/>
                  </a:cubicBezTo>
                  <a:cubicBezTo>
                    <a:pt x="4506" y="302"/>
                    <a:pt x="4504" y="309"/>
                    <a:pt x="4504" y="315"/>
                  </a:cubicBezTo>
                  <a:cubicBezTo>
                    <a:pt x="4504" y="322"/>
                    <a:pt x="4506" y="329"/>
                    <a:pt x="4508" y="335"/>
                  </a:cubicBezTo>
                  <a:cubicBezTo>
                    <a:pt x="4509" y="335"/>
                    <a:pt x="4509" y="335"/>
                    <a:pt x="4509" y="334"/>
                  </a:cubicBezTo>
                  <a:cubicBezTo>
                    <a:pt x="4511" y="332"/>
                    <a:pt x="4511" y="331"/>
                    <a:pt x="4511" y="329"/>
                  </a:cubicBezTo>
                  <a:cubicBezTo>
                    <a:pt x="4513" y="325"/>
                    <a:pt x="4514" y="320"/>
                    <a:pt x="4514" y="315"/>
                  </a:cubicBezTo>
                  <a:cubicBezTo>
                    <a:pt x="4514" y="311"/>
                    <a:pt x="4515" y="306"/>
                    <a:pt x="4517" y="302"/>
                  </a:cubicBezTo>
                  <a:cubicBezTo>
                    <a:pt x="4517" y="300"/>
                    <a:pt x="4518" y="298"/>
                    <a:pt x="4520" y="295"/>
                  </a:cubicBezTo>
                  <a:cubicBezTo>
                    <a:pt x="4520" y="294"/>
                    <a:pt x="4523" y="292"/>
                    <a:pt x="4523" y="291"/>
                  </a:cubicBezTo>
                  <a:cubicBezTo>
                    <a:pt x="4524" y="292"/>
                    <a:pt x="4524" y="292"/>
                    <a:pt x="4524" y="292"/>
                  </a:cubicBezTo>
                  <a:cubicBezTo>
                    <a:pt x="4528" y="299"/>
                    <a:pt x="4530" y="307"/>
                    <a:pt x="4530" y="315"/>
                  </a:cubicBezTo>
                  <a:cubicBezTo>
                    <a:pt x="4530" y="324"/>
                    <a:pt x="4528" y="332"/>
                    <a:pt x="4523" y="340"/>
                  </a:cubicBezTo>
                  <a:cubicBezTo>
                    <a:pt x="4523" y="342"/>
                    <a:pt x="4522" y="343"/>
                    <a:pt x="4520" y="345"/>
                  </a:cubicBezTo>
                  <a:cubicBezTo>
                    <a:pt x="4519" y="346"/>
                    <a:pt x="4518" y="348"/>
                    <a:pt x="4517" y="349"/>
                  </a:cubicBezTo>
                  <a:cubicBezTo>
                    <a:pt x="4516" y="350"/>
                    <a:pt x="4515" y="352"/>
                    <a:pt x="4514" y="353"/>
                  </a:cubicBezTo>
                  <a:cubicBezTo>
                    <a:pt x="4513" y="354"/>
                    <a:pt x="4512" y="355"/>
                    <a:pt x="4511" y="356"/>
                  </a:cubicBezTo>
                  <a:cubicBezTo>
                    <a:pt x="4509" y="357"/>
                    <a:pt x="4508" y="360"/>
                    <a:pt x="4507" y="361"/>
                  </a:cubicBezTo>
                  <a:cubicBezTo>
                    <a:pt x="4506" y="361"/>
                    <a:pt x="4506" y="362"/>
                    <a:pt x="4505" y="362"/>
                  </a:cubicBezTo>
                  <a:cubicBezTo>
                    <a:pt x="4226" y="589"/>
                    <a:pt x="4226" y="589"/>
                    <a:pt x="4226" y="589"/>
                  </a:cubicBezTo>
                  <a:cubicBezTo>
                    <a:pt x="4225" y="589"/>
                    <a:pt x="4225" y="590"/>
                    <a:pt x="4224" y="590"/>
                  </a:cubicBezTo>
                  <a:cubicBezTo>
                    <a:pt x="4223" y="591"/>
                    <a:pt x="4222" y="592"/>
                    <a:pt x="4221" y="593"/>
                  </a:cubicBezTo>
                  <a:cubicBezTo>
                    <a:pt x="4219" y="595"/>
                    <a:pt x="4218" y="596"/>
                    <a:pt x="4217" y="597"/>
                  </a:cubicBezTo>
                  <a:cubicBezTo>
                    <a:pt x="4216" y="598"/>
                    <a:pt x="4215" y="600"/>
                    <a:pt x="4214" y="601"/>
                  </a:cubicBezTo>
                  <a:cubicBezTo>
                    <a:pt x="4213" y="602"/>
                    <a:pt x="4212" y="605"/>
                    <a:pt x="4211" y="606"/>
                  </a:cubicBezTo>
                  <a:cubicBezTo>
                    <a:pt x="4210" y="608"/>
                    <a:pt x="4209" y="610"/>
                    <a:pt x="4208" y="611"/>
                  </a:cubicBezTo>
                  <a:cubicBezTo>
                    <a:pt x="4206" y="617"/>
                    <a:pt x="4204" y="625"/>
                    <a:pt x="4204" y="631"/>
                  </a:cubicBezTo>
                  <a:cubicBezTo>
                    <a:pt x="4204" y="637"/>
                    <a:pt x="4206" y="645"/>
                    <a:pt x="4208" y="651"/>
                  </a:cubicBezTo>
                  <a:cubicBezTo>
                    <a:pt x="4208" y="650"/>
                    <a:pt x="4208" y="650"/>
                    <a:pt x="4209" y="650"/>
                  </a:cubicBezTo>
                  <a:cubicBezTo>
                    <a:pt x="4210" y="648"/>
                    <a:pt x="4211" y="646"/>
                    <a:pt x="4211" y="645"/>
                  </a:cubicBezTo>
                  <a:cubicBezTo>
                    <a:pt x="4213" y="640"/>
                    <a:pt x="4214" y="635"/>
                    <a:pt x="4214" y="631"/>
                  </a:cubicBezTo>
                  <a:cubicBezTo>
                    <a:pt x="4214" y="627"/>
                    <a:pt x="4215" y="621"/>
                    <a:pt x="4217" y="617"/>
                  </a:cubicBezTo>
                  <a:cubicBezTo>
                    <a:pt x="4217" y="615"/>
                    <a:pt x="4218" y="613"/>
                    <a:pt x="4220" y="611"/>
                  </a:cubicBezTo>
                  <a:cubicBezTo>
                    <a:pt x="4220" y="610"/>
                    <a:pt x="4222" y="608"/>
                    <a:pt x="4223" y="607"/>
                  </a:cubicBezTo>
                  <a:cubicBezTo>
                    <a:pt x="4223" y="607"/>
                    <a:pt x="4223" y="607"/>
                    <a:pt x="4223" y="607"/>
                  </a:cubicBezTo>
                  <a:cubicBezTo>
                    <a:pt x="4227" y="615"/>
                    <a:pt x="4229" y="623"/>
                    <a:pt x="4229" y="631"/>
                  </a:cubicBezTo>
                  <a:cubicBezTo>
                    <a:pt x="4229" y="639"/>
                    <a:pt x="4227" y="648"/>
                    <a:pt x="4223" y="655"/>
                  </a:cubicBezTo>
                  <a:cubicBezTo>
                    <a:pt x="4222" y="657"/>
                    <a:pt x="4221" y="658"/>
                    <a:pt x="4220" y="660"/>
                  </a:cubicBezTo>
                  <a:cubicBezTo>
                    <a:pt x="4219" y="661"/>
                    <a:pt x="4218" y="663"/>
                    <a:pt x="4217" y="664"/>
                  </a:cubicBezTo>
                  <a:cubicBezTo>
                    <a:pt x="4216" y="666"/>
                    <a:pt x="4215" y="668"/>
                    <a:pt x="4214" y="669"/>
                  </a:cubicBezTo>
                  <a:cubicBezTo>
                    <a:pt x="4213" y="670"/>
                    <a:pt x="4212" y="671"/>
                    <a:pt x="4211" y="672"/>
                  </a:cubicBezTo>
                  <a:cubicBezTo>
                    <a:pt x="4209" y="673"/>
                    <a:pt x="4208" y="675"/>
                    <a:pt x="4207" y="676"/>
                  </a:cubicBezTo>
                  <a:cubicBezTo>
                    <a:pt x="4206" y="676"/>
                    <a:pt x="4206" y="677"/>
                    <a:pt x="4205" y="677"/>
                  </a:cubicBezTo>
                  <a:cubicBezTo>
                    <a:pt x="3925" y="904"/>
                    <a:pt x="3925" y="904"/>
                    <a:pt x="3925" y="904"/>
                  </a:cubicBezTo>
                  <a:cubicBezTo>
                    <a:pt x="3924" y="904"/>
                    <a:pt x="3924" y="905"/>
                    <a:pt x="3923" y="905"/>
                  </a:cubicBezTo>
                  <a:cubicBezTo>
                    <a:pt x="3922" y="906"/>
                    <a:pt x="3921" y="907"/>
                    <a:pt x="3920" y="908"/>
                  </a:cubicBezTo>
                  <a:cubicBezTo>
                    <a:pt x="3918" y="911"/>
                    <a:pt x="3917" y="912"/>
                    <a:pt x="3916" y="913"/>
                  </a:cubicBezTo>
                  <a:cubicBezTo>
                    <a:pt x="3915" y="914"/>
                    <a:pt x="3914" y="916"/>
                    <a:pt x="3913" y="917"/>
                  </a:cubicBezTo>
                  <a:cubicBezTo>
                    <a:pt x="3912" y="918"/>
                    <a:pt x="3911" y="920"/>
                    <a:pt x="3910" y="921"/>
                  </a:cubicBezTo>
                  <a:cubicBezTo>
                    <a:pt x="3909" y="923"/>
                    <a:pt x="3908" y="925"/>
                    <a:pt x="3907" y="926"/>
                  </a:cubicBezTo>
                  <a:cubicBezTo>
                    <a:pt x="3905" y="933"/>
                    <a:pt x="3903" y="940"/>
                    <a:pt x="3903" y="946"/>
                  </a:cubicBezTo>
                  <a:cubicBezTo>
                    <a:pt x="3903" y="953"/>
                    <a:pt x="3905" y="960"/>
                    <a:pt x="3907" y="966"/>
                  </a:cubicBezTo>
                  <a:cubicBezTo>
                    <a:pt x="3908" y="966"/>
                    <a:pt x="3908" y="966"/>
                    <a:pt x="3908" y="965"/>
                  </a:cubicBezTo>
                  <a:cubicBezTo>
                    <a:pt x="3909" y="964"/>
                    <a:pt x="3910" y="962"/>
                    <a:pt x="3910" y="960"/>
                  </a:cubicBezTo>
                  <a:cubicBezTo>
                    <a:pt x="3912" y="956"/>
                    <a:pt x="3913" y="950"/>
                    <a:pt x="3913" y="946"/>
                  </a:cubicBezTo>
                  <a:cubicBezTo>
                    <a:pt x="3913" y="942"/>
                    <a:pt x="3914" y="937"/>
                    <a:pt x="3916" y="933"/>
                  </a:cubicBezTo>
                  <a:cubicBezTo>
                    <a:pt x="3916" y="931"/>
                    <a:pt x="3917" y="928"/>
                    <a:pt x="3919" y="926"/>
                  </a:cubicBezTo>
                  <a:cubicBezTo>
                    <a:pt x="3919" y="925"/>
                    <a:pt x="3921" y="923"/>
                    <a:pt x="3922" y="922"/>
                  </a:cubicBezTo>
                  <a:cubicBezTo>
                    <a:pt x="3923" y="922"/>
                    <a:pt x="3923" y="922"/>
                    <a:pt x="3923" y="923"/>
                  </a:cubicBezTo>
                  <a:cubicBezTo>
                    <a:pt x="3926" y="930"/>
                    <a:pt x="3928" y="938"/>
                    <a:pt x="3928" y="946"/>
                  </a:cubicBezTo>
                  <a:cubicBezTo>
                    <a:pt x="3928" y="955"/>
                    <a:pt x="3926" y="963"/>
                    <a:pt x="3922" y="970"/>
                  </a:cubicBezTo>
                  <a:cubicBezTo>
                    <a:pt x="3921" y="973"/>
                    <a:pt x="3920" y="974"/>
                    <a:pt x="3919" y="976"/>
                  </a:cubicBezTo>
                  <a:cubicBezTo>
                    <a:pt x="3918" y="977"/>
                    <a:pt x="3917" y="979"/>
                    <a:pt x="3916" y="980"/>
                  </a:cubicBezTo>
                  <a:cubicBezTo>
                    <a:pt x="3915" y="981"/>
                    <a:pt x="3914" y="983"/>
                    <a:pt x="3913" y="984"/>
                  </a:cubicBezTo>
                  <a:cubicBezTo>
                    <a:pt x="3912" y="985"/>
                    <a:pt x="3911" y="986"/>
                    <a:pt x="3910" y="987"/>
                  </a:cubicBezTo>
                  <a:cubicBezTo>
                    <a:pt x="3908" y="988"/>
                    <a:pt x="3907" y="990"/>
                    <a:pt x="3906" y="991"/>
                  </a:cubicBezTo>
                  <a:cubicBezTo>
                    <a:pt x="3905" y="991"/>
                    <a:pt x="3905" y="993"/>
                    <a:pt x="3904" y="993"/>
                  </a:cubicBezTo>
                  <a:cubicBezTo>
                    <a:pt x="3625" y="1220"/>
                    <a:pt x="3625" y="1220"/>
                    <a:pt x="3625" y="1220"/>
                  </a:cubicBezTo>
                  <a:cubicBezTo>
                    <a:pt x="3624" y="1220"/>
                    <a:pt x="3624" y="1221"/>
                    <a:pt x="3623" y="1221"/>
                  </a:cubicBezTo>
                  <a:cubicBezTo>
                    <a:pt x="3622" y="1222"/>
                    <a:pt x="3621" y="1223"/>
                    <a:pt x="3620" y="1224"/>
                  </a:cubicBezTo>
                  <a:cubicBezTo>
                    <a:pt x="3618" y="1226"/>
                    <a:pt x="3617" y="1227"/>
                    <a:pt x="3616" y="1228"/>
                  </a:cubicBezTo>
                  <a:cubicBezTo>
                    <a:pt x="3615" y="1229"/>
                    <a:pt x="3614" y="1231"/>
                    <a:pt x="3613" y="1232"/>
                  </a:cubicBezTo>
                  <a:cubicBezTo>
                    <a:pt x="3612" y="1233"/>
                    <a:pt x="3611" y="1235"/>
                    <a:pt x="3610" y="1237"/>
                  </a:cubicBezTo>
                  <a:cubicBezTo>
                    <a:pt x="3609" y="1239"/>
                    <a:pt x="3608" y="1241"/>
                    <a:pt x="3607" y="1242"/>
                  </a:cubicBezTo>
                  <a:cubicBezTo>
                    <a:pt x="3605" y="1248"/>
                    <a:pt x="3603" y="1255"/>
                    <a:pt x="3603" y="1262"/>
                  </a:cubicBezTo>
                  <a:cubicBezTo>
                    <a:pt x="3603" y="1268"/>
                    <a:pt x="3605" y="1275"/>
                    <a:pt x="3607" y="1282"/>
                  </a:cubicBezTo>
                  <a:cubicBezTo>
                    <a:pt x="3607" y="1282"/>
                    <a:pt x="3607" y="1281"/>
                    <a:pt x="3607" y="1281"/>
                  </a:cubicBezTo>
                  <a:cubicBezTo>
                    <a:pt x="3609" y="1279"/>
                    <a:pt x="3610" y="1277"/>
                    <a:pt x="3610" y="1275"/>
                  </a:cubicBezTo>
                  <a:cubicBezTo>
                    <a:pt x="3612" y="1271"/>
                    <a:pt x="3613" y="1266"/>
                    <a:pt x="3613" y="1262"/>
                  </a:cubicBezTo>
                  <a:cubicBezTo>
                    <a:pt x="3613" y="1258"/>
                    <a:pt x="3614" y="1252"/>
                    <a:pt x="3616" y="1248"/>
                  </a:cubicBezTo>
                  <a:cubicBezTo>
                    <a:pt x="3616" y="1246"/>
                    <a:pt x="3617" y="1244"/>
                    <a:pt x="3619" y="1242"/>
                  </a:cubicBezTo>
                  <a:cubicBezTo>
                    <a:pt x="3619" y="1241"/>
                    <a:pt x="3621" y="1239"/>
                    <a:pt x="3622" y="1238"/>
                  </a:cubicBezTo>
                  <a:cubicBezTo>
                    <a:pt x="3622" y="1238"/>
                    <a:pt x="3622" y="1238"/>
                    <a:pt x="3622" y="1238"/>
                  </a:cubicBezTo>
                  <a:cubicBezTo>
                    <a:pt x="3626" y="1245"/>
                    <a:pt x="3628" y="1253"/>
                    <a:pt x="3628" y="1262"/>
                  </a:cubicBezTo>
                  <a:cubicBezTo>
                    <a:pt x="3628" y="1270"/>
                    <a:pt x="3626" y="1279"/>
                    <a:pt x="3622" y="1286"/>
                  </a:cubicBezTo>
                  <a:cubicBezTo>
                    <a:pt x="3621" y="1288"/>
                    <a:pt x="3620" y="1289"/>
                    <a:pt x="3619" y="1291"/>
                  </a:cubicBezTo>
                  <a:cubicBezTo>
                    <a:pt x="3618" y="1292"/>
                    <a:pt x="3617" y="1294"/>
                    <a:pt x="3616" y="1295"/>
                  </a:cubicBezTo>
                  <a:cubicBezTo>
                    <a:pt x="3615" y="1296"/>
                    <a:pt x="3614" y="1299"/>
                    <a:pt x="3613" y="1300"/>
                  </a:cubicBezTo>
                  <a:cubicBezTo>
                    <a:pt x="3612" y="1301"/>
                    <a:pt x="3611" y="1302"/>
                    <a:pt x="3610" y="1303"/>
                  </a:cubicBezTo>
                  <a:cubicBezTo>
                    <a:pt x="3608" y="1304"/>
                    <a:pt x="3607" y="1306"/>
                    <a:pt x="3606" y="1307"/>
                  </a:cubicBezTo>
                  <a:cubicBezTo>
                    <a:pt x="3605" y="1307"/>
                    <a:pt x="3605" y="1308"/>
                    <a:pt x="3604" y="1308"/>
                  </a:cubicBezTo>
                  <a:cubicBezTo>
                    <a:pt x="3346" y="1517"/>
                    <a:pt x="3326" y="1534"/>
                    <a:pt x="3324" y="1535"/>
                  </a:cubicBezTo>
                  <a:cubicBezTo>
                    <a:pt x="3324" y="1535"/>
                    <a:pt x="3324" y="1535"/>
                    <a:pt x="3324" y="1535"/>
                  </a:cubicBezTo>
                  <a:cubicBezTo>
                    <a:pt x="3323" y="1535"/>
                    <a:pt x="3323" y="1536"/>
                    <a:pt x="3323" y="1536"/>
                  </a:cubicBezTo>
                  <a:cubicBezTo>
                    <a:pt x="3322" y="1536"/>
                    <a:pt x="3322" y="1536"/>
                    <a:pt x="3322" y="1536"/>
                  </a:cubicBezTo>
                  <a:cubicBezTo>
                    <a:pt x="3321" y="1537"/>
                    <a:pt x="3320" y="1538"/>
                    <a:pt x="3319" y="1539"/>
                  </a:cubicBezTo>
                  <a:cubicBezTo>
                    <a:pt x="3317" y="1541"/>
                    <a:pt x="3316" y="1542"/>
                    <a:pt x="3315" y="1544"/>
                  </a:cubicBezTo>
                  <a:cubicBezTo>
                    <a:pt x="3314" y="1545"/>
                    <a:pt x="3313" y="1547"/>
                    <a:pt x="3312" y="1548"/>
                  </a:cubicBezTo>
                  <a:cubicBezTo>
                    <a:pt x="3311" y="1549"/>
                    <a:pt x="3310" y="1551"/>
                    <a:pt x="3309" y="1552"/>
                  </a:cubicBezTo>
                  <a:cubicBezTo>
                    <a:pt x="3308" y="1554"/>
                    <a:pt x="3307" y="1556"/>
                    <a:pt x="3306" y="1557"/>
                  </a:cubicBezTo>
                  <a:cubicBezTo>
                    <a:pt x="3304" y="1564"/>
                    <a:pt x="3302" y="1571"/>
                    <a:pt x="3302" y="1577"/>
                  </a:cubicBezTo>
                  <a:cubicBezTo>
                    <a:pt x="3302" y="1583"/>
                    <a:pt x="3304" y="1591"/>
                    <a:pt x="3306" y="1597"/>
                  </a:cubicBezTo>
                  <a:cubicBezTo>
                    <a:pt x="3306" y="1597"/>
                    <a:pt x="3306" y="1597"/>
                    <a:pt x="3307" y="1597"/>
                  </a:cubicBezTo>
                  <a:cubicBezTo>
                    <a:pt x="3308" y="1595"/>
                    <a:pt x="3309" y="1593"/>
                    <a:pt x="3309" y="1591"/>
                  </a:cubicBezTo>
                  <a:cubicBezTo>
                    <a:pt x="3311" y="1587"/>
                    <a:pt x="3312" y="1581"/>
                    <a:pt x="3312" y="1577"/>
                  </a:cubicBezTo>
                  <a:cubicBezTo>
                    <a:pt x="3312" y="1573"/>
                    <a:pt x="3313" y="1568"/>
                    <a:pt x="3315" y="1564"/>
                  </a:cubicBezTo>
                  <a:cubicBezTo>
                    <a:pt x="3315" y="1561"/>
                    <a:pt x="3316" y="1559"/>
                    <a:pt x="3318" y="1557"/>
                  </a:cubicBezTo>
                  <a:cubicBezTo>
                    <a:pt x="3318" y="1556"/>
                    <a:pt x="3320" y="1554"/>
                    <a:pt x="3321" y="1553"/>
                  </a:cubicBezTo>
                  <a:cubicBezTo>
                    <a:pt x="3321" y="1553"/>
                    <a:pt x="3321" y="1553"/>
                    <a:pt x="3321" y="1553"/>
                  </a:cubicBezTo>
                  <a:cubicBezTo>
                    <a:pt x="3325" y="1560"/>
                    <a:pt x="3327" y="1569"/>
                    <a:pt x="3327" y="1577"/>
                  </a:cubicBezTo>
                  <a:cubicBezTo>
                    <a:pt x="3327" y="1586"/>
                    <a:pt x="3325" y="1594"/>
                    <a:pt x="3321" y="1601"/>
                  </a:cubicBezTo>
                  <a:cubicBezTo>
                    <a:pt x="3320" y="1603"/>
                    <a:pt x="3319" y="1605"/>
                    <a:pt x="3318" y="1607"/>
                  </a:cubicBezTo>
                  <a:cubicBezTo>
                    <a:pt x="3317" y="1608"/>
                    <a:pt x="3316" y="1610"/>
                    <a:pt x="3315" y="1611"/>
                  </a:cubicBezTo>
                  <a:cubicBezTo>
                    <a:pt x="3314" y="1612"/>
                    <a:pt x="3313" y="1614"/>
                    <a:pt x="3312" y="1615"/>
                  </a:cubicBezTo>
                  <a:cubicBezTo>
                    <a:pt x="3311" y="1616"/>
                    <a:pt x="3310" y="1617"/>
                    <a:pt x="3309" y="1618"/>
                  </a:cubicBezTo>
                  <a:cubicBezTo>
                    <a:pt x="3307" y="1619"/>
                    <a:pt x="3306" y="1621"/>
                    <a:pt x="3305" y="1622"/>
                  </a:cubicBezTo>
                  <a:cubicBezTo>
                    <a:pt x="3305" y="1622"/>
                    <a:pt x="3305" y="1622"/>
                    <a:pt x="3305" y="1622"/>
                  </a:cubicBezTo>
                  <a:cubicBezTo>
                    <a:pt x="3304" y="1622"/>
                    <a:pt x="3304" y="1623"/>
                    <a:pt x="3303" y="1623"/>
                  </a:cubicBezTo>
                  <a:cubicBezTo>
                    <a:pt x="3024" y="1851"/>
                    <a:pt x="3024" y="1851"/>
                    <a:pt x="3024" y="1851"/>
                  </a:cubicBezTo>
                  <a:cubicBezTo>
                    <a:pt x="3023" y="1851"/>
                    <a:pt x="3023" y="1852"/>
                    <a:pt x="3022" y="1852"/>
                  </a:cubicBezTo>
                  <a:cubicBezTo>
                    <a:pt x="3021" y="1853"/>
                    <a:pt x="3020" y="1854"/>
                    <a:pt x="3019" y="1855"/>
                  </a:cubicBezTo>
                  <a:cubicBezTo>
                    <a:pt x="3017" y="1857"/>
                    <a:pt x="3016" y="1858"/>
                    <a:pt x="3015" y="1859"/>
                  </a:cubicBezTo>
                  <a:cubicBezTo>
                    <a:pt x="3014" y="1860"/>
                    <a:pt x="3013" y="1862"/>
                    <a:pt x="3012" y="1863"/>
                  </a:cubicBezTo>
                  <a:cubicBezTo>
                    <a:pt x="3012" y="1863"/>
                    <a:pt x="3012" y="1863"/>
                    <a:pt x="3012" y="1863"/>
                  </a:cubicBezTo>
                  <a:cubicBezTo>
                    <a:pt x="3011" y="1864"/>
                    <a:pt x="3010" y="1866"/>
                    <a:pt x="3009" y="1867"/>
                  </a:cubicBezTo>
                  <a:cubicBezTo>
                    <a:pt x="3008" y="1869"/>
                    <a:pt x="3007" y="1872"/>
                    <a:pt x="3006" y="1873"/>
                  </a:cubicBezTo>
                  <a:cubicBezTo>
                    <a:pt x="3006" y="1873"/>
                    <a:pt x="3006" y="1873"/>
                    <a:pt x="3006" y="1873"/>
                  </a:cubicBezTo>
                  <a:cubicBezTo>
                    <a:pt x="3004" y="1880"/>
                    <a:pt x="3002" y="1887"/>
                    <a:pt x="3002" y="1893"/>
                  </a:cubicBezTo>
                  <a:cubicBezTo>
                    <a:pt x="3002" y="1899"/>
                    <a:pt x="3004" y="1907"/>
                    <a:pt x="3006" y="1913"/>
                  </a:cubicBezTo>
                  <a:cubicBezTo>
                    <a:pt x="3006" y="1913"/>
                    <a:pt x="3006" y="1913"/>
                    <a:pt x="3006" y="1913"/>
                  </a:cubicBezTo>
                  <a:cubicBezTo>
                    <a:pt x="3008" y="1911"/>
                    <a:pt x="3009" y="1909"/>
                    <a:pt x="3009" y="1907"/>
                  </a:cubicBezTo>
                  <a:cubicBezTo>
                    <a:pt x="3010" y="1905"/>
                    <a:pt x="3010" y="1903"/>
                    <a:pt x="3011" y="1901"/>
                  </a:cubicBezTo>
                  <a:cubicBezTo>
                    <a:pt x="3011" y="1901"/>
                    <a:pt x="3011" y="1900"/>
                    <a:pt x="3011" y="1900"/>
                  </a:cubicBezTo>
                  <a:cubicBezTo>
                    <a:pt x="3011" y="1899"/>
                    <a:pt x="3011" y="1899"/>
                    <a:pt x="3011" y="1898"/>
                  </a:cubicBezTo>
                  <a:cubicBezTo>
                    <a:pt x="3012" y="1896"/>
                    <a:pt x="3012" y="1894"/>
                    <a:pt x="3012" y="1893"/>
                  </a:cubicBezTo>
                  <a:cubicBezTo>
                    <a:pt x="3012" y="1893"/>
                    <a:pt x="3012" y="1893"/>
                    <a:pt x="3012" y="1893"/>
                  </a:cubicBezTo>
                  <a:cubicBezTo>
                    <a:pt x="3012" y="1888"/>
                    <a:pt x="3013" y="1883"/>
                    <a:pt x="3015" y="1879"/>
                  </a:cubicBezTo>
                  <a:cubicBezTo>
                    <a:pt x="3015" y="1877"/>
                    <a:pt x="3016" y="1875"/>
                    <a:pt x="3018" y="1873"/>
                  </a:cubicBezTo>
                  <a:cubicBezTo>
                    <a:pt x="3018" y="1872"/>
                    <a:pt x="3020" y="1869"/>
                    <a:pt x="3021" y="1868"/>
                  </a:cubicBezTo>
                  <a:cubicBezTo>
                    <a:pt x="3021" y="1869"/>
                    <a:pt x="3021" y="1870"/>
                    <a:pt x="3022" y="1870"/>
                  </a:cubicBezTo>
                  <a:cubicBezTo>
                    <a:pt x="3025" y="1877"/>
                    <a:pt x="3027" y="1885"/>
                    <a:pt x="3027" y="1893"/>
                  </a:cubicBezTo>
                  <a:cubicBezTo>
                    <a:pt x="3027" y="1901"/>
                    <a:pt x="3025" y="1909"/>
                    <a:pt x="3021" y="1917"/>
                  </a:cubicBezTo>
                  <a:cubicBezTo>
                    <a:pt x="3020" y="1919"/>
                    <a:pt x="3019" y="1920"/>
                    <a:pt x="3018" y="1922"/>
                  </a:cubicBezTo>
                  <a:cubicBezTo>
                    <a:pt x="3017" y="1923"/>
                    <a:pt x="3016" y="1925"/>
                    <a:pt x="3015" y="1926"/>
                  </a:cubicBezTo>
                  <a:cubicBezTo>
                    <a:pt x="3014" y="1927"/>
                    <a:pt x="3013" y="1928"/>
                    <a:pt x="3013" y="1929"/>
                  </a:cubicBezTo>
                  <a:cubicBezTo>
                    <a:pt x="3012" y="1930"/>
                    <a:pt x="3012" y="1930"/>
                    <a:pt x="3012" y="1930"/>
                  </a:cubicBezTo>
                  <a:cubicBezTo>
                    <a:pt x="3012" y="1930"/>
                    <a:pt x="3012" y="1930"/>
                    <a:pt x="3012" y="1930"/>
                  </a:cubicBezTo>
                  <a:cubicBezTo>
                    <a:pt x="3011" y="1931"/>
                    <a:pt x="3010" y="1932"/>
                    <a:pt x="3009" y="1933"/>
                  </a:cubicBezTo>
                  <a:cubicBezTo>
                    <a:pt x="3007" y="1934"/>
                    <a:pt x="3006" y="1937"/>
                    <a:pt x="3005" y="1938"/>
                  </a:cubicBezTo>
                  <a:cubicBezTo>
                    <a:pt x="3004" y="1938"/>
                    <a:pt x="3004" y="1939"/>
                    <a:pt x="3003" y="1939"/>
                  </a:cubicBezTo>
                  <a:cubicBezTo>
                    <a:pt x="2724" y="2166"/>
                    <a:pt x="2724" y="2166"/>
                    <a:pt x="2724" y="2166"/>
                  </a:cubicBezTo>
                  <a:cubicBezTo>
                    <a:pt x="2722" y="2166"/>
                    <a:pt x="2722" y="2167"/>
                    <a:pt x="2721" y="2167"/>
                  </a:cubicBezTo>
                  <a:cubicBezTo>
                    <a:pt x="2720" y="2168"/>
                    <a:pt x="2719" y="2169"/>
                    <a:pt x="2718" y="2170"/>
                  </a:cubicBezTo>
                  <a:cubicBezTo>
                    <a:pt x="2716" y="2172"/>
                    <a:pt x="2715" y="2173"/>
                    <a:pt x="2714" y="2174"/>
                  </a:cubicBezTo>
                  <a:cubicBezTo>
                    <a:pt x="2713" y="2176"/>
                    <a:pt x="2712" y="2178"/>
                    <a:pt x="2711" y="2179"/>
                  </a:cubicBezTo>
                  <a:cubicBezTo>
                    <a:pt x="2710" y="2180"/>
                    <a:pt x="2709" y="2182"/>
                    <a:pt x="2708" y="2183"/>
                  </a:cubicBezTo>
                  <a:cubicBezTo>
                    <a:pt x="2707" y="2185"/>
                    <a:pt x="2706" y="2187"/>
                    <a:pt x="2705" y="2188"/>
                  </a:cubicBezTo>
                  <a:cubicBezTo>
                    <a:pt x="2704" y="2191"/>
                    <a:pt x="2704" y="2195"/>
                    <a:pt x="2703" y="2198"/>
                  </a:cubicBezTo>
                  <a:cubicBezTo>
                    <a:pt x="2702" y="2201"/>
                    <a:pt x="2701" y="2205"/>
                    <a:pt x="2701" y="2208"/>
                  </a:cubicBezTo>
                  <a:cubicBezTo>
                    <a:pt x="2701" y="2215"/>
                    <a:pt x="2703" y="2222"/>
                    <a:pt x="2705" y="2228"/>
                  </a:cubicBezTo>
                  <a:cubicBezTo>
                    <a:pt x="2706" y="2227"/>
                    <a:pt x="2707" y="2226"/>
                    <a:pt x="2708" y="2225"/>
                  </a:cubicBezTo>
                  <a:cubicBezTo>
                    <a:pt x="2708" y="2224"/>
                    <a:pt x="2708" y="2223"/>
                    <a:pt x="2708" y="2222"/>
                  </a:cubicBezTo>
                  <a:cubicBezTo>
                    <a:pt x="2708" y="2222"/>
                    <a:pt x="2708" y="2222"/>
                    <a:pt x="2708" y="2222"/>
                  </a:cubicBezTo>
                  <a:cubicBezTo>
                    <a:pt x="2709" y="2220"/>
                    <a:pt x="2710" y="2218"/>
                    <a:pt x="2711" y="2215"/>
                  </a:cubicBezTo>
                  <a:cubicBezTo>
                    <a:pt x="2711" y="2213"/>
                    <a:pt x="2711" y="2210"/>
                    <a:pt x="2711" y="2208"/>
                  </a:cubicBezTo>
                  <a:cubicBezTo>
                    <a:pt x="2711" y="2206"/>
                    <a:pt x="2712" y="2204"/>
                    <a:pt x="2712" y="2201"/>
                  </a:cubicBezTo>
                  <a:cubicBezTo>
                    <a:pt x="2713" y="2199"/>
                    <a:pt x="2713" y="2197"/>
                    <a:pt x="2714" y="2195"/>
                  </a:cubicBezTo>
                  <a:cubicBezTo>
                    <a:pt x="2714" y="2195"/>
                    <a:pt x="2714" y="2195"/>
                    <a:pt x="2714" y="2195"/>
                  </a:cubicBezTo>
                  <a:cubicBezTo>
                    <a:pt x="2714" y="2194"/>
                    <a:pt x="2715" y="2193"/>
                    <a:pt x="2715" y="2192"/>
                  </a:cubicBezTo>
                  <a:cubicBezTo>
                    <a:pt x="2716" y="2191"/>
                    <a:pt x="2716" y="2189"/>
                    <a:pt x="2717" y="2188"/>
                  </a:cubicBezTo>
                  <a:cubicBezTo>
                    <a:pt x="2717" y="2187"/>
                    <a:pt x="2719" y="2185"/>
                    <a:pt x="2720" y="2184"/>
                  </a:cubicBezTo>
                  <a:cubicBezTo>
                    <a:pt x="2725" y="2191"/>
                    <a:pt x="2726" y="2200"/>
                    <a:pt x="2726" y="2208"/>
                  </a:cubicBezTo>
                  <a:cubicBezTo>
                    <a:pt x="2726" y="2212"/>
                    <a:pt x="2726" y="2217"/>
                    <a:pt x="2725" y="2221"/>
                  </a:cubicBezTo>
                  <a:cubicBezTo>
                    <a:pt x="2724" y="2225"/>
                    <a:pt x="2722" y="2229"/>
                    <a:pt x="2720" y="2232"/>
                  </a:cubicBezTo>
                  <a:cubicBezTo>
                    <a:pt x="2719" y="2235"/>
                    <a:pt x="2718" y="2236"/>
                    <a:pt x="2717" y="2238"/>
                  </a:cubicBezTo>
                  <a:cubicBezTo>
                    <a:pt x="2716" y="2239"/>
                    <a:pt x="2715" y="2241"/>
                    <a:pt x="2714" y="2242"/>
                  </a:cubicBezTo>
                  <a:cubicBezTo>
                    <a:pt x="2713" y="2243"/>
                    <a:pt x="2712" y="2245"/>
                    <a:pt x="2711" y="2246"/>
                  </a:cubicBezTo>
                  <a:cubicBezTo>
                    <a:pt x="2710" y="2247"/>
                    <a:pt x="2709" y="2248"/>
                    <a:pt x="2708" y="2249"/>
                  </a:cubicBezTo>
                  <a:cubicBezTo>
                    <a:pt x="2706" y="2250"/>
                    <a:pt x="2705" y="2252"/>
                    <a:pt x="2704" y="2253"/>
                  </a:cubicBezTo>
                  <a:cubicBezTo>
                    <a:pt x="2703" y="2253"/>
                    <a:pt x="2703" y="2255"/>
                    <a:pt x="2702" y="2255"/>
                  </a:cubicBezTo>
                  <a:cubicBezTo>
                    <a:pt x="2615" y="2326"/>
                    <a:pt x="2555" y="2375"/>
                    <a:pt x="2513" y="2408"/>
                  </a:cubicBezTo>
                  <a:cubicBezTo>
                    <a:pt x="2423" y="2482"/>
                    <a:pt x="2423" y="2482"/>
                    <a:pt x="2423" y="2482"/>
                  </a:cubicBezTo>
                  <a:cubicBezTo>
                    <a:pt x="2422" y="2482"/>
                    <a:pt x="2422" y="2483"/>
                    <a:pt x="2421" y="2483"/>
                  </a:cubicBezTo>
                  <a:cubicBezTo>
                    <a:pt x="2420" y="2484"/>
                    <a:pt x="2419" y="2485"/>
                    <a:pt x="2418" y="2486"/>
                  </a:cubicBezTo>
                  <a:cubicBezTo>
                    <a:pt x="2416" y="2488"/>
                    <a:pt x="2415" y="2489"/>
                    <a:pt x="2414" y="2490"/>
                  </a:cubicBezTo>
                  <a:cubicBezTo>
                    <a:pt x="2413" y="2491"/>
                    <a:pt x="2412" y="2493"/>
                    <a:pt x="2411" y="2495"/>
                  </a:cubicBezTo>
                  <a:cubicBezTo>
                    <a:pt x="2410" y="2496"/>
                    <a:pt x="2409" y="2498"/>
                    <a:pt x="2408" y="2499"/>
                  </a:cubicBezTo>
                  <a:cubicBezTo>
                    <a:pt x="2407" y="2501"/>
                    <a:pt x="2406" y="2503"/>
                    <a:pt x="2405" y="2504"/>
                  </a:cubicBezTo>
                  <a:cubicBezTo>
                    <a:pt x="2403" y="2510"/>
                    <a:pt x="2401" y="2518"/>
                    <a:pt x="2401" y="2524"/>
                  </a:cubicBezTo>
                  <a:cubicBezTo>
                    <a:pt x="2401" y="2530"/>
                    <a:pt x="2404" y="2537"/>
                    <a:pt x="2406" y="2543"/>
                  </a:cubicBezTo>
                  <a:cubicBezTo>
                    <a:pt x="2406" y="2543"/>
                    <a:pt x="2406" y="2543"/>
                    <a:pt x="2406" y="2543"/>
                  </a:cubicBezTo>
                  <a:cubicBezTo>
                    <a:pt x="2408" y="2541"/>
                    <a:pt x="2410" y="2539"/>
                    <a:pt x="2410" y="2537"/>
                  </a:cubicBezTo>
                  <a:cubicBezTo>
                    <a:pt x="2410" y="2537"/>
                    <a:pt x="2410" y="2536"/>
                    <a:pt x="2410" y="2535"/>
                  </a:cubicBezTo>
                  <a:cubicBezTo>
                    <a:pt x="2412" y="2531"/>
                    <a:pt x="2413" y="2527"/>
                    <a:pt x="2413" y="2524"/>
                  </a:cubicBezTo>
                  <a:cubicBezTo>
                    <a:pt x="2413" y="2524"/>
                    <a:pt x="2413" y="2524"/>
                    <a:pt x="2413" y="2524"/>
                  </a:cubicBezTo>
                  <a:cubicBezTo>
                    <a:pt x="2412" y="2524"/>
                    <a:pt x="2412" y="2524"/>
                    <a:pt x="2411" y="2524"/>
                  </a:cubicBezTo>
                  <a:cubicBezTo>
                    <a:pt x="2411" y="2520"/>
                    <a:pt x="2412" y="2515"/>
                    <a:pt x="2414" y="2510"/>
                  </a:cubicBezTo>
                  <a:cubicBezTo>
                    <a:pt x="2414" y="2508"/>
                    <a:pt x="2415" y="2506"/>
                    <a:pt x="2417" y="2504"/>
                  </a:cubicBezTo>
                  <a:cubicBezTo>
                    <a:pt x="2417" y="2503"/>
                    <a:pt x="2419" y="2501"/>
                    <a:pt x="2420" y="2500"/>
                  </a:cubicBezTo>
                  <a:cubicBezTo>
                    <a:pt x="2420" y="2500"/>
                    <a:pt x="2421" y="2501"/>
                    <a:pt x="2421" y="2501"/>
                  </a:cubicBezTo>
                  <a:cubicBezTo>
                    <a:pt x="2420" y="2502"/>
                    <a:pt x="2419" y="2503"/>
                    <a:pt x="2419" y="2504"/>
                  </a:cubicBezTo>
                  <a:cubicBezTo>
                    <a:pt x="2417" y="2506"/>
                    <a:pt x="2416" y="2508"/>
                    <a:pt x="2416" y="2510"/>
                  </a:cubicBezTo>
                  <a:cubicBezTo>
                    <a:pt x="2414" y="2515"/>
                    <a:pt x="2413" y="2520"/>
                    <a:pt x="2413" y="2524"/>
                  </a:cubicBezTo>
                  <a:cubicBezTo>
                    <a:pt x="2416" y="2524"/>
                    <a:pt x="2417" y="2524"/>
                    <a:pt x="2418" y="2524"/>
                  </a:cubicBezTo>
                  <a:cubicBezTo>
                    <a:pt x="2418" y="2524"/>
                    <a:pt x="2418" y="2524"/>
                    <a:pt x="2418" y="2524"/>
                  </a:cubicBezTo>
                  <a:cubicBezTo>
                    <a:pt x="2421" y="2524"/>
                    <a:pt x="2422" y="2524"/>
                    <a:pt x="2423" y="2524"/>
                  </a:cubicBezTo>
                  <a:cubicBezTo>
                    <a:pt x="2423" y="2524"/>
                    <a:pt x="2423" y="2524"/>
                    <a:pt x="2423" y="2524"/>
                  </a:cubicBezTo>
                  <a:cubicBezTo>
                    <a:pt x="2425" y="2524"/>
                    <a:pt x="2426" y="2524"/>
                    <a:pt x="2426" y="2524"/>
                  </a:cubicBezTo>
                  <a:cubicBezTo>
                    <a:pt x="2426" y="2524"/>
                    <a:pt x="2426" y="2524"/>
                    <a:pt x="2426" y="2524"/>
                  </a:cubicBezTo>
                  <a:cubicBezTo>
                    <a:pt x="2426" y="2532"/>
                    <a:pt x="2424" y="2541"/>
                    <a:pt x="2420" y="2548"/>
                  </a:cubicBezTo>
                  <a:cubicBezTo>
                    <a:pt x="2419" y="2550"/>
                    <a:pt x="2418" y="2551"/>
                    <a:pt x="2417" y="2553"/>
                  </a:cubicBezTo>
                  <a:cubicBezTo>
                    <a:pt x="2416" y="2555"/>
                    <a:pt x="2415" y="2557"/>
                    <a:pt x="2414" y="2558"/>
                  </a:cubicBezTo>
                  <a:cubicBezTo>
                    <a:pt x="2413" y="2559"/>
                    <a:pt x="2412" y="2561"/>
                    <a:pt x="2411" y="2562"/>
                  </a:cubicBezTo>
                  <a:cubicBezTo>
                    <a:pt x="2410" y="2563"/>
                    <a:pt x="2409" y="2564"/>
                    <a:pt x="2408" y="2565"/>
                  </a:cubicBezTo>
                  <a:cubicBezTo>
                    <a:pt x="2406" y="2566"/>
                    <a:pt x="2405" y="2568"/>
                    <a:pt x="2404" y="2569"/>
                  </a:cubicBezTo>
                  <a:cubicBezTo>
                    <a:pt x="2403" y="2569"/>
                    <a:pt x="2403" y="2570"/>
                    <a:pt x="2402" y="2570"/>
                  </a:cubicBezTo>
                  <a:cubicBezTo>
                    <a:pt x="2123" y="2797"/>
                    <a:pt x="2123" y="2797"/>
                    <a:pt x="2123" y="2797"/>
                  </a:cubicBezTo>
                  <a:cubicBezTo>
                    <a:pt x="2122" y="2797"/>
                    <a:pt x="2122" y="2798"/>
                    <a:pt x="2121" y="2798"/>
                  </a:cubicBezTo>
                  <a:cubicBezTo>
                    <a:pt x="2120" y="2800"/>
                    <a:pt x="2119" y="2801"/>
                    <a:pt x="2118" y="2802"/>
                  </a:cubicBezTo>
                  <a:cubicBezTo>
                    <a:pt x="2116" y="2804"/>
                    <a:pt x="2115" y="2805"/>
                    <a:pt x="2114" y="2806"/>
                  </a:cubicBezTo>
                  <a:cubicBezTo>
                    <a:pt x="2113" y="2807"/>
                    <a:pt x="2112" y="2809"/>
                    <a:pt x="2111" y="2810"/>
                  </a:cubicBezTo>
                  <a:cubicBezTo>
                    <a:pt x="2110" y="2811"/>
                    <a:pt x="2109" y="2813"/>
                    <a:pt x="2108" y="2814"/>
                  </a:cubicBezTo>
                  <a:cubicBezTo>
                    <a:pt x="2107" y="2816"/>
                    <a:pt x="2106" y="2818"/>
                    <a:pt x="2105" y="2819"/>
                  </a:cubicBezTo>
                  <a:cubicBezTo>
                    <a:pt x="2103" y="2826"/>
                    <a:pt x="2101" y="2833"/>
                    <a:pt x="2101" y="2839"/>
                  </a:cubicBezTo>
                  <a:cubicBezTo>
                    <a:pt x="2101" y="2846"/>
                    <a:pt x="2103" y="2853"/>
                    <a:pt x="2105" y="2859"/>
                  </a:cubicBezTo>
                  <a:cubicBezTo>
                    <a:pt x="2106" y="2859"/>
                    <a:pt x="2106" y="2859"/>
                    <a:pt x="2106" y="2858"/>
                  </a:cubicBezTo>
                  <a:cubicBezTo>
                    <a:pt x="2107" y="2857"/>
                    <a:pt x="2108" y="2855"/>
                    <a:pt x="2108" y="2853"/>
                  </a:cubicBezTo>
                  <a:cubicBezTo>
                    <a:pt x="2110" y="2849"/>
                    <a:pt x="2111" y="2844"/>
                    <a:pt x="2111" y="2839"/>
                  </a:cubicBezTo>
                  <a:cubicBezTo>
                    <a:pt x="2111" y="2835"/>
                    <a:pt x="2112" y="2830"/>
                    <a:pt x="2114" y="2826"/>
                  </a:cubicBezTo>
                  <a:cubicBezTo>
                    <a:pt x="2114" y="2824"/>
                    <a:pt x="2115" y="2822"/>
                    <a:pt x="2117" y="2819"/>
                  </a:cubicBezTo>
                  <a:cubicBezTo>
                    <a:pt x="2117" y="2818"/>
                    <a:pt x="2119" y="2816"/>
                    <a:pt x="2120" y="2815"/>
                  </a:cubicBezTo>
                  <a:cubicBezTo>
                    <a:pt x="2120" y="2816"/>
                    <a:pt x="2120" y="2816"/>
                    <a:pt x="2121" y="2816"/>
                  </a:cubicBezTo>
                  <a:cubicBezTo>
                    <a:pt x="2124" y="2823"/>
                    <a:pt x="2126" y="2831"/>
                    <a:pt x="2126" y="2839"/>
                  </a:cubicBezTo>
                  <a:cubicBezTo>
                    <a:pt x="2126" y="2848"/>
                    <a:pt x="2124" y="2856"/>
                    <a:pt x="2120" y="2864"/>
                  </a:cubicBezTo>
                  <a:cubicBezTo>
                    <a:pt x="2119" y="2866"/>
                    <a:pt x="2118" y="2867"/>
                    <a:pt x="2117" y="2869"/>
                  </a:cubicBezTo>
                  <a:cubicBezTo>
                    <a:pt x="2116" y="2870"/>
                    <a:pt x="2115" y="2872"/>
                    <a:pt x="2114" y="2873"/>
                  </a:cubicBezTo>
                  <a:cubicBezTo>
                    <a:pt x="2113" y="2874"/>
                    <a:pt x="2112" y="2876"/>
                    <a:pt x="2111" y="2877"/>
                  </a:cubicBezTo>
                  <a:cubicBezTo>
                    <a:pt x="2110" y="2878"/>
                    <a:pt x="2109" y="2879"/>
                    <a:pt x="2108" y="2880"/>
                  </a:cubicBezTo>
                  <a:cubicBezTo>
                    <a:pt x="2106" y="2882"/>
                    <a:pt x="2105" y="2884"/>
                    <a:pt x="2104" y="2885"/>
                  </a:cubicBezTo>
                  <a:cubicBezTo>
                    <a:pt x="2103" y="2885"/>
                    <a:pt x="2103" y="2886"/>
                    <a:pt x="2102" y="2886"/>
                  </a:cubicBezTo>
                  <a:cubicBezTo>
                    <a:pt x="1823" y="3113"/>
                    <a:pt x="1823" y="3113"/>
                    <a:pt x="1823" y="3113"/>
                  </a:cubicBezTo>
                  <a:cubicBezTo>
                    <a:pt x="1822" y="3113"/>
                    <a:pt x="1822" y="3114"/>
                    <a:pt x="1821" y="3114"/>
                  </a:cubicBezTo>
                  <a:cubicBezTo>
                    <a:pt x="1820" y="3115"/>
                    <a:pt x="1819" y="3116"/>
                    <a:pt x="1818" y="3117"/>
                  </a:cubicBezTo>
                  <a:cubicBezTo>
                    <a:pt x="1816" y="3119"/>
                    <a:pt x="1815" y="3120"/>
                    <a:pt x="1814" y="3121"/>
                  </a:cubicBezTo>
                  <a:cubicBezTo>
                    <a:pt x="1813" y="3122"/>
                    <a:pt x="1812" y="3124"/>
                    <a:pt x="1811" y="3125"/>
                  </a:cubicBezTo>
                  <a:cubicBezTo>
                    <a:pt x="1810" y="3127"/>
                    <a:pt x="1809" y="3129"/>
                    <a:pt x="1808" y="3130"/>
                  </a:cubicBezTo>
                  <a:cubicBezTo>
                    <a:pt x="1807" y="3132"/>
                    <a:pt x="1806" y="3134"/>
                    <a:pt x="1805" y="3135"/>
                  </a:cubicBezTo>
                  <a:cubicBezTo>
                    <a:pt x="1803" y="3141"/>
                    <a:pt x="1801" y="3149"/>
                    <a:pt x="1801" y="3155"/>
                  </a:cubicBezTo>
                  <a:cubicBezTo>
                    <a:pt x="1801" y="3161"/>
                    <a:pt x="1803" y="3169"/>
                    <a:pt x="1805" y="3175"/>
                  </a:cubicBezTo>
                  <a:cubicBezTo>
                    <a:pt x="1805" y="3175"/>
                    <a:pt x="1805" y="3174"/>
                    <a:pt x="1806" y="3174"/>
                  </a:cubicBezTo>
                  <a:cubicBezTo>
                    <a:pt x="1807" y="3172"/>
                    <a:pt x="1808" y="3170"/>
                    <a:pt x="1808" y="3169"/>
                  </a:cubicBezTo>
                  <a:cubicBezTo>
                    <a:pt x="1810" y="3164"/>
                    <a:pt x="1811" y="3159"/>
                    <a:pt x="1811" y="3155"/>
                  </a:cubicBezTo>
                  <a:cubicBezTo>
                    <a:pt x="1811" y="3151"/>
                    <a:pt x="1812" y="3145"/>
                    <a:pt x="1814" y="3141"/>
                  </a:cubicBezTo>
                  <a:cubicBezTo>
                    <a:pt x="1814" y="3139"/>
                    <a:pt x="1815" y="3137"/>
                    <a:pt x="1817" y="3135"/>
                  </a:cubicBezTo>
                  <a:cubicBezTo>
                    <a:pt x="1817" y="3134"/>
                    <a:pt x="1819" y="3132"/>
                    <a:pt x="1820" y="3131"/>
                  </a:cubicBezTo>
                  <a:cubicBezTo>
                    <a:pt x="1820" y="3131"/>
                    <a:pt x="1820" y="3131"/>
                    <a:pt x="1820" y="3131"/>
                  </a:cubicBezTo>
                  <a:cubicBezTo>
                    <a:pt x="1824" y="3139"/>
                    <a:pt x="1826" y="3147"/>
                    <a:pt x="1826" y="3155"/>
                  </a:cubicBezTo>
                  <a:cubicBezTo>
                    <a:pt x="1826" y="3163"/>
                    <a:pt x="1824" y="3172"/>
                    <a:pt x="1820" y="3179"/>
                  </a:cubicBezTo>
                  <a:cubicBezTo>
                    <a:pt x="1819" y="3181"/>
                    <a:pt x="1818" y="3182"/>
                    <a:pt x="1817" y="3184"/>
                  </a:cubicBezTo>
                  <a:cubicBezTo>
                    <a:pt x="1816" y="3185"/>
                    <a:pt x="1815" y="3187"/>
                    <a:pt x="1814" y="3189"/>
                  </a:cubicBezTo>
                  <a:cubicBezTo>
                    <a:pt x="1813" y="3190"/>
                    <a:pt x="1812" y="3192"/>
                    <a:pt x="1811" y="3193"/>
                  </a:cubicBezTo>
                  <a:cubicBezTo>
                    <a:pt x="1810" y="3194"/>
                    <a:pt x="1809" y="3195"/>
                    <a:pt x="1808" y="3196"/>
                  </a:cubicBezTo>
                  <a:cubicBezTo>
                    <a:pt x="1806" y="3197"/>
                    <a:pt x="1805" y="3199"/>
                    <a:pt x="1804" y="3200"/>
                  </a:cubicBezTo>
                  <a:cubicBezTo>
                    <a:pt x="1803" y="3200"/>
                    <a:pt x="1803" y="3201"/>
                    <a:pt x="1802" y="3201"/>
                  </a:cubicBezTo>
                  <a:cubicBezTo>
                    <a:pt x="1523" y="3428"/>
                    <a:pt x="1523" y="3428"/>
                    <a:pt x="1523" y="3428"/>
                  </a:cubicBezTo>
                  <a:cubicBezTo>
                    <a:pt x="1522" y="3428"/>
                    <a:pt x="1522" y="3429"/>
                    <a:pt x="1521" y="3429"/>
                  </a:cubicBezTo>
                  <a:cubicBezTo>
                    <a:pt x="1520" y="3430"/>
                    <a:pt x="1519" y="3431"/>
                    <a:pt x="1518" y="3432"/>
                  </a:cubicBezTo>
                  <a:cubicBezTo>
                    <a:pt x="1516" y="3435"/>
                    <a:pt x="1515" y="3436"/>
                    <a:pt x="1514" y="3437"/>
                  </a:cubicBezTo>
                  <a:cubicBezTo>
                    <a:pt x="1513" y="3438"/>
                    <a:pt x="1512" y="3440"/>
                    <a:pt x="1511" y="3441"/>
                  </a:cubicBezTo>
                  <a:cubicBezTo>
                    <a:pt x="1510" y="3442"/>
                    <a:pt x="1509" y="3444"/>
                    <a:pt x="1508" y="3445"/>
                  </a:cubicBezTo>
                  <a:cubicBezTo>
                    <a:pt x="1507" y="3447"/>
                    <a:pt x="1506" y="3449"/>
                    <a:pt x="1505" y="3450"/>
                  </a:cubicBezTo>
                  <a:cubicBezTo>
                    <a:pt x="1503" y="3457"/>
                    <a:pt x="1501" y="3464"/>
                    <a:pt x="1501" y="3470"/>
                  </a:cubicBezTo>
                  <a:cubicBezTo>
                    <a:pt x="1501" y="3477"/>
                    <a:pt x="1503" y="3484"/>
                    <a:pt x="1505" y="3490"/>
                  </a:cubicBezTo>
                  <a:cubicBezTo>
                    <a:pt x="1505" y="3490"/>
                    <a:pt x="1505" y="3490"/>
                    <a:pt x="1505" y="3490"/>
                  </a:cubicBezTo>
                  <a:cubicBezTo>
                    <a:pt x="1507" y="3488"/>
                    <a:pt x="1508" y="3486"/>
                    <a:pt x="1508" y="3484"/>
                  </a:cubicBezTo>
                  <a:cubicBezTo>
                    <a:pt x="1510" y="3480"/>
                    <a:pt x="1511" y="3475"/>
                    <a:pt x="1511" y="3470"/>
                  </a:cubicBezTo>
                  <a:cubicBezTo>
                    <a:pt x="1511" y="3466"/>
                    <a:pt x="1512" y="3461"/>
                    <a:pt x="1514" y="3457"/>
                  </a:cubicBezTo>
                  <a:cubicBezTo>
                    <a:pt x="1514" y="3455"/>
                    <a:pt x="1515" y="3452"/>
                    <a:pt x="1517" y="3450"/>
                  </a:cubicBezTo>
                  <a:cubicBezTo>
                    <a:pt x="1517" y="3449"/>
                    <a:pt x="1519" y="3447"/>
                    <a:pt x="1520" y="3446"/>
                  </a:cubicBezTo>
                  <a:cubicBezTo>
                    <a:pt x="1520" y="3446"/>
                    <a:pt x="1520" y="3446"/>
                    <a:pt x="1520" y="3447"/>
                  </a:cubicBezTo>
                  <a:cubicBezTo>
                    <a:pt x="1524" y="3454"/>
                    <a:pt x="1526" y="3462"/>
                    <a:pt x="1526" y="3470"/>
                  </a:cubicBezTo>
                  <a:cubicBezTo>
                    <a:pt x="1526" y="3479"/>
                    <a:pt x="1524" y="3487"/>
                    <a:pt x="1520" y="3495"/>
                  </a:cubicBezTo>
                  <a:cubicBezTo>
                    <a:pt x="1519" y="3497"/>
                    <a:pt x="1518" y="3498"/>
                    <a:pt x="1517" y="3500"/>
                  </a:cubicBezTo>
                  <a:cubicBezTo>
                    <a:pt x="1516" y="3501"/>
                    <a:pt x="1515" y="3503"/>
                    <a:pt x="1514" y="3504"/>
                  </a:cubicBezTo>
                  <a:cubicBezTo>
                    <a:pt x="1513" y="3505"/>
                    <a:pt x="1512" y="3507"/>
                    <a:pt x="1511" y="3508"/>
                  </a:cubicBezTo>
                  <a:cubicBezTo>
                    <a:pt x="1510" y="3509"/>
                    <a:pt x="1509" y="3510"/>
                    <a:pt x="1508" y="3511"/>
                  </a:cubicBezTo>
                  <a:cubicBezTo>
                    <a:pt x="1506" y="3512"/>
                    <a:pt x="1505" y="3515"/>
                    <a:pt x="1504" y="3516"/>
                  </a:cubicBezTo>
                  <a:cubicBezTo>
                    <a:pt x="1503" y="3516"/>
                    <a:pt x="1503" y="3517"/>
                    <a:pt x="1502" y="3517"/>
                  </a:cubicBezTo>
                  <a:cubicBezTo>
                    <a:pt x="1223" y="3744"/>
                    <a:pt x="1223" y="3744"/>
                    <a:pt x="1223" y="3744"/>
                  </a:cubicBezTo>
                  <a:cubicBezTo>
                    <a:pt x="1222" y="3744"/>
                    <a:pt x="1222" y="3745"/>
                    <a:pt x="1221" y="3745"/>
                  </a:cubicBezTo>
                  <a:cubicBezTo>
                    <a:pt x="1220" y="3746"/>
                    <a:pt x="1219" y="3747"/>
                    <a:pt x="1218" y="3748"/>
                  </a:cubicBezTo>
                  <a:cubicBezTo>
                    <a:pt x="1216" y="3750"/>
                    <a:pt x="1215" y="3751"/>
                    <a:pt x="1214" y="3752"/>
                  </a:cubicBezTo>
                  <a:cubicBezTo>
                    <a:pt x="1213" y="3753"/>
                    <a:pt x="1212" y="3755"/>
                    <a:pt x="1211" y="3756"/>
                  </a:cubicBezTo>
                  <a:cubicBezTo>
                    <a:pt x="1210" y="3757"/>
                    <a:pt x="1209" y="3760"/>
                    <a:pt x="1208" y="3761"/>
                  </a:cubicBezTo>
                  <a:cubicBezTo>
                    <a:pt x="1207" y="3763"/>
                    <a:pt x="1206" y="3765"/>
                    <a:pt x="1205" y="3766"/>
                  </a:cubicBezTo>
                  <a:cubicBezTo>
                    <a:pt x="1203" y="3772"/>
                    <a:pt x="1201" y="3779"/>
                    <a:pt x="1201" y="3786"/>
                  </a:cubicBezTo>
                  <a:cubicBezTo>
                    <a:pt x="1201" y="3792"/>
                    <a:pt x="1203" y="3799"/>
                    <a:pt x="1205" y="3806"/>
                  </a:cubicBezTo>
                  <a:cubicBezTo>
                    <a:pt x="1205" y="3806"/>
                    <a:pt x="1205" y="3806"/>
                    <a:pt x="1205" y="3805"/>
                  </a:cubicBezTo>
                  <a:cubicBezTo>
                    <a:pt x="1207" y="3803"/>
                    <a:pt x="1208" y="3801"/>
                    <a:pt x="1208" y="3799"/>
                  </a:cubicBezTo>
                  <a:cubicBezTo>
                    <a:pt x="1210" y="3795"/>
                    <a:pt x="1211" y="3790"/>
                    <a:pt x="1211" y="3786"/>
                  </a:cubicBezTo>
                  <a:cubicBezTo>
                    <a:pt x="1211" y="3782"/>
                    <a:pt x="1212" y="3776"/>
                    <a:pt x="1214" y="3772"/>
                  </a:cubicBezTo>
                  <a:cubicBezTo>
                    <a:pt x="1214" y="3770"/>
                    <a:pt x="1215" y="3768"/>
                    <a:pt x="1217" y="3766"/>
                  </a:cubicBezTo>
                  <a:cubicBezTo>
                    <a:pt x="1217" y="3765"/>
                    <a:pt x="1219" y="3763"/>
                    <a:pt x="1220" y="3762"/>
                  </a:cubicBezTo>
                  <a:cubicBezTo>
                    <a:pt x="1220" y="3762"/>
                    <a:pt x="1220" y="3762"/>
                    <a:pt x="1220" y="3762"/>
                  </a:cubicBezTo>
                  <a:cubicBezTo>
                    <a:pt x="1224" y="3769"/>
                    <a:pt x="1226" y="3777"/>
                    <a:pt x="1226" y="3786"/>
                  </a:cubicBezTo>
                  <a:cubicBezTo>
                    <a:pt x="1226" y="3794"/>
                    <a:pt x="1224" y="3803"/>
                    <a:pt x="1220" y="3810"/>
                  </a:cubicBezTo>
                  <a:cubicBezTo>
                    <a:pt x="1219" y="3812"/>
                    <a:pt x="1218" y="3813"/>
                    <a:pt x="1217" y="3815"/>
                  </a:cubicBezTo>
                  <a:cubicBezTo>
                    <a:pt x="1216" y="3816"/>
                    <a:pt x="1215" y="3818"/>
                    <a:pt x="1214" y="3819"/>
                  </a:cubicBezTo>
                  <a:cubicBezTo>
                    <a:pt x="1213" y="3820"/>
                    <a:pt x="1212" y="3823"/>
                    <a:pt x="1211" y="3824"/>
                  </a:cubicBezTo>
                  <a:cubicBezTo>
                    <a:pt x="1210" y="3825"/>
                    <a:pt x="1209" y="3826"/>
                    <a:pt x="1208" y="3827"/>
                  </a:cubicBezTo>
                  <a:cubicBezTo>
                    <a:pt x="1206" y="3828"/>
                    <a:pt x="1205" y="3830"/>
                    <a:pt x="1204" y="3831"/>
                  </a:cubicBezTo>
                  <a:cubicBezTo>
                    <a:pt x="1203" y="3831"/>
                    <a:pt x="1203" y="3832"/>
                    <a:pt x="1202" y="3832"/>
                  </a:cubicBezTo>
                  <a:cubicBezTo>
                    <a:pt x="1046" y="3959"/>
                    <a:pt x="977" y="4015"/>
                    <a:pt x="947" y="4039"/>
                  </a:cubicBezTo>
                  <a:cubicBezTo>
                    <a:pt x="923" y="4059"/>
                    <a:pt x="922" y="4059"/>
                    <a:pt x="922" y="4059"/>
                  </a:cubicBezTo>
                  <a:cubicBezTo>
                    <a:pt x="922" y="4059"/>
                    <a:pt x="921" y="4060"/>
                    <a:pt x="921" y="4060"/>
                  </a:cubicBezTo>
                  <a:cubicBezTo>
                    <a:pt x="921" y="4060"/>
                    <a:pt x="921" y="4060"/>
                    <a:pt x="921" y="4060"/>
                  </a:cubicBezTo>
                  <a:cubicBezTo>
                    <a:pt x="920" y="4061"/>
                    <a:pt x="919" y="4062"/>
                    <a:pt x="918" y="4063"/>
                  </a:cubicBezTo>
                  <a:cubicBezTo>
                    <a:pt x="915" y="4065"/>
                    <a:pt x="914" y="4067"/>
                    <a:pt x="914" y="4068"/>
                  </a:cubicBezTo>
                  <a:cubicBezTo>
                    <a:pt x="913" y="4069"/>
                    <a:pt x="912" y="4071"/>
                    <a:pt x="911" y="4072"/>
                  </a:cubicBezTo>
                  <a:cubicBezTo>
                    <a:pt x="909" y="4073"/>
                    <a:pt x="908" y="4075"/>
                    <a:pt x="907" y="4076"/>
                  </a:cubicBezTo>
                  <a:cubicBezTo>
                    <a:pt x="906" y="4078"/>
                    <a:pt x="905" y="4080"/>
                    <a:pt x="905" y="4081"/>
                  </a:cubicBezTo>
                  <a:cubicBezTo>
                    <a:pt x="902" y="4088"/>
                    <a:pt x="900" y="4095"/>
                    <a:pt x="900" y="4101"/>
                  </a:cubicBezTo>
                  <a:cubicBezTo>
                    <a:pt x="900" y="4108"/>
                    <a:pt x="902" y="4115"/>
                    <a:pt x="905" y="4121"/>
                  </a:cubicBezTo>
                  <a:cubicBezTo>
                    <a:pt x="905" y="4121"/>
                    <a:pt x="905" y="4121"/>
                    <a:pt x="905" y="4121"/>
                  </a:cubicBezTo>
                  <a:cubicBezTo>
                    <a:pt x="907" y="4119"/>
                    <a:pt x="907" y="4117"/>
                    <a:pt x="907" y="4115"/>
                  </a:cubicBezTo>
                  <a:cubicBezTo>
                    <a:pt x="909" y="4111"/>
                    <a:pt x="911" y="4105"/>
                    <a:pt x="911" y="4101"/>
                  </a:cubicBezTo>
                  <a:cubicBezTo>
                    <a:pt x="911" y="4097"/>
                    <a:pt x="912" y="4092"/>
                    <a:pt x="914" y="4088"/>
                  </a:cubicBezTo>
                  <a:cubicBezTo>
                    <a:pt x="914" y="4085"/>
                    <a:pt x="914" y="4083"/>
                    <a:pt x="916" y="4081"/>
                  </a:cubicBezTo>
                  <a:cubicBezTo>
                    <a:pt x="916" y="4080"/>
                    <a:pt x="919" y="4078"/>
                    <a:pt x="920" y="4077"/>
                  </a:cubicBezTo>
                  <a:cubicBezTo>
                    <a:pt x="920" y="4077"/>
                    <a:pt x="920" y="4077"/>
                    <a:pt x="920" y="4077"/>
                  </a:cubicBezTo>
                  <a:cubicBezTo>
                    <a:pt x="923" y="4084"/>
                    <a:pt x="926" y="4093"/>
                    <a:pt x="926" y="4101"/>
                  </a:cubicBezTo>
                  <a:cubicBezTo>
                    <a:pt x="926" y="4110"/>
                    <a:pt x="923" y="4118"/>
                    <a:pt x="920" y="4125"/>
                  </a:cubicBezTo>
                  <a:cubicBezTo>
                    <a:pt x="919" y="4128"/>
                    <a:pt x="918" y="4129"/>
                    <a:pt x="916" y="4131"/>
                  </a:cubicBezTo>
                  <a:cubicBezTo>
                    <a:pt x="915" y="4132"/>
                    <a:pt x="914" y="4134"/>
                    <a:pt x="914" y="4135"/>
                  </a:cubicBezTo>
                  <a:cubicBezTo>
                    <a:pt x="913" y="4136"/>
                    <a:pt x="912" y="4138"/>
                    <a:pt x="911" y="4139"/>
                  </a:cubicBezTo>
                  <a:cubicBezTo>
                    <a:pt x="909" y="4140"/>
                    <a:pt x="909" y="4141"/>
                    <a:pt x="908" y="4142"/>
                  </a:cubicBezTo>
                  <a:cubicBezTo>
                    <a:pt x="907" y="4142"/>
                    <a:pt x="907" y="4142"/>
                    <a:pt x="907" y="4142"/>
                  </a:cubicBezTo>
                  <a:cubicBezTo>
                    <a:pt x="907" y="4143"/>
                    <a:pt x="906" y="4143"/>
                    <a:pt x="905" y="4144"/>
                  </a:cubicBezTo>
                  <a:cubicBezTo>
                    <a:pt x="905" y="4145"/>
                    <a:pt x="904" y="4146"/>
                    <a:pt x="904" y="4146"/>
                  </a:cubicBezTo>
                  <a:cubicBezTo>
                    <a:pt x="904" y="4146"/>
                    <a:pt x="904" y="4146"/>
                    <a:pt x="904" y="4146"/>
                  </a:cubicBezTo>
                  <a:cubicBezTo>
                    <a:pt x="902" y="4146"/>
                    <a:pt x="902" y="4147"/>
                    <a:pt x="901" y="4147"/>
                  </a:cubicBezTo>
                  <a:cubicBezTo>
                    <a:pt x="622" y="4375"/>
                    <a:pt x="622" y="4375"/>
                    <a:pt x="622" y="4375"/>
                  </a:cubicBezTo>
                  <a:cubicBezTo>
                    <a:pt x="621" y="4375"/>
                    <a:pt x="621" y="4376"/>
                    <a:pt x="620" y="4376"/>
                  </a:cubicBezTo>
                  <a:cubicBezTo>
                    <a:pt x="619" y="4377"/>
                    <a:pt x="618" y="4378"/>
                    <a:pt x="617" y="4379"/>
                  </a:cubicBezTo>
                  <a:cubicBezTo>
                    <a:pt x="615" y="4381"/>
                    <a:pt x="614" y="4382"/>
                    <a:pt x="613" y="4383"/>
                  </a:cubicBezTo>
                  <a:cubicBezTo>
                    <a:pt x="612" y="4384"/>
                    <a:pt x="611" y="4386"/>
                    <a:pt x="610" y="4387"/>
                  </a:cubicBezTo>
                  <a:cubicBezTo>
                    <a:pt x="610" y="4387"/>
                    <a:pt x="610" y="4387"/>
                    <a:pt x="610" y="4387"/>
                  </a:cubicBezTo>
                  <a:cubicBezTo>
                    <a:pt x="609" y="4388"/>
                    <a:pt x="608" y="4390"/>
                    <a:pt x="607" y="4391"/>
                  </a:cubicBezTo>
                  <a:cubicBezTo>
                    <a:pt x="606" y="4393"/>
                    <a:pt x="605" y="4396"/>
                    <a:pt x="605" y="4397"/>
                  </a:cubicBezTo>
                  <a:cubicBezTo>
                    <a:pt x="604" y="4397"/>
                    <a:pt x="604" y="4397"/>
                    <a:pt x="604" y="4397"/>
                  </a:cubicBezTo>
                  <a:cubicBezTo>
                    <a:pt x="603" y="4404"/>
                    <a:pt x="601" y="4411"/>
                    <a:pt x="601" y="4417"/>
                  </a:cubicBezTo>
                  <a:cubicBezTo>
                    <a:pt x="601" y="4423"/>
                    <a:pt x="603" y="4431"/>
                    <a:pt x="604" y="4437"/>
                  </a:cubicBezTo>
                  <a:cubicBezTo>
                    <a:pt x="604" y="4437"/>
                    <a:pt x="605" y="4437"/>
                    <a:pt x="605" y="4437"/>
                  </a:cubicBezTo>
                  <a:cubicBezTo>
                    <a:pt x="606" y="4435"/>
                    <a:pt x="607" y="4433"/>
                    <a:pt x="607" y="4431"/>
                  </a:cubicBezTo>
                  <a:cubicBezTo>
                    <a:pt x="608" y="4429"/>
                    <a:pt x="609" y="4427"/>
                    <a:pt x="609" y="4425"/>
                  </a:cubicBezTo>
                  <a:cubicBezTo>
                    <a:pt x="609" y="4425"/>
                    <a:pt x="610" y="4424"/>
                    <a:pt x="610" y="4424"/>
                  </a:cubicBezTo>
                  <a:cubicBezTo>
                    <a:pt x="610" y="4423"/>
                    <a:pt x="610" y="4423"/>
                    <a:pt x="610" y="4422"/>
                  </a:cubicBezTo>
                  <a:cubicBezTo>
                    <a:pt x="610" y="4420"/>
                    <a:pt x="610" y="4419"/>
                    <a:pt x="610" y="4417"/>
                  </a:cubicBezTo>
                  <a:cubicBezTo>
                    <a:pt x="610" y="4417"/>
                    <a:pt x="610" y="4417"/>
                    <a:pt x="610" y="4417"/>
                  </a:cubicBezTo>
                  <a:cubicBezTo>
                    <a:pt x="610" y="4412"/>
                    <a:pt x="611" y="4407"/>
                    <a:pt x="613" y="4403"/>
                  </a:cubicBezTo>
                  <a:cubicBezTo>
                    <a:pt x="613" y="4401"/>
                    <a:pt x="614" y="4399"/>
                    <a:pt x="616" y="4397"/>
                  </a:cubicBezTo>
                  <a:cubicBezTo>
                    <a:pt x="616" y="4396"/>
                    <a:pt x="618" y="4394"/>
                    <a:pt x="619" y="4393"/>
                  </a:cubicBezTo>
                  <a:cubicBezTo>
                    <a:pt x="623" y="4400"/>
                    <a:pt x="625" y="4408"/>
                    <a:pt x="625" y="4417"/>
                  </a:cubicBezTo>
                  <a:cubicBezTo>
                    <a:pt x="625" y="4425"/>
                    <a:pt x="623" y="4434"/>
                    <a:pt x="619" y="4441"/>
                  </a:cubicBezTo>
                  <a:cubicBezTo>
                    <a:pt x="618" y="4443"/>
                    <a:pt x="617" y="4444"/>
                    <a:pt x="616" y="4446"/>
                  </a:cubicBezTo>
                  <a:cubicBezTo>
                    <a:pt x="615" y="4447"/>
                    <a:pt x="614" y="4449"/>
                    <a:pt x="613" y="4450"/>
                  </a:cubicBezTo>
                  <a:cubicBezTo>
                    <a:pt x="612" y="4451"/>
                    <a:pt x="611" y="4453"/>
                    <a:pt x="610" y="4455"/>
                  </a:cubicBezTo>
                  <a:cubicBezTo>
                    <a:pt x="610" y="4454"/>
                    <a:pt x="610" y="4454"/>
                    <a:pt x="610" y="4454"/>
                  </a:cubicBezTo>
                  <a:cubicBezTo>
                    <a:pt x="609" y="4455"/>
                    <a:pt x="608" y="4456"/>
                    <a:pt x="607" y="4457"/>
                  </a:cubicBezTo>
                  <a:cubicBezTo>
                    <a:pt x="605" y="4459"/>
                    <a:pt x="604" y="4461"/>
                    <a:pt x="603" y="4462"/>
                  </a:cubicBezTo>
                  <a:cubicBezTo>
                    <a:pt x="602" y="4462"/>
                    <a:pt x="602" y="4463"/>
                    <a:pt x="601" y="4463"/>
                  </a:cubicBezTo>
                  <a:cubicBezTo>
                    <a:pt x="322" y="4690"/>
                    <a:pt x="322" y="4690"/>
                    <a:pt x="322" y="4690"/>
                  </a:cubicBezTo>
                  <a:cubicBezTo>
                    <a:pt x="321" y="4690"/>
                    <a:pt x="321" y="4691"/>
                    <a:pt x="320" y="4691"/>
                  </a:cubicBezTo>
                  <a:cubicBezTo>
                    <a:pt x="319" y="4692"/>
                    <a:pt x="318" y="4693"/>
                    <a:pt x="317" y="4694"/>
                  </a:cubicBezTo>
                  <a:cubicBezTo>
                    <a:pt x="315" y="4696"/>
                    <a:pt x="314" y="4698"/>
                    <a:pt x="313" y="4699"/>
                  </a:cubicBezTo>
                  <a:cubicBezTo>
                    <a:pt x="312" y="4700"/>
                    <a:pt x="311" y="4702"/>
                    <a:pt x="310" y="4703"/>
                  </a:cubicBezTo>
                  <a:cubicBezTo>
                    <a:pt x="309" y="4704"/>
                    <a:pt x="308" y="4706"/>
                    <a:pt x="307" y="4707"/>
                  </a:cubicBezTo>
                  <a:cubicBezTo>
                    <a:pt x="306" y="4709"/>
                    <a:pt x="305" y="4711"/>
                    <a:pt x="304" y="4712"/>
                  </a:cubicBezTo>
                  <a:cubicBezTo>
                    <a:pt x="303" y="4715"/>
                    <a:pt x="302" y="4719"/>
                    <a:pt x="301" y="4722"/>
                  </a:cubicBezTo>
                  <a:cubicBezTo>
                    <a:pt x="301" y="4726"/>
                    <a:pt x="300" y="4729"/>
                    <a:pt x="300" y="4732"/>
                  </a:cubicBezTo>
                  <a:cubicBezTo>
                    <a:pt x="300" y="4739"/>
                    <a:pt x="302" y="4746"/>
                    <a:pt x="304" y="4752"/>
                  </a:cubicBezTo>
                  <a:cubicBezTo>
                    <a:pt x="305" y="4751"/>
                    <a:pt x="306" y="4750"/>
                    <a:pt x="306" y="4749"/>
                  </a:cubicBezTo>
                  <a:cubicBezTo>
                    <a:pt x="307" y="4748"/>
                    <a:pt x="307" y="4747"/>
                    <a:pt x="307" y="4746"/>
                  </a:cubicBezTo>
                  <a:cubicBezTo>
                    <a:pt x="307" y="4746"/>
                    <a:pt x="307" y="4746"/>
                    <a:pt x="307" y="4746"/>
                  </a:cubicBezTo>
                  <a:cubicBezTo>
                    <a:pt x="308" y="4744"/>
                    <a:pt x="309" y="4742"/>
                    <a:pt x="309" y="4739"/>
                  </a:cubicBezTo>
                  <a:cubicBezTo>
                    <a:pt x="310" y="4737"/>
                    <a:pt x="310" y="4734"/>
                    <a:pt x="310" y="4732"/>
                  </a:cubicBezTo>
                  <a:cubicBezTo>
                    <a:pt x="310" y="4730"/>
                    <a:pt x="310" y="4728"/>
                    <a:pt x="311" y="4726"/>
                  </a:cubicBezTo>
                  <a:cubicBezTo>
                    <a:pt x="311" y="4723"/>
                    <a:pt x="312" y="4721"/>
                    <a:pt x="313" y="4719"/>
                  </a:cubicBezTo>
                  <a:cubicBezTo>
                    <a:pt x="313" y="4719"/>
                    <a:pt x="313" y="4719"/>
                    <a:pt x="313" y="4719"/>
                  </a:cubicBezTo>
                  <a:cubicBezTo>
                    <a:pt x="313" y="4718"/>
                    <a:pt x="313" y="4717"/>
                    <a:pt x="314" y="4716"/>
                  </a:cubicBezTo>
                  <a:cubicBezTo>
                    <a:pt x="314" y="4715"/>
                    <a:pt x="315" y="4713"/>
                    <a:pt x="316" y="4712"/>
                  </a:cubicBezTo>
                  <a:cubicBezTo>
                    <a:pt x="316" y="4711"/>
                    <a:pt x="318" y="4709"/>
                    <a:pt x="319" y="4708"/>
                  </a:cubicBezTo>
                  <a:cubicBezTo>
                    <a:pt x="323" y="4715"/>
                    <a:pt x="325" y="4724"/>
                    <a:pt x="325" y="4732"/>
                  </a:cubicBezTo>
                  <a:cubicBezTo>
                    <a:pt x="325" y="4737"/>
                    <a:pt x="324" y="4741"/>
                    <a:pt x="323" y="4745"/>
                  </a:cubicBezTo>
                  <a:cubicBezTo>
                    <a:pt x="322" y="4749"/>
                    <a:pt x="321" y="4753"/>
                    <a:pt x="319" y="4756"/>
                  </a:cubicBezTo>
                  <a:cubicBezTo>
                    <a:pt x="318" y="4759"/>
                    <a:pt x="317" y="4760"/>
                    <a:pt x="316" y="4762"/>
                  </a:cubicBezTo>
                  <a:cubicBezTo>
                    <a:pt x="315" y="4763"/>
                    <a:pt x="314" y="4765"/>
                    <a:pt x="313" y="4766"/>
                  </a:cubicBezTo>
                  <a:cubicBezTo>
                    <a:pt x="312" y="4767"/>
                    <a:pt x="311" y="4769"/>
                    <a:pt x="310" y="4770"/>
                  </a:cubicBezTo>
                  <a:cubicBezTo>
                    <a:pt x="309" y="4771"/>
                    <a:pt x="308" y="4772"/>
                    <a:pt x="307" y="4773"/>
                  </a:cubicBezTo>
                  <a:cubicBezTo>
                    <a:pt x="305" y="4774"/>
                    <a:pt x="304" y="4776"/>
                    <a:pt x="303" y="4778"/>
                  </a:cubicBezTo>
                  <a:cubicBezTo>
                    <a:pt x="302" y="4778"/>
                    <a:pt x="302" y="4779"/>
                    <a:pt x="301" y="4779"/>
                  </a:cubicBezTo>
                  <a:cubicBezTo>
                    <a:pt x="215" y="4849"/>
                    <a:pt x="155" y="4898"/>
                    <a:pt x="114" y="4931"/>
                  </a:cubicBezTo>
                  <a:cubicBezTo>
                    <a:pt x="22" y="5006"/>
                    <a:pt x="22" y="5006"/>
                    <a:pt x="22" y="5006"/>
                  </a:cubicBezTo>
                  <a:cubicBezTo>
                    <a:pt x="21" y="5006"/>
                    <a:pt x="21" y="5007"/>
                    <a:pt x="20" y="5007"/>
                  </a:cubicBezTo>
                  <a:cubicBezTo>
                    <a:pt x="19" y="5008"/>
                    <a:pt x="18" y="5009"/>
                    <a:pt x="17" y="5010"/>
                  </a:cubicBezTo>
                  <a:cubicBezTo>
                    <a:pt x="15" y="5012"/>
                    <a:pt x="14" y="5013"/>
                    <a:pt x="13" y="5014"/>
                  </a:cubicBezTo>
                  <a:cubicBezTo>
                    <a:pt x="12" y="5015"/>
                    <a:pt x="11" y="5018"/>
                    <a:pt x="10" y="5019"/>
                  </a:cubicBezTo>
                  <a:cubicBezTo>
                    <a:pt x="9" y="5020"/>
                    <a:pt x="8" y="5022"/>
                    <a:pt x="7" y="5023"/>
                  </a:cubicBezTo>
                  <a:cubicBezTo>
                    <a:pt x="6" y="5025"/>
                    <a:pt x="5" y="5027"/>
                    <a:pt x="4" y="5028"/>
                  </a:cubicBezTo>
                  <a:cubicBezTo>
                    <a:pt x="2" y="5034"/>
                    <a:pt x="0" y="5042"/>
                    <a:pt x="0" y="5048"/>
                  </a:cubicBezTo>
                  <a:cubicBezTo>
                    <a:pt x="5" y="5048"/>
                    <a:pt x="5" y="5048"/>
                    <a:pt x="5" y="5048"/>
                  </a:cubicBezTo>
                  <a:cubicBezTo>
                    <a:pt x="8" y="5048"/>
                    <a:pt x="9" y="5048"/>
                    <a:pt x="9" y="5048"/>
                  </a:cubicBezTo>
                  <a:cubicBezTo>
                    <a:pt x="10" y="5048"/>
                    <a:pt x="10" y="5048"/>
                    <a:pt x="10" y="5048"/>
                  </a:cubicBezTo>
                  <a:cubicBezTo>
                    <a:pt x="14" y="5048"/>
                    <a:pt x="14" y="5048"/>
                    <a:pt x="14" y="5048"/>
                  </a:cubicBezTo>
                  <a:cubicBezTo>
                    <a:pt x="19" y="5048"/>
                    <a:pt x="19" y="5048"/>
                    <a:pt x="19" y="5048"/>
                  </a:cubicBezTo>
                  <a:cubicBezTo>
                    <a:pt x="24" y="5048"/>
                    <a:pt x="24" y="5048"/>
                    <a:pt x="24" y="5048"/>
                  </a:cubicBezTo>
                  <a:cubicBezTo>
                    <a:pt x="24" y="5040"/>
                    <a:pt x="22" y="5032"/>
                    <a:pt x="18" y="5025"/>
                  </a:cubicBezTo>
                  <a:cubicBezTo>
                    <a:pt x="18" y="5024"/>
                    <a:pt x="19" y="5024"/>
                    <a:pt x="19" y="5024"/>
                  </a:cubicBezTo>
                  <a:cubicBezTo>
                    <a:pt x="23" y="5031"/>
                    <a:pt x="25" y="5040"/>
                    <a:pt x="25" y="5048"/>
                  </a:cubicBezTo>
                  <a:cubicBezTo>
                    <a:pt x="29" y="5048"/>
                    <a:pt x="29" y="5048"/>
                    <a:pt x="29" y="5048"/>
                  </a:cubicBezTo>
                  <a:cubicBezTo>
                    <a:pt x="34" y="5048"/>
                    <a:pt x="34" y="5048"/>
                    <a:pt x="34" y="5048"/>
                  </a:cubicBezTo>
                  <a:cubicBezTo>
                    <a:pt x="34" y="5037"/>
                    <a:pt x="31" y="5026"/>
                    <a:pt x="26" y="5015"/>
                  </a:cubicBezTo>
                  <a:cubicBezTo>
                    <a:pt x="26" y="5015"/>
                    <a:pt x="27" y="5014"/>
                    <a:pt x="28" y="5014"/>
                  </a:cubicBezTo>
                  <a:cubicBezTo>
                    <a:pt x="307" y="4787"/>
                    <a:pt x="307" y="4787"/>
                    <a:pt x="307" y="4787"/>
                  </a:cubicBezTo>
                  <a:cubicBezTo>
                    <a:pt x="308" y="4786"/>
                    <a:pt x="309" y="4785"/>
                    <a:pt x="310" y="4784"/>
                  </a:cubicBezTo>
                  <a:cubicBezTo>
                    <a:pt x="311" y="4785"/>
                    <a:pt x="312" y="4786"/>
                    <a:pt x="313" y="4787"/>
                  </a:cubicBezTo>
                  <a:cubicBezTo>
                    <a:pt x="592" y="5014"/>
                    <a:pt x="592" y="5014"/>
                    <a:pt x="592" y="5014"/>
                  </a:cubicBezTo>
                  <a:cubicBezTo>
                    <a:pt x="593" y="5014"/>
                    <a:pt x="594" y="5015"/>
                    <a:pt x="594" y="5015"/>
                  </a:cubicBezTo>
                  <a:cubicBezTo>
                    <a:pt x="594" y="5015"/>
                    <a:pt x="594" y="5015"/>
                    <a:pt x="594" y="5015"/>
                  </a:cubicBezTo>
                  <a:cubicBezTo>
                    <a:pt x="595" y="5014"/>
                    <a:pt x="596" y="5013"/>
                    <a:pt x="597" y="5011"/>
                  </a:cubicBezTo>
                  <a:cubicBezTo>
                    <a:pt x="598" y="5010"/>
                    <a:pt x="599" y="5009"/>
                    <a:pt x="600" y="5007"/>
                  </a:cubicBezTo>
                  <a:cubicBezTo>
                    <a:pt x="600" y="5007"/>
                    <a:pt x="600" y="5007"/>
                    <a:pt x="600" y="5007"/>
                  </a:cubicBezTo>
                  <a:cubicBezTo>
                    <a:pt x="599" y="5007"/>
                    <a:pt x="599" y="5006"/>
                    <a:pt x="598" y="50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2" name="Freeform 79"/>
            <p:cNvSpPr>
              <a:spLocks/>
            </p:cNvSpPr>
            <p:nvPr/>
          </p:nvSpPr>
          <p:spPr bwMode="auto">
            <a:xfrm>
              <a:off x="7596187" y="1674813"/>
              <a:ext cx="3248025" cy="3214687"/>
            </a:xfrm>
            <a:custGeom>
              <a:avLst/>
              <a:gdLst>
                <a:gd name="T0" fmla="*/ 613 w 5106"/>
                <a:gd name="T1" fmla="*/ 4472 h 5048"/>
                <a:gd name="T2" fmla="*/ 634 w 5106"/>
                <a:gd name="T3" fmla="*/ 4417 h 5048"/>
                <a:gd name="T4" fmla="*/ 919 w 5106"/>
                <a:gd name="T5" fmla="*/ 4148 h 5048"/>
                <a:gd name="T6" fmla="*/ 1492 w 5106"/>
                <a:gd name="T7" fmla="*/ 4068 h 5048"/>
                <a:gd name="T8" fmla="*/ 1226 w 5106"/>
                <a:gd name="T9" fmla="*/ 3754 h 5048"/>
                <a:gd name="T10" fmla="*/ 1517 w 5106"/>
                <a:gd name="T11" fmla="*/ 3516 h 5048"/>
                <a:gd name="T12" fmla="*/ 2095 w 5106"/>
                <a:gd name="T13" fmla="*/ 3438 h 5048"/>
                <a:gd name="T14" fmla="*/ 1828 w 5106"/>
                <a:gd name="T15" fmla="*/ 3122 h 5048"/>
                <a:gd name="T16" fmla="*/ 2120 w 5106"/>
                <a:gd name="T17" fmla="*/ 2886 h 5048"/>
                <a:gd name="T18" fmla="*/ 2411 w 5106"/>
                <a:gd name="T19" fmla="*/ 2576 h 5048"/>
                <a:gd name="T20" fmla="*/ 2418 w 5106"/>
                <a:gd name="T21" fmla="*/ 2569 h 5048"/>
                <a:gd name="T22" fmla="*/ 2711 w 5106"/>
                <a:gd name="T23" fmla="*/ 2260 h 5048"/>
                <a:gd name="T24" fmla="*/ 2727 w 5106"/>
                <a:gd name="T25" fmla="*/ 2241 h 5048"/>
                <a:gd name="T26" fmla="*/ 3300 w 5106"/>
                <a:gd name="T27" fmla="*/ 2167 h 5048"/>
                <a:gd name="T28" fmla="*/ 3315 w 5106"/>
                <a:gd name="T29" fmla="*/ 1632 h 5048"/>
                <a:gd name="T30" fmla="*/ 3336 w 5106"/>
                <a:gd name="T31" fmla="*/ 1578 h 5048"/>
                <a:gd name="T32" fmla="*/ 3622 w 5106"/>
                <a:gd name="T33" fmla="*/ 1309 h 5048"/>
                <a:gd name="T34" fmla="*/ 4196 w 5106"/>
                <a:gd name="T35" fmla="*/ 1229 h 5048"/>
                <a:gd name="T36" fmla="*/ 3929 w 5106"/>
                <a:gd name="T37" fmla="*/ 914 h 5048"/>
                <a:gd name="T38" fmla="*/ 4503 w 5106"/>
                <a:gd name="T39" fmla="*/ 907 h 5048"/>
                <a:gd name="T40" fmla="*/ 4228 w 5106"/>
                <a:gd name="T41" fmla="*/ 666 h 5048"/>
                <a:gd name="T42" fmla="*/ 4799 w 5106"/>
                <a:gd name="T43" fmla="*/ 599 h 5048"/>
                <a:gd name="T44" fmla="*/ 4530 w 5106"/>
                <a:gd name="T45" fmla="*/ 349 h 5048"/>
                <a:gd name="T46" fmla="*/ 5103 w 5106"/>
                <a:gd name="T47" fmla="*/ 279 h 5048"/>
                <a:gd name="T48" fmla="*/ 4839 w 5106"/>
                <a:gd name="T49" fmla="*/ 0 h 5048"/>
                <a:gd name="T50" fmla="*/ 4815 w 5106"/>
                <a:gd name="T51" fmla="*/ 38 h 5048"/>
                <a:gd name="T52" fmla="*/ 4511 w 5106"/>
                <a:gd name="T53" fmla="*/ 291 h 5048"/>
                <a:gd name="T54" fmla="*/ 4529 w 5106"/>
                <a:gd name="T55" fmla="*/ 316 h 5048"/>
                <a:gd name="T56" fmla="*/ 4217 w 5106"/>
                <a:gd name="T57" fmla="*/ 598 h 5048"/>
                <a:gd name="T58" fmla="*/ 4223 w 5106"/>
                <a:gd name="T59" fmla="*/ 607 h 5048"/>
                <a:gd name="T60" fmla="*/ 3923 w 5106"/>
                <a:gd name="T61" fmla="*/ 906 h 5048"/>
                <a:gd name="T62" fmla="*/ 3916 w 5106"/>
                <a:gd name="T63" fmla="*/ 933 h 5048"/>
                <a:gd name="T64" fmla="*/ 3904 w 5106"/>
                <a:gd name="T65" fmla="*/ 993 h 5048"/>
                <a:gd name="T66" fmla="*/ 3603 w 5106"/>
                <a:gd name="T67" fmla="*/ 1262 h 5048"/>
                <a:gd name="T68" fmla="*/ 3613 w 5106"/>
                <a:gd name="T69" fmla="*/ 1300 h 5048"/>
                <a:gd name="T70" fmla="*/ 3309 w 5106"/>
                <a:gd name="T71" fmla="*/ 1552 h 5048"/>
                <a:gd name="T72" fmla="*/ 3327 w 5106"/>
                <a:gd name="T73" fmla="*/ 1578 h 5048"/>
                <a:gd name="T74" fmla="*/ 3015 w 5106"/>
                <a:gd name="T75" fmla="*/ 1859 h 5048"/>
                <a:gd name="T76" fmla="*/ 3021 w 5106"/>
                <a:gd name="T77" fmla="*/ 1869 h 5048"/>
                <a:gd name="T78" fmla="*/ 2721 w 5106"/>
                <a:gd name="T79" fmla="*/ 2168 h 5048"/>
                <a:gd name="T80" fmla="*/ 2714 w 5106"/>
                <a:gd name="T81" fmla="*/ 2195 h 5048"/>
                <a:gd name="T82" fmla="*/ 2702 w 5106"/>
                <a:gd name="T83" fmla="*/ 2255 h 5048"/>
                <a:gd name="T84" fmla="*/ 2408 w 5106"/>
                <a:gd name="T85" fmla="*/ 2537 h 5048"/>
                <a:gd name="T86" fmla="*/ 2411 w 5106"/>
                <a:gd name="T87" fmla="*/ 2544 h 5048"/>
                <a:gd name="T88" fmla="*/ 2121 w 5106"/>
                <a:gd name="T89" fmla="*/ 2799 h 5048"/>
                <a:gd name="T90" fmla="*/ 2114 w 5106"/>
                <a:gd name="T91" fmla="*/ 2826 h 5048"/>
                <a:gd name="T92" fmla="*/ 2102 w 5106"/>
                <a:gd name="T93" fmla="*/ 2886 h 5048"/>
                <a:gd name="T94" fmla="*/ 1807 w 5106"/>
                <a:gd name="T95" fmla="*/ 3169 h 5048"/>
                <a:gd name="T96" fmla="*/ 1807 w 5106"/>
                <a:gd name="T97" fmla="*/ 3196 h 5048"/>
                <a:gd name="T98" fmla="*/ 1500 w 5106"/>
                <a:gd name="T99" fmla="*/ 3471 h 5048"/>
                <a:gd name="T100" fmla="*/ 1513 w 5106"/>
                <a:gd name="T101" fmla="*/ 3505 h 5048"/>
                <a:gd name="T102" fmla="*/ 1207 w 5106"/>
                <a:gd name="T103" fmla="*/ 3761 h 5048"/>
                <a:gd name="T104" fmla="*/ 1216 w 5106"/>
                <a:gd name="T105" fmla="*/ 3816 h 5048"/>
                <a:gd name="T106" fmla="*/ 907 w 5106"/>
                <a:gd name="T107" fmla="*/ 4077 h 5048"/>
                <a:gd name="T108" fmla="*/ 925 w 5106"/>
                <a:gd name="T109" fmla="*/ 4102 h 5048"/>
                <a:gd name="T110" fmla="*/ 613 w 5106"/>
                <a:gd name="T111" fmla="*/ 4384 h 5048"/>
                <a:gd name="T112" fmla="*/ 619 w 5106"/>
                <a:gd name="T113" fmla="*/ 4393 h 5048"/>
                <a:gd name="T114" fmla="*/ 319 w 5106"/>
                <a:gd name="T115" fmla="*/ 4692 h 5048"/>
                <a:gd name="T116" fmla="*/ 312 w 5106"/>
                <a:gd name="T117" fmla="*/ 4719 h 5048"/>
                <a:gd name="T118" fmla="*/ 300 w 5106"/>
                <a:gd name="T119" fmla="*/ 4779 h 5048"/>
                <a:gd name="T120" fmla="*/ 9 w 5106"/>
                <a:gd name="T121" fmla="*/ 5048 h 5048"/>
                <a:gd name="T122" fmla="*/ 309 w 5106"/>
                <a:gd name="T123" fmla="*/ 4784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06" h="5048">
                  <a:moveTo>
                    <a:pt x="318" y="4779"/>
                  </a:moveTo>
                  <a:cubicBezTo>
                    <a:pt x="317" y="4779"/>
                    <a:pt x="317" y="4778"/>
                    <a:pt x="316" y="4778"/>
                  </a:cubicBezTo>
                  <a:cubicBezTo>
                    <a:pt x="317" y="4776"/>
                    <a:pt x="318" y="4775"/>
                    <a:pt x="319" y="4774"/>
                  </a:cubicBezTo>
                  <a:cubicBezTo>
                    <a:pt x="321" y="4772"/>
                    <a:pt x="321" y="4771"/>
                    <a:pt x="322" y="4769"/>
                  </a:cubicBezTo>
                  <a:cubicBezTo>
                    <a:pt x="323" y="4767"/>
                    <a:pt x="324" y="4766"/>
                    <a:pt x="325" y="4765"/>
                  </a:cubicBezTo>
                  <a:cubicBezTo>
                    <a:pt x="330" y="4755"/>
                    <a:pt x="333" y="4744"/>
                    <a:pt x="333" y="4733"/>
                  </a:cubicBezTo>
                  <a:cubicBezTo>
                    <a:pt x="333" y="4721"/>
                    <a:pt x="330" y="4711"/>
                    <a:pt x="325" y="4700"/>
                  </a:cubicBezTo>
                  <a:cubicBezTo>
                    <a:pt x="325" y="4700"/>
                    <a:pt x="326" y="4699"/>
                    <a:pt x="328" y="4699"/>
                  </a:cubicBezTo>
                  <a:cubicBezTo>
                    <a:pt x="607" y="4472"/>
                    <a:pt x="607" y="4472"/>
                    <a:pt x="607" y="4472"/>
                  </a:cubicBezTo>
                  <a:cubicBezTo>
                    <a:pt x="608" y="4471"/>
                    <a:pt x="609" y="4470"/>
                    <a:pt x="610" y="4469"/>
                  </a:cubicBezTo>
                  <a:cubicBezTo>
                    <a:pt x="611" y="4470"/>
                    <a:pt x="612" y="4471"/>
                    <a:pt x="613" y="4472"/>
                  </a:cubicBezTo>
                  <a:cubicBezTo>
                    <a:pt x="892" y="4699"/>
                    <a:pt x="892" y="4699"/>
                    <a:pt x="892" y="4699"/>
                  </a:cubicBezTo>
                  <a:cubicBezTo>
                    <a:pt x="893" y="4699"/>
                    <a:pt x="894" y="4700"/>
                    <a:pt x="894" y="4700"/>
                  </a:cubicBezTo>
                  <a:cubicBezTo>
                    <a:pt x="895" y="4699"/>
                    <a:pt x="896" y="4698"/>
                    <a:pt x="897" y="4696"/>
                  </a:cubicBezTo>
                  <a:cubicBezTo>
                    <a:pt x="898" y="4695"/>
                    <a:pt x="899" y="4694"/>
                    <a:pt x="900" y="4692"/>
                  </a:cubicBezTo>
                  <a:cubicBezTo>
                    <a:pt x="899" y="4692"/>
                    <a:pt x="899" y="4691"/>
                    <a:pt x="898" y="4691"/>
                  </a:cubicBezTo>
                  <a:cubicBezTo>
                    <a:pt x="619" y="4463"/>
                    <a:pt x="619" y="4463"/>
                    <a:pt x="619" y="4463"/>
                  </a:cubicBezTo>
                  <a:cubicBezTo>
                    <a:pt x="618" y="4463"/>
                    <a:pt x="618" y="4462"/>
                    <a:pt x="617" y="4462"/>
                  </a:cubicBezTo>
                  <a:cubicBezTo>
                    <a:pt x="618" y="4460"/>
                    <a:pt x="619" y="4459"/>
                    <a:pt x="620" y="4458"/>
                  </a:cubicBezTo>
                  <a:cubicBezTo>
                    <a:pt x="621" y="4456"/>
                    <a:pt x="622" y="4455"/>
                    <a:pt x="623" y="4454"/>
                  </a:cubicBezTo>
                  <a:cubicBezTo>
                    <a:pt x="624" y="4452"/>
                    <a:pt x="625" y="4451"/>
                    <a:pt x="626" y="4450"/>
                  </a:cubicBezTo>
                  <a:cubicBezTo>
                    <a:pt x="631" y="4439"/>
                    <a:pt x="634" y="4429"/>
                    <a:pt x="634" y="4417"/>
                  </a:cubicBezTo>
                  <a:cubicBezTo>
                    <a:pt x="634" y="4406"/>
                    <a:pt x="631" y="4395"/>
                    <a:pt x="626" y="4385"/>
                  </a:cubicBezTo>
                  <a:cubicBezTo>
                    <a:pt x="626" y="4385"/>
                    <a:pt x="627" y="4384"/>
                    <a:pt x="628" y="4384"/>
                  </a:cubicBezTo>
                  <a:cubicBezTo>
                    <a:pt x="907" y="4156"/>
                    <a:pt x="907" y="4156"/>
                    <a:pt x="907" y="4156"/>
                  </a:cubicBezTo>
                  <a:cubicBezTo>
                    <a:pt x="908" y="4155"/>
                    <a:pt x="909" y="4154"/>
                    <a:pt x="910" y="4153"/>
                  </a:cubicBezTo>
                  <a:cubicBezTo>
                    <a:pt x="911" y="4154"/>
                    <a:pt x="912" y="4155"/>
                    <a:pt x="913" y="4156"/>
                  </a:cubicBezTo>
                  <a:cubicBezTo>
                    <a:pt x="1192" y="4384"/>
                    <a:pt x="1192" y="4384"/>
                    <a:pt x="1192" y="4384"/>
                  </a:cubicBezTo>
                  <a:cubicBezTo>
                    <a:pt x="1193" y="4384"/>
                    <a:pt x="1194" y="4385"/>
                    <a:pt x="1194" y="4385"/>
                  </a:cubicBezTo>
                  <a:cubicBezTo>
                    <a:pt x="1195" y="4384"/>
                    <a:pt x="1196" y="4383"/>
                    <a:pt x="1197" y="4380"/>
                  </a:cubicBezTo>
                  <a:cubicBezTo>
                    <a:pt x="1198" y="4379"/>
                    <a:pt x="1199" y="4378"/>
                    <a:pt x="1200" y="4376"/>
                  </a:cubicBezTo>
                  <a:cubicBezTo>
                    <a:pt x="1199" y="4376"/>
                    <a:pt x="1199" y="4375"/>
                    <a:pt x="1198" y="4375"/>
                  </a:cubicBezTo>
                  <a:cubicBezTo>
                    <a:pt x="919" y="4148"/>
                    <a:pt x="919" y="4148"/>
                    <a:pt x="919" y="4148"/>
                  </a:cubicBezTo>
                  <a:cubicBezTo>
                    <a:pt x="918" y="4148"/>
                    <a:pt x="918" y="4147"/>
                    <a:pt x="917" y="4147"/>
                  </a:cubicBezTo>
                  <a:cubicBezTo>
                    <a:pt x="918" y="4145"/>
                    <a:pt x="919" y="4144"/>
                    <a:pt x="920" y="4143"/>
                  </a:cubicBezTo>
                  <a:cubicBezTo>
                    <a:pt x="921" y="4141"/>
                    <a:pt x="922" y="4140"/>
                    <a:pt x="923" y="4139"/>
                  </a:cubicBezTo>
                  <a:cubicBezTo>
                    <a:pt x="924" y="4136"/>
                    <a:pt x="925" y="4135"/>
                    <a:pt x="926" y="4134"/>
                  </a:cubicBezTo>
                  <a:cubicBezTo>
                    <a:pt x="931" y="4124"/>
                    <a:pt x="934" y="4113"/>
                    <a:pt x="934" y="4102"/>
                  </a:cubicBezTo>
                  <a:cubicBezTo>
                    <a:pt x="934" y="4090"/>
                    <a:pt x="931" y="4080"/>
                    <a:pt x="926" y="4069"/>
                  </a:cubicBezTo>
                  <a:cubicBezTo>
                    <a:pt x="926" y="4069"/>
                    <a:pt x="927" y="4068"/>
                    <a:pt x="928" y="4068"/>
                  </a:cubicBezTo>
                  <a:cubicBezTo>
                    <a:pt x="1207" y="3841"/>
                    <a:pt x="1207" y="3841"/>
                    <a:pt x="1207" y="3841"/>
                  </a:cubicBezTo>
                  <a:cubicBezTo>
                    <a:pt x="1208" y="3840"/>
                    <a:pt x="1209" y="3839"/>
                    <a:pt x="1210" y="3838"/>
                  </a:cubicBezTo>
                  <a:cubicBezTo>
                    <a:pt x="1211" y="3839"/>
                    <a:pt x="1212" y="3840"/>
                    <a:pt x="1213" y="3841"/>
                  </a:cubicBezTo>
                  <a:cubicBezTo>
                    <a:pt x="1492" y="4068"/>
                    <a:pt x="1492" y="4068"/>
                    <a:pt x="1492" y="4068"/>
                  </a:cubicBezTo>
                  <a:cubicBezTo>
                    <a:pt x="1493" y="4068"/>
                    <a:pt x="1494" y="4069"/>
                    <a:pt x="1494" y="4069"/>
                  </a:cubicBezTo>
                  <a:cubicBezTo>
                    <a:pt x="1495" y="4068"/>
                    <a:pt x="1496" y="4067"/>
                    <a:pt x="1497" y="4065"/>
                  </a:cubicBezTo>
                  <a:cubicBezTo>
                    <a:pt x="1498" y="4064"/>
                    <a:pt x="1499" y="4063"/>
                    <a:pt x="1500" y="4061"/>
                  </a:cubicBezTo>
                  <a:cubicBezTo>
                    <a:pt x="1499" y="4061"/>
                    <a:pt x="1499" y="4060"/>
                    <a:pt x="1498" y="4060"/>
                  </a:cubicBezTo>
                  <a:cubicBezTo>
                    <a:pt x="1219" y="3833"/>
                    <a:pt x="1219" y="3833"/>
                    <a:pt x="1219" y="3833"/>
                  </a:cubicBezTo>
                  <a:cubicBezTo>
                    <a:pt x="1218" y="3833"/>
                    <a:pt x="1218" y="3832"/>
                    <a:pt x="1217" y="3832"/>
                  </a:cubicBezTo>
                  <a:cubicBezTo>
                    <a:pt x="1218" y="3829"/>
                    <a:pt x="1219" y="3828"/>
                    <a:pt x="1220" y="3827"/>
                  </a:cubicBezTo>
                  <a:cubicBezTo>
                    <a:pt x="1221" y="3825"/>
                    <a:pt x="1222" y="3824"/>
                    <a:pt x="1223" y="3823"/>
                  </a:cubicBezTo>
                  <a:cubicBezTo>
                    <a:pt x="1224" y="3821"/>
                    <a:pt x="1225" y="3820"/>
                    <a:pt x="1226" y="3819"/>
                  </a:cubicBezTo>
                  <a:cubicBezTo>
                    <a:pt x="1231" y="3808"/>
                    <a:pt x="1234" y="3798"/>
                    <a:pt x="1234" y="3786"/>
                  </a:cubicBezTo>
                  <a:cubicBezTo>
                    <a:pt x="1234" y="3775"/>
                    <a:pt x="1231" y="3764"/>
                    <a:pt x="1226" y="3754"/>
                  </a:cubicBezTo>
                  <a:cubicBezTo>
                    <a:pt x="1226" y="3754"/>
                    <a:pt x="1227" y="3753"/>
                    <a:pt x="1228" y="3753"/>
                  </a:cubicBezTo>
                  <a:cubicBezTo>
                    <a:pt x="1507" y="3526"/>
                    <a:pt x="1507" y="3526"/>
                    <a:pt x="1507" y="3526"/>
                  </a:cubicBezTo>
                  <a:cubicBezTo>
                    <a:pt x="1508" y="3525"/>
                    <a:pt x="1509" y="3524"/>
                    <a:pt x="1510" y="3522"/>
                  </a:cubicBezTo>
                  <a:cubicBezTo>
                    <a:pt x="1511" y="3524"/>
                    <a:pt x="1512" y="3525"/>
                    <a:pt x="1513" y="3526"/>
                  </a:cubicBezTo>
                  <a:cubicBezTo>
                    <a:pt x="1792" y="3753"/>
                    <a:pt x="1792" y="3753"/>
                    <a:pt x="1792" y="3753"/>
                  </a:cubicBezTo>
                  <a:cubicBezTo>
                    <a:pt x="1793" y="3753"/>
                    <a:pt x="1794" y="3754"/>
                    <a:pt x="1794" y="3754"/>
                  </a:cubicBezTo>
                  <a:cubicBezTo>
                    <a:pt x="1795" y="3753"/>
                    <a:pt x="1796" y="3752"/>
                    <a:pt x="1797" y="3750"/>
                  </a:cubicBezTo>
                  <a:cubicBezTo>
                    <a:pt x="1798" y="3749"/>
                    <a:pt x="1799" y="3747"/>
                    <a:pt x="1800" y="3745"/>
                  </a:cubicBezTo>
                  <a:cubicBezTo>
                    <a:pt x="1799" y="3745"/>
                    <a:pt x="1799" y="3744"/>
                    <a:pt x="1798" y="3744"/>
                  </a:cubicBezTo>
                  <a:cubicBezTo>
                    <a:pt x="1519" y="3517"/>
                    <a:pt x="1519" y="3517"/>
                    <a:pt x="1519" y="3517"/>
                  </a:cubicBezTo>
                  <a:cubicBezTo>
                    <a:pt x="1518" y="3517"/>
                    <a:pt x="1518" y="3516"/>
                    <a:pt x="1517" y="3516"/>
                  </a:cubicBezTo>
                  <a:cubicBezTo>
                    <a:pt x="1518" y="3514"/>
                    <a:pt x="1519" y="3513"/>
                    <a:pt x="1520" y="3512"/>
                  </a:cubicBezTo>
                  <a:cubicBezTo>
                    <a:pt x="1521" y="3510"/>
                    <a:pt x="1522" y="3509"/>
                    <a:pt x="1523" y="3508"/>
                  </a:cubicBezTo>
                  <a:cubicBezTo>
                    <a:pt x="1524" y="3506"/>
                    <a:pt x="1525" y="3505"/>
                    <a:pt x="1526" y="3504"/>
                  </a:cubicBezTo>
                  <a:cubicBezTo>
                    <a:pt x="1531" y="3493"/>
                    <a:pt x="1534" y="3483"/>
                    <a:pt x="1534" y="3471"/>
                  </a:cubicBezTo>
                  <a:cubicBezTo>
                    <a:pt x="1534" y="3459"/>
                    <a:pt x="1531" y="3449"/>
                    <a:pt x="1526" y="3438"/>
                  </a:cubicBezTo>
                  <a:cubicBezTo>
                    <a:pt x="1526" y="3438"/>
                    <a:pt x="1527" y="3437"/>
                    <a:pt x="1528" y="3437"/>
                  </a:cubicBezTo>
                  <a:cubicBezTo>
                    <a:pt x="1807" y="3210"/>
                    <a:pt x="1807" y="3210"/>
                    <a:pt x="1807" y="3210"/>
                  </a:cubicBezTo>
                  <a:cubicBezTo>
                    <a:pt x="1808" y="3209"/>
                    <a:pt x="1809" y="3208"/>
                    <a:pt x="1810" y="3207"/>
                  </a:cubicBezTo>
                  <a:cubicBezTo>
                    <a:pt x="1811" y="3208"/>
                    <a:pt x="1812" y="3209"/>
                    <a:pt x="1813" y="3210"/>
                  </a:cubicBezTo>
                  <a:cubicBezTo>
                    <a:pt x="2093" y="3437"/>
                    <a:pt x="2093" y="3437"/>
                    <a:pt x="2093" y="3437"/>
                  </a:cubicBezTo>
                  <a:cubicBezTo>
                    <a:pt x="2094" y="3437"/>
                    <a:pt x="2095" y="3438"/>
                    <a:pt x="2095" y="3438"/>
                  </a:cubicBezTo>
                  <a:cubicBezTo>
                    <a:pt x="2096" y="3437"/>
                    <a:pt x="2097" y="3436"/>
                    <a:pt x="2098" y="3434"/>
                  </a:cubicBezTo>
                  <a:cubicBezTo>
                    <a:pt x="2099" y="3433"/>
                    <a:pt x="2100" y="3432"/>
                    <a:pt x="2101" y="3430"/>
                  </a:cubicBezTo>
                  <a:cubicBezTo>
                    <a:pt x="2100" y="3430"/>
                    <a:pt x="2100" y="3429"/>
                    <a:pt x="2099" y="3429"/>
                  </a:cubicBezTo>
                  <a:cubicBezTo>
                    <a:pt x="1819" y="3202"/>
                    <a:pt x="1819" y="3202"/>
                    <a:pt x="1819" y="3202"/>
                  </a:cubicBezTo>
                  <a:cubicBezTo>
                    <a:pt x="1818" y="3202"/>
                    <a:pt x="1818" y="3201"/>
                    <a:pt x="1817" y="3201"/>
                  </a:cubicBezTo>
                  <a:cubicBezTo>
                    <a:pt x="1818" y="3199"/>
                    <a:pt x="1819" y="3198"/>
                    <a:pt x="1820" y="3196"/>
                  </a:cubicBezTo>
                  <a:cubicBezTo>
                    <a:pt x="1821" y="3194"/>
                    <a:pt x="1822" y="3193"/>
                    <a:pt x="1823" y="3192"/>
                  </a:cubicBezTo>
                  <a:cubicBezTo>
                    <a:pt x="1824" y="3190"/>
                    <a:pt x="1825" y="3189"/>
                    <a:pt x="1826" y="3188"/>
                  </a:cubicBezTo>
                  <a:cubicBezTo>
                    <a:pt x="1831" y="3178"/>
                    <a:pt x="1834" y="3167"/>
                    <a:pt x="1834" y="3155"/>
                  </a:cubicBezTo>
                  <a:cubicBezTo>
                    <a:pt x="1834" y="3144"/>
                    <a:pt x="1831" y="3133"/>
                    <a:pt x="1826" y="3123"/>
                  </a:cubicBezTo>
                  <a:cubicBezTo>
                    <a:pt x="1826" y="3123"/>
                    <a:pt x="1827" y="3122"/>
                    <a:pt x="1828" y="3122"/>
                  </a:cubicBezTo>
                  <a:cubicBezTo>
                    <a:pt x="2108" y="2895"/>
                    <a:pt x="2108" y="2895"/>
                    <a:pt x="2108" y="2895"/>
                  </a:cubicBezTo>
                  <a:cubicBezTo>
                    <a:pt x="2109" y="2894"/>
                    <a:pt x="2110" y="2893"/>
                    <a:pt x="2111" y="2892"/>
                  </a:cubicBezTo>
                  <a:cubicBezTo>
                    <a:pt x="2112" y="2893"/>
                    <a:pt x="2113" y="2894"/>
                    <a:pt x="2114" y="2895"/>
                  </a:cubicBezTo>
                  <a:cubicBezTo>
                    <a:pt x="2393" y="3122"/>
                    <a:pt x="2393" y="3122"/>
                    <a:pt x="2393" y="3122"/>
                  </a:cubicBezTo>
                  <a:cubicBezTo>
                    <a:pt x="2394" y="3122"/>
                    <a:pt x="2395" y="3123"/>
                    <a:pt x="2395" y="3123"/>
                  </a:cubicBezTo>
                  <a:cubicBezTo>
                    <a:pt x="2395" y="3123"/>
                    <a:pt x="2395" y="3123"/>
                    <a:pt x="2395" y="3123"/>
                  </a:cubicBezTo>
                  <a:cubicBezTo>
                    <a:pt x="2396" y="3122"/>
                    <a:pt x="2397" y="3121"/>
                    <a:pt x="2398" y="3119"/>
                  </a:cubicBezTo>
                  <a:cubicBezTo>
                    <a:pt x="2399" y="3118"/>
                    <a:pt x="2400" y="3117"/>
                    <a:pt x="2401" y="3114"/>
                  </a:cubicBezTo>
                  <a:cubicBezTo>
                    <a:pt x="2401" y="3114"/>
                    <a:pt x="2401" y="3114"/>
                    <a:pt x="2401" y="3114"/>
                  </a:cubicBezTo>
                  <a:cubicBezTo>
                    <a:pt x="2400" y="3114"/>
                    <a:pt x="2400" y="3113"/>
                    <a:pt x="2399" y="3113"/>
                  </a:cubicBezTo>
                  <a:cubicBezTo>
                    <a:pt x="2120" y="2886"/>
                    <a:pt x="2120" y="2886"/>
                    <a:pt x="2120" y="2886"/>
                  </a:cubicBezTo>
                  <a:cubicBezTo>
                    <a:pt x="2119" y="2886"/>
                    <a:pt x="2119" y="2885"/>
                    <a:pt x="2118" y="2885"/>
                  </a:cubicBezTo>
                  <a:cubicBezTo>
                    <a:pt x="2119" y="2883"/>
                    <a:pt x="2120" y="2882"/>
                    <a:pt x="2121" y="2881"/>
                  </a:cubicBezTo>
                  <a:cubicBezTo>
                    <a:pt x="2121" y="2880"/>
                    <a:pt x="2122" y="2879"/>
                    <a:pt x="2123" y="2878"/>
                  </a:cubicBezTo>
                  <a:cubicBezTo>
                    <a:pt x="2123" y="2878"/>
                    <a:pt x="2123" y="2877"/>
                    <a:pt x="2124" y="2877"/>
                  </a:cubicBezTo>
                  <a:cubicBezTo>
                    <a:pt x="2124" y="2877"/>
                    <a:pt x="2124" y="2877"/>
                    <a:pt x="2124" y="2877"/>
                  </a:cubicBezTo>
                  <a:cubicBezTo>
                    <a:pt x="2125" y="2875"/>
                    <a:pt x="2126" y="2874"/>
                    <a:pt x="2127" y="2873"/>
                  </a:cubicBezTo>
                  <a:cubicBezTo>
                    <a:pt x="2132" y="2862"/>
                    <a:pt x="2135" y="2852"/>
                    <a:pt x="2135" y="2840"/>
                  </a:cubicBezTo>
                  <a:cubicBezTo>
                    <a:pt x="2135" y="2828"/>
                    <a:pt x="2132" y="2818"/>
                    <a:pt x="2127" y="2807"/>
                  </a:cubicBezTo>
                  <a:cubicBezTo>
                    <a:pt x="2127" y="2807"/>
                    <a:pt x="2128" y="2806"/>
                    <a:pt x="2129" y="2806"/>
                  </a:cubicBezTo>
                  <a:cubicBezTo>
                    <a:pt x="2408" y="2579"/>
                    <a:pt x="2408" y="2579"/>
                    <a:pt x="2408" y="2579"/>
                  </a:cubicBezTo>
                  <a:cubicBezTo>
                    <a:pt x="2409" y="2578"/>
                    <a:pt x="2410" y="2577"/>
                    <a:pt x="2411" y="2576"/>
                  </a:cubicBezTo>
                  <a:cubicBezTo>
                    <a:pt x="2411" y="2576"/>
                    <a:pt x="2411" y="2576"/>
                    <a:pt x="2411" y="2576"/>
                  </a:cubicBezTo>
                  <a:cubicBezTo>
                    <a:pt x="2412" y="2577"/>
                    <a:pt x="2413" y="2578"/>
                    <a:pt x="2414" y="2579"/>
                  </a:cubicBezTo>
                  <a:cubicBezTo>
                    <a:pt x="2694" y="2807"/>
                    <a:pt x="2694" y="2807"/>
                    <a:pt x="2694" y="2807"/>
                  </a:cubicBezTo>
                  <a:cubicBezTo>
                    <a:pt x="2695" y="2807"/>
                    <a:pt x="2696" y="2808"/>
                    <a:pt x="2696" y="2808"/>
                  </a:cubicBezTo>
                  <a:cubicBezTo>
                    <a:pt x="2696" y="2808"/>
                    <a:pt x="2696" y="2808"/>
                    <a:pt x="2696" y="2808"/>
                  </a:cubicBezTo>
                  <a:cubicBezTo>
                    <a:pt x="2697" y="2807"/>
                    <a:pt x="2698" y="2805"/>
                    <a:pt x="2699" y="2803"/>
                  </a:cubicBezTo>
                  <a:cubicBezTo>
                    <a:pt x="2700" y="2802"/>
                    <a:pt x="2701" y="2801"/>
                    <a:pt x="2702" y="2799"/>
                  </a:cubicBezTo>
                  <a:cubicBezTo>
                    <a:pt x="2702" y="2799"/>
                    <a:pt x="2702" y="2799"/>
                    <a:pt x="2702" y="2799"/>
                  </a:cubicBezTo>
                  <a:cubicBezTo>
                    <a:pt x="2701" y="2799"/>
                    <a:pt x="2701" y="2798"/>
                    <a:pt x="2700" y="2798"/>
                  </a:cubicBezTo>
                  <a:cubicBezTo>
                    <a:pt x="2420" y="2570"/>
                    <a:pt x="2420" y="2570"/>
                    <a:pt x="2420" y="2570"/>
                  </a:cubicBezTo>
                  <a:cubicBezTo>
                    <a:pt x="2419" y="2570"/>
                    <a:pt x="2419" y="2569"/>
                    <a:pt x="2418" y="2569"/>
                  </a:cubicBezTo>
                  <a:cubicBezTo>
                    <a:pt x="2418" y="2569"/>
                    <a:pt x="2418" y="2569"/>
                    <a:pt x="2418" y="2569"/>
                  </a:cubicBezTo>
                  <a:cubicBezTo>
                    <a:pt x="2419" y="2567"/>
                    <a:pt x="2420" y="2566"/>
                    <a:pt x="2421" y="2565"/>
                  </a:cubicBezTo>
                  <a:cubicBezTo>
                    <a:pt x="2422" y="2563"/>
                    <a:pt x="2423" y="2562"/>
                    <a:pt x="2424" y="2561"/>
                  </a:cubicBezTo>
                  <a:cubicBezTo>
                    <a:pt x="2425" y="2559"/>
                    <a:pt x="2426" y="2558"/>
                    <a:pt x="2427" y="2557"/>
                  </a:cubicBezTo>
                  <a:cubicBezTo>
                    <a:pt x="2427" y="2557"/>
                    <a:pt x="2427" y="2557"/>
                    <a:pt x="2427" y="2557"/>
                  </a:cubicBezTo>
                  <a:cubicBezTo>
                    <a:pt x="2432" y="2546"/>
                    <a:pt x="2435" y="2536"/>
                    <a:pt x="2435" y="2524"/>
                  </a:cubicBezTo>
                  <a:cubicBezTo>
                    <a:pt x="2435" y="2524"/>
                    <a:pt x="2435" y="2524"/>
                    <a:pt x="2435" y="2524"/>
                  </a:cubicBezTo>
                  <a:cubicBezTo>
                    <a:pt x="2435" y="2512"/>
                    <a:pt x="2432" y="2502"/>
                    <a:pt x="2427" y="2491"/>
                  </a:cubicBezTo>
                  <a:cubicBezTo>
                    <a:pt x="2427" y="2491"/>
                    <a:pt x="2428" y="2490"/>
                    <a:pt x="2429" y="2490"/>
                  </a:cubicBezTo>
                  <a:cubicBezTo>
                    <a:pt x="2708" y="2263"/>
                    <a:pt x="2708" y="2263"/>
                    <a:pt x="2708" y="2263"/>
                  </a:cubicBezTo>
                  <a:cubicBezTo>
                    <a:pt x="2709" y="2262"/>
                    <a:pt x="2710" y="2261"/>
                    <a:pt x="2711" y="2260"/>
                  </a:cubicBezTo>
                  <a:cubicBezTo>
                    <a:pt x="2712" y="2261"/>
                    <a:pt x="2713" y="2262"/>
                    <a:pt x="2714" y="2263"/>
                  </a:cubicBezTo>
                  <a:cubicBezTo>
                    <a:pt x="2994" y="2490"/>
                    <a:pt x="2994" y="2490"/>
                    <a:pt x="2994" y="2490"/>
                  </a:cubicBezTo>
                  <a:cubicBezTo>
                    <a:pt x="2995" y="2490"/>
                    <a:pt x="2996" y="2491"/>
                    <a:pt x="2996" y="2491"/>
                  </a:cubicBezTo>
                  <a:cubicBezTo>
                    <a:pt x="2997" y="2490"/>
                    <a:pt x="2998" y="2489"/>
                    <a:pt x="2999" y="2487"/>
                  </a:cubicBezTo>
                  <a:cubicBezTo>
                    <a:pt x="3000" y="2486"/>
                    <a:pt x="3001" y="2485"/>
                    <a:pt x="3002" y="2483"/>
                  </a:cubicBezTo>
                  <a:cubicBezTo>
                    <a:pt x="3001" y="2483"/>
                    <a:pt x="3001" y="2482"/>
                    <a:pt x="3000" y="2482"/>
                  </a:cubicBezTo>
                  <a:cubicBezTo>
                    <a:pt x="2720" y="2255"/>
                    <a:pt x="2720" y="2255"/>
                    <a:pt x="2720" y="2255"/>
                  </a:cubicBezTo>
                  <a:cubicBezTo>
                    <a:pt x="2719" y="2255"/>
                    <a:pt x="2719" y="2254"/>
                    <a:pt x="2718" y="2254"/>
                  </a:cubicBezTo>
                  <a:cubicBezTo>
                    <a:pt x="2719" y="2252"/>
                    <a:pt x="2720" y="2251"/>
                    <a:pt x="2721" y="2250"/>
                  </a:cubicBezTo>
                  <a:cubicBezTo>
                    <a:pt x="2722" y="2248"/>
                    <a:pt x="2723" y="2246"/>
                    <a:pt x="2724" y="2245"/>
                  </a:cubicBezTo>
                  <a:cubicBezTo>
                    <a:pt x="2725" y="2243"/>
                    <a:pt x="2726" y="2242"/>
                    <a:pt x="2727" y="2241"/>
                  </a:cubicBezTo>
                  <a:cubicBezTo>
                    <a:pt x="2732" y="2231"/>
                    <a:pt x="2735" y="2220"/>
                    <a:pt x="2735" y="2209"/>
                  </a:cubicBezTo>
                  <a:cubicBezTo>
                    <a:pt x="2735" y="2197"/>
                    <a:pt x="2732" y="2187"/>
                    <a:pt x="2727" y="2176"/>
                  </a:cubicBezTo>
                  <a:cubicBezTo>
                    <a:pt x="2727" y="2176"/>
                    <a:pt x="2728" y="2175"/>
                    <a:pt x="2729" y="2175"/>
                  </a:cubicBezTo>
                  <a:cubicBezTo>
                    <a:pt x="3009" y="1948"/>
                    <a:pt x="3009" y="1948"/>
                    <a:pt x="3009" y="1948"/>
                  </a:cubicBezTo>
                  <a:cubicBezTo>
                    <a:pt x="3010" y="1947"/>
                    <a:pt x="3011" y="1946"/>
                    <a:pt x="3012" y="1945"/>
                  </a:cubicBezTo>
                  <a:cubicBezTo>
                    <a:pt x="3013" y="1946"/>
                    <a:pt x="3014" y="1947"/>
                    <a:pt x="3015" y="1948"/>
                  </a:cubicBezTo>
                  <a:cubicBezTo>
                    <a:pt x="3294" y="2175"/>
                    <a:pt x="3294" y="2175"/>
                    <a:pt x="3294" y="2175"/>
                  </a:cubicBezTo>
                  <a:cubicBezTo>
                    <a:pt x="3295" y="2175"/>
                    <a:pt x="3296" y="2176"/>
                    <a:pt x="3296" y="2176"/>
                  </a:cubicBezTo>
                  <a:cubicBezTo>
                    <a:pt x="3297" y="2175"/>
                    <a:pt x="3298" y="2174"/>
                    <a:pt x="3299" y="2172"/>
                  </a:cubicBezTo>
                  <a:cubicBezTo>
                    <a:pt x="3300" y="2171"/>
                    <a:pt x="3301" y="2170"/>
                    <a:pt x="3302" y="2168"/>
                  </a:cubicBezTo>
                  <a:cubicBezTo>
                    <a:pt x="3301" y="2168"/>
                    <a:pt x="3301" y="2167"/>
                    <a:pt x="3300" y="2167"/>
                  </a:cubicBezTo>
                  <a:cubicBezTo>
                    <a:pt x="3021" y="1939"/>
                    <a:pt x="3021" y="1939"/>
                    <a:pt x="3021" y="1939"/>
                  </a:cubicBezTo>
                  <a:cubicBezTo>
                    <a:pt x="3020" y="1939"/>
                    <a:pt x="3020" y="1938"/>
                    <a:pt x="3019" y="1938"/>
                  </a:cubicBezTo>
                  <a:cubicBezTo>
                    <a:pt x="3020" y="1936"/>
                    <a:pt x="3021" y="1935"/>
                    <a:pt x="3022" y="1934"/>
                  </a:cubicBezTo>
                  <a:cubicBezTo>
                    <a:pt x="3023" y="1932"/>
                    <a:pt x="3024" y="1931"/>
                    <a:pt x="3025" y="1930"/>
                  </a:cubicBezTo>
                  <a:cubicBezTo>
                    <a:pt x="3026" y="1928"/>
                    <a:pt x="3027" y="1927"/>
                    <a:pt x="3028" y="1926"/>
                  </a:cubicBezTo>
                  <a:cubicBezTo>
                    <a:pt x="3033" y="1915"/>
                    <a:pt x="3036" y="1905"/>
                    <a:pt x="3036" y="1893"/>
                  </a:cubicBezTo>
                  <a:cubicBezTo>
                    <a:pt x="3036" y="1882"/>
                    <a:pt x="3033" y="1871"/>
                    <a:pt x="3028" y="1861"/>
                  </a:cubicBezTo>
                  <a:cubicBezTo>
                    <a:pt x="3028" y="1861"/>
                    <a:pt x="3029" y="1859"/>
                    <a:pt x="3030" y="1859"/>
                  </a:cubicBezTo>
                  <a:cubicBezTo>
                    <a:pt x="3309" y="1632"/>
                    <a:pt x="3309" y="1632"/>
                    <a:pt x="3309" y="1632"/>
                  </a:cubicBezTo>
                  <a:cubicBezTo>
                    <a:pt x="3310" y="1631"/>
                    <a:pt x="3311" y="1630"/>
                    <a:pt x="3312" y="1629"/>
                  </a:cubicBezTo>
                  <a:cubicBezTo>
                    <a:pt x="3313" y="1630"/>
                    <a:pt x="3314" y="1631"/>
                    <a:pt x="3315" y="1632"/>
                  </a:cubicBezTo>
                  <a:cubicBezTo>
                    <a:pt x="3595" y="1859"/>
                    <a:pt x="3595" y="1859"/>
                    <a:pt x="3595" y="1859"/>
                  </a:cubicBezTo>
                  <a:cubicBezTo>
                    <a:pt x="3596" y="1859"/>
                    <a:pt x="3597" y="1861"/>
                    <a:pt x="3597" y="1861"/>
                  </a:cubicBezTo>
                  <a:cubicBezTo>
                    <a:pt x="3598" y="1859"/>
                    <a:pt x="3599" y="1858"/>
                    <a:pt x="3600" y="1856"/>
                  </a:cubicBezTo>
                  <a:cubicBezTo>
                    <a:pt x="3601" y="1855"/>
                    <a:pt x="3602" y="1854"/>
                    <a:pt x="3603" y="1852"/>
                  </a:cubicBezTo>
                  <a:cubicBezTo>
                    <a:pt x="3602" y="1852"/>
                    <a:pt x="3602" y="1851"/>
                    <a:pt x="3601" y="1851"/>
                  </a:cubicBezTo>
                  <a:cubicBezTo>
                    <a:pt x="3321" y="1624"/>
                    <a:pt x="3321" y="1624"/>
                    <a:pt x="3321" y="1624"/>
                  </a:cubicBezTo>
                  <a:cubicBezTo>
                    <a:pt x="3320" y="1624"/>
                    <a:pt x="3320" y="1623"/>
                    <a:pt x="3319" y="1623"/>
                  </a:cubicBezTo>
                  <a:cubicBezTo>
                    <a:pt x="3320" y="1621"/>
                    <a:pt x="3321" y="1620"/>
                    <a:pt x="3322" y="1619"/>
                  </a:cubicBezTo>
                  <a:cubicBezTo>
                    <a:pt x="3323" y="1617"/>
                    <a:pt x="3324" y="1616"/>
                    <a:pt x="3325" y="1615"/>
                  </a:cubicBezTo>
                  <a:cubicBezTo>
                    <a:pt x="3326" y="1612"/>
                    <a:pt x="3327" y="1611"/>
                    <a:pt x="3328" y="1610"/>
                  </a:cubicBezTo>
                  <a:cubicBezTo>
                    <a:pt x="3333" y="1600"/>
                    <a:pt x="3336" y="1589"/>
                    <a:pt x="3336" y="1578"/>
                  </a:cubicBezTo>
                  <a:cubicBezTo>
                    <a:pt x="3336" y="1566"/>
                    <a:pt x="3333" y="1556"/>
                    <a:pt x="3328" y="1545"/>
                  </a:cubicBezTo>
                  <a:cubicBezTo>
                    <a:pt x="3328" y="1545"/>
                    <a:pt x="3329" y="1544"/>
                    <a:pt x="3330" y="1544"/>
                  </a:cubicBezTo>
                  <a:cubicBezTo>
                    <a:pt x="3610" y="1317"/>
                    <a:pt x="3610" y="1317"/>
                    <a:pt x="3610" y="1317"/>
                  </a:cubicBezTo>
                  <a:cubicBezTo>
                    <a:pt x="3611" y="1316"/>
                    <a:pt x="3612" y="1315"/>
                    <a:pt x="3613" y="1314"/>
                  </a:cubicBezTo>
                  <a:cubicBezTo>
                    <a:pt x="3614" y="1315"/>
                    <a:pt x="3615" y="1316"/>
                    <a:pt x="3616" y="1317"/>
                  </a:cubicBezTo>
                  <a:cubicBezTo>
                    <a:pt x="3895" y="1544"/>
                    <a:pt x="3895" y="1544"/>
                    <a:pt x="3895" y="1544"/>
                  </a:cubicBezTo>
                  <a:cubicBezTo>
                    <a:pt x="3896" y="1544"/>
                    <a:pt x="3897" y="1545"/>
                    <a:pt x="3897" y="1545"/>
                  </a:cubicBezTo>
                  <a:cubicBezTo>
                    <a:pt x="3898" y="1544"/>
                    <a:pt x="3899" y="1543"/>
                    <a:pt x="3900" y="1541"/>
                  </a:cubicBezTo>
                  <a:cubicBezTo>
                    <a:pt x="3901" y="1540"/>
                    <a:pt x="3902" y="1539"/>
                    <a:pt x="3903" y="1537"/>
                  </a:cubicBezTo>
                  <a:cubicBezTo>
                    <a:pt x="3902" y="1537"/>
                    <a:pt x="3902" y="1536"/>
                    <a:pt x="3901" y="1536"/>
                  </a:cubicBezTo>
                  <a:cubicBezTo>
                    <a:pt x="3622" y="1309"/>
                    <a:pt x="3622" y="1309"/>
                    <a:pt x="3622" y="1309"/>
                  </a:cubicBezTo>
                  <a:cubicBezTo>
                    <a:pt x="3621" y="1309"/>
                    <a:pt x="3621" y="1308"/>
                    <a:pt x="3620" y="1308"/>
                  </a:cubicBezTo>
                  <a:cubicBezTo>
                    <a:pt x="3621" y="1305"/>
                    <a:pt x="3622" y="1304"/>
                    <a:pt x="3623" y="1303"/>
                  </a:cubicBezTo>
                  <a:cubicBezTo>
                    <a:pt x="3624" y="1301"/>
                    <a:pt x="3625" y="1300"/>
                    <a:pt x="3626" y="1299"/>
                  </a:cubicBezTo>
                  <a:cubicBezTo>
                    <a:pt x="3627" y="1297"/>
                    <a:pt x="3628" y="1296"/>
                    <a:pt x="3629" y="1295"/>
                  </a:cubicBezTo>
                  <a:cubicBezTo>
                    <a:pt x="3634" y="1284"/>
                    <a:pt x="3637" y="1274"/>
                    <a:pt x="3637" y="1262"/>
                  </a:cubicBezTo>
                  <a:cubicBezTo>
                    <a:pt x="3637" y="1251"/>
                    <a:pt x="3634" y="1240"/>
                    <a:pt x="3629" y="1230"/>
                  </a:cubicBezTo>
                  <a:cubicBezTo>
                    <a:pt x="3629" y="1230"/>
                    <a:pt x="3630" y="1229"/>
                    <a:pt x="3631" y="1229"/>
                  </a:cubicBezTo>
                  <a:cubicBezTo>
                    <a:pt x="3910" y="1002"/>
                    <a:pt x="3910" y="1002"/>
                    <a:pt x="3910" y="1002"/>
                  </a:cubicBezTo>
                  <a:cubicBezTo>
                    <a:pt x="3911" y="1000"/>
                    <a:pt x="3912" y="999"/>
                    <a:pt x="3913" y="998"/>
                  </a:cubicBezTo>
                  <a:cubicBezTo>
                    <a:pt x="3914" y="999"/>
                    <a:pt x="3915" y="1000"/>
                    <a:pt x="3916" y="1002"/>
                  </a:cubicBezTo>
                  <a:cubicBezTo>
                    <a:pt x="4196" y="1229"/>
                    <a:pt x="4196" y="1229"/>
                    <a:pt x="4196" y="1229"/>
                  </a:cubicBezTo>
                  <a:cubicBezTo>
                    <a:pt x="4197" y="1229"/>
                    <a:pt x="4198" y="1230"/>
                    <a:pt x="4198" y="1230"/>
                  </a:cubicBezTo>
                  <a:cubicBezTo>
                    <a:pt x="4199" y="1229"/>
                    <a:pt x="4200" y="1228"/>
                    <a:pt x="4201" y="1225"/>
                  </a:cubicBezTo>
                  <a:cubicBezTo>
                    <a:pt x="4202" y="1224"/>
                    <a:pt x="4203" y="1223"/>
                    <a:pt x="4204" y="1221"/>
                  </a:cubicBezTo>
                  <a:cubicBezTo>
                    <a:pt x="4203" y="1221"/>
                    <a:pt x="4203" y="1220"/>
                    <a:pt x="4202" y="1220"/>
                  </a:cubicBezTo>
                  <a:cubicBezTo>
                    <a:pt x="3922" y="993"/>
                    <a:pt x="3922" y="993"/>
                    <a:pt x="3922" y="993"/>
                  </a:cubicBezTo>
                  <a:cubicBezTo>
                    <a:pt x="3921" y="993"/>
                    <a:pt x="3921" y="992"/>
                    <a:pt x="3920" y="992"/>
                  </a:cubicBezTo>
                  <a:cubicBezTo>
                    <a:pt x="3921" y="990"/>
                    <a:pt x="3922" y="989"/>
                    <a:pt x="3923" y="988"/>
                  </a:cubicBezTo>
                  <a:cubicBezTo>
                    <a:pt x="3924" y="986"/>
                    <a:pt x="3925" y="985"/>
                    <a:pt x="3926" y="984"/>
                  </a:cubicBezTo>
                  <a:cubicBezTo>
                    <a:pt x="3927" y="982"/>
                    <a:pt x="3928" y="981"/>
                    <a:pt x="3929" y="979"/>
                  </a:cubicBezTo>
                  <a:cubicBezTo>
                    <a:pt x="3934" y="969"/>
                    <a:pt x="3937" y="958"/>
                    <a:pt x="3937" y="947"/>
                  </a:cubicBezTo>
                  <a:cubicBezTo>
                    <a:pt x="3937" y="935"/>
                    <a:pt x="3934" y="925"/>
                    <a:pt x="3929" y="914"/>
                  </a:cubicBezTo>
                  <a:cubicBezTo>
                    <a:pt x="3929" y="914"/>
                    <a:pt x="3930" y="913"/>
                    <a:pt x="3931" y="913"/>
                  </a:cubicBezTo>
                  <a:cubicBezTo>
                    <a:pt x="4211" y="686"/>
                    <a:pt x="4211" y="686"/>
                    <a:pt x="4211" y="686"/>
                  </a:cubicBezTo>
                  <a:cubicBezTo>
                    <a:pt x="4212" y="685"/>
                    <a:pt x="4213" y="684"/>
                    <a:pt x="4214" y="683"/>
                  </a:cubicBezTo>
                  <a:cubicBezTo>
                    <a:pt x="4215" y="684"/>
                    <a:pt x="4216" y="685"/>
                    <a:pt x="4217" y="686"/>
                  </a:cubicBezTo>
                  <a:cubicBezTo>
                    <a:pt x="4496" y="913"/>
                    <a:pt x="4496" y="913"/>
                    <a:pt x="4496" y="913"/>
                  </a:cubicBezTo>
                  <a:cubicBezTo>
                    <a:pt x="4497" y="913"/>
                    <a:pt x="4498" y="914"/>
                    <a:pt x="4498" y="914"/>
                  </a:cubicBezTo>
                  <a:cubicBezTo>
                    <a:pt x="4498" y="914"/>
                    <a:pt x="4499" y="914"/>
                    <a:pt x="4499" y="914"/>
                  </a:cubicBezTo>
                  <a:cubicBezTo>
                    <a:pt x="4499" y="913"/>
                    <a:pt x="4499" y="913"/>
                    <a:pt x="4500" y="913"/>
                  </a:cubicBezTo>
                  <a:cubicBezTo>
                    <a:pt x="4500" y="912"/>
                    <a:pt x="4500" y="912"/>
                    <a:pt x="4500" y="912"/>
                  </a:cubicBezTo>
                  <a:cubicBezTo>
                    <a:pt x="4500" y="911"/>
                    <a:pt x="4501" y="911"/>
                    <a:pt x="4501" y="910"/>
                  </a:cubicBezTo>
                  <a:cubicBezTo>
                    <a:pt x="4502" y="909"/>
                    <a:pt x="4503" y="908"/>
                    <a:pt x="4503" y="907"/>
                  </a:cubicBezTo>
                  <a:cubicBezTo>
                    <a:pt x="4504" y="907"/>
                    <a:pt x="4504" y="907"/>
                    <a:pt x="4504" y="906"/>
                  </a:cubicBezTo>
                  <a:cubicBezTo>
                    <a:pt x="4503" y="906"/>
                    <a:pt x="4503" y="905"/>
                    <a:pt x="4502" y="905"/>
                  </a:cubicBezTo>
                  <a:cubicBezTo>
                    <a:pt x="4223" y="678"/>
                    <a:pt x="4223" y="678"/>
                    <a:pt x="4223" y="678"/>
                  </a:cubicBezTo>
                  <a:cubicBezTo>
                    <a:pt x="4222" y="678"/>
                    <a:pt x="4222" y="677"/>
                    <a:pt x="4221" y="677"/>
                  </a:cubicBezTo>
                  <a:cubicBezTo>
                    <a:pt x="4221" y="676"/>
                    <a:pt x="4222" y="675"/>
                    <a:pt x="4222" y="674"/>
                  </a:cubicBezTo>
                  <a:cubicBezTo>
                    <a:pt x="4222" y="674"/>
                    <a:pt x="4222" y="674"/>
                    <a:pt x="4222" y="674"/>
                  </a:cubicBezTo>
                  <a:cubicBezTo>
                    <a:pt x="4223" y="673"/>
                    <a:pt x="4223" y="673"/>
                    <a:pt x="4224" y="672"/>
                  </a:cubicBezTo>
                  <a:cubicBezTo>
                    <a:pt x="4224" y="671"/>
                    <a:pt x="4225" y="670"/>
                    <a:pt x="4226" y="669"/>
                  </a:cubicBezTo>
                  <a:cubicBezTo>
                    <a:pt x="4226" y="669"/>
                    <a:pt x="4226" y="669"/>
                    <a:pt x="4227" y="668"/>
                  </a:cubicBezTo>
                  <a:cubicBezTo>
                    <a:pt x="4227" y="668"/>
                    <a:pt x="4227" y="668"/>
                    <a:pt x="4227" y="668"/>
                  </a:cubicBezTo>
                  <a:cubicBezTo>
                    <a:pt x="4227" y="667"/>
                    <a:pt x="4228" y="666"/>
                    <a:pt x="4228" y="666"/>
                  </a:cubicBezTo>
                  <a:cubicBezTo>
                    <a:pt x="4228" y="666"/>
                    <a:pt x="4228" y="665"/>
                    <a:pt x="4229" y="665"/>
                  </a:cubicBezTo>
                  <a:cubicBezTo>
                    <a:pt x="4229" y="665"/>
                    <a:pt x="4229" y="664"/>
                    <a:pt x="4230" y="664"/>
                  </a:cubicBezTo>
                  <a:cubicBezTo>
                    <a:pt x="4235" y="654"/>
                    <a:pt x="4238" y="643"/>
                    <a:pt x="4238" y="631"/>
                  </a:cubicBezTo>
                  <a:cubicBezTo>
                    <a:pt x="4238" y="620"/>
                    <a:pt x="4235" y="609"/>
                    <a:pt x="4230" y="599"/>
                  </a:cubicBezTo>
                  <a:cubicBezTo>
                    <a:pt x="4230" y="599"/>
                    <a:pt x="4231" y="598"/>
                    <a:pt x="4232" y="598"/>
                  </a:cubicBezTo>
                  <a:cubicBezTo>
                    <a:pt x="4511" y="371"/>
                    <a:pt x="4511" y="371"/>
                    <a:pt x="4511" y="371"/>
                  </a:cubicBezTo>
                  <a:cubicBezTo>
                    <a:pt x="4512" y="370"/>
                    <a:pt x="4513" y="369"/>
                    <a:pt x="4514" y="368"/>
                  </a:cubicBezTo>
                  <a:cubicBezTo>
                    <a:pt x="4515" y="369"/>
                    <a:pt x="4516" y="370"/>
                    <a:pt x="4517" y="371"/>
                  </a:cubicBezTo>
                  <a:cubicBezTo>
                    <a:pt x="4797" y="598"/>
                    <a:pt x="4797" y="598"/>
                    <a:pt x="4797" y="598"/>
                  </a:cubicBezTo>
                  <a:cubicBezTo>
                    <a:pt x="4798" y="598"/>
                    <a:pt x="4799" y="599"/>
                    <a:pt x="4799" y="599"/>
                  </a:cubicBezTo>
                  <a:cubicBezTo>
                    <a:pt x="4799" y="599"/>
                    <a:pt x="4799" y="599"/>
                    <a:pt x="4799" y="599"/>
                  </a:cubicBezTo>
                  <a:cubicBezTo>
                    <a:pt x="4800" y="598"/>
                    <a:pt x="4801" y="597"/>
                    <a:pt x="4802" y="595"/>
                  </a:cubicBezTo>
                  <a:cubicBezTo>
                    <a:pt x="4803" y="594"/>
                    <a:pt x="4804" y="593"/>
                    <a:pt x="4805" y="590"/>
                  </a:cubicBezTo>
                  <a:cubicBezTo>
                    <a:pt x="4805" y="590"/>
                    <a:pt x="4805" y="590"/>
                    <a:pt x="4805" y="590"/>
                  </a:cubicBezTo>
                  <a:cubicBezTo>
                    <a:pt x="4804" y="590"/>
                    <a:pt x="4804" y="589"/>
                    <a:pt x="4803" y="589"/>
                  </a:cubicBezTo>
                  <a:cubicBezTo>
                    <a:pt x="4523" y="362"/>
                    <a:pt x="4523" y="362"/>
                    <a:pt x="4523" y="362"/>
                  </a:cubicBezTo>
                  <a:cubicBezTo>
                    <a:pt x="4522" y="362"/>
                    <a:pt x="4522" y="361"/>
                    <a:pt x="4521" y="361"/>
                  </a:cubicBezTo>
                  <a:cubicBezTo>
                    <a:pt x="4521" y="361"/>
                    <a:pt x="4521" y="361"/>
                    <a:pt x="4521" y="361"/>
                  </a:cubicBezTo>
                  <a:cubicBezTo>
                    <a:pt x="4522" y="359"/>
                    <a:pt x="4523" y="358"/>
                    <a:pt x="4524" y="357"/>
                  </a:cubicBezTo>
                  <a:cubicBezTo>
                    <a:pt x="4525" y="355"/>
                    <a:pt x="4526" y="354"/>
                    <a:pt x="4527" y="353"/>
                  </a:cubicBezTo>
                  <a:cubicBezTo>
                    <a:pt x="4528" y="351"/>
                    <a:pt x="4529" y="350"/>
                    <a:pt x="4530" y="349"/>
                  </a:cubicBezTo>
                  <a:cubicBezTo>
                    <a:pt x="4530" y="349"/>
                    <a:pt x="4530" y="349"/>
                    <a:pt x="4530" y="349"/>
                  </a:cubicBezTo>
                  <a:cubicBezTo>
                    <a:pt x="4535" y="338"/>
                    <a:pt x="4538" y="328"/>
                    <a:pt x="4538" y="316"/>
                  </a:cubicBezTo>
                  <a:cubicBezTo>
                    <a:pt x="4538" y="304"/>
                    <a:pt x="4535" y="294"/>
                    <a:pt x="4530" y="283"/>
                  </a:cubicBezTo>
                  <a:cubicBezTo>
                    <a:pt x="4530" y="283"/>
                    <a:pt x="4531" y="282"/>
                    <a:pt x="4532" y="282"/>
                  </a:cubicBezTo>
                  <a:cubicBezTo>
                    <a:pt x="4812" y="55"/>
                    <a:pt x="4812" y="55"/>
                    <a:pt x="4812" y="55"/>
                  </a:cubicBezTo>
                  <a:cubicBezTo>
                    <a:pt x="4813" y="54"/>
                    <a:pt x="4814" y="53"/>
                    <a:pt x="4815" y="52"/>
                  </a:cubicBezTo>
                  <a:cubicBezTo>
                    <a:pt x="4815" y="52"/>
                    <a:pt x="4815" y="52"/>
                    <a:pt x="4815" y="52"/>
                  </a:cubicBezTo>
                  <a:cubicBezTo>
                    <a:pt x="4816" y="53"/>
                    <a:pt x="4817" y="54"/>
                    <a:pt x="4818" y="55"/>
                  </a:cubicBezTo>
                  <a:cubicBezTo>
                    <a:pt x="5097" y="283"/>
                    <a:pt x="5097" y="283"/>
                    <a:pt x="5097" y="283"/>
                  </a:cubicBezTo>
                  <a:cubicBezTo>
                    <a:pt x="5098" y="283"/>
                    <a:pt x="5098" y="283"/>
                    <a:pt x="5099" y="283"/>
                  </a:cubicBezTo>
                  <a:cubicBezTo>
                    <a:pt x="5099" y="283"/>
                    <a:pt x="5099" y="284"/>
                    <a:pt x="5099" y="284"/>
                  </a:cubicBezTo>
                  <a:cubicBezTo>
                    <a:pt x="5101" y="283"/>
                    <a:pt x="5102" y="282"/>
                    <a:pt x="5103" y="279"/>
                  </a:cubicBezTo>
                  <a:cubicBezTo>
                    <a:pt x="5104" y="278"/>
                    <a:pt x="5105" y="277"/>
                    <a:pt x="5106" y="275"/>
                  </a:cubicBezTo>
                  <a:cubicBezTo>
                    <a:pt x="5105" y="275"/>
                    <a:pt x="5105" y="275"/>
                    <a:pt x="5105" y="275"/>
                  </a:cubicBezTo>
                  <a:cubicBezTo>
                    <a:pt x="5104" y="274"/>
                    <a:pt x="5104" y="274"/>
                    <a:pt x="5104" y="274"/>
                  </a:cubicBezTo>
                  <a:cubicBezTo>
                    <a:pt x="4824" y="46"/>
                    <a:pt x="4824" y="46"/>
                    <a:pt x="4824" y="46"/>
                  </a:cubicBezTo>
                  <a:cubicBezTo>
                    <a:pt x="4823" y="46"/>
                    <a:pt x="4823" y="45"/>
                    <a:pt x="4822" y="45"/>
                  </a:cubicBezTo>
                  <a:cubicBezTo>
                    <a:pt x="4822" y="45"/>
                    <a:pt x="4822" y="45"/>
                    <a:pt x="4822" y="45"/>
                  </a:cubicBezTo>
                  <a:cubicBezTo>
                    <a:pt x="4823" y="43"/>
                    <a:pt x="4824" y="42"/>
                    <a:pt x="4825" y="41"/>
                  </a:cubicBezTo>
                  <a:cubicBezTo>
                    <a:pt x="4826" y="39"/>
                    <a:pt x="4827" y="38"/>
                    <a:pt x="4828" y="37"/>
                  </a:cubicBezTo>
                  <a:cubicBezTo>
                    <a:pt x="4829" y="35"/>
                    <a:pt x="4830" y="34"/>
                    <a:pt x="4831" y="33"/>
                  </a:cubicBezTo>
                  <a:cubicBezTo>
                    <a:pt x="4831" y="33"/>
                    <a:pt x="4831" y="33"/>
                    <a:pt x="4831" y="33"/>
                  </a:cubicBezTo>
                  <a:cubicBezTo>
                    <a:pt x="4836" y="22"/>
                    <a:pt x="4839" y="12"/>
                    <a:pt x="4839" y="0"/>
                  </a:cubicBezTo>
                  <a:cubicBezTo>
                    <a:pt x="4834" y="0"/>
                    <a:pt x="4834" y="0"/>
                    <a:pt x="4834" y="0"/>
                  </a:cubicBezTo>
                  <a:cubicBezTo>
                    <a:pt x="4833" y="0"/>
                    <a:pt x="4832" y="0"/>
                    <a:pt x="4831" y="0"/>
                  </a:cubicBezTo>
                  <a:cubicBezTo>
                    <a:pt x="4830" y="0"/>
                    <a:pt x="4830" y="0"/>
                    <a:pt x="4830" y="0"/>
                  </a:cubicBezTo>
                  <a:cubicBezTo>
                    <a:pt x="4826" y="0"/>
                    <a:pt x="4826" y="0"/>
                    <a:pt x="4826" y="0"/>
                  </a:cubicBezTo>
                  <a:cubicBezTo>
                    <a:pt x="4820" y="0"/>
                    <a:pt x="4820" y="0"/>
                    <a:pt x="4820" y="0"/>
                  </a:cubicBezTo>
                  <a:cubicBezTo>
                    <a:pt x="4815" y="0"/>
                    <a:pt x="4815" y="0"/>
                    <a:pt x="4815" y="0"/>
                  </a:cubicBezTo>
                  <a:cubicBezTo>
                    <a:pt x="4815" y="0"/>
                    <a:pt x="4815" y="0"/>
                    <a:pt x="4815" y="20"/>
                  </a:cubicBezTo>
                  <a:cubicBezTo>
                    <a:pt x="4815" y="20"/>
                    <a:pt x="4815" y="20"/>
                    <a:pt x="4815" y="20"/>
                  </a:cubicBezTo>
                  <a:cubicBezTo>
                    <a:pt x="4815" y="21"/>
                    <a:pt x="4815" y="23"/>
                    <a:pt x="4815" y="29"/>
                  </a:cubicBezTo>
                  <a:cubicBezTo>
                    <a:pt x="4815" y="29"/>
                    <a:pt x="4815" y="30"/>
                    <a:pt x="4815" y="30"/>
                  </a:cubicBezTo>
                  <a:cubicBezTo>
                    <a:pt x="4815" y="31"/>
                    <a:pt x="4815" y="32"/>
                    <a:pt x="4815" y="38"/>
                  </a:cubicBezTo>
                  <a:cubicBezTo>
                    <a:pt x="4815" y="38"/>
                    <a:pt x="4815" y="38"/>
                    <a:pt x="4815" y="38"/>
                  </a:cubicBezTo>
                  <a:cubicBezTo>
                    <a:pt x="4815" y="38"/>
                    <a:pt x="4815" y="38"/>
                    <a:pt x="4815" y="38"/>
                  </a:cubicBezTo>
                  <a:cubicBezTo>
                    <a:pt x="4814" y="39"/>
                    <a:pt x="4813" y="41"/>
                    <a:pt x="4812" y="42"/>
                  </a:cubicBezTo>
                  <a:cubicBezTo>
                    <a:pt x="4810" y="43"/>
                    <a:pt x="4809" y="45"/>
                    <a:pt x="4808" y="46"/>
                  </a:cubicBezTo>
                  <a:cubicBezTo>
                    <a:pt x="4807" y="46"/>
                    <a:pt x="4807" y="47"/>
                    <a:pt x="4806" y="47"/>
                  </a:cubicBezTo>
                  <a:cubicBezTo>
                    <a:pt x="4526" y="274"/>
                    <a:pt x="4526" y="274"/>
                    <a:pt x="4526" y="274"/>
                  </a:cubicBezTo>
                  <a:cubicBezTo>
                    <a:pt x="4525" y="274"/>
                    <a:pt x="4525" y="275"/>
                    <a:pt x="4524" y="275"/>
                  </a:cubicBezTo>
                  <a:cubicBezTo>
                    <a:pt x="4523" y="276"/>
                    <a:pt x="4522" y="277"/>
                    <a:pt x="4521" y="278"/>
                  </a:cubicBezTo>
                  <a:cubicBezTo>
                    <a:pt x="4519" y="280"/>
                    <a:pt x="4518" y="281"/>
                    <a:pt x="4517" y="282"/>
                  </a:cubicBezTo>
                  <a:cubicBezTo>
                    <a:pt x="4516" y="283"/>
                    <a:pt x="4515" y="286"/>
                    <a:pt x="4514" y="287"/>
                  </a:cubicBezTo>
                  <a:cubicBezTo>
                    <a:pt x="4513" y="288"/>
                    <a:pt x="4512" y="290"/>
                    <a:pt x="4511" y="291"/>
                  </a:cubicBezTo>
                  <a:cubicBezTo>
                    <a:pt x="4510" y="293"/>
                    <a:pt x="4509" y="295"/>
                    <a:pt x="4508" y="296"/>
                  </a:cubicBezTo>
                  <a:cubicBezTo>
                    <a:pt x="4506" y="302"/>
                    <a:pt x="4504" y="310"/>
                    <a:pt x="4504" y="316"/>
                  </a:cubicBezTo>
                  <a:cubicBezTo>
                    <a:pt x="4504" y="316"/>
                    <a:pt x="4504" y="316"/>
                    <a:pt x="4504" y="316"/>
                  </a:cubicBezTo>
                  <a:cubicBezTo>
                    <a:pt x="4504" y="322"/>
                    <a:pt x="4506" y="330"/>
                    <a:pt x="4508" y="336"/>
                  </a:cubicBezTo>
                  <a:cubicBezTo>
                    <a:pt x="4510" y="334"/>
                    <a:pt x="4511" y="332"/>
                    <a:pt x="4511" y="330"/>
                  </a:cubicBezTo>
                  <a:cubicBezTo>
                    <a:pt x="4513" y="325"/>
                    <a:pt x="4514" y="320"/>
                    <a:pt x="4514" y="316"/>
                  </a:cubicBezTo>
                  <a:cubicBezTo>
                    <a:pt x="4514" y="312"/>
                    <a:pt x="4515" y="307"/>
                    <a:pt x="4517" y="302"/>
                  </a:cubicBezTo>
                  <a:cubicBezTo>
                    <a:pt x="4517" y="300"/>
                    <a:pt x="4518" y="298"/>
                    <a:pt x="4520" y="296"/>
                  </a:cubicBezTo>
                  <a:cubicBezTo>
                    <a:pt x="4520" y="295"/>
                    <a:pt x="4522" y="293"/>
                    <a:pt x="4523" y="292"/>
                  </a:cubicBezTo>
                  <a:cubicBezTo>
                    <a:pt x="4527" y="299"/>
                    <a:pt x="4529" y="307"/>
                    <a:pt x="4529" y="316"/>
                  </a:cubicBezTo>
                  <a:cubicBezTo>
                    <a:pt x="4529" y="316"/>
                    <a:pt x="4529" y="316"/>
                    <a:pt x="4529" y="316"/>
                  </a:cubicBezTo>
                  <a:cubicBezTo>
                    <a:pt x="4529" y="324"/>
                    <a:pt x="4527" y="333"/>
                    <a:pt x="4523" y="340"/>
                  </a:cubicBezTo>
                  <a:cubicBezTo>
                    <a:pt x="4522" y="342"/>
                    <a:pt x="4521" y="343"/>
                    <a:pt x="4520" y="345"/>
                  </a:cubicBezTo>
                  <a:cubicBezTo>
                    <a:pt x="4519" y="346"/>
                    <a:pt x="4518" y="349"/>
                    <a:pt x="4517" y="350"/>
                  </a:cubicBezTo>
                  <a:cubicBezTo>
                    <a:pt x="4516" y="351"/>
                    <a:pt x="4515" y="353"/>
                    <a:pt x="4514" y="354"/>
                  </a:cubicBezTo>
                  <a:cubicBezTo>
                    <a:pt x="4513" y="355"/>
                    <a:pt x="4512" y="356"/>
                    <a:pt x="4511" y="357"/>
                  </a:cubicBezTo>
                  <a:cubicBezTo>
                    <a:pt x="4509" y="358"/>
                    <a:pt x="4508" y="360"/>
                    <a:pt x="4507" y="361"/>
                  </a:cubicBezTo>
                  <a:cubicBezTo>
                    <a:pt x="4506" y="361"/>
                    <a:pt x="4506" y="362"/>
                    <a:pt x="4505" y="362"/>
                  </a:cubicBezTo>
                  <a:cubicBezTo>
                    <a:pt x="4226" y="589"/>
                    <a:pt x="4226" y="589"/>
                    <a:pt x="4226" y="589"/>
                  </a:cubicBezTo>
                  <a:cubicBezTo>
                    <a:pt x="4225" y="589"/>
                    <a:pt x="4225" y="590"/>
                    <a:pt x="4224" y="590"/>
                  </a:cubicBezTo>
                  <a:cubicBezTo>
                    <a:pt x="4223" y="591"/>
                    <a:pt x="4222" y="593"/>
                    <a:pt x="4221" y="594"/>
                  </a:cubicBezTo>
                  <a:cubicBezTo>
                    <a:pt x="4219" y="596"/>
                    <a:pt x="4218" y="597"/>
                    <a:pt x="4217" y="598"/>
                  </a:cubicBezTo>
                  <a:cubicBezTo>
                    <a:pt x="4216" y="599"/>
                    <a:pt x="4215" y="601"/>
                    <a:pt x="4214" y="602"/>
                  </a:cubicBezTo>
                  <a:cubicBezTo>
                    <a:pt x="4213" y="603"/>
                    <a:pt x="4212" y="605"/>
                    <a:pt x="4211" y="606"/>
                  </a:cubicBezTo>
                  <a:cubicBezTo>
                    <a:pt x="4210" y="608"/>
                    <a:pt x="4209" y="610"/>
                    <a:pt x="4208" y="611"/>
                  </a:cubicBezTo>
                  <a:cubicBezTo>
                    <a:pt x="4206" y="618"/>
                    <a:pt x="4204" y="625"/>
                    <a:pt x="4204" y="631"/>
                  </a:cubicBezTo>
                  <a:cubicBezTo>
                    <a:pt x="4204" y="631"/>
                    <a:pt x="4204" y="631"/>
                    <a:pt x="4204" y="631"/>
                  </a:cubicBezTo>
                  <a:cubicBezTo>
                    <a:pt x="4204" y="638"/>
                    <a:pt x="4206" y="645"/>
                    <a:pt x="4208" y="651"/>
                  </a:cubicBezTo>
                  <a:cubicBezTo>
                    <a:pt x="4210" y="649"/>
                    <a:pt x="4211" y="647"/>
                    <a:pt x="4211" y="645"/>
                  </a:cubicBezTo>
                  <a:cubicBezTo>
                    <a:pt x="4213" y="641"/>
                    <a:pt x="4214" y="636"/>
                    <a:pt x="4214" y="631"/>
                  </a:cubicBezTo>
                  <a:cubicBezTo>
                    <a:pt x="4214" y="627"/>
                    <a:pt x="4215" y="622"/>
                    <a:pt x="4217" y="618"/>
                  </a:cubicBezTo>
                  <a:cubicBezTo>
                    <a:pt x="4217" y="616"/>
                    <a:pt x="4218" y="614"/>
                    <a:pt x="4220" y="611"/>
                  </a:cubicBezTo>
                  <a:cubicBezTo>
                    <a:pt x="4220" y="610"/>
                    <a:pt x="4222" y="608"/>
                    <a:pt x="4223" y="607"/>
                  </a:cubicBezTo>
                  <a:cubicBezTo>
                    <a:pt x="4227" y="615"/>
                    <a:pt x="4229" y="623"/>
                    <a:pt x="4229" y="631"/>
                  </a:cubicBezTo>
                  <a:cubicBezTo>
                    <a:pt x="4229" y="631"/>
                    <a:pt x="4229" y="631"/>
                    <a:pt x="4229" y="631"/>
                  </a:cubicBezTo>
                  <a:cubicBezTo>
                    <a:pt x="4229" y="640"/>
                    <a:pt x="4227" y="648"/>
                    <a:pt x="4223" y="656"/>
                  </a:cubicBezTo>
                  <a:cubicBezTo>
                    <a:pt x="4222" y="658"/>
                    <a:pt x="4221" y="659"/>
                    <a:pt x="4220" y="661"/>
                  </a:cubicBezTo>
                  <a:cubicBezTo>
                    <a:pt x="4219" y="662"/>
                    <a:pt x="4218" y="664"/>
                    <a:pt x="4217" y="665"/>
                  </a:cubicBezTo>
                  <a:cubicBezTo>
                    <a:pt x="4216" y="666"/>
                    <a:pt x="4215" y="668"/>
                    <a:pt x="4214" y="669"/>
                  </a:cubicBezTo>
                  <a:cubicBezTo>
                    <a:pt x="4213" y="670"/>
                    <a:pt x="4212" y="671"/>
                    <a:pt x="4211" y="672"/>
                  </a:cubicBezTo>
                  <a:cubicBezTo>
                    <a:pt x="4209" y="673"/>
                    <a:pt x="4208" y="676"/>
                    <a:pt x="4207" y="677"/>
                  </a:cubicBezTo>
                  <a:cubicBezTo>
                    <a:pt x="4206" y="677"/>
                    <a:pt x="4206" y="678"/>
                    <a:pt x="4205" y="678"/>
                  </a:cubicBezTo>
                  <a:cubicBezTo>
                    <a:pt x="3925" y="905"/>
                    <a:pt x="3925" y="905"/>
                    <a:pt x="3925" y="905"/>
                  </a:cubicBezTo>
                  <a:cubicBezTo>
                    <a:pt x="3924" y="905"/>
                    <a:pt x="3924" y="906"/>
                    <a:pt x="3923" y="906"/>
                  </a:cubicBezTo>
                  <a:cubicBezTo>
                    <a:pt x="3922" y="907"/>
                    <a:pt x="3921" y="908"/>
                    <a:pt x="3920" y="909"/>
                  </a:cubicBezTo>
                  <a:cubicBezTo>
                    <a:pt x="3918" y="911"/>
                    <a:pt x="3917" y="912"/>
                    <a:pt x="3916" y="913"/>
                  </a:cubicBezTo>
                  <a:cubicBezTo>
                    <a:pt x="3915" y="914"/>
                    <a:pt x="3914" y="916"/>
                    <a:pt x="3913" y="917"/>
                  </a:cubicBezTo>
                  <a:cubicBezTo>
                    <a:pt x="3912" y="918"/>
                    <a:pt x="3911" y="921"/>
                    <a:pt x="3910" y="922"/>
                  </a:cubicBezTo>
                  <a:cubicBezTo>
                    <a:pt x="3909" y="924"/>
                    <a:pt x="3908" y="926"/>
                    <a:pt x="3907" y="927"/>
                  </a:cubicBezTo>
                  <a:cubicBezTo>
                    <a:pt x="3905" y="933"/>
                    <a:pt x="3903" y="940"/>
                    <a:pt x="3903" y="947"/>
                  </a:cubicBezTo>
                  <a:cubicBezTo>
                    <a:pt x="3903" y="947"/>
                    <a:pt x="3903" y="947"/>
                    <a:pt x="3903" y="947"/>
                  </a:cubicBezTo>
                  <a:cubicBezTo>
                    <a:pt x="3903" y="953"/>
                    <a:pt x="3905" y="961"/>
                    <a:pt x="3907" y="967"/>
                  </a:cubicBezTo>
                  <a:cubicBezTo>
                    <a:pt x="3909" y="965"/>
                    <a:pt x="3910" y="963"/>
                    <a:pt x="3910" y="961"/>
                  </a:cubicBezTo>
                  <a:cubicBezTo>
                    <a:pt x="3912" y="956"/>
                    <a:pt x="3913" y="951"/>
                    <a:pt x="3913" y="947"/>
                  </a:cubicBezTo>
                  <a:cubicBezTo>
                    <a:pt x="3913" y="943"/>
                    <a:pt x="3914" y="937"/>
                    <a:pt x="3916" y="933"/>
                  </a:cubicBezTo>
                  <a:cubicBezTo>
                    <a:pt x="3916" y="931"/>
                    <a:pt x="3917" y="929"/>
                    <a:pt x="3919" y="927"/>
                  </a:cubicBezTo>
                  <a:cubicBezTo>
                    <a:pt x="3919" y="926"/>
                    <a:pt x="3921" y="924"/>
                    <a:pt x="3922" y="923"/>
                  </a:cubicBezTo>
                  <a:cubicBezTo>
                    <a:pt x="3926" y="930"/>
                    <a:pt x="3928" y="938"/>
                    <a:pt x="3928" y="947"/>
                  </a:cubicBezTo>
                  <a:cubicBezTo>
                    <a:pt x="3928" y="947"/>
                    <a:pt x="3928" y="947"/>
                    <a:pt x="3928" y="947"/>
                  </a:cubicBezTo>
                  <a:cubicBezTo>
                    <a:pt x="3928" y="955"/>
                    <a:pt x="3926" y="964"/>
                    <a:pt x="3922" y="971"/>
                  </a:cubicBezTo>
                  <a:cubicBezTo>
                    <a:pt x="3921" y="973"/>
                    <a:pt x="3920" y="974"/>
                    <a:pt x="3919" y="976"/>
                  </a:cubicBezTo>
                  <a:cubicBezTo>
                    <a:pt x="3918" y="977"/>
                    <a:pt x="3917" y="979"/>
                    <a:pt x="3916" y="981"/>
                  </a:cubicBezTo>
                  <a:cubicBezTo>
                    <a:pt x="3915" y="982"/>
                    <a:pt x="3914" y="984"/>
                    <a:pt x="3913" y="985"/>
                  </a:cubicBezTo>
                  <a:cubicBezTo>
                    <a:pt x="3912" y="986"/>
                    <a:pt x="3911" y="987"/>
                    <a:pt x="3910" y="988"/>
                  </a:cubicBezTo>
                  <a:cubicBezTo>
                    <a:pt x="3908" y="989"/>
                    <a:pt x="3907" y="991"/>
                    <a:pt x="3906" y="992"/>
                  </a:cubicBezTo>
                  <a:cubicBezTo>
                    <a:pt x="3905" y="992"/>
                    <a:pt x="3905" y="993"/>
                    <a:pt x="3904" y="993"/>
                  </a:cubicBezTo>
                  <a:cubicBezTo>
                    <a:pt x="3667" y="1186"/>
                    <a:pt x="3631" y="1215"/>
                    <a:pt x="3626" y="1219"/>
                  </a:cubicBezTo>
                  <a:cubicBezTo>
                    <a:pt x="3625" y="1220"/>
                    <a:pt x="3625" y="1220"/>
                    <a:pt x="3625" y="1220"/>
                  </a:cubicBezTo>
                  <a:cubicBezTo>
                    <a:pt x="3625" y="1220"/>
                    <a:pt x="3625" y="1220"/>
                    <a:pt x="3625" y="1220"/>
                  </a:cubicBezTo>
                  <a:cubicBezTo>
                    <a:pt x="3625" y="1220"/>
                    <a:pt x="3625" y="1220"/>
                    <a:pt x="3625" y="1220"/>
                  </a:cubicBezTo>
                  <a:cubicBezTo>
                    <a:pt x="3624" y="1220"/>
                    <a:pt x="3624" y="1221"/>
                    <a:pt x="3623" y="1221"/>
                  </a:cubicBezTo>
                  <a:cubicBezTo>
                    <a:pt x="3622" y="1222"/>
                    <a:pt x="3621" y="1223"/>
                    <a:pt x="3620" y="1224"/>
                  </a:cubicBezTo>
                  <a:cubicBezTo>
                    <a:pt x="3618" y="1227"/>
                    <a:pt x="3617" y="1228"/>
                    <a:pt x="3616" y="1229"/>
                  </a:cubicBezTo>
                  <a:cubicBezTo>
                    <a:pt x="3615" y="1230"/>
                    <a:pt x="3614" y="1232"/>
                    <a:pt x="3613" y="1233"/>
                  </a:cubicBezTo>
                  <a:cubicBezTo>
                    <a:pt x="3612" y="1234"/>
                    <a:pt x="3611" y="1236"/>
                    <a:pt x="3610" y="1237"/>
                  </a:cubicBezTo>
                  <a:cubicBezTo>
                    <a:pt x="3609" y="1239"/>
                    <a:pt x="3608" y="1241"/>
                    <a:pt x="3607" y="1242"/>
                  </a:cubicBezTo>
                  <a:cubicBezTo>
                    <a:pt x="3605" y="1249"/>
                    <a:pt x="3603" y="1256"/>
                    <a:pt x="3603" y="1262"/>
                  </a:cubicBezTo>
                  <a:cubicBezTo>
                    <a:pt x="3603" y="1269"/>
                    <a:pt x="3605" y="1276"/>
                    <a:pt x="3607" y="1282"/>
                  </a:cubicBezTo>
                  <a:cubicBezTo>
                    <a:pt x="3609" y="1280"/>
                    <a:pt x="3610" y="1278"/>
                    <a:pt x="3610" y="1276"/>
                  </a:cubicBezTo>
                  <a:cubicBezTo>
                    <a:pt x="3612" y="1272"/>
                    <a:pt x="3613" y="1267"/>
                    <a:pt x="3613" y="1262"/>
                  </a:cubicBezTo>
                  <a:cubicBezTo>
                    <a:pt x="3613" y="1258"/>
                    <a:pt x="3614" y="1253"/>
                    <a:pt x="3616" y="1249"/>
                  </a:cubicBezTo>
                  <a:cubicBezTo>
                    <a:pt x="3616" y="1247"/>
                    <a:pt x="3617" y="1244"/>
                    <a:pt x="3619" y="1242"/>
                  </a:cubicBezTo>
                  <a:cubicBezTo>
                    <a:pt x="3619" y="1241"/>
                    <a:pt x="3621" y="1239"/>
                    <a:pt x="3622" y="1238"/>
                  </a:cubicBezTo>
                  <a:cubicBezTo>
                    <a:pt x="3626" y="1245"/>
                    <a:pt x="3628" y="1254"/>
                    <a:pt x="3628" y="1262"/>
                  </a:cubicBezTo>
                  <a:cubicBezTo>
                    <a:pt x="3628" y="1271"/>
                    <a:pt x="3626" y="1279"/>
                    <a:pt x="3622" y="1286"/>
                  </a:cubicBezTo>
                  <a:cubicBezTo>
                    <a:pt x="3621" y="1289"/>
                    <a:pt x="3620" y="1290"/>
                    <a:pt x="3619" y="1292"/>
                  </a:cubicBezTo>
                  <a:cubicBezTo>
                    <a:pt x="3618" y="1293"/>
                    <a:pt x="3617" y="1295"/>
                    <a:pt x="3616" y="1296"/>
                  </a:cubicBezTo>
                  <a:cubicBezTo>
                    <a:pt x="3615" y="1297"/>
                    <a:pt x="3614" y="1299"/>
                    <a:pt x="3613" y="1300"/>
                  </a:cubicBezTo>
                  <a:cubicBezTo>
                    <a:pt x="3612" y="1301"/>
                    <a:pt x="3611" y="1302"/>
                    <a:pt x="3610" y="1303"/>
                  </a:cubicBezTo>
                  <a:cubicBezTo>
                    <a:pt x="3608" y="1304"/>
                    <a:pt x="3607" y="1306"/>
                    <a:pt x="3606" y="1308"/>
                  </a:cubicBezTo>
                  <a:cubicBezTo>
                    <a:pt x="3605" y="1308"/>
                    <a:pt x="3605" y="1309"/>
                    <a:pt x="3604" y="1309"/>
                  </a:cubicBezTo>
                  <a:cubicBezTo>
                    <a:pt x="3604" y="1309"/>
                    <a:pt x="3604" y="1309"/>
                    <a:pt x="3604" y="1309"/>
                  </a:cubicBezTo>
                  <a:cubicBezTo>
                    <a:pt x="3604" y="1309"/>
                    <a:pt x="3604" y="1309"/>
                    <a:pt x="3604" y="1309"/>
                  </a:cubicBezTo>
                  <a:cubicBezTo>
                    <a:pt x="3324" y="1536"/>
                    <a:pt x="3324" y="1536"/>
                    <a:pt x="3324" y="1536"/>
                  </a:cubicBezTo>
                  <a:cubicBezTo>
                    <a:pt x="3323" y="1536"/>
                    <a:pt x="3323" y="1537"/>
                    <a:pt x="3322" y="1537"/>
                  </a:cubicBezTo>
                  <a:cubicBezTo>
                    <a:pt x="3321" y="1538"/>
                    <a:pt x="3320" y="1539"/>
                    <a:pt x="3319" y="1540"/>
                  </a:cubicBezTo>
                  <a:cubicBezTo>
                    <a:pt x="3317" y="1542"/>
                    <a:pt x="3316" y="1543"/>
                    <a:pt x="3315" y="1544"/>
                  </a:cubicBezTo>
                  <a:cubicBezTo>
                    <a:pt x="3314" y="1545"/>
                    <a:pt x="3313" y="1547"/>
                    <a:pt x="3312" y="1548"/>
                  </a:cubicBezTo>
                  <a:cubicBezTo>
                    <a:pt x="3311" y="1549"/>
                    <a:pt x="3310" y="1551"/>
                    <a:pt x="3309" y="1552"/>
                  </a:cubicBezTo>
                  <a:cubicBezTo>
                    <a:pt x="3308" y="1555"/>
                    <a:pt x="3307" y="1557"/>
                    <a:pt x="3306" y="1558"/>
                  </a:cubicBezTo>
                  <a:cubicBezTo>
                    <a:pt x="3304" y="1564"/>
                    <a:pt x="3302" y="1571"/>
                    <a:pt x="3302" y="1578"/>
                  </a:cubicBezTo>
                  <a:cubicBezTo>
                    <a:pt x="3302" y="1578"/>
                    <a:pt x="3302" y="1578"/>
                    <a:pt x="3302" y="1578"/>
                  </a:cubicBezTo>
                  <a:cubicBezTo>
                    <a:pt x="3302" y="1584"/>
                    <a:pt x="3304" y="1591"/>
                    <a:pt x="3306" y="1598"/>
                  </a:cubicBezTo>
                  <a:cubicBezTo>
                    <a:pt x="3308" y="1596"/>
                    <a:pt x="3309" y="1594"/>
                    <a:pt x="3309" y="1591"/>
                  </a:cubicBezTo>
                  <a:cubicBezTo>
                    <a:pt x="3311" y="1587"/>
                    <a:pt x="3312" y="1582"/>
                    <a:pt x="3312" y="1578"/>
                  </a:cubicBezTo>
                  <a:cubicBezTo>
                    <a:pt x="3312" y="1574"/>
                    <a:pt x="3313" y="1568"/>
                    <a:pt x="3315" y="1564"/>
                  </a:cubicBezTo>
                  <a:cubicBezTo>
                    <a:pt x="3315" y="1562"/>
                    <a:pt x="3316" y="1560"/>
                    <a:pt x="3318" y="1558"/>
                  </a:cubicBezTo>
                  <a:cubicBezTo>
                    <a:pt x="3318" y="1557"/>
                    <a:pt x="3320" y="1555"/>
                    <a:pt x="3321" y="1554"/>
                  </a:cubicBezTo>
                  <a:cubicBezTo>
                    <a:pt x="3325" y="1561"/>
                    <a:pt x="3327" y="1569"/>
                    <a:pt x="3327" y="1578"/>
                  </a:cubicBezTo>
                  <a:cubicBezTo>
                    <a:pt x="3327" y="1578"/>
                    <a:pt x="3327" y="1578"/>
                    <a:pt x="3327" y="1578"/>
                  </a:cubicBezTo>
                  <a:cubicBezTo>
                    <a:pt x="3327" y="1586"/>
                    <a:pt x="3325" y="1595"/>
                    <a:pt x="3321" y="1602"/>
                  </a:cubicBezTo>
                  <a:cubicBezTo>
                    <a:pt x="3320" y="1604"/>
                    <a:pt x="3319" y="1605"/>
                    <a:pt x="3318" y="1607"/>
                  </a:cubicBezTo>
                  <a:cubicBezTo>
                    <a:pt x="3317" y="1608"/>
                    <a:pt x="3316" y="1610"/>
                    <a:pt x="3315" y="1611"/>
                  </a:cubicBezTo>
                  <a:cubicBezTo>
                    <a:pt x="3314" y="1612"/>
                    <a:pt x="3313" y="1615"/>
                    <a:pt x="3312" y="1616"/>
                  </a:cubicBezTo>
                  <a:cubicBezTo>
                    <a:pt x="3311" y="1617"/>
                    <a:pt x="3310" y="1618"/>
                    <a:pt x="3309" y="1619"/>
                  </a:cubicBezTo>
                  <a:cubicBezTo>
                    <a:pt x="3307" y="1620"/>
                    <a:pt x="3306" y="1622"/>
                    <a:pt x="3305" y="1623"/>
                  </a:cubicBezTo>
                  <a:cubicBezTo>
                    <a:pt x="3304" y="1623"/>
                    <a:pt x="3304" y="1624"/>
                    <a:pt x="3303" y="1624"/>
                  </a:cubicBezTo>
                  <a:cubicBezTo>
                    <a:pt x="3024" y="1851"/>
                    <a:pt x="3024" y="1851"/>
                    <a:pt x="3024" y="1851"/>
                  </a:cubicBezTo>
                  <a:cubicBezTo>
                    <a:pt x="3023" y="1851"/>
                    <a:pt x="3023" y="1852"/>
                    <a:pt x="3022" y="1852"/>
                  </a:cubicBezTo>
                  <a:cubicBezTo>
                    <a:pt x="3021" y="1853"/>
                    <a:pt x="3020" y="1854"/>
                    <a:pt x="3019" y="1855"/>
                  </a:cubicBezTo>
                  <a:cubicBezTo>
                    <a:pt x="3017" y="1857"/>
                    <a:pt x="3016" y="1858"/>
                    <a:pt x="3015" y="1859"/>
                  </a:cubicBezTo>
                  <a:cubicBezTo>
                    <a:pt x="3014" y="1861"/>
                    <a:pt x="3013" y="1863"/>
                    <a:pt x="3012" y="1864"/>
                  </a:cubicBezTo>
                  <a:cubicBezTo>
                    <a:pt x="3011" y="1865"/>
                    <a:pt x="3010" y="1867"/>
                    <a:pt x="3009" y="1868"/>
                  </a:cubicBezTo>
                  <a:cubicBezTo>
                    <a:pt x="3008" y="1870"/>
                    <a:pt x="3007" y="1872"/>
                    <a:pt x="3006" y="1873"/>
                  </a:cubicBezTo>
                  <a:cubicBezTo>
                    <a:pt x="3004" y="1879"/>
                    <a:pt x="3002" y="1887"/>
                    <a:pt x="3002" y="1893"/>
                  </a:cubicBezTo>
                  <a:cubicBezTo>
                    <a:pt x="3002" y="1893"/>
                    <a:pt x="3002" y="1893"/>
                    <a:pt x="3002" y="1893"/>
                  </a:cubicBezTo>
                  <a:cubicBezTo>
                    <a:pt x="3002" y="1900"/>
                    <a:pt x="3004" y="1907"/>
                    <a:pt x="3006" y="1913"/>
                  </a:cubicBezTo>
                  <a:cubicBezTo>
                    <a:pt x="3008" y="1911"/>
                    <a:pt x="3009" y="1909"/>
                    <a:pt x="3009" y="1907"/>
                  </a:cubicBezTo>
                  <a:cubicBezTo>
                    <a:pt x="3011" y="1903"/>
                    <a:pt x="3012" y="1897"/>
                    <a:pt x="3012" y="1893"/>
                  </a:cubicBezTo>
                  <a:cubicBezTo>
                    <a:pt x="3012" y="1889"/>
                    <a:pt x="3013" y="1884"/>
                    <a:pt x="3015" y="1879"/>
                  </a:cubicBezTo>
                  <a:cubicBezTo>
                    <a:pt x="3015" y="1877"/>
                    <a:pt x="3016" y="1875"/>
                    <a:pt x="3018" y="1873"/>
                  </a:cubicBezTo>
                  <a:cubicBezTo>
                    <a:pt x="3018" y="1872"/>
                    <a:pt x="3020" y="1870"/>
                    <a:pt x="3021" y="1869"/>
                  </a:cubicBezTo>
                  <a:cubicBezTo>
                    <a:pt x="3025" y="1876"/>
                    <a:pt x="3027" y="1885"/>
                    <a:pt x="3027" y="1893"/>
                  </a:cubicBezTo>
                  <a:cubicBezTo>
                    <a:pt x="3027" y="1893"/>
                    <a:pt x="3027" y="1893"/>
                    <a:pt x="3027" y="1893"/>
                  </a:cubicBezTo>
                  <a:cubicBezTo>
                    <a:pt x="3027" y="1902"/>
                    <a:pt x="3025" y="1910"/>
                    <a:pt x="3021" y="1917"/>
                  </a:cubicBezTo>
                  <a:cubicBezTo>
                    <a:pt x="3020" y="1919"/>
                    <a:pt x="3019" y="1920"/>
                    <a:pt x="3018" y="1923"/>
                  </a:cubicBezTo>
                  <a:cubicBezTo>
                    <a:pt x="3017" y="1924"/>
                    <a:pt x="3016" y="1926"/>
                    <a:pt x="3015" y="1927"/>
                  </a:cubicBezTo>
                  <a:cubicBezTo>
                    <a:pt x="3014" y="1928"/>
                    <a:pt x="3013" y="1930"/>
                    <a:pt x="3012" y="1931"/>
                  </a:cubicBezTo>
                  <a:cubicBezTo>
                    <a:pt x="3011" y="1932"/>
                    <a:pt x="3010" y="1933"/>
                    <a:pt x="3009" y="1934"/>
                  </a:cubicBezTo>
                  <a:cubicBezTo>
                    <a:pt x="3007" y="1935"/>
                    <a:pt x="3006" y="1937"/>
                    <a:pt x="3005" y="1938"/>
                  </a:cubicBezTo>
                  <a:cubicBezTo>
                    <a:pt x="3004" y="1938"/>
                    <a:pt x="3004" y="1939"/>
                    <a:pt x="3003" y="1939"/>
                  </a:cubicBezTo>
                  <a:cubicBezTo>
                    <a:pt x="2723" y="2167"/>
                    <a:pt x="2723" y="2167"/>
                    <a:pt x="2723" y="2167"/>
                  </a:cubicBezTo>
                  <a:cubicBezTo>
                    <a:pt x="2722" y="2167"/>
                    <a:pt x="2722" y="2168"/>
                    <a:pt x="2721" y="2168"/>
                  </a:cubicBezTo>
                  <a:cubicBezTo>
                    <a:pt x="2720" y="2169"/>
                    <a:pt x="2719" y="2170"/>
                    <a:pt x="2718" y="2171"/>
                  </a:cubicBezTo>
                  <a:cubicBezTo>
                    <a:pt x="2716" y="2173"/>
                    <a:pt x="2715" y="2174"/>
                    <a:pt x="2714" y="2175"/>
                  </a:cubicBezTo>
                  <a:cubicBezTo>
                    <a:pt x="2713" y="2176"/>
                    <a:pt x="2712" y="2178"/>
                    <a:pt x="2711" y="2179"/>
                  </a:cubicBezTo>
                  <a:cubicBezTo>
                    <a:pt x="2710" y="2180"/>
                    <a:pt x="2709" y="2182"/>
                    <a:pt x="2708" y="2183"/>
                  </a:cubicBezTo>
                  <a:cubicBezTo>
                    <a:pt x="2707" y="2185"/>
                    <a:pt x="2706" y="2188"/>
                    <a:pt x="2705" y="2189"/>
                  </a:cubicBezTo>
                  <a:cubicBezTo>
                    <a:pt x="2703" y="2195"/>
                    <a:pt x="2701" y="2202"/>
                    <a:pt x="2701" y="2209"/>
                  </a:cubicBezTo>
                  <a:cubicBezTo>
                    <a:pt x="2701" y="2209"/>
                    <a:pt x="2701" y="2209"/>
                    <a:pt x="2701" y="2209"/>
                  </a:cubicBezTo>
                  <a:cubicBezTo>
                    <a:pt x="2701" y="2215"/>
                    <a:pt x="2703" y="2222"/>
                    <a:pt x="2705" y="2229"/>
                  </a:cubicBezTo>
                  <a:cubicBezTo>
                    <a:pt x="2707" y="2226"/>
                    <a:pt x="2708" y="2224"/>
                    <a:pt x="2708" y="2222"/>
                  </a:cubicBezTo>
                  <a:cubicBezTo>
                    <a:pt x="2710" y="2218"/>
                    <a:pt x="2711" y="2213"/>
                    <a:pt x="2711" y="2209"/>
                  </a:cubicBezTo>
                  <a:cubicBezTo>
                    <a:pt x="2711" y="2204"/>
                    <a:pt x="2712" y="2199"/>
                    <a:pt x="2714" y="2195"/>
                  </a:cubicBezTo>
                  <a:cubicBezTo>
                    <a:pt x="2714" y="2193"/>
                    <a:pt x="2715" y="2191"/>
                    <a:pt x="2717" y="2189"/>
                  </a:cubicBezTo>
                  <a:cubicBezTo>
                    <a:pt x="2717" y="2188"/>
                    <a:pt x="2719" y="2185"/>
                    <a:pt x="2720" y="2184"/>
                  </a:cubicBezTo>
                  <a:cubicBezTo>
                    <a:pt x="2724" y="2192"/>
                    <a:pt x="2726" y="2200"/>
                    <a:pt x="2726" y="2209"/>
                  </a:cubicBezTo>
                  <a:cubicBezTo>
                    <a:pt x="2726" y="2209"/>
                    <a:pt x="2726" y="2209"/>
                    <a:pt x="2726" y="2209"/>
                  </a:cubicBezTo>
                  <a:cubicBezTo>
                    <a:pt x="2726" y="2217"/>
                    <a:pt x="2724" y="2225"/>
                    <a:pt x="2720" y="2233"/>
                  </a:cubicBezTo>
                  <a:cubicBezTo>
                    <a:pt x="2719" y="2235"/>
                    <a:pt x="2718" y="2236"/>
                    <a:pt x="2717" y="2238"/>
                  </a:cubicBezTo>
                  <a:cubicBezTo>
                    <a:pt x="2716" y="2239"/>
                    <a:pt x="2715" y="2241"/>
                    <a:pt x="2714" y="2242"/>
                  </a:cubicBezTo>
                  <a:cubicBezTo>
                    <a:pt x="2713" y="2243"/>
                    <a:pt x="2712" y="2245"/>
                    <a:pt x="2711" y="2246"/>
                  </a:cubicBezTo>
                  <a:cubicBezTo>
                    <a:pt x="2710" y="2248"/>
                    <a:pt x="2709" y="2249"/>
                    <a:pt x="2708" y="2250"/>
                  </a:cubicBezTo>
                  <a:cubicBezTo>
                    <a:pt x="2706" y="2251"/>
                    <a:pt x="2705" y="2253"/>
                    <a:pt x="2704" y="2254"/>
                  </a:cubicBezTo>
                  <a:cubicBezTo>
                    <a:pt x="2703" y="2254"/>
                    <a:pt x="2703" y="2255"/>
                    <a:pt x="2702" y="2255"/>
                  </a:cubicBezTo>
                  <a:cubicBezTo>
                    <a:pt x="2423" y="2482"/>
                    <a:pt x="2423" y="2482"/>
                    <a:pt x="2423" y="2482"/>
                  </a:cubicBezTo>
                  <a:cubicBezTo>
                    <a:pt x="2422" y="2482"/>
                    <a:pt x="2422" y="2483"/>
                    <a:pt x="2421" y="2483"/>
                  </a:cubicBezTo>
                  <a:cubicBezTo>
                    <a:pt x="2420" y="2484"/>
                    <a:pt x="2419" y="2485"/>
                    <a:pt x="2418" y="2486"/>
                  </a:cubicBezTo>
                  <a:cubicBezTo>
                    <a:pt x="2416" y="2488"/>
                    <a:pt x="2415" y="2489"/>
                    <a:pt x="2414" y="2490"/>
                  </a:cubicBezTo>
                  <a:cubicBezTo>
                    <a:pt x="2413" y="2491"/>
                    <a:pt x="2412" y="2494"/>
                    <a:pt x="2411" y="2495"/>
                  </a:cubicBezTo>
                  <a:cubicBezTo>
                    <a:pt x="2411" y="2495"/>
                    <a:pt x="2411" y="2495"/>
                    <a:pt x="2411" y="2495"/>
                  </a:cubicBezTo>
                  <a:cubicBezTo>
                    <a:pt x="2410" y="2496"/>
                    <a:pt x="2409" y="2498"/>
                    <a:pt x="2408" y="2499"/>
                  </a:cubicBezTo>
                  <a:cubicBezTo>
                    <a:pt x="2407" y="2501"/>
                    <a:pt x="2406" y="2503"/>
                    <a:pt x="2405" y="2504"/>
                  </a:cubicBezTo>
                  <a:cubicBezTo>
                    <a:pt x="2403" y="2511"/>
                    <a:pt x="2401" y="2518"/>
                    <a:pt x="2401" y="2524"/>
                  </a:cubicBezTo>
                  <a:cubicBezTo>
                    <a:pt x="2401" y="2530"/>
                    <a:pt x="2403" y="2537"/>
                    <a:pt x="2405" y="2543"/>
                  </a:cubicBezTo>
                  <a:cubicBezTo>
                    <a:pt x="2407" y="2541"/>
                    <a:pt x="2408" y="2539"/>
                    <a:pt x="2408" y="2537"/>
                  </a:cubicBezTo>
                  <a:cubicBezTo>
                    <a:pt x="2409" y="2535"/>
                    <a:pt x="2410" y="2533"/>
                    <a:pt x="2410" y="2531"/>
                  </a:cubicBezTo>
                  <a:cubicBezTo>
                    <a:pt x="2411" y="2528"/>
                    <a:pt x="2411" y="2526"/>
                    <a:pt x="2411" y="2524"/>
                  </a:cubicBezTo>
                  <a:cubicBezTo>
                    <a:pt x="2411" y="2520"/>
                    <a:pt x="2412" y="2515"/>
                    <a:pt x="2414" y="2510"/>
                  </a:cubicBezTo>
                  <a:cubicBezTo>
                    <a:pt x="2414" y="2508"/>
                    <a:pt x="2415" y="2506"/>
                    <a:pt x="2417" y="2504"/>
                  </a:cubicBezTo>
                  <a:cubicBezTo>
                    <a:pt x="2417" y="2503"/>
                    <a:pt x="2419" y="2501"/>
                    <a:pt x="2420" y="2500"/>
                  </a:cubicBezTo>
                  <a:cubicBezTo>
                    <a:pt x="2420" y="2500"/>
                    <a:pt x="2420" y="2500"/>
                    <a:pt x="2420" y="2501"/>
                  </a:cubicBezTo>
                  <a:cubicBezTo>
                    <a:pt x="2424" y="2508"/>
                    <a:pt x="2426" y="2516"/>
                    <a:pt x="2426" y="2524"/>
                  </a:cubicBezTo>
                  <a:cubicBezTo>
                    <a:pt x="2425" y="2524"/>
                    <a:pt x="2424" y="2524"/>
                    <a:pt x="2422" y="2524"/>
                  </a:cubicBezTo>
                  <a:cubicBezTo>
                    <a:pt x="2422" y="2524"/>
                    <a:pt x="2422" y="2524"/>
                    <a:pt x="2416" y="2524"/>
                  </a:cubicBezTo>
                  <a:cubicBezTo>
                    <a:pt x="2416" y="2524"/>
                    <a:pt x="2416" y="2524"/>
                    <a:pt x="2411" y="2524"/>
                  </a:cubicBezTo>
                  <a:cubicBezTo>
                    <a:pt x="2411" y="2524"/>
                    <a:pt x="2411" y="2524"/>
                    <a:pt x="2411" y="2544"/>
                  </a:cubicBezTo>
                  <a:cubicBezTo>
                    <a:pt x="2411" y="2544"/>
                    <a:pt x="2411" y="2544"/>
                    <a:pt x="2411" y="2544"/>
                  </a:cubicBezTo>
                  <a:cubicBezTo>
                    <a:pt x="2411" y="2545"/>
                    <a:pt x="2411" y="2547"/>
                    <a:pt x="2411" y="2553"/>
                  </a:cubicBezTo>
                  <a:cubicBezTo>
                    <a:pt x="2411" y="2553"/>
                    <a:pt x="2411" y="2554"/>
                    <a:pt x="2411" y="2554"/>
                  </a:cubicBezTo>
                  <a:cubicBezTo>
                    <a:pt x="2411" y="2555"/>
                    <a:pt x="2411" y="2556"/>
                    <a:pt x="2411" y="2562"/>
                  </a:cubicBezTo>
                  <a:cubicBezTo>
                    <a:pt x="2411" y="2562"/>
                    <a:pt x="2411" y="2562"/>
                    <a:pt x="2411" y="2562"/>
                  </a:cubicBezTo>
                  <a:cubicBezTo>
                    <a:pt x="2411" y="2562"/>
                    <a:pt x="2411" y="2562"/>
                    <a:pt x="2411" y="2562"/>
                  </a:cubicBezTo>
                  <a:cubicBezTo>
                    <a:pt x="2410" y="2564"/>
                    <a:pt x="2409" y="2565"/>
                    <a:pt x="2408" y="2566"/>
                  </a:cubicBezTo>
                  <a:cubicBezTo>
                    <a:pt x="2406" y="2567"/>
                    <a:pt x="2405" y="2569"/>
                    <a:pt x="2404" y="2570"/>
                  </a:cubicBezTo>
                  <a:cubicBezTo>
                    <a:pt x="2403" y="2570"/>
                    <a:pt x="2403" y="2571"/>
                    <a:pt x="2402" y="2571"/>
                  </a:cubicBezTo>
                  <a:cubicBezTo>
                    <a:pt x="2123" y="2798"/>
                    <a:pt x="2123" y="2798"/>
                    <a:pt x="2123" y="2798"/>
                  </a:cubicBezTo>
                  <a:cubicBezTo>
                    <a:pt x="2122" y="2798"/>
                    <a:pt x="2122" y="2799"/>
                    <a:pt x="2121" y="2799"/>
                  </a:cubicBezTo>
                  <a:cubicBezTo>
                    <a:pt x="2120" y="2800"/>
                    <a:pt x="2119" y="2801"/>
                    <a:pt x="2118" y="2802"/>
                  </a:cubicBezTo>
                  <a:cubicBezTo>
                    <a:pt x="2116" y="2804"/>
                    <a:pt x="2115" y="2805"/>
                    <a:pt x="2114" y="2806"/>
                  </a:cubicBezTo>
                  <a:cubicBezTo>
                    <a:pt x="2113" y="2807"/>
                    <a:pt x="2112" y="2810"/>
                    <a:pt x="2111" y="2811"/>
                  </a:cubicBezTo>
                  <a:cubicBezTo>
                    <a:pt x="2110" y="2812"/>
                    <a:pt x="2109" y="2814"/>
                    <a:pt x="2108" y="2815"/>
                  </a:cubicBezTo>
                  <a:cubicBezTo>
                    <a:pt x="2107" y="2817"/>
                    <a:pt x="2106" y="2819"/>
                    <a:pt x="2105" y="2820"/>
                  </a:cubicBezTo>
                  <a:cubicBezTo>
                    <a:pt x="2103" y="2826"/>
                    <a:pt x="2101" y="2834"/>
                    <a:pt x="2101" y="2840"/>
                  </a:cubicBezTo>
                  <a:cubicBezTo>
                    <a:pt x="2101" y="2840"/>
                    <a:pt x="2101" y="2840"/>
                    <a:pt x="2101" y="2840"/>
                  </a:cubicBezTo>
                  <a:cubicBezTo>
                    <a:pt x="2101" y="2846"/>
                    <a:pt x="2103" y="2854"/>
                    <a:pt x="2105" y="2860"/>
                  </a:cubicBezTo>
                  <a:cubicBezTo>
                    <a:pt x="2107" y="2858"/>
                    <a:pt x="2108" y="2856"/>
                    <a:pt x="2108" y="2854"/>
                  </a:cubicBezTo>
                  <a:cubicBezTo>
                    <a:pt x="2110" y="2850"/>
                    <a:pt x="2111" y="2844"/>
                    <a:pt x="2111" y="2840"/>
                  </a:cubicBezTo>
                  <a:cubicBezTo>
                    <a:pt x="2111" y="2836"/>
                    <a:pt x="2112" y="2831"/>
                    <a:pt x="2114" y="2826"/>
                  </a:cubicBezTo>
                  <a:cubicBezTo>
                    <a:pt x="2114" y="2824"/>
                    <a:pt x="2115" y="2822"/>
                    <a:pt x="2117" y="2820"/>
                  </a:cubicBezTo>
                  <a:cubicBezTo>
                    <a:pt x="2117" y="2819"/>
                    <a:pt x="2119" y="2817"/>
                    <a:pt x="2120" y="2816"/>
                  </a:cubicBezTo>
                  <a:cubicBezTo>
                    <a:pt x="2124" y="2823"/>
                    <a:pt x="2126" y="2831"/>
                    <a:pt x="2126" y="2840"/>
                  </a:cubicBezTo>
                  <a:cubicBezTo>
                    <a:pt x="2126" y="2840"/>
                    <a:pt x="2126" y="2840"/>
                    <a:pt x="2126" y="2840"/>
                  </a:cubicBezTo>
                  <a:cubicBezTo>
                    <a:pt x="2126" y="2848"/>
                    <a:pt x="2124" y="2857"/>
                    <a:pt x="2120" y="2864"/>
                  </a:cubicBezTo>
                  <a:cubicBezTo>
                    <a:pt x="2119" y="2866"/>
                    <a:pt x="2118" y="2867"/>
                    <a:pt x="2117" y="2870"/>
                  </a:cubicBezTo>
                  <a:cubicBezTo>
                    <a:pt x="2116" y="2871"/>
                    <a:pt x="2115" y="2873"/>
                    <a:pt x="2114" y="2874"/>
                  </a:cubicBezTo>
                  <a:cubicBezTo>
                    <a:pt x="2113" y="2875"/>
                    <a:pt x="2112" y="2877"/>
                    <a:pt x="2111" y="2878"/>
                  </a:cubicBezTo>
                  <a:cubicBezTo>
                    <a:pt x="2110" y="2879"/>
                    <a:pt x="2109" y="2880"/>
                    <a:pt x="2108" y="2881"/>
                  </a:cubicBezTo>
                  <a:cubicBezTo>
                    <a:pt x="2106" y="2882"/>
                    <a:pt x="2105" y="2884"/>
                    <a:pt x="2104" y="2885"/>
                  </a:cubicBezTo>
                  <a:cubicBezTo>
                    <a:pt x="2103" y="2885"/>
                    <a:pt x="2103" y="2886"/>
                    <a:pt x="2102" y="2886"/>
                  </a:cubicBezTo>
                  <a:cubicBezTo>
                    <a:pt x="1822" y="3113"/>
                    <a:pt x="1822" y="3113"/>
                    <a:pt x="1822" y="3113"/>
                  </a:cubicBezTo>
                  <a:cubicBezTo>
                    <a:pt x="1821" y="3113"/>
                    <a:pt x="1821" y="3114"/>
                    <a:pt x="1820" y="3114"/>
                  </a:cubicBezTo>
                  <a:cubicBezTo>
                    <a:pt x="1819" y="3116"/>
                    <a:pt x="1818" y="3117"/>
                    <a:pt x="1817" y="3118"/>
                  </a:cubicBezTo>
                  <a:cubicBezTo>
                    <a:pt x="1815" y="3120"/>
                    <a:pt x="1814" y="3121"/>
                    <a:pt x="1813" y="3122"/>
                  </a:cubicBezTo>
                  <a:cubicBezTo>
                    <a:pt x="1812" y="3123"/>
                    <a:pt x="1811" y="3125"/>
                    <a:pt x="1810" y="3126"/>
                  </a:cubicBezTo>
                  <a:cubicBezTo>
                    <a:pt x="1809" y="3127"/>
                    <a:pt x="1808" y="3129"/>
                    <a:pt x="1807" y="3130"/>
                  </a:cubicBezTo>
                  <a:cubicBezTo>
                    <a:pt x="1806" y="3132"/>
                    <a:pt x="1805" y="3134"/>
                    <a:pt x="1804" y="3136"/>
                  </a:cubicBezTo>
                  <a:cubicBezTo>
                    <a:pt x="1802" y="3142"/>
                    <a:pt x="1800" y="3149"/>
                    <a:pt x="1800" y="3155"/>
                  </a:cubicBezTo>
                  <a:cubicBezTo>
                    <a:pt x="1800" y="3155"/>
                    <a:pt x="1800" y="3155"/>
                    <a:pt x="1800" y="3155"/>
                  </a:cubicBezTo>
                  <a:cubicBezTo>
                    <a:pt x="1800" y="3162"/>
                    <a:pt x="1802" y="3169"/>
                    <a:pt x="1804" y="3175"/>
                  </a:cubicBezTo>
                  <a:cubicBezTo>
                    <a:pt x="1806" y="3173"/>
                    <a:pt x="1807" y="3171"/>
                    <a:pt x="1807" y="3169"/>
                  </a:cubicBezTo>
                  <a:cubicBezTo>
                    <a:pt x="1809" y="3165"/>
                    <a:pt x="1810" y="3160"/>
                    <a:pt x="1810" y="3155"/>
                  </a:cubicBezTo>
                  <a:cubicBezTo>
                    <a:pt x="1810" y="3151"/>
                    <a:pt x="1811" y="3146"/>
                    <a:pt x="1813" y="3142"/>
                  </a:cubicBezTo>
                  <a:cubicBezTo>
                    <a:pt x="1813" y="3140"/>
                    <a:pt x="1814" y="3138"/>
                    <a:pt x="1816" y="3136"/>
                  </a:cubicBezTo>
                  <a:cubicBezTo>
                    <a:pt x="1816" y="3134"/>
                    <a:pt x="1818" y="3132"/>
                    <a:pt x="1819" y="3131"/>
                  </a:cubicBezTo>
                  <a:cubicBezTo>
                    <a:pt x="1823" y="3139"/>
                    <a:pt x="1825" y="3147"/>
                    <a:pt x="1825" y="3155"/>
                  </a:cubicBezTo>
                  <a:cubicBezTo>
                    <a:pt x="1825" y="3155"/>
                    <a:pt x="1825" y="3155"/>
                    <a:pt x="1825" y="3155"/>
                  </a:cubicBezTo>
                  <a:cubicBezTo>
                    <a:pt x="1825" y="3164"/>
                    <a:pt x="1823" y="3172"/>
                    <a:pt x="1819" y="3180"/>
                  </a:cubicBezTo>
                  <a:cubicBezTo>
                    <a:pt x="1818" y="3182"/>
                    <a:pt x="1817" y="3183"/>
                    <a:pt x="1816" y="3185"/>
                  </a:cubicBezTo>
                  <a:cubicBezTo>
                    <a:pt x="1815" y="3186"/>
                    <a:pt x="1814" y="3188"/>
                    <a:pt x="1813" y="3189"/>
                  </a:cubicBezTo>
                  <a:cubicBezTo>
                    <a:pt x="1812" y="3190"/>
                    <a:pt x="1811" y="3192"/>
                    <a:pt x="1810" y="3193"/>
                  </a:cubicBezTo>
                  <a:cubicBezTo>
                    <a:pt x="1809" y="3194"/>
                    <a:pt x="1808" y="3195"/>
                    <a:pt x="1807" y="3196"/>
                  </a:cubicBezTo>
                  <a:cubicBezTo>
                    <a:pt x="1805" y="3198"/>
                    <a:pt x="1804" y="3200"/>
                    <a:pt x="1803" y="3201"/>
                  </a:cubicBezTo>
                  <a:cubicBezTo>
                    <a:pt x="1802" y="3201"/>
                    <a:pt x="1802" y="3202"/>
                    <a:pt x="1801" y="3202"/>
                  </a:cubicBezTo>
                  <a:cubicBezTo>
                    <a:pt x="1522" y="3429"/>
                    <a:pt x="1522" y="3429"/>
                    <a:pt x="1522" y="3429"/>
                  </a:cubicBezTo>
                  <a:cubicBezTo>
                    <a:pt x="1521" y="3429"/>
                    <a:pt x="1521" y="3430"/>
                    <a:pt x="1520" y="3430"/>
                  </a:cubicBezTo>
                  <a:cubicBezTo>
                    <a:pt x="1519" y="3431"/>
                    <a:pt x="1518" y="3432"/>
                    <a:pt x="1517" y="3433"/>
                  </a:cubicBezTo>
                  <a:cubicBezTo>
                    <a:pt x="1515" y="3435"/>
                    <a:pt x="1514" y="3436"/>
                    <a:pt x="1513" y="3437"/>
                  </a:cubicBezTo>
                  <a:cubicBezTo>
                    <a:pt x="1512" y="3438"/>
                    <a:pt x="1511" y="3440"/>
                    <a:pt x="1510" y="3441"/>
                  </a:cubicBezTo>
                  <a:cubicBezTo>
                    <a:pt x="1509" y="3443"/>
                    <a:pt x="1508" y="3445"/>
                    <a:pt x="1507" y="3446"/>
                  </a:cubicBezTo>
                  <a:cubicBezTo>
                    <a:pt x="1506" y="3448"/>
                    <a:pt x="1505" y="3450"/>
                    <a:pt x="1504" y="3451"/>
                  </a:cubicBezTo>
                  <a:cubicBezTo>
                    <a:pt x="1502" y="3457"/>
                    <a:pt x="1500" y="3465"/>
                    <a:pt x="1500" y="3471"/>
                  </a:cubicBezTo>
                  <a:cubicBezTo>
                    <a:pt x="1500" y="3471"/>
                    <a:pt x="1500" y="3471"/>
                    <a:pt x="1500" y="3471"/>
                  </a:cubicBezTo>
                  <a:cubicBezTo>
                    <a:pt x="1500" y="3477"/>
                    <a:pt x="1502" y="3485"/>
                    <a:pt x="1504" y="3491"/>
                  </a:cubicBezTo>
                  <a:cubicBezTo>
                    <a:pt x="1506" y="3489"/>
                    <a:pt x="1507" y="3487"/>
                    <a:pt x="1507" y="3485"/>
                  </a:cubicBezTo>
                  <a:cubicBezTo>
                    <a:pt x="1509" y="3480"/>
                    <a:pt x="1510" y="3475"/>
                    <a:pt x="1510" y="3471"/>
                  </a:cubicBezTo>
                  <a:cubicBezTo>
                    <a:pt x="1510" y="3467"/>
                    <a:pt x="1511" y="3461"/>
                    <a:pt x="1513" y="3457"/>
                  </a:cubicBezTo>
                  <a:cubicBezTo>
                    <a:pt x="1513" y="3455"/>
                    <a:pt x="1514" y="3453"/>
                    <a:pt x="1516" y="3451"/>
                  </a:cubicBezTo>
                  <a:cubicBezTo>
                    <a:pt x="1516" y="3450"/>
                    <a:pt x="1518" y="3448"/>
                    <a:pt x="1519" y="3447"/>
                  </a:cubicBezTo>
                  <a:cubicBezTo>
                    <a:pt x="1523" y="3454"/>
                    <a:pt x="1525" y="3462"/>
                    <a:pt x="1525" y="3471"/>
                  </a:cubicBezTo>
                  <a:cubicBezTo>
                    <a:pt x="1525" y="3471"/>
                    <a:pt x="1525" y="3471"/>
                    <a:pt x="1525" y="3471"/>
                  </a:cubicBezTo>
                  <a:cubicBezTo>
                    <a:pt x="1525" y="3479"/>
                    <a:pt x="1523" y="3488"/>
                    <a:pt x="1519" y="3495"/>
                  </a:cubicBezTo>
                  <a:cubicBezTo>
                    <a:pt x="1518" y="3497"/>
                    <a:pt x="1517" y="3498"/>
                    <a:pt x="1516" y="3500"/>
                  </a:cubicBezTo>
                  <a:cubicBezTo>
                    <a:pt x="1515" y="3501"/>
                    <a:pt x="1514" y="3504"/>
                    <a:pt x="1513" y="3505"/>
                  </a:cubicBezTo>
                  <a:cubicBezTo>
                    <a:pt x="1512" y="3506"/>
                    <a:pt x="1511" y="3508"/>
                    <a:pt x="1510" y="3509"/>
                  </a:cubicBezTo>
                  <a:cubicBezTo>
                    <a:pt x="1509" y="3510"/>
                    <a:pt x="1508" y="3511"/>
                    <a:pt x="1507" y="3512"/>
                  </a:cubicBezTo>
                  <a:cubicBezTo>
                    <a:pt x="1505" y="3513"/>
                    <a:pt x="1504" y="3515"/>
                    <a:pt x="1503" y="3516"/>
                  </a:cubicBezTo>
                  <a:cubicBezTo>
                    <a:pt x="1502" y="3516"/>
                    <a:pt x="1502" y="3517"/>
                    <a:pt x="1501" y="3517"/>
                  </a:cubicBezTo>
                  <a:cubicBezTo>
                    <a:pt x="1234" y="3735"/>
                    <a:pt x="1223" y="3744"/>
                    <a:pt x="1222" y="3744"/>
                  </a:cubicBezTo>
                  <a:cubicBezTo>
                    <a:pt x="1222" y="3744"/>
                    <a:pt x="1222" y="3744"/>
                    <a:pt x="1222" y="3744"/>
                  </a:cubicBezTo>
                  <a:cubicBezTo>
                    <a:pt x="1221" y="3744"/>
                    <a:pt x="1221" y="3745"/>
                    <a:pt x="1220" y="3745"/>
                  </a:cubicBezTo>
                  <a:cubicBezTo>
                    <a:pt x="1219" y="3746"/>
                    <a:pt x="1218" y="3747"/>
                    <a:pt x="1217" y="3749"/>
                  </a:cubicBezTo>
                  <a:cubicBezTo>
                    <a:pt x="1215" y="3751"/>
                    <a:pt x="1214" y="3752"/>
                    <a:pt x="1213" y="3753"/>
                  </a:cubicBezTo>
                  <a:cubicBezTo>
                    <a:pt x="1212" y="3754"/>
                    <a:pt x="1211" y="3756"/>
                    <a:pt x="1210" y="3757"/>
                  </a:cubicBezTo>
                  <a:cubicBezTo>
                    <a:pt x="1209" y="3758"/>
                    <a:pt x="1208" y="3760"/>
                    <a:pt x="1207" y="3761"/>
                  </a:cubicBezTo>
                  <a:cubicBezTo>
                    <a:pt x="1206" y="3763"/>
                    <a:pt x="1205" y="3765"/>
                    <a:pt x="1204" y="3766"/>
                  </a:cubicBezTo>
                  <a:cubicBezTo>
                    <a:pt x="1202" y="3773"/>
                    <a:pt x="1200" y="3780"/>
                    <a:pt x="1200" y="3786"/>
                  </a:cubicBezTo>
                  <a:cubicBezTo>
                    <a:pt x="1200" y="3793"/>
                    <a:pt x="1202" y="3800"/>
                    <a:pt x="1204" y="3806"/>
                  </a:cubicBezTo>
                  <a:cubicBezTo>
                    <a:pt x="1206" y="3804"/>
                    <a:pt x="1207" y="3802"/>
                    <a:pt x="1207" y="3800"/>
                  </a:cubicBezTo>
                  <a:cubicBezTo>
                    <a:pt x="1209" y="3796"/>
                    <a:pt x="1210" y="3791"/>
                    <a:pt x="1210" y="3786"/>
                  </a:cubicBezTo>
                  <a:cubicBezTo>
                    <a:pt x="1210" y="3782"/>
                    <a:pt x="1211" y="3777"/>
                    <a:pt x="1213" y="3773"/>
                  </a:cubicBezTo>
                  <a:cubicBezTo>
                    <a:pt x="1213" y="3771"/>
                    <a:pt x="1214" y="3768"/>
                    <a:pt x="1216" y="3766"/>
                  </a:cubicBezTo>
                  <a:cubicBezTo>
                    <a:pt x="1216" y="3765"/>
                    <a:pt x="1218" y="3763"/>
                    <a:pt x="1219" y="3762"/>
                  </a:cubicBezTo>
                  <a:cubicBezTo>
                    <a:pt x="1223" y="3770"/>
                    <a:pt x="1225" y="3778"/>
                    <a:pt x="1225" y="3786"/>
                  </a:cubicBezTo>
                  <a:cubicBezTo>
                    <a:pt x="1225" y="3795"/>
                    <a:pt x="1223" y="3803"/>
                    <a:pt x="1219" y="3811"/>
                  </a:cubicBezTo>
                  <a:cubicBezTo>
                    <a:pt x="1218" y="3813"/>
                    <a:pt x="1217" y="3814"/>
                    <a:pt x="1216" y="3816"/>
                  </a:cubicBezTo>
                  <a:cubicBezTo>
                    <a:pt x="1215" y="3817"/>
                    <a:pt x="1214" y="3819"/>
                    <a:pt x="1213" y="3820"/>
                  </a:cubicBezTo>
                  <a:cubicBezTo>
                    <a:pt x="1212" y="3821"/>
                    <a:pt x="1211" y="3823"/>
                    <a:pt x="1210" y="3824"/>
                  </a:cubicBezTo>
                  <a:cubicBezTo>
                    <a:pt x="1209" y="3825"/>
                    <a:pt x="1208" y="3826"/>
                    <a:pt x="1207" y="3827"/>
                  </a:cubicBezTo>
                  <a:cubicBezTo>
                    <a:pt x="1205" y="3828"/>
                    <a:pt x="1204" y="3831"/>
                    <a:pt x="1203" y="3832"/>
                  </a:cubicBezTo>
                  <a:cubicBezTo>
                    <a:pt x="1202" y="3832"/>
                    <a:pt x="1202" y="3833"/>
                    <a:pt x="1201" y="3833"/>
                  </a:cubicBezTo>
                  <a:cubicBezTo>
                    <a:pt x="922" y="4060"/>
                    <a:pt x="922" y="4060"/>
                    <a:pt x="922" y="4060"/>
                  </a:cubicBezTo>
                  <a:cubicBezTo>
                    <a:pt x="921" y="4060"/>
                    <a:pt x="921" y="4061"/>
                    <a:pt x="920" y="4061"/>
                  </a:cubicBezTo>
                  <a:cubicBezTo>
                    <a:pt x="919" y="4062"/>
                    <a:pt x="918" y="4063"/>
                    <a:pt x="917" y="4064"/>
                  </a:cubicBezTo>
                  <a:cubicBezTo>
                    <a:pt x="915" y="4066"/>
                    <a:pt x="914" y="4067"/>
                    <a:pt x="913" y="4068"/>
                  </a:cubicBezTo>
                  <a:cubicBezTo>
                    <a:pt x="912" y="4069"/>
                    <a:pt x="911" y="4071"/>
                    <a:pt x="910" y="4072"/>
                  </a:cubicBezTo>
                  <a:cubicBezTo>
                    <a:pt x="909" y="4073"/>
                    <a:pt x="908" y="4076"/>
                    <a:pt x="907" y="4077"/>
                  </a:cubicBezTo>
                  <a:cubicBezTo>
                    <a:pt x="906" y="4079"/>
                    <a:pt x="905" y="4081"/>
                    <a:pt x="904" y="4082"/>
                  </a:cubicBezTo>
                  <a:cubicBezTo>
                    <a:pt x="902" y="4088"/>
                    <a:pt x="900" y="4095"/>
                    <a:pt x="900" y="4102"/>
                  </a:cubicBezTo>
                  <a:cubicBezTo>
                    <a:pt x="900" y="4102"/>
                    <a:pt x="900" y="4102"/>
                    <a:pt x="900" y="4102"/>
                  </a:cubicBezTo>
                  <a:cubicBezTo>
                    <a:pt x="900" y="4108"/>
                    <a:pt x="902" y="4115"/>
                    <a:pt x="904" y="4122"/>
                  </a:cubicBezTo>
                  <a:cubicBezTo>
                    <a:pt x="906" y="4120"/>
                    <a:pt x="907" y="4118"/>
                    <a:pt x="907" y="4115"/>
                  </a:cubicBezTo>
                  <a:cubicBezTo>
                    <a:pt x="909" y="4111"/>
                    <a:pt x="910" y="4106"/>
                    <a:pt x="910" y="4102"/>
                  </a:cubicBezTo>
                  <a:cubicBezTo>
                    <a:pt x="910" y="4098"/>
                    <a:pt x="911" y="4092"/>
                    <a:pt x="913" y="4088"/>
                  </a:cubicBezTo>
                  <a:cubicBezTo>
                    <a:pt x="913" y="4086"/>
                    <a:pt x="914" y="4084"/>
                    <a:pt x="916" y="4082"/>
                  </a:cubicBezTo>
                  <a:cubicBezTo>
                    <a:pt x="916" y="4081"/>
                    <a:pt x="918" y="4079"/>
                    <a:pt x="919" y="4078"/>
                  </a:cubicBezTo>
                  <a:cubicBezTo>
                    <a:pt x="923" y="4085"/>
                    <a:pt x="925" y="4093"/>
                    <a:pt x="925" y="4102"/>
                  </a:cubicBezTo>
                  <a:cubicBezTo>
                    <a:pt x="925" y="4102"/>
                    <a:pt x="925" y="4102"/>
                    <a:pt x="925" y="4102"/>
                  </a:cubicBezTo>
                  <a:cubicBezTo>
                    <a:pt x="925" y="4110"/>
                    <a:pt x="923" y="4119"/>
                    <a:pt x="919" y="4126"/>
                  </a:cubicBezTo>
                  <a:cubicBezTo>
                    <a:pt x="918" y="4128"/>
                    <a:pt x="917" y="4129"/>
                    <a:pt x="916" y="4131"/>
                  </a:cubicBezTo>
                  <a:cubicBezTo>
                    <a:pt x="915" y="4132"/>
                    <a:pt x="914" y="4134"/>
                    <a:pt x="913" y="4135"/>
                  </a:cubicBezTo>
                  <a:cubicBezTo>
                    <a:pt x="912" y="4136"/>
                    <a:pt x="911" y="4139"/>
                    <a:pt x="910" y="4140"/>
                  </a:cubicBezTo>
                  <a:cubicBezTo>
                    <a:pt x="909" y="4141"/>
                    <a:pt x="908" y="4142"/>
                    <a:pt x="907" y="4143"/>
                  </a:cubicBezTo>
                  <a:cubicBezTo>
                    <a:pt x="905" y="4144"/>
                    <a:pt x="904" y="4146"/>
                    <a:pt x="903" y="4147"/>
                  </a:cubicBezTo>
                  <a:cubicBezTo>
                    <a:pt x="902" y="4147"/>
                    <a:pt x="902" y="4148"/>
                    <a:pt x="901" y="4148"/>
                  </a:cubicBezTo>
                  <a:cubicBezTo>
                    <a:pt x="622" y="4375"/>
                    <a:pt x="622" y="4375"/>
                    <a:pt x="622" y="4375"/>
                  </a:cubicBezTo>
                  <a:cubicBezTo>
                    <a:pt x="621" y="4375"/>
                    <a:pt x="621" y="4376"/>
                    <a:pt x="620" y="4376"/>
                  </a:cubicBezTo>
                  <a:cubicBezTo>
                    <a:pt x="619" y="4377"/>
                    <a:pt x="618" y="4378"/>
                    <a:pt x="617" y="4379"/>
                  </a:cubicBezTo>
                  <a:cubicBezTo>
                    <a:pt x="615" y="4381"/>
                    <a:pt x="614" y="4383"/>
                    <a:pt x="613" y="4384"/>
                  </a:cubicBezTo>
                  <a:cubicBezTo>
                    <a:pt x="612" y="4385"/>
                    <a:pt x="611" y="4387"/>
                    <a:pt x="610" y="4388"/>
                  </a:cubicBezTo>
                  <a:cubicBezTo>
                    <a:pt x="609" y="4389"/>
                    <a:pt x="608" y="4391"/>
                    <a:pt x="607" y="4392"/>
                  </a:cubicBezTo>
                  <a:cubicBezTo>
                    <a:pt x="606" y="4394"/>
                    <a:pt x="605" y="4396"/>
                    <a:pt x="604" y="4397"/>
                  </a:cubicBezTo>
                  <a:cubicBezTo>
                    <a:pt x="602" y="4404"/>
                    <a:pt x="600" y="4411"/>
                    <a:pt x="600" y="4417"/>
                  </a:cubicBezTo>
                  <a:cubicBezTo>
                    <a:pt x="600" y="4417"/>
                    <a:pt x="600" y="4417"/>
                    <a:pt x="600" y="4417"/>
                  </a:cubicBezTo>
                  <a:cubicBezTo>
                    <a:pt x="600" y="4424"/>
                    <a:pt x="602" y="4431"/>
                    <a:pt x="604" y="4437"/>
                  </a:cubicBezTo>
                  <a:cubicBezTo>
                    <a:pt x="606" y="4435"/>
                    <a:pt x="607" y="4433"/>
                    <a:pt x="607" y="4431"/>
                  </a:cubicBezTo>
                  <a:cubicBezTo>
                    <a:pt x="609" y="4427"/>
                    <a:pt x="610" y="4421"/>
                    <a:pt x="610" y="4417"/>
                  </a:cubicBezTo>
                  <a:cubicBezTo>
                    <a:pt x="610" y="4413"/>
                    <a:pt x="611" y="4408"/>
                    <a:pt x="613" y="4404"/>
                  </a:cubicBezTo>
                  <a:cubicBezTo>
                    <a:pt x="613" y="4401"/>
                    <a:pt x="614" y="4399"/>
                    <a:pt x="616" y="4397"/>
                  </a:cubicBezTo>
                  <a:cubicBezTo>
                    <a:pt x="616" y="4396"/>
                    <a:pt x="618" y="4394"/>
                    <a:pt x="619" y="4393"/>
                  </a:cubicBezTo>
                  <a:cubicBezTo>
                    <a:pt x="623" y="4400"/>
                    <a:pt x="625" y="4409"/>
                    <a:pt x="625" y="4417"/>
                  </a:cubicBezTo>
                  <a:cubicBezTo>
                    <a:pt x="625" y="4417"/>
                    <a:pt x="625" y="4417"/>
                    <a:pt x="625" y="4417"/>
                  </a:cubicBezTo>
                  <a:cubicBezTo>
                    <a:pt x="625" y="4426"/>
                    <a:pt x="623" y="4434"/>
                    <a:pt x="619" y="4441"/>
                  </a:cubicBezTo>
                  <a:cubicBezTo>
                    <a:pt x="618" y="4444"/>
                    <a:pt x="617" y="4445"/>
                    <a:pt x="616" y="4447"/>
                  </a:cubicBezTo>
                  <a:cubicBezTo>
                    <a:pt x="615" y="4448"/>
                    <a:pt x="614" y="4450"/>
                    <a:pt x="613" y="4451"/>
                  </a:cubicBezTo>
                  <a:cubicBezTo>
                    <a:pt x="612" y="4452"/>
                    <a:pt x="611" y="4454"/>
                    <a:pt x="610" y="4455"/>
                  </a:cubicBezTo>
                  <a:cubicBezTo>
                    <a:pt x="609" y="4456"/>
                    <a:pt x="608" y="4457"/>
                    <a:pt x="607" y="4458"/>
                  </a:cubicBezTo>
                  <a:cubicBezTo>
                    <a:pt x="605" y="4459"/>
                    <a:pt x="604" y="4461"/>
                    <a:pt x="603" y="4462"/>
                  </a:cubicBezTo>
                  <a:cubicBezTo>
                    <a:pt x="602" y="4462"/>
                    <a:pt x="602" y="4463"/>
                    <a:pt x="601" y="4463"/>
                  </a:cubicBezTo>
                  <a:cubicBezTo>
                    <a:pt x="321" y="4691"/>
                    <a:pt x="321" y="4691"/>
                    <a:pt x="321" y="4691"/>
                  </a:cubicBezTo>
                  <a:cubicBezTo>
                    <a:pt x="321" y="4691"/>
                    <a:pt x="321" y="4692"/>
                    <a:pt x="319" y="4692"/>
                  </a:cubicBezTo>
                  <a:cubicBezTo>
                    <a:pt x="318" y="4693"/>
                    <a:pt x="317" y="4694"/>
                    <a:pt x="316" y="4695"/>
                  </a:cubicBezTo>
                  <a:cubicBezTo>
                    <a:pt x="314" y="4697"/>
                    <a:pt x="313" y="4698"/>
                    <a:pt x="312" y="4699"/>
                  </a:cubicBezTo>
                  <a:cubicBezTo>
                    <a:pt x="311" y="4700"/>
                    <a:pt x="310" y="4702"/>
                    <a:pt x="309" y="4703"/>
                  </a:cubicBezTo>
                  <a:cubicBezTo>
                    <a:pt x="308" y="4704"/>
                    <a:pt x="307" y="4706"/>
                    <a:pt x="306" y="4707"/>
                  </a:cubicBezTo>
                  <a:cubicBezTo>
                    <a:pt x="305" y="4710"/>
                    <a:pt x="304" y="4712"/>
                    <a:pt x="303" y="4713"/>
                  </a:cubicBezTo>
                  <a:cubicBezTo>
                    <a:pt x="301" y="4719"/>
                    <a:pt x="299" y="4726"/>
                    <a:pt x="299" y="4733"/>
                  </a:cubicBezTo>
                  <a:cubicBezTo>
                    <a:pt x="299" y="4733"/>
                    <a:pt x="299" y="4733"/>
                    <a:pt x="299" y="4733"/>
                  </a:cubicBezTo>
                  <a:cubicBezTo>
                    <a:pt x="300" y="4739"/>
                    <a:pt x="302" y="4746"/>
                    <a:pt x="303" y="4753"/>
                  </a:cubicBezTo>
                  <a:cubicBezTo>
                    <a:pt x="305" y="4751"/>
                    <a:pt x="306" y="4748"/>
                    <a:pt x="306" y="4746"/>
                  </a:cubicBezTo>
                  <a:cubicBezTo>
                    <a:pt x="308" y="4742"/>
                    <a:pt x="309" y="4737"/>
                    <a:pt x="309" y="4733"/>
                  </a:cubicBezTo>
                  <a:cubicBezTo>
                    <a:pt x="309" y="4728"/>
                    <a:pt x="310" y="4723"/>
                    <a:pt x="312" y="4719"/>
                  </a:cubicBezTo>
                  <a:cubicBezTo>
                    <a:pt x="312" y="4717"/>
                    <a:pt x="313" y="4715"/>
                    <a:pt x="315" y="4713"/>
                  </a:cubicBezTo>
                  <a:cubicBezTo>
                    <a:pt x="315" y="4712"/>
                    <a:pt x="317" y="4710"/>
                    <a:pt x="318" y="4708"/>
                  </a:cubicBezTo>
                  <a:cubicBezTo>
                    <a:pt x="322" y="4716"/>
                    <a:pt x="324" y="4724"/>
                    <a:pt x="324" y="4733"/>
                  </a:cubicBezTo>
                  <a:cubicBezTo>
                    <a:pt x="324" y="4733"/>
                    <a:pt x="324" y="4733"/>
                    <a:pt x="324" y="4733"/>
                  </a:cubicBezTo>
                  <a:cubicBezTo>
                    <a:pt x="324" y="4741"/>
                    <a:pt x="322" y="4750"/>
                    <a:pt x="318" y="4757"/>
                  </a:cubicBezTo>
                  <a:cubicBezTo>
                    <a:pt x="317" y="4759"/>
                    <a:pt x="316" y="4760"/>
                    <a:pt x="315" y="4762"/>
                  </a:cubicBezTo>
                  <a:cubicBezTo>
                    <a:pt x="314" y="4763"/>
                    <a:pt x="313" y="4765"/>
                    <a:pt x="312" y="4766"/>
                  </a:cubicBezTo>
                  <a:cubicBezTo>
                    <a:pt x="311" y="4767"/>
                    <a:pt x="310" y="4769"/>
                    <a:pt x="309" y="4771"/>
                  </a:cubicBezTo>
                  <a:cubicBezTo>
                    <a:pt x="308" y="4772"/>
                    <a:pt x="307" y="4773"/>
                    <a:pt x="306" y="4774"/>
                  </a:cubicBezTo>
                  <a:cubicBezTo>
                    <a:pt x="304" y="4775"/>
                    <a:pt x="303" y="4777"/>
                    <a:pt x="302" y="4778"/>
                  </a:cubicBezTo>
                  <a:cubicBezTo>
                    <a:pt x="301" y="4778"/>
                    <a:pt x="301" y="4779"/>
                    <a:pt x="300" y="4779"/>
                  </a:cubicBezTo>
                  <a:cubicBezTo>
                    <a:pt x="21" y="5006"/>
                    <a:pt x="21" y="5006"/>
                    <a:pt x="21" y="5006"/>
                  </a:cubicBezTo>
                  <a:cubicBezTo>
                    <a:pt x="20" y="5006"/>
                    <a:pt x="20" y="5007"/>
                    <a:pt x="19" y="5007"/>
                  </a:cubicBezTo>
                  <a:cubicBezTo>
                    <a:pt x="18" y="5008"/>
                    <a:pt x="17" y="5009"/>
                    <a:pt x="16" y="5010"/>
                  </a:cubicBezTo>
                  <a:cubicBezTo>
                    <a:pt x="14" y="5012"/>
                    <a:pt x="13" y="5013"/>
                    <a:pt x="12" y="5014"/>
                  </a:cubicBezTo>
                  <a:cubicBezTo>
                    <a:pt x="11" y="5015"/>
                    <a:pt x="10" y="5018"/>
                    <a:pt x="9" y="5019"/>
                  </a:cubicBezTo>
                  <a:cubicBezTo>
                    <a:pt x="9" y="5019"/>
                    <a:pt x="9" y="5019"/>
                    <a:pt x="9" y="5019"/>
                  </a:cubicBezTo>
                  <a:cubicBezTo>
                    <a:pt x="8" y="5020"/>
                    <a:pt x="7" y="5022"/>
                    <a:pt x="6" y="5023"/>
                  </a:cubicBezTo>
                  <a:cubicBezTo>
                    <a:pt x="5" y="5025"/>
                    <a:pt x="4" y="5027"/>
                    <a:pt x="4" y="5029"/>
                  </a:cubicBezTo>
                  <a:cubicBezTo>
                    <a:pt x="2" y="5035"/>
                    <a:pt x="0" y="5042"/>
                    <a:pt x="0" y="5048"/>
                  </a:cubicBezTo>
                  <a:cubicBezTo>
                    <a:pt x="4" y="5048"/>
                    <a:pt x="4" y="5048"/>
                    <a:pt x="4" y="5048"/>
                  </a:cubicBezTo>
                  <a:cubicBezTo>
                    <a:pt x="9" y="5048"/>
                    <a:pt x="9" y="5048"/>
                    <a:pt x="9" y="5048"/>
                  </a:cubicBezTo>
                  <a:cubicBezTo>
                    <a:pt x="9" y="5044"/>
                    <a:pt x="10" y="5039"/>
                    <a:pt x="12" y="5034"/>
                  </a:cubicBezTo>
                  <a:cubicBezTo>
                    <a:pt x="12" y="5032"/>
                    <a:pt x="13" y="5030"/>
                    <a:pt x="15" y="5028"/>
                  </a:cubicBezTo>
                  <a:cubicBezTo>
                    <a:pt x="15" y="5027"/>
                    <a:pt x="17" y="5025"/>
                    <a:pt x="18" y="5024"/>
                  </a:cubicBezTo>
                  <a:cubicBezTo>
                    <a:pt x="18" y="5024"/>
                    <a:pt x="18" y="5024"/>
                    <a:pt x="18" y="5024"/>
                  </a:cubicBezTo>
                  <a:cubicBezTo>
                    <a:pt x="22" y="5031"/>
                    <a:pt x="24" y="5040"/>
                    <a:pt x="24" y="5048"/>
                  </a:cubicBezTo>
                  <a:cubicBezTo>
                    <a:pt x="28" y="5048"/>
                    <a:pt x="28" y="5048"/>
                    <a:pt x="28" y="5048"/>
                  </a:cubicBezTo>
                  <a:cubicBezTo>
                    <a:pt x="33" y="5048"/>
                    <a:pt x="33" y="5048"/>
                    <a:pt x="33" y="5048"/>
                  </a:cubicBezTo>
                  <a:cubicBezTo>
                    <a:pt x="33" y="5037"/>
                    <a:pt x="30" y="5026"/>
                    <a:pt x="25" y="5015"/>
                  </a:cubicBezTo>
                  <a:cubicBezTo>
                    <a:pt x="25" y="5015"/>
                    <a:pt x="26" y="5014"/>
                    <a:pt x="27" y="5014"/>
                  </a:cubicBezTo>
                  <a:cubicBezTo>
                    <a:pt x="306" y="4787"/>
                    <a:pt x="306" y="4787"/>
                    <a:pt x="306" y="4787"/>
                  </a:cubicBezTo>
                  <a:cubicBezTo>
                    <a:pt x="307" y="4786"/>
                    <a:pt x="308" y="4785"/>
                    <a:pt x="309" y="4784"/>
                  </a:cubicBezTo>
                  <a:cubicBezTo>
                    <a:pt x="310" y="4785"/>
                    <a:pt x="311" y="4786"/>
                    <a:pt x="312" y="4787"/>
                  </a:cubicBezTo>
                  <a:cubicBezTo>
                    <a:pt x="592" y="5014"/>
                    <a:pt x="592" y="5014"/>
                    <a:pt x="592" y="5014"/>
                  </a:cubicBezTo>
                  <a:cubicBezTo>
                    <a:pt x="593" y="5014"/>
                    <a:pt x="594" y="5015"/>
                    <a:pt x="594" y="5015"/>
                  </a:cubicBezTo>
                  <a:cubicBezTo>
                    <a:pt x="595" y="5014"/>
                    <a:pt x="596" y="5013"/>
                    <a:pt x="597" y="5011"/>
                  </a:cubicBezTo>
                  <a:cubicBezTo>
                    <a:pt x="598" y="5010"/>
                    <a:pt x="599" y="5009"/>
                    <a:pt x="600" y="5007"/>
                  </a:cubicBezTo>
                  <a:cubicBezTo>
                    <a:pt x="599" y="5007"/>
                    <a:pt x="599" y="5006"/>
                    <a:pt x="598" y="5006"/>
                  </a:cubicBezTo>
                  <a:cubicBezTo>
                    <a:pt x="318" y="4779"/>
                    <a:pt x="318" y="4779"/>
                    <a:pt x="318" y="47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3" name="Freeform 80"/>
            <p:cNvSpPr>
              <a:spLocks noEditPoints="1"/>
            </p:cNvSpPr>
            <p:nvPr/>
          </p:nvSpPr>
          <p:spPr bwMode="auto">
            <a:xfrm>
              <a:off x="7978775" y="1674813"/>
              <a:ext cx="3248025" cy="3214687"/>
            </a:xfrm>
            <a:custGeom>
              <a:avLst/>
              <a:gdLst>
                <a:gd name="T0" fmla="*/ 892 w 5105"/>
                <a:gd name="T1" fmla="*/ 4699 h 5048"/>
                <a:gd name="T2" fmla="*/ 628 w 5105"/>
                <a:gd name="T3" fmla="*/ 4383 h 5048"/>
                <a:gd name="T4" fmla="*/ 923 w 5105"/>
                <a:gd name="T5" fmla="*/ 4138 h 5048"/>
                <a:gd name="T6" fmla="*/ 1500 w 5105"/>
                <a:gd name="T7" fmla="*/ 4060 h 5048"/>
                <a:gd name="T8" fmla="*/ 1507 w 5105"/>
                <a:gd name="T9" fmla="*/ 3525 h 5048"/>
                <a:gd name="T10" fmla="*/ 1517 w 5105"/>
                <a:gd name="T11" fmla="*/ 3515 h 5048"/>
                <a:gd name="T12" fmla="*/ 2092 w 5105"/>
                <a:gd name="T13" fmla="*/ 3436 h 5048"/>
                <a:gd name="T14" fmla="*/ 1834 w 5105"/>
                <a:gd name="T15" fmla="*/ 3155 h 5048"/>
                <a:gd name="T16" fmla="*/ 2119 w 5105"/>
                <a:gd name="T17" fmla="*/ 2886 h 5048"/>
                <a:gd name="T18" fmla="*/ 2694 w 5105"/>
                <a:gd name="T19" fmla="*/ 2806 h 5048"/>
                <a:gd name="T20" fmla="*/ 2427 w 5105"/>
                <a:gd name="T21" fmla="*/ 2491 h 5048"/>
                <a:gd name="T22" fmla="*/ 2719 w 5105"/>
                <a:gd name="T23" fmla="*/ 2254 h 5048"/>
                <a:gd name="T24" fmla="*/ 3296 w 5105"/>
                <a:gd name="T25" fmla="*/ 2176 h 5048"/>
                <a:gd name="T26" fmla="*/ 3025 w 5105"/>
                <a:gd name="T27" fmla="*/ 1930 h 5048"/>
                <a:gd name="T28" fmla="*/ 3600 w 5105"/>
                <a:gd name="T29" fmla="*/ 1856 h 5048"/>
                <a:gd name="T30" fmla="*/ 3328 w 5105"/>
                <a:gd name="T31" fmla="*/ 1545 h 5048"/>
                <a:gd name="T32" fmla="*/ 3622 w 5105"/>
                <a:gd name="T33" fmla="*/ 1308 h 5048"/>
                <a:gd name="T34" fmla="*/ 3916 w 5105"/>
                <a:gd name="T35" fmla="*/ 1001 h 5048"/>
                <a:gd name="T36" fmla="*/ 3926 w 5105"/>
                <a:gd name="T37" fmla="*/ 983 h 5048"/>
                <a:gd name="T38" fmla="*/ 4501 w 5105"/>
                <a:gd name="T39" fmla="*/ 909 h 5048"/>
                <a:gd name="T40" fmla="*/ 4232 w 5105"/>
                <a:gd name="T41" fmla="*/ 597 h 5048"/>
                <a:gd name="T42" fmla="*/ 4523 w 5105"/>
                <a:gd name="T43" fmla="*/ 358 h 5048"/>
                <a:gd name="T44" fmla="*/ 4815 w 5105"/>
                <a:gd name="T45" fmla="*/ 51 h 5048"/>
                <a:gd name="T46" fmla="*/ 4831 w 5105"/>
                <a:gd name="T47" fmla="*/ 33 h 5048"/>
                <a:gd name="T48" fmla="*/ 4526 w 5105"/>
                <a:gd name="T49" fmla="*/ 273 h 5048"/>
                <a:gd name="T50" fmla="*/ 4517 w 5105"/>
                <a:gd name="T51" fmla="*/ 302 h 5048"/>
                <a:gd name="T52" fmla="*/ 4226 w 5105"/>
                <a:gd name="T53" fmla="*/ 589 h 5048"/>
                <a:gd name="T54" fmla="*/ 4211 w 5105"/>
                <a:gd name="T55" fmla="*/ 645 h 5048"/>
                <a:gd name="T56" fmla="*/ 4220 w 5105"/>
                <a:gd name="T57" fmla="*/ 660 h 5048"/>
                <a:gd name="T58" fmla="*/ 3913 w 5105"/>
                <a:gd name="T59" fmla="*/ 917 h 5048"/>
                <a:gd name="T60" fmla="*/ 3928 w 5105"/>
                <a:gd name="T61" fmla="*/ 947 h 5048"/>
                <a:gd name="T62" fmla="*/ 3613 w 5105"/>
                <a:gd name="T63" fmla="*/ 1232 h 5048"/>
                <a:gd name="T64" fmla="*/ 3622 w 5105"/>
                <a:gd name="T65" fmla="*/ 1237 h 5048"/>
                <a:gd name="T66" fmla="*/ 3319 w 5105"/>
                <a:gd name="T67" fmla="*/ 1539 h 5048"/>
                <a:gd name="T68" fmla="*/ 3315 w 5105"/>
                <a:gd name="T69" fmla="*/ 1564 h 5048"/>
                <a:gd name="T70" fmla="*/ 3024 w 5105"/>
                <a:gd name="T71" fmla="*/ 1851 h 5048"/>
                <a:gd name="T72" fmla="*/ 3012 w 5105"/>
                <a:gd name="T73" fmla="*/ 1893 h 5048"/>
                <a:gd name="T74" fmla="*/ 3005 w 5105"/>
                <a:gd name="T75" fmla="*/ 1938 h 5048"/>
                <a:gd name="T76" fmla="*/ 2706 w 5105"/>
                <a:gd name="T77" fmla="*/ 2228 h 5048"/>
                <a:gd name="T78" fmla="*/ 2709 w 5105"/>
                <a:gd name="T79" fmla="*/ 2249 h 5048"/>
                <a:gd name="T80" fmla="*/ 2401 w 5105"/>
                <a:gd name="T81" fmla="*/ 2524 h 5048"/>
                <a:gd name="T82" fmla="*/ 2420 w 5105"/>
                <a:gd name="T83" fmla="*/ 2548 h 5048"/>
                <a:gd name="T84" fmla="*/ 2107 w 5105"/>
                <a:gd name="T85" fmla="*/ 2814 h 5048"/>
                <a:gd name="T86" fmla="*/ 2119 w 5105"/>
                <a:gd name="T87" fmla="*/ 2864 h 5048"/>
                <a:gd name="T88" fmla="*/ 1810 w 5105"/>
                <a:gd name="T89" fmla="*/ 3125 h 5048"/>
                <a:gd name="T90" fmla="*/ 1810 w 5105"/>
                <a:gd name="T91" fmla="*/ 3155 h 5048"/>
                <a:gd name="T92" fmla="*/ 1810 w 5105"/>
                <a:gd name="T93" fmla="*/ 3192 h 5048"/>
                <a:gd name="T94" fmla="*/ 1500 w 5105"/>
                <a:gd name="T95" fmla="*/ 3470 h 5048"/>
                <a:gd name="T96" fmla="*/ 1516 w 5105"/>
                <a:gd name="T97" fmla="*/ 3499 h 5048"/>
                <a:gd name="T98" fmla="*/ 1204 w 5105"/>
                <a:gd name="T99" fmla="*/ 3766 h 5048"/>
                <a:gd name="T100" fmla="*/ 1213 w 5105"/>
                <a:gd name="T101" fmla="*/ 3769 h 5048"/>
                <a:gd name="T102" fmla="*/ 922 w 5105"/>
                <a:gd name="T103" fmla="*/ 4059 h 5048"/>
                <a:gd name="T104" fmla="*/ 906 w 5105"/>
                <a:gd name="T105" fmla="*/ 4118 h 5048"/>
                <a:gd name="T106" fmla="*/ 910 w 5105"/>
                <a:gd name="T107" fmla="*/ 4139 h 5048"/>
                <a:gd name="T108" fmla="*/ 600 w 5105"/>
                <a:gd name="T109" fmla="*/ 4417 h 5048"/>
                <a:gd name="T110" fmla="*/ 613 w 5105"/>
                <a:gd name="T111" fmla="*/ 4451 h 5048"/>
                <a:gd name="T112" fmla="*/ 307 w 5105"/>
                <a:gd name="T113" fmla="*/ 4707 h 5048"/>
                <a:gd name="T114" fmla="*/ 319 w 5105"/>
                <a:gd name="T115" fmla="*/ 4757 h 5048"/>
                <a:gd name="T116" fmla="*/ 7 w 5105"/>
                <a:gd name="T117" fmla="*/ 5023 h 5048"/>
                <a:gd name="T118" fmla="*/ 29 w 5105"/>
                <a:gd name="T119" fmla="*/ 5048 h 5048"/>
                <a:gd name="T120" fmla="*/ 319 w 5105"/>
                <a:gd name="T121" fmla="*/ 4779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05" h="5048">
                  <a:moveTo>
                    <a:pt x="319" y="4779"/>
                  </a:moveTo>
                  <a:cubicBezTo>
                    <a:pt x="318" y="4779"/>
                    <a:pt x="318" y="4778"/>
                    <a:pt x="317" y="4778"/>
                  </a:cubicBezTo>
                  <a:cubicBezTo>
                    <a:pt x="318" y="4776"/>
                    <a:pt x="319" y="4775"/>
                    <a:pt x="320" y="4774"/>
                  </a:cubicBezTo>
                  <a:cubicBezTo>
                    <a:pt x="321" y="4771"/>
                    <a:pt x="322" y="4770"/>
                    <a:pt x="323" y="4769"/>
                  </a:cubicBezTo>
                  <a:cubicBezTo>
                    <a:pt x="324" y="4767"/>
                    <a:pt x="325" y="4766"/>
                    <a:pt x="326" y="4765"/>
                  </a:cubicBezTo>
                  <a:cubicBezTo>
                    <a:pt x="331" y="4755"/>
                    <a:pt x="334" y="4744"/>
                    <a:pt x="334" y="4732"/>
                  </a:cubicBezTo>
                  <a:cubicBezTo>
                    <a:pt x="334" y="4721"/>
                    <a:pt x="331" y="4710"/>
                    <a:pt x="326" y="4700"/>
                  </a:cubicBezTo>
                  <a:cubicBezTo>
                    <a:pt x="326" y="4700"/>
                    <a:pt x="327" y="4699"/>
                    <a:pt x="328" y="4699"/>
                  </a:cubicBezTo>
                  <a:cubicBezTo>
                    <a:pt x="607" y="4472"/>
                    <a:pt x="607" y="4472"/>
                    <a:pt x="607" y="4472"/>
                  </a:cubicBezTo>
                  <a:cubicBezTo>
                    <a:pt x="608" y="4471"/>
                    <a:pt x="609" y="4469"/>
                    <a:pt x="610" y="4468"/>
                  </a:cubicBezTo>
                  <a:cubicBezTo>
                    <a:pt x="611" y="4469"/>
                    <a:pt x="612" y="4471"/>
                    <a:pt x="613" y="4472"/>
                  </a:cubicBezTo>
                  <a:cubicBezTo>
                    <a:pt x="892" y="4699"/>
                    <a:pt x="892" y="4699"/>
                    <a:pt x="892" y="4699"/>
                  </a:cubicBezTo>
                  <a:cubicBezTo>
                    <a:pt x="893" y="4699"/>
                    <a:pt x="894" y="4700"/>
                    <a:pt x="894" y="4700"/>
                  </a:cubicBezTo>
                  <a:cubicBezTo>
                    <a:pt x="895" y="4699"/>
                    <a:pt x="896" y="4698"/>
                    <a:pt x="897" y="4696"/>
                  </a:cubicBezTo>
                  <a:cubicBezTo>
                    <a:pt x="898" y="4695"/>
                    <a:pt x="899" y="4694"/>
                    <a:pt x="900" y="4691"/>
                  </a:cubicBezTo>
                  <a:cubicBezTo>
                    <a:pt x="899" y="4691"/>
                    <a:pt x="899" y="4690"/>
                    <a:pt x="898" y="4690"/>
                  </a:cubicBezTo>
                  <a:cubicBezTo>
                    <a:pt x="619" y="4463"/>
                    <a:pt x="619" y="4463"/>
                    <a:pt x="619" y="4463"/>
                  </a:cubicBezTo>
                  <a:cubicBezTo>
                    <a:pt x="618" y="4463"/>
                    <a:pt x="618" y="4462"/>
                    <a:pt x="617" y="4462"/>
                  </a:cubicBezTo>
                  <a:cubicBezTo>
                    <a:pt x="618" y="4460"/>
                    <a:pt x="619" y="4459"/>
                    <a:pt x="620" y="4458"/>
                  </a:cubicBezTo>
                  <a:cubicBezTo>
                    <a:pt x="621" y="4456"/>
                    <a:pt x="622" y="4455"/>
                    <a:pt x="623" y="4454"/>
                  </a:cubicBezTo>
                  <a:cubicBezTo>
                    <a:pt x="624" y="4452"/>
                    <a:pt x="625" y="4451"/>
                    <a:pt x="626" y="4449"/>
                  </a:cubicBezTo>
                  <a:cubicBezTo>
                    <a:pt x="631" y="4439"/>
                    <a:pt x="634" y="4428"/>
                    <a:pt x="634" y="4417"/>
                  </a:cubicBezTo>
                  <a:cubicBezTo>
                    <a:pt x="634" y="4405"/>
                    <a:pt x="631" y="4395"/>
                    <a:pt x="626" y="4384"/>
                  </a:cubicBezTo>
                  <a:cubicBezTo>
                    <a:pt x="626" y="4384"/>
                    <a:pt x="627" y="4383"/>
                    <a:pt x="628" y="4383"/>
                  </a:cubicBezTo>
                  <a:cubicBezTo>
                    <a:pt x="907" y="4156"/>
                    <a:pt x="907" y="4156"/>
                    <a:pt x="907" y="4156"/>
                  </a:cubicBezTo>
                  <a:cubicBezTo>
                    <a:pt x="908" y="4155"/>
                    <a:pt x="909" y="4154"/>
                    <a:pt x="910" y="4153"/>
                  </a:cubicBezTo>
                  <a:cubicBezTo>
                    <a:pt x="911" y="4154"/>
                    <a:pt x="912" y="4155"/>
                    <a:pt x="913" y="4156"/>
                  </a:cubicBezTo>
                  <a:cubicBezTo>
                    <a:pt x="1192" y="4383"/>
                    <a:pt x="1192" y="4383"/>
                    <a:pt x="1192" y="4383"/>
                  </a:cubicBezTo>
                  <a:cubicBezTo>
                    <a:pt x="1193" y="4383"/>
                    <a:pt x="1194" y="4384"/>
                    <a:pt x="1194" y="4384"/>
                  </a:cubicBezTo>
                  <a:cubicBezTo>
                    <a:pt x="1195" y="4383"/>
                    <a:pt x="1196" y="4382"/>
                    <a:pt x="1197" y="4380"/>
                  </a:cubicBezTo>
                  <a:cubicBezTo>
                    <a:pt x="1198" y="4379"/>
                    <a:pt x="1199" y="4378"/>
                    <a:pt x="1200" y="4376"/>
                  </a:cubicBezTo>
                  <a:cubicBezTo>
                    <a:pt x="1199" y="4376"/>
                    <a:pt x="1199" y="4375"/>
                    <a:pt x="1198" y="4375"/>
                  </a:cubicBezTo>
                  <a:cubicBezTo>
                    <a:pt x="919" y="4148"/>
                    <a:pt x="919" y="4148"/>
                    <a:pt x="919" y="4148"/>
                  </a:cubicBezTo>
                  <a:cubicBezTo>
                    <a:pt x="918" y="4148"/>
                    <a:pt x="918" y="4147"/>
                    <a:pt x="917" y="4147"/>
                  </a:cubicBezTo>
                  <a:cubicBezTo>
                    <a:pt x="918" y="4144"/>
                    <a:pt x="919" y="4143"/>
                    <a:pt x="920" y="4142"/>
                  </a:cubicBezTo>
                  <a:cubicBezTo>
                    <a:pt x="921" y="4140"/>
                    <a:pt x="922" y="4139"/>
                    <a:pt x="923" y="4138"/>
                  </a:cubicBezTo>
                  <a:cubicBezTo>
                    <a:pt x="924" y="4136"/>
                    <a:pt x="925" y="4135"/>
                    <a:pt x="926" y="4134"/>
                  </a:cubicBezTo>
                  <a:cubicBezTo>
                    <a:pt x="931" y="4123"/>
                    <a:pt x="934" y="4113"/>
                    <a:pt x="934" y="4101"/>
                  </a:cubicBezTo>
                  <a:cubicBezTo>
                    <a:pt x="934" y="4090"/>
                    <a:pt x="931" y="4079"/>
                    <a:pt x="926" y="4069"/>
                  </a:cubicBezTo>
                  <a:cubicBezTo>
                    <a:pt x="926" y="4069"/>
                    <a:pt x="927" y="4068"/>
                    <a:pt x="928" y="4068"/>
                  </a:cubicBezTo>
                  <a:cubicBezTo>
                    <a:pt x="1207" y="3840"/>
                    <a:pt x="1207" y="3840"/>
                    <a:pt x="1207" y="3840"/>
                  </a:cubicBezTo>
                  <a:cubicBezTo>
                    <a:pt x="1208" y="3839"/>
                    <a:pt x="1209" y="3838"/>
                    <a:pt x="1210" y="3837"/>
                  </a:cubicBezTo>
                  <a:cubicBezTo>
                    <a:pt x="1211" y="3838"/>
                    <a:pt x="1212" y="3839"/>
                    <a:pt x="1213" y="3840"/>
                  </a:cubicBezTo>
                  <a:cubicBezTo>
                    <a:pt x="1492" y="4068"/>
                    <a:pt x="1492" y="4068"/>
                    <a:pt x="1492" y="4068"/>
                  </a:cubicBezTo>
                  <a:cubicBezTo>
                    <a:pt x="1493" y="4068"/>
                    <a:pt x="1494" y="4069"/>
                    <a:pt x="1494" y="4069"/>
                  </a:cubicBezTo>
                  <a:cubicBezTo>
                    <a:pt x="1495" y="4068"/>
                    <a:pt x="1496" y="4067"/>
                    <a:pt x="1497" y="4064"/>
                  </a:cubicBezTo>
                  <a:cubicBezTo>
                    <a:pt x="1498" y="4063"/>
                    <a:pt x="1499" y="4062"/>
                    <a:pt x="1500" y="4060"/>
                  </a:cubicBezTo>
                  <a:cubicBezTo>
                    <a:pt x="1500" y="4060"/>
                    <a:pt x="1500" y="4060"/>
                    <a:pt x="1500" y="4060"/>
                  </a:cubicBezTo>
                  <a:cubicBezTo>
                    <a:pt x="1499" y="4060"/>
                    <a:pt x="1499" y="4059"/>
                    <a:pt x="1498" y="4059"/>
                  </a:cubicBezTo>
                  <a:cubicBezTo>
                    <a:pt x="1219" y="3832"/>
                    <a:pt x="1219" y="3832"/>
                    <a:pt x="1219" y="3832"/>
                  </a:cubicBezTo>
                  <a:cubicBezTo>
                    <a:pt x="1218" y="3832"/>
                    <a:pt x="1218" y="3831"/>
                    <a:pt x="1217" y="3831"/>
                  </a:cubicBezTo>
                  <a:cubicBezTo>
                    <a:pt x="1217" y="3831"/>
                    <a:pt x="1217" y="3831"/>
                    <a:pt x="1217" y="3831"/>
                  </a:cubicBezTo>
                  <a:cubicBezTo>
                    <a:pt x="1218" y="3829"/>
                    <a:pt x="1219" y="3828"/>
                    <a:pt x="1220" y="3827"/>
                  </a:cubicBezTo>
                  <a:cubicBezTo>
                    <a:pt x="1221" y="3825"/>
                    <a:pt x="1222" y="3824"/>
                    <a:pt x="1223" y="3822"/>
                  </a:cubicBezTo>
                  <a:cubicBezTo>
                    <a:pt x="1224" y="3820"/>
                    <a:pt x="1225" y="3819"/>
                    <a:pt x="1226" y="3818"/>
                  </a:cubicBezTo>
                  <a:cubicBezTo>
                    <a:pt x="1226" y="3818"/>
                    <a:pt x="1226" y="3818"/>
                    <a:pt x="1226" y="3818"/>
                  </a:cubicBezTo>
                  <a:cubicBezTo>
                    <a:pt x="1231" y="3808"/>
                    <a:pt x="1234" y="3797"/>
                    <a:pt x="1234" y="3786"/>
                  </a:cubicBezTo>
                  <a:cubicBezTo>
                    <a:pt x="1234" y="3774"/>
                    <a:pt x="1231" y="3764"/>
                    <a:pt x="1226" y="3753"/>
                  </a:cubicBezTo>
                  <a:cubicBezTo>
                    <a:pt x="1226" y="3753"/>
                    <a:pt x="1227" y="3752"/>
                    <a:pt x="1228" y="3752"/>
                  </a:cubicBezTo>
                  <a:cubicBezTo>
                    <a:pt x="1507" y="3525"/>
                    <a:pt x="1507" y="3525"/>
                    <a:pt x="1507" y="3525"/>
                  </a:cubicBezTo>
                  <a:cubicBezTo>
                    <a:pt x="1508" y="3524"/>
                    <a:pt x="1509" y="3523"/>
                    <a:pt x="1510" y="3522"/>
                  </a:cubicBezTo>
                  <a:cubicBezTo>
                    <a:pt x="1511" y="3523"/>
                    <a:pt x="1512" y="3524"/>
                    <a:pt x="1513" y="3525"/>
                  </a:cubicBezTo>
                  <a:cubicBezTo>
                    <a:pt x="1792" y="3752"/>
                    <a:pt x="1792" y="3752"/>
                    <a:pt x="1792" y="3752"/>
                  </a:cubicBezTo>
                  <a:cubicBezTo>
                    <a:pt x="1793" y="3752"/>
                    <a:pt x="1794" y="3753"/>
                    <a:pt x="1794" y="3753"/>
                  </a:cubicBezTo>
                  <a:cubicBezTo>
                    <a:pt x="1794" y="3753"/>
                    <a:pt x="1794" y="3753"/>
                    <a:pt x="1794" y="3753"/>
                  </a:cubicBezTo>
                  <a:cubicBezTo>
                    <a:pt x="1795" y="3752"/>
                    <a:pt x="1796" y="3751"/>
                    <a:pt x="1797" y="3749"/>
                  </a:cubicBezTo>
                  <a:cubicBezTo>
                    <a:pt x="1798" y="3748"/>
                    <a:pt x="1799" y="3747"/>
                    <a:pt x="1800" y="3745"/>
                  </a:cubicBezTo>
                  <a:cubicBezTo>
                    <a:pt x="1800" y="3745"/>
                    <a:pt x="1800" y="3745"/>
                    <a:pt x="1800" y="3745"/>
                  </a:cubicBezTo>
                  <a:cubicBezTo>
                    <a:pt x="1799" y="3744"/>
                    <a:pt x="1799" y="3744"/>
                    <a:pt x="1798" y="3744"/>
                  </a:cubicBezTo>
                  <a:cubicBezTo>
                    <a:pt x="1519" y="3516"/>
                    <a:pt x="1519" y="3516"/>
                    <a:pt x="1519" y="3516"/>
                  </a:cubicBezTo>
                  <a:cubicBezTo>
                    <a:pt x="1518" y="3516"/>
                    <a:pt x="1518" y="3515"/>
                    <a:pt x="1517" y="3515"/>
                  </a:cubicBezTo>
                  <a:cubicBezTo>
                    <a:pt x="1517" y="3515"/>
                    <a:pt x="1517" y="3515"/>
                    <a:pt x="1517" y="3515"/>
                  </a:cubicBezTo>
                  <a:cubicBezTo>
                    <a:pt x="1518" y="3513"/>
                    <a:pt x="1519" y="3512"/>
                    <a:pt x="1520" y="3511"/>
                  </a:cubicBezTo>
                  <a:cubicBezTo>
                    <a:pt x="1521" y="3509"/>
                    <a:pt x="1522" y="3508"/>
                    <a:pt x="1523" y="3507"/>
                  </a:cubicBezTo>
                  <a:cubicBezTo>
                    <a:pt x="1524" y="3505"/>
                    <a:pt x="1525" y="3504"/>
                    <a:pt x="1526" y="3503"/>
                  </a:cubicBezTo>
                  <a:cubicBezTo>
                    <a:pt x="1526" y="3503"/>
                    <a:pt x="1526" y="3502"/>
                    <a:pt x="1526" y="3502"/>
                  </a:cubicBezTo>
                  <a:cubicBezTo>
                    <a:pt x="1531" y="3492"/>
                    <a:pt x="1534" y="3482"/>
                    <a:pt x="1534" y="3470"/>
                  </a:cubicBezTo>
                  <a:cubicBezTo>
                    <a:pt x="1534" y="3458"/>
                    <a:pt x="1531" y="3448"/>
                    <a:pt x="1526" y="3437"/>
                  </a:cubicBezTo>
                  <a:cubicBezTo>
                    <a:pt x="1526" y="3437"/>
                    <a:pt x="1527" y="3436"/>
                    <a:pt x="1528" y="3436"/>
                  </a:cubicBezTo>
                  <a:cubicBezTo>
                    <a:pt x="1807" y="3209"/>
                    <a:pt x="1807" y="3209"/>
                    <a:pt x="1807" y="3209"/>
                  </a:cubicBezTo>
                  <a:cubicBezTo>
                    <a:pt x="1808" y="3208"/>
                    <a:pt x="1809" y="3207"/>
                    <a:pt x="1810" y="3206"/>
                  </a:cubicBezTo>
                  <a:cubicBezTo>
                    <a:pt x="1810" y="3206"/>
                    <a:pt x="1810" y="3206"/>
                    <a:pt x="1810" y="3206"/>
                  </a:cubicBezTo>
                  <a:cubicBezTo>
                    <a:pt x="1811" y="3207"/>
                    <a:pt x="1812" y="3208"/>
                    <a:pt x="1813" y="3209"/>
                  </a:cubicBezTo>
                  <a:cubicBezTo>
                    <a:pt x="2092" y="3436"/>
                    <a:pt x="2092" y="3436"/>
                    <a:pt x="2092" y="3436"/>
                  </a:cubicBezTo>
                  <a:cubicBezTo>
                    <a:pt x="2093" y="3436"/>
                    <a:pt x="2094" y="3437"/>
                    <a:pt x="2094" y="3437"/>
                  </a:cubicBezTo>
                  <a:cubicBezTo>
                    <a:pt x="2095" y="3436"/>
                    <a:pt x="2096" y="3435"/>
                    <a:pt x="2097" y="3433"/>
                  </a:cubicBezTo>
                  <a:cubicBezTo>
                    <a:pt x="2098" y="3432"/>
                    <a:pt x="2099" y="3431"/>
                    <a:pt x="2100" y="3430"/>
                  </a:cubicBezTo>
                  <a:cubicBezTo>
                    <a:pt x="2100" y="3429"/>
                    <a:pt x="2100" y="3429"/>
                    <a:pt x="2100" y="3429"/>
                  </a:cubicBezTo>
                  <a:cubicBezTo>
                    <a:pt x="2099" y="3429"/>
                    <a:pt x="2099" y="3428"/>
                    <a:pt x="2098" y="3428"/>
                  </a:cubicBezTo>
                  <a:cubicBezTo>
                    <a:pt x="1819" y="3201"/>
                    <a:pt x="1819" y="3201"/>
                    <a:pt x="1819" y="3201"/>
                  </a:cubicBezTo>
                  <a:cubicBezTo>
                    <a:pt x="1818" y="3201"/>
                    <a:pt x="1818" y="3200"/>
                    <a:pt x="1817" y="3200"/>
                  </a:cubicBezTo>
                  <a:cubicBezTo>
                    <a:pt x="1817" y="3200"/>
                    <a:pt x="1817" y="3200"/>
                    <a:pt x="1817" y="3200"/>
                  </a:cubicBezTo>
                  <a:cubicBezTo>
                    <a:pt x="1818" y="3198"/>
                    <a:pt x="1819" y="3197"/>
                    <a:pt x="1820" y="3196"/>
                  </a:cubicBezTo>
                  <a:cubicBezTo>
                    <a:pt x="1821" y="3194"/>
                    <a:pt x="1822" y="3193"/>
                    <a:pt x="1823" y="3192"/>
                  </a:cubicBezTo>
                  <a:cubicBezTo>
                    <a:pt x="1824" y="3189"/>
                    <a:pt x="1825" y="3188"/>
                    <a:pt x="1826" y="3187"/>
                  </a:cubicBezTo>
                  <a:cubicBezTo>
                    <a:pt x="1831" y="3177"/>
                    <a:pt x="1834" y="3166"/>
                    <a:pt x="1834" y="3155"/>
                  </a:cubicBezTo>
                  <a:cubicBezTo>
                    <a:pt x="1834" y="3143"/>
                    <a:pt x="1831" y="3133"/>
                    <a:pt x="1826" y="3122"/>
                  </a:cubicBezTo>
                  <a:cubicBezTo>
                    <a:pt x="1826" y="3122"/>
                    <a:pt x="1827" y="3121"/>
                    <a:pt x="1828" y="3121"/>
                  </a:cubicBezTo>
                  <a:cubicBezTo>
                    <a:pt x="2107" y="2894"/>
                    <a:pt x="2107" y="2894"/>
                    <a:pt x="2107" y="2894"/>
                  </a:cubicBezTo>
                  <a:cubicBezTo>
                    <a:pt x="2108" y="2893"/>
                    <a:pt x="2109" y="2892"/>
                    <a:pt x="2110" y="2891"/>
                  </a:cubicBezTo>
                  <a:cubicBezTo>
                    <a:pt x="2111" y="2892"/>
                    <a:pt x="2112" y="2893"/>
                    <a:pt x="2113" y="2894"/>
                  </a:cubicBezTo>
                  <a:cubicBezTo>
                    <a:pt x="2393" y="3121"/>
                    <a:pt x="2393" y="3121"/>
                    <a:pt x="2393" y="3121"/>
                  </a:cubicBezTo>
                  <a:cubicBezTo>
                    <a:pt x="2394" y="3121"/>
                    <a:pt x="2395" y="3122"/>
                    <a:pt x="2395" y="3122"/>
                  </a:cubicBezTo>
                  <a:cubicBezTo>
                    <a:pt x="2396" y="3121"/>
                    <a:pt x="2397" y="3120"/>
                    <a:pt x="2398" y="3118"/>
                  </a:cubicBezTo>
                  <a:cubicBezTo>
                    <a:pt x="2399" y="3117"/>
                    <a:pt x="2400" y="3116"/>
                    <a:pt x="2401" y="3114"/>
                  </a:cubicBezTo>
                  <a:cubicBezTo>
                    <a:pt x="2401" y="3114"/>
                    <a:pt x="2401" y="3114"/>
                    <a:pt x="2401" y="3114"/>
                  </a:cubicBezTo>
                  <a:cubicBezTo>
                    <a:pt x="2400" y="3114"/>
                    <a:pt x="2400" y="3113"/>
                    <a:pt x="2399" y="3113"/>
                  </a:cubicBezTo>
                  <a:cubicBezTo>
                    <a:pt x="2119" y="2886"/>
                    <a:pt x="2119" y="2886"/>
                    <a:pt x="2119" y="2886"/>
                  </a:cubicBezTo>
                  <a:cubicBezTo>
                    <a:pt x="2119" y="2886"/>
                    <a:pt x="2118" y="2885"/>
                    <a:pt x="2118" y="2885"/>
                  </a:cubicBezTo>
                  <a:cubicBezTo>
                    <a:pt x="2118" y="2885"/>
                    <a:pt x="2118" y="2885"/>
                    <a:pt x="2117" y="2885"/>
                  </a:cubicBezTo>
                  <a:cubicBezTo>
                    <a:pt x="2118" y="2882"/>
                    <a:pt x="2119" y="2881"/>
                    <a:pt x="2120" y="2880"/>
                  </a:cubicBezTo>
                  <a:cubicBezTo>
                    <a:pt x="2121" y="2878"/>
                    <a:pt x="2122" y="2877"/>
                    <a:pt x="2123" y="2876"/>
                  </a:cubicBezTo>
                  <a:cubicBezTo>
                    <a:pt x="2124" y="2874"/>
                    <a:pt x="2125" y="2873"/>
                    <a:pt x="2126" y="2872"/>
                  </a:cubicBezTo>
                  <a:cubicBezTo>
                    <a:pt x="2131" y="2861"/>
                    <a:pt x="2134" y="2851"/>
                    <a:pt x="2134" y="2839"/>
                  </a:cubicBezTo>
                  <a:cubicBezTo>
                    <a:pt x="2134" y="2828"/>
                    <a:pt x="2131" y="2817"/>
                    <a:pt x="2126" y="2807"/>
                  </a:cubicBezTo>
                  <a:cubicBezTo>
                    <a:pt x="2126" y="2807"/>
                    <a:pt x="2127" y="2806"/>
                    <a:pt x="2128" y="2806"/>
                  </a:cubicBezTo>
                  <a:cubicBezTo>
                    <a:pt x="2408" y="2579"/>
                    <a:pt x="2408" y="2579"/>
                    <a:pt x="2408" y="2579"/>
                  </a:cubicBezTo>
                  <a:cubicBezTo>
                    <a:pt x="2409" y="2578"/>
                    <a:pt x="2410" y="2577"/>
                    <a:pt x="2411" y="2576"/>
                  </a:cubicBezTo>
                  <a:cubicBezTo>
                    <a:pt x="2412" y="2577"/>
                    <a:pt x="2413" y="2578"/>
                    <a:pt x="2414" y="2579"/>
                  </a:cubicBezTo>
                  <a:cubicBezTo>
                    <a:pt x="2694" y="2806"/>
                    <a:pt x="2694" y="2806"/>
                    <a:pt x="2694" y="2806"/>
                  </a:cubicBezTo>
                  <a:cubicBezTo>
                    <a:pt x="2695" y="2806"/>
                    <a:pt x="2696" y="2807"/>
                    <a:pt x="2696" y="2807"/>
                  </a:cubicBezTo>
                  <a:cubicBezTo>
                    <a:pt x="2697" y="2806"/>
                    <a:pt x="2698" y="2805"/>
                    <a:pt x="2699" y="2803"/>
                  </a:cubicBezTo>
                  <a:cubicBezTo>
                    <a:pt x="2700" y="2802"/>
                    <a:pt x="2701" y="2800"/>
                    <a:pt x="2702" y="2798"/>
                  </a:cubicBezTo>
                  <a:cubicBezTo>
                    <a:pt x="2701" y="2798"/>
                    <a:pt x="2701" y="2797"/>
                    <a:pt x="2700" y="2797"/>
                  </a:cubicBezTo>
                  <a:cubicBezTo>
                    <a:pt x="2420" y="2570"/>
                    <a:pt x="2420" y="2570"/>
                    <a:pt x="2420" y="2570"/>
                  </a:cubicBezTo>
                  <a:cubicBezTo>
                    <a:pt x="2419" y="2570"/>
                    <a:pt x="2419" y="2569"/>
                    <a:pt x="2418" y="2569"/>
                  </a:cubicBezTo>
                  <a:cubicBezTo>
                    <a:pt x="2419" y="2567"/>
                    <a:pt x="2420" y="2566"/>
                    <a:pt x="2421" y="2565"/>
                  </a:cubicBezTo>
                  <a:cubicBezTo>
                    <a:pt x="2422" y="2563"/>
                    <a:pt x="2423" y="2562"/>
                    <a:pt x="2424" y="2561"/>
                  </a:cubicBezTo>
                  <a:cubicBezTo>
                    <a:pt x="2425" y="2559"/>
                    <a:pt x="2426" y="2558"/>
                    <a:pt x="2427" y="2557"/>
                  </a:cubicBezTo>
                  <a:cubicBezTo>
                    <a:pt x="2432" y="2546"/>
                    <a:pt x="2435" y="2536"/>
                    <a:pt x="2435" y="2524"/>
                  </a:cubicBezTo>
                  <a:cubicBezTo>
                    <a:pt x="2435" y="2524"/>
                    <a:pt x="2435" y="2524"/>
                    <a:pt x="2435" y="2524"/>
                  </a:cubicBezTo>
                  <a:cubicBezTo>
                    <a:pt x="2435" y="2512"/>
                    <a:pt x="2432" y="2502"/>
                    <a:pt x="2427" y="2491"/>
                  </a:cubicBezTo>
                  <a:cubicBezTo>
                    <a:pt x="2427" y="2491"/>
                    <a:pt x="2428" y="2490"/>
                    <a:pt x="2429" y="2490"/>
                  </a:cubicBezTo>
                  <a:cubicBezTo>
                    <a:pt x="2709" y="2263"/>
                    <a:pt x="2709" y="2263"/>
                    <a:pt x="2709" y="2263"/>
                  </a:cubicBezTo>
                  <a:cubicBezTo>
                    <a:pt x="2710" y="2262"/>
                    <a:pt x="2711" y="2261"/>
                    <a:pt x="2712" y="2260"/>
                  </a:cubicBezTo>
                  <a:cubicBezTo>
                    <a:pt x="2713" y="2261"/>
                    <a:pt x="2714" y="2262"/>
                    <a:pt x="2715" y="2263"/>
                  </a:cubicBezTo>
                  <a:cubicBezTo>
                    <a:pt x="2994" y="2490"/>
                    <a:pt x="2994" y="2490"/>
                    <a:pt x="2994" y="2490"/>
                  </a:cubicBezTo>
                  <a:cubicBezTo>
                    <a:pt x="2995" y="2490"/>
                    <a:pt x="2996" y="2491"/>
                    <a:pt x="2996" y="2491"/>
                  </a:cubicBezTo>
                  <a:cubicBezTo>
                    <a:pt x="2996" y="2491"/>
                    <a:pt x="2996" y="2491"/>
                    <a:pt x="2996" y="2491"/>
                  </a:cubicBezTo>
                  <a:cubicBezTo>
                    <a:pt x="2997" y="2490"/>
                    <a:pt x="2998" y="2489"/>
                    <a:pt x="2999" y="2487"/>
                  </a:cubicBezTo>
                  <a:cubicBezTo>
                    <a:pt x="3000" y="2486"/>
                    <a:pt x="3001" y="2485"/>
                    <a:pt x="3002" y="2483"/>
                  </a:cubicBezTo>
                  <a:cubicBezTo>
                    <a:pt x="3001" y="2483"/>
                    <a:pt x="3001" y="2482"/>
                    <a:pt x="3000" y="2482"/>
                  </a:cubicBezTo>
                  <a:cubicBezTo>
                    <a:pt x="2721" y="2255"/>
                    <a:pt x="2721" y="2255"/>
                    <a:pt x="2721" y="2255"/>
                  </a:cubicBezTo>
                  <a:cubicBezTo>
                    <a:pt x="2720" y="2255"/>
                    <a:pt x="2720" y="2254"/>
                    <a:pt x="2719" y="2254"/>
                  </a:cubicBezTo>
                  <a:cubicBezTo>
                    <a:pt x="2720" y="2252"/>
                    <a:pt x="2721" y="2250"/>
                    <a:pt x="2722" y="2249"/>
                  </a:cubicBezTo>
                  <a:cubicBezTo>
                    <a:pt x="2723" y="2247"/>
                    <a:pt x="2724" y="2246"/>
                    <a:pt x="2725" y="2245"/>
                  </a:cubicBezTo>
                  <a:cubicBezTo>
                    <a:pt x="2726" y="2243"/>
                    <a:pt x="2727" y="2242"/>
                    <a:pt x="2728" y="2241"/>
                  </a:cubicBezTo>
                  <a:cubicBezTo>
                    <a:pt x="2728" y="2241"/>
                    <a:pt x="2728" y="2241"/>
                    <a:pt x="2728" y="2241"/>
                  </a:cubicBezTo>
                  <a:cubicBezTo>
                    <a:pt x="2733" y="2231"/>
                    <a:pt x="2736" y="2220"/>
                    <a:pt x="2736" y="2208"/>
                  </a:cubicBezTo>
                  <a:cubicBezTo>
                    <a:pt x="2736" y="2197"/>
                    <a:pt x="2733" y="2186"/>
                    <a:pt x="2728" y="2176"/>
                  </a:cubicBezTo>
                  <a:cubicBezTo>
                    <a:pt x="2728" y="2176"/>
                    <a:pt x="2729" y="2175"/>
                    <a:pt x="2730" y="2175"/>
                  </a:cubicBezTo>
                  <a:cubicBezTo>
                    <a:pt x="3009" y="1948"/>
                    <a:pt x="3009" y="1948"/>
                    <a:pt x="3009" y="1948"/>
                  </a:cubicBezTo>
                  <a:cubicBezTo>
                    <a:pt x="3010" y="1946"/>
                    <a:pt x="3011" y="1945"/>
                    <a:pt x="3012" y="1944"/>
                  </a:cubicBezTo>
                  <a:cubicBezTo>
                    <a:pt x="3013" y="1945"/>
                    <a:pt x="3014" y="1946"/>
                    <a:pt x="3015" y="1948"/>
                  </a:cubicBezTo>
                  <a:cubicBezTo>
                    <a:pt x="3294" y="2175"/>
                    <a:pt x="3294" y="2175"/>
                    <a:pt x="3294" y="2175"/>
                  </a:cubicBezTo>
                  <a:cubicBezTo>
                    <a:pt x="3295" y="2175"/>
                    <a:pt x="3296" y="2176"/>
                    <a:pt x="3296" y="2176"/>
                  </a:cubicBezTo>
                  <a:cubicBezTo>
                    <a:pt x="3296" y="2176"/>
                    <a:pt x="3296" y="2176"/>
                    <a:pt x="3296" y="2176"/>
                  </a:cubicBezTo>
                  <a:cubicBezTo>
                    <a:pt x="3297" y="2175"/>
                    <a:pt x="3298" y="2174"/>
                    <a:pt x="3299" y="2172"/>
                  </a:cubicBezTo>
                  <a:cubicBezTo>
                    <a:pt x="3300" y="2171"/>
                    <a:pt x="3301" y="2169"/>
                    <a:pt x="3302" y="2167"/>
                  </a:cubicBezTo>
                  <a:cubicBezTo>
                    <a:pt x="3302" y="2167"/>
                    <a:pt x="3302" y="2167"/>
                    <a:pt x="3302" y="2167"/>
                  </a:cubicBezTo>
                  <a:cubicBezTo>
                    <a:pt x="3301" y="2167"/>
                    <a:pt x="3301" y="2167"/>
                    <a:pt x="3301" y="2166"/>
                  </a:cubicBezTo>
                  <a:cubicBezTo>
                    <a:pt x="3300" y="2166"/>
                    <a:pt x="3300" y="2166"/>
                    <a:pt x="3300" y="2166"/>
                  </a:cubicBezTo>
                  <a:cubicBezTo>
                    <a:pt x="3021" y="1939"/>
                    <a:pt x="3021" y="1939"/>
                    <a:pt x="3021" y="1939"/>
                  </a:cubicBezTo>
                  <a:cubicBezTo>
                    <a:pt x="3021" y="1939"/>
                    <a:pt x="3021" y="1939"/>
                    <a:pt x="3021" y="1939"/>
                  </a:cubicBezTo>
                  <a:cubicBezTo>
                    <a:pt x="3020" y="1939"/>
                    <a:pt x="3020" y="1938"/>
                    <a:pt x="3019" y="1938"/>
                  </a:cubicBezTo>
                  <a:cubicBezTo>
                    <a:pt x="3019" y="1938"/>
                    <a:pt x="3019" y="1938"/>
                    <a:pt x="3019" y="1938"/>
                  </a:cubicBezTo>
                  <a:cubicBezTo>
                    <a:pt x="3020" y="1936"/>
                    <a:pt x="3021" y="1935"/>
                    <a:pt x="3022" y="1934"/>
                  </a:cubicBezTo>
                  <a:cubicBezTo>
                    <a:pt x="3023" y="1932"/>
                    <a:pt x="3024" y="1931"/>
                    <a:pt x="3025" y="1930"/>
                  </a:cubicBezTo>
                  <a:cubicBezTo>
                    <a:pt x="3026" y="1928"/>
                    <a:pt x="3027" y="1926"/>
                    <a:pt x="3028" y="1925"/>
                  </a:cubicBezTo>
                  <a:cubicBezTo>
                    <a:pt x="3028" y="1925"/>
                    <a:pt x="3028" y="1925"/>
                    <a:pt x="3028" y="1925"/>
                  </a:cubicBezTo>
                  <a:cubicBezTo>
                    <a:pt x="3033" y="1915"/>
                    <a:pt x="3036" y="1904"/>
                    <a:pt x="3036" y="1893"/>
                  </a:cubicBezTo>
                  <a:cubicBezTo>
                    <a:pt x="3036" y="1881"/>
                    <a:pt x="3033" y="1871"/>
                    <a:pt x="3028" y="1860"/>
                  </a:cubicBezTo>
                  <a:cubicBezTo>
                    <a:pt x="3028" y="1860"/>
                    <a:pt x="3029" y="1859"/>
                    <a:pt x="3030" y="1859"/>
                  </a:cubicBezTo>
                  <a:cubicBezTo>
                    <a:pt x="3309" y="1632"/>
                    <a:pt x="3309" y="1632"/>
                    <a:pt x="3309" y="1632"/>
                  </a:cubicBezTo>
                  <a:cubicBezTo>
                    <a:pt x="3310" y="1631"/>
                    <a:pt x="3311" y="1630"/>
                    <a:pt x="3312" y="1629"/>
                  </a:cubicBezTo>
                  <a:cubicBezTo>
                    <a:pt x="3313" y="1630"/>
                    <a:pt x="3314" y="1631"/>
                    <a:pt x="3315" y="1632"/>
                  </a:cubicBezTo>
                  <a:cubicBezTo>
                    <a:pt x="3595" y="1859"/>
                    <a:pt x="3595" y="1859"/>
                    <a:pt x="3595" y="1859"/>
                  </a:cubicBezTo>
                  <a:cubicBezTo>
                    <a:pt x="3596" y="1859"/>
                    <a:pt x="3597" y="1860"/>
                    <a:pt x="3597" y="1860"/>
                  </a:cubicBezTo>
                  <a:cubicBezTo>
                    <a:pt x="3597" y="1860"/>
                    <a:pt x="3597" y="1860"/>
                    <a:pt x="3597" y="1860"/>
                  </a:cubicBezTo>
                  <a:cubicBezTo>
                    <a:pt x="3598" y="1859"/>
                    <a:pt x="3599" y="1858"/>
                    <a:pt x="3600" y="1856"/>
                  </a:cubicBezTo>
                  <a:cubicBezTo>
                    <a:pt x="3601" y="1855"/>
                    <a:pt x="3602" y="1854"/>
                    <a:pt x="3603" y="1852"/>
                  </a:cubicBezTo>
                  <a:cubicBezTo>
                    <a:pt x="3603" y="1852"/>
                    <a:pt x="3603" y="1852"/>
                    <a:pt x="3603" y="1852"/>
                  </a:cubicBezTo>
                  <a:cubicBezTo>
                    <a:pt x="3602" y="1852"/>
                    <a:pt x="3602" y="1851"/>
                    <a:pt x="3601" y="1851"/>
                  </a:cubicBezTo>
                  <a:cubicBezTo>
                    <a:pt x="3321" y="1623"/>
                    <a:pt x="3321" y="1623"/>
                    <a:pt x="3321" y="1623"/>
                  </a:cubicBezTo>
                  <a:cubicBezTo>
                    <a:pt x="3320" y="1623"/>
                    <a:pt x="3320" y="1622"/>
                    <a:pt x="3319" y="1622"/>
                  </a:cubicBezTo>
                  <a:cubicBezTo>
                    <a:pt x="3319" y="1622"/>
                    <a:pt x="3319" y="1622"/>
                    <a:pt x="3319" y="1622"/>
                  </a:cubicBezTo>
                  <a:cubicBezTo>
                    <a:pt x="3320" y="1620"/>
                    <a:pt x="3321" y="1619"/>
                    <a:pt x="3322" y="1618"/>
                  </a:cubicBezTo>
                  <a:cubicBezTo>
                    <a:pt x="3323" y="1616"/>
                    <a:pt x="3324" y="1615"/>
                    <a:pt x="3325" y="1614"/>
                  </a:cubicBezTo>
                  <a:cubicBezTo>
                    <a:pt x="3326" y="1612"/>
                    <a:pt x="3327" y="1611"/>
                    <a:pt x="3328" y="1610"/>
                  </a:cubicBezTo>
                  <a:cubicBezTo>
                    <a:pt x="3328" y="1610"/>
                    <a:pt x="3328" y="1610"/>
                    <a:pt x="3328" y="1610"/>
                  </a:cubicBezTo>
                  <a:cubicBezTo>
                    <a:pt x="3333" y="1599"/>
                    <a:pt x="3336" y="1589"/>
                    <a:pt x="3336" y="1577"/>
                  </a:cubicBezTo>
                  <a:cubicBezTo>
                    <a:pt x="3336" y="1566"/>
                    <a:pt x="3333" y="1555"/>
                    <a:pt x="3328" y="1545"/>
                  </a:cubicBezTo>
                  <a:cubicBezTo>
                    <a:pt x="3328" y="1545"/>
                    <a:pt x="3329" y="1544"/>
                    <a:pt x="3330" y="1544"/>
                  </a:cubicBezTo>
                  <a:cubicBezTo>
                    <a:pt x="3610" y="1316"/>
                    <a:pt x="3610" y="1316"/>
                    <a:pt x="3610" y="1316"/>
                  </a:cubicBezTo>
                  <a:cubicBezTo>
                    <a:pt x="3611" y="1315"/>
                    <a:pt x="3612" y="1314"/>
                    <a:pt x="3613" y="1313"/>
                  </a:cubicBezTo>
                  <a:cubicBezTo>
                    <a:pt x="3614" y="1314"/>
                    <a:pt x="3615" y="1315"/>
                    <a:pt x="3616" y="1316"/>
                  </a:cubicBezTo>
                  <a:cubicBezTo>
                    <a:pt x="3895" y="1544"/>
                    <a:pt x="3895" y="1544"/>
                    <a:pt x="3895" y="1544"/>
                  </a:cubicBezTo>
                  <a:cubicBezTo>
                    <a:pt x="3896" y="1544"/>
                    <a:pt x="3897" y="1544"/>
                    <a:pt x="3897" y="1545"/>
                  </a:cubicBezTo>
                  <a:cubicBezTo>
                    <a:pt x="3897" y="1545"/>
                    <a:pt x="3897" y="1545"/>
                    <a:pt x="3897" y="1545"/>
                  </a:cubicBezTo>
                  <a:cubicBezTo>
                    <a:pt x="3898" y="1544"/>
                    <a:pt x="3899" y="1542"/>
                    <a:pt x="3900" y="1540"/>
                  </a:cubicBezTo>
                  <a:cubicBezTo>
                    <a:pt x="3901" y="1539"/>
                    <a:pt x="3902" y="1538"/>
                    <a:pt x="3903" y="1536"/>
                  </a:cubicBezTo>
                  <a:cubicBezTo>
                    <a:pt x="3903" y="1536"/>
                    <a:pt x="3903" y="1536"/>
                    <a:pt x="3903" y="1536"/>
                  </a:cubicBezTo>
                  <a:cubicBezTo>
                    <a:pt x="3902" y="1536"/>
                    <a:pt x="3902" y="1535"/>
                    <a:pt x="3901" y="1535"/>
                  </a:cubicBezTo>
                  <a:cubicBezTo>
                    <a:pt x="3622" y="1308"/>
                    <a:pt x="3622" y="1308"/>
                    <a:pt x="3622" y="1308"/>
                  </a:cubicBezTo>
                  <a:cubicBezTo>
                    <a:pt x="3621" y="1308"/>
                    <a:pt x="3621" y="1307"/>
                    <a:pt x="3620" y="1307"/>
                  </a:cubicBezTo>
                  <a:cubicBezTo>
                    <a:pt x="3620" y="1307"/>
                    <a:pt x="3620" y="1307"/>
                    <a:pt x="3620" y="1307"/>
                  </a:cubicBezTo>
                  <a:cubicBezTo>
                    <a:pt x="3621" y="1305"/>
                    <a:pt x="3622" y="1304"/>
                    <a:pt x="3623" y="1303"/>
                  </a:cubicBezTo>
                  <a:cubicBezTo>
                    <a:pt x="3624" y="1301"/>
                    <a:pt x="3625" y="1299"/>
                    <a:pt x="3626" y="1298"/>
                  </a:cubicBezTo>
                  <a:cubicBezTo>
                    <a:pt x="3627" y="1296"/>
                    <a:pt x="3628" y="1295"/>
                    <a:pt x="3629" y="1294"/>
                  </a:cubicBezTo>
                  <a:cubicBezTo>
                    <a:pt x="3629" y="1294"/>
                    <a:pt x="3629" y="1294"/>
                    <a:pt x="3629" y="1294"/>
                  </a:cubicBezTo>
                  <a:cubicBezTo>
                    <a:pt x="3634" y="1284"/>
                    <a:pt x="3637" y="1273"/>
                    <a:pt x="3637" y="1262"/>
                  </a:cubicBezTo>
                  <a:cubicBezTo>
                    <a:pt x="3637" y="1250"/>
                    <a:pt x="3634" y="1239"/>
                    <a:pt x="3629" y="1229"/>
                  </a:cubicBezTo>
                  <a:cubicBezTo>
                    <a:pt x="3629" y="1229"/>
                    <a:pt x="3630" y="1228"/>
                    <a:pt x="3631" y="1228"/>
                  </a:cubicBezTo>
                  <a:cubicBezTo>
                    <a:pt x="3910" y="1001"/>
                    <a:pt x="3910" y="1001"/>
                    <a:pt x="3910" y="1001"/>
                  </a:cubicBezTo>
                  <a:cubicBezTo>
                    <a:pt x="3911" y="1000"/>
                    <a:pt x="3912" y="999"/>
                    <a:pt x="3913" y="998"/>
                  </a:cubicBezTo>
                  <a:cubicBezTo>
                    <a:pt x="3914" y="999"/>
                    <a:pt x="3915" y="1000"/>
                    <a:pt x="3916" y="1001"/>
                  </a:cubicBezTo>
                  <a:cubicBezTo>
                    <a:pt x="4196" y="1228"/>
                    <a:pt x="4196" y="1228"/>
                    <a:pt x="4196" y="1228"/>
                  </a:cubicBezTo>
                  <a:cubicBezTo>
                    <a:pt x="4197" y="1228"/>
                    <a:pt x="4197" y="1229"/>
                    <a:pt x="4198" y="1229"/>
                  </a:cubicBezTo>
                  <a:cubicBezTo>
                    <a:pt x="4198" y="1229"/>
                    <a:pt x="4198" y="1229"/>
                    <a:pt x="4198" y="1229"/>
                  </a:cubicBezTo>
                  <a:cubicBezTo>
                    <a:pt x="4199" y="1228"/>
                    <a:pt x="4200" y="1227"/>
                    <a:pt x="4201" y="1225"/>
                  </a:cubicBezTo>
                  <a:cubicBezTo>
                    <a:pt x="4202" y="1224"/>
                    <a:pt x="4203" y="1223"/>
                    <a:pt x="4204" y="1221"/>
                  </a:cubicBezTo>
                  <a:cubicBezTo>
                    <a:pt x="4204" y="1221"/>
                    <a:pt x="4204" y="1220"/>
                    <a:pt x="4204" y="1220"/>
                  </a:cubicBezTo>
                  <a:cubicBezTo>
                    <a:pt x="4203" y="1220"/>
                    <a:pt x="4203" y="1219"/>
                    <a:pt x="4202" y="1219"/>
                  </a:cubicBezTo>
                  <a:cubicBezTo>
                    <a:pt x="3922" y="992"/>
                    <a:pt x="3922" y="992"/>
                    <a:pt x="3922" y="992"/>
                  </a:cubicBezTo>
                  <a:cubicBezTo>
                    <a:pt x="3921" y="992"/>
                    <a:pt x="3921" y="991"/>
                    <a:pt x="3920" y="991"/>
                  </a:cubicBezTo>
                  <a:cubicBezTo>
                    <a:pt x="3920" y="991"/>
                    <a:pt x="3920" y="991"/>
                    <a:pt x="3920" y="991"/>
                  </a:cubicBezTo>
                  <a:cubicBezTo>
                    <a:pt x="3921" y="989"/>
                    <a:pt x="3922" y="988"/>
                    <a:pt x="3923" y="987"/>
                  </a:cubicBezTo>
                  <a:cubicBezTo>
                    <a:pt x="3924" y="985"/>
                    <a:pt x="3925" y="984"/>
                    <a:pt x="3926" y="983"/>
                  </a:cubicBezTo>
                  <a:cubicBezTo>
                    <a:pt x="3927" y="981"/>
                    <a:pt x="3928" y="980"/>
                    <a:pt x="3929" y="979"/>
                  </a:cubicBezTo>
                  <a:cubicBezTo>
                    <a:pt x="3929" y="979"/>
                    <a:pt x="3929" y="978"/>
                    <a:pt x="3929" y="978"/>
                  </a:cubicBezTo>
                  <a:cubicBezTo>
                    <a:pt x="3934" y="968"/>
                    <a:pt x="3937" y="957"/>
                    <a:pt x="3937" y="946"/>
                  </a:cubicBezTo>
                  <a:cubicBezTo>
                    <a:pt x="3937" y="934"/>
                    <a:pt x="3934" y="924"/>
                    <a:pt x="3929" y="913"/>
                  </a:cubicBezTo>
                  <a:cubicBezTo>
                    <a:pt x="3929" y="913"/>
                    <a:pt x="3930" y="912"/>
                    <a:pt x="3931" y="912"/>
                  </a:cubicBezTo>
                  <a:cubicBezTo>
                    <a:pt x="4211" y="685"/>
                    <a:pt x="4211" y="685"/>
                    <a:pt x="4211" y="685"/>
                  </a:cubicBezTo>
                  <a:cubicBezTo>
                    <a:pt x="4212" y="684"/>
                    <a:pt x="4213" y="683"/>
                    <a:pt x="4214" y="682"/>
                  </a:cubicBezTo>
                  <a:cubicBezTo>
                    <a:pt x="4214" y="682"/>
                    <a:pt x="4214" y="682"/>
                    <a:pt x="4214" y="682"/>
                  </a:cubicBezTo>
                  <a:cubicBezTo>
                    <a:pt x="4215" y="683"/>
                    <a:pt x="4216" y="684"/>
                    <a:pt x="4217" y="685"/>
                  </a:cubicBezTo>
                  <a:cubicBezTo>
                    <a:pt x="4496" y="912"/>
                    <a:pt x="4496" y="912"/>
                    <a:pt x="4496" y="912"/>
                  </a:cubicBezTo>
                  <a:cubicBezTo>
                    <a:pt x="4497" y="912"/>
                    <a:pt x="4498" y="913"/>
                    <a:pt x="4498" y="913"/>
                  </a:cubicBezTo>
                  <a:cubicBezTo>
                    <a:pt x="4499" y="912"/>
                    <a:pt x="4500" y="911"/>
                    <a:pt x="4501" y="909"/>
                  </a:cubicBezTo>
                  <a:cubicBezTo>
                    <a:pt x="4502" y="908"/>
                    <a:pt x="4503" y="907"/>
                    <a:pt x="4504" y="906"/>
                  </a:cubicBezTo>
                  <a:cubicBezTo>
                    <a:pt x="4504" y="906"/>
                    <a:pt x="4504" y="905"/>
                    <a:pt x="4504" y="905"/>
                  </a:cubicBezTo>
                  <a:cubicBezTo>
                    <a:pt x="4503" y="905"/>
                    <a:pt x="4503" y="904"/>
                    <a:pt x="4502" y="904"/>
                  </a:cubicBezTo>
                  <a:cubicBezTo>
                    <a:pt x="4223" y="677"/>
                    <a:pt x="4223" y="677"/>
                    <a:pt x="4223" y="677"/>
                  </a:cubicBezTo>
                  <a:cubicBezTo>
                    <a:pt x="4222" y="677"/>
                    <a:pt x="4222" y="676"/>
                    <a:pt x="4221" y="676"/>
                  </a:cubicBezTo>
                  <a:cubicBezTo>
                    <a:pt x="4221" y="676"/>
                    <a:pt x="4221" y="676"/>
                    <a:pt x="4221" y="676"/>
                  </a:cubicBezTo>
                  <a:cubicBezTo>
                    <a:pt x="4222" y="674"/>
                    <a:pt x="4223" y="673"/>
                    <a:pt x="4224" y="672"/>
                  </a:cubicBezTo>
                  <a:cubicBezTo>
                    <a:pt x="4225" y="670"/>
                    <a:pt x="4226" y="669"/>
                    <a:pt x="4227" y="667"/>
                  </a:cubicBezTo>
                  <a:cubicBezTo>
                    <a:pt x="4228" y="665"/>
                    <a:pt x="4229" y="664"/>
                    <a:pt x="4230" y="663"/>
                  </a:cubicBezTo>
                  <a:cubicBezTo>
                    <a:pt x="4235" y="653"/>
                    <a:pt x="4238" y="642"/>
                    <a:pt x="4238" y="631"/>
                  </a:cubicBezTo>
                  <a:cubicBezTo>
                    <a:pt x="4238" y="619"/>
                    <a:pt x="4235" y="609"/>
                    <a:pt x="4230" y="598"/>
                  </a:cubicBezTo>
                  <a:cubicBezTo>
                    <a:pt x="4230" y="598"/>
                    <a:pt x="4231" y="597"/>
                    <a:pt x="4232" y="597"/>
                  </a:cubicBezTo>
                  <a:cubicBezTo>
                    <a:pt x="4511" y="370"/>
                    <a:pt x="4511" y="370"/>
                    <a:pt x="4511" y="370"/>
                  </a:cubicBezTo>
                  <a:cubicBezTo>
                    <a:pt x="4512" y="369"/>
                    <a:pt x="4513" y="368"/>
                    <a:pt x="4514" y="367"/>
                  </a:cubicBezTo>
                  <a:cubicBezTo>
                    <a:pt x="4515" y="368"/>
                    <a:pt x="4516" y="369"/>
                    <a:pt x="4517" y="370"/>
                  </a:cubicBezTo>
                  <a:cubicBezTo>
                    <a:pt x="4797" y="597"/>
                    <a:pt x="4797" y="597"/>
                    <a:pt x="4797" y="597"/>
                  </a:cubicBezTo>
                  <a:cubicBezTo>
                    <a:pt x="4798" y="597"/>
                    <a:pt x="4799" y="598"/>
                    <a:pt x="4799" y="598"/>
                  </a:cubicBezTo>
                  <a:cubicBezTo>
                    <a:pt x="4799" y="598"/>
                    <a:pt x="4799" y="598"/>
                    <a:pt x="4799" y="598"/>
                  </a:cubicBezTo>
                  <a:cubicBezTo>
                    <a:pt x="4800" y="597"/>
                    <a:pt x="4801" y="596"/>
                    <a:pt x="4802" y="594"/>
                  </a:cubicBezTo>
                  <a:cubicBezTo>
                    <a:pt x="4803" y="593"/>
                    <a:pt x="4804" y="592"/>
                    <a:pt x="4805" y="590"/>
                  </a:cubicBezTo>
                  <a:cubicBezTo>
                    <a:pt x="4804" y="590"/>
                    <a:pt x="4804" y="589"/>
                    <a:pt x="4803" y="589"/>
                  </a:cubicBezTo>
                  <a:cubicBezTo>
                    <a:pt x="4523" y="362"/>
                    <a:pt x="4523" y="362"/>
                    <a:pt x="4523" y="362"/>
                  </a:cubicBezTo>
                  <a:cubicBezTo>
                    <a:pt x="4522" y="362"/>
                    <a:pt x="4522" y="361"/>
                    <a:pt x="4521" y="361"/>
                  </a:cubicBezTo>
                  <a:cubicBezTo>
                    <a:pt x="4522" y="360"/>
                    <a:pt x="4522" y="359"/>
                    <a:pt x="4523" y="358"/>
                  </a:cubicBezTo>
                  <a:cubicBezTo>
                    <a:pt x="4523" y="357"/>
                    <a:pt x="4524" y="357"/>
                    <a:pt x="4524" y="357"/>
                  </a:cubicBezTo>
                  <a:cubicBezTo>
                    <a:pt x="4524" y="356"/>
                    <a:pt x="4524" y="356"/>
                    <a:pt x="4524" y="356"/>
                  </a:cubicBezTo>
                  <a:cubicBezTo>
                    <a:pt x="4525" y="355"/>
                    <a:pt x="4525" y="354"/>
                    <a:pt x="4526" y="354"/>
                  </a:cubicBezTo>
                  <a:cubicBezTo>
                    <a:pt x="4526" y="353"/>
                    <a:pt x="4527" y="353"/>
                    <a:pt x="4527" y="352"/>
                  </a:cubicBezTo>
                  <a:cubicBezTo>
                    <a:pt x="4527" y="352"/>
                    <a:pt x="4527" y="352"/>
                    <a:pt x="4527" y="352"/>
                  </a:cubicBezTo>
                  <a:cubicBezTo>
                    <a:pt x="4528" y="351"/>
                    <a:pt x="4528" y="350"/>
                    <a:pt x="4529" y="350"/>
                  </a:cubicBezTo>
                  <a:cubicBezTo>
                    <a:pt x="4529" y="349"/>
                    <a:pt x="4530" y="348"/>
                    <a:pt x="4530" y="348"/>
                  </a:cubicBezTo>
                  <a:cubicBezTo>
                    <a:pt x="4535" y="337"/>
                    <a:pt x="4538" y="327"/>
                    <a:pt x="4538" y="315"/>
                  </a:cubicBezTo>
                  <a:cubicBezTo>
                    <a:pt x="4538" y="304"/>
                    <a:pt x="4535" y="293"/>
                    <a:pt x="4530" y="283"/>
                  </a:cubicBezTo>
                  <a:cubicBezTo>
                    <a:pt x="4530" y="283"/>
                    <a:pt x="4531" y="282"/>
                    <a:pt x="4532" y="282"/>
                  </a:cubicBezTo>
                  <a:cubicBezTo>
                    <a:pt x="4812" y="55"/>
                    <a:pt x="4812" y="55"/>
                    <a:pt x="4812" y="55"/>
                  </a:cubicBezTo>
                  <a:cubicBezTo>
                    <a:pt x="4813" y="54"/>
                    <a:pt x="4814" y="53"/>
                    <a:pt x="4815" y="51"/>
                  </a:cubicBezTo>
                  <a:cubicBezTo>
                    <a:pt x="4816" y="53"/>
                    <a:pt x="4817" y="54"/>
                    <a:pt x="4818" y="55"/>
                  </a:cubicBezTo>
                  <a:cubicBezTo>
                    <a:pt x="5097" y="282"/>
                    <a:pt x="5097" y="282"/>
                    <a:pt x="5097" y="282"/>
                  </a:cubicBezTo>
                  <a:cubicBezTo>
                    <a:pt x="5098" y="282"/>
                    <a:pt x="5099" y="282"/>
                    <a:pt x="5099" y="282"/>
                  </a:cubicBezTo>
                  <a:cubicBezTo>
                    <a:pt x="5099" y="283"/>
                    <a:pt x="5099" y="283"/>
                    <a:pt x="5099" y="283"/>
                  </a:cubicBezTo>
                  <a:cubicBezTo>
                    <a:pt x="5100" y="282"/>
                    <a:pt x="5101" y="281"/>
                    <a:pt x="5102" y="279"/>
                  </a:cubicBezTo>
                  <a:cubicBezTo>
                    <a:pt x="5103" y="277"/>
                    <a:pt x="5104" y="276"/>
                    <a:pt x="5105" y="274"/>
                  </a:cubicBezTo>
                  <a:cubicBezTo>
                    <a:pt x="5104" y="274"/>
                    <a:pt x="5104" y="273"/>
                    <a:pt x="5103" y="273"/>
                  </a:cubicBezTo>
                  <a:cubicBezTo>
                    <a:pt x="4824" y="46"/>
                    <a:pt x="4824" y="46"/>
                    <a:pt x="4824" y="46"/>
                  </a:cubicBezTo>
                  <a:cubicBezTo>
                    <a:pt x="4823" y="46"/>
                    <a:pt x="4823" y="45"/>
                    <a:pt x="4822" y="45"/>
                  </a:cubicBezTo>
                  <a:cubicBezTo>
                    <a:pt x="4823" y="43"/>
                    <a:pt x="4824" y="42"/>
                    <a:pt x="4825" y="41"/>
                  </a:cubicBezTo>
                  <a:cubicBezTo>
                    <a:pt x="4826" y="39"/>
                    <a:pt x="4827" y="38"/>
                    <a:pt x="4828" y="37"/>
                  </a:cubicBezTo>
                  <a:cubicBezTo>
                    <a:pt x="4829" y="35"/>
                    <a:pt x="4830" y="34"/>
                    <a:pt x="4831" y="33"/>
                  </a:cubicBezTo>
                  <a:cubicBezTo>
                    <a:pt x="4831" y="33"/>
                    <a:pt x="4831" y="33"/>
                    <a:pt x="4831" y="33"/>
                  </a:cubicBezTo>
                  <a:cubicBezTo>
                    <a:pt x="4836" y="22"/>
                    <a:pt x="4839" y="12"/>
                    <a:pt x="4839" y="0"/>
                  </a:cubicBezTo>
                  <a:cubicBezTo>
                    <a:pt x="4834" y="0"/>
                    <a:pt x="4834" y="0"/>
                    <a:pt x="4834" y="0"/>
                  </a:cubicBezTo>
                  <a:cubicBezTo>
                    <a:pt x="4830" y="0"/>
                    <a:pt x="4830" y="0"/>
                    <a:pt x="4830" y="0"/>
                  </a:cubicBezTo>
                  <a:cubicBezTo>
                    <a:pt x="4830" y="8"/>
                    <a:pt x="4828" y="17"/>
                    <a:pt x="4824" y="24"/>
                  </a:cubicBezTo>
                  <a:cubicBezTo>
                    <a:pt x="4823" y="26"/>
                    <a:pt x="4822" y="27"/>
                    <a:pt x="4821" y="29"/>
                  </a:cubicBezTo>
                  <a:cubicBezTo>
                    <a:pt x="4820" y="30"/>
                    <a:pt x="4819" y="33"/>
                    <a:pt x="4818" y="34"/>
                  </a:cubicBezTo>
                  <a:cubicBezTo>
                    <a:pt x="4817" y="35"/>
                    <a:pt x="4816" y="37"/>
                    <a:pt x="4815" y="38"/>
                  </a:cubicBezTo>
                  <a:cubicBezTo>
                    <a:pt x="4814" y="39"/>
                    <a:pt x="4813" y="40"/>
                    <a:pt x="4812" y="41"/>
                  </a:cubicBezTo>
                  <a:cubicBezTo>
                    <a:pt x="4810" y="42"/>
                    <a:pt x="4809" y="44"/>
                    <a:pt x="4808" y="45"/>
                  </a:cubicBezTo>
                  <a:cubicBezTo>
                    <a:pt x="4807" y="45"/>
                    <a:pt x="4807" y="46"/>
                    <a:pt x="4806" y="46"/>
                  </a:cubicBezTo>
                  <a:cubicBezTo>
                    <a:pt x="4526" y="273"/>
                    <a:pt x="4526" y="273"/>
                    <a:pt x="4526" y="273"/>
                  </a:cubicBezTo>
                  <a:cubicBezTo>
                    <a:pt x="4525" y="273"/>
                    <a:pt x="4525" y="274"/>
                    <a:pt x="4524" y="274"/>
                  </a:cubicBezTo>
                  <a:cubicBezTo>
                    <a:pt x="4523" y="275"/>
                    <a:pt x="4522" y="276"/>
                    <a:pt x="4521" y="277"/>
                  </a:cubicBezTo>
                  <a:cubicBezTo>
                    <a:pt x="4519" y="280"/>
                    <a:pt x="4518" y="281"/>
                    <a:pt x="4517" y="282"/>
                  </a:cubicBezTo>
                  <a:cubicBezTo>
                    <a:pt x="4516" y="283"/>
                    <a:pt x="4515" y="285"/>
                    <a:pt x="4514" y="286"/>
                  </a:cubicBezTo>
                  <a:cubicBezTo>
                    <a:pt x="4513" y="287"/>
                    <a:pt x="4512" y="289"/>
                    <a:pt x="4511" y="290"/>
                  </a:cubicBezTo>
                  <a:cubicBezTo>
                    <a:pt x="4510" y="292"/>
                    <a:pt x="4509" y="294"/>
                    <a:pt x="4508" y="295"/>
                  </a:cubicBezTo>
                  <a:cubicBezTo>
                    <a:pt x="4506" y="302"/>
                    <a:pt x="4504" y="309"/>
                    <a:pt x="4504" y="315"/>
                  </a:cubicBezTo>
                  <a:cubicBezTo>
                    <a:pt x="4504" y="321"/>
                    <a:pt x="4506" y="329"/>
                    <a:pt x="4508" y="335"/>
                  </a:cubicBezTo>
                  <a:cubicBezTo>
                    <a:pt x="4508" y="335"/>
                    <a:pt x="4508" y="335"/>
                    <a:pt x="4508" y="335"/>
                  </a:cubicBezTo>
                  <a:cubicBezTo>
                    <a:pt x="4510" y="333"/>
                    <a:pt x="4511" y="331"/>
                    <a:pt x="4511" y="329"/>
                  </a:cubicBezTo>
                  <a:cubicBezTo>
                    <a:pt x="4513" y="325"/>
                    <a:pt x="4514" y="320"/>
                    <a:pt x="4514" y="315"/>
                  </a:cubicBezTo>
                  <a:cubicBezTo>
                    <a:pt x="4514" y="311"/>
                    <a:pt x="4515" y="306"/>
                    <a:pt x="4517" y="302"/>
                  </a:cubicBezTo>
                  <a:cubicBezTo>
                    <a:pt x="4517" y="300"/>
                    <a:pt x="4518" y="297"/>
                    <a:pt x="4520" y="295"/>
                  </a:cubicBezTo>
                  <a:cubicBezTo>
                    <a:pt x="4520" y="294"/>
                    <a:pt x="4522" y="293"/>
                    <a:pt x="4523" y="291"/>
                  </a:cubicBezTo>
                  <a:cubicBezTo>
                    <a:pt x="4523" y="291"/>
                    <a:pt x="4523" y="291"/>
                    <a:pt x="4523" y="291"/>
                  </a:cubicBezTo>
                  <a:cubicBezTo>
                    <a:pt x="4527" y="298"/>
                    <a:pt x="4529" y="307"/>
                    <a:pt x="4529" y="315"/>
                  </a:cubicBezTo>
                  <a:cubicBezTo>
                    <a:pt x="4529" y="324"/>
                    <a:pt x="4527" y="332"/>
                    <a:pt x="4523" y="339"/>
                  </a:cubicBezTo>
                  <a:cubicBezTo>
                    <a:pt x="4522" y="342"/>
                    <a:pt x="4521" y="343"/>
                    <a:pt x="4520" y="345"/>
                  </a:cubicBezTo>
                  <a:cubicBezTo>
                    <a:pt x="4519" y="346"/>
                    <a:pt x="4518" y="348"/>
                    <a:pt x="4517" y="349"/>
                  </a:cubicBezTo>
                  <a:cubicBezTo>
                    <a:pt x="4516" y="350"/>
                    <a:pt x="4515" y="352"/>
                    <a:pt x="4514" y="353"/>
                  </a:cubicBezTo>
                  <a:cubicBezTo>
                    <a:pt x="4513" y="354"/>
                    <a:pt x="4512" y="355"/>
                    <a:pt x="4511" y="356"/>
                  </a:cubicBezTo>
                  <a:cubicBezTo>
                    <a:pt x="4509" y="357"/>
                    <a:pt x="4508" y="359"/>
                    <a:pt x="4507" y="361"/>
                  </a:cubicBezTo>
                  <a:cubicBezTo>
                    <a:pt x="4506" y="361"/>
                    <a:pt x="4506" y="362"/>
                    <a:pt x="4505" y="362"/>
                  </a:cubicBezTo>
                  <a:cubicBezTo>
                    <a:pt x="4226" y="589"/>
                    <a:pt x="4226" y="589"/>
                    <a:pt x="4226" y="589"/>
                  </a:cubicBezTo>
                  <a:cubicBezTo>
                    <a:pt x="4225" y="589"/>
                    <a:pt x="4225" y="590"/>
                    <a:pt x="4224" y="590"/>
                  </a:cubicBezTo>
                  <a:cubicBezTo>
                    <a:pt x="4223" y="591"/>
                    <a:pt x="4222" y="592"/>
                    <a:pt x="4221" y="593"/>
                  </a:cubicBezTo>
                  <a:cubicBezTo>
                    <a:pt x="4219" y="595"/>
                    <a:pt x="4218" y="596"/>
                    <a:pt x="4217" y="597"/>
                  </a:cubicBezTo>
                  <a:cubicBezTo>
                    <a:pt x="4216" y="598"/>
                    <a:pt x="4215" y="600"/>
                    <a:pt x="4214" y="601"/>
                  </a:cubicBezTo>
                  <a:cubicBezTo>
                    <a:pt x="4214" y="601"/>
                    <a:pt x="4214" y="601"/>
                    <a:pt x="4214" y="601"/>
                  </a:cubicBezTo>
                  <a:cubicBezTo>
                    <a:pt x="4213" y="602"/>
                    <a:pt x="4212" y="604"/>
                    <a:pt x="4211" y="605"/>
                  </a:cubicBezTo>
                  <a:cubicBezTo>
                    <a:pt x="4210" y="607"/>
                    <a:pt x="4209" y="610"/>
                    <a:pt x="4208" y="611"/>
                  </a:cubicBezTo>
                  <a:cubicBezTo>
                    <a:pt x="4208" y="611"/>
                    <a:pt x="4208" y="611"/>
                    <a:pt x="4208" y="611"/>
                  </a:cubicBezTo>
                  <a:cubicBezTo>
                    <a:pt x="4206" y="618"/>
                    <a:pt x="4204" y="625"/>
                    <a:pt x="4204" y="631"/>
                  </a:cubicBezTo>
                  <a:cubicBezTo>
                    <a:pt x="4204" y="637"/>
                    <a:pt x="4206" y="645"/>
                    <a:pt x="4208" y="651"/>
                  </a:cubicBezTo>
                  <a:cubicBezTo>
                    <a:pt x="4208" y="651"/>
                    <a:pt x="4208" y="651"/>
                    <a:pt x="4208" y="651"/>
                  </a:cubicBezTo>
                  <a:cubicBezTo>
                    <a:pt x="4210" y="649"/>
                    <a:pt x="4211" y="647"/>
                    <a:pt x="4211" y="645"/>
                  </a:cubicBezTo>
                  <a:cubicBezTo>
                    <a:pt x="4211" y="643"/>
                    <a:pt x="4212" y="642"/>
                    <a:pt x="4212" y="640"/>
                  </a:cubicBezTo>
                  <a:cubicBezTo>
                    <a:pt x="4212" y="639"/>
                    <a:pt x="4213" y="639"/>
                    <a:pt x="4213" y="638"/>
                  </a:cubicBezTo>
                  <a:cubicBezTo>
                    <a:pt x="4213" y="638"/>
                    <a:pt x="4213" y="637"/>
                    <a:pt x="4213" y="637"/>
                  </a:cubicBezTo>
                  <a:cubicBezTo>
                    <a:pt x="4213" y="635"/>
                    <a:pt x="4214" y="633"/>
                    <a:pt x="4214" y="631"/>
                  </a:cubicBezTo>
                  <a:cubicBezTo>
                    <a:pt x="4214" y="631"/>
                    <a:pt x="4214" y="631"/>
                    <a:pt x="4214" y="631"/>
                  </a:cubicBezTo>
                  <a:cubicBezTo>
                    <a:pt x="4214" y="626"/>
                    <a:pt x="4215" y="621"/>
                    <a:pt x="4217" y="617"/>
                  </a:cubicBezTo>
                  <a:cubicBezTo>
                    <a:pt x="4217" y="615"/>
                    <a:pt x="4218" y="613"/>
                    <a:pt x="4220" y="611"/>
                  </a:cubicBezTo>
                  <a:cubicBezTo>
                    <a:pt x="4220" y="610"/>
                    <a:pt x="4222" y="608"/>
                    <a:pt x="4223" y="606"/>
                  </a:cubicBezTo>
                  <a:cubicBezTo>
                    <a:pt x="4223" y="607"/>
                    <a:pt x="4223" y="608"/>
                    <a:pt x="4223" y="608"/>
                  </a:cubicBezTo>
                  <a:cubicBezTo>
                    <a:pt x="4227" y="615"/>
                    <a:pt x="4229" y="623"/>
                    <a:pt x="4229" y="631"/>
                  </a:cubicBezTo>
                  <a:cubicBezTo>
                    <a:pt x="4229" y="639"/>
                    <a:pt x="4227" y="647"/>
                    <a:pt x="4223" y="655"/>
                  </a:cubicBezTo>
                  <a:cubicBezTo>
                    <a:pt x="4222" y="657"/>
                    <a:pt x="4221" y="658"/>
                    <a:pt x="4220" y="660"/>
                  </a:cubicBezTo>
                  <a:cubicBezTo>
                    <a:pt x="4219" y="661"/>
                    <a:pt x="4218" y="663"/>
                    <a:pt x="4217" y="664"/>
                  </a:cubicBezTo>
                  <a:cubicBezTo>
                    <a:pt x="4216" y="665"/>
                    <a:pt x="4216" y="666"/>
                    <a:pt x="4215" y="666"/>
                  </a:cubicBezTo>
                  <a:cubicBezTo>
                    <a:pt x="4215" y="667"/>
                    <a:pt x="4214" y="668"/>
                    <a:pt x="4214" y="669"/>
                  </a:cubicBezTo>
                  <a:cubicBezTo>
                    <a:pt x="4214" y="668"/>
                    <a:pt x="4214" y="668"/>
                    <a:pt x="4214" y="668"/>
                  </a:cubicBezTo>
                  <a:cubicBezTo>
                    <a:pt x="4213" y="669"/>
                    <a:pt x="4212" y="670"/>
                    <a:pt x="4211" y="671"/>
                  </a:cubicBezTo>
                  <a:cubicBezTo>
                    <a:pt x="4209" y="672"/>
                    <a:pt x="4208" y="675"/>
                    <a:pt x="4207" y="676"/>
                  </a:cubicBezTo>
                  <a:cubicBezTo>
                    <a:pt x="4206" y="676"/>
                    <a:pt x="4206" y="677"/>
                    <a:pt x="4205" y="677"/>
                  </a:cubicBezTo>
                  <a:cubicBezTo>
                    <a:pt x="3925" y="904"/>
                    <a:pt x="3925" y="904"/>
                    <a:pt x="3925" y="904"/>
                  </a:cubicBezTo>
                  <a:cubicBezTo>
                    <a:pt x="3924" y="904"/>
                    <a:pt x="3924" y="905"/>
                    <a:pt x="3923" y="905"/>
                  </a:cubicBezTo>
                  <a:cubicBezTo>
                    <a:pt x="3922" y="906"/>
                    <a:pt x="3921" y="907"/>
                    <a:pt x="3920" y="908"/>
                  </a:cubicBezTo>
                  <a:cubicBezTo>
                    <a:pt x="3918" y="910"/>
                    <a:pt x="3917" y="911"/>
                    <a:pt x="3916" y="912"/>
                  </a:cubicBezTo>
                  <a:cubicBezTo>
                    <a:pt x="3915" y="913"/>
                    <a:pt x="3914" y="915"/>
                    <a:pt x="3913" y="917"/>
                  </a:cubicBezTo>
                  <a:cubicBezTo>
                    <a:pt x="3912" y="918"/>
                    <a:pt x="3911" y="920"/>
                    <a:pt x="3910" y="921"/>
                  </a:cubicBezTo>
                  <a:cubicBezTo>
                    <a:pt x="3909" y="923"/>
                    <a:pt x="3908" y="925"/>
                    <a:pt x="3907" y="926"/>
                  </a:cubicBezTo>
                  <a:cubicBezTo>
                    <a:pt x="3905" y="932"/>
                    <a:pt x="3903" y="940"/>
                    <a:pt x="3903" y="946"/>
                  </a:cubicBezTo>
                  <a:cubicBezTo>
                    <a:pt x="3903" y="946"/>
                    <a:pt x="3903" y="946"/>
                    <a:pt x="3903" y="946"/>
                  </a:cubicBezTo>
                  <a:cubicBezTo>
                    <a:pt x="3903" y="953"/>
                    <a:pt x="3905" y="960"/>
                    <a:pt x="3907" y="966"/>
                  </a:cubicBezTo>
                  <a:cubicBezTo>
                    <a:pt x="3909" y="964"/>
                    <a:pt x="3910" y="962"/>
                    <a:pt x="3910" y="960"/>
                  </a:cubicBezTo>
                  <a:cubicBezTo>
                    <a:pt x="3912" y="955"/>
                    <a:pt x="3913" y="950"/>
                    <a:pt x="3913" y="946"/>
                  </a:cubicBezTo>
                  <a:cubicBezTo>
                    <a:pt x="3913" y="942"/>
                    <a:pt x="3914" y="936"/>
                    <a:pt x="3916" y="932"/>
                  </a:cubicBezTo>
                  <a:cubicBezTo>
                    <a:pt x="3916" y="930"/>
                    <a:pt x="3917" y="928"/>
                    <a:pt x="3919" y="926"/>
                  </a:cubicBezTo>
                  <a:cubicBezTo>
                    <a:pt x="3919" y="925"/>
                    <a:pt x="3921" y="923"/>
                    <a:pt x="3922" y="922"/>
                  </a:cubicBezTo>
                  <a:cubicBezTo>
                    <a:pt x="3926" y="929"/>
                    <a:pt x="3928" y="938"/>
                    <a:pt x="3928" y="946"/>
                  </a:cubicBezTo>
                  <a:cubicBezTo>
                    <a:pt x="3928" y="946"/>
                    <a:pt x="3928" y="946"/>
                    <a:pt x="3928" y="947"/>
                  </a:cubicBezTo>
                  <a:cubicBezTo>
                    <a:pt x="3928" y="955"/>
                    <a:pt x="3926" y="963"/>
                    <a:pt x="3922" y="970"/>
                  </a:cubicBezTo>
                  <a:cubicBezTo>
                    <a:pt x="3921" y="972"/>
                    <a:pt x="3920" y="973"/>
                    <a:pt x="3919" y="975"/>
                  </a:cubicBezTo>
                  <a:cubicBezTo>
                    <a:pt x="3918" y="976"/>
                    <a:pt x="3917" y="979"/>
                    <a:pt x="3916" y="980"/>
                  </a:cubicBezTo>
                  <a:cubicBezTo>
                    <a:pt x="3915" y="981"/>
                    <a:pt x="3914" y="983"/>
                    <a:pt x="3913" y="984"/>
                  </a:cubicBezTo>
                  <a:cubicBezTo>
                    <a:pt x="3912" y="985"/>
                    <a:pt x="3911" y="986"/>
                    <a:pt x="3910" y="987"/>
                  </a:cubicBezTo>
                  <a:cubicBezTo>
                    <a:pt x="3908" y="988"/>
                    <a:pt x="3907" y="990"/>
                    <a:pt x="3906" y="991"/>
                  </a:cubicBezTo>
                  <a:cubicBezTo>
                    <a:pt x="3905" y="991"/>
                    <a:pt x="3905" y="992"/>
                    <a:pt x="3904" y="992"/>
                  </a:cubicBezTo>
                  <a:cubicBezTo>
                    <a:pt x="3625" y="1219"/>
                    <a:pt x="3625" y="1219"/>
                    <a:pt x="3625" y="1219"/>
                  </a:cubicBezTo>
                  <a:cubicBezTo>
                    <a:pt x="3624" y="1219"/>
                    <a:pt x="3624" y="1221"/>
                    <a:pt x="3623" y="1221"/>
                  </a:cubicBezTo>
                  <a:cubicBezTo>
                    <a:pt x="3622" y="1222"/>
                    <a:pt x="3621" y="1223"/>
                    <a:pt x="3620" y="1224"/>
                  </a:cubicBezTo>
                  <a:cubicBezTo>
                    <a:pt x="3618" y="1226"/>
                    <a:pt x="3617" y="1227"/>
                    <a:pt x="3616" y="1228"/>
                  </a:cubicBezTo>
                  <a:cubicBezTo>
                    <a:pt x="3615" y="1229"/>
                    <a:pt x="3614" y="1231"/>
                    <a:pt x="3613" y="1232"/>
                  </a:cubicBezTo>
                  <a:cubicBezTo>
                    <a:pt x="3612" y="1233"/>
                    <a:pt x="3611" y="1235"/>
                    <a:pt x="3610" y="1236"/>
                  </a:cubicBezTo>
                  <a:cubicBezTo>
                    <a:pt x="3609" y="1238"/>
                    <a:pt x="3608" y="1241"/>
                    <a:pt x="3607" y="1242"/>
                  </a:cubicBezTo>
                  <a:cubicBezTo>
                    <a:pt x="3605" y="1248"/>
                    <a:pt x="3603" y="1255"/>
                    <a:pt x="3603" y="1262"/>
                  </a:cubicBezTo>
                  <a:cubicBezTo>
                    <a:pt x="3603" y="1262"/>
                    <a:pt x="3603" y="1262"/>
                    <a:pt x="3603" y="1262"/>
                  </a:cubicBezTo>
                  <a:cubicBezTo>
                    <a:pt x="3603" y="1268"/>
                    <a:pt x="3605" y="1275"/>
                    <a:pt x="3607" y="1282"/>
                  </a:cubicBezTo>
                  <a:cubicBezTo>
                    <a:pt x="3609" y="1279"/>
                    <a:pt x="3610" y="1277"/>
                    <a:pt x="3610" y="1275"/>
                  </a:cubicBezTo>
                  <a:cubicBezTo>
                    <a:pt x="3611" y="1273"/>
                    <a:pt x="3612" y="1271"/>
                    <a:pt x="3612" y="1268"/>
                  </a:cubicBezTo>
                  <a:cubicBezTo>
                    <a:pt x="3613" y="1266"/>
                    <a:pt x="3613" y="1264"/>
                    <a:pt x="3613" y="1262"/>
                  </a:cubicBezTo>
                  <a:cubicBezTo>
                    <a:pt x="3613" y="1260"/>
                    <a:pt x="3613" y="1259"/>
                    <a:pt x="3613" y="1258"/>
                  </a:cubicBezTo>
                  <a:cubicBezTo>
                    <a:pt x="3614" y="1255"/>
                    <a:pt x="3614" y="1251"/>
                    <a:pt x="3616" y="1248"/>
                  </a:cubicBezTo>
                  <a:cubicBezTo>
                    <a:pt x="3616" y="1246"/>
                    <a:pt x="3617" y="1244"/>
                    <a:pt x="3619" y="1242"/>
                  </a:cubicBezTo>
                  <a:cubicBezTo>
                    <a:pt x="3619" y="1241"/>
                    <a:pt x="3621" y="1238"/>
                    <a:pt x="3622" y="1237"/>
                  </a:cubicBezTo>
                  <a:cubicBezTo>
                    <a:pt x="3626" y="1245"/>
                    <a:pt x="3628" y="1253"/>
                    <a:pt x="3628" y="1262"/>
                  </a:cubicBezTo>
                  <a:cubicBezTo>
                    <a:pt x="3628" y="1262"/>
                    <a:pt x="3628" y="1262"/>
                    <a:pt x="3628" y="1262"/>
                  </a:cubicBezTo>
                  <a:cubicBezTo>
                    <a:pt x="3628" y="1270"/>
                    <a:pt x="3626" y="1279"/>
                    <a:pt x="3622" y="1286"/>
                  </a:cubicBezTo>
                  <a:cubicBezTo>
                    <a:pt x="3621" y="1288"/>
                    <a:pt x="3620" y="1289"/>
                    <a:pt x="3619" y="1291"/>
                  </a:cubicBezTo>
                  <a:cubicBezTo>
                    <a:pt x="3618" y="1292"/>
                    <a:pt x="3617" y="1294"/>
                    <a:pt x="3616" y="1295"/>
                  </a:cubicBezTo>
                  <a:cubicBezTo>
                    <a:pt x="3615" y="1296"/>
                    <a:pt x="3614" y="1298"/>
                    <a:pt x="3613" y="1299"/>
                  </a:cubicBezTo>
                  <a:cubicBezTo>
                    <a:pt x="3612" y="1301"/>
                    <a:pt x="3611" y="1302"/>
                    <a:pt x="3610" y="1303"/>
                  </a:cubicBezTo>
                  <a:cubicBezTo>
                    <a:pt x="3608" y="1304"/>
                    <a:pt x="3607" y="1306"/>
                    <a:pt x="3606" y="1307"/>
                  </a:cubicBezTo>
                  <a:cubicBezTo>
                    <a:pt x="3605" y="1307"/>
                    <a:pt x="3605" y="1308"/>
                    <a:pt x="3604" y="1308"/>
                  </a:cubicBezTo>
                  <a:cubicBezTo>
                    <a:pt x="3324" y="1535"/>
                    <a:pt x="3324" y="1535"/>
                    <a:pt x="3324" y="1535"/>
                  </a:cubicBezTo>
                  <a:cubicBezTo>
                    <a:pt x="3323" y="1535"/>
                    <a:pt x="3323" y="1536"/>
                    <a:pt x="3322" y="1536"/>
                  </a:cubicBezTo>
                  <a:cubicBezTo>
                    <a:pt x="3321" y="1537"/>
                    <a:pt x="3320" y="1538"/>
                    <a:pt x="3319" y="1539"/>
                  </a:cubicBezTo>
                  <a:cubicBezTo>
                    <a:pt x="3317" y="1541"/>
                    <a:pt x="3316" y="1542"/>
                    <a:pt x="3315" y="1544"/>
                  </a:cubicBezTo>
                  <a:cubicBezTo>
                    <a:pt x="3314" y="1545"/>
                    <a:pt x="3313" y="1547"/>
                    <a:pt x="3312" y="1548"/>
                  </a:cubicBezTo>
                  <a:cubicBezTo>
                    <a:pt x="3311" y="1549"/>
                    <a:pt x="3310" y="1551"/>
                    <a:pt x="3309" y="1552"/>
                  </a:cubicBezTo>
                  <a:cubicBezTo>
                    <a:pt x="3308" y="1554"/>
                    <a:pt x="3307" y="1556"/>
                    <a:pt x="3306" y="1557"/>
                  </a:cubicBezTo>
                  <a:cubicBezTo>
                    <a:pt x="3305" y="1560"/>
                    <a:pt x="3304" y="1564"/>
                    <a:pt x="3304" y="1567"/>
                  </a:cubicBezTo>
                  <a:cubicBezTo>
                    <a:pt x="3303" y="1571"/>
                    <a:pt x="3302" y="1574"/>
                    <a:pt x="3302" y="1577"/>
                  </a:cubicBezTo>
                  <a:cubicBezTo>
                    <a:pt x="3302" y="1584"/>
                    <a:pt x="3304" y="1591"/>
                    <a:pt x="3306" y="1597"/>
                  </a:cubicBezTo>
                  <a:cubicBezTo>
                    <a:pt x="3308" y="1595"/>
                    <a:pt x="3309" y="1593"/>
                    <a:pt x="3309" y="1591"/>
                  </a:cubicBezTo>
                  <a:cubicBezTo>
                    <a:pt x="3310" y="1589"/>
                    <a:pt x="3311" y="1587"/>
                    <a:pt x="3312" y="1584"/>
                  </a:cubicBezTo>
                  <a:cubicBezTo>
                    <a:pt x="3312" y="1582"/>
                    <a:pt x="3312" y="1579"/>
                    <a:pt x="3312" y="1577"/>
                  </a:cubicBezTo>
                  <a:cubicBezTo>
                    <a:pt x="3312" y="1575"/>
                    <a:pt x="3313" y="1573"/>
                    <a:pt x="3313" y="1571"/>
                  </a:cubicBezTo>
                  <a:cubicBezTo>
                    <a:pt x="3314" y="1568"/>
                    <a:pt x="3314" y="1566"/>
                    <a:pt x="3315" y="1564"/>
                  </a:cubicBezTo>
                  <a:cubicBezTo>
                    <a:pt x="3315" y="1561"/>
                    <a:pt x="3316" y="1559"/>
                    <a:pt x="3318" y="1557"/>
                  </a:cubicBezTo>
                  <a:cubicBezTo>
                    <a:pt x="3318" y="1556"/>
                    <a:pt x="3320" y="1554"/>
                    <a:pt x="3321" y="1553"/>
                  </a:cubicBezTo>
                  <a:cubicBezTo>
                    <a:pt x="3325" y="1560"/>
                    <a:pt x="3327" y="1569"/>
                    <a:pt x="3327" y="1577"/>
                  </a:cubicBezTo>
                  <a:cubicBezTo>
                    <a:pt x="3327" y="1581"/>
                    <a:pt x="3327" y="1586"/>
                    <a:pt x="3326" y="1590"/>
                  </a:cubicBezTo>
                  <a:cubicBezTo>
                    <a:pt x="3325" y="1594"/>
                    <a:pt x="3323" y="1598"/>
                    <a:pt x="3321" y="1601"/>
                  </a:cubicBezTo>
                  <a:cubicBezTo>
                    <a:pt x="3320" y="1603"/>
                    <a:pt x="3319" y="1605"/>
                    <a:pt x="3318" y="1607"/>
                  </a:cubicBezTo>
                  <a:cubicBezTo>
                    <a:pt x="3317" y="1608"/>
                    <a:pt x="3316" y="1610"/>
                    <a:pt x="3315" y="1611"/>
                  </a:cubicBezTo>
                  <a:cubicBezTo>
                    <a:pt x="3314" y="1612"/>
                    <a:pt x="3313" y="1614"/>
                    <a:pt x="3312" y="1615"/>
                  </a:cubicBezTo>
                  <a:cubicBezTo>
                    <a:pt x="3311" y="1616"/>
                    <a:pt x="3310" y="1617"/>
                    <a:pt x="3309" y="1618"/>
                  </a:cubicBezTo>
                  <a:cubicBezTo>
                    <a:pt x="3307" y="1619"/>
                    <a:pt x="3306" y="1621"/>
                    <a:pt x="3305" y="1622"/>
                  </a:cubicBezTo>
                  <a:cubicBezTo>
                    <a:pt x="3304" y="1622"/>
                    <a:pt x="3304" y="1623"/>
                    <a:pt x="3303" y="1623"/>
                  </a:cubicBezTo>
                  <a:cubicBezTo>
                    <a:pt x="3024" y="1851"/>
                    <a:pt x="3024" y="1851"/>
                    <a:pt x="3024" y="1851"/>
                  </a:cubicBezTo>
                  <a:cubicBezTo>
                    <a:pt x="3023" y="1851"/>
                    <a:pt x="3023" y="1852"/>
                    <a:pt x="3022" y="1852"/>
                  </a:cubicBezTo>
                  <a:cubicBezTo>
                    <a:pt x="3021" y="1853"/>
                    <a:pt x="3020" y="1854"/>
                    <a:pt x="3019" y="1855"/>
                  </a:cubicBezTo>
                  <a:cubicBezTo>
                    <a:pt x="3017" y="1857"/>
                    <a:pt x="3016" y="1858"/>
                    <a:pt x="3015" y="1859"/>
                  </a:cubicBezTo>
                  <a:cubicBezTo>
                    <a:pt x="3014" y="1860"/>
                    <a:pt x="3013" y="1862"/>
                    <a:pt x="3012" y="1863"/>
                  </a:cubicBezTo>
                  <a:cubicBezTo>
                    <a:pt x="3011" y="1864"/>
                    <a:pt x="3010" y="1867"/>
                    <a:pt x="3009" y="1868"/>
                  </a:cubicBezTo>
                  <a:cubicBezTo>
                    <a:pt x="3008" y="1870"/>
                    <a:pt x="3007" y="1872"/>
                    <a:pt x="3006" y="1873"/>
                  </a:cubicBezTo>
                  <a:cubicBezTo>
                    <a:pt x="3006" y="1873"/>
                    <a:pt x="3006" y="1873"/>
                    <a:pt x="3006" y="1873"/>
                  </a:cubicBezTo>
                  <a:cubicBezTo>
                    <a:pt x="3004" y="1879"/>
                    <a:pt x="3002" y="1887"/>
                    <a:pt x="3002" y="1893"/>
                  </a:cubicBezTo>
                  <a:cubicBezTo>
                    <a:pt x="3002" y="1899"/>
                    <a:pt x="3004" y="1906"/>
                    <a:pt x="3006" y="1913"/>
                  </a:cubicBezTo>
                  <a:cubicBezTo>
                    <a:pt x="3007" y="1912"/>
                    <a:pt x="3008" y="1911"/>
                    <a:pt x="3008" y="1910"/>
                  </a:cubicBezTo>
                  <a:cubicBezTo>
                    <a:pt x="3009" y="1909"/>
                    <a:pt x="3009" y="1908"/>
                    <a:pt x="3009" y="1906"/>
                  </a:cubicBezTo>
                  <a:cubicBezTo>
                    <a:pt x="3011" y="1902"/>
                    <a:pt x="3012" y="1897"/>
                    <a:pt x="3012" y="1893"/>
                  </a:cubicBezTo>
                  <a:cubicBezTo>
                    <a:pt x="3012" y="1889"/>
                    <a:pt x="3013" y="1883"/>
                    <a:pt x="3015" y="1879"/>
                  </a:cubicBezTo>
                  <a:cubicBezTo>
                    <a:pt x="3015" y="1878"/>
                    <a:pt x="3015" y="1877"/>
                    <a:pt x="3016" y="1876"/>
                  </a:cubicBezTo>
                  <a:cubicBezTo>
                    <a:pt x="3016" y="1875"/>
                    <a:pt x="3017" y="1874"/>
                    <a:pt x="3018" y="1873"/>
                  </a:cubicBezTo>
                  <a:cubicBezTo>
                    <a:pt x="3018" y="1872"/>
                    <a:pt x="3020" y="1870"/>
                    <a:pt x="3021" y="1869"/>
                  </a:cubicBezTo>
                  <a:cubicBezTo>
                    <a:pt x="3025" y="1876"/>
                    <a:pt x="3027" y="1884"/>
                    <a:pt x="3027" y="1893"/>
                  </a:cubicBezTo>
                  <a:cubicBezTo>
                    <a:pt x="3027" y="1901"/>
                    <a:pt x="3025" y="1910"/>
                    <a:pt x="3021" y="1917"/>
                  </a:cubicBezTo>
                  <a:cubicBezTo>
                    <a:pt x="3021" y="1917"/>
                    <a:pt x="3021" y="1917"/>
                    <a:pt x="3021" y="1917"/>
                  </a:cubicBezTo>
                  <a:cubicBezTo>
                    <a:pt x="3020" y="1919"/>
                    <a:pt x="3019" y="1920"/>
                    <a:pt x="3018" y="1922"/>
                  </a:cubicBezTo>
                  <a:cubicBezTo>
                    <a:pt x="3017" y="1923"/>
                    <a:pt x="3016" y="1925"/>
                    <a:pt x="3015" y="1926"/>
                  </a:cubicBezTo>
                  <a:cubicBezTo>
                    <a:pt x="3014" y="1928"/>
                    <a:pt x="3013" y="1930"/>
                    <a:pt x="3012" y="1931"/>
                  </a:cubicBezTo>
                  <a:cubicBezTo>
                    <a:pt x="3011" y="1932"/>
                    <a:pt x="3010" y="1933"/>
                    <a:pt x="3009" y="1934"/>
                  </a:cubicBezTo>
                  <a:cubicBezTo>
                    <a:pt x="3007" y="1935"/>
                    <a:pt x="3006" y="1937"/>
                    <a:pt x="3005" y="1938"/>
                  </a:cubicBezTo>
                  <a:cubicBezTo>
                    <a:pt x="3004" y="1938"/>
                    <a:pt x="3004" y="1939"/>
                    <a:pt x="3003" y="1939"/>
                  </a:cubicBezTo>
                  <a:cubicBezTo>
                    <a:pt x="2724" y="2166"/>
                    <a:pt x="2724" y="2166"/>
                    <a:pt x="2724" y="2166"/>
                  </a:cubicBezTo>
                  <a:cubicBezTo>
                    <a:pt x="2723" y="2166"/>
                    <a:pt x="2723" y="2167"/>
                    <a:pt x="2722" y="2167"/>
                  </a:cubicBezTo>
                  <a:cubicBezTo>
                    <a:pt x="2721" y="2168"/>
                    <a:pt x="2721" y="2168"/>
                    <a:pt x="2721" y="2168"/>
                  </a:cubicBezTo>
                  <a:cubicBezTo>
                    <a:pt x="2720" y="2169"/>
                    <a:pt x="2719" y="2170"/>
                    <a:pt x="2719" y="2171"/>
                  </a:cubicBezTo>
                  <a:cubicBezTo>
                    <a:pt x="2717" y="2173"/>
                    <a:pt x="2716" y="2174"/>
                    <a:pt x="2715" y="2175"/>
                  </a:cubicBezTo>
                  <a:cubicBezTo>
                    <a:pt x="2714" y="2176"/>
                    <a:pt x="2713" y="2178"/>
                    <a:pt x="2712" y="2179"/>
                  </a:cubicBezTo>
                  <a:cubicBezTo>
                    <a:pt x="2711" y="2180"/>
                    <a:pt x="2710" y="2182"/>
                    <a:pt x="2709" y="2183"/>
                  </a:cubicBezTo>
                  <a:cubicBezTo>
                    <a:pt x="2708" y="2185"/>
                    <a:pt x="2707" y="2187"/>
                    <a:pt x="2706" y="2188"/>
                  </a:cubicBezTo>
                  <a:cubicBezTo>
                    <a:pt x="2704" y="2195"/>
                    <a:pt x="2702" y="2202"/>
                    <a:pt x="2702" y="2208"/>
                  </a:cubicBezTo>
                  <a:cubicBezTo>
                    <a:pt x="2702" y="2215"/>
                    <a:pt x="2704" y="2222"/>
                    <a:pt x="2706" y="2228"/>
                  </a:cubicBezTo>
                  <a:cubicBezTo>
                    <a:pt x="2706" y="2228"/>
                    <a:pt x="2706" y="2228"/>
                    <a:pt x="2706" y="2228"/>
                  </a:cubicBezTo>
                  <a:cubicBezTo>
                    <a:pt x="2708" y="2226"/>
                    <a:pt x="2709" y="2224"/>
                    <a:pt x="2709" y="2222"/>
                  </a:cubicBezTo>
                  <a:cubicBezTo>
                    <a:pt x="2711" y="2218"/>
                    <a:pt x="2712" y="2213"/>
                    <a:pt x="2712" y="2208"/>
                  </a:cubicBezTo>
                  <a:cubicBezTo>
                    <a:pt x="2712" y="2204"/>
                    <a:pt x="2713" y="2199"/>
                    <a:pt x="2715" y="2195"/>
                  </a:cubicBezTo>
                  <a:cubicBezTo>
                    <a:pt x="2715" y="2193"/>
                    <a:pt x="2716" y="2191"/>
                    <a:pt x="2718" y="2188"/>
                  </a:cubicBezTo>
                  <a:cubicBezTo>
                    <a:pt x="2718" y="2187"/>
                    <a:pt x="2719" y="2185"/>
                    <a:pt x="2720" y="2184"/>
                  </a:cubicBezTo>
                  <a:cubicBezTo>
                    <a:pt x="2720" y="2184"/>
                    <a:pt x="2721" y="2184"/>
                    <a:pt x="2721" y="2184"/>
                  </a:cubicBezTo>
                  <a:cubicBezTo>
                    <a:pt x="2725" y="2192"/>
                    <a:pt x="2727" y="2200"/>
                    <a:pt x="2727" y="2208"/>
                  </a:cubicBezTo>
                  <a:cubicBezTo>
                    <a:pt x="2727" y="2217"/>
                    <a:pt x="2725" y="2225"/>
                    <a:pt x="2721" y="2233"/>
                  </a:cubicBezTo>
                  <a:cubicBezTo>
                    <a:pt x="2720" y="2235"/>
                    <a:pt x="2719" y="2236"/>
                    <a:pt x="2718" y="2238"/>
                  </a:cubicBezTo>
                  <a:cubicBezTo>
                    <a:pt x="2717" y="2239"/>
                    <a:pt x="2716" y="2241"/>
                    <a:pt x="2715" y="2242"/>
                  </a:cubicBezTo>
                  <a:cubicBezTo>
                    <a:pt x="2714" y="2243"/>
                    <a:pt x="2713" y="2245"/>
                    <a:pt x="2712" y="2246"/>
                  </a:cubicBezTo>
                  <a:cubicBezTo>
                    <a:pt x="2711" y="2247"/>
                    <a:pt x="2710" y="2248"/>
                    <a:pt x="2709" y="2249"/>
                  </a:cubicBezTo>
                  <a:cubicBezTo>
                    <a:pt x="2707" y="2250"/>
                    <a:pt x="2706" y="2253"/>
                    <a:pt x="2705" y="2254"/>
                  </a:cubicBezTo>
                  <a:cubicBezTo>
                    <a:pt x="2704" y="2254"/>
                    <a:pt x="2704" y="2254"/>
                    <a:pt x="2704" y="2254"/>
                  </a:cubicBezTo>
                  <a:cubicBezTo>
                    <a:pt x="2704" y="2254"/>
                    <a:pt x="2703" y="2255"/>
                    <a:pt x="2703" y="2255"/>
                  </a:cubicBezTo>
                  <a:cubicBezTo>
                    <a:pt x="2703" y="2255"/>
                    <a:pt x="2702" y="2255"/>
                    <a:pt x="2702" y="2255"/>
                  </a:cubicBezTo>
                  <a:cubicBezTo>
                    <a:pt x="2423" y="2482"/>
                    <a:pt x="2423" y="2482"/>
                    <a:pt x="2423" y="2482"/>
                  </a:cubicBezTo>
                  <a:cubicBezTo>
                    <a:pt x="2422" y="2482"/>
                    <a:pt x="2422" y="2483"/>
                    <a:pt x="2421" y="2483"/>
                  </a:cubicBezTo>
                  <a:cubicBezTo>
                    <a:pt x="2420" y="2484"/>
                    <a:pt x="2419" y="2485"/>
                    <a:pt x="2418" y="2486"/>
                  </a:cubicBezTo>
                  <a:cubicBezTo>
                    <a:pt x="2416" y="2488"/>
                    <a:pt x="2415" y="2489"/>
                    <a:pt x="2414" y="2490"/>
                  </a:cubicBezTo>
                  <a:cubicBezTo>
                    <a:pt x="2413" y="2491"/>
                    <a:pt x="2412" y="2494"/>
                    <a:pt x="2411" y="2495"/>
                  </a:cubicBezTo>
                  <a:cubicBezTo>
                    <a:pt x="2410" y="2496"/>
                    <a:pt x="2409" y="2498"/>
                    <a:pt x="2408" y="2499"/>
                  </a:cubicBezTo>
                  <a:cubicBezTo>
                    <a:pt x="2407" y="2501"/>
                    <a:pt x="2406" y="2503"/>
                    <a:pt x="2405" y="2504"/>
                  </a:cubicBezTo>
                  <a:cubicBezTo>
                    <a:pt x="2403" y="2510"/>
                    <a:pt x="2401" y="2518"/>
                    <a:pt x="2401" y="2524"/>
                  </a:cubicBezTo>
                  <a:cubicBezTo>
                    <a:pt x="2401" y="2530"/>
                    <a:pt x="2403" y="2537"/>
                    <a:pt x="2405" y="2543"/>
                  </a:cubicBezTo>
                  <a:cubicBezTo>
                    <a:pt x="2405" y="2543"/>
                    <a:pt x="2406" y="2542"/>
                    <a:pt x="2406" y="2542"/>
                  </a:cubicBezTo>
                  <a:cubicBezTo>
                    <a:pt x="2407" y="2540"/>
                    <a:pt x="2408" y="2539"/>
                    <a:pt x="2408" y="2537"/>
                  </a:cubicBezTo>
                  <a:cubicBezTo>
                    <a:pt x="2410" y="2533"/>
                    <a:pt x="2411" y="2528"/>
                    <a:pt x="2411" y="2524"/>
                  </a:cubicBezTo>
                  <a:cubicBezTo>
                    <a:pt x="2411" y="2524"/>
                    <a:pt x="2411" y="2524"/>
                    <a:pt x="2411" y="2524"/>
                  </a:cubicBezTo>
                  <a:cubicBezTo>
                    <a:pt x="2412" y="2524"/>
                    <a:pt x="2412" y="2524"/>
                    <a:pt x="2412" y="2524"/>
                  </a:cubicBezTo>
                  <a:cubicBezTo>
                    <a:pt x="2416" y="2524"/>
                    <a:pt x="2416" y="2524"/>
                    <a:pt x="2416" y="2524"/>
                  </a:cubicBezTo>
                  <a:cubicBezTo>
                    <a:pt x="2417" y="2524"/>
                    <a:pt x="2417" y="2524"/>
                    <a:pt x="2418" y="2524"/>
                  </a:cubicBezTo>
                  <a:cubicBezTo>
                    <a:pt x="2422" y="2524"/>
                    <a:pt x="2422" y="2524"/>
                    <a:pt x="2422" y="2524"/>
                  </a:cubicBezTo>
                  <a:cubicBezTo>
                    <a:pt x="2422" y="2524"/>
                    <a:pt x="2422" y="2524"/>
                    <a:pt x="2423" y="2524"/>
                  </a:cubicBezTo>
                  <a:cubicBezTo>
                    <a:pt x="2424" y="2524"/>
                    <a:pt x="2425" y="2524"/>
                    <a:pt x="2426" y="2524"/>
                  </a:cubicBezTo>
                  <a:cubicBezTo>
                    <a:pt x="2426" y="2532"/>
                    <a:pt x="2424" y="2541"/>
                    <a:pt x="2420" y="2548"/>
                  </a:cubicBezTo>
                  <a:cubicBezTo>
                    <a:pt x="2419" y="2550"/>
                    <a:pt x="2418" y="2551"/>
                    <a:pt x="2417" y="2553"/>
                  </a:cubicBezTo>
                  <a:cubicBezTo>
                    <a:pt x="2416" y="2555"/>
                    <a:pt x="2415" y="2557"/>
                    <a:pt x="2414" y="2558"/>
                  </a:cubicBezTo>
                  <a:cubicBezTo>
                    <a:pt x="2413" y="2559"/>
                    <a:pt x="2412" y="2561"/>
                    <a:pt x="2411" y="2562"/>
                  </a:cubicBezTo>
                  <a:cubicBezTo>
                    <a:pt x="2410" y="2563"/>
                    <a:pt x="2409" y="2564"/>
                    <a:pt x="2408" y="2565"/>
                  </a:cubicBezTo>
                  <a:cubicBezTo>
                    <a:pt x="2406" y="2566"/>
                    <a:pt x="2405" y="2568"/>
                    <a:pt x="2404" y="2569"/>
                  </a:cubicBezTo>
                  <a:cubicBezTo>
                    <a:pt x="2403" y="2569"/>
                    <a:pt x="2403" y="2570"/>
                    <a:pt x="2402" y="2570"/>
                  </a:cubicBezTo>
                  <a:cubicBezTo>
                    <a:pt x="2122" y="2797"/>
                    <a:pt x="2122" y="2797"/>
                    <a:pt x="2122" y="2797"/>
                  </a:cubicBezTo>
                  <a:cubicBezTo>
                    <a:pt x="2121" y="2797"/>
                    <a:pt x="2121" y="2798"/>
                    <a:pt x="2120" y="2798"/>
                  </a:cubicBezTo>
                  <a:cubicBezTo>
                    <a:pt x="2119" y="2799"/>
                    <a:pt x="2118" y="2800"/>
                    <a:pt x="2117" y="2802"/>
                  </a:cubicBezTo>
                  <a:cubicBezTo>
                    <a:pt x="2115" y="2804"/>
                    <a:pt x="2114" y="2805"/>
                    <a:pt x="2113" y="2806"/>
                  </a:cubicBezTo>
                  <a:cubicBezTo>
                    <a:pt x="2112" y="2807"/>
                    <a:pt x="2111" y="2809"/>
                    <a:pt x="2110" y="2810"/>
                  </a:cubicBezTo>
                  <a:cubicBezTo>
                    <a:pt x="2109" y="2811"/>
                    <a:pt x="2108" y="2813"/>
                    <a:pt x="2107" y="2814"/>
                  </a:cubicBezTo>
                  <a:cubicBezTo>
                    <a:pt x="2106" y="2816"/>
                    <a:pt x="2105" y="2818"/>
                    <a:pt x="2104" y="2819"/>
                  </a:cubicBezTo>
                  <a:cubicBezTo>
                    <a:pt x="2102" y="2826"/>
                    <a:pt x="2100" y="2833"/>
                    <a:pt x="2100" y="2839"/>
                  </a:cubicBezTo>
                  <a:cubicBezTo>
                    <a:pt x="2100" y="2846"/>
                    <a:pt x="2102" y="2853"/>
                    <a:pt x="2104" y="2859"/>
                  </a:cubicBezTo>
                  <a:cubicBezTo>
                    <a:pt x="2105" y="2859"/>
                    <a:pt x="2105" y="2859"/>
                    <a:pt x="2105" y="2859"/>
                  </a:cubicBezTo>
                  <a:cubicBezTo>
                    <a:pt x="2106" y="2857"/>
                    <a:pt x="2107" y="2855"/>
                    <a:pt x="2107" y="2853"/>
                  </a:cubicBezTo>
                  <a:cubicBezTo>
                    <a:pt x="2109" y="2849"/>
                    <a:pt x="2110" y="2844"/>
                    <a:pt x="2110" y="2839"/>
                  </a:cubicBezTo>
                  <a:cubicBezTo>
                    <a:pt x="2110" y="2835"/>
                    <a:pt x="2111" y="2830"/>
                    <a:pt x="2113" y="2826"/>
                  </a:cubicBezTo>
                  <a:cubicBezTo>
                    <a:pt x="2113" y="2824"/>
                    <a:pt x="2114" y="2822"/>
                    <a:pt x="2116" y="2819"/>
                  </a:cubicBezTo>
                  <a:cubicBezTo>
                    <a:pt x="2116" y="2818"/>
                    <a:pt x="2118" y="2816"/>
                    <a:pt x="2119" y="2815"/>
                  </a:cubicBezTo>
                  <a:cubicBezTo>
                    <a:pt x="2120" y="2815"/>
                    <a:pt x="2120" y="2816"/>
                    <a:pt x="2120" y="2816"/>
                  </a:cubicBezTo>
                  <a:cubicBezTo>
                    <a:pt x="2123" y="2823"/>
                    <a:pt x="2125" y="2831"/>
                    <a:pt x="2125" y="2839"/>
                  </a:cubicBezTo>
                  <a:cubicBezTo>
                    <a:pt x="2125" y="2848"/>
                    <a:pt x="2123" y="2856"/>
                    <a:pt x="2119" y="2864"/>
                  </a:cubicBezTo>
                  <a:cubicBezTo>
                    <a:pt x="2118" y="2866"/>
                    <a:pt x="2117" y="2867"/>
                    <a:pt x="2116" y="2869"/>
                  </a:cubicBezTo>
                  <a:cubicBezTo>
                    <a:pt x="2115" y="2870"/>
                    <a:pt x="2114" y="2872"/>
                    <a:pt x="2113" y="2873"/>
                  </a:cubicBezTo>
                  <a:cubicBezTo>
                    <a:pt x="2112" y="2874"/>
                    <a:pt x="2111" y="2876"/>
                    <a:pt x="2110" y="2877"/>
                  </a:cubicBezTo>
                  <a:cubicBezTo>
                    <a:pt x="2109" y="2878"/>
                    <a:pt x="2108" y="2879"/>
                    <a:pt x="2107" y="2880"/>
                  </a:cubicBezTo>
                  <a:cubicBezTo>
                    <a:pt x="2105" y="2881"/>
                    <a:pt x="2104" y="2884"/>
                    <a:pt x="2103" y="2885"/>
                  </a:cubicBezTo>
                  <a:cubicBezTo>
                    <a:pt x="2102" y="2885"/>
                    <a:pt x="2102" y="2886"/>
                    <a:pt x="2101" y="2886"/>
                  </a:cubicBezTo>
                  <a:cubicBezTo>
                    <a:pt x="2029" y="2944"/>
                    <a:pt x="1975" y="2988"/>
                    <a:pt x="1936" y="3020"/>
                  </a:cubicBezTo>
                  <a:cubicBezTo>
                    <a:pt x="1822" y="3113"/>
                    <a:pt x="1822" y="3113"/>
                    <a:pt x="1822" y="3113"/>
                  </a:cubicBezTo>
                  <a:cubicBezTo>
                    <a:pt x="1821" y="3113"/>
                    <a:pt x="1821" y="3114"/>
                    <a:pt x="1820" y="3114"/>
                  </a:cubicBezTo>
                  <a:cubicBezTo>
                    <a:pt x="1819" y="3115"/>
                    <a:pt x="1818" y="3116"/>
                    <a:pt x="1817" y="3117"/>
                  </a:cubicBezTo>
                  <a:cubicBezTo>
                    <a:pt x="1815" y="3119"/>
                    <a:pt x="1814" y="3120"/>
                    <a:pt x="1813" y="3121"/>
                  </a:cubicBezTo>
                  <a:cubicBezTo>
                    <a:pt x="1812" y="3122"/>
                    <a:pt x="1811" y="3124"/>
                    <a:pt x="1810" y="3125"/>
                  </a:cubicBezTo>
                  <a:cubicBezTo>
                    <a:pt x="1810" y="3125"/>
                    <a:pt x="1810" y="3125"/>
                    <a:pt x="1810" y="3125"/>
                  </a:cubicBezTo>
                  <a:cubicBezTo>
                    <a:pt x="1809" y="3126"/>
                    <a:pt x="1808" y="3128"/>
                    <a:pt x="1807" y="3129"/>
                  </a:cubicBezTo>
                  <a:cubicBezTo>
                    <a:pt x="1806" y="3131"/>
                    <a:pt x="1805" y="3134"/>
                    <a:pt x="1804" y="3135"/>
                  </a:cubicBezTo>
                  <a:cubicBezTo>
                    <a:pt x="1804" y="3135"/>
                    <a:pt x="1804" y="3135"/>
                    <a:pt x="1804" y="3135"/>
                  </a:cubicBezTo>
                  <a:cubicBezTo>
                    <a:pt x="1802" y="3142"/>
                    <a:pt x="1800" y="3149"/>
                    <a:pt x="1800" y="3155"/>
                  </a:cubicBezTo>
                  <a:cubicBezTo>
                    <a:pt x="1800" y="3161"/>
                    <a:pt x="1802" y="3169"/>
                    <a:pt x="1804" y="3175"/>
                  </a:cubicBezTo>
                  <a:cubicBezTo>
                    <a:pt x="1804" y="3175"/>
                    <a:pt x="1804" y="3175"/>
                    <a:pt x="1804" y="3175"/>
                  </a:cubicBezTo>
                  <a:cubicBezTo>
                    <a:pt x="1806" y="3173"/>
                    <a:pt x="1807" y="3171"/>
                    <a:pt x="1807" y="3169"/>
                  </a:cubicBezTo>
                  <a:cubicBezTo>
                    <a:pt x="1808" y="3168"/>
                    <a:pt x="1808" y="3166"/>
                    <a:pt x="1808" y="3164"/>
                  </a:cubicBezTo>
                  <a:cubicBezTo>
                    <a:pt x="1809" y="3163"/>
                    <a:pt x="1809" y="3163"/>
                    <a:pt x="1809" y="3162"/>
                  </a:cubicBezTo>
                  <a:cubicBezTo>
                    <a:pt x="1809" y="3162"/>
                    <a:pt x="1809" y="3162"/>
                    <a:pt x="1809" y="3161"/>
                  </a:cubicBezTo>
                  <a:cubicBezTo>
                    <a:pt x="1810" y="3159"/>
                    <a:pt x="1810" y="3157"/>
                    <a:pt x="1810" y="3155"/>
                  </a:cubicBezTo>
                  <a:cubicBezTo>
                    <a:pt x="1810" y="3155"/>
                    <a:pt x="1810" y="3155"/>
                    <a:pt x="1810" y="3155"/>
                  </a:cubicBezTo>
                  <a:cubicBezTo>
                    <a:pt x="1810" y="3151"/>
                    <a:pt x="1811" y="3145"/>
                    <a:pt x="1813" y="3141"/>
                  </a:cubicBezTo>
                  <a:cubicBezTo>
                    <a:pt x="1813" y="3139"/>
                    <a:pt x="1814" y="3137"/>
                    <a:pt x="1816" y="3135"/>
                  </a:cubicBezTo>
                  <a:cubicBezTo>
                    <a:pt x="1816" y="3134"/>
                    <a:pt x="1818" y="3132"/>
                    <a:pt x="1819" y="3131"/>
                  </a:cubicBezTo>
                  <a:cubicBezTo>
                    <a:pt x="1819" y="3131"/>
                    <a:pt x="1819" y="3132"/>
                    <a:pt x="1820" y="3133"/>
                  </a:cubicBezTo>
                  <a:cubicBezTo>
                    <a:pt x="1823" y="3139"/>
                    <a:pt x="1825" y="3147"/>
                    <a:pt x="1825" y="3155"/>
                  </a:cubicBezTo>
                  <a:cubicBezTo>
                    <a:pt x="1825" y="3163"/>
                    <a:pt x="1823" y="3172"/>
                    <a:pt x="1819" y="3179"/>
                  </a:cubicBezTo>
                  <a:cubicBezTo>
                    <a:pt x="1818" y="3181"/>
                    <a:pt x="1817" y="3182"/>
                    <a:pt x="1816" y="3184"/>
                  </a:cubicBezTo>
                  <a:cubicBezTo>
                    <a:pt x="1815" y="3185"/>
                    <a:pt x="1814" y="3187"/>
                    <a:pt x="1813" y="3188"/>
                  </a:cubicBezTo>
                  <a:cubicBezTo>
                    <a:pt x="1812" y="3189"/>
                    <a:pt x="1812" y="3190"/>
                    <a:pt x="1811" y="3191"/>
                  </a:cubicBezTo>
                  <a:cubicBezTo>
                    <a:pt x="1811" y="3191"/>
                    <a:pt x="1810" y="3192"/>
                    <a:pt x="1810" y="3193"/>
                  </a:cubicBezTo>
                  <a:cubicBezTo>
                    <a:pt x="1810" y="3192"/>
                    <a:pt x="1810" y="3192"/>
                    <a:pt x="1810" y="3192"/>
                  </a:cubicBezTo>
                  <a:cubicBezTo>
                    <a:pt x="1809" y="3193"/>
                    <a:pt x="1808" y="3194"/>
                    <a:pt x="1807" y="3195"/>
                  </a:cubicBezTo>
                  <a:cubicBezTo>
                    <a:pt x="1805" y="3197"/>
                    <a:pt x="1804" y="3199"/>
                    <a:pt x="1803" y="3200"/>
                  </a:cubicBezTo>
                  <a:cubicBezTo>
                    <a:pt x="1802" y="3200"/>
                    <a:pt x="1802" y="3201"/>
                    <a:pt x="1801" y="3201"/>
                  </a:cubicBezTo>
                  <a:cubicBezTo>
                    <a:pt x="1522" y="3428"/>
                    <a:pt x="1522" y="3428"/>
                    <a:pt x="1522" y="3428"/>
                  </a:cubicBezTo>
                  <a:cubicBezTo>
                    <a:pt x="1521" y="3428"/>
                    <a:pt x="1521" y="3429"/>
                    <a:pt x="1520" y="3429"/>
                  </a:cubicBezTo>
                  <a:cubicBezTo>
                    <a:pt x="1519" y="3430"/>
                    <a:pt x="1518" y="3431"/>
                    <a:pt x="1517" y="3432"/>
                  </a:cubicBezTo>
                  <a:cubicBezTo>
                    <a:pt x="1515" y="3434"/>
                    <a:pt x="1514" y="3435"/>
                    <a:pt x="1513" y="3436"/>
                  </a:cubicBezTo>
                  <a:cubicBezTo>
                    <a:pt x="1512" y="3437"/>
                    <a:pt x="1511" y="3440"/>
                    <a:pt x="1510" y="3441"/>
                  </a:cubicBezTo>
                  <a:cubicBezTo>
                    <a:pt x="1509" y="3442"/>
                    <a:pt x="1508" y="3444"/>
                    <a:pt x="1507" y="3445"/>
                  </a:cubicBezTo>
                  <a:cubicBezTo>
                    <a:pt x="1506" y="3447"/>
                    <a:pt x="1505" y="3449"/>
                    <a:pt x="1504" y="3450"/>
                  </a:cubicBezTo>
                  <a:cubicBezTo>
                    <a:pt x="1502" y="3456"/>
                    <a:pt x="1500" y="3464"/>
                    <a:pt x="1500" y="3470"/>
                  </a:cubicBezTo>
                  <a:cubicBezTo>
                    <a:pt x="1500" y="3470"/>
                    <a:pt x="1500" y="3470"/>
                    <a:pt x="1500" y="3470"/>
                  </a:cubicBezTo>
                  <a:cubicBezTo>
                    <a:pt x="1500" y="3476"/>
                    <a:pt x="1502" y="3484"/>
                    <a:pt x="1504" y="3490"/>
                  </a:cubicBezTo>
                  <a:cubicBezTo>
                    <a:pt x="1506" y="3488"/>
                    <a:pt x="1507" y="3486"/>
                    <a:pt x="1507" y="3484"/>
                  </a:cubicBezTo>
                  <a:cubicBezTo>
                    <a:pt x="1508" y="3482"/>
                    <a:pt x="1508" y="3479"/>
                    <a:pt x="1509" y="3477"/>
                  </a:cubicBezTo>
                  <a:cubicBezTo>
                    <a:pt x="1509" y="3475"/>
                    <a:pt x="1510" y="3472"/>
                    <a:pt x="1510" y="3470"/>
                  </a:cubicBezTo>
                  <a:cubicBezTo>
                    <a:pt x="1510" y="3469"/>
                    <a:pt x="1510" y="3468"/>
                    <a:pt x="1510" y="3466"/>
                  </a:cubicBezTo>
                  <a:cubicBezTo>
                    <a:pt x="1511" y="3463"/>
                    <a:pt x="1511" y="3459"/>
                    <a:pt x="1513" y="3456"/>
                  </a:cubicBezTo>
                  <a:cubicBezTo>
                    <a:pt x="1513" y="3454"/>
                    <a:pt x="1514" y="3452"/>
                    <a:pt x="1516" y="3450"/>
                  </a:cubicBezTo>
                  <a:cubicBezTo>
                    <a:pt x="1516" y="3449"/>
                    <a:pt x="1518" y="3447"/>
                    <a:pt x="1519" y="3446"/>
                  </a:cubicBezTo>
                  <a:cubicBezTo>
                    <a:pt x="1523" y="3453"/>
                    <a:pt x="1525" y="3462"/>
                    <a:pt x="1525" y="3470"/>
                  </a:cubicBezTo>
                  <a:cubicBezTo>
                    <a:pt x="1525" y="3470"/>
                    <a:pt x="1525" y="3471"/>
                    <a:pt x="1525" y="3471"/>
                  </a:cubicBezTo>
                  <a:cubicBezTo>
                    <a:pt x="1525" y="3479"/>
                    <a:pt x="1523" y="3487"/>
                    <a:pt x="1519" y="3494"/>
                  </a:cubicBezTo>
                  <a:cubicBezTo>
                    <a:pt x="1518" y="3496"/>
                    <a:pt x="1517" y="3497"/>
                    <a:pt x="1516" y="3499"/>
                  </a:cubicBezTo>
                  <a:cubicBezTo>
                    <a:pt x="1515" y="3501"/>
                    <a:pt x="1514" y="3503"/>
                    <a:pt x="1513" y="3504"/>
                  </a:cubicBezTo>
                  <a:cubicBezTo>
                    <a:pt x="1512" y="3505"/>
                    <a:pt x="1511" y="3507"/>
                    <a:pt x="1510" y="3508"/>
                  </a:cubicBezTo>
                  <a:cubicBezTo>
                    <a:pt x="1509" y="3509"/>
                    <a:pt x="1508" y="3510"/>
                    <a:pt x="1507" y="3511"/>
                  </a:cubicBezTo>
                  <a:cubicBezTo>
                    <a:pt x="1505" y="3512"/>
                    <a:pt x="1504" y="3514"/>
                    <a:pt x="1503" y="3515"/>
                  </a:cubicBezTo>
                  <a:cubicBezTo>
                    <a:pt x="1502" y="3515"/>
                    <a:pt x="1502" y="3516"/>
                    <a:pt x="1501" y="3516"/>
                  </a:cubicBezTo>
                  <a:cubicBezTo>
                    <a:pt x="1222" y="3744"/>
                    <a:pt x="1222" y="3744"/>
                    <a:pt x="1222" y="3744"/>
                  </a:cubicBezTo>
                  <a:cubicBezTo>
                    <a:pt x="1221" y="3744"/>
                    <a:pt x="1221" y="3745"/>
                    <a:pt x="1220" y="3745"/>
                  </a:cubicBezTo>
                  <a:cubicBezTo>
                    <a:pt x="1219" y="3746"/>
                    <a:pt x="1218" y="3747"/>
                    <a:pt x="1217" y="3748"/>
                  </a:cubicBezTo>
                  <a:cubicBezTo>
                    <a:pt x="1215" y="3750"/>
                    <a:pt x="1214" y="3751"/>
                    <a:pt x="1213" y="3752"/>
                  </a:cubicBezTo>
                  <a:cubicBezTo>
                    <a:pt x="1212" y="3753"/>
                    <a:pt x="1211" y="3755"/>
                    <a:pt x="1210" y="3756"/>
                  </a:cubicBezTo>
                  <a:cubicBezTo>
                    <a:pt x="1209" y="3757"/>
                    <a:pt x="1208" y="3759"/>
                    <a:pt x="1207" y="3760"/>
                  </a:cubicBezTo>
                  <a:cubicBezTo>
                    <a:pt x="1206" y="3763"/>
                    <a:pt x="1205" y="3765"/>
                    <a:pt x="1204" y="3766"/>
                  </a:cubicBezTo>
                  <a:cubicBezTo>
                    <a:pt x="1203" y="3768"/>
                    <a:pt x="1202" y="3770"/>
                    <a:pt x="1202" y="3772"/>
                  </a:cubicBezTo>
                  <a:cubicBezTo>
                    <a:pt x="1201" y="3777"/>
                    <a:pt x="1200" y="3781"/>
                    <a:pt x="1200" y="3786"/>
                  </a:cubicBezTo>
                  <a:cubicBezTo>
                    <a:pt x="1200" y="3792"/>
                    <a:pt x="1202" y="3799"/>
                    <a:pt x="1204" y="3806"/>
                  </a:cubicBezTo>
                  <a:cubicBezTo>
                    <a:pt x="1205" y="3805"/>
                    <a:pt x="1205" y="3804"/>
                    <a:pt x="1206" y="3803"/>
                  </a:cubicBezTo>
                  <a:cubicBezTo>
                    <a:pt x="1206" y="3802"/>
                    <a:pt x="1207" y="3801"/>
                    <a:pt x="1207" y="3800"/>
                  </a:cubicBezTo>
                  <a:cubicBezTo>
                    <a:pt x="1207" y="3799"/>
                    <a:pt x="1207" y="3799"/>
                    <a:pt x="1207" y="3799"/>
                  </a:cubicBezTo>
                  <a:cubicBezTo>
                    <a:pt x="1208" y="3797"/>
                    <a:pt x="1208" y="3795"/>
                    <a:pt x="1209" y="3793"/>
                  </a:cubicBezTo>
                  <a:cubicBezTo>
                    <a:pt x="1209" y="3790"/>
                    <a:pt x="1210" y="3788"/>
                    <a:pt x="1210" y="3786"/>
                  </a:cubicBezTo>
                  <a:cubicBezTo>
                    <a:pt x="1210" y="3784"/>
                    <a:pt x="1210" y="3781"/>
                    <a:pt x="1210" y="3779"/>
                  </a:cubicBezTo>
                  <a:cubicBezTo>
                    <a:pt x="1211" y="3777"/>
                    <a:pt x="1212" y="3774"/>
                    <a:pt x="1213" y="3772"/>
                  </a:cubicBezTo>
                  <a:cubicBezTo>
                    <a:pt x="1213" y="3772"/>
                    <a:pt x="1213" y="3772"/>
                    <a:pt x="1213" y="3772"/>
                  </a:cubicBezTo>
                  <a:cubicBezTo>
                    <a:pt x="1213" y="3771"/>
                    <a:pt x="1213" y="3770"/>
                    <a:pt x="1213" y="3769"/>
                  </a:cubicBezTo>
                  <a:cubicBezTo>
                    <a:pt x="1214" y="3768"/>
                    <a:pt x="1215" y="3767"/>
                    <a:pt x="1216" y="3766"/>
                  </a:cubicBezTo>
                  <a:cubicBezTo>
                    <a:pt x="1216" y="3765"/>
                    <a:pt x="1218" y="3763"/>
                    <a:pt x="1219" y="3761"/>
                  </a:cubicBezTo>
                  <a:cubicBezTo>
                    <a:pt x="1223" y="3769"/>
                    <a:pt x="1225" y="3777"/>
                    <a:pt x="1225" y="3786"/>
                  </a:cubicBezTo>
                  <a:cubicBezTo>
                    <a:pt x="1225" y="3790"/>
                    <a:pt x="1224" y="3794"/>
                    <a:pt x="1223" y="3799"/>
                  </a:cubicBezTo>
                  <a:cubicBezTo>
                    <a:pt x="1222" y="3802"/>
                    <a:pt x="1221" y="3806"/>
                    <a:pt x="1219" y="3810"/>
                  </a:cubicBezTo>
                  <a:cubicBezTo>
                    <a:pt x="1218" y="3812"/>
                    <a:pt x="1217" y="3813"/>
                    <a:pt x="1216" y="3815"/>
                  </a:cubicBezTo>
                  <a:cubicBezTo>
                    <a:pt x="1215" y="3816"/>
                    <a:pt x="1214" y="3818"/>
                    <a:pt x="1213" y="3819"/>
                  </a:cubicBezTo>
                  <a:cubicBezTo>
                    <a:pt x="1212" y="3820"/>
                    <a:pt x="1211" y="3822"/>
                    <a:pt x="1210" y="3824"/>
                  </a:cubicBezTo>
                  <a:cubicBezTo>
                    <a:pt x="1209" y="3825"/>
                    <a:pt x="1208" y="3826"/>
                    <a:pt x="1207" y="3827"/>
                  </a:cubicBezTo>
                  <a:cubicBezTo>
                    <a:pt x="1205" y="3828"/>
                    <a:pt x="1204" y="3830"/>
                    <a:pt x="1203" y="3831"/>
                  </a:cubicBezTo>
                  <a:cubicBezTo>
                    <a:pt x="1202" y="3831"/>
                    <a:pt x="1202" y="3832"/>
                    <a:pt x="1201" y="3832"/>
                  </a:cubicBezTo>
                  <a:cubicBezTo>
                    <a:pt x="922" y="4059"/>
                    <a:pt x="922" y="4059"/>
                    <a:pt x="922" y="4059"/>
                  </a:cubicBezTo>
                  <a:cubicBezTo>
                    <a:pt x="921" y="4059"/>
                    <a:pt x="921" y="4060"/>
                    <a:pt x="920" y="4060"/>
                  </a:cubicBezTo>
                  <a:cubicBezTo>
                    <a:pt x="919" y="4061"/>
                    <a:pt x="918" y="4062"/>
                    <a:pt x="917" y="4063"/>
                  </a:cubicBezTo>
                  <a:cubicBezTo>
                    <a:pt x="915" y="4065"/>
                    <a:pt x="914" y="4067"/>
                    <a:pt x="913" y="4068"/>
                  </a:cubicBezTo>
                  <a:cubicBezTo>
                    <a:pt x="912" y="4069"/>
                    <a:pt x="911" y="4071"/>
                    <a:pt x="910" y="4072"/>
                  </a:cubicBezTo>
                  <a:cubicBezTo>
                    <a:pt x="909" y="4073"/>
                    <a:pt x="908" y="4075"/>
                    <a:pt x="907" y="4076"/>
                  </a:cubicBezTo>
                  <a:cubicBezTo>
                    <a:pt x="907" y="4076"/>
                    <a:pt x="907" y="4076"/>
                    <a:pt x="906" y="4076"/>
                  </a:cubicBezTo>
                  <a:cubicBezTo>
                    <a:pt x="906" y="4077"/>
                    <a:pt x="906" y="4078"/>
                    <a:pt x="905" y="4079"/>
                  </a:cubicBezTo>
                  <a:cubicBezTo>
                    <a:pt x="905" y="4080"/>
                    <a:pt x="904" y="4081"/>
                    <a:pt x="904" y="4081"/>
                  </a:cubicBezTo>
                  <a:cubicBezTo>
                    <a:pt x="904" y="4081"/>
                    <a:pt x="904" y="4081"/>
                    <a:pt x="904" y="4081"/>
                  </a:cubicBezTo>
                  <a:cubicBezTo>
                    <a:pt x="902" y="4088"/>
                    <a:pt x="900" y="4095"/>
                    <a:pt x="900" y="4101"/>
                  </a:cubicBezTo>
                  <a:cubicBezTo>
                    <a:pt x="900" y="4108"/>
                    <a:pt x="902" y="4115"/>
                    <a:pt x="904" y="4121"/>
                  </a:cubicBezTo>
                  <a:cubicBezTo>
                    <a:pt x="905" y="4120"/>
                    <a:pt x="905" y="4119"/>
                    <a:pt x="906" y="4118"/>
                  </a:cubicBezTo>
                  <a:cubicBezTo>
                    <a:pt x="906" y="4117"/>
                    <a:pt x="907" y="4116"/>
                    <a:pt x="907" y="4115"/>
                  </a:cubicBezTo>
                  <a:cubicBezTo>
                    <a:pt x="909" y="4111"/>
                    <a:pt x="910" y="4105"/>
                    <a:pt x="910" y="4101"/>
                  </a:cubicBezTo>
                  <a:cubicBezTo>
                    <a:pt x="910" y="4097"/>
                    <a:pt x="911" y="4092"/>
                    <a:pt x="913" y="4088"/>
                  </a:cubicBezTo>
                  <a:cubicBezTo>
                    <a:pt x="913" y="4087"/>
                    <a:pt x="913" y="4086"/>
                    <a:pt x="913" y="4085"/>
                  </a:cubicBezTo>
                  <a:cubicBezTo>
                    <a:pt x="914" y="4084"/>
                    <a:pt x="915" y="4082"/>
                    <a:pt x="916" y="4081"/>
                  </a:cubicBezTo>
                  <a:cubicBezTo>
                    <a:pt x="916" y="4080"/>
                    <a:pt x="918" y="4078"/>
                    <a:pt x="919" y="4077"/>
                  </a:cubicBezTo>
                  <a:cubicBezTo>
                    <a:pt x="923" y="4084"/>
                    <a:pt x="925" y="4093"/>
                    <a:pt x="925" y="4101"/>
                  </a:cubicBezTo>
                  <a:cubicBezTo>
                    <a:pt x="925" y="4110"/>
                    <a:pt x="923" y="4118"/>
                    <a:pt x="919" y="4125"/>
                  </a:cubicBezTo>
                  <a:cubicBezTo>
                    <a:pt x="919" y="4126"/>
                    <a:pt x="919" y="4126"/>
                    <a:pt x="918" y="4126"/>
                  </a:cubicBezTo>
                  <a:cubicBezTo>
                    <a:pt x="918" y="4128"/>
                    <a:pt x="917" y="4129"/>
                    <a:pt x="916" y="4131"/>
                  </a:cubicBezTo>
                  <a:cubicBezTo>
                    <a:pt x="915" y="4132"/>
                    <a:pt x="914" y="4134"/>
                    <a:pt x="913" y="4135"/>
                  </a:cubicBezTo>
                  <a:cubicBezTo>
                    <a:pt x="912" y="4136"/>
                    <a:pt x="911" y="4138"/>
                    <a:pt x="910" y="4139"/>
                  </a:cubicBezTo>
                  <a:cubicBezTo>
                    <a:pt x="909" y="4140"/>
                    <a:pt x="908" y="4141"/>
                    <a:pt x="907" y="4142"/>
                  </a:cubicBezTo>
                  <a:cubicBezTo>
                    <a:pt x="905" y="4143"/>
                    <a:pt x="904" y="4145"/>
                    <a:pt x="903" y="4147"/>
                  </a:cubicBezTo>
                  <a:cubicBezTo>
                    <a:pt x="902" y="4147"/>
                    <a:pt x="902" y="4148"/>
                    <a:pt x="901" y="4148"/>
                  </a:cubicBezTo>
                  <a:cubicBezTo>
                    <a:pt x="622" y="4375"/>
                    <a:pt x="622" y="4375"/>
                    <a:pt x="622" y="4375"/>
                  </a:cubicBezTo>
                  <a:cubicBezTo>
                    <a:pt x="621" y="4375"/>
                    <a:pt x="621" y="4376"/>
                    <a:pt x="620" y="4376"/>
                  </a:cubicBezTo>
                  <a:cubicBezTo>
                    <a:pt x="620" y="4376"/>
                    <a:pt x="620" y="4376"/>
                    <a:pt x="619" y="4376"/>
                  </a:cubicBezTo>
                  <a:cubicBezTo>
                    <a:pt x="618" y="4377"/>
                    <a:pt x="618" y="4378"/>
                    <a:pt x="617" y="4379"/>
                  </a:cubicBezTo>
                  <a:cubicBezTo>
                    <a:pt x="615" y="4381"/>
                    <a:pt x="614" y="4382"/>
                    <a:pt x="613" y="4383"/>
                  </a:cubicBezTo>
                  <a:cubicBezTo>
                    <a:pt x="612" y="4384"/>
                    <a:pt x="611" y="4386"/>
                    <a:pt x="610" y="4387"/>
                  </a:cubicBezTo>
                  <a:cubicBezTo>
                    <a:pt x="609" y="4388"/>
                    <a:pt x="608" y="4391"/>
                    <a:pt x="607" y="4392"/>
                  </a:cubicBezTo>
                  <a:cubicBezTo>
                    <a:pt x="606" y="4394"/>
                    <a:pt x="605" y="4396"/>
                    <a:pt x="604" y="4397"/>
                  </a:cubicBezTo>
                  <a:cubicBezTo>
                    <a:pt x="602" y="4403"/>
                    <a:pt x="600" y="4411"/>
                    <a:pt x="600" y="4417"/>
                  </a:cubicBezTo>
                  <a:cubicBezTo>
                    <a:pt x="600" y="4423"/>
                    <a:pt x="602" y="4430"/>
                    <a:pt x="604" y="4437"/>
                  </a:cubicBezTo>
                  <a:cubicBezTo>
                    <a:pt x="604" y="4437"/>
                    <a:pt x="604" y="4437"/>
                    <a:pt x="604" y="4437"/>
                  </a:cubicBezTo>
                  <a:cubicBezTo>
                    <a:pt x="606" y="4435"/>
                    <a:pt x="607" y="4433"/>
                    <a:pt x="607" y="4431"/>
                  </a:cubicBezTo>
                  <a:cubicBezTo>
                    <a:pt x="609" y="4426"/>
                    <a:pt x="610" y="4421"/>
                    <a:pt x="610" y="4417"/>
                  </a:cubicBezTo>
                  <a:cubicBezTo>
                    <a:pt x="610" y="4413"/>
                    <a:pt x="611" y="4407"/>
                    <a:pt x="613" y="4403"/>
                  </a:cubicBezTo>
                  <a:cubicBezTo>
                    <a:pt x="613" y="4401"/>
                    <a:pt x="614" y="4399"/>
                    <a:pt x="616" y="4397"/>
                  </a:cubicBezTo>
                  <a:cubicBezTo>
                    <a:pt x="616" y="4396"/>
                    <a:pt x="617" y="4394"/>
                    <a:pt x="618" y="4393"/>
                  </a:cubicBezTo>
                  <a:cubicBezTo>
                    <a:pt x="618" y="4393"/>
                    <a:pt x="619" y="4393"/>
                    <a:pt x="619" y="4393"/>
                  </a:cubicBezTo>
                  <a:cubicBezTo>
                    <a:pt x="623" y="4400"/>
                    <a:pt x="625" y="4408"/>
                    <a:pt x="625" y="4417"/>
                  </a:cubicBezTo>
                  <a:cubicBezTo>
                    <a:pt x="625" y="4425"/>
                    <a:pt x="623" y="4434"/>
                    <a:pt x="619" y="4441"/>
                  </a:cubicBezTo>
                  <a:cubicBezTo>
                    <a:pt x="618" y="4443"/>
                    <a:pt x="617" y="4444"/>
                    <a:pt x="616" y="4446"/>
                  </a:cubicBezTo>
                  <a:cubicBezTo>
                    <a:pt x="615" y="4447"/>
                    <a:pt x="614" y="4449"/>
                    <a:pt x="613" y="4451"/>
                  </a:cubicBezTo>
                  <a:cubicBezTo>
                    <a:pt x="612" y="4452"/>
                    <a:pt x="611" y="4454"/>
                    <a:pt x="610" y="4455"/>
                  </a:cubicBezTo>
                  <a:cubicBezTo>
                    <a:pt x="609" y="4456"/>
                    <a:pt x="608" y="4457"/>
                    <a:pt x="607" y="4458"/>
                  </a:cubicBezTo>
                  <a:cubicBezTo>
                    <a:pt x="605" y="4459"/>
                    <a:pt x="604" y="4461"/>
                    <a:pt x="603" y="4462"/>
                  </a:cubicBezTo>
                  <a:cubicBezTo>
                    <a:pt x="603" y="4462"/>
                    <a:pt x="603" y="4462"/>
                    <a:pt x="602" y="4462"/>
                  </a:cubicBezTo>
                  <a:cubicBezTo>
                    <a:pt x="602" y="4462"/>
                    <a:pt x="602" y="4463"/>
                    <a:pt x="601" y="4463"/>
                  </a:cubicBezTo>
                  <a:cubicBezTo>
                    <a:pt x="597" y="4466"/>
                    <a:pt x="595" y="4468"/>
                    <a:pt x="591" y="4471"/>
                  </a:cubicBezTo>
                  <a:cubicBezTo>
                    <a:pt x="322" y="4690"/>
                    <a:pt x="322" y="4690"/>
                    <a:pt x="322" y="4690"/>
                  </a:cubicBezTo>
                  <a:cubicBezTo>
                    <a:pt x="321" y="4690"/>
                    <a:pt x="321" y="4691"/>
                    <a:pt x="320" y="4691"/>
                  </a:cubicBezTo>
                  <a:cubicBezTo>
                    <a:pt x="319" y="4692"/>
                    <a:pt x="318" y="4694"/>
                    <a:pt x="317" y="4695"/>
                  </a:cubicBezTo>
                  <a:cubicBezTo>
                    <a:pt x="315" y="4697"/>
                    <a:pt x="314" y="4698"/>
                    <a:pt x="313" y="4699"/>
                  </a:cubicBezTo>
                  <a:cubicBezTo>
                    <a:pt x="312" y="4700"/>
                    <a:pt x="311" y="4702"/>
                    <a:pt x="310" y="4703"/>
                  </a:cubicBezTo>
                  <a:cubicBezTo>
                    <a:pt x="309" y="4704"/>
                    <a:pt x="308" y="4706"/>
                    <a:pt x="307" y="4707"/>
                  </a:cubicBezTo>
                  <a:cubicBezTo>
                    <a:pt x="306" y="4709"/>
                    <a:pt x="305" y="4711"/>
                    <a:pt x="304" y="4712"/>
                  </a:cubicBezTo>
                  <a:cubicBezTo>
                    <a:pt x="302" y="4719"/>
                    <a:pt x="300" y="4726"/>
                    <a:pt x="300" y="4732"/>
                  </a:cubicBezTo>
                  <a:cubicBezTo>
                    <a:pt x="300" y="4739"/>
                    <a:pt x="302" y="4746"/>
                    <a:pt x="304" y="4752"/>
                  </a:cubicBezTo>
                  <a:cubicBezTo>
                    <a:pt x="304" y="4752"/>
                    <a:pt x="304" y="4752"/>
                    <a:pt x="304" y="4752"/>
                  </a:cubicBezTo>
                  <a:cubicBezTo>
                    <a:pt x="306" y="4750"/>
                    <a:pt x="307" y="4748"/>
                    <a:pt x="307" y="4746"/>
                  </a:cubicBezTo>
                  <a:cubicBezTo>
                    <a:pt x="309" y="4742"/>
                    <a:pt x="310" y="4737"/>
                    <a:pt x="310" y="4732"/>
                  </a:cubicBezTo>
                  <a:cubicBezTo>
                    <a:pt x="310" y="4728"/>
                    <a:pt x="311" y="4723"/>
                    <a:pt x="313" y="4719"/>
                  </a:cubicBezTo>
                  <a:cubicBezTo>
                    <a:pt x="313" y="4717"/>
                    <a:pt x="314" y="4715"/>
                    <a:pt x="316" y="4712"/>
                  </a:cubicBezTo>
                  <a:cubicBezTo>
                    <a:pt x="316" y="4712"/>
                    <a:pt x="317" y="4710"/>
                    <a:pt x="318" y="4709"/>
                  </a:cubicBezTo>
                  <a:cubicBezTo>
                    <a:pt x="318" y="4709"/>
                    <a:pt x="319" y="4708"/>
                    <a:pt x="319" y="4708"/>
                  </a:cubicBezTo>
                  <a:cubicBezTo>
                    <a:pt x="323" y="4716"/>
                    <a:pt x="325" y="4724"/>
                    <a:pt x="325" y="4732"/>
                  </a:cubicBezTo>
                  <a:cubicBezTo>
                    <a:pt x="325" y="4741"/>
                    <a:pt x="323" y="4749"/>
                    <a:pt x="319" y="4757"/>
                  </a:cubicBezTo>
                  <a:cubicBezTo>
                    <a:pt x="318" y="4759"/>
                    <a:pt x="317" y="4760"/>
                    <a:pt x="316" y="4762"/>
                  </a:cubicBezTo>
                  <a:cubicBezTo>
                    <a:pt x="315" y="4763"/>
                    <a:pt x="314" y="4765"/>
                    <a:pt x="313" y="4766"/>
                  </a:cubicBezTo>
                  <a:cubicBezTo>
                    <a:pt x="312" y="4767"/>
                    <a:pt x="311" y="4769"/>
                    <a:pt x="310" y="4770"/>
                  </a:cubicBezTo>
                  <a:cubicBezTo>
                    <a:pt x="309" y="4771"/>
                    <a:pt x="308" y="4772"/>
                    <a:pt x="307" y="4774"/>
                  </a:cubicBezTo>
                  <a:cubicBezTo>
                    <a:pt x="305" y="4775"/>
                    <a:pt x="304" y="4777"/>
                    <a:pt x="303" y="4778"/>
                  </a:cubicBezTo>
                  <a:cubicBezTo>
                    <a:pt x="302" y="4778"/>
                    <a:pt x="302" y="4779"/>
                    <a:pt x="301" y="4779"/>
                  </a:cubicBezTo>
                  <a:cubicBezTo>
                    <a:pt x="22" y="5006"/>
                    <a:pt x="22" y="5006"/>
                    <a:pt x="22" y="5006"/>
                  </a:cubicBezTo>
                  <a:cubicBezTo>
                    <a:pt x="21" y="5006"/>
                    <a:pt x="21" y="5007"/>
                    <a:pt x="20" y="5007"/>
                  </a:cubicBezTo>
                  <a:cubicBezTo>
                    <a:pt x="19" y="5008"/>
                    <a:pt x="18" y="5009"/>
                    <a:pt x="17" y="5010"/>
                  </a:cubicBezTo>
                  <a:cubicBezTo>
                    <a:pt x="15" y="5012"/>
                    <a:pt x="14" y="5013"/>
                    <a:pt x="13" y="5014"/>
                  </a:cubicBezTo>
                  <a:cubicBezTo>
                    <a:pt x="12" y="5015"/>
                    <a:pt x="11" y="5018"/>
                    <a:pt x="10" y="5019"/>
                  </a:cubicBezTo>
                  <a:cubicBezTo>
                    <a:pt x="9" y="5020"/>
                    <a:pt x="8" y="5022"/>
                    <a:pt x="7" y="5023"/>
                  </a:cubicBezTo>
                  <a:cubicBezTo>
                    <a:pt x="6" y="5025"/>
                    <a:pt x="5" y="5027"/>
                    <a:pt x="4" y="5028"/>
                  </a:cubicBezTo>
                  <a:cubicBezTo>
                    <a:pt x="2" y="5034"/>
                    <a:pt x="0" y="5042"/>
                    <a:pt x="0" y="5048"/>
                  </a:cubicBezTo>
                  <a:cubicBezTo>
                    <a:pt x="5" y="5048"/>
                    <a:pt x="5" y="5048"/>
                    <a:pt x="5" y="5048"/>
                  </a:cubicBezTo>
                  <a:cubicBezTo>
                    <a:pt x="8" y="5048"/>
                    <a:pt x="9" y="5048"/>
                    <a:pt x="9" y="5048"/>
                  </a:cubicBezTo>
                  <a:cubicBezTo>
                    <a:pt x="10" y="5048"/>
                    <a:pt x="10" y="5048"/>
                    <a:pt x="10" y="5048"/>
                  </a:cubicBezTo>
                  <a:cubicBezTo>
                    <a:pt x="14" y="5048"/>
                    <a:pt x="14" y="5048"/>
                    <a:pt x="14" y="5048"/>
                  </a:cubicBezTo>
                  <a:cubicBezTo>
                    <a:pt x="19" y="5048"/>
                    <a:pt x="19" y="5048"/>
                    <a:pt x="19" y="5048"/>
                  </a:cubicBezTo>
                  <a:cubicBezTo>
                    <a:pt x="24" y="5048"/>
                    <a:pt x="24" y="5048"/>
                    <a:pt x="24" y="5048"/>
                  </a:cubicBezTo>
                  <a:cubicBezTo>
                    <a:pt x="24" y="5040"/>
                    <a:pt x="22" y="5032"/>
                    <a:pt x="18" y="5025"/>
                  </a:cubicBezTo>
                  <a:cubicBezTo>
                    <a:pt x="18" y="5024"/>
                    <a:pt x="18" y="5024"/>
                    <a:pt x="19" y="5024"/>
                  </a:cubicBezTo>
                  <a:cubicBezTo>
                    <a:pt x="23" y="5031"/>
                    <a:pt x="25" y="5040"/>
                    <a:pt x="25" y="5048"/>
                  </a:cubicBezTo>
                  <a:cubicBezTo>
                    <a:pt x="29" y="5048"/>
                    <a:pt x="29" y="5048"/>
                    <a:pt x="29" y="5048"/>
                  </a:cubicBezTo>
                  <a:cubicBezTo>
                    <a:pt x="34" y="5048"/>
                    <a:pt x="34" y="5048"/>
                    <a:pt x="34" y="5048"/>
                  </a:cubicBezTo>
                  <a:cubicBezTo>
                    <a:pt x="34" y="5037"/>
                    <a:pt x="31" y="5026"/>
                    <a:pt x="26" y="5015"/>
                  </a:cubicBezTo>
                  <a:cubicBezTo>
                    <a:pt x="26" y="5015"/>
                    <a:pt x="27" y="5014"/>
                    <a:pt x="28" y="5014"/>
                  </a:cubicBezTo>
                  <a:cubicBezTo>
                    <a:pt x="307" y="4787"/>
                    <a:pt x="307" y="4787"/>
                    <a:pt x="307" y="4787"/>
                  </a:cubicBezTo>
                  <a:cubicBezTo>
                    <a:pt x="308" y="4786"/>
                    <a:pt x="309" y="4785"/>
                    <a:pt x="310" y="4784"/>
                  </a:cubicBezTo>
                  <a:cubicBezTo>
                    <a:pt x="311" y="4785"/>
                    <a:pt x="312" y="4786"/>
                    <a:pt x="313" y="4787"/>
                  </a:cubicBezTo>
                  <a:cubicBezTo>
                    <a:pt x="592" y="5014"/>
                    <a:pt x="592" y="5014"/>
                    <a:pt x="592" y="5014"/>
                  </a:cubicBezTo>
                  <a:cubicBezTo>
                    <a:pt x="593" y="5014"/>
                    <a:pt x="594" y="5015"/>
                    <a:pt x="594" y="5015"/>
                  </a:cubicBezTo>
                  <a:cubicBezTo>
                    <a:pt x="595" y="5014"/>
                    <a:pt x="596" y="5013"/>
                    <a:pt x="597" y="5011"/>
                  </a:cubicBezTo>
                  <a:cubicBezTo>
                    <a:pt x="598" y="5010"/>
                    <a:pt x="599" y="5009"/>
                    <a:pt x="600" y="5007"/>
                  </a:cubicBezTo>
                  <a:cubicBezTo>
                    <a:pt x="599" y="5007"/>
                    <a:pt x="599" y="5006"/>
                    <a:pt x="598" y="5006"/>
                  </a:cubicBezTo>
                  <a:cubicBezTo>
                    <a:pt x="319" y="4779"/>
                    <a:pt x="319" y="4779"/>
                    <a:pt x="319" y="4779"/>
                  </a:cubicBezTo>
                  <a:close/>
                  <a:moveTo>
                    <a:pt x="2417" y="2504"/>
                  </a:moveTo>
                  <a:cubicBezTo>
                    <a:pt x="2415" y="2506"/>
                    <a:pt x="2414" y="2508"/>
                    <a:pt x="2414" y="2510"/>
                  </a:cubicBezTo>
                  <a:cubicBezTo>
                    <a:pt x="2414" y="2510"/>
                    <a:pt x="2414" y="2511"/>
                    <a:pt x="2414" y="2511"/>
                  </a:cubicBezTo>
                  <a:cubicBezTo>
                    <a:pt x="2414" y="2511"/>
                    <a:pt x="2414" y="2510"/>
                    <a:pt x="2414" y="2510"/>
                  </a:cubicBezTo>
                  <a:cubicBezTo>
                    <a:pt x="2414" y="2508"/>
                    <a:pt x="2415" y="2506"/>
                    <a:pt x="2417" y="2504"/>
                  </a:cubicBezTo>
                  <a:cubicBezTo>
                    <a:pt x="2417" y="2503"/>
                    <a:pt x="2419" y="2501"/>
                    <a:pt x="2420" y="2500"/>
                  </a:cubicBezTo>
                  <a:cubicBezTo>
                    <a:pt x="2420" y="2500"/>
                    <a:pt x="2420" y="2500"/>
                    <a:pt x="2420" y="2500"/>
                  </a:cubicBezTo>
                  <a:cubicBezTo>
                    <a:pt x="2419" y="2502"/>
                    <a:pt x="2417" y="2503"/>
                    <a:pt x="2417" y="25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4" name="Freeform 81"/>
            <p:cNvSpPr>
              <a:spLocks noEditPoints="1"/>
            </p:cNvSpPr>
            <p:nvPr/>
          </p:nvSpPr>
          <p:spPr bwMode="auto">
            <a:xfrm>
              <a:off x="8361362" y="1674813"/>
              <a:ext cx="3248025" cy="3214687"/>
            </a:xfrm>
            <a:custGeom>
              <a:avLst/>
              <a:gdLst>
                <a:gd name="T0" fmla="*/ 609 w 5105"/>
                <a:gd name="T1" fmla="*/ 4469 h 5048"/>
                <a:gd name="T2" fmla="*/ 625 w 5105"/>
                <a:gd name="T3" fmla="*/ 4451 h 5048"/>
                <a:gd name="T4" fmla="*/ 1199 w 5105"/>
                <a:gd name="T5" fmla="*/ 4376 h 5048"/>
                <a:gd name="T6" fmla="*/ 1209 w 5105"/>
                <a:gd name="T7" fmla="*/ 3838 h 5048"/>
                <a:gd name="T8" fmla="*/ 1216 w 5105"/>
                <a:gd name="T9" fmla="*/ 3831 h 5048"/>
                <a:gd name="T10" fmla="*/ 1794 w 5105"/>
                <a:gd name="T11" fmla="*/ 3754 h 5048"/>
                <a:gd name="T12" fmla="*/ 1526 w 5105"/>
                <a:gd name="T13" fmla="*/ 3503 h 5048"/>
                <a:gd name="T14" fmla="*/ 2098 w 5105"/>
                <a:gd name="T15" fmla="*/ 3433 h 5048"/>
                <a:gd name="T16" fmla="*/ 1825 w 5105"/>
                <a:gd name="T17" fmla="*/ 3189 h 5048"/>
                <a:gd name="T18" fmla="*/ 2401 w 5105"/>
                <a:gd name="T19" fmla="*/ 3114 h 5048"/>
                <a:gd name="T20" fmla="*/ 2414 w 5105"/>
                <a:gd name="T21" fmla="*/ 2579 h 5048"/>
                <a:gd name="T22" fmla="*/ 2435 w 5105"/>
                <a:gd name="T23" fmla="*/ 2524 h 5048"/>
                <a:gd name="T24" fmla="*/ 2720 w 5105"/>
                <a:gd name="T25" fmla="*/ 2255 h 5048"/>
                <a:gd name="T26" fmla="*/ 3294 w 5105"/>
                <a:gd name="T27" fmla="*/ 2175 h 5048"/>
                <a:gd name="T28" fmla="*/ 3036 w 5105"/>
                <a:gd name="T29" fmla="*/ 1893 h 5048"/>
                <a:gd name="T30" fmla="*/ 3319 w 5105"/>
                <a:gd name="T31" fmla="*/ 1623 h 5048"/>
                <a:gd name="T32" fmla="*/ 3895 w 5105"/>
                <a:gd name="T33" fmla="*/ 1545 h 5048"/>
                <a:gd name="T34" fmla="*/ 3629 w 5105"/>
                <a:gd name="T35" fmla="*/ 1295 h 5048"/>
                <a:gd name="T36" fmla="*/ 4204 w 5105"/>
                <a:gd name="T37" fmla="*/ 1222 h 5048"/>
                <a:gd name="T38" fmla="*/ 3931 w 5105"/>
                <a:gd name="T39" fmla="*/ 913 h 5048"/>
                <a:gd name="T40" fmla="*/ 4221 w 5105"/>
                <a:gd name="T41" fmla="*/ 677 h 5048"/>
                <a:gd name="T42" fmla="*/ 4797 w 5105"/>
                <a:gd name="T43" fmla="*/ 598 h 5048"/>
                <a:gd name="T44" fmla="*/ 4524 w 5105"/>
                <a:gd name="T45" fmla="*/ 357 h 5048"/>
                <a:gd name="T46" fmla="*/ 5099 w 5105"/>
                <a:gd name="T47" fmla="*/ 283 h 5048"/>
                <a:gd name="T48" fmla="*/ 4830 w 5105"/>
                <a:gd name="T49" fmla="*/ 0 h 5048"/>
                <a:gd name="T50" fmla="*/ 4514 w 5105"/>
                <a:gd name="T51" fmla="*/ 286 h 5048"/>
                <a:gd name="T52" fmla="*/ 4529 w 5105"/>
                <a:gd name="T53" fmla="*/ 316 h 5048"/>
                <a:gd name="T54" fmla="*/ 4214 w 5105"/>
                <a:gd name="T55" fmla="*/ 602 h 5048"/>
                <a:gd name="T56" fmla="*/ 4229 w 5105"/>
                <a:gd name="T57" fmla="*/ 631 h 5048"/>
                <a:gd name="T58" fmla="*/ 3913 w 5105"/>
                <a:gd name="T59" fmla="*/ 917 h 5048"/>
                <a:gd name="T60" fmla="*/ 3928 w 5105"/>
                <a:gd name="T61" fmla="*/ 947 h 5048"/>
                <a:gd name="T62" fmla="*/ 3623 w 5105"/>
                <a:gd name="T63" fmla="*/ 1222 h 5048"/>
                <a:gd name="T64" fmla="*/ 3613 w 5105"/>
                <a:gd name="T65" fmla="*/ 1263 h 5048"/>
                <a:gd name="T66" fmla="*/ 3613 w 5105"/>
                <a:gd name="T67" fmla="*/ 1300 h 5048"/>
                <a:gd name="T68" fmla="*/ 3306 w 5105"/>
                <a:gd name="T69" fmla="*/ 1558 h 5048"/>
                <a:gd name="T70" fmla="*/ 3318 w 5105"/>
                <a:gd name="T71" fmla="*/ 1607 h 5048"/>
                <a:gd name="T72" fmla="*/ 3006 w 5105"/>
                <a:gd name="T73" fmla="*/ 1873 h 5048"/>
                <a:gd name="T74" fmla="*/ 3018 w 5105"/>
                <a:gd name="T75" fmla="*/ 1923 h 5048"/>
                <a:gd name="T76" fmla="*/ 2705 w 5105"/>
                <a:gd name="T77" fmla="*/ 2189 h 5048"/>
                <a:gd name="T78" fmla="*/ 2718 w 5105"/>
                <a:gd name="T79" fmla="*/ 2238 h 5048"/>
                <a:gd name="T80" fmla="*/ 2405 w 5105"/>
                <a:gd name="T81" fmla="*/ 2504 h 5048"/>
                <a:gd name="T82" fmla="*/ 2426 w 5105"/>
                <a:gd name="T83" fmla="*/ 2524 h 5048"/>
                <a:gd name="T84" fmla="*/ 2110 w 5105"/>
                <a:gd name="T85" fmla="*/ 2810 h 5048"/>
                <a:gd name="T86" fmla="*/ 2125 w 5105"/>
                <a:gd name="T87" fmla="*/ 2840 h 5048"/>
                <a:gd name="T88" fmla="*/ 1810 w 5105"/>
                <a:gd name="T89" fmla="*/ 3126 h 5048"/>
                <a:gd name="T90" fmla="*/ 1825 w 5105"/>
                <a:gd name="T91" fmla="*/ 3155 h 5048"/>
                <a:gd name="T92" fmla="*/ 1509 w 5105"/>
                <a:gd name="T93" fmla="*/ 3442 h 5048"/>
                <a:gd name="T94" fmla="*/ 1524 w 5105"/>
                <a:gd name="T95" fmla="*/ 3471 h 5048"/>
                <a:gd name="T96" fmla="*/ 1209 w 5105"/>
                <a:gd name="T97" fmla="*/ 3757 h 5048"/>
                <a:gd name="T98" fmla="*/ 1210 w 5105"/>
                <a:gd name="T99" fmla="*/ 3779 h 5048"/>
                <a:gd name="T100" fmla="*/ 1206 w 5105"/>
                <a:gd name="T101" fmla="*/ 3828 h 5048"/>
                <a:gd name="T102" fmla="*/ 903 w 5105"/>
                <a:gd name="T103" fmla="*/ 4122 h 5048"/>
                <a:gd name="T104" fmla="*/ 906 w 5105"/>
                <a:gd name="T105" fmla="*/ 4143 h 5048"/>
                <a:gd name="T106" fmla="*/ 603 w 5105"/>
                <a:gd name="T107" fmla="*/ 4437 h 5048"/>
                <a:gd name="T108" fmla="*/ 606 w 5105"/>
                <a:gd name="T109" fmla="*/ 4458 h 5048"/>
                <a:gd name="T110" fmla="*/ 303 w 5105"/>
                <a:gd name="T111" fmla="*/ 4753 h 5048"/>
                <a:gd name="T112" fmla="*/ 306 w 5105"/>
                <a:gd name="T113" fmla="*/ 4774 h 5048"/>
                <a:gd name="T114" fmla="*/ 9 w 5105"/>
                <a:gd name="T115" fmla="*/ 5048 h 5048"/>
                <a:gd name="T116" fmla="*/ 306 w 5105"/>
                <a:gd name="T117" fmla="*/ 4787 h 5048"/>
                <a:gd name="T118" fmla="*/ 2414 w 5105"/>
                <a:gd name="T119" fmla="*/ 2510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05" h="5048">
                  <a:moveTo>
                    <a:pt x="597" y="5006"/>
                  </a:moveTo>
                  <a:cubicBezTo>
                    <a:pt x="318" y="4779"/>
                    <a:pt x="318" y="4779"/>
                    <a:pt x="318" y="4779"/>
                  </a:cubicBezTo>
                  <a:cubicBezTo>
                    <a:pt x="317" y="4779"/>
                    <a:pt x="317" y="4778"/>
                    <a:pt x="316" y="4778"/>
                  </a:cubicBezTo>
                  <a:cubicBezTo>
                    <a:pt x="317" y="4776"/>
                    <a:pt x="318" y="4775"/>
                    <a:pt x="319" y="4774"/>
                  </a:cubicBezTo>
                  <a:cubicBezTo>
                    <a:pt x="320" y="4772"/>
                    <a:pt x="321" y="4771"/>
                    <a:pt x="322" y="4770"/>
                  </a:cubicBezTo>
                  <a:cubicBezTo>
                    <a:pt x="323" y="4768"/>
                    <a:pt x="324" y="4767"/>
                    <a:pt x="325" y="4766"/>
                  </a:cubicBezTo>
                  <a:cubicBezTo>
                    <a:pt x="325" y="4766"/>
                    <a:pt x="325" y="4766"/>
                    <a:pt x="325" y="4765"/>
                  </a:cubicBezTo>
                  <a:cubicBezTo>
                    <a:pt x="330" y="4755"/>
                    <a:pt x="333" y="4744"/>
                    <a:pt x="333" y="4733"/>
                  </a:cubicBezTo>
                  <a:cubicBezTo>
                    <a:pt x="333" y="4721"/>
                    <a:pt x="330" y="4711"/>
                    <a:pt x="325" y="4700"/>
                  </a:cubicBezTo>
                  <a:cubicBezTo>
                    <a:pt x="325" y="4700"/>
                    <a:pt x="326" y="4699"/>
                    <a:pt x="327" y="4699"/>
                  </a:cubicBezTo>
                  <a:cubicBezTo>
                    <a:pt x="606" y="4472"/>
                    <a:pt x="606" y="4472"/>
                    <a:pt x="606" y="4472"/>
                  </a:cubicBezTo>
                  <a:cubicBezTo>
                    <a:pt x="607" y="4471"/>
                    <a:pt x="608" y="4470"/>
                    <a:pt x="609" y="4469"/>
                  </a:cubicBezTo>
                  <a:cubicBezTo>
                    <a:pt x="610" y="4470"/>
                    <a:pt x="611" y="4471"/>
                    <a:pt x="612" y="4472"/>
                  </a:cubicBezTo>
                  <a:cubicBezTo>
                    <a:pt x="891" y="4699"/>
                    <a:pt x="891" y="4699"/>
                    <a:pt x="891" y="4699"/>
                  </a:cubicBezTo>
                  <a:cubicBezTo>
                    <a:pt x="892" y="4699"/>
                    <a:pt x="892" y="4700"/>
                    <a:pt x="893" y="4700"/>
                  </a:cubicBezTo>
                  <a:cubicBezTo>
                    <a:pt x="893" y="4700"/>
                    <a:pt x="893" y="4700"/>
                    <a:pt x="893" y="4700"/>
                  </a:cubicBezTo>
                  <a:cubicBezTo>
                    <a:pt x="894" y="4699"/>
                    <a:pt x="895" y="4698"/>
                    <a:pt x="896" y="4696"/>
                  </a:cubicBezTo>
                  <a:cubicBezTo>
                    <a:pt x="897" y="4695"/>
                    <a:pt x="898" y="4694"/>
                    <a:pt x="899" y="4692"/>
                  </a:cubicBezTo>
                  <a:cubicBezTo>
                    <a:pt x="898" y="4692"/>
                    <a:pt x="898" y="4691"/>
                    <a:pt x="897" y="4691"/>
                  </a:cubicBezTo>
                  <a:cubicBezTo>
                    <a:pt x="618" y="4464"/>
                    <a:pt x="618" y="4464"/>
                    <a:pt x="618" y="4464"/>
                  </a:cubicBezTo>
                  <a:cubicBezTo>
                    <a:pt x="617" y="4464"/>
                    <a:pt x="617" y="4463"/>
                    <a:pt x="616" y="4463"/>
                  </a:cubicBezTo>
                  <a:cubicBezTo>
                    <a:pt x="617" y="4460"/>
                    <a:pt x="618" y="4459"/>
                    <a:pt x="619" y="4458"/>
                  </a:cubicBezTo>
                  <a:cubicBezTo>
                    <a:pt x="620" y="4456"/>
                    <a:pt x="621" y="4455"/>
                    <a:pt x="622" y="4454"/>
                  </a:cubicBezTo>
                  <a:cubicBezTo>
                    <a:pt x="623" y="4452"/>
                    <a:pt x="624" y="4451"/>
                    <a:pt x="625" y="4451"/>
                  </a:cubicBezTo>
                  <a:cubicBezTo>
                    <a:pt x="625" y="4450"/>
                    <a:pt x="625" y="4450"/>
                    <a:pt x="625" y="4450"/>
                  </a:cubicBezTo>
                  <a:cubicBezTo>
                    <a:pt x="630" y="4439"/>
                    <a:pt x="633" y="4429"/>
                    <a:pt x="633" y="4417"/>
                  </a:cubicBezTo>
                  <a:cubicBezTo>
                    <a:pt x="633" y="4406"/>
                    <a:pt x="630" y="4395"/>
                    <a:pt x="625" y="4385"/>
                  </a:cubicBezTo>
                  <a:cubicBezTo>
                    <a:pt x="625" y="4385"/>
                    <a:pt x="626" y="4384"/>
                    <a:pt x="627" y="4384"/>
                  </a:cubicBezTo>
                  <a:cubicBezTo>
                    <a:pt x="906" y="4157"/>
                    <a:pt x="906" y="4157"/>
                    <a:pt x="906" y="4157"/>
                  </a:cubicBezTo>
                  <a:cubicBezTo>
                    <a:pt x="907" y="4156"/>
                    <a:pt x="908" y="4155"/>
                    <a:pt x="909" y="4154"/>
                  </a:cubicBezTo>
                  <a:cubicBezTo>
                    <a:pt x="910" y="4155"/>
                    <a:pt x="911" y="4156"/>
                    <a:pt x="912" y="4157"/>
                  </a:cubicBezTo>
                  <a:cubicBezTo>
                    <a:pt x="1191" y="4384"/>
                    <a:pt x="1191" y="4384"/>
                    <a:pt x="1191" y="4384"/>
                  </a:cubicBezTo>
                  <a:cubicBezTo>
                    <a:pt x="1192" y="4384"/>
                    <a:pt x="1193" y="4385"/>
                    <a:pt x="1193" y="4385"/>
                  </a:cubicBezTo>
                  <a:cubicBezTo>
                    <a:pt x="1193" y="4385"/>
                    <a:pt x="1193" y="4385"/>
                    <a:pt x="1193" y="4385"/>
                  </a:cubicBezTo>
                  <a:cubicBezTo>
                    <a:pt x="1194" y="4384"/>
                    <a:pt x="1195" y="4383"/>
                    <a:pt x="1196" y="4381"/>
                  </a:cubicBezTo>
                  <a:cubicBezTo>
                    <a:pt x="1197" y="4380"/>
                    <a:pt x="1198" y="4378"/>
                    <a:pt x="1199" y="4376"/>
                  </a:cubicBezTo>
                  <a:cubicBezTo>
                    <a:pt x="1198" y="4376"/>
                    <a:pt x="1198" y="4375"/>
                    <a:pt x="1197" y="4375"/>
                  </a:cubicBezTo>
                  <a:cubicBezTo>
                    <a:pt x="918" y="4148"/>
                    <a:pt x="918" y="4148"/>
                    <a:pt x="918" y="4148"/>
                  </a:cubicBezTo>
                  <a:cubicBezTo>
                    <a:pt x="917" y="4148"/>
                    <a:pt x="917" y="4147"/>
                    <a:pt x="916" y="4147"/>
                  </a:cubicBezTo>
                  <a:cubicBezTo>
                    <a:pt x="917" y="4145"/>
                    <a:pt x="918" y="4144"/>
                    <a:pt x="919" y="4143"/>
                  </a:cubicBezTo>
                  <a:cubicBezTo>
                    <a:pt x="920" y="4141"/>
                    <a:pt x="921" y="4140"/>
                    <a:pt x="922" y="4139"/>
                  </a:cubicBezTo>
                  <a:cubicBezTo>
                    <a:pt x="923" y="4137"/>
                    <a:pt x="924" y="4136"/>
                    <a:pt x="925" y="4135"/>
                  </a:cubicBezTo>
                  <a:cubicBezTo>
                    <a:pt x="925" y="4135"/>
                    <a:pt x="925" y="4135"/>
                    <a:pt x="925" y="4135"/>
                  </a:cubicBezTo>
                  <a:cubicBezTo>
                    <a:pt x="930" y="4124"/>
                    <a:pt x="933" y="4114"/>
                    <a:pt x="933" y="4102"/>
                  </a:cubicBezTo>
                  <a:cubicBezTo>
                    <a:pt x="933" y="4090"/>
                    <a:pt x="930" y="4080"/>
                    <a:pt x="925" y="4069"/>
                  </a:cubicBezTo>
                  <a:cubicBezTo>
                    <a:pt x="925" y="4069"/>
                    <a:pt x="926" y="4068"/>
                    <a:pt x="927" y="4068"/>
                  </a:cubicBezTo>
                  <a:cubicBezTo>
                    <a:pt x="1206" y="3841"/>
                    <a:pt x="1206" y="3841"/>
                    <a:pt x="1206" y="3841"/>
                  </a:cubicBezTo>
                  <a:cubicBezTo>
                    <a:pt x="1207" y="3840"/>
                    <a:pt x="1208" y="3839"/>
                    <a:pt x="1209" y="3838"/>
                  </a:cubicBezTo>
                  <a:cubicBezTo>
                    <a:pt x="1209" y="3838"/>
                    <a:pt x="1209" y="3838"/>
                    <a:pt x="1209" y="3838"/>
                  </a:cubicBezTo>
                  <a:cubicBezTo>
                    <a:pt x="1210" y="3839"/>
                    <a:pt x="1211" y="3840"/>
                    <a:pt x="1212" y="3841"/>
                  </a:cubicBezTo>
                  <a:cubicBezTo>
                    <a:pt x="1491" y="4069"/>
                    <a:pt x="1491" y="4069"/>
                    <a:pt x="1491" y="4069"/>
                  </a:cubicBezTo>
                  <a:cubicBezTo>
                    <a:pt x="1492" y="4069"/>
                    <a:pt x="1493" y="4069"/>
                    <a:pt x="1493" y="4070"/>
                  </a:cubicBezTo>
                  <a:cubicBezTo>
                    <a:pt x="1493" y="4070"/>
                    <a:pt x="1493" y="4070"/>
                    <a:pt x="1493" y="4070"/>
                  </a:cubicBezTo>
                  <a:cubicBezTo>
                    <a:pt x="1494" y="4069"/>
                    <a:pt x="1495" y="4068"/>
                    <a:pt x="1496" y="4066"/>
                  </a:cubicBezTo>
                  <a:cubicBezTo>
                    <a:pt x="1497" y="4064"/>
                    <a:pt x="1498" y="4063"/>
                    <a:pt x="1499" y="4061"/>
                  </a:cubicBezTo>
                  <a:cubicBezTo>
                    <a:pt x="1499" y="4061"/>
                    <a:pt x="1499" y="4061"/>
                    <a:pt x="1499" y="4061"/>
                  </a:cubicBezTo>
                  <a:cubicBezTo>
                    <a:pt x="1498" y="4061"/>
                    <a:pt x="1498" y="4060"/>
                    <a:pt x="1497" y="4060"/>
                  </a:cubicBezTo>
                  <a:cubicBezTo>
                    <a:pt x="1218" y="3833"/>
                    <a:pt x="1218" y="3833"/>
                    <a:pt x="1218" y="3833"/>
                  </a:cubicBezTo>
                  <a:cubicBezTo>
                    <a:pt x="1217" y="3833"/>
                    <a:pt x="1217" y="3832"/>
                    <a:pt x="1216" y="3832"/>
                  </a:cubicBezTo>
                  <a:cubicBezTo>
                    <a:pt x="1216" y="3832"/>
                    <a:pt x="1216" y="3831"/>
                    <a:pt x="1216" y="3831"/>
                  </a:cubicBezTo>
                  <a:cubicBezTo>
                    <a:pt x="1217" y="3830"/>
                    <a:pt x="1218" y="3829"/>
                    <a:pt x="1219" y="3828"/>
                  </a:cubicBezTo>
                  <a:cubicBezTo>
                    <a:pt x="1220" y="3826"/>
                    <a:pt x="1221" y="3825"/>
                    <a:pt x="1222" y="3824"/>
                  </a:cubicBezTo>
                  <a:cubicBezTo>
                    <a:pt x="1223" y="3821"/>
                    <a:pt x="1224" y="3820"/>
                    <a:pt x="1225" y="3819"/>
                  </a:cubicBezTo>
                  <a:cubicBezTo>
                    <a:pt x="1225" y="3819"/>
                    <a:pt x="1225" y="3819"/>
                    <a:pt x="1225" y="3818"/>
                  </a:cubicBezTo>
                  <a:cubicBezTo>
                    <a:pt x="1230" y="3808"/>
                    <a:pt x="1233" y="3798"/>
                    <a:pt x="1233" y="3787"/>
                  </a:cubicBezTo>
                  <a:cubicBezTo>
                    <a:pt x="1233" y="3775"/>
                    <a:pt x="1230" y="3765"/>
                    <a:pt x="1225" y="3754"/>
                  </a:cubicBezTo>
                  <a:cubicBezTo>
                    <a:pt x="1225" y="3754"/>
                    <a:pt x="1226" y="3753"/>
                    <a:pt x="1227" y="3753"/>
                  </a:cubicBezTo>
                  <a:cubicBezTo>
                    <a:pt x="1506" y="3526"/>
                    <a:pt x="1506" y="3526"/>
                    <a:pt x="1506" y="3526"/>
                  </a:cubicBezTo>
                  <a:cubicBezTo>
                    <a:pt x="1507" y="3525"/>
                    <a:pt x="1508" y="3524"/>
                    <a:pt x="1509" y="3523"/>
                  </a:cubicBezTo>
                  <a:cubicBezTo>
                    <a:pt x="1510" y="3524"/>
                    <a:pt x="1511" y="3525"/>
                    <a:pt x="1512" y="3526"/>
                  </a:cubicBezTo>
                  <a:cubicBezTo>
                    <a:pt x="1792" y="3753"/>
                    <a:pt x="1792" y="3753"/>
                    <a:pt x="1792" y="3753"/>
                  </a:cubicBezTo>
                  <a:cubicBezTo>
                    <a:pt x="1793" y="3753"/>
                    <a:pt x="1794" y="3754"/>
                    <a:pt x="1794" y="3754"/>
                  </a:cubicBezTo>
                  <a:cubicBezTo>
                    <a:pt x="1794" y="3754"/>
                    <a:pt x="1794" y="3754"/>
                    <a:pt x="1794" y="3754"/>
                  </a:cubicBezTo>
                  <a:cubicBezTo>
                    <a:pt x="1795" y="3753"/>
                    <a:pt x="1796" y="3752"/>
                    <a:pt x="1797" y="3750"/>
                  </a:cubicBezTo>
                  <a:cubicBezTo>
                    <a:pt x="1798" y="3749"/>
                    <a:pt x="1799" y="3748"/>
                    <a:pt x="1800" y="3746"/>
                  </a:cubicBezTo>
                  <a:cubicBezTo>
                    <a:pt x="1800" y="3746"/>
                    <a:pt x="1800" y="3746"/>
                    <a:pt x="1800" y="3746"/>
                  </a:cubicBezTo>
                  <a:cubicBezTo>
                    <a:pt x="1799" y="3745"/>
                    <a:pt x="1799" y="3745"/>
                    <a:pt x="1798" y="3745"/>
                  </a:cubicBezTo>
                  <a:cubicBezTo>
                    <a:pt x="1518" y="3517"/>
                    <a:pt x="1518" y="3517"/>
                    <a:pt x="1518" y="3517"/>
                  </a:cubicBezTo>
                  <a:cubicBezTo>
                    <a:pt x="1517" y="3517"/>
                    <a:pt x="1517" y="3516"/>
                    <a:pt x="1516" y="3516"/>
                  </a:cubicBezTo>
                  <a:cubicBezTo>
                    <a:pt x="1516" y="3516"/>
                    <a:pt x="1517" y="3516"/>
                    <a:pt x="1517" y="3516"/>
                  </a:cubicBezTo>
                  <a:cubicBezTo>
                    <a:pt x="1518" y="3514"/>
                    <a:pt x="1518" y="3513"/>
                    <a:pt x="1519" y="3512"/>
                  </a:cubicBezTo>
                  <a:cubicBezTo>
                    <a:pt x="1520" y="3510"/>
                    <a:pt x="1521" y="3509"/>
                    <a:pt x="1522" y="3508"/>
                  </a:cubicBezTo>
                  <a:cubicBezTo>
                    <a:pt x="1523" y="3506"/>
                    <a:pt x="1524" y="3505"/>
                    <a:pt x="1525" y="3504"/>
                  </a:cubicBezTo>
                  <a:cubicBezTo>
                    <a:pt x="1525" y="3503"/>
                    <a:pt x="1526" y="3503"/>
                    <a:pt x="1526" y="3503"/>
                  </a:cubicBezTo>
                  <a:cubicBezTo>
                    <a:pt x="1530" y="3493"/>
                    <a:pt x="1533" y="3482"/>
                    <a:pt x="1533" y="3471"/>
                  </a:cubicBezTo>
                  <a:cubicBezTo>
                    <a:pt x="1533" y="3459"/>
                    <a:pt x="1530" y="3449"/>
                    <a:pt x="1525" y="3438"/>
                  </a:cubicBezTo>
                  <a:cubicBezTo>
                    <a:pt x="1525" y="3438"/>
                    <a:pt x="1526" y="3437"/>
                    <a:pt x="1527" y="3437"/>
                  </a:cubicBezTo>
                  <a:cubicBezTo>
                    <a:pt x="1807" y="3210"/>
                    <a:pt x="1807" y="3210"/>
                    <a:pt x="1807" y="3210"/>
                  </a:cubicBezTo>
                  <a:cubicBezTo>
                    <a:pt x="1808" y="3209"/>
                    <a:pt x="1809" y="3208"/>
                    <a:pt x="1810" y="3207"/>
                  </a:cubicBezTo>
                  <a:cubicBezTo>
                    <a:pt x="1811" y="3208"/>
                    <a:pt x="1812" y="3209"/>
                    <a:pt x="1813" y="3210"/>
                  </a:cubicBezTo>
                  <a:cubicBezTo>
                    <a:pt x="2092" y="3437"/>
                    <a:pt x="2092" y="3437"/>
                    <a:pt x="2092" y="3437"/>
                  </a:cubicBezTo>
                  <a:cubicBezTo>
                    <a:pt x="2093" y="3437"/>
                    <a:pt x="2094" y="3438"/>
                    <a:pt x="2094" y="3438"/>
                  </a:cubicBezTo>
                  <a:cubicBezTo>
                    <a:pt x="2095" y="3438"/>
                    <a:pt x="2095" y="3438"/>
                    <a:pt x="2095" y="3438"/>
                  </a:cubicBezTo>
                  <a:cubicBezTo>
                    <a:pt x="2095" y="3437"/>
                    <a:pt x="2096" y="3437"/>
                    <a:pt x="2096" y="3437"/>
                  </a:cubicBezTo>
                  <a:cubicBezTo>
                    <a:pt x="2096" y="3436"/>
                    <a:pt x="2097" y="3435"/>
                    <a:pt x="2097" y="3434"/>
                  </a:cubicBezTo>
                  <a:cubicBezTo>
                    <a:pt x="2098" y="3434"/>
                    <a:pt x="2098" y="3434"/>
                    <a:pt x="2098" y="3433"/>
                  </a:cubicBezTo>
                  <a:cubicBezTo>
                    <a:pt x="2098" y="3433"/>
                    <a:pt x="2099" y="3433"/>
                    <a:pt x="2099" y="3432"/>
                  </a:cubicBezTo>
                  <a:cubicBezTo>
                    <a:pt x="2099" y="3432"/>
                    <a:pt x="2100" y="3431"/>
                    <a:pt x="2100" y="3430"/>
                  </a:cubicBezTo>
                  <a:cubicBezTo>
                    <a:pt x="2099" y="3430"/>
                    <a:pt x="2099" y="3429"/>
                    <a:pt x="2098" y="3429"/>
                  </a:cubicBezTo>
                  <a:cubicBezTo>
                    <a:pt x="1819" y="3202"/>
                    <a:pt x="1819" y="3202"/>
                    <a:pt x="1819" y="3202"/>
                  </a:cubicBezTo>
                  <a:cubicBezTo>
                    <a:pt x="1818" y="3202"/>
                    <a:pt x="1818" y="3201"/>
                    <a:pt x="1817" y="3201"/>
                  </a:cubicBezTo>
                  <a:cubicBezTo>
                    <a:pt x="1818" y="3199"/>
                    <a:pt x="1818" y="3198"/>
                    <a:pt x="1819" y="3198"/>
                  </a:cubicBezTo>
                  <a:cubicBezTo>
                    <a:pt x="1819" y="3197"/>
                    <a:pt x="1820" y="3197"/>
                    <a:pt x="1820" y="3196"/>
                  </a:cubicBezTo>
                  <a:cubicBezTo>
                    <a:pt x="1820" y="3196"/>
                    <a:pt x="1820" y="3196"/>
                    <a:pt x="1820" y="3196"/>
                  </a:cubicBezTo>
                  <a:cubicBezTo>
                    <a:pt x="1821" y="3195"/>
                    <a:pt x="1821" y="3194"/>
                    <a:pt x="1822" y="3193"/>
                  </a:cubicBezTo>
                  <a:cubicBezTo>
                    <a:pt x="1822" y="3193"/>
                    <a:pt x="1823" y="3193"/>
                    <a:pt x="1823" y="3192"/>
                  </a:cubicBezTo>
                  <a:cubicBezTo>
                    <a:pt x="1823" y="3192"/>
                    <a:pt x="1823" y="3192"/>
                    <a:pt x="1823" y="3192"/>
                  </a:cubicBezTo>
                  <a:cubicBezTo>
                    <a:pt x="1824" y="3191"/>
                    <a:pt x="1824" y="3190"/>
                    <a:pt x="1825" y="3189"/>
                  </a:cubicBezTo>
                  <a:cubicBezTo>
                    <a:pt x="1825" y="3189"/>
                    <a:pt x="1826" y="3188"/>
                    <a:pt x="1826" y="3188"/>
                  </a:cubicBezTo>
                  <a:cubicBezTo>
                    <a:pt x="1826" y="3188"/>
                    <a:pt x="1826" y="3188"/>
                    <a:pt x="1826" y="3188"/>
                  </a:cubicBezTo>
                  <a:cubicBezTo>
                    <a:pt x="1831" y="3177"/>
                    <a:pt x="1834" y="3167"/>
                    <a:pt x="1834" y="3155"/>
                  </a:cubicBezTo>
                  <a:cubicBezTo>
                    <a:pt x="1834" y="3144"/>
                    <a:pt x="1831" y="3133"/>
                    <a:pt x="1826" y="3123"/>
                  </a:cubicBezTo>
                  <a:cubicBezTo>
                    <a:pt x="1826" y="3123"/>
                    <a:pt x="1827" y="3122"/>
                    <a:pt x="1828" y="3122"/>
                  </a:cubicBezTo>
                  <a:cubicBezTo>
                    <a:pt x="2107" y="2894"/>
                    <a:pt x="2107" y="2894"/>
                    <a:pt x="2107" y="2894"/>
                  </a:cubicBezTo>
                  <a:cubicBezTo>
                    <a:pt x="2108" y="2893"/>
                    <a:pt x="2109" y="2892"/>
                    <a:pt x="2110" y="2891"/>
                  </a:cubicBezTo>
                  <a:cubicBezTo>
                    <a:pt x="2111" y="2892"/>
                    <a:pt x="2112" y="2893"/>
                    <a:pt x="2113" y="2894"/>
                  </a:cubicBezTo>
                  <a:cubicBezTo>
                    <a:pt x="2393" y="3122"/>
                    <a:pt x="2393" y="3122"/>
                    <a:pt x="2393" y="3122"/>
                  </a:cubicBezTo>
                  <a:cubicBezTo>
                    <a:pt x="2394" y="3122"/>
                    <a:pt x="2395" y="3123"/>
                    <a:pt x="2395" y="3123"/>
                  </a:cubicBezTo>
                  <a:cubicBezTo>
                    <a:pt x="2396" y="3122"/>
                    <a:pt x="2397" y="3121"/>
                    <a:pt x="2398" y="3119"/>
                  </a:cubicBezTo>
                  <a:cubicBezTo>
                    <a:pt x="2399" y="3117"/>
                    <a:pt x="2400" y="3116"/>
                    <a:pt x="2401" y="3114"/>
                  </a:cubicBezTo>
                  <a:cubicBezTo>
                    <a:pt x="2400" y="3114"/>
                    <a:pt x="2400" y="3113"/>
                    <a:pt x="2399" y="3113"/>
                  </a:cubicBezTo>
                  <a:cubicBezTo>
                    <a:pt x="2119" y="2886"/>
                    <a:pt x="2119" y="2886"/>
                    <a:pt x="2119" y="2886"/>
                  </a:cubicBezTo>
                  <a:cubicBezTo>
                    <a:pt x="2118" y="2886"/>
                    <a:pt x="2118" y="2885"/>
                    <a:pt x="2117" y="2885"/>
                  </a:cubicBezTo>
                  <a:cubicBezTo>
                    <a:pt x="2118" y="2883"/>
                    <a:pt x="2119" y="2882"/>
                    <a:pt x="2120" y="2881"/>
                  </a:cubicBezTo>
                  <a:cubicBezTo>
                    <a:pt x="2121" y="2879"/>
                    <a:pt x="2122" y="2878"/>
                    <a:pt x="2124" y="2877"/>
                  </a:cubicBezTo>
                  <a:cubicBezTo>
                    <a:pt x="2125" y="2874"/>
                    <a:pt x="2125" y="2873"/>
                    <a:pt x="2126" y="2872"/>
                  </a:cubicBezTo>
                  <a:cubicBezTo>
                    <a:pt x="2132" y="2862"/>
                    <a:pt x="2135" y="2851"/>
                    <a:pt x="2135" y="2840"/>
                  </a:cubicBezTo>
                  <a:cubicBezTo>
                    <a:pt x="2135" y="2828"/>
                    <a:pt x="2132" y="2818"/>
                    <a:pt x="2126" y="2807"/>
                  </a:cubicBezTo>
                  <a:cubicBezTo>
                    <a:pt x="2126" y="2807"/>
                    <a:pt x="2127" y="2806"/>
                    <a:pt x="2129" y="2806"/>
                  </a:cubicBezTo>
                  <a:cubicBezTo>
                    <a:pt x="2408" y="2579"/>
                    <a:pt x="2408" y="2579"/>
                    <a:pt x="2408" y="2579"/>
                  </a:cubicBezTo>
                  <a:cubicBezTo>
                    <a:pt x="2409" y="2578"/>
                    <a:pt x="2410" y="2577"/>
                    <a:pt x="2411" y="2576"/>
                  </a:cubicBezTo>
                  <a:cubicBezTo>
                    <a:pt x="2412" y="2577"/>
                    <a:pt x="2413" y="2578"/>
                    <a:pt x="2414" y="2579"/>
                  </a:cubicBezTo>
                  <a:cubicBezTo>
                    <a:pt x="2694" y="2806"/>
                    <a:pt x="2694" y="2806"/>
                    <a:pt x="2694" y="2806"/>
                  </a:cubicBezTo>
                  <a:cubicBezTo>
                    <a:pt x="2695" y="2806"/>
                    <a:pt x="2696" y="2807"/>
                    <a:pt x="2696" y="2807"/>
                  </a:cubicBezTo>
                  <a:cubicBezTo>
                    <a:pt x="2697" y="2806"/>
                    <a:pt x="2698" y="2805"/>
                    <a:pt x="2699" y="2803"/>
                  </a:cubicBezTo>
                  <a:cubicBezTo>
                    <a:pt x="2700" y="2802"/>
                    <a:pt x="2701" y="2801"/>
                    <a:pt x="2702" y="2799"/>
                  </a:cubicBezTo>
                  <a:cubicBezTo>
                    <a:pt x="2701" y="2799"/>
                    <a:pt x="2701" y="2798"/>
                    <a:pt x="2700" y="2798"/>
                  </a:cubicBezTo>
                  <a:cubicBezTo>
                    <a:pt x="2420" y="2570"/>
                    <a:pt x="2420" y="2570"/>
                    <a:pt x="2420" y="2570"/>
                  </a:cubicBezTo>
                  <a:cubicBezTo>
                    <a:pt x="2419" y="2570"/>
                    <a:pt x="2419" y="2569"/>
                    <a:pt x="2418" y="2569"/>
                  </a:cubicBezTo>
                  <a:cubicBezTo>
                    <a:pt x="2419" y="2567"/>
                    <a:pt x="2420" y="2566"/>
                    <a:pt x="2421" y="2565"/>
                  </a:cubicBezTo>
                  <a:cubicBezTo>
                    <a:pt x="2422" y="2563"/>
                    <a:pt x="2423" y="2562"/>
                    <a:pt x="2424" y="2561"/>
                  </a:cubicBezTo>
                  <a:cubicBezTo>
                    <a:pt x="2425" y="2559"/>
                    <a:pt x="2426" y="2558"/>
                    <a:pt x="2427" y="2557"/>
                  </a:cubicBezTo>
                  <a:cubicBezTo>
                    <a:pt x="2432" y="2546"/>
                    <a:pt x="2435" y="2536"/>
                    <a:pt x="2435" y="2524"/>
                  </a:cubicBezTo>
                  <a:cubicBezTo>
                    <a:pt x="2435" y="2524"/>
                    <a:pt x="2435" y="2524"/>
                    <a:pt x="2435" y="2524"/>
                  </a:cubicBezTo>
                  <a:cubicBezTo>
                    <a:pt x="2435" y="2512"/>
                    <a:pt x="2432" y="2502"/>
                    <a:pt x="2427" y="2491"/>
                  </a:cubicBezTo>
                  <a:cubicBezTo>
                    <a:pt x="2427" y="2491"/>
                    <a:pt x="2428" y="2490"/>
                    <a:pt x="2429" y="2490"/>
                  </a:cubicBezTo>
                  <a:cubicBezTo>
                    <a:pt x="2708" y="2263"/>
                    <a:pt x="2708" y="2263"/>
                    <a:pt x="2708" y="2263"/>
                  </a:cubicBezTo>
                  <a:cubicBezTo>
                    <a:pt x="2709" y="2262"/>
                    <a:pt x="2711" y="2261"/>
                    <a:pt x="2712" y="2260"/>
                  </a:cubicBezTo>
                  <a:cubicBezTo>
                    <a:pt x="2712" y="2261"/>
                    <a:pt x="2713" y="2262"/>
                    <a:pt x="2714" y="2263"/>
                  </a:cubicBezTo>
                  <a:cubicBezTo>
                    <a:pt x="2994" y="2490"/>
                    <a:pt x="2994" y="2490"/>
                    <a:pt x="2994" y="2490"/>
                  </a:cubicBezTo>
                  <a:cubicBezTo>
                    <a:pt x="2995" y="2490"/>
                    <a:pt x="2996" y="2491"/>
                    <a:pt x="2996" y="2491"/>
                  </a:cubicBezTo>
                  <a:cubicBezTo>
                    <a:pt x="2996" y="2491"/>
                    <a:pt x="2996" y="2491"/>
                    <a:pt x="2996" y="2491"/>
                  </a:cubicBezTo>
                  <a:cubicBezTo>
                    <a:pt x="2997" y="2490"/>
                    <a:pt x="2998" y="2489"/>
                    <a:pt x="2999" y="2487"/>
                  </a:cubicBezTo>
                  <a:cubicBezTo>
                    <a:pt x="3000" y="2486"/>
                    <a:pt x="3001" y="2485"/>
                    <a:pt x="3002" y="2483"/>
                  </a:cubicBezTo>
                  <a:cubicBezTo>
                    <a:pt x="3001" y="2483"/>
                    <a:pt x="3001" y="2482"/>
                    <a:pt x="3000" y="2482"/>
                  </a:cubicBezTo>
                  <a:cubicBezTo>
                    <a:pt x="2720" y="2255"/>
                    <a:pt x="2720" y="2255"/>
                    <a:pt x="2720" y="2255"/>
                  </a:cubicBezTo>
                  <a:cubicBezTo>
                    <a:pt x="2720" y="2255"/>
                    <a:pt x="2720" y="2254"/>
                    <a:pt x="2719" y="2254"/>
                  </a:cubicBezTo>
                  <a:cubicBezTo>
                    <a:pt x="2720" y="2252"/>
                    <a:pt x="2720" y="2251"/>
                    <a:pt x="2721" y="2250"/>
                  </a:cubicBezTo>
                  <a:cubicBezTo>
                    <a:pt x="2723" y="2248"/>
                    <a:pt x="2724" y="2247"/>
                    <a:pt x="2725" y="2245"/>
                  </a:cubicBezTo>
                  <a:cubicBezTo>
                    <a:pt x="2725" y="2243"/>
                    <a:pt x="2726" y="2242"/>
                    <a:pt x="2727" y="2241"/>
                  </a:cubicBezTo>
                  <a:cubicBezTo>
                    <a:pt x="2727" y="2241"/>
                    <a:pt x="2728" y="2241"/>
                    <a:pt x="2728" y="2241"/>
                  </a:cubicBezTo>
                  <a:cubicBezTo>
                    <a:pt x="2733" y="2231"/>
                    <a:pt x="2736" y="2220"/>
                    <a:pt x="2736" y="2209"/>
                  </a:cubicBezTo>
                  <a:cubicBezTo>
                    <a:pt x="2736" y="2197"/>
                    <a:pt x="2733" y="2187"/>
                    <a:pt x="2728" y="2176"/>
                  </a:cubicBezTo>
                  <a:cubicBezTo>
                    <a:pt x="2728" y="2176"/>
                    <a:pt x="2729" y="2175"/>
                    <a:pt x="2730" y="2175"/>
                  </a:cubicBezTo>
                  <a:cubicBezTo>
                    <a:pt x="3009" y="1948"/>
                    <a:pt x="3009" y="1948"/>
                    <a:pt x="3009" y="1948"/>
                  </a:cubicBezTo>
                  <a:cubicBezTo>
                    <a:pt x="3010" y="1947"/>
                    <a:pt x="3011" y="1946"/>
                    <a:pt x="3012" y="1945"/>
                  </a:cubicBezTo>
                  <a:cubicBezTo>
                    <a:pt x="3013" y="1946"/>
                    <a:pt x="3014" y="1947"/>
                    <a:pt x="3015" y="1948"/>
                  </a:cubicBezTo>
                  <a:cubicBezTo>
                    <a:pt x="3294" y="2175"/>
                    <a:pt x="3294" y="2175"/>
                    <a:pt x="3294" y="2175"/>
                  </a:cubicBezTo>
                  <a:cubicBezTo>
                    <a:pt x="3295" y="2175"/>
                    <a:pt x="3296" y="2176"/>
                    <a:pt x="3296" y="2176"/>
                  </a:cubicBezTo>
                  <a:cubicBezTo>
                    <a:pt x="3296" y="2176"/>
                    <a:pt x="3296" y="2176"/>
                    <a:pt x="3296" y="2176"/>
                  </a:cubicBezTo>
                  <a:cubicBezTo>
                    <a:pt x="3297" y="2175"/>
                    <a:pt x="3298" y="2174"/>
                    <a:pt x="3299" y="2172"/>
                  </a:cubicBezTo>
                  <a:cubicBezTo>
                    <a:pt x="3300" y="2171"/>
                    <a:pt x="3301" y="2170"/>
                    <a:pt x="3302" y="2168"/>
                  </a:cubicBezTo>
                  <a:cubicBezTo>
                    <a:pt x="3301" y="2168"/>
                    <a:pt x="3301" y="2167"/>
                    <a:pt x="3300" y="2167"/>
                  </a:cubicBezTo>
                  <a:cubicBezTo>
                    <a:pt x="3021" y="1940"/>
                    <a:pt x="3021" y="1940"/>
                    <a:pt x="3021" y="1940"/>
                  </a:cubicBezTo>
                  <a:cubicBezTo>
                    <a:pt x="3020" y="1940"/>
                    <a:pt x="3020" y="1939"/>
                    <a:pt x="3019" y="1939"/>
                  </a:cubicBezTo>
                  <a:cubicBezTo>
                    <a:pt x="3020" y="1936"/>
                    <a:pt x="3021" y="1935"/>
                    <a:pt x="3022" y="1934"/>
                  </a:cubicBezTo>
                  <a:cubicBezTo>
                    <a:pt x="3023" y="1932"/>
                    <a:pt x="3024" y="1931"/>
                    <a:pt x="3025" y="1930"/>
                  </a:cubicBezTo>
                  <a:cubicBezTo>
                    <a:pt x="3026" y="1928"/>
                    <a:pt x="3027" y="1927"/>
                    <a:pt x="3028" y="1926"/>
                  </a:cubicBezTo>
                  <a:cubicBezTo>
                    <a:pt x="3028" y="1926"/>
                    <a:pt x="3028" y="1926"/>
                    <a:pt x="3028" y="1926"/>
                  </a:cubicBezTo>
                  <a:cubicBezTo>
                    <a:pt x="3033" y="1915"/>
                    <a:pt x="3036" y="1905"/>
                    <a:pt x="3036" y="1893"/>
                  </a:cubicBezTo>
                  <a:cubicBezTo>
                    <a:pt x="3036" y="1882"/>
                    <a:pt x="3033" y="1871"/>
                    <a:pt x="3028" y="1861"/>
                  </a:cubicBezTo>
                  <a:cubicBezTo>
                    <a:pt x="3028" y="1861"/>
                    <a:pt x="3029" y="1860"/>
                    <a:pt x="3030" y="1860"/>
                  </a:cubicBezTo>
                  <a:cubicBezTo>
                    <a:pt x="3309" y="1633"/>
                    <a:pt x="3309" y="1633"/>
                    <a:pt x="3309" y="1633"/>
                  </a:cubicBezTo>
                  <a:cubicBezTo>
                    <a:pt x="3310" y="1632"/>
                    <a:pt x="3311" y="1631"/>
                    <a:pt x="3312" y="1629"/>
                  </a:cubicBezTo>
                  <a:cubicBezTo>
                    <a:pt x="3313" y="1631"/>
                    <a:pt x="3314" y="1632"/>
                    <a:pt x="3315" y="1633"/>
                  </a:cubicBezTo>
                  <a:cubicBezTo>
                    <a:pt x="3595" y="1860"/>
                    <a:pt x="3595" y="1860"/>
                    <a:pt x="3595" y="1860"/>
                  </a:cubicBezTo>
                  <a:cubicBezTo>
                    <a:pt x="3596" y="1860"/>
                    <a:pt x="3597" y="1861"/>
                    <a:pt x="3597" y="1861"/>
                  </a:cubicBezTo>
                  <a:cubicBezTo>
                    <a:pt x="3598" y="1860"/>
                    <a:pt x="3599" y="1859"/>
                    <a:pt x="3600" y="1857"/>
                  </a:cubicBezTo>
                  <a:cubicBezTo>
                    <a:pt x="3601" y="1855"/>
                    <a:pt x="3602" y="1854"/>
                    <a:pt x="3603" y="1852"/>
                  </a:cubicBezTo>
                  <a:cubicBezTo>
                    <a:pt x="3602" y="1852"/>
                    <a:pt x="3602" y="1851"/>
                    <a:pt x="3601" y="1851"/>
                  </a:cubicBezTo>
                  <a:cubicBezTo>
                    <a:pt x="3321" y="1624"/>
                    <a:pt x="3321" y="1624"/>
                    <a:pt x="3321" y="1624"/>
                  </a:cubicBezTo>
                  <a:cubicBezTo>
                    <a:pt x="3320" y="1624"/>
                    <a:pt x="3320" y="1623"/>
                    <a:pt x="3319" y="1623"/>
                  </a:cubicBezTo>
                  <a:cubicBezTo>
                    <a:pt x="3320" y="1621"/>
                    <a:pt x="3321" y="1620"/>
                    <a:pt x="3322" y="1619"/>
                  </a:cubicBezTo>
                  <a:cubicBezTo>
                    <a:pt x="3323" y="1617"/>
                    <a:pt x="3324" y="1616"/>
                    <a:pt x="3325" y="1615"/>
                  </a:cubicBezTo>
                  <a:cubicBezTo>
                    <a:pt x="3326" y="1613"/>
                    <a:pt x="3327" y="1612"/>
                    <a:pt x="3328" y="1611"/>
                  </a:cubicBezTo>
                  <a:cubicBezTo>
                    <a:pt x="3328" y="1611"/>
                    <a:pt x="3328" y="1611"/>
                    <a:pt x="3328" y="1611"/>
                  </a:cubicBezTo>
                  <a:cubicBezTo>
                    <a:pt x="3333" y="1600"/>
                    <a:pt x="3336" y="1590"/>
                    <a:pt x="3336" y="1578"/>
                  </a:cubicBezTo>
                  <a:cubicBezTo>
                    <a:pt x="3336" y="1566"/>
                    <a:pt x="3333" y="1556"/>
                    <a:pt x="3328" y="1545"/>
                  </a:cubicBezTo>
                  <a:cubicBezTo>
                    <a:pt x="3328" y="1545"/>
                    <a:pt x="3329" y="1544"/>
                    <a:pt x="3330" y="1544"/>
                  </a:cubicBezTo>
                  <a:cubicBezTo>
                    <a:pt x="3610" y="1317"/>
                    <a:pt x="3610" y="1317"/>
                    <a:pt x="3610" y="1317"/>
                  </a:cubicBezTo>
                  <a:cubicBezTo>
                    <a:pt x="3611" y="1316"/>
                    <a:pt x="3612" y="1315"/>
                    <a:pt x="3613" y="1314"/>
                  </a:cubicBezTo>
                  <a:cubicBezTo>
                    <a:pt x="3613" y="1314"/>
                    <a:pt x="3613" y="1314"/>
                    <a:pt x="3613" y="1314"/>
                  </a:cubicBezTo>
                  <a:cubicBezTo>
                    <a:pt x="3614" y="1315"/>
                    <a:pt x="3615" y="1316"/>
                    <a:pt x="3616" y="1317"/>
                  </a:cubicBezTo>
                  <a:cubicBezTo>
                    <a:pt x="3895" y="1545"/>
                    <a:pt x="3895" y="1545"/>
                    <a:pt x="3895" y="1545"/>
                  </a:cubicBezTo>
                  <a:cubicBezTo>
                    <a:pt x="3896" y="1545"/>
                    <a:pt x="3896" y="1545"/>
                    <a:pt x="3897" y="1545"/>
                  </a:cubicBezTo>
                  <a:cubicBezTo>
                    <a:pt x="3897" y="1545"/>
                    <a:pt x="3897" y="1546"/>
                    <a:pt x="3897" y="1546"/>
                  </a:cubicBezTo>
                  <a:cubicBezTo>
                    <a:pt x="3898" y="1545"/>
                    <a:pt x="3899" y="1544"/>
                    <a:pt x="3900" y="1541"/>
                  </a:cubicBezTo>
                  <a:cubicBezTo>
                    <a:pt x="3901" y="1540"/>
                    <a:pt x="3902" y="1539"/>
                    <a:pt x="3903" y="1537"/>
                  </a:cubicBezTo>
                  <a:cubicBezTo>
                    <a:pt x="3903" y="1537"/>
                    <a:pt x="3903" y="1537"/>
                    <a:pt x="3903" y="1537"/>
                  </a:cubicBezTo>
                  <a:cubicBezTo>
                    <a:pt x="3902" y="1537"/>
                    <a:pt x="3902" y="1536"/>
                    <a:pt x="3901" y="1536"/>
                  </a:cubicBezTo>
                  <a:cubicBezTo>
                    <a:pt x="3622" y="1309"/>
                    <a:pt x="3622" y="1309"/>
                    <a:pt x="3622" y="1309"/>
                  </a:cubicBezTo>
                  <a:cubicBezTo>
                    <a:pt x="3621" y="1309"/>
                    <a:pt x="3621" y="1308"/>
                    <a:pt x="3620" y="1308"/>
                  </a:cubicBezTo>
                  <a:cubicBezTo>
                    <a:pt x="3620" y="1308"/>
                    <a:pt x="3620" y="1307"/>
                    <a:pt x="3620" y="1307"/>
                  </a:cubicBezTo>
                  <a:cubicBezTo>
                    <a:pt x="3621" y="1306"/>
                    <a:pt x="3622" y="1305"/>
                    <a:pt x="3623" y="1304"/>
                  </a:cubicBezTo>
                  <a:cubicBezTo>
                    <a:pt x="3624" y="1302"/>
                    <a:pt x="3625" y="1300"/>
                    <a:pt x="3626" y="1299"/>
                  </a:cubicBezTo>
                  <a:cubicBezTo>
                    <a:pt x="3627" y="1297"/>
                    <a:pt x="3628" y="1296"/>
                    <a:pt x="3629" y="1295"/>
                  </a:cubicBezTo>
                  <a:cubicBezTo>
                    <a:pt x="3629" y="1295"/>
                    <a:pt x="3629" y="1295"/>
                    <a:pt x="3629" y="1294"/>
                  </a:cubicBezTo>
                  <a:cubicBezTo>
                    <a:pt x="3634" y="1284"/>
                    <a:pt x="3637" y="1274"/>
                    <a:pt x="3637" y="1263"/>
                  </a:cubicBezTo>
                  <a:cubicBezTo>
                    <a:pt x="3637" y="1251"/>
                    <a:pt x="3634" y="1240"/>
                    <a:pt x="3629" y="1230"/>
                  </a:cubicBezTo>
                  <a:cubicBezTo>
                    <a:pt x="3629" y="1230"/>
                    <a:pt x="3630" y="1229"/>
                    <a:pt x="3631" y="1229"/>
                  </a:cubicBezTo>
                  <a:cubicBezTo>
                    <a:pt x="3910" y="1002"/>
                    <a:pt x="3910" y="1002"/>
                    <a:pt x="3910" y="1002"/>
                  </a:cubicBezTo>
                  <a:cubicBezTo>
                    <a:pt x="3911" y="1001"/>
                    <a:pt x="3912" y="1000"/>
                    <a:pt x="3913" y="999"/>
                  </a:cubicBezTo>
                  <a:cubicBezTo>
                    <a:pt x="3914" y="1000"/>
                    <a:pt x="3915" y="1001"/>
                    <a:pt x="3916" y="1002"/>
                  </a:cubicBezTo>
                  <a:cubicBezTo>
                    <a:pt x="4196" y="1229"/>
                    <a:pt x="4196" y="1229"/>
                    <a:pt x="4196" y="1229"/>
                  </a:cubicBezTo>
                  <a:cubicBezTo>
                    <a:pt x="4196" y="1229"/>
                    <a:pt x="4197" y="1229"/>
                    <a:pt x="4197" y="1230"/>
                  </a:cubicBezTo>
                  <a:cubicBezTo>
                    <a:pt x="4198" y="1230"/>
                    <a:pt x="4198" y="1230"/>
                    <a:pt x="4198" y="1230"/>
                  </a:cubicBezTo>
                  <a:cubicBezTo>
                    <a:pt x="4199" y="1229"/>
                    <a:pt x="4200" y="1228"/>
                    <a:pt x="4201" y="1226"/>
                  </a:cubicBezTo>
                  <a:cubicBezTo>
                    <a:pt x="4202" y="1225"/>
                    <a:pt x="4203" y="1224"/>
                    <a:pt x="4204" y="1222"/>
                  </a:cubicBezTo>
                  <a:cubicBezTo>
                    <a:pt x="4203" y="1222"/>
                    <a:pt x="4203" y="1221"/>
                    <a:pt x="4203" y="1221"/>
                  </a:cubicBezTo>
                  <a:cubicBezTo>
                    <a:pt x="4203" y="1221"/>
                    <a:pt x="4202" y="1221"/>
                    <a:pt x="4202" y="1221"/>
                  </a:cubicBezTo>
                  <a:cubicBezTo>
                    <a:pt x="3922" y="993"/>
                    <a:pt x="3922" y="993"/>
                    <a:pt x="3922" y="993"/>
                  </a:cubicBezTo>
                  <a:cubicBezTo>
                    <a:pt x="3921" y="993"/>
                    <a:pt x="3921" y="992"/>
                    <a:pt x="3920" y="992"/>
                  </a:cubicBezTo>
                  <a:cubicBezTo>
                    <a:pt x="3920" y="992"/>
                    <a:pt x="3920" y="992"/>
                    <a:pt x="3921" y="992"/>
                  </a:cubicBezTo>
                  <a:cubicBezTo>
                    <a:pt x="3921" y="990"/>
                    <a:pt x="3922" y="989"/>
                    <a:pt x="3923" y="988"/>
                  </a:cubicBezTo>
                  <a:cubicBezTo>
                    <a:pt x="3924" y="986"/>
                    <a:pt x="3925" y="985"/>
                    <a:pt x="3926" y="984"/>
                  </a:cubicBezTo>
                  <a:cubicBezTo>
                    <a:pt x="3927" y="982"/>
                    <a:pt x="3928" y="981"/>
                    <a:pt x="3929" y="980"/>
                  </a:cubicBezTo>
                  <a:cubicBezTo>
                    <a:pt x="3929" y="979"/>
                    <a:pt x="3929" y="979"/>
                    <a:pt x="3929" y="979"/>
                  </a:cubicBezTo>
                  <a:cubicBezTo>
                    <a:pt x="3934" y="969"/>
                    <a:pt x="3937" y="958"/>
                    <a:pt x="3937" y="947"/>
                  </a:cubicBezTo>
                  <a:cubicBezTo>
                    <a:pt x="3937" y="935"/>
                    <a:pt x="3934" y="925"/>
                    <a:pt x="3929" y="914"/>
                  </a:cubicBezTo>
                  <a:cubicBezTo>
                    <a:pt x="3929" y="914"/>
                    <a:pt x="3930" y="913"/>
                    <a:pt x="3931" y="913"/>
                  </a:cubicBezTo>
                  <a:cubicBezTo>
                    <a:pt x="4211" y="686"/>
                    <a:pt x="4211" y="686"/>
                    <a:pt x="4211" y="686"/>
                  </a:cubicBezTo>
                  <a:cubicBezTo>
                    <a:pt x="4212" y="685"/>
                    <a:pt x="4213" y="684"/>
                    <a:pt x="4214" y="683"/>
                  </a:cubicBezTo>
                  <a:cubicBezTo>
                    <a:pt x="4215" y="684"/>
                    <a:pt x="4216" y="685"/>
                    <a:pt x="4217" y="686"/>
                  </a:cubicBezTo>
                  <a:cubicBezTo>
                    <a:pt x="4496" y="913"/>
                    <a:pt x="4496" y="913"/>
                    <a:pt x="4496" y="913"/>
                  </a:cubicBezTo>
                  <a:cubicBezTo>
                    <a:pt x="4497" y="913"/>
                    <a:pt x="4497" y="914"/>
                    <a:pt x="4498" y="914"/>
                  </a:cubicBezTo>
                  <a:cubicBezTo>
                    <a:pt x="4498" y="914"/>
                    <a:pt x="4498" y="914"/>
                    <a:pt x="4498" y="914"/>
                  </a:cubicBezTo>
                  <a:cubicBezTo>
                    <a:pt x="4499" y="913"/>
                    <a:pt x="4500" y="912"/>
                    <a:pt x="4501" y="910"/>
                  </a:cubicBezTo>
                  <a:cubicBezTo>
                    <a:pt x="4502" y="909"/>
                    <a:pt x="4503" y="908"/>
                    <a:pt x="4504" y="906"/>
                  </a:cubicBezTo>
                  <a:cubicBezTo>
                    <a:pt x="4504" y="906"/>
                    <a:pt x="4504" y="906"/>
                    <a:pt x="4504" y="905"/>
                  </a:cubicBezTo>
                  <a:cubicBezTo>
                    <a:pt x="4503" y="905"/>
                    <a:pt x="4503" y="905"/>
                    <a:pt x="4502" y="905"/>
                  </a:cubicBezTo>
                  <a:cubicBezTo>
                    <a:pt x="4223" y="678"/>
                    <a:pt x="4223" y="678"/>
                    <a:pt x="4223" y="678"/>
                  </a:cubicBezTo>
                  <a:cubicBezTo>
                    <a:pt x="4222" y="678"/>
                    <a:pt x="4222" y="677"/>
                    <a:pt x="4221" y="677"/>
                  </a:cubicBezTo>
                  <a:cubicBezTo>
                    <a:pt x="4221" y="676"/>
                    <a:pt x="4221" y="676"/>
                    <a:pt x="4221" y="676"/>
                  </a:cubicBezTo>
                  <a:cubicBezTo>
                    <a:pt x="4222" y="674"/>
                    <a:pt x="4223" y="673"/>
                    <a:pt x="4224" y="672"/>
                  </a:cubicBezTo>
                  <a:cubicBezTo>
                    <a:pt x="4225" y="670"/>
                    <a:pt x="4226" y="669"/>
                    <a:pt x="4227" y="668"/>
                  </a:cubicBezTo>
                  <a:cubicBezTo>
                    <a:pt x="4228" y="666"/>
                    <a:pt x="4229" y="665"/>
                    <a:pt x="4230" y="664"/>
                  </a:cubicBezTo>
                  <a:cubicBezTo>
                    <a:pt x="4230" y="664"/>
                    <a:pt x="4230" y="664"/>
                    <a:pt x="4230" y="664"/>
                  </a:cubicBezTo>
                  <a:cubicBezTo>
                    <a:pt x="4235" y="653"/>
                    <a:pt x="4238" y="643"/>
                    <a:pt x="4238" y="631"/>
                  </a:cubicBezTo>
                  <a:cubicBezTo>
                    <a:pt x="4238" y="620"/>
                    <a:pt x="4235" y="609"/>
                    <a:pt x="4230" y="599"/>
                  </a:cubicBezTo>
                  <a:cubicBezTo>
                    <a:pt x="4230" y="599"/>
                    <a:pt x="4231" y="598"/>
                    <a:pt x="4232" y="598"/>
                  </a:cubicBezTo>
                  <a:cubicBezTo>
                    <a:pt x="4511" y="370"/>
                    <a:pt x="4511" y="370"/>
                    <a:pt x="4511" y="370"/>
                  </a:cubicBezTo>
                  <a:cubicBezTo>
                    <a:pt x="4512" y="369"/>
                    <a:pt x="4513" y="368"/>
                    <a:pt x="4514" y="367"/>
                  </a:cubicBezTo>
                  <a:cubicBezTo>
                    <a:pt x="4515" y="368"/>
                    <a:pt x="4516" y="369"/>
                    <a:pt x="4517" y="370"/>
                  </a:cubicBezTo>
                  <a:cubicBezTo>
                    <a:pt x="4797" y="598"/>
                    <a:pt x="4797" y="598"/>
                    <a:pt x="4797" y="598"/>
                  </a:cubicBezTo>
                  <a:cubicBezTo>
                    <a:pt x="4797" y="598"/>
                    <a:pt x="4798" y="598"/>
                    <a:pt x="4798" y="598"/>
                  </a:cubicBezTo>
                  <a:cubicBezTo>
                    <a:pt x="4799" y="598"/>
                    <a:pt x="4799" y="599"/>
                    <a:pt x="4799" y="599"/>
                  </a:cubicBezTo>
                  <a:cubicBezTo>
                    <a:pt x="4800" y="598"/>
                    <a:pt x="4801" y="597"/>
                    <a:pt x="4802" y="594"/>
                  </a:cubicBezTo>
                  <a:cubicBezTo>
                    <a:pt x="4803" y="593"/>
                    <a:pt x="4804" y="592"/>
                    <a:pt x="4805" y="590"/>
                  </a:cubicBezTo>
                  <a:cubicBezTo>
                    <a:pt x="4805" y="590"/>
                    <a:pt x="4804" y="590"/>
                    <a:pt x="4804" y="590"/>
                  </a:cubicBezTo>
                  <a:cubicBezTo>
                    <a:pt x="4804" y="590"/>
                    <a:pt x="4803" y="589"/>
                    <a:pt x="4803" y="589"/>
                  </a:cubicBezTo>
                  <a:cubicBezTo>
                    <a:pt x="4803" y="589"/>
                    <a:pt x="4803" y="589"/>
                    <a:pt x="4803" y="589"/>
                  </a:cubicBezTo>
                  <a:cubicBezTo>
                    <a:pt x="4523" y="362"/>
                    <a:pt x="4523" y="362"/>
                    <a:pt x="4523" y="362"/>
                  </a:cubicBezTo>
                  <a:cubicBezTo>
                    <a:pt x="4523" y="362"/>
                    <a:pt x="4523" y="362"/>
                    <a:pt x="4523" y="362"/>
                  </a:cubicBezTo>
                  <a:cubicBezTo>
                    <a:pt x="4522" y="361"/>
                    <a:pt x="4522" y="361"/>
                    <a:pt x="4521" y="361"/>
                  </a:cubicBezTo>
                  <a:cubicBezTo>
                    <a:pt x="4521" y="361"/>
                    <a:pt x="4521" y="361"/>
                    <a:pt x="4521" y="361"/>
                  </a:cubicBezTo>
                  <a:cubicBezTo>
                    <a:pt x="4522" y="359"/>
                    <a:pt x="4523" y="358"/>
                    <a:pt x="4524" y="357"/>
                  </a:cubicBezTo>
                  <a:cubicBezTo>
                    <a:pt x="4525" y="355"/>
                    <a:pt x="4526" y="353"/>
                    <a:pt x="4527" y="352"/>
                  </a:cubicBezTo>
                  <a:cubicBezTo>
                    <a:pt x="4528" y="350"/>
                    <a:pt x="4529" y="349"/>
                    <a:pt x="4530" y="348"/>
                  </a:cubicBezTo>
                  <a:cubicBezTo>
                    <a:pt x="4530" y="348"/>
                    <a:pt x="4530" y="348"/>
                    <a:pt x="4530" y="348"/>
                  </a:cubicBezTo>
                  <a:cubicBezTo>
                    <a:pt x="4535" y="338"/>
                    <a:pt x="4538" y="327"/>
                    <a:pt x="4538" y="316"/>
                  </a:cubicBezTo>
                  <a:cubicBezTo>
                    <a:pt x="4538" y="304"/>
                    <a:pt x="4535" y="294"/>
                    <a:pt x="4530" y="283"/>
                  </a:cubicBezTo>
                  <a:cubicBezTo>
                    <a:pt x="4530" y="283"/>
                    <a:pt x="4531" y="282"/>
                    <a:pt x="4532" y="282"/>
                  </a:cubicBezTo>
                  <a:cubicBezTo>
                    <a:pt x="4812" y="55"/>
                    <a:pt x="4812" y="55"/>
                    <a:pt x="4812" y="55"/>
                  </a:cubicBezTo>
                  <a:cubicBezTo>
                    <a:pt x="4813" y="54"/>
                    <a:pt x="4814" y="53"/>
                    <a:pt x="4815" y="52"/>
                  </a:cubicBezTo>
                  <a:cubicBezTo>
                    <a:pt x="4816" y="53"/>
                    <a:pt x="4817" y="54"/>
                    <a:pt x="4818" y="55"/>
                  </a:cubicBezTo>
                  <a:cubicBezTo>
                    <a:pt x="5097" y="282"/>
                    <a:pt x="5097" y="282"/>
                    <a:pt x="5097" y="282"/>
                  </a:cubicBezTo>
                  <a:cubicBezTo>
                    <a:pt x="5098" y="282"/>
                    <a:pt x="5098" y="282"/>
                    <a:pt x="5099" y="282"/>
                  </a:cubicBezTo>
                  <a:cubicBezTo>
                    <a:pt x="5099" y="283"/>
                    <a:pt x="5099" y="283"/>
                    <a:pt x="5099" y="283"/>
                  </a:cubicBezTo>
                  <a:cubicBezTo>
                    <a:pt x="5100" y="282"/>
                    <a:pt x="5101" y="281"/>
                    <a:pt x="5102" y="279"/>
                  </a:cubicBezTo>
                  <a:cubicBezTo>
                    <a:pt x="5103" y="278"/>
                    <a:pt x="5104" y="277"/>
                    <a:pt x="5105" y="275"/>
                  </a:cubicBezTo>
                  <a:cubicBezTo>
                    <a:pt x="5104" y="275"/>
                    <a:pt x="5104" y="274"/>
                    <a:pt x="5103" y="274"/>
                  </a:cubicBezTo>
                  <a:cubicBezTo>
                    <a:pt x="4824" y="46"/>
                    <a:pt x="4824" y="46"/>
                    <a:pt x="4824" y="46"/>
                  </a:cubicBezTo>
                  <a:cubicBezTo>
                    <a:pt x="4823" y="46"/>
                    <a:pt x="4823" y="45"/>
                    <a:pt x="4822" y="45"/>
                  </a:cubicBezTo>
                  <a:cubicBezTo>
                    <a:pt x="4823" y="43"/>
                    <a:pt x="4824" y="42"/>
                    <a:pt x="4825" y="41"/>
                  </a:cubicBezTo>
                  <a:cubicBezTo>
                    <a:pt x="4826" y="39"/>
                    <a:pt x="4827" y="38"/>
                    <a:pt x="4828" y="37"/>
                  </a:cubicBezTo>
                  <a:cubicBezTo>
                    <a:pt x="4829" y="35"/>
                    <a:pt x="4830" y="34"/>
                    <a:pt x="4831" y="33"/>
                  </a:cubicBezTo>
                  <a:cubicBezTo>
                    <a:pt x="4831" y="33"/>
                    <a:pt x="4831" y="33"/>
                    <a:pt x="4831" y="33"/>
                  </a:cubicBezTo>
                  <a:cubicBezTo>
                    <a:pt x="4836" y="22"/>
                    <a:pt x="4839" y="12"/>
                    <a:pt x="4839" y="0"/>
                  </a:cubicBezTo>
                  <a:cubicBezTo>
                    <a:pt x="4834" y="0"/>
                    <a:pt x="4834" y="0"/>
                    <a:pt x="4834" y="0"/>
                  </a:cubicBezTo>
                  <a:cubicBezTo>
                    <a:pt x="4830" y="0"/>
                    <a:pt x="4830" y="0"/>
                    <a:pt x="4830" y="0"/>
                  </a:cubicBezTo>
                  <a:cubicBezTo>
                    <a:pt x="4830" y="8"/>
                    <a:pt x="4828" y="17"/>
                    <a:pt x="4824" y="24"/>
                  </a:cubicBezTo>
                  <a:cubicBezTo>
                    <a:pt x="4823" y="26"/>
                    <a:pt x="4822" y="27"/>
                    <a:pt x="4821" y="29"/>
                  </a:cubicBezTo>
                  <a:cubicBezTo>
                    <a:pt x="4820" y="30"/>
                    <a:pt x="4819" y="33"/>
                    <a:pt x="4818" y="34"/>
                  </a:cubicBezTo>
                  <a:cubicBezTo>
                    <a:pt x="4817" y="35"/>
                    <a:pt x="4816" y="37"/>
                    <a:pt x="4815" y="38"/>
                  </a:cubicBezTo>
                  <a:cubicBezTo>
                    <a:pt x="4814" y="39"/>
                    <a:pt x="4813" y="40"/>
                    <a:pt x="4812" y="41"/>
                  </a:cubicBezTo>
                  <a:cubicBezTo>
                    <a:pt x="4810" y="42"/>
                    <a:pt x="4809" y="44"/>
                    <a:pt x="4808" y="45"/>
                  </a:cubicBezTo>
                  <a:cubicBezTo>
                    <a:pt x="4807" y="45"/>
                    <a:pt x="4807" y="46"/>
                    <a:pt x="4806" y="46"/>
                  </a:cubicBezTo>
                  <a:cubicBezTo>
                    <a:pt x="4526" y="274"/>
                    <a:pt x="4526" y="274"/>
                    <a:pt x="4526" y="274"/>
                  </a:cubicBezTo>
                  <a:cubicBezTo>
                    <a:pt x="4525" y="274"/>
                    <a:pt x="4525" y="275"/>
                    <a:pt x="4524" y="275"/>
                  </a:cubicBezTo>
                  <a:cubicBezTo>
                    <a:pt x="4523" y="276"/>
                    <a:pt x="4522" y="277"/>
                    <a:pt x="4521" y="278"/>
                  </a:cubicBezTo>
                  <a:cubicBezTo>
                    <a:pt x="4519" y="280"/>
                    <a:pt x="4518" y="281"/>
                    <a:pt x="4517" y="282"/>
                  </a:cubicBezTo>
                  <a:cubicBezTo>
                    <a:pt x="4516" y="283"/>
                    <a:pt x="4515" y="285"/>
                    <a:pt x="4514" y="286"/>
                  </a:cubicBezTo>
                  <a:cubicBezTo>
                    <a:pt x="4513" y="287"/>
                    <a:pt x="4512" y="289"/>
                    <a:pt x="4511" y="290"/>
                  </a:cubicBezTo>
                  <a:cubicBezTo>
                    <a:pt x="4510" y="292"/>
                    <a:pt x="4509" y="295"/>
                    <a:pt x="4508" y="296"/>
                  </a:cubicBezTo>
                  <a:cubicBezTo>
                    <a:pt x="4506" y="302"/>
                    <a:pt x="4504" y="309"/>
                    <a:pt x="4504" y="316"/>
                  </a:cubicBezTo>
                  <a:cubicBezTo>
                    <a:pt x="4504" y="322"/>
                    <a:pt x="4506" y="329"/>
                    <a:pt x="4508" y="335"/>
                  </a:cubicBezTo>
                  <a:cubicBezTo>
                    <a:pt x="4508" y="335"/>
                    <a:pt x="4508" y="335"/>
                    <a:pt x="4508" y="336"/>
                  </a:cubicBezTo>
                  <a:cubicBezTo>
                    <a:pt x="4510" y="334"/>
                    <a:pt x="4511" y="331"/>
                    <a:pt x="4511" y="329"/>
                  </a:cubicBezTo>
                  <a:cubicBezTo>
                    <a:pt x="4513" y="325"/>
                    <a:pt x="4514" y="320"/>
                    <a:pt x="4514" y="316"/>
                  </a:cubicBezTo>
                  <a:cubicBezTo>
                    <a:pt x="4514" y="311"/>
                    <a:pt x="4515" y="306"/>
                    <a:pt x="4517" y="302"/>
                  </a:cubicBezTo>
                  <a:cubicBezTo>
                    <a:pt x="4517" y="300"/>
                    <a:pt x="4518" y="298"/>
                    <a:pt x="4520" y="296"/>
                  </a:cubicBezTo>
                  <a:cubicBezTo>
                    <a:pt x="4520" y="295"/>
                    <a:pt x="4522" y="293"/>
                    <a:pt x="4523" y="292"/>
                  </a:cubicBezTo>
                  <a:cubicBezTo>
                    <a:pt x="4523" y="292"/>
                    <a:pt x="4523" y="292"/>
                    <a:pt x="4523" y="291"/>
                  </a:cubicBezTo>
                  <a:cubicBezTo>
                    <a:pt x="4527" y="299"/>
                    <a:pt x="4529" y="307"/>
                    <a:pt x="4529" y="316"/>
                  </a:cubicBezTo>
                  <a:cubicBezTo>
                    <a:pt x="4529" y="324"/>
                    <a:pt x="4527" y="332"/>
                    <a:pt x="4523" y="340"/>
                  </a:cubicBezTo>
                  <a:cubicBezTo>
                    <a:pt x="4522" y="342"/>
                    <a:pt x="4521" y="343"/>
                    <a:pt x="4520" y="345"/>
                  </a:cubicBezTo>
                  <a:cubicBezTo>
                    <a:pt x="4519" y="346"/>
                    <a:pt x="4518" y="348"/>
                    <a:pt x="4517" y="349"/>
                  </a:cubicBezTo>
                  <a:cubicBezTo>
                    <a:pt x="4516" y="350"/>
                    <a:pt x="4515" y="352"/>
                    <a:pt x="4514" y="353"/>
                  </a:cubicBezTo>
                  <a:cubicBezTo>
                    <a:pt x="4513" y="355"/>
                    <a:pt x="4512" y="356"/>
                    <a:pt x="4511" y="357"/>
                  </a:cubicBezTo>
                  <a:cubicBezTo>
                    <a:pt x="4509" y="358"/>
                    <a:pt x="4508" y="360"/>
                    <a:pt x="4507" y="361"/>
                  </a:cubicBezTo>
                  <a:cubicBezTo>
                    <a:pt x="4506" y="361"/>
                    <a:pt x="4506" y="362"/>
                    <a:pt x="4505" y="362"/>
                  </a:cubicBezTo>
                  <a:cubicBezTo>
                    <a:pt x="4226" y="589"/>
                    <a:pt x="4226" y="589"/>
                    <a:pt x="4226" y="589"/>
                  </a:cubicBezTo>
                  <a:cubicBezTo>
                    <a:pt x="4225" y="589"/>
                    <a:pt x="4225" y="590"/>
                    <a:pt x="4224" y="590"/>
                  </a:cubicBezTo>
                  <a:cubicBezTo>
                    <a:pt x="4223" y="591"/>
                    <a:pt x="4222" y="592"/>
                    <a:pt x="4221" y="593"/>
                  </a:cubicBezTo>
                  <a:cubicBezTo>
                    <a:pt x="4219" y="596"/>
                    <a:pt x="4218" y="597"/>
                    <a:pt x="4217" y="598"/>
                  </a:cubicBezTo>
                  <a:cubicBezTo>
                    <a:pt x="4216" y="599"/>
                    <a:pt x="4215" y="601"/>
                    <a:pt x="4214" y="602"/>
                  </a:cubicBezTo>
                  <a:cubicBezTo>
                    <a:pt x="4213" y="603"/>
                    <a:pt x="4212" y="605"/>
                    <a:pt x="4211" y="606"/>
                  </a:cubicBezTo>
                  <a:cubicBezTo>
                    <a:pt x="4210" y="608"/>
                    <a:pt x="4209" y="610"/>
                    <a:pt x="4208" y="611"/>
                  </a:cubicBezTo>
                  <a:cubicBezTo>
                    <a:pt x="4206" y="618"/>
                    <a:pt x="4204" y="625"/>
                    <a:pt x="4204" y="631"/>
                  </a:cubicBezTo>
                  <a:cubicBezTo>
                    <a:pt x="4204" y="637"/>
                    <a:pt x="4206" y="645"/>
                    <a:pt x="4208" y="651"/>
                  </a:cubicBezTo>
                  <a:cubicBezTo>
                    <a:pt x="4208" y="651"/>
                    <a:pt x="4208" y="651"/>
                    <a:pt x="4208" y="651"/>
                  </a:cubicBezTo>
                  <a:cubicBezTo>
                    <a:pt x="4210" y="649"/>
                    <a:pt x="4211" y="647"/>
                    <a:pt x="4211" y="645"/>
                  </a:cubicBezTo>
                  <a:cubicBezTo>
                    <a:pt x="4213" y="641"/>
                    <a:pt x="4214" y="635"/>
                    <a:pt x="4214" y="631"/>
                  </a:cubicBezTo>
                  <a:cubicBezTo>
                    <a:pt x="4214" y="627"/>
                    <a:pt x="4215" y="622"/>
                    <a:pt x="4217" y="618"/>
                  </a:cubicBezTo>
                  <a:cubicBezTo>
                    <a:pt x="4217" y="616"/>
                    <a:pt x="4218" y="613"/>
                    <a:pt x="4220" y="611"/>
                  </a:cubicBezTo>
                  <a:cubicBezTo>
                    <a:pt x="4220" y="610"/>
                    <a:pt x="4221" y="609"/>
                    <a:pt x="4222" y="607"/>
                  </a:cubicBezTo>
                  <a:cubicBezTo>
                    <a:pt x="4223" y="607"/>
                    <a:pt x="4223" y="607"/>
                    <a:pt x="4223" y="607"/>
                  </a:cubicBezTo>
                  <a:cubicBezTo>
                    <a:pt x="4227" y="614"/>
                    <a:pt x="4229" y="623"/>
                    <a:pt x="4229" y="631"/>
                  </a:cubicBezTo>
                  <a:cubicBezTo>
                    <a:pt x="4229" y="640"/>
                    <a:pt x="4227" y="648"/>
                    <a:pt x="4223" y="655"/>
                  </a:cubicBezTo>
                  <a:cubicBezTo>
                    <a:pt x="4222" y="658"/>
                    <a:pt x="4221" y="659"/>
                    <a:pt x="4220" y="661"/>
                  </a:cubicBezTo>
                  <a:cubicBezTo>
                    <a:pt x="4219" y="662"/>
                    <a:pt x="4218" y="664"/>
                    <a:pt x="4217" y="665"/>
                  </a:cubicBezTo>
                  <a:cubicBezTo>
                    <a:pt x="4216" y="666"/>
                    <a:pt x="4215" y="668"/>
                    <a:pt x="4214" y="669"/>
                  </a:cubicBezTo>
                  <a:cubicBezTo>
                    <a:pt x="4213" y="670"/>
                    <a:pt x="4212" y="671"/>
                    <a:pt x="4211" y="672"/>
                  </a:cubicBezTo>
                  <a:cubicBezTo>
                    <a:pt x="4209" y="673"/>
                    <a:pt x="4208" y="675"/>
                    <a:pt x="4207" y="677"/>
                  </a:cubicBezTo>
                  <a:cubicBezTo>
                    <a:pt x="4206" y="677"/>
                    <a:pt x="4206" y="678"/>
                    <a:pt x="4205" y="678"/>
                  </a:cubicBezTo>
                  <a:cubicBezTo>
                    <a:pt x="3925" y="905"/>
                    <a:pt x="3925" y="905"/>
                    <a:pt x="3925" y="905"/>
                  </a:cubicBezTo>
                  <a:cubicBezTo>
                    <a:pt x="3924" y="905"/>
                    <a:pt x="3924" y="906"/>
                    <a:pt x="3923" y="906"/>
                  </a:cubicBezTo>
                  <a:cubicBezTo>
                    <a:pt x="3922" y="907"/>
                    <a:pt x="3921" y="908"/>
                    <a:pt x="3920" y="909"/>
                  </a:cubicBezTo>
                  <a:cubicBezTo>
                    <a:pt x="3918" y="911"/>
                    <a:pt x="3917" y="912"/>
                    <a:pt x="3916" y="913"/>
                  </a:cubicBezTo>
                  <a:cubicBezTo>
                    <a:pt x="3915" y="914"/>
                    <a:pt x="3914" y="916"/>
                    <a:pt x="3913" y="917"/>
                  </a:cubicBezTo>
                  <a:cubicBezTo>
                    <a:pt x="3912" y="919"/>
                    <a:pt x="3911" y="921"/>
                    <a:pt x="3910" y="922"/>
                  </a:cubicBezTo>
                  <a:cubicBezTo>
                    <a:pt x="3909" y="924"/>
                    <a:pt x="3908" y="926"/>
                    <a:pt x="3907" y="927"/>
                  </a:cubicBezTo>
                  <a:cubicBezTo>
                    <a:pt x="3905" y="933"/>
                    <a:pt x="3903" y="941"/>
                    <a:pt x="3903" y="947"/>
                  </a:cubicBezTo>
                  <a:cubicBezTo>
                    <a:pt x="3903" y="953"/>
                    <a:pt x="3905" y="960"/>
                    <a:pt x="3907" y="967"/>
                  </a:cubicBezTo>
                  <a:cubicBezTo>
                    <a:pt x="3907" y="967"/>
                    <a:pt x="3907" y="967"/>
                    <a:pt x="3907" y="967"/>
                  </a:cubicBezTo>
                  <a:cubicBezTo>
                    <a:pt x="3909" y="965"/>
                    <a:pt x="3910" y="963"/>
                    <a:pt x="3910" y="961"/>
                  </a:cubicBezTo>
                  <a:cubicBezTo>
                    <a:pt x="3912" y="956"/>
                    <a:pt x="3913" y="951"/>
                    <a:pt x="3913" y="947"/>
                  </a:cubicBezTo>
                  <a:cubicBezTo>
                    <a:pt x="3913" y="943"/>
                    <a:pt x="3914" y="937"/>
                    <a:pt x="3916" y="933"/>
                  </a:cubicBezTo>
                  <a:cubicBezTo>
                    <a:pt x="3916" y="931"/>
                    <a:pt x="3917" y="929"/>
                    <a:pt x="3919" y="927"/>
                  </a:cubicBezTo>
                  <a:cubicBezTo>
                    <a:pt x="3919" y="926"/>
                    <a:pt x="3921" y="924"/>
                    <a:pt x="3922" y="923"/>
                  </a:cubicBezTo>
                  <a:cubicBezTo>
                    <a:pt x="3922" y="923"/>
                    <a:pt x="3922" y="923"/>
                    <a:pt x="3922" y="923"/>
                  </a:cubicBezTo>
                  <a:cubicBezTo>
                    <a:pt x="3926" y="930"/>
                    <a:pt x="3928" y="939"/>
                    <a:pt x="3928" y="947"/>
                  </a:cubicBezTo>
                  <a:cubicBezTo>
                    <a:pt x="3928" y="955"/>
                    <a:pt x="3926" y="964"/>
                    <a:pt x="3922" y="971"/>
                  </a:cubicBezTo>
                  <a:cubicBezTo>
                    <a:pt x="3921" y="973"/>
                    <a:pt x="3920" y="974"/>
                    <a:pt x="3919" y="976"/>
                  </a:cubicBezTo>
                  <a:cubicBezTo>
                    <a:pt x="3918" y="977"/>
                    <a:pt x="3917" y="980"/>
                    <a:pt x="3916" y="981"/>
                  </a:cubicBezTo>
                  <a:cubicBezTo>
                    <a:pt x="3915" y="982"/>
                    <a:pt x="3914" y="984"/>
                    <a:pt x="3913" y="985"/>
                  </a:cubicBezTo>
                  <a:cubicBezTo>
                    <a:pt x="3912" y="986"/>
                    <a:pt x="3911" y="987"/>
                    <a:pt x="3910" y="988"/>
                  </a:cubicBezTo>
                  <a:cubicBezTo>
                    <a:pt x="3908" y="989"/>
                    <a:pt x="3907" y="991"/>
                    <a:pt x="3906" y="992"/>
                  </a:cubicBezTo>
                  <a:cubicBezTo>
                    <a:pt x="3905" y="992"/>
                    <a:pt x="3905" y="993"/>
                    <a:pt x="3904" y="993"/>
                  </a:cubicBezTo>
                  <a:cubicBezTo>
                    <a:pt x="3651" y="1199"/>
                    <a:pt x="3627" y="1219"/>
                    <a:pt x="3625" y="1220"/>
                  </a:cubicBezTo>
                  <a:cubicBezTo>
                    <a:pt x="3625" y="1220"/>
                    <a:pt x="3625" y="1220"/>
                    <a:pt x="3625" y="1220"/>
                  </a:cubicBezTo>
                  <a:cubicBezTo>
                    <a:pt x="3625" y="1220"/>
                    <a:pt x="3625" y="1220"/>
                    <a:pt x="3625" y="1220"/>
                  </a:cubicBezTo>
                  <a:cubicBezTo>
                    <a:pt x="3625" y="1220"/>
                    <a:pt x="3625" y="1221"/>
                    <a:pt x="3625" y="1221"/>
                  </a:cubicBezTo>
                  <a:cubicBezTo>
                    <a:pt x="3624" y="1221"/>
                    <a:pt x="3624" y="1222"/>
                    <a:pt x="3623" y="1222"/>
                  </a:cubicBezTo>
                  <a:cubicBezTo>
                    <a:pt x="3622" y="1223"/>
                    <a:pt x="3621" y="1224"/>
                    <a:pt x="3620" y="1225"/>
                  </a:cubicBezTo>
                  <a:cubicBezTo>
                    <a:pt x="3618" y="1227"/>
                    <a:pt x="3617" y="1228"/>
                    <a:pt x="3616" y="1229"/>
                  </a:cubicBezTo>
                  <a:cubicBezTo>
                    <a:pt x="3615" y="1230"/>
                    <a:pt x="3614" y="1232"/>
                    <a:pt x="3613" y="1233"/>
                  </a:cubicBezTo>
                  <a:cubicBezTo>
                    <a:pt x="3612" y="1234"/>
                    <a:pt x="3611" y="1236"/>
                    <a:pt x="3610" y="1237"/>
                  </a:cubicBezTo>
                  <a:cubicBezTo>
                    <a:pt x="3609" y="1239"/>
                    <a:pt x="3608" y="1241"/>
                    <a:pt x="3607" y="1242"/>
                  </a:cubicBezTo>
                  <a:cubicBezTo>
                    <a:pt x="3605" y="1248"/>
                    <a:pt x="3603" y="1256"/>
                    <a:pt x="3603" y="1262"/>
                  </a:cubicBezTo>
                  <a:cubicBezTo>
                    <a:pt x="3603" y="1268"/>
                    <a:pt x="3605" y="1275"/>
                    <a:pt x="3607" y="1281"/>
                  </a:cubicBezTo>
                  <a:cubicBezTo>
                    <a:pt x="3607" y="1281"/>
                    <a:pt x="3607" y="1281"/>
                    <a:pt x="3607" y="1281"/>
                  </a:cubicBezTo>
                  <a:cubicBezTo>
                    <a:pt x="3609" y="1279"/>
                    <a:pt x="3610" y="1277"/>
                    <a:pt x="3610" y="1275"/>
                  </a:cubicBezTo>
                  <a:cubicBezTo>
                    <a:pt x="3612" y="1271"/>
                    <a:pt x="3613" y="1266"/>
                    <a:pt x="3613" y="1262"/>
                  </a:cubicBezTo>
                  <a:cubicBezTo>
                    <a:pt x="3613" y="1262"/>
                    <a:pt x="3613" y="1262"/>
                    <a:pt x="3613" y="1262"/>
                  </a:cubicBezTo>
                  <a:cubicBezTo>
                    <a:pt x="3613" y="1262"/>
                    <a:pt x="3613" y="1263"/>
                    <a:pt x="3613" y="1263"/>
                  </a:cubicBezTo>
                  <a:cubicBezTo>
                    <a:pt x="3613" y="1262"/>
                    <a:pt x="3613" y="1261"/>
                    <a:pt x="3613" y="1260"/>
                  </a:cubicBezTo>
                  <a:cubicBezTo>
                    <a:pt x="3613" y="1258"/>
                    <a:pt x="3613" y="1257"/>
                    <a:pt x="3613" y="1256"/>
                  </a:cubicBezTo>
                  <a:cubicBezTo>
                    <a:pt x="3614" y="1255"/>
                    <a:pt x="3614" y="1255"/>
                    <a:pt x="3614" y="1255"/>
                  </a:cubicBezTo>
                  <a:cubicBezTo>
                    <a:pt x="3614" y="1253"/>
                    <a:pt x="3615" y="1251"/>
                    <a:pt x="3616" y="1249"/>
                  </a:cubicBezTo>
                  <a:cubicBezTo>
                    <a:pt x="3616" y="1247"/>
                    <a:pt x="3617" y="1245"/>
                    <a:pt x="3619" y="1243"/>
                  </a:cubicBezTo>
                  <a:cubicBezTo>
                    <a:pt x="3619" y="1242"/>
                    <a:pt x="3621" y="1239"/>
                    <a:pt x="3622" y="1238"/>
                  </a:cubicBezTo>
                  <a:cubicBezTo>
                    <a:pt x="3622" y="1239"/>
                    <a:pt x="3622" y="1239"/>
                    <a:pt x="3622" y="1239"/>
                  </a:cubicBezTo>
                  <a:cubicBezTo>
                    <a:pt x="3626" y="1246"/>
                    <a:pt x="3628" y="1254"/>
                    <a:pt x="3628" y="1263"/>
                  </a:cubicBezTo>
                  <a:cubicBezTo>
                    <a:pt x="3628" y="1271"/>
                    <a:pt x="3626" y="1279"/>
                    <a:pt x="3622" y="1287"/>
                  </a:cubicBezTo>
                  <a:cubicBezTo>
                    <a:pt x="3621" y="1289"/>
                    <a:pt x="3620" y="1290"/>
                    <a:pt x="3619" y="1292"/>
                  </a:cubicBezTo>
                  <a:cubicBezTo>
                    <a:pt x="3618" y="1293"/>
                    <a:pt x="3617" y="1295"/>
                    <a:pt x="3616" y="1296"/>
                  </a:cubicBezTo>
                  <a:cubicBezTo>
                    <a:pt x="3615" y="1297"/>
                    <a:pt x="3614" y="1299"/>
                    <a:pt x="3613" y="1300"/>
                  </a:cubicBezTo>
                  <a:cubicBezTo>
                    <a:pt x="3613" y="1300"/>
                    <a:pt x="3613" y="1300"/>
                    <a:pt x="3613" y="1300"/>
                  </a:cubicBezTo>
                  <a:cubicBezTo>
                    <a:pt x="3613" y="1300"/>
                    <a:pt x="3613" y="1300"/>
                    <a:pt x="3613" y="1300"/>
                  </a:cubicBezTo>
                  <a:cubicBezTo>
                    <a:pt x="3612" y="1301"/>
                    <a:pt x="3611" y="1303"/>
                    <a:pt x="3610" y="1304"/>
                  </a:cubicBezTo>
                  <a:cubicBezTo>
                    <a:pt x="3608" y="1305"/>
                    <a:pt x="3607" y="1307"/>
                    <a:pt x="3606" y="1308"/>
                  </a:cubicBezTo>
                  <a:cubicBezTo>
                    <a:pt x="3605" y="1308"/>
                    <a:pt x="3605" y="1309"/>
                    <a:pt x="3604" y="1309"/>
                  </a:cubicBezTo>
                  <a:cubicBezTo>
                    <a:pt x="3324" y="1536"/>
                    <a:pt x="3324" y="1536"/>
                    <a:pt x="3324" y="1536"/>
                  </a:cubicBezTo>
                  <a:cubicBezTo>
                    <a:pt x="3323" y="1536"/>
                    <a:pt x="3323" y="1537"/>
                    <a:pt x="3322" y="1537"/>
                  </a:cubicBezTo>
                  <a:cubicBezTo>
                    <a:pt x="3321" y="1538"/>
                    <a:pt x="3320" y="1539"/>
                    <a:pt x="3319" y="1540"/>
                  </a:cubicBezTo>
                  <a:cubicBezTo>
                    <a:pt x="3317" y="1542"/>
                    <a:pt x="3316" y="1543"/>
                    <a:pt x="3315" y="1544"/>
                  </a:cubicBezTo>
                  <a:cubicBezTo>
                    <a:pt x="3314" y="1545"/>
                    <a:pt x="3313" y="1547"/>
                    <a:pt x="3312" y="1549"/>
                  </a:cubicBezTo>
                  <a:cubicBezTo>
                    <a:pt x="3311" y="1550"/>
                    <a:pt x="3310" y="1552"/>
                    <a:pt x="3309" y="1553"/>
                  </a:cubicBezTo>
                  <a:cubicBezTo>
                    <a:pt x="3308" y="1555"/>
                    <a:pt x="3307" y="1557"/>
                    <a:pt x="3306" y="1558"/>
                  </a:cubicBezTo>
                  <a:cubicBezTo>
                    <a:pt x="3304" y="1564"/>
                    <a:pt x="3302" y="1571"/>
                    <a:pt x="3302" y="1578"/>
                  </a:cubicBezTo>
                  <a:cubicBezTo>
                    <a:pt x="3302" y="1578"/>
                    <a:pt x="3302" y="1578"/>
                    <a:pt x="3302" y="1578"/>
                  </a:cubicBezTo>
                  <a:cubicBezTo>
                    <a:pt x="3302" y="1584"/>
                    <a:pt x="3304" y="1592"/>
                    <a:pt x="3306" y="1598"/>
                  </a:cubicBezTo>
                  <a:cubicBezTo>
                    <a:pt x="3308" y="1596"/>
                    <a:pt x="3309" y="1594"/>
                    <a:pt x="3309" y="1592"/>
                  </a:cubicBezTo>
                  <a:cubicBezTo>
                    <a:pt x="3311" y="1587"/>
                    <a:pt x="3312" y="1582"/>
                    <a:pt x="3312" y="1578"/>
                  </a:cubicBezTo>
                  <a:cubicBezTo>
                    <a:pt x="3312" y="1574"/>
                    <a:pt x="3313" y="1569"/>
                    <a:pt x="3315" y="1564"/>
                  </a:cubicBezTo>
                  <a:cubicBezTo>
                    <a:pt x="3315" y="1562"/>
                    <a:pt x="3316" y="1560"/>
                    <a:pt x="3318" y="1558"/>
                  </a:cubicBezTo>
                  <a:cubicBezTo>
                    <a:pt x="3318" y="1557"/>
                    <a:pt x="3320" y="1555"/>
                    <a:pt x="3321" y="1554"/>
                  </a:cubicBezTo>
                  <a:cubicBezTo>
                    <a:pt x="3325" y="1561"/>
                    <a:pt x="3327" y="1569"/>
                    <a:pt x="3327" y="1577"/>
                  </a:cubicBezTo>
                  <a:cubicBezTo>
                    <a:pt x="3327" y="1577"/>
                    <a:pt x="3327" y="1578"/>
                    <a:pt x="3327" y="1578"/>
                  </a:cubicBezTo>
                  <a:cubicBezTo>
                    <a:pt x="3327" y="1586"/>
                    <a:pt x="3325" y="1595"/>
                    <a:pt x="3321" y="1602"/>
                  </a:cubicBezTo>
                  <a:cubicBezTo>
                    <a:pt x="3320" y="1604"/>
                    <a:pt x="3319" y="1605"/>
                    <a:pt x="3318" y="1607"/>
                  </a:cubicBezTo>
                  <a:cubicBezTo>
                    <a:pt x="3317" y="1608"/>
                    <a:pt x="3316" y="1611"/>
                    <a:pt x="3315" y="1612"/>
                  </a:cubicBezTo>
                  <a:cubicBezTo>
                    <a:pt x="3314" y="1613"/>
                    <a:pt x="3313" y="1615"/>
                    <a:pt x="3312" y="1616"/>
                  </a:cubicBezTo>
                  <a:cubicBezTo>
                    <a:pt x="3311" y="1617"/>
                    <a:pt x="3310" y="1618"/>
                    <a:pt x="3309" y="1619"/>
                  </a:cubicBezTo>
                  <a:cubicBezTo>
                    <a:pt x="3307" y="1620"/>
                    <a:pt x="3306" y="1622"/>
                    <a:pt x="3305" y="1623"/>
                  </a:cubicBezTo>
                  <a:cubicBezTo>
                    <a:pt x="3304" y="1623"/>
                    <a:pt x="3304" y="1624"/>
                    <a:pt x="3303" y="1624"/>
                  </a:cubicBezTo>
                  <a:cubicBezTo>
                    <a:pt x="3024" y="1851"/>
                    <a:pt x="3024" y="1851"/>
                    <a:pt x="3024" y="1851"/>
                  </a:cubicBezTo>
                  <a:cubicBezTo>
                    <a:pt x="3023" y="1851"/>
                    <a:pt x="3023" y="1852"/>
                    <a:pt x="3022" y="1852"/>
                  </a:cubicBezTo>
                  <a:cubicBezTo>
                    <a:pt x="3021" y="1853"/>
                    <a:pt x="3020" y="1854"/>
                    <a:pt x="3019" y="1855"/>
                  </a:cubicBezTo>
                  <a:cubicBezTo>
                    <a:pt x="3017" y="1858"/>
                    <a:pt x="3016" y="1859"/>
                    <a:pt x="3015" y="1860"/>
                  </a:cubicBezTo>
                  <a:cubicBezTo>
                    <a:pt x="3014" y="1861"/>
                    <a:pt x="3013" y="1863"/>
                    <a:pt x="3012" y="1864"/>
                  </a:cubicBezTo>
                  <a:cubicBezTo>
                    <a:pt x="3011" y="1865"/>
                    <a:pt x="3010" y="1867"/>
                    <a:pt x="3009" y="1868"/>
                  </a:cubicBezTo>
                  <a:cubicBezTo>
                    <a:pt x="3008" y="1870"/>
                    <a:pt x="3007" y="1872"/>
                    <a:pt x="3006" y="1873"/>
                  </a:cubicBezTo>
                  <a:cubicBezTo>
                    <a:pt x="3004" y="1880"/>
                    <a:pt x="3002" y="1887"/>
                    <a:pt x="3002" y="1893"/>
                  </a:cubicBezTo>
                  <a:cubicBezTo>
                    <a:pt x="3002" y="1896"/>
                    <a:pt x="3002" y="1900"/>
                    <a:pt x="3003" y="1903"/>
                  </a:cubicBezTo>
                  <a:cubicBezTo>
                    <a:pt x="3004" y="1907"/>
                    <a:pt x="3005" y="1910"/>
                    <a:pt x="3006" y="1913"/>
                  </a:cubicBezTo>
                  <a:cubicBezTo>
                    <a:pt x="3008" y="1911"/>
                    <a:pt x="3009" y="1909"/>
                    <a:pt x="3009" y="1907"/>
                  </a:cubicBezTo>
                  <a:cubicBezTo>
                    <a:pt x="3011" y="1903"/>
                    <a:pt x="3012" y="1898"/>
                    <a:pt x="3012" y="1893"/>
                  </a:cubicBezTo>
                  <a:cubicBezTo>
                    <a:pt x="3012" y="1889"/>
                    <a:pt x="3013" y="1884"/>
                    <a:pt x="3015" y="1880"/>
                  </a:cubicBezTo>
                  <a:cubicBezTo>
                    <a:pt x="3015" y="1878"/>
                    <a:pt x="3016" y="1875"/>
                    <a:pt x="3018" y="1873"/>
                  </a:cubicBezTo>
                  <a:cubicBezTo>
                    <a:pt x="3018" y="1872"/>
                    <a:pt x="3020" y="1870"/>
                    <a:pt x="3021" y="1869"/>
                  </a:cubicBezTo>
                  <a:cubicBezTo>
                    <a:pt x="3023" y="1873"/>
                    <a:pt x="3024" y="1877"/>
                    <a:pt x="3025" y="1881"/>
                  </a:cubicBezTo>
                  <a:cubicBezTo>
                    <a:pt x="3026" y="1885"/>
                    <a:pt x="3027" y="1889"/>
                    <a:pt x="3027" y="1893"/>
                  </a:cubicBezTo>
                  <a:cubicBezTo>
                    <a:pt x="3027" y="1902"/>
                    <a:pt x="3025" y="1910"/>
                    <a:pt x="3021" y="1917"/>
                  </a:cubicBezTo>
                  <a:cubicBezTo>
                    <a:pt x="3020" y="1920"/>
                    <a:pt x="3019" y="1921"/>
                    <a:pt x="3018" y="1923"/>
                  </a:cubicBezTo>
                  <a:cubicBezTo>
                    <a:pt x="3017" y="1924"/>
                    <a:pt x="3016" y="1926"/>
                    <a:pt x="3015" y="1927"/>
                  </a:cubicBezTo>
                  <a:cubicBezTo>
                    <a:pt x="3014" y="1928"/>
                    <a:pt x="3013" y="1930"/>
                    <a:pt x="3012" y="1931"/>
                  </a:cubicBezTo>
                  <a:cubicBezTo>
                    <a:pt x="3011" y="1932"/>
                    <a:pt x="3010" y="1933"/>
                    <a:pt x="3009" y="1934"/>
                  </a:cubicBezTo>
                  <a:cubicBezTo>
                    <a:pt x="3007" y="1935"/>
                    <a:pt x="3006" y="1937"/>
                    <a:pt x="3005" y="1939"/>
                  </a:cubicBezTo>
                  <a:cubicBezTo>
                    <a:pt x="3004" y="1939"/>
                    <a:pt x="3004" y="1940"/>
                    <a:pt x="3003" y="1940"/>
                  </a:cubicBezTo>
                  <a:cubicBezTo>
                    <a:pt x="2724" y="2167"/>
                    <a:pt x="2724" y="2167"/>
                    <a:pt x="2724" y="2167"/>
                  </a:cubicBezTo>
                  <a:cubicBezTo>
                    <a:pt x="2723" y="2167"/>
                    <a:pt x="2723" y="2168"/>
                    <a:pt x="2721" y="2168"/>
                  </a:cubicBezTo>
                  <a:cubicBezTo>
                    <a:pt x="2720" y="2169"/>
                    <a:pt x="2720" y="2170"/>
                    <a:pt x="2719" y="2171"/>
                  </a:cubicBezTo>
                  <a:cubicBezTo>
                    <a:pt x="2717" y="2173"/>
                    <a:pt x="2715" y="2174"/>
                    <a:pt x="2714" y="2175"/>
                  </a:cubicBezTo>
                  <a:cubicBezTo>
                    <a:pt x="2713" y="2176"/>
                    <a:pt x="2712" y="2178"/>
                    <a:pt x="2712" y="2179"/>
                  </a:cubicBezTo>
                  <a:cubicBezTo>
                    <a:pt x="2711" y="2180"/>
                    <a:pt x="2709" y="2182"/>
                    <a:pt x="2708" y="2183"/>
                  </a:cubicBezTo>
                  <a:cubicBezTo>
                    <a:pt x="2707" y="2186"/>
                    <a:pt x="2706" y="2188"/>
                    <a:pt x="2705" y="2189"/>
                  </a:cubicBezTo>
                  <a:cubicBezTo>
                    <a:pt x="2703" y="2195"/>
                    <a:pt x="2701" y="2202"/>
                    <a:pt x="2701" y="2209"/>
                  </a:cubicBezTo>
                  <a:cubicBezTo>
                    <a:pt x="2701" y="2215"/>
                    <a:pt x="2703" y="2222"/>
                    <a:pt x="2705" y="2228"/>
                  </a:cubicBezTo>
                  <a:cubicBezTo>
                    <a:pt x="2705" y="2228"/>
                    <a:pt x="2705" y="2229"/>
                    <a:pt x="2705" y="2229"/>
                  </a:cubicBezTo>
                  <a:cubicBezTo>
                    <a:pt x="2707" y="2227"/>
                    <a:pt x="2708" y="2224"/>
                    <a:pt x="2708" y="2222"/>
                  </a:cubicBezTo>
                  <a:cubicBezTo>
                    <a:pt x="2711" y="2218"/>
                    <a:pt x="2712" y="2213"/>
                    <a:pt x="2712" y="2209"/>
                  </a:cubicBezTo>
                  <a:cubicBezTo>
                    <a:pt x="2712" y="2204"/>
                    <a:pt x="2712" y="2199"/>
                    <a:pt x="2714" y="2195"/>
                  </a:cubicBezTo>
                  <a:cubicBezTo>
                    <a:pt x="2714" y="2193"/>
                    <a:pt x="2715" y="2191"/>
                    <a:pt x="2718" y="2189"/>
                  </a:cubicBezTo>
                  <a:cubicBezTo>
                    <a:pt x="2718" y="2188"/>
                    <a:pt x="2719" y="2186"/>
                    <a:pt x="2720" y="2185"/>
                  </a:cubicBezTo>
                  <a:cubicBezTo>
                    <a:pt x="2720" y="2185"/>
                    <a:pt x="2720" y="2185"/>
                    <a:pt x="2720" y="2184"/>
                  </a:cubicBezTo>
                  <a:cubicBezTo>
                    <a:pt x="2725" y="2192"/>
                    <a:pt x="2727" y="2200"/>
                    <a:pt x="2727" y="2209"/>
                  </a:cubicBezTo>
                  <a:cubicBezTo>
                    <a:pt x="2727" y="2217"/>
                    <a:pt x="2725" y="2225"/>
                    <a:pt x="2720" y="2233"/>
                  </a:cubicBezTo>
                  <a:cubicBezTo>
                    <a:pt x="2720" y="2235"/>
                    <a:pt x="2719" y="2236"/>
                    <a:pt x="2718" y="2238"/>
                  </a:cubicBezTo>
                  <a:cubicBezTo>
                    <a:pt x="2717" y="2239"/>
                    <a:pt x="2715" y="2241"/>
                    <a:pt x="2714" y="2242"/>
                  </a:cubicBezTo>
                  <a:cubicBezTo>
                    <a:pt x="2713" y="2243"/>
                    <a:pt x="2712" y="2245"/>
                    <a:pt x="2712" y="2247"/>
                  </a:cubicBezTo>
                  <a:cubicBezTo>
                    <a:pt x="2711" y="2248"/>
                    <a:pt x="2709" y="2249"/>
                    <a:pt x="2708" y="2250"/>
                  </a:cubicBezTo>
                  <a:cubicBezTo>
                    <a:pt x="2706" y="2251"/>
                    <a:pt x="2705" y="2253"/>
                    <a:pt x="2704" y="2254"/>
                  </a:cubicBezTo>
                  <a:cubicBezTo>
                    <a:pt x="2703" y="2254"/>
                    <a:pt x="2703" y="2255"/>
                    <a:pt x="2702" y="2255"/>
                  </a:cubicBezTo>
                  <a:cubicBezTo>
                    <a:pt x="2423" y="2482"/>
                    <a:pt x="2423" y="2482"/>
                    <a:pt x="2423" y="2482"/>
                  </a:cubicBezTo>
                  <a:cubicBezTo>
                    <a:pt x="2422" y="2482"/>
                    <a:pt x="2422" y="2483"/>
                    <a:pt x="2421" y="2483"/>
                  </a:cubicBezTo>
                  <a:cubicBezTo>
                    <a:pt x="2420" y="2484"/>
                    <a:pt x="2419" y="2485"/>
                    <a:pt x="2418" y="2486"/>
                  </a:cubicBezTo>
                  <a:cubicBezTo>
                    <a:pt x="2416" y="2488"/>
                    <a:pt x="2415" y="2489"/>
                    <a:pt x="2414" y="2490"/>
                  </a:cubicBezTo>
                  <a:cubicBezTo>
                    <a:pt x="2413" y="2491"/>
                    <a:pt x="2412" y="2494"/>
                    <a:pt x="2411" y="2495"/>
                  </a:cubicBezTo>
                  <a:cubicBezTo>
                    <a:pt x="2410" y="2496"/>
                    <a:pt x="2409" y="2498"/>
                    <a:pt x="2408" y="2499"/>
                  </a:cubicBezTo>
                  <a:cubicBezTo>
                    <a:pt x="2407" y="2501"/>
                    <a:pt x="2406" y="2503"/>
                    <a:pt x="2405" y="2504"/>
                  </a:cubicBezTo>
                  <a:cubicBezTo>
                    <a:pt x="2403" y="2510"/>
                    <a:pt x="2401" y="2518"/>
                    <a:pt x="2401" y="2524"/>
                  </a:cubicBezTo>
                  <a:cubicBezTo>
                    <a:pt x="2401" y="2530"/>
                    <a:pt x="2403" y="2537"/>
                    <a:pt x="2405" y="2543"/>
                  </a:cubicBezTo>
                  <a:cubicBezTo>
                    <a:pt x="2405" y="2543"/>
                    <a:pt x="2406" y="2542"/>
                    <a:pt x="2406" y="2542"/>
                  </a:cubicBezTo>
                  <a:cubicBezTo>
                    <a:pt x="2407" y="2540"/>
                    <a:pt x="2408" y="2539"/>
                    <a:pt x="2408" y="2537"/>
                  </a:cubicBezTo>
                  <a:cubicBezTo>
                    <a:pt x="2410" y="2533"/>
                    <a:pt x="2411" y="2528"/>
                    <a:pt x="2411" y="2524"/>
                  </a:cubicBezTo>
                  <a:cubicBezTo>
                    <a:pt x="2411" y="2524"/>
                    <a:pt x="2411" y="2524"/>
                    <a:pt x="2411" y="2524"/>
                  </a:cubicBezTo>
                  <a:cubicBezTo>
                    <a:pt x="2412" y="2524"/>
                    <a:pt x="2412" y="2524"/>
                    <a:pt x="2412" y="2524"/>
                  </a:cubicBezTo>
                  <a:cubicBezTo>
                    <a:pt x="2416" y="2524"/>
                    <a:pt x="2416" y="2524"/>
                    <a:pt x="2416" y="2524"/>
                  </a:cubicBezTo>
                  <a:cubicBezTo>
                    <a:pt x="2417" y="2524"/>
                    <a:pt x="2417" y="2524"/>
                    <a:pt x="2418" y="2524"/>
                  </a:cubicBezTo>
                  <a:cubicBezTo>
                    <a:pt x="2422" y="2524"/>
                    <a:pt x="2422" y="2524"/>
                    <a:pt x="2422" y="2524"/>
                  </a:cubicBezTo>
                  <a:cubicBezTo>
                    <a:pt x="2422" y="2524"/>
                    <a:pt x="2422" y="2524"/>
                    <a:pt x="2423" y="2524"/>
                  </a:cubicBezTo>
                  <a:cubicBezTo>
                    <a:pt x="2424" y="2524"/>
                    <a:pt x="2425" y="2524"/>
                    <a:pt x="2426" y="2524"/>
                  </a:cubicBezTo>
                  <a:cubicBezTo>
                    <a:pt x="2426" y="2532"/>
                    <a:pt x="2424" y="2541"/>
                    <a:pt x="2420" y="2548"/>
                  </a:cubicBezTo>
                  <a:cubicBezTo>
                    <a:pt x="2419" y="2550"/>
                    <a:pt x="2418" y="2551"/>
                    <a:pt x="2417" y="2553"/>
                  </a:cubicBezTo>
                  <a:cubicBezTo>
                    <a:pt x="2416" y="2555"/>
                    <a:pt x="2415" y="2557"/>
                    <a:pt x="2414" y="2558"/>
                  </a:cubicBezTo>
                  <a:cubicBezTo>
                    <a:pt x="2413" y="2559"/>
                    <a:pt x="2412" y="2561"/>
                    <a:pt x="2411" y="2562"/>
                  </a:cubicBezTo>
                  <a:cubicBezTo>
                    <a:pt x="2410" y="2563"/>
                    <a:pt x="2409" y="2564"/>
                    <a:pt x="2408" y="2565"/>
                  </a:cubicBezTo>
                  <a:cubicBezTo>
                    <a:pt x="2406" y="2566"/>
                    <a:pt x="2405" y="2568"/>
                    <a:pt x="2404" y="2569"/>
                  </a:cubicBezTo>
                  <a:cubicBezTo>
                    <a:pt x="2403" y="2569"/>
                    <a:pt x="2403" y="2570"/>
                    <a:pt x="2402" y="2570"/>
                  </a:cubicBezTo>
                  <a:cubicBezTo>
                    <a:pt x="2122" y="2798"/>
                    <a:pt x="2122" y="2798"/>
                    <a:pt x="2122" y="2798"/>
                  </a:cubicBezTo>
                  <a:cubicBezTo>
                    <a:pt x="2121" y="2798"/>
                    <a:pt x="2121" y="2799"/>
                    <a:pt x="2120" y="2799"/>
                  </a:cubicBezTo>
                  <a:cubicBezTo>
                    <a:pt x="2119" y="2800"/>
                    <a:pt x="2118" y="2801"/>
                    <a:pt x="2117" y="2802"/>
                  </a:cubicBezTo>
                  <a:cubicBezTo>
                    <a:pt x="2115" y="2804"/>
                    <a:pt x="2114" y="2805"/>
                    <a:pt x="2113" y="2806"/>
                  </a:cubicBezTo>
                  <a:cubicBezTo>
                    <a:pt x="2112" y="2807"/>
                    <a:pt x="2111" y="2809"/>
                    <a:pt x="2110" y="2810"/>
                  </a:cubicBezTo>
                  <a:cubicBezTo>
                    <a:pt x="2109" y="2811"/>
                    <a:pt x="2108" y="2813"/>
                    <a:pt x="2107" y="2814"/>
                  </a:cubicBezTo>
                  <a:cubicBezTo>
                    <a:pt x="2106" y="2817"/>
                    <a:pt x="2105" y="2819"/>
                    <a:pt x="2104" y="2820"/>
                  </a:cubicBezTo>
                  <a:cubicBezTo>
                    <a:pt x="2102" y="2826"/>
                    <a:pt x="2100" y="2833"/>
                    <a:pt x="2100" y="2840"/>
                  </a:cubicBezTo>
                  <a:cubicBezTo>
                    <a:pt x="2100" y="2846"/>
                    <a:pt x="2102" y="2853"/>
                    <a:pt x="2104" y="2860"/>
                  </a:cubicBezTo>
                  <a:cubicBezTo>
                    <a:pt x="2105" y="2859"/>
                    <a:pt x="2105" y="2859"/>
                    <a:pt x="2105" y="2859"/>
                  </a:cubicBezTo>
                  <a:cubicBezTo>
                    <a:pt x="2107" y="2857"/>
                    <a:pt x="2107" y="2855"/>
                    <a:pt x="2107" y="2853"/>
                  </a:cubicBezTo>
                  <a:cubicBezTo>
                    <a:pt x="2109" y="2849"/>
                    <a:pt x="2110" y="2844"/>
                    <a:pt x="2110" y="2840"/>
                  </a:cubicBezTo>
                  <a:cubicBezTo>
                    <a:pt x="2110" y="2835"/>
                    <a:pt x="2111" y="2830"/>
                    <a:pt x="2113" y="2826"/>
                  </a:cubicBezTo>
                  <a:cubicBezTo>
                    <a:pt x="2113" y="2824"/>
                    <a:pt x="2114" y="2822"/>
                    <a:pt x="2116" y="2820"/>
                  </a:cubicBezTo>
                  <a:cubicBezTo>
                    <a:pt x="2116" y="2819"/>
                    <a:pt x="2118" y="2817"/>
                    <a:pt x="2119" y="2815"/>
                  </a:cubicBezTo>
                  <a:cubicBezTo>
                    <a:pt x="2120" y="2816"/>
                    <a:pt x="2120" y="2816"/>
                    <a:pt x="2120" y="2816"/>
                  </a:cubicBezTo>
                  <a:cubicBezTo>
                    <a:pt x="2124" y="2824"/>
                    <a:pt x="2125" y="2832"/>
                    <a:pt x="2125" y="2840"/>
                  </a:cubicBezTo>
                  <a:cubicBezTo>
                    <a:pt x="2125" y="2848"/>
                    <a:pt x="2124" y="2857"/>
                    <a:pt x="2119" y="2864"/>
                  </a:cubicBezTo>
                  <a:cubicBezTo>
                    <a:pt x="2118" y="2866"/>
                    <a:pt x="2117" y="2867"/>
                    <a:pt x="2116" y="2869"/>
                  </a:cubicBezTo>
                  <a:cubicBezTo>
                    <a:pt x="2115" y="2870"/>
                    <a:pt x="2114" y="2872"/>
                    <a:pt x="2113" y="2873"/>
                  </a:cubicBezTo>
                  <a:cubicBezTo>
                    <a:pt x="2112" y="2874"/>
                    <a:pt x="2111" y="2877"/>
                    <a:pt x="2110" y="2878"/>
                  </a:cubicBezTo>
                  <a:cubicBezTo>
                    <a:pt x="2109" y="2879"/>
                    <a:pt x="2108" y="2880"/>
                    <a:pt x="2107" y="2881"/>
                  </a:cubicBezTo>
                  <a:cubicBezTo>
                    <a:pt x="2105" y="2882"/>
                    <a:pt x="2104" y="2884"/>
                    <a:pt x="2103" y="2885"/>
                  </a:cubicBezTo>
                  <a:cubicBezTo>
                    <a:pt x="2102" y="2885"/>
                    <a:pt x="2102" y="2886"/>
                    <a:pt x="2101" y="2886"/>
                  </a:cubicBezTo>
                  <a:cubicBezTo>
                    <a:pt x="1822" y="3113"/>
                    <a:pt x="1822" y="3113"/>
                    <a:pt x="1822" y="3113"/>
                  </a:cubicBezTo>
                  <a:cubicBezTo>
                    <a:pt x="1821" y="3113"/>
                    <a:pt x="1821" y="3114"/>
                    <a:pt x="1820" y="3114"/>
                  </a:cubicBezTo>
                  <a:cubicBezTo>
                    <a:pt x="1819" y="3115"/>
                    <a:pt x="1818" y="3116"/>
                    <a:pt x="1817" y="3117"/>
                  </a:cubicBezTo>
                  <a:cubicBezTo>
                    <a:pt x="1815" y="3120"/>
                    <a:pt x="1814" y="3121"/>
                    <a:pt x="1813" y="3122"/>
                  </a:cubicBezTo>
                  <a:cubicBezTo>
                    <a:pt x="1812" y="3123"/>
                    <a:pt x="1811" y="3125"/>
                    <a:pt x="1810" y="3126"/>
                  </a:cubicBezTo>
                  <a:cubicBezTo>
                    <a:pt x="1809" y="3127"/>
                    <a:pt x="1808" y="3129"/>
                    <a:pt x="1807" y="3130"/>
                  </a:cubicBezTo>
                  <a:cubicBezTo>
                    <a:pt x="1806" y="3132"/>
                    <a:pt x="1805" y="3134"/>
                    <a:pt x="1804" y="3135"/>
                  </a:cubicBezTo>
                  <a:cubicBezTo>
                    <a:pt x="1802" y="3142"/>
                    <a:pt x="1800" y="3149"/>
                    <a:pt x="1800" y="3155"/>
                  </a:cubicBezTo>
                  <a:cubicBezTo>
                    <a:pt x="1800" y="3162"/>
                    <a:pt x="1802" y="3169"/>
                    <a:pt x="1804" y="3175"/>
                  </a:cubicBezTo>
                  <a:cubicBezTo>
                    <a:pt x="1804" y="3175"/>
                    <a:pt x="1804" y="3175"/>
                    <a:pt x="1804" y="3175"/>
                  </a:cubicBezTo>
                  <a:cubicBezTo>
                    <a:pt x="1806" y="3173"/>
                    <a:pt x="1807" y="3171"/>
                    <a:pt x="1807" y="3169"/>
                  </a:cubicBezTo>
                  <a:cubicBezTo>
                    <a:pt x="1809" y="3165"/>
                    <a:pt x="1810" y="3160"/>
                    <a:pt x="1810" y="3155"/>
                  </a:cubicBezTo>
                  <a:cubicBezTo>
                    <a:pt x="1810" y="3151"/>
                    <a:pt x="1811" y="3146"/>
                    <a:pt x="1813" y="3142"/>
                  </a:cubicBezTo>
                  <a:cubicBezTo>
                    <a:pt x="1813" y="3140"/>
                    <a:pt x="1814" y="3137"/>
                    <a:pt x="1816" y="3135"/>
                  </a:cubicBezTo>
                  <a:cubicBezTo>
                    <a:pt x="1816" y="3134"/>
                    <a:pt x="1818" y="3132"/>
                    <a:pt x="1819" y="3131"/>
                  </a:cubicBezTo>
                  <a:cubicBezTo>
                    <a:pt x="1819" y="3131"/>
                    <a:pt x="1819" y="3132"/>
                    <a:pt x="1819" y="3132"/>
                  </a:cubicBezTo>
                  <a:cubicBezTo>
                    <a:pt x="1823" y="3139"/>
                    <a:pt x="1825" y="3147"/>
                    <a:pt x="1825" y="3155"/>
                  </a:cubicBezTo>
                  <a:cubicBezTo>
                    <a:pt x="1825" y="3164"/>
                    <a:pt x="1823" y="3172"/>
                    <a:pt x="1819" y="3180"/>
                  </a:cubicBezTo>
                  <a:cubicBezTo>
                    <a:pt x="1818" y="3182"/>
                    <a:pt x="1817" y="3183"/>
                    <a:pt x="1816" y="3185"/>
                  </a:cubicBezTo>
                  <a:cubicBezTo>
                    <a:pt x="1815" y="3186"/>
                    <a:pt x="1814" y="3188"/>
                    <a:pt x="1813" y="3189"/>
                  </a:cubicBezTo>
                  <a:cubicBezTo>
                    <a:pt x="1812" y="3190"/>
                    <a:pt x="1811" y="3192"/>
                    <a:pt x="1810" y="3193"/>
                  </a:cubicBezTo>
                  <a:cubicBezTo>
                    <a:pt x="1809" y="3194"/>
                    <a:pt x="1808" y="3195"/>
                    <a:pt x="1807" y="3196"/>
                  </a:cubicBezTo>
                  <a:cubicBezTo>
                    <a:pt x="1805" y="3197"/>
                    <a:pt x="1804" y="3200"/>
                    <a:pt x="1803" y="3201"/>
                  </a:cubicBezTo>
                  <a:cubicBezTo>
                    <a:pt x="1802" y="3201"/>
                    <a:pt x="1802" y="3202"/>
                    <a:pt x="1801" y="3202"/>
                  </a:cubicBezTo>
                  <a:cubicBezTo>
                    <a:pt x="1521" y="3429"/>
                    <a:pt x="1521" y="3429"/>
                    <a:pt x="1521" y="3429"/>
                  </a:cubicBezTo>
                  <a:cubicBezTo>
                    <a:pt x="1520" y="3429"/>
                    <a:pt x="1520" y="3430"/>
                    <a:pt x="1519" y="3430"/>
                  </a:cubicBezTo>
                  <a:cubicBezTo>
                    <a:pt x="1518" y="3431"/>
                    <a:pt x="1517" y="3432"/>
                    <a:pt x="1516" y="3433"/>
                  </a:cubicBezTo>
                  <a:cubicBezTo>
                    <a:pt x="1514" y="3435"/>
                    <a:pt x="1513" y="3436"/>
                    <a:pt x="1512" y="3437"/>
                  </a:cubicBezTo>
                  <a:cubicBezTo>
                    <a:pt x="1511" y="3438"/>
                    <a:pt x="1510" y="3441"/>
                    <a:pt x="1509" y="3442"/>
                  </a:cubicBezTo>
                  <a:cubicBezTo>
                    <a:pt x="1508" y="3443"/>
                    <a:pt x="1507" y="3445"/>
                    <a:pt x="1506" y="3446"/>
                  </a:cubicBezTo>
                  <a:cubicBezTo>
                    <a:pt x="1505" y="3448"/>
                    <a:pt x="1504" y="3450"/>
                    <a:pt x="1503" y="3451"/>
                  </a:cubicBezTo>
                  <a:cubicBezTo>
                    <a:pt x="1501" y="3457"/>
                    <a:pt x="1499" y="3465"/>
                    <a:pt x="1499" y="3471"/>
                  </a:cubicBezTo>
                  <a:cubicBezTo>
                    <a:pt x="1499" y="3477"/>
                    <a:pt x="1501" y="3485"/>
                    <a:pt x="1503" y="3491"/>
                  </a:cubicBezTo>
                  <a:cubicBezTo>
                    <a:pt x="1503" y="3491"/>
                    <a:pt x="1503" y="3491"/>
                    <a:pt x="1504" y="3491"/>
                  </a:cubicBezTo>
                  <a:cubicBezTo>
                    <a:pt x="1505" y="3489"/>
                    <a:pt x="1506" y="3487"/>
                    <a:pt x="1506" y="3485"/>
                  </a:cubicBezTo>
                  <a:cubicBezTo>
                    <a:pt x="1508" y="3480"/>
                    <a:pt x="1509" y="3475"/>
                    <a:pt x="1509" y="3471"/>
                  </a:cubicBezTo>
                  <a:cubicBezTo>
                    <a:pt x="1509" y="3467"/>
                    <a:pt x="1510" y="3462"/>
                    <a:pt x="1512" y="3457"/>
                  </a:cubicBezTo>
                  <a:cubicBezTo>
                    <a:pt x="1512" y="3455"/>
                    <a:pt x="1513" y="3453"/>
                    <a:pt x="1515" y="3451"/>
                  </a:cubicBezTo>
                  <a:cubicBezTo>
                    <a:pt x="1515" y="3450"/>
                    <a:pt x="1517" y="3448"/>
                    <a:pt x="1518" y="3447"/>
                  </a:cubicBezTo>
                  <a:cubicBezTo>
                    <a:pt x="1518" y="3447"/>
                    <a:pt x="1518" y="3447"/>
                    <a:pt x="1518" y="3447"/>
                  </a:cubicBezTo>
                  <a:cubicBezTo>
                    <a:pt x="1522" y="3454"/>
                    <a:pt x="1524" y="3463"/>
                    <a:pt x="1524" y="3471"/>
                  </a:cubicBezTo>
                  <a:cubicBezTo>
                    <a:pt x="1524" y="3479"/>
                    <a:pt x="1522" y="3488"/>
                    <a:pt x="1518" y="3495"/>
                  </a:cubicBezTo>
                  <a:cubicBezTo>
                    <a:pt x="1517" y="3497"/>
                    <a:pt x="1516" y="3498"/>
                    <a:pt x="1515" y="3500"/>
                  </a:cubicBezTo>
                  <a:cubicBezTo>
                    <a:pt x="1514" y="3502"/>
                    <a:pt x="1513" y="3504"/>
                    <a:pt x="1512" y="3505"/>
                  </a:cubicBezTo>
                  <a:cubicBezTo>
                    <a:pt x="1511" y="3506"/>
                    <a:pt x="1510" y="3508"/>
                    <a:pt x="1509" y="3509"/>
                  </a:cubicBezTo>
                  <a:cubicBezTo>
                    <a:pt x="1508" y="3510"/>
                    <a:pt x="1507" y="3511"/>
                    <a:pt x="1506" y="3512"/>
                  </a:cubicBezTo>
                  <a:cubicBezTo>
                    <a:pt x="1504" y="3513"/>
                    <a:pt x="1503" y="3515"/>
                    <a:pt x="1502" y="3516"/>
                  </a:cubicBezTo>
                  <a:cubicBezTo>
                    <a:pt x="1501" y="3516"/>
                    <a:pt x="1501" y="3517"/>
                    <a:pt x="1500" y="3517"/>
                  </a:cubicBezTo>
                  <a:cubicBezTo>
                    <a:pt x="1221" y="3745"/>
                    <a:pt x="1221" y="3745"/>
                    <a:pt x="1221" y="3745"/>
                  </a:cubicBezTo>
                  <a:cubicBezTo>
                    <a:pt x="1220" y="3745"/>
                    <a:pt x="1220" y="3746"/>
                    <a:pt x="1219" y="3746"/>
                  </a:cubicBezTo>
                  <a:cubicBezTo>
                    <a:pt x="1218" y="3747"/>
                    <a:pt x="1217" y="3748"/>
                    <a:pt x="1216" y="3749"/>
                  </a:cubicBezTo>
                  <a:cubicBezTo>
                    <a:pt x="1214" y="3751"/>
                    <a:pt x="1213" y="3752"/>
                    <a:pt x="1212" y="3753"/>
                  </a:cubicBezTo>
                  <a:cubicBezTo>
                    <a:pt x="1211" y="3754"/>
                    <a:pt x="1210" y="3756"/>
                    <a:pt x="1209" y="3757"/>
                  </a:cubicBezTo>
                  <a:cubicBezTo>
                    <a:pt x="1208" y="3758"/>
                    <a:pt x="1207" y="3760"/>
                    <a:pt x="1206" y="3761"/>
                  </a:cubicBezTo>
                  <a:cubicBezTo>
                    <a:pt x="1205" y="3763"/>
                    <a:pt x="1204" y="3765"/>
                    <a:pt x="1203" y="3766"/>
                  </a:cubicBezTo>
                  <a:cubicBezTo>
                    <a:pt x="1201" y="3773"/>
                    <a:pt x="1199" y="3780"/>
                    <a:pt x="1199" y="3786"/>
                  </a:cubicBezTo>
                  <a:cubicBezTo>
                    <a:pt x="1199" y="3792"/>
                    <a:pt x="1201" y="3799"/>
                    <a:pt x="1203" y="3805"/>
                  </a:cubicBezTo>
                  <a:cubicBezTo>
                    <a:pt x="1203" y="3805"/>
                    <a:pt x="1203" y="3805"/>
                    <a:pt x="1203" y="3805"/>
                  </a:cubicBezTo>
                  <a:cubicBezTo>
                    <a:pt x="1205" y="3803"/>
                    <a:pt x="1206" y="3801"/>
                    <a:pt x="1206" y="3799"/>
                  </a:cubicBezTo>
                  <a:cubicBezTo>
                    <a:pt x="1208" y="3795"/>
                    <a:pt x="1209" y="3790"/>
                    <a:pt x="1209" y="3786"/>
                  </a:cubicBezTo>
                  <a:cubicBezTo>
                    <a:pt x="1209" y="3786"/>
                    <a:pt x="1209" y="3786"/>
                    <a:pt x="1209" y="3786"/>
                  </a:cubicBezTo>
                  <a:cubicBezTo>
                    <a:pt x="1209" y="3786"/>
                    <a:pt x="1209" y="3787"/>
                    <a:pt x="1209" y="3787"/>
                  </a:cubicBezTo>
                  <a:cubicBezTo>
                    <a:pt x="1209" y="3786"/>
                    <a:pt x="1209" y="3785"/>
                    <a:pt x="1209" y="3784"/>
                  </a:cubicBezTo>
                  <a:cubicBezTo>
                    <a:pt x="1209" y="3782"/>
                    <a:pt x="1209" y="3781"/>
                    <a:pt x="1210" y="3780"/>
                  </a:cubicBezTo>
                  <a:cubicBezTo>
                    <a:pt x="1210" y="3779"/>
                    <a:pt x="1210" y="3779"/>
                    <a:pt x="1210" y="3779"/>
                  </a:cubicBezTo>
                  <a:cubicBezTo>
                    <a:pt x="1210" y="3777"/>
                    <a:pt x="1211" y="3775"/>
                    <a:pt x="1212" y="3773"/>
                  </a:cubicBezTo>
                  <a:cubicBezTo>
                    <a:pt x="1212" y="3771"/>
                    <a:pt x="1213" y="3769"/>
                    <a:pt x="1215" y="3767"/>
                  </a:cubicBezTo>
                  <a:cubicBezTo>
                    <a:pt x="1215" y="3766"/>
                    <a:pt x="1217" y="3764"/>
                    <a:pt x="1218" y="3762"/>
                  </a:cubicBezTo>
                  <a:cubicBezTo>
                    <a:pt x="1218" y="3763"/>
                    <a:pt x="1218" y="3763"/>
                    <a:pt x="1218" y="3763"/>
                  </a:cubicBezTo>
                  <a:cubicBezTo>
                    <a:pt x="1222" y="3770"/>
                    <a:pt x="1224" y="3778"/>
                    <a:pt x="1224" y="3787"/>
                  </a:cubicBezTo>
                  <a:cubicBezTo>
                    <a:pt x="1224" y="3795"/>
                    <a:pt x="1222" y="3804"/>
                    <a:pt x="1218" y="3811"/>
                  </a:cubicBezTo>
                  <a:cubicBezTo>
                    <a:pt x="1217" y="3813"/>
                    <a:pt x="1216" y="3814"/>
                    <a:pt x="1215" y="3816"/>
                  </a:cubicBezTo>
                  <a:cubicBezTo>
                    <a:pt x="1214" y="3817"/>
                    <a:pt x="1213" y="3819"/>
                    <a:pt x="1212" y="3820"/>
                  </a:cubicBezTo>
                  <a:cubicBezTo>
                    <a:pt x="1211" y="3821"/>
                    <a:pt x="1210" y="3823"/>
                    <a:pt x="1209" y="3824"/>
                  </a:cubicBezTo>
                  <a:cubicBezTo>
                    <a:pt x="1209" y="3824"/>
                    <a:pt x="1209" y="3824"/>
                    <a:pt x="1209" y="3825"/>
                  </a:cubicBezTo>
                  <a:cubicBezTo>
                    <a:pt x="1209" y="3825"/>
                    <a:pt x="1209" y="3825"/>
                    <a:pt x="1209" y="3825"/>
                  </a:cubicBezTo>
                  <a:cubicBezTo>
                    <a:pt x="1208" y="3826"/>
                    <a:pt x="1207" y="3827"/>
                    <a:pt x="1206" y="3828"/>
                  </a:cubicBezTo>
                  <a:cubicBezTo>
                    <a:pt x="1204" y="3829"/>
                    <a:pt x="1203" y="3831"/>
                    <a:pt x="1202" y="3832"/>
                  </a:cubicBezTo>
                  <a:cubicBezTo>
                    <a:pt x="1201" y="3832"/>
                    <a:pt x="1201" y="3833"/>
                    <a:pt x="1200" y="3833"/>
                  </a:cubicBezTo>
                  <a:cubicBezTo>
                    <a:pt x="921" y="4060"/>
                    <a:pt x="921" y="4060"/>
                    <a:pt x="921" y="4060"/>
                  </a:cubicBezTo>
                  <a:cubicBezTo>
                    <a:pt x="920" y="4060"/>
                    <a:pt x="920" y="4061"/>
                    <a:pt x="919" y="4061"/>
                  </a:cubicBezTo>
                  <a:cubicBezTo>
                    <a:pt x="918" y="4062"/>
                    <a:pt x="917" y="4063"/>
                    <a:pt x="916" y="4064"/>
                  </a:cubicBezTo>
                  <a:cubicBezTo>
                    <a:pt x="914" y="4066"/>
                    <a:pt x="913" y="4067"/>
                    <a:pt x="912" y="4068"/>
                  </a:cubicBezTo>
                  <a:cubicBezTo>
                    <a:pt x="911" y="4069"/>
                    <a:pt x="910" y="4072"/>
                    <a:pt x="909" y="4073"/>
                  </a:cubicBezTo>
                  <a:cubicBezTo>
                    <a:pt x="908" y="4074"/>
                    <a:pt x="907" y="4076"/>
                    <a:pt x="906" y="4077"/>
                  </a:cubicBezTo>
                  <a:cubicBezTo>
                    <a:pt x="905" y="4079"/>
                    <a:pt x="904" y="4081"/>
                    <a:pt x="903" y="4082"/>
                  </a:cubicBezTo>
                  <a:cubicBezTo>
                    <a:pt x="901" y="4088"/>
                    <a:pt x="899" y="4096"/>
                    <a:pt x="899" y="4102"/>
                  </a:cubicBezTo>
                  <a:cubicBezTo>
                    <a:pt x="899" y="4105"/>
                    <a:pt x="899" y="4108"/>
                    <a:pt x="900" y="4111"/>
                  </a:cubicBezTo>
                  <a:cubicBezTo>
                    <a:pt x="901" y="4115"/>
                    <a:pt x="902" y="4119"/>
                    <a:pt x="903" y="4122"/>
                  </a:cubicBezTo>
                  <a:cubicBezTo>
                    <a:pt x="905" y="4120"/>
                    <a:pt x="906" y="4118"/>
                    <a:pt x="906" y="4116"/>
                  </a:cubicBezTo>
                  <a:cubicBezTo>
                    <a:pt x="908" y="4111"/>
                    <a:pt x="909" y="4106"/>
                    <a:pt x="909" y="4102"/>
                  </a:cubicBezTo>
                  <a:cubicBezTo>
                    <a:pt x="909" y="4098"/>
                    <a:pt x="910" y="4093"/>
                    <a:pt x="912" y="4088"/>
                  </a:cubicBezTo>
                  <a:cubicBezTo>
                    <a:pt x="912" y="4086"/>
                    <a:pt x="913" y="4084"/>
                    <a:pt x="915" y="4082"/>
                  </a:cubicBezTo>
                  <a:cubicBezTo>
                    <a:pt x="915" y="4081"/>
                    <a:pt x="917" y="4079"/>
                    <a:pt x="918" y="4078"/>
                  </a:cubicBezTo>
                  <a:cubicBezTo>
                    <a:pt x="920" y="4081"/>
                    <a:pt x="921" y="4085"/>
                    <a:pt x="922" y="4089"/>
                  </a:cubicBezTo>
                  <a:cubicBezTo>
                    <a:pt x="923" y="4094"/>
                    <a:pt x="924" y="4098"/>
                    <a:pt x="924" y="4102"/>
                  </a:cubicBezTo>
                  <a:cubicBezTo>
                    <a:pt x="924" y="4110"/>
                    <a:pt x="922" y="4119"/>
                    <a:pt x="918" y="4126"/>
                  </a:cubicBezTo>
                  <a:cubicBezTo>
                    <a:pt x="917" y="4128"/>
                    <a:pt x="916" y="4129"/>
                    <a:pt x="915" y="4131"/>
                  </a:cubicBezTo>
                  <a:cubicBezTo>
                    <a:pt x="914" y="4133"/>
                    <a:pt x="913" y="4135"/>
                    <a:pt x="912" y="4136"/>
                  </a:cubicBezTo>
                  <a:cubicBezTo>
                    <a:pt x="911" y="4137"/>
                    <a:pt x="910" y="4139"/>
                    <a:pt x="909" y="4140"/>
                  </a:cubicBezTo>
                  <a:cubicBezTo>
                    <a:pt x="908" y="4141"/>
                    <a:pt x="907" y="4142"/>
                    <a:pt x="906" y="4143"/>
                  </a:cubicBezTo>
                  <a:cubicBezTo>
                    <a:pt x="904" y="4144"/>
                    <a:pt x="903" y="4146"/>
                    <a:pt x="902" y="4147"/>
                  </a:cubicBezTo>
                  <a:cubicBezTo>
                    <a:pt x="901" y="4147"/>
                    <a:pt x="901" y="4148"/>
                    <a:pt x="900" y="4148"/>
                  </a:cubicBezTo>
                  <a:cubicBezTo>
                    <a:pt x="621" y="4375"/>
                    <a:pt x="621" y="4375"/>
                    <a:pt x="621" y="4375"/>
                  </a:cubicBezTo>
                  <a:cubicBezTo>
                    <a:pt x="620" y="4375"/>
                    <a:pt x="620" y="4376"/>
                    <a:pt x="619" y="4376"/>
                  </a:cubicBezTo>
                  <a:cubicBezTo>
                    <a:pt x="618" y="4377"/>
                    <a:pt x="617" y="4378"/>
                    <a:pt x="616" y="4380"/>
                  </a:cubicBezTo>
                  <a:cubicBezTo>
                    <a:pt x="614" y="4382"/>
                    <a:pt x="613" y="4383"/>
                    <a:pt x="612" y="4384"/>
                  </a:cubicBezTo>
                  <a:cubicBezTo>
                    <a:pt x="611" y="4385"/>
                    <a:pt x="610" y="4387"/>
                    <a:pt x="609" y="4388"/>
                  </a:cubicBezTo>
                  <a:cubicBezTo>
                    <a:pt x="608" y="4389"/>
                    <a:pt x="607" y="4391"/>
                    <a:pt x="606" y="4392"/>
                  </a:cubicBezTo>
                  <a:cubicBezTo>
                    <a:pt x="605" y="4394"/>
                    <a:pt x="604" y="4396"/>
                    <a:pt x="603" y="4397"/>
                  </a:cubicBezTo>
                  <a:cubicBezTo>
                    <a:pt x="601" y="4404"/>
                    <a:pt x="599" y="4411"/>
                    <a:pt x="599" y="4417"/>
                  </a:cubicBezTo>
                  <a:cubicBezTo>
                    <a:pt x="599" y="4423"/>
                    <a:pt x="601" y="4430"/>
                    <a:pt x="603" y="4437"/>
                  </a:cubicBezTo>
                  <a:cubicBezTo>
                    <a:pt x="603" y="4437"/>
                    <a:pt x="603" y="4437"/>
                    <a:pt x="603" y="4437"/>
                  </a:cubicBezTo>
                  <a:cubicBezTo>
                    <a:pt x="605" y="4435"/>
                    <a:pt x="606" y="4433"/>
                    <a:pt x="606" y="4431"/>
                  </a:cubicBezTo>
                  <a:cubicBezTo>
                    <a:pt x="608" y="4427"/>
                    <a:pt x="609" y="4422"/>
                    <a:pt x="609" y="4417"/>
                  </a:cubicBezTo>
                  <a:cubicBezTo>
                    <a:pt x="609" y="4413"/>
                    <a:pt x="610" y="4408"/>
                    <a:pt x="612" y="4404"/>
                  </a:cubicBezTo>
                  <a:cubicBezTo>
                    <a:pt x="612" y="4402"/>
                    <a:pt x="613" y="4400"/>
                    <a:pt x="615" y="4397"/>
                  </a:cubicBezTo>
                  <a:cubicBezTo>
                    <a:pt x="615" y="4396"/>
                    <a:pt x="617" y="4394"/>
                    <a:pt x="618" y="4393"/>
                  </a:cubicBezTo>
                  <a:cubicBezTo>
                    <a:pt x="618" y="4393"/>
                    <a:pt x="618" y="4393"/>
                    <a:pt x="618" y="4393"/>
                  </a:cubicBezTo>
                  <a:cubicBezTo>
                    <a:pt x="622" y="4401"/>
                    <a:pt x="624" y="4409"/>
                    <a:pt x="624" y="4417"/>
                  </a:cubicBezTo>
                  <a:cubicBezTo>
                    <a:pt x="624" y="4426"/>
                    <a:pt x="622" y="4434"/>
                    <a:pt x="618" y="4442"/>
                  </a:cubicBezTo>
                  <a:cubicBezTo>
                    <a:pt x="617" y="4444"/>
                    <a:pt x="616" y="4445"/>
                    <a:pt x="615" y="4447"/>
                  </a:cubicBezTo>
                  <a:cubicBezTo>
                    <a:pt x="614" y="4448"/>
                    <a:pt x="613" y="4450"/>
                    <a:pt x="612" y="4451"/>
                  </a:cubicBezTo>
                  <a:cubicBezTo>
                    <a:pt x="611" y="4452"/>
                    <a:pt x="610" y="4454"/>
                    <a:pt x="609" y="4455"/>
                  </a:cubicBezTo>
                  <a:cubicBezTo>
                    <a:pt x="608" y="4456"/>
                    <a:pt x="607" y="4457"/>
                    <a:pt x="606" y="4458"/>
                  </a:cubicBezTo>
                  <a:cubicBezTo>
                    <a:pt x="604" y="4459"/>
                    <a:pt x="603" y="4462"/>
                    <a:pt x="602" y="4463"/>
                  </a:cubicBezTo>
                  <a:cubicBezTo>
                    <a:pt x="601" y="4463"/>
                    <a:pt x="601" y="4464"/>
                    <a:pt x="600" y="4464"/>
                  </a:cubicBezTo>
                  <a:cubicBezTo>
                    <a:pt x="321" y="4691"/>
                    <a:pt x="321" y="4691"/>
                    <a:pt x="321" y="4691"/>
                  </a:cubicBezTo>
                  <a:cubicBezTo>
                    <a:pt x="320" y="4691"/>
                    <a:pt x="320" y="4692"/>
                    <a:pt x="319" y="4692"/>
                  </a:cubicBezTo>
                  <a:cubicBezTo>
                    <a:pt x="318" y="4693"/>
                    <a:pt x="317" y="4694"/>
                    <a:pt x="316" y="4695"/>
                  </a:cubicBezTo>
                  <a:cubicBezTo>
                    <a:pt x="314" y="4697"/>
                    <a:pt x="313" y="4698"/>
                    <a:pt x="312" y="4699"/>
                  </a:cubicBezTo>
                  <a:cubicBezTo>
                    <a:pt x="311" y="4700"/>
                    <a:pt x="310" y="4702"/>
                    <a:pt x="309" y="4703"/>
                  </a:cubicBezTo>
                  <a:cubicBezTo>
                    <a:pt x="308" y="4704"/>
                    <a:pt x="307" y="4706"/>
                    <a:pt x="306" y="4708"/>
                  </a:cubicBezTo>
                  <a:cubicBezTo>
                    <a:pt x="305" y="4710"/>
                    <a:pt x="304" y="4712"/>
                    <a:pt x="303" y="4713"/>
                  </a:cubicBezTo>
                  <a:cubicBezTo>
                    <a:pt x="301" y="4719"/>
                    <a:pt x="299" y="4726"/>
                    <a:pt x="299" y="4733"/>
                  </a:cubicBezTo>
                  <a:cubicBezTo>
                    <a:pt x="299" y="4739"/>
                    <a:pt x="301" y="4746"/>
                    <a:pt x="303" y="4752"/>
                  </a:cubicBezTo>
                  <a:cubicBezTo>
                    <a:pt x="303" y="4752"/>
                    <a:pt x="303" y="4752"/>
                    <a:pt x="303" y="4753"/>
                  </a:cubicBezTo>
                  <a:cubicBezTo>
                    <a:pt x="305" y="4751"/>
                    <a:pt x="306" y="4749"/>
                    <a:pt x="306" y="4746"/>
                  </a:cubicBezTo>
                  <a:cubicBezTo>
                    <a:pt x="308" y="4742"/>
                    <a:pt x="309" y="4737"/>
                    <a:pt x="309" y="4733"/>
                  </a:cubicBezTo>
                  <a:cubicBezTo>
                    <a:pt x="309" y="4729"/>
                    <a:pt x="310" y="4723"/>
                    <a:pt x="312" y="4719"/>
                  </a:cubicBezTo>
                  <a:cubicBezTo>
                    <a:pt x="312" y="4717"/>
                    <a:pt x="313" y="4715"/>
                    <a:pt x="315" y="4713"/>
                  </a:cubicBezTo>
                  <a:cubicBezTo>
                    <a:pt x="315" y="4712"/>
                    <a:pt x="317" y="4710"/>
                    <a:pt x="318" y="4709"/>
                  </a:cubicBezTo>
                  <a:cubicBezTo>
                    <a:pt x="318" y="4709"/>
                    <a:pt x="318" y="4709"/>
                    <a:pt x="318" y="4709"/>
                  </a:cubicBezTo>
                  <a:cubicBezTo>
                    <a:pt x="322" y="4716"/>
                    <a:pt x="324" y="4724"/>
                    <a:pt x="324" y="4733"/>
                  </a:cubicBezTo>
                  <a:cubicBezTo>
                    <a:pt x="324" y="4741"/>
                    <a:pt x="322" y="4750"/>
                    <a:pt x="318" y="4757"/>
                  </a:cubicBezTo>
                  <a:cubicBezTo>
                    <a:pt x="317" y="4759"/>
                    <a:pt x="316" y="4760"/>
                    <a:pt x="315" y="4762"/>
                  </a:cubicBezTo>
                  <a:cubicBezTo>
                    <a:pt x="314" y="4763"/>
                    <a:pt x="313" y="4765"/>
                    <a:pt x="312" y="4766"/>
                  </a:cubicBezTo>
                  <a:cubicBezTo>
                    <a:pt x="311" y="4767"/>
                    <a:pt x="310" y="4770"/>
                    <a:pt x="309" y="4771"/>
                  </a:cubicBezTo>
                  <a:cubicBezTo>
                    <a:pt x="308" y="4772"/>
                    <a:pt x="307" y="4773"/>
                    <a:pt x="306" y="4774"/>
                  </a:cubicBezTo>
                  <a:cubicBezTo>
                    <a:pt x="304" y="4775"/>
                    <a:pt x="303" y="4777"/>
                    <a:pt x="302" y="4778"/>
                  </a:cubicBezTo>
                  <a:cubicBezTo>
                    <a:pt x="301" y="4778"/>
                    <a:pt x="301" y="4779"/>
                    <a:pt x="300" y="4779"/>
                  </a:cubicBezTo>
                  <a:cubicBezTo>
                    <a:pt x="22" y="5006"/>
                    <a:pt x="22" y="5006"/>
                    <a:pt x="22" y="5006"/>
                  </a:cubicBezTo>
                  <a:cubicBezTo>
                    <a:pt x="21" y="5006"/>
                    <a:pt x="21" y="5007"/>
                    <a:pt x="20" y="5007"/>
                  </a:cubicBezTo>
                  <a:cubicBezTo>
                    <a:pt x="19" y="5008"/>
                    <a:pt x="18" y="5009"/>
                    <a:pt x="17" y="5010"/>
                  </a:cubicBezTo>
                  <a:cubicBezTo>
                    <a:pt x="15" y="5012"/>
                    <a:pt x="14" y="5013"/>
                    <a:pt x="13" y="5014"/>
                  </a:cubicBezTo>
                  <a:cubicBezTo>
                    <a:pt x="12" y="5015"/>
                    <a:pt x="11" y="5018"/>
                    <a:pt x="10" y="5019"/>
                  </a:cubicBezTo>
                  <a:cubicBezTo>
                    <a:pt x="9" y="5020"/>
                    <a:pt x="8" y="5022"/>
                    <a:pt x="7" y="5023"/>
                  </a:cubicBezTo>
                  <a:cubicBezTo>
                    <a:pt x="6" y="5025"/>
                    <a:pt x="5" y="5027"/>
                    <a:pt x="4" y="5028"/>
                  </a:cubicBezTo>
                  <a:cubicBezTo>
                    <a:pt x="2" y="5034"/>
                    <a:pt x="0" y="5042"/>
                    <a:pt x="0" y="5048"/>
                  </a:cubicBezTo>
                  <a:cubicBezTo>
                    <a:pt x="5" y="5048"/>
                    <a:pt x="5" y="5048"/>
                    <a:pt x="5" y="5048"/>
                  </a:cubicBezTo>
                  <a:cubicBezTo>
                    <a:pt x="8" y="5048"/>
                    <a:pt x="9" y="5048"/>
                    <a:pt x="9" y="5048"/>
                  </a:cubicBezTo>
                  <a:cubicBezTo>
                    <a:pt x="10" y="5048"/>
                    <a:pt x="10" y="5048"/>
                    <a:pt x="10" y="5048"/>
                  </a:cubicBezTo>
                  <a:cubicBezTo>
                    <a:pt x="14" y="5048"/>
                    <a:pt x="14" y="5048"/>
                    <a:pt x="14" y="5048"/>
                  </a:cubicBezTo>
                  <a:cubicBezTo>
                    <a:pt x="19" y="5048"/>
                    <a:pt x="19" y="5048"/>
                    <a:pt x="19" y="5048"/>
                  </a:cubicBezTo>
                  <a:cubicBezTo>
                    <a:pt x="24" y="5048"/>
                    <a:pt x="24" y="5048"/>
                    <a:pt x="24" y="5048"/>
                  </a:cubicBezTo>
                  <a:cubicBezTo>
                    <a:pt x="24" y="5040"/>
                    <a:pt x="22" y="5032"/>
                    <a:pt x="18" y="5025"/>
                  </a:cubicBezTo>
                  <a:cubicBezTo>
                    <a:pt x="18" y="5024"/>
                    <a:pt x="18" y="5024"/>
                    <a:pt x="19" y="5024"/>
                  </a:cubicBezTo>
                  <a:cubicBezTo>
                    <a:pt x="23" y="5031"/>
                    <a:pt x="25" y="5040"/>
                    <a:pt x="25" y="5048"/>
                  </a:cubicBezTo>
                  <a:cubicBezTo>
                    <a:pt x="29" y="5048"/>
                    <a:pt x="29" y="5048"/>
                    <a:pt x="29" y="5048"/>
                  </a:cubicBezTo>
                  <a:cubicBezTo>
                    <a:pt x="34" y="5048"/>
                    <a:pt x="34" y="5048"/>
                    <a:pt x="34" y="5048"/>
                  </a:cubicBezTo>
                  <a:cubicBezTo>
                    <a:pt x="34" y="5037"/>
                    <a:pt x="31" y="5026"/>
                    <a:pt x="26" y="5015"/>
                  </a:cubicBezTo>
                  <a:cubicBezTo>
                    <a:pt x="26" y="5015"/>
                    <a:pt x="27" y="5014"/>
                    <a:pt x="28" y="5014"/>
                  </a:cubicBezTo>
                  <a:cubicBezTo>
                    <a:pt x="306" y="4787"/>
                    <a:pt x="306" y="4787"/>
                    <a:pt x="306" y="4787"/>
                  </a:cubicBezTo>
                  <a:cubicBezTo>
                    <a:pt x="307" y="4786"/>
                    <a:pt x="308" y="4785"/>
                    <a:pt x="309" y="4784"/>
                  </a:cubicBezTo>
                  <a:cubicBezTo>
                    <a:pt x="310" y="4785"/>
                    <a:pt x="311" y="4786"/>
                    <a:pt x="312" y="4787"/>
                  </a:cubicBezTo>
                  <a:cubicBezTo>
                    <a:pt x="591" y="5014"/>
                    <a:pt x="591" y="5014"/>
                    <a:pt x="591" y="5014"/>
                  </a:cubicBezTo>
                  <a:cubicBezTo>
                    <a:pt x="592" y="5014"/>
                    <a:pt x="592" y="5015"/>
                    <a:pt x="592" y="5015"/>
                  </a:cubicBezTo>
                  <a:cubicBezTo>
                    <a:pt x="593" y="5015"/>
                    <a:pt x="593" y="5015"/>
                    <a:pt x="593" y="5015"/>
                  </a:cubicBezTo>
                  <a:cubicBezTo>
                    <a:pt x="594" y="5014"/>
                    <a:pt x="595" y="5013"/>
                    <a:pt x="596" y="5011"/>
                  </a:cubicBezTo>
                  <a:cubicBezTo>
                    <a:pt x="597" y="5010"/>
                    <a:pt x="598" y="5009"/>
                    <a:pt x="599" y="5007"/>
                  </a:cubicBezTo>
                  <a:cubicBezTo>
                    <a:pt x="598" y="5007"/>
                    <a:pt x="598" y="5006"/>
                    <a:pt x="597" y="5006"/>
                  </a:cubicBezTo>
                  <a:close/>
                  <a:moveTo>
                    <a:pt x="2417" y="2504"/>
                  </a:moveTo>
                  <a:cubicBezTo>
                    <a:pt x="2415" y="2506"/>
                    <a:pt x="2414" y="2508"/>
                    <a:pt x="2414" y="2510"/>
                  </a:cubicBezTo>
                  <a:cubicBezTo>
                    <a:pt x="2414" y="2510"/>
                    <a:pt x="2414" y="2511"/>
                    <a:pt x="2414" y="2511"/>
                  </a:cubicBezTo>
                  <a:cubicBezTo>
                    <a:pt x="2414" y="2511"/>
                    <a:pt x="2414" y="2510"/>
                    <a:pt x="2414" y="2510"/>
                  </a:cubicBezTo>
                  <a:cubicBezTo>
                    <a:pt x="2414" y="2508"/>
                    <a:pt x="2415" y="2506"/>
                    <a:pt x="2417" y="2504"/>
                  </a:cubicBezTo>
                  <a:cubicBezTo>
                    <a:pt x="2417" y="2503"/>
                    <a:pt x="2419" y="2501"/>
                    <a:pt x="2420" y="2500"/>
                  </a:cubicBezTo>
                  <a:cubicBezTo>
                    <a:pt x="2420" y="2500"/>
                    <a:pt x="2420" y="2500"/>
                    <a:pt x="2420" y="2500"/>
                  </a:cubicBezTo>
                  <a:cubicBezTo>
                    <a:pt x="2419" y="2502"/>
                    <a:pt x="2417" y="2503"/>
                    <a:pt x="2417" y="25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5" name="Freeform 82"/>
            <p:cNvSpPr>
              <a:spLocks noEditPoints="1"/>
            </p:cNvSpPr>
            <p:nvPr/>
          </p:nvSpPr>
          <p:spPr bwMode="auto">
            <a:xfrm>
              <a:off x="8740775" y="1674813"/>
              <a:ext cx="3251200" cy="3214687"/>
            </a:xfrm>
            <a:custGeom>
              <a:avLst/>
              <a:gdLst>
                <a:gd name="T0" fmla="*/ 608 w 5108"/>
                <a:gd name="T1" fmla="*/ 4471 h 5048"/>
                <a:gd name="T2" fmla="*/ 618 w 5108"/>
                <a:gd name="T3" fmla="*/ 4462 h 5048"/>
                <a:gd name="T4" fmla="*/ 1199 w 5108"/>
                <a:gd name="T5" fmla="*/ 4380 h 5048"/>
                <a:gd name="T6" fmla="*/ 929 w 5108"/>
                <a:gd name="T7" fmla="*/ 4068 h 5048"/>
                <a:gd name="T8" fmla="*/ 1219 w 5108"/>
                <a:gd name="T9" fmla="*/ 3831 h 5048"/>
                <a:gd name="T10" fmla="*/ 1800 w 5108"/>
                <a:gd name="T11" fmla="*/ 3749 h 5048"/>
                <a:gd name="T12" fmla="*/ 1530 w 5108"/>
                <a:gd name="T13" fmla="*/ 3437 h 5048"/>
                <a:gd name="T14" fmla="*/ 1822 w 5108"/>
                <a:gd name="T15" fmla="*/ 3201 h 5048"/>
                <a:gd name="T16" fmla="*/ 1831 w 5108"/>
                <a:gd name="T17" fmla="*/ 3121 h 5048"/>
                <a:gd name="T18" fmla="*/ 2123 w 5108"/>
                <a:gd name="T19" fmla="*/ 2880 h 5048"/>
                <a:gd name="T20" fmla="*/ 2699 w 5108"/>
                <a:gd name="T21" fmla="*/ 2807 h 5048"/>
                <a:gd name="T22" fmla="*/ 2430 w 5108"/>
                <a:gd name="T23" fmla="*/ 2491 h 5048"/>
                <a:gd name="T24" fmla="*/ 2723 w 5108"/>
                <a:gd name="T25" fmla="*/ 2255 h 5048"/>
                <a:gd name="T26" fmla="*/ 3015 w 5108"/>
                <a:gd name="T27" fmla="*/ 1944 h 5048"/>
                <a:gd name="T28" fmla="*/ 3028 w 5108"/>
                <a:gd name="T29" fmla="*/ 1929 h 5048"/>
                <a:gd name="T30" fmla="*/ 3606 w 5108"/>
                <a:gd name="T31" fmla="*/ 1852 h 5048"/>
                <a:gd name="T32" fmla="*/ 3616 w 5108"/>
                <a:gd name="T33" fmla="*/ 1313 h 5048"/>
                <a:gd name="T34" fmla="*/ 3629 w 5108"/>
                <a:gd name="T35" fmla="*/ 1299 h 5048"/>
                <a:gd name="T36" fmla="*/ 4207 w 5108"/>
                <a:gd name="T37" fmla="*/ 1221 h 5048"/>
                <a:gd name="T38" fmla="*/ 4217 w 5108"/>
                <a:gd name="T39" fmla="*/ 682 h 5048"/>
                <a:gd name="T40" fmla="*/ 4225 w 5108"/>
                <a:gd name="T41" fmla="*/ 674 h 5048"/>
                <a:gd name="T42" fmla="*/ 4517 w 5108"/>
                <a:gd name="T43" fmla="*/ 367 h 5048"/>
                <a:gd name="T44" fmla="*/ 4533 w 5108"/>
                <a:gd name="T45" fmla="*/ 348 h 5048"/>
                <a:gd name="T46" fmla="*/ 5108 w 5108"/>
                <a:gd name="T47" fmla="*/ 274 h 5048"/>
                <a:gd name="T48" fmla="*/ 4824 w 5108"/>
                <a:gd name="T49" fmla="*/ 29 h 5048"/>
                <a:gd name="T50" fmla="*/ 4511 w 5108"/>
                <a:gd name="T51" fmla="*/ 295 h 5048"/>
                <a:gd name="T52" fmla="*/ 4523 w 5108"/>
                <a:gd name="T53" fmla="*/ 345 h 5048"/>
                <a:gd name="T54" fmla="*/ 4211 w 5108"/>
                <a:gd name="T55" fmla="*/ 611 h 5048"/>
                <a:gd name="T56" fmla="*/ 4223 w 5108"/>
                <a:gd name="T57" fmla="*/ 660 h 5048"/>
                <a:gd name="T58" fmla="*/ 3910 w 5108"/>
                <a:gd name="T59" fmla="*/ 926 h 5048"/>
                <a:gd name="T60" fmla="*/ 3922 w 5108"/>
                <a:gd name="T61" fmla="*/ 976 h 5048"/>
                <a:gd name="T62" fmla="*/ 3610 w 5108"/>
                <a:gd name="T63" fmla="*/ 1242 h 5048"/>
                <a:gd name="T64" fmla="*/ 3622 w 5108"/>
                <a:gd name="T65" fmla="*/ 1291 h 5048"/>
                <a:gd name="T66" fmla="*/ 3309 w 5108"/>
                <a:gd name="T67" fmla="*/ 1557 h 5048"/>
                <a:gd name="T68" fmla="*/ 3321 w 5108"/>
                <a:gd name="T69" fmla="*/ 1607 h 5048"/>
                <a:gd name="T70" fmla="*/ 3012 w 5108"/>
                <a:gd name="T71" fmla="*/ 1867 h 5048"/>
                <a:gd name="T72" fmla="*/ 3018 w 5108"/>
                <a:gd name="T73" fmla="*/ 1879 h 5048"/>
                <a:gd name="T74" fmla="*/ 3008 w 5108"/>
                <a:gd name="T75" fmla="*/ 1938 h 5048"/>
                <a:gd name="T76" fmla="*/ 2711 w 5108"/>
                <a:gd name="T77" fmla="*/ 2225 h 5048"/>
                <a:gd name="T78" fmla="*/ 2728 w 5108"/>
                <a:gd name="T79" fmla="*/ 2221 h 5048"/>
                <a:gd name="T80" fmla="*/ 2417 w 5108"/>
                <a:gd name="T81" fmla="*/ 2490 h 5048"/>
                <a:gd name="T82" fmla="*/ 2420 w 5108"/>
                <a:gd name="T83" fmla="*/ 2524 h 5048"/>
                <a:gd name="T84" fmla="*/ 2123 w 5108"/>
                <a:gd name="T85" fmla="*/ 2798 h 5048"/>
                <a:gd name="T86" fmla="*/ 2119 w 5108"/>
                <a:gd name="T87" fmla="*/ 2819 h 5048"/>
                <a:gd name="T88" fmla="*/ 1823 w 5108"/>
                <a:gd name="T89" fmla="*/ 3114 h 5048"/>
                <a:gd name="T90" fmla="*/ 1819 w 5108"/>
                <a:gd name="T91" fmla="*/ 3135 h 5048"/>
                <a:gd name="T92" fmla="*/ 1522 w 5108"/>
                <a:gd name="T93" fmla="*/ 3429 h 5048"/>
                <a:gd name="T94" fmla="*/ 1518 w 5108"/>
                <a:gd name="T95" fmla="*/ 3450 h 5048"/>
                <a:gd name="T96" fmla="*/ 1222 w 5108"/>
                <a:gd name="T97" fmla="*/ 3745 h 5048"/>
                <a:gd name="T98" fmla="*/ 1218 w 5108"/>
                <a:gd name="T99" fmla="*/ 3766 h 5048"/>
                <a:gd name="T100" fmla="*/ 923 w 5108"/>
                <a:gd name="T101" fmla="*/ 4059 h 5048"/>
                <a:gd name="T102" fmla="*/ 911 w 5108"/>
                <a:gd name="T103" fmla="*/ 4101 h 5048"/>
                <a:gd name="T104" fmla="*/ 904 w 5108"/>
                <a:gd name="T105" fmla="*/ 4146 h 5048"/>
                <a:gd name="T106" fmla="*/ 605 w 5108"/>
                <a:gd name="T107" fmla="*/ 4437 h 5048"/>
                <a:gd name="T108" fmla="*/ 626 w 5108"/>
                <a:gd name="T109" fmla="*/ 4417 h 5048"/>
                <a:gd name="T110" fmla="*/ 317 w 5108"/>
                <a:gd name="T111" fmla="*/ 4694 h 5048"/>
                <a:gd name="T112" fmla="*/ 310 w 5108"/>
                <a:gd name="T113" fmla="*/ 4732 h 5048"/>
                <a:gd name="T114" fmla="*/ 310 w 5108"/>
                <a:gd name="T115" fmla="*/ 4770 h 5048"/>
                <a:gd name="T116" fmla="*/ 0 w 5108"/>
                <a:gd name="T117" fmla="*/ 5048 h 5048"/>
                <a:gd name="T118" fmla="*/ 25 w 5108"/>
                <a:gd name="T119" fmla="*/ 5048 h 5048"/>
                <a:gd name="T120" fmla="*/ 598 w 5108"/>
                <a:gd name="T121" fmla="*/ 5011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08" h="5048">
                  <a:moveTo>
                    <a:pt x="599" y="5006"/>
                  </a:moveTo>
                  <a:cubicBezTo>
                    <a:pt x="319" y="4779"/>
                    <a:pt x="319" y="4779"/>
                    <a:pt x="319" y="4779"/>
                  </a:cubicBezTo>
                  <a:cubicBezTo>
                    <a:pt x="318" y="4779"/>
                    <a:pt x="318" y="4778"/>
                    <a:pt x="317" y="4778"/>
                  </a:cubicBezTo>
                  <a:cubicBezTo>
                    <a:pt x="318" y="4777"/>
                    <a:pt x="318" y="4777"/>
                    <a:pt x="318" y="4777"/>
                  </a:cubicBezTo>
                  <a:cubicBezTo>
                    <a:pt x="319" y="4775"/>
                    <a:pt x="320" y="4774"/>
                    <a:pt x="320" y="4773"/>
                  </a:cubicBezTo>
                  <a:cubicBezTo>
                    <a:pt x="321" y="4771"/>
                    <a:pt x="323" y="4770"/>
                    <a:pt x="324" y="4769"/>
                  </a:cubicBezTo>
                  <a:cubicBezTo>
                    <a:pt x="325" y="4767"/>
                    <a:pt x="325" y="4766"/>
                    <a:pt x="326" y="4765"/>
                  </a:cubicBezTo>
                  <a:cubicBezTo>
                    <a:pt x="327" y="4765"/>
                    <a:pt x="327" y="4765"/>
                    <a:pt x="327" y="4765"/>
                  </a:cubicBezTo>
                  <a:cubicBezTo>
                    <a:pt x="332" y="4754"/>
                    <a:pt x="335" y="4744"/>
                    <a:pt x="335" y="4732"/>
                  </a:cubicBezTo>
                  <a:cubicBezTo>
                    <a:pt x="335" y="4721"/>
                    <a:pt x="332" y="4710"/>
                    <a:pt x="326" y="4700"/>
                  </a:cubicBezTo>
                  <a:cubicBezTo>
                    <a:pt x="326" y="4700"/>
                    <a:pt x="327" y="4699"/>
                    <a:pt x="328" y="4699"/>
                  </a:cubicBezTo>
                  <a:cubicBezTo>
                    <a:pt x="608" y="4471"/>
                    <a:pt x="608" y="4471"/>
                    <a:pt x="608" y="4471"/>
                  </a:cubicBezTo>
                  <a:cubicBezTo>
                    <a:pt x="609" y="4470"/>
                    <a:pt x="610" y="4469"/>
                    <a:pt x="611" y="4468"/>
                  </a:cubicBezTo>
                  <a:cubicBezTo>
                    <a:pt x="611" y="4468"/>
                    <a:pt x="611" y="4468"/>
                    <a:pt x="611" y="4468"/>
                  </a:cubicBezTo>
                  <a:cubicBezTo>
                    <a:pt x="612" y="4469"/>
                    <a:pt x="613" y="4470"/>
                    <a:pt x="614" y="4471"/>
                  </a:cubicBezTo>
                  <a:cubicBezTo>
                    <a:pt x="893" y="4698"/>
                    <a:pt x="893" y="4698"/>
                    <a:pt x="893" y="4698"/>
                  </a:cubicBezTo>
                  <a:cubicBezTo>
                    <a:pt x="894" y="4698"/>
                    <a:pt x="895" y="4700"/>
                    <a:pt x="895" y="4700"/>
                  </a:cubicBezTo>
                  <a:cubicBezTo>
                    <a:pt x="896" y="4698"/>
                    <a:pt x="897" y="4697"/>
                    <a:pt x="898" y="4695"/>
                  </a:cubicBezTo>
                  <a:cubicBezTo>
                    <a:pt x="899" y="4694"/>
                    <a:pt x="900" y="4693"/>
                    <a:pt x="901" y="4692"/>
                  </a:cubicBezTo>
                  <a:cubicBezTo>
                    <a:pt x="901" y="4692"/>
                    <a:pt x="901" y="4691"/>
                    <a:pt x="901" y="4691"/>
                  </a:cubicBezTo>
                  <a:cubicBezTo>
                    <a:pt x="900" y="4691"/>
                    <a:pt x="900" y="4690"/>
                    <a:pt x="899" y="4690"/>
                  </a:cubicBezTo>
                  <a:cubicBezTo>
                    <a:pt x="620" y="4463"/>
                    <a:pt x="620" y="4463"/>
                    <a:pt x="620" y="4463"/>
                  </a:cubicBezTo>
                  <a:cubicBezTo>
                    <a:pt x="619" y="4463"/>
                    <a:pt x="619" y="4462"/>
                    <a:pt x="618" y="4462"/>
                  </a:cubicBezTo>
                  <a:cubicBezTo>
                    <a:pt x="618" y="4462"/>
                    <a:pt x="618" y="4462"/>
                    <a:pt x="618" y="4462"/>
                  </a:cubicBezTo>
                  <a:cubicBezTo>
                    <a:pt x="619" y="4460"/>
                    <a:pt x="620" y="4459"/>
                    <a:pt x="621" y="4458"/>
                  </a:cubicBezTo>
                  <a:cubicBezTo>
                    <a:pt x="622" y="4456"/>
                    <a:pt x="623" y="4455"/>
                    <a:pt x="624" y="4453"/>
                  </a:cubicBezTo>
                  <a:cubicBezTo>
                    <a:pt x="625" y="4451"/>
                    <a:pt x="626" y="4450"/>
                    <a:pt x="627" y="4449"/>
                  </a:cubicBezTo>
                  <a:cubicBezTo>
                    <a:pt x="632" y="4439"/>
                    <a:pt x="635" y="4428"/>
                    <a:pt x="635" y="4417"/>
                  </a:cubicBezTo>
                  <a:cubicBezTo>
                    <a:pt x="635" y="4405"/>
                    <a:pt x="632" y="4395"/>
                    <a:pt x="627" y="4384"/>
                  </a:cubicBezTo>
                  <a:cubicBezTo>
                    <a:pt x="627" y="4384"/>
                    <a:pt x="628" y="4383"/>
                    <a:pt x="629" y="4383"/>
                  </a:cubicBezTo>
                  <a:cubicBezTo>
                    <a:pt x="908" y="4156"/>
                    <a:pt x="908" y="4156"/>
                    <a:pt x="908" y="4156"/>
                  </a:cubicBezTo>
                  <a:cubicBezTo>
                    <a:pt x="909" y="4155"/>
                    <a:pt x="910" y="4154"/>
                    <a:pt x="911" y="4153"/>
                  </a:cubicBezTo>
                  <a:cubicBezTo>
                    <a:pt x="912" y="4154"/>
                    <a:pt x="913" y="4155"/>
                    <a:pt x="914" y="4156"/>
                  </a:cubicBezTo>
                  <a:cubicBezTo>
                    <a:pt x="1194" y="4383"/>
                    <a:pt x="1194" y="4383"/>
                    <a:pt x="1194" y="4383"/>
                  </a:cubicBezTo>
                  <a:cubicBezTo>
                    <a:pt x="1195" y="4383"/>
                    <a:pt x="1196" y="4384"/>
                    <a:pt x="1196" y="4384"/>
                  </a:cubicBezTo>
                  <a:cubicBezTo>
                    <a:pt x="1197" y="4383"/>
                    <a:pt x="1198" y="4382"/>
                    <a:pt x="1199" y="4380"/>
                  </a:cubicBezTo>
                  <a:cubicBezTo>
                    <a:pt x="1200" y="4379"/>
                    <a:pt x="1201" y="4378"/>
                    <a:pt x="1201" y="4376"/>
                  </a:cubicBezTo>
                  <a:cubicBezTo>
                    <a:pt x="1202" y="4376"/>
                    <a:pt x="1202" y="4376"/>
                    <a:pt x="1202" y="4376"/>
                  </a:cubicBezTo>
                  <a:cubicBezTo>
                    <a:pt x="1201" y="4376"/>
                    <a:pt x="1201" y="4375"/>
                    <a:pt x="1200" y="4375"/>
                  </a:cubicBezTo>
                  <a:cubicBezTo>
                    <a:pt x="920" y="4147"/>
                    <a:pt x="920" y="4147"/>
                    <a:pt x="920" y="4147"/>
                  </a:cubicBezTo>
                  <a:cubicBezTo>
                    <a:pt x="919" y="4147"/>
                    <a:pt x="919" y="4147"/>
                    <a:pt x="919" y="4147"/>
                  </a:cubicBezTo>
                  <a:cubicBezTo>
                    <a:pt x="919" y="4147"/>
                    <a:pt x="918" y="4146"/>
                    <a:pt x="918" y="4146"/>
                  </a:cubicBezTo>
                  <a:cubicBezTo>
                    <a:pt x="919" y="4144"/>
                    <a:pt x="920" y="4143"/>
                    <a:pt x="921" y="4142"/>
                  </a:cubicBezTo>
                  <a:cubicBezTo>
                    <a:pt x="922" y="4140"/>
                    <a:pt x="923" y="4139"/>
                    <a:pt x="924" y="4138"/>
                  </a:cubicBezTo>
                  <a:cubicBezTo>
                    <a:pt x="925" y="4136"/>
                    <a:pt x="926" y="4135"/>
                    <a:pt x="927" y="4134"/>
                  </a:cubicBezTo>
                  <a:cubicBezTo>
                    <a:pt x="932" y="4123"/>
                    <a:pt x="935" y="4113"/>
                    <a:pt x="935" y="4101"/>
                  </a:cubicBezTo>
                  <a:cubicBezTo>
                    <a:pt x="935" y="4090"/>
                    <a:pt x="932" y="4079"/>
                    <a:pt x="927" y="4069"/>
                  </a:cubicBezTo>
                  <a:cubicBezTo>
                    <a:pt x="927" y="4069"/>
                    <a:pt x="928" y="4068"/>
                    <a:pt x="929" y="4068"/>
                  </a:cubicBezTo>
                  <a:cubicBezTo>
                    <a:pt x="1209" y="3840"/>
                    <a:pt x="1209" y="3840"/>
                    <a:pt x="1209" y="3840"/>
                  </a:cubicBezTo>
                  <a:cubicBezTo>
                    <a:pt x="1210" y="3839"/>
                    <a:pt x="1211" y="3838"/>
                    <a:pt x="1212" y="3837"/>
                  </a:cubicBezTo>
                  <a:cubicBezTo>
                    <a:pt x="1213" y="3838"/>
                    <a:pt x="1214" y="3839"/>
                    <a:pt x="1215" y="3840"/>
                  </a:cubicBezTo>
                  <a:cubicBezTo>
                    <a:pt x="1494" y="4068"/>
                    <a:pt x="1494" y="4068"/>
                    <a:pt x="1494" y="4068"/>
                  </a:cubicBezTo>
                  <a:cubicBezTo>
                    <a:pt x="1495" y="4068"/>
                    <a:pt x="1496" y="4069"/>
                    <a:pt x="1496" y="4069"/>
                  </a:cubicBezTo>
                  <a:cubicBezTo>
                    <a:pt x="1497" y="4068"/>
                    <a:pt x="1498" y="4067"/>
                    <a:pt x="1499" y="4064"/>
                  </a:cubicBezTo>
                  <a:cubicBezTo>
                    <a:pt x="1500" y="4064"/>
                    <a:pt x="1501" y="4062"/>
                    <a:pt x="1502" y="4061"/>
                  </a:cubicBezTo>
                  <a:cubicBezTo>
                    <a:pt x="1502" y="4061"/>
                    <a:pt x="1502" y="4060"/>
                    <a:pt x="1502" y="4060"/>
                  </a:cubicBezTo>
                  <a:cubicBezTo>
                    <a:pt x="1501" y="4060"/>
                    <a:pt x="1501" y="4059"/>
                    <a:pt x="1500" y="4059"/>
                  </a:cubicBezTo>
                  <a:cubicBezTo>
                    <a:pt x="1221" y="3832"/>
                    <a:pt x="1221" y="3832"/>
                    <a:pt x="1221" y="3832"/>
                  </a:cubicBezTo>
                  <a:cubicBezTo>
                    <a:pt x="1220" y="3832"/>
                    <a:pt x="1220" y="3831"/>
                    <a:pt x="1219" y="3831"/>
                  </a:cubicBezTo>
                  <a:cubicBezTo>
                    <a:pt x="1219" y="3831"/>
                    <a:pt x="1219" y="3831"/>
                    <a:pt x="1219" y="3831"/>
                  </a:cubicBezTo>
                  <a:cubicBezTo>
                    <a:pt x="1220" y="3829"/>
                    <a:pt x="1221" y="3828"/>
                    <a:pt x="1222" y="3827"/>
                  </a:cubicBezTo>
                  <a:cubicBezTo>
                    <a:pt x="1223" y="3825"/>
                    <a:pt x="1224" y="3824"/>
                    <a:pt x="1225" y="3823"/>
                  </a:cubicBezTo>
                  <a:cubicBezTo>
                    <a:pt x="1226" y="3820"/>
                    <a:pt x="1227" y="3819"/>
                    <a:pt x="1228" y="3818"/>
                  </a:cubicBezTo>
                  <a:cubicBezTo>
                    <a:pt x="1233" y="3808"/>
                    <a:pt x="1236" y="3797"/>
                    <a:pt x="1236" y="3786"/>
                  </a:cubicBezTo>
                  <a:cubicBezTo>
                    <a:pt x="1236" y="3774"/>
                    <a:pt x="1233" y="3764"/>
                    <a:pt x="1228" y="3753"/>
                  </a:cubicBezTo>
                  <a:cubicBezTo>
                    <a:pt x="1228" y="3753"/>
                    <a:pt x="1229" y="3752"/>
                    <a:pt x="1230" y="3752"/>
                  </a:cubicBezTo>
                  <a:cubicBezTo>
                    <a:pt x="1509" y="3525"/>
                    <a:pt x="1509" y="3525"/>
                    <a:pt x="1509" y="3525"/>
                  </a:cubicBezTo>
                  <a:cubicBezTo>
                    <a:pt x="1510" y="3524"/>
                    <a:pt x="1511" y="3523"/>
                    <a:pt x="1512" y="3522"/>
                  </a:cubicBezTo>
                  <a:cubicBezTo>
                    <a:pt x="1513" y="3523"/>
                    <a:pt x="1514" y="3524"/>
                    <a:pt x="1515" y="3525"/>
                  </a:cubicBezTo>
                  <a:cubicBezTo>
                    <a:pt x="1795" y="3752"/>
                    <a:pt x="1795" y="3752"/>
                    <a:pt x="1795" y="3752"/>
                  </a:cubicBezTo>
                  <a:cubicBezTo>
                    <a:pt x="1796" y="3752"/>
                    <a:pt x="1797" y="3753"/>
                    <a:pt x="1797" y="3753"/>
                  </a:cubicBezTo>
                  <a:cubicBezTo>
                    <a:pt x="1798" y="3752"/>
                    <a:pt x="1799" y="3751"/>
                    <a:pt x="1800" y="3749"/>
                  </a:cubicBezTo>
                  <a:cubicBezTo>
                    <a:pt x="1801" y="3748"/>
                    <a:pt x="1802" y="3747"/>
                    <a:pt x="1803" y="3745"/>
                  </a:cubicBezTo>
                  <a:cubicBezTo>
                    <a:pt x="1803" y="3745"/>
                    <a:pt x="1803" y="3745"/>
                    <a:pt x="1803" y="3745"/>
                  </a:cubicBezTo>
                  <a:cubicBezTo>
                    <a:pt x="1802" y="3745"/>
                    <a:pt x="1802" y="3744"/>
                    <a:pt x="1801" y="3744"/>
                  </a:cubicBezTo>
                  <a:cubicBezTo>
                    <a:pt x="1521" y="3517"/>
                    <a:pt x="1521" y="3517"/>
                    <a:pt x="1521" y="3517"/>
                  </a:cubicBezTo>
                  <a:cubicBezTo>
                    <a:pt x="1520" y="3517"/>
                    <a:pt x="1520" y="3516"/>
                    <a:pt x="1519" y="3516"/>
                  </a:cubicBezTo>
                  <a:cubicBezTo>
                    <a:pt x="1519" y="3516"/>
                    <a:pt x="1519" y="3516"/>
                    <a:pt x="1519" y="3516"/>
                  </a:cubicBezTo>
                  <a:cubicBezTo>
                    <a:pt x="1520" y="3513"/>
                    <a:pt x="1521" y="3512"/>
                    <a:pt x="1522" y="3511"/>
                  </a:cubicBezTo>
                  <a:cubicBezTo>
                    <a:pt x="1523" y="3509"/>
                    <a:pt x="1524" y="3508"/>
                    <a:pt x="1525" y="3507"/>
                  </a:cubicBezTo>
                  <a:cubicBezTo>
                    <a:pt x="1526" y="3505"/>
                    <a:pt x="1527" y="3504"/>
                    <a:pt x="1528" y="3503"/>
                  </a:cubicBezTo>
                  <a:cubicBezTo>
                    <a:pt x="1533" y="3492"/>
                    <a:pt x="1536" y="3482"/>
                    <a:pt x="1536" y="3470"/>
                  </a:cubicBezTo>
                  <a:cubicBezTo>
                    <a:pt x="1536" y="3459"/>
                    <a:pt x="1533" y="3448"/>
                    <a:pt x="1528" y="3438"/>
                  </a:cubicBezTo>
                  <a:cubicBezTo>
                    <a:pt x="1528" y="3438"/>
                    <a:pt x="1529" y="3437"/>
                    <a:pt x="1530" y="3437"/>
                  </a:cubicBezTo>
                  <a:cubicBezTo>
                    <a:pt x="1810" y="3210"/>
                    <a:pt x="1810" y="3210"/>
                    <a:pt x="1810" y="3210"/>
                  </a:cubicBezTo>
                  <a:cubicBezTo>
                    <a:pt x="1811" y="3209"/>
                    <a:pt x="1812" y="3207"/>
                    <a:pt x="1813" y="3206"/>
                  </a:cubicBezTo>
                  <a:cubicBezTo>
                    <a:pt x="1814" y="3207"/>
                    <a:pt x="1815" y="3209"/>
                    <a:pt x="1816" y="3210"/>
                  </a:cubicBezTo>
                  <a:cubicBezTo>
                    <a:pt x="2095" y="3437"/>
                    <a:pt x="2095" y="3437"/>
                    <a:pt x="2095" y="3437"/>
                  </a:cubicBezTo>
                  <a:cubicBezTo>
                    <a:pt x="2096" y="3437"/>
                    <a:pt x="2097" y="3438"/>
                    <a:pt x="2097" y="3438"/>
                  </a:cubicBezTo>
                  <a:cubicBezTo>
                    <a:pt x="2098" y="3437"/>
                    <a:pt x="2098" y="3437"/>
                    <a:pt x="2099" y="3436"/>
                  </a:cubicBezTo>
                  <a:cubicBezTo>
                    <a:pt x="2099" y="3436"/>
                    <a:pt x="2100" y="3435"/>
                    <a:pt x="2100" y="3434"/>
                  </a:cubicBezTo>
                  <a:cubicBezTo>
                    <a:pt x="2100" y="3434"/>
                    <a:pt x="2100" y="3434"/>
                    <a:pt x="2100" y="3434"/>
                  </a:cubicBezTo>
                  <a:cubicBezTo>
                    <a:pt x="2101" y="3433"/>
                    <a:pt x="2101" y="3433"/>
                    <a:pt x="2102" y="3432"/>
                  </a:cubicBezTo>
                  <a:cubicBezTo>
                    <a:pt x="2102" y="3431"/>
                    <a:pt x="2103" y="3431"/>
                    <a:pt x="2103" y="3429"/>
                  </a:cubicBezTo>
                  <a:cubicBezTo>
                    <a:pt x="2102" y="3429"/>
                    <a:pt x="2102" y="3428"/>
                    <a:pt x="2101" y="3428"/>
                  </a:cubicBezTo>
                  <a:cubicBezTo>
                    <a:pt x="1822" y="3201"/>
                    <a:pt x="1822" y="3201"/>
                    <a:pt x="1822" y="3201"/>
                  </a:cubicBezTo>
                  <a:cubicBezTo>
                    <a:pt x="1821" y="3201"/>
                    <a:pt x="1821" y="3200"/>
                    <a:pt x="1820" y="3200"/>
                  </a:cubicBezTo>
                  <a:cubicBezTo>
                    <a:pt x="1820" y="3199"/>
                    <a:pt x="1821" y="3198"/>
                    <a:pt x="1821" y="3198"/>
                  </a:cubicBezTo>
                  <a:cubicBezTo>
                    <a:pt x="1822" y="3197"/>
                    <a:pt x="1822" y="3197"/>
                    <a:pt x="1823" y="3196"/>
                  </a:cubicBezTo>
                  <a:cubicBezTo>
                    <a:pt x="1823" y="3196"/>
                    <a:pt x="1823" y="3196"/>
                    <a:pt x="1823" y="3196"/>
                  </a:cubicBezTo>
                  <a:cubicBezTo>
                    <a:pt x="1823" y="3195"/>
                    <a:pt x="1824" y="3194"/>
                    <a:pt x="1824" y="3194"/>
                  </a:cubicBezTo>
                  <a:cubicBezTo>
                    <a:pt x="1825" y="3193"/>
                    <a:pt x="1825" y="3192"/>
                    <a:pt x="1826" y="3192"/>
                  </a:cubicBezTo>
                  <a:cubicBezTo>
                    <a:pt x="1826" y="3192"/>
                    <a:pt x="1826" y="3192"/>
                    <a:pt x="1826" y="3192"/>
                  </a:cubicBezTo>
                  <a:cubicBezTo>
                    <a:pt x="1826" y="3191"/>
                    <a:pt x="1827" y="3190"/>
                    <a:pt x="1827" y="3189"/>
                  </a:cubicBezTo>
                  <a:cubicBezTo>
                    <a:pt x="1828" y="3189"/>
                    <a:pt x="1828" y="3188"/>
                    <a:pt x="1829" y="3187"/>
                  </a:cubicBezTo>
                  <a:cubicBezTo>
                    <a:pt x="1834" y="3177"/>
                    <a:pt x="1837" y="3166"/>
                    <a:pt x="1837" y="3155"/>
                  </a:cubicBezTo>
                  <a:cubicBezTo>
                    <a:pt x="1837" y="3143"/>
                    <a:pt x="1834" y="3133"/>
                    <a:pt x="1829" y="3122"/>
                  </a:cubicBezTo>
                  <a:cubicBezTo>
                    <a:pt x="1829" y="3122"/>
                    <a:pt x="1830" y="3121"/>
                    <a:pt x="1831" y="3121"/>
                  </a:cubicBezTo>
                  <a:cubicBezTo>
                    <a:pt x="2110" y="2894"/>
                    <a:pt x="2110" y="2894"/>
                    <a:pt x="2110" y="2894"/>
                  </a:cubicBezTo>
                  <a:cubicBezTo>
                    <a:pt x="2111" y="2893"/>
                    <a:pt x="2112" y="2892"/>
                    <a:pt x="2113" y="2891"/>
                  </a:cubicBezTo>
                  <a:cubicBezTo>
                    <a:pt x="2114" y="2892"/>
                    <a:pt x="2115" y="2893"/>
                    <a:pt x="2116" y="2894"/>
                  </a:cubicBezTo>
                  <a:cubicBezTo>
                    <a:pt x="2396" y="3121"/>
                    <a:pt x="2396" y="3121"/>
                    <a:pt x="2396" y="3121"/>
                  </a:cubicBezTo>
                  <a:cubicBezTo>
                    <a:pt x="2397" y="3121"/>
                    <a:pt x="2398" y="3122"/>
                    <a:pt x="2398" y="3122"/>
                  </a:cubicBezTo>
                  <a:cubicBezTo>
                    <a:pt x="2398" y="3122"/>
                    <a:pt x="2398" y="3122"/>
                    <a:pt x="2398" y="3122"/>
                  </a:cubicBezTo>
                  <a:cubicBezTo>
                    <a:pt x="2399" y="3121"/>
                    <a:pt x="2400" y="3120"/>
                    <a:pt x="2401" y="3118"/>
                  </a:cubicBezTo>
                  <a:cubicBezTo>
                    <a:pt x="2402" y="3117"/>
                    <a:pt x="2403" y="3116"/>
                    <a:pt x="2404" y="3114"/>
                  </a:cubicBezTo>
                  <a:cubicBezTo>
                    <a:pt x="2403" y="3114"/>
                    <a:pt x="2403" y="3113"/>
                    <a:pt x="2402" y="3113"/>
                  </a:cubicBezTo>
                  <a:cubicBezTo>
                    <a:pt x="2122" y="2886"/>
                    <a:pt x="2122" y="2886"/>
                    <a:pt x="2122" y="2886"/>
                  </a:cubicBezTo>
                  <a:cubicBezTo>
                    <a:pt x="2122" y="2886"/>
                    <a:pt x="2122" y="2885"/>
                    <a:pt x="2121" y="2885"/>
                  </a:cubicBezTo>
                  <a:cubicBezTo>
                    <a:pt x="2122" y="2883"/>
                    <a:pt x="2122" y="2882"/>
                    <a:pt x="2123" y="2880"/>
                  </a:cubicBezTo>
                  <a:cubicBezTo>
                    <a:pt x="2124" y="2878"/>
                    <a:pt x="2126" y="2877"/>
                    <a:pt x="2127" y="2876"/>
                  </a:cubicBezTo>
                  <a:cubicBezTo>
                    <a:pt x="2127" y="2874"/>
                    <a:pt x="2128" y="2873"/>
                    <a:pt x="2129" y="2872"/>
                  </a:cubicBezTo>
                  <a:cubicBezTo>
                    <a:pt x="2129" y="2872"/>
                    <a:pt x="2129" y="2872"/>
                    <a:pt x="2130" y="2872"/>
                  </a:cubicBezTo>
                  <a:cubicBezTo>
                    <a:pt x="2135" y="2862"/>
                    <a:pt x="2138" y="2851"/>
                    <a:pt x="2138" y="2839"/>
                  </a:cubicBezTo>
                  <a:cubicBezTo>
                    <a:pt x="2138" y="2828"/>
                    <a:pt x="2135" y="2817"/>
                    <a:pt x="2130" y="2807"/>
                  </a:cubicBezTo>
                  <a:cubicBezTo>
                    <a:pt x="2130" y="2807"/>
                    <a:pt x="2131" y="2806"/>
                    <a:pt x="2132" y="2806"/>
                  </a:cubicBezTo>
                  <a:cubicBezTo>
                    <a:pt x="2411" y="2579"/>
                    <a:pt x="2411" y="2579"/>
                    <a:pt x="2411" y="2579"/>
                  </a:cubicBezTo>
                  <a:cubicBezTo>
                    <a:pt x="2412" y="2578"/>
                    <a:pt x="2413" y="2577"/>
                    <a:pt x="2414" y="2576"/>
                  </a:cubicBezTo>
                  <a:cubicBezTo>
                    <a:pt x="2415" y="2577"/>
                    <a:pt x="2416" y="2578"/>
                    <a:pt x="2417" y="2579"/>
                  </a:cubicBezTo>
                  <a:cubicBezTo>
                    <a:pt x="2697" y="2806"/>
                    <a:pt x="2697" y="2806"/>
                    <a:pt x="2697" y="2806"/>
                  </a:cubicBezTo>
                  <a:cubicBezTo>
                    <a:pt x="2697" y="2806"/>
                    <a:pt x="2698" y="2807"/>
                    <a:pt x="2698" y="2807"/>
                  </a:cubicBezTo>
                  <a:cubicBezTo>
                    <a:pt x="2698" y="2807"/>
                    <a:pt x="2699" y="2807"/>
                    <a:pt x="2699" y="2807"/>
                  </a:cubicBezTo>
                  <a:cubicBezTo>
                    <a:pt x="2700" y="2806"/>
                    <a:pt x="2701" y="2805"/>
                    <a:pt x="2702" y="2803"/>
                  </a:cubicBezTo>
                  <a:cubicBezTo>
                    <a:pt x="2703" y="2802"/>
                    <a:pt x="2704" y="2801"/>
                    <a:pt x="2705" y="2798"/>
                  </a:cubicBezTo>
                  <a:cubicBezTo>
                    <a:pt x="2704" y="2798"/>
                    <a:pt x="2704" y="2797"/>
                    <a:pt x="2703" y="2797"/>
                  </a:cubicBezTo>
                  <a:cubicBezTo>
                    <a:pt x="2423" y="2570"/>
                    <a:pt x="2423" y="2570"/>
                    <a:pt x="2423" y="2570"/>
                  </a:cubicBezTo>
                  <a:cubicBezTo>
                    <a:pt x="2422" y="2570"/>
                    <a:pt x="2422" y="2569"/>
                    <a:pt x="2421" y="2569"/>
                  </a:cubicBezTo>
                  <a:cubicBezTo>
                    <a:pt x="2422" y="2567"/>
                    <a:pt x="2423" y="2566"/>
                    <a:pt x="2424" y="2565"/>
                  </a:cubicBezTo>
                  <a:cubicBezTo>
                    <a:pt x="2425" y="2563"/>
                    <a:pt x="2426" y="2562"/>
                    <a:pt x="2427" y="2561"/>
                  </a:cubicBezTo>
                  <a:cubicBezTo>
                    <a:pt x="2428" y="2559"/>
                    <a:pt x="2429" y="2558"/>
                    <a:pt x="2430" y="2557"/>
                  </a:cubicBezTo>
                  <a:cubicBezTo>
                    <a:pt x="2430" y="2557"/>
                    <a:pt x="2430" y="2557"/>
                    <a:pt x="2430" y="2557"/>
                  </a:cubicBezTo>
                  <a:cubicBezTo>
                    <a:pt x="2435" y="2546"/>
                    <a:pt x="2438" y="2536"/>
                    <a:pt x="2438" y="2524"/>
                  </a:cubicBezTo>
                  <a:cubicBezTo>
                    <a:pt x="2438" y="2524"/>
                    <a:pt x="2438" y="2524"/>
                    <a:pt x="2438" y="2524"/>
                  </a:cubicBezTo>
                  <a:cubicBezTo>
                    <a:pt x="2438" y="2512"/>
                    <a:pt x="2435" y="2502"/>
                    <a:pt x="2430" y="2491"/>
                  </a:cubicBezTo>
                  <a:cubicBezTo>
                    <a:pt x="2430" y="2491"/>
                    <a:pt x="2431" y="2490"/>
                    <a:pt x="2432" y="2490"/>
                  </a:cubicBezTo>
                  <a:cubicBezTo>
                    <a:pt x="2711" y="2263"/>
                    <a:pt x="2711" y="2263"/>
                    <a:pt x="2711" y="2263"/>
                  </a:cubicBezTo>
                  <a:cubicBezTo>
                    <a:pt x="2712" y="2262"/>
                    <a:pt x="2713" y="2261"/>
                    <a:pt x="2714" y="2260"/>
                  </a:cubicBezTo>
                  <a:cubicBezTo>
                    <a:pt x="2715" y="2261"/>
                    <a:pt x="2716" y="2262"/>
                    <a:pt x="2717" y="2263"/>
                  </a:cubicBezTo>
                  <a:cubicBezTo>
                    <a:pt x="2997" y="2490"/>
                    <a:pt x="2997" y="2490"/>
                    <a:pt x="2997" y="2490"/>
                  </a:cubicBezTo>
                  <a:cubicBezTo>
                    <a:pt x="2998" y="2490"/>
                    <a:pt x="2999" y="2491"/>
                    <a:pt x="2999" y="2491"/>
                  </a:cubicBezTo>
                  <a:cubicBezTo>
                    <a:pt x="2999" y="2491"/>
                    <a:pt x="2999" y="2491"/>
                    <a:pt x="2999" y="2491"/>
                  </a:cubicBezTo>
                  <a:cubicBezTo>
                    <a:pt x="3000" y="2490"/>
                    <a:pt x="3001" y="2489"/>
                    <a:pt x="3002" y="2487"/>
                  </a:cubicBezTo>
                  <a:cubicBezTo>
                    <a:pt x="3003" y="2486"/>
                    <a:pt x="3004" y="2485"/>
                    <a:pt x="3005" y="2483"/>
                  </a:cubicBezTo>
                  <a:cubicBezTo>
                    <a:pt x="3005" y="2483"/>
                    <a:pt x="3005" y="2483"/>
                    <a:pt x="3005" y="2483"/>
                  </a:cubicBezTo>
                  <a:cubicBezTo>
                    <a:pt x="3004" y="2483"/>
                    <a:pt x="3004" y="2482"/>
                    <a:pt x="3003" y="2482"/>
                  </a:cubicBezTo>
                  <a:cubicBezTo>
                    <a:pt x="2723" y="2255"/>
                    <a:pt x="2723" y="2255"/>
                    <a:pt x="2723" y="2255"/>
                  </a:cubicBezTo>
                  <a:cubicBezTo>
                    <a:pt x="2722" y="2255"/>
                    <a:pt x="2722" y="2253"/>
                    <a:pt x="2721" y="2253"/>
                  </a:cubicBezTo>
                  <a:cubicBezTo>
                    <a:pt x="2721" y="2253"/>
                    <a:pt x="2722" y="2253"/>
                    <a:pt x="2722" y="2253"/>
                  </a:cubicBezTo>
                  <a:cubicBezTo>
                    <a:pt x="2723" y="2251"/>
                    <a:pt x="2723" y="2250"/>
                    <a:pt x="2724" y="2249"/>
                  </a:cubicBezTo>
                  <a:cubicBezTo>
                    <a:pt x="2725" y="2247"/>
                    <a:pt x="2726" y="2246"/>
                    <a:pt x="2727" y="2245"/>
                  </a:cubicBezTo>
                  <a:cubicBezTo>
                    <a:pt x="2728" y="2243"/>
                    <a:pt x="2729" y="2242"/>
                    <a:pt x="2730" y="2241"/>
                  </a:cubicBezTo>
                  <a:cubicBezTo>
                    <a:pt x="2730" y="2241"/>
                    <a:pt x="2730" y="2241"/>
                    <a:pt x="2731" y="2240"/>
                  </a:cubicBezTo>
                  <a:cubicBezTo>
                    <a:pt x="2735" y="2230"/>
                    <a:pt x="2738" y="2220"/>
                    <a:pt x="2738" y="2208"/>
                  </a:cubicBezTo>
                  <a:cubicBezTo>
                    <a:pt x="2738" y="2197"/>
                    <a:pt x="2735" y="2186"/>
                    <a:pt x="2730" y="2176"/>
                  </a:cubicBezTo>
                  <a:cubicBezTo>
                    <a:pt x="2730" y="2176"/>
                    <a:pt x="2731" y="2174"/>
                    <a:pt x="2732" y="2174"/>
                  </a:cubicBezTo>
                  <a:cubicBezTo>
                    <a:pt x="3012" y="1947"/>
                    <a:pt x="3012" y="1947"/>
                    <a:pt x="3012" y="1947"/>
                  </a:cubicBezTo>
                  <a:cubicBezTo>
                    <a:pt x="3013" y="1946"/>
                    <a:pt x="3014" y="1945"/>
                    <a:pt x="3015" y="1944"/>
                  </a:cubicBezTo>
                  <a:cubicBezTo>
                    <a:pt x="3015" y="1944"/>
                    <a:pt x="3015" y="1944"/>
                    <a:pt x="3015" y="1944"/>
                  </a:cubicBezTo>
                  <a:cubicBezTo>
                    <a:pt x="3016" y="1945"/>
                    <a:pt x="3017" y="1946"/>
                    <a:pt x="3018" y="1947"/>
                  </a:cubicBezTo>
                  <a:cubicBezTo>
                    <a:pt x="3297" y="2174"/>
                    <a:pt x="3297" y="2174"/>
                    <a:pt x="3297" y="2174"/>
                  </a:cubicBezTo>
                  <a:cubicBezTo>
                    <a:pt x="3298" y="2174"/>
                    <a:pt x="3299" y="2175"/>
                    <a:pt x="3299" y="2175"/>
                  </a:cubicBezTo>
                  <a:cubicBezTo>
                    <a:pt x="3300" y="2174"/>
                    <a:pt x="3301" y="2173"/>
                    <a:pt x="3302" y="2171"/>
                  </a:cubicBezTo>
                  <a:cubicBezTo>
                    <a:pt x="3303" y="2170"/>
                    <a:pt x="3304" y="2169"/>
                    <a:pt x="3305" y="2168"/>
                  </a:cubicBezTo>
                  <a:cubicBezTo>
                    <a:pt x="3305" y="2168"/>
                    <a:pt x="3305" y="2167"/>
                    <a:pt x="3305" y="2167"/>
                  </a:cubicBezTo>
                  <a:cubicBezTo>
                    <a:pt x="3304" y="2167"/>
                    <a:pt x="3304" y="2166"/>
                    <a:pt x="3303" y="2166"/>
                  </a:cubicBezTo>
                  <a:cubicBezTo>
                    <a:pt x="3024" y="1939"/>
                    <a:pt x="3024" y="1939"/>
                    <a:pt x="3024" y="1939"/>
                  </a:cubicBezTo>
                  <a:cubicBezTo>
                    <a:pt x="3023" y="1939"/>
                    <a:pt x="3023" y="1938"/>
                    <a:pt x="3022" y="1938"/>
                  </a:cubicBezTo>
                  <a:cubicBezTo>
                    <a:pt x="3022" y="1938"/>
                    <a:pt x="3022" y="1938"/>
                    <a:pt x="3022" y="1938"/>
                  </a:cubicBezTo>
                  <a:cubicBezTo>
                    <a:pt x="3023" y="1936"/>
                    <a:pt x="3024" y="1935"/>
                    <a:pt x="3025" y="1934"/>
                  </a:cubicBezTo>
                  <a:cubicBezTo>
                    <a:pt x="3026" y="1932"/>
                    <a:pt x="3027" y="1930"/>
                    <a:pt x="3028" y="1929"/>
                  </a:cubicBezTo>
                  <a:cubicBezTo>
                    <a:pt x="3029" y="1927"/>
                    <a:pt x="3030" y="1926"/>
                    <a:pt x="3031" y="1925"/>
                  </a:cubicBezTo>
                  <a:cubicBezTo>
                    <a:pt x="3036" y="1915"/>
                    <a:pt x="3039" y="1904"/>
                    <a:pt x="3039" y="1893"/>
                  </a:cubicBezTo>
                  <a:cubicBezTo>
                    <a:pt x="3039" y="1881"/>
                    <a:pt x="3036" y="1871"/>
                    <a:pt x="3031" y="1860"/>
                  </a:cubicBezTo>
                  <a:cubicBezTo>
                    <a:pt x="3031" y="1860"/>
                    <a:pt x="3032" y="1859"/>
                    <a:pt x="3033" y="1859"/>
                  </a:cubicBezTo>
                  <a:cubicBezTo>
                    <a:pt x="3312" y="1632"/>
                    <a:pt x="3312" y="1632"/>
                    <a:pt x="3312" y="1632"/>
                  </a:cubicBezTo>
                  <a:cubicBezTo>
                    <a:pt x="3313" y="1631"/>
                    <a:pt x="3314" y="1630"/>
                    <a:pt x="3315" y="1629"/>
                  </a:cubicBezTo>
                  <a:cubicBezTo>
                    <a:pt x="3316" y="1630"/>
                    <a:pt x="3317" y="1631"/>
                    <a:pt x="3318" y="1632"/>
                  </a:cubicBezTo>
                  <a:cubicBezTo>
                    <a:pt x="3598" y="1859"/>
                    <a:pt x="3598" y="1859"/>
                    <a:pt x="3598" y="1859"/>
                  </a:cubicBezTo>
                  <a:cubicBezTo>
                    <a:pt x="3599" y="1859"/>
                    <a:pt x="3600" y="1860"/>
                    <a:pt x="3600" y="1860"/>
                  </a:cubicBezTo>
                  <a:cubicBezTo>
                    <a:pt x="3601" y="1859"/>
                    <a:pt x="3602" y="1858"/>
                    <a:pt x="3603" y="1856"/>
                  </a:cubicBezTo>
                  <a:cubicBezTo>
                    <a:pt x="3604" y="1855"/>
                    <a:pt x="3604" y="1854"/>
                    <a:pt x="3605" y="1852"/>
                  </a:cubicBezTo>
                  <a:cubicBezTo>
                    <a:pt x="3605" y="1852"/>
                    <a:pt x="3606" y="1852"/>
                    <a:pt x="3606" y="1852"/>
                  </a:cubicBezTo>
                  <a:cubicBezTo>
                    <a:pt x="3605" y="1852"/>
                    <a:pt x="3605" y="1851"/>
                    <a:pt x="3604" y="1851"/>
                  </a:cubicBezTo>
                  <a:cubicBezTo>
                    <a:pt x="3324" y="1623"/>
                    <a:pt x="3324" y="1623"/>
                    <a:pt x="3324" y="1623"/>
                  </a:cubicBezTo>
                  <a:cubicBezTo>
                    <a:pt x="3323" y="1623"/>
                    <a:pt x="3323" y="1623"/>
                    <a:pt x="3322" y="1623"/>
                  </a:cubicBezTo>
                  <a:cubicBezTo>
                    <a:pt x="3322" y="1623"/>
                    <a:pt x="3322" y="1622"/>
                    <a:pt x="3322" y="1622"/>
                  </a:cubicBezTo>
                  <a:cubicBezTo>
                    <a:pt x="3323" y="1620"/>
                    <a:pt x="3324" y="1619"/>
                    <a:pt x="3325" y="1618"/>
                  </a:cubicBezTo>
                  <a:cubicBezTo>
                    <a:pt x="3326" y="1616"/>
                    <a:pt x="3327" y="1615"/>
                    <a:pt x="3328" y="1614"/>
                  </a:cubicBezTo>
                  <a:cubicBezTo>
                    <a:pt x="3329" y="1612"/>
                    <a:pt x="3330" y="1611"/>
                    <a:pt x="3331" y="1610"/>
                  </a:cubicBezTo>
                  <a:cubicBezTo>
                    <a:pt x="3336" y="1599"/>
                    <a:pt x="3339" y="1589"/>
                    <a:pt x="3339" y="1577"/>
                  </a:cubicBezTo>
                  <a:cubicBezTo>
                    <a:pt x="3339" y="1566"/>
                    <a:pt x="3336" y="1555"/>
                    <a:pt x="3331" y="1545"/>
                  </a:cubicBezTo>
                  <a:cubicBezTo>
                    <a:pt x="3331" y="1545"/>
                    <a:pt x="3332" y="1544"/>
                    <a:pt x="3333" y="1544"/>
                  </a:cubicBezTo>
                  <a:cubicBezTo>
                    <a:pt x="3613" y="1316"/>
                    <a:pt x="3613" y="1316"/>
                    <a:pt x="3613" y="1316"/>
                  </a:cubicBezTo>
                  <a:cubicBezTo>
                    <a:pt x="3614" y="1315"/>
                    <a:pt x="3615" y="1314"/>
                    <a:pt x="3616" y="1313"/>
                  </a:cubicBezTo>
                  <a:cubicBezTo>
                    <a:pt x="3617" y="1314"/>
                    <a:pt x="3618" y="1315"/>
                    <a:pt x="3619" y="1316"/>
                  </a:cubicBezTo>
                  <a:cubicBezTo>
                    <a:pt x="3898" y="1544"/>
                    <a:pt x="3898" y="1544"/>
                    <a:pt x="3898" y="1544"/>
                  </a:cubicBezTo>
                  <a:cubicBezTo>
                    <a:pt x="3899" y="1544"/>
                    <a:pt x="3900" y="1545"/>
                    <a:pt x="3900" y="1545"/>
                  </a:cubicBezTo>
                  <a:cubicBezTo>
                    <a:pt x="3901" y="1544"/>
                    <a:pt x="3902" y="1542"/>
                    <a:pt x="3903" y="1540"/>
                  </a:cubicBezTo>
                  <a:cubicBezTo>
                    <a:pt x="3904" y="1539"/>
                    <a:pt x="3905" y="1538"/>
                    <a:pt x="3906" y="1537"/>
                  </a:cubicBezTo>
                  <a:cubicBezTo>
                    <a:pt x="3906" y="1537"/>
                    <a:pt x="3906" y="1536"/>
                    <a:pt x="3906" y="1536"/>
                  </a:cubicBezTo>
                  <a:cubicBezTo>
                    <a:pt x="3905" y="1536"/>
                    <a:pt x="3905" y="1535"/>
                    <a:pt x="3904" y="1535"/>
                  </a:cubicBezTo>
                  <a:cubicBezTo>
                    <a:pt x="3625" y="1308"/>
                    <a:pt x="3625" y="1308"/>
                    <a:pt x="3625" y="1308"/>
                  </a:cubicBezTo>
                  <a:cubicBezTo>
                    <a:pt x="3624" y="1308"/>
                    <a:pt x="3624" y="1307"/>
                    <a:pt x="3623" y="1307"/>
                  </a:cubicBezTo>
                  <a:cubicBezTo>
                    <a:pt x="3623" y="1307"/>
                    <a:pt x="3623" y="1307"/>
                    <a:pt x="3623" y="1307"/>
                  </a:cubicBezTo>
                  <a:cubicBezTo>
                    <a:pt x="3624" y="1305"/>
                    <a:pt x="3625" y="1304"/>
                    <a:pt x="3626" y="1303"/>
                  </a:cubicBezTo>
                  <a:cubicBezTo>
                    <a:pt x="3627" y="1301"/>
                    <a:pt x="3628" y="1300"/>
                    <a:pt x="3629" y="1299"/>
                  </a:cubicBezTo>
                  <a:cubicBezTo>
                    <a:pt x="3630" y="1296"/>
                    <a:pt x="3631" y="1295"/>
                    <a:pt x="3632" y="1294"/>
                  </a:cubicBezTo>
                  <a:cubicBezTo>
                    <a:pt x="3637" y="1284"/>
                    <a:pt x="3640" y="1273"/>
                    <a:pt x="3640" y="1262"/>
                  </a:cubicBezTo>
                  <a:cubicBezTo>
                    <a:pt x="3640" y="1250"/>
                    <a:pt x="3637" y="1240"/>
                    <a:pt x="3632" y="1229"/>
                  </a:cubicBezTo>
                  <a:cubicBezTo>
                    <a:pt x="3632" y="1229"/>
                    <a:pt x="3633" y="1228"/>
                    <a:pt x="3634" y="1228"/>
                  </a:cubicBezTo>
                  <a:cubicBezTo>
                    <a:pt x="3913" y="1001"/>
                    <a:pt x="3913" y="1001"/>
                    <a:pt x="3913" y="1001"/>
                  </a:cubicBezTo>
                  <a:cubicBezTo>
                    <a:pt x="3914" y="1000"/>
                    <a:pt x="3915" y="999"/>
                    <a:pt x="3916" y="998"/>
                  </a:cubicBezTo>
                  <a:cubicBezTo>
                    <a:pt x="3917" y="999"/>
                    <a:pt x="3918" y="1000"/>
                    <a:pt x="3919" y="1001"/>
                  </a:cubicBezTo>
                  <a:cubicBezTo>
                    <a:pt x="4199" y="1228"/>
                    <a:pt x="4199" y="1228"/>
                    <a:pt x="4199" y="1228"/>
                  </a:cubicBezTo>
                  <a:cubicBezTo>
                    <a:pt x="4200" y="1228"/>
                    <a:pt x="4201" y="1229"/>
                    <a:pt x="4201" y="1229"/>
                  </a:cubicBezTo>
                  <a:cubicBezTo>
                    <a:pt x="4202" y="1228"/>
                    <a:pt x="4203" y="1227"/>
                    <a:pt x="4204" y="1225"/>
                  </a:cubicBezTo>
                  <a:cubicBezTo>
                    <a:pt x="4205" y="1224"/>
                    <a:pt x="4206" y="1223"/>
                    <a:pt x="4206" y="1221"/>
                  </a:cubicBezTo>
                  <a:cubicBezTo>
                    <a:pt x="4207" y="1221"/>
                    <a:pt x="4207" y="1221"/>
                    <a:pt x="4207" y="1221"/>
                  </a:cubicBezTo>
                  <a:cubicBezTo>
                    <a:pt x="4206" y="1221"/>
                    <a:pt x="4206" y="1220"/>
                    <a:pt x="4205" y="1220"/>
                  </a:cubicBezTo>
                  <a:cubicBezTo>
                    <a:pt x="3925" y="993"/>
                    <a:pt x="3925" y="993"/>
                    <a:pt x="3925" y="993"/>
                  </a:cubicBezTo>
                  <a:cubicBezTo>
                    <a:pt x="3924" y="993"/>
                    <a:pt x="3924" y="992"/>
                    <a:pt x="3923" y="992"/>
                  </a:cubicBezTo>
                  <a:cubicBezTo>
                    <a:pt x="3923" y="992"/>
                    <a:pt x="3923" y="991"/>
                    <a:pt x="3923" y="991"/>
                  </a:cubicBezTo>
                  <a:cubicBezTo>
                    <a:pt x="3924" y="989"/>
                    <a:pt x="3925" y="988"/>
                    <a:pt x="3926" y="987"/>
                  </a:cubicBezTo>
                  <a:cubicBezTo>
                    <a:pt x="3927" y="985"/>
                    <a:pt x="3928" y="984"/>
                    <a:pt x="3929" y="983"/>
                  </a:cubicBezTo>
                  <a:cubicBezTo>
                    <a:pt x="3930" y="981"/>
                    <a:pt x="3931" y="980"/>
                    <a:pt x="3932" y="979"/>
                  </a:cubicBezTo>
                  <a:cubicBezTo>
                    <a:pt x="3937" y="968"/>
                    <a:pt x="3940" y="958"/>
                    <a:pt x="3940" y="946"/>
                  </a:cubicBezTo>
                  <a:cubicBezTo>
                    <a:pt x="3940" y="935"/>
                    <a:pt x="3937" y="924"/>
                    <a:pt x="3932" y="914"/>
                  </a:cubicBezTo>
                  <a:cubicBezTo>
                    <a:pt x="3932" y="914"/>
                    <a:pt x="3933" y="913"/>
                    <a:pt x="3934" y="913"/>
                  </a:cubicBezTo>
                  <a:cubicBezTo>
                    <a:pt x="4214" y="686"/>
                    <a:pt x="4214" y="686"/>
                    <a:pt x="4214" y="686"/>
                  </a:cubicBezTo>
                  <a:cubicBezTo>
                    <a:pt x="4215" y="684"/>
                    <a:pt x="4216" y="683"/>
                    <a:pt x="4217" y="682"/>
                  </a:cubicBezTo>
                  <a:cubicBezTo>
                    <a:pt x="4218" y="683"/>
                    <a:pt x="4219" y="684"/>
                    <a:pt x="4220" y="686"/>
                  </a:cubicBezTo>
                  <a:cubicBezTo>
                    <a:pt x="4499" y="913"/>
                    <a:pt x="4499" y="913"/>
                    <a:pt x="4499" y="913"/>
                  </a:cubicBezTo>
                  <a:cubicBezTo>
                    <a:pt x="4500" y="913"/>
                    <a:pt x="4501" y="914"/>
                    <a:pt x="4501" y="914"/>
                  </a:cubicBezTo>
                  <a:cubicBezTo>
                    <a:pt x="4502" y="913"/>
                    <a:pt x="4502" y="913"/>
                    <a:pt x="4503" y="912"/>
                  </a:cubicBezTo>
                  <a:cubicBezTo>
                    <a:pt x="4503" y="911"/>
                    <a:pt x="4504" y="911"/>
                    <a:pt x="4504" y="910"/>
                  </a:cubicBezTo>
                  <a:cubicBezTo>
                    <a:pt x="4504" y="910"/>
                    <a:pt x="4504" y="910"/>
                    <a:pt x="4504" y="909"/>
                  </a:cubicBezTo>
                  <a:cubicBezTo>
                    <a:pt x="4505" y="909"/>
                    <a:pt x="4505" y="909"/>
                    <a:pt x="4506" y="908"/>
                  </a:cubicBezTo>
                  <a:cubicBezTo>
                    <a:pt x="4506" y="907"/>
                    <a:pt x="4507" y="906"/>
                    <a:pt x="4507" y="905"/>
                  </a:cubicBezTo>
                  <a:cubicBezTo>
                    <a:pt x="4506" y="905"/>
                    <a:pt x="4506" y="904"/>
                    <a:pt x="4505" y="904"/>
                  </a:cubicBezTo>
                  <a:cubicBezTo>
                    <a:pt x="4226" y="677"/>
                    <a:pt x="4226" y="677"/>
                    <a:pt x="4226" y="677"/>
                  </a:cubicBezTo>
                  <a:cubicBezTo>
                    <a:pt x="4225" y="677"/>
                    <a:pt x="4225" y="676"/>
                    <a:pt x="4224" y="676"/>
                  </a:cubicBezTo>
                  <a:cubicBezTo>
                    <a:pt x="4224" y="675"/>
                    <a:pt x="4225" y="674"/>
                    <a:pt x="4225" y="674"/>
                  </a:cubicBezTo>
                  <a:cubicBezTo>
                    <a:pt x="4226" y="673"/>
                    <a:pt x="4226" y="673"/>
                    <a:pt x="4227" y="672"/>
                  </a:cubicBezTo>
                  <a:cubicBezTo>
                    <a:pt x="4227" y="672"/>
                    <a:pt x="4227" y="672"/>
                    <a:pt x="4227" y="672"/>
                  </a:cubicBezTo>
                  <a:cubicBezTo>
                    <a:pt x="4227" y="671"/>
                    <a:pt x="4228" y="670"/>
                    <a:pt x="4228" y="669"/>
                  </a:cubicBezTo>
                  <a:cubicBezTo>
                    <a:pt x="4229" y="669"/>
                    <a:pt x="4229" y="668"/>
                    <a:pt x="4230" y="668"/>
                  </a:cubicBezTo>
                  <a:cubicBezTo>
                    <a:pt x="4230" y="668"/>
                    <a:pt x="4230" y="668"/>
                    <a:pt x="4230" y="668"/>
                  </a:cubicBezTo>
                  <a:cubicBezTo>
                    <a:pt x="4230" y="667"/>
                    <a:pt x="4231" y="666"/>
                    <a:pt x="4231" y="665"/>
                  </a:cubicBezTo>
                  <a:cubicBezTo>
                    <a:pt x="4232" y="665"/>
                    <a:pt x="4232" y="664"/>
                    <a:pt x="4233" y="663"/>
                  </a:cubicBezTo>
                  <a:cubicBezTo>
                    <a:pt x="4238" y="653"/>
                    <a:pt x="4241" y="642"/>
                    <a:pt x="4241" y="631"/>
                  </a:cubicBezTo>
                  <a:cubicBezTo>
                    <a:pt x="4241" y="619"/>
                    <a:pt x="4238" y="609"/>
                    <a:pt x="4233" y="598"/>
                  </a:cubicBezTo>
                  <a:cubicBezTo>
                    <a:pt x="4233" y="598"/>
                    <a:pt x="4234" y="597"/>
                    <a:pt x="4235" y="597"/>
                  </a:cubicBezTo>
                  <a:cubicBezTo>
                    <a:pt x="4514" y="370"/>
                    <a:pt x="4514" y="370"/>
                    <a:pt x="4514" y="370"/>
                  </a:cubicBezTo>
                  <a:cubicBezTo>
                    <a:pt x="4515" y="369"/>
                    <a:pt x="4516" y="368"/>
                    <a:pt x="4517" y="367"/>
                  </a:cubicBezTo>
                  <a:cubicBezTo>
                    <a:pt x="4518" y="368"/>
                    <a:pt x="4519" y="369"/>
                    <a:pt x="4520" y="370"/>
                  </a:cubicBezTo>
                  <a:cubicBezTo>
                    <a:pt x="4800" y="597"/>
                    <a:pt x="4800" y="597"/>
                    <a:pt x="4800" y="597"/>
                  </a:cubicBezTo>
                  <a:cubicBezTo>
                    <a:pt x="4801" y="597"/>
                    <a:pt x="4802" y="598"/>
                    <a:pt x="4802" y="598"/>
                  </a:cubicBezTo>
                  <a:cubicBezTo>
                    <a:pt x="4802" y="598"/>
                    <a:pt x="4802" y="598"/>
                    <a:pt x="4802" y="598"/>
                  </a:cubicBezTo>
                  <a:cubicBezTo>
                    <a:pt x="4803" y="597"/>
                    <a:pt x="4804" y="596"/>
                    <a:pt x="4805" y="594"/>
                  </a:cubicBezTo>
                  <a:cubicBezTo>
                    <a:pt x="4806" y="593"/>
                    <a:pt x="4807" y="592"/>
                    <a:pt x="4808" y="590"/>
                  </a:cubicBezTo>
                  <a:cubicBezTo>
                    <a:pt x="4807" y="590"/>
                    <a:pt x="4807" y="589"/>
                    <a:pt x="4806" y="589"/>
                  </a:cubicBezTo>
                  <a:cubicBezTo>
                    <a:pt x="4526" y="362"/>
                    <a:pt x="4526" y="362"/>
                    <a:pt x="4526" y="362"/>
                  </a:cubicBezTo>
                  <a:cubicBezTo>
                    <a:pt x="4525" y="362"/>
                    <a:pt x="4525" y="361"/>
                    <a:pt x="4524" y="361"/>
                  </a:cubicBezTo>
                  <a:cubicBezTo>
                    <a:pt x="4525" y="359"/>
                    <a:pt x="4526" y="357"/>
                    <a:pt x="4527" y="356"/>
                  </a:cubicBezTo>
                  <a:cubicBezTo>
                    <a:pt x="4528" y="354"/>
                    <a:pt x="4529" y="353"/>
                    <a:pt x="4530" y="352"/>
                  </a:cubicBezTo>
                  <a:cubicBezTo>
                    <a:pt x="4531" y="350"/>
                    <a:pt x="4532" y="349"/>
                    <a:pt x="4533" y="348"/>
                  </a:cubicBezTo>
                  <a:cubicBezTo>
                    <a:pt x="4533" y="348"/>
                    <a:pt x="4533" y="348"/>
                    <a:pt x="4533" y="348"/>
                  </a:cubicBezTo>
                  <a:cubicBezTo>
                    <a:pt x="4538" y="337"/>
                    <a:pt x="4541" y="327"/>
                    <a:pt x="4541" y="315"/>
                  </a:cubicBezTo>
                  <a:cubicBezTo>
                    <a:pt x="4541" y="304"/>
                    <a:pt x="4538" y="293"/>
                    <a:pt x="4533" y="283"/>
                  </a:cubicBezTo>
                  <a:cubicBezTo>
                    <a:pt x="4533" y="283"/>
                    <a:pt x="4534" y="282"/>
                    <a:pt x="4535" y="282"/>
                  </a:cubicBezTo>
                  <a:cubicBezTo>
                    <a:pt x="4815" y="55"/>
                    <a:pt x="4815" y="55"/>
                    <a:pt x="4815" y="55"/>
                  </a:cubicBezTo>
                  <a:cubicBezTo>
                    <a:pt x="4816" y="54"/>
                    <a:pt x="4817" y="53"/>
                    <a:pt x="4818" y="51"/>
                  </a:cubicBezTo>
                  <a:cubicBezTo>
                    <a:pt x="4819" y="53"/>
                    <a:pt x="4820" y="54"/>
                    <a:pt x="4821" y="55"/>
                  </a:cubicBezTo>
                  <a:cubicBezTo>
                    <a:pt x="5100" y="282"/>
                    <a:pt x="5100" y="282"/>
                    <a:pt x="5100" y="282"/>
                  </a:cubicBezTo>
                  <a:cubicBezTo>
                    <a:pt x="5101" y="282"/>
                    <a:pt x="5102" y="282"/>
                    <a:pt x="5102" y="283"/>
                  </a:cubicBezTo>
                  <a:cubicBezTo>
                    <a:pt x="5102" y="283"/>
                    <a:pt x="5102" y="283"/>
                    <a:pt x="5102" y="283"/>
                  </a:cubicBezTo>
                  <a:cubicBezTo>
                    <a:pt x="5103" y="282"/>
                    <a:pt x="5104" y="281"/>
                    <a:pt x="5105" y="279"/>
                  </a:cubicBezTo>
                  <a:cubicBezTo>
                    <a:pt x="5106" y="278"/>
                    <a:pt x="5107" y="276"/>
                    <a:pt x="5108" y="274"/>
                  </a:cubicBezTo>
                  <a:cubicBezTo>
                    <a:pt x="5107" y="274"/>
                    <a:pt x="5107" y="273"/>
                    <a:pt x="5106" y="273"/>
                  </a:cubicBezTo>
                  <a:cubicBezTo>
                    <a:pt x="4827" y="46"/>
                    <a:pt x="4827" y="46"/>
                    <a:pt x="4827" y="46"/>
                  </a:cubicBezTo>
                  <a:cubicBezTo>
                    <a:pt x="4826" y="46"/>
                    <a:pt x="4826" y="45"/>
                    <a:pt x="4825" y="45"/>
                  </a:cubicBezTo>
                  <a:cubicBezTo>
                    <a:pt x="4826" y="43"/>
                    <a:pt x="4827" y="42"/>
                    <a:pt x="4828" y="41"/>
                  </a:cubicBezTo>
                  <a:cubicBezTo>
                    <a:pt x="4829" y="39"/>
                    <a:pt x="4830" y="38"/>
                    <a:pt x="4831" y="37"/>
                  </a:cubicBezTo>
                  <a:cubicBezTo>
                    <a:pt x="4832" y="35"/>
                    <a:pt x="4833" y="34"/>
                    <a:pt x="4834" y="33"/>
                  </a:cubicBezTo>
                  <a:cubicBezTo>
                    <a:pt x="4834" y="33"/>
                    <a:pt x="4834" y="33"/>
                    <a:pt x="4834" y="33"/>
                  </a:cubicBezTo>
                  <a:cubicBezTo>
                    <a:pt x="4839" y="22"/>
                    <a:pt x="4842" y="12"/>
                    <a:pt x="4842" y="0"/>
                  </a:cubicBezTo>
                  <a:cubicBezTo>
                    <a:pt x="4837" y="0"/>
                    <a:pt x="4837" y="0"/>
                    <a:pt x="4837" y="0"/>
                  </a:cubicBezTo>
                  <a:cubicBezTo>
                    <a:pt x="4833" y="0"/>
                    <a:pt x="4833" y="0"/>
                    <a:pt x="4833" y="0"/>
                  </a:cubicBezTo>
                  <a:cubicBezTo>
                    <a:pt x="4833" y="8"/>
                    <a:pt x="4831" y="17"/>
                    <a:pt x="4827" y="24"/>
                  </a:cubicBezTo>
                  <a:cubicBezTo>
                    <a:pt x="4826" y="26"/>
                    <a:pt x="4825" y="27"/>
                    <a:pt x="4824" y="29"/>
                  </a:cubicBezTo>
                  <a:cubicBezTo>
                    <a:pt x="4823" y="30"/>
                    <a:pt x="4822" y="33"/>
                    <a:pt x="4821" y="34"/>
                  </a:cubicBezTo>
                  <a:cubicBezTo>
                    <a:pt x="4820" y="35"/>
                    <a:pt x="4819" y="37"/>
                    <a:pt x="4818" y="38"/>
                  </a:cubicBezTo>
                  <a:cubicBezTo>
                    <a:pt x="4817" y="39"/>
                    <a:pt x="4816" y="40"/>
                    <a:pt x="4815" y="41"/>
                  </a:cubicBezTo>
                  <a:cubicBezTo>
                    <a:pt x="4813" y="42"/>
                    <a:pt x="4812" y="44"/>
                    <a:pt x="4811" y="45"/>
                  </a:cubicBezTo>
                  <a:cubicBezTo>
                    <a:pt x="4810" y="45"/>
                    <a:pt x="4810" y="46"/>
                    <a:pt x="4809" y="46"/>
                  </a:cubicBezTo>
                  <a:cubicBezTo>
                    <a:pt x="4529" y="273"/>
                    <a:pt x="4529" y="273"/>
                    <a:pt x="4529" y="273"/>
                  </a:cubicBezTo>
                  <a:cubicBezTo>
                    <a:pt x="4528" y="273"/>
                    <a:pt x="4528" y="274"/>
                    <a:pt x="4527" y="274"/>
                  </a:cubicBezTo>
                  <a:cubicBezTo>
                    <a:pt x="4526" y="275"/>
                    <a:pt x="4525" y="276"/>
                    <a:pt x="4524" y="278"/>
                  </a:cubicBezTo>
                  <a:cubicBezTo>
                    <a:pt x="4522" y="280"/>
                    <a:pt x="4521" y="281"/>
                    <a:pt x="4520" y="282"/>
                  </a:cubicBezTo>
                  <a:cubicBezTo>
                    <a:pt x="4519" y="283"/>
                    <a:pt x="4518" y="285"/>
                    <a:pt x="4517" y="286"/>
                  </a:cubicBezTo>
                  <a:cubicBezTo>
                    <a:pt x="4516" y="287"/>
                    <a:pt x="4515" y="289"/>
                    <a:pt x="4514" y="290"/>
                  </a:cubicBezTo>
                  <a:cubicBezTo>
                    <a:pt x="4513" y="292"/>
                    <a:pt x="4512" y="294"/>
                    <a:pt x="4511" y="295"/>
                  </a:cubicBezTo>
                  <a:cubicBezTo>
                    <a:pt x="4509" y="302"/>
                    <a:pt x="4507" y="309"/>
                    <a:pt x="4507" y="315"/>
                  </a:cubicBezTo>
                  <a:cubicBezTo>
                    <a:pt x="4507" y="321"/>
                    <a:pt x="4509" y="328"/>
                    <a:pt x="4511" y="335"/>
                  </a:cubicBezTo>
                  <a:cubicBezTo>
                    <a:pt x="4511" y="335"/>
                    <a:pt x="4511" y="335"/>
                    <a:pt x="4511" y="335"/>
                  </a:cubicBezTo>
                  <a:cubicBezTo>
                    <a:pt x="4513" y="333"/>
                    <a:pt x="4514" y="331"/>
                    <a:pt x="4514" y="329"/>
                  </a:cubicBezTo>
                  <a:cubicBezTo>
                    <a:pt x="4516" y="325"/>
                    <a:pt x="4517" y="320"/>
                    <a:pt x="4517" y="315"/>
                  </a:cubicBezTo>
                  <a:cubicBezTo>
                    <a:pt x="4517" y="311"/>
                    <a:pt x="4518" y="306"/>
                    <a:pt x="4520" y="302"/>
                  </a:cubicBezTo>
                  <a:cubicBezTo>
                    <a:pt x="4520" y="300"/>
                    <a:pt x="4521" y="298"/>
                    <a:pt x="4523" y="295"/>
                  </a:cubicBezTo>
                  <a:cubicBezTo>
                    <a:pt x="4523" y="295"/>
                    <a:pt x="4525" y="293"/>
                    <a:pt x="4526" y="292"/>
                  </a:cubicBezTo>
                  <a:cubicBezTo>
                    <a:pt x="4526" y="292"/>
                    <a:pt x="4526" y="291"/>
                    <a:pt x="4526" y="291"/>
                  </a:cubicBezTo>
                  <a:cubicBezTo>
                    <a:pt x="4530" y="299"/>
                    <a:pt x="4532" y="307"/>
                    <a:pt x="4532" y="315"/>
                  </a:cubicBezTo>
                  <a:cubicBezTo>
                    <a:pt x="4532" y="324"/>
                    <a:pt x="4530" y="332"/>
                    <a:pt x="4526" y="340"/>
                  </a:cubicBezTo>
                  <a:cubicBezTo>
                    <a:pt x="4525" y="342"/>
                    <a:pt x="4524" y="343"/>
                    <a:pt x="4523" y="345"/>
                  </a:cubicBezTo>
                  <a:cubicBezTo>
                    <a:pt x="4522" y="346"/>
                    <a:pt x="4521" y="348"/>
                    <a:pt x="4520" y="349"/>
                  </a:cubicBezTo>
                  <a:cubicBezTo>
                    <a:pt x="4519" y="350"/>
                    <a:pt x="4518" y="352"/>
                    <a:pt x="4517" y="353"/>
                  </a:cubicBezTo>
                  <a:cubicBezTo>
                    <a:pt x="4516" y="354"/>
                    <a:pt x="4515" y="355"/>
                    <a:pt x="4514" y="356"/>
                  </a:cubicBezTo>
                  <a:cubicBezTo>
                    <a:pt x="4512" y="357"/>
                    <a:pt x="4511" y="360"/>
                    <a:pt x="4510" y="361"/>
                  </a:cubicBezTo>
                  <a:cubicBezTo>
                    <a:pt x="4509" y="361"/>
                    <a:pt x="4509" y="362"/>
                    <a:pt x="4508" y="362"/>
                  </a:cubicBezTo>
                  <a:cubicBezTo>
                    <a:pt x="4229" y="589"/>
                    <a:pt x="4229" y="589"/>
                    <a:pt x="4229" y="589"/>
                  </a:cubicBezTo>
                  <a:cubicBezTo>
                    <a:pt x="4228" y="589"/>
                    <a:pt x="4228" y="590"/>
                    <a:pt x="4227" y="590"/>
                  </a:cubicBezTo>
                  <a:cubicBezTo>
                    <a:pt x="4226" y="591"/>
                    <a:pt x="4225" y="592"/>
                    <a:pt x="4224" y="593"/>
                  </a:cubicBezTo>
                  <a:cubicBezTo>
                    <a:pt x="4222" y="595"/>
                    <a:pt x="4221" y="596"/>
                    <a:pt x="4220" y="597"/>
                  </a:cubicBezTo>
                  <a:cubicBezTo>
                    <a:pt x="4219" y="598"/>
                    <a:pt x="4218" y="600"/>
                    <a:pt x="4217" y="601"/>
                  </a:cubicBezTo>
                  <a:cubicBezTo>
                    <a:pt x="4216" y="602"/>
                    <a:pt x="4215" y="605"/>
                    <a:pt x="4214" y="606"/>
                  </a:cubicBezTo>
                  <a:cubicBezTo>
                    <a:pt x="4213" y="608"/>
                    <a:pt x="4212" y="610"/>
                    <a:pt x="4211" y="611"/>
                  </a:cubicBezTo>
                  <a:cubicBezTo>
                    <a:pt x="4209" y="617"/>
                    <a:pt x="4207" y="625"/>
                    <a:pt x="4207" y="631"/>
                  </a:cubicBezTo>
                  <a:cubicBezTo>
                    <a:pt x="4207" y="637"/>
                    <a:pt x="4209" y="644"/>
                    <a:pt x="4211" y="650"/>
                  </a:cubicBezTo>
                  <a:cubicBezTo>
                    <a:pt x="4211" y="650"/>
                    <a:pt x="4211" y="651"/>
                    <a:pt x="4211" y="651"/>
                  </a:cubicBezTo>
                  <a:cubicBezTo>
                    <a:pt x="4213" y="649"/>
                    <a:pt x="4214" y="647"/>
                    <a:pt x="4214" y="645"/>
                  </a:cubicBezTo>
                  <a:cubicBezTo>
                    <a:pt x="4216" y="640"/>
                    <a:pt x="4217" y="635"/>
                    <a:pt x="4217" y="631"/>
                  </a:cubicBezTo>
                  <a:cubicBezTo>
                    <a:pt x="4217" y="627"/>
                    <a:pt x="4218" y="621"/>
                    <a:pt x="4220" y="617"/>
                  </a:cubicBezTo>
                  <a:cubicBezTo>
                    <a:pt x="4220" y="615"/>
                    <a:pt x="4221" y="613"/>
                    <a:pt x="4223" y="611"/>
                  </a:cubicBezTo>
                  <a:cubicBezTo>
                    <a:pt x="4223" y="610"/>
                    <a:pt x="4224" y="608"/>
                    <a:pt x="4225" y="607"/>
                  </a:cubicBezTo>
                  <a:cubicBezTo>
                    <a:pt x="4226" y="607"/>
                    <a:pt x="4226" y="607"/>
                    <a:pt x="4226" y="607"/>
                  </a:cubicBezTo>
                  <a:cubicBezTo>
                    <a:pt x="4230" y="614"/>
                    <a:pt x="4232" y="622"/>
                    <a:pt x="4232" y="631"/>
                  </a:cubicBezTo>
                  <a:cubicBezTo>
                    <a:pt x="4232" y="639"/>
                    <a:pt x="4230" y="648"/>
                    <a:pt x="4226" y="655"/>
                  </a:cubicBezTo>
                  <a:cubicBezTo>
                    <a:pt x="4225" y="657"/>
                    <a:pt x="4224" y="658"/>
                    <a:pt x="4223" y="660"/>
                  </a:cubicBezTo>
                  <a:cubicBezTo>
                    <a:pt x="4222" y="661"/>
                    <a:pt x="4221" y="663"/>
                    <a:pt x="4220" y="664"/>
                  </a:cubicBezTo>
                  <a:cubicBezTo>
                    <a:pt x="4219" y="666"/>
                    <a:pt x="4218" y="668"/>
                    <a:pt x="4217" y="669"/>
                  </a:cubicBezTo>
                  <a:cubicBezTo>
                    <a:pt x="4216" y="670"/>
                    <a:pt x="4215" y="671"/>
                    <a:pt x="4214" y="672"/>
                  </a:cubicBezTo>
                  <a:cubicBezTo>
                    <a:pt x="4212" y="673"/>
                    <a:pt x="4211" y="675"/>
                    <a:pt x="4210" y="676"/>
                  </a:cubicBezTo>
                  <a:cubicBezTo>
                    <a:pt x="4209" y="676"/>
                    <a:pt x="4209" y="677"/>
                    <a:pt x="4208" y="677"/>
                  </a:cubicBezTo>
                  <a:cubicBezTo>
                    <a:pt x="3928" y="904"/>
                    <a:pt x="3928" y="904"/>
                    <a:pt x="3928" y="904"/>
                  </a:cubicBezTo>
                  <a:cubicBezTo>
                    <a:pt x="3927" y="904"/>
                    <a:pt x="3927" y="905"/>
                    <a:pt x="3926" y="905"/>
                  </a:cubicBezTo>
                  <a:cubicBezTo>
                    <a:pt x="3925" y="906"/>
                    <a:pt x="3924" y="907"/>
                    <a:pt x="3923" y="908"/>
                  </a:cubicBezTo>
                  <a:cubicBezTo>
                    <a:pt x="3921" y="911"/>
                    <a:pt x="3920" y="912"/>
                    <a:pt x="3919" y="913"/>
                  </a:cubicBezTo>
                  <a:cubicBezTo>
                    <a:pt x="3918" y="914"/>
                    <a:pt x="3917" y="916"/>
                    <a:pt x="3916" y="917"/>
                  </a:cubicBezTo>
                  <a:cubicBezTo>
                    <a:pt x="3915" y="918"/>
                    <a:pt x="3914" y="920"/>
                    <a:pt x="3913" y="921"/>
                  </a:cubicBezTo>
                  <a:cubicBezTo>
                    <a:pt x="3912" y="923"/>
                    <a:pt x="3911" y="925"/>
                    <a:pt x="3910" y="926"/>
                  </a:cubicBezTo>
                  <a:cubicBezTo>
                    <a:pt x="3908" y="933"/>
                    <a:pt x="3906" y="940"/>
                    <a:pt x="3906" y="946"/>
                  </a:cubicBezTo>
                  <a:cubicBezTo>
                    <a:pt x="3906" y="952"/>
                    <a:pt x="3908" y="960"/>
                    <a:pt x="3910" y="966"/>
                  </a:cubicBezTo>
                  <a:cubicBezTo>
                    <a:pt x="3910" y="966"/>
                    <a:pt x="3910" y="966"/>
                    <a:pt x="3910" y="966"/>
                  </a:cubicBezTo>
                  <a:cubicBezTo>
                    <a:pt x="3912" y="964"/>
                    <a:pt x="3913" y="962"/>
                    <a:pt x="3913" y="960"/>
                  </a:cubicBezTo>
                  <a:cubicBezTo>
                    <a:pt x="3915" y="956"/>
                    <a:pt x="3916" y="950"/>
                    <a:pt x="3916" y="946"/>
                  </a:cubicBezTo>
                  <a:cubicBezTo>
                    <a:pt x="3916" y="942"/>
                    <a:pt x="3917" y="937"/>
                    <a:pt x="3919" y="933"/>
                  </a:cubicBezTo>
                  <a:cubicBezTo>
                    <a:pt x="3919" y="931"/>
                    <a:pt x="3920" y="928"/>
                    <a:pt x="3922" y="926"/>
                  </a:cubicBezTo>
                  <a:cubicBezTo>
                    <a:pt x="3922" y="925"/>
                    <a:pt x="3924" y="924"/>
                    <a:pt x="3925" y="922"/>
                  </a:cubicBezTo>
                  <a:cubicBezTo>
                    <a:pt x="3925" y="922"/>
                    <a:pt x="3925" y="922"/>
                    <a:pt x="3925" y="922"/>
                  </a:cubicBezTo>
                  <a:cubicBezTo>
                    <a:pt x="3929" y="929"/>
                    <a:pt x="3931" y="938"/>
                    <a:pt x="3931" y="946"/>
                  </a:cubicBezTo>
                  <a:cubicBezTo>
                    <a:pt x="3931" y="955"/>
                    <a:pt x="3929" y="963"/>
                    <a:pt x="3925" y="970"/>
                  </a:cubicBezTo>
                  <a:cubicBezTo>
                    <a:pt x="3924" y="973"/>
                    <a:pt x="3923" y="974"/>
                    <a:pt x="3922" y="976"/>
                  </a:cubicBezTo>
                  <a:cubicBezTo>
                    <a:pt x="3921" y="977"/>
                    <a:pt x="3920" y="979"/>
                    <a:pt x="3919" y="980"/>
                  </a:cubicBezTo>
                  <a:cubicBezTo>
                    <a:pt x="3918" y="981"/>
                    <a:pt x="3917" y="983"/>
                    <a:pt x="3916" y="984"/>
                  </a:cubicBezTo>
                  <a:cubicBezTo>
                    <a:pt x="3915" y="985"/>
                    <a:pt x="3914" y="986"/>
                    <a:pt x="3913" y="987"/>
                  </a:cubicBezTo>
                  <a:cubicBezTo>
                    <a:pt x="3911" y="988"/>
                    <a:pt x="3910" y="990"/>
                    <a:pt x="3909" y="991"/>
                  </a:cubicBezTo>
                  <a:cubicBezTo>
                    <a:pt x="3908" y="991"/>
                    <a:pt x="3908" y="993"/>
                    <a:pt x="3907" y="993"/>
                  </a:cubicBezTo>
                  <a:cubicBezTo>
                    <a:pt x="3628" y="1220"/>
                    <a:pt x="3628" y="1220"/>
                    <a:pt x="3628" y="1220"/>
                  </a:cubicBezTo>
                  <a:cubicBezTo>
                    <a:pt x="3627" y="1220"/>
                    <a:pt x="3627" y="1221"/>
                    <a:pt x="3626" y="1221"/>
                  </a:cubicBezTo>
                  <a:cubicBezTo>
                    <a:pt x="3625" y="1222"/>
                    <a:pt x="3624" y="1223"/>
                    <a:pt x="3623" y="1224"/>
                  </a:cubicBezTo>
                  <a:cubicBezTo>
                    <a:pt x="3621" y="1226"/>
                    <a:pt x="3620" y="1227"/>
                    <a:pt x="3619" y="1228"/>
                  </a:cubicBezTo>
                  <a:cubicBezTo>
                    <a:pt x="3618" y="1229"/>
                    <a:pt x="3617" y="1231"/>
                    <a:pt x="3616" y="1232"/>
                  </a:cubicBezTo>
                  <a:cubicBezTo>
                    <a:pt x="3615" y="1233"/>
                    <a:pt x="3614" y="1235"/>
                    <a:pt x="3613" y="1237"/>
                  </a:cubicBezTo>
                  <a:cubicBezTo>
                    <a:pt x="3612" y="1239"/>
                    <a:pt x="3611" y="1241"/>
                    <a:pt x="3610" y="1242"/>
                  </a:cubicBezTo>
                  <a:cubicBezTo>
                    <a:pt x="3608" y="1248"/>
                    <a:pt x="3606" y="1255"/>
                    <a:pt x="3606" y="1262"/>
                  </a:cubicBezTo>
                  <a:cubicBezTo>
                    <a:pt x="3606" y="1268"/>
                    <a:pt x="3608" y="1275"/>
                    <a:pt x="3610" y="1281"/>
                  </a:cubicBezTo>
                  <a:cubicBezTo>
                    <a:pt x="3610" y="1281"/>
                    <a:pt x="3610" y="1282"/>
                    <a:pt x="3610" y="1282"/>
                  </a:cubicBezTo>
                  <a:cubicBezTo>
                    <a:pt x="3612" y="1280"/>
                    <a:pt x="3613" y="1278"/>
                    <a:pt x="3613" y="1275"/>
                  </a:cubicBezTo>
                  <a:cubicBezTo>
                    <a:pt x="3615" y="1271"/>
                    <a:pt x="3616" y="1266"/>
                    <a:pt x="3616" y="1262"/>
                  </a:cubicBezTo>
                  <a:cubicBezTo>
                    <a:pt x="3616" y="1258"/>
                    <a:pt x="3617" y="1252"/>
                    <a:pt x="3619" y="1248"/>
                  </a:cubicBezTo>
                  <a:cubicBezTo>
                    <a:pt x="3619" y="1246"/>
                    <a:pt x="3620" y="1244"/>
                    <a:pt x="3622" y="1242"/>
                  </a:cubicBezTo>
                  <a:cubicBezTo>
                    <a:pt x="3622" y="1241"/>
                    <a:pt x="3624" y="1239"/>
                    <a:pt x="3625" y="1238"/>
                  </a:cubicBezTo>
                  <a:cubicBezTo>
                    <a:pt x="3625" y="1238"/>
                    <a:pt x="3625" y="1238"/>
                    <a:pt x="3625" y="1238"/>
                  </a:cubicBezTo>
                  <a:cubicBezTo>
                    <a:pt x="3629" y="1245"/>
                    <a:pt x="3631" y="1253"/>
                    <a:pt x="3631" y="1262"/>
                  </a:cubicBezTo>
                  <a:cubicBezTo>
                    <a:pt x="3631" y="1270"/>
                    <a:pt x="3629" y="1279"/>
                    <a:pt x="3625" y="1286"/>
                  </a:cubicBezTo>
                  <a:cubicBezTo>
                    <a:pt x="3624" y="1288"/>
                    <a:pt x="3623" y="1289"/>
                    <a:pt x="3622" y="1291"/>
                  </a:cubicBezTo>
                  <a:cubicBezTo>
                    <a:pt x="3621" y="1292"/>
                    <a:pt x="3620" y="1294"/>
                    <a:pt x="3619" y="1295"/>
                  </a:cubicBezTo>
                  <a:cubicBezTo>
                    <a:pt x="3618" y="1296"/>
                    <a:pt x="3617" y="1299"/>
                    <a:pt x="3616" y="1300"/>
                  </a:cubicBezTo>
                  <a:cubicBezTo>
                    <a:pt x="3615" y="1301"/>
                    <a:pt x="3614" y="1302"/>
                    <a:pt x="3613" y="1303"/>
                  </a:cubicBezTo>
                  <a:cubicBezTo>
                    <a:pt x="3611" y="1304"/>
                    <a:pt x="3610" y="1306"/>
                    <a:pt x="3609" y="1307"/>
                  </a:cubicBezTo>
                  <a:cubicBezTo>
                    <a:pt x="3608" y="1307"/>
                    <a:pt x="3608" y="1308"/>
                    <a:pt x="3607" y="1308"/>
                  </a:cubicBezTo>
                  <a:cubicBezTo>
                    <a:pt x="3327" y="1535"/>
                    <a:pt x="3327" y="1535"/>
                    <a:pt x="3327" y="1535"/>
                  </a:cubicBezTo>
                  <a:cubicBezTo>
                    <a:pt x="3326" y="1535"/>
                    <a:pt x="3326" y="1536"/>
                    <a:pt x="3325" y="1536"/>
                  </a:cubicBezTo>
                  <a:cubicBezTo>
                    <a:pt x="3324" y="1537"/>
                    <a:pt x="3323" y="1538"/>
                    <a:pt x="3322" y="1539"/>
                  </a:cubicBezTo>
                  <a:cubicBezTo>
                    <a:pt x="3320" y="1541"/>
                    <a:pt x="3319" y="1542"/>
                    <a:pt x="3318" y="1544"/>
                  </a:cubicBezTo>
                  <a:cubicBezTo>
                    <a:pt x="3317" y="1545"/>
                    <a:pt x="3316" y="1547"/>
                    <a:pt x="3315" y="1548"/>
                  </a:cubicBezTo>
                  <a:cubicBezTo>
                    <a:pt x="3314" y="1549"/>
                    <a:pt x="3313" y="1551"/>
                    <a:pt x="3312" y="1552"/>
                  </a:cubicBezTo>
                  <a:cubicBezTo>
                    <a:pt x="3311" y="1554"/>
                    <a:pt x="3310" y="1556"/>
                    <a:pt x="3309" y="1557"/>
                  </a:cubicBezTo>
                  <a:cubicBezTo>
                    <a:pt x="3307" y="1564"/>
                    <a:pt x="3305" y="1571"/>
                    <a:pt x="3305" y="1577"/>
                  </a:cubicBezTo>
                  <a:cubicBezTo>
                    <a:pt x="3305" y="1583"/>
                    <a:pt x="3307" y="1591"/>
                    <a:pt x="3309" y="1597"/>
                  </a:cubicBezTo>
                  <a:cubicBezTo>
                    <a:pt x="3309" y="1597"/>
                    <a:pt x="3309" y="1597"/>
                    <a:pt x="3309" y="1597"/>
                  </a:cubicBezTo>
                  <a:cubicBezTo>
                    <a:pt x="3311" y="1595"/>
                    <a:pt x="3312" y="1593"/>
                    <a:pt x="3312" y="1591"/>
                  </a:cubicBezTo>
                  <a:cubicBezTo>
                    <a:pt x="3314" y="1587"/>
                    <a:pt x="3315" y="1581"/>
                    <a:pt x="3315" y="1577"/>
                  </a:cubicBezTo>
                  <a:cubicBezTo>
                    <a:pt x="3315" y="1573"/>
                    <a:pt x="3316" y="1568"/>
                    <a:pt x="3318" y="1564"/>
                  </a:cubicBezTo>
                  <a:cubicBezTo>
                    <a:pt x="3318" y="1561"/>
                    <a:pt x="3319" y="1559"/>
                    <a:pt x="3321" y="1557"/>
                  </a:cubicBezTo>
                  <a:cubicBezTo>
                    <a:pt x="3321" y="1556"/>
                    <a:pt x="3323" y="1554"/>
                    <a:pt x="3324" y="1553"/>
                  </a:cubicBezTo>
                  <a:cubicBezTo>
                    <a:pt x="3324" y="1553"/>
                    <a:pt x="3324" y="1553"/>
                    <a:pt x="3324" y="1553"/>
                  </a:cubicBezTo>
                  <a:cubicBezTo>
                    <a:pt x="3328" y="1560"/>
                    <a:pt x="3330" y="1569"/>
                    <a:pt x="3330" y="1577"/>
                  </a:cubicBezTo>
                  <a:cubicBezTo>
                    <a:pt x="3330" y="1586"/>
                    <a:pt x="3328" y="1594"/>
                    <a:pt x="3324" y="1601"/>
                  </a:cubicBezTo>
                  <a:cubicBezTo>
                    <a:pt x="3323" y="1603"/>
                    <a:pt x="3322" y="1605"/>
                    <a:pt x="3321" y="1607"/>
                  </a:cubicBezTo>
                  <a:cubicBezTo>
                    <a:pt x="3320" y="1608"/>
                    <a:pt x="3319" y="1610"/>
                    <a:pt x="3318" y="1611"/>
                  </a:cubicBezTo>
                  <a:cubicBezTo>
                    <a:pt x="3317" y="1612"/>
                    <a:pt x="3316" y="1614"/>
                    <a:pt x="3315" y="1615"/>
                  </a:cubicBezTo>
                  <a:cubicBezTo>
                    <a:pt x="3314" y="1616"/>
                    <a:pt x="3313" y="1617"/>
                    <a:pt x="3312" y="1618"/>
                  </a:cubicBezTo>
                  <a:cubicBezTo>
                    <a:pt x="3310" y="1619"/>
                    <a:pt x="3309" y="1621"/>
                    <a:pt x="3308" y="1622"/>
                  </a:cubicBezTo>
                  <a:cubicBezTo>
                    <a:pt x="3307" y="1622"/>
                    <a:pt x="3307" y="1623"/>
                    <a:pt x="3306" y="1623"/>
                  </a:cubicBezTo>
                  <a:cubicBezTo>
                    <a:pt x="3027" y="1851"/>
                    <a:pt x="3027" y="1851"/>
                    <a:pt x="3027" y="1851"/>
                  </a:cubicBezTo>
                  <a:cubicBezTo>
                    <a:pt x="3026" y="1851"/>
                    <a:pt x="3026" y="1852"/>
                    <a:pt x="3025" y="1852"/>
                  </a:cubicBezTo>
                  <a:cubicBezTo>
                    <a:pt x="3024" y="1853"/>
                    <a:pt x="3023" y="1854"/>
                    <a:pt x="3022" y="1855"/>
                  </a:cubicBezTo>
                  <a:cubicBezTo>
                    <a:pt x="3020" y="1857"/>
                    <a:pt x="3019" y="1858"/>
                    <a:pt x="3018" y="1859"/>
                  </a:cubicBezTo>
                  <a:cubicBezTo>
                    <a:pt x="3017" y="1860"/>
                    <a:pt x="3016" y="1862"/>
                    <a:pt x="3015" y="1863"/>
                  </a:cubicBezTo>
                  <a:cubicBezTo>
                    <a:pt x="3015" y="1863"/>
                    <a:pt x="3015" y="1863"/>
                    <a:pt x="3015" y="1863"/>
                  </a:cubicBezTo>
                  <a:cubicBezTo>
                    <a:pt x="3014" y="1864"/>
                    <a:pt x="3013" y="1866"/>
                    <a:pt x="3012" y="1867"/>
                  </a:cubicBezTo>
                  <a:cubicBezTo>
                    <a:pt x="3011" y="1869"/>
                    <a:pt x="3010" y="1872"/>
                    <a:pt x="3009" y="1873"/>
                  </a:cubicBezTo>
                  <a:cubicBezTo>
                    <a:pt x="3009" y="1873"/>
                    <a:pt x="3009" y="1873"/>
                    <a:pt x="3009" y="1873"/>
                  </a:cubicBezTo>
                  <a:cubicBezTo>
                    <a:pt x="3007" y="1880"/>
                    <a:pt x="3005" y="1887"/>
                    <a:pt x="3005" y="1893"/>
                  </a:cubicBezTo>
                  <a:cubicBezTo>
                    <a:pt x="3005" y="1899"/>
                    <a:pt x="3007" y="1907"/>
                    <a:pt x="3009" y="1913"/>
                  </a:cubicBezTo>
                  <a:cubicBezTo>
                    <a:pt x="3009" y="1913"/>
                    <a:pt x="3009" y="1913"/>
                    <a:pt x="3009" y="1913"/>
                  </a:cubicBezTo>
                  <a:cubicBezTo>
                    <a:pt x="3011" y="1911"/>
                    <a:pt x="3012" y="1909"/>
                    <a:pt x="3012" y="1907"/>
                  </a:cubicBezTo>
                  <a:cubicBezTo>
                    <a:pt x="3013" y="1905"/>
                    <a:pt x="3013" y="1903"/>
                    <a:pt x="3014" y="1901"/>
                  </a:cubicBezTo>
                  <a:cubicBezTo>
                    <a:pt x="3014" y="1901"/>
                    <a:pt x="3014" y="1900"/>
                    <a:pt x="3014" y="1900"/>
                  </a:cubicBezTo>
                  <a:cubicBezTo>
                    <a:pt x="3014" y="1899"/>
                    <a:pt x="3014" y="1899"/>
                    <a:pt x="3014" y="1898"/>
                  </a:cubicBezTo>
                  <a:cubicBezTo>
                    <a:pt x="3014" y="1896"/>
                    <a:pt x="3015" y="1894"/>
                    <a:pt x="3015" y="1893"/>
                  </a:cubicBezTo>
                  <a:cubicBezTo>
                    <a:pt x="3015" y="1893"/>
                    <a:pt x="3015" y="1893"/>
                    <a:pt x="3015" y="1893"/>
                  </a:cubicBezTo>
                  <a:cubicBezTo>
                    <a:pt x="3015" y="1888"/>
                    <a:pt x="3016" y="1883"/>
                    <a:pt x="3018" y="1879"/>
                  </a:cubicBezTo>
                  <a:cubicBezTo>
                    <a:pt x="3018" y="1877"/>
                    <a:pt x="3019" y="1875"/>
                    <a:pt x="3021" y="1873"/>
                  </a:cubicBezTo>
                  <a:cubicBezTo>
                    <a:pt x="3021" y="1872"/>
                    <a:pt x="3023" y="1869"/>
                    <a:pt x="3024" y="1868"/>
                  </a:cubicBezTo>
                  <a:cubicBezTo>
                    <a:pt x="3024" y="1869"/>
                    <a:pt x="3024" y="1870"/>
                    <a:pt x="3024" y="1870"/>
                  </a:cubicBezTo>
                  <a:cubicBezTo>
                    <a:pt x="3028" y="1877"/>
                    <a:pt x="3030" y="1885"/>
                    <a:pt x="3030" y="1893"/>
                  </a:cubicBezTo>
                  <a:cubicBezTo>
                    <a:pt x="3030" y="1901"/>
                    <a:pt x="3028" y="1909"/>
                    <a:pt x="3024" y="1917"/>
                  </a:cubicBezTo>
                  <a:cubicBezTo>
                    <a:pt x="3023" y="1919"/>
                    <a:pt x="3022" y="1920"/>
                    <a:pt x="3021" y="1922"/>
                  </a:cubicBezTo>
                  <a:cubicBezTo>
                    <a:pt x="3020" y="1923"/>
                    <a:pt x="3019" y="1925"/>
                    <a:pt x="3018" y="1926"/>
                  </a:cubicBezTo>
                  <a:cubicBezTo>
                    <a:pt x="3017" y="1927"/>
                    <a:pt x="3016" y="1928"/>
                    <a:pt x="3016" y="1929"/>
                  </a:cubicBezTo>
                  <a:cubicBezTo>
                    <a:pt x="3015" y="1930"/>
                    <a:pt x="3015" y="1930"/>
                    <a:pt x="3015" y="1930"/>
                  </a:cubicBezTo>
                  <a:cubicBezTo>
                    <a:pt x="3015" y="1930"/>
                    <a:pt x="3015" y="1930"/>
                    <a:pt x="3015" y="1930"/>
                  </a:cubicBezTo>
                  <a:cubicBezTo>
                    <a:pt x="3014" y="1931"/>
                    <a:pt x="3013" y="1932"/>
                    <a:pt x="3012" y="1933"/>
                  </a:cubicBezTo>
                  <a:cubicBezTo>
                    <a:pt x="3010" y="1934"/>
                    <a:pt x="3009" y="1937"/>
                    <a:pt x="3008" y="1938"/>
                  </a:cubicBezTo>
                  <a:cubicBezTo>
                    <a:pt x="3007" y="1938"/>
                    <a:pt x="3007" y="1939"/>
                    <a:pt x="3006" y="1939"/>
                  </a:cubicBezTo>
                  <a:cubicBezTo>
                    <a:pt x="2726" y="2166"/>
                    <a:pt x="2726" y="2166"/>
                    <a:pt x="2726" y="2166"/>
                  </a:cubicBezTo>
                  <a:cubicBezTo>
                    <a:pt x="2725" y="2166"/>
                    <a:pt x="2725" y="2167"/>
                    <a:pt x="2724" y="2167"/>
                  </a:cubicBezTo>
                  <a:cubicBezTo>
                    <a:pt x="2723" y="2168"/>
                    <a:pt x="2722" y="2169"/>
                    <a:pt x="2721" y="2170"/>
                  </a:cubicBezTo>
                  <a:cubicBezTo>
                    <a:pt x="2719" y="2172"/>
                    <a:pt x="2718" y="2173"/>
                    <a:pt x="2717" y="2174"/>
                  </a:cubicBezTo>
                  <a:cubicBezTo>
                    <a:pt x="2716" y="2176"/>
                    <a:pt x="2715" y="2178"/>
                    <a:pt x="2714" y="2179"/>
                  </a:cubicBezTo>
                  <a:cubicBezTo>
                    <a:pt x="2713" y="2180"/>
                    <a:pt x="2712" y="2182"/>
                    <a:pt x="2711" y="2183"/>
                  </a:cubicBezTo>
                  <a:cubicBezTo>
                    <a:pt x="2710" y="2185"/>
                    <a:pt x="2709" y="2187"/>
                    <a:pt x="2708" y="2188"/>
                  </a:cubicBezTo>
                  <a:cubicBezTo>
                    <a:pt x="2707" y="2191"/>
                    <a:pt x="2706" y="2195"/>
                    <a:pt x="2706" y="2198"/>
                  </a:cubicBezTo>
                  <a:cubicBezTo>
                    <a:pt x="2705" y="2201"/>
                    <a:pt x="2704" y="2205"/>
                    <a:pt x="2704" y="2208"/>
                  </a:cubicBezTo>
                  <a:cubicBezTo>
                    <a:pt x="2704" y="2215"/>
                    <a:pt x="2706" y="2222"/>
                    <a:pt x="2708" y="2228"/>
                  </a:cubicBezTo>
                  <a:cubicBezTo>
                    <a:pt x="2709" y="2227"/>
                    <a:pt x="2710" y="2226"/>
                    <a:pt x="2711" y="2225"/>
                  </a:cubicBezTo>
                  <a:cubicBezTo>
                    <a:pt x="2711" y="2224"/>
                    <a:pt x="2711" y="2223"/>
                    <a:pt x="2711" y="2222"/>
                  </a:cubicBezTo>
                  <a:cubicBezTo>
                    <a:pt x="2711" y="2222"/>
                    <a:pt x="2711" y="2222"/>
                    <a:pt x="2711" y="2222"/>
                  </a:cubicBezTo>
                  <a:cubicBezTo>
                    <a:pt x="2712" y="2220"/>
                    <a:pt x="2713" y="2218"/>
                    <a:pt x="2713" y="2215"/>
                  </a:cubicBezTo>
                  <a:cubicBezTo>
                    <a:pt x="2714" y="2213"/>
                    <a:pt x="2714" y="2210"/>
                    <a:pt x="2714" y="2208"/>
                  </a:cubicBezTo>
                  <a:cubicBezTo>
                    <a:pt x="2714" y="2206"/>
                    <a:pt x="2715" y="2204"/>
                    <a:pt x="2715" y="2201"/>
                  </a:cubicBezTo>
                  <a:cubicBezTo>
                    <a:pt x="2716" y="2199"/>
                    <a:pt x="2716" y="2197"/>
                    <a:pt x="2717" y="2195"/>
                  </a:cubicBezTo>
                  <a:cubicBezTo>
                    <a:pt x="2717" y="2195"/>
                    <a:pt x="2717" y="2195"/>
                    <a:pt x="2717" y="2195"/>
                  </a:cubicBezTo>
                  <a:cubicBezTo>
                    <a:pt x="2717" y="2194"/>
                    <a:pt x="2718" y="2193"/>
                    <a:pt x="2718" y="2192"/>
                  </a:cubicBezTo>
                  <a:cubicBezTo>
                    <a:pt x="2718" y="2191"/>
                    <a:pt x="2719" y="2189"/>
                    <a:pt x="2720" y="2188"/>
                  </a:cubicBezTo>
                  <a:cubicBezTo>
                    <a:pt x="2720" y="2187"/>
                    <a:pt x="2722" y="2185"/>
                    <a:pt x="2723" y="2184"/>
                  </a:cubicBezTo>
                  <a:cubicBezTo>
                    <a:pt x="2727" y="2191"/>
                    <a:pt x="2729" y="2200"/>
                    <a:pt x="2729" y="2208"/>
                  </a:cubicBezTo>
                  <a:cubicBezTo>
                    <a:pt x="2729" y="2212"/>
                    <a:pt x="2729" y="2217"/>
                    <a:pt x="2728" y="2221"/>
                  </a:cubicBezTo>
                  <a:cubicBezTo>
                    <a:pt x="2727" y="2225"/>
                    <a:pt x="2725" y="2229"/>
                    <a:pt x="2723" y="2232"/>
                  </a:cubicBezTo>
                  <a:cubicBezTo>
                    <a:pt x="2722" y="2235"/>
                    <a:pt x="2721" y="2236"/>
                    <a:pt x="2720" y="2238"/>
                  </a:cubicBezTo>
                  <a:cubicBezTo>
                    <a:pt x="2719" y="2239"/>
                    <a:pt x="2718" y="2241"/>
                    <a:pt x="2717" y="2242"/>
                  </a:cubicBezTo>
                  <a:cubicBezTo>
                    <a:pt x="2716" y="2243"/>
                    <a:pt x="2715" y="2245"/>
                    <a:pt x="2714" y="2246"/>
                  </a:cubicBezTo>
                  <a:cubicBezTo>
                    <a:pt x="2713" y="2247"/>
                    <a:pt x="2712" y="2248"/>
                    <a:pt x="2711" y="2249"/>
                  </a:cubicBezTo>
                  <a:cubicBezTo>
                    <a:pt x="2709" y="2250"/>
                    <a:pt x="2708" y="2252"/>
                    <a:pt x="2707" y="2253"/>
                  </a:cubicBezTo>
                  <a:cubicBezTo>
                    <a:pt x="2706" y="2253"/>
                    <a:pt x="2706" y="2255"/>
                    <a:pt x="2705" y="2255"/>
                  </a:cubicBezTo>
                  <a:cubicBezTo>
                    <a:pt x="2618" y="2326"/>
                    <a:pt x="2558" y="2375"/>
                    <a:pt x="2516" y="2408"/>
                  </a:cubicBezTo>
                  <a:cubicBezTo>
                    <a:pt x="2426" y="2482"/>
                    <a:pt x="2426" y="2482"/>
                    <a:pt x="2426" y="2482"/>
                  </a:cubicBezTo>
                  <a:cubicBezTo>
                    <a:pt x="2425" y="2482"/>
                    <a:pt x="2425" y="2483"/>
                    <a:pt x="2424" y="2483"/>
                  </a:cubicBezTo>
                  <a:cubicBezTo>
                    <a:pt x="2423" y="2484"/>
                    <a:pt x="2422" y="2485"/>
                    <a:pt x="2421" y="2486"/>
                  </a:cubicBezTo>
                  <a:cubicBezTo>
                    <a:pt x="2419" y="2488"/>
                    <a:pt x="2418" y="2489"/>
                    <a:pt x="2417" y="2490"/>
                  </a:cubicBezTo>
                  <a:cubicBezTo>
                    <a:pt x="2416" y="2491"/>
                    <a:pt x="2415" y="2493"/>
                    <a:pt x="2414" y="2495"/>
                  </a:cubicBezTo>
                  <a:cubicBezTo>
                    <a:pt x="2413" y="2496"/>
                    <a:pt x="2412" y="2498"/>
                    <a:pt x="2411" y="2499"/>
                  </a:cubicBezTo>
                  <a:cubicBezTo>
                    <a:pt x="2410" y="2501"/>
                    <a:pt x="2409" y="2503"/>
                    <a:pt x="2408" y="2504"/>
                  </a:cubicBezTo>
                  <a:cubicBezTo>
                    <a:pt x="2406" y="2510"/>
                    <a:pt x="2404" y="2518"/>
                    <a:pt x="2404" y="2524"/>
                  </a:cubicBezTo>
                  <a:cubicBezTo>
                    <a:pt x="2404" y="2530"/>
                    <a:pt x="2406" y="2537"/>
                    <a:pt x="2408" y="2543"/>
                  </a:cubicBezTo>
                  <a:cubicBezTo>
                    <a:pt x="2408" y="2543"/>
                    <a:pt x="2409" y="2542"/>
                    <a:pt x="2409" y="2542"/>
                  </a:cubicBezTo>
                  <a:cubicBezTo>
                    <a:pt x="2410" y="2540"/>
                    <a:pt x="2411" y="2539"/>
                    <a:pt x="2411" y="2537"/>
                  </a:cubicBezTo>
                  <a:cubicBezTo>
                    <a:pt x="2413" y="2533"/>
                    <a:pt x="2414" y="2528"/>
                    <a:pt x="2414" y="2524"/>
                  </a:cubicBezTo>
                  <a:cubicBezTo>
                    <a:pt x="2414" y="2524"/>
                    <a:pt x="2414" y="2524"/>
                    <a:pt x="2414" y="2524"/>
                  </a:cubicBezTo>
                  <a:cubicBezTo>
                    <a:pt x="2415" y="2524"/>
                    <a:pt x="2415" y="2524"/>
                    <a:pt x="2415" y="2524"/>
                  </a:cubicBezTo>
                  <a:cubicBezTo>
                    <a:pt x="2419" y="2524"/>
                    <a:pt x="2419" y="2524"/>
                    <a:pt x="2419" y="2524"/>
                  </a:cubicBezTo>
                  <a:cubicBezTo>
                    <a:pt x="2420" y="2524"/>
                    <a:pt x="2420" y="2524"/>
                    <a:pt x="2420" y="2524"/>
                  </a:cubicBezTo>
                  <a:cubicBezTo>
                    <a:pt x="2425" y="2524"/>
                    <a:pt x="2425" y="2524"/>
                    <a:pt x="2425" y="2524"/>
                  </a:cubicBezTo>
                  <a:cubicBezTo>
                    <a:pt x="2425" y="2524"/>
                    <a:pt x="2425" y="2524"/>
                    <a:pt x="2425" y="2524"/>
                  </a:cubicBezTo>
                  <a:cubicBezTo>
                    <a:pt x="2427" y="2524"/>
                    <a:pt x="2428" y="2524"/>
                    <a:pt x="2429" y="2524"/>
                  </a:cubicBezTo>
                  <a:cubicBezTo>
                    <a:pt x="2429" y="2532"/>
                    <a:pt x="2427" y="2541"/>
                    <a:pt x="2423" y="2548"/>
                  </a:cubicBezTo>
                  <a:cubicBezTo>
                    <a:pt x="2422" y="2550"/>
                    <a:pt x="2421" y="2551"/>
                    <a:pt x="2420" y="2553"/>
                  </a:cubicBezTo>
                  <a:cubicBezTo>
                    <a:pt x="2419" y="2555"/>
                    <a:pt x="2418" y="2557"/>
                    <a:pt x="2417" y="2558"/>
                  </a:cubicBezTo>
                  <a:cubicBezTo>
                    <a:pt x="2416" y="2559"/>
                    <a:pt x="2415" y="2561"/>
                    <a:pt x="2414" y="2562"/>
                  </a:cubicBezTo>
                  <a:cubicBezTo>
                    <a:pt x="2413" y="2563"/>
                    <a:pt x="2412" y="2564"/>
                    <a:pt x="2411" y="2565"/>
                  </a:cubicBezTo>
                  <a:cubicBezTo>
                    <a:pt x="2409" y="2566"/>
                    <a:pt x="2408" y="2568"/>
                    <a:pt x="2407" y="2569"/>
                  </a:cubicBezTo>
                  <a:cubicBezTo>
                    <a:pt x="2406" y="2569"/>
                    <a:pt x="2406" y="2570"/>
                    <a:pt x="2405" y="2570"/>
                  </a:cubicBezTo>
                  <a:cubicBezTo>
                    <a:pt x="2126" y="2797"/>
                    <a:pt x="2126" y="2797"/>
                    <a:pt x="2126" y="2797"/>
                  </a:cubicBezTo>
                  <a:cubicBezTo>
                    <a:pt x="2124" y="2797"/>
                    <a:pt x="2124" y="2798"/>
                    <a:pt x="2123" y="2798"/>
                  </a:cubicBezTo>
                  <a:cubicBezTo>
                    <a:pt x="2122" y="2800"/>
                    <a:pt x="2122" y="2801"/>
                    <a:pt x="2121" y="2802"/>
                  </a:cubicBezTo>
                  <a:cubicBezTo>
                    <a:pt x="2118" y="2804"/>
                    <a:pt x="2117" y="2805"/>
                    <a:pt x="2116" y="2806"/>
                  </a:cubicBezTo>
                  <a:cubicBezTo>
                    <a:pt x="2115" y="2807"/>
                    <a:pt x="2114" y="2809"/>
                    <a:pt x="2113" y="2810"/>
                  </a:cubicBezTo>
                  <a:cubicBezTo>
                    <a:pt x="2112" y="2811"/>
                    <a:pt x="2111" y="2813"/>
                    <a:pt x="2110" y="2814"/>
                  </a:cubicBezTo>
                  <a:cubicBezTo>
                    <a:pt x="2109" y="2816"/>
                    <a:pt x="2108" y="2818"/>
                    <a:pt x="2107" y="2819"/>
                  </a:cubicBezTo>
                  <a:cubicBezTo>
                    <a:pt x="2105" y="2826"/>
                    <a:pt x="2103" y="2833"/>
                    <a:pt x="2103" y="2839"/>
                  </a:cubicBezTo>
                  <a:cubicBezTo>
                    <a:pt x="2103" y="2846"/>
                    <a:pt x="2105" y="2853"/>
                    <a:pt x="2107" y="2859"/>
                  </a:cubicBezTo>
                  <a:cubicBezTo>
                    <a:pt x="2108" y="2859"/>
                    <a:pt x="2108" y="2859"/>
                    <a:pt x="2108" y="2858"/>
                  </a:cubicBezTo>
                  <a:cubicBezTo>
                    <a:pt x="2110" y="2857"/>
                    <a:pt x="2110" y="2855"/>
                    <a:pt x="2110" y="2853"/>
                  </a:cubicBezTo>
                  <a:cubicBezTo>
                    <a:pt x="2112" y="2849"/>
                    <a:pt x="2113" y="2844"/>
                    <a:pt x="2113" y="2839"/>
                  </a:cubicBezTo>
                  <a:cubicBezTo>
                    <a:pt x="2113" y="2835"/>
                    <a:pt x="2114" y="2830"/>
                    <a:pt x="2116" y="2826"/>
                  </a:cubicBezTo>
                  <a:cubicBezTo>
                    <a:pt x="2116" y="2824"/>
                    <a:pt x="2117" y="2822"/>
                    <a:pt x="2119" y="2819"/>
                  </a:cubicBezTo>
                  <a:cubicBezTo>
                    <a:pt x="2119" y="2818"/>
                    <a:pt x="2122" y="2816"/>
                    <a:pt x="2122" y="2815"/>
                  </a:cubicBezTo>
                  <a:cubicBezTo>
                    <a:pt x="2123" y="2816"/>
                    <a:pt x="2123" y="2816"/>
                    <a:pt x="2123" y="2816"/>
                  </a:cubicBezTo>
                  <a:cubicBezTo>
                    <a:pt x="2127" y="2823"/>
                    <a:pt x="2129" y="2831"/>
                    <a:pt x="2129" y="2839"/>
                  </a:cubicBezTo>
                  <a:cubicBezTo>
                    <a:pt x="2129" y="2848"/>
                    <a:pt x="2127" y="2856"/>
                    <a:pt x="2122" y="2864"/>
                  </a:cubicBezTo>
                  <a:cubicBezTo>
                    <a:pt x="2122" y="2866"/>
                    <a:pt x="2121" y="2867"/>
                    <a:pt x="2119" y="2869"/>
                  </a:cubicBezTo>
                  <a:cubicBezTo>
                    <a:pt x="2118" y="2870"/>
                    <a:pt x="2117" y="2872"/>
                    <a:pt x="2116" y="2873"/>
                  </a:cubicBezTo>
                  <a:cubicBezTo>
                    <a:pt x="2115" y="2874"/>
                    <a:pt x="2114" y="2876"/>
                    <a:pt x="2113" y="2877"/>
                  </a:cubicBezTo>
                  <a:cubicBezTo>
                    <a:pt x="2112" y="2878"/>
                    <a:pt x="2111" y="2879"/>
                    <a:pt x="2110" y="2880"/>
                  </a:cubicBezTo>
                  <a:cubicBezTo>
                    <a:pt x="2108" y="2882"/>
                    <a:pt x="2107" y="2884"/>
                    <a:pt x="2106" y="2885"/>
                  </a:cubicBezTo>
                  <a:cubicBezTo>
                    <a:pt x="2105" y="2885"/>
                    <a:pt x="2105" y="2886"/>
                    <a:pt x="2104" y="2886"/>
                  </a:cubicBezTo>
                  <a:cubicBezTo>
                    <a:pt x="1825" y="3113"/>
                    <a:pt x="1825" y="3113"/>
                    <a:pt x="1825" y="3113"/>
                  </a:cubicBezTo>
                  <a:cubicBezTo>
                    <a:pt x="1824" y="3113"/>
                    <a:pt x="1824" y="3114"/>
                    <a:pt x="1823" y="3114"/>
                  </a:cubicBezTo>
                  <a:cubicBezTo>
                    <a:pt x="1822" y="3115"/>
                    <a:pt x="1821" y="3116"/>
                    <a:pt x="1820" y="3117"/>
                  </a:cubicBezTo>
                  <a:cubicBezTo>
                    <a:pt x="1818" y="3119"/>
                    <a:pt x="1817" y="3120"/>
                    <a:pt x="1816" y="3121"/>
                  </a:cubicBezTo>
                  <a:cubicBezTo>
                    <a:pt x="1815" y="3122"/>
                    <a:pt x="1814" y="3124"/>
                    <a:pt x="1813" y="3125"/>
                  </a:cubicBezTo>
                  <a:cubicBezTo>
                    <a:pt x="1812" y="3127"/>
                    <a:pt x="1811" y="3129"/>
                    <a:pt x="1810" y="3130"/>
                  </a:cubicBezTo>
                  <a:cubicBezTo>
                    <a:pt x="1809" y="3132"/>
                    <a:pt x="1808" y="3134"/>
                    <a:pt x="1807" y="3135"/>
                  </a:cubicBezTo>
                  <a:cubicBezTo>
                    <a:pt x="1805" y="3141"/>
                    <a:pt x="1803" y="3149"/>
                    <a:pt x="1803" y="3155"/>
                  </a:cubicBezTo>
                  <a:cubicBezTo>
                    <a:pt x="1803" y="3161"/>
                    <a:pt x="1805" y="3169"/>
                    <a:pt x="1807" y="3175"/>
                  </a:cubicBezTo>
                  <a:cubicBezTo>
                    <a:pt x="1807" y="3175"/>
                    <a:pt x="1807" y="3174"/>
                    <a:pt x="1808" y="3174"/>
                  </a:cubicBezTo>
                  <a:cubicBezTo>
                    <a:pt x="1809" y="3172"/>
                    <a:pt x="1810" y="3170"/>
                    <a:pt x="1810" y="3169"/>
                  </a:cubicBezTo>
                  <a:cubicBezTo>
                    <a:pt x="1812" y="3164"/>
                    <a:pt x="1813" y="3159"/>
                    <a:pt x="1813" y="3155"/>
                  </a:cubicBezTo>
                  <a:cubicBezTo>
                    <a:pt x="1813" y="3151"/>
                    <a:pt x="1814" y="3145"/>
                    <a:pt x="1816" y="3141"/>
                  </a:cubicBezTo>
                  <a:cubicBezTo>
                    <a:pt x="1816" y="3139"/>
                    <a:pt x="1817" y="3137"/>
                    <a:pt x="1819" y="3135"/>
                  </a:cubicBezTo>
                  <a:cubicBezTo>
                    <a:pt x="1819" y="3134"/>
                    <a:pt x="1821" y="3132"/>
                    <a:pt x="1822" y="3131"/>
                  </a:cubicBezTo>
                  <a:cubicBezTo>
                    <a:pt x="1822" y="3131"/>
                    <a:pt x="1822" y="3131"/>
                    <a:pt x="1822" y="3131"/>
                  </a:cubicBezTo>
                  <a:cubicBezTo>
                    <a:pt x="1826" y="3139"/>
                    <a:pt x="1828" y="3147"/>
                    <a:pt x="1828" y="3155"/>
                  </a:cubicBezTo>
                  <a:cubicBezTo>
                    <a:pt x="1828" y="3163"/>
                    <a:pt x="1826" y="3172"/>
                    <a:pt x="1822" y="3179"/>
                  </a:cubicBezTo>
                  <a:cubicBezTo>
                    <a:pt x="1821" y="3181"/>
                    <a:pt x="1820" y="3182"/>
                    <a:pt x="1819" y="3184"/>
                  </a:cubicBezTo>
                  <a:cubicBezTo>
                    <a:pt x="1818" y="3185"/>
                    <a:pt x="1817" y="3187"/>
                    <a:pt x="1816" y="3189"/>
                  </a:cubicBezTo>
                  <a:cubicBezTo>
                    <a:pt x="1815" y="3190"/>
                    <a:pt x="1814" y="3192"/>
                    <a:pt x="1813" y="3193"/>
                  </a:cubicBezTo>
                  <a:cubicBezTo>
                    <a:pt x="1812" y="3194"/>
                    <a:pt x="1811" y="3195"/>
                    <a:pt x="1810" y="3196"/>
                  </a:cubicBezTo>
                  <a:cubicBezTo>
                    <a:pt x="1808" y="3197"/>
                    <a:pt x="1807" y="3199"/>
                    <a:pt x="1806" y="3200"/>
                  </a:cubicBezTo>
                  <a:cubicBezTo>
                    <a:pt x="1805" y="3200"/>
                    <a:pt x="1805" y="3201"/>
                    <a:pt x="1804" y="3201"/>
                  </a:cubicBezTo>
                  <a:cubicBezTo>
                    <a:pt x="1524" y="3428"/>
                    <a:pt x="1524" y="3428"/>
                    <a:pt x="1524" y="3428"/>
                  </a:cubicBezTo>
                  <a:cubicBezTo>
                    <a:pt x="1523" y="3428"/>
                    <a:pt x="1523" y="3429"/>
                    <a:pt x="1522" y="3429"/>
                  </a:cubicBezTo>
                  <a:cubicBezTo>
                    <a:pt x="1521" y="3430"/>
                    <a:pt x="1520" y="3431"/>
                    <a:pt x="1519" y="3432"/>
                  </a:cubicBezTo>
                  <a:cubicBezTo>
                    <a:pt x="1517" y="3435"/>
                    <a:pt x="1516" y="3436"/>
                    <a:pt x="1515" y="3437"/>
                  </a:cubicBezTo>
                  <a:cubicBezTo>
                    <a:pt x="1514" y="3438"/>
                    <a:pt x="1513" y="3440"/>
                    <a:pt x="1512" y="3441"/>
                  </a:cubicBezTo>
                  <a:cubicBezTo>
                    <a:pt x="1511" y="3442"/>
                    <a:pt x="1510" y="3444"/>
                    <a:pt x="1509" y="3445"/>
                  </a:cubicBezTo>
                  <a:cubicBezTo>
                    <a:pt x="1508" y="3447"/>
                    <a:pt x="1507" y="3449"/>
                    <a:pt x="1506" y="3450"/>
                  </a:cubicBezTo>
                  <a:cubicBezTo>
                    <a:pt x="1504" y="3457"/>
                    <a:pt x="1502" y="3464"/>
                    <a:pt x="1502" y="3470"/>
                  </a:cubicBezTo>
                  <a:cubicBezTo>
                    <a:pt x="1502" y="3477"/>
                    <a:pt x="1504" y="3484"/>
                    <a:pt x="1506" y="3490"/>
                  </a:cubicBezTo>
                  <a:cubicBezTo>
                    <a:pt x="1507" y="3490"/>
                    <a:pt x="1507" y="3490"/>
                    <a:pt x="1507" y="3490"/>
                  </a:cubicBezTo>
                  <a:cubicBezTo>
                    <a:pt x="1508" y="3488"/>
                    <a:pt x="1509" y="3486"/>
                    <a:pt x="1509" y="3484"/>
                  </a:cubicBezTo>
                  <a:cubicBezTo>
                    <a:pt x="1511" y="3480"/>
                    <a:pt x="1512" y="3475"/>
                    <a:pt x="1512" y="3470"/>
                  </a:cubicBezTo>
                  <a:cubicBezTo>
                    <a:pt x="1512" y="3466"/>
                    <a:pt x="1513" y="3461"/>
                    <a:pt x="1515" y="3457"/>
                  </a:cubicBezTo>
                  <a:cubicBezTo>
                    <a:pt x="1515" y="3455"/>
                    <a:pt x="1516" y="3452"/>
                    <a:pt x="1518" y="3450"/>
                  </a:cubicBezTo>
                  <a:cubicBezTo>
                    <a:pt x="1518" y="3449"/>
                    <a:pt x="1520" y="3447"/>
                    <a:pt x="1521" y="3446"/>
                  </a:cubicBezTo>
                  <a:cubicBezTo>
                    <a:pt x="1521" y="3446"/>
                    <a:pt x="1522" y="3447"/>
                    <a:pt x="1522" y="3447"/>
                  </a:cubicBezTo>
                  <a:cubicBezTo>
                    <a:pt x="1525" y="3454"/>
                    <a:pt x="1527" y="3462"/>
                    <a:pt x="1527" y="3470"/>
                  </a:cubicBezTo>
                  <a:cubicBezTo>
                    <a:pt x="1527" y="3479"/>
                    <a:pt x="1525" y="3487"/>
                    <a:pt x="1521" y="3495"/>
                  </a:cubicBezTo>
                  <a:cubicBezTo>
                    <a:pt x="1520" y="3497"/>
                    <a:pt x="1519" y="3498"/>
                    <a:pt x="1518" y="3500"/>
                  </a:cubicBezTo>
                  <a:cubicBezTo>
                    <a:pt x="1517" y="3501"/>
                    <a:pt x="1516" y="3503"/>
                    <a:pt x="1515" y="3504"/>
                  </a:cubicBezTo>
                  <a:cubicBezTo>
                    <a:pt x="1514" y="3505"/>
                    <a:pt x="1513" y="3507"/>
                    <a:pt x="1512" y="3508"/>
                  </a:cubicBezTo>
                  <a:cubicBezTo>
                    <a:pt x="1511" y="3509"/>
                    <a:pt x="1510" y="3510"/>
                    <a:pt x="1509" y="3511"/>
                  </a:cubicBezTo>
                  <a:cubicBezTo>
                    <a:pt x="1507" y="3512"/>
                    <a:pt x="1506" y="3515"/>
                    <a:pt x="1505" y="3516"/>
                  </a:cubicBezTo>
                  <a:cubicBezTo>
                    <a:pt x="1504" y="3516"/>
                    <a:pt x="1504" y="3517"/>
                    <a:pt x="1503" y="3517"/>
                  </a:cubicBezTo>
                  <a:cubicBezTo>
                    <a:pt x="1224" y="3744"/>
                    <a:pt x="1224" y="3744"/>
                    <a:pt x="1224" y="3744"/>
                  </a:cubicBezTo>
                  <a:cubicBezTo>
                    <a:pt x="1223" y="3744"/>
                    <a:pt x="1223" y="3745"/>
                    <a:pt x="1222" y="3745"/>
                  </a:cubicBezTo>
                  <a:cubicBezTo>
                    <a:pt x="1221" y="3746"/>
                    <a:pt x="1220" y="3747"/>
                    <a:pt x="1219" y="3748"/>
                  </a:cubicBezTo>
                  <a:cubicBezTo>
                    <a:pt x="1217" y="3750"/>
                    <a:pt x="1216" y="3751"/>
                    <a:pt x="1215" y="3752"/>
                  </a:cubicBezTo>
                  <a:cubicBezTo>
                    <a:pt x="1214" y="3753"/>
                    <a:pt x="1213" y="3755"/>
                    <a:pt x="1212" y="3756"/>
                  </a:cubicBezTo>
                  <a:cubicBezTo>
                    <a:pt x="1211" y="3757"/>
                    <a:pt x="1210" y="3760"/>
                    <a:pt x="1209" y="3761"/>
                  </a:cubicBezTo>
                  <a:cubicBezTo>
                    <a:pt x="1208" y="3763"/>
                    <a:pt x="1207" y="3765"/>
                    <a:pt x="1206" y="3766"/>
                  </a:cubicBezTo>
                  <a:cubicBezTo>
                    <a:pt x="1204" y="3772"/>
                    <a:pt x="1202" y="3779"/>
                    <a:pt x="1202" y="3786"/>
                  </a:cubicBezTo>
                  <a:cubicBezTo>
                    <a:pt x="1202" y="3792"/>
                    <a:pt x="1204" y="3799"/>
                    <a:pt x="1206" y="3806"/>
                  </a:cubicBezTo>
                  <a:cubicBezTo>
                    <a:pt x="1206" y="3806"/>
                    <a:pt x="1206" y="3805"/>
                    <a:pt x="1206" y="3805"/>
                  </a:cubicBezTo>
                  <a:cubicBezTo>
                    <a:pt x="1208" y="3803"/>
                    <a:pt x="1209" y="3801"/>
                    <a:pt x="1209" y="3799"/>
                  </a:cubicBezTo>
                  <a:cubicBezTo>
                    <a:pt x="1211" y="3795"/>
                    <a:pt x="1212" y="3790"/>
                    <a:pt x="1212" y="3786"/>
                  </a:cubicBezTo>
                  <a:cubicBezTo>
                    <a:pt x="1212" y="3782"/>
                    <a:pt x="1213" y="3776"/>
                    <a:pt x="1215" y="3772"/>
                  </a:cubicBezTo>
                  <a:cubicBezTo>
                    <a:pt x="1215" y="3770"/>
                    <a:pt x="1216" y="3768"/>
                    <a:pt x="1218" y="3766"/>
                  </a:cubicBezTo>
                  <a:cubicBezTo>
                    <a:pt x="1218" y="3765"/>
                    <a:pt x="1220" y="3763"/>
                    <a:pt x="1221" y="3762"/>
                  </a:cubicBezTo>
                  <a:cubicBezTo>
                    <a:pt x="1221" y="3762"/>
                    <a:pt x="1221" y="3762"/>
                    <a:pt x="1221" y="3762"/>
                  </a:cubicBezTo>
                  <a:cubicBezTo>
                    <a:pt x="1225" y="3769"/>
                    <a:pt x="1227" y="3777"/>
                    <a:pt x="1227" y="3786"/>
                  </a:cubicBezTo>
                  <a:cubicBezTo>
                    <a:pt x="1227" y="3794"/>
                    <a:pt x="1225" y="3803"/>
                    <a:pt x="1221" y="3810"/>
                  </a:cubicBezTo>
                  <a:cubicBezTo>
                    <a:pt x="1220" y="3812"/>
                    <a:pt x="1219" y="3813"/>
                    <a:pt x="1218" y="3815"/>
                  </a:cubicBezTo>
                  <a:cubicBezTo>
                    <a:pt x="1217" y="3816"/>
                    <a:pt x="1216" y="3818"/>
                    <a:pt x="1215" y="3819"/>
                  </a:cubicBezTo>
                  <a:cubicBezTo>
                    <a:pt x="1214" y="3820"/>
                    <a:pt x="1213" y="3823"/>
                    <a:pt x="1212" y="3824"/>
                  </a:cubicBezTo>
                  <a:cubicBezTo>
                    <a:pt x="1211" y="3825"/>
                    <a:pt x="1210" y="3826"/>
                    <a:pt x="1209" y="3827"/>
                  </a:cubicBezTo>
                  <a:cubicBezTo>
                    <a:pt x="1207" y="3828"/>
                    <a:pt x="1206" y="3830"/>
                    <a:pt x="1205" y="3831"/>
                  </a:cubicBezTo>
                  <a:cubicBezTo>
                    <a:pt x="1204" y="3831"/>
                    <a:pt x="1204" y="3832"/>
                    <a:pt x="1203" y="3832"/>
                  </a:cubicBezTo>
                  <a:cubicBezTo>
                    <a:pt x="945" y="4041"/>
                    <a:pt x="925" y="4058"/>
                    <a:pt x="923" y="4059"/>
                  </a:cubicBezTo>
                  <a:cubicBezTo>
                    <a:pt x="923" y="4059"/>
                    <a:pt x="923" y="4059"/>
                    <a:pt x="923" y="4059"/>
                  </a:cubicBezTo>
                  <a:cubicBezTo>
                    <a:pt x="922" y="4059"/>
                    <a:pt x="922" y="4060"/>
                    <a:pt x="922" y="4060"/>
                  </a:cubicBezTo>
                  <a:cubicBezTo>
                    <a:pt x="921" y="4060"/>
                    <a:pt x="921" y="4060"/>
                    <a:pt x="921" y="4060"/>
                  </a:cubicBezTo>
                  <a:cubicBezTo>
                    <a:pt x="920" y="4061"/>
                    <a:pt x="919" y="4062"/>
                    <a:pt x="918" y="4063"/>
                  </a:cubicBezTo>
                  <a:cubicBezTo>
                    <a:pt x="916" y="4065"/>
                    <a:pt x="915" y="4067"/>
                    <a:pt x="914" y="4068"/>
                  </a:cubicBezTo>
                  <a:cubicBezTo>
                    <a:pt x="913" y="4069"/>
                    <a:pt x="912" y="4071"/>
                    <a:pt x="911" y="4072"/>
                  </a:cubicBezTo>
                  <a:cubicBezTo>
                    <a:pt x="910" y="4073"/>
                    <a:pt x="909" y="4075"/>
                    <a:pt x="908" y="4076"/>
                  </a:cubicBezTo>
                  <a:cubicBezTo>
                    <a:pt x="907" y="4078"/>
                    <a:pt x="906" y="4080"/>
                    <a:pt x="905" y="4081"/>
                  </a:cubicBezTo>
                  <a:cubicBezTo>
                    <a:pt x="903" y="4088"/>
                    <a:pt x="901" y="4095"/>
                    <a:pt x="901" y="4101"/>
                  </a:cubicBezTo>
                  <a:cubicBezTo>
                    <a:pt x="901" y="4108"/>
                    <a:pt x="903" y="4115"/>
                    <a:pt x="905" y="4121"/>
                  </a:cubicBezTo>
                  <a:cubicBezTo>
                    <a:pt x="905" y="4121"/>
                    <a:pt x="905" y="4121"/>
                    <a:pt x="906" y="4121"/>
                  </a:cubicBezTo>
                  <a:cubicBezTo>
                    <a:pt x="907" y="4119"/>
                    <a:pt x="908" y="4117"/>
                    <a:pt x="908" y="4115"/>
                  </a:cubicBezTo>
                  <a:cubicBezTo>
                    <a:pt x="910" y="4111"/>
                    <a:pt x="911" y="4105"/>
                    <a:pt x="911" y="4101"/>
                  </a:cubicBezTo>
                  <a:cubicBezTo>
                    <a:pt x="911" y="4097"/>
                    <a:pt x="912" y="4092"/>
                    <a:pt x="914" y="4088"/>
                  </a:cubicBezTo>
                  <a:cubicBezTo>
                    <a:pt x="914" y="4085"/>
                    <a:pt x="915" y="4083"/>
                    <a:pt x="917" y="4081"/>
                  </a:cubicBezTo>
                  <a:cubicBezTo>
                    <a:pt x="917" y="4080"/>
                    <a:pt x="919" y="4078"/>
                    <a:pt x="920" y="4077"/>
                  </a:cubicBezTo>
                  <a:cubicBezTo>
                    <a:pt x="920" y="4077"/>
                    <a:pt x="920" y="4077"/>
                    <a:pt x="920" y="4077"/>
                  </a:cubicBezTo>
                  <a:cubicBezTo>
                    <a:pt x="924" y="4084"/>
                    <a:pt x="926" y="4093"/>
                    <a:pt x="926" y="4101"/>
                  </a:cubicBezTo>
                  <a:cubicBezTo>
                    <a:pt x="926" y="4110"/>
                    <a:pt x="924" y="4118"/>
                    <a:pt x="920" y="4125"/>
                  </a:cubicBezTo>
                  <a:cubicBezTo>
                    <a:pt x="919" y="4128"/>
                    <a:pt x="918" y="4129"/>
                    <a:pt x="917" y="4131"/>
                  </a:cubicBezTo>
                  <a:cubicBezTo>
                    <a:pt x="916" y="4132"/>
                    <a:pt x="915" y="4134"/>
                    <a:pt x="914" y="4135"/>
                  </a:cubicBezTo>
                  <a:cubicBezTo>
                    <a:pt x="913" y="4136"/>
                    <a:pt x="912" y="4138"/>
                    <a:pt x="911" y="4139"/>
                  </a:cubicBezTo>
                  <a:cubicBezTo>
                    <a:pt x="910" y="4140"/>
                    <a:pt x="909" y="4141"/>
                    <a:pt x="908" y="4142"/>
                  </a:cubicBezTo>
                  <a:cubicBezTo>
                    <a:pt x="906" y="4143"/>
                    <a:pt x="905" y="4145"/>
                    <a:pt x="904" y="4146"/>
                  </a:cubicBezTo>
                  <a:cubicBezTo>
                    <a:pt x="904" y="4146"/>
                    <a:pt x="904" y="4146"/>
                    <a:pt x="904" y="4146"/>
                  </a:cubicBezTo>
                  <a:cubicBezTo>
                    <a:pt x="903" y="4146"/>
                    <a:pt x="903" y="4147"/>
                    <a:pt x="902" y="4147"/>
                  </a:cubicBezTo>
                  <a:cubicBezTo>
                    <a:pt x="623" y="4375"/>
                    <a:pt x="623" y="4375"/>
                    <a:pt x="623" y="4375"/>
                  </a:cubicBezTo>
                  <a:cubicBezTo>
                    <a:pt x="622" y="4375"/>
                    <a:pt x="622" y="4376"/>
                    <a:pt x="621" y="4376"/>
                  </a:cubicBezTo>
                  <a:cubicBezTo>
                    <a:pt x="620" y="4377"/>
                    <a:pt x="619" y="4378"/>
                    <a:pt x="618" y="4379"/>
                  </a:cubicBezTo>
                  <a:cubicBezTo>
                    <a:pt x="616" y="4381"/>
                    <a:pt x="615" y="4382"/>
                    <a:pt x="614" y="4383"/>
                  </a:cubicBezTo>
                  <a:cubicBezTo>
                    <a:pt x="613" y="4384"/>
                    <a:pt x="612" y="4386"/>
                    <a:pt x="611" y="4387"/>
                  </a:cubicBezTo>
                  <a:cubicBezTo>
                    <a:pt x="611" y="4387"/>
                    <a:pt x="611" y="4387"/>
                    <a:pt x="611" y="4387"/>
                  </a:cubicBezTo>
                  <a:cubicBezTo>
                    <a:pt x="610" y="4388"/>
                    <a:pt x="609" y="4390"/>
                    <a:pt x="608" y="4391"/>
                  </a:cubicBezTo>
                  <a:cubicBezTo>
                    <a:pt x="607" y="4393"/>
                    <a:pt x="606" y="4396"/>
                    <a:pt x="605" y="4397"/>
                  </a:cubicBezTo>
                  <a:cubicBezTo>
                    <a:pt x="605" y="4397"/>
                    <a:pt x="605" y="4397"/>
                    <a:pt x="605" y="4397"/>
                  </a:cubicBezTo>
                  <a:cubicBezTo>
                    <a:pt x="603" y="4404"/>
                    <a:pt x="601" y="4411"/>
                    <a:pt x="601" y="4417"/>
                  </a:cubicBezTo>
                  <a:cubicBezTo>
                    <a:pt x="601" y="4423"/>
                    <a:pt x="603" y="4431"/>
                    <a:pt x="605" y="4437"/>
                  </a:cubicBezTo>
                  <a:cubicBezTo>
                    <a:pt x="605" y="4437"/>
                    <a:pt x="605" y="4437"/>
                    <a:pt x="605" y="4437"/>
                  </a:cubicBezTo>
                  <a:cubicBezTo>
                    <a:pt x="607" y="4435"/>
                    <a:pt x="608" y="4433"/>
                    <a:pt x="608" y="4431"/>
                  </a:cubicBezTo>
                  <a:cubicBezTo>
                    <a:pt x="609" y="4429"/>
                    <a:pt x="609" y="4427"/>
                    <a:pt x="610" y="4425"/>
                  </a:cubicBezTo>
                  <a:cubicBezTo>
                    <a:pt x="610" y="4425"/>
                    <a:pt x="610" y="4424"/>
                    <a:pt x="610" y="4424"/>
                  </a:cubicBezTo>
                  <a:cubicBezTo>
                    <a:pt x="610" y="4423"/>
                    <a:pt x="610" y="4423"/>
                    <a:pt x="610" y="4422"/>
                  </a:cubicBezTo>
                  <a:cubicBezTo>
                    <a:pt x="610" y="4420"/>
                    <a:pt x="611" y="4419"/>
                    <a:pt x="611" y="4417"/>
                  </a:cubicBezTo>
                  <a:cubicBezTo>
                    <a:pt x="611" y="4417"/>
                    <a:pt x="611" y="4417"/>
                    <a:pt x="611" y="4417"/>
                  </a:cubicBezTo>
                  <a:cubicBezTo>
                    <a:pt x="611" y="4412"/>
                    <a:pt x="612" y="4407"/>
                    <a:pt x="614" y="4403"/>
                  </a:cubicBezTo>
                  <a:cubicBezTo>
                    <a:pt x="614" y="4401"/>
                    <a:pt x="615" y="4399"/>
                    <a:pt x="617" y="4397"/>
                  </a:cubicBezTo>
                  <a:cubicBezTo>
                    <a:pt x="617" y="4396"/>
                    <a:pt x="619" y="4394"/>
                    <a:pt x="620" y="4393"/>
                  </a:cubicBezTo>
                  <a:cubicBezTo>
                    <a:pt x="620" y="4393"/>
                    <a:pt x="620" y="4394"/>
                    <a:pt x="621" y="4395"/>
                  </a:cubicBezTo>
                  <a:cubicBezTo>
                    <a:pt x="624" y="4401"/>
                    <a:pt x="626" y="4409"/>
                    <a:pt x="626" y="4417"/>
                  </a:cubicBezTo>
                  <a:cubicBezTo>
                    <a:pt x="626" y="4425"/>
                    <a:pt x="624" y="4434"/>
                    <a:pt x="620" y="4441"/>
                  </a:cubicBezTo>
                  <a:cubicBezTo>
                    <a:pt x="619" y="4443"/>
                    <a:pt x="618" y="4444"/>
                    <a:pt x="617" y="4446"/>
                  </a:cubicBezTo>
                  <a:cubicBezTo>
                    <a:pt x="616" y="4447"/>
                    <a:pt x="615" y="4449"/>
                    <a:pt x="614" y="4450"/>
                  </a:cubicBezTo>
                  <a:cubicBezTo>
                    <a:pt x="613" y="4451"/>
                    <a:pt x="612" y="4452"/>
                    <a:pt x="612" y="4453"/>
                  </a:cubicBezTo>
                  <a:cubicBezTo>
                    <a:pt x="611" y="4454"/>
                    <a:pt x="611" y="4454"/>
                    <a:pt x="611" y="4455"/>
                  </a:cubicBezTo>
                  <a:cubicBezTo>
                    <a:pt x="611" y="4454"/>
                    <a:pt x="611" y="4454"/>
                    <a:pt x="611" y="4454"/>
                  </a:cubicBezTo>
                  <a:cubicBezTo>
                    <a:pt x="610" y="4455"/>
                    <a:pt x="609" y="4456"/>
                    <a:pt x="608" y="4457"/>
                  </a:cubicBezTo>
                  <a:cubicBezTo>
                    <a:pt x="606" y="4459"/>
                    <a:pt x="605" y="4461"/>
                    <a:pt x="604" y="4462"/>
                  </a:cubicBezTo>
                  <a:cubicBezTo>
                    <a:pt x="603" y="4462"/>
                    <a:pt x="603" y="4463"/>
                    <a:pt x="602" y="4463"/>
                  </a:cubicBezTo>
                  <a:cubicBezTo>
                    <a:pt x="323" y="4690"/>
                    <a:pt x="323" y="4690"/>
                    <a:pt x="323" y="4690"/>
                  </a:cubicBezTo>
                  <a:cubicBezTo>
                    <a:pt x="321" y="4690"/>
                    <a:pt x="321" y="4691"/>
                    <a:pt x="320" y="4691"/>
                  </a:cubicBezTo>
                  <a:cubicBezTo>
                    <a:pt x="319" y="4692"/>
                    <a:pt x="318" y="4693"/>
                    <a:pt x="317" y="4694"/>
                  </a:cubicBezTo>
                  <a:cubicBezTo>
                    <a:pt x="315" y="4696"/>
                    <a:pt x="314" y="4698"/>
                    <a:pt x="313" y="4699"/>
                  </a:cubicBezTo>
                  <a:cubicBezTo>
                    <a:pt x="312" y="4700"/>
                    <a:pt x="311" y="4702"/>
                    <a:pt x="310" y="4703"/>
                  </a:cubicBezTo>
                  <a:cubicBezTo>
                    <a:pt x="309" y="4704"/>
                    <a:pt x="308" y="4706"/>
                    <a:pt x="307" y="4707"/>
                  </a:cubicBezTo>
                  <a:cubicBezTo>
                    <a:pt x="306" y="4709"/>
                    <a:pt x="305" y="4711"/>
                    <a:pt x="304" y="4712"/>
                  </a:cubicBezTo>
                  <a:cubicBezTo>
                    <a:pt x="303" y="4715"/>
                    <a:pt x="303" y="4719"/>
                    <a:pt x="302" y="4722"/>
                  </a:cubicBezTo>
                  <a:cubicBezTo>
                    <a:pt x="301" y="4726"/>
                    <a:pt x="300" y="4729"/>
                    <a:pt x="300" y="4732"/>
                  </a:cubicBezTo>
                  <a:cubicBezTo>
                    <a:pt x="300" y="4739"/>
                    <a:pt x="302" y="4746"/>
                    <a:pt x="304" y="4752"/>
                  </a:cubicBezTo>
                  <a:cubicBezTo>
                    <a:pt x="305" y="4751"/>
                    <a:pt x="306" y="4750"/>
                    <a:pt x="307" y="4749"/>
                  </a:cubicBezTo>
                  <a:cubicBezTo>
                    <a:pt x="307" y="4748"/>
                    <a:pt x="307" y="4747"/>
                    <a:pt x="307" y="4746"/>
                  </a:cubicBezTo>
                  <a:cubicBezTo>
                    <a:pt x="307" y="4746"/>
                    <a:pt x="307" y="4746"/>
                    <a:pt x="307" y="4746"/>
                  </a:cubicBezTo>
                  <a:cubicBezTo>
                    <a:pt x="308" y="4744"/>
                    <a:pt x="309" y="4742"/>
                    <a:pt x="310" y="4739"/>
                  </a:cubicBezTo>
                  <a:cubicBezTo>
                    <a:pt x="310" y="4737"/>
                    <a:pt x="310" y="4734"/>
                    <a:pt x="310" y="4732"/>
                  </a:cubicBezTo>
                  <a:cubicBezTo>
                    <a:pt x="310" y="4730"/>
                    <a:pt x="311" y="4728"/>
                    <a:pt x="311" y="4726"/>
                  </a:cubicBezTo>
                  <a:cubicBezTo>
                    <a:pt x="312" y="4723"/>
                    <a:pt x="312" y="4721"/>
                    <a:pt x="313" y="4719"/>
                  </a:cubicBezTo>
                  <a:cubicBezTo>
                    <a:pt x="313" y="4719"/>
                    <a:pt x="313" y="4719"/>
                    <a:pt x="313" y="4719"/>
                  </a:cubicBezTo>
                  <a:cubicBezTo>
                    <a:pt x="313" y="4718"/>
                    <a:pt x="314" y="4717"/>
                    <a:pt x="314" y="4716"/>
                  </a:cubicBezTo>
                  <a:cubicBezTo>
                    <a:pt x="315" y="4715"/>
                    <a:pt x="315" y="4713"/>
                    <a:pt x="316" y="4712"/>
                  </a:cubicBezTo>
                  <a:cubicBezTo>
                    <a:pt x="316" y="4711"/>
                    <a:pt x="318" y="4709"/>
                    <a:pt x="319" y="4708"/>
                  </a:cubicBezTo>
                  <a:cubicBezTo>
                    <a:pt x="324" y="4715"/>
                    <a:pt x="325" y="4724"/>
                    <a:pt x="325" y="4732"/>
                  </a:cubicBezTo>
                  <a:cubicBezTo>
                    <a:pt x="325" y="4737"/>
                    <a:pt x="325" y="4741"/>
                    <a:pt x="324" y="4745"/>
                  </a:cubicBezTo>
                  <a:cubicBezTo>
                    <a:pt x="323" y="4749"/>
                    <a:pt x="321" y="4753"/>
                    <a:pt x="319" y="4756"/>
                  </a:cubicBezTo>
                  <a:cubicBezTo>
                    <a:pt x="318" y="4759"/>
                    <a:pt x="317" y="4760"/>
                    <a:pt x="316" y="4762"/>
                  </a:cubicBezTo>
                  <a:cubicBezTo>
                    <a:pt x="315" y="4763"/>
                    <a:pt x="314" y="4765"/>
                    <a:pt x="313" y="4766"/>
                  </a:cubicBezTo>
                  <a:cubicBezTo>
                    <a:pt x="312" y="4767"/>
                    <a:pt x="311" y="4769"/>
                    <a:pt x="310" y="4770"/>
                  </a:cubicBezTo>
                  <a:cubicBezTo>
                    <a:pt x="309" y="4771"/>
                    <a:pt x="308" y="4772"/>
                    <a:pt x="307" y="4773"/>
                  </a:cubicBezTo>
                  <a:cubicBezTo>
                    <a:pt x="305" y="4774"/>
                    <a:pt x="304" y="4776"/>
                    <a:pt x="303" y="4778"/>
                  </a:cubicBezTo>
                  <a:cubicBezTo>
                    <a:pt x="302" y="4778"/>
                    <a:pt x="302" y="4779"/>
                    <a:pt x="301" y="4779"/>
                  </a:cubicBezTo>
                  <a:cubicBezTo>
                    <a:pt x="220" y="4845"/>
                    <a:pt x="162" y="4892"/>
                    <a:pt x="121" y="4925"/>
                  </a:cubicBezTo>
                  <a:cubicBezTo>
                    <a:pt x="22" y="5006"/>
                    <a:pt x="22" y="5006"/>
                    <a:pt x="22" y="5006"/>
                  </a:cubicBezTo>
                  <a:cubicBezTo>
                    <a:pt x="21" y="5006"/>
                    <a:pt x="21" y="5007"/>
                    <a:pt x="20" y="5007"/>
                  </a:cubicBezTo>
                  <a:cubicBezTo>
                    <a:pt x="19" y="5008"/>
                    <a:pt x="18" y="5009"/>
                    <a:pt x="17" y="5010"/>
                  </a:cubicBezTo>
                  <a:cubicBezTo>
                    <a:pt x="15" y="5012"/>
                    <a:pt x="14" y="5013"/>
                    <a:pt x="13" y="5014"/>
                  </a:cubicBezTo>
                  <a:cubicBezTo>
                    <a:pt x="12" y="5015"/>
                    <a:pt x="11" y="5018"/>
                    <a:pt x="10" y="5019"/>
                  </a:cubicBezTo>
                  <a:cubicBezTo>
                    <a:pt x="9" y="5020"/>
                    <a:pt x="8" y="5022"/>
                    <a:pt x="7" y="5023"/>
                  </a:cubicBezTo>
                  <a:cubicBezTo>
                    <a:pt x="6" y="5025"/>
                    <a:pt x="5" y="5027"/>
                    <a:pt x="4" y="5028"/>
                  </a:cubicBezTo>
                  <a:cubicBezTo>
                    <a:pt x="2" y="5034"/>
                    <a:pt x="0" y="5042"/>
                    <a:pt x="0" y="5048"/>
                  </a:cubicBezTo>
                  <a:cubicBezTo>
                    <a:pt x="5" y="5048"/>
                    <a:pt x="5" y="5048"/>
                    <a:pt x="5" y="5048"/>
                  </a:cubicBezTo>
                  <a:cubicBezTo>
                    <a:pt x="10" y="5048"/>
                    <a:pt x="10" y="5048"/>
                    <a:pt x="10" y="5048"/>
                  </a:cubicBezTo>
                  <a:cubicBezTo>
                    <a:pt x="10" y="5044"/>
                    <a:pt x="11" y="5039"/>
                    <a:pt x="13" y="5034"/>
                  </a:cubicBezTo>
                  <a:cubicBezTo>
                    <a:pt x="13" y="5032"/>
                    <a:pt x="14" y="5030"/>
                    <a:pt x="16" y="5028"/>
                  </a:cubicBezTo>
                  <a:cubicBezTo>
                    <a:pt x="16" y="5027"/>
                    <a:pt x="18" y="5025"/>
                    <a:pt x="19" y="5024"/>
                  </a:cubicBezTo>
                  <a:cubicBezTo>
                    <a:pt x="19" y="5024"/>
                    <a:pt x="20" y="5025"/>
                    <a:pt x="20" y="5025"/>
                  </a:cubicBezTo>
                  <a:cubicBezTo>
                    <a:pt x="19" y="5026"/>
                    <a:pt x="18" y="5027"/>
                    <a:pt x="18" y="5028"/>
                  </a:cubicBezTo>
                  <a:cubicBezTo>
                    <a:pt x="16" y="5030"/>
                    <a:pt x="15" y="5032"/>
                    <a:pt x="15" y="5034"/>
                  </a:cubicBezTo>
                  <a:cubicBezTo>
                    <a:pt x="13" y="5039"/>
                    <a:pt x="12" y="5044"/>
                    <a:pt x="12" y="5048"/>
                  </a:cubicBezTo>
                  <a:cubicBezTo>
                    <a:pt x="17" y="5048"/>
                    <a:pt x="17" y="5048"/>
                    <a:pt x="17" y="5048"/>
                  </a:cubicBezTo>
                  <a:cubicBezTo>
                    <a:pt x="22" y="5048"/>
                    <a:pt x="22" y="5048"/>
                    <a:pt x="22" y="5048"/>
                  </a:cubicBezTo>
                  <a:cubicBezTo>
                    <a:pt x="24" y="5048"/>
                    <a:pt x="25" y="5048"/>
                    <a:pt x="25" y="5048"/>
                  </a:cubicBezTo>
                  <a:cubicBezTo>
                    <a:pt x="26" y="5048"/>
                    <a:pt x="26" y="5048"/>
                    <a:pt x="27" y="5048"/>
                  </a:cubicBezTo>
                  <a:cubicBezTo>
                    <a:pt x="29" y="5048"/>
                    <a:pt x="29" y="5048"/>
                    <a:pt x="29" y="5048"/>
                  </a:cubicBezTo>
                  <a:cubicBezTo>
                    <a:pt x="34" y="5048"/>
                    <a:pt x="34" y="5048"/>
                    <a:pt x="34" y="5048"/>
                  </a:cubicBezTo>
                  <a:cubicBezTo>
                    <a:pt x="34" y="5037"/>
                    <a:pt x="31" y="5026"/>
                    <a:pt x="26" y="5015"/>
                  </a:cubicBezTo>
                  <a:cubicBezTo>
                    <a:pt x="26" y="5015"/>
                    <a:pt x="27" y="5014"/>
                    <a:pt x="28" y="5014"/>
                  </a:cubicBezTo>
                  <a:cubicBezTo>
                    <a:pt x="307" y="4787"/>
                    <a:pt x="307" y="4787"/>
                    <a:pt x="307" y="4787"/>
                  </a:cubicBezTo>
                  <a:cubicBezTo>
                    <a:pt x="308" y="4786"/>
                    <a:pt x="309" y="4785"/>
                    <a:pt x="310" y="4784"/>
                  </a:cubicBezTo>
                  <a:cubicBezTo>
                    <a:pt x="311" y="4785"/>
                    <a:pt x="312" y="4786"/>
                    <a:pt x="313" y="4787"/>
                  </a:cubicBezTo>
                  <a:cubicBezTo>
                    <a:pt x="593" y="5014"/>
                    <a:pt x="593" y="5014"/>
                    <a:pt x="593" y="5014"/>
                  </a:cubicBezTo>
                  <a:cubicBezTo>
                    <a:pt x="594" y="5014"/>
                    <a:pt x="595" y="5015"/>
                    <a:pt x="595" y="5015"/>
                  </a:cubicBezTo>
                  <a:cubicBezTo>
                    <a:pt x="595" y="5015"/>
                    <a:pt x="595" y="5015"/>
                    <a:pt x="595" y="5015"/>
                  </a:cubicBezTo>
                  <a:cubicBezTo>
                    <a:pt x="596" y="5014"/>
                    <a:pt x="597" y="5013"/>
                    <a:pt x="598" y="5011"/>
                  </a:cubicBezTo>
                  <a:cubicBezTo>
                    <a:pt x="599" y="5010"/>
                    <a:pt x="600" y="5009"/>
                    <a:pt x="601" y="5007"/>
                  </a:cubicBezTo>
                  <a:cubicBezTo>
                    <a:pt x="601" y="5007"/>
                    <a:pt x="601" y="5007"/>
                    <a:pt x="601" y="5007"/>
                  </a:cubicBezTo>
                  <a:cubicBezTo>
                    <a:pt x="600" y="5007"/>
                    <a:pt x="600" y="5006"/>
                    <a:pt x="599" y="5006"/>
                  </a:cubicBezTo>
                  <a:close/>
                  <a:moveTo>
                    <a:pt x="2420" y="2504"/>
                  </a:moveTo>
                  <a:cubicBezTo>
                    <a:pt x="2418" y="2506"/>
                    <a:pt x="2417" y="2508"/>
                    <a:pt x="2417" y="2510"/>
                  </a:cubicBezTo>
                  <a:cubicBezTo>
                    <a:pt x="2417" y="2511"/>
                    <a:pt x="2417" y="2511"/>
                    <a:pt x="2417" y="2511"/>
                  </a:cubicBezTo>
                  <a:cubicBezTo>
                    <a:pt x="2417" y="2511"/>
                    <a:pt x="2417" y="2510"/>
                    <a:pt x="2417" y="2510"/>
                  </a:cubicBezTo>
                  <a:cubicBezTo>
                    <a:pt x="2417" y="2508"/>
                    <a:pt x="2418" y="2506"/>
                    <a:pt x="2420" y="2504"/>
                  </a:cubicBezTo>
                  <a:cubicBezTo>
                    <a:pt x="2420" y="2503"/>
                    <a:pt x="2422" y="2501"/>
                    <a:pt x="2423" y="2500"/>
                  </a:cubicBezTo>
                  <a:cubicBezTo>
                    <a:pt x="2423" y="2500"/>
                    <a:pt x="2423" y="2500"/>
                    <a:pt x="2423" y="2500"/>
                  </a:cubicBezTo>
                  <a:cubicBezTo>
                    <a:pt x="2422" y="2502"/>
                    <a:pt x="2420" y="2503"/>
                    <a:pt x="2420" y="25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6" name="Freeform 83"/>
            <p:cNvSpPr>
              <a:spLocks noEditPoints="1"/>
            </p:cNvSpPr>
            <p:nvPr/>
          </p:nvSpPr>
          <p:spPr bwMode="auto">
            <a:xfrm>
              <a:off x="6889750" y="1674813"/>
              <a:ext cx="2808288" cy="2790825"/>
            </a:xfrm>
            <a:custGeom>
              <a:avLst/>
              <a:gdLst>
                <a:gd name="T0" fmla="*/ 3830 w 4413"/>
                <a:gd name="T1" fmla="*/ 339 h 4384"/>
                <a:gd name="T2" fmla="*/ 3528 w 4413"/>
                <a:gd name="T3" fmla="*/ 593 h 4384"/>
                <a:gd name="T4" fmla="*/ 3518 w 4413"/>
                <a:gd name="T5" fmla="*/ 645 h 4384"/>
                <a:gd name="T6" fmla="*/ 3536 w 4413"/>
                <a:gd name="T7" fmla="*/ 631 h 4384"/>
                <a:gd name="T8" fmla="*/ 3233 w 4413"/>
                <a:gd name="T9" fmla="*/ 904 h 4384"/>
                <a:gd name="T10" fmla="*/ 3218 w 4413"/>
                <a:gd name="T11" fmla="*/ 960 h 4384"/>
                <a:gd name="T12" fmla="*/ 3227 w 4413"/>
                <a:gd name="T13" fmla="*/ 975 h 4384"/>
                <a:gd name="T14" fmla="*/ 2921 w 4413"/>
                <a:gd name="T15" fmla="*/ 1232 h 4384"/>
                <a:gd name="T16" fmla="*/ 2921 w 4413"/>
                <a:gd name="T17" fmla="*/ 1262 h 4384"/>
                <a:gd name="T18" fmla="*/ 2927 w 4413"/>
                <a:gd name="T19" fmla="*/ 1291 h 4384"/>
                <a:gd name="T20" fmla="*/ 2621 w 4413"/>
                <a:gd name="T21" fmla="*/ 1548 h 4384"/>
                <a:gd name="T22" fmla="*/ 2621 w 4413"/>
                <a:gd name="T23" fmla="*/ 1577 h 4384"/>
                <a:gd name="T24" fmla="*/ 2621 w 4413"/>
                <a:gd name="T25" fmla="*/ 1615 h 4384"/>
                <a:gd name="T26" fmla="*/ 2318 w 4413"/>
                <a:gd name="T27" fmla="*/ 1868 h 4384"/>
                <a:gd name="T28" fmla="*/ 2330 w 4413"/>
                <a:gd name="T29" fmla="*/ 1869 h 4384"/>
                <a:gd name="T30" fmla="*/ 2277 w 4413"/>
                <a:gd name="T31" fmla="*/ 1968 h 4384"/>
                <a:gd name="T32" fmla="*/ 2015 w 4413"/>
                <a:gd name="T33" fmla="*/ 2228 h 4384"/>
                <a:gd name="T34" fmla="*/ 2024 w 4413"/>
                <a:gd name="T35" fmla="*/ 2242 h 4384"/>
                <a:gd name="T36" fmla="*/ 1718 w 4413"/>
                <a:gd name="T37" fmla="*/ 2499 h 4384"/>
                <a:gd name="T38" fmla="*/ 1730 w 4413"/>
                <a:gd name="T39" fmla="*/ 2524 h 4384"/>
                <a:gd name="T40" fmla="*/ 1431 w 4413"/>
                <a:gd name="T41" fmla="*/ 2797 h 4384"/>
                <a:gd name="T42" fmla="*/ 1416 w 4413"/>
                <a:gd name="T43" fmla="*/ 2853 h 4384"/>
                <a:gd name="T44" fmla="*/ 1419 w 4413"/>
                <a:gd name="T45" fmla="*/ 2877 h 4384"/>
                <a:gd name="T46" fmla="*/ 1119 w 4413"/>
                <a:gd name="T47" fmla="*/ 3125 h 4384"/>
                <a:gd name="T48" fmla="*/ 1119 w 4413"/>
                <a:gd name="T49" fmla="*/ 3161 h 4384"/>
                <a:gd name="T50" fmla="*/ 1119 w 4413"/>
                <a:gd name="T51" fmla="*/ 3193 h 4384"/>
                <a:gd name="T52" fmla="*/ 816 w 4413"/>
                <a:gd name="T53" fmla="*/ 3445 h 4384"/>
                <a:gd name="T54" fmla="*/ 834 w 4413"/>
                <a:gd name="T55" fmla="*/ 3470 h 4384"/>
                <a:gd name="T56" fmla="*/ 528 w 4413"/>
                <a:gd name="T57" fmla="*/ 3745 h 4384"/>
                <a:gd name="T58" fmla="*/ 518 w 4413"/>
                <a:gd name="T59" fmla="*/ 3793 h 4384"/>
                <a:gd name="T60" fmla="*/ 521 w 4413"/>
                <a:gd name="T61" fmla="*/ 3819 h 4384"/>
                <a:gd name="T62" fmla="*/ 215 w 4413"/>
                <a:gd name="T63" fmla="*/ 4076 h 4384"/>
                <a:gd name="T64" fmla="*/ 224 w 4413"/>
                <a:gd name="T65" fmla="*/ 4081 h 4384"/>
                <a:gd name="T66" fmla="*/ 209 w 4413"/>
                <a:gd name="T67" fmla="*/ 4148 h 4384"/>
                <a:gd name="T68" fmla="*/ 508 w 4413"/>
                <a:gd name="T69" fmla="*/ 4376 h 4384"/>
                <a:gd name="T70" fmla="*/ 242 w 4413"/>
                <a:gd name="T71" fmla="*/ 4101 h 4384"/>
                <a:gd name="T72" fmla="*/ 809 w 4413"/>
                <a:gd name="T73" fmla="*/ 4060 h 4384"/>
                <a:gd name="T74" fmla="*/ 543 w 4413"/>
                <a:gd name="T75" fmla="*/ 3786 h 4384"/>
                <a:gd name="T76" fmla="*/ 1109 w 4413"/>
                <a:gd name="T77" fmla="*/ 3745 h 4384"/>
                <a:gd name="T78" fmla="*/ 843 w 4413"/>
                <a:gd name="T79" fmla="*/ 3470 h 4384"/>
                <a:gd name="T80" fmla="*/ 1409 w 4413"/>
                <a:gd name="T81" fmla="*/ 3430 h 4384"/>
                <a:gd name="T82" fmla="*/ 1135 w 4413"/>
                <a:gd name="T83" fmla="*/ 3122 h 4384"/>
                <a:gd name="T84" fmla="*/ 1708 w 4413"/>
                <a:gd name="T85" fmla="*/ 3113 h 4384"/>
                <a:gd name="T86" fmla="*/ 1435 w 4413"/>
                <a:gd name="T87" fmla="*/ 2807 h 4384"/>
                <a:gd name="T88" fmla="*/ 1728 w 4413"/>
                <a:gd name="T89" fmla="*/ 2570 h 4384"/>
                <a:gd name="T90" fmla="*/ 2021 w 4413"/>
                <a:gd name="T91" fmla="*/ 2260 h 4384"/>
                <a:gd name="T92" fmla="*/ 2034 w 4413"/>
                <a:gd name="T93" fmla="*/ 2245 h 4384"/>
                <a:gd name="T94" fmla="*/ 2608 w 4413"/>
                <a:gd name="T95" fmla="*/ 2172 h 4384"/>
                <a:gd name="T96" fmla="*/ 2339 w 4413"/>
                <a:gd name="T97" fmla="*/ 1859 h 4384"/>
                <a:gd name="T98" fmla="*/ 2628 w 4413"/>
                <a:gd name="T99" fmla="*/ 1622 h 4384"/>
                <a:gd name="T100" fmla="*/ 3203 w 4413"/>
                <a:gd name="T101" fmla="*/ 1544 h 4384"/>
                <a:gd name="T102" fmla="*/ 2934 w 4413"/>
                <a:gd name="T103" fmla="*/ 1298 h 4384"/>
                <a:gd name="T104" fmla="*/ 3505 w 4413"/>
                <a:gd name="T105" fmla="*/ 1229 h 4384"/>
                <a:gd name="T106" fmla="*/ 3234 w 4413"/>
                <a:gd name="T107" fmla="*/ 983 h 4384"/>
                <a:gd name="T108" fmla="*/ 3803 w 4413"/>
                <a:gd name="T109" fmla="*/ 912 h 4384"/>
                <a:gd name="T110" fmla="*/ 3534 w 4413"/>
                <a:gd name="T111" fmla="*/ 667 h 4384"/>
                <a:gd name="T112" fmla="*/ 4109 w 4413"/>
                <a:gd name="T113" fmla="*/ 594 h 4384"/>
                <a:gd name="T114" fmla="*/ 3845 w 4413"/>
                <a:gd name="T115" fmla="*/ 315 h 4384"/>
                <a:gd name="T116" fmla="*/ 4411 w 4413"/>
                <a:gd name="T117" fmla="*/ 273 h 4384"/>
                <a:gd name="T118" fmla="*/ 4131 w 4413"/>
                <a:gd name="T119" fmla="*/ 24 h 4384"/>
                <a:gd name="T120" fmla="*/ 3824 w 4413"/>
                <a:gd name="T121" fmla="*/ 282 h 4384"/>
                <a:gd name="T122" fmla="*/ 1735 w 4413"/>
                <a:gd name="T123" fmla="*/ 2524 h 4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13" h="4384">
                  <a:moveTo>
                    <a:pt x="3815" y="335"/>
                  </a:moveTo>
                  <a:cubicBezTo>
                    <a:pt x="3816" y="335"/>
                    <a:pt x="3816" y="335"/>
                    <a:pt x="3816" y="335"/>
                  </a:cubicBezTo>
                  <a:cubicBezTo>
                    <a:pt x="3817" y="333"/>
                    <a:pt x="3818" y="331"/>
                    <a:pt x="3818" y="329"/>
                  </a:cubicBezTo>
                  <a:cubicBezTo>
                    <a:pt x="3820" y="325"/>
                    <a:pt x="3821" y="320"/>
                    <a:pt x="3821" y="315"/>
                  </a:cubicBezTo>
                  <a:cubicBezTo>
                    <a:pt x="3821" y="311"/>
                    <a:pt x="3822" y="306"/>
                    <a:pt x="3824" y="302"/>
                  </a:cubicBezTo>
                  <a:cubicBezTo>
                    <a:pt x="3824" y="300"/>
                    <a:pt x="3825" y="297"/>
                    <a:pt x="3827" y="295"/>
                  </a:cubicBezTo>
                  <a:cubicBezTo>
                    <a:pt x="3827" y="294"/>
                    <a:pt x="3829" y="292"/>
                    <a:pt x="3830" y="291"/>
                  </a:cubicBezTo>
                  <a:cubicBezTo>
                    <a:pt x="3831" y="291"/>
                    <a:pt x="3831" y="291"/>
                    <a:pt x="3831" y="292"/>
                  </a:cubicBezTo>
                  <a:cubicBezTo>
                    <a:pt x="3834" y="299"/>
                    <a:pt x="3836" y="307"/>
                    <a:pt x="3836" y="315"/>
                  </a:cubicBezTo>
                  <a:cubicBezTo>
                    <a:pt x="3836" y="324"/>
                    <a:pt x="3834" y="332"/>
                    <a:pt x="3830" y="339"/>
                  </a:cubicBezTo>
                  <a:cubicBezTo>
                    <a:pt x="3829" y="342"/>
                    <a:pt x="3828" y="343"/>
                    <a:pt x="3827" y="345"/>
                  </a:cubicBezTo>
                  <a:cubicBezTo>
                    <a:pt x="3826" y="346"/>
                    <a:pt x="3825" y="348"/>
                    <a:pt x="3824" y="349"/>
                  </a:cubicBezTo>
                  <a:cubicBezTo>
                    <a:pt x="3823" y="350"/>
                    <a:pt x="3822" y="352"/>
                    <a:pt x="3821" y="353"/>
                  </a:cubicBezTo>
                  <a:cubicBezTo>
                    <a:pt x="3820" y="354"/>
                    <a:pt x="3819" y="355"/>
                    <a:pt x="3818" y="356"/>
                  </a:cubicBezTo>
                  <a:cubicBezTo>
                    <a:pt x="3816" y="357"/>
                    <a:pt x="3815" y="359"/>
                    <a:pt x="3814" y="361"/>
                  </a:cubicBezTo>
                  <a:cubicBezTo>
                    <a:pt x="3813" y="361"/>
                    <a:pt x="3813" y="362"/>
                    <a:pt x="3812" y="362"/>
                  </a:cubicBezTo>
                  <a:cubicBezTo>
                    <a:pt x="3740" y="420"/>
                    <a:pt x="3686" y="464"/>
                    <a:pt x="3647" y="496"/>
                  </a:cubicBezTo>
                  <a:cubicBezTo>
                    <a:pt x="3533" y="589"/>
                    <a:pt x="3533" y="589"/>
                    <a:pt x="3533" y="589"/>
                  </a:cubicBezTo>
                  <a:cubicBezTo>
                    <a:pt x="3532" y="589"/>
                    <a:pt x="3532" y="590"/>
                    <a:pt x="3531" y="590"/>
                  </a:cubicBezTo>
                  <a:cubicBezTo>
                    <a:pt x="3530" y="591"/>
                    <a:pt x="3529" y="592"/>
                    <a:pt x="3528" y="593"/>
                  </a:cubicBezTo>
                  <a:cubicBezTo>
                    <a:pt x="3526" y="595"/>
                    <a:pt x="3525" y="596"/>
                    <a:pt x="3524" y="597"/>
                  </a:cubicBezTo>
                  <a:cubicBezTo>
                    <a:pt x="3523" y="598"/>
                    <a:pt x="3522" y="600"/>
                    <a:pt x="3521" y="601"/>
                  </a:cubicBezTo>
                  <a:cubicBezTo>
                    <a:pt x="3521" y="601"/>
                    <a:pt x="3521" y="601"/>
                    <a:pt x="3521" y="601"/>
                  </a:cubicBezTo>
                  <a:cubicBezTo>
                    <a:pt x="3520" y="602"/>
                    <a:pt x="3519" y="604"/>
                    <a:pt x="3518" y="605"/>
                  </a:cubicBezTo>
                  <a:cubicBezTo>
                    <a:pt x="3517" y="607"/>
                    <a:pt x="3516" y="610"/>
                    <a:pt x="3515" y="611"/>
                  </a:cubicBezTo>
                  <a:cubicBezTo>
                    <a:pt x="3515" y="611"/>
                    <a:pt x="3515" y="611"/>
                    <a:pt x="3515" y="611"/>
                  </a:cubicBezTo>
                  <a:cubicBezTo>
                    <a:pt x="3513" y="618"/>
                    <a:pt x="3511" y="625"/>
                    <a:pt x="3511" y="631"/>
                  </a:cubicBezTo>
                  <a:cubicBezTo>
                    <a:pt x="3511" y="637"/>
                    <a:pt x="3513" y="645"/>
                    <a:pt x="3515" y="651"/>
                  </a:cubicBezTo>
                  <a:cubicBezTo>
                    <a:pt x="3515" y="651"/>
                    <a:pt x="3515" y="651"/>
                    <a:pt x="3515" y="651"/>
                  </a:cubicBezTo>
                  <a:cubicBezTo>
                    <a:pt x="3517" y="649"/>
                    <a:pt x="3518" y="647"/>
                    <a:pt x="3518" y="645"/>
                  </a:cubicBezTo>
                  <a:cubicBezTo>
                    <a:pt x="3519" y="643"/>
                    <a:pt x="3519" y="642"/>
                    <a:pt x="3519" y="640"/>
                  </a:cubicBezTo>
                  <a:cubicBezTo>
                    <a:pt x="3520" y="639"/>
                    <a:pt x="3520" y="639"/>
                    <a:pt x="3520" y="638"/>
                  </a:cubicBezTo>
                  <a:cubicBezTo>
                    <a:pt x="3520" y="638"/>
                    <a:pt x="3520" y="637"/>
                    <a:pt x="3520" y="637"/>
                  </a:cubicBezTo>
                  <a:cubicBezTo>
                    <a:pt x="3521" y="635"/>
                    <a:pt x="3521" y="633"/>
                    <a:pt x="3521" y="631"/>
                  </a:cubicBezTo>
                  <a:cubicBezTo>
                    <a:pt x="3521" y="631"/>
                    <a:pt x="3521" y="631"/>
                    <a:pt x="3521" y="631"/>
                  </a:cubicBezTo>
                  <a:cubicBezTo>
                    <a:pt x="3521" y="626"/>
                    <a:pt x="3522" y="621"/>
                    <a:pt x="3524" y="617"/>
                  </a:cubicBezTo>
                  <a:cubicBezTo>
                    <a:pt x="3524" y="615"/>
                    <a:pt x="3525" y="613"/>
                    <a:pt x="3527" y="611"/>
                  </a:cubicBezTo>
                  <a:cubicBezTo>
                    <a:pt x="3527" y="610"/>
                    <a:pt x="3529" y="608"/>
                    <a:pt x="3530" y="606"/>
                  </a:cubicBezTo>
                  <a:cubicBezTo>
                    <a:pt x="3530" y="607"/>
                    <a:pt x="3530" y="608"/>
                    <a:pt x="3531" y="608"/>
                  </a:cubicBezTo>
                  <a:cubicBezTo>
                    <a:pt x="3534" y="615"/>
                    <a:pt x="3536" y="623"/>
                    <a:pt x="3536" y="631"/>
                  </a:cubicBezTo>
                  <a:cubicBezTo>
                    <a:pt x="3536" y="639"/>
                    <a:pt x="3534" y="647"/>
                    <a:pt x="3530" y="655"/>
                  </a:cubicBezTo>
                  <a:cubicBezTo>
                    <a:pt x="3529" y="657"/>
                    <a:pt x="3528" y="658"/>
                    <a:pt x="3527" y="660"/>
                  </a:cubicBezTo>
                  <a:cubicBezTo>
                    <a:pt x="3526" y="661"/>
                    <a:pt x="3525" y="663"/>
                    <a:pt x="3524" y="664"/>
                  </a:cubicBezTo>
                  <a:cubicBezTo>
                    <a:pt x="3523" y="665"/>
                    <a:pt x="3523" y="666"/>
                    <a:pt x="3522" y="666"/>
                  </a:cubicBezTo>
                  <a:cubicBezTo>
                    <a:pt x="3522" y="667"/>
                    <a:pt x="3521" y="668"/>
                    <a:pt x="3521" y="669"/>
                  </a:cubicBezTo>
                  <a:cubicBezTo>
                    <a:pt x="3521" y="668"/>
                    <a:pt x="3521" y="668"/>
                    <a:pt x="3521" y="668"/>
                  </a:cubicBezTo>
                  <a:cubicBezTo>
                    <a:pt x="3520" y="669"/>
                    <a:pt x="3519" y="670"/>
                    <a:pt x="3518" y="671"/>
                  </a:cubicBezTo>
                  <a:cubicBezTo>
                    <a:pt x="3516" y="672"/>
                    <a:pt x="3515" y="675"/>
                    <a:pt x="3514" y="676"/>
                  </a:cubicBezTo>
                  <a:cubicBezTo>
                    <a:pt x="3513" y="676"/>
                    <a:pt x="3513" y="677"/>
                    <a:pt x="3512" y="677"/>
                  </a:cubicBezTo>
                  <a:cubicBezTo>
                    <a:pt x="3233" y="904"/>
                    <a:pt x="3233" y="904"/>
                    <a:pt x="3233" y="904"/>
                  </a:cubicBezTo>
                  <a:cubicBezTo>
                    <a:pt x="3232" y="904"/>
                    <a:pt x="3232" y="905"/>
                    <a:pt x="3231" y="905"/>
                  </a:cubicBezTo>
                  <a:cubicBezTo>
                    <a:pt x="3230" y="906"/>
                    <a:pt x="3229" y="907"/>
                    <a:pt x="3228" y="908"/>
                  </a:cubicBezTo>
                  <a:cubicBezTo>
                    <a:pt x="3226" y="910"/>
                    <a:pt x="3225" y="911"/>
                    <a:pt x="3224" y="912"/>
                  </a:cubicBezTo>
                  <a:cubicBezTo>
                    <a:pt x="3223" y="913"/>
                    <a:pt x="3222" y="915"/>
                    <a:pt x="3221" y="917"/>
                  </a:cubicBezTo>
                  <a:cubicBezTo>
                    <a:pt x="3220" y="918"/>
                    <a:pt x="3219" y="920"/>
                    <a:pt x="3218" y="921"/>
                  </a:cubicBezTo>
                  <a:cubicBezTo>
                    <a:pt x="3217" y="923"/>
                    <a:pt x="3216" y="925"/>
                    <a:pt x="3215" y="926"/>
                  </a:cubicBezTo>
                  <a:cubicBezTo>
                    <a:pt x="3213" y="932"/>
                    <a:pt x="3211" y="940"/>
                    <a:pt x="3211" y="946"/>
                  </a:cubicBezTo>
                  <a:cubicBezTo>
                    <a:pt x="3211" y="946"/>
                    <a:pt x="3211" y="946"/>
                    <a:pt x="3211" y="946"/>
                  </a:cubicBezTo>
                  <a:cubicBezTo>
                    <a:pt x="3211" y="952"/>
                    <a:pt x="3213" y="960"/>
                    <a:pt x="3215" y="966"/>
                  </a:cubicBezTo>
                  <a:cubicBezTo>
                    <a:pt x="3217" y="964"/>
                    <a:pt x="3218" y="962"/>
                    <a:pt x="3218" y="960"/>
                  </a:cubicBezTo>
                  <a:cubicBezTo>
                    <a:pt x="3219" y="958"/>
                    <a:pt x="3219" y="955"/>
                    <a:pt x="3220" y="953"/>
                  </a:cubicBezTo>
                  <a:cubicBezTo>
                    <a:pt x="3220" y="950"/>
                    <a:pt x="3221" y="948"/>
                    <a:pt x="3221" y="946"/>
                  </a:cubicBezTo>
                  <a:cubicBezTo>
                    <a:pt x="3221" y="945"/>
                    <a:pt x="3221" y="944"/>
                    <a:pt x="3221" y="944"/>
                  </a:cubicBezTo>
                  <a:cubicBezTo>
                    <a:pt x="3221" y="940"/>
                    <a:pt x="3222" y="936"/>
                    <a:pt x="3224" y="932"/>
                  </a:cubicBezTo>
                  <a:cubicBezTo>
                    <a:pt x="3224" y="930"/>
                    <a:pt x="3225" y="928"/>
                    <a:pt x="3227" y="926"/>
                  </a:cubicBezTo>
                  <a:cubicBezTo>
                    <a:pt x="3227" y="925"/>
                    <a:pt x="3229" y="923"/>
                    <a:pt x="3230" y="922"/>
                  </a:cubicBezTo>
                  <a:cubicBezTo>
                    <a:pt x="3234" y="929"/>
                    <a:pt x="3236" y="938"/>
                    <a:pt x="3236" y="946"/>
                  </a:cubicBezTo>
                  <a:cubicBezTo>
                    <a:pt x="3236" y="946"/>
                    <a:pt x="3236" y="946"/>
                    <a:pt x="3236" y="947"/>
                  </a:cubicBezTo>
                  <a:cubicBezTo>
                    <a:pt x="3236" y="955"/>
                    <a:pt x="3234" y="963"/>
                    <a:pt x="3230" y="970"/>
                  </a:cubicBezTo>
                  <a:cubicBezTo>
                    <a:pt x="3229" y="972"/>
                    <a:pt x="3228" y="973"/>
                    <a:pt x="3227" y="975"/>
                  </a:cubicBezTo>
                  <a:cubicBezTo>
                    <a:pt x="3226" y="976"/>
                    <a:pt x="3225" y="979"/>
                    <a:pt x="3224" y="980"/>
                  </a:cubicBezTo>
                  <a:cubicBezTo>
                    <a:pt x="3223" y="981"/>
                    <a:pt x="3222" y="983"/>
                    <a:pt x="3221" y="984"/>
                  </a:cubicBezTo>
                  <a:cubicBezTo>
                    <a:pt x="3220" y="985"/>
                    <a:pt x="3219" y="986"/>
                    <a:pt x="3218" y="987"/>
                  </a:cubicBezTo>
                  <a:cubicBezTo>
                    <a:pt x="3216" y="988"/>
                    <a:pt x="3215" y="990"/>
                    <a:pt x="3214" y="991"/>
                  </a:cubicBezTo>
                  <a:cubicBezTo>
                    <a:pt x="3213" y="991"/>
                    <a:pt x="3213" y="992"/>
                    <a:pt x="3212" y="992"/>
                  </a:cubicBezTo>
                  <a:cubicBezTo>
                    <a:pt x="2933" y="1219"/>
                    <a:pt x="2933" y="1219"/>
                    <a:pt x="2933" y="1219"/>
                  </a:cubicBezTo>
                  <a:cubicBezTo>
                    <a:pt x="2932" y="1219"/>
                    <a:pt x="2932" y="1221"/>
                    <a:pt x="2931" y="1221"/>
                  </a:cubicBezTo>
                  <a:cubicBezTo>
                    <a:pt x="2930" y="1222"/>
                    <a:pt x="2929" y="1223"/>
                    <a:pt x="2928" y="1224"/>
                  </a:cubicBezTo>
                  <a:cubicBezTo>
                    <a:pt x="2926" y="1226"/>
                    <a:pt x="2925" y="1227"/>
                    <a:pt x="2924" y="1228"/>
                  </a:cubicBezTo>
                  <a:cubicBezTo>
                    <a:pt x="2923" y="1229"/>
                    <a:pt x="2922" y="1231"/>
                    <a:pt x="2921" y="1232"/>
                  </a:cubicBezTo>
                  <a:cubicBezTo>
                    <a:pt x="2920" y="1233"/>
                    <a:pt x="2919" y="1235"/>
                    <a:pt x="2918" y="1236"/>
                  </a:cubicBezTo>
                  <a:cubicBezTo>
                    <a:pt x="2917" y="1238"/>
                    <a:pt x="2916" y="1241"/>
                    <a:pt x="2915" y="1242"/>
                  </a:cubicBezTo>
                  <a:cubicBezTo>
                    <a:pt x="2914" y="1244"/>
                    <a:pt x="2913" y="1247"/>
                    <a:pt x="2912" y="1250"/>
                  </a:cubicBezTo>
                  <a:cubicBezTo>
                    <a:pt x="2911" y="1254"/>
                    <a:pt x="2911" y="1258"/>
                    <a:pt x="2911" y="1262"/>
                  </a:cubicBezTo>
                  <a:cubicBezTo>
                    <a:pt x="2911" y="1268"/>
                    <a:pt x="2913" y="1275"/>
                    <a:pt x="2915" y="1282"/>
                  </a:cubicBezTo>
                  <a:cubicBezTo>
                    <a:pt x="2916" y="1281"/>
                    <a:pt x="2916" y="1280"/>
                    <a:pt x="2917" y="1278"/>
                  </a:cubicBezTo>
                  <a:cubicBezTo>
                    <a:pt x="2917" y="1277"/>
                    <a:pt x="2918" y="1276"/>
                    <a:pt x="2918" y="1276"/>
                  </a:cubicBezTo>
                  <a:cubicBezTo>
                    <a:pt x="2918" y="1275"/>
                    <a:pt x="2918" y="1275"/>
                    <a:pt x="2918" y="1275"/>
                  </a:cubicBezTo>
                  <a:cubicBezTo>
                    <a:pt x="2919" y="1273"/>
                    <a:pt x="2919" y="1271"/>
                    <a:pt x="2920" y="1269"/>
                  </a:cubicBezTo>
                  <a:cubicBezTo>
                    <a:pt x="2920" y="1266"/>
                    <a:pt x="2921" y="1264"/>
                    <a:pt x="2921" y="1262"/>
                  </a:cubicBezTo>
                  <a:cubicBezTo>
                    <a:pt x="2921" y="1260"/>
                    <a:pt x="2921" y="1257"/>
                    <a:pt x="2921" y="1255"/>
                  </a:cubicBezTo>
                  <a:cubicBezTo>
                    <a:pt x="2922" y="1253"/>
                    <a:pt x="2923" y="1250"/>
                    <a:pt x="2924" y="1248"/>
                  </a:cubicBezTo>
                  <a:cubicBezTo>
                    <a:pt x="2924" y="1248"/>
                    <a:pt x="2924" y="1248"/>
                    <a:pt x="2924" y="1248"/>
                  </a:cubicBezTo>
                  <a:cubicBezTo>
                    <a:pt x="2924" y="1247"/>
                    <a:pt x="2924" y="1246"/>
                    <a:pt x="2924" y="1245"/>
                  </a:cubicBezTo>
                  <a:cubicBezTo>
                    <a:pt x="2925" y="1244"/>
                    <a:pt x="2926" y="1243"/>
                    <a:pt x="2927" y="1242"/>
                  </a:cubicBezTo>
                  <a:cubicBezTo>
                    <a:pt x="2927" y="1241"/>
                    <a:pt x="2929" y="1238"/>
                    <a:pt x="2930" y="1237"/>
                  </a:cubicBezTo>
                  <a:cubicBezTo>
                    <a:pt x="2934" y="1245"/>
                    <a:pt x="2936" y="1253"/>
                    <a:pt x="2936" y="1262"/>
                  </a:cubicBezTo>
                  <a:cubicBezTo>
                    <a:pt x="2936" y="1266"/>
                    <a:pt x="2935" y="1270"/>
                    <a:pt x="2934" y="1274"/>
                  </a:cubicBezTo>
                  <a:cubicBezTo>
                    <a:pt x="2933" y="1278"/>
                    <a:pt x="2932" y="1282"/>
                    <a:pt x="2930" y="1286"/>
                  </a:cubicBezTo>
                  <a:cubicBezTo>
                    <a:pt x="2929" y="1288"/>
                    <a:pt x="2928" y="1289"/>
                    <a:pt x="2927" y="1291"/>
                  </a:cubicBezTo>
                  <a:cubicBezTo>
                    <a:pt x="2926" y="1292"/>
                    <a:pt x="2925" y="1294"/>
                    <a:pt x="2924" y="1295"/>
                  </a:cubicBezTo>
                  <a:cubicBezTo>
                    <a:pt x="2923" y="1296"/>
                    <a:pt x="2922" y="1298"/>
                    <a:pt x="2921" y="1299"/>
                  </a:cubicBezTo>
                  <a:cubicBezTo>
                    <a:pt x="2920" y="1301"/>
                    <a:pt x="2919" y="1302"/>
                    <a:pt x="2918" y="1303"/>
                  </a:cubicBezTo>
                  <a:cubicBezTo>
                    <a:pt x="2916" y="1304"/>
                    <a:pt x="2915" y="1306"/>
                    <a:pt x="2914" y="1307"/>
                  </a:cubicBezTo>
                  <a:cubicBezTo>
                    <a:pt x="2913" y="1307"/>
                    <a:pt x="2913" y="1308"/>
                    <a:pt x="2912" y="1308"/>
                  </a:cubicBezTo>
                  <a:cubicBezTo>
                    <a:pt x="2633" y="1535"/>
                    <a:pt x="2633" y="1535"/>
                    <a:pt x="2633" y="1535"/>
                  </a:cubicBezTo>
                  <a:cubicBezTo>
                    <a:pt x="2632" y="1535"/>
                    <a:pt x="2632" y="1536"/>
                    <a:pt x="2631" y="1536"/>
                  </a:cubicBezTo>
                  <a:cubicBezTo>
                    <a:pt x="2630" y="1537"/>
                    <a:pt x="2629" y="1538"/>
                    <a:pt x="2628" y="1539"/>
                  </a:cubicBezTo>
                  <a:cubicBezTo>
                    <a:pt x="2626" y="1541"/>
                    <a:pt x="2625" y="1542"/>
                    <a:pt x="2624" y="1544"/>
                  </a:cubicBezTo>
                  <a:cubicBezTo>
                    <a:pt x="2623" y="1545"/>
                    <a:pt x="2622" y="1547"/>
                    <a:pt x="2621" y="1548"/>
                  </a:cubicBezTo>
                  <a:cubicBezTo>
                    <a:pt x="2620" y="1549"/>
                    <a:pt x="2619" y="1551"/>
                    <a:pt x="2618" y="1552"/>
                  </a:cubicBezTo>
                  <a:cubicBezTo>
                    <a:pt x="2618" y="1552"/>
                    <a:pt x="2618" y="1552"/>
                    <a:pt x="2617" y="1552"/>
                  </a:cubicBezTo>
                  <a:cubicBezTo>
                    <a:pt x="2617" y="1553"/>
                    <a:pt x="2617" y="1554"/>
                    <a:pt x="2616" y="1555"/>
                  </a:cubicBezTo>
                  <a:cubicBezTo>
                    <a:pt x="2616" y="1556"/>
                    <a:pt x="2615" y="1557"/>
                    <a:pt x="2615" y="1557"/>
                  </a:cubicBezTo>
                  <a:cubicBezTo>
                    <a:pt x="2615" y="1557"/>
                    <a:pt x="2615" y="1557"/>
                    <a:pt x="2615" y="1557"/>
                  </a:cubicBezTo>
                  <a:cubicBezTo>
                    <a:pt x="2613" y="1564"/>
                    <a:pt x="2611" y="1571"/>
                    <a:pt x="2611" y="1577"/>
                  </a:cubicBezTo>
                  <a:cubicBezTo>
                    <a:pt x="2611" y="1584"/>
                    <a:pt x="2613" y="1591"/>
                    <a:pt x="2615" y="1597"/>
                  </a:cubicBezTo>
                  <a:cubicBezTo>
                    <a:pt x="2616" y="1596"/>
                    <a:pt x="2616" y="1595"/>
                    <a:pt x="2617" y="1594"/>
                  </a:cubicBezTo>
                  <a:cubicBezTo>
                    <a:pt x="2617" y="1593"/>
                    <a:pt x="2618" y="1592"/>
                    <a:pt x="2618" y="1591"/>
                  </a:cubicBezTo>
                  <a:cubicBezTo>
                    <a:pt x="2620" y="1587"/>
                    <a:pt x="2621" y="1581"/>
                    <a:pt x="2621" y="1577"/>
                  </a:cubicBezTo>
                  <a:cubicBezTo>
                    <a:pt x="2621" y="1573"/>
                    <a:pt x="2622" y="1568"/>
                    <a:pt x="2624" y="1564"/>
                  </a:cubicBezTo>
                  <a:cubicBezTo>
                    <a:pt x="2624" y="1563"/>
                    <a:pt x="2624" y="1562"/>
                    <a:pt x="2624" y="1561"/>
                  </a:cubicBezTo>
                  <a:cubicBezTo>
                    <a:pt x="2625" y="1559"/>
                    <a:pt x="2626" y="1558"/>
                    <a:pt x="2627" y="1557"/>
                  </a:cubicBezTo>
                  <a:cubicBezTo>
                    <a:pt x="2627" y="1556"/>
                    <a:pt x="2629" y="1554"/>
                    <a:pt x="2630" y="1553"/>
                  </a:cubicBezTo>
                  <a:cubicBezTo>
                    <a:pt x="2634" y="1560"/>
                    <a:pt x="2636" y="1569"/>
                    <a:pt x="2636" y="1577"/>
                  </a:cubicBezTo>
                  <a:cubicBezTo>
                    <a:pt x="2636" y="1586"/>
                    <a:pt x="2634" y="1594"/>
                    <a:pt x="2630" y="1601"/>
                  </a:cubicBezTo>
                  <a:cubicBezTo>
                    <a:pt x="2630" y="1602"/>
                    <a:pt x="2630" y="1602"/>
                    <a:pt x="2629" y="1602"/>
                  </a:cubicBezTo>
                  <a:cubicBezTo>
                    <a:pt x="2629" y="1604"/>
                    <a:pt x="2628" y="1605"/>
                    <a:pt x="2627" y="1607"/>
                  </a:cubicBezTo>
                  <a:cubicBezTo>
                    <a:pt x="2626" y="1608"/>
                    <a:pt x="2625" y="1610"/>
                    <a:pt x="2624" y="1611"/>
                  </a:cubicBezTo>
                  <a:cubicBezTo>
                    <a:pt x="2623" y="1612"/>
                    <a:pt x="2622" y="1614"/>
                    <a:pt x="2621" y="1615"/>
                  </a:cubicBezTo>
                  <a:cubicBezTo>
                    <a:pt x="2620" y="1616"/>
                    <a:pt x="2619" y="1617"/>
                    <a:pt x="2618" y="1618"/>
                  </a:cubicBezTo>
                  <a:cubicBezTo>
                    <a:pt x="2616" y="1619"/>
                    <a:pt x="2615" y="1621"/>
                    <a:pt x="2614" y="1622"/>
                  </a:cubicBezTo>
                  <a:cubicBezTo>
                    <a:pt x="2613" y="1622"/>
                    <a:pt x="2613" y="1623"/>
                    <a:pt x="2612" y="1623"/>
                  </a:cubicBezTo>
                  <a:cubicBezTo>
                    <a:pt x="2333" y="1851"/>
                    <a:pt x="2333" y="1851"/>
                    <a:pt x="2333" y="1851"/>
                  </a:cubicBezTo>
                  <a:cubicBezTo>
                    <a:pt x="2332" y="1851"/>
                    <a:pt x="2332" y="1852"/>
                    <a:pt x="2331" y="1852"/>
                  </a:cubicBezTo>
                  <a:cubicBezTo>
                    <a:pt x="2331" y="1852"/>
                    <a:pt x="2331" y="1852"/>
                    <a:pt x="2330" y="1852"/>
                  </a:cubicBezTo>
                  <a:cubicBezTo>
                    <a:pt x="2329" y="1853"/>
                    <a:pt x="2329" y="1854"/>
                    <a:pt x="2328" y="1855"/>
                  </a:cubicBezTo>
                  <a:cubicBezTo>
                    <a:pt x="2326" y="1857"/>
                    <a:pt x="2325" y="1858"/>
                    <a:pt x="2324" y="1859"/>
                  </a:cubicBezTo>
                  <a:cubicBezTo>
                    <a:pt x="2323" y="1860"/>
                    <a:pt x="2322" y="1862"/>
                    <a:pt x="2321" y="1863"/>
                  </a:cubicBezTo>
                  <a:cubicBezTo>
                    <a:pt x="2320" y="1864"/>
                    <a:pt x="2319" y="1867"/>
                    <a:pt x="2318" y="1868"/>
                  </a:cubicBezTo>
                  <a:cubicBezTo>
                    <a:pt x="2317" y="1870"/>
                    <a:pt x="2316" y="1872"/>
                    <a:pt x="2315" y="1873"/>
                  </a:cubicBezTo>
                  <a:cubicBezTo>
                    <a:pt x="2313" y="1879"/>
                    <a:pt x="2311" y="1886"/>
                    <a:pt x="2311" y="1893"/>
                  </a:cubicBezTo>
                  <a:cubicBezTo>
                    <a:pt x="2311" y="1899"/>
                    <a:pt x="2313" y="1906"/>
                    <a:pt x="2315" y="1913"/>
                  </a:cubicBezTo>
                  <a:cubicBezTo>
                    <a:pt x="2315" y="1913"/>
                    <a:pt x="2315" y="1913"/>
                    <a:pt x="2315" y="1913"/>
                  </a:cubicBezTo>
                  <a:cubicBezTo>
                    <a:pt x="2317" y="1911"/>
                    <a:pt x="2318" y="1909"/>
                    <a:pt x="2318" y="1906"/>
                  </a:cubicBezTo>
                  <a:cubicBezTo>
                    <a:pt x="2320" y="1902"/>
                    <a:pt x="2321" y="1897"/>
                    <a:pt x="2321" y="1893"/>
                  </a:cubicBezTo>
                  <a:cubicBezTo>
                    <a:pt x="2321" y="1889"/>
                    <a:pt x="2322" y="1883"/>
                    <a:pt x="2324" y="1879"/>
                  </a:cubicBezTo>
                  <a:cubicBezTo>
                    <a:pt x="2324" y="1877"/>
                    <a:pt x="2325" y="1875"/>
                    <a:pt x="2327" y="1873"/>
                  </a:cubicBezTo>
                  <a:cubicBezTo>
                    <a:pt x="2327" y="1872"/>
                    <a:pt x="2328" y="1870"/>
                    <a:pt x="2329" y="1869"/>
                  </a:cubicBezTo>
                  <a:cubicBezTo>
                    <a:pt x="2329" y="1869"/>
                    <a:pt x="2330" y="1869"/>
                    <a:pt x="2330" y="1869"/>
                  </a:cubicBezTo>
                  <a:cubicBezTo>
                    <a:pt x="2334" y="1876"/>
                    <a:pt x="2336" y="1884"/>
                    <a:pt x="2336" y="1893"/>
                  </a:cubicBezTo>
                  <a:cubicBezTo>
                    <a:pt x="2336" y="1901"/>
                    <a:pt x="2334" y="1910"/>
                    <a:pt x="2330" y="1917"/>
                  </a:cubicBezTo>
                  <a:cubicBezTo>
                    <a:pt x="2329" y="1919"/>
                    <a:pt x="2328" y="1920"/>
                    <a:pt x="2327" y="1922"/>
                  </a:cubicBezTo>
                  <a:cubicBezTo>
                    <a:pt x="2326" y="1923"/>
                    <a:pt x="2325" y="1925"/>
                    <a:pt x="2324" y="1926"/>
                  </a:cubicBezTo>
                  <a:cubicBezTo>
                    <a:pt x="2323" y="1928"/>
                    <a:pt x="2322" y="1930"/>
                    <a:pt x="2321" y="1931"/>
                  </a:cubicBezTo>
                  <a:cubicBezTo>
                    <a:pt x="2320" y="1932"/>
                    <a:pt x="2319" y="1933"/>
                    <a:pt x="2318" y="1934"/>
                  </a:cubicBezTo>
                  <a:cubicBezTo>
                    <a:pt x="2316" y="1935"/>
                    <a:pt x="2315" y="1937"/>
                    <a:pt x="2314" y="1938"/>
                  </a:cubicBezTo>
                  <a:cubicBezTo>
                    <a:pt x="2314" y="1938"/>
                    <a:pt x="2314" y="1938"/>
                    <a:pt x="2313" y="1938"/>
                  </a:cubicBezTo>
                  <a:cubicBezTo>
                    <a:pt x="2313" y="1938"/>
                    <a:pt x="2313" y="1939"/>
                    <a:pt x="2312" y="1939"/>
                  </a:cubicBezTo>
                  <a:cubicBezTo>
                    <a:pt x="2299" y="1949"/>
                    <a:pt x="2288" y="1958"/>
                    <a:pt x="2277" y="1968"/>
                  </a:cubicBezTo>
                  <a:cubicBezTo>
                    <a:pt x="2033" y="2166"/>
                    <a:pt x="2033" y="2166"/>
                    <a:pt x="2033" y="2166"/>
                  </a:cubicBezTo>
                  <a:cubicBezTo>
                    <a:pt x="2032" y="2166"/>
                    <a:pt x="2032" y="2167"/>
                    <a:pt x="2031" y="2167"/>
                  </a:cubicBezTo>
                  <a:cubicBezTo>
                    <a:pt x="2030" y="2168"/>
                    <a:pt x="2029" y="2169"/>
                    <a:pt x="2028" y="2171"/>
                  </a:cubicBezTo>
                  <a:cubicBezTo>
                    <a:pt x="2026" y="2173"/>
                    <a:pt x="2025" y="2174"/>
                    <a:pt x="2024" y="2175"/>
                  </a:cubicBezTo>
                  <a:cubicBezTo>
                    <a:pt x="2023" y="2176"/>
                    <a:pt x="2022" y="2178"/>
                    <a:pt x="2021" y="2179"/>
                  </a:cubicBezTo>
                  <a:cubicBezTo>
                    <a:pt x="2020" y="2180"/>
                    <a:pt x="2019" y="2182"/>
                    <a:pt x="2018" y="2183"/>
                  </a:cubicBezTo>
                  <a:cubicBezTo>
                    <a:pt x="2017" y="2185"/>
                    <a:pt x="2016" y="2187"/>
                    <a:pt x="2015" y="2188"/>
                  </a:cubicBezTo>
                  <a:cubicBezTo>
                    <a:pt x="2013" y="2195"/>
                    <a:pt x="2011" y="2202"/>
                    <a:pt x="2011" y="2208"/>
                  </a:cubicBezTo>
                  <a:cubicBezTo>
                    <a:pt x="2011" y="2215"/>
                    <a:pt x="2013" y="2222"/>
                    <a:pt x="2015" y="2228"/>
                  </a:cubicBezTo>
                  <a:cubicBezTo>
                    <a:pt x="2015" y="2228"/>
                    <a:pt x="2015" y="2228"/>
                    <a:pt x="2015" y="2228"/>
                  </a:cubicBezTo>
                  <a:cubicBezTo>
                    <a:pt x="2017" y="2226"/>
                    <a:pt x="2018" y="2224"/>
                    <a:pt x="2018" y="2222"/>
                  </a:cubicBezTo>
                  <a:cubicBezTo>
                    <a:pt x="2020" y="2218"/>
                    <a:pt x="2021" y="2213"/>
                    <a:pt x="2021" y="2208"/>
                  </a:cubicBezTo>
                  <a:cubicBezTo>
                    <a:pt x="2021" y="2204"/>
                    <a:pt x="2022" y="2199"/>
                    <a:pt x="2024" y="2195"/>
                  </a:cubicBezTo>
                  <a:cubicBezTo>
                    <a:pt x="2024" y="2193"/>
                    <a:pt x="2025" y="2191"/>
                    <a:pt x="2027" y="2188"/>
                  </a:cubicBezTo>
                  <a:cubicBezTo>
                    <a:pt x="2027" y="2187"/>
                    <a:pt x="2028" y="2186"/>
                    <a:pt x="2029" y="2185"/>
                  </a:cubicBezTo>
                  <a:cubicBezTo>
                    <a:pt x="2029" y="2184"/>
                    <a:pt x="2030" y="2184"/>
                    <a:pt x="2030" y="2184"/>
                  </a:cubicBezTo>
                  <a:cubicBezTo>
                    <a:pt x="2034" y="2192"/>
                    <a:pt x="2036" y="2200"/>
                    <a:pt x="2036" y="2208"/>
                  </a:cubicBezTo>
                  <a:cubicBezTo>
                    <a:pt x="2036" y="2217"/>
                    <a:pt x="2034" y="2225"/>
                    <a:pt x="2030" y="2233"/>
                  </a:cubicBezTo>
                  <a:cubicBezTo>
                    <a:pt x="2029" y="2235"/>
                    <a:pt x="2028" y="2236"/>
                    <a:pt x="2027" y="2238"/>
                  </a:cubicBezTo>
                  <a:cubicBezTo>
                    <a:pt x="2026" y="2239"/>
                    <a:pt x="2025" y="2241"/>
                    <a:pt x="2024" y="2242"/>
                  </a:cubicBezTo>
                  <a:cubicBezTo>
                    <a:pt x="2023" y="2243"/>
                    <a:pt x="2022" y="2245"/>
                    <a:pt x="2021" y="2246"/>
                  </a:cubicBezTo>
                  <a:cubicBezTo>
                    <a:pt x="2020" y="2247"/>
                    <a:pt x="2019" y="2248"/>
                    <a:pt x="2018" y="2249"/>
                  </a:cubicBezTo>
                  <a:cubicBezTo>
                    <a:pt x="2016" y="2250"/>
                    <a:pt x="2015" y="2253"/>
                    <a:pt x="2014" y="2254"/>
                  </a:cubicBezTo>
                  <a:cubicBezTo>
                    <a:pt x="2013" y="2254"/>
                    <a:pt x="2013" y="2255"/>
                    <a:pt x="2012" y="2255"/>
                  </a:cubicBezTo>
                  <a:cubicBezTo>
                    <a:pt x="1733" y="2482"/>
                    <a:pt x="1733" y="2482"/>
                    <a:pt x="1733" y="2482"/>
                  </a:cubicBezTo>
                  <a:cubicBezTo>
                    <a:pt x="1732" y="2482"/>
                    <a:pt x="1732" y="2483"/>
                    <a:pt x="1731" y="2483"/>
                  </a:cubicBezTo>
                  <a:cubicBezTo>
                    <a:pt x="1730" y="2484"/>
                    <a:pt x="1729" y="2485"/>
                    <a:pt x="1728" y="2486"/>
                  </a:cubicBezTo>
                  <a:cubicBezTo>
                    <a:pt x="1726" y="2488"/>
                    <a:pt x="1725" y="2489"/>
                    <a:pt x="1724" y="2490"/>
                  </a:cubicBezTo>
                  <a:cubicBezTo>
                    <a:pt x="1723" y="2491"/>
                    <a:pt x="1722" y="2494"/>
                    <a:pt x="1721" y="2495"/>
                  </a:cubicBezTo>
                  <a:cubicBezTo>
                    <a:pt x="1720" y="2496"/>
                    <a:pt x="1719" y="2498"/>
                    <a:pt x="1718" y="2499"/>
                  </a:cubicBezTo>
                  <a:cubicBezTo>
                    <a:pt x="1717" y="2501"/>
                    <a:pt x="1716" y="2503"/>
                    <a:pt x="1715" y="2504"/>
                  </a:cubicBezTo>
                  <a:cubicBezTo>
                    <a:pt x="1713" y="2510"/>
                    <a:pt x="1711" y="2518"/>
                    <a:pt x="1711" y="2524"/>
                  </a:cubicBezTo>
                  <a:cubicBezTo>
                    <a:pt x="1711" y="2530"/>
                    <a:pt x="1713" y="2537"/>
                    <a:pt x="1714" y="2543"/>
                  </a:cubicBezTo>
                  <a:cubicBezTo>
                    <a:pt x="1714" y="2543"/>
                    <a:pt x="1714" y="2543"/>
                    <a:pt x="1714" y="2543"/>
                  </a:cubicBezTo>
                  <a:cubicBezTo>
                    <a:pt x="1716" y="2541"/>
                    <a:pt x="1717" y="2539"/>
                    <a:pt x="1717" y="2537"/>
                  </a:cubicBezTo>
                  <a:cubicBezTo>
                    <a:pt x="1719" y="2533"/>
                    <a:pt x="1720" y="2528"/>
                    <a:pt x="1720" y="2524"/>
                  </a:cubicBezTo>
                  <a:cubicBezTo>
                    <a:pt x="1721" y="2524"/>
                    <a:pt x="1721" y="2524"/>
                    <a:pt x="1721" y="2524"/>
                  </a:cubicBezTo>
                  <a:cubicBezTo>
                    <a:pt x="1723" y="2524"/>
                    <a:pt x="1724" y="2524"/>
                    <a:pt x="1725" y="2524"/>
                  </a:cubicBezTo>
                  <a:cubicBezTo>
                    <a:pt x="1725" y="2524"/>
                    <a:pt x="1725" y="2524"/>
                    <a:pt x="1725" y="2524"/>
                  </a:cubicBezTo>
                  <a:cubicBezTo>
                    <a:pt x="1728" y="2524"/>
                    <a:pt x="1729" y="2524"/>
                    <a:pt x="1730" y="2524"/>
                  </a:cubicBezTo>
                  <a:cubicBezTo>
                    <a:pt x="1730" y="2524"/>
                    <a:pt x="1730" y="2524"/>
                    <a:pt x="1730" y="2524"/>
                  </a:cubicBezTo>
                  <a:cubicBezTo>
                    <a:pt x="1732" y="2524"/>
                    <a:pt x="1733" y="2524"/>
                    <a:pt x="1734" y="2524"/>
                  </a:cubicBezTo>
                  <a:cubicBezTo>
                    <a:pt x="1734" y="2532"/>
                    <a:pt x="1732" y="2541"/>
                    <a:pt x="1728" y="2548"/>
                  </a:cubicBezTo>
                  <a:cubicBezTo>
                    <a:pt x="1727" y="2550"/>
                    <a:pt x="1726" y="2551"/>
                    <a:pt x="1725" y="2553"/>
                  </a:cubicBezTo>
                  <a:cubicBezTo>
                    <a:pt x="1724" y="2555"/>
                    <a:pt x="1723" y="2557"/>
                    <a:pt x="1722" y="2558"/>
                  </a:cubicBezTo>
                  <a:cubicBezTo>
                    <a:pt x="1721" y="2559"/>
                    <a:pt x="1720" y="2561"/>
                    <a:pt x="1719" y="2562"/>
                  </a:cubicBezTo>
                  <a:cubicBezTo>
                    <a:pt x="1718" y="2563"/>
                    <a:pt x="1717" y="2564"/>
                    <a:pt x="1716" y="2565"/>
                  </a:cubicBezTo>
                  <a:cubicBezTo>
                    <a:pt x="1714" y="2566"/>
                    <a:pt x="1713" y="2568"/>
                    <a:pt x="1712" y="2569"/>
                  </a:cubicBezTo>
                  <a:cubicBezTo>
                    <a:pt x="1711" y="2569"/>
                    <a:pt x="1711" y="2570"/>
                    <a:pt x="1710" y="2570"/>
                  </a:cubicBezTo>
                  <a:cubicBezTo>
                    <a:pt x="1431" y="2797"/>
                    <a:pt x="1431" y="2797"/>
                    <a:pt x="1431" y="2797"/>
                  </a:cubicBezTo>
                  <a:cubicBezTo>
                    <a:pt x="1430" y="2797"/>
                    <a:pt x="1430" y="2798"/>
                    <a:pt x="1429" y="2798"/>
                  </a:cubicBezTo>
                  <a:cubicBezTo>
                    <a:pt x="1428" y="2799"/>
                    <a:pt x="1427" y="2800"/>
                    <a:pt x="1426" y="2802"/>
                  </a:cubicBezTo>
                  <a:cubicBezTo>
                    <a:pt x="1424" y="2804"/>
                    <a:pt x="1423" y="2805"/>
                    <a:pt x="1422" y="2806"/>
                  </a:cubicBezTo>
                  <a:cubicBezTo>
                    <a:pt x="1421" y="2807"/>
                    <a:pt x="1420" y="2809"/>
                    <a:pt x="1419" y="2810"/>
                  </a:cubicBezTo>
                  <a:cubicBezTo>
                    <a:pt x="1418" y="2811"/>
                    <a:pt x="1417" y="2813"/>
                    <a:pt x="1416" y="2814"/>
                  </a:cubicBezTo>
                  <a:cubicBezTo>
                    <a:pt x="1415" y="2816"/>
                    <a:pt x="1414" y="2818"/>
                    <a:pt x="1413" y="2819"/>
                  </a:cubicBezTo>
                  <a:cubicBezTo>
                    <a:pt x="1411" y="2826"/>
                    <a:pt x="1409" y="2833"/>
                    <a:pt x="1409" y="2839"/>
                  </a:cubicBezTo>
                  <a:cubicBezTo>
                    <a:pt x="1409" y="2846"/>
                    <a:pt x="1411" y="2853"/>
                    <a:pt x="1413" y="2859"/>
                  </a:cubicBezTo>
                  <a:cubicBezTo>
                    <a:pt x="1413" y="2859"/>
                    <a:pt x="1413" y="2859"/>
                    <a:pt x="1413" y="2859"/>
                  </a:cubicBezTo>
                  <a:cubicBezTo>
                    <a:pt x="1415" y="2857"/>
                    <a:pt x="1416" y="2855"/>
                    <a:pt x="1416" y="2853"/>
                  </a:cubicBezTo>
                  <a:cubicBezTo>
                    <a:pt x="1418" y="2849"/>
                    <a:pt x="1419" y="2844"/>
                    <a:pt x="1419" y="2839"/>
                  </a:cubicBezTo>
                  <a:cubicBezTo>
                    <a:pt x="1419" y="2835"/>
                    <a:pt x="1420" y="2830"/>
                    <a:pt x="1422" y="2826"/>
                  </a:cubicBezTo>
                  <a:cubicBezTo>
                    <a:pt x="1422" y="2824"/>
                    <a:pt x="1423" y="2822"/>
                    <a:pt x="1425" y="2819"/>
                  </a:cubicBezTo>
                  <a:cubicBezTo>
                    <a:pt x="1425" y="2818"/>
                    <a:pt x="1427" y="2816"/>
                    <a:pt x="1428" y="2815"/>
                  </a:cubicBezTo>
                  <a:cubicBezTo>
                    <a:pt x="1428" y="2815"/>
                    <a:pt x="1428" y="2815"/>
                    <a:pt x="1428" y="2815"/>
                  </a:cubicBezTo>
                  <a:cubicBezTo>
                    <a:pt x="1432" y="2823"/>
                    <a:pt x="1434" y="2831"/>
                    <a:pt x="1434" y="2839"/>
                  </a:cubicBezTo>
                  <a:cubicBezTo>
                    <a:pt x="1434" y="2848"/>
                    <a:pt x="1432" y="2856"/>
                    <a:pt x="1428" y="2864"/>
                  </a:cubicBezTo>
                  <a:cubicBezTo>
                    <a:pt x="1427" y="2866"/>
                    <a:pt x="1426" y="2867"/>
                    <a:pt x="1425" y="2869"/>
                  </a:cubicBezTo>
                  <a:cubicBezTo>
                    <a:pt x="1424" y="2870"/>
                    <a:pt x="1423" y="2872"/>
                    <a:pt x="1422" y="2873"/>
                  </a:cubicBezTo>
                  <a:cubicBezTo>
                    <a:pt x="1421" y="2874"/>
                    <a:pt x="1420" y="2876"/>
                    <a:pt x="1419" y="2877"/>
                  </a:cubicBezTo>
                  <a:cubicBezTo>
                    <a:pt x="1418" y="2878"/>
                    <a:pt x="1417" y="2879"/>
                    <a:pt x="1416" y="2880"/>
                  </a:cubicBezTo>
                  <a:cubicBezTo>
                    <a:pt x="1414" y="2881"/>
                    <a:pt x="1413" y="2884"/>
                    <a:pt x="1412" y="2885"/>
                  </a:cubicBezTo>
                  <a:cubicBezTo>
                    <a:pt x="1411" y="2885"/>
                    <a:pt x="1411" y="2886"/>
                    <a:pt x="1410" y="2886"/>
                  </a:cubicBezTo>
                  <a:cubicBezTo>
                    <a:pt x="1379" y="2911"/>
                    <a:pt x="1351" y="2933"/>
                    <a:pt x="1327" y="2954"/>
                  </a:cubicBezTo>
                  <a:cubicBezTo>
                    <a:pt x="1131" y="3113"/>
                    <a:pt x="1131" y="3113"/>
                    <a:pt x="1131" y="3113"/>
                  </a:cubicBezTo>
                  <a:cubicBezTo>
                    <a:pt x="1130" y="3113"/>
                    <a:pt x="1130" y="3114"/>
                    <a:pt x="1129" y="3114"/>
                  </a:cubicBezTo>
                  <a:cubicBezTo>
                    <a:pt x="1128" y="3115"/>
                    <a:pt x="1127" y="3116"/>
                    <a:pt x="1126" y="3117"/>
                  </a:cubicBezTo>
                  <a:cubicBezTo>
                    <a:pt x="1124" y="3119"/>
                    <a:pt x="1123" y="3120"/>
                    <a:pt x="1122" y="3121"/>
                  </a:cubicBezTo>
                  <a:cubicBezTo>
                    <a:pt x="1121" y="3122"/>
                    <a:pt x="1120" y="3124"/>
                    <a:pt x="1119" y="3125"/>
                  </a:cubicBezTo>
                  <a:cubicBezTo>
                    <a:pt x="1119" y="3125"/>
                    <a:pt x="1119" y="3125"/>
                    <a:pt x="1119" y="3125"/>
                  </a:cubicBezTo>
                  <a:cubicBezTo>
                    <a:pt x="1118" y="3126"/>
                    <a:pt x="1117" y="3128"/>
                    <a:pt x="1116" y="3129"/>
                  </a:cubicBezTo>
                  <a:cubicBezTo>
                    <a:pt x="1115" y="3131"/>
                    <a:pt x="1114" y="3134"/>
                    <a:pt x="1114" y="3135"/>
                  </a:cubicBezTo>
                  <a:cubicBezTo>
                    <a:pt x="1113" y="3135"/>
                    <a:pt x="1113" y="3135"/>
                    <a:pt x="1113" y="3135"/>
                  </a:cubicBezTo>
                  <a:cubicBezTo>
                    <a:pt x="1111" y="3142"/>
                    <a:pt x="1110" y="3149"/>
                    <a:pt x="1110" y="3155"/>
                  </a:cubicBezTo>
                  <a:cubicBezTo>
                    <a:pt x="1110" y="3161"/>
                    <a:pt x="1112" y="3169"/>
                    <a:pt x="1113" y="3175"/>
                  </a:cubicBezTo>
                  <a:cubicBezTo>
                    <a:pt x="1113" y="3175"/>
                    <a:pt x="1114" y="3175"/>
                    <a:pt x="1114" y="3175"/>
                  </a:cubicBezTo>
                  <a:cubicBezTo>
                    <a:pt x="1115" y="3173"/>
                    <a:pt x="1116" y="3171"/>
                    <a:pt x="1116" y="3169"/>
                  </a:cubicBezTo>
                  <a:cubicBezTo>
                    <a:pt x="1117" y="3168"/>
                    <a:pt x="1117" y="3166"/>
                    <a:pt x="1118" y="3164"/>
                  </a:cubicBezTo>
                  <a:cubicBezTo>
                    <a:pt x="1118" y="3163"/>
                    <a:pt x="1118" y="3163"/>
                    <a:pt x="1119" y="3162"/>
                  </a:cubicBezTo>
                  <a:cubicBezTo>
                    <a:pt x="1119" y="3162"/>
                    <a:pt x="1119" y="3162"/>
                    <a:pt x="1119" y="3161"/>
                  </a:cubicBezTo>
                  <a:cubicBezTo>
                    <a:pt x="1119" y="3159"/>
                    <a:pt x="1119" y="3157"/>
                    <a:pt x="1119" y="3155"/>
                  </a:cubicBezTo>
                  <a:cubicBezTo>
                    <a:pt x="1119" y="3155"/>
                    <a:pt x="1119" y="3155"/>
                    <a:pt x="1119" y="3155"/>
                  </a:cubicBezTo>
                  <a:cubicBezTo>
                    <a:pt x="1119" y="3151"/>
                    <a:pt x="1120" y="3145"/>
                    <a:pt x="1122" y="3141"/>
                  </a:cubicBezTo>
                  <a:cubicBezTo>
                    <a:pt x="1122" y="3139"/>
                    <a:pt x="1123" y="3137"/>
                    <a:pt x="1125" y="3135"/>
                  </a:cubicBezTo>
                  <a:cubicBezTo>
                    <a:pt x="1125" y="3134"/>
                    <a:pt x="1127" y="3132"/>
                    <a:pt x="1128" y="3131"/>
                  </a:cubicBezTo>
                  <a:cubicBezTo>
                    <a:pt x="1132" y="3138"/>
                    <a:pt x="1134" y="3146"/>
                    <a:pt x="1134" y="3155"/>
                  </a:cubicBezTo>
                  <a:cubicBezTo>
                    <a:pt x="1134" y="3163"/>
                    <a:pt x="1132" y="3172"/>
                    <a:pt x="1128" y="3179"/>
                  </a:cubicBezTo>
                  <a:cubicBezTo>
                    <a:pt x="1127" y="3181"/>
                    <a:pt x="1126" y="3182"/>
                    <a:pt x="1125" y="3184"/>
                  </a:cubicBezTo>
                  <a:cubicBezTo>
                    <a:pt x="1124" y="3185"/>
                    <a:pt x="1123" y="3187"/>
                    <a:pt x="1122" y="3188"/>
                  </a:cubicBezTo>
                  <a:cubicBezTo>
                    <a:pt x="1121" y="3189"/>
                    <a:pt x="1120" y="3192"/>
                    <a:pt x="1119" y="3193"/>
                  </a:cubicBezTo>
                  <a:cubicBezTo>
                    <a:pt x="1119" y="3192"/>
                    <a:pt x="1119" y="3192"/>
                    <a:pt x="1119" y="3192"/>
                  </a:cubicBezTo>
                  <a:cubicBezTo>
                    <a:pt x="1118" y="3193"/>
                    <a:pt x="1117" y="3194"/>
                    <a:pt x="1116" y="3195"/>
                  </a:cubicBezTo>
                  <a:cubicBezTo>
                    <a:pt x="1114" y="3197"/>
                    <a:pt x="1113" y="3199"/>
                    <a:pt x="1112" y="3200"/>
                  </a:cubicBezTo>
                  <a:cubicBezTo>
                    <a:pt x="1111" y="3200"/>
                    <a:pt x="1111" y="3201"/>
                    <a:pt x="1110" y="3201"/>
                  </a:cubicBezTo>
                  <a:cubicBezTo>
                    <a:pt x="831" y="3428"/>
                    <a:pt x="831" y="3428"/>
                    <a:pt x="831" y="3428"/>
                  </a:cubicBezTo>
                  <a:cubicBezTo>
                    <a:pt x="830" y="3428"/>
                    <a:pt x="830" y="3429"/>
                    <a:pt x="829" y="3429"/>
                  </a:cubicBezTo>
                  <a:cubicBezTo>
                    <a:pt x="828" y="3430"/>
                    <a:pt x="827" y="3431"/>
                    <a:pt x="826" y="3432"/>
                  </a:cubicBezTo>
                  <a:cubicBezTo>
                    <a:pt x="824" y="3434"/>
                    <a:pt x="823" y="3435"/>
                    <a:pt x="822" y="3436"/>
                  </a:cubicBezTo>
                  <a:cubicBezTo>
                    <a:pt x="821" y="3437"/>
                    <a:pt x="820" y="3440"/>
                    <a:pt x="819" y="3441"/>
                  </a:cubicBezTo>
                  <a:cubicBezTo>
                    <a:pt x="818" y="3442"/>
                    <a:pt x="817" y="3444"/>
                    <a:pt x="816" y="3445"/>
                  </a:cubicBezTo>
                  <a:cubicBezTo>
                    <a:pt x="815" y="3447"/>
                    <a:pt x="814" y="3449"/>
                    <a:pt x="813" y="3450"/>
                  </a:cubicBezTo>
                  <a:cubicBezTo>
                    <a:pt x="811" y="3456"/>
                    <a:pt x="809" y="3464"/>
                    <a:pt x="809" y="3470"/>
                  </a:cubicBezTo>
                  <a:cubicBezTo>
                    <a:pt x="809" y="3470"/>
                    <a:pt x="809" y="3470"/>
                    <a:pt x="809" y="3470"/>
                  </a:cubicBezTo>
                  <a:cubicBezTo>
                    <a:pt x="809" y="3477"/>
                    <a:pt x="811" y="3484"/>
                    <a:pt x="813" y="3490"/>
                  </a:cubicBezTo>
                  <a:cubicBezTo>
                    <a:pt x="815" y="3488"/>
                    <a:pt x="816" y="3486"/>
                    <a:pt x="816" y="3484"/>
                  </a:cubicBezTo>
                  <a:cubicBezTo>
                    <a:pt x="818" y="3480"/>
                    <a:pt x="819" y="3474"/>
                    <a:pt x="819" y="3470"/>
                  </a:cubicBezTo>
                  <a:cubicBezTo>
                    <a:pt x="819" y="3466"/>
                    <a:pt x="820" y="3461"/>
                    <a:pt x="822" y="3456"/>
                  </a:cubicBezTo>
                  <a:cubicBezTo>
                    <a:pt x="822" y="3454"/>
                    <a:pt x="823" y="3452"/>
                    <a:pt x="825" y="3450"/>
                  </a:cubicBezTo>
                  <a:cubicBezTo>
                    <a:pt x="825" y="3449"/>
                    <a:pt x="827" y="3447"/>
                    <a:pt x="828" y="3446"/>
                  </a:cubicBezTo>
                  <a:cubicBezTo>
                    <a:pt x="832" y="3453"/>
                    <a:pt x="834" y="3462"/>
                    <a:pt x="834" y="3470"/>
                  </a:cubicBezTo>
                  <a:cubicBezTo>
                    <a:pt x="834" y="3470"/>
                    <a:pt x="834" y="3470"/>
                    <a:pt x="834" y="3471"/>
                  </a:cubicBezTo>
                  <a:cubicBezTo>
                    <a:pt x="834" y="3479"/>
                    <a:pt x="832" y="3487"/>
                    <a:pt x="828" y="3494"/>
                  </a:cubicBezTo>
                  <a:cubicBezTo>
                    <a:pt x="827" y="3496"/>
                    <a:pt x="826" y="3497"/>
                    <a:pt x="825" y="3499"/>
                  </a:cubicBezTo>
                  <a:cubicBezTo>
                    <a:pt x="824" y="3501"/>
                    <a:pt x="823" y="3503"/>
                    <a:pt x="822" y="3504"/>
                  </a:cubicBezTo>
                  <a:cubicBezTo>
                    <a:pt x="821" y="3505"/>
                    <a:pt x="820" y="3507"/>
                    <a:pt x="819" y="3508"/>
                  </a:cubicBezTo>
                  <a:cubicBezTo>
                    <a:pt x="818" y="3509"/>
                    <a:pt x="817" y="3510"/>
                    <a:pt x="816" y="3511"/>
                  </a:cubicBezTo>
                  <a:cubicBezTo>
                    <a:pt x="814" y="3512"/>
                    <a:pt x="813" y="3514"/>
                    <a:pt x="812" y="3515"/>
                  </a:cubicBezTo>
                  <a:cubicBezTo>
                    <a:pt x="811" y="3515"/>
                    <a:pt x="811" y="3516"/>
                    <a:pt x="810" y="3516"/>
                  </a:cubicBezTo>
                  <a:cubicBezTo>
                    <a:pt x="530" y="3744"/>
                    <a:pt x="530" y="3744"/>
                    <a:pt x="530" y="3744"/>
                  </a:cubicBezTo>
                  <a:cubicBezTo>
                    <a:pt x="529" y="3744"/>
                    <a:pt x="529" y="3745"/>
                    <a:pt x="528" y="3745"/>
                  </a:cubicBezTo>
                  <a:cubicBezTo>
                    <a:pt x="527" y="3746"/>
                    <a:pt x="526" y="3747"/>
                    <a:pt x="525" y="3748"/>
                  </a:cubicBezTo>
                  <a:cubicBezTo>
                    <a:pt x="523" y="3750"/>
                    <a:pt x="522" y="3751"/>
                    <a:pt x="521" y="3752"/>
                  </a:cubicBezTo>
                  <a:cubicBezTo>
                    <a:pt x="520" y="3753"/>
                    <a:pt x="519" y="3755"/>
                    <a:pt x="518" y="3756"/>
                  </a:cubicBezTo>
                  <a:cubicBezTo>
                    <a:pt x="517" y="3757"/>
                    <a:pt x="516" y="3759"/>
                    <a:pt x="515" y="3760"/>
                  </a:cubicBezTo>
                  <a:cubicBezTo>
                    <a:pt x="514" y="3763"/>
                    <a:pt x="513" y="3765"/>
                    <a:pt x="512" y="3766"/>
                  </a:cubicBezTo>
                  <a:cubicBezTo>
                    <a:pt x="510" y="3772"/>
                    <a:pt x="508" y="3779"/>
                    <a:pt x="508" y="3786"/>
                  </a:cubicBezTo>
                  <a:cubicBezTo>
                    <a:pt x="508" y="3786"/>
                    <a:pt x="508" y="3786"/>
                    <a:pt x="508" y="3786"/>
                  </a:cubicBezTo>
                  <a:cubicBezTo>
                    <a:pt x="508" y="3792"/>
                    <a:pt x="510" y="3799"/>
                    <a:pt x="512" y="3806"/>
                  </a:cubicBezTo>
                  <a:cubicBezTo>
                    <a:pt x="514" y="3804"/>
                    <a:pt x="515" y="3801"/>
                    <a:pt x="515" y="3799"/>
                  </a:cubicBezTo>
                  <a:cubicBezTo>
                    <a:pt x="516" y="3797"/>
                    <a:pt x="517" y="3795"/>
                    <a:pt x="518" y="3793"/>
                  </a:cubicBezTo>
                  <a:cubicBezTo>
                    <a:pt x="518" y="3790"/>
                    <a:pt x="518" y="3788"/>
                    <a:pt x="518" y="3786"/>
                  </a:cubicBezTo>
                  <a:cubicBezTo>
                    <a:pt x="518" y="3784"/>
                    <a:pt x="519" y="3782"/>
                    <a:pt x="519" y="3779"/>
                  </a:cubicBezTo>
                  <a:cubicBezTo>
                    <a:pt x="520" y="3777"/>
                    <a:pt x="520" y="3774"/>
                    <a:pt x="521" y="3772"/>
                  </a:cubicBezTo>
                  <a:cubicBezTo>
                    <a:pt x="521" y="3770"/>
                    <a:pt x="522" y="3768"/>
                    <a:pt x="524" y="3766"/>
                  </a:cubicBezTo>
                  <a:cubicBezTo>
                    <a:pt x="524" y="3765"/>
                    <a:pt x="526" y="3763"/>
                    <a:pt x="527" y="3761"/>
                  </a:cubicBezTo>
                  <a:cubicBezTo>
                    <a:pt x="531" y="3769"/>
                    <a:pt x="533" y="3777"/>
                    <a:pt x="533" y="3786"/>
                  </a:cubicBezTo>
                  <a:cubicBezTo>
                    <a:pt x="533" y="3786"/>
                    <a:pt x="533" y="3786"/>
                    <a:pt x="533" y="3786"/>
                  </a:cubicBezTo>
                  <a:cubicBezTo>
                    <a:pt x="533" y="3794"/>
                    <a:pt x="531" y="3803"/>
                    <a:pt x="527" y="3810"/>
                  </a:cubicBezTo>
                  <a:cubicBezTo>
                    <a:pt x="526" y="3812"/>
                    <a:pt x="525" y="3813"/>
                    <a:pt x="524" y="3815"/>
                  </a:cubicBezTo>
                  <a:cubicBezTo>
                    <a:pt x="523" y="3816"/>
                    <a:pt x="522" y="3818"/>
                    <a:pt x="521" y="3819"/>
                  </a:cubicBezTo>
                  <a:cubicBezTo>
                    <a:pt x="520" y="3820"/>
                    <a:pt x="519" y="3822"/>
                    <a:pt x="518" y="3824"/>
                  </a:cubicBezTo>
                  <a:cubicBezTo>
                    <a:pt x="517" y="3825"/>
                    <a:pt x="516" y="3826"/>
                    <a:pt x="515" y="3827"/>
                  </a:cubicBezTo>
                  <a:cubicBezTo>
                    <a:pt x="513" y="3828"/>
                    <a:pt x="512" y="3830"/>
                    <a:pt x="511" y="3831"/>
                  </a:cubicBezTo>
                  <a:cubicBezTo>
                    <a:pt x="510" y="3831"/>
                    <a:pt x="510" y="3832"/>
                    <a:pt x="509" y="3832"/>
                  </a:cubicBezTo>
                  <a:cubicBezTo>
                    <a:pt x="230" y="4059"/>
                    <a:pt x="230" y="4059"/>
                    <a:pt x="230" y="4059"/>
                  </a:cubicBezTo>
                  <a:cubicBezTo>
                    <a:pt x="229" y="4059"/>
                    <a:pt x="229" y="4060"/>
                    <a:pt x="228" y="4060"/>
                  </a:cubicBezTo>
                  <a:cubicBezTo>
                    <a:pt x="227" y="4061"/>
                    <a:pt x="226" y="4062"/>
                    <a:pt x="225" y="4063"/>
                  </a:cubicBezTo>
                  <a:cubicBezTo>
                    <a:pt x="223" y="4065"/>
                    <a:pt x="222" y="4067"/>
                    <a:pt x="221" y="4068"/>
                  </a:cubicBezTo>
                  <a:cubicBezTo>
                    <a:pt x="220" y="4069"/>
                    <a:pt x="219" y="4071"/>
                    <a:pt x="218" y="4072"/>
                  </a:cubicBezTo>
                  <a:cubicBezTo>
                    <a:pt x="217" y="4073"/>
                    <a:pt x="216" y="4075"/>
                    <a:pt x="215" y="4076"/>
                  </a:cubicBezTo>
                  <a:cubicBezTo>
                    <a:pt x="214" y="4078"/>
                    <a:pt x="213" y="4080"/>
                    <a:pt x="212" y="4081"/>
                  </a:cubicBezTo>
                  <a:cubicBezTo>
                    <a:pt x="211" y="4084"/>
                    <a:pt x="210" y="4088"/>
                    <a:pt x="209" y="4091"/>
                  </a:cubicBezTo>
                  <a:cubicBezTo>
                    <a:pt x="209" y="4095"/>
                    <a:pt x="208" y="4098"/>
                    <a:pt x="208" y="4101"/>
                  </a:cubicBezTo>
                  <a:cubicBezTo>
                    <a:pt x="208" y="4108"/>
                    <a:pt x="210" y="4115"/>
                    <a:pt x="212" y="4121"/>
                  </a:cubicBezTo>
                  <a:cubicBezTo>
                    <a:pt x="214" y="4119"/>
                    <a:pt x="215" y="4117"/>
                    <a:pt x="215" y="4115"/>
                  </a:cubicBezTo>
                  <a:cubicBezTo>
                    <a:pt x="216" y="4113"/>
                    <a:pt x="217" y="4111"/>
                    <a:pt x="217" y="4108"/>
                  </a:cubicBezTo>
                  <a:cubicBezTo>
                    <a:pt x="218" y="4106"/>
                    <a:pt x="218" y="4103"/>
                    <a:pt x="218" y="4101"/>
                  </a:cubicBezTo>
                  <a:cubicBezTo>
                    <a:pt x="218" y="4099"/>
                    <a:pt x="218" y="4097"/>
                    <a:pt x="219" y="4095"/>
                  </a:cubicBezTo>
                  <a:cubicBezTo>
                    <a:pt x="219" y="4092"/>
                    <a:pt x="220" y="4090"/>
                    <a:pt x="221" y="4088"/>
                  </a:cubicBezTo>
                  <a:cubicBezTo>
                    <a:pt x="221" y="4085"/>
                    <a:pt x="222" y="4083"/>
                    <a:pt x="224" y="4081"/>
                  </a:cubicBezTo>
                  <a:cubicBezTo>
                    <a:pt x="224" y="4080"/>
                    <a:pt x="226" y="4078"/>
                    <a:pt x="227" y="4077"/>
                  </a:cubicBezTo>
                  <a:cubicBezTo>
                    <a:pt x="231" y="4084"/>
                    <a:pt x="233" y="4093"/>
                    <a:pt x="233" y="4101"/>
                  </a:cubicBezTo>
                  <a:cubicBezTo>
                    <a:pt x="233" y="4106"/>
                    <a:pt x="233" y="4110"/>
                    <a:pt x="232" y="4114"/>
                  </a:cubicBezTo>
                  <a:cubicBezTo>
                    <a:pt x="231" y="4118"/>
                    <a:pt x="229" y="4122"/>
                    <a:pt x="227" y="4125"/>
                  </a:cubicBezTo>
                  <a:cubicBezTo>
                    <a:pt x="226" y="4128"/>
                    <a:pt x="225" y="4129"/>
                    <a:pt x="224" y="4131"/>
                  </a:cubicBezTo>
                  <a:cubicBezTo>
                    <a:pt x="223" y="4132"/>
                    <a:pt x="222" y="4134"/>
                    <a:pt x="221" y="4135"/>
                  </a:cubicBezTo>
                  <a:cubicBezTo>
                    <a:pt x="220" y="4136"/>
                    <a:pt x="219" y="4138"/>
                    <a:pt x="218" y="4139"/>
                  </a:cubicBezTo>
                  <a:cubicBezTo>
                    <a:pt x="217" y="4140"/>
                    <a:pt x="216" y="4141"/>
                    <a:pt x="215" y="4142"/>
                  </a:cubicBezTo>
                  <a:cubicBezTo>
                    <a:pt x="213" y="4143"/>
                    <a:pt x="212" y="4145"/>
                    <a:pt x="211" y="4147"/>
                  </a:cubicBezTo>
                  <a:cubicBezTo>
                    <a:pt x="210" y="4147"/>
                    <a:pt x="210" y="4148"/>
                    <a:pt x="209" y="4148"/>
                  </a:cubicBezTo>
                  <a:cubicBezTo>
                    <a:pt x="106" y="4231"/>
                    <a:pt x="41" y="4284"/>
                    <a:pt x="0" y="4317"/>
                  </a:cubicBezTo>
                  <a:cubicBezTo>
                    <a:pt x="1" y="4321"/>
                    <a:pt x="2" y="4325"/>
                    <a:pt x="2" y="4329"/>
                  </a:cubicBezTo>
                  <a:cubicBezTo>
                    <a:pt x="215" y="4156"/>
                    <a:pt x="215" y="4156"/>
                    <a:pt x="215" y="4156"/>
                  </a:cubicBezTo>
                  <a:cubicBezTo>
                    <a:pt x="216" y="4155"/>
                    <a:pt x="217" y="4154"/>
                    <a:pt x="218" y="4153"/>
                  </a:cubicBezTo>
                  <a:cubicBezTo>
                    <a:pt x="219" y="4154"/>
                    <a:pt x="220" y="4155"/>
                    <a:pt x="221" y="4156"/>
                  </a:cubicBezTo>
                  <a:cubicBezTo>
                    <a:pt x="500" y="4383"/>
                    <a:pt x="500" y="4383"/>
                    <a:pt x="500" y="4383"/>
                  </a:cubicBezTo>
                  <a:cubicBezTo>
                    <a:pt x="501" y="4383"/>
                    <a:pt x="502" y="4384"/>
                    <a:pt x="502" y="4384"/>
                  </a:cubicBezTo>
                  <a:cubicBezTo>
                    <a:pt x="502" y="4384"/>
                    <a:pt x="502" y="4384"/>
                    <a:pt x="502" y="4384"/>
                  </a:cubicBezTo>
                  <a:cubicBezTo>
                    <a:pt x="503" y="4383"/>
                    <a:pt x="504" y="4382"/>
                    <a:pt x="505" y="4380"/>
                  </a:cubicBezTo>
                  <a:cubicBezTo>
                    <a:pt x="506" y="4379"/>
                    <a:pt x="507" y="4378"/>
                    <a:pt x="508" y="4376"/>
                  </a:cubicBezTo>
                  <a:cubicBezTo>
                    <a:pt x="508" y="4376"/>
                    <a:pt x="508" y="4376"/>
                    <a:pt x="508" y="4376"/>
                  </a:cubicBezTo>
                  <a:cubicBezTo>
                    <a:pt x="507" y="4376"/>
                    <a:pt x="507" y="4375"/>
                    <a:pt x="506" y="4375"/>
                  </a:cubicBezTo>
                  <a:cubicBezTo>
                    <a:pt x="227" y="4148"/>
                    <a:pt x="227" y="4148"/>
                    <a:pt x="227" y="4148"/>
                  </a:cubicBezTo>
                  <a:cubicBezTo>
                    <a:pt x="226" y="4148"/>
                    <a:pt x="226" y="4147"/>
                    <a:pt x="225" y="4147"/>
                  </a:cubicBezTo>
                  <a:cubicBezTo>
                    <a:pt x="225" y="4146"/>
                    <a:pt x="225" y="4146"/>
                    <a:pt x="225" y="4146"/>
                  </a:cubicBezTo>
                  <a:cubicBezTo>
                    <a:pt x="226" y="4144"/>
                    <a:pt x="227" y="4143"/>
                    <a:pt x="228" y="4142"/>
                  </a:cubicBezTo>
                  <a:cubicBezTo>
                    <a:pt x="229" y="4140"/>
                    <a:pt x="230" y="4139"/>
                    <a:pt x="231" y="4138"/>
                  </a:cubicBezTo>
                  <a:cubicBezTo>
                    <a:pt x="232" y="4136"/>
                    <a:pt x="233" y="4135"/>
                    <a:pt x="234" y="4134"/>
                  </a:cubicBezTo>
                  <a:cubicBezTo>
                    <a:pt x="234" y="4134"/>
                    <a:pt x="234" y="4134"/>
                    <a:pt x="234" y="4134"/>
                  </a:cubicBezTo>
                  <a:cubicBezTo>
                    <a:pt x="239" y="4123"/>
                    <a:pt x="242" y="4113"/>
                    <a:pt x="242" y="4101"/>
                  </a:cubicBezTo>
                  <a:cubicBezTo>
                    <a:pt x="242" y="4090"/>
                    <a:pt x="239" y="4079"/>
                    <a:pt x="234" y="4069"/>
                  </a:cubicBezTo>
                  <a:cubicBezTo>
                    <a:pt x="234" y="4069"/>
                    <a:pt x="235" y="4068"/>
                    <a:pt x="236" y="4068"/>
                  </a:cubicBezTo>
                  <a:cubicBezTo>
                    <a:pt x="515" y="3840"/>
                    <a:pt x="515" y="3840"/>
                    <a:pt x="515" y="3840"/>
                  </a:cubicBezTo>
                  <a:cubicBezTo>
                    <a:pt x="516" y="3839"/>
                    <a:pt x="517" y="3838"/>
                    <a:pt x="518" y="3837"/>
                  </a:cubicBezTo>
                  <a:cubicBezTo>
                    <a:pt x="519" y="3838"/>
                    <a:pt x="520" y="3839"/>
                    <a:pt x="521" y="3840"/>
                  </a:cubicBezTo>
                  <a:cubicBezTo>
                    <a:pt x="801" y="4068"/>
                    <a:pt x="801" y="4068"/>
                    <a:pt x="801" y="4068"/>
                  </a:cubicBezTo>
                  <a:cubicBezTo>
                    <a:pt x="802" y="4068"/>
                    <a:pt x="803" y="4068"/>
                    <a:pt x="803" y="4069"/>
                  </a:cubicBezTo>
                  <a:cubicBezTo>
                    <a:pt x="803" y="4069"/>
                    <a:pt x="803" y="4069"/>
                    <a:pt x="803" y="4069"/>
                  </a:cubicBezTo>
                  <a:cubicBezTo>
                    <a:pt x="804" y="4068"/>
                    <a:pt x="805" y="4067"/>
                    <a:pt x="806" y="4064"/>
                  </a:cubicBezTo>
                  <a:cubicBezTo>
                    <a:pt x="807" y="4063"/>
                    <a:pt x="808" y="4062"/>
                    <a:pt x="809" y="4060"/>
                  </a:cubicBezTo>
                  <a:cubicBezTo>
                    <a:pt x="809" y="4060"/>
                    <a:pt x="809" y="4060"/>
                    <a:pt x="809" y="4060"/>
                  </a:cubicBezTo>
                  <a:cubicBezTo>
                    <a:pt x="808" y="4060"/>
                    <a:pt x="808" y="4059"/>
                    <a:pt x="807" y="4059"/>
                  </a:cubicBezTo>
                  <a:cubicBezTo>
                    <a:pt x="527" y="3832"/>
                    <a:pt x="527" y="3832"/>
                    <a:pt x="527" y="3832"/>
                  </a:cubicBezTo>
                  <a:cubicBezTo>
                    <a:pt x="526" y="3832"/>
                    <a:pt x="526" y="3831"/>
                    <a:pt x="525" y="3831"/>
                  </a:cubicBezTo>
                  <a:cubicBezTo>
                    <a:pt x="525" y="3831"/>
                    <a:pt x="526" y="3831"/>
                    <a:pt x="526" y="3831"/>
                  </a:cubicBezTo>
                  <a:cubicBezTo>
                    <a:pt x="527" y="3829"/>
                    <a:pt x="528" y="3828"/>
                    <a:pt x="528" y="3827"/>
                  </a:cubicBezTo>
                  <a:cubicBezTo>
                    <a:pt x="529" y="3825"/>
                    <a:pt x="530" y="3824"/>
                    <a:pt x="531" y="3822"/>
                  </a:cubicBezTo>
                  <a:cubicBezTo>
                    <a:pt x="532" y="3820"/>
                    <a:pt x="533" y="3819"/>
                    <a:pt x="534" y="3818"/>
                  </a:cubicBezTo>
                  <a:cubicBezTo>
                    <a:pt x="535" y="3818"/>
                    <a:pt x="535" y="3818"/>
                    <a:pt x="535" y="3818"/>
                  </a:cubicBezTo>
                  <a:cubicBezTo>
                    <a:pt x="539" y="3808"/>
                    <a:pt x="543" y="3797"/>
                    <a:pt x="543" y="3786"/>
                  </a:cubicBezTo>
                  <a:cubicBezTo>
                    <a:pt x="543" y="3774"/>
                    <a:pt x="539" y="3764"/>
                    <a:pt x="534" y="3753"/>
                  </a:cubicBezTo>
                  <a:cubicBezTo>
                    <a:pt x="534" y="3753"/>
                    <a:pt x="535" y="3752"/>
                    <a:pt x="536" y="3752"/>
                  </a:cubicBezTo>
                  <a:cubicBezTo>
                    <a:pt x="816" y="3525"/>
                    <a:pt x="816" y="3525"/>
                    <a:pt x="816" y="3525"/>
                  </a:cubicBezTo>
                  <a:cubicBezTo>
                    <a:pt x="817" y="3524"/>
                    <a:pt x="818" y="3523"/>
                    <a:pt x="819" y="3522"/>
                  </a:cubicBezTo>
                  <a:cubicBezTo>
                    <a:pt x="820" y="3523"/>
                    <a:pt x="821" y="3524"/>
                    <a:pt x="822" y="3525"/>
                  </a:cubicBezTo>
                  <a:cubicBezTo>
                    <a:pt x="1101" y="3752"/>
                    <a:pt x="1101" y="3752"/>
                    <a:pt x="1101" y="3752"/>
                  </a:cubicBezTo>
                  <a:cubicBezTo>
                    <a:pt x="1102" y="3752"/>
                    <a:pt x="1103" y="3753"/>
                    <a:pt x="1103" y="3753"/>
                  </a:cubicBezTo>
                  <a:cubicBezTo>
                    <a:pt x="1103" y="3753"/>
                    <a:pt x="1103" y="3753"/>
                    <a:pt x="1103" y="3753"/>
                  </a:cubicBezTo>
                  <a:cubicBezTo>
                    <a:pt x="1104" y="3752"/>
                    <a:pt x="1105" y="3751"/>
                    <a:pt x="1106" y="3749"/>
                  </a:cubicBezTo>
                  <a:cubicBezTo>
                    <a:pt x="1107" y="3748"/>
                    <a:pt x="1108" y="3747"/>
                    <a:pt x="1109" y="3745"/>
                  </a:cubicBezTo>
                  <a:cubicBezTo>
                    <a:pt x="1109" y="3745"/>
                    <a:pt x="1109" y="3745"/>
                    <a:pt x="1109" y="3745"/>
                  </a:cubicBezTo>
                  <a:cubicBezTo>
                    <a:pt x="1108" y="3744"/>
                    <a:pt x="1108" y="3744"/>
                    <a:pt x="1107" y="3744"/>
                  </a:cubicBezTo>
                  <a:cubicBezTo>
                    <a:pt x="828" y="3516"/>
                    <a:pt x="828" y="3516"/>
                    <a:pt x="828" y="3516"/>
                  </a:cubicBezTo>
                  <a:cubicBezTo>
                    <a:pt x="827" y="3516"/>
                    <a:pt x="827" y="3515"/>
                    <a:pt x="826" y="3515"/>
                  </a:cubicBezTo>
                  <a:cubicBezTo>
                    <a:pt x="826" y="3515"/>
                    <a:pt x="826" y="3515"/>
                    <a:pt x="826" y="3515"/>
                  </a:cubicBezTo>
                  <a:cubicBezTo>
                    <a:pt x="827" y="3513"/>
                    <a:pt x="828" y="3512"/>
                    <a:pt x="829" y="3511"/>
                  </a:cubicBezTo>
                  <a:cubicBezTo>
                    <a:pt x="830" y="3509"/>
                    <a:pt x="831" y="3508"/>
                    <a:pt x="832" y="3507"/>
                  </a:cubicBezTo>
                  <a:cubicBezTo>
                    <a:pt x="833" y="3505"/>
                    <a:pt x="834" y="3504"/>
                    <a:pt x="835" y="3503"/>
                  </a:cubicBezTo>
                  <a:cubicBezTo>
                    <a:pt x="835" y="3503"/>
                    <a:pt x="835" y="3503"/>
                    <a:pt x="835" y="3502"/>
                  </a:cubicBezTo>
                  <a:cubicBezTo>
                    <a:pt x="840" y="3492"/>
                    <a:pt x="843" y="3482"/>
                    <a:pt x="843" y="3470"/>
                  </a:cubicBezTo>
                  <a:cubicBezTo>
                    <a:pt x="843" y="3458"/>
                    <a:pt x="840" y="3448"/>
                    <a:pt x="835" y="3437"/>
                  </a:cubicBezTo>
                  <a:cubicBezTo>
                    <a:pt x="835" y="3437"/>
                    <a:pt x="836" y="3436"/>
                    <a:pt x="837" y="3436"/>
                  </a:cubicBezTo>
                  <a:cubicBezTo>
                    <a:pt x="1116" y="3209"/>
                    <a:pt x="1116" y="3209"/>
                    <a:pt x="1116" y="3209"/>
                  </a:cubicBezTo>
                  <a:cubicBezTo>
                    <a:pt x="1117" y="3208"/>
                    <a:pt x="1118" y="3207"/>
                    <a:pt x="1119" y="3206"/>
                  </a:cubicBezTo>
                  <a:cubicBezTo>
                    <a:pt x="1119" y="3206"/>
                    <a:pt x="1119" y="3206"/>
                    <a:pt x="1119" y="3206"/>
                  </a:cubicBezTo>
                  <a:cubicBezTo>
                    <a:pt x="1120" y="3207"/>
                    <a:pt x="1121" y="3208"/>
                    <a:pt x="1122" y="3209"/>
                  </a:cubicBezTo>
                  <a:cubicBezTo>
                    <a:pt x="1401" y="3436"/>
                    <a:pt x="1401" y="3436"/>
                    <a:pt x="1401" y="3436"/>
                  </a:cubicBezTo>
                  <a:cubicBezTo>
                    <a:pt x="1402" y="3436"/>
                    <a:pt x="1403" y="3437"/>
                    <a:pt x="1403" y="3437"/>
                  </a:cubicBezTo>
                  <a:cubicBezTo>
                    <a:pt x="1404" y="3436"/>
                    <a:pt x="1405" y="3435"/>
                    <a:pt x="1406" y="3433"/>
                  </a:cubicBezTo>
                  <a:cubicBezTo>
                    <a:pt x="1407" y="3432"/>
                    <a:pt x="1408" y="3431"/>
                    <a:pt x="1409" y="3430"/>
                  </a:cubicBezTo>
                  <a:cubicBezTo>
                    <a:pt x="1409" y="3429"/>
                    <a:pt x="1409" y="3429"/>
                    <a:pt x="1409" y="3429"/>
                  </a:cubicBezTo>
                  <a:cubicBezTo>
                    <a:pt x="1408" y="3429"/>
                    <a:pt x="1408" y="3428"/>
                    <a:pt x="1407" y="3428"/>
                  </a:cubicBezTo>
                  <a:cubicBezTo>
                    <a:pt x="1128" y="3201"/>
                    <a:pt x="1128" y="3201"/>
                    <a:pt x="1128" y="3201"/>
                  </a:cubicBezTo>
                  <a:cubicBezTo>
                    <a:pt x="1127" y="3201"/>
                    <a:pt x="1127" y="3200"/>
                    <a:pt x="1127" y="3200"/>
                  </a:cubicBezTo>
                  <a:cubicBezTo>
                    <a:pt x="1126" y="3200"/>
                    <a:pt x="1126" y="3200"/>
                    <a:pt x="1126" y="3200"/>
                  </a:cubicBezTo>
                  <a:cubicBezTo>
                    <a:pt x="1127" y="3198"/>
                    <a:pt x="1128" y="3197"/>
                    <a:pt x="1129" y="3196"/>
                  </a:cubicBezTo>
                  <a:cubicBezTo>
                    <a:pt x="1130" y="3194"/>
                    <a:pt x="1131" y="3193"/>
                    <a:pt x="1132" y="3192"/>
                  </a:cubicBezTo>
                  <a:cubicBezTo>
                    <a:pt x="1133" y="3189"/>
                    <a:pt x="1134" y="3188"/>
                    <a:pt x="1135" y="3187"/>
                  </a:cubicBezTo>
                  <a:cubicBezTo>
                    <a:pt x="1140" y="3177"/>
                    <a:pt x="1143" y="3166"/>
                    <a:pt x="1143" y="3155"/>
                  </a:cubicBezTo>
                  <a:cubicBezTo>
                    <a:pt x="1143" y="3143"/>
                    <a:pt x="1140" y="3133"/>
                    <a:pt x="1135" y="3122"/>
                  </a:cubicBezTo>
                  <a:cubicBezTo>
                    <a:pt x="1135" y="3122"/>
                    <a:pt x="1136" y="3121"/>
                    <a:pt x="1137" y="3121"/>
                  </a:cubicBezTo>
                  <a:cubicBezTo>
                    <a:pt x="1416" y="2894"/>
                    <a:pt x="1416" y="2894"/>
                    <a:pt x="1416" y="2894"/>
                  </a:cubicBezTo>
                  <a:cubicBezTo>
                    <a:pt x="1417" y="2893"/>
                    <a:pt x="1418" y="2892"/>
                    <a:pt x="1419" y="2891"/>
                  </a:cubicBezTo>
                  <a:cubicBezTo>
                    <a:pt x="1420" y="2892"/>
                    <a:pt x="1421" y="2893"/>
                    <a:pt x="1422" y="2894"/>
                  </a:cubicBezTo>
                  <a:cubicBezTo>
                    <a:pt x="1701" y="3121"/>
                    <a:pt x="1701" y="3121"/>
                    <a:pt x="1701" y="3121"/>
                  </a:cubicBezTo>
                  <a:cubicBezTo>
                    <a:pt x="1702" y="3121"/>
                    <a:pt x="1703" y="3122"/>
                    <a:pt x="1703" y="3122"/>
                  </a:cubicBezTo>
                  <a:cubicBezTo>
                    <a:pt x="1704" y="3121"/>
                    <a:pt x="1705" y="3120"/>
                    <a:pt x="1706" y="3118"/>
                  </a:cubicBezTo>
                  <a:cubicBezTo>
                    <a:pt x="1707" y="3117"/>
                    <a:pt x="1708" y="3116"/>
                    <a:pt x="1709" y="3114"/>
                  </a:cubicBezTo>
                  <a:cubicBezTo>
                    <a:pt x="1709" y="3114"/>
                    <a:pt x="1709" y="3114"/>
                    <a:pt x="1709" y="3114"/>
                  </a:cubicBezTo>
                  <a:cubicBezTo>
                    <a:pt x="1708" y="3114"/>
                    <a:pt x="1708" y="3113"/>
                    <a:pt x="1708" y="3113"/>
                  </a:cubicBezTo>
                  <a:cubicBezTo>
                    <a:pt x="1708" y="3113"/>
                    <a:pt x="1707" y="3113"/>
                    <a:pt x="1707" y="3113"/>
                  </a:cubicBezTo>
                  <a:cubicBezTo>
                    <a:pt x="1455" y="2908"/>
                    <a:pt x="1431" y="2888"/>
                    <a:pt x="1428" y="2886"/>
                  </a:cubicBezTo>
                  <a:cubicBezTo>
                    <a:pt x="1428" y="2886"/>
                    <a:pt x="1428" y="2886"/>
                    <a:pt x="1428" y="2886"/>
                  </a:cubicBezTo>
                  <a:cubicBezTo>
                    <a:pt x="1427" y="2886"/>
                    <a:pt x="1427" y="2885"/>
                    <a:pt x="1427" y="2885"/>
                  </a:cubicBezTo>
                  <a:cubicBezTo>
                    <a:pt x="1427" y="2885"/>
                    <a:pt x="1426" y="2885"/>
                    <a:pt x="1426" y="2885"/>
                  </a:cubicBezTo>
                  <a:cubicBezTo>
                    <a:pt x="1427" y="2882"/>
                    <a:pt x="1428" y="2881"/>
                    <a:pt x="1429" y="2880"/>
                  </a:cubicBezTo>
                  <a:cubicBezTo>
                    <a:pt x="1430" y="2878"/>
                    <a:pt x="1431" y="2877"/>
                    <a:pt x="1432" y="2876"/>
                  </a:cubicBezTo>
                  <a:cubicBezTo>
                    <a:pt x="1433" y="2874"/>
                    <a:pt x="1434" y="2873"/>
                    <a:pt x="1435" y="2872"/>
                  </a:cubicBezTo>
                  <a:cubicBezTo>
                    <a:pt x="1440" y="2861"/>
                    <a:pt x="1443" y="2851"/>
                    <a:pt x="1443" y="2839"/>
                  </a:cubicBezTo>
                  <a:cubicBezTo>
                    <a:pt x="1443" y="2828"/>
                    <a:pt x="1440" y="2817"/>
                    <a:pt x="1435" y="2807"/>
                  </a:cubicBezTo>
                  <a:cubicBezTo>
                    <a:pt x="1435" y="2807"/>
                    <a:pt x="1436" y="2806"/>
                    <a:pt x="1437" y="2806"/>
                  </a:cubicBezTo>
                  <a:cubicBezTo>
                    <a:pt x="1716" y="2579"/>
                    <a:pt x="1716" y="2579"/>
                    <a:pt x="1716" y="2579"/>
                  </a:cubicBezTo>
                  <a:cubicBezTo>
                    <a:pt x="1717" y="2578"/>
                    <a:pt x="1718" y="2577"/>
                    <a:pt x="1719" y="2576"/>
                  </a:cubicBezTo>
                  <a:cubicBezTo>
                    <a:pt x="1720" y="2577"/>
                    <a:pt x="1721" y="2578"/>
                    <a:pt x="1722" y="2579"/>
                  </a:cubicBezTo>
                  <a:cubicBezTo>
                    <a:pt x="2001" y="2806"/>
                    <a:pt x="2001" y="2806"/>
                    <a:pt x="2001" y="2806"/>
                  </a:cubicBezTo>
                  <a:cubicBezTo>
                    <a:pt x="2002" y="2806"/>
                    <a:pt x="2003" y="2807"/>
                    <a:pt x="2003" y="2807"/>
                  </a:cubicBezTo>
                  <a:cubicBezTo>
                    <a:pt x="2004" y="2806"/>
                    <a:pt x="2005" y="2805"/>
                    <a:pt x="2006" y="2803"/>
                  </a:cubicBezTo>
                  <a:cubicBezTo>
                    <a:pt x="2007" y="2802"/>
                    <a:pt x="2008" y="2800"/>
                    <a:pt x="2009" y="2798"/>
                  </a:cubicBezTo>
                  <a:cubicBezTo>
                    <a:pt x="2008" y="2798"/>
                    <a:pt x="2008" y="2797"/>
                    <a:pt x="2007" y="2797"/>
                  </a:cubicBezTo>
                  <a:cubicBezTo>
                    <a:pt x="1728" y="2570"/>
                    <a:pt x="1728" y="2570"/>
                    <a:pt x="1728" y="2570"/>
                  </a:cubicBezTo>
                  <a:cubicBezTo>
                    <a:pt x="1727" y="2570"/>
                    <a:pt x="1727" y="2569"/>
                    <a:pt x="1726" y="2569"/>
                  </a:cubicBezTo>
                  <a:cubicBezTo>
                    <a:pt x="1727" y="2567"/>
                    <a:pt x="1728" y="2566"/>
                    <a:pt x="1729" y="2565"/>
                  </a:cubicBezTo>
                  <a:cubicBezTo>
                    <a:pt x="1730" y="2563"/>
                    <a:pt x="1731" y="2562"/>
                    <a:pt x="1732" y="2561"/>
                  </a:cubicBezTo>
                  <a:cubicBezTo>
                    <a:pt x="1733" y="2559"/>
                    <a:pt x="1734" y="2558"/>
                    <a:pt x="1735" y="2557"/>
                  </a:cubicBezTo>
                  <a:cubicBezTo>
                    <a:pt x="1740" y="2546"/>
                    <a:pt x="1743" y="2536"/>
                    <a:pt x="1743" y="2524"/>
                  </a:cubicBezTo>
                  <a:cubicBezTo>
                    <a:pt x="1745" y="2524"/>
                    <a:pt x="1745" y="2524"/>
                    <a:pt x="1745" y="2524"/>
                  </a:cubicBezTo>
                  <a:cubicBezTo>
                    <a:pt x="1745" y="2512"/>
                    <a:pt x="1742" y="2502"/>
                    <a:pt x="1737" y="2491"/>
                  </a:cubicBezTo>
                  <a:cubicBezTo>
                    <a:pt x="1737" y="2491"/>
                    <a:pt x="1738" y="2490"/>
                    <a:pt x="1739" y="2490"/>
                  </a:cubicBezTo>
                  <a:cubicBezTo>
                    <a:pt x="2018" y="2263"/>
                    <a:pt x="2018" y="2263"/>
                    <a:pt x="2018" y="2263"/>
                  </a:cubicBezTo>
                  <a:cubicBezTo>
                    <a:pt x="2019" y="2262"/>
                    <a:pt x="2020" y="2261"/>
                    <a:pt x="2021" y="2260"/>
                  </a:cubicBezTo>
                  <a:cubicBezTo>
                    <a:pt x="2022" y="2261"/>
                    <a:pt x="2023" y="2262"/>
                    <a:pt x="2024" y="2263"/>
                  </a:cubicBezTo>
                  <a:cubicBezTo>
                    <a:pt x="2303" y="2490"/>
                    <a:pt x="2303" y="2490"/>
                    <a:pt x="2303" y="2490"/>
                  </a:cubicBezTo>
                  <a:cubicBezTo>
                    <a:pt x="2304" y="2490"/>
                    <a:pt x="2305" y="2491"/>
                    <a:pt x="2305" y="2491"/>
                  </a:cubicBezTo>
                  <a:cubicBezTo>
                    <a:pt x="2306" y="2490"/>
                    <a:pt x="2307" y="2489"/>
                    <a:pt x="2308" y="2487"/>
                  </a:cubicBezTo>
                  <a:cubicBezTo>
                    <a:pt x="2309" y="2486"/>
                    <a:pt x="2310" y="2485"/>
                    <a:pt x="2311" y="2483"/>
                  </a:cubicBezTo>
                  <a:cubicBezTo>
                    <a:pt x="2310" y="2483"/>
                    <a:pt x="2310" y="2482"/>
                    <a:pt x="2309" y="2482"/>
                  </a:cubicBezTo>
                  <a:cubicBezTo>
                    <a:pt x="2030" y="2255"/>
                    <a:pt x="2030" y="2255"/>
                    <a:pt x="2030" y="2255"/>
                  </a:cubicBezTo>
                  <a:cubicBezTo>
                    <a:pt x="2029" y="2255"/>
                    <a:pt x="2029" y="2254"/>
                    <a:pt x="2028" y="2254"/>
                  </a:cubicBezTo>
                  <a:cubicBezTo>
                    <a:pt x="2029" y="2252"/>
                    <a:pt x="2030" y="2250"/>
                    <a:pt x="2031" y="2249"/>
                  </a:cubicBezTo>
                  <a:cubicBezTo>
                    <a:pt x="2032" y="2247"/>
                    <a:pt x="2033" y="2246"/>
                    <a:pt x="2034" y="2245"/>
                  </a:cubicBezTo>
                  <a:cubicBezTo>
                    <a:pt x="2035" y="2243"/>
                    <a:pt x="2036" y="2242"/>
                    <a:pt x="2037" y="2241"/>
                  </a:cubicBezTo>
                  <a:cubicBezTo>
                    <a:pt x="2042" y="2231"/>
                    <a:pt x="2045" y="2220"/>
                    <a:pt x="2045" y="2208"/>
                  </a:cubicBezTo>
                  <a:cubicBezTo>
                    <a:pt x="2045" y="2197"/>
                    <a:pt x="2042" y="2186"/>
                    <a:pt x="2037" y="2176"/>
                  </a:cubicBezTo>
                  <a:cubicBezTo>
                    <a:pt x="2037" y="2176"/>
                    <a:pt x="2038" y="2175"/>
                    <a:pt x="2039" y="2175"/>
                  </a:cubicBezTo>
                  <a:cubicBezTo>
                    <a:pt x="2318" y="1948"/>
                    <a:pt x="2318" y="1948"/>
                    <a:pt x="2318" y="1948"/>
                  </a:cubicBezTo>
                  <a:cubicBezTo>
                    <a:pt x="2319" y="1946"/>
                    <a:pt x="2320" y="1945"/>
                    <a:pt x="2321" y="1944"/>
                  </a:cubicBezTo>
                  <a:cubicBezTo>
                    <a:pt x="2322" y="1945"/>
                    <a:pt x="2323" y="1946"/>
                    <a:pt x="2324" y="1948"/>
                  </a:cubicBezTo>
                  <a:cubicBezTo>
                    <a:pt x="2603" y="2175"/>
                    <a:pt x="2603" y="2175"/>
                    <a:pt x="2603" y="2175"/>
                  </a:cubicBezTo>
                  <a:cubicBezTo>
                    <a:pt x="2604" y="2175"/>
                    <a:pt x="2605" y="2176"/>
                    <a:pt x="2605" y="2176"/>
                  </a:cubicBezTo>
                  <a:cubicBezTo>
                    <a:pt x="2606" y="2175"/>
                    <a:pt x="2607" y="2174"/>
                    <a:pt x="2608" y="2172"/>
                  </a:cubicBezTo>
                  <a:cubicBezTo>
                    <a:pt x="2609" y="2171"/>
                    <a:pt x="2610" y="2169"/>
                    <a:pt x="2611" y="2167"/>
                  </a:cubicBezTo>
                  <a:cubicBezTo>
                    <a:pt x="2610" y="2167"/>
                    <a:pt x="2610" y="2166"/>
                    <a:pt x="2609" y="2166"/>
                  </a:cubicBezTo>
                  <a:cubicBezTo>
                    <a:pt x="2330" y="1939"/>
                    <a:pt x="2330" y="1939"/>
                    <a:pt x="2330" y="1939"/>
                  </a:cubicBezTo>
                  <a:cubicBezTo>
                    <a:pt x="2329" y="1939"/>
                    <a:pt x="2329" y="1938"/>
                    <a:pt x="2328" y="1938"/>
                  </a:cubicBezTo>
                  <a:cubicBezTo>
                    <a:pt x="2329" y="1936"/>
                    <a:pt x="2330" y="1935"/>
                    <a:pt x="2331" y="1934"/>
                  </a:cubicBezTo>
                  <a:cubicBezTo>
                    <a:pt x="2332" y="1932"/>
                    <a:pt x="2333" y="1931"/>
                    <a:pt x="2334" y="1930"/>
                  </a:cubicBezTo>
                  <a:cubicBezTo>
                    <a:pt x="2335" y="1928"/>
                    <a:pt x="2336" y="1926"/>
                    <a:pt x="2337" y="1925"/>
                  </a:cubicBezTo>
                  <a:cubicBezTo>
                    <a:pt x="2342" y="1915"/>
                    <a:pt x="2345" y="1904"/>
                    <a:pt x="2345" y="1893"/>
                  </a:cubicBezTo>
                  <a:cubicBezTo>
                    <a:pt x="2345" y="1881"/>
                    <a:pt x="2342" y="1871"/>
                    <a:pt x="2337" y="1860"/>
                  </a:cubicBezTo>
                  <a:cubicBezTo>
                    <a:pt x="2337" y="1860"/>
                    <a:pt x="2338" y="1859"/>
                    <a:pt x="2339" y="1859"/>
                  </a:cubicBezTo>
                  <a:cubicBezTo>
                    <a:pt x="2618" y="1632"/>
                    <a:pt x="2618" y="1632"/>
                    <a:pt x="2618" y="1632"/>
                  </a:cubicBezTo>
                  <a:cubicBezTo>
                    <a:pt x="2619" y="1631"/>
                    <a:pt x="2620" y="1630"/>
                    <a:pt x="2621" y="1629"/>
                  </a:cubicBezTo>
                  <a:cubicBezTo>
                    <a:pt x="2622" y="1630"/>
                    <a:pt x="2623" y="1631"/>
                    <a:pt x="2624" y="1632"/>
                  </a:cubicBezTo>
                  <a:cubicBezTo>
                    <a:pt x="2903" y="1859"/>
                    <a:pt x="2903" y="1859"/>
                    <a:pt x="2903" y="1859"/>
                  </a:cubicBezTo>
                  <a:cubicBezTo>
                    <a:pt x="2904" y="1859"/>
                    <a:pt x="2905" y="1860"/>
                    <a:pt x="2905" y="1860"/>
                  </a:cubicBezTo>
                  <a:cubicBezTo>
                    <a:pt x="2906" y="1859"/>
                    <a:pt x="2907" y="1858"/>
                    <a:pt x="2908" y="1856"/>
                  </a:cubicBezTo>
                  <a:cubicBezTo>
                    <a:pt x="2909" y="1855"/>
                    <a:pt x="2910" y="1854"/>
                    <a:pt x="2911" y="1852"/>
                  </a:cubicBezTo>
                  <a:cubicBezTo>
                    <a:pt x="2910" y="1852"/>
                    <a:pt x="2910" y="1851"/>
                    <a:pt x="2909" y="1851"/>
                  </a:cubicBezTo>
                  <a:cubicBezTo>
                    <a:pt x="2630" y="1623"/>
                    <a:pt x="2630" y="1623"/>
                    <a:pt x="2630" y="1623"/>
                  </a:cubicBezTo>
                  <a:cubicBezTo>
                    <a:pt x="2629" y="1623"/>
                    <a:pt x="2629" y="1622"/>
                    <a:pt x="2628" y="1622"/>
                  </a:cubicBezTo>
                  <a:cubicBezTo>
                    <a:pt x="2629" y="1620"/>
                    <a:pt x="2630" y="1619"/>
                    <a:pt x="2631" y="1618"/>
                  </a:cubicBezTo>
                  <a:cubicBezTo>
                    <a:pt x="2632" y="1616"/>
                    <a:pt x="2633" y="1615"/>
                    <a:pt x="2634" y="1614"/>
                  </a:cubicBezTo>
                  <a:cubicBezTo>
                    <a:pt x="2635" y="1612"/>
                    <a:pt x="2636" y="1611"/>
                    <a:pt x="2637" y="1610"/>
                  </a:cubicBezTo>
                  <a:cubicBezTo>
                    <a:pt x="2642" y="1599"/>
                    <a:pt x="2645" y="1589"/>
                    <a:pt x="2645" y="1577"/>
                  </a:cubicBezTo>
                  <a:cubicBezTo>
                    <a:pt x="2645" y="1566"/>
                    <a:pt x="2642" y="1555"/>
                    <a:pt x="2637" y="1545"/>
                  </a:cubicBezTo>
                  <a:cubicBezTo>
                    <a:pt x="2637" y="1545"/>
                    <a:pt x="2638" y="1544"/>
                    <a:pt x="2639" y="1544"/>
                  </a:cubicBezTo>
                  <a:cubicBezTo>
                    <a:pt x="2918" y="1316"/>
                    <a:pt x="2918" y="1316"/>
                    <a:pt x="2918" y="1316"/>
                  </a:cubicBezTo>
                  <a:cubicBezTo>
                    <a:pt x="2919" y="1315"/>
                    <a:pt x="2920" y="1314"/>
                    <a:pt x="2921" y="1313"/>
                  </a:cubicBezTo>
                  <a:cubicBezTo>
                    <a:pt x="2922" y="1314"/>
                    <a:pt x="2923" y="1315"/>
                    <a:pt x="2924" y="1316"/>
                  </a:cubicBezTo>
                  <a:cubicBezTo>
                    <a:pt x="3203" y="1544"/>
                    <a:pt x="3203" y="1544"/>
                    <a:pt x="3203" y="1544"/>
                  </a:cubicBezTo>
                  <a:cubicBezTo>
                    <a:pt x="3204" y="1544"/>
                    <a:pt x="3205" y="1545"/>
                    <a:pt x="3205" y="1545"/>
                  </a:cubicBezTo>
                  <a:cubicBezTo>
                    <a:pt x="3206" y="1544"/>
                    <a:pt x="3207" y="1542"/>
                    <a:pt x="3208" y="1540"/>
                  </a:cubicBezTo>
                  <a:cubicBezTo>
                    <a:pt x="3209" y="1539"/>
                    <a:pt x="3210" y="1538"/>
                    <a:pt x="3211" y="1536"/>
                  </a:cubicBezTo>
                  <a:cubicBezTo>
                    <a:pt x="3211" y="1536"/>
                    <a:pt x="3211" y="1536"/>
                    <a:pt x="3211" y="1536"/>
                  </a:cubicBezTo>
                  <a:cubicBezTo>
                    <a:pt x="3210" y="1536"/>
                    <a:pt x="3210" y="1535"/>
                    <a:pt x="3209" y="1535"/>
                  </a:cubicBezTo>
                  <a:cubicBezTo>
                    <a:pt x="2930" y="1308"/>
                    <a:pt x="2930" y="1308"/>
                    <a:pt x="2930" y="1308"/>
                  </a:cubicBezTo>
                  <a:cubicBezTo>
                    <a:pt x="2929" y="1308"/>
                    <a:pt x="2929" y="1307"/>
                    <a:pt x="2928" y="1307"/>
                  </a:cubicBezTo>
                  <a:cubicBezTo>
                    <a:pt x="2928" y="1306"/>
                    <a:pt x="2929" y="1305"/>
                    <a:pt x="2929" y="1304"/>
                  </a:cubicBezTo>
                  <a:cubicBezTo>
                    <a:pt x="2930" y="1304"/>
                    <a:pt x="2930" y="1303"/>
                    <a:pt x="2931" y="1303"/>
                  </a:cubicBezTo>
                  <a:cubicBezTo>
                    <a:pt x="2932" y="1301"/>
                    <a:pt x="2933" y="1299"/>
                    <a:pt x="2934" y="1298"/>
                  </a:cubicBezTo>
                  <a:cubicBezTo>
                    <a:pt x="2935" y="1296"/>
                    <a:pt x="2936" y="1295"/>
                    <a:pt x="2937" y="1294"/>
                  </a:cubicBezTo>
                  <a:cubicBezTo>
                    <a:pt x="2937" y="1294"/>
                    <a:pt x="2937" y="1294"/>
                    <a:pt x="2937" y="1294"/>
                  </a:cubicBezTo>
                  <a:cubicBezTo>
                    <a:pt x="2942" y="1284"/>
                    <a:pt x="2945" y="1273"/>
                    <a:pt x="2945" y="1262"/>
                  </a:cubicBezTo>
                  <a:cubicBezTo>
                    <a:pt x="2945" y="1250"/>
                    <a:pt x="2942" y="1239"/>
                    <a:pt x="2937" y="1229"/>
                  </a:cubicBezTo>
                  <a:cubicBezTo>
                    <a:pt x="2937" y="1229"/>
                    <a:pt x="2938" y="1228"/>
                    <a:pt x="2939" y="1228"/>
                  </a:cubicBezTo>
                  <a:cubicBezTo>
                    <a:pt x="3218" y="1001"/>
                    <a:pt x="3218" y="1001"/>
                    <a:pt x="3218" y="1001"/>
                  </a:cubicBezTo>
                  <a:cubicBezTo>
                    <a:pt x="3219" y="1000"/>
                    <a:pt x="3220" y="999"/>
                    <a:pt x="3221" y="998"/>
                  </a:cubicBezTo>
                  <a:cubicBezTo>
                    <a:pt x="3222" y="999"/>
                    <a:pt x="3223" y="1000"/>
                    <a:pt x="3224" y="1001"/>
                  </a:cubicBezTo>
                  <a:cubicBezTo>
                    <a:pt x="3503" y="1228"/>
                    <a:pt x="3503" y="1228"/>
                    <a:pt x="3503" y="1228"/>
                  </a:cubicBezTo>
                  <a:cubicBezTo>
                    <a:pt x="3504" y="1228"/>
                    <a:pt x="3505" y="1229"/>
                    <a:pt x="3505" y="1229"/>
                  </a:cubicBezTo>
                  <a:cubicBezTo>
                    <a:pt x="3505" y="1229"/>
                    <a:pt x="3505" y="1229"/>
                    <a:pt x="3505" y="1229"/>
                  </a:cubicBezTo>
                  <a:cubicBezTo>
                    <a:pt x="3506" y="1228"/>
                    <a:pt x="3507" y="1227"/>
                    <a:pt x="3508" y="1225"/>
                  </a:cubicBezTo>
                  <a:cubicBezTo>
                    <a:pt x="3509" y="1224"/>
                    <a:pt x="3510" y="1223"/>
                    <a:pt x="3511" y="1221"/>
                  </a:cubicBezTo>
                  <a:cubicBezTo>
                    <a:pt x="3511" y="1221"/>
                    <a:pt x="3511" y="1220"/>
                    <a:pt x="3511" y="1220"/>
                  </a:cubicBezTo>
                  <a:cubicBezTo>
                    <a:pt x="3510" y="1220"/>
                    <a:pt x="3510" y="1219"/>
                    <a:pt x="3509" y="1219"/>
                  </a:cubicBezTo>
                  <a:cubicBezTo>
                    <a:pt x="3230" y="992"/>
                    <a:pt x="3230" y="992"/>
                    <a:pt x="3230" y="992"/>
                  </a:cubicBezTo>
                  <a:cubicBezTo>
                    <a:pt x="3229" y="992"/>
                    <a:pt x="3229" y="991"/>
                    <a:pt x="3228" y="991"/>
                  </a:cubicBezTo>
                  <a:cubicBezTo>
                    <a:pt x="3228" y="991"/>
                    <a:pt x="3228" y="991"/>
                    <a:pt x="3228" y="991"/>
                  </a:cubicBezTo>
                  <a:cubicBezTo>
                    <a:pt x="3229" y="989"/>
                    <a:pt x="3230" y="988"/>
                    <a:pt x="3231" y="987"/>
                  </a:cubicBezTo>
                  <a:cubicBezTo>
                    <a:pt x="3232" y="985"/>
                    <a:pt x="3233" y="984"/>
                    <a:pt x="3234" y="983"/>
                  </a:cubicBezTo>
                  <a:cubicBezTo>
                    <a:pt x="3235" y="981"/>
                    <a:pt x="3236" y="980"/>
                    <a:pt x="3237" y="979"/>
                  </a:cubicBezTo>
                  <a:cubicBezTo>
                    <a:pt x="3237" y="979"/>
                    <a:pt x="3237" y="978"/>
                    <a:pt x="3237" y="978"/>
                  </a:cubicBezTo>
                  <a:cubicBezTo>
                    <a:pt x="3242" y="968"/>
                    <a:pt x="3245" y="957"/>
                    <a:pt x="3245" y="946"/>
                  </a:cubicBezTo>
                  <a:cubicBezTo>
                    <a:pt x="3245" y="934"/>
                    <a:pt x="3242" y="924"/>
                    <a:pt x="3237" y="913"/>
                  </a:cubicBezTo>
                  <a:cubicBezTo>
                    <a:pt x="3237" y="913"/>
                    <a:pt x="3238" y="912"/>
                    <a:pt x="3239" y="912"/>
                  </a:cubicBezTo>
                  <a:cubicBezTo>
                    <a:pt x="3518" y="685"/>
                    <a:pt x="3518" y="685"/>
                    <a:pt x="3518" y="685"/>
                  </a:cubicBezTo>
                  <a:cubicBezTo>
                    <a:pt x="3519" y="684"/>
                    <a:pt x="3520" y="683"/>
                    <a:pt x="3521" y="682"/>
                  </a:cubicBezTo>
                  <a:cubicBezTo>
                    <a:pt x="3521" y="682"/>
                    <a:pt x="3521" y="682"/>
                    <a:pt x="3521" y="682"/>
                  </a:cubicBezTo>
                  <a:cubicBezTo>
                    <a:pt x="3522" y="683"/>
                    <a:pt x="3523" y="684"/>
                    <a:pt x="3524" y="685"/>
                  </a:cubicBezTo>
                  <a:cubicBezTo>
                    <a:pt x="3803" y="912"/>
                    <a:pt x="3803" y="912"/>
                    <a:pt x="3803" y="912"/>
                  </a:cubicBezTo>
                  <a:cubicBezTo>
                    <a:pt x="3804" y="912"/>
                    <a:pt x="3805" y="913"/>
                    <a:pt x="3805" y="913"/>
                  </a:cubicBezTo>
                  <a:cubicBezTo>
                    <a:pt x="3806" y="912"/>
                    <a:pt x="3807" y="911"/>
                    <a:pt x="3808" y="909"/>
                  </a:cubicBezTo>
                  <a:cubicBezTo>
                    <a:pt x="3809" y="908"/>
                    <a:pt x="3810" y="907"/>
                    <a:pt x="3811" y="906"/>
                  </a:cubicBezTo>
                  <a:cubicBezTo>
                    <a:pt x="3811" y="905"/>
                    <a:pt x="3811" y="905"/>
                    <a:pt x="3811" y="905"/>
                  </a:cubicBezTo>
                  <a:cubicBezTo>
                    <a:pt x="3810" y="905"/>
                    <a:pt x="3810" y="904"/>
                    <a:pt x="3809" y="904"/>
                  </a:cubicBezTo>
                  <a:cubicBezTo>
                    <a:pt x="3530" y="677"/>
                    <a:pt x="3530" y="677"/>
                    <a:pt x="3530" y="677"/>
                  </a:cubicBezTo>
                  <a:cubicBezTo>
                    <a:pt x="3529" y="677"/>
                    <a:pt x="3529" y="676"/>
                    <a:pt x="3528" y="676"/>
                  </a:cubicBezTo>
                  <a:cubicBezTo>
                    <a:pt x="3528" y="676"/>
                    <a:pt x="3528" y="676"/>
                    <a:pt x="3528" y="676"/>
                  </a:cubicBezTo>
                  <a:cubicBezTo>
                    <a:pt x="3529" y="674"/>
                    <a:pt x="3530" y="673"/>
                    <a:pt x="3531" y="672"/>
                  </a:cubicBezTo>
                  <a:cubicBezTo>
                    <a:pt x="3532" y="670"/>
                    <a:pt x="3533" y="669"/>
                    <a:pt x="3534" y="667"/>
                  </a:cubicBezTo>
                  <a:cubicBezTo>
                    <a:pt x="3535" y="665"/>
                    <a:pt x="3536" y="664"/>
                    <a:pt x="3537" y="663"/>
                  </a:cubicBezTo>
                  <a:cubicBezTo>
                    <a:pt x="3542" y="653"/>
                    <a:pt x="3545" y="642"/>
                    <a:pt x="3545" y="631"/>
                  </a:cubicBezTo>
                  <a:cubicBezTo>
                    <a:pt x="3545" y="619"/>
                    <a:pt x="3542" y="609"/>
                    <a:pt x="3537" y="598"/>
                  </a:cubicBezTo>
                  <a:cubicBezTo>
                    <a:pt x="3537" y="598"/>
                    <a:pt x="3538" y="597"/>
                    <a:pt x="3539" y="597"/>
                  </a:cubicBezTo>
                  <a:cubicBezTo>
                    <a:pt x="3818" y="370"/>
                    <a:pt x="3818" y="370"/>
                    <a:pt x="3818" y="370"/>
                  </a:cubicBezTo>
                  <a:cubicBezTo>
                    <a:pt x="3819" y="369"/>
                    <a:pt x="3820" y="368"/>
                    <a:pt x="3821" y="367"/>
                  </a:cubicBezTo>
                  <a:cubicBezTo>
                    <a:pt x="3822" y="368"/>
                    <a:pt x="3823" y="369"/>
                    <a:pt x="3824" y="370"/>
                  </a:cubicBezTo>
                  <a:cubicBezTo>
                    <a:pt x="4104" y="597"/>
                    <a:pt x="4104" y="597"/>
                    <a:pt x="4104" y="597"/>
                  </a:cubicBezTo>
                  <a:cubicBezTo>
                    <a:pt x="4105" y="597"/>
                    <a:pt x="4106" y="598"/>
                    <a:pt x="4106" y="598"/>
                  </a:cubicBezTo>
                  <a:cubicBezTo>
                    <a:pt x="4107" y="597"/>
                    <a:pt x="4108" y="596"/>
                    <a:pt x="4109" y="594"/>
                  </a:cubicBezTo>
                  <a:cubicBezTo>
                    <a:pt x="4110" y="593"/>
                    <a:pt x="4111" y="592"/>
                    <a:pt x="4112" y="590"/>
                  </a:cubicBezTo>
                  <a:cubicBezTo>
                    <a:pt x="4112" y="590"/>
                    <a:pt x="4112" y="590"/>
                    <a:pt x="4112" y="590"/>
                  </a:cubicBezTo>
                  <a:cubicBezTo>
                    <a:pt x="4111" y="590"/>
                    <a:pt x="4111" y="589"/>
                    <a:pt x="4110" y="589"/>
                  </a:cubicBezTo>
                  <a:cubicBezTo>
                    <a:pt x="3830" y="362"/>
                    <a:pt x="3830" y="362"/>
                    <a:pt x="3830" y="362"/>
                  </a:cubicBezTo>
                  <a:cubicBezTo>
                    <a:pt x="3830" y="362"/>
                    <a:pt x="3829" y="361"/>
                    <a:pt x="3829" y="361"/>
                  </a:cubicBezTo>
                  <a:cubicBezTo>
                    <a:pt x="3829" y="361"/>
                    <a:pt x="3829" y="361"/>
                    <a:pt x="3828" y="361"/>
                  </a:cubicBezTo>
                  <a:cubicBezTo>
                    <a:pt x="3829" y="358"/>
                    <a:pt x="3830" y="357"/>
                    <a:pt x="3831" y="356"/>
                  </a:cubicBezTo>
                  <a:cubicBezTo>
                    <a:pt x="3832" y="354"/>
                    <a:pt x="3833" y="353"/>
                    <a:pt x="3834" y="352"/>
                  </a:cubicBezTo>
                  <a:cubicBezTo>
                    <a:pt x="3835" y="350"/>
                    <a:pt x="3836" y="349"/>
                    <a:pt x="3837" y="348"/>
                  </a:cubicBezTo>
                  <a:cubicBezTo>
                    <a:pt x="3842" y="337"/>
                    <a:pt x="3845" y="327"/>
                    <a:pt x="3845" y="315"/>
                  </a:cubicBezTo>
                  <a:cubicBezTo>
                    <a:pt x="3845" y="304"/>
                    <a:pt x="3842" y="293"/>
                    <a:pt x="3837" y="283"/>
                  </a:cubicBezTo>
                  <a:cubicBezTo>
                    <a:pt x="3837" y="283"/>
                    <a:pt x="3838" y="282"/>
                    <a:pt x="3839" y="282"/>
                  </a:cubicBezTo>
                  <a:cubicBezTo>
                    <a:pt x="4119" y="55"/>
                    <a:pt x="4119" y="55"/>
                    <a:pt x="4119" y="55"/>
                  </a:cubicBezTo>
                  <a:cubicBezTo>
                    <a:pt x="4120" y="54"/>
                    <a:pt x="4121" y="53"/>
                    <a:pt x="4122" y="51"/>
                  </a:cubicBezTo>
                  <a:cubicBezTo>
                    <a:pt x="4123" y="53"/>
                    <a:pt x="4124" y="54"/>
                    <a:pt x="4125" y="55"/>
                  </a:cubicBezTo>
                  <a:cubicBezTo>
                    <a:pt x="4405" y="282"/>
                    <a:pt x="4405" y="282"/>
                    <a:pt x="4405" y="282"/>
                  </a:cubicBezTo>
                  <a:cubicBezTo>
                    <a:pt x="4406" y="282"/>
                    <a:pt x="4407" y="283"/>
                    <a:pt x="4407" y="283"/>
                  </a:cubicBezTo>
                  <a:cubicBezTo>
                    <a:pt x="4408" y="282"/>
                    <a:pt x="4409" y="281"/>
                    <a:pt x="4410" y="279"/>
                  </a:cubicBezTo>
                  <a:cubicBezTo>
                    <a:pt x="4411" y="277"/>
                    <a:pt x="4412" y="276"/>
                    <a:pt x="4413" y="274"/>
                  </a:cubicBezTo>
                  <a:cubicBezTo>
                    <a:pt x="4412" y="274"/>
                    <a:pt x="4412" y="273"/>
                    <a:pt x="4411" y="273"/>
                  </a:cubicBezTo>
                  <a:cubicBezTo>
                    <a:pt x="4131" y="46"/>
                    <a:pt x="4131" y="46"/>
                    <a:pt x="4131" y="46"/>
                  </a:cubicBezTo>
                  <a:cubicBezTo>
                    <a:pt x="4130" y="46"/>
                    <a:pt x="4130" y="45"/>
                    <a:pt x="4129" y="45"/>
                  </a:cubicBezTo>
                  <a:cubicBezTo>
                    <a:pt x="4130" y="43"/>
                    <a:pt x="4131" y="42"/>
                    <a:pt x="4132" y="41"/>
                  </a:cubicBezTo>
                  <a:cubicBezTo>
                    <a:pt x="4133" y="39"/>
                    <a:pt x="4134" y="38"/>
                    <a:pt x="4135" y="37"/>
                  </a:cubicBezTo>
                  <a:cubicBezTo>
                    <a:pt x="4136" y="35"/>
                    <a:pt x="4137" y="34"/>
                    <a:pt x="4138" y="33"/>
                  </a:cubicBezTo>
                  <a:cubicBezTo>
                    <a:pt x="4143" y="22"/>
                    <a:pt x="4146" y="12"/>
                    <a:pt x="4146" y="0"/>
                  </a:cubicBezTo>
                  <a:cubicBezTo>
                    <a:pt x="4141" y="0"/>
                    <a:pt x="4141" y="0"/>
                    <a:pt x="4141" y="0"/>
                  </a:cubicBezTo>
                  <a:cubicBezTo>
                    <a:pt x="4140" y="0"/>
                    <a:pt x="4139" y="0"/>
                    <a:pt x="4139" y="0"/>
                  </a:cubicBezTo>
                  <a:cubicBezTo>
                    <a:pt x="4138" y="0"/>
                    <a:pt x="4138" y="0"/>
                    <a:pt x="4137" y="0"/>
                  </a:cubicBezTo>
                  <a:cubicBezTo>
                    <a:pt x="4137" y="8"/>
                    <a:pt x="4135" y="17"/>
                    <a:pt x="4131" y="24"/>
                  </a:cubicBezTo>
                  <a:cubicBezTo>
                    <a:pt x="4130" y="26"/>
                    <a:pt x="4129" y="27"/>
                    <a:pt x="4128" y="29"/>
                  </a:cubicBezTo>
                  <a:cubicBezTo>
                    <a:pt x="4127" y="30"/>
                    <a:pt x="4126" y="33"/>
                    <a:pt x="4125" y="34"/>
                  </a:cubicBezTo>
                  <a:cubicBezTo>
                    <a:pt x="4124" y="35"/>
                    <a:pt x="4123" y="37"/>
                    <a:pt x="4122" y="38"/>
                  </a:cubicBezTo>
                  <a:cubicBezTo>
                    <a:pt x="4121" y="39"/>
                    <a:pt x="4120" y="40"/>
                    <a:pt x="4119" y="41"/>
                  </a:cubicBezTo>
                  <a:cubicBezTo>
                    <a:pt x="4117" y="42"/>
                    <a:pt x="4116" y="44"/>
                    <a:pt x="4115" y="45"/>
                  </a:cubicBezTo>
                  <a:cubicBezTo>
                    <a:pt x="4114" y="45"/>
                    <a:pt x="4114" y="46"/>
                    <a:pt x="4113" y="46"/>
                  </a:cubicBezTo>
                  <a:cubicBezTo>
                    <a:pt x="3833" y="273"/>
                    <a:pt x="3833" y="273"/>
                    <a:pt x="3833" y="273"/>
                  </a:cubicBezTo>
                  <a:cubicBezTo>
                    <a:pt x="3832" y="273"/>
                    <a:pt x="3832" y="274"/>
                    <a:pt x="3831" y="274"/>
                  </a:cubicBezTo>
                  <a:cubicBezTo>
                    <a:pt x="3830" y="275"/>
                    <a:pt x="3829" y="276"/>
                    <a:pt x="3828" y="277"/>
                  </a:cubicBezTo>
                  <a:cubicBezTo>
                    <a:pt x="3826" y="280"/>
                    <a:pt x="3825" y="281"/>
                    <a:pt x="3824" y="282"/>
                  </a:cubicBezTo>
                  <a:cubicBezTo>
                    <a:pt x="3823" y="283"/>
                    <a:pt x="3822" y="285"/>
                    <a:pt x="3821" y="286"/>
                  </a:cubicBezTo>
                  <a:cubicBezTo>
                    <a:pt x="3820" y="287"/>
                    <a:pt x="3819" y="289"/>
                    <a:pt x="3818" y="290"/>
                  </a:cubicBezTo>
                  <a:cubicBezTo>
                    <a:pt x="3817" y="292"/>
                    <a:pt x="3816" y="294"/>
                    <a:pt x="3815" y="295"/>
                  </a:cubicBezTo>
                  <a:cubicBezTo>
                    <a:pt x="3813" y="302"/>
                    <a:pt x="3811" y="309"/>
                    <a:pt x="3811" y="315"/>
                  </a:cubicBezTo>
                  <a:cubicBezTo>
                    <a:pt x="3811" y="322"/>
                    <a:pt x="3813" y="329"/>
                    <a:pt x="3815" y="335"/>
                  </a:cubicBezTo>
                  <a:close/>
                  <a:moveTo>
                    <a:pt x="1735" y="2524"/>
                  </a:moveTo>
                  <a:cubicBezTo>
                    <a:pt x="1735" y="2516"/>
                    <a:pt x="1733" y="2508"/>
                    <a:pt x="1729" y="2500"/>
                  </a:cubicBezTo>
                  <a:cubicBezTo>
                    <a:pt x="1729" y="2500"/>
                    <a:pt x="1729" y="2500"/>
                    <a:pt x="1730" y="2500"/>
                  </a:cubicBezTo>
                  <a:cubicBezTo>
                    <a:pt x="1734" y="2507"/>
                    <a:pt x="1736" y="2516"/>
                    <a:pt x="1736" y="2524"/>
                  </a:cubicBezTo>
                  <a:cubicBezTo>
                    <a:pt x="1735" y="2524"/>
                    <a:pt x="1735" y="2524"/>
                    <a:pt x="1735" y="25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7" name="Freeform 84"/>
            <p:cNvSpPr>
              <a:spLocks/>
            </p:cNvSpPr>
            <p:nvPr/>
          </p:nvSpPr>
          <p:spPr bwMode="auto">
            <a:xfrm>
              <a:off x="9505950" y="1674813"/>
              <a:ext cx="6350" cy="12700"/>
            </a:xfrm>
            <a:custGeom>
              <a:avLst/>
              <a:gdLst>
                <a:gd name="T0" fmla="*/ 5 w 10"/>
                <a:gd name="T1" fmla="*/ 18 h 19"/>
                <a:gd name="T2" fmla="*/ 7 w 10"/>
                <a:gd name="T3" fmla="*/ 13 h 19"/>
                <a:gd name="T4" fmla="*/ 10 w 10"/>
                <a:gd name="T5" fmla="*/ 0 h 19"/>
                <a:gd name="T6" fmla="*/ 5 w 10"/>
                <a:gd name="T7" fmla="*/ 0 h 19"/>
                <a:gd name="T8" fmla="*/ 1 w 10"/>
                <a:gd name="T9" fmla="*/ 0 h 19"/>
                <a:gd name="T10" fmla="*/ 0 w 10"/>
                <a:gd name="T11" fmla="*/ 0 h 19"/>
                <a:gd name="T12" fmla="*/ 4 w 10"/>
                <a:gd name="T13" fmla="*/ 19 h 19"/>
                <a:gd name="T14" fmla="*/ 5 w 10"/>
                <a:gd name="T1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9">
                  <a:moveTo>
                    <a:pt x="5" y="18"/>
                  </a:moveTo>
                  <a:cubicBezTo>
                    <a:pt x="6" y="16"/>
                    <a:pt x="7" y="15"/>
                    <a:pt x="7" y="13"/>
                  </a:cubicBezTo>
                  <a:cubicBezTo>
                    <a:pt x="9" y="9"/>
                    <a:pt x="10" y="4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8" name="Freeform 85"/>
            <p:cNvSpPr>
              <a:spLocks/>
            </p:cNvSpPr>
            <p:nvPr/>
          </p:nvSpPr>
          <p:spPr bwMode="auto">
            <a:xfrm>
              <a:off x="9888537" y="1674813"/>
              <a:ext cx="6350" cy="12700"/>
            </a:xfrm>
            <a:custGeom>
              <a:avLst/>
              <a:gdLst>
                <a:gd name="T0" fmla="*/ 5 w 10"/>
                <a:gd name="T1" fmla="*/ 18 h 19"/>
                <a:gd name="T2" fmla="*/ 7 w 10"/>
                <a:gd name="T3" fmla="*/ 13 h 19"/>
                <a:gd name="T4" fmla="*/ 10 w 10"/>
                <a:gd name="T5" fmla="*/ 0 h 19"/>
                <a:gd name="T6" fmla="*/ 5 w 10"/>
                <a:gd name="T7" fmla="*/ 0 h 19"/>
                <a:gd name="T8" fmla="*/ 1 w 10"/>
                <a:gd name="T9" fmla="*/ 0 h 19"/>
                <a:gd name="T10" fmla="*/ 0 w 10"/>
                <a:gd name="T11" fmla="*/ 0 h 19"/>
                <a:gd name="T12" fmla="*/ 4 w 10"/>
                <a:gd name="T13" fmla="*/ 19 h 19"/>
                <a:gd name="T14" fmla="*/ 5 w 10"/>
                <a:gd name="T1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9">
                  <a:moveTo>
                    <a:pt x="5" y="18"/>
                  </a:moveTo>
                  <a:cubicBezTo>
                    <a:pt x="6" y="16"/>
                    <a:pt x="7" y="15"/>
                    <a:pt x="7" y="13"/>
                  </a:cubicBezTo>
                  <a:cubicBezTo>
                    <a:pt x="9" y="9"/>
                    <a:pt x="10" y="4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9" name="Freeform 86"/>
            <p:cNvSpPr>
              <a:spLocks/>
            </p:cNvSpPr>
            <p:nvPr/>
          </p:nvSpPr>
          <p:spPr bwMode="auto">
            <a:xfrm>
              <a:off x="10271125" y="1674813"/>
              <a:ext cx="6350" cy="12700"/>
            </a:xfrm>
            <a:custGeom>
              <a:avLst/>
              <a:gdLst>
                <a:gd name="T0" fmla="*/ 5 w 10"/>
                <a:gd name="T1" fmla="*/ 18 h 19"/>
                <a:gd name="T2" fmla="*/ 7 w 10"/>
                <a:gd name="T3" fmla="*/ 13 h 19"/>
                <a:gd name="T4" fmla="*/ 10 w 10"/>
                <a:gd name="T5" fmla="*/ 0 h 19"/>
                <a:gd name="T6" fmla="*/ 5 w 10"/>
                <a:gd name="T7" fmla="*/ 0 h 19"/>
                <a:gd name="T8" fmla="*/ 1 w 10"/>
                <a:gd name="T9" fmla="*/ 0 h 19"/>
                <a:gd name="T10" fmla="*/ 0 w 10"/>
                <a:gd name="T11" fmla="*/ 0 h 19"/>
                <a:gd name="T12" fmla="*/ 4 w 10"/>
                <a:gd name="T13" fmla="*/ 19 h 19"/>
                <a:gd name="T14" fmla="*/ 5 w 10"/>
                <a:gd name="T1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9">
                  <a:moveTo>
                    <a:pt x="5" y="18"/>
                  </a:moveTo>
                  <a:cubicBezTo>
                    <a:pt x="6" y="16"/>
                    <a:pt x="7" y="15"/>
                    <a:pt x="7" y="13"/>
                  </a:cubicBezTo>
                  <a:cubicBezTo>
                    <a:pt x="9" y="9"/>
                    <a:pt x="10" y="4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0" name="Freeform 87"/>
            <p:cNvSpPr>
              <a:spLocks/>
            </p:cNvSpPr>
            <p:nvPr/>
          </p:nvSpPr>
          <p:spPr bwMode="auto">
            <a:xfrm>
              <a:off x="10653712" y="1674813"/>
              <a:ext cx="6350" cy="12700"/>
            </a:xfrm>
            <a:custGeom>
              <a:avLst/>
              <a:gdLst>
                <a:gd name="T0" fmla="*/ 0 w 10"/>
                <a:gd name="T1" fmla="*/ 0 h 19"/>
                <a:gd name="T2" fmla="*/ 4 w 10"/>
                <a:gd name="T3" fmla="*/ 19 h 19"/>
                <a:gd name="T4" fmla="*/ 7 w 10"/>
                <a:gd name="T5" fmla="*/ 13 h 19"/>
                <a:gd name="T6" fmla="*/ 9 w 10"/>
                <a:gd name="T7" fmla="*/ 7 h 19"/>
                <a:gd name="T8" fmla="*/ 10 w 10"/>
                <a:gd name="T9" fmla="*/ 0 h 19"/>
                <a:gd name="T10" fmla="*/ 5 w 10"/>
                <a:gd name="T11" fmla="*/ 0 h 19"/>
                <a:gd name="T12" fmla="*/ 0 w 10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9">
                  <a:moveTo>
                    <a:pt x="0" y="0"/>
                  </a:moveTo>
                  <a:cubicBezTo>
                    <a:pt x="0" y="6"/>
                    <a:pt x="2" y="13"/>
                    <a:pt x="4" y="19"/>
                  </a:cubicBezTo>
                  <a:cubicBezTo>
                    <a:pt x="6" y="17"/>
                    <a:pt x="7" y="15"/>
                    <a:pt x="7" y="13"/>
                  </a:cubicBezTo>
                  <a:cubicBezTo>
                    <a:pt x="8" y="11"/>
                    <a:pt x="8" y="9"/>
                    <a:pt x="9" y="7"/>
                  </a:cubicBezTo>
                  <a:cubicBezTo>
                    <a:pt x="9" y="4"/>
                    <a:pt x="10" y="2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1" name="Freeform 88"/>
            <p:cNvSpPr>
              <a:spLocks/>
            </p:cNvSpPr>
            <p:nvPr/>
          </p:nvSpPr>
          <p:spPr bwMode="auto">
            <a:xfrm>
              <a:off x="11036300" y="1674813"/>
              <a:ext cx="6350" cy="12700"/>
            </a:xfrm>
            <a:custGeom>
              <a:avLst/>
              <a:gdLst>
                <a:gd name="T0" fmla="*/ 4 w 10"/>
                <a:gd name="T1" fmla="*/ 19 h 19"/>
                <a:gd name="T2" fmla="*/ 7 w 10"/>
                <a:gd name="T3" fmla="*/ 13 h 19"/>
                <a:gd name="T4" fmla="*/ 10 w 10"/>
                <a:gd name="T5" fmla="*/ 0 h 19"/>
                <a:gd name="T6" fmla="*/ 9 w 10"/>
                <a:gd name="T7" fmla="*/ 0 h 19"/>
                <a:gd name="T8" fmla="*/ 5 w 10"/>
                <a:gd name="T9" fmla="*/ 0 h 19"/>
                <a:gd name="T10" fmla="*/ 0 w 10"/>
                <a:gd name="T11" fmla="*/ 0 h 19"/>
                <a:gd name="T12" fmla="*/ 4 w 10"/>
                <a:gd name="T13" fmla="*/ 19 h 19"/>
                <a:gd name="T14" fmla="*/ 4 w 10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9">
                  <a:moveTo>
                    <a:pt x="4" y="19"/>
                  </a:moveTo>
                  <a:cubicBezTo>
                    <a:pt x="6" y="17"/>
                    <a:pt x="7" y="15"/>
                    <a:pt x="7" y="13"/>
                  </a:cubicBezTo>
                  <a:cubicBezTo>
                    <a:pt x="9" y="9"/>
                    <a:pt x="10" y="4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2" name="Freeform 89"/>
            <p:cNvSpPr>
              <a:spLocks/>
            </p:cNvSpPr>
            <p:nvPr/>
          </p:nvSpPr>
          <p:spPr bwMode="auto">
            <a:xfrm>
              <a:off x="11418887" y="1674813"/>
              <a:ext cx="6350" cy="12700"/>
            </a:xfrm>
            <a:custGeom>
              <a:avLst/>
              <a:gdLst>
                <a:gd name="T0" fmla="*/ 4 w 10"/>
                <a:gd name="T1" fmla="*/ 19 h 19"/>
                <a:gd name="T2" fmla="*/ 7 w 10"/>
                <a:gd name="T3" fmla="*/ 13 h 19"/>
                <a:gd name="T4" fmla="*/ 10 w 10"/>
                <a:gd name="T5" fmla="*/ 0 h 19"/>
                <a:gd name="T6" fmla="*/ 9 w 10"/>
                <a:gd name="T7" fmla="*/ 0 h 19"/>
                <a:gd name="T8" fmla="*/ 5 w 10"/>
                <a:gd name="T9" fmla="*/ 0 h 19"/>
                <a:gd name="T10" fmla="*/ 0 w 10"/>
                <a:gd name="T11" fmla="*/ 0 h 19"/>
                <a:gd name="T12" fmla="*/ 4 w 10"/>
                <a:gd name="T13" fmla="*/ 19 h 19"/>
                <a:gd name="T14" fmla="*/ 4 w 10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9">
                  <a:moveTo>
                    <a:pt x="4" y="19"/>
                  </a:moveTo>
                  <a:cubicBezTo>
                    <a:pt x="6" y="17"/>
                    <a:pt x="7" y="15"/>
                    <a:pt x="7" y="13"/>
                  </a:cubicBezTo>
                  <a:cubicBezTo>
                    <a:pt x="9" y="9"/>
                    <a:pt x="10" y="4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3" name="Freeform 90"/>
            <p:cNvSpPr>
              <a:spLocks/>
            </p:cNvSpPr>
            <p:nvPr/>
          </p:nvSpPr>
          <p:spPr bwMode="auto">
            <a:xfrm>
              <a:off x="11799887" y="1674813"/>
              <a:ext cx="6350" cy="12700"/>
            </a:xfrm>
            <a:custGeom>
              <a:avLst/>
              <a:gdLst>
                <a:gd name="T0" fmla="*/ 4 w 10"/>
                <a:gd name="T1" fmla="*/ 19 h 19"/>
                <a:gd name="T2" fmla="*/ 7 w 10"/>
                <a:gd name="T3" fmla="*/ 13 h 19"/>
                <a:gd name="T4" fmla="*/ 10 w 10"/>
                <a:gd name="T5" fmla="*/ 0 h 19"/>
                <a:gd name="T6" fmla="*/ 9 w 10"/>
                <a:gd name="T7" fmla="*/ 0 h 19"/>
                <a:gd name="T8" fmla="*/ 5 w 10"/>
                <a:gd name="T9" fmla="*/ 0 h 19"/>
                <a:gd name="T10" fmla="*/ 0 w 10"/>
                <a:gd name="T11" fmla="*/ 0 h 19"/>
                <a:gd name="T12" fmla="*/ 4 w 10"/>
                <a:gd name="T13" fmla="*/ 19 h 19"/>
                <a:gd name="T14" fmla="*/ 4 w 10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9">
                  <a:moveTo>
                    <a:pt x="4" y="19"/>
                  </a:moveTo>
                  <a:cubicBezTo>
                    <a:pt x="6" y="17"/>
                    <a:pt x="7" y="15"/>
                    <a:pt x="7" y="13"/>
                  </a:cubicBezTo>
                  <a:cubicBezTo>
                    <a:pt x="9" y="9"/>
                    <a:pt x="10" y="4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4" name="Freeform 91"/>
            <p:cNvSpPr>
              <a:spLocks/>
            </p:cNvSpPr>
            <p:nvPr/>
          </p:nvSpPr>
          <p:spPr bwMode="auto">
            <a:xfrm>
              <a:off x="12182475" y="1674813"/>
              <a:ext cx="6350" cy="12700"/>
            </a:xfrm>
            <a:custGeom>
              <a:avLst/>
              <a:gdLst>
                <a:gd name="T0" fmla="*/ 7 w 10"/>
                <a:gd name="T1" fmla="*/ 13 h 19"/>
                <a:gd name="T2" fmla="*/ 9 w 10"/>
                <a:gd name="T3" fmla="*/ 7 h 19"/>
                <a:gd name="T4" fmla="*/ 10 w 10"/>
                <a:gd name="T5" fmla="*/ 0 h 19"/>
                <a:gd name="T6" fmla="*/ 5 w 10"/>
                <a:gd name="T7" fmla="*/ 0 h 19"/>
                <a:gd name="T8" fmla="*/ 0 w 10"/>
                <a:gd name="T9" fmla="*/ 0 h 19"/>
                <a:gd name="T10" fmla="*/ 4 w 10"/>
                <a:gd name="T11" fmla="*/ 19 h 19"/>
                <a:gd name="T12" fmla="*/ 7 w 10"/>
                <a:gd name="T1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9">
                  <a:moveTo>
                    <a:pt x="7" y="13"/>
                  </a:moveTo>
                  <a:cubicBezTo>
                    <a:pt x="8" y="11"/>
                    <a:pt x="8" y="9"/>
                    <a:pt x="9" y="7"/>
                  </a:cubicBezTo>
                  <a:cubicBezTo>
                    <a:pt x="9" y="4"/>
                    <a:pt x="10" y="2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6" y="17"/>
                    <a:pt x="7" y="15"/>
                    <a:pt x="7" y="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5" name="Freeform 92"/>
            <p:cNvSpPr>
              <a:spLocks/>
            </p:cNvSpPr>
            <p:nvPr/>
          </p:nvSpPr>
          <p:spPr bwMode="auto">
            <a:xfrm>
              <a:off x="9123362" y="1698625"/>
              <a:ext cx="3065463" cy="3190875"/>
            </a:xfrm>
            <a:custGeom>
              <a:avLst/>
              <a:gdLst>
                <a:gd name="T0" fmla="*/ 4507 w 4818"/>
                <a:gd name="T1" fmla="*/ 278 h 5010"/>
                <a:gd name="T2" fmla="*/ 4520 w 4818"/>
                <a:gd name="T3" fmla="*/ 312 h 5010"/>
                <a:gd name="T4" fmla="*/ 4211 w 4818"/>
                <a:gd name="T5" fmla="*/ 573 h 5010"/>
                <a:gd name="T6" fmla="*/ 4226 w 4818"/>
                <a:gd name="T7" fmla="*/ 618 h 5010"/>
                <a:gd name="T8" fmla="*/ 3916 w 4818"/>
                <a:gd name="T9" fmla="*/ 879 h 5010"/>
                <a:gd name="T10" fmla="*/ 3931 w 4818"/>
                <a:gd name="T11" fmla="*/ 909 h 5010"/>
                <a:gd name="T12" fmla="*/ 3628 w 4818"/>
                <a:gd name="T13" fmla="*/ 1182 h 5010"/>
                <a:gd name="T14" fmla="*/ 3616 w 4818"/>
                <a:gd name="T15" fmla="*/ 1224 h 5010"/>
                <a:gd name="T16" fmla="*/ 3607 w 4818"/>
                <a:gd name="T17" fmla="*/ 1271 h 5010"/>
                <a:gd name="T18" fmla="*/ 3305 w 4818"/>
                <a:gd name="T19" fmla="*/ 1540 h 5010"/>
                <a:gd name="T20" fmla="*/ 3318 w 4818"/>
                <a:gd name="T21" fmla="*/ 1573 h 5010"/>
                <a:gd name="T22" fmla="*/ 3009 w 4818"/>
                <a:gd name="T23" fmla="*/ 1835 h 5010"/>
                <a:gd name="T24" fmla="*/ 3024 w 4818"/>
                <a:gd name="T25" fmla="*/ 1879 h 5010"/>
                <a:gd name="T26" fmla="*/ 2714 w 4818"/>
                <a:gd name="T27" fmla="*/ 2141 h 5010"/>
                <a:gd name="T28" fmla="*/ 2729 w 4818"/>
                <a:gd name="T29" fmla="*/ 2171 h 5010"/>
                <a:gd name="T30" fmla="*/ 2421 w 4818"/>
                <a:gd name="T31" fmla="*/ 2448 h 5010"/>
                <a:gd name="T32" fmla="*/ 2417 w 4818"/>
                <a:gd name="T33" fmla="*/ 2472 h 5010"/>
                <a:gd name="T34" fmla="*/ 2414 w 4818"/>
                <a:gd name="T35" fmla="*/ 2516 h 5010"/>
                <a:gd name="T36" fmla="*/ 2113 w 4818"/>
                <a:gd name="T37" fmla="*/ 2773 h 5010"/>
                <a:gd name="T38" fmla="*/ 2128 w 4818"/>
                <a:gd name="T39" fmla="*/ 2802 h 5010"/>
                <a:gd name="T40" fmla="*/ 1820 w 4818"/>
                <a:gd name="T41" fmla="*/ 3080 h 5010"/>
                <a:gd name="T42" fmla="*/ 1819 w 4818"/>
                <a:gd name="T43" fmla="*/ 3098 h 5010"/>
                <a:gd name="T44" fmla="*/ 1524 w 4818"/>
                <a:gd name="T45" fmla="*/ 3391 h 5010"/>
                <a:gd name="T46" fmla="*/ 1512 w 4818"/>
                <a:gd name="T47" fmla="*/ 3433 h 5010"/>
                <a:gd name="T48" fmla="*/ 1505 w 4818"/>
                <a:gd name="T49" fmla="*/ 3478 h 5010"/>
                <a:gd name="T50" fmla="*/ 1206 w 4818"/>
                <a:gd name="T51" fmla="*/ 3728 h 5010"/>
                <a:gd name="T52" fmla="*/ 1215 w 4818"/>
                <a:gd name="T53" fmla="*/ 3782 h 5010"/>
                <a:gd name="T54" fmla="*/ 905 w 4818"/>
                <a:gd name="T55" fmla="*/ 4044 h 5010"/>
                <a:gd name="T56" fmla="*/ 920 w 4818"/>
                <a:gd name="T57" fmla="*/ 4088 h 5010"/>
                <a:gd name="T58" fmla="*/ 611 w 4818"/>
                <a:gd name="T59" fmla="*/ 4350 h 5010"/>
                <a:gd name="T60" fmla="*/ 626 w 4818"/>
                <a:gd name="T61" fmla="*/ 4379 h 5010"/>
                <a:gd name="T62" fmla="*/ 317 w 4818"/>
                <a:gd name="T63" fmla="*/ 4657 h 5010"/>
                <a:gd name="T64" fmla="*/ 316 w 4818"/>
                <a:gd name="T65" fmla="*/ 4675 h 5010"/>
                <a:gd name="T66" fmla="*/ 22 w 4818"/>
                <a:gd name="T67" fmla="*/ 4968 h 5010"/>
                <a:gd name="T68" fmla="*/ 13 w 4818"/>
                <a:gd name="T69" fmla="*/ 4996 h 5010"/>
                <a:gd name="T70" fmla="*/ 310 w 4818"/>
                <a:gd name="T71" fmla="*/ 4746 h 5010"/>
                <a:gd name="T72" fmla="*/ 326 w 4818"/>
                <a:gd name="T73" fmla="*/ 4727 h 5010"/>
                <a:gd name="T74" fmla="*/ 899 w 4818"/>
                <a:gd name="T75" fmla="*/ 4653 h 5010"/>
                <a:gd name="T76" fmla="*/ 914 w 4818"/>
                <a:gd name="T77" fmla="*/ 4118 h 5010"/>
                <a:gd name="T78" fmla="*/ 935 w 4818"/>
                <a:gd name="T79" fmla="*/ 4064 h 5010"/>
                <a:gd name="T80" fmla="*/ 1221 w 4818"/>
                <a:gd name="T81" fmla="*/ 3795 h 5010"/>
                <a:gd name="T82" fmla="*/ 1795 w 4818"/>
                <a:gd name="T83" fmla="*/ 3715 h 5010"/>
                <a:gd name="T84" fmla="*/ 1528 w 4818"/>
                <a:gd name="T85" fmla="*/ 3400 h 5010"/>
                <a:gd name="T86" fmla="*/ 2101 w 4818"/>
                <a:gd name="T87" fmla="*/ 3391 h 5010"/>
                <a:gd name="T88" fmla="*/ 2116 w 4818"/>
                <a:gd name="T89" fmla="*/ 2857 h 5010"/>
                <a:gd name="T90" fmla="*/ 2123 w 4818"/>
                <a:gd name="T91" fmla="*/ 2843 h 5010"/>
                <a:gd name="T92" fmla="*/ 2696 w 4818"/>
                <a:gd name="T93" fmla="*/ 2769 h 5010"/>
                <a:gd name="T94" fmla="*/ 2427 w 4818"/>
                <a:gd name="T95" fmla="*/ 2523 h 5010"/>
                <a:gd name="T96" fmla="*/ 2999 w 4818"/>
                <a:gd name="T97" fmla="*/ 2453 h 5010"/>
                <a:gd name="T98" fmla="*/ 2732 w 4818"/>
                <a:gd name="T99" fmla="*/ 2137 h 5010"/>
                <a:gd name="T100" fmla="*/ 3025 w 4818"/>
                <a:gd name="T101" fmla="*/ 1896 h 5010"/>
                <a:gd name="T102" fmla="*/ 3603 w 4818"/>
                <a:gd name="T103" fmla="*/ 1818 h 5010"/>
                <a:gd name="T104" fmla="*/ 3613 w 4818"/>
                <a:gd name="T105" fmla="*/ 1279 h 5010"/>
                <a:gd name="T106" fmla="*/ 3629 w 4818"/>
                <a:gd name="T107" fmla="*/ 1261 h 5010"/>
                <a:gd name="T108" fmla="*/ 4207 w 4818"/>
                <a:gd name="T109" fmla="*/ 1183 h 5010"/>
                <a:gd name="T110" fmla="*/ 4217 w 4818"/>
                <a:gd name="T111" fmla="*/ 645 h 5010"/>
                <a:gd name="T112" fmla="*/ 4226 w 4818"/>
                <a:gd name="T113" fmla="*/ 640 h 5010"/>
                <a:gd name="T114" fmla="*/ 4241 w 4818"/>
                <a:gd name="T115" fmla="*/ 593 h 5010"/>
                <a:gd name="T116" fmla="*/ 4807 w 4818"/>
                <a:gd name="T117" fmla="*/ 552 h 5010"/>
                <a:gd name="T118" fmla="*/ 4535 w 4818"/>
                <a:gd name="T119" fmla="*/ 244 h 5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18" h="5010">
                  <a:moveTo>
                    <a:pt x="4811" y="8"/>
                  </a:moveTo>
                  <a:cubicBezTo>
                    <a:pt x="4810" y="8"/>
                    <a:pt x="4810" y="9"/>
                    <a:pt x="4809" y="9"/>
                  </a:cubicBezTo>
                  <a:cubicBezTo>
                    <a:pt x="4529" y="236"/>
                    <a:pt x="4529" y="236"/>
                    <a:pt x="4529" y="236"/>
                  </a:cubicBezTo>
                  <a:cubicBezTo>
                    <a:pt x="4528" y="236"/>
                    <a:pt x="4528" y="237"/>
                    <a:pt x="4527" y="237"/>
                  </a:cubicBezTo>
                  <a:cubicBezTo>
                    <a:pt x="4526" y="238"/>
                    <a:pt x="4525" y="239"/>
                    <a:pt x="4524" y="240"/>
                  </a:cubicBezTo>
                  <a:cubicBezTo>
                    <a:pt x="4522" y="242"/>
                    <a:pt x="4521" y="243"/>
                    <a:pt x="4520" y="244"/>
                  </a:cubicBezTo>
                  <a:cubicBezTo>
                    <a:pt x="4519" y="245"/>
                    <a:pt x="4518" y="248"/>
                    <a:pt x="4517" y="249"/>
                  </a:cubicBezTo>
                  <a:cubicBezTo>
                    <a:pt x="4516" y="250"/>
                    <a:pt x="4515" y="252"/>
                    <a:pt x="4514" y="253"/>
                  </a:cubicBezTo>
                  <a:cubicBezTo>
                    <a:pt x="4513" y="255"/>
                    <a:pt x="4512" y="257"/>
                    <a:pt x="4511" y="258"/>
                  </a:cubicBezTo>
                  <a:cubicBezTo>
                    <a:pt x="4509" y="264"/>
                    <a:pt x="4507" y="272"/>
                    <a:pt x="4507" y="278"/>
                  </a:cubicBezTo>
                  <a:cubicBezTo>
                    <a:pt x="4507" y="278"/>
                    <a:pt x="4507" y="278"/>
                    <a:pt x="4507" y="278"/>
                  </a:cubicBezTo>
                  <a:cubicBezTo>
                    <a:pt x="4507" y="284"/>
                    <a:pt x="4509" y="292"/>
                    <a:pt x="4511" y="298"/>
                  </a:cubicBezTo>
                  <a:cubicBezTo>
                    <a:pt x="4513" y="296"/>
                    <a:pt x="4514" y="294"/>
                    <a:pt x="4514" y="292"/>
                  </a:cubicBezTo>
                  <a:cubicBezTo>
                    <a:pt x="4516" y="287"/>
                    <a:pt x="4517" y="282"/>
                    <a:pt x="4517" y="278"/>
                  </a:cubicBezTo>
                  <a:cubicBezTo>
                    <a:pt x="4517" y="274"/>
                    <a:pt x="4518" y="269"/>
                    <a:pt x="4520" y="264"/>
                  </a:cubicBezTo>
                  <a:cubicBezTo>
                    <a:pt x="4520" y="262"/>
                    <a:pt x="4521" y="260"/>
                    <a:pt x="4523" y="258"/>
                  </a:cubicBezTo>
                  <a:cubicBezTo>
                    <a:pt x="4523" y="257"/>
                    <a:pt x="4525" y="255"/>
                    <a:pt x="4526" y="254"/>
                  </a:cubicBezTo>
                  <a:cubicBezTo>
                    <a:pt x="4530" y="261"/>
                    <a:pt x="4532" y="269"/>
                    <a:pt x="4532" y="278"/>
                  </a:cubicBezTo>
                  <a:cubicBezTo>
                    <a:pt x="4532" y="278"/>
                    <a:pt x="4532" y="278"/>
                    <a:pt x="4532" y="278"/>
                  </a:cubicBezTo>
                  <a:cubicBezTo>
                    <a:pt x="4532" y="286"/>
                    <a:pt x="4530" y="295"/>
                    <a:pt x="4526" y="302"/>
                  </a:cubicBezTo>
                  <a:cubicBezTo>
                    <a:pt x="4525" y="304"/>
                    <a:pt x="4524" y="305"/>
                    <a:pt x="4523" y="307"/>
                  </a:cubicBezTo>
                  <a:cubicBezTo>
                    <a:pt x="4522" y="308"/>
                    <a:pt x="4521" y="311"/>
                    <a:pt x="4520" y="312"/>
                  </a:cubicBezTo>
                  <a:cubicBezTo>
                    <a:pt x="4519" y="313"/>
                    <a:pt x="4518" y="315"/>
                    <a:pt x="4517" y="316"/>
                  </a:cubicBezTo>
                  <a:cubicBezTo>
                    <a:pt x="4516" y="317"/>
                    <a:pt x="4515" y="318"/>
                    <a:pt x="4514" y="319"/>
                  </a:cubicBezTo>
                  <a:cubicBezTo>
                    <a:pt x="4512" y="320"/>
                    <a:pt x="4511" y="322"/>
                    <a:pt x="4510" y="323"/>
                  </a:cubicBezTo>
                  <a:cubicBezTo>
                    <a:pt x="4509" y="323"/>
                    <a:pt x="4509" y="324"/>
                    <a:pt x="4508" y="324"/>
                  </a:cubicBezTo>
                  <a:cubicBezTo>
                    <a:pt x="4229" y="551"/>
                    <a:pt x="4229" y="551"/>
                    <a:pt x="4229" y="551"/>
                  </a:cubicBezTo>
                  <a:cubicBezTo>
                    <a:pt x="4228" y="551"/>
                    <a:pt x="4228" y="552"/>
                    <a:pt x="4227" y="552"/>
                  </a:cubicBezTo>
                  <a:cubicBezTo>
                    <a:pt x="4226" y="553"/>
                    <a:pt x="4225" y="555"/>
                    <a:pt x="4224" y="556"/>
                  </a:cubicBezTo>
                  <a:cubicBezTo>
                    <a:pt x="4222" y="558"/>
                    <a:pt x="4221" y="559"/>
                    <a:pt x="4220" y="560"/>
                  </a:cubicBezTo>
                  <a:cubicBezTo>
                    <a:pt x="4219" y="561"/>
                    <a:pt x="4218" y="563"/>
                    <a:pt x="4217" y="564"/>
                  </a:cubicBezTo>
                  <a:cubicBezTo>
                    <a:pt x="4216" y="565"/>
                    <a:pt x="4215" y="567"/>
                    <a:pt x="4214" y="568"/>
                  </a:cubicBezTo>
                  <a:cubicBezTo>
                    <a:pt x="4213" y="570"/>
                    <a:pt x="4212" y="572"/>
                    <a:pt x="4211" y="573"/>
                  </a:cubicBezTo>
                  <a:cubicBezTo>
                    <a:pt x="4209" y="580"/>
                    <a:pt x="4207" y="587"/>
                    <a:pt x="4207" y="593"/>
                  </a:cubicBezTo>
                  <a:cubicBezTo>
                    <a:pt x="4207" y="593"/>
                    <a:pt x="4207" y="593"/>
                    <a:pt x="4207" y="593"/>
                  </a:cubicBezTo>
                  <a:cubicBezTo>
                    <a:pt x="4207" y="600"/>
                    <a:pt x="4209" y="607"/>
                    <a:pt x="4211" y="613"/>
                  </a:cubicBezTo>
                  <a:cubicBezTo>
                    <a:pt x="4213" y="611"/>
                    <a:pt x="4214" y="609"/>
                    <a:pt x="4214" y="607"/>
                  </a:cubicBezTo>
                  <a:cubicBezTo>
                    <a:pt x="4216" y="603"/>
                    <a:pt x="4217" y="598"/>
                    <a:pt x="4217" y="593"/>
                  </a:cubicBezTo>
                  <a:cubicBezTo>
                    <a:pt x="4217" y="589"/>
                    <a:pt x="4218" y="584"/>
                    <a:pt x="4220" y="580"/>
                  </a:cubicBezTo>
                  <a:cubicBezTo>
                    <a:pt x="4220" y="578"/>
                    <a:pt x="4221" y="576"/>
                    <a:pt x="4223" y="573"/>
                  </a:cubicBezTo>
                  <a:cubicBezTo>
                    <a:pt x="4223" y="572"/>
                    <a:pt x="4225" y="570"/>
                    <a:pt x="4226" y="569"/>
                  </a:cubicBezTo>
                  <a:cubicBezTo>
                    <a:pt x="4230" y="577"/>
                    <a:pt x="4232" y="585"/>
                    <a:pt x="4232" y="593"/>
                  </a:cubicBezTo>
                  <a:cubicBezTo>
                    <a:pt x="4232" y="593"/>
                    <a:pt x="4232" y="593"/>
                    <a:pt x="4232" y="593"/>
                  </a:cubicBezTo>
                  <a:cubicBezTo>
                    <a:pt x="4232" y="602"/>
                    <a:pt x="4230" y="610"/>
                    <a:pt x="4226" y="618"/>
                  </a:cubicBezTo>
                  <a:cubicBezTo>
                    <a:pt x="4225" y="620"/>
                    <a:pt x="4224" y="621"/>
                    <a:pt x="4223" y="623"/>
                  </a:cubicBezTo>
                  <a:cubicBezTo>
                    <a:pt x="4222" y="624"/>
                    <a:pt x="4221" y="626"/>
                    <a:pt x="4220" y="627"/>
                  </a:cubicBezTo>
                  <a:cubicBezTo>
                    <a:pt x="4219" y="628"/>
                    <a:pt x="4218" y="630"/>
                    <a:pt x="4217" y="631"/>
                  </a:cubicBezTo>
                  <a:cubicBezTo>
                    <a:pt x="4216" y="632"/>
                    <a:pt x="4215" y="633"/>
                    <a:pt x="4214" y="634"/>
                  </a:cubicBezTo>
                  <a:cubicBezTo>
                    <a:pt x="4212" y="635"/>
                    <a:pt x="4211" y="638"/>
                    <a:pt x="4210" y="639"/>
                  </a:cubicBezTo>
                  <a:cubicBezTo>
                    <a:pt x="4209" y="639"/>
                    <a:pt x="4209" y="640"/>
                    <a:pt x="4208" y="640"/>
                  </a:cubicBezTo>
                  <a:cubicBezTo>
                    <a:pt x="3928" y="867"/>
                    <a:pt x="3928" y="867"/>
                    <a:pt x="3928" y="867"/>
                  </a:cubicBezTo>
                  <a:cubicBezTo>
                    <a:pt x="3927" y="867"/>
                    <a:pt x="3927" y="868"/>
                    <a:pt x="3926" y="868"/>
                  </a:cubicBezTo>
                  <a:cubicBezTo>
                    <a:pt x="3925" y="869"/>
                    <a:pt x="3924" y="870"/>
                    <a:pt x="3923" y="871"/>
                  </a:cubicBezTo>
                  <a:cubicBezTo>
                    <a:pt x="3921" y="873"/>
                    <a:pt x="3920" y="874"/>
                    <a:pt x="3919" y="875"/>
                  </a:cubicBezTo>
                  <a:cubicBezTo>
                    <a:pt x="3918" y="876"/>
                    <a:pt x="3917" y="878"/>
                    <a:pt x="3916" y="879"/>
                  </a:cubicBezTo>
                  <a:cubicBezTo>
                    <a:pt x="3915" y="880"/>
                    <a:pt x="3914" y="883"/>
                    <a:pt x="3913" y="884"/>
                  </a:cubicBezTo>
                  <a:cubicBezTo>
                    <a:pt x="3912" y="886"/>
                    <a:pt x="3911" y="888"/>
                    <a:pt x="3910" y="889"/>
                  </a:cubicBezTo>
                  <a:cubicBezTo>
                    <a:pt x="3908" y="895"/>
                    <a:pt x="3906" y="902"/>
                    <a:pt x="3906" y="909"/>
                  </a:cubicBezTo>
                  <a:cubicBezTo>
                    <a:pt x="3906" y="909"/>
                    <a:pt x="3906" y="909"/>
                    <a:pt x="3906" y="909"/>
                  </a:cubicBezTo>
                  <a:cubicBezTo>
                    <a:pt x="3906" y="915"/>
                    <a:pt x="3908" y="923"/>
                    <a:pt x="3910" y="929"/>
                  </a:cubicBezTo>
                  <a:cubicBezTo>
                    <a:pt x="3912" y="927"/>
                    <a:pt x="3913" y="925"/>
                    <a:pt x="3913" y="923"/>
                  </a:cubicBezTo>
                  <a:cubicBezTo>
                    <a:pt x="3915" y="918"/>
                    <a:pt x="3916" y="913"/>
                    <a:pt x="3916" y="909"/>
                  </a:cubicBezTo>
                  <a:cubicBezTo>
                    <a:pt x="3916" y="905"/>
                    <a:pt x="3917" y="899"/>
                    <a:pt x="3919" y="895"/>
                  </a:cubicBezTo>
                  <a:cubicBezTo>
                    <a:pt x="3919" y="893"/>
                    <a:pt x="3920" y="891"/>
                    <a:pt x="3922" y="889"/>
                  </a:cubicBezTo>
                  <a:cubicBezTo>
                    <a:pt x="3922" y="888"/>
                    <a:pt x="3924" y="886"/>
                    <a:pt x="3925" y="885"/>
                  </a:cubicBezTo>
                  <a:cubicBezTo>
                    <a:pt x="3929" y="892"/>
                    <a:pt x="3931" y="900"/>
                    <a:pt x="3931" y="909"/>
                  </a:cubicBezTo>
                  <a:cubicBezTo>
                    <a:pt x="3931" y="909"/>
                    <a:pt x="3931" y="909"/>
                    <a:pt x="3931" y="909"/>
                  </a:cubicBezTo>
                  <a:cubicBezTo>
                    <a:pt x="3931" y="917"/>
                    <a:pt x="3929" y="926"/>
                    <a:pt x="3925" y="933"/>
                  </a:cubicBezTo>
                  <a:cubicBezTo>
                    <a:pt x="3924" y="935"/>
                    <a:pt x="3923" y="936"/>
                    <a:pt x="3922" y="938"/>
                  </a:cubicBezTo>
                  <a:cubicBezTo>
                    <a:pt x="3921" y="939"/>
                    <a:pt x="3920" y="941"/>
                    <a:pt x="3919" y="943"/>
                  </a:cubicBezTo>
                  <a:cubicBezTo>
                    <a:pt x="3918" y="944"/>
                    <a:pt x="3917" y="946"/>
                    <a:pt x="3916" y="947"/>
                  </a:cubicBezTo>
                  <a:cubicBezTo>
                    <a:pt x="3915" y="948"/>
                    <a:pt x="3914" y="949"/>
                    <a:pt x="3913" y="950"/>
                  </a:cubicBezTo>
                  <a:cubicBezTo>
                    <a:pt x="3911" y="951"/>
                    <a:pt x="3910" y="953"/>
                    <a:pt x="3909" y="954"/>
                  </a:cubicBezTo>
                  <a:cubicBezTo>
                    <a:pt x="3908" y="954"/>
                    <a:pt x="3908" y="955"/>
                    <a:pt x="3907" y="955"/>
                  </a:cubicBezTo>
                  <a:cubicBezTo>
                    <a:pt x="3670" y="1148"/>
                    <a:pt x="3634" y="1177"/>
                    <a:pt x="3629" y="1181"/>
                  </a:cubicBezTo>
                  <a:cubicBezTo>
                    <a:pt x="3628" y="1182"/>
                    <a:pt x="3628" y="1182"/>
                    <a:pt x="3628" y="1182"/>
                  </a:cubicBezTo>
                  <a:cubicBezTo>
                    <a:pt x="3628" y="1182"/>
                    <a:pt x="3628" y="1182"/>
                    <a:pt x="3628" y="1182"/>
                  </a:cubicBezTo>
                  <a:cubicBezTo>
                    <a:pt x="3628" y="1182"/>
                    <a:pt x="3628" y="1182"/>
                    <a:pt x="3628" y="1182"/>
                  </a:cubicBezTo>
                  <a:cubicBezTo>
                    <a:pt x="3627" y="1182"/>
                    <a:pt x="3627" y="1183"/>
                    <a:pt x="3626" y="1183"/>
                  </a:cubicBezTo>
                  <a:cubicBezTo>
                    <a:pt x="3625" y="1184"/>
                    <a:pt x="3624" y="1185"/>
                    <a:pt x="3623" y="1186"/>
                  </a:cubicBezTo>
                  <a:cubicBezTo>
                    <a:pt x="3621" y="1189"/>
                    <a:pt x="3620" y="1190"/>
                    <a:pt x="3619" y="1191"/>
                  </a:cubicBezTo>
                  <a:cubicBezTo>
                    <a:pt x="3618" y="1192"/>
                    <a:pt x="3617" y="1194"/>
                    <a:pt x="3616" y="1195"/>
                  </a:cubicBezTo>
                  <a:cubicBezTo>
                    <a:pt x="3615" y="1196"/>
                    <a:pt x="3614" y="1198"/>
                    <a:pt x="3613" y="1199"/>
                  </a:cubicBezTo>
                  <a:cubicBezTo>
                    <a:pt x="3612" y="1201"/>
                    <a:pt x="3611" y="1203"/>
                    <a:pt x="3610" y="1204"/>
                  </a:cubicBezTo>
                  <a:cubicBezTo>
                    <a:pt x="3608" y="1211"/>
                    <a:pt x="3606" y="1218"/>
                    <a:pt x="3606" y="1224"/>
                  </a:cubicBezTo>
                  <a:cubicBezTo>
                    <a:pt x="3606" y="1231"/>
                    <a:pt x="3608" y="1238"/>
                    <a:pt x="3610" y="1244"/>
                  </a:cubicBezTo>
                  <a:cubicBezTo>
                    <a:pt x="3612" y="1242"/>
                    <a:pt x="3613" y="1240"/>
                    <a:pt x="3613" y="1238"/>
                  </a:cubicBezTo>
                  <a:cubicBezTo>
                    <a:pt x="3615" y="1234"/>
                    <a:pt x="3616" y="1229"/>
                    <a:pt x="3616" y="1224"/>
                  </a:cubicBezTo>
                  <a:cubicBezTo>
                    <a:pt x="3616" y="1220"/>
                    <a:pt x="3617" y="1215"/>
                    <a:pt x="3619" y="1211"/>
                  </a:cubicBezTo>
                  <a:cubicBezTo>
                    <a:pt x="3619" y="1209"/>
                    <a:pt x="3620" y="1206"/>
                    <a:pt x="3622" y="1204"/>
                  </a:cubicBezTo>
                  <a:cubicBezTo>
                    <a:pt x="3622" y="1203"/>
                    <a:pt x="3624" y="1201"/>
                    <a:pt x="3625" y="1200"/>
                  </a:cubicBezTo>
                  <a:cubicBezTo>
                    <a:pt x="3629" y="1207"/>
                    <a:pt x="3631" y="1216"/>
                    <a:pt x="3631" y="1224"/>
                  </a:cubicBezTo>
                  <a:cubicBezTo>
                    <a:pt x="3631" y="1233"/>
                    <a:pt x="3629" y="1241"/>
                    <a:pt x="3625" y="1248"/>
                  </a:cubicBezTo>
                  <a:cubicBezTo>
                    <a:pt x="3624" y="1251"/>
                    <a:pt x="3623" y="1252"/>
                    <a:pt x="3622" y="1254"/>
                  </a:cubicBezTo>
                  <a:cubicBezTo>
                    <a:pt x="3621" y="1255"/>
                    <a:pt x="3620" y="1257"/>
                    <a:pt x="3619" y="1258"/>
                  </a:cubicBezTo>
                  <a:cubicBezTo>
                    <a:pt x="3618" y="1259"/>
                    <a:pt x="3617" y="1261"/>
                    <a:pt x="3616" y="1262"/>
                  </a:cubicBezTo>
                  <a:cubicBezTo>
                    <a:pt x="3615" y="1263"/>
                    <a:pt x="3614" y="1264"/>
                    <a:pt x="3613" y="1265"/>
                  </a:cubicBezTo>
                  <a:cubicBezTo>
                    <a:pt x="3611" y="1266"/>
                    <a:pt x="3610" y="1268"/>
                    <a:pt x="3609" y="1270"/>
                  </a:cubicBezTo>
                  <a:cubicBezTo>
                    <a:pt x="3608" y="1270"/>
                    <a:pt x="3608" y="1271"/>
                    <a:pt x="3607" y="1271"/>
                  </a:cubicBezTo>
                  <a:cubicBezTo>
                    <a:pt x="3607" y="1271"/>
                    <a:pt x="3607" y="1271"/>
                    <a:pt x="3607" y="1271"/>
                  </a:cubicBezTo>
                  <a:cubicBezTo>
                    <a:pt x="3606" y="1271"/>
                    <a:pt x="3606" y="1271"/>
                    <a:pt x="3606" y="1271"/>
                  </a:cubicBezTo>
                  <a:cubicBezTo>
                    <a:pt x="3327" y="1498"/>
                    <a:pt x="3327" y="1498"/>
                    <a:pt x="3327" y="1498"/>
                  </a:cubicBezTo>
                  <a:cubicBezTo>
                    <a:pt x="3326" y="1498"/>
                    <a:pt x="3326" y="1499"/>
                    <a:pt x="3325" y="1499"/>
                  </a:cubicBezTo>
                  <a:cubicBezTo>
                    <a:pt x="3324" y="1500"/>
                    <a:pt x="3323" y="1501"/>
                    <a:pt x="3322" y="1502"/>
                  </a:cubicBezTo>
                  <a:cubicBezTo>
                    <a:pt x="3320" y="1504"/>
                    <a:pt x="3319" y="1505"/>
                    <a:pt x="3318" y="1506"/>
                  </a:cubicBezTo>
                  <a:cubicBezTo>
                    <a:pt x="3317" y="1507"/>
                    <a:pt x="3316" y="1509"/>
                    <a:pt x="3315" y="1510"/>
                  </a:cubicBezTo>
                  <a:cubicBezTo>
                    <a:pt x="3314" y="1511"/>
                    <a:pt x="3313" y="1513"/>
                    <a:pt x="3312" y="1514"/>
                  </a:cubicBezTo>
                  <a:cubicBezTo>
                    <a:pt x="3311" y="1517"/>
                    <a:pt x="3310" y="1519"/>
                    <a:pt x="3309" y="1520"/>
                  </a:cubicBezTo>
                  <a:cubicBezTo>
                    <a:pt x="3307" y="1526"/>
                    <a:pt x="3305" y="1533"/>
                    <a:pt x="3305" y="1540"/>
                  </a:cubicBezTo>
                  <a:cubicBezTo>
                    <a:pt x="3305" y="1540"/>
                    <a:pt x="3305" y="1540"/>
                    <a:pt x="3305" y="1540"/>
                  </a:cubicBezTo>
                  <a:cubicBezTo>
                    <a:pt x="3305" y="1546"/>
                    <a:pt x="3307" y="1553"/>
                    <a:pt x="3309" y="1560"/>
                  </a:cubicBezTo>
                  <a:cubicBezTo>
                    <a:pt x="3311" y="1558"/>
                    <a:pt x="3312" y="1556"/>
                    <a:pt x="3312" y="1553"/>
                  </a:cubicBezTo>
                  <a:cubicBezTo>
                    <a:pt x="3314" y="1549"/>
                    <a:pt x="3315" y="1544"/>
                    <a:pt x="3315" y="1540"/>
                  </a:cubicBezTo>
                  <a:cubicBezTo>
                    <a:pt x="3315" y="1536"/>
                    <a:pt x="3316" y="1530"/>
                    <a:pt x="3318" y="1526"/>
                  </a:cubicBezTo>
                  <a:cubicBezTo>
                    <a:pt x="3318" y="1524"/>
                    <a:pt x="3319" y="1522"/>
                    <a:pt x="3321" y="1520"/>
                  </a:cubicBezTo>
                  <a:cubicBezTo>
                    <a:pt x="3321" y="1519"/>
                    <a:pt x="3323" y="1517"/>
                    <a:pt x="3324" y="1516"/>
                  </a:cubicBezTo>
                  <a:cubicBezTo>
                    <a:pt x="3328" y="1523"/>
                    <a:pt x="3330" y="1531"/>
                    <a:pt x="3330" y="1540"/>
                  </a:cubicBezTo>
                  <a:cubicBezTo>
                    <a:pt x="3330" y="1540"/>
                    <a:pt x="3330" y="1540"/>
                    <a:pt x="3330" y="1540"/>
                  </a:cubicBezTo>
                  <a:cubicBezTo>
                    <a:pt x="3330" y="1548"/>
                    <a:pt x="3328" y="1557"/>
                    <a:pt x="3324" y="1564"/>
                  </a:cubicBezTo>
                  <a:cubicBezTo>
                    <a:pt x="3323" y="1566"/>
                    <a:pt x="3322" y="1567"/>
                    <a:pt x="3321" y="1569"/>
                  </a:cubicBezTo>
                  <a:cubicBezTo>
                    <a:pt x="3320" y="1570"/>
                    <a:pt x="3319" y="1572"/>
                    <a:pt x="3318" y="1573"/>
                  </a:cubicBezTo>
                  <a:cubicBezTo>
                    <a:pt x="3317" y="1574"/>
                    <a:pt x="3316" y="1577"/>
                    <a:pt x="3315" y="1578"/>
                  </a:cubicBezTo>
                  <a:cubicBezTo>
                    <a:pt x="3314" y="1579"/>
                    <a:pt x="3313" y="1580"/>
                    <a:pt x="3312" y="1581"/>
                  </a:cubicBezTo>
                  <a:cubicBezTo>
                    <a:pt x="3310" y="1582"/>
                    <a:pt x="3309" y="1584"/>
                    <a:pt x="3308" y="1585"/>
                  </a:cubicBezTo>
                  <a:cubicBezTo>
                    <a:pt x="3307" y="1585"/>
                    <a:pt x="3307" y="1586"/>
                    <a:pt x="3306" y="1586"/>
                  </a:cubicBezTo>
                  <a:cubicBezTo>
                    <a:pt x="3027" y="1813"/>
                    <a:pt x="3027" y="1813"/>
                    <a:pt x="3027" y="1813"/>
                  </a:cubicBezTo>
                  <a:cubicBezTo>
                    <a:pt x="3026" y="1813"/>
                    <a:pt x="3026" y="1814"/>
                    <a:pt x="3025" y="1814"/>
                  </a:cubicBezTo>
                  <a:cubicBezTo>
                    <a:pt x="3024" y="1815"/>
                    <a:pt x="3023" y="1816"/>
                    <a:pt x="3022" y="1817"/>
                  </a:cubicBezTo>
                  <a:cubicBezTo>
                    <a:pt x="3020" y="1819"/>
                    <a:pt x="3019" y="1820"/>
                    <a:pt x="3018" y="1821"/>
                  </a:cubicBezTo>
                  <a:cubicBezTo>
                    <a:pt x="3017" y="1823"/>
                    <a:pt x="3016" y="1825"/>
                    <a:pt x="3015" y="1826"/>
                  </a:cubicBezTo>
                  <a:cubicBezTo>
                    <a:pt x="3014" y="1827"/>
                    <a:pt x="3013" y="1829"/>
                    <a:pt x="3012" y="1830"/>
                  </a:cubicBezTo>
                  <a:cubicBezTo>
                    <a:pt x="3011" y="1832"/>
                    <a:pt x="3010" y="1834"/>
                    <a:pt x="3009" y="1835"/>
                  </a:cubicBezTo>
                  <a:cubicBezTo>
                    <a:pt x="3007" y="1841"/>
                    <a:pt x="3005" y="1849"/>
                    <a:pt x="3005" y="1855"/>
                  </a:cubicBezTo>
                  <a:cubicBezTo>
                    <a:pt x="3005" y="1855"/>
                    <a:pt x="3005" y="1855"/>
                    <a:pt x="3005" y="1855"/>
                  </a:cubicBezTo>
                  <a:cubicBezTo>
                    <a:pt x="3005" y="1862"/>
                    <a:pt x="3007" y="1869"/>
                    <a:pt x="3009" y="1875"/>
                  </a:cubicBezTo>
                  <a:cubicBezTo>
                    <a:pt x="3011" y="1873"/>
                    <a:pt x="3012" y="1871"/>
                    <a:pt x="3012" y="1869"/>
                  </a:cubicBezTo>
                  <a:cubicBezTo>
                    <a:pt x="3014" y="1865"/>
                    <a:pt x="3015" y="1859"/>
                    <a:pt x="3015" y="1855"/>
                  </a:cubicBezTo>
                  <a:cubicBezTo>
                    <a:pt x="3015" y="1851"/>
                    <a:pt x="3016" y="1846"/>
                    <a:pt x="3018" y="1841"/>
                  </a:cubicBezTo>
                  <a:cubicBezTo>
                    <a:pt x="3018" y="1839"/>
                    <a:pt x="3019" y="1837"/>
                    <a:pt x="3021" y="1835"/>
                  </a:cubicBezTo>
                  <a:cubicBezTo>
                    <a:pt x="3021" y="1834"/>
                    <a:pt x="3023" y="1832"/>
                    <a:pt x="3024" y="1831"/>
                  </a:cubicBezTo>
                  <a:cubicBezTo>
                    <a:pt x="3028" y="1838"/>
                    <a:pt x="3030" y="1847"/>
                    <a:pt x="3030" y="1855"/>
                  </a:cubicBezTo>
                  <a:cubicBezTo>
                    <a:pt x="3030" y="1855"/>
                    <a:pt x="3030" y="1855"/>
                    <a:pt x="3030" y="1855"/>
                  </a:cubicBezTo>
                  <a:cubicBezTo>
                    <a:pt x="3030" y="1864"/>
                    <a:pt x="3028" y="1872"/>
                    <a:pt x="3024" y="1879"/>
                  </a:cubicBezTo>
                  <a:cubicBezTo>
                    <a:pt x="3023" y="1881"/>
                    <a:pt x="3022" y="1882"/>
                    <a:pt x="3021" y="1885"/>
                  </a:cubicBezTo>
                  <a:cubicBezTo>
                    <a:pt x="3020" y="1886"/>
                    <a:pt x="3019" y="1888"/>
                    <a:pt x="3018" y="1889"/>
                  </a:cubicBezTo>
                  <a:cubicBezTo>
                    <a:pt x="3017" y="1890"/>
                    <a:pt x="3016" y="1892"/>
                    <a:pt x="3015" y="1893"/>
                  </a:cubicBezTo>
                  <a:cubicBezTo>
                    <a:pt x="3014" y="1894"/>
                    <a:pt x="3013" y="1895"/>
                    <a:pt x="3012" y="1896"/>
                  </a:cubicBezTo>
                  <a:cubicBezTo>
                    <a:pt x="3010" y="1897"/>
                    <a:pt x="3009" y="1899"/>
                    <a:pt x="3008" y="1900"/>
                  </a:cubicBezTo>
                  <a:cubicBezTo>
                    <a:pt x="3007" y="1900"/>
                    <a:pt x="3007" y="1901"/>
                    <a:pt x="3006" y="1901"/>
                  </a:cubicBezTo>
                  <a:cubicBezTo>
                    <a:pt x="2726" y="2129"/>
                    <a:pt x="2726" y="2129"/>
                    <a:pt x="2726" y="2129"/>
                  </a:cubicBezTo>
                  <a:cubicBezTo>
                    <a:pt x="2725" y="2129"/>
                    <a:pt x="2725" y="2130"/>
                    <a:pt x="2724" y="2130"/>
                  </a:cubicBezTo>
                  <a:cubicBezTo>
                    <a:pt x="2723" y="2131"/>
                    <a:pt x="2722" y="2132"/>
                    <a:pt x="2721" y="2133"/>
                  </a:cubicBezTo>
                  <a:cubicBezTo>
                    <a:pt x="2719" y="2135"/>
                    <a:pt x="2718" y="2136"/>
                    <a:pt x="2717" y="2137"/>
                  </a:cubicBezTo>
                  <a:cubicBezTo>
                    <a:pt x="2716" y="2138"/>
                    <a:pt x="2715" y="2140"/>
                    <a:pt x="2714" y="2141"/>
                  </a:cubicBezTo>
                  <a:cubicBezTo>
                    <a:pt x="2713" y="2142"/>
                    <a:pt x="2712" y="2144"/>
                    <a:pt x="2711" y="2145"/>
                  </a:cubicBezTo>
                  <a:cubicBezTo>
                    <a:pt x="2710" y="2147"/>
                    <a:pt x="2709" y="2150"/>
                    <a:pt x="2708" y="2151"/>
                  </a:cubicBezTo>
                  <a:cubicBezTo>
                    <a:pt x="2706" y="2157"/>
                    <a:pt x="2704" y="2164"/>
                    <a:pt x="2704" y="2171"/>
                  </a:cubicBezTo>
                  <a:cubicBezTo>
                    <a:pt x="2704" y="2171"/>
                    <a:pt x="2704" y="2171"/>
                    <a:pt x="2704" y="2171"/>
                  </a:cubicBezTo>
                  <a:cubicBezTo>
                    <a:pt x="2704" y="2177"/>
                    <a:pt x="2706" y="2184"/>
                    <a:pt x="2708" y="2191"/>
                  </a:cubicBezTo>
                  <a:cubicBezTo>
                    <a:pt x="2710" y="2188"/>
                    <a:pt x="2711" y="2186"/>
                    <a:pt x="2711" y="2184"/>
                  </a:cubicBezTo>
                  <a:cubicBezTo>
                    <a:pt x="2713" y="2180"/>
                    <a:pt x="2714" y="2175"/>
                    <a:pt x="2714" y="2171"/>
                  </a:cubicBezTo>
                  <a:cubicBezTo>
                    <a:pt x="2714" y="2166"/>
                    <a:pt x="2715" y="2161"/>
                    <a:pt x="2717" y="2157"/>
                  </a:cubicBezTo>
                  <a:cubicBezTo>
                    <a:pt x="2717" y="2155"/>
                    <a:pt x="2718" y="2153"/>
                    <a:pt x="2720" y="2151"/>
                  </a:cubicBezTo>
                  <a:cubicBezTo>
                    <a:pt x="2720" y="2150"/>
                    <a:pt x="2722" y="2147"/>
                    <a:pt x="2723" y="2146"/>
                  </a:cubicBezTo>
                  <a:cubicBezTo>
                    <a:pt x="2727" y="2154"/>
                    <a:pt x="2729" y="2162"/>
                    <a:pt x="2729" y="2171"/>
                  </a:cubicBezTo>
                  <a:cubicBezTo>
                    <a:pt x="2729" y="2171"/>
                    <a:pt x="2729" y="2171"/>
                    <a:pt x="2729" y="2171"/>
                  </a:cubicBezTo>
                  <a:cubicBezTo>
                    <a:pt x="2729" y="2179"/>
                    <a:pt x="2727" y="2187"/>
                    <a:pt x="2723" y="2195"/>
                  </a:cubicBezTo>
                  <a:cubicBezTo>
                    <a:pt x="2722" y="2197"/>
                    <a:pt x="2721" y="2198"/>
                    <a:pt x="2720" y="2200"/>
                  </a:cubicBezTo>
                  <a:cubicBezTo>
                    <a:pt x="2719" y="2201"/>
                    <a:pt x="2718" y="2203"/>
                    <a:pt x="2717" y="2204"/>
                  </a:cubicBezTo>
                  <a:cubicBezTo>
                    <a:pt x="2716" y="2205"/>
                    <a:pt x="2715" y="2207"/>
                    <a:pt x="2714" y="2208"/>
                  </a:cubicBezTo>
                  <a:cubicBezTo>
                    <a:pt x="2713" y="2210"/>
                    <a:pt x="2712" y="2211"/>
                    <a:pt x="2711" y="2212"/>
                  </a:cubicBezTo>
                  <a:cubicBezTo>
                    <a:pt x="2709" y="2213"/>
                    <a:pt x="2708" y="2215"/>
                    <a:pt x="2707" y="2216"/>
                  </a:cubicBezTo>
                  <a:cubicBezTo>
                    <a:pt x="2706" y="2216"/>
                    <a:pt x="2706" y="2217"/>
                    <a:pt x="2705" y="2217"/>
                  </a:cubicBezTo>
                  <a:cubicBezTo>
                    <a:pt x="2426" y="2444"/>
                    <a:pt x="2426" y="2444"/>
                    <a:pt x="2426" y="2444"/>
                  </a:cubicBezTo>
                  <a:cubicBezTo>
                    <a:pt x="2425" y="2444"/>
                    <a:pt x="2425" y="2445"/>
                    <a:pt x="2424" y="2445"/>
                  </a:cubicBezTo>
                  <a:cubicBezTo>
                    <a:pt x="2423" y="2446"/>
                    <a:pt x="2422" y="2447"/>
                    <a:pt x="2421" y="2448"/>
                  </a:cubicBezTo>
                  <a:cubicBezTo>
                    <a:pt x="2419" y="2450"/>
                    <a:pt x="2418" y="2451"/>
                    <a:pt x="2417" y="2452"/>
                  </a:cubicBezTo>
                  <a:cubicBezTo>
                    <a:pt x="2416" y="2453"/>
                    <a:pt x="2415" y="2456"/>
                    <a:pt x="2414" y="2457"/>
                  </a:cubicBezTo>
                  <a:cubicBezTo>
                    <a:pt x="2414" y="2457"/>
                    <a:pt x="2414" y="2457"/>
                    <a:pt x="2414" y="2457"/>
                  </a:cubicBezTo>
                  <a:cubicBezTo>
                    <a:pt x="2413" y="2458"/>
                    <a:pt x="2412" y="2460"/>
                    <a:pt x="2411" y="2461"/>
                  </a:cubicBezTo>
                  <a:cubicBezTo>
                    <a:pt x="2410" y="2463"/>
                    <a:pt x="2409" y="2465"/>
                    <a:pt x="2408" y="2466"/>
                  </a:cubicBezTo>
                  <a:cubicBezTo>
                    <a:pt x="2406" y="2473"/>
                    <a:pt x="2404" y="2480"/>
                    <a:pt x="2404" y="2486"/>
                  </a:cubicBezTo>
                  <a:cubicBezTo>
                    <a:pt x="2404" y="2492"/>
                    <a:pt x="2406" y="2499"/>
                    <a:pt x="2408" y="2505"/>
                  </a:cubicBezTo>
                  <a:cubicBezTo>
                    <a:pt x="2410" y="2503"/>
                    <a:pt x="2411" y="2501"/>
                    <a:pt x="2411" y="2499"/>
                  </a:cubicBezTo>
                  <a:cubicBezTo>
                    <a:pt x="2412" y="2497"/>
                    <a:pt x="2412" y="2495"/>
                    <a:pt x="2413" y="2493"/>
                  </a:cubicBezTo>
                  <a:cubicBezTo>
                    <a:pt x="2413" y="2490"/>
                    <a:pt x="2414" y="2488"/>
                    <a:pt x="2414" y="2486"/>
                  </a:cubicBezTo>
                  <a:cubicBezTo>
                    <a:pt x="2414" y="2482"/>
                    <a:pt x="2415" y="2477"/>
                    <a:pt x="2417" y="2472"/>
                  </a:cubicBezTo>
                  <a:cubicBezTo>
                    <a:pt x="2417" y="2470"/>
                    <a:pt x="2418" y="2468"/>
                    <a:pt x="2420" y="2466"/>
                  </a:cubicBezTo>
                  <a:cubicBezTo>
                    <a:pt x="2420" y="2465"/>
                    <a:pt x="2422" y="2463"/>
                    <a:pt x="2423" y="2462"/>
                  </a:cubicBezTo>
                  <a:cubicBezTo>
                    <a:pt x="2423" y="2462"/>
                    <a:pt x="2423" y="2462"/>
                    <a:pt x="2423" y="2463"/>
                  </a:cubicBezTo>
                  <a:cubicBezTo>
                    <a:pt x="2427" y="2470"/>
                    <a:pt x="2429" y="2478"/>
                    <a:pt x="2429" y="2486"/>
                  </a:cubicBezTo>
                  <a:cubicBezTo>
                    <a:pt x="2428" y="2486"/>
                    <a:pt x="2427" y="2486"/>
                    <a:pt x="2425" y="2486"/>
                  </a:cubicBezTo>
                  <a:cubicBezTo>
                    <a:pt x="2425" y="2486"/>
                    <a:pt x="2425" y="2486"/>
                    <a:pt x="2419" y="2486"/>
                  </a:cubicBezTo>
                  <a:cubicBezTo>
                    <a:pt x="2419" y="2486"/>
                    <a:pt x="2419" y="2486"/>
                    <a:pt x="2414" y="2486"/>
                  </a:cubicBezTo>
                  <a:cubicBezTo>
                    <a:pt x="2414" y="2486"/>
                    <a:pt x="2414" y="2486"/>
                    <a:pt x="2414" y="2506"/>
                  </a:cubicBezTo>
                  <a:cubicBezTo>
                    <a:pt x="2414" y="2506"/>
                    <a:pt x="2414" y="2506"/>
                    <a:pt x="2414" y="2506"/>
                  </a:cubicBezTo>
                  <a:cubicBezTo>
                    <a:pt x="2414" y="2507"/>
                    <a:pt x="2414" y="2509"/>
                    <a:pt x="2414" y="2515"/>
                  </a:cubicBezTo>
                  <a:cubicBezTo>
                    <a:pt x="2414" y="2515"/>
                    <a:pt x="2414" y="2516"/>
                    <a:pt x="2414" y="2516"/>
                  </a:cubicBezTo>
                  <a:cubicBezTo>
                    <a:pt x="2414" y="2517"/>
                    <a:pt x="2414" y="2518"/>
                    <a:pt x="2414" y="2524"/>
                  </a:cubicBezTo>
                  <a:cubicBezTo>
                    <a:pt x="2414" y="2524"/>
                    <a:pt x="2414" y="2524"/>
                    <a:pt x="2414" y="2524"/>
                  </a:cubicBezTo>
                  <a:cubicBezTo>
                    <a:pt x="2414" y="2524"/>
                    <a:pt x="2414" y="2524"/>
                    <a:pt x="2414" y="2524"/>
                  </a:cubicBezTo>
                  <a:cubicBezTo>
                    <a:pt x="2413" y="2526"/>
                    <a:pt x="2412" y="2527"/>
                    <a:pt x="2411" y="2528"/>
                  </a:cubicBezTo>
                  <a:cubicBezTo>
                    <a:pt x="2409" y="2529"/>
                    <a:pt x="2408" y="2531"/>
                    <a:pt x="2407" y="2532"/>
                  </a:cubicBezTo>
                  <a:cubicBezTo>
                    <a:pt x="2406" y="2532"/>
                    <a:pt x="2406" y="2533"/>
                    <a:pt x="2405" y="2533"/>
                  </a:cubicBezTo>
                  <a:cubicBezTo>
                    <a:pt x="2125" y="2760"/>
                    <a:pt x="2125" y="2760"/>
                    <a:pt x="2125" y="2760"/>
                  </a:cubicBezTo>
                  <a:cubicBezTo>
                    <a:pt x="2124" y="2760"/>
                    <a:pt x="2124" y="2761"/>
                    <a:pt x="2123" y="2761"/>
                  </a:cubicBezTo>
                  <a:cubicBezTo>
                    <a:pt x="2122" y="2762"/>
                    <a:pt x="2121" y="2763"/>
                    <a:pt x="2120" y="2764"/>
                  </a:cubicBezTo>
                  <a:cubicBezTo>
                    <a:pt x="2118" y="2766"/>
                    <a:pt x="2117" y="2767"/>
                    <a:pt x="2116" y="2768"/>
                  </a:cubicBezTo>
                  <a:cubicBezTo>
                    <a:pt x="2115" y="2769"/>
                    <a:pt x="2114" y="2772"/>
                    <a:pt x="2113" y="2773"/>
                  </a:cubicBezTo>
                  <a:cubicBezTo>
                    <a:pt x="2112" y="2774"/>
                    <a:pt x="2111" y="2776"/>
                    <a:pt x="2110" y="2777"/>
                  </a:cubicBezTo>
                  <a:cubicBezTo>
                    <a:pt x="2109" y="2779"/>
                    <a:pt x="2108" y="2781"/>
                    <a:pt x="2107" y="2782"/>
                  </a:cubicBezTo>
                  <a:cubicBezTo>
                    <a:pt x="2105" y="2788"/>
                    <a:pt x="2103" y="2796"/>
                    <a:pt x="2103" y="2802"/>
                  </a:cubicBezTo>
                  <a:cubicBezTo>
                    <a:pt x="2103" y="2802"/>
                    <a:pt x="2103" y="2802"/>
                    <a:pt x="2103" y="2802"/>
                  </a:cubicBezTo>
                  <a:cubicBezTo>
                    <a:pt x="2103" y="2808"/>
                    <a:pt x="2105" y="2816"/>
                    <a:pt x="2107" y="2822"/>
                  </a:cubicBezTo>
                  <a:cubicBezTo>
                    <a:pt x="2109" y="2820"/>
                    <a:pt x="2110" y="2818"/>
                    <a:pt x="2110" y="2816"/>
                  </a:cubicBezTo>
                  <a:cubicBezTo>
                    <a:pt x="2112" y="2812"/>
                    <a:pt x="2113" y="2806"/>
                    <a:pt x="2113" y="2802"/>
                  </a:cubicBezTo>
                  <a:cubicBezTo>
                    <a:pt x="2113" y="2798"/>
                    <a:pt x="2114" y="2793"/>
                    <a:pt x="2116" y="2788"/>
                  </a:cubicBezTo>
                  <a:cubicBezTo>
                    <a:pt x="2116" y="2786"/>
                    <a:pt x="2117" y="2784"/>
                    <a:pt x="2119" y="2782"/>
                  </a:cubicBezTo>
                  <a:cubicBezTo>
                    <a:pt x="2119" y="2781"/>
                    <a:pt x="2121" y="2779"/>
                    <a:pt x="2122" y="2778"/>
                  </a:cubicBezTo>
                  <a:cubicBezTo>
                    <a:pt x="2126" y="2785"/>
                    <a:pt x="2128" y="2793"/>
                    <a:pt x="2128" y="2802"/>
                  </a:cubicBezTo>
                  <a:cubicBezTo>
                    <a:pt x="2128" y="2802"/>
                    <a:pt x="2128" y="2802"/>
                    <a:pt x="2128" y="2802"/>
                  </a:cubicBezTo>
                  <a:cubicBezTo>
                    <a:pt x="2128" y="2810"/>
                    <a:pt x="2126" y="2819"/>
                    <a:pt x="2122" y="2826"/>
                  </a:cubicBezTo>
                  <a:cubicBezTo>
                    <a:pt x="2121" y="2828"/>
                    <a:pt x="2120" y="2829"/>
                    <a:pt x="2119" y="2832"/>
                  </a:cubicBezTo>
                  <a:cubicBezTo>
                    <a:pt x="2118" y="2833"/>
                    <a:pt x="2117" y="2835"/>
                    <a:pt x="2116" y="2836"/>
                  </a:cubicBezTo>
                  <a:cubicBezTo>
                    <a:pt x="2115" y="2837"/>
                    <a:pt x="2114" y="2839"/>
                    <a:pt x="2113" y="2840"/>
                  </a:cubicBezTo>
                  <a:cubicBezTo>
                    <a:pt x="2112" y="2841"/>
                    <a:pt x="2111" y="2842"/>
                    <a:pt x="2110" y="2843"/>
                  </a:cubicBezTo>
                  <a:cubicBezTo>
                    <a:pt x="2108" y="2844"/>
                    <a:pt x="2107" y="2846"/>
                    <a:pt x="2106" y="2847"/>
                  </a:cubicBezTo>
                  <a:cubicBezTo>
                    <a:pt x="2105" y="2847"/>
                    <a:pt x="2105" y="2848"/>
                    <a:pt x="2104" y="2848"/>
                  </a:cubicBezTo>
                  <a:cubicBezTo>
                    <a:pt x="1825" y="3075"/>
                    <a:pt x="1825" y="3075"/>
                    <a:pt x="1825" y="3075"/>
                  </a:cubicBezTo>
                  <a:cubicBezTo>
                    <a:pt x="1824" y="3075"/>
                    <a:pt x="1824" y="3076"/>
                    <a:pt x="1823" y="3076"/>
                  </a:cubicBezTo>
                  <a:cubicBezTo>
                    <a:pt x="1822" y="3078"/>
                    <a:pt x="1821" y="3079"/>
                    <a:pt x="1820" y="3080"/>
                  </a:cubicBezTo>
                  <a:cubicBezTo>
                    <a:pt x="1818" y="3082"/>
                    <a:pt x="1817" y="3083"/>
                    <a:pt x="1816" y="3084"/>
                  </a:cubicBezTo>
                  <a:cubicBezTo>
                    <a:pt x="1815" y="3085"/>
                    <a:pt x="1814" y="3087"/>
                    <a:pt x="1813" y="3088"/>
                  </a:cubicBezTo>
                  <a:cubicBezTo>
                    <a:pt x="1812" y="3089"/>
                    <a:pt x="1811" y="3091"/>
                    <a:pt x="1810" y="3092"/>
                  </a:cubicBezTo>
                  <a:cubicBezTo>
                    <a:pt x="1809" y="3094"/>
                    <a:pt x="1808" y="3096"/>
                    <a:pt x="1807" y="3098"/>
                  </a:cubicBezTo>
                  <a:cubicBezTo>
                    <a:pt x="1805" y="3104"/>
                    <a:pt x="1803" y="3111"/>
                    <a:pt x="1803" y="3117"/>
                  </a:cubicBezTo>
                  <a:cubicBezTo>
                    <a:pt x="1803" y="3117"/>
                    <a:pt x="1803" y="3117"/>
                    <a:pt x="1803" y="3117"/>
                  </a:cubicBezTo>
                  <a:cubicBezTo>
                    <a:pt x="1803" y="3124"/>
                    <a:pt x="1805" y="3131"/>
                    <a:pt x="1807" y="3137"/>
                  </a:cubicBezTo>
                  <a:cubicBezTo>
                    <a:pt x="1809" y="3135"/>
                    <a:pt x="1810" y="3133"/>
                    <a:pt x="1810" y="3131"/>
                  </a:cubicBezTo>
                  <a:cubicBezTo>
                    <a:pt x="1812" y="3127"/>
                    <a:pt x="1813" y="3122"/>
                    <a:pt x="1813" y="3117"/>
                  </a:cubicBezTo>
                  <a:cubicBezTo>
                    <a:pt x="1813" y="3113"/>
                    <a:pt x="1814" y="3108"/>
                    <a:pt x="1816" y="3104"/>
                  </a:cubicBezTo>
                  <a:cubicBezTo>
                    <a:pt x="1816" y="3102"/>
                    <a:pt x="1817" y="3100"/>
                    <a:pt x="1819" y="3098"/>
                  </a:cubicBezTo>
                  <a:cubicBezTo>
                    <a:pt x="1819" y="3096"/>
                    <a:pt x="1821" y="3094"/>
                    <a:pt x="1822" y="3093"/>
                  </a:cubicBezTo>
                  <a:cubicBezTo>
                    <a:pt x="1826" y="3101"/>
                    <a:pt x="1828" y="3109"/>
                    <a:pt x="1828" y="3117"/>
                  </a:cubicBezTo>
                  <a:cubicBezTo>
                    <a:pt x="1828" y="3117"/>
                    <a:pt x="1828" y="3117"/>
                    <a:pt x="1828" y="3117"/>
                  </a:cubicBezTo>
                  <a:cubicBezTo>
                    <a:pt x="1828" y="3126"/>
                    <a:pt x="1826" y="3134"/>
                    <a:pt x="1822" y="3142"/>
                  </a:cubicBezTo>
                  <a:cubicBezTo>
                    <a:pt x="1821" y="3144"/>
                    <a:pt x="1820" y="3145"/>
                    <a:pt x="1819" y="3147"/>
                  </a:cubicBezTo>
                  <a:cubicBezTo>
                    <a:pt x="1818" y="3148"/>
                    <a:pt x="1817" y="3150"/>
                    <a:pt x="1816" y="3151"/>
                  </a:cubicBezTo>
                  <a:cubicBezTo>
                    <a:pt x="1815" y="3152"/>
                    <a:pt x="1814" y="3154"/>
                    <a:pt x="1813" y="3155"/>
                  </a:cubicBezTo>
                  <a:cubicBezTo>
                    <a:pt x="1812" y="3156"/>
                    <a:pt x="1811" y="3157"/>
                    <a:pt x="1810" y="3158"/>
                  </a:cubicBezTo>
                  <a:cubicBezTo>
                    <a:pt x="1808" y="3160"/>
                    <a:pt x="1807" y="3162"/>
                    <a:pt x="1806" y="3163"/>
                  </a:cubicBezTo>
                  <a:cubicBezTo>
                    <a:pt x="1805" y="3163"/>
                    <a:pt x="1805" y="3164"/>
                    <a:pt x="1804" y="3164"/>
                  </a:cubicBezTo>
                  <a:cubicBezTo>
                    <a:pt x="1524" y="3391"/>
                    <a:pt x="1524" y="3391"/>
                    <a:pt x="1524" y="3391"/>
                  </a:cubicBezTo>
                  <a:cubicBezTo>
                    <a:pt x="1523" y="3391"/>
                    <a:pt x="1523" y="3392"/>
                    <a:pt x="1522" y="3392"/>
                  </a:cubicBezTo>
                  <a:cubicBezTo>
                    <a:pt x="1521" y="3393"/>
                    <a:pt x="1520" y="3394"/>
                    <a:pt x="1519" y="3395"/>
                  </a:cubicBezTo>
                  <a:cubicBezTo>
                    <a:pt x="1517" y="3397"/>
                    <a:pt x="1516" y="3398"/>
                    <a:pt x="1515" y="3399"/>
                  </a:cubicBezTo>
                  <a:cubicBezTo>
                    <a:pt x="1514" y="3400"/>
                    <a:pt x="1513" y="3402"/>
                    <a:pt x="1512" y="3403"/>
                  </a:cubicBezTo>
                  <a:cubicBezTo>
                    <a:pt x="1511" y="3405"/>
                    <a:pt x="1510" y="3407"/>
                    <a:pt x="1509" y="3408"/>
                  </a:cubicBezTo>
                  <a:cubicBezTo>
                    <a:pt x="1508" y="3410"/>
                    <a:pt x="1507" y="3412"/>
                    <a:pt x="1506" y="3413"/>
                  </a:cubicBezTo>
                  <a:cubicBezTo>
                    <a:pt x="1504" y="3419"/>
                    <a:pt x="1502" y="3427"/>
                    <a:pt x="1502" y="3433"/>
                  </a:cubicBezTo>
                  <a:cubicBezTo>
                    <a:pt x="1502" y="3433"/>
                    <a:pt x="1502" y="3433"/>
                    <a:pt x="1502" y="3433"/>
                  </a:cubicBezTo>
                  <a:cubicBezTo>
                    <a:pt x="1502" y="3439"/>
                    <a:pt x="1504" y="3447"/>
                    <a:pt x="1506" y="3453"/>
                  </a:cubicBezTo>
                  <a:cubicBezTo>
                    <a:pt x="1508" y="3451"/>
                    <a:pt x="1509" y="3449"/>
                    <a:pt x="1509" y="3447"/>
                  </a:cubicBezTo>
                  <a:cubicBezTo>
                    <a:pt x="1511" y="3442"/>
                    <a:pt x="1512" y="3437"/>
                    <a:pt x="1512" y="3433"/>
                  </a:cubicBezTo>
                  <a:cubicBezTo>
                    <a:pt x="1512" y="3429"/>
                    <a:pt x="1513" y="3423"/>
                    <a:pt x="1515" y="3419"/>
                  </a:cubicBezTo>
                  <a:cubicBezTo>
                    <a:pt x="1515" y="3417"/>
                    <a:pt x="1516" y="3415"/>
                    <a:pt x="1518" y="3413"/>
                  </a:cubicBezTo>
                  <a:cubicBezTo>
                    <a:pt x="1518" y="3412"/>
                    <a:pt x="1520" y="3410"/>
                    <a:pt x="1521" y="3409"/>
                  </a:cubicBezTo>
                  <a:cubicBezTo>
                    <a:pt x="1525" y="3416"/>
                    <a:pt x="1527" y="3424"/>
                    <a:pt x="1527" y="3433"/>
                  </a:cubicBezTo>
                  <a:cubicBezTo>
                    <a:pt x="1527" y="3433"/>
                    <a:pt x="1527" y="3433"/>
                    <a:pt x="1527" y="3433"/>
                  </a:cubicBezTo>
                  <a:cubicBezTo>
                    <a:pt x="1527" y="3441"/>
                    <a:pt x="1525" y="3450"/>
                    <a:pt x="1521" y="3457"/>
                  </a:cubicBezTo>
                  <a:cubicBezTo>
                    <a:pt x="1520" y="3459"/>
                    <a:pt x="1519" y="3460"/>
                    <a:pt x="1518" y="3462"/>
                  </a:cubicBezTo>
                  <a:cubicBezTo>
                    <a:pt x="1517" y="3463"/>
                    <a:pt x="1516" y="3466"/>
                    <a:pt x="1515" y="3467"/>
                  </a:cubicBezTo>
                  <a:cubicBezTo>
                    <a:pt x="1514" y="3468"/>
                    <a:pt x="1513" y="3470"/>
                    <a:pt x="1512" y="3471"/>
                  </a:cubicBezTo>
                  <a:cubicBezTo>
                    <a:pt x="1511" y="3472"/>
                    <a:pt x="1510" y="3473"/>
                    <a:pt x="1509" y="3474"/>
                  </a:cubicBezTo>
                  <a:cubicBezTo>
                    <a:pt x="1507" y="3475"/>
                    <a:pt x="1506" y="3477"/>
                    <a:pt x="1505" y="3478"/>
                  </a:cubicBezTo>
                  <a:cubicBezTo>
                    <a:pt x="1504" y="3478"/>
                    <a:pt x="1504" y="3479"/>
                    <a:pt x="1503" y="3479"/>
                  </a:cubicBezTo>
                  <a:cubicBezTo>
                    <a:pt x="1266" y="3672"/>
                    <a:pt x="1230" y="3701"/>
                    <a:pt x="1225" y="3705"/>
                  </a:cubicBezTo>
                  <a:cubicBezTo>
                    <a:pt x="1224" y="3706"/>
                    <a:pt x="1224" y="3706"/>
                    <a:pt x="1224" y="3706"/>
                  </a:cubicBezTo>
                  <a:cubicBezTo>
                    <a:pt x="1224" y="3706"/>
                    <a:pt x="1224" y="3706"/>
                    <a:pt x="1224" y="3706"/>
                  </a:cubicBezTo>
                  <a:cubicBezTo>
                    <a:pt x="1224" y="3706"/>
                    <a:pt x="1224" y="3706"/>
                    <a:pt x="1224" y="3706"/>
                  </a:cubicBezTo>
                  <a:cubicBezTo>
                    <a:pt x="1223" y="3706"/>
                    <a:pt x="1223" y="3707"/>
                    <a:pt x="1222" y="3707"/>
                  </a:cubicBezTo>
                  <a:cubicBezTo>
                    <a:pt x="1221" y="3708"/>
                    <a:pt x="1220" y="3709"/>
                    <a:pt x="1219" y="3711"/>
                  </a:cubicBezTo>
                  <a:cubicBezTo>
                    <a:pt x="1217" y="3713"/>
                    <a:pt x="1216" y="3714"/>
                    <a:pt x="1215" y="3715"/>
                  </a:cubicBezTo>
                  <a:cubicBezTo>
                    <a:pt x="1214" y="3716"/>
                    <a:pt x="1213" y="3718"/>
                    <a:pt x="1212" y="3719"/>
                  </a:cubicBezTo>
                  <a:cubicBezTo>
                    <a:pt x="1211" y="3720"/>
                    <a:pt x="1210" y="3722"/>
                    <a:pt x="1209" y="3723"/>
                  </a:cubicBezTo>
                  <a:cubicBezTo>
                    <a:pt x="1208" y="3725"/>
                    <a:pt x="1207" y="3727"/>
                    <a:pt x="1206" y="3728"/>
                  </a:cubicBezTo>
                  <a:cubicBezTo>
                    <a:pt x="1204" y="3735"/>
                    <a:pt x="1202" y="3742"/>
                    <a:pt x="1202" y="3748"/>
                  </a:cubicBezTo>
                  <a:cubicBezTo>
                    <a:pt x="1202" y="3755"/>
                    <a:pt x="1204" y="3762"/>
                    <a:pt x="1206" y="3768"/>
                  </a:cubicBezTo>
                  <a:cubicBezTo>
                    <a:pt x="1208" y="3766"/>
                    <a:pt x="1209" y="3764"/>
                    <a:pt x="1209" y="3762"/>
                  </a:cubicBezTo>
                  <a:cubicBezTo>
                    <a:pt x="1211" y="3758"/>
                    <a:pt x="1212" y="3753"/>
                    <a:pt x="1212" y="3748"/>
                  </a:cubicBezTo>
                  <a:cubicBezTo>
                    <a:pt x="1212" y="3744"/>
                    <a:pt x="1213" y="3739"/>
                    <a:pt x="1215" y="3735"/>
                  </a:cubicBezTo>
                  <a:cubicBezTo>
                    <a:pt x="1215" y="3733"/>
                    <a:pt x="1216" y="3730"/>
                    <a:pt x="1218" y="3728"/>
                  </a:cubicBezTo>
                  <a:cubicBezTo>
                    <a:pt x="1218" y="3727"/>
                    <a:pt x="1220" y="3725"/>
                    <a:pt x="1221" y="3724"/>
                  </a:cubicBezTo>
                  <a:cubicBezTo>
                    <a:pt x="1225" y="3732"/>
                    <a:pt x="1227" y="3740"/>
                    <a:pt x="1227" y="3748"/>
                  </a:cubicBezTo>
                  <a:cubicBezTo>
                    <a:pt x="1227" y="3757"/>
                    <a:pt x="1225" y="3765"/>
                    <a:pt x="1221" y="3773"/>
                  </a:cubicBezTo>
                  <a:cubicBezTo>
                    <a:pt x="1220" y="3775"/>
                    <a:pt x="1219" y="3776"/>
                    <a:pt x="1218" y="3778"/>
                  </a:cubicBezTo>
                  <a:cubicBezTo>
                    <a:pt x="1217" y="3779"/>
                    <a:pt x="1216" y="3781"/>
                    <a:pt x="1215" y="3782"/>
                  </a:cubicBezTo>
                  <a:cubicBezTo>
                    <a:pt x="1214" y="3783"/>
                    <a:pt x="1213" y="3785"/>
                    <a:pt x="1212" y="3786"/>
                  </a:cubicBezTo>
                  <a:cubicBezTo>
                    <a:pt x="1211" y="3787"/>
                    <a:pt x="1210" y="3788"/>
                    <a:pt x="1209" y="3789"/>
                  </a:cubicBezTo>
                  <a:cubicBezTo>
                    <a:pt x="1207" y="3790"/>
                    <a:pt x="1206" y="3793"/>
                    <a:pt x="1205" y="3794"/>
                  </a:cubicBezTo>
                  <a:cubicBezTo>
                    <a:pt x="1204" y="3794"/>
                    <a:pt x="1204" y="3795"/>
                    <a:pt x="1203" y="3795"/>
                  </a:cubicBezTo>
                  <a:cubicBezTo>
                    <a:pt x="923" y="4022"/>
                    <a:pt x="923" y="4022"/>
                    <a:pt x="923" y="4022"/>
                  </a:cubicBezTo>
                  <a:cubicBezTo>
                    <a:pt x="922" y="4022"/>
                    <a:pt x="922" y="4023"/>
                    <a:pt x="921" y="4023"/>
                  </a:cubicBezTo>
                  <a:cubicBezTo>
                    <a:pt x="920" y="4024"/>
                    <a:pt x="919" y="4025"/>
                    <a:pt x="918" y="4026"/>
                  </a:cubicBezTo>
                  <a:cubicBezTo>
                    <a:pt x="916" y="4028"/>
                    <a:pt x="915" y="4029"/>
                    <a:pt x="914" y="4030"/>
                  </a:cubicBezTo>
                  <a:cubicBezTo>
                    <a:pt x="913" y="4031"/>
                    <a:pt x="912" y="4033"/>
                    <a:pt x="911" y="4034"/>
                  </a:cubicBezTo>
                  <a:cubicBezTo>
                    <a:pt x="910" y="4035"/>
                    <a:pt x="909" y="4038"/>
                    <a:pt x="908" y="4039"/>
                  </a:cubicBezTo>
                  <a:cubicBezTo>
                    <a:pt x="907" y="4041"/>
                    <a:pt x="906" y="4043"/>
                    <a:pt x="905" y="4044"/>
                  </a:cubicBezTo>
                  <a:cubicBezTo>
                    <a:pt x="903" y="4050"/>
                    <a:pt x="901" y="4057"/>
                    <a:pt x="901" y="4064"/>
                  </a:cubicBezTo>
                  <a:cubicBezTo>
                    <a:pt x="901" y="4064"/>
                    <a:pt x="901" y="4064"/>
                    <a:pt x="901" y="4064"/>
                  </a:cubicBezTo>
                  <a:cubicBezTo>
                    <a:pt x="901" y="4070"/>
                    <a:pt x="903" y="4077"/>
                    <a:pt x="905" y="4084"/>
                  </a:cubicBezTo>
                  <a:cubicBezTo>
                    <a:pt x="907" y="4082"/>
                    <a:pt x="908" y="4080"/>
                    <a:pt x="908" y="4077"/>
                  </a:cubicBezTo>
                  <a:cubicBezTo>
                    <a:pt x="910" y="4073"/>
                    <a:pt x="911" y="4068"/>
                    <a:pt x="911" y="4064"/>
                  </a:cubicBezTo>
                  <a:cubicBezTo>
                    <a:pt x="911" y="4060"/>
                    <a:pt x="912" y="4054"/>
                    <a:pt x="914" y="4050"/>
                  </a:cubicBezTo>
                  <a:cubicBezTo>
                    <a:pt x="914" y="4048"/>
                    <a:pt x="915" y="4046"/>
                    <a:pt x="917" y="4044"/>
                  </a:cubicBezTo>
                  <a:cubicBezTo>
                    <a:pt x="917" y="4043"/>
                    <a:pt x="919" y="4041"/>
                    <a:pt x="920" y="4040"/>
                  </a:cubicBezTo>
                  <a:cubicBezTo>
                    <a:pt x="924" y="4047"/>
                    <a:pt x="926" y="4055"/>
                    <a:pt x="926" y="4064"/>
                  </a:cubicBezTo>
                  <a:cubicBezTo>
                    <a:pt x="926" y="4064"/>
                    <a:pt x="926" y="4064"/>
                    <a:pt x="926" y="4064"/>
                  </a:cubicBezTo>
                  <a:cubicBezTo>
                    <a:pt x="926" y="4072"/>
                    <a:pt x="924" y="4081"/>
                    <a:pt x="920" y="4088"/>
                  </a:cubicBezTo>
                  <a:cubicBezTo>
                    <a:pt x="919" y="4090"/>
                    <a:pt x="918" y="4091"/>
                    <a:pt x="917" y="4093"/>
                  </a:cubicBezTo>
                  <a:cubicBezTo>
                    <a:pt x="916" y="4094"/>
                    <a:pt x="915" y="4096"/>
                    <a:pt x="914" y="4097"/>
                  </a:cubicBezTo>
                  <a:cubicBezTo>
                    <a:pt x="913" y="4098"/>
                    <a:pt x="912" y="4101"/>
                    <a:pt x="911" y="4102"/>
                  </a:cubicBezTo>
                  <a:cubicBezTo>
                    <a:pt x="910" y="4103"/>
                    <a:pt x="909" y="4104"/>
                    <a:pt x="908" y="4105"/>
                  </a:cubicBezTo>
                  <a:cubicBezTo>
                    <a:pt x="906" y="4106"/>
                    <a:pt x="905" y="4108"/>
                    <a:pt x="904" y="4109"/>
                  </a:cubicBezTo>
                  <a:cubicBezTo>
                    <a:pt x="903" y="4109"/>
                    <a:pt x="903" y="4110"/>
                    <a:pt x="902" y="4110"/>
                  </a:cubicBezTo>
                  <a:cubicBezTo>
                    <a:pt x="623" y="4337"/>
                    <a:pt x="623" y="4337"/>
                    <a:pt x="623" y="4337"/>
                  </a:cubicBezTo>
                  <a:cubicBezTo>
                    <a:pt x="622" y="4337"/>
                    <a:pt x="622" y="4338"/>
                    <a:pt x="621" y="4338"/>
                  </a:cubicBezTo>
                  <a:cubicBezTo>
                    <a:pt x="620" y="4339"/>
                    <a:pt x="619" y="4340"/>
                    <a:pt x="618" y="4341"/>
                  </a:cubicBezTo>
                  <a:cubicBezTo>
                    <a:pt x="616" y="4343"/>
                    <a:pt x="615" y="4345"/>
                    <a:pt x="614" y="4346"/>
                  </a:cubicBezTo>
                  <a:cubicBezTo>
                    <a:pt x="613" y="4347"/>
                    <a:pt x="612" y="4349"/>
                    <a:pt x="611" y="4350"/>
                  </a:cubicBezTo>
                  <a:cubicBezTo>
                    <a:pt x="610" y="4351"/>
                    <a:pt x="609" y="4353"/>
                    <a:pt x="608" y="4354"/>
                  </a:cubicBezTo>
                  <a:cubicBezTo>
                    <a:pt x="607" y="4356"/>
                    <a:pt x="606" y="4358"/>
                    <a:pt x="605" y="4359"/>
                  </a:cubicBezTo>
                  <a:cubicBezTo>
                    <a:pt x="603" y="4366"/>
                    <a:pt x="601" y="4373"/>
                    <a:pt x="601" y="4379"/>
                  </a:cubicBezTo>
                  <a:cubicBezTo>
                    <a:pt x="601" y="4379"/>
                    <a:pt x="601" y="4379"/>
                    <a:pt x="601" y="4379"/>
                  </a:cubicBezTo>
                  <a:cubicBezTo>
                    <a:pt x="601" y="4386"/>
                    <a:pt x="603" y="4393"/>
                    <a:pt x="605" y="4399"/>
                  </a:cubicBezTo>
                  <a:cubicBezTo>
                    <a:pt x="607" y="4397"/>
                    <a:pt x="608" y="4395"/>
                    <a:pt x="608" y="4393"/>
                  </a:cubicBezTo>
                  <a:cubicBezTo>
                    <a:pt x="610" y="4389"/>
                    <a:pt x="611" y="4383"/>
                    <a:pt x="611" y="4379"/>
                  </a:cubicBezTo>
                  <a:cubicBezTo>
                    <a:pt x="611" y="4375"/>
                    <a:pt x="612" y="4370"/>
                    <a:pt x="614" y="4366"/>
                  </a:cubicBezTo>
                  <a:cubicBezTo>
                    <a:pt x="614" y="4363"/>
                    <a:pt x="615" y="4361"/>
                    <a:pt x="617" y="4359"/>
                  </a:cubicBezTo>
                  <a:cubicBezTo>
                    <a:pt x="617" y="4358"/>
                    <a:pt x="619" y="4356"/>
                    <a:pt x="620" y="4355"/>
                  </a:cubicBezTo>
                  <a:cubicBezTo>
                    <a:pt x="624" y="4362"/>
                    <a:pt x="626" y="4371"/>
                    <a:pt x="626" y="4379"/>
                  </a:cubicBezTo>
                  <a:cubicBezTo>
                    <a:pt x="626" y="4379"/>
                    <a:pt x="626" y="4379"/>
                    <a:pt x="626" y="4379"/>
                  </a:cubicBezTo>
                  <a:cubicBezTo>
                    <a:pt x="626" y="4388"/>
                    <a:pt x="624" y="4396"/>
                    <a:pt x="620" y="4403"/>
                  </a:cubicBezTo>
                  <a:cubicBezTo>
                    <a:pt x="619" y="4406"/>
                    <a:pt x="618" y="4407"/>
                    <a:pt x="617" y="4409"/>
                  </a:cubicBezTo>
                  <a:cubicBezTo>
                    <a:pt x="616" y="4410"/>
                    <a:pt x="615" y="4412"/>
                    <a:pt x="614" y="4413"/>
                  </a:cubicBezTo>
                  <a:cubicBezTo>
                    <a:pt x="613" y="4414"/>
                    <a:pt x="612" y="4416"/>
                    <a:pt x="611" y="4417"/>
                  </a:cubicBezTo>
                  <a:cubicBezTo>
                    <a:pt x="610" y="4418"/>
                    <a:pt x="609" y="4419"/>
                    <a:pt x="608" y="4420"/>
                  </a:cubicBezTo>
                  <a:cubicBezTo>
                    <a:pt x="606" y="4421"/>
                    <a:pt x="605" y="4423"/>
                    <a:pt x="604" y="4424"/>
                  </a:cubicBezTo>
                  <a:cubicBezTo>
                    <a:pt x="603" y="4424"/>
                    <a:pt x="603" y="4425"/>
                    <a:pt x="602" y="4425"/>
                  </a:cubicBezTo>
                  <a:cubicBezTo>
                    <a:pt x="322" y="4653"/>
                    <a:pt x="322" y="4653"/>
                    <a:pt x="322" y="4653"/>
                  </a:cubicBezTo>
                  <a:cubicBezTo>
                    <a:pt x="321" y="4653"/>
                    <a:pt x="321" y="4654"/>
                    <a:pt x="320" y="4654"/>
                  </a:cubicBezTo>
                  <a:cubicBezTo>
                    <a:pt x="319" y="4655"/>
                    <a:pt x="318" y="4656"/>
                    <a:pt x="317" y="4657"/>
                  </a:cubicBezTo>
                  <a:cubicBezTo>
                    <a:pt x="315" y="4659"/>
                    <a:pt x="314" y="4660"/>
                    <a:pt x="313" y="4661"/>
                  </a:cubicBezTo>
                  <a:cubicBezTo>
                    <a:pt x="312" y="4662"/>
                    <a:pt x="311" y="4664"/>
                    <a:pt x="310" y="4665"/>
                  </a:cubicBezTo>
                  <a:cubicBezTo>
                    <a:pt x="309" y="4666"/>
                    <a:pt x="308" y="4668"/>
                    <a:pt x="307" y="4669"/>
                  </a:cubicBezTo>
                  <a:cubicBezTo>
                    <a:pt x="306" y="4672"/>
                    <a:pt x="305" y="4674"/>
                    <a:pt x="304" y="4675"/>
                  </a:cubicBezTo>
                  <a:cubicBezTo>
                    <a:pt x="302" y="4681"/>
                    <a:pt x="300" y="4688"/>
                    <a:pt x="300" y="4695"/>
                  </a:cubicBezTo>
                  <a:cubicBezTo>
                    <a:pt x="300" y="4695"/>
                    <a:pt x="300" y="4695"/>
                    <a:pt x="300" y="4695"/>
                  </a:cubicBezTo>
                  <a:cubicBezTo>
                    <a:pt x="300" y="4701"/>
                    <a:pt x="302" y="4708"/>
                    <a:pt x="304" y="4715"/>
                  </a:cubicBezTo>
                  <a:cubicBezTo>
                    <a:pt x="306" y="4713"/>
                    <a:pt x="307" y="4710"/>
                    <a:pt x="307" y="4708"/>
                  </a:cubicBezTo>
                  <a:cubicBezTo>
                    <a:pt x="309" y="4704"/>
                    <a:pt x="310" y="4699"/>
                    <a:pt x="310" y="4695"/>
                  </a:cubicBezTo>
                  <a:cubicBezTo>
                    <a:pt x="310" y="4690"/>
                    <a:pt x="311" y="4685"/>
                    <a:pt x="313" y="4681"/>
                  </a:cubicBezTo>
                  <a:cubicBezTo>
                    <a:pt x="313" y="4679"/>
                    <a:pt x="314" y="4677"/>
                    <a:pt x="316" y="4675"/>
                  </a:cubicBezTo>
                  <a:cubicBezTo>
                    <a:pt x="316" y="4674"/>
                    <a:pt x="318" y="4672"/>
                    <a:pt x="319" y="4670"/>
                  </a:cubicBezTo>
                  <a:cubicBezTo>
                    <a:pt x="323" y="4678"/>
                    <a:pt x="325" y="4686"/>
                    <a:pt x="325" y="4695"/>
                  </a:cubicBezTo>
                  <a:cubicBezTo>
                    <a:pt x="325" y="4695"/>
                    <a:pt x="325" y="4695"/>
                    <a:pt x="325" y="4695"/>
                  </a:cubicBezTo>
                  <a:cubicBezTo>
                    <a:pt x="325" y="4703"/>
                    <a:pt x="323" y="4712"/>
                    <a:pt x="319" y="4719"/>
                  </a:cubicBezTo>
                  <a:cubicBezTo>
                    <a:pt x="318" y="4721"/>
                    <a:pt x="317" y="4722"/>
                    <a:pt x="316" y="4724"/>
                  </a:cubicBezTo>
                  <a:cubicBezTo>
                    <a:pt x="315" y="4725"/>
                    <a:pt x="314" y="4727"/>
                    <a:pt x="313" y="4728"/>
                  </a:cubicBezTo>
                  <a:cubicBezTo>
                    <a:pt x="312" y="4729"/>
                    <a:pt x="311" y="4731"/>
                    <a:pt x="310" y="4733"/>
                  </a:cubicBezTo>
                  <a:cubicBezTo>
                    <a:pt x="309" y="4734"/>
                    <a:pt x="308" y="4735"/>
                    <a:pt x="307" y="4736"/>
                  </a:cubicBezTo>
                  <a:cubicBezTo>
                    <a:pt x="305" y="4737"/>
                    <a:pt x="304" y="4739"/>
                    <a:pt x="303" y="4740"/>
                  </a:cubicBezTo>
                  <a:cubicBezTo>
                    <a:pt x="302" y="4740"/>
                    <a:pt x="302" y="4741"/>
                    <a:pt x="301" y="4741"/>
                  </a:cubicBezTo>
                  <a:cubicBezTo>
                    <a:pt x="22" y="4968"/>
                    <a:pt x="22" y="4968"/>
                    <a:pt x="22" y="4968"/>
                  </a:cubicBezTo>
                  <a:cubicBezTo>
                    <a:pt x="21" y="4968"/>
                    <a:pt x="21" y="4969"/>
                    <a:pt x="20" y="4969"/>
                  </a:cubicBezTo>
                  <a:cubicBezTo>
                    <a:pt x="19" y="4970"/>
                    <a:pt x="18" y="4971"/>
                    <a:pt x="17" y="4972"/>
                  </a:cubicBezTo>
                  <a:cubicBezTo>
                    <a:pt x="15" y="4974"/>
                    <a:pt x="14" y="4975"/>
                    <a:pt x="13" y="4976"/>
                  </a:cubicBezTo>
                  <a:cubicBezTo>
                    <a:pt x="12" y="4977"/>
                    <a:pt x="11" y="4980"/>
                    <a:pt x="10" y="4981"/>
                  </a:cubicBezTo>
                  <a:cubicBezTo>
                    <a:pt x="10" y="4981"/>
                    <a:pt x="10" y="4981"/>
                    <a:pt x="10" y="4981"/>
                  </a:cubicBezTo>
                  <a:cubicBezTo>
                    <a:pt x="9" y="4982"/>
                    <a:pt x="8" y="4984"/>
                    <a:pt x="7" y="4985"/>
                  </a:cubicBezTo>
                  <a:cubicBezTo>
                    <a:pt x="6" y="4987"/>
                    <a:pt x="5" y="4989"/>
                    <a:pt x="4" y="4991"/>
                  </a:cubicBezTo>
                  <a:cubicBezTo>
                    <a:pt x="2" y="4997"/>
                    <a:pt x="0" y="5004"/>
                    <a:pt x="0" y="5010"/>
                  </a:cubicBezTo>
                  <a:cubicBezTo>
                    <a:pt x="5" y="5010"/>
                    <a:pt x="5" y="5010"/>
                    <a:pt x="5" y="5010"/>
                  </a:cubicBezTo>
                  <a:cubicBezTo>
                    <a:pt x="10" y="5010"/>
                    <a:pt x="10" y="5010"/>
                    <a:pt x="10" y="5010"/>
                  </a:cubicBezTo>
                  <a:cubicBezTo>
                    <a:pt x="10" y="5006"/>
                    <a:pt x="11" y="5001"/>
                    <a:pt x="13" y="4996"/>
                  </a:cubicBezTo>
                  <a:cubicBezTo>
                    <a:pt x="13" y="4994"/>
                    <a:pt x="14" y="4992"/>
                    <a:pt x="16" y="4990"/>
                  </a:cubicBezTo>
                  <a:cubicBezTo>
                    <a:pt x="16" y="4989"/>
                    <a:pt x="18" y="4987"/>
                    <a:pt x="19" y="4986"/>
                  </a:cubicBezTo>
                  <a:cubicBezTo>
                    <a:pt x="19" y="4986"/>
                    <a:pt x="19" y="4987"/>
                    <a:pt x="19" y="4987"/>
                  </a:cubicBezTo>
                  <a:cubicBezTo>
                    <a:pt x="23" y="4994"/>
                    <a:pt x="25" y="5002"/>
                    <a:pt x="25" y="5010"/>
                  </a:cubicBezTo>
                  <a:cubicBezTo>
                    <a:pt x="26" y="5010"/>
                    <a:pt x="27" y="5010"/>
                    <a:pt x="27" y="5010"/>
                  </a:cubicBezTo>
                  <a:cubicBezTo>
                    <a:pt x="29" y="5010"/>
                    <a:pt x="29" y="5010"/>
                    <a:pt x="29" y="5010"/>
                  </a:cubicBezTo>
                  <a:cubicBezTo>
                    <a:pt x="34" y="5010"/>
                    <a:pt x="34" y="5010"/>
                    <a:pt x="34" y="5010"/>
                  </a:cubicBezTo>
                  <a:cubicBezTo>
                    <a:pt x="34" y="4999"/>
                    <a:pt x="31" y="4988"/>
                    <a:pt x="26" y="4977"/>
                  </a:cubicBezTo>
                  <a:cubicBezTo>
                    <a:pt x="26" y="4977"/>
                    <a:pt x="27" y="4976"/>
                    <a:pt x="28" y="4976"/>
                  </a:cubicBezTo>
                  <a:cubicBezTo>
                    <a:pt x="307" y="4749"/>
                    <a:pt x="307" y="4749"/>
                    <a:pt x="307" y="4749"/>
                  </a:cubicBezTo>
                  <a:cubicBezTo>
                    <a:pt x="308" y="4748"/>
                    <a:pt x="309" y="4747"/>
                    <a:pt x="310" y="4746"/>
                  </a:cubicBezTo>
                  <a:cubicBezTo>
                    <a:pt x="311" y="4747"/>
                    <a:pt x="312" y="4748"/>
                    <a:pt x="313" y="4749"/>
                  </a:cubicBezTo>
                  <a:cubicBezTo>
                    <a:pt x="593" y="4976"/>
                    <a:pt x="593" y="4976"/>
                    <a:pt x="593" y="4976"/>
                  </a:cubicBezTo>
                  <a:cubicBezTo>
                    <a:pt x="594" y="4976"/>
                    <a:pt x="595" y="4977"/>
                    <a:pt x="595" y="4977"/>
                  </a:cubicBezTo>
                  <a:cubicBezTo>
                    <a:pt x="596" y="4976"/>
                    <a:pt x="597" y="4975"/>
                    <a:pt x="598" y="4973"/>
                  </a:cubicBezTo>
                  <a:cubicBezTo>
                    <a:pt x="599" y="4972"/>
                    <a:pt x="600" y="4971"/>
                    <a:pt x="601" y="4969"/>
                  </a:cubicBezTo>
                  <a:cubicBezTo>
                    <a:pt x="600" y="4969"/>
                    <a:pt x="600" y="4968"/>
                    <a:pt x="599" y="4968"/>
                  </a:cubicBezTo>
                  <a:cubicBezTo>
                    <a:pt x="319" y="4741"/>
                    <a:pt x="319" y="4741"/>
                    <a:pt x="319" y="4741"/>
                  </a:cubicBezTo>
                  <a:cubicBezTo>
                    <a:pt x="318" y="4741"/>
                    <a:pt x="318" y="4740"/>
                    <a:pt x="317" y="4740"/>
                  </a:cubicBezTo>
                  <a:cubicBezTo>
                    <a:pt x="318" y="4738"/>
                    <a:pt x="319" y="4737"/>
                    <a:pt x="320" y="4736"/>
                  </a:cubicBezTo>
                  <a:cubicBezTo>
                    <a:pt x="321" y="4734"/>
                    <a:pt x="322" y="4733"/>
                    <a:pt x="323" y="4731"/>
                  </a:cubicBezTo>
                  <a:cubicBezTo>
                    <a:pt x="324" y="4729"/>
                    <a:pt x="325" y="4728"/>
                    <a:pt x="326" y="4727"/>
                  </a:cubicBezTo>
                  <a:cubicBezTo>
                    <a:pt x="331" y="4717"/>
                    <a:pt x="334" y="4706"/>
                    <a:pt x="334" y="4695"/>
                  </a:cubicBezTo>
                  <a:cubicBezTo>
                    <a:pt x="334" y="4683"/>
                    <a:pt x="331" y="4673"/>
                    <a:pt x="326" y="4662"/>
                  </a:cubicBezTo>
                  <a:cubicBezTo>
                    <a:pt x="326" y="4662"/>
                    <a:pt x="327" y="4661"/>
                    <a:pt x="328" y="4661"/>
                  </a:cubicBezTo>
                  <a:cubicBezTo>
                    <a:pt x="608" y="4434"/>
                    <a:pt x="608" y="4434"/>
                    <a:pt x="608" y="4434"/>
                  </a:cubicBezTo>
                  <a:cubicBezTo>
                    <a:pt x="609" y="4433"/>
                    <a:pt x="610" y="4432"/>
                    <a:pt x="611" y="4431"/>
                  </a:cubicBezTo>
                  <a:cubicBezTo>
                    <a:pt x="612" y="4432"/>
                    <a:pt x="613" y="4433"/>
                    <a:pt x="614" y="4434"/>
                  </a:cubicBezTo>
                  <a:cubicBezTo>
                    <a:pt x="893" y="4661"/>
                    <a:pt x="893" y="4661"/>
                    <a:pt x="893" y="4661"/>
                  </a:cubicBezTo>
                  <a:cubicBezTo>
                    <a:pt x="894" y="4661"/>
                    <a:pt x="895" y="4662"/>
                    <a:pt x="895" y="4662"/>
                  </a:cubicBezTo>
                  <a:cubicBezTo>
                    <a:pt x="896" y="4661"/>
                    <a:pt x="897" y="4660"/>
                    <a:pt x="898" y="4658"/>
                  </a:cubicBezTo>
                  <a:cubicBezTo>
                    <a:pt x="899" y="4657"/>
                    <a:pt x="900" y="4656"/>
                    <a:pt x="901" y="4654"/>
                  </a:cubicBezTo>
                  <a:cubicBezTo>
                    <a:pt x="900" y="4654"/>
                    <a:pt x="900" y="4653"/>
                    <a:pt x="899" y="4653"/>
                  </a:cubicBezTo>
                  <a:cubicBezTo>
                    <a:pt x="620" y="4425"/>
                    <a:pt x="620" y="4425"/>
                    <a:pt x="620" y="4425"/>
                  </a:cubicBezTo>
                  <a:cubicBezTo>
                    <a:pt x="619" y="4425"/>
                    <a:pt x="619" y="4424"/>
                    <a:pt x="618" y="4424"/>
                  </a:cubicBezTo>
                  <a:cubicBezTo>
                    <a:pt x="619" y="4422"/>
                    <a:pt x="620" y="4421"/>
                    <a:pt x="621" y="4420"/>
                  </a:cubicBezTo>
                  <a:cubicBezTo>
                    <a:pt x="622" y="4418"/>
                    <a:pt x="623" y="4417"/>
                    <a:pt x="624" y="4416"/>
                  </a:cubicBezTo>
                  <a:cubicBezTo>
                    <a:pt x="625" y="4414"/>
                    <a:pt x="626" y="4413"/>
                    <a:pt x="627" y="4412"/>
                  </a:cubicBezTo>
                  <a:cubicBezTo>
                    <a:pt x="632" y="4401"/>
                    <a:pt x="635" y="4391"/>
                    <a:pt x="635" y="4379"/>
                  </a:cubicBezTo>
                  <a:cubicBezTo>
                    <a:pt x="635" y="4368"/>
                    <a:pt x="632" y="4357"/>
                    <a:pt x="627" y="4347"/>
                  </a:cubicBezTo>
                  <a:cubicBezTo>
                    <a:pt x="627" y="4347"/>
                    <a:pt x="628" y="4346"/>
                    <a:pt x="629" y="4346"/>
                  </a:cubicBezTo>
                  <a:cubicBezTo>
                    <a:pt x="908" y="4118"/>
                    <a:pt x="908" y="4118"/>
                    <a:pt x="908" y="4118"/>
                  </a:cubicBezTo>
                  <a:cubicBezTo>
                    <a:pt x="909" y="4117"/>
                    <a:pt x="910" y="4116"/>
                    <a:pt x="911" y="4115"/>
                  </a:cubicBezTo>
                  <a:cubicBezTo>
                    <a:pt x="912" y="4116"/>
                    <a:pt x="913" y="4117"/>
                    <a:pt x="914" y="4118"/>
                  </a:cubicBezTo>
                  <a:cubicBezTo>
                    <a:pt x="1194" y="4346"/>
                    <a:pt x="1194" y="4346"/>
                    <a:pt x="1194" y="4346"/>
                  </a:cubicBezTo>
                  <a:cubicBezTo>
                    <a:pt x="1195" y="4346"/>
                    <a:pt x="1196" y="4347"/>
                    <a:pt x="1196" y="4347"/>
                  </a:cubicBezTo>
                  <a:cubicBezTo>
                    <a:pt x="1197" y="4346"/>
                    <a:pt x="1198" y="4345"/>
                    <a:pt x="1199" y="4342"/>
                  </a:cubicBezTo>
                  <a:cubicBezTo>
                    <a:pt x="1200" y="4341"/>
                    <a:pt x="1201" y="4340"/>
                    <a:pt x="1202" y="4338"/>
                  </a:cubicBezTo>
                  <a:cubicBezTo>
                    <a:pt x="1201" y="4338"/>
                    <a:pt x="1201" y="4337"/>
                    <a:pt x="1200" y="4337"/>
                  </a:cubicBezTo>
                  <a:cubicBezTo>
                    <a:pt x="920" y="4110"/>
                    <a:pt x="920" y="4110"/>
                    <a:pt x="920" y="4110"/>
                  </a:cubicBezTo>
                  <a:cubicBezTo>
                    <a:pt x="919" y="4110"/>
                    <a:pt x="919" y="4109"/>
                    <a:pt x="918" y="4109"/>
                  </a:cubicBezTo>
                  <a:cubicBezTo>
                    <a:pt x="919" y="4107"/>
                    <a:pt x="920" y="4106"/>
                    <a:pt x="921" y="4105"/>
                  </a:cubicBezTo>
                  <a:cubicBezTo>
                    <a:pt x="922" y="4103"/>
                    <a:pt x="923" y="4102"/>
                    <a:pt x="924" y="4101"/>
                  </a:cubicBezTo>
                  <a:cubicBezTo>
                    <a:pt x="925" y="4098"/>
                    <a:pt x="926" y="4097"/>
                    <a:pt x="927" y="4096"/>
                  </a:cubicBezTo>
                  <a:cubicBezTo>
                    <a:pt x="932" y="4086"/>
                    <a:pt x="935" y="4075"/>
                    <a:pt x="935" y="4064"/>
                  </a:cubicBezTo>
                  <a:cubicBezTo>
                    <a:pt x="935" y="4052"/>
                    <a:pt x="932" y="4042"/>
                    <a:pt x="927" y="4031"/>
                  </a:cubicBezTo>
                  <a:cubicBezTo>
                    <a:pt x="927" y="4031"/>
                    <a:pt x="928" y="4030"/>
                    <a:pt x="929" y="4030"/>
                  </a:cubicBezTo>
                  <a:cubicBezTo>
                    <a:pt x="1209" y="3803"/>
                    <a:pt x="1209" y="3803"/>
                    <a:pt x="1209" y="3803"/>
                  </a:cubicBezTo>
                  <a:cubicBezTo>
                    <a:pt x="1210" y="3802"/>
                    <a:pt x="1211" y="3801"/>
                    <a:pt x="1212" y="3800"/>
                  </a:cubicBezTo>
                  <a:cubicBezTo>
                    <a:pt x="1213" y="3801"/>
                    <a:pt x="1214" y="3802"/>
                    <a:pt x="1215" y="3803"/>
                  </a:cubicBezTo>
                  <a:cubicBezTo>
                    <a:pt x="1494" y="4030"/>
                    <a:pt x="1494" y="4030"/>
                    <a:pt x="1494" y="4030"/>
                  </a:cubicBezTo>
                  <a:cubicBezTo>
                    <a:pt x="1495" y="4030"/>
                    <a:pt x="1496" y="4031"/>
                    <a:pt x="1496" y="4031"/>
                  </a:cubicBezTo>
                  <a:cubicBezTo>
                    <a:pt x="1497" y="4030"/>
                    <a:pt x="1498" y="4029"/>
                    <a:pt x="1499" y="4027"/>
                  </a:cubicBezTo>
                  <a:cubicBezTo>
                    <a:pt x="1500" y="4026"/>
                    <a:pt x="1501" y="4025"/>
                    <a:pt x="1502" y="4023"/>
                  </a:cubicBezTo>
                  <a:cubicBezTo>
                    <a:pt x="1501" y="4023"/>
                    <a:pt x="1501" y="4022"/>
                    <a:pt x="1500" y="4022"/>
                  </a:cubicBezTo>
                  <a:cubicBezTo>
                    <a:pt x="1221" y="3795"/>
                    <a:pt x="1221" y="3795"/>
                    <a:pt x="1221" y="3795"/>
                  </a:cubicBezTo>
                  <a:cubicBezTo>
                    <a:pt x="1220" y="3795"/>
                    <a:pt x="1220" y="3794"/>
                    <a:pt x="1219" y="3794"/>
                  </a:cubicBezTo>
                  <a:cubicBezTo>
                    <a:pt x="1220" y="3791"/>
                    <a:pt x="1221" y="3790"/>
                    <a:pt x="1222" y="3789"/>
                  </a:cubicBezTo>
                  <a:cubicBezTo>
                    <a:pt x="1223" y="3787"/>
                    <a:pt x="1224" y="3786"/>
                    <a:pt x="1225" y="3785"/>
                  </a:cubicBezTo>
                  <a:cubicBezTo>
                    <a:pt x="1226" y="3783"/>
                    <a:pt x="1227" y="3782"/>
                    <a:pt x="1228" y="3781"/>
                  </a:cubicBezTo>
                  <a:cubicBezTo>
                    <a:pt x="1233" y="3770"/>
                    <a:pt x="1236" y="3760"/>
                    <a:pt x="1236" y="3748"/>
                  </a:cubicBezTo>
                  <a:cubicBezTo>
                    <a:pt x="1236" y="3737"/>
                    <a:pt x="1233" y="3726"/>
                    <a:pt x="1228" y="3716"/>
                  </a:cubicBezTo>
                  <a:cubicBezTo>
                    <a:pt x="1228" y="3716"/>
                    <a:pt x="1229" y="3715"/>
                    <a:pt x="1230" y="3715"/>
                  </a:cubicBezTo>
                  <a:cubicBezTo>
                    <a:pt x="1509" y="3488"/>
                    <a:pt x="1509" y="3488"/>
                    <a:pt x="1509" y="3488"/>
                  </a:cubicBezTo>
                  <a:cubicBezTo>
                    <a:pt x="1510" y="3487"/>
                    <a:pt x="1511" y="3486"/>
                    <a:pt x="1512" y="3484"/>
                  </a:cubicBezTo>
                  <a:cubicBezTo>
                    <a:pt x="1513" y="3486"/>
                    <a:pt x="1514" y="3487"/>
                    <a:pt x="1515" y="3488"/>
                  </a:cubicBezTo>
                  <a:cubicBezTo>
                    <a:pt x="1795" y="3715"/>
                    <a:pt x="1795" y="3715"/>
                    <a:pt x="1795" y="3715"/>
                  </a:cubicBezTo>
                  <a:cubicBezTo>
                    <a:pt x="1796" y="3715"/>
                    <a:pt x="1797" y="3716"/>
                    <a:pt x="1797" y="3716"/>
                  </a:cubicBezTo>
                  <a:cubicBezTo>
                    <a:pt x="1798" y="3715"/>
                    <a:pt x="1799" y="3714"/>
                    <a:pt x="1800" y="3712"/>
                  </a:cubicBezTo>
                  <a:cubicBezTo>
                    <a:pt x="1801" y="3711"/>
                    <a:pt x="1802" y="3709"/>
                    <a:pt x="1803" y="3707"/>
                  </a:cubicBezTo>
                  <a:cubicBezTo>
                    <a:pt x="1802" y="3707"/>
                    <a:pt x="1802" y="3706"/>
                    <a:pt x="1801" y="3706"/>
                  </a:cubicBezTo>
                  <a:cubicBezTo>
                    <a:pt x="1521" y="3479"/>
                    <a:pt x="1521" y="3479"/>
                    <a:pt x="1521" y="3479"/>
                  </a:cubicBezTo>
                  <a:cubicBezTo>
                    <a:pt x="1520" y="3479"/>
                    <a:pt x="1520" y="3478"/>
                    <a:pt x="1519" y="3478"/>
                  </a:cubicBezTo>
                  <a:cubicBezTo>
                    <a:pt x="1520" y="3476"/>
                    <a:pt x="1521" y="3475"/>
                    <a:pt x="1522" y="3474"/>
                  </a:cubicBezTo>
                  <a:cubicBezTo>
                    <a:pt x="1523" y="3472"/>
                    <a:pt x="1524" y="3471"/>
                    <a:pt x="1525" y="3470"/>
                  </a:cubicBezTo>
                  <a:cubicBezTo>
                    <a:pt x="1526" y="3468"/>
                    <a:pt x="1527" y="3467"/>
                    <a:pt x="1528" y="3466"/>
                  </a:cubicBezTo>
                  <a:cubicBezTo>
                    <a:pt x="1533" y="3455"/>
                    <a:pt x="1536" y="3445"/>
                    <a:pt x="1536" y="3433"/>
                  </a:cubicBezTo>
                  <a:cubicBezTo>
                    <a:pt x="1536" y="3421"/>
                    <a:pt x="1533" y="3411"/>
                    <a:pt x="1528" y="3400"/>
                  </a:cubicBezTo>
                  <a:cubicBezTo>
                    <a:pt x="1528" y="3400"/>
                    <a:pt x="1529" y="3399"/>
                    <a:pt x="1530" y="3399"/>
                  </a:cubicBezTo>
                  <a:cubicBezTo>
                    <a:pt x="1810" y="3172"/>
                    <a:pt x="1810" y="3172"/>
                    <a:pt x="1810" y="3172"/>
                  </a:cubicBezTo>
                  <a:cubicBezTo>
                    <a:pt x="1811" y="3171"/>
                    <a:pt x="1812" y="3170"/>
                    <a:pt x="1813" y="3169"/>
                  </a:cubicBezTo>
                  <a:cubicBezTo>
                    <a:pt x="1814" y="3170"/>
                    <a:pt x="1815" y="3171"/>
                    <a:pt x="1816" y="3172"/>
                  </a:cubicBezTo>
                  <a:cubicBezTo>
                    <a:pt x="2095" y="3399"/>
                    <a:pt x="2095" y="3399"/>
                    <a:pt x="2095" y="3399"/>
                  </a:cubicBezTo>
                  <a:cubicBezTo>
                    <a:pt x="2096" y="3399"/>
                    <a:pt x="2097" y="3400"/>
                    <a:pt x="2097" y="3400"/>
                  </a:cubicBezTo>
                  <a:cubicBezTo>
                    <a:pt x="2097" y="3400"/>
                    <a:pt x="2097" y="3400"/>
                    <a:pt x="2097" y="3400"/>
                  </a:cubicBezTo>
                  <a:cubicBezTo>
                    <a:pt x="2098" y="3399"/>
                    <a:pt x="2099" y="3398"/>
                    <a:pt x="2100" y="3396"/>
                  </a:cubicBezTo>
                  <a:cubicBezTo>
                    <a:pt x="2101" y="3395"/>
                    <a:pt x="2102" y="3394"/>
                    <a:pt x="2103" y="3393"/>
                  </a:cubicBezTo>
                  <a:cubicBezTo>
                    <a:pt x="2103" y="3393"/>
                    <a:pt x="2103" y="3392"/>
                    <a:pt x="2103" y="3392"/>
                  </a:cubicBezTo>
                  <a:cubicBezTo>
                    <a:pt x="2102" y="3392"/>
                    <a:pt x="2102" y="3391"/>
                    <a:pt x="2101" y="3391"/>
                  </a:cubicBezTo>
                  <a:cubicBezTo>
                    <a:pt x="1822" y="3164"/>
                    <a:pt x="1822" y="3164"/>
                    <a:pt x="1822" y="3164"/>
                  </a:cubicBezTo>
                  <a:cubicBezTo>
                    <a:pt x="1821" y="3164"/>
                    <a:pt x="1821" y="3163"/>
                    <a:pt x="1820" y="3163"/>
                  </a:cubicBezTo>
                  <a:cubicBezTo>
                    <a:pt x="1821" y="3161"/>
                    <a:pt x="1822" y="3160"/>
                    <a:pt x="1823" y="3158"/>
                  </a:cubicBezTo>
                  <a:cubicBezTo>
                    <a:pt x="1824" y="3156"/>
                    <a:pt x="1825" y="3155"/>
                    <a:pt x="1826" y="3154"/>
                  </a:cubicBezTo>
                  <a:cubicBezTo>
                    <a:pt x="1827" y="3152"/>
                    <a:pt x="1828" y="3151"/>
                    <a:pt x="1829" y="3150"/>
                  </a:cubicBezTo>
                  <a:cubicBezTo>
                    <a:pt x="1834" y="3140"/>
                    <a:pt x="1837" y="3129"/>
                    <a:pt x="1837" y="3117"/>
                  </a:cubicBezTo>
                  <a:cubicBezTo>
                    <a:pt x="1837" y="3106"/>
                    <a:pt x="1834" y="3095"/>
                    <a:pt x="1829" y="3085"/>
                  </a:cubicBezTo>
                  <a:cubicBezTo>
                    <a:pt x="1829" y="3085"/>
                    <a:pt x="1830" y="3084"/>
                    <a:pt x="1831" y="3084"/>
                  </a:cubicBezTo>
                  <a:cubicBezTo>
                    <a:pt x="2110" y="2857"/>
                    <a:pt x="2110" y="2857"/>
                    <a:pt x="2110" y="2857"/>
                  </a:cubicBezTo>
                  <a:cubicBezTo>
                    <a:pt x="2111" y="2856"/>
                    <a:pt x="2112" y="2855"/>
                    <a:pt x="2113" y="2854"/>
                  </a:cubicBezTo>
                  <a:cubicBezTo>
                    <a:pt x="2114" y="2855"/>
                    <a:pt x="2115" y="2856"/>
                    <a:pt x="2116" y="2857"/>
                  </a:cubicBezTo>
                  <a:cubicBezTo>
                    <a:pt x="2396" y="3084"/>
                    <a:pt x="2396" y="3084"/>
                    <a:pt x="2396" y="3084"/>
                  </a:cubicBezTo>
                  <a:cubicBezTo>
                    <a:pt x="2397" y="3084"/>
                    <a:pt x="2398" y="3085"/>
                    <a:pt x="2398" y="3085"/>
                  </a:cubicBezTo>
                  <a:cubicBezTo>
                    <a:pt x="2398" y="3085"/>
                    <a:pt x="2398" y="3085"/>
                    <a:pt x="2398" y="3085"/>
                  </a:cubicBezTo>
                  <a:cubicBezTo>
                    <a:pt x="2399" y="3084"/>
                    <a:pt x="2400" y="3083"/>
                    <a:pt x="2401" y="3081"/>
                  </a:cubicBezTo>
                  <a:cubicBezTo>
                    <a:pt x="2402" y="3080"/>
                    <a:pt x="2403" y="3079"/>
                    <a:pt x="2404" y="3076"/>
                  </a:cubicBezTo>
                  <a:cubicBezTo>
                    <a:pt x="2404" y="3076"/>
                    <a:pt x="2404" y="3076"/>
                    <a:pt x="2404" y="3076"/>
                  </a:cubicBezTo>
                  <a:cubicBezTo>
                    <a:pt x="2403" y="3076"/>
                    <a:pt x="2403" y="3075"/>
                    <a:pt x="2402" y="3075"/>
                  </a:cubicBezTo>
                  <a:cubicBezTo>
                    <a:pt x="2122" y="2848"/>
                    <a:pt x="2122" y="2848"/>
                    <a:pt x="2122" y="2848"/>
                  </a:cubicBezTo>
                  <a:cubicBezTo>
                    <a:pt x="2121" y="2848"/>
                    <a:pt x="2121" y="2847"/>
                    <a:pt x="2120" y="2847"/>
                  </a:cubicBezTo>
                  <a:cubicBezTo>
                    <a:pt x="2120" y="2847"/>
                    <a:pt x="2120" y="2847"/>
                    <a:pt x="2120" y="2847"/>
                  </a:cubicBezTo>
                  <a:cubicBezTo>
                    <a:pt x="2121" y="2845"/>
                    <a:pt x="2122" y="2844"/>
                    <a:pt x="2123" y="2843"/>
                  </a:cubicBezTo>
                  <a:cubicBezTo>
                    <a:pt x="2124" y="2841"/>
                    <a:pt x="2125" y="2840"/>
                    <a:pt x="2126" y="2839"/>
                  </a:cubicBezTo>
                  <a:cubicBezTo>
                    <a:pt x="2127" y="2837"/>
                    <a:pt x="2128" y="2836"/>
                    <a:pt x="2129" y="2835"/>
                  </a:cubicBezTo>
                  <a:cubicBezTo>
                    <a:pt x="2129" y="2835"/>
                    <a:pt x="2129" y="2835"/>
                    <a:pt x="2129" y="2835"/>
                  </a:cubicBezTo>
                  <a:cubicBezTo>
                    <a:pt x="2134" y="2824"/>
                    <a:pt x="2137" y="2814"/>
                    <a:pt x="2137" y="2802"/>
                  </a:cubicBezTo>
                  <a:cubicBezTo>
                    <a:pt x="2137" y="2790"/>
                    <a:pt x="2134" y="2780"/>
                    <a:pt x="2129" y="2769"/>
                  </a:cubicBezTo>
                  <a:cubicBezTo>
                    <a:pt x="2129" y="2769"/>
                    <a:pt x="2130" y="2768"/>
                    <a:pt x="2131" y="2768"/>
                  </a:cubicBezTo>
                  <a:cubicBezTo>
                    <a:pt x="2411" y="2541"/>
                    <a:pt x="2411" y="2541"/>
                    <a:pt x="2411" y="2541"/>
                  </a:cubicBezTo>
                  <a:cubicBezTo>
                    <a:pt x="2412" y="2540"/>
                    <a:pt x="2413" y="2539"/>
                    <a:pt x="2414" y="2538"/>
                  </a:cubicBezTo>
                  <a:cubicBezTo>
                    <a:pt x="2414" y="2538"/>
                    <a:pt x="2414" y="2538"/>
                    <a:pt x="2414" y="2538"/>
                  </a:cubicBezTo>
                  <a:cubicBezTo>
                    <a:pt x="2415" y="2539"/>
                    <a:pt x="2416" y="2540"/>
                    <a:pt x="2417" y="2541"/>
                  </a:cubicBezTo>
                  <a:cubicBezTo>
                    <a:pt x="2696" y="2769"/>
                    <a:pt x="2696" y="2769"/>
                    <a:pt x="2696" y="2769"/>
                  </a:cubicBezTo>
                  <a:cubicBezTo>
                    <a:pt x="2697" y="2769"/>
                    <a:pt x="2697" y="2769"/>
                    <a:pt x="2698" y="2769"/>
                  </a:cubicBezTo>
                  <a:cubicBezTo>
                    <a:pt x="2698" y="2769"/>
                    <a:pt x="2698" y="2770"/>
                    <a:pt x="2698" y="2770"/>
                  </a:cubicBezTo>
                  <a:cubicBezTo>
                    <a:pt x="2700" y="2769"/>
                    <a:pt x="2701" y="2768"/>
                    <a:pt x="2702" y="2765"/>
                  </a:cubicBezTo>
                  <a:cubicBezTo>
                    <a:pt x="2703" y="2764"/>
                    <a:pt x="2704" y="2763"/>
                    <a:pt x="2705" y="2761"/>
                  </a:cubicBezTo>
                  <a:cubicBezTo>
                    <a:pt x="2704" y="2761"/>
                    <a:pt x="2704" y="2761"/>
                    <a:pt x="2704" y="2761"/>
                  </a:cubicBezTo>
                  <a:cubicBezTo>
                    <a:pt x="2703" y="2760"/>
                    <a:pt x="2703" y="2760"/>
                    <a:pt x="2703" y="2760"/>
                  </a:cubicBezTo>
                  <a:cubicBezTo>
                    <a:pt x="2423" y="2532"/>
                    <a:pt x="2423" y="2532"/>
                    <a:pt x="2423" y="2532"/>
                  </a:cubicBezTo>
                  <a:cubicBezTo>
                    <a:pt x="2422" y="2532"/>
                    <a:pt x="2422" y="2531"/>
                    <a:pt x="2421" y="2531"/>
                  </a:cubicBezTo>
                  <a:cubicBezTo>
                    <a:pt x="2421" y="2531"/>
                    <a:pt x="2421" y="2531"/>
                    <a:pt x="2421" y="2531"/>
                  </a:cubicBezTo>
                  <a:cubicBezTo>
                    <a:pt x="2422" y="2529"/>
                    <a:pt x="2423" y="2528"/>
                    <a:pt x="2424" y="2527"/>
                  </a:cubicBezTo>
                  <a:cubicBezTo>
                    <a:pt x="2425" y="2525"/>
                    <a:pt x="2426" y="2524"/>
                    <a:pt x="2427" y="2523"/>
                  </a:cubicBezTo>
                  <a:cubicBezTo>
                    <a:pt x="2428" y="2521"/>
                    <a:pt x="2429" y="2520"/>
                    <a:pt x="2430" y="2519"/>
                  </a:cubicBezTo>
                  <a:cubicBezTo>
                    <a:pt x="2430" y="2519"/>
                    <a:pt x="2430" y="2519"/>
                    <a:pt x="2430" y="2519"/>
                  </a:cubicBezTo>
                  <a:cubicBezTo>
                    <a:pt x="2435" y="2508"/>
                    <a:pt x="2438" y="2498"/>
                    <a:pt x="2438" y="2486"/>
                  </a:cubicBezTo>
                  <a:cubicBezTo>
                    <a:pt x="2438" y="2486"/>
                    <a:pt x="2438" y="2486"/>
                    <a:pt x="2438" y="2486"/>
                  </a:cubicBezTo>
                  <a:cubicBezTo>
                    <a:pt x="2438" y="2474"/>
                    <a:pt x="2435" y="2464"/>
                    <a:pt x="2430" y="2453"/>
                  </a:cubicBezTo>
                  <a:cubicBezTo>
                    <a:pt x="2430" y="2453"/>
                    <a:pt x="2431" y="2452"/>
                    <a:pt x="2432" y="2452"/>
                  </a:cubicBezTo>
                  <a:cubicBezTo>
                    <a:pt x="2711" y="2225"/>
                    <a:pt x="2711" y="2225"/>
                    <a:pt x="2711" y="2225"/>
                  </a:cubicBezTo>
                  <a:cubicBezTo>
                    <a:pt x="2712" y="2224"/>
                    <a:pt x="2713" y="2223"/>
                    <a:pt x="2714" y="2222"/>
                  </a:cubicBezTo>
                  <a:cubicBezTo>
                    <a:pt x="2715" y="2223"/>
                    <a:pt x="2716" y="2224"/>
                    <a:pt x="2717" y="2225"/>
                  </a:cubicBezTo>
                  <a:cubicBezTo>
                    <a:pt x="2997" y="2452"/>
                    <a:pt x="2997" y="2452"/>
                    <a:pt x="2997" y="2452"/>
                  </a:cubicBezTo>
                  <a:cubicBezTo>
                    <a:pt x="2998" y="2452"/>
                    <a:pt x="2999" y="2453"/>
                    <a:pt x="2999" y="2453"/>
                  </a:cubicBezTo>
                  <a:cubicBezTo>
                    <a:pt x="3000" y="2452"/>
                    <a:pt x="3001" y="2451"/>
                    <a:pt x="3002" y="2449"/>
                  </a:cubicBezTo>
                  <a:cubicBezTo>
                    <a:pt x="3003" y="2448"/>
                    <a:pt x="3004" y="2447"/>
                    <a:pt x="3005" y="2445"/>
                  </a:cubicBezTo>
                  <a:cubicBezTo>
                    <a:pt x="3004" y="2445"/>
                    <a:pt x="3004" y="2444"/>
                    <a:pt x="3003" y="2444"/>
                  </a:cubicBezTo>
                  <a:cubicBezTo>
                    <a:pt x="2723" y="2217"/>
                    <a:pt x="2723" y="2217"/>
                    <a:pt x="2723" y="2217"/>
                  </a:cubicBezTo>
                  <a:cubicBezTo>
                    <a:pt x="2722" y="2217"/>
                    <a:pt x="2722" y="2216"/>
                    <a:pt x="2721" y="2216"/>
                  </a:cubicBezTo>
                  <a:cubicBezTo>
                    <a:pt x="2722" y="2214"/>
                    <a:pt x="2723" y="2213"/>
                    <a:pt x="2724" y="2212"/>
                  </a:cubicBezTo>
                  <a:cubicBezTo>
                    <a:pt x="2725" y="2210"/>
                    <a:pt x="2726" y="2208"/>
                    <a:pt x="2727" y="2207"/>
                  </a:cubicBezTo>
                  <a:cubicBezTo>
                    <a:pt x="2728" y="2205"/>
                    <a:pt x="2729" y="2204"/>
                    <a:pt x="2730" y="2203"/>
                  </a:cubicBezTo>
                  <a:cubicBezTo>
                    <a:pt x="2735" y="2193"/>
                    <a:pt x="2738" y="2182"/>
                    <a:pt x="2738" y="2171"/>
                  </a:cubicBezTo>
                  <a:cubicBezTo>
                    <a:pt x="2738" y="2159"/>
                    <a:pt x="2735" y="2149"/>
                    <a:pt x="2730" y="2138"/>
                  </a:cubicBezTo>
                  <a:cubicBezTo>
                    <a:pt x="2730" y="2138"/>
                    <a:pt x="2731" y="2137"/>
                    <a:pt x="2732" y="2137"/>
                  </a:cubicBezTo>
                  <a:cubicBezTo>
                    <a:pt x="3012" y="1910"/>
                    <a:pt x="3012" y="1910"/>
                    <a:pt x="3012" y="1910"/>
                  </a:cubicBezTo>
                  <a:cubicBezTo>
                    <a:pt x="3013" y="1909"/>
                    <a:pt x="3014" y="1908"/>
                    <a:pt x="3015" y="1907"/>
                  </a:cubicBezTo>
                  <a:cubicBezTo>
                    <a:pt x="3016" y="1908"/>
                    <a:pt x="3017" y="1909"/>
                    <a:pt x="3018" y="1910"/>
                  </a:cubicBezTo>
                  <a:cubicBezTo>
                    <a:pt x="3297" y="2137"/>
                    <a:pt x="3297" y="2137"/>
                    <a:pt x="3297" y="2137"/>
                  </a:cubicBezTo>
                  <a:cubicBezTo>
                    <a:pt x="3298" y="2137"/>
                    <a:pt x="3299" y="2138"/>
                    <a:pt x="3299" y="2138"/>
                  </a:cubicBezTo>
                  <a:cubicBezTo>
                    <a:pt x="3300" y="2137"/>
                    <a:pt x="3301" y="2136"/>
                    <a:pt x="3302" y="2134"/>
                  </a:cubicBezTo>
                  <a:cubicBezTo>
                    <a:pt x="3303" y="2133"/>
                    <a:pt x="3304" y="2132"/>
                    <a:pt x="3305" y="2130"/>
                  </a:cubicBezTo>
                  <a:cubicBezTo>
                    <a:pt x="3304" y="2130"/>
                    <a:pt x="3304" y="2129"/>
                    <a:pt x="3303" y="2129"/>
                  </a:cubicBezTo>
                  <a:cubicBezTo>
                    <a:pt x="3024" y="1901"/>
                    <a:pt x="3024" y="1901"/>
                    <a:pt x="3024" y="1901"/>
                  </a:cubicBezTo>
                  <a:cubicBezTo>
                    <a:pt x="3023" y="1901"/>
                    <a:pt x="3023" y="1900"/>
                    <a:pt x="3022" y="1900"/>
                  </a:cubicBezTo>
                  <a:cubicBezTo>
                    <a:pt x="3023" y="1898"/>
                    <a:pt x="3024" y="1897"/>
                    <a:pt x="3025" y="1896"/>
                  </a:cubicBezTo>
                  <a:cubicBezTo>
                    <a:pt x="3026" y="1894"/>
                    <a:pt x="3027" y="1893"/>
                    <a:pt x="3028" y="1892"/>
                  </a:cubicBezTo>
                  <a:cubicBezTo>
                    <a:pt x="3029" y="1890"/>
                    <a:pt x="3030" y="1889"/>
                    <a:pt x="3031" y="1888"/>
                  </a:cubicBezTo>
                  <a:cubicBezTo>
                    <a:pt x="3036" y="1877"/>
                    <a:pt x="3039" y="1867"/>
                    <a:pt x="3039" y="1855"/>
                  </a:cubicBezTo>
                  <a:cubicBezTo>
                    <a:pt x="3039" y="1844"/>
                    <a:pt x="3036" y="1833"/>
                    <a:pt x="3031" y="1823"/>
                  </a:cubicBezTo>
                  <a:cubicBezTo>
                    <a:pt x="3031" y="1823"/>
                    <a:pt x="3032" y="1821"/>
                    <a:pt x="3033" y="1821"/>
                  </a:cubicBezTo>
                  <a:cubicBezTo>
                    <a:pt x="3312" y="1594"/>
                    <a:pt x="3312" y="1594"/>
                    <a:pt x="3312" y="1594"/>
                  </a:cubicBezTo>
                  <a:cubicBezTo>
                    <a:pt x="3313" y="1593"/>
                    <a:pt x="3314" y="1592"/>
                    <a:pt x="3315" y="1591"/>
                  </a:cubicBezTo>
                  <a:cubicBezTo>
                    <a:pt x="3316" y="1592"/>
                    <a:pt x="3317" y="1593"/>
                    <a:pt x="3318" y="1594"/>
                  </a:cubicBezTo>
                  <a:cubicBezTo>
                    <a:pt x="3598" y="1821"/>
                    <a:pt x="3598" y="1821"/>
                    <a:pt x="3598" y="1821"/>
                  </a:cubicBezTo>
                  <a:cubicBezTo>
                    <a:pt x="3599" y="1821"/>
                    <a:pt x="3600" y="1823"/>
                    <a:pt x="3600" y="1823"/>
                  </a:cubicBezTo>
                  <a:cubicBezTo>
                    <a:pt x="3601" y="1821"/>
                    <a:pt x="3602" y="1820"/>
                    <a:pt x="3603" y="1818"/>
                  </a:cubicBezTo>
                  <a:cubicBezTo>
                    <a:pt x="3604" y="1817"/>
                    <a:pt x="3605" y="1816"/>
                    <a:pt x="3606" y="1814"/>
                  </a:cubicBezTo>
                  <a:cubicBezTo>
                    <a:pt x="3605" y="1814"/>
                    <a:pt x="3605" y="1813"/>
                    <a:pt x="3604" y="1813"/>
                  </a:cubicBezTo>
                  <a:cubicBezTo>
                    <a:pt x="3324" y="1586"/>
                    <a:pt x="3324" y="1586"/>
                    <a:pt x="3324" y="1586"/>
                  </a:cubicBezTo>
                  <a:cubicBezTo>
                    <a:pt x="3323" y="1586"/>
                    <a:pt x="3323" y="1585"/>
                    <a:pt x="3322" y="1585"/>
                  </a:cubicBezTo>
                  <a:cubicBezTo>
                    <a:pt x="3323" y="1583"/>
                    <a:pt x="3324" y="1582"/>
                    <a:pt x="3325" y="1581"/>
                  </a:cubicBezTo>
                  <a:cubicBezTo>
                    <a:pt x="3326" y="1579"/>
                    <a:pt x="3327" y="1578"/>
                    <a:pt x="3328" y="1577"/>
                  </a:cubicBezTo>
                  <a:cubicBezTo>
                    <a:pt x="3329" y="1574"/>
                    <a:pt x="3330" y="1573"/>
                    <a:pt x="3331" y="1572"/>
                  </a:cubicBezTo>
                  <a:cubicBezTo>
                    <a:pt x="3336" y="1562"/>
                    <a:pt x="3339" y="1551"/>
                    <a:pt x="3339" y="1540"/>
                  </a:cubicBezTo>
                  <a:cubicBezTo>
                    <a:pt x="3339" y="1528"/>
                    <a:pt x="3336" y="1518"/>
                    <a:pt x="3331" y="1507"/>
                  </a:cubicBezTo>
                  <a:cubicBezTo>
                    <a:pt x="3331" y="1507"/>
                    <a:pt x="3332" y="1506"/>
                    <a:pt x="3333" y="1506"/>
                  </a:cubicBezTo>
                  <a:cubicBezTo>
                    <a:pt x="3613" y="1279"/>
                    <a:pt x="3613" y="1279"/>
                    <a:pt x="3613" y="1279"/>
                  </a:cubicBezTo>
                  <a:cubicBezTo>
                    <a:pt x="3614" y="1278"/>
                    <a:pt x="3615" y="1277"/>
                    <a:pt x="3616" y="1276"/>
                  </a:cubicBezTo>
                  <a:cubicBezTo>
                    <a:pt x="3617" y="1277"/>
                    <a:pt x="3618" y="1278"/>
                    <a:pt x="3619" y="1279"/>
                  </a:cubicBezTo>
                  <a:cubicBezTo>
                    <a:pt x="3898" y="1506"/>
                    <a:pt x="3898" y="1506"/>
                    <a:pt x="3898" y="1506"/>
                  </a:cubicBezTo>
                  <a:cubicBezTo>
                    <a:pt x="3899" y="1506"/>
                    <a:pt x="3900" y="1507"/>
                    <a:pt x="3900" y="1507"/>
                  </a:cubicBezTo>
                  <a:cubicBezTo>
                    <a:pt x="3901" y="1506"/>
                    <a:pt x="3902" y="1505"/>
                    <a:pt x="3903" y="1503"/>
                  </a:cubicBezTo>
                  <a:cubicBezTo>
                    <a:pt x="3904" y="1502"/>
                    <a:pt x="3905" y="1501"/>
                    <a:pt x="3906" y="1499"/>
                  </a:cubicBezTo>
                  <a:cubicBezTo>
                    <a:pt x="3905" y="1499"/>
                    <a:pt x="3905" y="1498"/>
                    <a:pt x="3904" y="1498"/>
                  </a:cubicBezTo>
                  <a:cubicBezTo>
                    <a:pt x="3625" y="1271"/>
                    <a:pt x="3625" y="1271"/>
                    <a:pt x="3625" y="1271"/>
                  </a:cubicBezTo>
                  <a:cubicBezTo>
                    <a:pt x="3624" y="1271"/>
                    <a:pt x="3624" y="1270"/>
                    <a:pt x="3623" y="1270"/>
                  </a:cubicBezTo>
                  <a:cubicBezTo>
                    <a:pt x="3624" y="1267"/>
                    <a:pt x="3625" y="1266"/>
                    <a:pt x="3626" y="1265"/>
                  </a:cubicBezTo>
                  <a:cubicBezTo>
                    <a:pt x="3627" y="1263"/>
                    <a:pt x="3628" y="1262"/>
                    <a:pt x="3629" y="1261"/>
                  </a:cubicBezTo>
                  <a:cubicBezTo>
                    <a:pt x="3630" y="1259"/>
                    <a:pt x="3631" y="1258"/>
                    <a:pt x="3632" y="1257"/>
                  </a:cubicBezTo>
                  <a:cubicBezTo>
                    <a:pt x="3637" y="1246"/>
                    <a:pt x="3640" y="1236"/>
                    <a:pt x="3640" y="1224"/>
                  </a:cubicBezTo>
                  <a:cubicBezTo>
                    <a:pt x="3640" y="1213"/>
                    <a:pt x="3637" y="1202"/>
                    <a:pt x="3632" y="1192"/>
                  </a:cubicBezTo>
                  <a:cubicBezTo>
                    <a:pt x="3632" y="1192"/>
                    <a:pt x="3633" y="1191"/>
                    <a:pt x="3634" y="1191"/>
                  </a:cubicBezTo>
                  <a:cubicBezTo>
                    <a:pt x="3913" y="964"/>
                    <a:pt x="3913" y="964"/>
                    <a:pt x="3913" y="964"/>
                  </a:cubicBezTo>
                  <a:cubicBezTo>
                    <a:pt x="3914" y="962"/>
                    <a:pt x="3915" y="961"/>
                    <a:pt x="3916" y="960"/>
                  </a:cubicBezTo>
                  <a:cubicBezTo>
                    <a:pt x="3917" y="961"/>
                    <a:pt x="3918" y="962"/>
                    <a:pt x="3919" y="964"/>
                  </a:cubicBezTo>
                  <a:cubicBezTo>
                    <a:pt x="4199" y="1191"/>
                    <a:pt x="4199" y="1191"/>
                    <a:pt x="4199" y="1191"/>
                  </a:cubicBezTo>
                  <a:cubicBezTo>
                    <a:pt x="4200" y="1191"/>
                    <a:pt x="4201" y="1192"/>
                    <a:pt x="4201" y="1192"/>
                  </a:cubicBezTo>
                  <a:cubicBezTo>
                    <a:pt x="4202" y="1191"/>
                    <a:pt x="4203" y="1190"/>
                    <a:pt x="4204" y="1187"/>
                  </a:cubicBezTo>
                  <a:cubicBezTo>
                    <a:pt x="4205" y="1186"/>
                    <a:pt x="4206" y="1185"/>
                    <a:pt x="4207" y="1183"/>
                  </a:cubicBezTo>
                  <a:cubicBezTo>
                    <a:pt x="4206" y="1183"/>
                    <a:pt x="4206" y="1182"/>
                    <a:pt x="4205" y="1182"/>
                  </a:cubicBezTo>
                  <a:cubicBezTo>
                    <a:pt x="3925" y="955"/>
                    <a:pt x="3925" y="955"/>
                    <a:pt x="3925" y="955"/>
                  </a:cubicBezTo>
                  <a:cubicBezTo>
                    <a:pt x="3924" y="955"/>
                    <a:pt x="3924" y="954"/>
                    <a:pt x="3923" y="954"/>
                  </a:cubicBezTo>
                  <a:cubicBezTo>
                    <a:pt x="3924" y="952"/>
                    <a:pt x="3925" y="951"/>
                    <a:pt x="3926" y="950"/>
                  </a:cubicBezTo>
                  <a:cubicBezTo>
                    <a:pt x="3927" y="948"/>
                    <a:pt x="3928" y="947"/>
                    <a:pt x="3929" y="946"/>
                  </a:cubicBezTo>
                  <a:cubicBezTo>
                    <a:pt x="3930" y="944"/>
                    <a:pt x="3931" y="943"/>
                    <a:pt x="3932" y="941"/>
                  </a:cubicBezTo>
                  <a:cubicBezTo>
                    <a:pt x="3937" y="931"/>
                    <a:pt x="3940" y="920"/>
                    <a:pt x="3940" y="909"/>
                  </a:cubicBezTo>
                  <a:cubicBezTo>
                    <a:pt x="3940" y="897"/>
                    <a:pt x="3937" y="887"/>
                    <a:pt x="3932" y="876"/>
                  </a:cubicBezTo>
                  <a:cubicBezTo>
                    <a:pt x="3932" y="876"/>
                    <a:pt x="3933" y="875"/>
                    <a:pt x="3934" y="875"/>
                  </a:cubicBezTo>
                  <a:cubicBezTo>
                    <a:pt x="4214" y="648"/>
                    <a:pt x="4214" y="648"/>
                    <a:pt x="4214" y="648"/>
                  </a:cubicBezTo>
                  <a:cubicBezTo>
                    <a:pt x="4215" y="647"/>
                    <a:pt x="4216" y="646"/>
                    <a:pt x="4217" y="645"/>
                  </a:cubicBezTo>
                  <a:cubicBezTo>
                    <a:pt x="4218" y="646"/>
                    <a:pt x="4219" y="647"/>
                    <a:pt x="4220" y="648"/>
                  </a:cubicBezTo>
                  <a:cubicBezTo>
                    <a:pt x="4499" y="875"/>
                    <a:pt x="4499" y="875"/>
                    <a:pt x="4499" y="875"/>
                  </a:cubicBezTo>
                  <a:cubicBezTo>
                    <a:pt x="4500" y="875"/>
                    <a:pt x="4501" y="876"/>
                    <a:pt x="4501" y="876"/>
                  </a:cubicBezTo>
                  <a:cubicBezTo>
                    <a:pt x="4501" y="876"/>
                    <a:pt x="4501" y="876"/>
                    <a:pt x="4502" y="876"/>
                  </a:cubicBezTo>
                  <a:cubicBezTo>
                    <a:pt x="4502" y="875"/>
                    <a:pt x="4502" y="875"/>
                    <a:pt x="4503" y="875"/>
                  </a:cubicBezTo>
                  <a:cubicBezTo>
                    <a:pt x="4503" y="874"/>
                    <a:pt x="4503" y="874"/>
                    <a:pt x="4503" y="874"/>
                  </a:cubicBezTo>
                  <a:cubicBezTo>
                    <a:pt x="4503" y="873"/>
                    <a:pt x="4504" y="873"/>
                    <a:pt x="4504" y="872"/>
                  </a:cubicBezTo>
                  <a:cubicBezTo>
                    <a:pt x="4505" y="871"/>
                    <a:pt x="4505" y="870"/>
                    <a:pt x="4506" y="869"/>
                  </a:cubicBezTo>
                  <a:cubicBezTo>
                    <a:pt x="4506" y="869"/>
                    <a:pt x="4507" y="869"/>
                    <a:pt x="4507" y="868"/>
                  </a:cubicBezTo>
                  <a:cubicBezTo>
                    <a:pt x="4506" y="868"/>
                    <a:pt x="4506" y="867"/>
                    <a:pt x="4505" y="867"/>
                  </a:cubicBezTo>
                  <a:cubicBezTo>
                    <a:pt x="4226" y="640"/>
                    <a:pt x="4226" y="640"/>
                    <a:pt x="4226" y="640"/>
                  </a:cubicBezTo>
                  <a:cubicBezTo>
                    <a:pt x="4225" y="640"/>
                    <a:pt x="4225" y="639"/>
                    <a:pt x="4224" y="639"/>
                  </a:cubicBezTo>
                  <a:cubicBezTo>
                    <a:pt x="4224" y="638"/>
                    <a:pt x="4225" y="637"/>
                    <a:pt x="4225" y="636"/>
                  </a:cubicBezTo>
                  <a:cubicBezTo>
                    <a:pt x="4225" y="636"/>
                    <a:pt x="4225" y="636"/>
                    <a:pt x="4225" y="636"/>
                  </a:cubicBezTo>
                  <a:cubicBezTo>
                    <a:pt x="4226" y="635"/>
                    <a:pt x="4226" y="635"/>
                    <a:pt x="4227" y="634"/>
                  </a:cubicBezTo>
                  <a:cubicBezTo>
                    <a:pt x="4227" y="633"/>
                    <a:pt x="4228" y="632"/>
                    <a:pt x="4229" y="631"/>
                  </a:cubicBezTo>
                  <a:cubicBezTo>
                    <a:pt x="4229" y="631"/>
                    <a:pt x="4229" y="631"/>
                    <a:pt x="4230" y="630"/>
                  </a:cubicBezTo>
                  <a:cubicBezTo>
                    <a:pt x="4230" y="630"/>
                    <a:pt x="4230" y="630"/>
                    <a:pt x="4230" y="630"/>
                  </a:cubicBezTo>
                  <a:cubicBezTo>
                    <a:pt x="4230" y="629"/>
                    <a:pt x="4231" y="628"/>
                    <a:pt x="4231" y="628"/>
                  </a:cubicBezTo>
                  <a:cubicBezTo>
                    <a:pt x="4231" y="628"/>
                    <a:pt x="4231" y="627"/>
                    <a:pt x="4231" y="627"/>
                  </a:cubicBezTo>
                  <a:cubicBezTo>
                    <a:pt x="4232" y="627"/>
                    <a:pt x="4232" y="626"/>
                    <a:pt x="4233" y="626"/>
                  </a:cubicBezTo>
                  <a:cubicBezTo>
                    <a:pt x="4238" y="616"/>
                    <a:pt x="4241" y="605"/>
                    <a:pt x="4241" y="593"/>
                  </a:cubicBezTo>
                  <a:cubicBezTo>
                    <a:pt x="4241" y="582"/>
                    <a:pt x="4238" y="571"/>
                    <a:pt x="4233" y="561"/>
                  </a:cubicBezTo>
                  <a:cubicBezTo>
                    <a:pt x="4233" y="561"/>
                    <a:pt x="4234" y="560"/>
                    <a:pt x="4235" y="560"/>
                  </a:cubicBezTo>
                  <a:cubicBezTo>
                    <a:pt x="4514" y="333"/>
                    <a:pt x="4514" y="333"/>
                    <a:pt x="4514" y="333"/>
                  </a:cubicBezTo>
                  <a:cubicBezTo>
                    <a:pt x="4515" y="332"/>
                    <a:pt x="4516" y="331"/>
                    <a:pt x="4517" y="330"/>
                  </a:cubicBezTo>
                  <a:cubicBezTo>
                    <a:pt x="4518" y="331"/>
                    <a:pt x="4519" y="332"/>
                    <a:pt x="4520" y="333"/>
                  </a:cubicBezTo>
                  <a:cubicBezTo>
                    <a:pt x="4799" y="560"/>
                    <a:pt x="4799" y="560"/>
                    <a:pt x="4799" y="560"/>
                  </a:cubicBezTo>
                  <a:cubicBezTo>
                    <a:pt x="4800" y="560"/>
                    <a:pt x="4801" y="561"/>
                    <a:pt x="4801" y="561"/>
                  </a:cubicBezTo>
                  <a:cubicBezTo>
                    <a:pt x="4801" y="561"/>
                    <a:pt x="4801" y="561"/>
                    <a:pt x="4801" y="561"/>
                  </a:cubicBezTo>
                  <a:cubicBezTo>
                    <a:pt x="4802" y="560"/>
                    <a:pt x="4804" y="559"/>
                    <a:pt x="4805" y="557"/>
                  </a:cubicBezTo>
                  <a:cubicBezTo>
                    <a:pt x="4806" y="556"/>
                    <a:pt x="4806" y="555"/>
                    <a:pt x="4807" y="552"/>
                  </a:cubicBezTo>
                  <a:cubicBezTo>
                    <a:pt x="4807" y="552"/>
                    <a:pt x="4807" y="552"/>
                    <a:pt x="4807" y="552"/>
                  </a:cubicBezTo>
                  <a:cubicBezTo>
                    <a:pt x="4806" y="552"/>
                    <a:pt x="4806" y="551"/>
                    <a:pt x="4806" y="551"/>
                  </a:cubicBezTo>
                  <a:cubicBezTo>
                    <a:pt x="4526" y="324"/>
                    <a:pt x="4526" y="324"/>
                    <a:pt x="4526" y="324"/>
                  </a:cubicBezTo>
                  <a:cubicBezTo>
                    <a:pt x="4525" y="324"/>
                    <a:pt x="4525" y="323"/>
                    <a:pt x="4524" y="323"/>
                  </a:cubicBezTo>
                  <a:cubicBezTo>
                    <a:pt x="4524" y="323"/>
                    <a:pt x="4524" y="323"/>
                    <a:pt x="4524" y="323"/>
                  </a:cubicBezTo>
                  <a:cubicBezTo>
                    <a:pt x="4525" y="321"/>
                    <a:pt x="4526" y="320"/>
                    <a:pt x="4527" y="319"/>
                  </a:cubicBezTo>
                  <a:cubicBezTo>
                    <a:pt x="4528" y="317"/>
                    <a:pt x="4529" y="316"/>
                    <a:pt x="4530" y="315"/>
                  </a:cubicBezTo>
                  <a:cubicBezTo>
                    <a:pt x="4531" y="313"/>
                    <a:pt x="4532" y="312"/>
                    <a:pt x="4533" y="311"/>
                  </a:cubicBezTo>
                  <a:cubicBezTo>
                    <a:pt x="4533" y="311"/>
                    <a:pt x="4533" y="311"/>
                    <a:pt x="4533" y="311"/>
                  </a:cubicBezTo>
                  <a:cubicBezTo>
                    <a:pt x="4538" y="300"/>
                    <a:pt x="4541" y="290"/>
                    <a:pt x="4541" y="278"/>
                  </a:cubicBezTo>
                  <a:cubicBezTo>
                    <a:pt x="4541" y="266"/>
                    <a:pt x="4538" y="256"/>
                    <a:pt x="4533" y="245"/>
                  </a:cubicBezTo>
                  <a:cubicBezTo>
                    <a:pt x="4533" y="245"/>
                    <a:pt x="4534" y="244"/>
                    <a:pt x="4535" y="244"/>
                  </a:cubicBezTo>
                  <a:cubicBezTo>
                    <a:pt x="4815" y="17"/>
                    <a:pt x="4815" y="17"/>
                    <a:pt x="4815" y="17"/>
                  </a:cubicBezTo>
                  <a:cubicBezTo>
                    <a:pt x="4816" y="16"/>
                    <a:pt x="4817" y="15"/>
                    <a:pt x="4818" y="14"/>
                  </a:cubicBezTo>
                  <a:cubicBezTo>
                    <a:pt x="4818" y="8"/>
                    <a:pt x="4818" y="8"/>
                    <a:pt x="4818" y="8"/>
                  </a:cubicBezTo>
                  <a:cubicBezTo>
                    <a:pt x="4818" y="0"/>
                    <a:pt x="4818" y="0"/>
                    <a:pt x="4818" y="0"/>
                  </a:cubicBezTo>
                  <a:cubicBezTo>
                    <a:pt x="4817" y="1"/>
                    <a:pt x="4816" y="3"/>
                    <a:pt x="4815" y="4"/>
                  </a:cubicBezTo>
                  <a:cubicBezTo>
                    <a:pt x="4813" y="5"/>
                    <a:pt x="4812" y="7"/>
                    <a:pt x="4811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6" name="Freeform 93"/>
            <p:cNvSpPr>
              <a:spLocks/>
            </p:cNvSpPr>
            <p:nvPr/>
          </p:nvSpPr>
          <p:spPr bwMode="auto">
            <a:xfrm>
              <a:off x="12182475" y="2057400"/>
              <a:ext cx="6350" cy="31750"/>
            </a:xfrm>
            <a:custGeom>
              <a:avLst/>
              <a:gdLst>
                <a:gd name="T0" fmla="*/ 4 w 10"/>
                <a:gd name="T1" fmla="*/ 10 h 50"/>
                <a:gd name="T2" fmla="*/ 4 w 10"/>
                <a:gd name="T3" fmla="*/ 10 h 50"/>
                <a:gd name="T4" fmla="*/ 0 w 10"/>
                <a:gd name="T5" fmla="*/ 30 h 50"/>
                <a:gd name="T6" fmla="*/ 4 w 10"/>
                <a:gd name="T7" fmla="*/ 50 h 50"/>
                <a:gd name="T8" fmla="*/ 4 w 10"/>
                <a:gd name="T9" fmla="*/ 50 h 50"/>
                <a:gd name="T10" fmla="*/ 7 w 10"/>
                <a:gd name="T11" fmla="*/ 44 h 50"/>
                <a:gd name="T12" fmla="*/ 8 w 10"/>
                <a:gd name="T13" fmla="*/ 39 h 50"/>
                <a:gd name="T14" fmla="*/ 9 w 10"/>
                <a:gd name="T15" fmla="*/ 37 h 50"/>
                <a:gd name="T16" fmla="*/ 9 w 10"/>
                <a:gd name="T17" fmla="*/ 36 h 50"/>
                <a:gd name="T18" fmla="*/ 10 w 10"/>
                <a:gd name="T19" fmla="*/ 30 h 50"/>
                <a:gd name="T20" fmla="*/ 10 w 10"/>
                <a:gd name="T21" fmla="*/ 10 h 50"/>
                <a:gd name="T22" fmla="*/ 10 w 10"/>
                <a:gd name="T23" fmla="*/ 1 h 50"/>
                <a:gd name="T24" fmla="*/ 10 w 10"/>
                <a:gd name="T25" fmla="*/ 0 h 50"/>
                <a:gd name="T26" fmla="*/ 7 w 10"/>
                <a:gd name="T27" fmla="*/ 4 h 50"/>
                <a:gd name="T28" fmla="*/ 4 w 10"/>
                <a:gd name="T29" fmla="*/ 1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0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2" y="17"/>
                    <a:pt x="0" y="24"/>
                    <a:pt x="0" y="30"/>
                  </a:cubicBezTo>
                  <a:cubicBezTo>
                    <a:pt x="0" y="36"/>
                    <a:pt x="2" y="44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6" y="48"/>
                    <a:pt x="7" y="46"/>
                    <a:pt x="7" y="44"/>
                  </a:cubicBezTo>
                  <a:cubicBezTo>
                    <a:pt x="7" y="42"/>
                    <a:pt x="8" y="41"/>
                    <a:pt x="8" y="39"/>
                  </a:cubicBezTo>
                  <a:cubicBezTo>
                    <a:pt x="8" y="38"/>
                    <a:pt x="9" y="38"/>
                    <a:pt x="9" y="37"/>
                  </a:cubicBezTo>
                  <a:cubicBezTo>
                    <a:pt x="9" y="37"/>
                    <a:pt x="9" y="36"/>
                    <a:pt x="9" y="36"/>
                  </a:cubicBezTo>
                  <a:cubicBezTo>
                    <a:pt x="9" y="34"/>
                    <a:pt x="10" y="32"/>
                    <a:pt x="10" y="3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4"/>
                    <a:pt x="10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3"/>
                    <a:pt x="7" y="4"/>
                  </a:cubicBezTo>
                  <a:cubicBezTo>
                    <a:pt x="6" y="6"/>
                    <a:pt x="5" y="9"/>
                    <a:pt x="4" y="1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7" name="Freeform 94"/>
            <p:cNvSpPr>
              <a:spLocks noEditPoints="1"/>
            </p:cNvSpPr>
            <p:nvPr/>
          </p:nvSpPr>
          <p:spPr bwMode="auto">
            <a:xfrm>
              <a:off x="9505950" y="2100263"/>
              <a:ext cx="2682875" cy="2789237"/>
            </a:xfrm>
            <a:custGeom>
              <a:avLst/>
              <a:gdLst>
                <a:gd name="T0" fmla="*/ 3906 w 4217"/>
                <a:gd name="T1" fmla="*/ 278 h 4380"/>
                <a:gd name="T2" fmla="*/ 3925 w 4217"/>
                <a:gd name="T3" fmla="*/ 302 h 4380"/>
                <a:gd name="T4" fmla="*/ 3619 w 4217"/>
                <a:gd name="T5" fmla="*/ 560 h 4380"/>
                <a:gd name="T6" fmla="*/ 3616 w 4217"/>
                <a:gd name="T7" fmla="*/ 590 h 4380"/>
                <a:gd name="T8" fmla="*/ 3613 w 4217"/>
                <a:gd name="T9" fmla="*/ 635 h 4380"/>
                <a:gd name="T10" fmla="*/ 3306 w 4217"/>
                <a:gd name="T11" fmla="*/ 899 h 4380"/>
                <a:gd name="T12" fmla="*/ 3330 w 4217"/>
                <a:gd name="T13" fmla="*/ 909 h 4380"/>
                <a:gd name="T14" fmla="*/ 3025 w 4217"/>
                <a:gd name="T15" fmla="*/ 1184 h 4380"/>
                <a:gd name="T16" fmla="*/ 3012 w 4217"/>
                <a:gd name="T17" fmla="*/ 1238 h 4380"/>
                <a:gd name="T18" fmla="*/ 3018 w 4217"/>
                <a:gd name="T19" fmla="*/ 1258 h 4380"/>
                <a:gd name="T20" fmla="*/ 2714 w 4217"/>
                <a:gd name="T21" fmla="*/ 1511 h 4380"/>
                <a:gd name="T22" fmla="*/ 2723 w 4217"/>
                <a:gd name="T23" fmla="*/ 1516 h 4380"/>
                <a:gd name="T24" fmla="*/ 2705 w 4217"/>
                <a:gd name="T25" fmla="*/ 1587 h 4380"/>
                <a:gd name="T26" fmla="*/ 2408 w 4217"/>
                <a:gd name="T27" fmla="*/ 1875 h 4380"/>
                <a:gd name="T28" fmla="*/ 2422 w 4217"/>
                <a:gd name="T29" fmla="*/ 1832 h 4380"/>
                <a:gd name="T30" fmla="*/ 2405 w 4217"/>
                <a:gd name="T31" fmla="*/ 1902 h 4380"/>
                <a:gd name="T32" fmla="*/ 2107 w 4217"/>
                <a:gd name="T33" fmla="*/ 2191 h 4380"/>
                <a:gd name="T34" fmla="*/ 2116 w 4217"/>
                <a:gd name="T35" fmla="*/ 2205 h 4380"/>
                <a:gd name="T36" fmla="*/ 1813 w 4217"/>
                <a:gd name="T37" fmla="*/ 2457 h 4380"/>
                <a:gd name="T38" fmla="*/ 1812 w 4217"/>
                <a:gd name="T39" fmla="*/ 2493 h 4380"/>
                <a:gd name="T40" fmla="*/ 1816 w 4217"/>
                <a:gd name="T41" fmla="*/ 2520 h 4380"/>
                <a:gd name="T42" fmla="*/ 1515 w 4217"/>
                <a:gd name="T43" fmla="*/ 2768 h 4380"/>
                <a:gd name="T44" fmla="*/ 1518 w 4217"/>
                <a:gd name="T45" fmla="*/ 2782 h 4380"/>
                <a:gd name="T46" fmla="*/ 1503 w 4217"/>
                <a:gd name="T47" fmla="*/ 2848 h 4380"/>
                <a:gd name="T48" fmla="*/ 1206 w 4217"/>
                <a:gd name="T49" fmla="*/ 3138 h 4380"/>
                <a:gd name="T50" fmla="*/ 1221 w 4217"/>
                <a:gd name="T51" fmla="*/ 3142 h 4380"/>
                <a:gd name="T52" fmla="*/ 914 w 4217"/>
                <a:gd name="T53" fmla="*/ 3400 h 4380"/>
                <a:gd name="T54" fmla="*/ 912 w 4217"/>
                <a:gd name="T55" fmla="*/ 3427 h 4380"/>
                <a:gd name="T56" fmla="*/ 908 w 4217"/>
                <a:gd name="T57" fmla="*/ 3474 h 4380"/>
                <a:gd name="T58" fmla="*/ 605 w 4217"/>
                <a:gd name="T59" fmla="*/ 3729 h 4380"/>
                <a:gd name="T60" fmla="*/ 626 w 4217"/>
                <a:gd name="T61" fmla="*/ 3749 h 4380"/>
                <a:gd name="T62" fmla="*/ 321 w 4217"/>
                <a:gd name="T63" fmla="*/ 4023 h 4380"/>
                <a:gd name="T64" fmla="*/ 308 w 4217"/>
                <a:gd name="T65" fmla="*/ 4078 h 4380"/>
                <a:gd name="T66" fmla="*/ 311 w 4217"/>
                <a:gd name="T67" fmla="*/ 4102 h 4380"/>
                <a:gd name="T68" fmla="*/ 10 w 4217"/>
                <a:gd name="T69" fmla="*/ 4351 h 4380"/>
                <a:gd name="T70" fmla="*/ 27 w 4217"/>
                <a:gd name="T71" fmla="*/ 4380 h 4380"/>
                <a:gd name="T72" fmla="*/ 595 w 4217"/>
                <a:gd name="T73" fmla="*/ 4347 h 4380"/>
                <a:gd name="T74" fmla="*/ 335 w 4217"/>
                <a:gd name="T75" fmla="*/ 4064 h 4380"/>
                <a:gd name="T76" fmla="*/ 901 w 4217"/>
                <a:gd name="T77" fmla="*/ 4023 h 4380"/>
                <a:gd name="T78" fmla="*/ 627 w 4217"/>
                <a:gd name="T79" fmla="*/ 3781 h 4380"/>
                <a:gd name="T80" fmla="*/ 1196 w 4217"/>
                <a:gd name="T81" fmla="*/ 3716 h 4380"/>
                <a:gd name="T82" fmla="*/ 927 w 4217"/>
                <a:gd name="T83" fmla="*/ 3466 h 4380"/>
                <a:gd name="T84" fmla="*/ 1496 w 4217"/>
                <a:gd name="T85" fmla="*/ 3401 h 4380"/>
                <a:gd name="T86" fmla="*/ 1228 w 4217"/>
                <a:gd name="T87" fmla="*/ 3150 h 4380"/>
                <a:gd name="T88" fmla="*/ 1797 w 4217"/>
                <a:gd name="T89" fmla="*/ 3085 h 4380"/>
                <a:gd name="T90" fmla="*/ 1528 w 4217"/>
                <a:gd name="T91" fmla="*/ 2835 h 4380"/>
                <a:gd name="T92" fmla="*/ 2097 w 4217"/>
                <a:gd name="T93" fmla="*/ 2769 h 4380"/>
                <a:gd name="T94" fmla="*/ 1829 w 4217"/>
                <a:gd name="T95" fmla="*/ 2519 h 4380"/>
                <a:gd name="T96" fmla="*/ 2401 w 4217"/>
                <a:gd name="T97" fmla="*/ 2450 h 4380"/>
                <a:gd name="T98" fmla="*/ 2126 w 4217"/>
                <a:gd name="T99" fmla="*/ 2208 h 4380"/>
                <a:gd name="T100" fmla="*/ 2698 w 4217"/>
                <a:gd name="T101" fmla="*/ 2139 h 4380"/>
                <a:gd name="T102" fmla="*/ 2430 w 4217"/>
                <a:gd name="T103" fmla="*/ 1889 h 4380"/>
                <a:gd name="T104" fmla="*/ 2999 w 4217"/>
                <a:gd name="T105" fmla="*/ 1823 h 4380"/>
                <a:gd name="T106" fmla="*/ 2738 w 4217"/>
                <a:gd name="T107" fmla="*/ 1540 h 4380"/>
                <a:gd name="T108" fmla="*/ 3305 w 4217"/>
                <a:gd name="T109" fmla="*/ 1499 h 4380"/>
                <a:gd name="T110" fmla="*/ 3031 w 4217"/>
                <a:gd name="T111" fmla="*/ 1257 h 4380"/>
                <a:gd name="T112" fmla="*/ 3600 w 4217"/>
                <a:gd name="T113" fmla="*/ 1192 h 4380"/>
                <a:gd name="T114" fmla="*/ 3331 w 4217"/>
                <a:gd name="T115" fmla="*/ 942 h 4380"/>
                <a:gd name="T116" fmla="*/ 3900 w 4217"/>
                <a:gd name="T117" fmla="*/ 877 h 4380"/>
                <a:gd name="T118" fmla="*/ 3632 w 4217"/>
                <a:gd name="T119" fmla="*/ 626 h 4380"/>
                <a:gd name="T120" fmla="*/ 4200 w 4217"/>
                <a:gd name="T121" fmla="*/ 561 h 4380"/>
                <a:gd name="T122" fmla="*/ 3932 w 4217"/>
                <a:gd name="T123" fmla="*/ 311 h 4380"/>
                <a:gd name="T124" fmla="*/ 4214 w 4217"/>
                <a:gd name="T125" fmla="*/ 3 h 4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17" h="4380">
                  <a:moveTo>
                    <a:pt x="4210" y="8"/>
                  </a:moveTo>
                  <a:cubicBezTo>
                    <a:pt x="4209" y="8"/>
                    <a:pt x="4209" y="9"/>
                    <a:pt x="4208" y="9"/>
                  </a:cubicBezTo>
                  <a:cubicBezTo>
                    <a:pt x="3928" y="236"/>
                    <a:pt x="3928" y="236"/>
                    <a:pt x="3928" y="236"/>
                  </a:cubicBezTo>
                  <a:cubicBezTo>
                    <a:pt x="3927" y="236"/>
                    <a:pt x="3927" y="237"/>
                    <a:pt x="3926" y="237"/>
                  </a:cubicBezTo>
                  <a:cubicBezTo>
                    <a:pt x="3925" y="238"/>
                    <a:pt x="3924" y="239"/>
                    <a:pt x="3923" y="240"/>
                  </a:cubicBezTo>
                  <a:cubicBezTo>
                    <a:pt x="3921" y="242"/>
                    <a:pt x="3920" y="243"/>
                    <a:pt x="3919" y="244"/>
                  </a:cubicBezTo>
                  <a:cubicBezTo>
                    <a:pt x="3918" y="245"/>
                    <a:pt x="3917" y="247"/>
                    <a:pt x="3916" y="249"/>
                  </a:cubicBezTo>
                  <a:cubicBezTo>
                    <a:pt x="3915" y="250"/>
                    <a:pt x="3914" y="252"/>
                    <a:pt x="3913" y="253"/>
                  </a:cubicBezTo>
                  <a:cubicBezTo>
                    <a:pt x="3912" y="255"/>
                    <a:pt x="3911" y="257"/>
                    <a:pt x="3910" y="258"/>
                  </a:cubicBezTo>
                  <a:cubicBezTo>
                    <a:pt x="3908" y="264"/>
                    <a:pt x="3906" y="272"/>
                    <a:pt x="3906" y="278"/>
                  </a:cubicBezTo>
                  <a:cubicBezTo>
                    <a:pt x="3906" y="278"/>
                    <a:pt x="3906" y="278"/>
                    <a:pt x="3906" y="278"/>
                  </a:cubicBezTo>
                  <a:cubicBezTo>
                    <a:pt x="3906" y="285"/>
                    <a:pt x="3908" y="292"/>
                    <a:pt x="3910" y="298"/>
                  </a:cubicBezTo>
                  <a:cubicBezTo>
                    <a:pt x="3912" y="296"/>
                    <a:pt x="3913" y="294"/>
                    <a:pt x="3913" y="292"/>
                  </a:cubicBezTo>
                  <a:cubicBezTo>
                    <a:pt x="3915" y="287"/>
                    <a:pt x="3916" y="282"/>
                    <a:pt x="3916" y="278"/>
                  </a:cubicBezTo>
                  <a:cubicBezTo>
                    <a:pt x="3916" y="274"/>
                    <a:pt x="3917" y="268"/>
                    <a:pt x="3919" y="264"/>
                  </a:cubicBezTo>
                  <a:cubicBezTo>
                    <a:pt x="3919" y="262"/>
                    <a:pt x="3920" y="260"/>
                    <a:pt x="3922" y="258"/>
                  </a:cubicBezTo>
                  <a:cubicBezTo>
                    <a:pt x="3922" y="257"/>
                    <a:pt x="3924" y="255"/>
                    <a:pt x="3925" y="254"/>
                  </a:cubicBezTo>
                  <a:cubicBezTo>
                    <a:pt x="3929" y="261"/>
                    <a:pt x="3931" y="270"/>
                    <a:pt x="3931" y="278"/>
                  </a:cubicBezTo>
                  <a:cubicBezTo>
                    <a:pt x="3931" y="278"/>
                    <a:pt x="3931" y="278"/>
                    <a:pt x="3931" y="279"/>
                  </a:cubicBezTo>
                  <a:cubicBezTo>
                    <a:pt x="3931" y="287"/>
                    <a:pt x="3929" y="295"/>
                    <a:pt x="3925" y="302"/>
                  </a:cubicBezTo>
                  <a:cubicBezTo>
                    <a:pt x="3924" y="304"/>
                    <a:pt x="3923" y="305"/>
                    <a:pt x="3922" y="307"/>
                  </a:cubicBezTo>
                  <a:cubicBezTo>
                    <a:pt x="3921" y="308"/>
                    <a:pt x="3920" y="311"/>
                    <a:pt x="3919" y="312"/>
                  </a:cubicBezTo>
                  <a:cubicBezTo>
                    <a:pt x="3918" y="313"/>
                    <a:pt x="3917" y="315"/>
                    <a:pt x="3916" y="316"/>
                  </a:cubicBezTo>
                  <a:cubicBezTo>
                    <a:pt x="3915" y="317"/>
                    <a:pt x="3914" y="318"/>
                    <a:pt x="3913" y="319"/>
                  </a:cubicBezTo>
                  <a:cubicBezTo>
                    <a:pt x="3911" y="320"/>
                    <a:pt x="3910" y="322"/>
                    <a:pt x="3909" y="323"/>
                  </a:cubicBezTo>
                  <a:cubicBezTo>
                    <a:pt x="3908" y="323"/>
                    <a:pt x="3908" y="324"/>
                    <a:pt x="3907" y="324"/>
                  </a:cubicBezTo>
                  <a:cubicBezTo>
                    <a:pt x="3628" y="551"/>
                    <a:pt x="3628" y="551"/>
                    <a:pt x="3628" y="551"/>
                  </a:cubicBezTo>
                  <a:cubicBezTo>
                    <a:pt x="3627" y="551"/>
                    <a:pt x="3627" y="553"/>
                    <a:pt x="3626" y="553"/>
                  </a:cubicBezTo>
                  <a:cubicBezTo>
                    <a:pt x="3625" y="554"/>
                    <a:pt x="3624" y="555"/>
                    <a:pt x="3623" y="556"/>
                  </a:cubicBezTo>
                  <a:cubicBezTo>
                    <a:pt x="3621" y="558"/>
                    <a:pt x="3620" y="559"/>
                    <a:pt x="3619" y="560"/>
                  </a:cubicBezTo>
                  <a:cubicBezTo>
                    <a:pt x="3618" y="561"/>
                    <a:pt x="3617" y="563"/>
                    <a:pt x="3616" y="564"/>
                  </a:cubicBezTo>
                  <a:cubicBezTo>
                    <a:pt x="3615" y="565"/>
                    <a:pt x="3614" y="567"/>
                    <a:pt x="3613" y="568"/>
                  </a:cubicBezTo>
                  <a:cubicBezTo>
                    <a:pt x="3612" y="570"/>
                    <a:pt x="3611" y="573"/>
                    <a:pt x="3610" y="574"/>
                  </a:cubicBezTo>
                  <a:cubicBezTo>
                    <a:pt x="3608" y="580"/>
                    <a:pt x="3606" y="587"/>
                    <a:pt x="3606" y="594"/>
                  </a:cubicBezTo>
                  <a:cubicBezTo>
                    <a:pt x="3606" y="594"/>
                    <a:pt x="3606" y="594"/>
                    <a:pt x="3606" y="594"/>
                  </a:cubicBezTo>
                  <a:cubicBezTo>
                    <a:pt x="3606" y="600"/>
                    <a:pt x="3608" y="607"/>
                    <a:pt x="3610" y="614"/>
                  </a:cubicBezTo>
                  <a:cubicBezTo>
                    <a:pt x="3612" y="611"/>
                    <a:pt x="3613" y="609"/>
                    <a:pt x="3613" y="607"/>
                  </a:cubicBezTo>
                  <a:cubicBezTo>
                    <a:pt x="3614" y="605"/>
                    <a:pt x="3614" y="603"/>
                    <a:pt x="3615" y="600"/>
                  </a:cubicBezTo>
                  <a:cubicBezTo>
                    <a:pt x="3615" y="598"/>
                    <a:pt x="3616" y="596"/>
                    <a:pt x="3616" y="594"/>
                  </a:cubicBezTo>
                  <a:cubicBezTo>
                    <a:pt x="3616" y="592"/>
                    <a:pt x="3616" y="591"/>
                    <a:pt x="3616" y="590"/>
                  </a:cubicBezTo>
                  <a:cubicBezTo>
                    <a:pt x="3616" y="587"/>
                    <a:pt x="3617" y="583"/>
                    <a:pt x="3619" y="580"/>
                  </a:cubicBezTo>
                  <a:cubicBezTo>
                    <a:pt x="3619" y="578"/>
                    <a:pt x="3620" y="576"/>
                    <a:pt x="3622" y="574"/>
                  </a:cubicBezTo>
                  <a:cubicBezTo>
                    <a:pt x="3622" y="573"/>
                    <a:pt x="3624" y="570"/>
                    <a:pt x="3625" y="569"/>
                  </a:cubicBezTo>
                  <a:cubicBezTo>
                    <a:pt x="3629" y="577"/>
                    <a:pt x="3631" y="585"/>
                    <a:pt x="3631" y="594"/>
                  </a:cubicBezTo>
                  <a:cubicBezTo>
                    <a:pt x="3631" y="594"/>
                    <a:pt x="3631" y="594"/>
                    <a:pt x="3631" y="594"/>
                  </a:cubicBezTo>
                  <a:cubicBezTo>
                    <a:pt x="3631" y="602"/>
                    <a:pt x="3629" y="611"/>
                    <a:pt x="3625" y="618"/>
                  </a:cubicBezTo>
                  <a:cubicBezTo>
                    <a:pt x="3624" y="620"/>
                    <a:pt x="3623" y="621"/>
                    <a:pt x="3622" y="623"/>
                  </a:cubicBezTo>
                  <a:cubicBezTo>
                    <a:pt x="3621" y="624"/>
                    <a:pt x="3620" y="626"/>
                    <a:pt x="3619" y="627"/>
                  </a:cubicBezTo>
                  <a:cubicBezTo>
                    <a:pt x="3618" y="628"/>
                    <a:pt x="3617" y="630"/>
                    <a:pt x="3616" y="631"/>
                  </a:cubicBezTo>
                  <a:cubicBezTo>
                    <a:pt x="3615" y="633"/>
                    <a:pt x="3614" y="634"/>
                    <a:pt x="3613" y="635"/>
                  </a:cubicBezTo>
                  <a:cubicBezTo>
                    <a:pt x="3611" y="636"/>
                    <a:pt x="3610" y="638"/>
                    <a:pt x="3609" y="639"/>
                  </a:cubicBezTo>
                  <a:cubicBezTo>
                    <a:pt x="3608" y="639"/>
                    <a:pt x="3608" y="640"/>
                    <a:pt x="3607" y="640"/>
                  </a:cubicBezTo>
                  <a:cubicBezTo>
                    <a:pt x="3327" y="867"/>
                    <a:pt x="3327" y="867"/>
                    <a:pt x="3327" y="867"/>
                  </a:cubicBezTo>
                  <a:cubicBezTo>
                    <a:pt x="3326" y="867"/>
                    <a:pt x="3326" y="868"/>
                    <a:pt x="3325" y="868"/>
                  </a:cubicBezTo>
                  <a:cubicBezTo>
                    <a:pt x="3324" y="869"/>
                    <a:pt x="3323" y="870"/>
                    <a:pt x="3322" y="871"/>
                  </a:cubicBezTo>
                  <a:cubicBezTo>
                    <a:pt x="3320" y="873"/>
                    <a:pt x="3319" y="874"/>
                    <a:pt x="3318" y="876"/>
                  </a:cubicBezTo>
                  <a:cubicBezTo>
                    <a:pt x="3317" y="877"/>
                    <a:pt x="3316" y="879"/>
                    <a:pt x="3315" y="880"/>
                  </a:cubicBezTo>
                  <a:cubicBezTo>
                    <a:pt x="3314" y="881"/>
                    <a:pt x="3313" y="883"/>
                    <a:pt x="3312" y="884"/>
                  </a:cubicBezTo>
                  <a:cubicBezTo>
                    <a:pt x="3311" y="886"/>
                    <a:pt x="3310" y="888"/>
                    <a:pt x="3309" y="889"/>
                  </a:cubicBezTo>
                  <a:cubicBezTo>
                    <a:pt x="3308" y="892"/>
                    <a:pt x="3307" y="896"/>
                    <a:pt x="3306" y="899"/>
                  </a:cubicBezTo>
                  <a:cubicBezTo>
                    <a:pt x="3306" y="903"/>
                    <a:pt x="3305" y="906"/>
                    <a:pt x="3305" y="909"/>
                  </a:cubicBezTo>
                  <a:cubicBezTo>
                    <a:pt x="3305" y="916"/>
                    <a:pt x="3307" y="923"/>
                    <a:pt x="3309" y="929"/>
                  </a:cubicBezTo>
                  <a:cubicBezTo>
                    <a:pt x="3311" y="927"/>
                    <a:pt x="3312" y="925"/>
                    <a:pt x="3312" y="923"/>
                  </a:cubicBezTo>
                  <a:cubicBezTo>
                    <a:pt x="3313" y="921"/>
                    <a:pt x="3314" y="919"/>
                    <a:pt x="3314" y="916"/>
                  </a:cubicBezTo>
                  <a:cubicBezTo>
                    <a:pt x="3315" y="914"/>
                    <a:pt x="3315" y="911"/>
                    <a:pt x="3315" y="909"/>
                  </a:cubicBezTo>
                  <a:cubicBezTo>
                    <a:pt x="3315" y="907"/>
                    <a:pt x="3316" y="905"/>
                    <a:pt x="3316" y="903"/>
                  </a:cubicBezTo>
                  <a:cubicBezTo>
                    <a:pt x="3316" y="900"/>
                    <a:pt x="3317" y="898"/>
                    <a:pt x="3318" y="896"/>
                  </a:cubicBezTo>
                  <a:cubicBezTo>
                    <a:pt x="3318" y="893"/>
                    <a:pt x="3319" y="891"/>
                    <a:pt x="3321" y="889"/>
                  </a:cubicBezTo>
                  <a:cubicBezTo>
                    <a:pt x="3321" y="888"/>
                    <a:pt x="3323" y="886"/>
                    <a:pt x="3324" y="885"/>
                  </a:cubicBezTo>
                  <a:cubicBezTo>
                    <a:pt x="3328" y="892"/>
                    <a:pt x="3330" y="901"/>
                    <a:pt x="3330" y="909"/>
                  </a:cubicBezTo>
                  <a:cubicBezTo>
                    <a:pt x="3330" y="913"/>
                    <a:pt x="3330" y="918"/>
                    <a:pt x="3329" y="922"/>
                  </a:cubicBezTo>
                  <a:cubicBezTo>
                    <a:pt x="3328" y="926"/>
                    <a:pt x="3326" y="930"/>
                    <a:pt x="3324" y="933"/>
                  </a:cubicBezTo>
                  <a:cubicBezTo>
                    <a:pt x="3323" y="935"/>
                    <a:pt x="3322" y="937"/>
                    <a:pt x="3321" y="939"/>
                  </a:cubicBezTo>
                  <a:cubicBezTo>
                    <a:pt x="3320" y="940"/>
                    <a:pt x="3319" y="942"/>
                    <a:pt x="3318" y="943"/>
                  </a:cubicBezTo>
                  <a:cubicBezTo>
                    <a:pt x="3317" y="944"/>
                    <a:pt x="3316" y="946"/>
                    <a:pt x="3315" y="947"/>
                  </a:cubicBezTo>
                  <a:cubicBezTo>
                    <a:pt x="3314" y="948"/>
                    <a:pt x="3313" y="949"/>
                    <a:pt x="3312" y="950"/>
                  </a:cubicBezTo>
                  <a:cubicBezTo>
                    <a:pt x="3310" y="951"/>
                    <a:pt x="3309" y="953"/>
                    <a:pt x="3308" y="954"/>
                  </a:cubicBezTo>
                  <a:cubicBezTo>
                    <a:pt x="3307" y="954"/>
                    <a:pt x="3307" y="955"/>
                    <a:pt x="3306" y="955"/>
                  </a:cubicBezTo>
                  <a:cubicBezTo>
                    <a:pt x="3027" y="1183"/>
                    <a:pt x="3027" y="1183"/>
                    <a:pt x="3027" y="1183"/>
                  </a:cubicBezTo>
                  <a:cubicBezTo>
                    <a:pt x="3026" y="1183"/>
                    <a:pt x="3026" y="1184"/>
                    <a:pt x="3025" y="1184"/>
                  </a:cubicBezTo>
                  <a:cubicBezTo>
                    <a:pt x="3024" y="1185"/>
                    <a:pt x="3023" y="1186"/>
                    <a:pt x="3022" y="1187"/>
                  </a:cubicBezTo>
                  <a:cubicBezTo>
                    <a:pt x="3020" y="1189"/>
                    <a:pt x="3019" y="1190"/>
                    <a:pt x="3018" y="1191"/>
                  </a:cubicBezTo>
                  <a:cubicBezTo>
                    <a:pt x="3017" y="1192"/>
                    <a:pt x="3016" y="1194"/>
                    <a:pt x="3015" y="1195"/>
                  </a:cubicBezTo>
                  <a:cubicBezTo>
                    <a:pt x="3014" y="1196"/>
                    <a:pt x="3013" y="1199"/>
                    <a:pt x="3012" y="1200"/>
                  </a:cubicBezTo>
                  <a:cubicBezTo>
                    <a:pt x="3011" y="1202"/>
                    <a:pt x="3010" y="1204"/>
                    <a:pt x="3009" y="1205"/>
                  </a:cubicBezTo>
                  <a:cubicBezTo>
                    <a:pt x="3009" y="1205"/>
                    <a:pt x="3009" y="1205"/>
                    <a:pt x="3009" y="1205"/>
                  </a:cubicBezTo>
                  <a:cubicBezTo>
                    <a:pt x="3007" y="1211"/>
                    <a:pt x="3005" y="1219"/>
                    <a:pt x="3005" y="1225"/>
                  </a:cubicBezTo>
                  <a:cubicBezTo>
                    <a:pt x="3005" y="1231"/>
                    <a:pt x="3007" y="1238"/>
                    <a:pt x="3009" y="1245"/>
                  </a:cubicBezTo>
                  <a:cubicBezTo>
                    <a:pt x="3010" y="1244"/>
                    <a:pt x="3010" y="1243"/>
                    <a:pt x="3011" y="1242"/>
                  </a:cubicBezTo>
                  <a:cubicBezTo>
                    <a:pt x="3012" y="1241"/>
                    <a:pt x="3012" y="1240"/>
                    <a:pt x="3012" y="1238"/>
                  </a:cubicBezTo>
                  <a:cubicBezTo>
                    <a:pt x="3014" y="1234"/>
                    <a:pt x="3015" y="1229"/>
                    <a:pt x="3015" y="1225"/>
                  </a:cubicBezTo>
                  <a:cubicBezTo>
                    <a:pt x="3015" y="1221"/>
                    <a:pt x="3016" y="1215"/>
                    <a:pt x="3018" y="1211"/>
                  </a:cubicBezTo>
                  <a:cubicBezTo>
                    <a:pt x="3018" y="1210"/>
                    <a:pt x="3018" y="1209"/>
                    <a:pt x="3019" y="1208"/>
                  </a:cubicBezTo>
                  <a:cubicBezTo>
                    <a:pt x="3019" y="1207"/>
                    <a:pt x="3020" y="1206"/>
                    <a:pt x="3021" y="1205"/>
                  </a:cubicBezTo>
                  <a:cubicBezTo>
                    <a:pt x="3021" y="1204"/>
                    <a:pt x="3023" y="1202"/>
                    <a:pt x="3024" y="1201"/>
                  </a:cubicBezTo>
                  <a:cubicBezTo>
                    <a:pt x="3028" y="1208"/>
                    <a:pt x="3030" y="1216"/>
                    <a:pt x="3030" y="1225"/>
                  </a:cubicBezTo>
                  <a:cubicBezTo>
                    <a:pt x="3030" y="1233"/>
                    <a:pt x="3028" y="1242"/>
                    <a:pt x="3024" y="1249"/>
                  </a:cubicBezTo>
                  <a:cubicBezTo>
                    <a:pt x="3024" y="1249"/>
                    <a:pt x="3024" y="1249"/>
                    <a:pt x="3024" y="1249"/>
                  </a:cubicBezTo>
                  <a:cubicBezTo>
                    <a:pt x="3023" y="1251"/>
                    <a:pt x="3022" y="1252"/>
                    <a:pt x="3021" y="1254"/>
                  </a:cubicBezTo>
                  <a:cubicBezTo>
                    <a:pt x="3020" y="1255"/>
                    <a:pt x="3019" y="1257"/>
                    <a:pt x="3018" y="1258"/>
                  </a:cubicBezTo>
                  <a:cubicBezTo>
                    <a:pt x="3017" y="1260"/>
                    <a:pt x="3016" y="1262"/>
                    <a:pt x="3015" y="1263"/>
                  </a:cubicBezTo>
                  <a:cubicBezTo>
                    <a:pt x="3014" y="1264"/>
                    <a:pt x="3013" y="1265"/>
                    <a:pt x="3012" y="1266"/>
                  </a:cubicBezTo>
                  <a:cubicBezTo>
                    <a:pt x="3010" y="1267"/>
                    <a:pt x="3009" y="1269"/>
                    <a:pt x="3008" y="1270"/>
                  </a:cubicBezTo>
                  <a:cubicBezTo>
                    <a:pt x="3007" y="1270"/>
                    <a:pt x="3007" y="1271"/>
                    <a:pt x="3006" y="1271"/>
                  </a:cubicBezTo>
                  <a:cubicBezTo>
                    <a:pt x="2726" y="1498"/>
                    <a:pt x="2726" y="1498"/>
                    <a:pt x="2726" y="1498"/>
                  </a:cubicBezTo>
                  <a:cubicBezTo>
                    <a:pt x="2725" y="1498"/>
                    <a:pt x="2725" y="1499"/>
                    <a:pt x="2724" y="1499"/>
                  </a:cubicBezTo>
                  <a:cubicBezTo>
                    <a:pt x="2724" y="1500"/>
                    <a:pt x="2724" y="1500"/>
                    <a:pt x="2724" y="1500"/>
                  </a:cubicBezTo>
                  <a:cubicBezTo>
                    <a:pt x="2723" y="1501"/>
                    <a:pt x="2722" y="1502"/>
                    <a:pt x="2721" y="1503"/>
                  </a:cubicBezTo>
                  <a:cubicBezTo>
                    <a:pt x="2719" y="1505"/>
                    <a:pt x="2718" y="1506"/>
                    <a:pt x="2717" y="1507"/>
                  </a:cubicBezTo>
                  <a:cubicBezTo>
                    <a:pt x="2716" y="1508"/>
                    <a:pt x="2715" y="1510"/>
                    <a:pt x="2714" y="1511"/>
                  </a:cubicBezTo>
                  <a:cubicBezTo>
                    <a:pt x="2713" y="1512"/>
                    <a:pt x="2712" y="1514"/>
                    <a:pt x="2711" y="1515"/>
                  </a:cubicBezTo>
                  <a:cubicBezTo>
                    <a:pt x="2710" y="1517"/>
                    <a:pt x="2709" y="1519"/>
                    <a:pt x="2708" y="1520"/>
                  </a:cubicBezTo>
                  <a:cubicBezTo>
                    <a:pt x="2706" y="1527"/>
                    <a:pt x="2704" y="1534"/>
                    <a:pt x="2704" y="1540"/>
                  </a:cubicBezTo>
                  <a:cubicBezTo>
                    <a:pt x="2704" y="1547"/>
                    <a:pt x="2706" y="1554"/>
                    <a:pt x="2708" y="1560"/>
                  </a:cubicBezTo>
                  <a:cubicBezTo>
                    <a:pt x="2708" y="1560"/>
                    <a:pt x="2708" y="1560"/>
                    <a:pt x="2708" y="1560"/>
                  </a:cubicBezTo>
                  <a:cubicBezTo>
                    <a:pt x="2710" y="1558"/>
                    <a:pt x="2711" y="1556"/>
                    <a:pt x="2711" y="1554"/>
                  </a:cubicBezTo>
                  <a:cubicBezTo>
                    <a:pt x="2713" y="1550"/>
                    <a:pt x="2714" y="1545"/>
                    <a:pt x="2714" y="1540"/>
                  </a:cubicBezTo>
                  <a:cubicBezTo>
                    <a:pt x="2714" y="1536"/>
                    <a:pt x="2715" y="1531"/>
                    <a:pt x="2717" y="1527"/>
                  </a:cubicBezTo>
                  <a:cubicBezTo>
                    <a:pt x="2717" y="1525"/>
                    <a:pt x="2718" y="1523"/>
                    <a:pt x="2720" y="1520"/>
                  </a:cubicBezTo>
                  <a:cubicBezTo>
                    <a:pt x="2720" y="1519"/>
                    <a:pt x="2722" y="1517"/>
                    <a:pt x="2723" y="1516"/>
                  </a:cubicBezTo>
                  <a:cubicBezTo>
                    <a:pt x="2723" y="1516"/>
                    <a:pt x="2723" y="1516"/>
                    <a:pt x="2723" y="1516"/>
                  </a:cubicBezTo>
                  <a:cubicBezTo>
                    <a:pt x="2727" y="1524"/>
                    <a:pt x="2729" y="1532"/>
                    <a:pt x="2729" y="1540"/>
                  </a:cubicBezTo>
                  <a:cubicBezTo>
                    <a:pt x="2729" y="1549"/>
                    <a:pt x="2727" y="1557"/>
                    <a:pt x="2723" y="1565"/>
                  </a:cubicBezTo>
                  <a:cubicBezTo>
                    <a:pt x="2722" y="1567"/>
                    <a:pt x="2721" y="1568"/>
                    <a:pt x="2720" y="1570"/>
                  </a:cubicBezTo>
                  <a:cubicBezTo>
                    <a:pt x="2719" y="1571"/>
                    <a:pt x="2718" y="1573"/>
                    <a:pt x="2717" y="1574"/>
                  </a:cubicBezTo>
                  <a:cubicBezTo>
                    <a:pt x="2716" y="1575"/>
                    <a:pt x="2715" y="1577"/>
                    <a:pt x="2714" y="1578"/>
                  </a:cubicBezTo>
                  <a:cubicBezTo>
                    <a:pt x="2713" y="1579"/>
                    <a:pt x="2712" y="1580"/>
                    <a:pt x="2711" y="1581"/>
                  </a:cubicBezTo>
                  <a:cubicBezTo>
                    <a:pt x="2709" y="1582"/>
                    <a:pt x="2708" y="1585"/>
                    <a:pt x="2707" y="1586"/>
                  </a:cubicBezTo>
                  <a:cubicBezTo>
                    <a:pt x="2707" y="1586"/>
                    <a:pt x="2707" y="1586"/>
                    <a:pt x="2707" y="1586"/>
                  </a:cubicBezTo>
                  <a:cubicBezTo>
                    <a:pt x="2706" y="1586"/>
                    <a:pt x="2706" y="1587"/>
                    <a:pt x="2705" y="1587"/>
                  </a:cubicBezTo>
                  <a:cubicBezTo>
                    <a:pt x="2705" y="1587"/>
                    <a:pt x="2705" y="1587"/>
                    <a:pt x="2705" y="1587"/>
                  </a:cubicBezTo>
                  <a:cubicBezTo>
                    <a:pt x="2426" y="1814"/>
                    <a:pt x="2426" y="1814"/>
                    <a:pt x="2426" y="1814"/>
                  </a:cubicBezTo>
                  <a:cubicBezTo>
                    <a:pt x="2425" y="1814"/>
                    <a:pt x="2425" y="1815"/>
                    <a:pt x="2424" y="1815"/>
                  </a:cubicBezTo>
                  <a:cubicBezTo>
                    <a:pt x="2423" y="1816"/>
                    <a:pt x="2422" y="1817"/>
                    <a:pt x="2421" y="1818"/>
                  </a:cubicBezTo>
                  <a:cubicBezTo>
                    <a:pt x="2419" y="1820"/>
                    <a:pt x="2418" y="1821"/>
                    <a:pt x="2417" y="1822"/>
                  </a:cubicBezTo>
                  <a:cubicBezTo>
                    <a:pt x="2416" y="1823"/>
                    <a:pt x="2415" y="1826"/>
                    <a:pt x="2414" y="1827"/>
                  </a:cubicBezTo>
                  <a:cubicBezTo>
                    <a:pt x="2413" y="1828"/>
                    <a:pt x="2412" y="1830"/>
                    <a:pt x="2411" y="1831"/>
                  </a:cubicBezTo>
                  <a:cubicBezTo>
                    <a:pt x="2410" y="1833"/>
                    <a:pt x="2409" y="1835"/>
                    <a:pt x="2408" y="1836"/>
                  </a:cubicBezTo>
                  <a:cubicBezTo>
                    <a:pt x="2406" y="1842"/>
                    <a:pt x="2404" y="1850"/>
                    <a:pt x="2404" y="1856"/>
                  </a:cubicBezTo>
                  <a:cubicBezTo>
                    <a:pt x="2404" y="1862"/>
                    <a:pt x="2406" y="1869"/>
                    <a:pt x="2408" y="1875"/>
                  </a:cubicBezTo>
                  <a:cubicBezTo>
                    <a:pt x="2408" y="1875"/>
                    <a:pt x="2408" y="1875"/>
                    <a:pt x="2408" y="1875"/>
                  </a:cubicBezTo>
                  <a:cubicBezTo>
                    <a:pt x="2410" y="1873"/>
                    <a:pt x="2411" y="1871"/>
                    <a:pt x="2411" y="1869"/>
                  </a:cubicBezTo>
                  <a:cubicBezTo>
                    <a:pt x="2413" y="1865"/>
                    <a:pt x="2414" y="1860"/>
                    <a:pt x="2414" y="1856"/>
                  </a:cubicBezTo>
                  <a:cubicBezTo>
                    <a:pt x="2414" y="1856"/>
                    <a:pt x="2414" y="1856"/>
                    <a:pt x="2414" y="1856"/>
                  </a:cubicBezTo>
                  <a:cubicBezTo>
                    <a:pt x="2417" y="1856"/>
                    <a:pt x="2418" y="1856"/>
                    <a:pt x="2418" y="1856"/>
                  </a:cubicBezTo>
                  <a:cubicBezTo>
                    <a:pt x="2418" y="1856"/>
                    <a:pt x="2418" y="1856"/>
                    <a:pt x="2418" y="1856"/>
                  </a:cubicBezTo>
                  <a:cubicBezTo>
                    <a:pt x="2422" y="1856"/>
                    <a:pt x="2423" y="1856"/>
                    <a:pt x="2423" y="1856"/>
                  </a:cubicBezTo>
                  <a:cubicBezTo>
                    <a:pt x="2423" y="1856"/>
                    <a:pt x="2423" y="1856"/>
                    <a:pt x="2423" y="1856"/>
                  </a:cubicBezTo>
                  <a:cubicBezTo>
                    <a:pt x="2428" y="1856"/>
                    <a:pt x="2428" y="1856"/>
                    <a:pt x="2428" y="1856"/>
                  </a:cubicBezTo>
                  <a:cubicBezTo>
                    <a:pt x="2428" y="1848"/>
                    <a:pt x="2426" y="1840"/>
                    <a:pt x="2422" y="1832"/>
                  </a:cubicBezTo>
                  <a:cubicBezTo>
                    <a:pt x="2423" y="1832"/>
                    <a:pt x="2423" y="1832"/>
                    <a:pt x="2423" y="1832"/>
                  </a:cubicBezTo>
                  <a:cubicBezTo>
                    <a:pt x="2427" y="1839"/>
                    <a:pt x="2429" y="1848"/>
                    <a:pt x="2429" y="1856"/>
                  </a:cubicBezTo>
                  <a:cubicBezTo>
                    <a:pt x="2429" y="1856"/>
                    <a:pt x="2429" y="1856"/>
                    <a:pt x="2429" y="1856"/>
                  </a:cubicBezTo>
                  <a:cubicBezTo>
                    <a:pt x="2429" y="1864"/>
                    <a:pt x="2427" y="1873"/>
                    <a:pt x="2423" y="1880"/>
                  </a:cubicBezTo>
                  <a:cubicBezTo>
                    <a:pt x="2422" y="1882"/>
                    <a:pt x="2421" y="1883"/>
                    <a:pt x="2420" y="1885"/>
                  </a:cubicBezTo>
                  <a:cubicBezTo>
                    <a:pt x="2419" y="1887"/>
                    <a:pt x="2418" y="1889"/>
                    <a:pt x="2417" y="1890"/>
                  </a:cubicBezTo>
                  <a:cubicBezTo>
                    <a:pt x="2416" y="1891"/>
                    <a:pt x="2415" y="1893"/>
                    <a:pt x="2414" y="1894"/>
                  </a:cubicBezTo>
                  <a:cubicBezTo>
                    <a:pt x="2413" y="1895"/>
                    <a:pt x="2412" y="1896"/>
                    <a:pt x="2411" y="1897"/>
                  </a:cubicBezTo>
                  <a:cubicBezTo>
                    <a:pt x="2409" y="1898"/>
                    <a:pt x="2408" y="1900"/>
                    <a:pt x="2407" y="1901"/>
                  </a:cubicBezTo>
                  <a:cubicBezTo>
                    <a:pt x="2406" y="1901"/>
                    <a:pt x="2406" y="1902"/>
                    <a:pt x="2405" y="1902"/>
                  </a:cubicBezTo>
                  <a:cubicBezTo>
                    <a:pt x="2125" y="2129"/>
                    <a:pt x="2125" y="2129"/>
                    <a:pt x="2125" y="2129"/>
                  </a:cubicBezTo>
                  <a:cubicBezTo>
                    <a:pt x="2124" y="2129"/>
                    <a:pt x="2124" y="2130"/>
                    <a:pt x="2123" y="2130"/>
                  </a:cubicBezTo>
                  <a:cubicBezTo>
                    <a:pt x="2122" y="2131"/>
                    <a:pt x="2121" y="2132"/>
                    <a:pt x="2120" y="2134"/>
                  </a:cubicBezTo>
                  <a:cubicBezTo>
                    <a:pt x="2118" y="2136"/>
                    <a:pt x="2117" y="2137"/>
                    <a:pt x="2116" y="2138"/>
                  </a:cubicBezTo>
                  <a:cubicBezTo>
                    <a:pt x="2115" y="2139"/>
                    <a:pt x="2114" y="2141"/>
                    <a:pt x="2113" y="2142"/>
                  </a:cubicBezTo>
                  <a:cubicBezTo>
                    <a:pt x="2112" y="2143"/>
                    <a:pt x="2111" y="2145"/>
                    <a:pt x="2110" y="2146"/>
                  </a:cubicBezTo>
                  <a:cubicBezTo>
                    <a:pt x="2109" y="2148"/>
                    <a:pt x="2108" y="2150"/>
                    <a:pt x="2107" y="2151"/>
                  </a:cubicBezTo>
                  <a:cubicBezTo>
                    <a:pt x="2105" y="2158"/>
                    <a:pt x="2103" y="2165"/>
                    <a:pt x="2103" y="2171"/>
                  </a:cubicBezTo>
                  <a:cubicBezTo>
                    <a:pt x="2103" y="2177"/>
                    <a:pt x="2105" y="2185"/>
                    <a:pt x="2107" y="2191"/>
                  </a:cubicBezTo>
                  <a:cubicBezTo>
                    <a:pt x="2107" y="2191"/>
                    <a:pt x="2107" y="2191"/>
                    <a:pt x="2107" y="2191"/>
                  </a:cubicBezTo>
                  <a:cubicBezTo>
                    <a:pt x="2109" y="2189"/>
                    <a:pt x="2110" y="2187"/>
                    <a:pt x="2110" y="2185"/>
                  </a:cubicBezTo>
                  <a:cubicBezTo>
                    <a:pt x="2112" y="2181"/>
                    <a:pt x="2113" y="2176"/>
                    <a:pt x="2113" y="2171"/>
                  </a:cubicBezTo>
                  <a:cubicBezTo>
                    <a:pt x="2113" y="2167"/>
                    <a:pt x="2114" y="2162"/>
                    <a:pt x="2116" y="2158"/>
                  </a:cubicBezTo>
                  <a:cubicBezTo>
                    <a:pt x="2116" y="2156"/>
                    <a:pt x="2117" y="2154"/>
                    <a:pt x="2119" y="2151"/>
                  </a:cubicBezTo>
                  <a:cubicBezTo>
                    <a:pt x="2119" y="2150"/>
                    <a:pt x="2121" y="2149"/>
                    <a:pt x="2122" y="2147"/>
                  </a:cubicBezTo>
                  <a:cubicBezTo>
                    <a:pt x="2122" y="2147"/>
                    <a:pt x="2122" y="2147"/>
                    <a:pt x="2122" y="2147"/>
                  </a:cubicBezTo>
                  <a:cubicBezTo>
                    <a:pt x="2126" y="2155"/>
                    <a:pt x="2128" y="2163"/>
                    <a:pt x="2128" y="2171"/>
                  </a:cubicBezTo>
                  <a:cubicBezTo>
                    <a:pt x="2128" y="2180"/>
                    <a:pt x="2126" y="2188"/>
                    <a:pt x="2122" y="2196"/>
                  </a:cubicBezTo>
                  <a:cubicBezTo>
                    <a:pt x="2121" y="2198"/>
                    <a:pt x="2120" y="2199"/>
                    <a:pt x="2119" y="2201"/>
                  </a:cubicBezTo>
                  <a:cubicBezTo>
                    <a:pt x="2118" y="2202"/>
                    <a:pt x="2117" y="2204"/>
                    <a:pt x="2116" y="2205"/>
                  </a:cubicBezTo>
                  <a:cubicBezTo>
                    <a:pt x="2115" y="2206"/>
                    <a:pt x="2114" y="2208"/>
                    <a:pt x="2113" y="2209"/>
                  </a:cubicBezTo>
                  <a:cubicBezTo>
                    <a:pt x="2112" y="2210"/>
                    <a:pt x="2111" y="2211"/>
                    <a:pt x="2110" y="2212"/>
                  </a:cubicBezTo>
                  <a:cubicBezTo>
                    <a:pt x="2108" y="2213"/>
                    <a:pt x="2107" y="2216"/>
                    <a:pt x="2106" y="2217"/>
                  </a:cubicBezTo>
                  <a:cubicBezTo>
                    <a:pt x="2105" y="2217"/>
                    <a:pt x="2105" y="2218"/>
                    <a:pt x="2104" y="2218"/>
                  </a:cubicBezTo>
                  <a:cubicBezTo>
                    <a:pt x="1825" y="2445"/>
                    <a:pt x="1825" y="2445"/>
                    <a:pt x="1825" y="2445"/>
                  </a:cubicBezTo>
                  <a:cubicBezTo>
                    <a:pt x="1824" y="2445"/>
                    <a:pt x="1824" y="2446"/>
                    <a:pt x="1823" y="2446"/>
                  </a:cubicBezTo>
                  <a:cubicBezTo>
                    <a:pt x="1822" y="2447"/>
                    <a:pt x="1821" y="2448"/>
                    <a:pt x="1820" y="2449"/>
                  </a:cubicBezTo>
                  <a:cubicBezTo>
                    <a:pt x="1818" y="2451"/>
                    <a:pt x="1817" y="2452"/>
                    <a:pt x="1816" y="2453"/>
                  </a:cubicBezTo>
                  <a:cubicBezTo>
                    <a:pt x="1815" y="2454"/>
                    <a:pt x="1814" y="2456"/>
                    <a:pt x="1813" y="2457"/>
                  </a:cubicBezTo>
                  <a:cubicBezTo>
                    <a:pt x="1813" y="2457"/>
                    <a:pt x="1813" y="2457"/>
                    <a:pt x="1813" y="2457"/>
                  </a:cubicBezTo>
                  <a:cubicBezTo>
                    <a:pt x="1812" y="2458"/>
                    <a:pt x="1811" y="2460"/>
                    <a:pt x="1810" y="2461"/>
                  </a:cubicBezTo>
                  <a:cubicBezTo>
                    <a:pt x="1809" y="2463"/>
                    <a:pt x="1808" y="2466"/>
                    <a:pt x="1807" y="2467"/>
                  </a:cubicBezTo>
                  <a:cubicBezTo>
                    <a:pt x="1807" y="2467"/>
                    <a:pt x="1807" y="2467"/>
                    <a:pt x="1807" y="2467"/>
                  </a:cubicBezTo>
                  <a:cubicBezTo>
                    <a:pt x="1805" y="2474"/>
                    <a:pt x="1803" y="2481"/>
                    <a:pt x="1803" y="2487"/>
                  </a:cubicBezTo>
                  <a:cubicBezTo>
                    <a:pt x="1803" y="2493"/>
                    <a:pt x="1805" y="2501"/>
                    <a:pt x="1807" y="2507"/>
                  </a:cubicBezTo>
                  <a:cubicBezTo>
                    <a:pt x="1807" y="2507"/>
                    <a:pt x="1807" y="2507"/>
                    <a:pt x="1807" y="2507"/>
                  </a:cubicBezTo>
                  <a:cubicBezTo>
                    <a:pt x="1809" y="2505"/>
                    <a:pt x="1810" y="2503"/>
                    <a:pt x="1810" y="2501"/>
                  </a:cubicBezTo>
                  <a:cubicBezTo>
                    <a:pt x="1810" y="2500"/>
                    <a:pt x="1811" y="2498"/>
                    <a:pt x="1811" y="2496"/>
                  </a:cubicBezTo>
                  <a:cubicBezTo>
                    <a:pt x="1811" y="2495"/>
                    <a:pt x="1812" y="2495"/>
                    <a:pt x="1812" y="2494"/>
                  </a:cubicBezTo>
                  <a:cubicBezTo>
                    <a:pt x="1812" y="2494"/>
                    <a:pt x="1812" y="2494"/>
                    <a:pt x="1812" y="2493"/>
                  </a:cubicBezTo>
                  <a:cubicBezTo>
                    <a:pt x="1812" y="2491"/>
                    <a:pt x="1813" y="2489"/>
                    <a:pt x="1813" y="2487"/>
                  </a:cubicBezTo>
                  <a:cubicBezTo>
                    <a:pt x="1813" y="2487"/>
                    <a:pt x="1813" y="2487"/>
                    <a:pt x="1813" y="2487"/>
                  </a:cubicBezTo>
                  <a:cubicBezTo>
                    <a:pt x="1813" y="2483"/>
                    <a:pt x="1814" y="2477"/>
                    <a:pt x="1816" y="2473"/>
                  </a:cubicBezTo>
                  <a:cubicBezTo>
                    <a:pt x="1816" y="2471"/>
                    <a:pt x="1817" y="2469"/>
                    <a:pt x="1819" y="2467"/>
                  </a:cubicBezTo>
                  <a:cubicBezTo>
                    <a:pt x="1819" y="2466"/>
                    <a:pt x="1821" y="2464"/>
                    <a:pt x="1822" y="2463"/>
                  </a:cubicBezTo>
                  <a:cubicBezTo>
                    <a:pt x="1822" y="2463"/>
                    <a:pt x="1822" y="2464"/>
                    <a:pt x="1822" y="2465"/>
                  </a:cubicBezTo>
                  <a:cubicBezTo>
                    <a:pt x="1826" y="2471"/>
                    <a:pt x="1828" y="2479"/>
                    <a:pt x="1828" y="2487"/>
                  </a:cubicBezTo>
                  <a:cubicBezTo>
                    <a:pt x="1828" y="2495"/>
                    <a:pt x="1826" y="2504"/>
                    <a:pt x="1822" y="2511"/>
                  </a:cubicBezTo>
                  <a:cubicBezTo>
                    <a:pt x="1821" y="2513"/>
                    <a:pt x="1820" y="2514"/>
                    <a:pt x="1819" y="2516"/>
                  </a:cubicBezTo>
                  <a:cubicBezTo>
                    <a:pt x="1818" y="2517"/>
                    <a:pt x="1817" y="2519"/>
                    <a:pt x="1816" y="2520"/>
                  </a:cubicBezTo>
                  <a:cubicBezTo>
                    <a:pt x="1815" y="2521"/>
                    <a:pt x="1815" y="2522"/>
                    <a:pt x="1814" y="2523"/>
                  </a:cubicBezTo>
                  <a:cubicBezTo>
                    <a:pt x="1814" y="2523"/>
                    <a:pt x="1813" y="2524"/>
                    <a:pt x="1813" y="2525"/>
                  </a:cubicBezTo>
                  <a:cubicBezTo>
                    <a:pt x="1813" y="2524"/>
                    <a:pt x="1813" y="2524"/>
                    <a:pt x="1813" y="2524"/>
                  </a:cubicBezTo>
                  <a:cubicBezTo>
                    <a:pt x="1812" y="2525"/>
                    <a:pt x="1811" y="2526"/>
                    <a:pt x="1810" y="2527"/>
                  </a:cubicBezTo>
                  <a:cubicBezTo>
                    <a:pt x="1808" y="2529"/>
                    <a:pt x="1807" y="2531"/>
                    <a:pt x="1806" y="2532"/>
                  </a:cubicBezTo>
                  <a:cubicBezTo>
                    <a:pt x="1805" y="2532"/>
                    <a:pt x="1805" y="2533"/>
                    <a:pt x="1804" y="2533"/>
                  </a:cubicBezTo>
                  <a:cubicBezTo>
                    <a:pt x="1524" y="2760"/>
                    <a:pt x="1524" y="2760"/>
                    <a:pt x="1524" y="2760"/>
                  </a:cubicBezTo>
                  <a:cubicBezTo>
                    <a:pt x="1523" y="2760"/>
                    <a:pt x="1523" y="2761"/>
                    <a:pt x="1522" y="2761"/>
                  </a:cubicBezTo>
                  <a:cubicBezTo>
                    <a:pt x="1521" y="2762"/>
                    <a:pt x="1520" y="2763"/>
                    <a:pt x="1519" y="2764"/>
                  </a:cubicBezTo>
                  <a:cubicBezTo>
                    <a:pt x="1517" y="2766"/>
                    <a:pt x="1516" y="2767"/>
                    <a:pt x="1515" y="2768"/>
                  </a:cubicBezTo>
                  <a:cubicBezTo>
                    <a:pt x="1514" y="2769"/>
                    <a:pt x="1513" y="2772"/>
                    <a:pt x="1512" y="2773"/>
                  </a:cubicBezTo>
                  <a:cubicBezTo>
                    <a:pt x="1511" y="2774"/>
                    <a:pt x="1510" y="2776"/>
                    <a:pt x="1509" y="2777"/>
                  </a:cubicBezTo>
                  <a:cubicBezTo>
                    <a:pt x="1508" y="2779"/>
                    <a:pt x="1507" y="2781"/>
                    <a:pt x="1506" y="2782"/>
                  </a:cubicBezTo>
                  <a:cubicBezTo>
                    <a:pt x="1504" y="2788"/>
                    <a:pt x="1502" y="2796"/>
                    <a:pt x="1502" y="2802"/>
                  </a:cubicBezTo>
                  <a:cubicBezTo>
                    <a:pt x="1502" y="2802"/>
                    <a:pt x="1502" y="2802"/>
                    <a:pt x="1502" y="2802"/>
                  </a:cubicBezTo>
                  <a:cubicBezTo>
                    <a:pt x="1502" y="2809"/>
                    <a:pt x="1504" y="2816"/>
                    <a:pt x="1506" y="2822"/>
                  </a:cubicBezTo>
                  <a:cubicBezTo>
                    <a:pt x="1508" y="2820"/>
                    <a:pt x="1509" y="2818"/>
                    <a:pt x="1509" y="2816"/>
                  </a:cubicBezTo>
                  <a:cubicBezTo>
                    <a:pt x="1511" y="2812"/>
                    <a:pt x="1512" y="2806"/>
                    <a:pt x="1512" y="2802"/>
                  </a:cubicBezTo>
                  <a:cubicBezTo>
                    <a:pt x="1512" y="2798"/>
                    <a:pt x="1513" y="2793"/>
                    <a:pt x="1515" y="2788"/>
                  </a:cubicBezTo>
                  <a:cubicBezTo>
                    <a:pt x="1515" y="2786"/>
                    <a:pt x="1516" y="2784"/>
                    <a:pt x="1518" y="2782"/>
                  </a:cubicBezTo>
                  <a:cubicBezTo>
                    <a:pt x="1518" y="2781"/>
                    <a:pt x="1520" y="2779"/>
                    <a:pt x="1521" y="2778"/>
                  </a:cubicBezTo>
                  <a:cubicBezTo>
                    <a:pt x="1525" y="2785"/>
                    <a:pt x="1527" y="2794"/>
                    <a:pt x="1527" y="2802"/>
                  </a:cubicBezTo>
                  <a:cubicBezTo>
                    <a:pt x="1527" y="2802"/>
                    <a:pt x="1527" y="2802"/>
                    <a:pt x="1527" y="2803"/>
                  </a:cubicBezTo>
                  <a:cubicBezTo>
                    <a:pt x="1527" y="2811"/>
                    <a:pt x="1525" y="2819"/>
                    <a:pt x="1521" y="2826"/>
                  </a:cubicBezTo>
                  <a:cubicBezTo>
                    <a:pt x="1520" y="2828"/>
                    <a:pt x="1519" y="2829"/>
                    <a:pt x="1518" y="2831"/>
                  </a:cubicBezTo>
                  <a:cubicBezTo>
                    <a:pt x="1517" y="2833"/>
                    <a:pt x="1516" y="2835"/>
                    <a:pt x="1515" y="2836"/>
                  </a:cubicBezTo>
                  <a:cubicBezTo>
                    <a:pt x="1514" y="2837"/>
                    <a:pt x="1513" y="2839"/>
                    <a:pt x="1512" y="2840"/>
                  </a:cubicBezTo>
                  <a:cubicBezTo>
                    <a:pt x="1511" y="2841"/>
                    <a:pt x="1510" y="2842"/>
                    <a:pt x="1509" y="2843"/>
                  </a:cubicBezTo>
                  <a:cubicBezTo>
                    <a:pt x="1507" y="2844"/>
                    <a:pt x="1506" y="2846"/>
                    <a:pt x="1505" y="2847"/>
                  </a:cubicBezTo>
                  <a:cubicBezTo>
                    <a:pt x="1504" y="2847"/>
                    <a:pt x="1504" y="2848"/>
                    <a:pt x="1503" y="2848"/>
                  </a:cubicBezTo>
                  <a:cubicBezTo>
                    <a:pt x="1224" y="3076"/>
                    <a:pt x="1224" y="3076"/>
                    <a:pt x="1224" y="3076"/>
                  </a:cubicBezTo>
                  <a:cubicBezTo>
                    <a:pt x="1223" y="3076"/>
                    <a:pt x="1223" y="3077"/>
                    <a:pt x="1222" y="3077"/>
                  </a:cubicBezTo>
                  <a:cubicBezTo>
                    <a:pt x="1221" y="3078"/>
                    <a:pt x="1220" y="3079"/>
                    <a:pt x="1219" y="3080"/>
                  </a:cubicBezTo>
                  <a:cubicBezTo>
                    <a:pt x="1217" y="3082"/>
                    <a:pt x="1216" y="3083"/>
                    <a:pt x="1215" y="3084"/>
                  </a:cubicBezTo>
                  <a:cubicBezTo>
                    <a:pt x="1214" y="3085"/>
                    <a:pt x="1213" y="3087"/>
                    <a:pt x="1212" y="3088"/>
                  </a:cubicBezTo>
                  <a:cubicBezTo>
                    <a:pt x="1211" y="3089"/>
                    <a:pt x="1210" y="3091"/>
                    <a:pt x="1209" y="3092"/>
                  </a:cubicBezTo>
                  <a:cubicBezTo>
                    <a:pt x="1208" y="3095"/>
                    <a:pt x="1207" y="3097"/>
                    <a:pt x="1206" y="3098"/>
                  </a:cubicBezTo>
                  <a:cubicBezTo>
                    <a:pt x="1204" y="3104"/>
                    <a:pt x="1202" y="3111"/>
                    <a:pt x="1202" y="3118"/>
                  </a:cubicBezTo>
                  <a:cubicBezTo>
                    <a:pt x="1202" y="3118"/>
                    <a:pt x="1202" y="3118"/>
                    <a:pt x="1202" y="3118"/>
                  </a:cubicBezTo>
                  <a:cubicBezTo>
                    <a:pt x="1202" y="3124"/>
                    <a:pt x="1204" y="3131"/>
                    <a:pt x="1206" y="3138"/>
                  </a:cubicBezTo>
                  <a:cubicBezTo>
                    <a:pt x="1208" y="3136"/>
                    <a:pt x="1209" y="3133"/>
                    <a:pt x="1209" y="3131"/>
                  </a:cubicBezTo>
                  <a:cubicBezTo>
                    <a:pt x="1210" y="3129"/>
                    <a:pt x="1211" y="3127"/>
                    <a:pt x="1211" y="3125"/>
                  </a:cubicBezTo>
                  <a:cubicBezTo>
                    <a:pt x="1212" y="3122"/>
                    <a:pt x="1212" y="3120"/>
                    <a:pt x="1212" y="3118"/>
                  </a:cubicBezTo>
                  <a:cubicBezTo>
                    <a:pt x="1212" y="3116"/>
                    <a:pt x="1212" y="3115"/>
                    <a:pt x="1212" y="3113"/>
                  </a:cubicBezTo>
                  <a:cubicBezTo>
                    <a:pt x="1213" y="3110"/>
                    <a:pt x="1213" y="3107"/>
                    <a:pt x="1215" y="3104"/>
                  </a:cubicBezTo>
                  <a:cubicBezTo>
                    <a:pt x="1215" y="3102"/>
                    <a:pt x="1216" y="3100"/>
                    <a:pt x="1218" y="3098"/>
                  </a:cubicBezTo>
                  <a:cubicBezTo>
                    <a:pt x="1218" y="3097"/>
                    <a:pt x="1220" y="3095"/>
                    <a:pt x="1221" y="3093"/>
                  </a:cubicBezTo>
                  <a:cubicBezTo>
                    <a:pt x="1225" y="3101"/>
                    <a:pt x="1227" y="3109"/>
                    <a:pt x="1227" y="3118"/>
                  </a:cubicBezTo>
                  <a:cubicBezTo>
                    <a:pt x="1227" y="3118"/>
                    <a:pt x="1227" y="3118"/>
                    <a:pt x="1227" y="3118"/>
                  </a:cubicBezTo>
                  <a:cubicBezTo>
                    <a:pt x="1227" y="3126"/>
                    <a:pt x="1225" y="3135"/>
                    <a:pt x="1221" y="3142"/>
                  </a:cubicBezTo>
                  <a:cubicBezTo>
                    <a:pt x="1220" y="3144"/>
                    <a:pt x="1219" y="3145"/>
                    <a:pt x="1218" y="3147"/>
                  </a:cubicBezTo>
                  <a:cubicBezTo>
                    <a:pt x="1217" y="3148"/>
                    <a:pt x="1216" y="3150"/>
                    <a:pt x="1215" y="3151"/>
                  </a:cubicBezTo>
                  <a:cubicBezTo>
                    <a:pt x="1214" y="3152"/>
                    <a:pt x="1213" y="3154"/>
                    <a:pt x="1212" y="3156"/>
                  </a:cubicBezTo>
                  <a:cubicBezTo>
                    <a:pt x="1211" y="3157"/>
                    <a:pt x="1210" y="3158"/>
                    <a:pt x="1209" y="3159"/>
                  </a:cubicBezTo>
                  <a:cubicBezTo>
                    <a:pt x="1207" y="3160"/>
                    <a:pt x="1206" y="3162"/>
                    <a:pt x="1205" y="3163"/>
                  </a:cubicBezTo>
                  <a:cubicBezTo>
                    <a:pt x="1204" y="3163"/>
                    <a:pt x="1204" y="3164"/>
                    <a:pt x="1203" y="3164"/>
                  </a:cubicBezTo>
                  <a:cubicBezTo>
                    <a:pt x="923" y="3391"/>
                    <a:pt x="923" y="3391"/>
                    <a:pt x="923" y="3391"/>
                  </a:cubicBezTo>
                  <a:cubicBezTo>
                    <a:pt x="922" y="3391"/>
                    <a:pt x="922" y="3392"/>
                    <a:pt x="921" y="3392"/>
                  </a:cubicBezTo>
                  <a:cubicBezTo>
                    <a:pt x="920" y="3393"/>
                    <a:pt x="919" y="3394"/>
                    <a:pt x="918" y="3395"/>
                  </a:cubicBezTo>
                  <a:cubicBezTo>
                    <a:pt x="916" y="3397"/>
                    <a:pt x="915" y="3399"/>
                    <a:pt x="914" y="3400"/>
                  </a:cubicBezTo>
                  <a:cubicBezTo>
                    <a:pt x="913" y="3401"/>
                    <a:pt x="912" y="3403"/>
                    <a:pt x="911" y="3404"/>
                  </a:cubicBezTo>
                  <a:cubicBezTo>
                    <a:pt x="910" y="3405"/>
                    <a:pt x="909" y="3407"/>
                    <a:pt x="908" y="3408"/>
                  </a:cubicBezTo>
                  <a:cubicBezTo>
                    <a:pt x="907" y="3410"/>
                    <a:pt x="906" y="3412"/>
                    <a:pt x="905" y="3413"/>
                  </a:cubicBezTo>
                  <a:cubicBezTo>
                    <a:pt x="904" y="3416"/>
                    <a:pt x="903" y="3420"/>
                    <a:pt x="903" y="3423"/>
                  </a:cubicBezTo>
                  <a:cubicBezTo>
                    <a:pt x="902" y="3427"/>
                    <a:pt x="901" y="3430"/>
                    <a:pt x="901" y="3433"/>
                  </a:cubicBezTo>
                  <a:cubicBezTo>
                    <a:pt x="901" y="3440"/>
                    <a:pt x="903" y="3447"/>
                    <a:pt x="905" y="3453"/>
                  </a:cubicBezTo>
                  <a:cubicBezTo>
                    <a:pt x="907" y="3451"/>
                    <a:pt x="908" y="3449"/>
                    <a:pt x="908" y="3447"/>
                  </a:cubicBezTo>
                  <a:cubicBezTo>
                    <a:pt x="909" y="3445"/>
                    <a:pt x="910" y="3443"/>
                    <a:pt x="911" y="3440"/>
                  </a:cubicBezTo>
                  <a:cubicBezTo>
                    <a:pt x="911" y="3438"/>
                    <a:pt x="911" y="3435"/>
                    <a:pt x="911" y="3433"/>
                  </a:cubicBezTo>
                  <a:cubicBezTo>
                    <a:pt x="911" y="3431"/>
                    <a:pt x="912" y="3429"/>
                    <a:pt x="912" y="3427"/>
                  </a:cubicBezTo>
                  <a:cubicBezTo>
                    <a:pt x="913" y="3424"/>
                    <a:pt x="913" y="3422"/>
                    <a:pt x="914" y="3420"/>
                  </a:cubicBezTo>
                  <a:cubicBezTo>
                    <a:pt x="914" y="3417"/>
                    <a:pt x="915" y="3415"/>
                    <a:pt x="917" y="3413"/>
                  </a:cubicBezTo>
                  <a:cubicBezTo>
                    <a:pt x="917" y="3412"/>
                    <a:pt x="919" y="3410"/>
                    <a:pt x="920" y="3409"/>
                  </a:cubicBezTo>
                  <a:cubicBezTo>
                    <a:pt x="924" y="3416"/>
                    <a:pt x="926" y="3425"/>
                    <a:pt x="926" y="3433"/>
                  </a:cubicBezTo>
                  <a:cubicBezTo>
                    <a:pt x="926" y="3438"/>
                    <a:pt x="926" y="3442"/>
                    <a:pt x="925" y="3446"/>
                  </a:cubicBezTo>
                  <a:cubicBezTo>
                    <a:pt x="924" y="3450"/>
                    <a:pt x="922" y="3454"/>
                    <a:pt x="920" y="3457"/>
                  </a:cubicBezTo>
                  <a:cubicBezTo>
                    <a:pt x="919" y="3460"/>
                    <a:pt x="918" y="3461"/>
                    <a:pt x="917" y="3463"/>
                  </a:cubicBezTo>
                  <a:cubicBezTo>
                    <a:pt x="916" y="3464"/>
                    <a:pt x="915" y="3466"/>
                    <a:pt x="914" y="3467"/>
                  </a:cubicBezTo>
                  <a:cubicBezTo>
                    <a:pt x="913" y="3468"/>
                    <a:pt x="912" y="3470"/>
                    <a:pt x="911" y="3471"/>
                  </a:cubicBezTo>
                  <a:cubicBezTo>
                    <a:pt x="910" y="3472"/>
                    <a:pt x="909" y="3473"/>
                    <a:pt x="908" y="3474"/>
                  </a:cubicBezTo>
                  <a:cubicBezTo>
                    <a:pt x="906" y="3475"/>
                    <a:pt x="905" y="3477"/>
                    <a:pt x="904" y="3479"/>
                  </a:cubicBezTo>
                  <a:cubicBezTo>
                    <a:pt x="903" y="3479"/>
                    <a:pt x="903" y="3480"/>
                    <a:pt x="902" y="3480"/>
                  </a:cubicBezTo>
                  <a:cubicBezTo>
                    <a:pt x="623" y="3707"/>
                    <a:pt x="623" y="3707"/>
                    <a:pt x="623" y="3707"/>
                  </a:cubicBezTo>
                  <a:cubicBezTo>
                    <a:pt x="622" y="3707"/>
                    <a:pt x="622" y="3708"/>
                    <a:pt x="621" y="3708"/>
                  </a:cubicBezTo>
                  <a:cubicBezTo>
                    <a:pt x="620" y="3709"/>
                    <a:pt x="619" y="3710"/>
                    <a:pt x="618" y="3711"/>
                  </a:cubicBezTo>
                  <a:cubicBezTo>
                    <a:pt x="616" y="3713"/>
                    <a:pt x="615" y="3714"/>
                    <a:pt x="614" y="3715"/>
                  </a:cubicBezTo>
                  <a:cubicBezTo>
                    <a:pt x="613" y="3716"/>
                    <a:pt x="612" y="3718"/>
                    <a:pt x="611" y="3719"/>
                  </a:cubicBezTo>
                  <a:cubicBezTo>
                    <a:pt x="610" y="3720"/>
                    <a:pt x="609" y="3723"/>
                    <a:pt x="608" y="3724"/>
                  </a:cubicBezTo>
                  <a:cubicBezTo>
                    <a:pt x="607" y="3726"/>
                    <a:pt x="606" y="3728"/>
                    <a:pt x="605" y="3729"/>
                  </a:cubicBezTo>
                  <a:cubicBezTo>
                    <a:pt x="605" y="3729"/>
                    <a:pt x="605" y="3729"/>
                    <a:pt x="605" y="3729"/>
                  </a:cubicBezTo>
                  <a:cubicBezTo>
                    <a:pt x="603" y="3735"/>
                    <a:pt x="601" y="3743"/>
                    <a:pt x="601" y="3749"/>
                  </a:cubicBezTo>
                  <a:cubicBezTo>
                    <a:pt x="601" y="3755"/>
                    <a:pt x="603" y="3763"/>
                    <a:pt x="605" y="3769"/>
                  </a:cubicBezTo>
                  <a:cubicBezTo>
                    <a:pt x="606" y="3768"/>
                    <a:pt x="607" y="3767"/>
                    <a:pt x="607" y="3766"/>
                  </a:cubicBezTo>
                  <a:cubicBezTo>
                    <a:pt x="608" y="3765"/>
                    <a:pt x="608" y="3764"/>
                    <a:pt x="608" y="3763"/>
                  </a:cubicBezTo>
                  <a:cubicBezTo>
                    <a:pt x="610" y="3758"/>
                    <a:pt x="611" y="3753"/>
                    <a:pt x="611" y="3749"/>
                  </a:cubicBezTo>
                  <a:cubicBezTo>
                    <a:pt x="611" y="3745"/>
                    <a:pt x="612" y="3739"/>
                    <a:pt x="614" y="3735"/>
                  </a:cubicBezTo>
                  <a:cubicBezTo>
                    <a:pt x="614" y="3734"/>
                    <a:pt x="614" y="3733"/>
                    <a:pt x="615" y="3732"/>
                  </a:cubicBezTo>
                  <a:cubicBezTo>
                    <a:pt x="615" y="3731"/>
                    <a:pt x="616" y="3730"/>
                    <a:pt x="617" y="3729"/>
                  </a:cubicBezTo>
                  <a:cubicBezTo>
                    <a:pt x="617" y="3728"/>
                    <a:pt x="619" y="3726"/>
                    <a:pt x="620" y="3725"/>
                  </a:cubicBezTo>
                  <a:cubicBezTo>
                    <a:pt x="624" y="3732"/>
                    <a:pt x="626" y="3740"/>
                    <a:pt x="626" y="3749"/>
                  </a:cubicBezTo>
                  <a:cubicBezTo>
                    <a:pt x="626" y="3757"/>
                    <a:pt x="624" y="3766"/>
                    <a:pt x="620" y="3773"/>
                  </a:cubicBezTo>
                  <a:cubicBezTo>
                    <a:pt x="620" y="3773"/>
                    <a:pt x="620" y="3773"/>
                    <a:pt x="620" y="3773"/>
                  </a:cubicBezTo>
                  <a:cubicBezTo>
                    <a:pt x="619" y="3775"/>
                    <a:pt x="618" y="3776"/>
                    <a:pt x="617" y="3778"/>
                  </a:cubicBezTo>
                  <a:cubicBezTo>
                    <a:pt x="616" y="3779"/>
                    <a:pt x="615" y="3781"/>
                    <a:pt x="614" y="3783"/>
                  </a:cubicBezTo>
                  <a:cubicBezTo>
                    <a:pt x="613" y="3784"/>
                    <a:pt x="612" y="3786"/>
                    <a:pt x="611" y="3787"/>
                  </a:cubicBezTo>
                  <a:cubicBezTo>
                    <a:pt x="610" y="3788"/>
                    <a:pt x="609" y="3789"/>
                    <a:pt x="608" y="3790"/>
                  </a:cubicBezTo>
                  <a:cubicBezTo>
                    <a:pt x="606" y="3791"/>
                    <a:pt x="605" y="3793"/>
                    <a:pt x="604" y="3794"/>
                  </a:cubicBezTo>
                  <a:cubicBezTo>
                    <a:pt x="603" y="3794"/>
                    <a:pt x="603" y="3795"/>
                    <a:pt x="602" y="3795"/>
                  </a:cubicBezTo>
                  <a:cubicBezTo>
                    <a:pt x="323" y="4022"/>
                    <a:pt x="323" y="4022"/>
                    <a:pt x="323" y="4022"/>
                  </a:cubicBezTo>
                  <a:cubicBezTo>
                    <a:pt x="322" y="4022"/>
                    <a:pt x="322" y="4023"/>
                    <a:pt x="321" y="4023"/>
                  </a:cubicBezTo>
                  <a:cubicBezTo>
                    <a:pt x="320" y="4024"/>
                    <a:pt x="320" y="4024"/>
                    <a:pt x="320" y="4024"/>
                  </a:cubicBezTo>
                  <a:cubicBezTo>
                    <a:pt x="319" y="4025"/>
                    <a:pt x="318" y="4026"/>
                    <a:pt x="318" y="4027"/>
                  </a:cubicBezTo>
                  <a:cubicBezTo>
                    <a:pt x="316" y="4029"/>
                    <a:pt x="315" y="4030"/>
                    <a:pt x="314" y="4031"/>
                  </a:cubicBezTo>
                  <a:cubicBezTo>
                    <a:pt x="313" y="4032"/>
                    <a:pt x="312" y="4034"/>
                    <a:pt x="311" y="4035"/>
                  </a:cubicBezTo>
                  <a:cubicBezTo>
                    <a:pt x="310" y="4036"/>
                    <a:pt x="309" y="4038"/>
                    <a:pt x="308" y="4039"/>
                  </a:cubicBezTo>
                  <a:cubicBezTo>
                    <a:pt x="307" y="4041"/>
                    <a:pt x="306" y="4043"/>
                    <a:pt x="305" y="4044"/>
                  </a:cubicBezTo>
                  <a:cubicBezTo>
                    <a:pt x="303" y="4051"/>
                    <a:pt x="301" y="4058"/>
                    <a:pt x="301" y="4064"/>
                  </a:cubicBezTo>
                  <a:cubicBezTo>
                    <a:pt x="301" y="4071"/>
                    <a:pt x="303" y="4078"/>
                    <a:pt x="305" y="4084"/>
                  </a:cubicBezTo>
                  <a:cubicBezTo>
                    <a:pt x="305" y="4084"/>
                    <a:pt x="305" y="4084"/>
                    <a:pt x="305" y="4084"/>
                  </a:cubicBezTo>
                  <a:cubicBezTo>
                    <a:pt x="307" y="4082"/>
                    <a:pt x="308" y="4080"/>
                    <a:pt x="308" y="4078"/>
                  </a:cubicBezTo>
                  <a:cubicBezTo>
                    <a:pt x="310" y="4074"/>
                    <a:pt x="311" y="4069"/>
                    <a:pt x="311" y="4064"/>
                  </a:cubicBezTo>
                  <a:cubicBezTo>
                    <a:pt x="311" y="4060"/>
                    <a:pt x="312" y="4055"/>
                    <a:pt x="314" y="4051"/>
                  </a:cubicBezTo>
                  <a:cubicBezTo>
                    <a:pt x="314" y="4049"/>
                    <a:pt x="315" y="4047"/>
                    <a:pt x="317" y="4044"/>
                  </a:cubicBezTo>
                  <a:cubicBezTo>
                    <a:pt x="317" y="4043"/>
                    <a:pt x="318" y="4042"/>
                    <a:pt x="319" y="4040"/>
                  </a:cubicBezTo>
                  <a:cubicBezTo>
                    <a:pt x="319" y="4040"/>
                    <a:pt x="320" y="4040"/>
                    <a:pt x="320" y="4040"/>
                  </a:cubicBezTo>
                  <a:cubicBezTo>
                    <a:pt x="324" y="4048"/>
                    <a:pt x="326" y="4056"/>
                    <a:pt x="326" y="4064"/>
                  </a:cubicBezTo>
                  <a:cubicBezTo>
                    <a:pt x="326" y="4073"/>
                    <a:pt x="324" y="4081"/>
                    <a:pt x="320" y="4089"/>
                  </a:cubicBezTo>
                  <a:cubicBezTo>
                    <a:pt x="319" y="4091"/>
                    <a:pt x="318" y="4092"/>
                    <a:pt x="317" y="4094"/>
                  </a:cubicBezTo>
                  <a:cubicBezTo>
                    <a:pt x="316" y="4095"/>
                    <a:pt x="315" y="4097"/>
                    <a:pt x="314" y="4098"/>
                  </a:cubicBezTo>
                  <a:cubicBezTo>
                    <a:pt x="313" y="4099"/>
                    <a:pt x="312" y="4101"/>
                    <a:pt x="311" y="4102"/>
                  </a:cubicBezTo>
                  <a:cubicBezTo>
                    <a:pt x="310" y="4103"/>
                    <a:pt x="309" y="4104"/>
                    <a:pt x="308" y="4106"/>
                  </a:cubicBezTo>
                  <a:cubicBezTo>
                    <a:pt x="306" y="4107"/>
                    <a:pt x="305" y="4109"/>
                    <a:pt x="304" y="4110"/>
                  </a:cubicBezTo>
                  <a:cubicBezTo>
                    <a:pt x="303" y="4110"/>
                    <a:pt x="303" y="4110"/>
                    <a:pt x="303" y="4110"/>
                  </a:cubicBezTo>
                  <a:cubicBezTo>
                    <a:pt x="303" y="4110"/>
                    <a:pt x="302" y="4111"/>
                    <a:pt x="302" y="4111"/>
                  </a:cubicBezTo>
                  <a:cubicBezTo>
                    <a:pt x="302" y="4111"/>
                    <a:pt x="301" y="4111"/>
                    <a:pt x="301" y="4111"/>
                  </a:cubicBezTo>
                  <a:cubicBezTo>
                    <a:pt x="22" y="4338"/>
                    <a:pt x="22" y="4338"/>
                    <a:pt x="22" y="4338"/>
                  </a:cubicBezTo>
                  <a:cubicBezTo>
                    <a:pt x="21" y="4338"/>
                    <a:pt x="21" y="4339"/>
                    <a:pt x="20" y="4339"/>
                  </a:cubicBezTo>
                  <a:cubicBezTo>
                    <a:pt x="19" y="4340"/>
                    <a:pt x="18" y="4341"/>
                    <a:pt x="17" y="4342"/>
                  </a:cubicBezTo>
                  <a:cubicBezTo>
                    <a:pt x="15" y="4344"/>
                    <a:pt x="14" y="4345"/>
                    <a:pt x="13" y="4346"/>
                  </a:cubicBezTo>
                  <a:cubicBezTo>
                    <a:pt x="12" y="4347"/>
                    <a:pt x="11" y="4350"/>
                    <a:pt x="10" y="4351"/>
                  </a:cubicBezTo>
                  <a:cubicBezTo>
                    <a:pt x="9" y="4352"/>
                    <a:pt x="8" y="4354"/>
                    <a:pt x="7" y="4355"/>
                  </a:cubicBezTo>
                  <a:cubicBezTo>
                    <a:pt x="6" y="4357"/>
                    <a:pt x="5" y="4359"/>
                    <a:pt x="4" y="4360"/>
                  </a:cubicBezTo>
                  <a:cubicBezTo>
                    <a:pt x="2" y="4366"/>
                    <a:pt x="0" y="4374"/>
                    <a:pt x="0" y="4380"/>
                  </a:cubicBezTo>
                  <a:cubicBezTo>
                    <a:pt x="5" y="4380"/>
                    <a:pt x="5" y="4380"/>
                    <a:pt x="5" y="4380"/>
                  </a:cubicBezTo>
                  <a:cubicBezTo>
                    <a:pt x="8" y="4380"/>
                    <a:pt x="9" y="4380"/>
                    <a:pt x="10" y="4380"/>
                  </a:cubicBezTo>
                  <a:cubicBezTo>
                    <a:pt x="10" y="4380"/>
                    <a:pt x="10" y="4380"/>
                    <a:pt x="10" y="4380"/>
                  </a:cubicBezTo>
                  <a:cubicBezTo>
                    <a:pt x="15" y="4380"/>
                    <a:pt x="15" y="4380"/>
                    <a:pt x="15" y="4380"/>
                  </a:cubicBezTo>
                  <a:cubicBezTo>
                    <a:pt x="21" y="4380"/>
                    <a:pt x="21" y="4380"/>
                    <a:pt x="21" y="4380"/>
                  </a:cubicBezTo>
                  <a:cubicBezTo>
                    <a:pt x="23" y="4380"/>
                    <a:pt x="24" y="4380"/>
                    <a:pt x="25" y="4380"/>
                  </a:cubicBezTo>
                  <a:cubicBezTo>
                    <a:pt x="26" y="4380"/>
                    <a:pt x="26" y="4380"/>
                    <a:pt x="27" y="4380"/>
                  </a:cubicBezTo>
                  <a:cubicBezTo>
                    <a:pt x="29" y="4380"/>
                    <a:pt x="29" y="4380"/>
                    <a:pt x="29" y="4380"/>
                  </a:cubicBezTo>
                  <a:cubicBezTo>
                    <a:pt x="34" y="4380"/>
                    <a:pt x="34" y="4380"/>
                    <a:pt x="34" y="4380"/>
                  </a:cubicBezTo>
                  <a:cubicBezTo>
                    <a:pt x="34" y="4369"/>
                    <a:pt x="31" y="4358"/>
                    <a:pt x="26" y="4347"/>
                  </a:cubicBezTo>
                  <a:cubicBezTo>
                    <a:pt x="26" y="4347"/>
                    <a:pt x="27" y="4346"/>
                    <a:pt x="28" y="4346"/>
                  </a:cubicBezTo>
                  <a:cubicBezTo>
                    <a:pt x="308" y="4119"/>
                    <a:pt x="308" y="4119"/>
                    <a:pt x="308" y="4119"/>
                  </a:cubicBezTo>
                  <a:cubicBezTo>
                    <a:pt x="309" y="4118"/>
                    <a:pt x="310" y="4117"/>
                    <a:pt x="311" y="4116"/>
                  </a:cubicBezTo>
                  <a:cubicBezTo>
                    <a:pt x="312" y="4117"/>
                    <a:pt x="313" y="4118"/>
                    <a:pt x="314" y="4119"/>
                  </a:cubicBezTo>
                  <a:cubicBezTo>
                    <a:pt x="593" y="4346"/>
                    <a:pt x="593" y="4346"/>
                    <a:pt x="593" y="4346"/>
                  </a:cubicBezTo>
                  <a:cubicBezTo>
                    <a:pt x="594" y="4346"/>
                    <a:pt x="595" y="4347"/>
                    <a:pt x="595" y="4347"/>
                  </a:cubicBezTo>
                  <a:cubicBezTo>
                    <a:pt x="595" y="4347"/>
                    <a:pt x="595" y="4347"/>
                    <a:pt x="595" y="4347"/>
                  </a:cubicBezTo>
                  <a:cubicBezTo>
                    <a:pt x="596" y="4346"/>
                    <a:pt x="597" y="4345"/>
                    <a:pt x="598" y="4343"/>
                  </a:cubicBezTo>
                  <a:cubicBezTo>
                    <a:pt x="599" y="4342"/>
                    <a:pt x="600" y="4341"/>
                    <a:pt x="601" y="4339"/>
                  </a:cubicBezTo>
                  <a:cubicBezTo>
                    <a:pt x="600" y="4339"/>
                    <a:pt x="600" y="4338"/>
                    <a:pt x="599" y="4338"/>
                  </a:cubicBezTo>
                  <a:cubicBezTo>
                    <a:pt x="320" y="4111"/>
                    <a:pt x="320" y="4111"/>
                    <a:pt x="320" y="4111"/>
                  </a:cubicBezTo>
                  <a:cubicBezTo>
                    <a:pt x="319" y="4111"/>
                    <a:pt x="319" y="4110"/>
                    <a:pt x="318" y="4110"/>
                  </a:cubicBezTo>
                  <a:cubicBezTo>
                    <a:pt x="319" y="4108"/>
                    <a:pt x="320" y="4107"/>
                    <a:pt x="321" y="4106"/>
                  </a:cubicBezTo>
                  <a:cubicBezTo>
                    <a:pt x="322" y="4103"/>
                    <a:pt x="323" y="4102"/>
                    <a:pt x="324" y="4101"/>
                  </a:cubicBezTo>
                  <a:cubicBezTo>
                    <a:pt x="325" y="4099"/>
                    <a:pt x="326" y="4098"/>
                    <a:pt x="327" y="4097"/>
                  </a:cubicBezTo>
                  <a:cubicBezTo>
                    <a:pt x="327" y="4097"/>
                    <a:pt x="327" y="4097"/>
                    <a:pt x="327" y="4097"/>
                  </a:cubicBezTo>
                  <a:cubicBezTo>
                    <a:pt x="332" y="4087"/>
                    <a:pt x="335" y="4076"/>
                    <a:pt x="335" y="4064"/>
                  </a:cubicBezTo>
                  <a:cubicBezTo>
                    <a:pt x="335" y="4053"/>
                    <a:pt x="332" y="4042"/>
                    <a:pt x="327" y="4032"/>
                  </a:cubicBezTo>
                  <a:cubicBezTo>
                    <a:pt x="327" y="4032"/>
                    <a:pt x="328" y="4031"/>
                    <a:pt x="329" y="4031"/>
                  </a:cubicBezTo>
                  <a:cubicBezTo>
                    <a:pt x="608" y="3804"/>
                    <a:pt x="608" y="3804"/>
                    <a:pt x="608" y="3804"/>
                  </a:cubicBezTo>
                  <a:cubicBezTo>
                    <a:pt x="609" y="3803"/>
                    <a:pt x="610" y="3801"/>
                    <a:pt x="611" y="3800"/>
                  </a:cubicBezTo>
                  <a:cubicBezTo>
                    <a:pt x="612" y="3801"/>
                    <a:pt x="613" y="3803"/>
                    <a:pt x="614" y="3804"/>
                  </a:cubicBezTo>
                  <a:cubicBezTo>
                    <a:pt x="893" y="4031"/>
                    <a:pt x="893" y="4031"/>
                    <a:pt x="893" y="4031"/>
                  </a:cubicBezTo>
                  <a:cubicBezTo>
                    <a:pt x="894" y="4031"/>
                    <a:pt x="895" y="4032"/>
                    <a:pt x="895" y="4032"/>
                  </a:cubicBezTo>
                  <a:cubicBezTo>
                    <a:pt x="895" y="4032"/>
                    <a:pt x="895" y="4032"/>
                    <a:pt x="895" y="4032"/>
                  </a:cubicBezTo>
                  <a:cubicBezTo>
                    <a:pt x="896" y="4031"/>
                    <a:pt x="897" y="4030"/>
                    <a:pt x="898" y="4028"/>
                  </a:cubicBezTo>
                  <a:cubicBezTo>
                    <a:pt x="899" y="4027"/>
                    <a:pt x="900" y="4026"/>
                    <a:pt x="901" y="4023"/>
                  </a:cubicBezTo>
                  <a:cubicBezTo>
                    <a:pt x="901" y="4023"/>
                    <a:pt x="901" y="4023"/>
                    <a:pt x="901" y="4023"/>
                  </a:cubicBezTo>
                  <a:cubicBezTo>
                    <a:pt x="900" y="4023"/>
                    <a:pt x="900" y="4023"/>
                    <a:pt x="900" y="4022"/>
                  </a:cubicBezTo>
                  <a:cubicBezTo>
                    <a:pt x="899" y="4022"/>
                    <a:pt x="899" y="4022"/>
                    <a:pt x="899" y="4022"/>
                  </a:cubicBezTo>
                  <a:cubicBezTo>
                    <a:pt x="752" y="3903"/>
                    <a:pt x="683" y="3846"/>
                    <a:pt x="650" y="3819"/>
                  </a:cubicBezTo>
                  <a:cubicBezTo>
                    <a:pt x="620" y="3795"/>
                    <a:pt x="620" y="3795"/>
                    <a:pt x="620" y="3795"/>
                  </a:cubicBezTo>
                  <a:cubicBezTo>
                    <a:pt x="619" y="3795"/>
                    <a:pt x="619" y="3794"/>
                    <a:pt x="618" y="3794"/>
                  </a:cubicBezTo>
                  <a:cubicBezTo>
                    <a:pt x="618" y="3794"/>
                    <a:pt x="618" y="3794"/>
                    <a:pt x="618" y="3794"/>
                  </a:cubicBezTo>
                  <a:cubicBezTo>
                    <a:pt x="619" y="3792"/>
                    <a:pt x="620" y="3791"/>
                    <a:pt x="621" y="3790"/>
                  </a:cubicBezTo>
                  <a:cubicBezTo>
                    <a:pt x="622" y="3788"/>
                    <a:pt x="623" y="3787"/>
                    <a:pt x="624" y="3786"/>
                  </a:cubicBezTo>
                  <a:cubicBezTo>
                    <a:pt x="625" y="3784"/>
                    <a:pt x="626" y="3783"/>
                    <a:pt x="627" y="3781"/>
                  </a:cubicBezTo>
                  <a:cubicBezTo>
                    <a:pt x="627" y="3781"/>
                    <a:pt x="627" y="3781"/>
                    <a:pt x="627" y="3781"/>
                  </a:cubicBezTo>
                  <a:cubicBezTo>
                    <a:pt x="632" y="3771"/>
                    <a:pt x="635" y="3760"/>
                    <a:pt x="635" y="3749"/>
                  </a:cubicBezTo>
                  <a:cubicBezTo>
                    <a:pt x="635" y="3737"/>
                    <a:pt x="632" y="3727"/>
                    <a:pt x="627" y="3716"/>
                  </a:cubicBezTo>
                  <a:cubicBezTo>
                    <a:pt x="627" y="3716"/>
                    <a:pt x="628" y="3715"/>
                    <a:pt x="629" y="3715"/>
                  </a:cubicBezTo>
                  <a:cubicBezTo>
                    <a:pt x="908" y="3488"/>
                    <a:pt x="908" y="3488"/>
                    <a:pt x="908" y="3488"/>
                  </a:cubicBezTo>
                  <a:cubicBezTo>
                    <a:pt x="909" y="3487"/>
                    <a:pt x="910" y="3486"/>
                    <a:pt x="911" y="3485"/>
                  </a:cubicBezTo>
                  <a:cubicBezTo>
                    <a:pt x="912" y="3486"/>
                    <a:pt x="913" y="3487"/>
                    <a:pt x="914" y="3488"/>
                  </a:cubicBezTo>
                  <a:cubicBezTo>
                    <a:pt x="1194" y="3715"/>
                    <a:pt x="1194" y="3715"/>
                    <a:pt x="1194" y="3715"/>
                  </a:cubicBezTo>
                  <a:cubicBezTo>
                    <a:pt x="1195" y="3715"/>
                    <a:pt x="1196" y="3716"/>
                    <a:pt x="1196" y="3716"/>
                  </a:cubicBezTo>
                  <a:cubicBezTo>
                    <a:pt x="1196" y="3716"/>
                    <a:pt x="1196" y="3716"/>
                    <a:pt x="1196" y="3716"/>
                  </a:cubicBezTo>
                  <a:cubicBezTo>
                    <a:pt x="1197" y="3715"/>
                    <a:pt x="1198" y="3714"/>
                    <a:pt x="1199" y="3712"/>
                  </a:cubicBezTo>
                  <a:cubicBezTo>
                    <a:pt x="1200" y="3711"/>
                    <a:pt x="1201" y="3710"/>
                    <a:pt x="1202" y="3708"/>
                  </a:cubicBezTo>
                  <a:cubicBezTo>
                    <a:pt x="1202" y="3708"/>
                    <a:pt x="1202" y="3708"/>
                    <a:pt x="1202" y="3708"/>
                  </a:cubicBezTo>
                  <a:cubicBezTo>
                    <a:pt x="1201" y="3708"/>
                    <a:pt x="1201" y="3707"/>
                    <a:pt x="1200" y="3707"/>
                  </a:cubicBezTo>
                  <a:cubicBezTo>
                    <a:pt x="920" y="3480"/>
                    <a:pt x="920" y="3480"/>
                    <a:pt x="920" y="3480"/>
                  </a:cubicBezTo>
                  <a:cubicBezTo>
                    <a:pt x="919" y="3480"/>
                    <a:pt x="919" y="3479"/>
                    <a:pt x="918" y="3479"/>
                  </a:cubicBezTo>
                  <a:cubicBezTo>
                    <a:pt x="918" y="3478"/>
                    <a:pt x="918" y="3478"/>
                    <a:pt x="918" y="3478"/>
                  </a:cubicBezTo>
                  <a:cubicBezTo>
                    <a:pt x="919" y="3476"/>
                    <a:pt x="920" y="3475"/>
                    <a:pt x="921" y="3474"/>
                  </a:cubicBezTo>
                  <a:cubicBezTo>
                    <a:pt x="922" y="3472"/>
                    <a:pt x="923" y="3471"/>
                    <a:pt x="924" y="3470"/>
                  </a:cubicBezTo>
                  <a:cubicBezTo>
                    <a:pt x="925" y="3468"/>
                    <a:pt x="926" y="3467"/>
                    <a:pt x="927" y="3466"/>
                  </a:cubicBezTo>
                  <a:cubicBezTo>
                    <a:pt x="927" y="3466"/>
                    <a:pt x="927" y="3466"/>
                    <a:pt x="927" y="3466"/>
                  </a:cubicBezTo>
                  <a:cubicBezTo>
                    <a:pt x="932" y="3455"/>
                    <a:pt x="935" y="3445"/>
                    <a:pt x="935" y="3433"/>
                  </a:cubicBezTo>
                  <a:cubicBezTo>
                    <a:pt x="935" y="3422"/>
                    <a:pt x="932" y="3411"/>
                    <a:pt x="927" y="3401"/>
                  </a:cubicBezTo>
                  <a:cubicBezTo>
                    <a:pt x="927" y="3401"/>
                    <a:pt x="928" y="3400"/>
                    <a:pt x="929" y="3400"/>
                  </a:cubicBezTo>
                  <a:cubicBezTo>
                    <a:pt x="1209" y="3172"/>
                    <a:pt x="1209" y="3172"/>
                    <a:pt x="1209" y="3172"/>
                  </a:cubicBezTo>
                  <a:cubicBezTo>
                    <a:pt x="1210" y="3171"/>
                    <a:pt x="1211" y="3170"/>
                    <a:pt x="1212" y="3169"/>
                  </a:cubicBezTo>
                  <a:cubicBezTo>
                    <a:pt x="1213" y="3170"/>
                    <a:pt x="1214" y="3171"/>
                    <a:pt x="1215" y="3172"/>
                  </a:cubicBezTo>
                  <a:cubicBezTo>
                    <a:pt x="1494" y="3400"/>
                    <a:pt x="1494" y="3400"/>
                    <a:pt x="1494" y="3400"/>
                  </a:cubicBezTo>
                  <a:cubicBezTo>
                    <a:pt x="1495" y="3400"/>
                    <a:pt x="1496" y="3400"/>
                    <a:pt x="1496" y="3401"/>
                  </a:cubicBezTo>
                  <a:cubicBezTo>
                    <a:pt x="1496" y="3401"/>
                    <a:pt x="1496" y="3401"/>
                    <a:pt x="1496" y="3401"/>
                  </a:cubicBezTo>
                  <a:cubicBezTo>
                    <a:pt x="1497" y="3400"/>
                    <a:pt x="1498" y="3399"/>
                    <a:pt x="1499" y="3396"/>
                  </a:cubicBezTo>
                  <a:cubicBezTo>
                    <a:pt x="1500" y="3395"/>
                    <a:pt x="1501" y="3394"/>
                    <a:pt x="1502" y="3392"/>
                  </a:cubicBezTo>
                  <a:cubicBezTo>
                    <a:pt x="1502" y="3392"/>
                    <a:pt x="1502" y="3392"/>
                    <a:pt x="1502" y="3392"/>
                  </a:cubicBezTo>
                  <a:cubicBezTo>
                    <a:pt x="1501" y="3392"/>
                    <a:pt x="1501" y="3391"/>
                    <a:pt x="1500" y="3391"/>
                  </a:cubicBezTo>
                  <a:cubicBezTo>
                    <a:pt x="1221" y="3164"/>
                    <a:pt x="1221" y="3164"/>
                    <a:pt x="1221" y="3164"/>
                  </a:cubicBezTo>
                  <a:cubicBezTo>
                    <a:pt x="1220" y="3164"/>
                    <a:pt x="1220" y="3163"/>
                    <a:pt x="1219" y="3163"/>
                  </a:cubicBezTo>
                  <a:cubicBezTo>
                    <a:pt x="1219" y="3163"/>
                    <a:pt x="1219" y="3163"/>
                    <a:pt x="1219" y="3163"/>
                  </a:cubicBezTo>
                  <a:cubicBezTo>
                    <a:pt x="1220" y="3161"/>
                    <a:pt x="1221" y="3160"/>
                    <a:pt x="1222" y="3159"/>
                  </a:cubicBezTo>
                  <a:cubicBezTo>
                    <a:pt x="1223" y="3157"/>
                    <a:pt x="1224" y="3156"/>
                    <a:pt x="1225" y="3154"/>
                  </a:cubicBezTo>
                  <a:cubicBezTo>
                    <a:pt x="1226" y="3152"/>
                    <a:pt x="1227" y="3151"/>
                    <a:pt x="1228" y="3150"/>
                  </a:cubicBezTo>
                  <a:cubicBezTo>
                    <a:pt x="1228" y="3150"/>
                    <a:pt x="1228" y="3150"/>
                    <a:pt x="1228" y="3150"/>
                  </a:cubicBezTo>
                  <a:cubicBezTo>
                    <a:pt x="1233" y="3140"/>
                    <a:pt x="1236" y="3129"/>
                    <a:pt x="1236" y="3118"/>
                  </a:cubicBezTo>
                  <a:cubicBezTo>
                    <a:pt x="1236" y="3106"/>
                    <a:pt x="1233" y="3096"/>
                    <a:pt x="1228" y="3085"/>
                  </a:cubicBezTo>
                  <a:cubicBezTo>
                    <a:pt x="1228" y="3085"/>
                    <a:pt x="1229" y="3084"/>
                    <a:pt x="1230" y="3084"/>
                  </a:cubicBezTo>
                  <a:cubicBezTo>
                    <a:pt x="1509" y="2857"/>
                    <a:pt x="1509" y="2857"/>
                    <a:pt x="1509" y="2857"/>
                  </a:cubicBezTo>
                  <a:cubicBezTo>
                    <a:pt x="1510" y="2856"/>
                    <a:pt x="1511" y="2855"/>
                    <a:pt x="1512" y="2854"/>
                  </a:cubicBezTo>
                  <a:cubicBezTo>
                    <a:pt x="1513" y="2855"/>
                    <a:pt x="1514" y="2856"/>
                    <a:pt x="1515" y="2857"/>
                  </a:cubicBezTo>
                  <a:cubicBezTo>
                    <a:pt x="1795" y="3084"/>
                    <a:pt x="1795" y="3084"/>
                    <a:pt x="1795" y="3084"/>
                  </a:cubicBezTo>
                  <a:cubicBezTo>
                    <a:pt x="1796" y="3084"/>
                    <a:pt x="1796" y="3085"/>
                    <a:pt x="1797" y="3085"/>
                  </a:cubicBezTo>
                  <a:cubicBezTo>
                    <a:pt x="1797" y="3085"/>
                    <a:pt x="1797" y="3085"/>
                    <a:pt x="1797" y="3085"/>
                  </a:cubicBezTo>
                  <a:cubicBezTo>
                    <a:pt x="1798" y="3084"/>
                    <a:pt x="1799" y="3083"/>
                    <a:pt x="1800" y="3081"/>
                  </a:cubicBezTo>
                  <a:cubicBezTo>
                    <a:pt x="1801" y="3080"/>
                    <a:pt x="1802" y="3079"/>
                    <a:pt x="1803" y="3077"/>
                  </a:cubicBezTo>
                  <a:cubicBezTo>
                    <a:pt x="1803" y="3077"/>
                    <a:pt x="1803" y="3077"/>
                    <a:pt x="1803" y="3077"/>
                  </a:cubicBezTo>
                  <a:cubicBezTo>
                    <a:pt x="1802" y="3076"/>
                    <a:pt x="1802" y="3076"/>
                    <a:pt x="1801" y="3076"/>
                  </a:cubicBezTo>
                  <a:cubicBezTo>
                    <a:pt x="1521" y="2848"/>
                    <a:pt x="1521" y="2848"/>
                    <a:pt x="1521" y="2848"/>
                  </a:cubicBezTo>
                  <a:cubicBezTo>
                    <a:pt x="1520" y="2848"/>
                    <a:pt x="1520" y="2847"/>
                    <a:pt x="1519" y="2847"/>
                  </a:cubicBezTo>
                  <a:cubicBezTo>
                    <a:pt x="1519" y="2847"/>
                    <a:pt x="1519" y="2847"/>
                    <a:pt x="1519" y="2847"/>
                  </a:cubicBezTo>
                  <a:cubicBezTo>
                    <a:pt x="1520" y="2845"/>
                    <a:pt x="1521" y="2844"/>
                    <a:pt x="1522" y="2843"/>
                  </a:cubicBezTo>
                  <a:cubicBezTo>
                    <a:pt x="1523" y="2841"/>
                    <a:pt x="1524" y="2840"/>
                    <a:pt x="1525" y="2839"/>
                  </a:cubicBezTo>
                  <a:cubicBezTo>
                    <a:pt x="1526" y="2837"/>
                    <a:pt x="1527" y="2836"/>
                    <a:pt x="1528" y="2835"/>
                  </a:cubicBezTo>
                  <a:cubicBezTo>
                    <a:pt x="1528" y="2835"/>
                    <a:pt x="1528" y="2835"/>
                    <a:pt x="1528" y="2834"/>
                  </a:cubicBezTo>
                  <a:cubicBezTo>
                    <a:pt x="1533" y="2824"/>
                    <a:pt x="1536" y="2814"/>
                    <a:pt x="1536" y="2802"/>
                  </a:cubicBezTo>
                  <a:cubicBezTo>
                    <a:pt x="1536" y="2790"/>
                    <a:pt x="1533" y="2780"/>
                    <a:pt x="1528" y="2769"/>
                  </a:cubicBezTo>
                  <a:cubicBezTo>
                    <a:pt x="1528" y="2769"/>
                    <a:pt x="1529" y="2768"/>
                    <a:pt x="1530" y="2768"/>
                  </a:cubicBezTo>
                  <a:cubicBezTo>
                    <a:pt x="1810" y="2541"/>
                    <a:pt x="1810" y="2541"/>
                    <a:pt x="1810" y="2541"/>
                  </a:cubicBezTo>
                  <a:cubicBezTo>
                    <a:pt x="1811" y="2540"/>
                    <a:pt x="1812" y="2539"/>
                    <a:pt x="1813" y="2538"/>
                  </a:cubicBezTo>
                  <a:cubicBezTo>
                    <a:pt x="1813" y="2538"/>
                    <a:pt x="1813" y="2538"/>
                    <a:pt x="1813" y="2538"/>
                  </a:cubicBezTo>
                  <a:cubicBezTo>
                    <a:pt x="1814" y="2539"/>
                    <a:pt x="1815" y="2540"/>
                    <a:pt x="1816" y="2541"/>
                  </a:cubicBezTo>
                  <a:cubicBezTo>
                    <a:pt x="2095" y="2768"/>
                    <a:pt x="2095" y="2768"/>
                    <a:pt x="2095" y="2768"/>
                  </a:cubicBezTo>
                  <a:cubicBezTo>
                    <a:pt x="2096" y="2768"/>
                    <a:pt x="2097" y="2769"/>
                    <a:pt x="2097" y="2769"/>
                  </a:cubicBezTo>
                  <a:cubicBezTo>
                    <a:pt x="2098" y="2768"/>
                    <a:pt x="2099" y="2767"/>
                    <a:pt x="2100" y="2765"/>
                  </a:cubicBezTo>
                  <a:cubicBezTo>
                    <a:pt x="2101" y="2764"/>
                    <a:pt x="2102" y="2763"/>
                    <a:pt x="2103" y="2762"/>
                  </a:cubicBezTo>
                  <a:cubicBezTo>
                    <a:pt x="2103" y="2762"/>
                    <a:pt x="2103" y="2761"/>
                    <a:pt x="2103" y="2761"/>
                  </a:cubicBezTo>
                  <a:cubicBezTo>
                    <a:pt x="2102" y="2761"/>
                    <a:pt x="2102" y="2760"/>
                    <a:pt x="2101" y="2760"/>
                  </a:cubicBezTo>
                  <a:cubicBezTo>
                    <a:pt x="1822" y="2533"/>
                    <a:pt x="1822" y="2533"/>
                    <a:pt x="1822" y="2533"/>
                  </a:cubicBezTo>
                  <a:cubicBezTo>
                    <a:pt x="1821" y="2533"/>
                    <a:pt x="1821" y="2532"/>
                    <a:pt x="1820" y="2532"/>
                  </a:cubicBezTo>
                  <a:cubicBezTo>
                    <a:pt x="1820" y="2532"/>
                    <a:pt x="1820" y="2532"/>
                    <a:pt x="1820" y="2532"/>
                  </a:cubicBezTo>
                  <a:cubicBezTo>
                    <a:pt x="1821" y="2530"/>
                    <a:pt x="1822" y="2529"/>
                    <a:pt x="1823" y="2528"/>
                  </a:cubicBezTo>
                  <a:cubicBezTo>
                    <a:pt x="1824" y="2526"/>
                    <a:pt x="1825" y="2525"/>
                    <a:pt x="1826" y="2524"/>
                  </a:cubicBezTo>
                  <a:cubicBezTo>
                    <a:pt x="1827" y="2521"/>
                    <a:pt x="1828" y="2520"/>
                    <a:pt x="1829" y="2519"/>
                  </a:cubicBezTo>
                  <a:cubicBezTo>
                    <a:pt x="1834" y="2509"/>
                    <a:pt x="1837" y="2498"/>
                    <a:pt x="1837" y="2487"/>
                  </a:cubicBezTo>
                  <a:cubicBezTo>
                    <a:pt x="1837" y="2475"/>
                    <a:pt x="1834" y="2465"/>
                    <a:pt x="1829" y="2454"/>
                  </a:cubicBezTo>
                  <a:cubicBezTo>
                    <a:pt x="1829" y="2454"/>
                    <a:pt x="1830" y="2453"/>
                    <a:pt x="1831" y="2453"/>
                  </a:cubicBezTo>
                  <a:cubicBezTo>
                    <a:pt x="2110" y="2226"/>
                    <a:pt x="2110" y="2226"/>
                    <a:pt x="2110" y="2226"/>
                  </a:cubicBezTo>
                  <a:cubicBezTo>
                    <a:pt x="2111" y="2225"/>
                    <a:pt x="2112" y="2224"/>
                    <a:pt x="2113" y="2223"/>
                  </a:cubicBezTo>
                  <a:cubicBezTo>
                    <a:pt x="2114" y="2224"/>
                    <a:pt x="2115" y="2225"/>
                    <a:pt x="2116" y="2226"/>
                  </a:cubicBezTo>
                  <a:cubicBezTo>
                    <a:pt x="2396" y="2453"/>
                    <a:pt x="2396" y="2453"/>
                    <a:pt x="2396" y="2453"/>
                  </a:cubicBezTo>
                  <a:cubicBezTo>
                    <a:pt x="2397" y="2453"/>
                    <a:pt x="2398" y="2454"/>
                    <a:pt x="2398" y="2454"/>
                  </a:cubicBezTo>
                  <a:cubicBezTo>
                    <a:pt x="2398" y="2454"/>
                    <a:pt x="2398" y="2454"/>
                    <a:pt x="2398" y="2454"/>
                  </a:cubicBezTo>
                  <a:cubicBezTo>
                    <a:pt x="2399" y="2453"/>
                    <a:pt x="2400" y="2452"/>
                    <a:pt x="2401" y="2450"/>
                  </a:cubicBezTo>
                  <a:cubicBezTo>
                    <a:pt x="2402" y="2449"/>
                    <a:pt x="2403" y="2448"/>
                    <a:pt x="2404" y="2446"/>
                  </a:cubicBezTo>
                  <a:cubicBezTo>
                    <a:pt x="2403" y="2446"/>
                    <a:pt x="2403" y="2445"/>
                    <a:pt x="2402" y="2445"/>
                  </a:cubicBezTo>
                  <a:cubicBezTo>
                    <a:pt x="2122" y="2218"/>
                    <a:pt x="2122" y="2218"/>
                    <a:pt x="2122" y="2218"/>
                  </a:cubicBezTo>
                  <a:cubicBezTo>
                    <a:pt x="2121" y="2218"/>
                    <a:pt x="2121" y="2217"/>
                    <a:pt x="2120" y="2217"/>
                  </a:cubicBezTo>
                  <a:cubicBezTo>
                    <a:pt x="2121" y="2216"/>
                    <a:pt x="2121" y="2215"/>
                    <a:pt x="2122" y="2214"/>
                  </a:cubicBezTo>
                  <a:cubicBezTo>
                    <a:pt x="2122" y="2214"/>
                    <a:pt x="2123" y="2213"/>
                    <a:pt x="2123" y="2213"/>
                  </a:cubicBezTo>
                  <a:cubicBezTo>
                    <a:pt x="2123" y="2213"/>
                    <a:pt x="2123" y="2212"/>
                    <a:pt x="2123" y="2212"/>
                  </a:cubicBezTo>
                  <a:cubicBezTo>
                    <a:pt x="2124" y="2211"/>
                    <a:pt x="2124" y="2211"/>
                    <a:pt x="2125" y="2210"/>
                  </a:cubicBezTo>
                  <a:cubicBezTo>
                    <a:pt x="2125" y="2209"/>
                    <a:pt x="2126" y="2209"/>
                    <a:pt x="2126" y="2209"/>
                  </a:cubicBezTo>
                  <a:cubicBezTo>
                    <a:pt x="2126" y="2208"/>
                    <a:pt x="2126" y="2208"/>
                    <a:pt x="2126" y="2208"/>
                  </a:cubicBezTo>
                  <a:cubicBezTo>
                    <a:pt x="2127" y="2207"/>
                    <a:pt x="2127" y="2206"/>
                    <a:pt x="2128" y="2206"/>
                  </a:cubicBezTo>
                  <a:cubicBezTo>
                    <a:pt x="2128" y="2205"/>
                    <a:pt x="2129" y="2204"/>
                    <a:pt x="2129" y="2204"/>
                  </a:cubicBezTo>
                  <a:cubicBezTo>
                    <a:pt x="2134" y="2193"/>
                    <a:pt x="2137" y="2183"/>
                    <a:pt x="2137" y="2171"/>
                  </a:cubicBezTo>
                  <a:cubicBezTo>
                    <a:pt x="2137" y="2160"/>
                    <a:pt x="2134" y="2149"/>
                    <a:pt x="2129" y="2139"/>
                  </a:cubicBezTo>
                  <a:cubicBezTo>
                    <a:pt x="2129" y="2139"/>
                    <a:pt x="2130" y="2138"/>
                    <a:pt x="2131" y="2138"/>
                  </a:cubicBezTo>
                  <a:cubicBezTo>
                    <a:pt x="2411" y="1911"/>
                    <a:pt x="2411" y="1911"/>
                    <a:pt x="2411" y="1911"/>
                  </a:cubicBezTo>
                  <a:cubicBezTo>
                    <a:pt x="2412" y="1910"/>
                    <a:pt x="2413" y="1909"/>
                    <a:pt x="2414" y="1908"/>
                  </a:cubicBezTo>
                  <a:cubicBezTo>
                    <a:pt x="2415" y="1909"/>
                    <a:pt x="2416" y="1910"/>
                    <a:pt x="2417" y="1911"/>
                  </a:cubicBezTo>
                  <a:cubicBezTo>
                    <a:pt x="2696" y="2138"/>
                    <a:pt x="2696" y="2138"/>
                    <a:pt x="2696" y="2138"/>
                  </a:cubicBezTo>
                  <a:cubicBezTo>
                    <a:pt x="2697" y="2138"/>
                    <a:pt x="2698" y="2138"/>
                    <a:pt x="2698" y="2139"/>
                  </a:cubicBezTo>
                  <a:cubicBezTo>
                    <a:pt x="2698" y="2139"/>
                    <a:pt x="2698" y="2139"/>
                    <a:pt x="2698" y="2139"/>
                  </a:cubicBezTo>
                  <a:cubicBezTo>
                    <a:pt x="2699" y="2138"/>
                    <a:pt x="2700" y="2137"/>
                    <a:pt x="2701" y="2135"/>
                  </a:cubicBezTo>
                  <a:cubicBezTo>
                    <a:pt x="2702" y="2134"/>
                    <a:pt x="2703" y="2132"/>
                    <a:pt x="2704" y="2130"/>
                  </a:cubicBezTo>
                  <a:cubicBezTo>
                    <a:pt x="2703" y="2130"/>
                    <a:pt x="2703" y="2129"/>
                    <a:pt x="2702" y="2129"/>
                  </a:cubicBezTo>
                  <a:cubicBezTo>
                    <a:pt x="2423" y="1902"/>
                    <a:pt x="2423" y="1902"/>
                    <a:pt x="2423" y="1902"/>
                  </a:cubicBezTo>
                  <a:cubicBezTo>
                    <a:pt x="2422" y="1902"/>
                    <a:pt x="2422" y="1901"/>
                    <a:pt x="2421" y="1901"/>
                  </a:cubicBezTo>
                  <a:cubicBezTo>
                    <a:pt x="2422" y="1899"/>
                    <a:pt x="2423" y="1898"/>
                    <a:pt x="2424" y="1897"/>
                  </a:cubicBezTo>
                  <a:cubicBezTo>
                    <a:pt x="2425" y="1895"/>
                    <a:pt x="2426" y="1894"/>
                    <a:pt x="2427" y="1893"/>
                  </a:cubicBezTo>
                  <a:cubicBezTo>
                    <a:pt x="2428" y="1891"/>
                    <a:pt x="2429" y="1890"/>
                    <a:pt x="2430" y="1889"/>
                  </a:cubicBezTo>
                  <a:cubicBezTo>
                    <a:pt x="2430" y="1889"/>
                    <a:pt x="2430" y="1889"/>
                    <a:pt x="2430" y="1889"/>
                  </a:cubicBezTo>
                  <a:cubicBezTo>
                    <a:pt x="2435" y="1878"/>
                    <a:pt x="2438" y="1868"/>
                    <a:pt x="2438" y="1856"/>
                  </a:cubicBezTo>
                  <a:cubicBezTo>
                    <a:pt x="2438" y="1856"/>
                    <a:pt x="2438" y="1856"/>
                    <a:pt x="2438" y="1856"/>
                  </a:cubicBezTo>
                  <a:cubicBezTo>
                    <a:pt x="2438" y="1844"/>
                    <a:pt x="2435" y="1834"/>
                    <a:pt x="2430" y="1823"/>
                  </a:cubicBezTo>
                  <a:cubicBezTo>
                    <a:pt x="2430" y="1823"/>
                    <a:pt x="2431" y="1822"/>
                    <a:pt x="2432" y="1822"/>
                  </a:cubicBezTo>
                  <a:cubicBezTo>
                    <a:pt x="2711" y="1595"/>
                    <a:pt x="2711" y="1595"/>
                    <a:pt x="2711" y="1595"/>
                  </a:cubicBezTo>
                  <a:cubicBezTo>
                    <a:pt x="2712" y="1594"/>
                    <a:pt x="2713" y="1593"/>
                    <a:pt x="2714" y="1592"/>
                  </a:cubicBezTo>
                  <a:cubicBezTo>
                    <a:pt x="2715" y="1593"/>
                    <a:pt x="2716" y="1594"/>
                    <a:pt x="2717" y="1595"/>
                  </a:cubicBezTo>
                  <a:cubicBezTo>
                    <a:pt x="2997" y="1822"/>
                    <a:pt x="2997" y="1822"/>
                    <a:pt x="2997" y="1822"/>
                  </a:cubicBezTo>
                  <a:cubicBezTo>
                    <a:pt x="2998" y="1822"/>
                    <a:pt x="2999" y="1823"/>
                    <a:pt x="2999" y="1823"/>
                  </a:cubicBezTo>
                  <a:cubicBezTo>
                    <a:pt x="2999" y="1823"/>
                    <a:pt x="2999" y="1823"/>
                    <a:pt x="2999" y="1823"/>
                  </a:cubicBezTo>
                  <a:cubicBezTo>
                    <a:pt x="3000" y="1822"/>
                    <a:pt x="3001" y="1821"/>
                    <a:pt x="3002" y="1819"/>
                  </a:cubicBezTo>
                  <a:cubicBezTo>
                    <a:pt x="3003" y="1818"/>
                    <a:pt x="3004" y="1817"/>
                    <a:pt x="3005" y="1815"/>
                  </a:cubicBezTo>
                  <a:cubicBezTo>
                    <a:pt x="3004" y="1815"/>
                    <a:pt x="3004" y="1814"/>
                    <a:pt x="3003" y="1814"/>
                  </a:cubicBezTo>
                  <a:cubicBezTo>
                    <a:pt x="2723" y="1587"/>
                    <a:pt x="2723" y="1587"/>
                    <a:pt x="2723" y="1587"/>
                  </a:cubicBezTo>
                  <a:cubicBezTo>
                    <a:pt x="2722" y="1587"/>
                    <a:pt x="2722" y="1586"/>
                    <a:pt x="2721" y="1586"/>
                  </a:cubicBezTo>
                  <a:cubicBezTo>
                    <a:pt x="2722" y="1584"/>
                    <a:pt x="2723" y="1582"/>
                    <a:pt x="2724" y="1581"/>
                  </a:cubicBezTo>
                  <a:cubicBezTo>
                    <a:pt x="2725" y="1579"/>
                    <a:pt x="2726" y="1578"/>
                    <a:pt x="2727" y="1577"/>
                  </a:cubicBezTo>
                  <a:cubicBezTo>
                    <a:pt x="2728" y="1575"/>
                    <a:pt x="2729" y="1574"/>
                    <a:pt x="2730" y="1573"/>
                  </a:cubicBezTo>
                  <a:cubicBezTo>
                    <a:pt x="2730" y="1573"/>
                    <a:pt x="2730" y="1573"/>
                    <a:pt x="2730" y="1573"/>
                  </a:cubicBezTo>
                  <a:cubicBezTo>
                    <a:pt x="2735" y="1563"/>
                    <a:pt x="2738" y="1552"/>
                    <a:pt x="2738" y="1540"/>
                  </a:cubicBezTo>
                  <a:cubicBezTo>
                    <a:pt x="2738" y="1529"/>
                    <a:pt x="2735" y="1518"/>
                    <a:pt x="2730" y="1508"/>
                  </a:cubicBezTo>
                  <a:cubicBezTo>
                    <a:pt x="2730" y="1508"/>
                    <a:pt x="2731" y="1507"/>
                    <a:pt x="2732" y="1507"/>
                  </a:cubicBezTo>
                  <a:cubicBezTo>
                    <a:pt x="3012" y="1280"/>
                    <a:pt x="3012" y="1280"/>
                    <a:pt x="3012" y="1280"/>
                  </a:cubicBezTo>
                  <a:cubicBezTo>
                    <a:pt x="3013" y="1278"/>
                    <a:pt x="3014" y="1277"/>
                    <a:pt x="3015" y="1276"/>
                  </a:cubicBezTo>
                  <a:cubicBezTo>
                    <a:pt x="3016" y="1277"/>
                    <a:pt x="3017" y="1278"/>
                    <a:pt x="3018" y="1280"/>
                  </a:cubicBezTo>
                  <a:cubicBezTo>
                    <a:pt x="3297" y="1507"/>
                    <a:pt x="3297" y="1507"/>
                    <a:pt x="3297" y="1507"/>
                  </a:cubicBezTo>
                  <a:cubicBezTo>
                    <a:pt x="3298" y="1507"/>
                    <a:pt x="3299" y="1508"/>
                    <a:pt x="3299" y="1508"/>
                  </a:cubicBezTo>
                  <a:cubicBezTo>
                    <a:pt x="3299" y="1508"/>
                    <a:pt x="3299" y="1508"/>
                    <a:pt x="3299" y="1508"/>
                  </a:cubicBezTo>
                  <a:cubicBezTo>
                    <a:pt x="3300" y="1507"/>
                    <a:pt x="3301" y="1506"/>
                    <a:pt x="3302" y="1504"/>
                  </a:cubicBezTo>
                  <a:cubicBezTo>
                    <a:pt x="3303" y="1503"/>
                    <a:pt x="3304" y="1501"/>
                    <a:pt x="3305" y="1499"/>
                  </a:cubicBezTo>
                  <a:cubicBezTo>
                    <a:pt x="3305" y="1499"/>
                    <a:pt x="3305" y="1499"/>
                    <a:pt x="3305" y="1499"/>
                  </a:cubicBezTo>
                  <a:cubicBezTo>
                    <a:pt x="3304" y="1499"/>
                    <a:pt x="3304" y="1499"/>
                    <a:pt x="3303" y="1498"/>
                  </a:cubicBezTo>
                  <a:cubicBezTo>
                    <a:pt x="3303" y="1498"/>
                    <a:pt x="3303" y="1498"/>
                    <a:pt x="3303" y="1498"/>
                  </a:cubicBezTo>
                  <a:cubicBezTo>
                    <a:pt x="3024" y="1271"/>
                    <a:pt x="3024" y="1271"/>
                    <a:pt x="3024" y="1271"/>
                  </a:cubicBezTo>
                  <a:cubicBezTo>
                    <a:pt x="3024" y="1271"/>
                    <a:pt x="3024" y="1271"/>
                    <a:pt x="3024" y="1271"/>
                  </a:cubicBezTo>
                  <a:cubicBezTo>
                    <a:pt x="3023" y="1271"/>
                    <a:pt x="3023" y="1270"/>
                    <a:pt x="3022" y="1270"/>
                  </a:cubicBezTo>
                  <a:cubicBezTo>
                    <a:pt x="3022" y="1270"/>
                    <a:pt x="3022" y="1270"/>
                    <a:pt x="3022" y="1270"/>
                  </a:cubicBezTo>
                  <a:cubicBezTo>
                    <a:pt x="3023" y="1268"/>
                    <a:pt x="3024" y="1267"/>
                    <a:pt x="3025" y="1266"/>
                  </a:cubicBezTo>
                  <a:cubicBezTo>
                    <a:pt x="3026" y="1264"/>
                    <a:pt x="3027" y="1263"/>
                    <a:pt x="3028" y="1262"/>
                  </a:cubicBezTo>
                  <a:cubicBezTo>
                    <a:pt x="3029" y="1260"/>
                    <a:pt x="3030" y="1258"/>
                    <a:pt x="3031" y="1257"/>
                  </a:cubicBezTo>
                  <a:cubicBezTo>
                    <a:pt x="3031" y="1257"/>
                    <a:pt x="3031" y="1257"/>
                    <a:pt x="3031" y="1257"/>
                  </a:cubicBezTo>
                  <a:cubicBezTo>
                    <a:pt x="3036" y="1247"/>
                    <a:pt x="3039" y="1236"/>
                    <a:pt x="3039" y="1225"/>
                  </a:cubicBezTo>
                  <a:cubicBezTo>
                    <a:pt x="3039" y="1213"/>
                    <a:pt x="3036" y="1203"/>
                    <a:pt x="3031" y="1192"/>
                  </a:cubicBezTo>
                  <a:cubicBezTo>
                    <a:pt x="3031" y="1192"/>
                    <a:pt x="3032" y="1191"/>
                    <a:pt x="3033" y="1191"/>
                  </a:cubicBezTo>
                  <a:cubicBezTo>
                    <a:pt x="3312" y="964"/>
                    <a:pt x="3312" y="964"/>
                    <a:pt x="3312" y="964"/>
                  </a:cubicBezTo>
                  <a:cubicBezTo>
                    <a:pt x="3313" y="963"/>
                    <a:pt x="3314" y="962"/>
                    <a:pt x="3315" y="961"/>
                  </a:cubicBezTo>
                  <a:cubicBezTo>
                    <a:pt x="3316" y="962"/>
                    <a:pt x="3317" y="963"/>
                    <a:pt x="3318" y="964"/>
                  </a:cubicBezTo>
                  <a:cubicBezTo>
                    <a:pt x="3598" y="1191"/>
                    <a:pt x="3598" y="1191"/>
                    <a:pt x="3598" y="1191"/>
                  </a:cubicBezTo>
                  <a:cubicBezTo>
                    <a:pt x="3599" y="1191"/>
                    <a:pt x="3599" y="1192"/>
                    <a:pt x="3600" y="1192"/>
                  </a:cubicBezTo>
                  <a:cubicBezTo>
                    <a:pt x="3600" y="1192"/>
                    <a:pt x="3600" y="1192"/>
                    <a:pt x="3600" y="1192"/>
                  </a:cubicBezTo>
                  <a:cubicBezTo>
                    <a:pt x="3601" y="1191"/>
                    <a:pt x="3602" y="1190"/>
                    <a:pt x="3603" y="1188"/>
                  </a:cubicBezTo>
                  <a:cubicBezTo>
                    <a:pt x="3604" y="1187"/>
                    <a:pt x="3605" y="1186"/>
                    <a:pt x="3606" y="1184"/>
                  </a:cubicBezTo>
                  <a:cubicBezTo>
                    <a:pt x="3606" y="1184"/>
                    <a:pt x="3606" y="1184"/>
                    <a:pt x="3606" y="1184"/>
                  </a:cubicBezTo>
                  <a:cubicBezTo>
                    <a:pt x="3605" y="1184"/>
                    <a:pt x="3605" y="1183"/>
                    <a:pt x="3604" y="1183"/>
                  </a:cubicBezTo>
                  <a:cubicBezTo>
                    <a:pt x="3324" y="955"/>
                    <a:pt x="3324" y="955"/>
                    <a:pt x="3324" y="955"/>
                  </a:cubicBezTo>
                  <a:cubicBezTo>
                    <a:pt x="3323" y="955"/>
                    <a:pt x="3323" y="954"/>
                    <a:pt x="3322" y="954"/>
                  </a:cubicBezTo>
                  <a:cubicBezTo>
                    <a:pt x="3322" y="954"/>
                    <a:pt x="3322" y="954"/>
                    <a:pt x="3322" y="954"/>
                  </a:cubicBezTo>
                  <a:cubicBezTo>
                    <a:pt x="3323" y="952"/>
                    <a:pt x="3324" y="951"/>
                    <a:pt x="3325" y="950"/>
                  </a:cubicBezTo>
                  <a:cubicBezTo>
                    <a:pt x="3326" y="948"/>
                    <a:pt x="3327" y="947"/>
                    <a:pt x="3328" y="946"/>
                  </a:cubicBezTo>
                  <a:cubicBezTo>
                    <a:pt x="3329" y="944"/>
                    <a:pt x="3330" y="943"/>
                    <a:pt x="3331" y="942"/>
                  </a:cubicBezTo>
                  <a:cubicBezTo>
                    <a:pt x="3331" y="942"/>
                    <a:pt x="3331" y="942"/>
                    <a:pt x="3331" y="942"/>
                  </a:cubicBezTo>
                  <a:cubicBezTo>
                    <a:pt x="3336" y="931"/>
                    <a:pt x="3339" y="921"/>
                    <a:pt x="3339" y="909"/>
                  </a:cubicBezTo>
                  <a:cubicBezTo>
                    <a:pt x="3339" y="898"/>
                    <a:pt x="3336" y="887"/>
                    <a:pt x="3331" y="877"/>
                  </a:cubicBezTo>
                  <a:cubicBezTo>
                    <a:pt x="3331" y="877"/>
                    <a:pt x="3332" y="876"/>
                    <a:pt x="3333" y="876"/>
                  </a:cubicBezTo>
                  <a:cubicBezTo>
                    <a:pt x="3613" y="648"/>
                    <a:pt x="3613" y="648"/>
                    <a:pt x="3613" y="648"/>
                  </a:cubicBezTo>
                  <a:cubicBezTo>
                    <a:pt x="3614" y="647"/>
                    <a:pt x="3615" y="646"/>
                    <a:pt x="3616" y="645"/>
                  </a:cubicBezTo>
                  <a:cubicBezTo>
                    <a:pt x="3617" y="646"/>
                    <a:pt x="3618" y="647"/>
                    <a:pt x="3619" y="648"/>
                  </a:cubicBezTo>
                  <a:cubicBezTo>
                    <a:pt x="3898" y="876"/>
                    <a:pt x="3898" y="876"/>
                    <a:pt x="3898" y="876"/>
                  </a:cubicBezTo>
                  <a:cubicBezTo>
                    <a:pt x="3899" y="876"/>
                    <a:pt x="3900" y="876"/>
                    <a:pt x="3900" y="877"/>
                  </a:cubicBezTo>
                  <a:cubicBezTo>
                    <a:pt x="3900" y="877"/>
                    <a:pt x="3900" y="877"/>
                    <a:pt x="3900" y="877"/>
                  </a:cubicBezTo>
                  <a:cubicBezTo>
                    <a:pt x="3901" y="876"/>
                    <a:pt x="3902" y="874"/>
                    <a:pt x="3903" y="872"/>
                  </a:cubicBezTo>
                  <a:cubicBezTo>
                    <a:pt x="3904" y="871"/>
                    <a:pt x="3905" y="870"/>
                    <a:pt x="3906" y="868"/>
                  </a:cubicBezTo>
                  <a:cubicBezTo>
                    <a:pt x="3906" y="868"/>
                    <a:pt x="3906" y="868"/>
                    <a:pt x="3906" y="868"/>
                  </a:cubicBezTo>
                  <a:cubicBezTo>
                    <a:pt x="3905" y="868"/>
                    <a:pt x="3905" y="867"/>
                    <a:pt x="3904" y="867"/>
                  </a:cubicBezTo>
                  <a:cubicBezTo>
                    <a:pt x="3625" y="640"/>
                    <a:pt x="3625" y="640"/>
                    <a:pt x="3625" y="640"/>
                  </a:cubicBezTo>
                  <a:cubicBezTo>
                    <a:pt x="3624" y="640"/>
                    <a:pt x="3624" y="639"/>
                    <a:pt x="3623" y="639"/>
                  </a:cubicBezTo>
                  <a:cubicBezTo>
                    <a:pt x="3623" y="639"/>
                    <a:pt x="3623" y="639"/>
                    <a:pt x="3623" y="639"/>
                  </a:cubicBezTo>
                  <a:cubicBezTo>
                    <a:pt x="3624" y="637"/>
                    <a:pt x="3625" y="636"/>
                    <a:pt x="3626" y="635"/>
                  </a:cubicBezTo>
                  <a:cubicBezTo>
                    <a:pt x="3627" y="633"/>
                    <a:pt x="3628" y="631"/>
                    <a:pt x="3629" y="630"/>
                  </a:cubicBezTo>
                  <a:cubicBezTo>
                    <a:pt x="3630" y="628"/>
                    <a:pt x="3631" y="627"/>
                    <a:pt x="3632" y="626"/>
                  </a:cubicBezTo>
                  <a:cubicBezTo>
                    <a:pt x="3632" y="626"/>
                    <a:pt x="3632" y="626"/>
                    <a:pt x="3632" y="626"/>
                  </a:cubicBezTo>
                  <a:cubicBezTo>
                    <a:pt x="3637" y="616"/>
                    <a:pt x="3640" y="605"/>
                    <a:pt x="3640" y="594"/>
                  </a:cubicBezTo>
                  <a:cubicBezTo>
                    <a:pt x="3640" y="582"/>
                    <a:pt x="3637" y="571"/>
                    <a:pt x="3632" y="561"/>
                  </a:cubicBezTo>
                  <a:cubicBezTo>
                    <a:pt x="3632" y="561"/>
                    <a:pt x="3633" y="560"/>
                    <a:pt x="3634" y="560"/>
                  </a:cubicBezTo>
                  <a:cubicBezTo>
                    <a:pt x="3913" y="333"/>
                    <a:pt x="3913" y="333"/>
                    <a:pt x="3913" y="333"/>
                  </a:cubicBezTo>
                  <a:cubicBezTo>
                    <a:pt x="3914" y="332"/>
                    <a:pt x="3915" y="331"/>
                    <a:pt x="3916" y="330"/>
                  </a:cubicBezTo>
                  <a:cubicBezTo>
                    <a:pt x="3917" y="331"/>
                    <a:pt x="3918" y="332"/>
                    <a:pt x="3919" y="333"/>
                  </a:cubicBezTo>
                  <a:cubicBezTo>
                    <a:pt x="4198" y="560"/>
                    <a:pt x="4198" y="560"/>
                    <a:pt x="4198" y="560"/>
                  </a:cubicBezTo>
                  <a:cubicBezTo>
                    <a:pt x="4199" y="560"/>
                    <a:pt x="4200" y="561"/>
                    <a:pt x="4200" y="561"/>
                  </a:cubicBezTo>
                  <a:cubicBezTo>
                    <a:pt x="4200" y="561"/>
                    <a:pt x="4200" y="561"/>
                    <a:pt x="4200" y="561"/>
                  </a:cubicBezTo>
                  <a:cubicBezTo>
                    <a:pt x="4202" y="560"/>
                    <a:pt x="4203" y="559"/>
                    <a:pt x="4204" y="557"/>
                  </a:cubicBezTo>
                  <a:cubicBezTo>
                    <a:pt x="4205" y="556"/>
                    <a:pt x="4205" y="555"/>
                    <a:pt x="4207" y="553"/>
                  </a:cubicBezTo>
                  <a:cubicBezTo>
                    <a:pt x="4206" y="553"/>
                    <a:pt x="4206" y="552"/>
                    <a:pt x="4206" y="552"/>
                  </a:cubicBezTo>
                  <a:cubicBezTo>
                    <a:pt x="4206" y="552"/>
                    <a:pt x="4205" y="551"/>
                    <a:pt x="4205" y="551"/>
                  </a:cubicBezTo>
                  <a:cubicBezTo>
                    <a:pt x="3925" y="324"/>
                    <a:pt x="3925" y="324"/>
                    <a:pt x="3925" y="324"/>
                  </a:cubicBezTo>
                  <a:cubicBezTo>
                    <a:pt x="3924" y="324"/>
                    <a:pt x="3924" y="323"/>
                    <a:pt x="3923" y="323"/>
                  </a:cubicBezTo>
                  <a:cubicBezTo>
                    <a:pt x="3923" y="323"/>
                    <a:pt x="3923" y="323"/>
                    <a:pt x="3923" y="323"/>
                  </a:cubicBezTo>
                  <a:cubicBezTo>
                    <a:pt x="3924" y="321"/>
                    <a:pt x="3925" y="320"/>
                    <a:pt x="3926" y="319"/>
                  </a:cubicBezTo>
                  <a:cubicBezTo>
                    <a:pt x="3927" y="317"/>
                    <a:pt x="3928" y="316"/>
                    <a:pt x="3929" y="315"/>
                  </a:cubicBezTo>
                  <a:cubicBezTo>
                    <a:pt x="3930" y="313"/>
                    <a:pt x="3931" y="312"/>
                    <a:pt x="3932" y="311"/>
                  </a:cubicBezTo>
                  <a:cubicBezTo>
                    <a:pt x="3932" y="311"/>
                    <a:pt x="3932" y="310"/>
                    <a:pt x="3932" y="310"/>
                  </a:cubicBezTo>
                  <a:cubicBezTo>
                    <a:pt x="3937" y="300"/>
                    <a:pt x="3940" y="289"/>
                    <a:pt x="3940" y="278"/>
                  </a:cubicBezTo>
                  <a:cubicBezTo>
                    <a:pt x="3940" y="266"/>
                    <a:pt x="3937" y="256"/>
                    <a:pt x="3932" y="245"/>
                  </a:cubicBezTo>
                  <a:cubicBezTo>
                    <a:pt x="3932" y="245"/>
                    <a:pt x="3933" y="244"/>
                    <a:pt x="3934" y="244"/>
                  </a:cubicBezTo>
                  <a:cubicBezTo>
                    <a:pt x="4214" y="17"/>
                    <a:pt x="4214" y="17"/>
                    <a:pt x="4214" y="17"/>
                  </a:cubicBezTo>
                  <a:cubicBezTo>
                    <a:pt x="4215" y="16"/>
                    <a:pt x="4216" y="15"/>
                    <a:pt x="4217" y="14"/>
                  </a:cubicBezTo>
                  <a:cubicBezTo>
                    <a:pt x="4217" y="8"/>
                    <a:pt x="4217" y="8"/>
                    <a:pt x="4217" y="8"/>
                  </a:cubicBezTo>
                  <a:cubicBezTo>
                    <a:pt x="4217" y="4"/>
                    <a:pt x="4217" y="2"/>
                    <a:pt x="4217" y="1"/>
                  </a:cubicBezTo>
                  <a:cubicBezTo>
                    <a:pt x="4217" y="1"/>
                    <a:pt x="4217" y="1"/>
                    <a:pt x="4217" y="0"/>
                  </a:cubicBezTo>
                  <a:cubicBezTo>
                    <a:pt x="4216" y="1"/>
                    <a:pt x="4215" y="2"/>
                    <a:pt x="4214" y="3"/>
                  </a:cubicBezTo>
                  <a:cubicBezTo>
                    <a:pt x="4212" y="4"/>
                    <a:pt x="4211" y="7"/>
                    <a:pt x="4210" y="8"/>
                  </a:cubicBezTo>
                  <a:close/>
                  <a:moveTo>
                    <a:pt x="16" y="4360"/>
                  </a:moveTo>
                  <a:cubicBezTo>
                    <a:pt x="14" y="4362"/>
                    <a:pt x="13" y="4364"/>
                    <a:pt x="13" y="4366"/>
                  </a:cubicBezTo>
                  <a:cubicBezTo>
                    <a:pt x="13" y="4367"/>
                    <a:pt x="13" y="4367"/>
                    <a:pt x="13" y="4367"/>
                  </a:cubicBezTo>
                  <a:cubicBezTo>
                    <a:pt x="13" y="4367"/>
                    <a:pt x="13" y="4366"/>
                    <a:pt x="13" y="4366"/>
                  </a:cubicBezTo>
                  <a:cubicBezTo>
                    <a:pt x="13" y="4364"/>
                    <a:pt x="14" y="4362"/>
                    <a:pt x="16" y="4360"/>
                  </a:cubicBezTo>
                  <a:cubicBezTo>
                    <a:pt x="16" y="4359"/>
                    <a:pt x="18" y="4357"/>
                    <a:pt x="19" y="4356"/>
                  </a:cubicBezTo>
                  <a:cubicBezTo>
                    <a:pt x="19" y="4356"/>
                    <a:pt x="19" y="4356"/>
                    <a:pt x="19" y="4357"/>
                  </a:cubicBezTo>
                  <a:cubicBezTo>
                    <a:pt x="18" y="4358"/>
                    <a:pt x="16" y="4359"/>
                    <a:pt x="16" y="43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8" name="Freeform 95"/>
            <p:cNvSpPr>
              <a:spLocks/>
            </p:cNvSpPr>
            <p:nvPr/>
          </p:nvSpPr>
          <p:spPr bwMode="auto">
            <a:xfrm>
              <a:off x="12182475" y="2460625"/>
              <a:ext cx="6350" cy="30162"/>
            </a:xfrm>
            <a:custGeom>
              <a:avLst/>
              <a:gdLst>
                <a:gd name="T0" fmla="*/ 4 w 10"/>
                <a:gd name="T1" fmla="*/ 9 h 48"/>
                <a:gd name="T2" fmla="*/ 0 w 10"/>
                <a:gd name="T3" fmla="*/ 29 h 48"/>
                <a:gd name="T4" fmla="*/ 4 w 10"/>
                <a:gd name="T5" fmla="*/ 48 h 48"/>
                <a:gd name="T6" fmla="*/ 4 w 10"/>
                <a:gd name="T7" fmla="*/ 48 h 48"/>
                <a:gd name="T8" fmla="*/ 7 w 10"/>
                <a:gd name="T9" fmla="*/ 42 h 48"/>
                <a:gd name="T10" fmla="*/ 10 w 10"/>
                <a:gd name="T11" fmla="*/ 29 h 48"/>
                <a:gd name="T12" fmla="*/ 10 w 10"/>
                <a:gd name="T13" fmla="*/ 28 h 48"/>
                <a:gd name="T14" fmla="*/ 10 w 10"/>
                <a:gd name="T15" fmla="*/ 9 h 48"/>
                <a:gd name="T16" fmla="*/ 10 w 10"/>
                <a:gd name="T17" fmla="*/ 0 h 48"/>
                <a:gd name="T18" fmla="*/ 7 w 10"/>
                <a:gd name="T19" fmla="*/ 4 h 48"/>
                <a:gd name="T20" fmla="*/ 4 w 10"/>
                <a:gd name="T21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48">
                  <a:moveTo>
                    <a:pt x="4" y="9"/>
                  </a:moveTo>
                  <a:cubicBezTo>
                    <a:pt x="2" y="15"/>
                    <a:pt x="0" y="23"/>
                    <a:pt x="0" y="29"/>
                  </a:cubicBezTo>
                  <a:cubicBezTo>
                    <a:pt x="0" y="35"/>
                    <a:pt x="2" y="42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6" y="46"/>
                    <a:pt x="7" y="44"/>
                    <a:pt x="7" y="42"/>
                  </a:cubicBezTo>
                  <a:cubicBezTo>
                    <a:pt x="9" y="38"/>
                    <a:pt x="10" y="33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3"/>
                    <a:pt x="7" y="4"/>
                  </a:cubicBezTo>
                  <a:cubicBezTo>
                    <a:pt x="6" y="6"/>
                    <a:pt x="5" y="8"/>
                    <a:pt x="4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9" name="Freeform 96"/>
            <p:cNvSpPr>
              <a:spLocks noEditPoints="1"/>
            </p:cNvSpPr>
            <p:nvPr/>
          </p:nvSpPr>
          <p:spPr bwMode="auto">
            <a:xfrm>
              <a:off x="9888537" y="2501900"/>
              <a:ext cx="2300288" cy="2387600"/>
            </a:xfrm>
            <a:custGeom>
              <a:avLst/>
              <a:gdLst>
                <a:gd name="T0" fmla="*/ 3309 w 3616"/>
                <a:gd name="T1" fmla="*/ 258 h 3748"/>
                <a:gd name="T2" fmla="*/ 3330 w 3616"/>
                <a:gd name="T3" fmla="*/ 277 h 3748"/>
                <a:gd name="T4" fmla="*/ 3027 w 3616"/>
                <a:gd name="T5" fmla="*/ 551 h 3748"/>
                <a:gd name="T6" fmla="*/ 3009 w 3616"/>
                <a:gd name="T7" fmla="*/ 613 h 3748"/>
                <a:gd name="T8" fmla="*/ 3021 w 3616"/>
                <a:gd name="T9" fmla="*/ 623 h 3748"/>
                <a:gd name="T10" fmla="*/ 2717 w 3616"/>
                <a:gd name="T11" fmla="*/ 875 h 3748"/>
                <a:gd name="T12" fmla="*/ 2717 w 3616"/>
                <a:gd name="T13" fmla="*/ 895 h 3748"/>
                <a:gd name="T14" fmla="*/ 2711 w 3616"/>
                <a:gd name="T15" fmla="*/ 950 h 3748"/>
                <a:gd name="T16" fmla="*/ 2408 w 3616"/>
                <a:gd name="T17" fmla="*/ 1204 h 3748"/>
                <a:gd name="T18" fmla="*/ 2423 w 3616"/>
                <a:gd name="T19" fmla="*/ 1224 h 3748"/>
                <a:gd name="T20" fmla="*/ 2417 w 3616"/>
                <a:gd name="T21" fmla="*/ 1258 h 3748"/>
                <a:gd name="T22" fmla="*/ 2113 w 3616"/>
                <a:gd name="T23" fmla="*/ 1510 h 3748"/>
                <a:gd name="T24" fmla="*/ 2119 w 3616"/>
                <a:gd name="T25" fmla="*/ 1520 h 3748"/>
                <a:gd name="T26" fmla="*/ 2106 w 3616"/>
                <a:gd name="T27" fmla="*/ 1585 h 3748"/>
                <a:gd name="T28" fmla="*/ 1803 w 3616"/>
                <a:gd name="T29" fmla="*/ 1855 h 3748"/>
                <a:gd name="T30" fmla="*/ 1828 w 3616"/>
                <a:gd name="T31" fmla="*/ 1855 h 3748"/>
                <a:gd name="T32" fmla="*/ 1522 w 3616"/>
                <a:gd name="T33" fmla="*/ 2130 h 3748"/>
                <a:gd name="T34" fmla="*/ 1509 w 3616"/>
                <a:gd name="T35" fmla="*/ 2185 h 3748"/>
                <a:gd name="T36" fmla="*/ 1515 w 3616"/>
                <a:gd name="T37" fmla="*/ 2205 h 3748"/>
                <a:gd name="T38" fmla="*/ 1222 w 3616"/>
                <a:gd name="T39" fmla="*/ 2446 h 3748"/>
                <a:gd name="T40" fmla="*/ 1209 w 3616"/>
                <a:gd name="T41" fmla="*/ 2499 h 3748"/>
                <a:gd name="T42" fmla="*/ 1221 w 3616"/>
                <a:gd name="T43" fmla="*/ 2462 h 3748"/>
                <a:gd name="T44" fmla="*/ 1209 w 3616"/>
                <a:gd name="T45" fmla="*/ 2528 h 3748"/>
                <a:gd name="T46" fmla="*/ 905 w 3616"/>
                <a:gd name="T47" fmla="*/ 2782 h 3748"/>
                <a:gd name="T48" fmla="*/ 926 w 3616"/>
                <a:gd name="T49" fmla="*/ 2801 h 3748"/>
                <a:gd name="T50" fmla="*/ 623 w 3616"/>
                <a:gd name="T51" fmla="*/ 3075 h 3748"/>
                <a:gd name="T52" fmla="*/ 605 w 3616"/>
                <a:gd name="T53" fmla="*/ 3137 h 3748"/>
                <a:gd name="T54" fmla="*/ 617 w 3616"/>
                <a:gd name="T55" fmla="*/ 3147 h 3748"/>
                <a:gd name="T56" fmla="*/ 313 w 3616"/>
                <a:gd name="T57" fmla="*/ 3399 h 3748"/>
                <a:gd name="T58" fmla="*/ 313 w 3616"/>
                <a:gd name="T59" fmla="*/ 3419 h 3748"/>
                <a:gd name="T60" fmla="*/ 307 w 3616"/>
                <a:gd name="T61" fmla="*/ 3474 h 3748"/>
                <a:gd name="T62" fmla="*/ 4 w 3616"/>
                <a:gd name="T63" fmla="*/ 3728 h 3748"/>
                <a:gd name="T64" fmla="*/ 29 w 3616"/>
                <a:gd name="T65" fmla="*/ 3748 h 3748"/>
                <a:gd name="T66" fmla="*/ 595 w 3616"/>
                <a:gd name="T67" fmla="*/ 3715 h 3748"/>
                <a:gd name="T68" fmla="*/ 327 w 3616"/>
                <a:gd name="T69" fmla="*/ 3465 h 3748"/>
                <a:gd name="T70" fmla="*/ 895 w 3616"/>
                <a:gd name="T71" fmla="*/ 3400 h 3748"/>
                <a:gd name="T72" fmla="*/ 627 w 3616"/>
                <a:gd name="T73" fmla="*/ 3150 h 3748"/>
                <a:gd name="T74" fmla="*/ 1199 w 3616"/>
                <a:gd name="T75" fmla="*/ 3081 h 3748"/>
                <a:gd name="T76" fmla="*/ 1194 w 3616"/>
                <a:gd name="T77" fmla="*/ 3071 h 3748"/>
                <a:gd name="T78" fmla="*/ 929 w 3616"/>
                <a:gd name="T79" fmla="*/ 2768 h 3748"/>
                <a:gd name="T80" fmla="*/ 1502 w 3616"/>
                <a:gd name="T81" fmla="*/ 2761 h 3748"/>
                <a:gd name="T82" fmla="*/ 1228 w 3616"/>
                <a:gd name="T83" fmla="*/ 2519 h 3748"/>
                <a:gd name="T84" fmla="*/ 1797 w 3616"/>
                <a:gd name="T85" fmla="*/ 2454 h 3748"/>
                <a:gd name="T86" fmla="*/ 1525 w 3616"/>
                <a:gd name="T87" fmla="*/ 2208 h 3748"/>
                <a:gd name="T88" fmla="*/ 2095 w 3616"/>
                <a:gd name="T89" fmla="*/ 2137 h 3748"/>
                <a:gd name="T90" fmla="*/ 1820 w 3616"/>
                <a:gd name="T91" fmla="*/ 1900 h 3748"/>
                <a:gd name="T92" fmla="*/ 2113 w 3616"/>
                <a:gd name="T93" fmla="*/ 1591 h 3748"/>
                <a:gd name="T94" fmla="*/ 2402 w 3616"/>
                <a:gd name="T95" fmla="*/ 1813 h 3748"/>
                <a:gd name="T96" fmla="*/ 2129 w 3616"/>
                <a:gd name="T97" fmla="*/ 1507 h 3748"/>
                <a:gd name="T98" fmla="*/ 2704 w 3616"/>
                <a:gd name="T99" fmla="*/ 1499 h 3748"/>
                <a:gd name="T100" fmla="*/ 2438 w 3616"/>
                <a:gd name="T101" fmla="*/ 1224 h 3748"/>
                <a:gd name="T102" fmla="*/ 3002 w 3616"/>
                <a:gd name="T103" fmla="*/ 1187 h 3748"/>
                <a:gd name="T104" fmla="*/ 2738 w 3616"/>
                <a:gd name="T105" fmla="*/ 909 h 3748"/>
                <a:gd name="T106" fmla="*/ 3302 w 3616"/>
                <a:gd name="T107" fmla="*/ 872 h 3748"/>
                <a:gd name="T108" fmla="*/ 3039 w 3616"/>
                <a:gd name="T109" fmla="*/ 593 h 3748"/>
                <a:gd name="T110" fmla="*/ 3606 w 3616"/>
                <a:gd name="T111" fmla="*/ 552 h 3748"/>
                <a:gd name="T112" fmla="*/ 3331 w 3616"/>
                <a:gd name="T113" fmla="*/ 245 h 3748"/>
                <a:gd name="T114" fmla="*/ 13 w 3616"/>
                <a:gd name="T115" fmla="*/ 3734 h 3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16" h="3748">
                  <a:moveTo>
                    <a:pt x="3609" y="8"/>
                  </a:moveTo>
                  <a:cubicBezTo>
                    <a:pt x="3608" y="8"/>
                    <a:pt x="3608" y="9"/>
                    <a:pt x="3607" y="9"/>
                  </a:cubicBezTo>
                  <a:cubicBezTo>
                    <a:pt x="3327" y="236"/>
                    <a:pt x="3327" y="236"/>
                    <a:pt x="3327" y="236"/>
                  </a:cubicBezTo>
                  <a:cubicBezTo>
                    <a:pt x="3326" y="236"/>
                    <a:pt x="3326" y="237"/>
                    <a:pt x="3325" y="237"/>
                  </a:cubicBezTo>
                  <a:cubicBezTo>
                    <a:pt x="3324" y="238"/>
                    <a:pt x="3323" y="239"/>
                    <a:pt x="3322" y="240"/>
                  </a:cubicBezTo>
                  <a:cubicBezTo>
                    <a:pt x="3320" y="242"/>
                    <a:pt x="3319" y="243"/>
                    <a:pt x="3318" y="244"/>
                  </a:cubicBezTo>
                  <a:cubicBezTo>
                    <a:pt x="3317" y="245"/>
                    <a:pt x="3316" y="247"/>
                    <a:pt x="3315" y="249"/>
                  </a:cubicBezTo>
                  <a:cubicBezTo>
                    <a:pt x="3314" y="250"/>
                    <a:pt x="3313" y="252"/>
                    <a:pt x="3312" y="253"/>
                  </a:cubicBezTo>
                  <a:cubicBezTo>
                    <a:pt x="3311" y="255"/>
                    <a:pt x="3310" y="257"/>
                    <a:pt x="3309" y="258"/>
                  </a:cubicBezTo>
                  <a:cubicBezTo>
                    <a:pt x="3307" y="264"/>
                    <a:pt x="3305" y="271"/>
                    <a:pt x="3305" y="278"/>
                  </a:cubicBezTo>
                  <a:cubicBezTo>
                    <a:pt x="3305" y="278"/>
                    <a:pt x="3305" y="278"/>
                    <a:pt x="3305" y="278"/>
                  </a:cubicBezTo>
                  <a:cubicBezTo>
                    <a:pt x="3305" y="284"/>
                    <a:pt x="3307" y="292"/>
                    <a:pt x="3309" y="298"/>
                  </a:cubicBezTo>
                  <a:cubicBezTo>
                    <a:pt x="3311" y="296"/>
                    <a:pt x="3312" y="294"/>
                    <a:pt x="3312" y="292"/>
                  </a:cubicBezTo>
                  <a:cubicBezTo>
                    <a:pt x="3314" y="287"/>
                    <a:pt x="3315" y="282"/>
                    <a:pt x="3315" y="278"/>
                  </a:cubicBezTo>
                  <a:cubicBezTo>
                    <a:pt x="3315" y="274"/>
                    <a:pt x="3316" y="269"/>
                    <a:pt x="3318" y="264"/>
                  </a:cubicBezTo>
                  <a:cubicBezTo>
                    <a:pt x="3318" y="262"/>
                    <a:pt x="3319" y="260"/>
                    <a:pt x="3321" y="258"/>
                  </a:cubicBezTo>
                  <a:cubicBezTo>
                    <a:pt x="3321" y="257"/>
                    <a:pt x="3323" y="255"/>
                    <a:pt x="3324" y="254"/>
                  </a:cubicBezTo>
                  <a:cubicBezTo>
                    <a:pt x="3328" y="261"/>
                    <a:pt x="3330" y="269"/>
                    <a:pt x="3330" y="277"/>
                  </a:cubicBezTo>
                  <a:cubicBezTo>
                    <a:pt x="3330" y="277"/>
                    <a:pt x="3330" y="278"/>
                    <a:pt x="3330" y="278"/>
                  </a:cubicBezTo>
                  <a:cubicBezTo>
                    <a:pt x="3330" y="286"/>
                    <a:pt x="3328" y="295"/>
                    <a:pt x="3324" y="302"/>
                  </a:cubicBezTo>
                  <a:cubicBezTo>
                    <a:pt x="3323" y="304"/>
                    <a:pt x="3322" y="305"/>
                    <a:pt x="3321" y="307"/>
                  </a:cubicBezTo>
                  <a:cubicBezTo>
                    <a:pt x="3320" y="308"/>
                    <a:pt x="3319" y="311"/>
                    <a:pt x="3318" y="312"/>
                  </a:cubicBezTo>
                  <a:cubicBezTo>
                    <a:pt x="3317" y="313"/>
                    <a:pt x="3316" y="315"/>
                    <a:pt x="3315" y="316"/>
                  </a:cubicBezTo>
                  <a:cubicBezTo>
                    <a:pt x="3314" y="317"/>
                    <a:pt x="3313" y="318"/>
                    <a:pt x="3312" y="319"/>
                  </a:cubicBezTo>
                  <a:cubicBezTo>
                    <a:pt x="3310" y="320"/>
                    <a:pt x="3309" y="322"/>
                    <a:pt x="3308" y="323"/>
                  </a:cubicBezTo>
                  <a:cubicBezTo>
                    <a:pt x="3307" y="323"/>
                    <a:pt x="3307" y="324"/>
                    <a:pt x="3306" y="324"/>
                  </a:cubicBezTo>
                  <a:cubicBezTo>
                    <a:pt x="3027" y="551"/>
                    <a:pt x="3027" y="551"/>
                    <a:pt x="3027" y="551"/>
                  </a:cubicBezTo>
                  <a:cubicBezTo>
                    <a:pt x="3026" y="551"/>
                    <a:pt x="3026" y="552"/>
                    <a:pt x="3025" y="552"/>
                  </a:cubicBezTo>
                  <a:cubicBezTo>
                    <a:pt x="3024" y="553"/>
                    <a:pt x="3023" y="554"/>
                    <a:pt x="3022" y="555"/>
                  </a:cubicBezTo>
                  <a:cubicBezTo>
                    <a:pt x="3020" y="558"/>
                    <a:pt x="3019" y="559"/>
                    <a:pt x="3018" y="560"/>
                  </a:cubicBezTo>
                  <a:cubicBezTo>
                    <a:pt x="3017" y="561"/>
                    <a:pt x="3016" y="563"/>
                    <a:pt x="3015" y="564"/>
                  </a:cubicBezTo>
                  <a:cubicBezTo>
                    <a:pt x="3014" y="565"/>
                    <a:pt x="3013" y="567"/>
                    <a:pt x="3012" y="568"/>
                  </a:cubicBezTo>
                  <a:cubicBezTo>
                    <a:pt x="3011" y="570"/>
                    <a:pt x="3010" y="572"/>
                    <a:pt x="3009" y="573"/>
                  </a:cubicBezTo>
                  <a:cubicBezTo>
                    <a:pt x="3007" y="580"/>
                    <a:pt x="3005" y="587"/>
                    <a:pt x="3005" y="593"/>
                  </a:cubicBezTo>
                  <a:cubicBezTo>
                    <a:pt x="3005" y="596"/>
                    <a:pt x="3005" y="600"/>
                    <a:pt x="3006" y="603"/>
                  </a:cubicBezTo>
                  <a:cubicBezTo>
                    <a:pt x="3007" y="607"/>
                    <a:pt x="3008" y="610"/>
                    <a:pt x="3009" y="613"/>
                  </a:cubicBezTo>
                  <a:cubicBezTo>
                    <a:pt x="3011" y="611"/>
                    <a:pt x="3012" y="609"/>
                    <a:pt x="3012" y="607"/>
                  </a:cubicBezTo>
                  <a:cubicBezTo>
                    <a:pt x="3014" y="603"/>
                    <a:pt x="3015" y="598"/>
                    <a:pt x="3015" y="593"/>
                  </a:cubicBezTo>
                  <a:cubicBezTo>
                    <a:pt x="3015" y="589"/>
                    <a:pt x="3016" y="584"/>
                    <a:pt x="3018" y="580"/>
                  </a:cubicBezTo>
                  <a:cubicBezTo>
                    <a:pt x="3018" y="578"/>
                    <a:pt x="3019" y="575"/>
                    <a:pt x="3021" y="573"/>
                  </a:cubicBezTo>
                  <a:cubicBezTo>
                    <a:pt x="3021" y="572"/>
                    <a:pt x="3023" y="570"/>
                    <a:pt x="3024" y="569"/>
                  </a:cubicBezTo>
                  <a:cubicBezTo>
                    <a:pt x="3026" y="573"/>
                    <a:pt x="3027" y="577"/>
                    <a:pt x="3028" y="581"/>
                  </a:cubicBezTo>
                  <a:cubicBezTo>
                    <a:pt x="3029" y="585"/>
                    <a:pt x="3030" y="589"/>
                    <a:pt x="3030" y="593"/>
                  </a:cubicBezTo>
                  <a:cubicBezTo>
                    <a:pt x="3030" y="602"/>
                    <a:pt x="3028" y="610"/>
                    <a:pt x="3024" y="617"/>
                  </a:cubicBezTo>
                  <a:cubicBezTo>
                    <a:pt x="3023" y="620"/>
                    <a:pt x="3022" y="621"/>
                    <a:pt x="3021" y="623"/>
                  </a:cubicBezTo>
                  <a:cubicBezTo>
                    <a:pt x="3020" y="624"/>
                    <a:pt x="3019" y="626"/>
                    <a:pt x="3018" y="627"/>
                  </a:cubicBezTo>
                  <a:cubicBezTo>
                    <a:pt x="3017" y="628"/>
                    <a:pt x="3016" y="630"/>
                    <a:pt x="3015" y="631"/>
                  </a:cubicBezTo>
                  <a:cubicBezTo>
                    <a:pt x="3014" y="632"/>
                    <a:pt x="3013" y="633"/>
                    <a:pt x="3012" y="634"/>
                  </a:cubicBezTo>
                  <a:cubicBezTo>
                    <a:pt x="3010" y="635"/>
                    <a:pt x="3009" y="637"/>
                    <a:pt x="3008" y="639"/>
                  </a:cubicBezTo>
                  <a:cubicBezTo>
                    <a:pt x="3007" y="639"/>
                    <a:pt x="3007" y="640"/>
                    <a:pt x="3006" y="640"/>
                  </a:cubicBezTo>
                  <a:cubicBezTo>
                    <a:pt x="2726" y="867"/>
                    <a:pt x="2726" y="867"/>
                    <a:pt x="2726" y="867"/>
                  </a:cubicBezTo>
                  <a:cubicBezTo>
                    <a:pt x="2725" y="867"/>
                    <a:pt x="2725" y="868"/>
                    <a:pt x="2724" y="868"/>
                  </a:cubicBezTo>
                  <a:cubicBezTo>
                    <a:pt x="2723" y="869"/>
                    <a:pt x="2722" y="870"/>
                    <a:pt x="2721" y="871"/>
                  </a:cubicBezTo>
                  <a:cubicBezTo>
                    <a:pt x="2719" y="873"/>
                    <a:pt x="2718" y="874"/>
                    <a:pt x="2717" y="875"/>
                  </a:cubicBezTo>
                  <a:cubicBezTo>
                    <a:pt x="2716" y="876"/>
                    <a:pt x="2715" y="878"/>
                    <a:pt x="2714" y="879"/>
                  </a:cubicBezTo>
                  <a:cubicBezTo>
                    <a:pt x="2713" y="880"/>
                    <a:pt x="2712" y="882"/>
                    <a:pt x="2711" y="883"/>
                  </a:cubicBezTo>
                  <a:cubicBezTo>
                    <a:pt x="2710" y="886"/>
                    <a:pt x="2709" y="888"/>
                    <a:pt x="2708" y="889"/>
                  </a:cubicBezTo>
                  <a:cubicBezTo>
                    <a:pt x="2706" y="895"/>
                    <a:pt x="2704" y="902"/>
                    <a:pt x="2704" y="909"/>
                  </a:cubicBezTo>
                  <a:cubicBezTo>
                    <a:pt x="2704" y="915"/>
                    <a:pt x="2706" y="922"/>
                    <a:pt x="2708" y="928"/>
                  </a:cubicBezTo>
                  <a:cubicBezTo>
                    <a:pt x="2708" y="928"/>
                    <a:pt x="2708" y="929"/>
                    <a:pt x="2708" y="929"/>
                  </a:cubicBezTo>
                  <a:cubicBezTo>
                    <a:pt x="2710" y="927"/>
                    <a:pt x="2711" y="924"/>
                    <a:pt x="2711" y="922"/>
                  </a:cubicBezTo>
                  <a:cubicBezTo>
                    <a:pt x="2713" y="918"/>
                    <a:pt x="2714" y="913"/>
                    <a:pt x="2714" y="909"/>
                  </a:cubicBezTo>
                  <a:cubicBezTo>
                    <a:pt x="2714" y="904"/>
                    <a:pt x="2715" y="899"/>
                    <a:pt x="2717" y="895"/>
                  </a:cubicBezTo>
                  <a:cubicBezTo>
                    <a:pt x="2717" y="893"/>
                    <a:pt x="2718" y="891"/>
                    <a:pt x="2720" y="889"/>
                  </a:cubicBezTo>
                  <a:cubicBezTo>
                    <a:pt x="2720" y="888"/>
                    <a:pt x="2722" y="886"/>
                    <a:pt x="2723" y="885"/>
                  </a:cubicBezTo>
                  <a:cubicBezTo>
                    <a:pt x="2723" y="885"/>
                    <a:pt x="2723" y="885"/>
                    <a:pt x="2723" y="884"/>
                  </a:cubicBezTo>
                  <a:cubicBezTo>
                    <a:pt x="2727" y="892"/>
                    <a:pt x="2729" y="900"/>
                    <a:pt x="2729" y="909"/>
                  </a:cubicBezTo>
                  <a:cubicBezTo>
                    <a:pt x="2729" y="917"/>
                    <a:pt x="2727" y="925"/>
                    <a:pt x="2723" y="933"/>
                  </a:cubicBezTo>
                  <a:cubicBezTo>
                    <a:pt x="2722" y="935"/>
                    <a:pt x="2721" y="936"/>
                    <a:pt x="2720" y="938"/>
                  </a:cubicBezTo>
                  <a:cubicBezTo>
                    <a:pt x="2719" y="939"/>
                    <a:pt x="2718" y="941"/>
                    <a:pt x="2717" y="942"/>
                  </a:cubicBezTo>
                  <a:cubicBezTo>
                    <a:pt x="2716" y="943"/>
                    <a:pt x="2715" y="945"/>
                    <a:pt x="2714" y="947"/>
                  </a:cubicBezTo>
                  <a:cubicBezTo>
                    <a:pt x="2713" y="948"/>
                    <a:pt x="2712" y="949"/>
                    <a:pt x="2711" y="950"/>
                  </a:cubicBezTo>
                  <a:cubicBezTo>
                    <a:pt x="2709" y="951"/>
                    <a:pt x="2708" y="953"/>
                    <a:pt x="2707" y="954"/>
                  </a:cubicBezTo>
                  <a:cubicBezTo>
                    <a:pt x="2706" y="954"/>
                    <a:pt x="2706" y="955"/>
                    <a:pt x="2705" y="955"/>
                  </a:cubicBezTo>
                  <a:cubicBezTo>
                    <a:pt x="2426" y="1182"/>
                    <a:pt x="2426" y="1182"/>
                    <a:pt x="2426" y="1182"/>
                  </a:cubicBezTo>
                  <a:cubicBezTo>
                    <a:pt x="2425" y="1182"/>
                    <a:pt x="2425" y="1183"/>
                    <a:pt x="2424" y="1183"/>
                  </a:cubicBezTo>
                  <a:cubicBezTo>
                    <a:pt x="2423" y="1184"/>
                    <a:pt x="2422" y="1185"/>
                    <a:pt x="2421" y="1186"/>
                  </a:cubicBezTo>
                  <a:cubicBezTo>
                    <a:pt x="2419" y="1188"/>
                    <a:pt x="2418" y="1189"/>
                    <a:pt x="2417" y="1190"/>
                  </a:cubicBezTo>
                  <a:cubicBezTo>
                    <a:pt x="2416" y="1191"/>
                    <a:pt x="2415" y="1194"/>
                    <a:pt x="2414" y="1195"/>
                  </a:cubicBezTo>
                  <a:cubicBezTo>
                    <a:pt x="2413" y="1196"/>
                    <a:pt x="2412" y="1198"/>
                    <a:pt x="2411" y="1199"/>
                  </a:cubicBezTo>
                  <a:cubicBezTo>
                    <a:pt x="2410" y="1201"/>
                    <a:pt x="2409" y="1203"/>
                    <a:pt x="2408" y="1204"/>
                  </a:cubicBezTo>
                  <a:cubicBezTo>
                    <a:pt x="2406" y="1210"/>
                    <a:pt x="2404" y="1218"/>
                    <a:pt x="2404" y="1224"/>
                  </a:cubicBezTo>
                  <a:cubicBezTo>
                    <a:pt x="2404" y="1230"/>
                    <a:pt x="2406" y="1237"/>
                    <a:pt x="2408" y="1243"/>
                  </a:cubicBezTo>
                  <a:cubicBezTo>
                    <a:pt x="2408" y="1243"/>
                    <a:pt x="2408" y="1243"/>
                    <a:pt x="2408" y="1243"/>
                  </a:cubicBezTo>
                  <a:cubicBezTo>
                    <a:pt x="2410" y="1241"/>
                    <a:pt x="2411" y="1239"/>
                    <a:pt x="2411" y="1237"/>
                  </a:cubicBezTo>
                  <a:cubicBezTo>
                    <a:pt x="2413" y="1233"/>
                    <a:pt x="2414" y="1228"/>
                    <a:pt x="2414" y="1224"/>
                  </a:cubicBezTo>
                  <a:cubicBezTo>
                    <a:pt x="2414" y="1224"/>
                    <a:pt x="2414" y="1224"/>
                    <a:pt x="2414" y="1224"/>
                  </a:cubicBezTo>
                  <a:cubicBezTo>
                    <a:pt x="2416" y="1224"/>
                    <a:pt x="2418" y="1224"/>
                    <a:pt x="2418" y="1224"/>
                  </a:cubicBezTo>
                  <a:cubicBezTo>
                    <a:pt x="2418" y="1224"/>
                    <a:pt x="2418" y="1224"/>
                    <a:pt x="2418" y="1224"/>
                  </a:cubicBezTo>
                  <a:cubicBezTo>
                    <a:pt x="2422" y="1224"/>
                    <a:pt x="2423" y="1224"/>
                    <a:pt x="2423" y="1224"/>
                  </a:cubicBezTo>
                  <a:cubicBezTo>
                    <a:pt x="2423" y="1224"/>
                    <a:pt x="2423" y="1224"/>
                    <a:pt x="2423" y="1224"/>
                  </a:cubicBezTo>
                  <a:cubicBezTo>
                    <a:pt x="2428" y="1224"/>
                    <a:pt x="2428" y="1224"/>
                    <a:pt x="2428" y="1224"/>
                  </a:cubicBezTo>
                  <a:cubicBezTo>
                    <a:pt x="2428" y="1216"/>
                    <a:pt x="2426" y="1208"/>
                    <a:pt x="2422" y="1200"/>
                  </a:cubicBezTo>
                  <a:cubicBezTo>
                    <a:pt x="2423" y="1200"/>
                    <a:pt x="2423" y="1200"/>
                    <a:pt x="2423" y="1200"/>
                  </a:cubicBezTo>
                  <a:cubicBezTo>
                    <a:pt x="2427" y="1207"/>
                    <a:pt x="2429" y="1216"/>
                    <a:pt x="2429" y="1224"/>
                  </a:cubicBezTo>
                  <a:cubicBezTo>
                    <a:pt x="2429" y="1224"/>
                    <a:pt x="2429" y="1224"/>
                    <a:pt x="2429" y="1224"/>
                  </a:cubicBezTo>
                  <a:cubicBezTo>
                    <a:pt x="2429" y="1232"/>
                    <a:pt x="2427" y="1241"/>
                    <a:pt x="2423" y="1248"/>
                  </a:cubicBezTo>
                  <a:cubicBezTo>
                    <a:pt x="2422" y="1250"/>
                    <a:pt x="2421" y="1251"/>
                    <a:pt x="2420" y="1253"/>
                  </a:cubicBezTo>
                  <a:cubicBezTo>
                    <a:pt x="2419" y="1255"/>
                    <a:pt x="2418" y="1257"/>
                    <a:pt x="2417" y="1258"/>
                  </a:cubicBezTo>
                  <a:cubicBezTo>
                    <a:pt x="2416" y="1259"/>
                    <a:pt x="2415" y="1261"/>
                    <a:pt x="2414" y="1262"/>
                  </a:cubicBezTo>
                  <a:cubicBezTo>
                    <a:pt x="2413" y="1263"/>
                    <a:pt x="2412" y="1264"/>
                    <a:pt x="2411" y="1265"/>
                  </a:cubicBezTo>
                  <a:cubicBezTo>
                    <a:pt x="2409" y="1266"/>
                    <a:pt x="2408" y="1268"/>
                    <a:pt x="2407" y="1269"/>
                  </a:cubicBezTo>
                  <a:cubicBezTo>
                    <a:pt x="2406" y="1269"/>
                    <a:pt x="2406" y="1270"/>
                    <a:pt x="2405" y="1270"/>
                  </a:cubicBezTo>
                  <a:cubicBezTo>
                    <a:pt x="2125" y="1498"/>
                    <a:pt x="2125" y="1498"/>
                    <a:pt x="2125" y="1498"/>
                  </a:cubicBezTo>
                  <a:cubicBezTo>
                    <a:pt x="2124" y="1498"/>
                    <a:pt x="2124" y="1499"/>
                    <a:pt x="2123" y="1499"/>
                  </a:cubicBezTo>
                  <a:cubicBezTo>
                    <a:pt x="2122" y="1500"/>
                    <a:pt x="2121" y="1501"/>
                    <a:pt x="2120" y="1502"/>
                  </a:cubicBezTo>
                  <a:cubicBezTo>
                    <a:pt x="2118" y="1504"/>
                    <a:pt x="2117" y="1505"/>
                    <a:pt x="2116" y="1506"/>
                  </a:cubicBezTo>
                  <a:cubicBezTo>
                    <a:pt x="2115" y="1507"/>
                    <a:pt x="2114" y="1509"/>
                    <a:pt x="2113" y="1510"/>
                  </a:cubicBezTo>
                  <a:cubicBezTo>
                    <a:pt x="2112" y="1511"/>
                    <a:pt x="2111" y="1513"/>
                    <a:pt x="2110" y="1514"/>
                  </a:cubicBezTo>
                  <a:cubicBezTo>
                    <a:pt x="2109" y="1517"/>
                    <a:pt x="2108" y="1519"/>
                    <a:pt x="2107" y="1520"/>
                  </a:cubicBezTo>
                  <a:cubicBezTo>
                    <a:pt x="2105" y="1526"/>
                    <a:pt x="2103" y="1533"/>
                    <a:pt x="2103" y="1540"/>
                  </a:cubicBezTo>
                  <a:cubicBezTo>
                    <a:pt x="2103" y="1546"/>
                    <a:pt x="2105" y="1553"/>
                    <a:pt x="2107" y="1559"/>
                  </a:cubicBezTo>
                  <a:cubicBezTo>
                    <a:pt x="2107" y="1559"/>
                    <a:pt x="2107" y="1559"/>
                    <a:pt x="2107" y="1560"/>
                  </a:cubicBezTo>
                  <a:cubicBezTo>
                    <a:pt x="2109" y="1558"/>
                    <a:pt x="2110" y="1555"/>
                    <a:pt x="2110" y="1553"/>
                  </a:cubicBezTo>
                  <a:cubicBezTo>
                    <a:pt x="2112" y="1549"/>
                    <a:pt x="2113" y="1544"/>
                    <a:pt x="2113" y="1540"/>
                  </a:cubicBezTo>
                  <a:cubicBezTo>
                    <a:pt x="2113" y="1535"/>
                    <a:pt x="2114" y="1530"/>
                    <a:pt x="2116" y="1526"/>
                  </a:cubicBezTo>
                  <a:cubicBezTo>
                    <a:pt x="2116" y="1524"/>
                    <a:pt x="2117" y="1522"/>
                    <a:pt x="2119" y="1520"/>
                  </a:cubicBezTo>
                  <a:cubicBezTo>
                    <a:pt x="2119" y="1519"/>
                    <a:pt x="2121" y="1517"/>
                    <a:pt x="2122" y="1516"/>
                  </a:cubicBezTo>
                  <a:cubicBezTo>
                    <a:pt x="2122" y="1516"/>
                    <a:pt x="2122" y="1516"/>
                    <a:pt x="2122" y="1515"/>
                  </a:cubicBezTo>
                  <a:cubicBezTo>
                    <a:pt x="2126" y="1523"/>
                    <a:pt x="2128" y="1531"/>
                    <a:pt x="2128" y="1540"/>
                  </a:cubicBezTo>
                  <a:cubicBezTo>
                    <a:pt x="2128" y="1548"/>
                    <a:pt x="2126" y="1557"/>
                    <a:pt x="2122" y="1564"/>
                  </a:cubicBezTo>
                  <a:cubicBezTo>
                    <a:pt x="2121" y="1566"/>
                    <a:pt x="2120" y="1567"/>
                    <a:pt x="2119" y="1569"/>
                  </a:cubicBezTo>
                  <a:cubicBezTo>
                    <a:pt x="2118" y="1570"/>
                    <a:pt x="2117" y="1572"/>
                    <a:pt x="2116" y="1573"/>
                  </a:cubicBezTo>
                  <a:cubicBezTo>
                    <a:pt x="2115" y="1574"/>
                    <a:pt x="2114" y="1577"/>
                    <a:pt x="2113" y="1578"/>
                  </a:cubicBezTo>
                  <a:cubicBezTo>
                    <a:pt x="2112" y="1579"/>
                    <a:pt x="2111" y="1580"/>
                    <a:pt x="2110" y="1581"/>
                  </a:cubicBezTo>
                  <a:cubicBezTo>
                    <a:pt x="2108" y="1582"/>
                    <a:pt x="2107" y="1584"/>
                    <a:pt x="2106" y="1585"/>
                  </a:cubicBezTo>
                  <a:cubicBezTo>
                    <a:pt x="2105" y="1585"/>
                    <a:pt x="2105" y="1586"/>
                    <a:pt x="2104" y="1586"/>
                  </a:cubicBezTo>
                  <a:cubicBezTo>
                    <a:pt x="1825" y="1813"/>
                    <a:pt x="1825" y="1813"/>
                    <a:pt x="1825" y="1813"/>
                  </a:cubicBezTo>
                  <a:cubicBezTo>
                    <a:pt x="1824" y="1813"/>
                    <a:pt x="1824" y="1814"/>
                    <a:pt x="1823" y="1814"/>
                  </a:cubicBezTo>
                  <a:cubicBezTo>
                    <a:pt x="1822" y="1815"/>
                    <a:pt x="1821" y="1816"/>
                    <a:pt x="1820" y="1817"/>
                  </a:cubicBezTo>
                  <a:cubicBezTo>
                    <a:pt x="1818" y="1820"/>
                    <a:pt x="1817" y="1821"/>
                    <a:pt x="1816" y="1822"/>
                  </a:cubicBezTo>
                  <a:cubicBezTo>
                    <a:pt x="1815" y="1823"/>
                    <a:pt x="1814" y="1825"/>
                    <a:pt x="1813" y="1826"/>
                  </a:cubicBezTo>
                  <a:cubicBezTo>
                    <a:pt x="1812" y="1827"/>
                    <a:pt x="1811" y="1829"/>
                    <a:pt x="1810" y="1830"/>
                  </a:cubicBezTo>
                  <a:cubicBezTo>
                    <a:pt x="1809" y="1832"/>
                    <a:pt x="1808" y="1834"/>
                    <a:pt x="1807" y="1835"/>
                  </a:cubicBezTo>
                  <a:cubicBezTo>
                    <a:pt x="1805" y="1842"/>
                    <a:pt x="1803" y="1849"/>
                    <a:pt x="1803" y="1855"/>
                  </a:cubicBezTo>
                  <a:cubicBezTo>
                    <a:pt x="1803" y="1862"/>
                    <a:pt x="1805" y="1869"/>
                    <a:pt x="1807" y="1875"/>
                  </a:cubicBezTo>
                  <a:cubicBezTo>
                    <a:pt x="1807" y="1875"/>
                    <a:pt x="1807" y="1875"/>
                    <a:pt x="1807" y="1875"/>
                  </a:cubicBezTo>
                  <a:cubicBezTo>
                    <a:pt x="1809" y="1873"/>
                    <a:pt x="1810" y="1871"/>
                    <a:pt x="1810" y="1869"/>
                  </a:cubicBezTo>
                  <a:cubicBezTo>
                    <a:pt x="1812" y="1865"/>
                    <a:pt x="1813" y="1860"/>
                    <a:pt x="1813" y="1855"/>
                  </a:cubicBezTo>
                  <a:cubicBezTo>
                    <a:pt x="1813" y="1851"/>
                    <a:pt x="1814" y="1846"/>
                    <a:pt x="1816" y="1842"/>
                  </a:cubicBezTo>
                  <a:cubicBezTo>
                    <a:pt x="1816" y="1840"/>
                    <a:pt x="1817" y="1837"/>
                    <a:pt x="1819" y="1835"/>
                  </a:cubicBezTo>
                  <a:cubicBezTo>
                    <a:pt x="1819" y="1834"/>
                    <a:pt x="1820" y="1833"/>
                    <a:pt x="1821" y="1832"/>
                  </a:cubicBezTo>
                  <a:cubicBezTo>
                    <a:pt x="1822" y="1831"/>
                    <a:pt x="1822" y="1831"/>
                    <a:pt x="1822" y="1831"/>
                  </a:cubicBezTo>
                  <a:cubicBezTo>
                    <a:pt x="1826" y="1839"/>
                    <a:pt x="1828" y="1847"/>
                    <a:pt x="1828" y="1855"/>
                  </a:cubicBezTo>
                  <a:cubicBezTo>
                    <a:pt x="1828" y="1864"/>
                    <a:pt x="1826" y="1872"/>
                    <a:pt x="1822" y="1880"/>
                  </a:cubicBezTo>
                  <a:cubicBezTo>
                    <a:pt x="1821" y="1882"/>
                    <a:pt x="1820" y="1883"/>
                    <a:pt x="1819" y="1885"/>
                  </a:cubicBezTo>
                  <a:cubicBezTo>
                    <a:pt x="1818" y="1886"/>
                    <a:pt x="1817" y="1888"/>
                    <a:pt x="1816" y="1889"/>
                  </a:cubicBezTo>
                  <a:cubicBezTo>
                    <a:pt x="1815" y="1890"/>
                    <a:pt x="1814" y="1892"/>
                    <a:pt x="1813" y="1893"/>
                  </a:cubicBezTo>
                  <a:cubicBezTo>
                    <a:pt x="1812" y="1894"/>
                    <a:pt x="1811" y="1895"/>
                    <a:pt x="1810" y="1896"/>
                  </a:cubicBezTo>
                  <a:cubicBezTo>
                    <a:pt x="1808" y="1897"/>
                    <a:pt x="1807" y="1900"/>
                    <a:pt x="1806" y="1901"/>
                  </a:cubicBezTo>
                  <a:cubicBezTo>
                    <a:pt x="1805" y="1901"/>
                    <a:pt x="1805" y="1902"/>
                    <a:pt x="1804" y="1902"/>
                  </a:cubicBezTo>
                  <a:cubicBezTo>
                    <a:pt x="1524" y="2129"/>
                    <a:pt x="1524" y="2129"/>
                    <a:pt x="1524" y="2129"/>
                  </a:cubicBezTo>
                  <a:cubicBezTo>
                    <a:pt x="1523" y="2129"/>
                    <a:pt x="1523" y="2130"/>
                    <a:pt x="1522" y="2130"/>
                  </a:cubicBezTo>
                  <a:cubicBezTo>
                    <a:pt x="1521" y="2131"/>
                    <a:pt x="1520" y="2132"/>
                    <a:pt x="1519" y="2133"/>
                  </a:cubicBezTo>
                  <a:cubicBezTo>
                    <a:pt x="1517" y="2135"/>
                    <a:pt x="1516" y="2136"/>
                    <a:pt x="1515" y="2137"/>
                  </a:cubicBezTo>
                  <a:cubicBezTo>
                    <a:pt x="1514" y="2138"/>
                    <a:pt x="1513" y="2141"/>
                    <a:pt x="1512" y="2142"/>
                  </a:cubicBezTo>
                  <a:cubicBezTo>
                    <a:pt x="1511" y="2143"/>
                    <a:pt x="1510" y="2145"/>
                    <a:pt x="1509" y="2146"/>
                  </a:cubicBezTo>
                  <a:cubicBezTo>
                    <a:pt x="1508" y="2148"/>
                    <a:pt x="1507" y="2150"/>
                    <a:pt x="1506" y="2151"/>
                  </a:cubicBezTo>
                  <a:cubicBezTo>
                    <a:pt x="1504" y="2157"/>
                    <a:pt x="1502" y="2165"/>
                    <a:pt x="1502" y="2171"/>
                  </a:cubicBezTo>
                  <a:cubicBezTo>
                    <a:pt x="1502" y="2177"/>
                    <a:pt x="1504" y="2185"/>
                    <a:pt x="1506" y="2191"/>
                  </a:cubicBezTo>
                  <a:cubicBezTo>
                    <a:pt x="1506" y="2191"/>
                    <a:pt x="1506" y="2191"/>
                    <a:pt x="1506" y="2191"/>
                  </a:cubicBezTo>
                  <a:cubicBezTo>
                    <a:pt x="1508" y="2189"/>
                    <a:pt x="1509" y="2187"/>
                    <a:pt x="1509" y="2185"/>
                  </a:cubicBezTo>
                  <a:cubicBezTo>
                    <a:pt x="1511" y="2180"/>
                    <a:pt x="1512" y="2175"/>
                    <a:pt x="1512" y="2171"/>
                  </a:cubicBezTo>
                  <a:cubicBezTo>
                    <a:pt x="1512" y="2167"/>
                    <a:pt x="1513" y="2162"/>
                    <a:pt x="1515" y="2157"/>
                  </a:cubicBezTo>
                  <a:cubicBezTo>
                    <a:pt x="1515" y="2155"/>
                    <a:pt x="1516" y="2153"/>
                    <a:pt x="1518" y="2151"/>
                  </a:cubicBezTo>
                  <a:cubicBezTo>
                    <a:pt x="1518" y="2150"/>
                    <a:pt x="1520" y="2148"/>
                    <a:pt x="1521" y="2147"/>
                  </a:cubicBezTo>
                  <a:cubicBezTo>
                    <a:pt x="1521" y="2147"/>
                    <a:pt x="1521" y="2147"/>
                    <a:pt x="1521" y="2147"/>
                  </a:cubicBezTo>
                  <a:cubicBezTo>
                    <a:pt x="1525" y="2154"/>
                    <a:pt x="1527" y="2163"/>
                    <a:pt x="1527" y="2171"/>
                  </a:cubicBezTo>
                  <a:cubicBezTo>
                    <a:pt x="1527" y="2179"/>
                    <a:pt x="1525" y="2188"/>
                    <a:pt x="1521" y="2195"/>
                  </a:cubicBezTo>
                  <a:cubicBezTo>
                    <a:pt x="1520" y="2197"/>
                    <a:pt x="1519" y="2198"/>
                    <a:pt x="1518" y="2200"/>
                  </a:cubicBezTo>
                  <a:cubicBezTo>
                    <a:pt x="1517" y="2202"/>
                    <a:pt x="1516" y="2204"/>
                    <a:pt x="1515" y="2205"/>
                  </a:cubicBezTo>
                  <a:cubicBezTo>
                    <a:pt x="1514" y="2206"/>
                    <a:pt x="1513" y="2208"/>
                    <a:pt x="1512" y="2209"/>
                  </a:cubicBezTo>
                  <a:cubicBezTo>
                    <a:pt x="1511" y="2210"/>
                    <a:pt x="1510" y="2211"/>
                    <a:pt x="1509" y="2212"/>
                  </a:cubicBezTo>
                  <a:cubicBezTo>
                    <a:pt x="1507" y="2213"/>
                    <a:pt x="1506" y="2215"/>
                    <a:pt x="1505" y="2216"/>
                  </a:cubicBezTo>
                  <a:cubicBezTo>
                    <a:pt x="1504" y="2216"/>
                    <a:pt x="1504" y="2217"/>
                    <a:pt x="1503" y="2217"/>
                  </a:cubicBezTo>
                  <a:cubicBezTo>
                    <a:pt x="1250" y="2423"/>
                    <a:pt x="1226" y="2443"/>
                    <a:pt x="1224" y="2444"/>
                  </a:cubicBezTo>
                  <a:cubicBezTo>
                    <a:pt x="1224" y="2444"/>
                    <a:pt x="1224" y="2444"/>
                    <a:pt x="1224" y="2444"/>
                  </a:cubicBezTo>
                  <a:cubicBezTo>
                    <a:pt x="1224" y="2445"/>
                    <a:pt x="1224" y="2445"/>
                    <a:pt x="1224" y="2445"/>
                  </a:cubicBezTo>
                  <a:cubicBezTo>
                    <a:pt x="1224" y="2445"/>
                    <a:pt x="1224" y="2445"/>
                    <a:pt x="1224" y="2445"/>
                  </a:cubicBezTo>
                  <a:cubicBezTo>
                    <a:pt x="1223" y="2445"/>
                    <a:pt x="1223" y="2446"/>
                    <a:pt x="1222" y="2446"/>
                  </a:cubicBezTo>
                  <a:cubicBezTo>
                    <a:pt x="1221" y="2447"/>
                    <a:pt x="1220" y="2448"/>
                    <a:pt x="1219" y="2449"/>
                  </a:cubicBezTo>
                  <a:cubicBezTo>
                    <a:pt x="1217" y="2451"/>
                    <a:pt x="1216" y="2452"/>
                    <a:pt x="1215" y="2453"/>
                  </a:cubicBezTo>
                  <a:cubicBezTo>
                    <a:pt x="1214" y="2454"/>
                    <a:pt x="1213" y="2456"/>
                    <a:pt x="1212" y="2457"/>
                  </a:cubicBezTo>
                  <a:cubicBezTo>
                    <a:pt x="1211" y="2458"/>
                    <a:pt x="1210" y="2460"/>
                    <a:pt x="1209" y="2461"/>
                  </a:cubicBezTo>
                  <a:cubicBezTo>
                    <a:pt x="1208" y="2463"/>
                    <a:pt x="1207" y="2465"/>
                    <a:pt x="1206" y="2466"/>
                  </a:cubicBezTo>
                  <a:cubicBezTo>
                    <a:pt x="1204" y="2473"/>
                    <a:pt x="1202" y="2480"/>
                    <a:pt x="1202" y="2486"/>
                  </a:cubicBezTo>
                  <a:cubicBezTo>
                    <a:pt x="1202" y="2492"/>
                    <a:pt x="1204" y="2499"/>
                    <a:pt x="1206" y="2505"/>
                  </a:cubicBezTo>
                  <a:cubicBezTo>
                    <a:pt x="1206" y="2505"/>
                    <a:pt x="1206" y="2505"/>
                    <a:pt x="1206" y="2505"/>
                  </a:cubicBezTo>
                  <a:cubicBezTo>
                    <a:pt x="1208" y="2503"/>
                    <a:pt x="1209" y="2501"/>
                    <a:pt x="1209" y="2499"/>
                  </a:cubicBezTo>
                  <a:cubicBezTo>
                    <a:pt x="1211" y="2495"/>
                    <a:pt x="1212" y="2490"/>
                    <a:pt x="1212" y="2486"/>
                  </a:cubicBezTo>
                  <a:cubicBezTo>
                    <a:pt x="1212" y="2486"/>
                    <a:pt x="1212" y="2486"/>
                    <a:pt x="1212" y="2486"/>
                  </a:cubicBezTo>
                  <a:cubicBezTo>
                    <a:pt x="1212" y="2486"/>
                    <a:pt x="1212" y="2487"/>
                    <a:pt x="1212" y="2487"/>
                  </a:cubicBezTo>
                  <a:cubicBezTo>
                    <a:pt x="1212" y="2486"/>
                    <a:pt x="1212" y="2485"/>
                    <a:pt x="1212" y="2484"/>
                  </a:cubicBezTo>
                  <a:cubicBezTo>
                    <a:pt x="1212" y="2482"/>
                    <a:pt x="1212" y="2481"/>
                    <a:pt x="1212" y="2480"/>
                  </a:cubicBezTo>
                  <a:cubicBezTo>
                    <a:pt x="1213" y="2479"/>
                    <a:pt x="1213" y="2479"/>
                    <a:pt x="1213" y="2479"/>
                  </a:cubicBezTo>
                  <a:cubicBezTo>
                    <a:pt x="1213" y="2477"/>
                    <a:pt x="1214" y="2475"/>
                    <a:pt x="1215" y="2473"/>
                  </a:cubicBezTo>
                  <a:cubicBezTo>
                    <a:pt x="1215" y="2471"/>
                    <a:pt x="1216" y="2469"/>
                    <a:pt x="1218" y="2467"/>
                  </a:cubicBezTo>
                  <a:cubicBezTo>
                    <a:pt x="1218" y="2466"/>
                    <a:pt x="1220" y="2464"/>
                    <a:pt x="1221" y="2462"/>
                  </a:cubicBezTo>
                  <a:cubicBezTo>
                    <a:pt x="1221" y="2463"/>
                    <a:pt x="1221" y="2463"/>
                    <a:pt x="1221" y="2463"/>
                  </a:cubicBezTo>
                  <a:cubicBezTo>
                    <a:pt x="1225" y="2470"/>
                    <a:pt x="1227" y="2478"/>
                    <a:pt x="1227" y="2487"/>
                  </a:cubicBezTo>
                  <a:cubicBezTo>
                    <a:pt x="1227" y="2495"/>
                    <a:pt x="1225" y="2504"/>
                    <a:pt x="1221" y="2511"/>
                  </a:cubicBezTo>
                  <a:cubicBezTo>
                    <a:pt x="1220" y="2513"/>
                    <a:pt x="1219" y="2514"/>
                    <a:pt x="1218" y="2516"/>
                  </a:cubicBezTo>
                  <a:cubicBezTo>
                    <a:pt x="1217" y="2517"/>
                    <a:pt x="1216" y="2519"/>
                    <a:pt x="1215" y="2520"/>
                  </a:cubicBezTo>
                  <a:cubicBezTo>
                    <a:pt x="1214" y="2521"/>
                    <a:pt x="1213" y="2523"/>
                    <a:pt x="1212" y="2524"/>
                  </a:cubicBezTo>
                  <a:cubicBezTo>
                    <a:pt x="1212" y="2524"/>
                    <a:pt x="1212" y="2524"/>
                    <a:pt x="1212" y="2525"/>
                  </a:cubicBezTo>
                  <a:cubicBezTo>
                    <a:pt x="1212" y="2525"/>
                    <a:pt x="1212" y="2525"/>
                    <a:pt x="1212" y="2525"/>
                  </a:cubicBezTo>
                  <a:cubicBezTo>
                    <a:pt x="1211" y="2526"/>
                    <a:pt x="1210" y="2527"/>
                    <a:pt x="1209" y="2528"/>
                  </a:cubicBezTo>
                  <a:cubicBezTo>
                    <a:pt x="1207" y="2529"/>
                    <a:pt x="1206" y="2531"/>
                    <a:pt x="1205" y="2532"/>
                  </a:cubicBezTo>
                  <a:cubicBezTo>
                    <a:pt x="1204" y="2532"/>
                    <a:pt x="1204" y="2533"/>
                    <a:pt x="1203" y="2533"/>
                  </a:cubicBezTo>
                  <a:cubicBezTo>
                    <a:pt x="923" y="2760"/>
                    <a:pt x="923" y="2760"/>
                    <a:pt x="923" y="2760"/>
                  </a:cubicBezTo>
                  <a:cubicBezTo>
                    <a:pt x="922" y="2760"/>
                    <a:pt x="922" y="2761"/>
                    <a:pt x="921" y="2761"/>
                  </a:cubicBezTo>
                  <a:cubicBezTo>
                    <a:pt x="920" y="2762"/>
                    <a:pt x="919" y="2763"/>
                    <a:pt x="918" y="2764"/>
                  </a:cubicBezTo>
                  <a:cubicBezTo>
                    <a:pt x="916" y="2766"/>
                    <a:pt x="915" y="2767"/>
                    <a:pt x="914" y="2768"/>
                  </a:cubicBezTo>
                  <a:cubicBezTo>
                    <a:pt x="913" y="2769"/>
                    <a:pt x="912" y="2772"/>
                    <a:pt x="911" y="2773"/>
                  </a:cubicBezTo>
                  <a:cubicBezTo>
                    <a:pt x="910" y="2774"/>
                    <a:pt x="909" y="2776"/>
                    <a:pt x="908" y="2777"/>
                  </a:cubicBezTo>
                  <a:cubicBezTo>
                    <a:pt x="907" y="2779"/>
                    <a:pt x="906" y="2781"/>
                    <a:pt x="905" y="2782"/>
                  </a:cubicBezTo>
                  <a:cubicBezTo>
                    <a:pt x="903" y="2788"/>
                    <a:pt x="901" y="2796"/>
                    <a:pt x="901" y="2802"/>
                  </a:cubicBezTo>
                  <a:cubicBezTo>
                    <a:pt x="901" y="2802"/>
                    <a:pt x="901" y="2802"/>
                    <a:pt x="901" y="2802"/>
                  </a:cubicBezTo>
                  <a:cubicBezTo>
                    <a:pt x="901" y="2808"/>
                    <a:pt x="903" y="2816"/>
                    <a:pt x="905" y="2822"/>
                  </a:cubicBezTo>
                  <a:cubicBezTo>
                    <a:pt x="907" y="2820"/>
                    <a:pt x="908" y="2818"/>
                    <a:pt x="908" y="2816"/>
                  </a:cubicBezTo>
                  <a:cubicBezTo>
                    <a:pt x="910" y="2811"/>
                    <a:pt x="911" y="2806"/>
                    <a:pt x="911" y="2802"/>
                  </a:cubicBezTo>
                  <a:cubicBezTo>
                    <a:pt x="911" y="2798"/>
                    <a:pt x="912" y="2793"/>
                    <a:pt x="914" y="2788"/>
                  </a:cubicBezTo>
                  <a:cubicBezTo>
                    <a:pt x="914" y="2786"/>
                    <a:pt x="915" y="2784"/>
                    <a:pt x="917" y="2782"/>
                  </a:cubicBezTo>
                  <a:cubicBezTo>
                    <a:pt x="917" y="2781"/>
                    <a:pt x="919" y="2779"/>
                    <a:pt x="920" y="2778"/>
                  </a:cubicBezTo>
                  <a:cubicBezTo>
                    <a:pt x="924" y="2785"/>
                    <a:pt x="926" y="2793"/>
                    <a:pt x="926" y="2801"/>
                  </a:cubicBezTo>
                  <a:cubicBezTo>
                    <a:pt x="926" y="2802"/>
                    <a:pt x="926" y="2802"/>
                    <a:pt x="926" y="2802"/>
                  </a:cubicBezTo>
                  <a:cubicBezTo>
                    <a:pt x="926" y="2810"/>
                    <a:pt x="924" y="2819"/>
                    <a:pt x="920" y="2826"/>
                  </a:cubicBezTo>
                  <a:cubicBezTo>
                    <a:pt x="919" y="2828"/>
                    <a:pt x="918" y="2829"/>
                    <a:pt x="917" y="2831"/>
                  </a:cubicBezTo>
                  <a:cubicBezTo>
                    <a:pt x="916" y="2833"/>
                    <a:pt x="915" y="2835"/>
                    <a:pt x="914" y="2836"/>
                  </a:cubicBezTo>
                  <a:cubicBezTo>
                    <a:pt x="913" y="2837"/>
                    <a:pt x="912" y="2839"/>
                    <a:pt x="911" y="2840"/>
                  </a:cubicBezTo>
                  <a:cubicBezTo>
                    <a:pt x="910" y="2841"/>
                    <a:pt x="909" y="2842"/>
                    <a:pt x="908" y="2843"/>
                  </a:cubicBezTo>
                  <a:cubicBezTo>
                    <a:pt x="906" y="2844"/>
                    <a:pt x="905" y="2846"/>
                    <a:pt x="904" y="2847"/>
                  </a:cubicBezTo>
                  <a:cubicBezTo>
                    <a:pt x="903" y="2847"/>
                    <a:pt x="903" y="2848"/>
                    <a:pt x="902" y="2848"/>
                  </a:cubicBezTo>
                  <a:cubicBezTo>
                    <a:pt x="623" y="3075"/>
                    <a:pt x="623" y="3075"/>
                    <a:pt x="623" y="3075"/>
                  </a:cubicBezTo>
                  <a:cubicBezTo>
                    <a:pt x="622" y="3075"/>
                    <a:pt x="622" y="3076"/>
                    <a:pt x="621" y="3076"/>
                  </a:cubicBezTo>
                  <a:cubicBezTo>
                    <a:pt x="620" y="3077"/>
                    <a:pt x="619" y="3078"/>
                    <a:pt x="618" y="3080"/>
                  </a:cubicBezTo>
                  <a:cubicBezTo>
                    <a:pt x="616" y="3082"/>
                    <a:pt x="615" y="3083"/>
                    <a:pt x="614" y="3084"/>
                  </a:cubicBezTo>
                  <a:cubicBezTo>
                    <a:pt x="613" y="3085"/>
                    <a:pt x="612" y="3087"/>
                    <a:pt x="611" y="3088"/>
                  </a:cubicBezTo>
                  <a:cubicBezTo>
                    <a:pt x="610" y="3089"/>
                    <a:pt x="609" y="3091"/>
                    <a:pt x="608" y="3092"/>
                  </a:cubicBezTo>
                  <a:cubicBezTo>
                    <a:pt x="607" y="3094"/>
                    <a:pt x="606" y="3096"/>
                    <a:pt x="605" y="3097"/>
                  </a:cubicBezTo>
                  <a:cubicBezTo>
                    <a:pt x="603" y="3104"/>
                    <a:pt x="601" y="3111"/>
                    <a:pt x="601" y="3117"/>
                  </a:cubicBezTo>
                  <a:cubicBezTo>
                    <a:pt x="601" y="3120"/>
                    <a:pt x="601" y="3124"/>
                    <a:pt x="602" y="3127"/>
                  </a:cubicBezTo>
                  <a:cubicBezTo>
                    <a:pt x="603" y="3131"/>
                    <a:pt x="604" y="3134"/>
                    <a:pt x="605" y="3137"/>
                  </a:cubicBezTo>
                  <a:cubicBezTo>
                    <a:pt x="607" y="3135"/>
                    <a:pt x="608" y="3133"/>
                    <a:pt x="608" y="3131"/>
                  </a:cubicBezTo>
                  <a:cubicBezTo>
                    <a:pt x="610" y="3127"/>
                    <a:pt x="611" y="3122"/>
                    <a:pt x="611" y="3117"/>
                  </a:cubicBezTo>
                  <a:cubicBezTo>
                    <a:pt x="611" y="3113"/>
                    <a:pt x="612" y="3108"/>
                    <a:pt x="614" y="3104"/>
                  </a:cubicBezTo>
                  <a:cubicBezTo>
                    <a:pt x="614" y="3102"/>
                    <a:pt x="615" y="3100"/>
                    <a:pt x="617" y="3097"/>
                  </a:cubicBezTo>
                  <a:cubicBezTo>
                    <a:pt x="617" y="3096"/>
                    <a:pt x="619" y="3094"/>
                    <a:pt x="620" y="3093"/>
                  </a:cubicBezTo>
                  <a:cubicBezTo>
                    <a:pt x="622" y="3097"/>
                    <a:pt x="623" y="3101"/>
                    <a:pt x="624" y="3105"/>
                  </a:cubicBezTo>
                  <a:cubicBezTo>
                    <a:pt x="625" y="3109"/>
                    <a:pt x="626" y="3113"/>
                    <a:pt x="626" y="3117"/>
                  </a:cubicBezTo>
                  <a:cubicBezTo>
                    <a:pt x="626" y="3126"/>
                    <a:pt x="624" y="3134"/>
                    <a:pt x="620" y="3142"/>
                  </a:cubicBezTo>
                  <a:cubicBezTo>
                    <a:pt x="619" y="3144"/>
                    <a:pt x="618" y="3145"/>
                    <a:pt x="617" y="3147"/>
                  </a:cubicBezTo>
                  <a:cubicBezTo>
                    <a:pt x="616" y="3148"/>
                    <a:pt x="615" y="3150"/>
                    <a:pt x="614" y="3151"/>
                  </a:cubicBezTo>
                  <a:cubicBezTo>
                    <a:pt x="613" y="3152"/>
                    <a:pt x="612" y="3154"/>
                    <a:pt x="611" y="3155"/>
                  </a:cubicBezTo>
                  <a:cubicBezTo>
                    <a:pt x="610" y="3156"/>
                    <a:pt x="609" y="3157"/>
                    <a:pt x="608" y="3158"/>
                  </a:cubicBezTo>
                  <a:cubicBezTo>
                    <a:pt x="606" y="3159"/>
                    <a:pt x="605" y="3162"/>
                    <a:pt x="604" y="3163"/>
                  </a:cubicBezTo>
                  <a:cubicBezTo>
                    <a:pt x="603" y="3163"/>
                    <a:pt x="603" y="3164"/>
                    <a:pt x="602" y="3164"/>
                  </a:cubicBezTo>
                  <a:cubicBezTo>
                    <a:pt x="323" y="3391"/>
                    <a:pt x="323" y="3391"/>
                    <a:pt x="323" y="3391"/>
                  </a:cubicBezTo>
                  <a:cubicBezTo>
                    <a:pt x="322" y="3391"/>
                    <a:pt x="322" y="3392"/>
                    <a:pt x="320" y="3392"/>
                  </a:cubicBezTo>
                  <a:cubicBezTo>
                    <a:pt x="319" y="3393"/>
                    <a:pt x="319" y="3394"/>
                    <a:pt x="318" y="3395"/>
                  </a:cubicBezTo>
                  <a:cubicBezTo>
                    <a:pt x="316" y="3397"/>
                    <a:pt x="314" y="3398"/>
                    <a:pt x="313" y="3399"/>
                  </a:cubicBezTo>
                  <a:cubicBezTo>
                    <a:pt x="312" y="3400"/>
                    <a:pt x="311" y="3402"/>
                    <a:pt x="311" y="3403"/>
                  </a:cubicBezTo>
                  <a:cubicBezTo>
                    <a:pt x="310" y="3404"/>
                    <a:pt x="308" y="3406"/>
                    <a:pt x="307" y="3408"/>
                  </a:cubicBezTo>
                  <a:cubicBezTo>
                    <a:pt x="306" y="3410"/>
                    <a:pt x="305" y="3412"/>
                    <a:pt x="304" y="3413"/>
                  </a:cubicBezTo>
                  <a:cubicBezTo>
                    <a:pt x="302" y="3419"/>
                    <a:pt x="300" y="3426"/>
                    <a:pt x="300" y="3433"/>
                  </a:cubicBezTo>
                  <a:cubicBezTo>
                    <a:pt x="300" y="3439"/>
                    <a:pt x="302" y="3446"/>
                    <a:pt x="304" y="3452"/>
                  </a:cubicBezTo>
                  <a:cubicBezTo>
                    <a:pt x="304" y="3452"/>
                    <a:pt x="304" y="3453"/>
                    <a:pt x="304" y="3453"/>
                  </a:cubicBezTo>
                  <a:cubicBezTo>
                    <a:pt x="306" y="3451"/>
                    <a:pt x="307" y="3449"/>
                    <a:pt x="307" y="3446"/>
                  </a:cubicBezTo>
                  <a:cubicBezTo>
                    <a:pt x="310" y="3442"/>
                    <a:pt x="311" y="3437"/>
                    <a:pt x="311" y="3433"/>
                  </a:cubicBezTo>
                  <a:cubicBezTo>
                    <a:pt x="311" y="3429"/>
                    <a:pt x="311" y="3423"/>
                    <a:pt x="313" y="3419"/>
                  </a:cubicBezTo>
                  <a:cubicBezTo>
                    <a:pt x="313" y="3417"/>
                    <a:pt x="314" y="3415"/>
                    <a:pt x="317" y="3413"/>
                  </a:cubicBezTo>
                  <a:cubicBezTo>
                    <a:pt x="317" y="3412"/>
                    <a:pt x="318" y="3410"/>
                    <a:pt x="319" y="3409"/>
                  </a:cubicBezTo>
                  <a:cubicBezTo>
                    <a:pt x="319" y="3409"/>
                    <a:pt x="319" y="3409"/>
                    <a:pt x="319" y="3409"/>
                  </a:cubicBezTo>
                  <a:cubicBezTo>
                    <a:pt x="324" y="3416"/>
                    <a:pt x="326" y="3424"/>
                    <a:pt x="326" y="3433"/>
                  </a:cubicBezTo>
                  <a:cubicBezTo>
                    <a:pt x="326" y="3441"/>
                    <a:pt x="324" y="3450"/>
                    <a:pt x="319" y="3457"/>
                  </a:cubicBezTo>
                  <a:cubicBezTo>
                    <a:pt x="319" y="3459"/>
                    <a:pt x="318" y="3460"/>
                    <a:pt x="317" y="3462"/>
                  </a:cubicBezTo>
                  <a:cubicBezTo>
                    <a:pt x="316" y="3463"/>
                    <a:pt x="314" y="3465"/>
                    <a:pt x="313" y="3466"/>
                  </a:cubicBezTo>
                  <a:cubicBezTo>
                    <a:pt x="312" y="3467"/>
                    <a:pt x="311" y="3470"/>
                    <a:pt x="311" y="3471"/>
                  </a:cubicBezTo>
                  <a:cubicBezTo>
                    <a:pt x="310" y="3472"/>
                    <a:pt x="308" y="3473"/>
                    <a:pt x="307" y="3474"/>
                  </a:cubicBezTo>
                  <a:cubicBezTo>
                    <a:pt x="305" y="3475"/>
                    <a:pt x="304" y="3477"/>
                    <a:pt x="303" y="3478"/>
                  </a:cubicBezTo>
                  <a:cubicBezTo>
                    <a:pt x="302" y="3478"/>
                    <a:pt x="302" y="3479"/>
                    <a:pt x="301" y="3479"/>
                  </a:cubicBezTo>
                  <a:cubicBezTo>
                    <a:pt x="22" y="3706"/>
                    <a:pt x="22" y="3706"/>
                    <a:pt x="22" y="3706"/>
                  </a:cubicBezTo>
                  <a:cubicBezTo>
                    <a:pt x="21" y="3706"/>
                    <a:pt x="21" y="3707"/>
                    <a:pt x="20" y="3707"/>
                  </a:cubicBezTo>
                  <a:cubicBezTo>
                    <a:pt x="19" y="3708"/>
                    <a:pt x="18" y="3709"/>
                    <a:pt x="17" y="3710"/>
                  </a:cubicBezTo>
                  <a:cubicBezTo>
                    <a:pt x="15" y="3712"/>
                    <a:pt x="14" y="3713"/>
                    <a:pt x="13" y="3714"/>
                  </a:cubicBezTo>
                  <a:cubicBezTo>
                    <a:pt x="12" y="3715"/>
                    <a:pt x="11" y="3718"/>
                    <a:pt x="10" y="3719"/>
                  </a:cubicBezTo>
                  <a:cubicBezTo>
                    <a:pt x="9" y="3720"/>
                    <a:pt x="8" y="3722"/>
                    <a:pt x="7" y="3723"/>
                  </a:cubicBezTo>
                  <a:cubicBezTo>
                    <a:pt x="6" y="3725"/>
                    <a:pt x="5" y="3727"/>
                    <a:pt x="4" y="3728"/>
                  </a:cubicBezTo>
                  <a:cubicBezTo>
                    <a:pt x="2" y="3734"/>
                    <a:pt x="0" y="3742"/>
                    <a:pt x="0" y="3748"/>
                  </a:cubicBezTo>
                  <a:cubicBezTo>
                    <a:pt x="5" y="3748"/>
                    <a:pt x="5" y="3748"/>
                    <a:pt x="5" y="3748"/>
                  </a:cubicBezTo>
                  <a:cubicBezTo>
                    <a:pt x="8" y="3748"/>
                    <a:pt x="9" y="3748"/>
                    <a:pt x="10" y="3748"/>
                  </a:cubicBezTo>
                  <a:cubicBezTo>
                    <a:pt x="10" y="3748"/>
                    <a:pt x="10" y="3748"/>
                    <a:pt x="10" y="3748"/>
                  </a:cubicBezTo>
                  <a:cubicBezTo>
                    <a:pt x="15" y="3748"/>
                    <a:pt x="15" y="3748"/>
                    <a:pt x="15" y="3748"/>
                  </a:cubicBezTo>
                  <a:cubicBezTo>
                    <a:pt x="21" y="3748"/>
                    <a:pt x="21" y="3748"/>
                    <a:pt x="21" y="3748"/>
                  </a:cubicBezTo>
                  <a:cubicBezTo>
                    <a:pt x="23" y="3748"/>
                    <a:pt x="24" y="3748"/>
                    <a:pt x="25" y="3748"/>
                  </a:cubicBezTo>
                  <a:cubicBezTo>
                    <a:pt x="26" y="3748"/>
                    <a:pt x="26" y="3748"/>
                    <a:pt x="27" y="3748"/>
                  </a:cubicBezTo>
                  <a:cubicBezTo>
                    <a:pt x="29" y="3748"/>
                    <a:pt x="29" y="3748"/>
                    <a:pt x="29" y="3748"/>
                  </a:cubicBezTo>
                  <a:cubicBezTo>
                    <a:pt x="34" y="3748"/>
                    <a:pt x="34" y="3748"/>
                    <a:pt x="34" y="3748"/>
                  </a:cubicBezTo>
                  <a:cubicBezTo>
                    <a:pt x="34" y="3737"/>
                    <a:pt x="31" y="3726"/>
                    <a:pt x="26" y="3715"/>
                  </a:cubicBezTo>
                  <a:cubicBezTo>
                    <a:pt x="26" y="3715"/>
                    <a:pt x="27" y="3714"/>
                    <a:pt x="28" y="3714"/>
                  </a:cubicBezTo>
                  <a:cubicBezTo>
                    <a:pt x="307" y="3487"/>
                    <a:pt x="307" y="3487"/>
                    <a:pt x="307" y="3487"/>
                  </a:cubicBezTo>
                  <a:cubicBezTo>
                    <a:pt x="308" y="3486"/>
                    <a:pt x="310" y="3485"/>
                    <a:pt x="311" y="3484"/>
                  </a:cubicBezTo>
                  <a:cubicBezTo>
                    <a:pt x="311" y="3485"/>
                    <a:pt x="312" y="3486"/>
                    <a:pt x="313" y="3487"/>
                  </a:cubicBezTo>
                  <a:cubicBezTo>
                    <a:pt x="593" y="3714"/>
                    <a:pt x="593" y="3714"/>
                    <a:pt x="593" y="3714"/>
                  </a:cubicBezTo>
                  <a:cubicBezTo>
                    <a:pt x="594" y="3714"/>
                    <a:pt x="595" y="3715"/>
                    <a:pt x="595" y="3715"/>
                  </a:cubicBezTo>
                  <a:cubicBezTo>
                    <a:pt x="595" y="3715"/>
                    <a:pt x="595" y="3715"/>
                    <a:pt x="595" y="3715"/>
                  </a:cubicBezTo>
                  <a:cubicBezTo>
                    <a:pt x="596" y="3714"/>
                    <a:pt x="597" y="3713"/>
                    <a:pt x="598" y="3711"/>
                  </a:cubicBezTo>
                  <a:cubicBezTo>
                    <a:pt x="599" y="3710"/>
                    <a:pt x="600" y="3709"/>
                    <a:pt x="601" y="3707"/>
                  </a:cubicBezTo>
                  <a:cubicBezTo>
                    <a:pt x="600" y="3707"/>
                    <a:pt x="600" y="3706"/>
                    <a:pt x="599" y="3706"/>
                  </a:cubicBezTo>
                  <a:cubicBezTo>
                    <a:pt x="319" y="3479"/>
                    <a:pt x="319" y="3479"/>
                    <a:pt x="319" y="3479"/>
                  </a:cubicBezTo>
                  <a:cubicBezTo>
                    <a:pt x="319" y="3479"/>
                    <a:pt x="319" y="3478"/>
                    <a:pt x="318" y="3478"/>
                  </a:cubicBezTo>
                  <a:cubicBezTo>
                    <a:pt x="319" y="3476"/>
                    <a:pt x="319" y="3475"/>
                    <a:pt x="320" y="3474"/>
                  </a:cubicBezTo>
                  <a:cubicBezTo>
                    <a:pt x="322" y="3472"/>
                    <a:pt x="323" y="3471"/>
                    <a:pt x="324" y="3470"/>
                  </a:cubicBezTo>
                  <a:cubicBezTo>
                    <a:pt x="324" y="3467"/>
                    <a:pt x="325" y="3466"/>
                    <a:pt x="326" y="3465"/>
                  </a:cubicBezTo>
                  <a:cubicBezTo>
                    <a:pt x="326" y="3465"/>
                    <a:pt x="327" y="3465"/>
                    <a:pt x="327" y="3465"/>
                  </a:cubicBezTo>
                  <a:cubicBezTo>
                    <a:pt x="332" y="3455"/>
                    <a:pt x="335" y="3444"/>
                    <a:pt x="335" y="3433"/>
                  </a:cubicBezTo>
                  <a:cubicBezTo>
                    <a:pt x="335" y="3421"/>
                    <a:pt x="332" y="3411"/>
                    <a:pt x="327" y="3400"/>
                  </a:cubicBezTo>
                  <a:cubicBezTo>
                    <a:pt x="327" y="3400"/>
                    <a:pt x="328" y="3399"/>
                    <a:pt x="329" y="3399"/>
                  </a:cubicBezTo>
                  <a:cubicBezTo>
                    <a:pt x="608" y="3172"/>
                    <a:pt x="608" y="3172"/>
                    <a:pt x="608" y="3172"/>
                  </a:cubicBezTo>
                  <a:cubicBezTo>
                    <a:pt x="609" y="3171"/>
                    <a:pt x="610" y="3170"/>
                    <a:pt x="611" y="3169"/>
                  </a:cubicBezTo>
                  <a:cubicBezTo>
                    <a:pt x="612" y="3170"/>
                    <a:pt x="613" y="3171"/>
                    <a:pt x="614" y="3172"/>
                  </a:cubicBezTo>
                  <a:cubicBezTo>
                    <a:pt x="893" y="3399"/>
                    <a:pt x="893" y="3399"/>
                    <a:pt x="893" y="3399"/>
                  </a:cubicBezTo>
                  <a:cubicBezTo>
                    <a:pt x="894" y="3399"/>
                    <a:pt x="895" y="3400"/>
                    <a:pt x="895" y="3400"/>
                  </a:cubicBezTo>
                  <a:cubicBezTo>
                    <a:pt x="895" y="3400"/>
                    <a:pt x="895" y="3400"/>
                    <a:pt x="895" y="3400"/>
                  </a:cubicBezTo>
                  <a:cubicBezTo>
                    <a:pt x="896" y="3399"/>
                    <a:pt x="897" y="3398"/>
                    <a:pt x="898" y="3396"/>
                  </a:cubicBezTo>
                  <a:cubicBezTo>
                    <a:pt x="899" y="3395"/>
                    <a:pt x="900" y="3394"/>
                    <a:pt x="901" y="3392"/>
                  </a:cubicBezTo>
                  <a:cubicBezTo>
                    <a:pt x="900" y="3392"/>
                    <a:pt x="900" y="3391"/>
                    <a:pt x="899" y="3391"/>
                  </a:cubicBezTo>
                  <a:cubicBezTo>
                    <a:pt x="620" y="3164"/>
                    <a:pt x="620" y="3164"/>
                    <a:pt x="620" y="3164"/>
                  </a:cubicBezTo>
                  <a:cubicBezTo>
                    <a:pt x="619" y="3164"/>
                    <a:pt x="619" y="3163"/>
                    <a:pt x="618" y="3163"/>
                  </a:cubicBezTo>
                  <a:cubicBezTo>
                    <a:pt x="619" y="3160"/>
                    <a:pt x="620" y="3159"/>
                    <a:pt x="621" y="3158"/>
                  </a:cubicBezTo>
                  <a:cubicBezTo>
                    <a:pt x="622" y="3156"/>
                    <a:pt x="623" y="3155"/>
                    <a:pt x="624" y="3154"/>
                  </a:cubicBezTo>
                  <a:cubicBezTo>
                    <a:pt x="625" y="3152"/>
                    <a:pt x="626" y="3151"/>
                    <a:pt x="627" y="3150"/>
                  </a:cubicBezTo>
                  <a:cubicBezTo>
                    <a:pt x="627" y="3150"/>
                    <a:pt x="627" y="3150"/>
                    <a:pt x="627" y="3150"/>
                  </a:cubicBezTo>
                  <a:cubicBezTo>
                    <a:pt x="632" y="3139"/>
                    <a:pt x="635" y="3129"/>
                    <a:pt x="635" y="3117"/>
                  </a:cubicBezTo>
                  <a:cubicBezTo>
                    <a:pt x="635" y="3106"/>
                    <a:pt x="632" y="3095"/>
                    <a:pt x="627" y="3085"/>
                  </a:cubicBezTo>
                  <a:cubicBezTo>
                    <a:pt x="627" y="3085"/>
                    <a:pt x="628" y="3084"/>
                    <a:pt x="629" y="3084"/>
                  </a:cubicBezTo>
                  <a:cubicBezTo>
                    <a:pt x="908" y="2857"/>
                    <a:pt x="908" y="2857"/>
                    <a:pt x="908" y="2857"/>
                  </a:cubicBezTo>
                  <a:cubicBezTo>
                    <a:pt x="909" y="2856"/>
                    <a:pt x="910" y="2855"/>
                    <a:pt x="911" y="2854"/>
                  </a:cubicBezTo>
                  <a:cubicBezTo>
                    <a:pt x="912" y="2855"/>
                    <a:pt x="913" y="2856"/>
                    <a:pt x="914" y="2857"/>
                  </a:cubicBezTo>
                  <a:cubicBezTo>
                    <a:pt x="1194" y="3084"/>
                    <a:pt x="1194" y="3084"/>
                    <a:pt x="1194" y="3084"/>
                  </a:cubicBezTo>
                  <a:cubicBezTo>
                    <a:pt x="1195" y="3084"/>
                    <a:pt x="1196" y="3085"/>
                    <a:pt x="1196" y="3085"/>
                  </a:cubicBezTo>
                  <a:cubicBezTo>
                    <a:pt x="1197" y="3084"/>
                    <a:pt x="1198" y="3083"/>
                    <a:pt x="1199" y="3081"/>
                  </a:cubicBezTo>
                  <a:cubicBezTo>
                    <a:pt x="1200" y="3080"/>
                    <a:pt x="1201" y="3078"/>
                    <a:pt x="1202" y="3076"/>
                  </a:cubicBezTo>
                  <a:cubicBezTo>
                    <a:pt x="1201" y="3076"/>
                    <a:pt x="1201" y="3075"/>
                    <a:pt x="1200" y="3075"/>
                  </a:cubicBezTo>
                  <a:cubicBezTo>
                    <a:pt x="1200" y="3075"/>
                    <a:pt x="1200" y="3075"/>
                    <a:pt x="1200" y="3075"/>
                  </a:cubicBezTo>
                  <a:cubicBezTo>
                    <a:pt x="1200" y="3075"/>
                    <a:pt x="1199" y="3075"/>
                    <a:pt x="1199" y="3075"/>
                  </a:cubicBezTo>
                  <a:cubicBezTo>
                    <a:pt x="1199" y="3075"/>
                    <a:pt x="1199" y="3075"/>
                    <a:pt x="1199" y="3075"/>
                  </a:cubicBezTo>
                  <a:cubicBezTo>
                    <a:pt x="1198" y="3074"/>
                    <a:pt x="1198" y="3074"/>
                    <a:pt x="1198" y="3074"/>
                  </a:cubicBezTo>
                  <a:cubicBezTo>
                    <a:pt x="1198" y="3074"/>
                    <a:pt x="1198" y="3074"/>
                    <a:pt x="1198" y="3074"/>
                  </a:cubicBezTo>
                  <a:cubicBezTo>
                    <a:pt x="1197" y="3073"/>
                    <a:pt x="1197" y="3073"/>
                    <a:pt x="1196" y="3073"/>
                  </a:cubicBezTo>
                  <a:cubicBezTo>
                    <a:pt x="1196" y="3072"/>
                    <a:pt x="1195" y="3071"/>
                    <a:pt x="1194" y="3071"/>
                  </a:cubicBezTo>
                  <a:cubicBezTo>
                    <a:pt x="920" y="2848"/>
                    <a:pt x="920" y="2848"/>
                    <a:pt x="920" y="2848"/>
                  </a:cubicBezTo>
                  <a:cubicBezTo>
                    <a:pt x="919" y="2848"/>
                    <a:pt x="919" y="2847"/>
                    <a:pt x="918" y="2847"/>
                  </a:cubicBezTo>
                  <a:cubicBezTo>
                    <a:pt x="919" y="2845"/>
                    <a:pt x="920" y="2844"/>
                    <a:pt x="921" y="2843"/>
                  </a:cubicBezTo>
                  <a:cubicBezTo>
                    <a:pt x="922" y="2841"/>
                    <a:pt x="923" y="2840"/>
                    <a:pt x="924" y="2839"/>
                  </a:cubicBezTo>
                  <a:cubicBezTo>
                    <a:pt x="925" y="2837"/>
                    <a:pt x="926" y="2836"/>
                    <a:pt x="927" y="2835"/>
                  </a:cubicBezTo>
                  <a:cubicBezTo>
                    <a:pt x="927" y="2835"/>
                    <a:pt x="927" y="2835"/>
                    <a:pt x="927" y="2835"/>
                  </a:cubicBezTo>
                  <a:cubicBezTo>
                    <a:pt x="932" y="2824"/>
                    <a:pt x="935" y="2814"/>
                    <a:pt x="935" y="2802"/>
                  </a:cubicBezTo>
                  <a:cubicBezTo>
                    <a:pt x="935" y="2790"/>
                    <a:pt x="932" y="2780"/>
                    <a:pt x="927" y="2769"/>
                  </a:cubicBezTo>
                  <a:cubicBezTo>
                    <a:pt x="927" y="2769"/>
                    <a:pt x="928" y="2768"/>
                    <a:pt x="929" y="2768"/>
                  </a:cubicBezTo>
                  <a:cubicBezTo>
                    <a:pt x="1209" y="2541"/>
                    <a:pt x="1209" y="2541"/>
                    <a:pt x="1209" y="2541"/>
                  </a:cubicBezTo>
                  <a:cubicBezTo>
                    <a:pt x="1210" y="2540"/>
                    <a:pt x="1211" y="2539"/>
                    <a:pt x="1212" y="2538"/>
                  </a:cubicBezTo>
                  <a:cubicBezTo>
                    <a:pt x="1212" y="2538"/>
                    <a:pt x="1212" y="2538"/>
                    <a:pt x="1212" y="2538"/>
                  </a:cubicBezTo>
                  <a:cubicBezTo>
                    <a:pt x="1213" y="2539"/>
                    <a:pt x="1214" y="2540"/>
                    <a:pt x="1215" y="2541"/>
                  </a:cubicBezTo>
                  <a:cubicBezTo>
                    <a:pt x="1494" y="2769"/>
                    <a:pt x="1494" y="2769"/>
                    <a:pt x="1494" y="2769"/>
                  </a:cubicBezTo>
                  <a:cubicBezTo>
                    <a:pt x="1495" y="2769"/>
                    <a:pt x="1495" y="2769"/>
                    <a:pt x="1496" y="2769"/>
                  </a:cubicBezTo>
                  <a:cubicBezTo>
                    <a:pt x="1496" y="2770"/>
                    <a:pt x="1496" y="2770"/>
                    <a:pt x="1496" y="2770"/>
                  </a:cubicBezTo>
                  <a:cubicBezTo>
                    <a:pt x="1497" y="2769"/>
                    <a:pt x="1498" y="2768"/>
                    <a:pt x="1499" y="2766"/>
                  </a:cubicBezTo>
                  <a:cubicBezTo>
                    <a:pt x="1500" y="2764"/>
                    <a:pt x="1501" y="2763"/>
                    <a:pt x="1502" y="2761"/>
                  </a:cubicBezTo>
                  <a:cubicBezTo>
                    <a:pt x="1502" y="2761"/>
                    <a:pt x="1502" y="2761"/>
                    <a:pt x="1501" y="2761"/>
                  </a:cubicBezTo>
                  <a:cubicBezTo>
                    <a:pt x="1501" y="2761"/>
                    <a:pt x="1501" y="2760"/>
                    <a:pt x="1500" y="2760"/>
                  </a:cubicBezTo>
                  <a:cubicBezTo>
                    <a:pt x="1221" y="2533"/>
                    <a:pt x="1221" y="2533"/>
                    <a:pt x="1221" y="2533"/>
                  </a:cubicBezTo>
                  <a:cubicBezTo>
                    <a:pt x="1220" y="2533"/>
                    <a:pt x="1220" y="2532"/>
                    <a:pt x="1219" y="2532"/>
                  </a:cubicBezTo>
                  <a:cubicBezTo>
                    <a:pt x="1219" y="2532"/>
                    <a:pt x="1219" y="2531"/>
                    <a:pt x="1219" y="2531"/>
                  </a:cubicBezTo>
                  <a:cubicBezTo>
                    <a:pt x="1220" y="2530"/>
                    <a:pt x="1221" y="2529"/>
                    <a:pt x="1222" y="2528"/>
                  </a:cubicBezTo>
                  <a:cubicBezTo>
                    <a:pt x="1223" y="2526"/>
                    <a:pt x="1224" y="2525"/>
                    <a:pt x="1225" y="2524"/>
                  </a:cubicBezTo>
                  <a:cubicBezTo>
                    <a:pt x="1226" y="2521"/>
                    <a:pt x="1227" y="2520"/>
                    <a:pt x="1228" y="2519"/>
                  </a:cubicBezTo>
                  <a:cubicBezTo>
                    <a:pt x="1228" y="2519"/>
                    <a:pt x="1228" y="2519"/>
                    <a:pt x="1228" y="2519"/>
                  </a:cubicBezTo>
                  <a:cubicBezTo>
                    <a:pt x="1233" y="2508"/>
                    <a:pt x="1236" y="2498"/>
                    <a:pt x="1236" y="2487"/>
                  </a:cubicBezTo>
                  <a:cubicBezTo>
                    <a:pt x="1236" y="2475"/>
                    <a:pt x="1233" y="2465"/>
                    <a:pt x="1228" y="2454"/>
                  </a:cubicBezTo>
                  <a:cubicBezTo>
                    <a:pt x="1228" y="2454"/>
                    <a:pt x="1229" y="2453"/>
                    <a:pt x="1230" y="2453"/>
                  </a:cubicBezTo>
                  <a:cubicBezTo>
                    <a:pt x="1509" y="2226"/>
                    <a:pt x="1509" y="2226"/>
                    <a:pt x="1509" y="2226"/>
                  </a:cubicBezTo>
                  <a:cubicBezTo>
                    <a:pt x="1510" y="2225"/>
                    <a:pt x="1511" y="2224"/>
                    <a:pt x="1512" y="2223"/>
                  </a:cubicBezTo>
                  <a:cubicBezTo>
                    <a:pt x="1513" y="2224"/>
                    <a:pt x="1514" y="2225"/>
                    <a:pt x="1515" y="2226"/>
                  </a:cubicBezTo>
                  <a:cubicBezTo>
                    <a:pt x="1795" y="2453"/>
                    <a:pt x="1795" y="2453"/>
                    <a:pt x="1795" y="2453"/>
                  </a:cubicBezTo>
                  <a:cubicBezTo>
                    <a:pt x="1795" y="2453"/>
                    <a:pt x="1796" y="2453"/>
                    <a:pt x="1796" y="2454"/>
                  </a:cubicBezTo>
                  <a:cubicBezTo>
                    <a:pt x="1797" y="2454"/>
                    <a:pt x="1797" y="2454"/>
                    <a:pt x="1797" y="2454"/>
                  </a:cubicBezTo>
                  <a:cubicBezTo>
                    <a:pt x="1798" y="2453"/>
                    <a:pt x="1799" y="2452"/>
                    <a:pt x="1800" y="2450"/>
                  </a:cubicBezTo>
                  <a:cubicBezTo>
                    <a:pt x="1801" y="2449"/>
                    <a:pt x="1802" y="2448"/>
                    <a:pt x="1803" y="2446"/>
                  </a:cubicBezTo>
                  <a:cubicBezTo>
                    <a:pt x="1802" y="2446"/>
                    <a:pt x="1802" y="2445"/>
                    <a:pt x="1802" y="2445"/>
                  </a:cubicBezTo>
                  <a:cubicBezTo>
                    <a:pt x="1802" y="2445"/>
                    <a:pt x="1801" y="2445"/>
                    <a:pt x="1801" y="2445"/>
                  </a:cubicBezTo>
                  <a:cubicBezTo>
                    <a:pt x="1521" y="2217"/>
                    <a:pt x="1521" y="2217"/>
                    <a:pt x="1521" y="2217"/>
                  </a:cubicBezTo>
                  <a:cubicBezTo>
                    <a:pt x="1520" y="2217"/>
                    <a:pt x="1520" y="2216"/>
                    <a:pt x="1519" y="2216"/>
                  </a:cubicBezTo>
                  <a:cubicBezTo>
                    <a:pt x="1519" y="2216"/>
                    <a:pt x="1519" y="2216"/>
                    <a:pt x="1520" y="2216"/>
                  </a:cubicBezTo>
                  <a:cubicBezTo>
                    <a:pt x="1520" y="2214"/>
                    <a:pt x="1521" y="2213"/>
                    <a:pt x="1522" y="2212"/>
                  </a:cubicBezTo>
                  <a:cubicBezTo>
                    <a:pt x="1523" y="2210"/>
                    <a:pt x="1524" y="2209"/>
                    <a:pt x="1525" y="2208"/>
                  </a:cubicBezTo>
                  <a:cubicBezTo>
                    <a:pt x="1526" y="2206"/>
                    <a:pt x="1527" y="2205"/>
                    <a:pt x="1528" y="2204"/>
                  </a:cubicBezTo>
                  <a:cubicBezTo>
                    <a:pt x="1528" y="2203"/>
                    <a:pt x="1528" y="2203"/>
                    <a:pt x="1528" y="2203"/>
                  </a:cubicBezTo>
                  <a:cubicBezTo>
                    <a:pt x="1533" y="2193"/>
                    <a:pt x="1536" y="2182"/>
                    <a:pt x="1536" y="2171"/>
                  </a:cubicBezTo>
                  <a:cubicBezTo>
                    <a:pt x="1536" y="2159"/>
                    <a:pt x="1533" y="2149"/>
                    <a:pt x="1528" y="2138"/>
                  </a:cubicBezTo>
                  <a:cubicBezTo>
                    <a:pt x="1528" y="2138"/>
                    <a:pt x="1529" y="2137"/>
                    <a:pt x="1530" y="2137"/>
                  </a:cubicBezTo>
                  <a:cubicBezTo>
                    <a:pt x="1810" y="1910"/>
                    <a:pt x="1810" y="1910"/>
                    <a:pt x="1810" y="1910"/>
                  </a:cubicBezTo>
                  <a:cubicBezTo>
                    <a:pt x="1811" y="1909"/>
                    <a:pt x="1812" y="1908"/>
                    <a:pt x="1813" y="1907"/>
                  </a:cubicBezTo>
                  <a:cubicBezTo>
                    <a:pt x="1814" y="1908"/>
                    <a:pt x="1815" y="1909"/>
                    <a:pt x="1816" y="1910"/>
                  </a:cubicBezTo>
                  <a:cubicBezTo>
                    <a:pt x="2095" y="2137"/>
                    <a:pt x="2095" y="2137"/>
                    <a:pt x="2095" y="2137"/>
                  </a:cubicBezTo>
                  <a:cubicBezTo>
                    <a:pt x="2096" y="2137"/>
                    <a:pt x="2096" y="2138"/>
                    <a:pt x="2097" y="2138"/>
                  </a:cubicBezTo>
                  <a:cubicBezTo>
                    <a:pt x="2097" y="2138"/>
                    <a:pt x="2097" y="2138"/>
                    <a:pt x="2097" y="2138"/>
                  </a:cubicBezTo>
                  <a:cubicBezTo>
                    <a:pt x="2098" y="2137"/>
                    <a:pt x="2099" y="2136"/>
                    <a:pt x="2100" y="2134"/>
                  </a:cubicBezTo>
                  <a:cubicBezTo>
                    <a:pt x="2101" y="2133"/>
                    <a:pt x="2102" y="2132"/>
                    <a:pt x="2103" y="2130"/>
                  </a:cubicBezTo>
                  <a:cubicBezTo>
                    <a:pt x="2103" y="2130"/>
                    <a:pt x="2103" y="2130"/>
                    <a:pt x="2103" y="2130"/>
                  </a:cubicBezTo>
                  <a:cubicBezTo>
                    <a:pt x="2102" y="2129"/>
                    <a:pt x="2102" y="2129"/>
                    <a:pt x="2101" y="2129"/>
                  </a:cubicBezTo>
                  <a:cubicBezTo>
                    <a:pt x="1822" y="1902"/>
                    <a:pt x="1822" y="1902"/>
                    <a:pt x="1822" y="1902"/>
                  </a:cubicBezTo>
                  <a:cubicBezTo>
                    <a:pt x="1821" y="1902"/>
                    <a:pt x="1821" y="1901"/>
                    <a:pt x="1820" y="1901"/>
                  </a:cubicBezTo>
                  <a:cubicBezTo>
                    <a:pt x="1820" y="1900"/>
                    <a:pt x="1820" y="1900"/>
                    <a:pt x="1820" y="1900"/>
                  </a:cubicBezTo>
                  <a:cubicBezTo>
                    <a:pt x="1821" y="1898"/>
                    <a:pt x="1822" y="1897"/>
                    <a:pt x="1823" y="1896"/>
                  </a:cubicBezTo>
                  <a:cubicBezTo>
                    <a:pt x="1824" y="1894"/>
                    <a:pt x="1825" y="1893"/>
                    <a:pt x="1826" y="1892"/>
                  </a:cubicBezTo>
                  <a:cubicBezTo>
                    <a:pt x="1827" y="1890"/>
                    <a:pt x="1828" y="1889"/>
                    <a:pt x="1829" y="1888"/>
                  </a:cubicBezTo>
                  <a:cubicBezTo>
                    <a:pt x="1829" y="1888"/>
                    <a:pt x="1829" y="1888"/>
                    <a:pt x="1829" y="1888"/>
                  </a:cubicBezTo>
                  <a:cubicBezTo>
                    <a:pt x="1834" y="1877"/>
                    <a:pt x="1837" y="1867"/>
                    <a:pt x="1837" y="1855"/>
                  </a:cubicBezTo>
                  <a:cubicBezTo>
                    <a:pt x="1837" y="1844"/>
                    <a:pt x="1834" y="1833"/>
                    <a:pt x="1829" y="1823"/>
                  </a:cubicBezTo>
                  <a:cubicBezTo>
                    <a:pt x="1829" y="1823"/>
                    <a:pt x="1830" y="1822"/>
                    <a:pt x="1831" y="1822"/>
                  </a:cubicBezTo>
                  <a:cubicBezTo>
                    <a:pt x="2110" y="1594"/>
                    <a:pt x="2110" y="1594"/>
                    <a:pt x="2110" y="1594"/>
                  </a:cubicBezTo>
                  <a:cubicBezTo>
                    <a:pt x="2111" y="1593"/>
                    <a:pt x="2112" y="1592"/>
                    <a:pt x="2113" y="1591"/>
                  </a:cubicBezTo>
                  <a:cubicBezTo>
                    <a:pt x="2114" y="1592"/>
                    <a:pt x="2115" y="1593"/>
                    <a:pt x="2116" y="1594"/>
                  </a:cubicBezTo>
                  <a:cubicBezTo>
                    <a:pt x="2396" y="1822"/>
                    <a:pt x="2396" y="1822"/>
                    <a:pt x="2396" y="1822"/>
                  </a:cubicBezTo>
                  <a:cubicBezTo>
                    <a:pt x="2396" y="1822"/>
                    <a:pt x="2397" y="1822"/>
                    <a:pt x="2397" y="1822"/>
                  </a:cubicBezTo>
                  <a:cubicBezTo>
                    <a:pt x="2398" y="1822"/>
                    <a:pt x="2398" y="1823"/>
                    <a:pt x="2398" y="1823"/>
                  </a:cubicBezTo>
                  <a:cubicBezTo>
                    <a:pt x="2399" y="1822"/>
                    <a:pt x="2400" y="1821"/>
                    <a:pt x="2401" y="1819"/>
                  </a:cubicBezTo>
                  <a:cubicBezTo>
                    <a:pt x="2402" y="1817"/>
                    <a:pt x="2403" y="1816"/>
                    <a:pt x="2404" y="1814"/>
                  </a:cubicBezTo>
                  <a:cubicBezTo>
                    <a:pt x="2404" y="1814"/>
                    <a:pt x="2403" y="1814"/>
                    <a:pt x="2403" y="1814"/>
                  </a:cubicBezTo>
                  <a:cubicBezTo>
                    <a:pt x="2403" y="1814"/>
                    <a:pt x="2402" y="1813"/>
                    <a:pt x="2402" y="1813"/>
                  </a:cubicBezTo>
                  <a:cubicBezTo>
                    <a:pt x="2402" y="1813"/>
                    <a:pt x="2402" y="1813"/>
                    <a:pt x="2402" y="1813"/>
                  </a:cubicBezTo>
                  <a:cubicBezTo>
                    <a:pt x="2122" y="1586"/>
                    <a:pt x="2122" y="1586"/>
                    <a:pt x="2122" y="1586"/>
                  </a:cubicBezTo>
                  <a:cubicBezTo>
                    <a:pt x="2122" y="1586"/>
                    <a:pt x="2122" y="1586"/>
                    <a:pt x="2122" y="1586"/>
                  </a:cubicBezTo>
                  <a:cubicBezTo>
                    <a:pt x="2121" y="1585"/>
                    <a:pt x="2121" y="1585"/>
                    <a:pt x="2120" y="1585"/>
                  </a:cubicBezTo>
                  <a:cubicBezTo>
                    <a:pt x="2121" y="1583"/>
                    <a:pt x="2122" y="1582"/>
                    <a:pt x="2123" y="1581"/>
                  </a:cubicBezTo>
                  <a:cubicBezTo>
                    <a:pt x="2124" y="1579"/>
                    <a:pt x="2125" y="1578"/>
                    <a:pt x="2126" y="1577"/>
                  </a:cubicBezTo>
                  <a:cubicBezTo>
                    <a:pt x="2127" y="1574"/>
                    <a:pt x="2128" y="1573"/>
                    <a:pt x="2129" y="1572"/>
                  </a:cubicBezTo>
                  <a:cubicBezTo>
                    <a:pt x="2129" y="1572"/>
                    <a:pt x="2129" y="1572"/>
                    <a:pt x="2129" y="1572"/>
                  </a:cubicBezTo>
                  <a:cubicBezTo>
                    <a:pt x="2134" y="1562"/>
                    <a:pt x="2137" y="1551"/>
                    <a:pt x="2137" y="1540"/>
                  </a:cubicBezTo>
                  <a:cubicBezTo>
                    <a:pt x="2137" y="1528"/>
                    <a:pt x="2134" y="1518"/>
                    <a:pt x="2129" y="1507"/>
                  </a:cubicBezTo>
                  <a:cubicBezTo>
                    <a:pt x="2129" y="1507"/>
                    <a:pt x="2130" y="1506"/>
                    <a:pt x="2131" y="1506"/>
                  </a:cubicBezTo>
                  <a:cubicBezTo>
                    <a:pt x="2411" y="1279"/>
                    <a:pt x="2411" y="1279"/>
                    <a:pt x="2411" y="1279"/>
                  </a:cubicBezTo>
                  <a:cubicBezTo>
                    <a:pt x="2412" y="1278"/>
                    <a:pt x="2413" y="1277"/>
                    <a:pt x="2414" y="1276"/>
                  </a:cubicBezTo>
                  <a:cubicBezTo>
                    <a:pt x="2415" y="1277"/>
                    <a:pt x="2416" y="1278"/>
                    <a:pt x="2417" y="1279"/>
                  </a:cubicBezTo>
                  <a:cubicBezTo>
                    <a:pt x="2696" y="1506"/>
                    <a:pt x="2696" y="1506"/>
                    <a:pt x="2696" y="1506"/>
                  </a:cubicBezTo>
                  <a:cubicBezTo>
                    <a:pt x="2697" y="1506"/>
                    <a:pt x="2697" y="1506"/>
                    <a:pt x="2698" y="1507"/>
                  </a:cubicBezTo>
                  <a:cubicBezTo>
                    <a:pt x="2698" y="1507"/>
                    <a:pt x="2698" y="1507"/>
                    <a:pt x="2698" y="1507"/>
                  </a:cubicBezTo>
                  <a:cubicBezTo>
                    <a:pt x="2699" y="1506"/>
                    <a:pt x="2700" y="1505"/>
                    <a:pt x="2701" y="1503"/>
                  </a:cubicBezTo>
                  <a:cubicBezTo>
                    <a:pt x="2702" y="1502"/>
                    <a:pt x="2703" y="1501"/>
                    <a:pt x="2704" y="1499"/>
                  </a:cubicBezTo>
                  <a:cubicBezTo>
                    <a:pt x="2703" y="1499"/>
                    <a:pt x="2703" y="1498"/>
                    <a:pt x="2702" y="1498"/>
                  </a:cubicBezTo>
                  <a:cubicBezTo>
                    <a:pt x="2423" y="1270"/>
                    <a:pt x="2423" y="1270"/>
                    <a:pt x="2423" y="1270"/>
                  </a:cubicBezTo>
                  <a:cubicBezTo>
                    <a:pt x="2422" y="1270"/>
                    <a:pt x="2422" y="1269"/>
                    <a:pt x="2421" y="1269"/>
                  </a:cubicBezTo>
                  <a:cubicBezTo>
                    <a:pt x="2422" y="1267"/>
                    <a:pt x="2423" y="1266"/>
                    <a:pt x="2424" y="1265"/>
                  </a:cubicBezTo>
                  <a:cubicBezTo>
                    <a:pt x="2425" y="1263"/>
                    <a:pt x="2426" y="1262"/>
                    <a:pt x="2427" y="1261"/>
                  </a:cubicBezTo>
                  <a:cubicBezTo>
                    <a:pt x="2428" y="1259"/>
                    <a:pt x="2429" y="1258"/>
                    <a:pt x="2430" y="1257"/>
                  </a:cubicBezTo>
                  <a:cubicBezTo>
                    <a:pt x="2430" y="1257"/>
                    <a:pt x="2430" y="1257"/>
                    <a:pt x="2430" y="1257"/>
                  </a:cubicBezTo>
                  <a:cubicBezTo>
                    <a:pt x="2435" y="1246"/>
                    <a:pt x="2438" y="1236"/>
                    <a:pt x="2438" y="1224"/>
                  </a:cubicBezTo>
                  <a:cubicBezTo>
                    <a:pt x="2438" y="1224"/>
                    <a:pt x="2438" y="1224"/>
                    <a:pt x="2438" y="1224"/>
                  </a:cubicBezTo>
                  <a:cubicBezTo>
                    <a:pt x="2438" y="1212"/>
                    <a:pt x="2435" y="1202"/>
                    <a:pt x="2430" y="1191"/>
                  </a:cubicBezTo>
                  <a:cubicBezTo>
                    <a:pt x="2430" y="1191"/>
                    <a:pt x="2431" y="1190"/>
                    <a:pt x="2432" y="1190"/>
                  </a:cubicBezTo>
                  <a:cubicBezTo>
                    <a:pt x="2711" y="963"/>
                    <a:pt x="2711" y="963"/>
                    <a:pt x="2711" y="963"/>
                  </a:cubicBezTo>
                  <a:cubicBezTo>
                    <a:pt x="2712" y="962"/>
                    <a:pt x="2713" y="961"/>
                    <a:pt x="2714" y="960"/>
                  </a:cubicBezTo>
                  <a:cubicBezTo>
                    <a:pt x="2715" y="961"/>
                    <a:pt x="2716" y="962"/>
                    <a:pt x="2717" y="963"/>
                  </a:cubicBezTo>
                  <a:cubicBezTo>
                    <a:pt x="2997" y="1190"/>
                    <a:pt x="2997" y="1190"/>
                    <a:pt x="2997" y="1190"/>
                  </a:cubicBezTo>
                  <a:cubicBezTo>
                    <a:pt x="2998" y="1190"/>
                    <a:pt x="2999" y="1191"/>
                    <a:pt x="2999" y="1191"/>
                  </a:cubicBezTo>
                  <a:cubicBezTo>
                    <a:pt x="2999" y="1191"/>
                    <a:pt x="2999" y="1191"/>
                    <a:pt x="2999" y="1191"/>
                  </a:cubicBezTo>
                  <a:cubicBezTo>
                    <a:pt x="3000" y="1190"/>
                    <a:pt x="3001" y="1189"/>
                    <a:pt x="3002" y="1187"/>
                  </a:cubicBezTo>
                  <a:cubicBezTo>
                    <a:pt x="3003" y="1186"/>
                    <a:pt x="3004" y="1185"/>
                    <a:pt x="3005" y="1183"/>
                  </a:cubicBezTo>
                  <a:cubicBezTo>
                    <a:pt x="3004" y="1183"/>
                    <a:pt x="3004" y="1182"/>
                    <a:pt x="3003" y="1182"/>
                  </a:cubicBezTo>
                  <a:cubicBezTo>
                    <a:pt x="2723" y="955"/>
                    <a:pt x="2723" y="955"/>
                    <a:pt x="2723" y="955"/>
                  </a:cubicBezTo>
                  <a:cubicBezTo>
                    <a:pt x="2722" y="955"/>
                    <a:pt x="2722" y="954"/>
                    <a:pt x="2721" y="954"/>
                  </a:cubicBezTo>
                  <a:cubicBezTo>
                    <a:pt x="2722" y="952"/>
                    <a:pt x="2723" y="951"/>
                    <a:pt x="2724" y="950"/>
                  </a:cubicBezTo>
                  <a:cubicBezTo>
                    <a:pt x="2725" y="948"/>
                    <a:pt x="2726" y="947"/>
                    <a:pt x="2727" y="945"/>
                  </a:cubicBezTo>
                  <a:cubicBezTo>
                    <a:pt x="2728" y="943"/>
                    <a:pt x="2729" y="942"/>
                    <a:pt x="2730" y="941"/>
                  </a:cubicBezTo>
                  <a:cubicBezTo>
                    <a:pt x="2730" y="941"/>
                    <a:pt x="2730" y="941"/>
                    <a:pt x="2730" y="941"/>
                  </a:cubicBezTo>
                  <a:cubicBezTo>
                    <a:pt x="2735" y="931"/>
                    <a:pt x="2738" y="920"/>
                    <a:pt x="2738" y="909"/>
                  </a:cubicBezTo>
                  <a:cubicBezTo>
                    <a:pt x="2738" y="897"/>
                    <a:pt x="2735" y="887"/>
                    <a:pt x="2730" y="876"/>
                  </a:cubicBezTo>
                  <a:cubicBezTo>
                    <a:pt x="2730" y="876"/>
                    <a:pt x="2731" y="875"/>
                    <a:pt x="2732" y="875"/>
                  </a:cubicBezTo>
                  <a:cubicBezTo>
                    <a:pt x="3012" y="648"/>
                    <a:pt x="3012" y="648"/>
                    <a:pt x="3012" y="648"/>
                  </a:cubicBezTo>
                  <a:cubicBezTo>
                    <a:pt x="3013" y="647"/>
                    <a:pt x="3014" y="646"/>
                    <a:pt x="3015" y="645"/>
                  </a:cubicBezTo>
                  <a:cubicBezTo>
                    <a:pt x="3016" y="646"/>
                    <a:pt x="3017" y="647"/>
                    <a:pt x="3018" y="648"/>
                  </a:cubicBezTo>
                  <a:cubicBezTo>
                    <a:pt x="3297" y="875"/>
                    <a:pt x="3297" y="875"/>
                    <a:pt x="3297" y="875"/>
                  </a:cubicBezTo>
                  <a:cubicBezTo>
                    <a:pt x="3298" y="875"/>
                    <a:pt x="3299" y="876"/>
                    <a:pt x="3299" y="876"/>
                  </a:cubicBezTo>
                  <a:cubicBezTo>
                    <a:pt x="3299" y="876"/>
                    <a:pt x="3299" y="876"/>
                    <a:pt x="3299" y="876"/>
                  </a:cubicBezTo>
                  <a:cubicBezTo>
                    <a:pt x="3300" y="875"/>
                    <a:pt x="3301" y="874"/>
                    <a:pt x="3302" y="872"/>
                  </a:cubicBezTo>
                  <a:cubicBezTo>
                    <a:pt x="3303" y="871"/>
                    <a:pt x="3304" y="870"/>
                    <a:pt x="3305" y="868"/>
                  </a:cubicBezTo>
                  <a:cubicBezTo>
                    <a:pt x="3304" y="868"/>
                    <a:pt x="3304" y="867"/>
                    <a:pt x="3303" y="867"/>
                  </a:cubicBezTo>
                  <a:cubicBezTo>
                    <a:pt x="3024" y="640"/>
                    <a:pt x="3024" y="640"/>
                    <a:pt x="3024" y="640"/>
                  </a:cubicBezTo>
                  <a:cubicBezTo>
                    <a:pt x="3023" y="640"/>
                    <a:pt x="3023" y="639"/>
                    <a:pt x="3022" y="639"/>
                  </a:cubicBezTo>
                  <a:cubicBezTo>
                    <a:pt x="3023" y="636"/>
                    <a:pt x="3024" y="635"/>
                    <a:pt x="3025" y="634"/>
                  </a:cubicBezTo>
                  <a:cubicBezTo>
                    <a:pt x="3026" y="632"/>
                    <a:pt x="3027" y="631"/>
                    <a:pt x="3028" y="630"/>
                  </a:cubicBezTo>
                  <a:cubicBezTo>
                    <a:pt x="3029" y="628"/>
                    <a:pt x="3030" y="627"/>
                    <a:pt x="3031" y="626"/>
                  </a:cubicBezTo>
                  <a:cubicBezTo>
                    <a:pt x="3031" y="626"/>
                    <a:pt x="3031" y="626"/>
                    <a:pt x="3031" y="626"/>
                  </a:cubicBezTo>
                  <a:cubicBezTo>
                    <a:pt x="3036" y="615"/>
                    <a:pt x="3039" y="605"/>
                    <a:pt x="3039" y="593"/>
                  </a:cubicBezTo>
                  <a:cubicBezTo>
                    <a:pt x="3039" y="582"/>
                    <a:pt x="3036" y="571"/>
                    <a:pt x="3031" y="561"/>
                  </a:cubicBezTo>
                  <a:cubicBezTo>
                    <a:pt x="3031" y="561"/>
                    <a:pt x="3032" y="560"/>
                    <a:pt x="3033" y="560"/>
                  </a:cubicBezTo>
                  <a:cubicBezTo>
                    <a:pt x="3312" y="333"/>
                    <a:pt x="3312" y="333"/>
                    <a:pt x="3312" y="333"/>
                  </a:cubicBezTo>
                  <a:cubicBezTo>
                    <a:pt x="3313" y="332"/>
                    <a:pt x="3314" y="331"/>
                    <a:pt x="3315" y="329"/>
                  </a:cubicBezTo>
                  <a:cubicBezTo>
                    <a:pt x="3316" y="331"/>
                    <a:pt x="3317" y="332"/>
                    <a:pt x="3318" y="333"/>
                  </a:cubicBezTo>
                  <a:cubicBezTo>
                    <a:pt x="3597" y="560"/>
                    <a:pt x="3597" y="560"/>
                    <a:pt x="3597" y="560"/>
                  </a:cubicBezTo>
                  <a:cubicBezTo>
                    <a:pt x="3598" y="560"/>
                    <a:pt x="3599" y="561"/>
                    <a:pt x="3599" y="561"/>
                  </a:cubicBezTo>
                  <a:cubicBezTo>
                    <a:pt x="3601" y="560"/>
                    <a:pt x="3602" y="559"/>
                    <a:pt x="3603" y="557"/>
                  </a:cubicBezTo>
                  <a:cubicBezTo>
                    <a:pt x="3604" y="555"/>
                    <a:pt x="3604" y="554"/>
                    <a:pt x="3606" y="552"/>
                  </a:cubicBezTo>
                  <a:cubicBezTo>
                    <a:pt x="3604" y="552"/>
                    <a:pt x="3604" y="551"/>
                    <a:pt x="3604" y="551"/>
                  </a:cubicBezTo>
                  <a:cubicBezTo>
                    <a:pt x="3324" y="324"/>
                    <a:pt x="3324" y="324"/>
                    <a:pt x="3324" y="324"/>
                  </a:cubicBezTo>
                  <a:cubicBezTo>
                    <a:pt x="3323" y="324"/>
                    <a:pt x="3323" y="323"/>
                    <a:pt x="3322" y="323"/>
                  </a:cubicBezTo>
                  <a:cubicBezTo>
                    <a:pt x="3323" y="321"/>
                    <a:pt x="3324" y="320"/>
                    <a:pt x="3325" y="319"/>
                  </a:cubicBezTo>
                  <a:cubicBezTo>
                    <a:pt x="3326" y="317"/>
                    <a:pt x="3327" y="316"/>
                    <a:pt x="3328" y="315"/>
                  </a:cubicBezTo>
                  <a:cubicBezTo>
                    <a:pt x="3329" y="313"/>
                    <a:pt x="3330" y="312"/>
                    <a:pt x="3331" y="311"/>
                  </a:cubicBezTo>
                  <a:cubicBezTo>
                    <a:pt x="3331" y="311"/>
                    <a:pt x="3331" y="311"/>
                    <a:pt x="3331" y="311"/>
                  </a:cubicBezTo>
                  <a:cubicBezTo>
                    <a:pt x="3336" y="300"/>
                    <a:pt x="3339" y="290"/>
                    <a:pt x="3339" y="278"/>
                  </a:cubicBezTo>
                  <a:cubicBezTo>
                    <a:pt x="3339" y="266"/>
                    <a:pt x="3336" y="256"/>
                    <a:pt x="3331" y="245"/>
                  </a:cubicBezTo>
                  <a:cubicBezTo>
                    <a:pt x="3331" y="245"/>
                    <a:pt x="3332" y="244"/>
                    <a:pt x="3333" y="244"/>
                  </a:cubicBezTo>
                  <a:cubicBezTo>
                    <a:pt x="3613" y="17"/>
                    <a:pt x="3613" y="17"/>
                    <a:pt x="3613" y="17"/>
                  </a:cubicBezTo>
                  <a:cubicBezTo>
                    <a:pt x="3614" y="16"/>
                    <a:pt x="3615" y="15"/>
                    <a:pt x="3616" y="14"/>
                  </a:cubicBezTo>
                  <a:cubicBezTo>
                    <a:pt x="3616" y="8"/>
                    <a:pt x="3616" y="8"/>
                    <a:pt x="3616" y="8"/>
                  </a:cubicBezTo>
                  <a:cubicBezTo>
                    <a:pt x="3616" y="0"/>
                    <a:pt x="3616" y="0"/>
                    <a:pt x="3616" y="0"/>
                  </a:cubicBezTo>
                  <a:cubicBezTo>
                    <a:pt x="3615" y="1"/>
                    <a:pt x="3614" y="3"/>
                    <a:pt x="3613" y="4"/>
                  </a:cubicBezTo>
                  <a:cubicBezTo>
                    <a:pt x="3611" y="5"/>
                    <a:pt x="3610" y="7"/>
                    <a:pt x="3609" y="8"/>
                  </a:cubicBezTo>
                  <a:close/>
                  <a:moveTo>
                    <a:pt x="16" y="3728"/>
                  </a:moveTo>
                  <a:cubicBezTo>
                    <a:pt x="14" y="3730"/>
                    <a:pt x="13" y="3732"/>
                    <a:pt x="13" y="3734"/>
                  </a:cubicBezTo>
                  <a:cubicBezTo>
                    <a:pt x="13" y="3735"/>
                    <a:pt x="13" y="3735"/>
                    <a:pt x="13" y="3735"/>
                  </a:cubicBezTo>
                  <a:cubicBezTo>
                    <a:pt x="13" y="3735"/>
                    <a:pt x="13" y="3734"/>
                    <a:pt x="13" y="3734"/>
                  </a:cubicBezTo>
                  <a:cubicBezTo>
                    <a:pt x="13" y="3732"/>
                    <a:pt x="14" y="3730"/>
                    <a:pt x="16" y="3728"/>
                  </a:cubicBezTo>
                  <a:cubicBezTo>
                    <a:pt x="16" y="3727"/>
                    <a:pt x="18" y="3725"/>
                    <a:pt x="19" y="3724"/>
                  </a:cubicBezTo>
                  <a:cubicBezTo>
                    <a:pt x="19" y="3724"/>
                    <a:pt x="19" y="3724"/>
                    <a:pt x="19" y="3725"/>
                  </a:cubicBezTo>
                  <a:cubicBezTo>
                    <a:pt x="18" y="3726"/>
                    <a:pt x="16" y="3727"/>
                    <a:pt x="16" y="37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0" name="Freeform 97"/>
            <p:cNvSpPr>
              <a:spLocks/>
            </p:cNvSpPr>
            <p:nvPr/>
          </p:nvSpPr>
          <p:spPr bwMode="auto">
            <a:xfrm>
              <a:off x="12182475" y="2860675"/>
              <a:ext cx="6350" cy="31750"/>
            </a:xfrm>
            <a:custGeom>
              <a:avLst/>
              <a:gdLst>
                <a:gd name="T0" fmla="*/ 4 w 10"/>
                <a:gd name="T1" fmla="*/ 10 h 50"/>
                <a:gd name="T2" fmla="*/ 4 w 10"/>
                <a:gd name="T3" fmla="*/ 10 h 50"/>
                <a:gd name="T4" fmla="*/ 0 w 10"/>
                <a:gd name="T5" fmla="*/ 30 h 50"/>
                <a:gd name="T6" fmla="*/ 4 w 10"/>
                <a:gd name="T7" fmla="*/ 50 h 50"/>
                <a:gd name="T8" fmla="*/ 4 w 10"/>
                <a:gd name="T9" fmla="*/ 50 h 50"/>
                <a:gd name="T10" fmla="*/ 7 w 10"/>
                <a:gd name="T11" fmla="*/ 44 h 50"/>
                <a:gd name="T12" fmla="*/ 9 w 10"/>
                <a:gd name="T13" fmla="*/ 38 h 50"/>
                <a:gd name="T14" fmla="*/ 9 w 10"/>
                <a:gd name="T15" fmla="*/ 37 h 50"/>
                <a:gd name="T16" fmla="*/ 9 w 10"/>
                <a:gd name="T17" fmla="*/ 35 h 50"/>
                <a:gd name="T18" fmla="*/ 10 w 10"/>
                <a:gd name="T19" fmla="*/ 30 h 50"/>
                <a:gd name="T20" fmla="*/ 10 w 10"/>
                <a:gd name="T21" fmla="*/ 10 h 50"/>
                <a:gd name="T22" fmla="*/ 10 w 10"/>
                <a:gd name="T23" fmla="*/ 1 h 50"/>
                <a:gd name="T24" fmla="*/ 10 w 10"/>
                <a:gd name="T25" fmla="*/ 0 h 50"/>
                <a:gd name="T26" fmla="*/ 7 w 10"/>
                <a:gd name="T27" fmla="*/ 4 h 50"/>
                <a:gd name="T28" fmla="*/ 4 w 10"/>
                <a:gd name="T29" fmla="*/ 1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0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2" y="17"/>
                    <a:pt x="0" y="24"/>
                    <a:pt x="0" y="30"/>
                  </a:cubicBezTo>
                  <a:cubicBezTo>
                    <a:pt x="0" y="36"/>
                    <a:pt x="2" y="44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6" y="48"/>
                    <a:pt x="7" y="46"/>
                    <a:pt x="7" y="44"/>
                  </a:cubicBezTo>
                  <a:cubicBezTo>
                    <a:pt x="7" y="42"/>
                    <a:pt x="8" y="40"/>
                    <a:pt x="9" y="38"/>
                  </a:cubicBezTo>
                  <a:cubicBezTo>
                    <a:pt x="9" y="38"/>
                    <a:pt x="9" y="37"/>
                    <a:pt x="9" y="37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3"/>
                    <a:pt x="10" y="31"/>
                    <a:pt x="10" y="3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4"/>
                    <a:pt x="10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3"/>
                    <a:pt x="7" y="4"/>
                  </a:cubicBezTo>
                  <a:cubicBezTo>
                    <a:pt x="6" y="6"/>
                    <a:pt x="5" y="9"/>
                    <a:pt x="4" y="1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1" name="Freeform 98"/>
            <p:cNvSpPr>
              <a:spLocks/>
            </p:cNvSpPr>
            <p:nvPr/>
          </p:nvSpPr>
          <p:spPr bwMode="auto">
            <a:xfrm>
              <a:off x="12182475" y="3263900"/>
              <a:ext cx="6350" cy="30162"/>
            </a:xfrm>
            <a:custGeom>
              <a:avLst/>
              <a:gdLst>
                <a:gd name="T0" fmla="*/ 4 w 10"/>
                <a:gd name="T1" fmla="*/ 9 h 48"/>
                <a:gd name="T2" fmla="*/ 0 w 10"/>
                <a:gd name="T3" fmla="*/ 29 h 48"/>
                <a:gd name="T4" fmla="*/ 4 w 10"/>
                <a:gd name="T5" fmla="*/ 48 h 48"/>
                <a:gd name="T6" fmla="*/ 7 w 10"/>
                <a:gd name="T7" fmla="*/ 42 h 48"/>
                <a:gd name="T8" fmla="*/ 9 w 10"/>
                <a:gd name="T9" fmla="*/ 36 h 48"/>
                <a:gd name="T10" fmla="*/ 10 w 10"/>
                <a:gd name="T11" fmla="*/ 29 h 48"/>
                <a:gd name="T12" fmla="*/ 10 w 10"/>
                <a:gd name="T13" fmla="*/ 9 h 48"/>
                <a:gd name="T14" fmla="*/ 10 w 10"/>
                <a:gd name="T15" fmla="*/ 0 h 48"/>
                <a:gd name="T16" fmla="*/ 7 w 10"/>
                <a:gd name="T17" fmla="*/ 4 h 48"/>
                <a:gd name="T18" fmla="*/ 4 w 10"/>
                <a:gd name="T19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8">
                  <a:moveTo>
                    <a:pt x="4" y="9"/>
                  </a:moveTo>
                  <a:cubicBezTo>
                    <a:pt x="2" y="16"/>
                    <a:pt x="0" y="23"/>
                    <a:pt x="0" y="29"/>
                  </a:cubicBezTo>
                  <a:cubicBezTo>
                    <a:pt x="0" y="35"/>
                    <a:pt x="2" y="42"/>
                    <a:pt x="4" y="48"/>
                  </a:cubicBezTo>
                  <a:cubicBezTo>
                    <a:pt x="6" y="46"/>
                    <a:pt x="7" y="44"/>
                    <a:pt x="7" y="42"/>
                  </a:cubicBezTo>
                  <a:cubicBezTo>
                    <a:pt x="8" y="40"/>
                    <a:pt x="8" y="38"/>
                    <a:pt x="9" y="36"/>
                  </a:cubicBezTo>
                  <a:cubicBezTo>
                    <a:pt x="9" y="33"/>
                    <a:pt x="10" y="31"/>
                    <a:pt x="10" y="2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3"/>
                    <a:pt x="7" y="4"/>
                  </a:cubicBezTo>
                  <a:cubicBezTo>
                    <a:pt x="6" y="6"/>
                    <a:pt x="5" y="8"/>
                    <a:pt x="4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2" name="Freeform 99"/>
            <p:cNvSpPr>
              <a:spLocks noEditPoints="1"/>
            </p:cNvSpPr>
            <p:nvPr/>
          </p:nvSpPr>
          <p:spPr bwMode="auto">
            <a:xfrm>
              <a:off x="10271125" y="2903538"/>
              <a:ext cx="1917700" cy="1985962"/>
            </a:xfrm>
            <a:custGeom>
              <a:avLst/>
              <a:gdLst>
                <a:gd name="T0" fmla="*/ 2711 w 3015"/>
                <a:gd name="T1" fmla="*/ 253 h 3118"/>
                <a:gd name="T2" fmla="*/ 2713 w 3015"/>
                <a:gd name="T3" fmla="*/ 285 h 3118"/>
                <a:gd name="T4" fmla="*/ 2729 w 3015"/>
                <a:gd name="T5" fmla="*/ 278 h 3118"/>
                <a:gd name="T6" fmla="*/ 2705 w 3015"/>
                <a:gd name="T7" fmla="*/ 325 h 3118"/>
                <a:gd name="T8" fmla="*/ 2408 w 3015"/>
                <a:gd name="T9" fmla="*/ 574 h 3118"/>
                <a:gd name="T10" fmla="*/ 2418 w 3015"/>
                <a:gd name="T11" fmla="*/ 594 h 3118"/>
                <a:gd name="T12" fmla="*/ 2423 w 3015"/>
                <a:gd name="T13" fmla="*/ 618 h 3118"/>
                <a:gd name="T14" fmla="*/ 2123 w 3015"/>
                <a:gd name="T15" fmla="*/ 868 h 3118"/>
                <a:gd name="T16" fmla="*/ 2107 w 3015"/>
                <a:gd name="T17" fmla="*/ 929 h 3118"/>
                <a:gd name="T18" fmla="*/ 2122 w 3015"/>
                <a:gd name="T19" fmla="*/ 934 h 3118"/>
                <a:gd name="T20" fmla="*/ 1823 w 3015"/>
                <a:gd name="T21" fmla="*/ 1184 h 3118"/>
                <a:gd name="T22" fmla="*/ 1807 w 3015"/>
                <a:gd name="T23" fmla="*/ 1245 h 3118"/>
                <a:gd name="T24" fmla="*/ 1822 w 3015"/>
                <a:gd name="T25" fmla="*/ 1249 h 3118"/>
                <a:gd name="T26" fmla="*/ 1522 w 3015"/>
                <a:gd name="T27" fmla="*/ 1499 h 3118"/>
                <a:gd name="T28" fmla="*/ 1506 w 3015"/>
                <a:gd name="T29" fmla="*/ 1560 h 3118"/>
                <a:gd name="T30" fmla="*/ 1521 w 3015"/>
                <a:gd name="T31" fmla="*/ 1565 h 3118"/>
                <a:gd name="T32" fmla="*/ 1222 w 3015"/>
                <a:gd name="T33" fmla="*/ 1815 h 3118"/>
                <a:gd name="T34" fmla="*/ 1206 w 3015"/>
                <a:gd name="T35" fmla="*/ 1876 h 3118"/>
                <a:gd name="T36" fmla="*/ 1221 w 3015"/>
                <a:gd name="T37" fmla="*/ 1880 h 3118"/>
                <a:gd name="T38" fmla="*/ 921 w 3015"/>
                <a:gd name="T39" fmla="*/ 2130 h 3118"/>
                <a:gd name="T40" fmla="*/ 905 w 3015"/>
                <a:gd name="T41" fmla="*/ 2191 h 3118"/>
                <a:gd name="T42" fmla="*/ 920 w 3015"/>
                <a:gd name="T43" fmla="*/ 2195 h 3118"/>
                <a:gd name="T44" fmla="*/ 621 w 3015"/>
                <a:gd name="T45" fmla="*/ 2446 h 3118"/>
                <a:gd name="T46" fmla="*/ 601 w 3015"/>
                <a:gd name="T47" fmla="*/ 2487 h 3118"/>
                <a:gd name="T48" fmla="*/ 611 w 3015"/>
                <a:gd name="T49" fmla="*/ 2487 h 3118"/>
                <a:gd name="T50" fmla="*/ 614 w 3015"/>
                <a:gd name="T51" fmla="*/ 2520 h 3118"/>
                <a:gd name="T52" fmla="*/ 320 w 3015"/>
                <a:gd name="T53" fmla="*/ 2761 h 3118"/>
                <a:gd name="T54" fmla="*/ 304 w 3015"/>
                <a:gd name="T55" fmla="*/ 2822 h 3118"/>
                <a:gd name="T56" fmla="*/ 313 w 3015"/>
                <a:gd name="T57" fmla="*/ 2789 h 3118"/>
                <a:gd name="T58" fmla="*/ 313 w 3015"/>
                <a:gd name="T59" fmla="*/ 2836 h 3118"/>
                <a:gd name="T60" fmla="*/ 17 w 3015"/>
                <a:gd name="T61" fmla="*/ 3080 h 3118"/>
                <a:gd name="T62" fmla="*/ 10 w 3015"/>
                <a:gd name="T63" fmla="*/ 3118 h 3118"/>
                <a:gd name="T64" fmla="*/ 28 w 3015"/>
                <a:gd name="T65" fmla="*/ 3084 h 3118"/>
                <a:gd name="T66" fmla="*/ 601 w 3015"/>
                <a:gd name="T67" fmla="*/ 3077 h 3118"/>
                <a:gd name="T68" fmla="*/ 326 w 3015"/>
                <a:gd name="T69" fmla="*/ 2835 h 3118"/>
                <a:gd name="T70" fmla="*/ 614 w 3015"/>
                <a:gd name="T71" fmla="*/ 2541 h 3118"/>
                <a:gd name="T72" fmla="*/ 618 w 3015"/>
                <a:gd name="T73" fmla="*/ 2532 h 3118"/>
                <a:gd name="T74" fmla="*/ 908 w 3015"/>
                <a:gd name="T75" fmla="*/ 2226 h 3118"/>
                <a:gd name="T76" fmla="*/ 1200 w 3015"/>
                <a:gd name="T77" fmla="*/ 2445 h 3118"/>
                <a:gd name="T78" fmla="*/ 927 w 3015"/>
                <a:gd name="T79" fmla="*/ 2139 h 3118"/>
                <a:gd name="T80" fmla="*/ 1502 w 3015"/>
                <a:gd name="T81" fmla="*/ 2131 h 3118"/>
                <a:gd name="T82" fmla="*/ 1228 w 3015"/>
                <a:gd name="T83" fmla="*/ 1888 h 3118"/>
                <a:gd name="T84" fmla="*/ 1797 w 3015"/>
                <a:gd name="T85" fmla="*/ 1823 h 3118"/>
                <a:gd name="T86" fmla="*/ 1522 w 3015"/>
                <a:gd name="T87" fmla="*/ 1581 h 3118"/>
                <a:gd name="T88" fmla="*/ 1816 w 3015"/>
                <a:gd name="T89" fmla="*/ 1280 h 3118"/>
                <a:gd name="T90" fmla="*/ 2101 w 3015"/>
                <a:gd name="T91" fmla="*/ 1498 h 3118"/>
                <a:gd name="T92" fmla="*/ 1826 w 3015"/>
                <a:gd name="T93" fmla="*/ 1262 h 3118"/>
                <a:gd name="T94" fmla="*/ 2116 w 3015"/>
                <a:gd name="T95" fmla="*/ 964 h 3118"/>
                <a:gd name="T96" fmla="*/ 2120 w 3015"/>
                <a:gd name="T97" fmla="*/ 955 h 3118"/>
                <a:gd name="T98" fmla="*/ 2411 w 3015"/>
                <a:gd name="T99" fmla="*/ 649 h 3118"/>
                <a:gd name="T100" fmla="*/ 2702 w 3015"/>
                <a:gd name="T101" fmla="*/ 867 h 3118"/>
                <a:gd name="T102" fmla="*/ 2438 w 3015"/>
                <a:gd name="T103" fmla="*/ 594 h 3118"/>
                <a:gd name="T104" fmla="*/ 2999 w 3015"/>
                <a:gd name="T105" fmla="*/ 561 h 3118"/>
                <a:gd name="T106" fmla="*/ 2724 w 3015"/>
                <a:gd name="T107" fmla="*/ 319 h 3118"/>
                <a:gd name="T108" fmla="*/ 3015 w 3015"/>
                <a:gd name="T109" fmla="*/ 14 h 3118"/>
                <a:gd name="T110" fmla="*/ 13 w 3015"/>
                <a:gd name="T111" fmla="*/ 3105 h 3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15" h="3118">
                  <a:moveTo>
                    <a:pt x="3008" y="8"/>
                  </a:moveTo>
                  <a:cubicBezTo>
                    <a:pt x="3007" y="8"/>
                    <a:pt x="3007" y="9"/>
                    <a:pt x="3006" y="9"/>
                  </a:cubicBezTo>
                  <a:cubicBezTo>
                    <a:pt x="2726" y="236"/>
                    <a:pt x="2726" y="236"/>
                    <a:pt x="2726" y="236"/>
                  </a:cubicBezTo>
                  <a:cubicBezTo>
                    <a:pt x="2725" y="236"/>
                    <a:pt x="2725" y="237"/>
                    <a:pt x="2724" y="237"/>
                  </a:cubicBezTo>
                  <a:cubicBezTo>
                    <a:pt x="2723" y="238"/>
                    <a:pt x="2722" y="239"/>
                    <a:pt x="2721" y="240"/>
                  </a:cubicBezTo>
                  <a:cubicBezTo>
                    <a:pt x="2719" y="242"/>
                    <a:pt x="2718" y="243"/>
                    <a:pt x="2717" y="244"/>
                  </a:cubicBezTo>
                  <a:cubicBezTo>
                    <a:pt x="2716" y="246"/>
                    <a:pt x="2715" y="248"/>
                    <a:pt x="2714" y="249"/>
                  </a:cubicBezTo>
                  <a:cubicBezTo>
                    <a:pt x="2713" y="250"/>
                    <a:pt x="2712" y="252"/>
                    <a:pt x="2711" y="253"/>
                  </a:cubicBezTo>
                  <a:cubicBezTo>
                    <a:pt x="2710" y="255"/>
                    <a:pt x="2709" y="257"/>
                    <a:pt x="2708" y="258"/>
                  </a:cubicBezTo>
                  <a:cubicBezTo>
                    <a:pt x="2707" y="261"/>
                    <a:pt x="2706" y="265"/>
                    <a:pt x="2706" y="268"/>
                  </a:cubicBezTo>
                  <a:cubicBezTo>
                    <a:pt x="2705" y="271"/>
                    <a:pt x="2704" y="275"/>
                    <a:pt x="2704" y="278"/>
                  </a:cubicBezTo>
                  <a:cubicBezTo>
                    <a:pt x="2704" y="285"/>
                    <a:pt x="2706" y="292"/>
                    <a:pt x="2708" y="298"/>
                  </a:cubicBezTo>
                  <a:cubicBezTo>
                    <a:pt x="2709" y="297"/>
                    <a:pt x="2710" y="296"/>
                    <a:pt x="2710" y="295"/>
                  </a:cubicBezTo>
                  <a:cubicBezTo>
                    <a:pt x="2711" y="294"/>
                    <a:pt x="2711" y="293"/>
                    <a:pt x="2711" y="292"/>
                  </a:cubicBezTo>
                  <a:cubicBezTo>
                    <a:pt x="2711" y="292"/>
                    <a:pt x="2711" y="292"/>
                    <a:pt x="2711" y="292"/>
                  </a:cubicBezTo>
                  <a:cubicBezTo>
                    <a:pt x="2712" y="290"/>
                    <a:pt x="2713" y="288"/>
                    <a:pt x="2713" y="285"/>
                  </a:cubicBezTo>
                  <a:cubicBezTo>
                    <a:pt x="2714" y="283"/>
                    <a:pt x="2714" y="280"/>
                    <a:pt x="2714" y="278"/>
                  </a:cubicBezTo>
                  <a:cubicBezTo>
                    <a:pt x="2714" y="276"/>
                    <a:pt x="2714" y="274"/>
                    <a:pt x="2715" y="271"/>
                  </a:cubicBezTo>
                  <a:cubicBezTo>
                    <a:pt x="2715" y="269"/>
                    <a:pt x="2716" y="267"/>
                    <a:pt x="2717" y="265"/>
                  </a:cubicBezTo>
                  <a:cubicBezTo>
                    <a:pt x="2717" y="265"/>
                    <a:pt x="2717" y="265"/>
                    <a:pt x="2717" y="265"/>
                  </a:cubicBezTo>
                  <a:cubicBezTo>
                    <a:pt x="2717" y="264"/>
                    <a:pt x="2718" y="263"/>
                    <a:pt x="2718" y="262"/>
                  </a:cubicBezTo>
                  <a:cubicBezTo>
                    <a:pt x="2718" y="261"/>
                    <a:pt x="2719" y="259"/>
                    <a:pt x="2720" y="258"/>
                  </a:cubicBezTo>
                  <a:cubicBezTo>
                    <a:pt x="2720" y="257"/>
                    <a:pt x="2722" y="255"/>
                    <a:pt x="2723" y="254"/>
                  </a:cubicBezTo>
                  <a:cubicBezTo>
                    <a:pt x="2727" y="261"/>
                    <a:pt x="2729" y="270"/>
                    <a:pt x="2729" y="278"/>
                  </a:cubicBezTo>
                  <a:cubicBezTo>
                    <a:pt x="2729" y="282"/>
                    <a:pt x="2729" y="287"/>
                    <a:pt x="2728" y="291"/>
                  </a:cubicBezTo>
                  <a:cubicBezTo>
                    <a:pt x="2727" y="295"/>
                    <a:pt x="2725" y="299"/>
                    <a:pt x="2723" y="302"/>
                  </a:cubicBezTo>
                  <a:cubicBezTo>
                    <a:pt x="2722" y="305"/>
                    <a:pt x="2721" y="306"/>
                    <a:pt x="2720" y="308"/>
                  </a:cubicBezTo>
                  <a:cubicBezTo>
                    <a:pt x="2719" y="309"/>
                    <a:pt x="2718" y="311"/>
                    <a:pt x="2717" y="312"/>
                  </a:cubicBezTo>
                  <a:cubicBezTo>
                    <a:pt x="2716" y="313"/>
                    <a:pt x="2715" y="315"/>
                    <a:pt x="2714" y="316"/>
                  </a:cubicBezTo>
                  <a:cubicBezTo>
                    <a:pt x="2713" y="317"/>
                    <a:pt x="2712" y="318"/>
                    <a:pt x="2711" y="319"/>
                  </a:cubicBezTo>
                  <a:cubicBezTo>
                    <a:pt x="2709" y="320"/>
                    <a:pt x="2708" y="322"/>
                    <a:pt x="2707" y="323"/>
                  </a:cubicBezTo>
                  <a:cubicBezTo>
                    <a:pt x="2706" y="323"/>
                    <a:pt x="2706" y="325"/>
                    <a:pt x="2705" y="325"/>
                  </a:cubicBezTo>
                  <a:cubicBezTo>
                    <a:pt x="2618" y="396"/>
                    <a:pt x="2558" y="445"/>
                    <a:pt x="2516" y="478"/>
                  </a:cubicBezTo>
                  <a:cubicBezTo>
                    <a:pt x="2426" y="552"/>
                    <a:pt x="2426" y="552"/>
                    <a:pt x="2426" y="552"/>
                  </a:cubicBezTo>
                  <a:cubicBezTo>
                    <a:pt x="2425" y="552"/>
                    <a:pt x="2425" y="553"/>
                    <a:pt x="2424" y="553"/>
                  </a:cubicBezTo>
                  <a:cubicBezTo>
                    <a:pt x="2423" y="554"/>
                    <a:pt x="2422" y="555"/>
                    <a:pt x="2421" y="556"/>
                  </a:cubicBezTo>
                  <a:cubicBezTo>
                    <a:pt x="2419" y="558"/>
                    <a:pt x="2418" y="559"/>
                    <a:pt x="2417" y="560"/>
                  </a:cubicBezTo>
                  <a:cubicBezTo>
                    <a:pt x="2416" y="561"/>
                    <a:pt x="2415" y="563"/>
                    <a:pt x="2414" y="565"/>
                  </a:cubicBezTo>
                  <a:cubicBezTo>
                    <a:pt x="2413" y="566"/>
                    <a:pt x="2412" y="568"/>
                    <a:pt x="2411" y="569"/>
                  </a:cubicBezTo>
                  <a:cubicBezTo>
                    <a:pt x="2410" y="571"/>
                    <a:pt x="2409" y="573"/>
                    <a:pt x="2408" y="574"/>
                  </a:cubicBezTo>
                  <a:cubicBezTo>
                    <a:pt x="2406" y="580"/>
                    <a:pt x="2404" y="588"/>
                    <a:pt x="2404" y="594"/>
                  </a:cubicBezTo>
                  <a:cubicBezTo>
                    <a:pt x="2404" y="600"/>
                    <a:pt x="2406" y="607"/>
                    <a:pt x="2408" y="613"/>
                  </a:cubicBezTo>
                  <a:cubicBezTo>
                    <a:pt x="2408" y="613"/>
                    <a:pt x="2408" y="613"/>
                    <a:pt x="2408" y="613"/>
                  </a:cubicBezTo>
                  <a:cubicBezTo>
                    <a:pt x="2410" y="611"/>
                    <a:pt x="2411" y="609"/>
                    <a:pt x="2411" y="607"/>
                  </a:cubicBezTo>
                  <a:cubicBezTo>
                    <a:pt x="2413" y="603"/>
                    <a:pt x="2414" y="598"/>
                    <a:pt x="2414" y="594"/>
                  </a:cubicBezTo>
                  <a:cubicBezTo>
                    <a:pt x="2414" y="594"/>
                    <a:pt x="2414" y="594"/>
                    <a:pt x="2414" y="594"/>
                  </a:cubicBezTo>
                  <a:cubicBezTo>
                    <a:pt x="2416" y="594"/>
                    <a:pt x="2418" y="594"/>
                    <a:pt x="2418" y="594"/>
                  </a:cubicBezTo>
                  <a:cubicBezTo>
                    <a:pt x="2418" y="594"/>
                    <a:pt x="2418" y="594"/>
                    <a:pt x="2418" y="594"/>
                  </a:cubicBezTo>
                  <a:cubicBezTo>
                    <a:pt x="2422" y="594"/>
                    <a:pt x="2423" y="594"/>
                    <a:pt x="2423" y="594"/>
                  </a:cubicBezTo>
                  <a:cubicBezTo>
                    <a:pt x="2423" y="594"/>
                    <a:pt x="2423" y="594"/>
                    <a:pt x="2423" y="594"/>
                  </a:cubicBezTo>
                  <a:cubicBezTo>
                    <a:pt x="2428" y="594"/>
                    <a:pt x="2428" y="594"/>
                    <a:pt x="2428" y="594"/>
                  </a:cubicBezTo>
                  <a:cubicBezTo>
                    <a:pt x="2428" y="586"/>
                    <a:pt x="2426" y="578"/>
                    <a:pt x="2422" y="570"/>
                  </a:cubicBezTo>
                  <a:cubicBezTo>
                    <a:pt x="2423" y="570"/>
                    <a:pt x="2423" y="570"/>
                    <a:pt x="2423" y="570"/>
                  </a:cubicBezTo>
                  <a:cubicBezTo>
                    <a:pt x="2427" y="577"/>
                    <a:pt x="2429" y="586"/>
                    <a:pt x="2429" y="594"/>
                  </a:cubicBezTo>
                  <a:cubicBezTo>
                    <a:pt x="2429" y="594"/>
                    <a:pt x="2429" y="594"/>
                    <a:pt x="2429" y="594"/>
                  </a:cubicBezTo>
                  <a:cubicBezTo>
                    <a:pt x="2429" y="602"/>
                    <a:pt x="2427" y="611"/>
                    <a:pt x="2423" y="618"/>
                  </a:cubicBezTo>
                  <a:cubicBezTo>
                    <a:pt x="2422" y="620"/>
                    <a:pt x="2421" y="621"/>
                    <a:pt x="2420" y="623"/>
                  </a:cubicBezTo>
                  <a:cubicBezTo>
                    <a:pt x="2419" y="625"/>
                    <a:pt x="2418" y="627"/>
                    <a:pt x="2417" y="628"/>
                  </a:cubicBezTo>
                  <a:cubicBezTo>
                    <a:pt x="2416" y="629"/>
                    <a:pt x="2415" y="631"/>
                    <a:pt x="2414" y="632"/>
                  </a:cubicBezTo>
                  <a:cubicBezTo>
                    <a:pt x="2413" y="633"/>
                    <a:pt x="2412" y="634"/>
                    <a:pt x="2411" y="635"/>
                  </a:cubicBezTo>
                  <a:cubicBezTo>
                    <a:pt x="2409" y="636"/>
                    <a:pt x="2408" y="638"/>
                    <a:pt x="2407" y="639"/>
                  </a:cubicBezTo>
                  <a:cubicBezTo>
                    <a:pt x="2406" y="639"/>
                    <a:pt x="2406" y="640"/>
                    <a:pt x="2405" y="640"/>
                  </a:cubicBezTo>
                  <a:cubicBezTo>
                    <a:pt x="2125" y="867"/>
                    <a:pt x="2125" y="867"/>
                    <a:pt x="2125" y="867"/>
                  </a:cubicBezTo>
                  <a:cubicBezTo>
                    <a:pt x="2124" y="867"/>
                    <a:pt x="2124" y="868"/>
                    <a:pt x="2123" y="868"/>
                  </a:cubicBezTo>
                  <a:cubicBezTo>
                    <a:pt x="2122" y="870"/>
                    <a:pt x="2121" y="871"/>
                    <a:pt x="2120" y="872"/>
                  </a:cubicBezTo>
                  <a:cubicBezTo>
                    <a:pt x="2118" y="874"/>
                    <a:pt x="2117" y="875"/>
                    <a:pt x="2116" y="876"/>
                  </a:cubicBezTo>
                  <a:cubicBezTo>
                    <a:pt x="2115" y="877"/>
                    <a:pt x="2114" y="879"/>
                    <a:pt x="2113" y="880"/>
                  </a:cubicBezTo>
                  <a:cubicBezTo>
                    <a:pt x="2112" y="881"/>
                    <a:pt x="2111" y="883"/>
                    <a:pt x="2110" y="884"/>
                  </a:cubicBezTo>
                  <a:cubicBezTo>
                    <a:pt x="2109" y="886"/>
                    <a:pt x="2108" y="888"/>
                    <a:pt x="2107" y="889"/>
                  </a:cubicBezTo>
                  <a:cubicBezTo>
                    <a:pt x="2105" y="896"/>
                    <a:pt x="2103" y="903"/>
                    <a:pt x="2103" y="909"/>
                  </a:cubicBezTo>
                  <a:cubicBezTo>
                    <a:pt x="2103" y="916"/>
                    <a:pt x="2105" y="922"/>
                    <a:pt x="2107" y="929"/>
                  </a:cubicBezTo>
                  <a:cubicBezTo>
                    <a:pt x="2107" y="929"/>
                    <a:pt x="2107" y="929"/>
                    <a:pt x="2107" y="929"/>
                  </a:cubicBezTo>
                  <a:cubicBezTo>
                    <a:pt x="2109" y="927"/>
                    <a:pt x="2110" y="925"/>
                    <a:pt x="2110" y="923"/>
                  </a:cubicBezTo>
                  <a:cubicBezTo>
                    <a:pt x="2112" y="919"/>
                    <a:pt x="2113" y="914"/>
                    <a:pt x="2113" y="909"/>
                  </a:cubicBezTo>
                  <a:cubicBezTo>
                    <a:pt x="2113" y="905"/>
                    <a:pt x="2114" y="900"/>
                    <a:pt x="2116" y="896"/>
                  </a:cubicBezTo>
                  <a:cubicBezTo>
                    <a:pt x="2116" y="894"/>
                    <a:pt x="2117" y="892"/>
                    <a:pt x="2119" y="889"/>
                  </a:cubicBezTo>
                  <a:cubicBezTo>
                    <a:pt x="2119" y="889"/>
                    <a:pt x="2121" y="887"/>
                    <a:pt x="2122" y="886"/>
                  </a:cubicBezTo>
                  <a:cubicBezTo>
                    <a:pt x="2122" y="886"/>
                    <a:pt x="2122" y="885"/>
                    <a:pt x="2122" y="885"/>
                  </a:cubicBezTo>
                  <a:cubicBezTo>
                    <a:pt x="2126" y="893"/>
                    <a:pt x="2128" y="901"/>
                    <a:pt x="2128" y="909"/>
                  </a:cubicBezTo>
                  <a:cubicBezTo>
                    <a:pt x="2128" y="918"/>
                    <a:pt x="2126" y="926"/>
                    <a:pt x="2122" y="934"/>
                  </a:cubicBezTo>
                  <a:cubicBezTo>
                    <a:pt x="2121" y="936"/>
                    <a:pt x="2120" y="937"/>
                    <a:pt x="2119" y="939"/>
                  </a:cubicBezTo>
                  <a:cubicBezTo>
                    <a:pt x="2118" y="940"/>
                    <a:pt x="2117" y="942"/>
                    <a:pt x="2116" y="943"/>
                  </a:cubicBezTo>
                  <a:cubicBezTo>
                    <a:pt x="2115" y="944"/>
                    <a:pt x="2114" y="946"/>
                    <a:pt x="2113" y="947"/>
                  </a:cubicBezTo>
                  <a:cubicBezTo>
                    <a:pt x="2112" y="948"/>
                    <a:pt x="2111" y="949"/>
                    <a:pt x="2110" y="950"/>
                  </a:cubicBezTo>
                  <a:cubicBezTo>
                    <a:pt x="2108" y="952"/>
                    <a:pt x="2107" y="954"/>
                    <a:pt x="2106" y="955"/>
                  </a:cubicBezTo>
                  <a:cubicBezTo>
                    <a:pt x="2105" y="955"/>
                    <a:pt x="2105" y="956"/>
                    <a:pt x="2104" y="956"/>
                  </a:cubicBezTo>
                  <a:cubicBezTo>
                    <a:pt x="1825" y="1183"/>
                    <a:pt x="1825" y="1183"/>
                    <a:pt x="1825" y="1183"/>
                  </a:cubicBezTo>
                  <a:cubicBezTo>
                    <a:pt x="1824" y="1183"/>
                    <a:pt x="1824" y="1184"/>
                    <a:pt x="1823" y="1184"/>
                  </a:cubicBezTo>
                  <a:cubicBezTo>
                    <a:pt x="1822" y="1185"/>
                    <a:pt x="1821" y="1186"/>
                    <a:pt x="1820" y="1187"/>
                  </a:cubicBezTo>
                  <a:cubicBezTo>
                    <a:pt x="1818" y="1189"/>
                    <a:pt x="1817" y="1190"/>
                    <a:pt x="1816" y="1191"/>
                  </a:cubicBezTo>
                  <a:cubicBezTo>
                    <a:pt x="1815" y="1192"/>
                    <a:pt x="1814" y="1194"/>
                    <a:pt x="1813" y="1195"/>
                  </a:cubicBezTo>
                  <a:cubicBezTo>
                    <a:pt x="1812" y="1197"/>
                    <a:pt x="1811" y="1199"/>
                    <a:pt x="1810" y="1200"/>
                  </a:cubicBezTo>
                  <a:cubicBezTo>
                    <a:pt x="1809" y="1202"/>
                    <a:pt x="1808" y="1204"/>
                    <a:pt x="1807" y="1205"/>
                  </a:cubicBezTo>
                  <a:cubicBezTo>
                    <a:pt x="1805" y="1211"/>
                    <a:pt x="1803" y="1219"/>
                    <a:pt x="1803" y="1225"/>
                  </a:cubicBezTo>
                  <a:cubicBezTo>
                    <a:pt x="1803" y="1231"/>
                    <a:pt x="1805" y="1238"/>
                    <a:pt x="1807" y="1244"/>
                  </a:cubicBezTo>
                  <a:cubicBezTo>
                    <a:pt x="1807" y="1244"/>
                    <a:pt x="1807" y="1245"/>
                    <a:pt x="1807" y="1245"/>
                  </a:cubicBezTo>
                  <a:cubicBezTo>
                    <a:pt x="1809" y="1243"/>
                    <a:pt x="1810" y="1241"/>
                    <a:pt x="1810" y="1239"/>
                  </a:cubicBezTo>
                  <a:cubicBezTo>
                    <a:pt x="1812" y="1234"/>
                    <a:pt x="1813" y="1229"/>
                    <a:pt x="1813" y="1225"/>
                  </a:cubicBezTo>
                  <a:cubicBezTo>
                    <a:pt x="1813" y="1221"/>
                    <a:pt x="1814" y="1215"/>
                    <a:pt x="1816" y="1211"/>
                  </a:cubicBezTo>
                  <a:cubicBezTo>
                    <a:pt x="1816" y="1209"/>
                    <a:pt x="1817" y="1207"/>
                    <a:pt x="1819" y="1205"/>
                  </a:cubicBezTo>
                  <a:cubicBezTo>
                    <a:pt x="1819" y="1204"/>
                    <a:pt x="1820" y="1202"/>
                    <a:pt x="1821" y="1201"/>
                  </a:cubicBezTo>
                  <a:cubicBezTo>
                    <a:pt x="1822" y="1201"/>
                    <a:pt x="1822" y="1201"/>
                    <a:pt x="1822" y="1201"/>
                  </a:cubicBezTo>
                  <a:cubicBezTo>
                    <a:pt x="1826" y="1208"/>
                    <a:pt x="1828" y="1216"/>
                    <a:pt x="1828" y="1225"/>
                  </a:cubicBezTo>
                  <a:cubicBezTo>
                    <a:pt x="1828" y="1233"/>
                    <a:pt x="1826" y="1242"/>
                    <a:pt x="1822" y="1249"/>
                  </a:cubicBezTo>
                  <a:cubicBezTo>
                    <a:pt x="1821" y="1251"/>
                    <a:pt x="1820" y="1252"/>
                    <a:pt x="1819" y="1254"/>
                  </a:cubicBezTo>
                  <a:cubicBezTo>
                    <a:pt x="1818" y="1255"/>
                    <a:pt x="1817" y="1257"/>
                    <a:pt x="1816" y="1259"/>
                  </a:cubicBezTo>
                  <a:cubicBezTo>
                    <a:pt x="1815" y="1260"/>
                    <a:pt x="1814" y="1262"/>
                    <a:pt x="1813" y="1263"/>
                  </a:cubicBezTo>
                  <a:cubicBezTo>
                    <a:pt x="1812" y="1264"/>
                    <a:pt x="1811" y="1265"/>
                    <a:pt x="1810" y="1266"/>
                  </a:cubicBezTo>
                  <a:cubicBezTo>
                    <a:pt x="1808" y="1267"/>
                    <a:pt x="1807" y="1269"/>
                    <a:pt x="1806" y="1270"/>
                  </a:cubicBezTo>
                  <a:cubicBezTo>
                    <a:pt x="1805" y="1270"/>
                    <a:pt x="1805" y="1271"/>
                    <a:pt x="1804" y="1271"/>
                  </a:cubicBezTo>
                  <a:cubicBezTo>
                    <a:pt x="1524" y="1498"/>
                    <a:pt x="1524" y="1498"/>
                    <a:pt x="1524" y="1498"/>
                  </a:cubicBezTo>
                  <a:cubicBezTo>
                    <a:pt x="1523" y="1498"/>
                    <a:pt x="1523" y="1499"/>
                    <a:pt x="1522" y="1499"/>
                  </a:cubicBezTo>
                  <a:cubicBezTo>
                    <a:pt x="1521" y="1500"/>
                    <a:pt x="1520" y="1501"/>
                    <a:pt x="1519" y="1502"/>
                  </a:cubicBezTo>
                  <a:cubicBezTo>
                    <a:pt x="1517" y="1505"/>
                    <a:pt x="1516" y="1506"/>
                    <a:pt x="1515" y="1507"/>
                  </a:cubicBezTo>
                  <a:cubicBezTo>
                    <a:pt x="1514" y="1508"/>
                    <a:pt x="1513" y="1510"/>
                    <a:pt x="1512" y="1511"/>
                  </a:cubicBezTo>
                  <a:cubicBezTo>
                    <a:pt x="1511" y="1512"/>
                    <a:pt x="1510" y="1514"/>
                    <a:pt x="1509" y="1515"/>
                  </a:cubicBezTo>
                  <a:cubicBezTo>
                    <a:pt x="1508" y="1517"/>
                    <a:pt x="1507" y="1519"/>
                    <a:pt x="1506" y="1520"/>
                  </a:cubicBezTo>
                  <a:cubicBezTo>
                    <a:pt x="1504" y="1527"/>
                    <a:pt x="1502" y="1534"/>
                    <a:pt x="1502" y="1540"/>
                  </a:cubicBezTo>
                  <a:cubicBezTo>
                    <a:pt x="1502" y="1546"/>
                    <a:pt x="1504" y="1554"/>
                    <a:pt x="1506" y="1560"/>
                  </a:cubicBezTo>
                  <a:cubicBezTo>
                    <a:pt x="1506" y="1560"/>
                    <a:pt x="1506" y="1560"/>
                    <a:pt x="1506" y="1560"/>
                  </a:cubicBezTo>
                  <a:cubicBezTo>
                    <a:pt x="1508" y="1558"/>
                    <a:pt x="1509" y="1556"/>
                    <a:pt x="1509" y="1554"/>
                  </a:cubicBezTo>
                  <a:cubicBezTo>
                    <a:pt x="1511" y="1550"/>
                    <a:pt x="1512" y="1545"/>
                    <a:pt x="1512" y="1540"/>
                  </a:cubicBezTo>
                  <a:cubicBezTo>
                    <a:pt x="1512" y="1536"/>
                    <a:pt x="1513" y="1531"/>
                    <a:pt x="1515" y="1527"/>
                  </a:cubicBezTo>
                  <a:cubicBezTo>
                    <a:pt x="1515" y="1525"/>
                    <a:pt x="1516" y="1522"/>
                    <a:pt x="1518" y="1520"/>
                  </a:cubicBezTo>
                  <a:cubicBezTo>
                    <a:pt x="1518" y="1519"/>
                    <a:pt x="1520" y="1518"/>
                    <a:pt x="1521" y="1517"/>
                  </a:cubicBezTo>
                  <a:cubicBezTo>
                    <a:pt x="1521" y="1516"/>
                    <a:pt x="1521" y="1516"/>
                    <a:pt x="1521" y="1516"/>
                  </a:cubicBezTo>
                  <a:cubicBezTo>
                    <a:pt x="1525" y="1524"/>
                    <a:pt x="1527" y="1532"/>
                    <a:pt x="1527" y="1540"/>
                  </a:cubicBezTo>
                  <a:cubicBezTo>
                    <a:pt x="1527" y="1549"/>
                    <a:pt x="1525" y="1557"/>
                    <a:pt x="1521" y="1565"/>
                  </a:cubicBezTo>
                  <a:cubicBezTo>
                    <a:pt x="1520" y="1567"/>
                    <a:pt x="1519" y="1568"/>
                    <a:pt x="1518" y="1570"/>
                  </a:cubicBezTo>
                  <a:cubicBezTo>
                    <a:pt x="1517" y="1571"/>
                    <a:pt x="1516" y="1573"/>
                    <a:pt x="1515" y="1574"/>
                  </a:cubicBezTo>
                  <a:cubicBezTo>
                    <a:pt x="1514" y="1575"/>
                    <a:pt x="1513" y="1577"/>
                    <a:pt x="1512" y="1578"/>
                  </a:cubicBezTo>
                  <a:cubicBezTo>
                    <a:pt x="1511" y="1579"/>
                    <a:pt x="1510" y="1580"/>
                    <a:pt x="1509" y="1581"/>
                  </a:cubicBezTo>
                  <a:cubicBezTo>
                    <a:pt x="1507" y="1582"/>
                    <a:pt x="1506" y="1585"/>
                    <a:pt x="1505" y="1586"/>
                  </a:cubicBezTo>
                  <a:cubicBezTo>
                    <a:pt x="1504" y="1586"/>
                    <a:pt x="1504" y="1587"/>
                    <a:pt x="1503" y="1587"/>
                  </a:cubicBezTo>
                  <a:cubicBezTo>
                    <a:pt x="1224" y="1814"/>
                    <a:pt x="1224" y="1814"/>
                    <a:pt x="1224" y="1814"/>
                  </a:cubicBezTo>
                  <a:cubicBezTo>
                    <a:pt x="1223" y="1814"/>
                    <a:pt x="1223" y="1815"/>
                    <a:pt x="1222" y="1815"/>
                  </a:cubicBezTo>
                  <a:cubicBezTo>
                    <a:pt x="1221" y="1816"/>
                    <a:pt x="1220" y="1817"/>
                    <a:pt x="1219" y="1818"/>
                  </a:cubicBezTo>
                  <a:cubicBezTo>
                    <a:pt x="1217" y="1820"/>
                    <a:pt x="1216" y="1821"/>
                    <a:pt x="1215" y="1822"/>
                  </a:cubicBezTo>
                  <a:cubicBezTo>
                    <a:pt x="1214" y="1823"/>
                    <a:pt x="1213" y="1825"/>
                    <a:pt x="1212" y="1826"/>
                  </a:cubicBezTo>
                  <a:cubicBezTo>
                    <a:pt x="1211" y="1827"/>
                    <a:pt x="1210" y="1830"/>
                    <a:pt x="1209" y="1831"/>
                  </a:cubicBezTo>
                  <a:cubicBezTo>
                    <a:pt x="1208" y="1833"/>
                    <a:pt x="1207" y="1835"/>
                    <a:pt x="1206" y="1836"/>
                  </a:cubicBezTo>
                  <a:cubicBezTo>
                    <a:pt x="1204" y="1842"/>
                    <a:pt x="1202" y="1849"/>
                    <a:pt x="1202" y="1856"/>
                  </a:cubicBezTo>
                  <a:cubicBezTo>
                    <a:pt x="1202" y="1862"/>
                    <a:pt x="1204" y="1869"/>
                    <a:pt x="1206" y="1875"/>
                  </a:cubicBezTo>
                  <a:cubicBezTo>
                    <a:pt x="1206" y="1875"/>
                    <a:pt x="1206" y="1876"/>
                    <a:pt x="1206" y="1876"/>
                  </a:cubicBezTo>
                  <a:cubicBezTo>
                    <a:pt x="1208" y="1874"/>
                    <a:pt x="1209" y="1872"/>
                    <a:pt x="1209" y="1869"/>
                  </a:cubicBezTo>
                  <a:cubicBezTo>
                    <a:pt x="1211" y="1865"/>
                    <a:pt x="1212" y="1860"/>
                    <a:pt x="1212" y="1856"/>
                  </a:cubicBezTo>
                  <a:cubicBezTo>
                    <a:pt x="1212" y="1852"/>
                    <a:pt x="1213" y="1846"/>
                    <a:pt x="1215" y="1842"/>
                  </a:cubicBezTo>
                  <a:cubicBezTo>
                    <a:pt x="1215" y="1840"/>
                    <a:pt x="1216" y="1838"/>
                    <a:pt x="1218" y="1836"/>
                  </a:cubicBezTo>
                  <a:cubicBezTo>
                    <a:pt x="1218" y="1835"/>
                    <a:pt x="1220" y="1833"/>
                    <a:pt x="1221" y="1832"/>
                  </a:cubicBezTo>
                  <a:cubicBezTo>
                    <a:pt x="1221" y="1832"/>
                    <a:pt x="1221" y="1832"/>
                    <a:pt x="1221" y="1832"/>
                  </a:cubicBezTo>
                  <a:cubicBezTo>
                    <a:pt x="1225" y="1839"/>
                    <a:pt x="1227" y="1847"/>
                    <a:pt x="1227" y="1856"/>
                  </a:cubicBezTo>
                  <a:cubicBezTo>
                    <a:pt x="1227" y="1864"/>
                    <a:pt x="1225" y="1873"/>
                    <a:pt x="1221" y="1880"/>
                  </a:cubicBezTo>
                  <a:cubicBezTo>
                    <a:pt x="1220" y="1882"/>
                    <a:pt x="1219" y="1883"/>
                    <a:pt x="1218" y="1885"/>
                  </a:cubicBezTo>
                  <a:cubicBezTo>
                    <a:pt x="1217" y="1886"/>
                    <a:pt x="1216" y="1888"/>
                    <a:pt x="1215" y="1889"/>
                  </a:cubicBezTo>
                  <a:cubicBezTo>
                    <a:pt x="1214" y="1890"/>
                    <a:pt x="1213" y="1893"/>
                    <a:pt x="1212" y="1894"/>
                  </a:cubicBezTo>
                  <a:cubicBezTo>
                    <a:pt x="1211" y="1895"/>
                    <a:pt x="1210" y="1896"/>
                    <a:pt x="1209" y="1897"/>
                  </a:cubicBezTo>
                  <a:cubicBezTo>
                    <a:pt x="1207" y="1898"/>
                    <a:pt x="1206" y="1900"/>
                    <a:pt x="1205" y="1901"/>
                  </a:cubicBezTo>
                  <a:cubicBezTo>
                    <a:pt x="1204" y="1901"/>
                    <a:pt x="1204" y="1902"/>
                    <a:pt x="1203" y="1902"/>
                  </a:cubicBezTo>
                  <a:cubicBezTo>
                    <a:pt x="923" y="2129"/>
                    <a:pt x="923" y="2129"/>
                    <a:pt x="923" y="2129"/>
                  </a:cubicBezTo>
                  <a:cubicBezTo>
                    <a:pt x="922" y="2129"/>
                    <a:pt x="922" y="2130"/>
                    <a:pt x="921" y="2130"/>
                  </a:cubicBezTo>
                  <a:cubicBezTo>
                    <a:pt x="920" y="2131"/>
                    <a:pt x="919" y="2132"/>
                    <a:pt x="918" y="2133"/>
                  </a:cubicBezTo>
                  <a:cubicBezTo>
                    <a:pt x="916" y="2135"/>
                    <a:pt x="915" y="2137"/>
                    <a:pt x="914" y="2138"/>
                  </a:cubicBezTo>
                  <a:cubicBezTo>
                    <a:pt x="913" y="2139"/>
                    <a:pt x="912" y="2141"/>
                    <a:pt x="911" y="2142"/>
                  </a:cubicBezTo>
                  <a:cubicBezTo>
                    <a:pt x="910" y="2143"/>
                    <a:pt x="909" y="2145"/>
                    <a:pt x="908" y="2146"/>
                  </a:cubicBezTo>
                  <a:cubicBezTo>
                    <a:pt x="907" y="2148"/>
                    <a:pt x="906" y="2150"/>
                    <a:pt x="905" y="2151"/>
                  </a:cubicBezTo>
                  <a:cubicBezTo>
                    <a:pt x="903" y="2158"/>
                    <a:pt x="901" y="2165"/>
                    <a:pt x="901" y="2171"/>
                  </a:cubicBezTo>
                  <a:cubicBezTo>
                    <a:pt x="901" y="2177"/>
                    <a:pt x="903" y="2185"/>
                    <a:pt x="905" y="2191"/>
                  </a:cubicBezTo>
                  <a:cubicBezTo>
                    <a:pt x="905" y="2191"/>
                    <a:pt x="905" y="2191"/>
                    <a:pt x="905" y="2191"/>
                  </a:cubicBezTo>
                  <a:cubicBezTo>
                    <a:pt x="907" y="2189"/>
                    <a:pt x="908" y="2187"/>
                    <a:pt x="908" y="2185"/>
                  </a:cubicBezTo>
                  <a:cubicBezTo>
                    <a:pt x="910" y="2181"/>
                    <a:pt x="911" y="2175"/>
                    <a:pt x="911" y="2171"/>
                  </a:cubicBezTo>
                  <a:cubicBezTo>
                    <a:pt x="911" y="2167"/>
                    <a:pt x="912" y="2162"/>
                    <a:pt x="914" y="2158"/>
                  </a:cubicBezTo>
                  <a:cubicBezTo>
                    <a:pt x="914" y="2155"/>
                    <a:pt x="915" y="2153"/>
                    <a:pt x="917" y="2151"/>
                  </a:cubicBezTo>
                  <a:cubicBezTo>
                    <a:pt x="917" y="2150"/>
                    <a:pt x="919" y="2148"/>
                    <a:pt x="920" y="2147"/>
                  </a:cubicBezTo>
                  <a:cubicBezTo>
                    <a:pt x="920" y="2147"/>
                    <a:pt x="920" y="2147"/>
                    <a:pt x="920" y="2147"/>
                  </a:cubicBezTo>
                  <a:cubicBezTo>
                    <a:pt x="924" y="2154"/>
                    <a:pt x="926" y="2163"/>
                    <a:pt x="926" y="2171"/>
                  </a:cubicBezTo>
                  <a:cubicBezTo>
                    <a:pt x="926" y="2180"/>
                    <a:pt x="924" y="2188"/>
                    <a:pt x="920" y="2195"/>
                  </a:cubicBezTo>
                  <a:cubicBezTo>
                    <a:pt x="919" y="2198"/>
                    <a:pt x="918" y="2199"/>
                    <a:pt x="917" y="2201"/>
                  </a:cubicBezTo>
                  <a:cubicBezTo>
                    <a:pt x="916" y="2202"/>
                    <a:pt x="915" y="2204"/>
                    <a:pt x="914" y="2205"/>
                  </a:cubicBezTo>
                  <a:cubicBezTo>
                    <a:pt x="913" y="2206"/>
                    <a:pt x="912" y="2208"/>
                    <a:pt x="911" y="2209"/>
                  </a:cubicBezTo>
                  <a:cubicBezTo>
                    <a:pt x="910" y="2210"/>
                    <a:pt x="909" y="2211"/>
                    <a:pt x="908" y="2212"/>
                  </a:cubicBezTo>
                  <a:cubicBezTo>
                    <a:pt x="906" y="2213"/>
                    <a:pt x="905" y="2215"/>
                    <a:pt x="904" y="2216"/>
                  </a:cubicBezTo>
                  <a:cubicBezTo>
                    <a:pt x="903" y="2216"/>
                    <a:pt x="903" y="2217"/>
                    <a:pt x="902" y="2217"/>
                  </a:cubicBezTo>
                  <a:cubicBezTo>
                    <a:pt x="623" y="2445"/>
                    <a:pt x="623" y="2445"/>
                    <a:pt x="623" y="2445"/>
                  </a:cubicBezTo>
                  <a:cubicBezTo>
                    <a:pt x="622" y="2445"/>
                    <a:pt x="622" y="2446"/>
                    <a:pt x="621" y="2446"/>
                  </a:cubicBezTo>
                  <a:cubicBezTo>
                    <a:pt x="620" y="2447"/>
                    <a:pt x="619" y="2448"/>
                    <a:pt x="618" y="2449"/>
                  </a:cubicBezTo>
                  <a:cubicBezTo>
                    <a:pt x="616" y="2451"/>
                    <a:pt x="615" y="2452"/>
                    <a:pt x="614" y="2453"/>
                  </a:cubicBezTo>
                  <a:cubicBezTo>
                    <a:pt x="613" y="2454"/>
                    <a:pt x="612" y="2456"/>
                    <a:pt x="611" y="2457"/>
                  </a:cubicBezTo>
                  <a:cubicBezTo>
                    <a:pt x="611" y="2457"/>
                    <a:pt x="611" y="2457"/>
                    <a:pt x="611" y="2457"/>
                  </a:cubicBezTo>
                  <a:cubicBezTo>
                    <a:pt x="610" y="2458"/>
                    <a:pt x="609" y="2460"/>
                    <a:pt x="608" y="2461"/>
                  </a:cubicBezTo>
                  <a:cubicBezTo>
                    <a:pt x="607" y="2463"/>
                    <a:pt x="606" y="2466"/>
                    <a:pt x="605" y="2467"/>
                  </a:cubicBezTo>
                  <a:cubicBezTo>
                    <a:pt x="605" y="2467"/>
                    <a:pt x="605" y="2467"/>
                    <a:pt x="605" y="2467"/>
                  </a:cubicBezTo>
                  <a:cubicBezTo>
                    <a:pt x="603" y="2474"/>
                    <a:pt x="601" y="2481"/>
                    <a:pt x="601" y="2487"/>
                  </a:cubicBezTo>
                  <a:cubicBezTo>
                    <a:pt x="601" y="2493"/>
                    <a:pt x="603" y="2501"/>
                    <a:pt x="605" y="2507"/>
                  </a:cubicBezTo>
                  <a:cubicBezTo>
                    <a:pt x="605" y="2507"/>
                    <a:pt x="605" y="2507"/>
                    <a:pt x="605" y="2507"/>
                  </a:cubicBezTo>
                  <a:cubicBezTo>
                    <a:pt x="607" y="2505"/>
                    <a:pt x="608" y="2503"/>
                    <a:pt x="608" y="2501"/>
                  </a:cubicBezTo>
                  <a:cubicBezTo>
                    <a:pt x="609" y="2499"/>
                    <a:pt x="609" y="2497"/>
                    <a:pt x="610" y="2495"/>
                  </a:cubicBezTo>
                  <a:cubicBezTo>
                    <a:pt x="610" y="2495"/>
                    <a:pt x="610" y="2494"/>
                    <a:pt x="610" y="2494"/>
                  </a:cubicBezTo>
                  <a:cubicBezTo>
                    <a:pt x="610" y="2493"/>
                    <a:pt x="610" y="2493"/>
                    <a:pt x="610" y="2492"/>
                  </a:cubicBezTo>
                  <a:cubicBezTo>
                    <a:pt x="610" y="2490"/>
                    <a:pt x="611" y="2489"/>
                    <a:pt x="611" y="2487"/>
                  </a:cubicBezTo>
                  <a:cubicBezTo>
                    <a:pt x="611" y="2487"/>
                    <a:pt x="611" y="2487"/>
                    <a:pt x="611" y="2487"/>
                  </a:cubicBezTo>
                  <a:cubicBezTo>
                    <a:pt x="611" y="2482"/>
                    <a:pt x="612" y="2477"/>
                    <a:pt x="614" y="2473"/>
                  </a:cubicBezTo>
                  <a:cubicBezTo>
                    <a:pt x="614" y="2471"/>
                    <a:pt x="615" y="2469"/>
                    <a:pt x="617" y="2467"/>
                  </a:cubicBezTo>
                  <a:cubicBezTo>
                    <a:pt x="617" y="2466"/>
                    <a:pt x="619" y="2464"/>
                    <a:pt x="620" y="2463"/>
                  </a:cubicBezTo>
                  <a:cubicBezTo>
                    <a:pt x="620" y="2463"/>
                    <a:pt x="620" y="2464"/>
                    <a:pt x="620" y="2465"/>
                  </a:cubicBezTo>
                  <a:cubicBezTo>
                    <a:pt x="624" y="2471"/>
                    <a:pt x="626" y="2479"/>
                    <a:pt x="626" y="2487"/>
                  </a:cubicBezTo>
                  <a:cubicBezTo>
                    <a:pt x="626" y="2495"/>
                    <a:pt x="624" y="2504"/>
                    <a:pt x="620" y="2511"/>
                  </a:cubicBezTo>
                  <a:cubicBezTo>
                    <a:pt x="619" y="2513"/>
                    <a:pt x="618" y="2514"/>
                    <a:pt x="617" y="2516"/>
                  </a:cubicBezTo>
                  <a:cubicBezTo>
                    <a:pt x="616" y="2517"/>
                    <a:pt x="615" y="2519"/>
                    <a:pt x="614" y="2520"/>
                  </a:cubicBezTo>
                  <a:cubicBezTo>
                    <a:pt x="613" y="2521"/>
                    <a:pt x="612" y="2522"/>
                    <a:pt x="612" y="2523"/>
                  </a:cubicBezTo>
                  <a:cubicBezTo>
                    <a:pt x="611" y="2524"/>
                    <a:pt x="611" y="2524"/>
                    <a:pt x="611" y="2525"/>
                  </a:cubicBezTo>
                  <a:cubicBezTo>
                    <a:pt x="611" y="2524"/>
                    <a:pt x="611" y="2524"/>
                    <a:pt x="611" y="2524"/>
                  </a:cubicBezTo>
                  <a:cubicBezTo>
                    <a:pt x="610" y="2525"/>
                    <a:pt x="609" y="2526"/>
                    <a:pt x="608" y="2527"/>
                  </a:cubicBezTo>
                  <a:cubicBezTo>
                    <a:pt x="606" y="2529"/>
                    <a:pt x="605" y="2531"/>
                    <a:pt x="604" y="2532"/>
                  </a:cubicBezTo>
                  <a:cubicBezTo>
                    <a:pt x="603" y="2532"/>
                    <a:pt x="603" y="2533"/>
                    <a:pt x="602" y="2533"/>
                  </a:cubicBezTo>
                  <a:cubicBezTo>
                    <a:pt x="322" y="2760"/>
                    <a:pt x="322" y="2760"/>
                    <a:pt x="322" y="2760"/>
                  </a:cubicBezTo>
                  <a:cubicBezTo>
                    <a:pt x="321" y="2760"/>
                    <a:pt x="321" y="2761"/>
                    <a:pt x="320" y="2761"/>
                  </a:cubicBezTo>
                  <a:cubicBezTo>
                    <a:pt x="319" y="2762"/>
                    <a:pt x="318" y="2763"/>
                    <a:pt x="317" y="2764"/>
                  </a:cubicBezTo>
                  <a:cubicBezTo>
                    <a:pt x="315" y="2766"/>
                    <a:pt x="314" y="2768"/>
                    <a:pt x="313" y="2769"/>
                  </a:cubicBezTo>
                  <a:cubicBezTo>
                    <a:pt x="312" y="2770"/>
                    <a:pt x="311" y="2772"/>
                    <a:pt x="310" y="2773"/>
                  </a:cubicBezTo>
                  <a:cubicBezTo>
                    <a:pt x="309" y="2774"/>
                    <a:pt x="308" y="2776"/>
                    <a:pt x="307" y="2777"/>
                  </a:cubicBezTo>
                  <a:cubicBezTo>
                    <a:pt x="306" y="2779"/>
                    <a:pt x="305" y="2781"/>
                    <a:pt x="304" y="2782"/>
                  </a:cubicBezTo>
                  <a:cubicBezTo>
                    <a:pt x="303" y="2785"/>
                    <a:pt x="302" y="2789"/>
                    <a:pt x="302" y="2792"/>
                  </a:cubicBezTo>
                  <a:cubicBezTo>
                    <a:pt x="301" y="2796"/>
                    <a:pt x="300" y="2799"/>
                    <a:pt x="300" y="2802"/>
                  </a:cubicBezTo>
                  <a:cubicBezTo>
                    <a:pt x="300" y="2809"/>
                    <a:pt x="302" y="2816"/>
                    <a:pt x="304" y="2822"/>
                  </a:cubicBezTo>
                  <a:cubicBezTo>
                    <a:pt x="305" y="2821"/>
                    <a:pt x="306" y="2820"/>
                    <a:pt x="307" y="2819"/>
                  </a:cubicBezTo>
                  <a:cubicBezTo>
                    <a:pt x="307" y="2818"/>
                    <a:pt x="307" y="2817"/>
                    <a:pt x="307" y="2816"/>
                  </a:cubicBezTo>
                  <a:cubicBezTo>
                    <a:pt x="307" y="2816"/>
                    <a:pt x="307" y="2816"/>
                    <a:pt x="307" y="2816"/>
                  </a:cubicBezTo>
                  <a:cubicBezTo>
                    <a:pt x="308" y="2814"/>
                    <a:pt x="309" y="2812"/>
                    <a:pt x="309" y="2809"/>
                  </a:cubicBezTo>
                  <a:cubicBezTo>
                    <a:pt x="310" y="2807"/>
                    <a:pt x="310" y="2804"/>
                    <a:pt x="310" y="2802"/>
                  </a:cubicBezTo>
                  <a:cubicBezTo>
                    <a:pt x="310" y="2800"/>
                    <a:pt x="311" y="2798"/>
                    <a:pt x="311" y="2796"/>
                  </a:cubicBezTo>
                  <a:cubicBezTo>
                    <a:pt x="312" y="2793"/>
                    <a:pt x="312" y="2791"/>
                    <a:pt x="313" y="2789"/>
                  </a:cubicBezTo>
                  <a:cubicBezTo>
                    <a:pt x="313" y="2789"/>
                    <a:pt x="313" y="2789"/>
                    <a:pt x="313" y="2789"/>
                  </a:cubicBezTo>
                  <a:cubicBezTo>
                    <a:pt x="313" y="2788"/>
                    <a:pt x="314" y="2787"/>
                    <a:pt x="314" y="2786"/>
                  </a:cubicBezTo>
                  <a:cubicBezTo>
                    <a:pt x="314" y="2785"/>
                    <a:pt x="315" y="2783"/>
                    <a:pt x="316" y="2782"/>
                  </a:cubicBezTo>
                  <a:cubicBezTo>
                    <a:pt x="316" y="2781"/>
                    <a:pt x="318" y="2779"/>
                    <a:pt x="319" y="2778"/>
                  </a:cubicBezTo>
                  <a:cubicBezTo>
                    <a:pt x="323" y="2785"/>
                    <a:pt x="325" y="2794"/>
                    <a:pt x="325" y="2802"/>
                  </a:cubicBezTo>
                  <a:cubicBezTo>
                    <a:pt x="325" y="2807"/>
                    <a:pt x="325" y="2811"/>
                    <a:pt x="324" y="2815"/>
                  </a:cubicBezTo>
                  <a:cubicBezTo>
                    <a:pt x="323" y="2819"/>
                    <a:pt x="321" y="2823"/>
                    <a:pt x="319" y="2826"/>
                  </a:cubicBezTo>
                  <a:cubicBezTo>
                    <a:pt x="318" y="2829"/>
                    <a:pt x="317" y="2830"/>
                    <a:pt x="316" y="2832"/>
                  </a:cubicBezTo>
                  <a:cubicBezTo>
                    <a:pt x="315" y="2833"/>
                    <a:pt x="314" y="2835"/>
                    <a:pt x="313" y="2836"/>
                  </a:cubicBezTo>
                  <a:cubicBezTo>
                    <a:pt x="312" y="2837"/>
                    <a:pt x="311" y="2839"/>
                    <a:pt x="310" y="2840"/>
                  </a:cubicBezTo>
                  <a:cubicBezTo>
                    <a:pt x="309" y="2841"/>
                    <a:pt x="308" y="2842"/>
                    <a:pt x="307" y="2843"/>
                  </a:cubicBezTo>
                  <a:cubicBezTo>
                    <a:pt x="305" y="2844"/>
                    <a:pt x="304" y="2846"/>
                    <a:pt x="303" y="2848"/>
                  </a:cubicBezTo>
                  <a:cubicBezTo>
                    <a:pt x="302" y="2848"/>
                    <a:pt x="302" y="2849"/>
                    <a:pt x="301" y="2849"/>
                  </a:cubicBezTo>
                  <a:cubicBezTo>
                    <a:pt x="220" y="2915"/>
                    <a:pt x="162" y="2962"/>
                    <a:pt x="121" y="2995"/>
                  </a:cubicBezTo>
                  <a:cubicBezTo>
                    <a:pt x="22" y="3076"/>
                    <a:pt x="22" y="3076"/>
                    <a:pt x="22" y="3076"/>
                  </a:cubicBezTo>
                  <a:cubicBezTo>
                    <a:pt x="21" y="3076"/>
                    <a:pt x="21" y="3077"/>
                    <a:pt x="20" y="3077"/>
                  </a:cubicBezTo>
                  <a:cubicBezTo>
                    <a:pt x="19" y="3078"/>
                    <a:pt x="18" y="3079"/>
                    <a:pt x="17" y="3080"/>
                  </a:cubicBezTo>
                  <a:cubicBezTo>
                    <a:pt x="15" y="3082"/>
                    <a:pt x="14" y="3083"/>
                    <a:pt x="13" y="3084"/>
                  </a:cubicBezTo>
                  <a:cubicBezTo>
                    <a:pt x="12" y="3085"/>
                    <a:pt x="11" y="3088"/>
                    <a:pt x="10" y="3089"/>
                  </a:cubicBezTo>
                  <a:cubicBezTo>
                    <a:pt x="9" y="3090"/>
                    <a:pt x="8" y="3092"/>
                    <a:pt x="7" y="3093"/>
                  </a:cubicBezTo>
                  <a:cubicBezTo>
                    <a:pt x="6" y="3095"/>
                    <a:pt x="5" y="3097"/>
                    <a:pt x="4" y="3098"/>
                  </a:cubicBezTo>
                  <a:cubicBezTo>
                    <a:pt x="2" y="3104"/>
                    <a:pt x="0" y="3112"/>
                    <a:pt x="0" y="3118"/>
                  </a:cubicBezTo>
                  <a:cubicBezTo>
                    <a:pt x="5" y="3118"/>
                    <a:pt x="5" y="3118"/>
                    <a:pt x="5" y="3118"/>
                  </a:cubicBezTo>
                  <a:cubicBezTo>
                    <a:pt x="8" y="3118"/>
                    <a:pt x="9" y="3118"/>
                    <a:pt x="10" y="3118"/>
                  </a:cubicBezTo>
                  <a:cubicBezTo>
                    <a:pt x="10" y="3118"/>
                    <a:pt x="10" y="3118"/>
                    <a:pt x="10" y="3118"/>
                  </a:cubicBezTo>
                  <a:cubicBezTo>
                    <a:pt x="15" y="3118"/>
                    <a:pt x="15" y="3118"/>
                    <a:pt x="15" y="3118"/>
                  </a:cubicBezTo>
                  <a:cubicBezTo>
                    <a:pt x="21" y="3118"/>
                    <a:pt x="21" y="3118"/>
                    <a:pt x="21" y="3118"/>
                  </a:cubicBezTo>
                  <a:cubicBezTo>
                    <a:pt x="23" y="3118"/>
                    <a:pt x="24" y="3118"/>
                    <a:pt x="25" y="3118"/>
                  </a:cubicBezTo>
                  <a:cubicBezTo>
                    <a:pt x="26" y="3118"/>
                    <a:pt x="26" y="3118"/>
                    <a:pt x="27" y="3118"/>
                  </a:cubicBezTo>
                  <a:cubicBezTo>
                    <a:pt x="29" y="3118"/>
                    <a:pt x="29" y="3118"/>
                    <a:pt x="29" y="3118"/>
                  </a:cubicBezTo>
                  <a:cubicBezTo>
                    <a:pt x="34" y="3118"/>
                    <a:pt x="34" y="3118"/>
                    <a:pt x="34" y="3118"/>
                  </a:cubicBezTo>
                  <a:cubicBezTo>
                    <a:pt x="34" y="3107"/>
                    <a:pt x="31" y="3096"/>
                    <a:pt x="26" y="3085"/>
                  </a:cubicBezTo>
                  <a:cubicBezTo>
                    <a:pt x="26" y="3085"/>
                    <a:pt x="27" y="3084"/>
                    <a:pt x="28" y="3084"/>
                  </a:cubicBezTo>
                  <a:cubicBezTo>
                    <a:pt x="307" y="2857"/>
                    <a:pt x="307" y="2857"/>
                    <a:pt x="307" y="2857"/>
                  </a:cubicBezTo>
                  <a:cubicBezTo>
                    <a:pt x="308" y="2856"/>
                    <a:pt x="309" y="2855"/>
                    <a:pt x="310" y="2854"/>
                  </a:cubicBezTo>
                  <a:cubicBezTo>
                    <a:pt x="311" y="2855"/>
                    <a:pt x="312" y="2856"/>
                    <a:pt x="313" y="2857"/>
                  </a:cubicBezTo>
                  <a:cubicBezTo>
                    <a:pt x="593" y="3084"/>
                    <a:pt x="593" y="3084"/>
                    <a:pt x="593" y="3084"/>
                  </a:cubicBezTo>
                  <a:cubicBezTo>
                    <a:pt x="594" y="3084"/>
                    <a:pt x="595" y="3085"/>
                    <a:pt x="595" y="3085"/>
                  </a:cubicBezTo>
                  <a:cubicBezTo>
                    <a:pt x="595" y="3085"/>
                    <a:pt x="595" y="3085"/>
                    <a:pt x="595" y="3085"/>
                  </a:cubicBezTo>
                  <a:cubicBezTo>
                    <a:pt x="596" y="3084"/>
                    <a:pt x="597" y="3083"/>
                    <a:pt x="598" y="3081"/>
                  </a:cubicBezTo>
                  <a:cubicBezTo>
                    <a:pt x="599" y="3080"/>
                    <a:pt x="600" y="3079"/>
                    <a:pt x="601" y="3077"/>
                  </a:cubicBezTo>
                  <a:cubicBezTo>
                    <a:pt x="601" y="3077"/>
                    <a:pt x="601" y="3077"/>
                    <a:pt x="601" y="3077"/>
                  </a:cubicBezTo>
                  <a:cubicBezTo>
                    <a:pt x="600" y="3077"/>
                    <a:pt x="600" y="3076"/>
                    <a:pt x="599" y="3076"/>
                  </a:cubicBezTo>
                  <a:cubicBezTo>
                    <a:pt x="319" y="2849"/>
                    <a:pt x="319" y="2849"/>
                    <a:pt x="319" y="2849"/>
                  </a:cubicBezTo>
                  <a:cubicBezTo>
                    <a:pt x="318" y="2849"/>
                    <a:pt x="318" y="2848"/>
                    <a:pt x="317" y="2848"/>
                  </a:cubicBezTo>
                  <a:cubicBezTo>
                    <a:pt x="317" y="2847"/>
                    <a:pt x="318" y="2847"/>
                    <a:pt x="318" y="2847"/>
                  </a:cubicBezTo>
                  <a:cubicBezTo>
                    <a:pt x="319" y="2845"/>
                    <a:pt x="319" y="2844"/>
                    <a:pt x="320" y="2843"/>
                  </a:cubicBezTo>
                  <a:cubicBezTo>
                    <a:pt x="321" y="2841"/>
                    <a:pt x="322" y="2840"/>
                    <a:pt x="323" y="2839"/>
                  </a:cubicBezTo>
                  <a:cubicBezTo>
                    <a:pt x="324" y="2837"/>
                    <a:pt x="325" y="2836"/>
                    <a:pt x="326" y="2835"/>
                  </a:cubicBezTo>
                  <a:cubicBezTo>
                    <a:pt x="326" y="2835"/>
                    <a:pt x="326" y="2835"/>
                    <a:pt x="327" y="2835"/>
                  </a:cubicBezTo>
                  <a:cubicBezTo>
                    <a:pt x="331" y="2824"/>
                    <a:pt x="334" y="2814"/>
                    <a:pt x="334" y="2802"/>
                  </a:cubicBezTo>
                  <a:cubicBezTo>
                    <a:pt x="334" y="2791"/>
                    <a:pt x="331" y="2780"/>
                    <a:pt x="326" y="2770"/>
                  </a:cubicBezTo>
                  <a:cubicBezTo>
                    <a:pt x="326" y="2770"/>
                    <a:pt x="327" y="2769"/>
                    <a:pt x="328" y="2769"/>
                  </a:cubicBezTo>
                  <a:cubicBezTo>
                    <a:pt x="608" y="2541"/>
                    <a:pt x="608" y="2541"/>
                    <a:pt x="608" y="2541"/>
                  </a:cubicBezTo>
                  <a:cubicBezTo>
                    <a:pt x="609" y="2540"/>
                    <a:pt x="610" y="2539"/>
                    <a:pt x="611" y="2538"/>
                  </a:cubicBezTo>
                  <a:cubicBezTo>
                    <a:pt x="611" y="2538"/>
                    <a:pt x="611" y="2538"/>
                    <a:pt x="611" y="2538"/>
                  </a:cubicBezTo>
                  <a:cubicBezTo>
                    <a:pt x="612" y="2539"/>
                    <a:pt x="613" y="2540"/>
                    <a:pt x="614" y="2541"/>
                  </a:cubicBezTo>
                  <a:cubicBezTo>
                    <a:pt x="893" y="2768"/>
                    <a:pt x="893" y="2768"/>
                    <a:pt x="893" y="2768"/>
                  </a:cubicBezTo>
                  <a:cubicBezTo>
                    <a:pt x="894" y="2768"/>
                    <a:pt x="895" y="2770"/>
                    <a:pt x="895" y="2770"/>
                  </a:cubicBezTo>
                  <a:cubicBezTo>
                    <a:pt x="896" y="2768"/>
                    <a:pt x="897" y="2767"/>
                    <a:pt x="898" y="2765"/>
                  </a:cubicBezTo>
                  <a:cubicBezTo>
                    <a:pt x="899" y="2764"/>
                    <a:pt x="900" y="2763"/>
                    <a:pt x="901" y="2762"/>
                  </a:cubicBezTo>
                  <a:cubicBezTo>
                    <a:pt x="901" y="2762"/>
                    <a:pt x="901" y="2761"/>
                    <a:pt x="901" y="2761"/>
                  </a:cubicBezTo>
                  <a:cubicBezTo>
                    <a:pt x="900" y="2761"/>
                    <a:pt x="900" y="2760"/>
                    <a:pt x="899" y="2760"/>
                  </a:cubicBezTo>
                  <a:cubicBezTo>
                    <a:pt x="620" y="2533"/>
                    <a:pt x="620" y="2533"/>
                    <a:pt x="620" y="2533"/>
                  </a:cubicBezTo>
                  <a:cubicBezTo>
                    <a:pt x="619" y="2533"/>
                    <a:pt x="619" y="2532"/>
                    <a:pt x="618" y="2532"/>
                  </a:cubicBezTo>
                  <a:cubicBezTo>
                    <a:pt x="618" y="2532"/>
                    <a:pt x="618" y="2532"/>
                    <a:pt x="618" y="2532"/>
                  </a:cubicBezTo>
                  <a:cubicBezTo>
                    <a:pt x="619" y="2530"/>
                    <a:pt x="620" y="2529"/>
                    <a:pt x="621" y="2528"/>
                  </a:cubicBezTo>
                  <a:cubicBezTo>
                    <a:pt x="622" y="2526"/>
                    <a:pt x="623" y="2525"/>
                    <a:pt x="624" y="2523"/>
                  </a:cubicBezTo>
                  <a:cubicBezTo>
                    <a:pt x="625" y="2521"/>
                    <a:pt x="626" y="2520"/>
                    <a:pt x="627" y="2519"/>
                  </a:cubicBezTo>
                  <a:cubicBezTo>
                    <a:pt x="632" y="2509"/>
                    <a:pt x="635" y="2498"/>
                    <a:pt x="635" y="2487"/>
                  </a:cubicBezTo>
                  <a:cubicBezTo>
                    <a:pt x="635" y="2475"/>
                    <a:pt x="632" y="2465"/>
                    <a:pt x="627" y="2454"/>
                  </a:cubicBezTo>
                  <a:cubicBezTo>
                    <a:pt x="627" y="2454"/>
                    <a:pt x="628" y="2453"/>
                    <a:pt x="629" y="2453"/>
                  </a:cubicBezTo>
                  <a:cubicBezTo>
                    <a:pt x="908" y="2226"/>
                    <a:pt x="908" y="2226"/>
                    <a:pt x="908" y="2226"/>
                  </a:cubicBezTo>
                  <a:cubicBezTo>
                    <a:pt x="909" y="2225"/>
                    <a:pt x="910" y="2224"/>
                    <a:pt x="911" y="2223"/>
                  </a:cubicBezTo>
                  <a:cubicBezTo>
                    <a:pt x="912" y="2224"/>
                    <a:pt x="913" y="2225"/>
                    <a:pt x="914" y="2226"/>
                  </a:cubicBezTo>
                  <a:cubicBezTo>
                    <a:pt x="1194" y="2453"/>
                    <a:pt x="1194" y="2453"/>
                    <a:pt x="1194" y="2453"/>
                  </a:cubicBezTo>
                  <a:cubicBezTo>
                    <a:pt x="1195" y="2453"/>
                    <a:pt x="1196" y="2454"/>
                    <a:pt x="1196" y="2454"/>
                  </a:cubicBezTo>
                  <a:cubicBezTo>
                    <a:pt x="1197" y="2453"/>
                    <a:pt x="1198" y="2452"/>
                    <a:pt x="1199" y="2450"/>
                  </a:cubicBezTo>
                  <a:cubicBezTo>
                    <a:pt x="1200" y="2449"/>
                    <a:pt x="1200" y="2448"/>
                    <a:pt x="1201" y="2446"/>
                  </a:cubicBezTo>
                  <a:cubicBezTo>
                    <a:pt x="1201" y="2446"/>
                    <a:pt x="1202" y="2446"/>
                    <a:pt x="1202" y="2446"/>
                  </a:cubicBezTo>
                  <a:cubicBezTo>
                    <a:pt x="1201" y="2446"/>
                    <a:pt x="1201" y="2445"/>
                    <a:pt x="1200" y="2445"/>
                  </a:cubicBezTo>
                  <a:cubicBezTo>
                    <a:pt x="920" y="2217"/>
                    <a:pt x="920" y="2217"/>
                    <a:pt x="920" y="2217"/>
                  </a:cubicBezTo>
                  <a:cubicBezTo>
                    <a:pt x="919" y="2217"/>
                    <a:pt x="919" y="2217"/>
                    <a:pt x="918" y="2217"/>
                  </a:cubicBezTo>
                  <a:cubicBezTo>
                    <a:pt x="918" y="2217"/>
                    <a:pt x="918" y="2216"/>
                    <a:pt x="918" y="2216"/>
                  </a:cubicBezTo>
                  <a:cubicBezTo>
                    <a:pt x="919" y="2214"/>
                    <a:pt x="920" y="2213"/>
                    <a:pt x="921" y="2212"/>
                  </a:cubicBezTo>
                  <a:cubicBezTo>
                    <a:pt x="922" y="2210"/>
                    <a:pt x="923" y="2209"/>
                    <a:pt x="924" y="2208"/>
                  </a:cubicBezTo>
                  <a:cubicBezTo>
                    <a:pt x="925" y="2206"/>
                    <a:pt x="926" y="2205"/>
                    <a:pt x="927" y="2204"/>
                  </a:cubicBezTo>
                  <a:cubicBezTo>
                    <a:pt x="932" y="2193"/>
                    <a:pt x="935" y="2183"/>
                    <a:pt x="935" y="2171"/>
                  </a:cubicBezTo>
                  <a:cubicBezTo>
                    <a:pt x="935" y="2160"/>
                    <a:pt x="932" y="2149"/>
                    <a:pt x="927" y="2139"/>
                  </a:cubicBezTo>
                  <a:cubicBezTo>
                    <a:pt x="927" y="2139"/>
                    <a:pt x="928" y="2138"/>
                    <a:pt x="929" y="2138"/>
                  </a:cubicBezTo>
                  <a:cubicBezTo>
                    <a:pt x="1209" y="1910"/>
                    <a:pt x="1209" y="1910"/>
                    <a:pt x="1209" y="1910"/>
                  </a:cubicBezTo>
                  <a:cubicBezTo>
                    <a:pt x="1210" y="1909"/>
                    <a:pt x="1211" y="1908"/>
                    <a:pt x="1212" y="1907"/>
                  </a:cubicBezTo>
                  <a:cubicBezTo>
                    <a:pt x="1213" y="1908"/>
                    <a:pt x="1214" y="1909"/>
                    <a:pt x="1215" y="1910"/>
                  </a:cubicBezTo>
                  <a:cubicBezTo>
                    <a:pt x="1494" y="2138"/>
                    <a:pt x="1494" y="2138"/>
                    <a:pt x="1494" y="2138"/>
                  </a:cubicBezTo>
                  <a:cubicBezTo>
                    <a:pt x="1495" y="2138"/>
                    <a:pt x="1496" y="2139"/>
                    <a:pt x="1496" y="2139"/>
                  </a:cubicBezTo>
                  <a:cubicBezTo>
                    <a:pt x="1497" y="2138"/>
                    <a:pt x="1498" y="2137"/>
                    <a:pt x="1499" y="2134"/>
                  </a:cubicBezTo>
                  <a:cubicBezTo>
                    <a:pt x="1500" y="2134"/>
                    <a:pt x="1501" y="2132"/>
                    <a:pt x="1502" y="2131"/>
                  </a:cubicBezTo>
                  <a:cubicBezTo>
                    <a:pt x="1502" y="2131"/>
                    <a:pt x="1502" y="2130"/>
                    <a:pt x="1502" y="2130"/>
                  </a:cubicBezTo>
                  <a:cubicBezTo>
                    <a:pt x="1501" y="2130"/>
                    <a:pt x="1501" y="2129"/>
                    <a:pt x="1500" y="2129"/>
                  </a:cubicBezTo>
                  <a:cubicBezTo>
                    <a:pt x="1221" y="1902"/>
                    <a:pt x="1221" y="1902"/>
                    <a:pt x="1221" y="1902"/>
                  </a:cubicBezTo>
                  <a:cubicBezTo>
                    <a:pt x="1220" y="1902"/>
                    <a:pt x="1220" y="1901"/>
                    <a:pt x="1219" y="1901"/>
                  </a:cubicBezTo>
                  <a:cubicBezTo>
                    <a:pt x="1219" y="1901"/>
                    <a:pt x="1219" y="1901"/>
                    <a:pt x="1219" y="1901"/>
                  </a:cubicBezTo>
                  <a:cubicBezTo>
                    <a:pt x="1220" y="1899"/>
                    <a:pt x="1221" y="1898"/>
                    <a:pt x="1222" y="1897"/>
                  </a:cubicBezTo>
                  <a:cubicBezTo>
                    <a:pt x="1223" y="1895"/>
                    <a:pt x="1224" y="1894"/>
                    <a:pt x="1225" y="1893"/>
                  </a:cubicBezTo>
                  <a:cubicBezTo>
                    <a:pt x="1226" y="1890"/>
                    <a:pt x="1227" y="1889"/>
                    <a:pt x="1228" y="1888"/>
                  </a:cubicBezTo>
                  <a:cubicBezTo>
                    <a:pt x="1233" y="1878"/>
                    <a:pt x="1236" y="1867"/>
                    <a:pt x="1236" y="1856"/>
                  </a:cubicBezTo>
                  <a:cubicBezTo>
                    <a:pt x="1236" y="1844"/>
                    <a:pt x="1233" y="1834"/>
                    <a:pt x="1228" y="1823"/>
                  </a:cubicBezTo>
                  <a:cubicBezTo>
                    <a:pt x="1228" y="1823"/>
                    <a:pt x="1229" y="1822"/>
                    <a:pt x="1230" y="1822"/>
                  </a:cubicBezTo>
                  <a:cubicBezTo>
                    <a:pt x="1509" y="1595"/>
                    <a:pt x="1509" y="1595"/>
                    <a:pt x="1509" y="1595"/>
                  </a:cubicBezTo>
                  <a:cubicBezTo>
                    <a:pt x="1510" y="1594"/>
                    <a:pt x="1511" y="1593"/>
                    <a:pt x="1512" y="1592"/>
                  </a:cubicBezTo>
                  <a:cubicBezTo>
                    <a:pt x="1513" y="1593"/>
                    <a:pt x="1514" y="1594"/>
                    <a:pt x="1515" y="1595"/>
                  </a:cubicBezTo>
                  <a:cubicBezTo>
                    <a:pt x="1795" y="1822"/>
                    <a:pt x="1795" y="1822"/>
                    <a:pt x="1795" y="1822"/>
                  </a:cubicBezTo>
                  <a:cubicBezTo>
                    <a:pt x="1796" y="1822"/>
                    <a:pt x="1797" y="1823"/>
                    <a:pt x="1797" y="1823"/>
                  </a:cubicBezTo>
                  <a:cubicBezTo>
                    <a:pt x="1798" y="1822"/>
                    <a:pt x="1799" y="1821"/>
                    <a:pt x="1800" y="1819"/>
                  </a:cubicBezTo>
                  <a:cubicBezTo>
                    <a:pt x="1801" y="1818"/>
                    <a:pt x="1802" y="1817"/>
                    <a:pt x="1803" y="1815"/>
                  </a:cubicBezTo>
                  <a:cubicBezTo>
                    <a:pt x="1803" y="1815"/>
                    <a:pt x="1803" y="1815"/>
                    <a:pt x="1803" y="1815"/>
                  </a:cubicBezTo>
                  <a:cubicBezTo>
                    <a:pt x="1802" y="1815"/>
                    <a:pt x="1802" y="1814"/>
                    <a:pt x="1801" y="1814"/>
                  </a:cubicBezTo>
                  <a:cubicBezTo>
                    <a:pt x="1521" y="1587"/>
                    <a:pt x="1521" y="1587"/>
                    <a:pt x="1521" y="1587"/>
                  </a:cubicBezTo>
                  <a:cubicBezTo>
                    <a:pt x="1520" y="1587"/>
                    <a:pt x="1520" y="1586"/>
                    <a:pt x="1519" y="1586"/>
                  </a:cubicBezTo>
                  <a:cubicBezTo>
                    <a:pt x="1519" y="1586"/>
                    <a:pt x="1519" y="1586"/>
                    <a:pt x="1519" y="1586"/>
                  </a:cubicBezTo>
                  <a:cubicBezTo>
                    <a:pt x="1520" y="1583"/>
                    <a:pt x="1521" y="1582"/>
                    <a:pt x="1522" y="1581"/>
                  </a:cubicBezTo>
                  <a:cubicBezTo>
                    <a:pt x="1523" y="1579"/>
                    <a:pt x="1524" y="1578"/>
                    <a:pt x="1525" y="1577"/>
                  </a:cubicBezTo>
                  <a:cubicBezTo>
                    <a:pt x="1526" y="1575"/>
                    <a:pt x="1527" y="1574"/>
                    <a:pt x="1528" y="1573"/>
                  </a:cubicBezTo>
                  <a:cubicBezTo>
                    <a:pt x="1533" y="1562"/>
                    <a:pt x="1536" y="1552"/>
                    <a:pt x="1536" y="1540"/>
                  </a:cubicBezTo>
                  <a:cubicBezTo>
                    <a:pt x="1536" y="1529"/>
                    <a:pt x="1533" y="1518"/>
                    <a:pt x="1528" y="1508"/>
                  </a:cubicBezTo>
                  <a:cubicBezTo>
                    <a:pt x="1528" y="1508"/>
                    <a:pt x="1529" y="1507"/>
                    <a:pt x="1530" y="1507"/>
                  </a:cubicBezTo>
                  <a:cubicBezTo>
                    <a:pt x="1810" y="1280"/>
                    <a:pt x="1810" y="1280"/>
                    <a:pt x="1810" y="1280"/>
                  </a:cubicBezTo>
                  <a:cubicBezTo>
                    <a:pt x="1811" y="1279"/>
                    <a:pt x="1812" y="1277"/>
                    <a:pt x="1813" y="1276"/>
                  </a:cubicBezTo>
                  <a:cubicBezTo>
                    <a:pt x="1814" y="1277"/>
                    <a:pt x="1815" y="1279"/>
                    <a:pt x="1816" y="1280"/>
                  </a:cubicBezTo>
                  <a:cubicBezTo>
                    <a:pt x="2095" y="1507"/>
                    <a:pt x="2095" y="1507"/>
                    <a:pt x="2095" y="1507"/>
                  </a:cubicBezTo>
                  <a:cubicBezTo>
                    <a:pt x="2096" y="1507"/>
                    <a:pt x="2097" y="1508"/>
                    <a:pt x="2097" y="1508"/>
                  </a:cubicBezTo>
                  <a:cubicBezTo>
                    <a:pt x="2098" y="1507"/>
                    <a:pt x="2098" y="1507"/>
                    <a:pt x="2099" y="1506"/>
                  </a:cubicBezTo>
                  <a:cubicBezTo>
                    <a:pt x="2099" y="1506"/>
                    <a:pt x="2100" y="1505"/>
                    <a:pt x="2100" y="1504"/>
                  </a:cubicBezTo>
                  <a:cubicBezTo>
                    <a:pt x="2100" y="1504"/>
                    <a:pt x="2100" y="1504"/>
                    <a:pt x="2100" y="1504"/>
                  </a:cubicBezTo>
                  <a:cubicBezTo>
                    <a:pt x="2101" y="1503"/>
                    <a:pt x="2101" y="1503"/>
                    <a:pt x="2102" y="1502"/>
                  </a:cubicBezTo>
                  <a:cubicBezTo>
                    <a:pt x="2102" y="1501"/>
                    <a:pt x="2103" y="1501"/>
                    <a:pt x="2103" y="1499"/>
                  </a:cubicBezTo>
                  <a:cubicBezTo>
                    <a:pt x="2102" y="1499"/>
                    <a:pt x="2102" y="1498"/>
                    <a:pt x="2101" y="1498"/>
                  </a:cubicBezTo>
                  <a:cubicBezTo>
                    <a:pt x="1822" y="1271"/>
                    <a:pt x="1822" y="1271"/>
                    <a:pt x="1822" y="1271"/>
                  </a:cubicBezTo>
                  <a:cubicBezTo>
                    <a:pt x="1821" y="1271"/>
                    <a:pt x="1821" y="1270"/>
                    <a:pt x="1820" y="1270"/>
                  </a:cubicBezTo>
                  <a:cubicBezTo>
                    <a:pt x="1820" y="1269"/>
                    <a:pt x="1821" y="1268"/>
                    <a:pt x="1821" y="1268"/>
                  </a:cubicBezTo>
                  <a:cubicBezTo>
                    <a:pt x="1822" y="1267"/>
                    <a:pt x="1822" y="1267"/>
                    <a:pt x="1823" y="1266"/>
                  </a:cubicBezTo>
                  <a:cubicBezTo>
                    <a:pt x="1823" y="1266"/>
                    <a:pt x="1823" y="1266"/>
                    <a:pt x="1823" y="1266"/>
                  </a:cubicBezTo>
                  <a:cubicBezTo>
                    <a:pt x="1823" y="1265"/>
                    <a:pt x="1824" y="1264"/>
                    <a:pt x="1824" y="1264"/>
                  </a:cubicBezTo>
                  <a:cubicBezTo>
                    <a:pt x="1825" y="1263"/>
                    <a:pt x="1825" y="1262"/>
                    <a:pt x="1826" y="1262"/>
                  </a:cubicBezTo>
                  <a:cubicBezTo>
                    <a:pt x="1826" y="1262"/>
                    <a:pt x="1826" y="1262"/>
                    <a:pt x="1826" y="1262"/>
                  </a:cubicBezTo>
                  <a:cubicBezTo>
                    <a:pt x="1826" y="1261"/>
                    <a:pt x="1827" y="1260"/>
                    <a:pt x="1827" y="1259"/>
                  </a:cubicBezTo>
                  <a:cubicBezTo>
                    <a:pt x="1828" y="1259"/>
                    <a:pt x="1828" y="1258"/>
                    <a:pt x="1829" y="1257"/>
                  </a:cubicBezTo>
                  <a:cubicBezTo>
                    <a:pt x="1834" y="1247"/>
                    <a:pt x="1837" y="1236"/>
                    <a:pt x="1837" y="1225"/>
                  </a:cubicBezTo>
                  <a:cubicBezTo>
                    <a:pt x="1837" y="1213"/>
                    <a:pt x="1834" y="1203"/>
                    <a:pt x="1829" y="1192"/>
                  </a:cubicBezTo>
                  <a:cubicBezTo>
                    <a:pt x="1829" y="1192"/>
                    <a:pt x="1830" y="1191"/>
                    <a:pt x="1831" y="1191"/>
                  </a:cubicBezTo>
                  <a:cubicBezTo>
                    <a:pt x="2110" y="964"/>
                    <a:pt x="2110" y="964"/>
                    <a:pt x="2110" y="964"/>
                  </a:cubicBezTo>
                  <a:cubicBezTo>
                    <a:pt x="2111" y="963"/>
                    <a:pt x="2112" y="962"/>
                    <a:pt x="2113" y="961"/>
                  </a:cubicBezTo>
                  <a:cubicBezTo>
                    <a:pt x="2114" y="962"/>
                    <a:pt x="2115" y="963"/>
                    <a:pt x="2116" y="964"/>
                  </a:cubicBezTo>
                  <a:cubicBezTo>
                    <a:pt x="2396" y="1191"/>
                    <a:pt x="2396" y="1191"/>
                    <a:pt x="2396" y="1191"/>
                  </a:cubicBezTo>
                  <a:cubicBezTo>
                    <a:pt x="2397" y="1191"/>
                    <a:pt x="2398" y="1192"/>
                    <a:pt x="2398" y="1192"/>
                  </a:cubicBezTo>
                  <a:cubicBezTo>
                    <a:pt x="2398" y="1192"/>
                    <a:pt x="2398" y="1192"/>
                    <a:pt x="2398" y="1192"/>
                  </a:cubicBezTo>
                  <a:cubicBezTo>
                    <a:pt x="2399" y="1191"/>
                    <a:pt x="2400" y="1190"/>
                    <a:pt x="2401" y="1188"/>
                  </a:cubicBezTo>
                  <a:cubicBezTo>
                    <a:pt x="2402" y="1187"/>
                    <a:pt x="2403" y="1186"/>
                    <a:pt x="2404" y="1184"/>
                  </a:cubicBezTo>
                  <a:cubicBezTo>
                    <a:pt x="2403" y="1184"/>
                    <a:pt x="2403" y="1183"/>
                    <a:pt x="2402" y="1183"/>
                  </a:cubicBezTo>
                  <a:cubicBezTo>
                    <a:pt x="2122" y="956"/>
                    <a:pt x="2122" y="956"/>
                    <a:pt x="2122" y="956"/>
                  </a:cubicBezTo>
                  <a:cubicBezTo>
                    <a:pt x="2121" y="956"/>
                    <a:pt x="2121" y="955"/>
                    <a:pt x="2120" y="955"/>
                  </a:cubicBezTo>
                  <a:cubicBezTo>
                    <a:pt x="2121" y="953"/>
                    <a:pt x="2122" y="952"/>
                    <a:pt x="2123" y="950"/>
                  </a:cubicBezTo>
                  <a:cubicBezTo>
                    <a:pt x="2124" y="948"/>
                    <a:pt x="2125" y="947"/>
                    <a:pt x="2126" y="946"/>
                  </a:cubicBezTo>
                  <a:cubicBezTo>
                    <a:pt x="2127" y="944"/>
                    <a:pt x="2128" y="943"/>
                    <a:pt x="2129" y="942"/>
                  </a:cubicBezTo>
                  <a:cubicBezTo>
                    <a:pt x="2129" y="942"/>
                    <a:pt x="2129" y="942"/>
                    <a:pt x="2129" y="942"/>
                  </a:cubicBezTo>
                  <a:cubicBezTo>
                    <a:pt x="2134" y="932"/>
                    <a:pt x="2137" y="921"/>
                    <a:pt x="2137" y="909"/>
                  </a:cubicBezTo>
                  <a:cubicBezTo>
                    <a:pt x="2137" y="898"/>
                    <a:pt x="2134" y="887"/>
                    <a:pt x="2129" y="877"/>
                  </a:cubicBezTo>
                  <a:cubicBezTo>
                    <a:pt x="2129" y="877"/>
                    <a:pt x="2130" y="876"/>
                    <a:pt x="2131" y="876"/>
                  </a:cubicBezTo>
                  <a:cubicBezTo>
                    <a:pt x="2411" y="649"/>
                    <a:pt x="2411" y="649"/>
                    <a:pt x="2411" y="649"/>
                  </a:cubicBezTo>
                  <a:cubicBezTo>
                    <a:pt x="2412" y="648"/>
                    <a:pt x="2413" y="647"/>
                    <a:pt x="2414" y="646"/>
                  </a:cubicBezTo>
                  <a:cubicBezTo>
                    <a:pt x="2415" y="647"/>
                    <a:pt x="2416" y="648"/>
                    <a:pt x="2417" y="649"/>
                  </a:cubicBezTo>
                  <a:cubicBezTo>
                    <a:pt x="2696" y="876"/>
                    <a:pt x="2696" y="876"/>
                    <a:pt x="2696" y="876"/>
                  </a:cubicBezTo>
                  <a:cubicBezTo>
                    <a:pt x="2697" y="876"/>
                    <a:pt x="2698" y="877"/>
                    <a:pt x="2698" y="877"/>
                  </a:cubicBezTo>
                  <a:cubicBezTo>
                    <a:pt x="2698" y="877"/>
                    <a:pt x="2698" y="877"/>
                    <a:pt x="2698" y="877"/>
                  </a:cubicBezTo>
                  <a:cubicBezTo>
                    <a:pt x="2699" y="876"/>
                    <a:pt x="2700" y="875"/>
                    <a:pt x="2701" y="873"/>
                  </a:cubicBezTo>
                  <a:cubicBezTo>
                    <a:pt x="2702" y="872"/>
                    <a:pt x="2703" y="871"/>
                    <a:pt x="2704" y="868"/>
                  </a:cubicBezTo>
                  <a:cubicBezTo>
                    <a:pt x="2703" y="868"/>
                    <a:pt x="2703" y="867"/>
                    <a:pt x="2702" y="867"/>
                  </a:cubicBezTo>
                  <a:cubicBezTo>
                    <a:pt x="2423" y="640"/>
                    <a:pt x="2423" y="640"/>
                    <a:pt x="2423" y="640"/>
                  </a:cubicBezTo>
                  <a:cubicBezTo>
                    <a:pt x="2422" y="640"/>
                    <a:pt x="2422" y="639"/>
                    <a:pt x="2421" y="639"/>
                  </a:cubicBezTo>
                  <a:cubicBezTo>
                    <a:pt x="2422" y="637"/>
                    <a:pt x="2423" y="636"/>
                    <a:pt x="2424" y="635"/>
                  </a:cubicBezTo>
                  <a:cubicBezTo>
                    <a:pt x="2425" y="633"/>
                    <a:pt x="2426" y="632"/>
                    <a:pt x="2427" y="631"/>
                  </a:cubicBezTo>
                  <a:cubicBezTo>
                    <a:pt x="2428" y="629"/>
                    <a:pt x="2429" y="628"/>
                    <a:pt x="2430" y="627"/>
                  </a:cubicBezTo>
                  <a:cubicBezTo>
                    <a:pt x="2430" y="627"/>
                    <a:pt x="2430" y="627"/>
                    <a:pt x="2430" y="627"/>
                  </a:cubicBezTo>
                  <a:cubicBezTo>
                    <a:pt x="2435" y="616"/>
                    <a:pt x="2438" y="606"/>
                    <a:pt x="2438" y="594"/>
                  </a:cubicBezTo>
                  <a:cubicBezTo>
                    <a:pt x="2438" y="594"/>
                    <a:pt x="2438" y="594"/>
                    <a:pt x="2438" y="594"/>
                  </a:cubicBezTo>
                  <a:cubicBezTo>
                    <a:pt x="2438" y="582"/>
                    <a:pt x="2435" y="572"/>
                    <a:pt x="2430" y="561"/>
                  </a:cubicBezTo>
                  <a:cubicBezTo>
                    <a:pt x="2430" y="561"/>
                    <a:pt x="2431" y="560"/>
                    <a:pt x="2432" y="560"/>
                  </a:cubicBezTo>
                  <a:cubicBezTo>
                    <a:pt x="2711" y="333"/>
                    <a:pt x="2711" y="333"/>
                    <a:pt x="2711" y="333"/>
                  </a:cubicBezTo>
                  <a:cubicBezTo>
                    <a:pt x="2712" y="332"/>
                    <a:pt x="2713" y="331"/>
                    <a:pt x="2714" y="330"/>
                  </a:cubicBezTo>
                  <a:cubicBezTo>
                    <a:pt x="2715" y="331"/>
                    <a:pt x="2716" y="332"/>
                    <a:pt x="2717" y="333"/>
                  </a:cubicBezTo>
                  <a:cubicBezTo>
                    <a:pt x="2996" y="560"/>
                    <a:pt x="2996" y="560"/>
                    <a:pt x="2996" y="560"/>
                  </a:cubicBezTo>
                  <a:cubicBezTo>
                    <a:pt x="2998" y="560"/>
                    <a:pt x="2998" y="561"/>
                    <a:pt x="2998" y="561"/>
                  </a:cubicBezTo>
                  <a:cubicBezTo>
                    <a:pt x="2999" y="561"/>
                    <a:pt x="2999" y="561"/>
                    <a:pt x="2999" y="561"/>
                  </a:cubicBezTo>
                  <a:cubicBezTo>
                    <a:pt x="3000" y="560"/>
                    <a:pt x="3001" y="559"/>
                    <a:pt x="3002" y="557"/>
                  </a:cubicBezTo>
                  <a:cubicBezTo>
                    <a:pt x="3003" y="556"/>
                    <a:pt x="3004" y="555"/>
                    <a:pt x="3005" y="553"/>
                  </a:cubicBezTo>
                  <a:cubicBezTo>
                    <a:pt x="3004" y="553"/>
                    <a:pt x="3004" y="553"/>
                    <a:pt x="3004" y="553"/>
                  </a:cubicBezTo>
                  <a:cubicBezTo>
                    <a:pt x="3004" y="553"/>
                    <a:pt x="3003" y="552"/>
                    <a:pt x="3003" y="552"/>
                  </a:cubicBezTo>
                  <a:cubicBezTo>
                    <a:pt x="2723" y="325"/>
                    <a:pt x="2723" y="325"/>
                    <a:pt x="2723" y="325"/>
                  </a:cubicBezTo>
                  <a:cubicBezTo>
                    <a:pt x="2722" y="325"/>
                    <a:pt x="2722" y="323"/>
                    <a:pt x="2721" y="323"/>
                  </a:cubicBezTo>
                  <a:cubicBezTo>
                    <a:pt x="2721" y="323"/>
                    <a:pt x="2721" y="323"/>
                    <a:pt x="2721" y="323"/>
                  </a:cubicBezTo>
                  <a:cubicBezTo>
                    <a:pt x="2722" y="321"/>
                    <a:pt x="2723" y="320"/>
                    <a:pt x="2724" y="319"/>
                  </a:cubicBezTo>
                  <a:cubicBezTo>
                    <a:pt x="2725" y="317"/>
                    <a:pt x="2726" y="316"/>
                    <a:pt x="2727" y="315"/>
                  </a:cubicBezTo>
                  <a:cubicBezTo>
                    <a:pt x="2728" y="313"/>
                    <a:pt x="2729" y="312"/>
                    <a:pt x="2730" y="311"/>
                  </a:cubicBezTo>
                  <a:cubicBezTo>
                    <a:pt x="2730" y="311"/>
                    <a:pt x="2730" y="311"/>
                    <a:pt x="2730" y="310"/>
                  </a:cubicBezTo>
                  <a:cubicBezTo>
                    <a:pt x="2735" y="300"/>
                    <a:pt x="2738" y="290"/>
                    <a:pt x="2738" y="278"/>
                  </a:cubicBezTo>
                  <a:cubicBezTo>
                    <a:pt x="2738" y="267"/>
                    <a:pt x="2735" y="256"/>
                    <a:pt x="2730" y="246"/>
                  </a:cubicBezTo>
                  <a:cubicBezTo>
                    <a:pt x="2730" y="246"/>
                    <a:pt x="2731" y="244"/>
                    <a:pt x="2732" y="244"/>
                  </a:cubicBezTo>
                  <a:cubicBezTo>
                    <a:pt x="3012" y="17"/>
                    <a:pt x="3012" y="17"/>
                    <a:pt x="3012" y="17"/>
                  </a:cubicBezTo>
                  <a:cubicBezTo>
                    <a:pt x="3013" y="16"/>
                    <a:pt x="3014" y="15"/>
                    <a:pt x="3015" y="14"/>
                  </a:cubicBezTo>
                  <a:cubicBezTo>
                    <a:pt x="3015" y="8"/>
                    <a:pt x="3015" y="8"/>
                    <a:pt x="3015" y="8"/>
                  </a:cubicBezTo>
                  <a:cubicBezTo>
                    <a:pt x="3015" y="4"/>
                    <a:pt x="3015" y="2"/>
                    <a:pt x="3015" y="1"/>
                  </a:cubicBezTo>
                  <a:cubicBezTo>
                    <a:pt x="3015" y="1"/>
                    <a:pt x="3015" y="1"/>
                    <a:pt x="3015" y="0"/>
                  </a:cubicBezTo>
                  <a:cubicBezTo>
                    <a:pt x="3014" y="1"/>
                    <a:pt x="3013" y="2"/>
                    <a:pt x="3012" y="3"/>
                  </a:cubicBezTo>
                  <a:cubicBezTo>
                    <a:pt x="3010" y="4"/>
                    <a:pt x="3009" y="7"/>
                    <a:pt x="3008" y="8"/>
                  </a:cubicBezTo>
                  <a:close/>
                  <a:moveTo>
                    <a:pt x="16" y="3098"/>
                  </a:moveTo>
                  <a:cubicBezTo>
                    <a:pt x="14" y="3100"/>
                    <a:pt x="13" y="3102"/>
                    <a:pt x="13" y="3104"/>
                  </a:cubicBezTo>
                  <a:cubicBezTo>
                    <a:pt x="13" y="3105"/>
                    <a:pt x="13" y="3105"/>
                    <a:pt x="13" y="3105"/>
                  </a:cubicBezTo>
                  <a:cubicBezTo>
                    <a:pt x="13" y="3105"/>
                    <a:pt x="13" y="3105"/>
                    <a:pt x="13" y="3104"/>
                  </a:cubicBezTo>
                  <a:cubicBezTo>
                    <a:pt x="13" y="3102"/>
                    <a:pt x="14" y="3100"/>
                    <a:pt x="16" y="3098"/>
                  </a:cubicBezTo>
                  <a:cubicBezTo>
                    <a:pt x="16" y="3097"/>
                    <a:pt x="18" y="3095"/>
                    <a:pt x="19" y="3094"/>
                  </a:cubicBezTo>
                  <a:cubicBezTo>
                    <a:pt x="19" y="3094"/>
                    <a:pt x="19" y="3094"/>
                    <a:pt x="19" y="3094"/>
                  </a:cubicBezTo>
                  <a:cubicBezTo>
                    <a:pt x="18" y="3096"/>
                    <a:pt x="16" y="3097"/>
                    <a:pt x="16" y="309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3" name="Freeform 100"/>
            <p:cNvSpPr>
              <a:spLocks/>
            </p:cNvSpPr>
            <p:nvPr/>
          </p:nvSpPr>
          <p:spPr bwMode="auto">
            <a:xfrm>
              <a:off x="10653712" y="3306763"/>
              <a:ext cx="1535113" cy="1582737"/>
            </a:xfrm>
            <a:custGeom>
              <a:avLst/>
              <a:gdLst>
                <a:gd name="T0" fmla="*/ 2120 w 2414"/>
                <a:gd name="T1" fmla="*/ 240 h 2486"/>
                <a:gd name="T2" fmla="*/ 2103 w 2414"/>
                <a:gd name="T3" fmla="*/ 278 h 2486"/>
                <a:gd name="T4" fmla="*/ 2116 w 2414"/>
                <a:gd name="T5" fmla="*/ 264 h 2486"/>
                <a:gd name="T6" fmla="*/ 2122 w 2414"/>
                <a:gd name="T7" fmla="*/ 302 h 2486"/>
                <a:gd name="T8" fmla="*/ 2106 w 2414"/>
                <a:gd name="T9" fmla="*/ 323 h 2486"/>
                <a:gd name="T10" fmla="*/ 1816 w 2414"/>
                <a:gd name="T11" fmla="*/ 560 h 2486"/>
                <a:gd name="T12" fmla="*/ 1803 w 2414"/>
                <a:gd name="T13" fmla="*/ 593 h 2486"/>
                <a:gd name="T14" fmla="*/ 1819 w 2414"/>
                <a:gd name="T15" fmla="*/ 574 h 2486"/>
                <a:gd name="T16" fmla="*/ 1819 w 2414"/>
                <a:gd name="T17" fmla="*/ 623 h 2486"/>
                <a:gd name="T18" fmla="*/ 1804 w 2414"/>
                <a:gd name="T19" fmla="*/ 640 h 2486"/>
                <a:gd name="T20" fmla="*/ 1512 w 2414"/>
                <a:gd name="T21" fmla="*/ 879 h 2486"/>
                <a:gd name="T22" fmla="*/ 1506 w 2414"/>
                <a:gd name="T23" fmla="*/ 929 h 2486"/>
                <a:gd name="T24" fmla="*/ 1521 w 2414"/>
                <a:gd name="T25" fmla="*/ 885 h 2486"/>
                <a:gd name="T26" fmla="*/ 1515 w 2414"/>
                <a:gd name="T27" fmla="*/ 943 h 2486"/>
                <a:gd name="T28" fmla="*/ 1225 w 2414"/>
                <a:gd name="T29" fmla="*/ 1181 h 2486"/>
                <a:gd name="T30" fmla="*/ 1219 w 2414"/>
                <a:gd name="T31" fmla="*/ 1187 h 2486"/>
                <a:gd name="T32" fmla="*/ 1202 w 2414"/>
                <a:gd name="T33" fmla="*/ 1224 h 2486"/>
                <a:gd name="T34" fmla="*/ 1218 w 2414"/>
                <a:gd name="T35" fmla="*/ 1204 h 2486"/>
                <a:gd name="T36" fmla="*/ 1215 w 2414"/>
                <a:gd name="T37" fmla="*/ 1258 h 2486"/>
                <a:gd name="T38" fmla="*/ 923 w 2414"/>
                <a:gd name="T39" fmla="*/ 1498 h 2486"/>
                <a:gd name="T40" fmla="*/ 908 w 2414"/>
                <a:gd name="T41" fmla="*/ 1515 h 2486"/>
                <a:gd name="T42" fmla="*/ 908 w 2414"/>
                <a:gd name="T43" fmla="*/ 1553 h 2486"/>
                <a:gd name="T44" fmla="*/ 926 w 2414"/>
                <a:gd name="T45" fmla="*/ 1540 h 2486"/>
                <a:gd name="T46" fmla="*/ 911 w 2414"/>
                <a:gd name="T47" fmla="*/ 1578 h 2486"/>
                <a:gd name="T48" fmla="*/ 621 w 2414"/>
                <a:gd name="T49" fmla="*/ 1814 h 2486"/>
                <a:gd name="T50" fmla="*/ 605 w 2414"/>
                <a:gd name="T51" fmla="*/ 1835 h 2486"/>
                <a:gd name="T52" fmla="*/ 611 w 2414"/>
                <a:gd name="T53" fmla="*/ 1855 h 2486"/>
                <a:gd name="T54" fmla="*/ 626 w 2414"/>
                <a:gd name="T55" fmla="*/ 1855 h 2486"/>
                <a:gd name="T56" fmla="*/ 608 w 2414"/>
                <a:gd name="T57" fmla="*/ 1896 h 2486"/>
                <a:gd name="T58" fmla="*/ 317 w 2414"/>
                <a:gd name="T59" fmla="*/ 2133 h 2486"/>
                <a:gd name="T60" fmla="*/ 300 w 2414"/>
                <a:gd name="T61" fmla="*/ 2171 h 2486"/>
                <a:gd name="T62" fmla="*/ 313 w 2414"/>
                <a:gd name="T63" fmla="*/ 2157 h 2486"/>
                <a:gd name="T64" fmla="*/ 319 w 2414"/>
                <a:gd name="T65" fmla="*/ 2195 h 2486"/>
                <a:gd name="T66" fmla="*/ 303 w 2414"/>
                <a:gd name="T67" fmla="*/ 2216 h 2486"/>
                <a:gd name="T68" fmla="*/ 13 w 2414"/>
                <a:gd name="T69" fmla="*/ 2452 h 2486"/>
                <a:gd name="T70" fmla="*/ 0 w 2414"/>
                <a:gd name="T71" fmla="*/ 2486 h 2486"/>
                <a:gd name="T72" fmla="*/ 19 w 2414"/>
                <a:gd name="T73" fmla="*/ 2462 h 2486"/>
                <a:gd name="T74" fmla="*/ 34 w 2414"/>
                <a:gd name="T75" fmla="*/ 2486 h 2486"/>
                <a:gd name="T76" fmla="*/ 313 w 2414"/>
                <a:gd name="T77" fmla="*/ 2225 h 2486"/>
                <a:gd name="T78" fmla="*/ 599 w 2414"/>
                <a:gd name="T79" fmla="*/ 2444 h 2486"/>
                <a:gd name="T80" fmla="*/ 326 w 2414"/>
                <a:gd name="T81" fmla="*/ 2203 h 2486"/>
                <a:gd name="T82" fmla="*/ 611 w 2414"/>
                <a:gd name="T83" fmla="*/ 1907 h 2486"/>
                <a:gd name="T84" fmla="*/ 901 w 2414"/>
                <a:gd name="T85" fmla="*/ 2130 h 2486"/>
                <a:gd name="T86" fmla="*/ 624 w 2414"/>
                <a:gd name="T87" fmla="*/ 1892 h 2486"/>
                <a:gd name="T88" fmla="*/ 908 w 2414"/>
                <a:gd name="T89" fmla="*/ 1594 h 2486"/>
                <a:gd name="T90" fmla="*/ 1199 w 2414"/>
                <a:gd name="T91" fmla="*/ 1818 h 2486"/>
                <a:gd name="T92" fmla="*/ 921 w 2414"/>
                <a:gd name="T93" fmla="*/ 1581 h 2486"/>
                <a:gd name="T94" fmla="*/ 929 w 2414"/>
                <a:gd name="T95" fmla="*/ 1506 h 2486"/>
                <a:gd name="T96" fmla="*/ 1496 w 2414"/>
                <a:gd name="T97" fmla="*/ 1507 h 2486"/>
                <a:gd name="T98" fmla="*/ 1219 w 2414"/>
                <a:gd name="T99" fmla="*/ 1270 h 2486"/>
                <a:gd name="T100" fmla="*/ 1228 w 2414"/>
                <a:gd name="T101" fmla="*/ 1192 h 2486"/>
                <a:gd name="T102" fmla="*/ 1795 w 2414"/>
                <a:gd name="T103" fmla="*/ 1191 h 2486"/>
                <a:gd name="T104" fmla="*/ 1521 w 2414"/>
                <a:gd name="T105" fmla="*/ 955 h 2486"/>
                <a:gd name="T106" fmla="*/ 1536 w 2414"/>
                <a:gd name="T107" fmla="*/ 909 h 2486"/>
                <a:gd name="T108" fmla="*/ 1816 w 2414"/>
                <a:gd name="T109" fmla="*/ 648 h 2486"/>
                <a:gd name="T110" fmla="*/ 2102 w 2414"/>
                <a:gd name="T111" fmla="*/ 869 h 2486"/>
                <a:gd name="T112" fmla="*/ 1823 w 2414"/>
                <a:gd name="T113" fmla="*/ 634 h 2486"/>
                <a:gd name="T114" fmla="*/ 1831 w 2414"/>
                <a:gd name="T115" fmla="*/ 560 h 2486"/>
                <a:gd name="T116" fmla="*/ 2397 w 2414"/>
                <a:gd name="T117" fmla="*/ 561 h 2486"/>
                <a:gd name="T118" fmla="*/ 2402 w 2414"/>
                <a:gd name="T119" fmla="*/ 551 h 2486"/>
                <a:gd name="T120" fmla="*/ 2126 w 2414"/>
                <a:gd name="T121" fmla="*/ 315 h 2486"/>
                <a:gd name="T122" fmla="*/ 2131 w 2414"/>
                <a:gd name="T123" fmla="*/ 244 h 2486"/>
                <a:gd name="T124" fmla="*/ 2411 w 2414"/>
                <a:gd name="T125" fmla="*/ 4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14" h="2486">
                  <a:moveTo>
                    <a:pt x="2407" y="8"/>
                  </a:moveTo>
                  <a:cubicBezTo>
                    <a:pt x="2406" y="8"/>
                    <a:pt x="2406" y="9"/>
                    <a:pt x="2405" y="9"/>
                  </a:cubicBezTo>
                  <a:cubicBezTo>
                    <a:pt x="2125" y="236"/>
                    <a:pt x="2125" y="236"/>
                    <a:pt x="2125" y="236"/>
                  </a:cubicBezTo>
                  <a:cubicBezTo>
                    <a:pt x="2124" y="236"/>
                    <a:pt x="2124" y="237"/>
                    <a:pt x="2123" y="237"/>
                  </a:cubicBezTo>
                  <a:cubicBezTo>
                    <a:pt x="2122" y="238"/>
                    <a:pt x="2121" y="239"/>
                    <a:pt x="2120" y="240"/>
                  </a:cubicBezTo>
                  <a:cubicBezTo>
                    <a:pt x="2118" y="242"/>
                    <a:pt x="2117" y="243"/>
                    <a:pt x="2116" y="244"/>
                  </a:cubicBezTo>
                  <a:cubicBezTo>
                    <a:pt x="2115" y="245"/>
                    <a:pt x="2114" y="248"/>
                    <a:pt x="2113" y="249"/>
                  </a:cubicBezTo>
                  <a:cubicBezTo>
                    <a:pt x="2112" y="250"/>
                    <a:pt x="2111" y="252"/>
                    <a:pt x="2110" y="253"/>
                  </a:cubicBezTo>
                  <a:cubicBezTo>
                    <a:pt x="2109" y="255"/>
                    <a:pt x="2108" y="257"/>
                    <a:pt x="2107" y="258"/>
                  </a:cubicBezTo>
                  <a:cubicBezTo>
                    <a:pt x="2105" y="264"/>
                    <a:pt x="2103" y="272"/>
                    <a:pt x="2103" y="278"/>
                  </a:cubicBezTo>
                  <a:cubicBezTo>
                    <a:pt x="2103" y="278"/>
                    <a:pt x="2103" y="278"/>
                    <a:pt x="2103" y="278"/>
                  </a:cubicBezTo>
                  <a:cubicBezTo>
                    <a:pt x="2103" y="284"/>
                    <a:pt x="2105" y="292"/>
                    <a:pt x="2107" y="298"/>
                  </a:cubicBezTo>
                  <a:cubicBezTo>
                    <a:pt x="2109" y="296"/>
                    <a:pt x="2110" y="294"/>
                    <a:pt x="2110" y="292"/>
                  </a:cubicBezTo>
                  <a:cubicBezTo>
                    <a:pt x="2112" y="288"/>
                    <a:pt x="2113" y="282"/>
                    <a:pt x="2113" y="278"/>
                  </a:cubicBezTo>
                  <a:cubicBezTo>
                    <a:pt x="2113" y="274"/>
                    <a:pt x="2114" y="269"/>
                    <a:pt x="2116" y="264"/>
                  </a:cubicBezTo>
                  <a:cubicBezTo>
                    <a:pt x="2116" y="262"/>
                    <a:pt x="2117" y="260"/>
                    <a:pt x="2119" y="258"/>
                  </a:cubicBezTo>
                  <a:cubicBezTo>
                    <a:pt x="2119" y="257"/>
                    <a:pt x="2121" y="255"/>
                    <a:pt x="2122" y="254"/>
                  </a:cubicBezTo>
                  <a:cubicBezTo>
                    <a:pt x="2126" y="261"/>
                    <a:pt x="2128" y="269"/>
                    <a:pt x="2128" y="278"/>
                  </a:cubicBezTo>
                  <a:cubicBezTo>
                    <a:pt x="2128" y="278"/>
                    <a:pt x="2128" y="278"/>
                    <a:pt x="2128" y="278"/>
                  </a:cubicBezTo>
                  <a:cubicBezTo>
                    <a:pt x="2128" y="286"/>
                    <a:pt x="2126" y="295"/>
                    <a:pt x="2122" y="302"/>
                  </a:cubicBezTo>
                  <a:cubicBezTo>
                    <a:pt x="2121" y="304"/>
                    <a:pt x="2120" y="305"/>
                    <a:pt x="2119" y="308"/>
                  </a:cubicBezTo>
                  <a:cubicBezTo>
                    <a:pt x="2118" y="309"/>
                    <a:pt x="2117" y="311"/>
                    <a:pt x="2116" y="312"/>
                  </a:cubicBezTo>
                  <a:cubicBezTo>
                    <a:pt x="2115" y="313"/>
                    <a:pt x="2114" y="315"/>
                    <a:pt x="2113" y="316"/>
                  </a:cubicBezTo>
                  <a:cubicBezTo>
                    <a:pt x="2112" y="317"/>
                    <a:pt x="2111" y="318"/>
                    <a:pt x="2110" y="319"/>
                  </a:cubicBezTo>
                  <a:cubicBezTo>
                    <a:pt x="2108" y="320"/>
                    <a:pt x="2107" y="322"/>
                    <a:pt x="2106" y="323"/>
                  </a:cubicBezTo>
                  <a:cubicBezTo>
                    <a:pt x="2105" y="323"/>
                    <a:pt x="2105" y="324"/>
                    <a:pt x="2104" y="324"/>
                  </a:cubicBezTo>
                  <a:cubicBezTo>
                    <a:pt x="1825" y="551"/>
                    <a:pt x="1825" y="551"/>
                    <a:pt x="1825" y="551"/>
                  </a:cubicBezTo>
                  <a:cubicBezTo>
                    <a:pt x="1824" y="551"/>
                    <a:pt x="1824" y="552"/>
                    <a:pt x="1823" y="552"/>
                  </a:cubicBezTo>
                  <a:cubicBezTo>
                    <a:pt x="1822" y="554"/>
                    <a:pt x="1821" y="555"/>
                    <a:pt x="1820" y="556"/>
                  </a:cubicBezTo>
                  <a:cubicBezTo>
                    <a:pt x="1818" y="558"/>
                    <a:pt x="1817" y="559"/>
                    <a:pt x="1816" y="560"/>
                  </a:cubicBezTo>
                  <a:cubicBezTo>
                    <a:pt x="1815" y="561"/>
                    <a:pt x="1814" y="563"/>
                    <a:pt x="1813" y="564"/>
                  </a:cubicBezTo>
                  <a:cubicBezTo>
                    <a:pt x="1812" y="565"/>
                    <a:pt x="1811" y="567"/>
                    <a:pt x="1810" y="568"/>
                  </a:cubicBezTo>
                  <a:cubicBezTo>
                    <a:pt x="1809" y="570"/>
                    <a:pt x="1808" y="572"/>
                    <a:pt x="1807" y="574"/>
                  </a:cubicBezTo>
                  <a:cubicBezTo>
                    <a:pt x="1805" y="580"/>
                    <a:pt x="1803" y="587"/>
                    <a:pt x="1803" y="593"/>
                  </a:cubicBezTo>
                  <a:cubicBezTo>
                    <a:pt x="1803" y="593"/>
                    <a:pt x="1803" y="593"/>
                    <a:pt x="1803" y="593"/>
                  </a:cubicBezTo>
                  <a:cubicBezTo>
                    <a:pt x="1803" y="600"/>
                    <a:pt x="1805" y="607"/>
                    <a:pt x="1807" y="613"/>
                  </a:cubicBezTo>
                  <a:cubicBezTo>
                    <a:pt x="1809" y="611"/>
                    <a:pt x="1810" y="609"/>
                    <a:pt x="1810" y="607"/>
                  </a:cubicBezTo>
                  <a:cubicBezTo>
                    <a:pt x="1812" y="603"/>
                    <a:pt x="1813" y="598"/>
                    <a:pt x="1813" y="593"/>
                  </a:cubicBezTo>
                  <a:cubicBezTo>
                    <a:pt x="1813" y="589"/>
                    <a:pt x="1814" y="584"/>
                    <a:pt x="1816" y="580"/>
                  </a:cubicBezTo>
                  <a:cubicBezTo>
                    <a:pt x="1816" y="578"/>
                    <a:pt x="1817" y="576"/>
                    <a:pt x="1819" y="574"/>
                  </a:cubicBezTo>
                  <a:cubicBezTo>
                    <a:pt x="1819" y="572"/>
                    <a:pt x="1821" y="570"/>
                    <a:pt x="1822" y="569"/>
                  </a:cubicBezTo>
                  <a:cubicBezTo>
                    <a:pt x="1826" y="577"/>
                    <a:pt x="1828" y="585"/>
                    <a:pt x="1828" y="593"/>
                  </a:cubicBezTo>
                  <a:cubicBezTo>
                    <a:pt x="1828" y="593"/>
                    <a:pt x="1828" y="593"/>
                    <a:pt x="1828" y="593"/>
                  </a:cubicBezTo>
                  <a:cubicBezTo>
                    <a:pt x="1828" y="602"/>
                    <a:pt x="1826" y="610"/>
                    <a:pt x="1822" y="618"/>
                  </a:cubicBezTo>
                  <a:cubicBezTo>
                    <a:pt x="1821" y="620"/>
                    <a:pt x="1820" y="621"/>
                    <a:pt x="1819" y="623"/>
                  </a:cubicBezTo>
                  <a:cubicBezTo>
                    <a:pt x="1818" y="624"/>
                    <a:pt x="1817" y="626"/>
                    <a:pt x="1816" y="627"/>
                  </a:cubicBezTo>
                  <a:cubicBezTo>
                    <a:pt x="1815" y="628"/>
                    <a:pt x="1814" y="630"/>
                    <a:pt x="1813" y="631"/>
                  </a:cubicBezTo>
                  <a:cubicBezTo>
                    <a:pt x="1812" y="632"/>
                    <a:pt x="1811" y="633"/>
                    <a:pt x="1810" y="634"/>
                  </a:cubicBezTo>
                  <a:cubicBezTo>
                    <a:pt x="1808" y="636"/>
                    <a:pt x="1807" y="638"/>
                    <a:pt x="1806" y="639"/>
                  </a:cubicBezTo>
                  <a:cubicBezTo>
                    <a:pt x="1805" y="639"/>
                    <a:pt x="1805" y="640"/>
                    <a:pt x="1804" y="640"/>
                  </a:cubicBezTo>
                  <a:cubicBezTo>
                    <a:pt x="1524" y="867"/>
                    <a:pt x="1524" y="867"/>
                    <a:pt x="1524" y="867"/>
                  </a:cubicBezTo>
                  <a:cubicBezTo>
                    <a:pt x="1523" y="867"/>
                    <a:pt x="1523" y="868"/>
                    <a:pt x="1522" y="868"/>
                  </a:cubicBezTo>
                  <a:cubicBezTo>
                    <a:pt x="1521" y="869"/>
                    <a:pt x="1520" y="870"/>
                    <a:pt x="1519" y="871"/>
                  </a:cubicBezTo>
                  <a:cubicBezTo>
                    <a:pt x="1517" y="873"/>
                    <a:pt x="1516" y="874"/>
                    <a:pt x="1515" y="875"/>
                  </a:cubicBezTo>
                  <a:cubicBezTo>
                    <a:pt x="1514" y="876"/>
                    <a:pt x="1513" y="878"/>
                    <a:pt x="1512" y="879"/>
                  </a:cubicBezTo>
                  <a:cubicBezTo>
                    <a:pt x="1511" y="881"/>
                    <a:pt x="1510" y="883"/>
                    <a:pt x="1509" y="884"/>
                  </a:cubicBezTo>
                  <a:cubicBezTo>
                    <a:pt x="1508" y="886"/>
                    <a:pt x="1507" y="888"/>
                    <a:pt x="1506" y="889"/>
                  </a:cubicBezTo>
                  <a:cubicBezTo>
                    <a:pt x="1504" y="895"/>
                    <a:pt x="1502" y="903"/>
                    <a:pt x="1502" y="909"/>
                  </a:cubicBezTo>
                  <a:cubicBezTo>
                    <a:pt x="1502" y="909"/>
                    <a:pt x="1502" y="909"/>
                    <a:pt x="1502" y="909"/>
                  </a:cubicBezTo>
                  <a:cubicBezTo>
                    <a:pt x="1502" y="915"/>
                    <a:pt x="1504" y="923"/>
                    <a:pt x="1506" y="929"/>
                  </a:cubicBezTo>
                  <a:cubicBezTo>
                    <a:pt x="1508" y="927"/>
                    <a:pt x="1509" y="925"/>
                    <a:pt x="1509" y="923"/>
                  </a:cubicBezTo>
                  <a:cubicBezTo>
                    <a:pt x="1511" y="918"/>
                    <a:pt x="1512" y="913"/>
                    <a:pt x="1512" y="909"/>
                  </a:cubicBezTo>
                  <a:cubicBezTo>
                    <a:pt x="1512" y="905"/>
                    <a:pt x="1513" y="899"/>
                    <a:pt x="1515" y="895"/>
                  </a:cubicBezTo>
                  <a:cubicBezTo>
                    <a:pt x="1515" y="893"/>
                    <a:pt x="1516" y="891"/>
                    <a:pt x="1518" y="889"/>
                  </a:cubicBezTo>
                  <a:cubicBezTo>
                    <a:pt x="1518" y="888"/>
                    <a:pt x="1520" y="886"/>
                    <a:pt x="1521" y="885"/>
                  </a:cubicBezTo>
                  <a:cubicBezTo>
                    <a:pt x="1525" y="892"/>
                    <a:pt x="1527" y="900"/>
                    <a:pt x="1527" y="909"/>
                  </a:cubicBezTo>
                  <a:cubicBezTo>
                    <a:pt x="1527" y="909"/>
                    <a:pt x="1527" y="909"/>
                    <a:pt x="1527" y="909"/>
                  </a:cubicBezTo>
                  <a:cubicBezTo>
                    <a:pt x="1527" y="917"/>
                    <a:pt x="1525" y="926"/>
                    <a:pt x="1521" y="933"/>
                  </a:cubicBezTo>
                  <a:cubicBezTo>
                    <a:pt x="1520" y="935"/>
                    <a:pt x="1519" y="936"/>
                    <a:pt x="1518" y="938"/>
                  </a:cubicBezTo>
                  <a:cubicBezTo>
                    <a:pt x="1517" y="939"/>
                    <a:pt x="1516" y="942"/>
                    <a:pt x="1515" y="943"/>
                  </a:cubicBezTo>
                  <a:cubicBezTo>
                    <a:pt x="1514" y="944"/>
                    <a:pt x="1513" y="946"/>
                    <a:pt x="1512" y="947"/>
                  </a:cubicBezTo>
                  <a:cubicBezTo>
                    <a:pt x="1511" y="948"/>
                    <a:pt x="1510" y="949"/>
                    <a:pt x="1509" y="950"/>
                  </a:cubicBezTo>
                  <a:cubicBezTo>
                    <a:pt x="1507" y="951"/>
                    <a:pt x="1506" y="953"/>
                    <a:pt x="1505" y="954"/>
                  </a:cubicBezTo>
                  <a:cubicBezTo>
                    <a:pt x="1504" y="954"/>
                    <a:pt x="1504" y="955"/>
                    <a:pt x="1503" y="955"/>
                  </a:cubicBezTo>
                  <a:cubicBezTo>
                    <a:pt x="1266" y="1148"/>
                    <a:pt x="1230" y="1177"/>
                    <a:pt x="1225" y="1181"/>
                  </a:cubicBezTo>
                  <a:cubicBezTo>
                    <a:pt x="1224" y="1182"/>
                    <a:pt x="1224" y="1182"/>
                    <a:pt x="1224" y="1182"/>
                  </a:cubicBezTo>
                  <a:cubicBezTo>
                    <a:pt x="1224" y="1182"/>
                    <a:pt x="1224" y="1182"/>
                    <a:pt x="1224" y="1182"/>
                  </a:cubicBezTo>
                  <a:cubicBezTo>
                    <a:pt x="1224" y="1182"/>
                    <a:pt x="1224" y="1182"/>
                    <a:pt x="1224" y="1182"/>
                  </a:cubicBezTo>
                  <a:cubicBezTo>
                    <a:pt x="1223" y="1182"/>
                    <a:pt x="1223" y="1183"/>
                    <a:pt x="1222" y="1183"/>
                  </a:cubicBezTo>
                  <a:cubicBezTo>
                    <a:pt x="1221" y="1184"/>
                    <a:pt x="1220" y="1185"/>
                    <a:pt x="1219" y="1187"/>
                  </a:cubicBezTo>
                  <a:cubicBezTo>
                    <a:pt x="1217" y="1189"/>
                    <a:pt x="1216" y="1190"/>
                    <a:pt x="1215" y="1191"/>
                  </a:cubicBezTo>
                  <a:cubicBezTo>
                    <a:pt x="1214" y="1192"/>
                    <a:pt x="1213" y="1194"/>
                    <a:pt x="1212" y="1195"/>
                  </a:cubicBezTo>
                  <a:cubicBezTo>
                    <a:pt x="1211" y="1196"/>
                    <a:pt x="1210" y="1198"/>
                    <a:pt x="1209" y="1199"/>
                  </a:cubicBezTo>
                  <a:cubicBezTo>
                    <a:pt x="1208" y="1201"/>
                    <a:pt x="1207" y="1203"/>
                    <a:pt x="1206" y="1204"/>
                  </a:cubicBezTo>
                  <a:cubicBezTo>
                    <a:pt x="1204" y="1211"/>
                    <a:pt x="1202" y="1218"/>
                    <a:pt x="1202" y="1224"/>
                  </a:cubicBezTo>
                  <a:cubicBezTo>
                    <a:pt x="1202" y="1231"/>
                    <a:pt x="1204" y="1238"/>
                    <a:pt x="1206" y="1244"/>
                  </a:cubicBezTo>
                  <a:cubicBezTo>
                    <a:pt x="1208" y="1242"/>
                    <a:pt x="1209" y="1240"/>
                    <a:pt x="1209" y="1238"/>
                  </a:cubicBezTo>
                  <a:cubicBezTo>
                    <a:pt x="1211" y="1234"/>
                    <a:pt x="1212" y="1229"/>
                    <a:pt x="1212" y="1224"/>
                  </a:cubicBezTo>
                  <a:cubicBezTo>
                    <a:pt x="1212" y="1220"/>
                    <a:pt x="1213" y="1215"/>
                    <a:pt x="1215" y="1211"/>
                  </a:cubicBezTo>
                  <a:cubicBezTo>
                    <a:pt x="1215" y="1209"/>
                    <a:pt x="1216" y="1206"/>
                    <a:pt x="1218" y="1204"/>
                  </a:cubicBezTo>
                  <a:cubicBezTo>
                    <a:pt x="1218" y="1203"/>
                    <a:pt x="1220" y="1201"/>
                    <a:pt x="1221" y="1200"/>
                  </a:cubicBezTo>
                  <a:cubicBezTo>
                    <a:pt x="1225" y="1208"/>
                    <a:pt x="1227" y="1216"/>
                    <a:pt x="1227" y="1224"/>
                  </a:cubicBezTo>
                  <a:cubicBezTo>
                    <a:pt x="1227" y="1233"/>
                    <a:pt x="1225" y="1241"/>
                    <a:pt x="1221" y="1249"/>
                  </a:cubicBezTo>
                  <a:cubicBezTo>
                    <a:pt x="1220" y="1251"/>
                    <a:pt x="1219" y="1252"/>
                    <a:pt x="1218" y="1254"/>
                  </a:cubicBezTo>
                  <a:cubicBezTo>
                    <a:pt x="1217" y="1255"/>
                    <a:pt x="1216" y="1257"/>
                    <a:pt x="1215" y="1258"/>
                  </a:cubicBezTo>
                  <a:cubicBezTo>
                    <a:pt x="1214" y="1259"/>
                    <a:pt x="1213" y="1261"/>
                    <a:pt x="1212" y="1262"/>
                  </a:cubicBezTo>
                  <a:cubicBezTo>
                    <a:pt x="1211" y="1263"/>
                    <a:pt x="1210" y="1264"/>
                    <a:pt x="1209" y="1265"/>
                  </a:cubicBezTo>
                  <a:cubicBezTo>
                    <a:pt x="1207" y="1266"/>
                    <a:pt x="1206" y="1269"/>
                    <a:pt x="1205" y="1270"/>
                  </a:cubicBezTo>
                  <a:cubicBezTo>
                    <a:pt x="1204" y="1270"/>
                    <a:pt x="1204" y="1271"/>
                    <a:pt x="1203" y="1271"/>
                  </a:cubicBezTo>
                  <a:cubicBezTo>
                    <a:pt x="923" y="1498"/>
                    <a:pt x="923" y="1498"/>
                    <a:pt x="923" y="1498"/>
                  </a:cubicBezTo>
                  <a:cubicBezTo>
                    <a:pt x="922" y="1498"/>
                    <a:pt x="922" y="1499"/>
                    <a:pt x="921" y="1499"/>
                  </a:cubicBezTo>
                  <a:cubicBezTo>
                    <a:pt x="920" y="1500"/>
                    <a:pt x="919" y="1501"/>
                    <a:pt x="918" y="1502"/>
                  </a:cubicBezTo>
                  <a:cubicBezTo>
                    <a:pt x="916" y="1504"/>
                    <a:pt x="915" y="1505"/>
                    <a:pt x="914" y="1506"/>
                  </a:cubicBezTo>
                  <a:cubicBezTo>
                    <a:pt x="913" y="1507"/>
                    <a:pt x="912" y="1509"/>
                    <a:pt x="911" y="1510"/>
                  </a:cubicBezTo>
                  <a:cubicBezTo>
                    <a:pt x="910" y="1511"/>
                    <a:pt x="909" y="1514"/>
                    <a:pt x="908" y="1515"/>
                  </a:cubicBezTo>
                  <a:cubicBezTo>
                    <a:pt x="907" y="1517"/>
                    <a:pt x="906" y="1519"/>
                    <a:pt x="905" y="1520"/>
                  </a:cubicBezTo>
                  <a:cubicBezTo>
                    <a:pt x="903" y="1526"/>
                    <a:pt x="901" y="1533"/>
                    <a:pt x="901" y="1540"/>
                  </a:cubicBezTo>
                  <a:cubicBezTo>
                    <a:pt x="901" y="1540"/>
                    <a:pt x="901" y="1540"/>
                    <a:pt x="901" y="1540"/>
                  </a:cubicBezTo>
                  <a:cubicBezTo>
                    <a:pt x="901" y="1546"/>
                    <a:pt x="903" y="1553"/>
                    <a:pt x="905" y="1560"/>
                  </a:cubicBezTo>
                  <a:cubicBezTo>
                    <a:pt x="907" y="1558"/>
                    <a:pt x="908" y="1556"/>
                    <a:pt x="908" y="1553"/>
                  </a:cubicBezTo>
                  <a:cubicBezTo>
                    <a:pt x="910" y="1549"/>
                    <a:pt x="911" y="1544"/>
                    <a:pt x="911" y="1540"/>
                  </a:cubicBezTo>
                  <a:cubicBezTo>
                    <a:pt x="911" y="1536"/>
                    <a:pt x="912" y="1530"/>
                    <a:pt x="914" y="1526"/>
                  </a:cubicBezTo>
                  <a:cubicBezTo>
                    <a:pt x="914" y="1524"/>
                    <a:pt x="915" y="1522"/>
                    <a:pt x="917" y="1520"/>
                  </a:cubicBezTo>
                  <a:cubicBezTo>
                    <a:pt x="917" y="1519"/>
                    <a:pt x="919" y="1517"/>
                    <a:pt x="920" y="1516"/>
                  </a:cubicBezTo>
                  <a:cubicBezTo>
                    <a:pt x="924" y="1523"/>
                    <a:pt x="926" y="1531"/>
                    <a:pt x="926" y="1540"/>
                  </a:cubicBezTo>
                  <a:cubicBezTo>
                    <a:pt x="926" y="1540"/>
                    <a:pt x="926" y="1540"/>
                    <a:pt x="926" y="1540"/>
                  </a:cubicBezTo>
                  <a:cubicBezTo>
                    <a:pt x="926" y="1548"/>
                    <a:pt x="924" y="1557"/>
                    <a:pt x="920" y="1564"/>
                  </a:cubicBezTo>
                  <a:cubicBezTo>
                    <a:pt x="919" y="1566"/>
                    <a:pt x="918" y="1567"/>
                    <a:pt x="917" y="1569"/>
                  </a:cubicBezTo>
                  <a:cubicBezTo>
                    <a:pt x="916" y="1570"/>
                    <a:pt x="915" y="1572"/>
                    <a:pt x="914" y="1573"/>
                  </a:cubicBezTo>
                  <a:cubicBezTo>
                    <a:pt x="913" y="1574"/>
                    <a:pt x="912" y="1577"/>
                    <a:pt x="911" y="1578"/>
                  </a:cubicBezTo>
                  <a:cubicBezTo>
                    <a:pt x="910" y="1579"/>
                    <a:pt x="909" y="1580"/>
                    <a:pt x="908" y="1581"/>
                  </a:cubicBezTo>
                  <a:cubicBezTo>
                    <a:pt x="906" y="1582"/>
                    <a:pt x="905" y="1584"/>
                    <a:pt x="904" y="1585"/>
                  </a:cubicBezTo>
                  <a:cubicBezTo>
                    <a:pt x="903" y="1585"/>
                    <a:pt x="903" y="1586"/>
                    <a:pt x="902" y="1586"/>
                  </a:cubicBezTo>
                  <a:cubicBezTo>
                    <a:pt x="623" y="1813"/>
                    <a:pt x="623" y="1813"/>
                    <a:pt x="623" y="1813"/>
                  </a:cubicBezTo>
                  <a:cubicBezTo>
                    <a:pt x="622" y="1813"/>
                    <a:pt x="622" y="1814"/>
                    <a:pt x="621" y="1814"/>
                  </a:cubicBezTo>
                  <a:cubicBezTo>
                    <a:pt x="620" y="1815"/>
                    <a:pt x="619" y="1816"/>
                    <a:pt x="618" y="1817"/>
                  </a:cubicBezTo>
                  <a:cubicBezTo>
                    <a:pt x="616" y="1819"/>
                    <a:pt x="615" y="1821"/>
                    <a:pt x="614" y="1822"/>
                  </a:cubicBezTo>
                  <a:cubicBezTo>
                    <a:pt x="613" y="1823"/>
                    <a:pt x="612" y="1825"/>
                    <a:pt x="611" y="1826"/>
                  </a:cubicBezTo>
                  <a:cubicBezTo>
                    <a:pt x="610" y="1827"/>
                    <a:pt x="609" y="1829"/>
                    <a:pt x="608" y="1830"/>
                  </a:cubicBezTo>
                  <a:cubicBezTo>
                    <a:pt x="607" y="1832"/>
                    <a:pt x="606" y="1834"/>
                    <a:pt x="605" y="1835"/>
                  </a:cubicBezTo>
                  <a:cubicBezTo>
                    <a:pt x="603" y="1842"/>
                    <a:pt x="601" y="1849"/>
                    <a:pt x="601" y="1855"/>
                  </a:cubicBezTo>
                  <a:cubicBezTo>
                    <a:pt x="601" y="1855"/>
                    <a:pt x="601" y="1855"/>
                    <a:pt x="601" y="1855"/>
                  </a:cubicBezTo>
                  <a:cubicBezTo>
                    <a:pt x="601" y="1862"/>
                    <a:pt x="603" y="1869"/>
                    <a:pt x="605" y="1875"/>
                  </a:cubicBezTo>
                  <a:cubicBezTo>
                    <a:pt x="607" y="1873"/>
                    <a:pt x="608" y="1871"/>
                    <a:pt x="608" y="1869"/>
                  </a:cubicBezTo>
                  <a:cubicBezTo>
                    <a:pt x="610" y="1865"/>
                    <a:pt x="611" y="1859"/>
                    <a:pt x="611" y="1855"/>
                  </a:cubicBezTo>
                  <a:cubicBezTo>
                    <a:pt x="611" y="1851"/>
                    <a:pt x="612" y="1846"/>
                    <a:pt x="614" y="1842"/>
                  </a:cubicBezTo>
                  <a:cubicBezTo>
                    <a:pt x="614" y="1839"/>
                    <a:pt x="615" y="1837"/>
                    <a:pt x="617" y="1835"/>
                  </a:cubicBezTo>
                  <a:cubicBezTo>
                    <a:pt x="617" y="1834"/>
                    <a:pt x="619" y="1832"/>
                    <a:pt x="620" y="1831"/>
                  </a:cubicBezTo>
                  <a:cubicBezTo>
                    <a:pt x="624" y="1838"/>
                    <a:pt x="626" y="1847"/>
                    <a:pt x="626" y="1855"/>
                  </a:cubicBezTo>
                  <a:cubicBezTo>
                    <a:pt x="626" y="1855"/>
                    <a:pt x="626" y="1855"/>
                    <a:pt x="626" y="1855"/>
                  </a:cubicBezTo>
                  <a:cubicBezTo>
                    <a:pt x="626" y="1864"/>
                    <a:pt x="624" y="1872"/>
                    <a:pt x="620" y="1879"/>
                  </a:cubicBezTo>
                  <a:cubicBezTo>
                    <a:pt x="619" y="1882"/>
                    <a:pt x="618" y="1883"/>
                    <a:pt x="617" y="1885"/>
                  </a:cubicBezTo>
                  <a:cubicBezTo>
                    <a:pt x="616" y="1886"/>
                    <a:pt x="615" y="1888"/>
                    <a:pt x="614" y="1889"/>
                  </a:cubicBezTo>
                  <a:cubicBezTo>
                    <a:pt x="613" y="1890"/>
                    <a:pt x="612" y="1892"/>
                    <a:pt x="611" y="1893"/>
                  </a:cubicBezTo>
                  <a:cubicBezTo>
                    <a:pt x="610" y="1894"/>
                    <a:pt x="609" y="1895"/>
                    <a:pt x="608" y="1896"/>
                  </a:cubicBezTo>
                  <a:cubicBezTo>
                    <a:pt x="606" y="1897"/>
                    <a:pt x="605" y="1899"/>
                    <a:pt x="604" y="1900"/>
                  </a:cubicBezTo>
                  <a:cubicBezTo>
                    <a:pt x="603" y="1900"/>
                    <a:pt x="603" y="1901"/>
                    <a:pt x="602" y="1901"/>
                  </a:cubicBezTo>
                  <a:cubicBezTo>
                    <a:pt x="322" y="2129"/>
                    <a:pt x="322" y="2129"/>
                    <a:pt x="322" y="2129"/>
                  </a:cubicBezTo>
                  <a:cubicBezTo>
                    <a:pt x="321" y="2129"/>
                    <a:pt x="321" y="2130"/>
                    <a:pt x="320" y="2130"/>
                  </a:cubicBezTo>
                  <a:cubicBezTo>
                    <a:pt x="319" y="2131"/>
                    <a:pt x="318" y="2132"/>
                    <a:pt x="317" y="2133"/>
                  </a:cubicBezTo>
                  <a:cubicBezTo>
                    <a:pt x="315" y="2135"/>
                    <a:pt x="314" y="2136"/>
                    <a:pt x="313" y="2137"/>
                  </a:cubicBezTo>
                  <a:cubicBezTo>
                    <a:pt x="312" y="2138"/>
                    <a:pt x="311" y="2140"/>
                    <a:pt x="310" y="2141"/>
                  </a:cubicBezTo>
                  <a:cubicBezTo>
                    <a:pt x="309" y="2142"/>
                    <a:pt x="308" y="2144"/>
                    <a:pt x="307" y="2145"/>
                  </a:cubicBezTo>
                  <a:cubicBezTo>
                    <a:pt x="306" y="2148"/>
                    <a:pt x="305" y="2150"/>
                    <a:pt x="304" y="2151"/>
                  </a:cubicBezTo>
                  <a:cubicBezTo>
                    <a:pt x="302" y="2157"/>
                    <a:pt x="300" y="2164"/>
                    <a:pt x="300" y="2171"/>
                  </a:cubicBezTo>
                  <a:cubicBezTo>
                    <a:pt x="300" y="2171"/>
                    <a:pt x="300" y="2171"/>
                    <a:pt x="300" y="2171"/>
                  </a:cubicBezTo>
                  <a:cubicBezTo>
                    <a:pt x="300" y="2177"/>
                    <a:pt x="302" y="2184"/>
                    <a:pt x="304" y="2191"/>
                  </a:cubicBezTo>
                  <a:cubicBezTo>
                    <a:pt x="306" y="2189"/>
                    <a:pt x="307" y="2186"/>
                    <a:pt x="307" y="2184"/>
                  </a:cubicBezTo>
                  <a:cubicBezTo>
                    <a:pt x="309" y="2180"/>
                    <a:pt x="310" y="2175"/>
                    <a:pt x="310" y="2171"/>
                  </a:cubicBezTo>
                  <a:cubicBezTo>
                    <a:pt x="310" y="2166"/>
                    <a:pt x="311" y="2161"/>
                    <a:pt x="313" y="2157"/>
                  </a:cubicBezTo>
                  <a:cubicBezTo>
                    <a:pt x="313" y="2155"/>
                    <a:pt x="314" y="2153"/>
                    <a:pt x="316" y="2151"/>
                  </a:cubicBezTo>
                  <a:cubicBezTo>
                    <a:pt x="316" y="2150"/>
                    <a:pt x="318" y="2148"/>
                    <a:pt x="319" y="2146"/>
                  </a:cubicBezTo>
                  <a:cubicBezTo>
                    <a:pt x="323" y="2154"/>
                    <a:pt x="325" y="2162"/>
                    <a:pt x="325" y="2171"/>
                  </a:cubicBezTo>
                  <a:cubicBezTo>
                    <a:pt x="325" y="2171"/>
                    <a:pt x="325" y="2171"/>
                    <a:pt x="325" y="2171"/>
                  </a:cubicBezTo>
                  <a:cubicBezTo>
                    <a:pt x="325" y="2179"/>
                    <a:pt x="323" y="2188"/>
                    <a:pt x="319" y="2195"/>
                  </a:cubicBezTo>
                  <a:cubicBezTo>
                    <a:pt x="318" y="2197"/>
                    <a:pt x="317" y="2198"/>
                    <a:pt x="316" y="2200"/>
                  </a:cubicBezTo>
                  <a:cubicBezTo>
                    <a:pt x="315" y="2201"/>
                    <a:pt x="314" y="2203"/>
                    <a:pt x="313" y="2204"/>
                  </a:cubicBezTo>
                  <a:cubicBezTo>
                    <a:pt x="312" y="2205"/>
                    <a:pt x="311" y="2207"/>
                    <a:pt x="310" y="2209"/>
                  </a:cubicBezTo>
                  <a:cubicBezTo>
                    <a:pt x="309" y="2210"/>
                    <a:pt x="308" y="2211"/>
                    <a:pt x="307" y="2212"/>
                  </a:cubicBezTo>
                  <a:cubicBezTo>
                    <a:pt x="305" y="2213"/>
                    <a:pt x="304" y="2215"/>
                    <a:pt x="303" y="2216"/>
                  </a:cubicBezTo>
                  <a:cubicBezTo>
                    <a:pt x="302" y="2216"/>
                    <a:pt x="302" y="2217"/>
                    <a:pt x="301" y="2217"/>
                  </a:cubicBezTo>
                  <a:cubicBezTo>
                    <a:pt x="22" y="2444"/>
                    <a:pt x="22" y="2444"/>
                    <a:pt x="22" y="2444"/>
                  </a:cubicBezTo>
                  <a:cubicBezTo>
                    <a:pt x="21" y="2444"/>
                    <a:pt x="21" y="2445"/>
                    <a:pt x="20" y="2445"/>
                  </a:cubicBezTo>
                  <a:cubicBezTo>
                    <a:pt x="19" y="2446"/>
                    <a:pt x="18" y="2447"/>
                    <a:pt x="17" y="2448"/>
                  </a:cubicBezTo>
                  <a:cubicBezTo>
                    <a:pt x="15" y="2450"/>
                    <a:pt x="14" y="2451"/>
                    <a:pt x="13" y="2452"/>
                  </a:cubicBezTo>
                  <a:cubicBezTo>
                    <a:pt x="12" y="2453"/>
                    <a:pt x="11" y="2456"/>
                    <a:pt x="10" y="2457"/>
                  </a:cubicBezTo>
                  <a:cubicBezTo>
                    <a:pt x="10" y="2457"/>
                    <a:pt x="10" y="2457"/>
                    <a:pt x="10" y="2457"/>
                  </a:cubicBezTo>
                  <a:cubicBezTo>
                    <a:pt x="9" y="2458"/>
                    <a:pt x="8" y="2460"/>
                    <a:pt x="7" y="2461"/>
                  </a:cubicBezTo>
                  <a:cubicBezTo>
                    <a:pt x="6" y="2463"/>
                    <a:pt x="5" y="2465"/>
                    <a:pt x="4" y="2467"/>
                  </a:cubicBezTo>
                  <a:cubicBezTo>
                    <a:pt x="2" y="2473"/>
                    <a:pt x="0" y="2480"/>
                    <a:pt x="0" y="2486"/>
                  </a:cubicBezTo>
                  <a:cubicBezTo>
                    <a:pt x="5" y="2486"/>
                    <a:pt x="5" y="2486"/>
                    <a:pt x="5" y="2486"/>
                  </a:cubicBezTo>
                  <a:cubicBezTo>
                    <a:pt x="10" y="2486"/>
                    <a:pt x="10" y="2486"/>
                    <a:pt x="10" y="2486"/>
                  </a:cubicBezTo>
                  <a:cubicBezTo>
                    <a:pt x="10" y="2482"/>
                    <a:pt x="11" y="2477"/>
                    <a:pt x="13" y="2472"/>
                  </a:cubicBezTo>
                  <a:cubicBezTo>
                    <a:pt x="13" y="2470"/>
                    <a:pt x="14" y="2468"/>
                    <a:pt x="16" y="2466"/>
                  </a:cubicBezTo>
                  <a:cubicBezTo>
                    <a:pt x="16" y="2465"/>
                    <a:pt x="18" y="2463"/>
                    <a:pt x="19" y="2462"/>
                  </a:cubicBezTo>
                  <a:cubicBezTo>
                    <a:pt x="19" y="2462"/>
                    <a:pt x="19" y="2463"/>
                    <a:pt x="19" y="2463"/>
                  </a:cubicBezTo>
                  <a:cubicBezTo>
                    <a:pt x="23" y="2470"/>
                    <a:pt x="25" y="2478"/>
                    <a:pt x="25" y="2486"/>
                  </a:cubicBezTo>
                  <a:cubicBezTo>
                    <a:pt x="26" y="2486"/>
                    <a:pt x="26" y="2486"/>
                    <a:pt x="26" y="2486"/>
                  </a:cubicBezTo>
                  <a:cubicBezTo>
                    <a:pt x="29" y="2486"/>
                    <a:pt x="29" y="2486"/>
                    <a:pt x="29" y="2486"/>
                  </a:cubicBezTo>
                  <a:cubicBezTo>
                    <a:pt x="34" y="2486"/>
                    <a:pt x="34" y="2486"/>
                    <a:pt x="34" y="2486"/>
                  </a:cubicBezTo>
                  <a:cubicBezTo>
                    <a:pt x="34" y="2475"/>
                    <a:pt x="31" y="2464"/>
                    <a:pt x="26" y="2453"/>
                  </a:cubicBezTo>
                  <a:cubicBezTo>
                    <a:pt x="26" y="2453"/>
                    <a:pt x="27" y="2452"/>
                    <a:pt x="28" y="2452"/>
                  </a:cubicBezTo>
                  <a:cubicBezTo>
                    <a:pt x="307" y="2225"/>
                    <a:pt x="307" y="2225"/>
                    <a:pt x="307" y="2225"/>
                  </a:cubicBezTo>
                  <a:cubicBezTo>
                    <a:pt x="308" y="2224"/>
                    <a:pt x="309" y="2223"/>
                    <a:pt x="310" y="2222"/>
                  </a:cubicBezTo>
                  <a:cubicBezTo>
                    <a:pt x="311" y="2223"/>
                    <a:pt x="312" y="2224"/>
                    <a:pt x="313" y="2225"/>
                  </a:cubicBezTo>
                  <a:cubicBezTo>
                    <a:pt x="593" y="2452"/>
                    <a:pt x="593" y="2452"/>
                    <a:pt x="593" y="2452"/>
                  </a:cubicBezTo>
                  <a:cubicBezTo>
                    <a:pt x="594" y="2452"/>
                    <a:pt x="595" y="2453"/>
                    <a:pt x="595" y="2453"/>
                  </a:cubicBezTo>
                  <a:cubicBezTo>
                    <a:pt x="596" y="2452"/>
                    <a:pt x="597" y="2451"/>
                    <a:pt x="598" y="2449"/>
                  </a:cubicBezTo>
                  <a:cubicBezTo>
                    <a:pt x="599" y="2448"/>
                    <a:pt x="600" y="2447"/>
                    <a:pt x="601" y="2445"/>
                  </a:cubicBezTo>
                  <a:cubicBezTo>
                    <a:pt x="600" y="2445"/>
                    <a:pt x="600" y="2444"/>
                    <a:pt x="599" y="2444"/>
                  </a:cubicBezTo>
                  <a:cubicBezTo>
                    <a:pt x="319" y="2217"/>
                    <a:pt x="319" y="2217"/>
                    <a:pt x="319" y="2217"/>
                  </a:cubicBezTo>
                  <a:cubicBezTo>
                    <a:pt x="318" y="2217"/>
                    <a:pt x="318" y="2216"/>
                    <a:pt x="317" y="2216"/>
                  </a:cubicBezTo>
                  <a:cubicBezTo>
                    <a:pt x="318" y="2214"/>
                    <a:pt x="319" y="2213"/>
                    <a:pt x="320" y="2212"/>
                  </a:cubicBezTo>
                  <a:cubicBezTo>
                    <a:pt x="321" y="2210"/>
                    <a:pt x="322" y="2209"/>
                    <a:pt x="323" y="2207"/>
                  </a:cubicBezTo>
                  <a:cubicBezTo>
                    <a:pt x="324" y="2205"/>
                    <a:pt x="325" y="2204"/>
                    <a:pt x="326" y="2203"/>
                  </a:cubicBezTo>
                  <a:cubicBezTo>
                    <a:pt x="331" y="2193"/>
                    <a:pt x="334" y="2182"/>
                    <a:pt x="334" y="2171"/>
                  </a:cubicBezTo>
                  <a:cubicBezTo>
                    <a:pt x="334" y="2159"/>
                    <a:pt x="331" y="2149"/>
                    <a:pt x="326" y="2138"/>
                  </a:cubicBezTo>
                  <a:cubicBezTo>
                    <a:pt x="326" y="2138"/>
                    <a:pt x="327" y="2137"/>
                    <a:pt x="328" y="2137"/>
                  </a:cubicBezTo>
                  <a:cubicBezTo>
                    <a:pt x="608" y="1910"/>
                    <a:pt x="608" y="1910"/>
                    <a:pt x="608" y="1910"/>
                  </a:cubicBezTo>
                  <a:cubicBezTo>
                    <a:pt x="609" y="1909"/>
                    <a:pt x="610" y="1908"/>
                    <a:pt x="611" y="1907"/>
                  </a:cubicBezTo>
                  <a:cubicBezTo>
                    <a:pt x="612" y="1908"/>
                    <a:pt x="613" y="1909"/>
                    <a:pt x="614" y="1910"/>
                  </a:cubicBezTo>
                  <a:cubicBezTo>
                    <a:pt x="893" y="2137"/>
                    <a:pt x="893" y="2137"/>
                    <a:pt x="893" y="2137"/>
                  </a:cubicBezTo>
                  <a:cubicBezTo>
                    <a:pt x="894" y="2137"/>
                    <a:pt x="895" y="2138"/>
                    <a:pt x="895" y="2138"/>
                  </a:cubicBezTo>
                  <a:cubicBezTo>
                    <a:pt x="896" y="2137"/>
                    <a:pt x="897" y="2136"/>
                    <a:pt x="898" y="2134"/>
                  </a:cubicBezTo>
                  <a:cubicBezTo>
                    <a:pt x="899" y="2133"/>
                    <a:pt x="900" y="2132"/>
                    <a:pt x="901" y="2130"/>
                  </a:cubicBezTo>
                  <a:cubicBezTo>
                    <a:pt x="900" y="2130"/>
                    <a:pt x="900" y="2129"/>
                    <a:pt x="899" y="2129"/>
                  </a:cubicBezTo>
                  <a:cubicBezTo>
                    <a:pt x="620" y="1901"/>
                    <a:pt x="620" y="1901"/>
                    <a:pt x="620" y="1901"/>
                  </a:cubicBezTo>
                  <a:cubicBezTo>
                    <a:pt x="619" y="1901"/>
                    <a:pt x="619" y="1900"/>
                    <a:pt x="618" y="1900"/>
                  </a:cubicBezTo>
                  <a:cubicBezTo>
                    <a:pt x="619" y="1898"/>
                    <a:pt x="620" y="1897"/>
                    <a:pt x="621" y="1896"/>
                  </a:cubicBezTo>
                  <a:cubicBezTo>
                    <a:pt x="622" y="1894"/>
                    <a:pt x="623" y="1893"/>
                    <a:pt x="624" y="1892"/>
                  </a:cubicBezTo>
                  <a:cubicBezTo>
                    <a:pt x="625" y="1890"/>
                    <a:pt x="626" y="1889"/>
                    <a:pt x="627" y="1888"/>
                  </a:cubicBezTo>
                  <a:cubicBezTo>
                    <a:pt x="632" y="1877"/>
                    <a:pt x="635" y="1867"/>
                    <a:pt x="635" y="1855"/>
                  </a:cubicBezTo>
                  <a:cubicBezTo>
                    <a:pt x="635" y="1844"/>
                    <a:pt x="632" y="1833"/>
                    <a:pt x="627" y="1823"/>
                  </a:cubicBezTo>
                  <a:cubicBezTo>
                    <a:pt x="627" y="1823"/>
                    <a:pt x="628" y="1822"/>
                    <a:pt x="629" y="1822"/>
                  </a:cubicBezTo>
                  <a:cubicBezTo>
                    <a:pt x="908" y="1594"/>
                    <a:pt x="908" y="1594"/>
                    <a:pt x="908" y="1594"/>
                  </a:cubicBezTo>
                  <a:cubicBezTo>
                    <a:pt x="909" y="1593"/>
                    <a:pt x="910" y="1592"/>
                    <a:pt x="911" y="1591"/>
                  </a:cubicBezTo>
                  <a:cubicBezTo>
                    <a:pt x="912" y="1592"/>
                    <a:pt x="913" y="1593"/>
                    <a:pt x="914" y="1594"/>
                  </a:cubicBezTo>
                  <a:cubicBezTo>
                    <a:pt x="1194" y="1822"/>
                    <a:pt x="1194" y="1822"/>
                    <a:pt x="1194" y="1822"/>
                  </a:cubicBezTo>
                  <a:cubicBezTo>
                    <a:pt x="1195" y="1822"/>
                    <a:pt x="1196" y="1823"/>
                    <a:pt x="1196" y="1823"/>
                  </a:cubicBezTo>
                  <a:cubicBezTo>
                    <a:pt x="1197" y="1822"/>
                    <a:pt x="1198" y="1821"/>
                    <a:pt x="1199" y="1818"/>
                  </a:cubicBezTo>
                  <a:cubicBezTo>
                    <a:pt x="1200" y="1817"/>
                    <a:pt x="1201" y="1816"/>
                    <a:pt x="1202" y="1814"/>
                  </a:cubicBezTo>
                  <a:cubicBezTo>
                    <a:pt x="1201" y="1814"/>
                    <a:pt x="1201" y="1813"/>
                    <a:pt x="1200" y="1813"/>
                  </a:cubicBezTo>
                  <a:cubicBezTo>
                    <a:pt x="920" y="1586"/>
                    <a:pt x="920" y="1586"/>
                    <a:pt x="920" y="1586"/>
                  </a:cubicBezTo>
                  <a:cubicBezTo>
                    <a:pt x="919" y="1586"/>
                    <a:pt x="919" y="1585"/>
                    <a:pt x="918" y="1585"/>
                  </a:cubicBezTo>
                  <a:cubicBezTo>
                    <a:pt x="919" y="1583"/>
                    <a:pt x="920" y="1582"/>
                    <a:pt x="921" y="1581"/>
                  </a:cubicBezTo>
                  <a:cubicBezTo>
                    <a:pt x="922" y="1579"/>
                    <a:pt x="923" y="1578"/>
                    <a:pt x="924" y="1577"/>
                  </a:cubicBezTo>
                  <a:cubicBezTo>
                    <a:pt x="925" y="1574"/>
                    <a:pt x="926" y="1573"/>
                    <a:pt x="927" y="1572"/>
                  </a:cubicBezTo>
                  <a:cubicBezTo>
                    <a:pt x="932" y="1562"/>
                    <a:pt x="935" y="1551"/>
                    <a:pt x="935" y="1540"/>
                  </a:cubicBezTo>
                  <a:cubicBezTo>
                    <a:pt x="935" y="1528"/>
                    <a:pt x="932" y="1518"/>
                    <a:pt x="927" y="1507"/>
                  </a:cubicBezTo>
                  <a:cubicBezTo>
                    <a:pt x="927" y="1507"/>
                    <a:pt x="928" y="1506"/>
                    <a:pt x="929" y="1506"/>
                  </a:cubicBezTo>
                  <a:cubicBezTo>
                    <a:pt x="1209" y="1279"/>
                    <a:pt x="1209" y="1279"/>
                    <a:pt x="1209" y="1279"/>
                  </a:cubicBezTo>
                  <a:cubicBezTo>
                    <a:pt x="1210" y="1278"/>
                    <a:pt x="1211" y="1277"/>
                    <a:pt x="1212" y="1276"/>
                  </a:cubicBezTo>
                  <a:cubicBezTo>
                    <a:pt x="1213" y="1277"/>
                    <a:pt x="1214" y="1278"/>
                    <a:pt x="1215" y="1279"/>
                  </a:cubicBezTo>
                  <a:cubicBezTo>
                    <a:pt x="1494" y="1506"/>
                    <a:pt x="1494" y="1506"/>
                    <a:pt x="1494" y="1506"/>
                  </a:cubicBezTo>
                  <a:cubicBezTo>
                    <a:pt x="1495" y="1506"/>
                    <a:pt x="1496" y="1507"/>
                    <a:pt x="1496" y="1507"/>
                  </a:cubicBezTo>
                  <a:cubicBezTo>
                    <a:pt x="1497" y="1506"/>
                    <a:pt x="1498" y="1505"/>
                    <a:pt x="1499" y="1503"/>
                  </a:cubicBezTo>
                  <a:cubicBezTo>
                    <a:pt x="1500" y="1502"/>
                    <a:pt x="1501" y="1501"/>
                    <a:pt x="1502" y="1499"/>
                  </a:cubicBezTo>
                  <a:cubicBezTo>
                    <a:pt x="1501" y="1499"/>
                    <a:pt x="1501" y="1498"/>
                    <a:pt x="1500" y="1498"/>
                  </a:cubicBezTo>
                  <a:cubicBezTo>
                    <a:pt x="1221" y="1271"/>
                    <a:pt x="1221" y="1271"/>
                    <a:pt x="1221" y="1271"/>
                  </a:cubicBezTo>
                  <a:cubicBezTo>
                    <a:pt x="1220" y="1271"/>
                    <a:pt x="1220" y="1270"/>
                    <a:pt x="1219" y="1270"/>
                  </a:cubicBezTo>
                  <a:cubicBezTo>
                    <a:pt x="1220" y="1267"/>
                    <a:pt x="1221" y="1266"/>
                    <a:pt x="1222" y="1265"/>
                  </a:cubicBezTo>
                  <a:cubicBezTo>
                    <a:pt x="1223" y="1263"/>
                    <a:pt x="1224" y="1262"/>
                    <a:pt x="1225" y="1261"/>
                  </a:cubicBezTo>
                  <a:cubicBezTo>
                    <a:pt x="1226" y="1259"/>
                    <a:pt x="1227" y="1258"/>
                    <a:pt x="1228" y="1257"/>
                  </a:cubicBezTo>
                  <a:cubicBezTo>
                    <a:pt x="1233" y="1246"/>
                    <a:pt x="1236" y="1236"/>
                    <a:pt x="1236" y="1224"/>
                  </a:cubicBezTo>
                  <a:cubicBezTo>
                    <a:pt x="1236" y="1213"/>
                    <a:pt x="1233" y="1202"/>
                    <a:pt x="1228" y="1192"/>
                  </a:cubicBezTo>
                  <a:cubicBezTo>
                    <a:pt x="1228" y="1192"/>
                    <a:pt x="1229" y="1191"/>
                    <a:pt x="1230" y="1191"/>
                  </a:cubicBezTo>
                  <a:cubicBezTo>
                    <a:pt x="1509" y="964"/>
                    <a:pt x="1509" y="964"/>
                    <a:pt x="1509" y="964"/>
                  </a:cubicBezTo>
                  <a:cubicBezTo>
                    <a:pt x="1510" y="963"/>
                    <a:pt x="1511" y="962"/>
                    <a:pt x="1512" y="960"/>
                  </a:cubicBezTo>
                  <a:cubicBezTo>
                    <a:pt x="1513" y="962"/>
                    <a:pt x="1514" y="963"/>
                    <a:pt x="1515" y="964"/>
                  </a:cubicBezTo>
                  <a:cubicBezTo>
                    <a:pt x="1795" y="1191"/>
                    <a:pt x="1795" y="1191"/>
                    <a:pt x="1795" y="1191"/>
                  </a:cubicBezTo>
                  <a:cubicBezTo>
                    <a:pt x="1796" y="1191"/>
                    <a:pt x="1797" y="1192"/>
                    <a:pt x="1797" y="1192"/>
                  </a:cubicBezTo>
                  <a:cubicBezTo>
                    <a:pt x="1798" y="1191"/>
                    <a:pt x="1799" y="1190"/>
                    <a:pt x="1800" y="1188"/>
                  </a:cubicBezTo>
                  <a:cubicBezTo>
                    <a:pt x="1801" y="1187"/>
                    <a:pt x="1802" y="1185"/>
                    <a:pt x="1803" y="1183"/>
                  </a:cubicBezTo>
                  <a:cubicBezTo>
                    <a:pt x="1802" y="1183"/>
                    <a:pt x="1802" y="1182"/>
                    <a:pt x="1801" y="1182"/>
                  </a:cubicBezTo>
                  <a:cubicBezTo>
                    <a:pt x="1521" y="955"/>
                    <a:pt x="1521" y="955"/>
                    <a:pt x="1521" y="955"/>
                  </a:cubicBezTo>
                  <a:cubicBezTo>
                    <a:pt x="1520" y="955"/>
                    <a:pt x="1520" y="954"/>
                    <a:pt x="1519" y="954"/>
                  </a:cubicBezTo>
                  <a:cubicBezTo>
                    <a:pt x="1520" y="952"/>
                    <a:pt x="1521" y="951"/>
                    <a:pt x="1522" y="950"/>
                  </a:cubicBezTo>
                  <a:cubicBezTo>
                    <a:pt x="1523" y="948"/>
                    <a:pt x="1524" y="947"/>
                    <a:pt x="1525" y="946"/>
                  </a:cubicBezTo>
                  <a:cubicBezTo>
                    <a:pt x="1526" y="944"/>
                    <a:pt x="1527" y="943"/>
                    <a:pt x="1528" y="942"/>
                  </a:cubicBezTo>
                  <a:cubicBezTo>
                    <a:pt x="1533" y="931"/>
                    <a:pt x="1536" y="921"/>
                    <a:pt x="1536" y="909"/>
                  </a:cubicBezTo>
                  <a:cubicBezTo>
                    <a:pt x="1536" y="897"/>
                    <a:pt x="1533" y="887"/>
                    <a:pt x="1528" y="876"/>
                  </a:cubicBezTo>
                  <a:cubicBezTo>
                    <a:pt x="1528" y="876"/>
                    <a:pt x="1529" y="875"/>
                    <a:pt x="1530" y="875"/>
                  </a:cubicBezTo>
                  <a:cubicBezTo>
                    <a:pt x="1810" y="648"/>
                    <a:pt x="1810" y="648"/>
                    <a:pt x="1810" y="648"/>
                  </a:cubicBezTo>
                  <a:cubicBezTo>
                    <a:pt x="1811" y="647"/>
                    <a:pt x="1812" y="646"/>
                    <a:pt x="1813" y="645"/>
                  </a:cubicBezTo>
                  <a:cubicBezTo>
                    <a:pt x="1814" y="646"/>
                    <a:pt x="1815" y="647"/>
                    <a:pt x="1816" y="648"/>
                  </a:cubicBezTo>
                  <a:cubicBezTo>
                    <a:pt x="2095" y="875"/>
                    <a:pt x="2095" y="875"/>
                    <a:pt x="2095" y="875"/>
                  </a:cubicBezTo>
                  <a:cubicBezTo>
                    <a:pt x="2096" y="875"/>
                    <a:pt x="2097" y="876"/>
                    <a:pt x="2097" y="876"/>
                  </a:cubicBezTo>
                  <a:cubicBezTo>
                    <a:pt x="2097" y="876"/>
                    <a:pt x="2097" y="876"/>
                    <a:pt x="2097" y="876"/>
                  </a:cubicBezTo>
                  <a:cubicBezTo>
                    <a:pt x="2098" y="875"/>
                    <a:pt x="2099" y="874"/>
                    <a:pt x="2100" y="872"/>
                  </a:cubicBezTo>
                  <a:cubicBezTo>
                    <a:pt x="2101" y="871"/>
                    <a:pt x="2102" y="870"/>
                    <a:pt x="2102" y="869"/>
                  </a:cubicBezTo>
                  <a:cubicBezTo>
                    <a:pt x="2103" y="869"/>
                    <a:pt x="2103" y="868"/>
                    <a:pt x="2103" y="868"/>
                  </a:cubicBezTo>
                  <a:cubicBezTo>
                    <a:pt x="2102" y="868"/>
                    <a:pt x="2102" y="867"/>
                    <a:pt x="2101" y="867"/>
                  </a:cubicBezTo>
                  <a:cubicBezTo>
                    <a:pt x="1822" y="640"/>
                    <a:pt x="1822" y="640"/>
                    <a:pt x="1822" y="640"/>
                  </a:cubicBezTo>
                  <a:cubicBezTo>
                    <a:pt x="1821" y="640"/>
                    <a:pt x="1821" y="639"/>
                    <a:pt x="1820" y="639"/>
                  </a:cubicBezTo>
                  <a:cubicBezTo>
                    <a:pt x="1821" y="637"/>
                    <a:pt x="1822" y="636"/>
                    <a:pt x="1823" y="634"/>
                  </a:cubicBezTo>
                  <a:cubicBezTo>
                    <a:pt x="1824" y="632"/>
                    <a:pt x="1825" y="631"/>
                    <a:pt x="1826" y="630"/>
                  </a:cubicBezTo>
                  <a:cubicBezTo>
                    <a:pt x="1827" y="628"/>
                    <a:pt x="1828" y="627"/>
                    <a:pt x="1829" y="626"/>
                  </a:cubicBezTo>
                  <a:cubicBezTo>
                    <a:pt x="1834" y="616"/>
                    <a:pt x="1837" y="605"/>
                    <a:pt x="1837" y="593"/>
                  </a:cubicBezTo>
                  <a:cubicBezTo>
                    <a:pt x="1837" y="582"/>
                    <a:pt x="1834" y="571"/>
                    <a:pt x="1829" y="561"/>
                  </a:cubicBezTo>
                  <a:cubicBezTo>
                    <a:pt x="1829" y="561"/>
                    <a:pt x="1830" y="560"/>
                    <a:pt x="1831" y="560"/>
                  </a:cubicBezTo>
                  <a:cubicBezTo>
                    <a:pt x="2110" y="333"/>
                    <a:pt x="2110" y="333"/>
                    <a:pt x="2110" y="333"/>
                  </a:cubicBezTo>
                  <a:cubicBezTo>
                    <a:pt x="2111" y="332"/>
                    <a:pt x="2112" y="331"/>
                    <a:pt x="2113" y="330"/>
                  </a:cubicBezTo>
                  <a:cubicBezTo>
                    <a:pt x="2114" y="331"/>
                    <a:pt x="2115" y="332"/>
                    <a:pt x="2116" y="333"/>
                  </a:cubicBezTo>
                  <a:cubicBezTo>
                    <a:pt x="2395" y="560"/>
                    <a:pt x="2395" y="560"/>
                    <a:pt x="2395" y="560"/>
                  </a:cubicBezTo>
                  <a:cubicBezTo>
                    <a:pt x="2396" y="560"/>
                    <a:pt x="2397" y="561"/>
                    <a:pt x="2397" y="561"/>
                  </a:cubicBezTo>
                  <a:cubicBezTo>
                    <a:pt x="2397" y="561"/>
                    <a:pt x="2397" y="561"/>
                    <a:pt x="2397" y="561"/>
                  </a:cubicBezTo>
                  <a:cubicBezTo>
                    <a:pt x="2398" y="560"/>
                    <a:pt x="2400" y="559"/>
                    <a:pt x="2401" y="557"/>
                  </a:cubicBezTo>
                  <a:cubicBezTo>
                    <a:pt x="2402" y="556"/>
                    <a:pt x="2402" y="555"/>
                    <a:pt x="2403" y="552"/>
                  </a:cubicBezTo>
                  <a:cubicBezTo>
                    <a:pt x="2403" y="552"/>
                    <a:pt x="2403" y="552"/>
                    <a:pt x="2403" y="552"/>
                  </a:cubicBezTo>
                  <a:cubicBezTo>
                    <a:pt x="2402" y="552"/>
                    <a:pt x="2402" y="551"/>
                    <a:pt x="2402" y="551"/>
                  </a:cubicBezTo>
                  <a:cubicBezTo>
                    <a:pt x="2122" y="324"/>
                    <a:pt x="2122" y="324"/>
                    <a:pt x="2122" y="324"/>
                  </a:cubicBezTo>
                  <a:cubicBezTo>
                    <a:pt x="2121" y="324"/>
                    <a:pt x="2121" y="323"/>
                    <a:pt x="2120" y="323"/>
                  </a:cubicBezTo>
                  <a:cubicBezTo>
                    <a:pt x="2120" y="323"/>
                    <a:pt x="2120" y="323"/>
                    <a:pt x="2120" y="323"/>
                  </a:cubicBezTo>
                  <a:cubicBezTo>
                    <a:pt x="2121" y="321"/>
                    <a:pt x="2122" y="320"/>
                    <a:pt x="2123" y="319"/>
                  </a:cubicBezTo>
                  <a:cubicBezTo>
                    <a:pt x="2124" y="317"/>
                    <a:pt x="2125" y="316"/>
                    <a:pt x="2126" y="315"/>
                  </a:cubicBezTo>
                  <a:cubicBezTo>
                    <a:pt x="2127" y="313"/>
                    <a:pt x="2128" y="312"/>
                    <a:pt x="2129" y="311"/>
                  </a:cubicBezTo>
                  <a:cubicBezTo>
                    <a:pt x="2129" y="311"/>
                    <a:pt x="2129" y="311"/>
                    <a:pt x="2129" y="311"/>
                  </a:cubicBezTo>
                  <a:cubicBezTo>
                    <a:pt x="2134" y="300"/>
                    <a:pt x="2137" y="290"/>
                    <a:pt x="2137" y="278"/>
                  </a:cubicBezTo>
                  <a:cubicBezTo>
                    <a:pt x="2137" y="266"/>
                    <a:pt x="2134" y="256"/>
                    <a:pt x="2129" y="245"/>
                  </a:cubicBezTo>
                  <a:cubicBezTo>
                    <a:pt x="2129" y="245"/>
                    <a:pt x="2130" y="244"/>
                    <a:pt x="2131" y="244"/>
                  </a:cubicBezTo>
                  <a:cubicBezTo>
                    <a:pt x="2411" y="17"/>
                    <a:pt x="2411" y="17"/>
                    <a:pt x="2411" y="17"/>
                  </a:cubicBezTo>
                  <a:cubicBezTo>
                    <a:pt x="2412" y="16"/>
                    <a:pt x="2413" y="15"/>
                    <a:pt x="2414" y="14"/>
                  </a:cubicBezTo>
                  <a:cubicBezTo>
                    <a:pt x="2414" y="8"/>
                    <a:pt x="2414" y="8"/>
                    <a:pt x="2414" y="8"/>
                  </a:cubicBezTo>
                  <a:cubicBezTo>
                    <a:pt x="2414" y="0"/>
                    <a:pt x="2414" y="0"/>
                    <a:pt x="2414" y="0"/>
                  </a:cubicBezTo>
                  <a:cubicBezTo>
                    <a:pt x="2413" y="2"/>
                    <a:pt x="2412" y="3"/>
                    <a:pt x="2411" y="4"/>
                  </a:cubicBezTo>
                  <a:cubicBezTo>
                    <a:pt x="2409" y="5"/>
                    <a:pt x="2408" y="7"/>
                    <a:pt x="2407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4" name="Freeform 101"/>
            <p:cNvSpPr>
              <a:spLocks/>
            </p:cNvSpPr>
            <p:nvPr/>
          </p:nvSpPr>
          <p:spPr bwMode="auto">
            <a:xfrm>
              <a:off x="12182475" y="3663950"/>
              <a:ext cx="6350" cy="31750"/>
            </a:xfrm>
            <a:custGeom>
              <a:avLst/>
              <a:gdLst>
                <a:gd name="T0" fmla="*/ 4 w 10"/>
                <a:gd name="T1" fmla="*/ 10 h 50"/>
                <a:gd name="T2" fmla="*/ 4 w 10"/>
                <a:gd name="T3" fmla="*/ 10 h 50"/>
                <a:gd name="T4" fmla="*/ 0 w 10"/>
                <a:gd name="T5" fmla="*/ 30 h 50"/>
                <a:gd name="T6" fmla="*/ 4 w 10"/>
                <a:gd name="T7" fmla="*/ 50 h 50"/>
                <a:gd name="T8" fmla="*/ 4 w 10"/>
                <a:gd name="T9" fmla="*/ 50 h 50"/>
                <a:gd name="T10" fmla="*/ 7 w 10"/>
                <a:gd name="T11" fmla="*/ 44 h 50"/>
                <a:gd name="T12" fmla="*/ 8 w 10"/>
                <a:gd name="T13" fmla="*/ 39 h 50"/>
                <a:gd name="T14" fmla="*/ 9 w 10"/>
                <a:gd name="T15" fmla="*/ 37 h 50"/>
                <a:gd name="T16" fmla="*/ 9 w 10"/>
                <a:gd name="T17" fmla="*/ 36 h 50"/>
                <a:gd name="T18" fmla="*/ 10 w 10"/>
                <a:gd name="T19" fmla="*/ 30 h 50"/>
                <a:gd name="T20" fmla="*/ 10 w 10"/>
                <a:gd name="T21" fmla="*/ 10 h 50"/>
                <a:gd name="T22" fmla="*/ 10 w 10"/>
                <a:gd name="T23" fmla="*/ 1 h 50"/>
                <a:gd name="T24" fmla="*/ 10 w 10"/>
                <a:gd name="T25" fmla="*/ 0 h 50"/>
                <a:gd name="T26" fmla="*/ 7 w 10"/>
                <a:gd name="T27" fmla="*/ 4 h 50"/>
                <a:gd name="T28" fmla="*/ 4 w 10"/>
                <a:gd name="T29" fmla="*/ 1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0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2" y="17"/>
                    <a:pt x="0" y="24"/>
                    <a:pt x="0" y="30"/>
                  </a:cubicBezTo>
                  <a:cubicBezTo>
                    <a:pt x="0" y="36"/>
                    <a:pt x="2" y="44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6" y="48"/>
                    <a:pt x="7" y="46"/>
                    <a:pt x="7" y="44"/>
                  </a:cubicBezTo>
                  <a:cubicBezTo>
                    <a:pt x="7" y="43"/>
                    <a:pt x="8" y="41"/>
                    <a:pt x="8" y="39"/>
                  </a:cubicBezTo>
                  <a:cubicBezTo>
                    <a:pt x="8" y="38"/>
                    <a:pt x="9" y="38"/>
                    <a:pt x="9" y="37"/>
                  </a:cubicBezTo>
                  <a:cubicBezTo>
                    <a:pt x="9" y="37"/>
                    <a:pt x="9" y="37"/>
                    <a:pt x="9" y="36"/>
                  </a:cubicBezTo>
                  <a:cubicBezTo>
                    <a:pt x="9" y="34"/>
                    <a:pt x="10" y="32"/>
                    <a:pt x="10" y="3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4"/>
                    <a:pt x="10" y="2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9" y="1"/>
                    <a:pt x="8" y="3"/>
                    <a:pt x="7" y="4"/>
                  </a:cubicBezTo>
                  <a:cubicBezTo>
                    <a:pt x="6" y="6"/>
                    <a:pt x="5" y="9"/>
                    <a:pt x="4" y="1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5" name="Freeform 102"/>
            <p:cNvSpPr>
              <a:spLocks/>
            </p:cNvSpPr>
            <p:nvPr/>
          </p:nvSpPr>
          <p:spPr bwMode="auto">
            <a:xfrm>
              <a:off x="11036300" y="3706813"/>
              <a:ext cx="1152525" cy="1182687"/>
            </a:xfrm>
            <a:custGeom>
              <a:avLst/>
              <a:gdLst>
                <a:gd name="T0" fmla="*/ 1519 w 1813"/>
                <a:gd name="T1" fmla="*/ 240 h 1856"/>
                <a:gd name="T2" fmla="*/ 1502 w 1813"/>
                <a:gd name="T3" fmla="*/ 278 h 1856"/>
                <a:gd name="T4" fmla="*/ 1515 w 1813"/>
                <a:gd name="T5" fmla="*/ 264 h 1856"/>
                <a:gd name="T6" fmla="*/ 1521 w 1813"/>
                <a:gd name="T7" fmla="*/ 302 h 1856"/>
                <a:gd name="T8" fmla="*/ 1505 w 1813"/>
                <a:gd name="T9" fmla="*/ 323 h 1856"/>
                <a:gd name="T10" fmla="*/ 1215 w 1813"/>
                <a:gd name="T11" fmla="*/ 560 h 1856"/>
                <a:gd name="T12" fmla="*/ 1202 w 1813"/>
                <a:gd name="T13" fmla="*/ 594 h 1856"/>
                <a:gd name="T14" fmla="*/ 1212 w 1813"/>
                <a:gd name="T15" fmla="*/ 589 h 1856"/>
                <a:gd name="T16" fmla="*/ 1227 w 1813"/>
                <a:gd name="T17" fmla="*/ 594 h 1856"/>
                <a:gd name="T18" fmla="*/ 1209 w 1813"/>
                <a:gd name="T19" fmla="*/ 635 h 1856"/>
                <a:gd name="T20" fmla="*/ 918 w 1813"/>
                <a:gd name="T21" fmla="*/ 871 h 1856"/>
                <a:gd name="T22" fmla="*/ 902 w 1813"/>
                <a:gd name="T23" fmla="*/ 899 h 1856"/>
                <a:gd name="T24" fmla="*/ 911 w 1813"/>
                <a:gd name="T25" fmla="*/ 909 h 1856"/>
                <a:gd name="T26" fmla="*/ 926 w 1813"/>
                <a:gd name="T27" fmla="*/ 909 h 1856"/>
                <a:gd name="T28" fmla="*/ 911 w 1813"/>
                <a:gd name="T29" fmla="*/ 947 h 1856"/>
                <a:gd name="T30" fmla="*/ 621 w 1813"/>
                <a:gd name="T31" fmla="*/ 1184 h 1856"/>
                <a:gd name="T32" fmla="*/ 605 w 1813"/>
                <a:gd name="T33" fmla="*/ 1205 h 1856"/>
                <a:gd name="T34" fmla="*/ 608 w 1813"/>
                <a:gd name="T35" fmla="*/ 1239 h 1856"/>
                <a:gd name="T36" fmla="*/ 620 w 1813"/>
                <a:gd name="T37" fmla="*/ 1201 h 1856"/>
                <a:gd name="T38" fmla="*/ 614 w 1813"/>
                <a:gd name="T39" fmla="*/ 1259 h 1856"/>
                <a:gd name="T40" fmla="*/ 322 w 1813"/>
                <a:gd name="T41" fmla="*/ 1498 h 1856"/>
                <a:gd name="T42" fmla="*/ 310 w 1813"/>
                <a:gd name="T43" fmla="*/ 1511 h 1856"/>
                <a:gd name="T44" fmla="*/ 304 w 1813"/>
                <a:gd name="T45" fmla="*/ 1560 h 1856"/>
                <a:gd name="T46" fmla="*/ 319 w 1813"/>
                <a:gd name="T47" fmla="*/ 1516 h 1856"/>
                <a:gd name="T48" fmla="*/ 313 w 1813"/>
                <a:gd name="T49" fmla="*/ 1574 h 1856"/>
                <a:gd name="T50" fmla="*/ 301 w 1813"/>
                <a:gd name="T51" fmla="*/ 1587 h 1856"/>
                <a:gd name="T52" fmla="*/ 13 w 1813"/>
                <a:gd name="T53" fmla="*/ 1822 h 1856"/>
                <a:gd name="T54" fmla="*/ 5 w 1813"/>
                <a:gd name="T55" fmla="*/ 1856 h 1856"/>
                <a:gd name="T56" fmla="*/ 24 w 1813"/>
                <a:gd name="T57" fmla="*/ 1856 h 1856"/>
                <a:gd name="T58" fmla="*/ 34 w 1813"/>
                <a:gd name="T59" fmla="*/ 1856 h 1856"/>
                <a:gd name="T60" fmla="*/ 313 w 1813"/>
                <a:gd name="T61" fmla="*/ 1595 h 1856"/>
                <a:gd name="T62" fmla="*/ 601 w 1813"/>
                <a:gd name="T63" fmla="*/ 1815 h 1856"/>
                <a:gd name="T64" fmla="*/ 323 w 1813"/>
                <a:gd name="T65" fmla="*/ 1577 h 1856"/>
                <a:gd name="T66" fmla="*/ 328 w 1813"/>
                <a:gd name="T67" fmla="*/ 1507 h 1856"/>
                <a:gd name="T68" fmla="*/ 895 w 1813"/>
                <a:gd name="T69" fmla="*/ 1508 h 1856"/>
                <a:gd name="T70" fmla="*/ 899 w 1813"/>
                <a:gd name="T71" fmla="*/ 1498 h 1856"/>
                <a:gd name="T72" fmla="*/ 618 w 1813"/>
                <a:gd name="T73" fmla="*/ 1270 h 1856"/>
                <a:gd name="T74" fmla="*/ 635 w 1813"/>
                <a:gd name="T75" fmla="*/ 1225 h 1856"/>
                <a:gd name="T76" fmla="*/ 914 w 1813"/>
                <a:gd name="T77" fmla="*/ 964 h 1856"/>
                <a:gd name="T78" fmla="*/ 1202 w 1813"/>
                <a:gd name="T79" fmla="*/ 1184 h 1856"/>
                <a:gd name="T80" fmla="*/ 918 w 1813"/>
                <a:gd name="T81" fmla="*/ 954 h 1856"/>
                <a:gd name="T82" fmla="*/ 935 w 1813"/>
                <a:gd name="T83" fmla="*/ 909 h 1856"/>
                <a:gd name="T84" fmla="*/ 1215 w 1813"/>
                <a:gd name="T85" fmla="*/ 648 h 1856"/>
                <a:gd name="T86" fmla="*/ 1502 w 1813"/>
                <a:gd name="T87" fmla="*/ 868 h 1856"/>
                <a:gd name="T88" fmla="*/ 1219 w 1813"/>
                <a:gd name="T89" fmla="*/ 639 h 1856"/>
                <a:gd name="T90" fmla="*/ 1236 w 1813"/>
                <a:gd name="T91" fmla="*/ 594 h 1856"/>
                <a:gd name="T92" fmla="*/ 1515 w 1813"/>
                <a:gd name="T93" fmla="*/ 333 h 1856"/>
                <a:gd name="T94" fmla="*/ 1803 w 1813"/>
                <a:gd name="T95" fmla="*/ 553 h 1856"/>
                <a:gd name="T96" fmla="*/ 1519 w 1813"/>
                <a:gd name="T97" fmla="*/ 323 h 1856"/>
                <a:gd name="T98" fmla="*/ 1536 w 1813"/>
                <a:gd name="T99" fmla="*/ 278 h 1856"/>
                <a:gd name="T100" fmla="*/ 1813 w 1813"/>
                <a:gd name="T101" fmla="*/ 8 h 1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13" h="1856">
                  <a:moveTo>
                    <a:pt x="1806" y="8"/>
                  </a:moveTo>
                  <a:cubicBezTo>
                    <a:pt x="1805" y="8"/>
                    <a:pt x="1805" y="9"/>
                    <a:pt x="1804" y="9"/>
                  </a:cubicBezTo>
                  <a:cubicBezTo>
                    <a:pt x="1524" y="236"/>
                    <a:pt x="1524" y="236"/>
                    <a:pt x="1524" y="236"/>
                  </a:cubicBezTo>
                  <a:cubicBezTo>
                    <a:pt x="1523" y="236"/>
                    <a:pt x="1523" y="237"/>
                    <a:pt x="1522" y="237"/>
                  </a:cubicBezTo>
                  <a:cubicBezTo>
                    <a:pt x="1521" y="238"/>
                    <a:pt x="1520" y="239"/>
                    <a:pt x="1519" y="240"/>
                  </a:cubicBezTo>
                  <a:cubicBezTo>
                    <a:pt x="1517" y="242"/>
                    <a:pt x="1516" y="243"/>
                    <a:pt x="1515" y="244"/>
                  </a:cubicBezTo>
                  <a:cubicBezTo>
                    <a:pt x="1514" y="245"/>
                    <a:pt x="1513" y="248"/>
                    <a:pt x="1512" y="249"/>
                  </a:cubicBezTo>
                  <a:cubicBezTo>
                    <a:pt x="1511" y="250"/>
                    <a:pt x="1510" y="252"/>
                    <a:pt x="1509" y="253"/>
                  </a:cubicBezTo>
                  <a:cubicBezTo>
                    <a:pt x="1508" y="255"/>
                    <a:pt x="1507" y="257"/>
                    <a:pt x="1506" y="258"/>
                  </a:cubicBezTo>
                  <a:cubicBezTo>
                    <a:pt x="1504" y="264"/>
                    <a:pt x="1502" y="272"/>
                    <a:pt x="1502" y="278"/>
                  </a:cubicBezTo>
                  <a:cubicBezTo>
                    <a:pt x="1502" y="278"/>
                    <a:pt x="1502" y="278"/>
                    <a:pt x="1502" y="278"/>
                  </a:cubicBezTo>
                  <a:cubicBezTo>
                    <a:pt x="1502" y="285"/>
                    <a:pt x="1504" y="292"/>
                    <a:pt x="1506" y="298"/>
                  </a:cubicBezTo>
                  <a:cubicBezTo>
                    <a:pt x="1508" y="296"/>
                    <a:pt x="1509" y="294"/>
                    <a:pt x="1509" y="292"/>
                  </a:cubicBezTo>
                  <a:cubicBezTo>
                    <a:pt x="1511" y="288"/>
                    <a:pt x="1512" y="282"/>
                    <a:pt x="1512" y="278"/>
                  </a:cubicBezTo>
                  <a:cubicBezTo>
                    <a:pt x="1512" y="274"/>
                    <a:pt x="1513" y="269"/>
                    <a:pt x="1515" y="264"/>
                  </a:cubicBezTo>
                  <a:cubicBezTo>
                    <a:pt x="1515" y="262"/>
                    <a:pt x="1516" y="260"/>
                    <a:pt x="1518" y="258"/>
                  </a:cubicBezTo>
                  <a:cubicBezTo>
                    <a:pt x="1518" y="257"/>
                    <a:pt x="1520" y="255"/>
                    <a:pt x="1521" y="254"/>
                  </a:cubicBezTo>
                  <a:cubicBezTo>
                    <a:pt x="1525" y="261"/>
                    <a:pt x="1527" y="270"/>
                    <a:pt x="1527" y="278"/>
                  </a:cubicBezTo>
                  <a:cubicBezTo>
                    <a:pt x="1527" y="278"/>
                    <a:pt x="1527" y="278"/>
                    <a:pt x="1527" y="279"/>
                  </a:cubicBezTo>
                  <a:cubicBezTo>
                    <a:pt x="1527" y="287"/>
                    <a:pt x="1525" y="295"/>
                    <a:pt x="1521" y="302"/>
                  </a:cubicBezTo>
                  <a:cubicBezTo>
                    <a:pt x="1520" y="304"/>
                    <a:pt x="1519" y="305"/>
                    <a:pt x="1518" y="307"/>
                  </a:cubicBezTo>
                  <a:cubicBezTo>
                    <a:pt x="1517" y="309"/>
                    <a:pt x="1516" y="311"/>
                    <a:pt x="1515" y="312"/>
                  </a:cubicBezTo>
                  <a:cubicBezTo>
                    <a:pt x="1514" y="313"/>
                    <a:pt x="1513" y="315"/>
                    <a:pt x="1512" y="316"/>
                  </a:cubicBezTo>
                  <a:cubicBezTo>
                    <a:pt x="1511" y="317"/>
                    <a:pt x="1510" y="318"/>
                    <a:pt x="1509" y="319"/>
                  </a:cubicBezTo>
                  <a:cubicBezTo>
                    <a:pt x="1507" y="320"/>
                    <a:pt x="1506" y="322"/>
                    <a:pt x="1505" y="323"/>
                  </a:cubicBezTo>
                  <a:cubicBezTo>
                    <a:pt x="1504" y="323"/>
                    <a:pt x="1504" y="324"/>
                    <a:pt x="1503" y="324"/>
                  </a:cubicBezTo>
                  <a:cubicBezTo>
                    <a:pt x="1224" y="552"/>
                    <a:pt x="1224" y="552"/>
                    <a:pt x="1224" y="552"/>
                  </a:cubicBezTo>
                  <a:cubicBezTo>
                    <a:pt x="1223" y="552"/>
                    <a:pt x="1223" y="553"/>
                    <a:pt x="1222" y="553"/>
                  </a:cubicBezTo>
                  <a:cubicBezTo>
                    <a:pt x="1221" y="554"/>
                    <a:pt x="1220" y="555"/>
                    <a:pt x="1219" y="556"/>
                  </a:cubicBezTo>
                  <a:cubicBezTo>
                    <a:pt x="1217" y="558"/>
                    <a:pt x="1216" y="559"/>
                    <a:pt x="1215" y="560"/>
                  </a:cubicBezTo>
                  <a:cubicBezTo>
                    <a:pt x="1214" y="561"/>
                    <a:pt x="1213" y="563"/>
                    <a:pt x="1212" y="564"/>
                  </a:cubicBezTo>
                  <a:cubicBezTo>
                    <a:pt x="1211" y="565"/>
                    <a:pt x="1210" y="567"/>
                    <a:pt x="1209" y="568"/>
                  </a:cubicBezTo>
                  <a:cubicBezTo>
                    <a:pt x="1208" y="571"/>
                    <a:pt x="1207" y="573"/>
                    <a:pt x="1206" y="574"/>
                  </a:cubicBezTo>
                  <a:cubicBezTo>
                    <a:pt x="1204" y="580"/>
                    <a:pt x="1202" y="587"/>
                    <a:pt x="1202" y="594"/>
                  </a:cubicBezTo>
                  <a:cubicBezTo>
                    <a:pt x="1202" y="594"/>
                    <a:pt x="1202" y="594"/>
                    <a:pt x="1202" y="594"/>
                  </a:cubicBezTo>
                  <a:cubicBezTo>
                    <a:pt x="1202" y="600"/>
                    <a:pt x="1204" y="607"/>
                    <a:pt x="1206" y="614"/>
                  </a:cubicBezTo>
                  <a:cubicBezTo>
                    <a:pt x="1208" y="612"/>
                    <a:pt x="1209" y="609"/>
                    <a:pt x="1209" y="607"/>
                  </a:cubicBezTo>
                  <a:cubicBezTo>
                    <a:pt x="1210" y="605"/>
                    <a:pt x="1210" y="603"/>
                    <a:pt x="1211" y="601"/>
                  </a:cubicBezTo>
                  <a:cubicBezTo>
                    <a:pt x="1211" y="598"/>
                    <a:pt x="1212" y="596"/>
                    <a:pt x="1212" y="594"/>
                  </a:cubicBezTo>
                  <a:cubicBezTo>
                    <a:pt x="1212" y="592"/>
                    <a:pt x="1212" y="591"/>
                    <a:pt x="1212" y="589"/>
                  </a:cubicBezTo>
                  <a:cubicBezTo>
                    <a:pt x="1213" y="586"/>
                    <a:pt x="1213" y="583"/>
                    <a:pt x="1215" y="580"/>
                  </a:cubicBezTo>
                  <a:cubicBezTo>
                    <a:pt x="1215" y="578"/>
                    <a:pt x="1216" y="576"/>
                    <a:pt x="1218" y="574"/>
                  </a:cubicBezTo>
                  <a:cubicBezTo>
                    <a:pt x="1218" y="573"/>
                    <a:pt x="1220" y="571"/>
                    <a:pt x="1221" y="569"/>
                  </a:cubicBezTo>
                  <a:cubicBezTo>
                    <a:pt x="1225" y="577"/>
                    <a:pt x="1227" y="585"/>
                    <a:pt x="1227" y="594"/>
                  </a:cubicBezTo>
                  <a:cubicBezTo>
                    <a:pt x="1227" y="594"/>
                    <a:pt x="1227" y="594"/>
                    <a:pt x="1227" y="594"/>
                  </a:cubicBezTo>
                  <a:cubicBezTo>
                    <a:pt x="1227" y="602"/>
                    <a:pt x="1225" y="611"/>
                    <a:pt x="1221" y="618"/>
                  </a:cubicBezTo>
                  <a:cubicBezTo>
                    <a:pt x="1220" y="620"/>
                    <a:pt x="1219" y="621"/>
                    <a:pt x="1218" y="623"/>
                  </a:cubicBezTo>
                  <a:cubicBezTo>
                    <a:pt x="1217" y="624"/>
                    <a:pt x="1216" y="626"/>
                    <a:pt x="1215" y="627"/>
                  </a:cubicBezTo>
                  <a:cubicBezTo>
                    <a:pt x="1214" y="628"/>
                    <a:pt x="1213" y="630"/>
                    <a:pt x="1212" y="632"/>
                  </a:cubicBezTo>
                  <a:cubicBezTo>
                    <a:pt x="1211" y="633"/>
                    <a:pt x="1210" y="634"/>
                    <a:pt x="1209" y="635"/>
                  </a:cubicBezTo>
                  <a:cubicBezTo>
                    <a:pt x="1207" y="636"/>
                    <a:pt x="1206" y="638"/>
                    <a:pt x="1205" y="639"/>
                  </a:cubicBezTo>
                  <a:cubicBezTo>
                    <a:pt x="1204" y="639"/>
                    <a:pt x="1204" y="640"/>
                    <a:pt x="1203" y="640"/>
                  </a:cubicBezTo>
                  <a:cubicBezTo>
                    <a:pt x="923" y="867"/>
                    <a:pt x="923" y="867"/>
                    <a:pt x="923" y="867"/>
                  </a:cubicBezTo>
                  <a:cubicBezTo>
                    <a:pt x="922" y="867"/>
                    <a:pt x="922" y="868"/>
                    <a:pt x="921" y="868"/>
                  </a:cubicBezTo>
                  <a:cubicBezTo>
                    <a:pt x="920" y="869"/>
                    <a:pt x="919" y="870"/>
                    <a:pt x="918" y="871"/>
                  </a:cubicBezTo>
                  <a:cubicBezTo>
                    <a:pt x="916" y="873"/>
                    <a:pt x="915" y="875"/>
                    <a:pt x="914" y="876"/>
                  </a:cubicBezTo>
                  <a:cubicBezTo>
                    <a:pt x="913" y="877"/>
                    <a:pt x="912" y="879"/>
                    <a:pt x="911" y="880"/>
                  </a:cubicBezTo>
                  <a:cubicBezTo>
                    <a:pt x="910" y="881"/>
                    <a:pt x="909" y="883"/>
                    <a:pt x="908" y="884"/>
                  </a:cubicBezTo>
                  <a:cubicBezTo>
                    <a:pt x="907" y="886"/>
                    <a:pt x="906" y="888"/>
                    <a:pt x="905" y="889"/>
                  </a:cubicBezTo>
                  <a:cubicBezTo>
                    <a:pt x="904" y="892"/>
                    <a:pt x="903" y="896"/>
                    <a:pt x="902" y="899"/>
                  </a:cubicBezTo>
                  <a:cubicBezTo>
                    <a:pt x="902" y="903"/>
                    <a:pt x="901" y="906"/>
                    <a:pt x="901" y="909"/>
                  </a:cubicBezTo>
                  <a:cubicBezTo>
                    <a:pt x="901" y="916"/>
                    <a:pt x="903" y="923"/>
                    <a:pt x="905" y="929"/>
                  </a:cubicBezTo>
                  <a:cubicBezTo>
                    <a:pt x="907" y="927"/>
                    <a:pt x="908" y="925"/>
                    <a:pt x="908" y="923"/>
                  </a:cubicBezTo>
                  <a:cubicBezTo>
                    <a:pt x="909" y="921"/>
                    <a:pt x="910" y="919"/>
                    <a:pt x="910" y="916"/>
                  </a:cubicBezTo>
                  <a:cubicBezTo>
                    <a:pt x="911" y="914"/>
                    <a:pt x="911" y="911"/>
                    <a:pt x="911" y="909"/>
                  </a:cubicBezTo>
                  <a:cubicBezTo>
                    <a:pt x="911" y="907"/>
                    <a:pt x="912" y="905"/>
                    <a:pt x="912" y="903"/>
                  </a:cubicBezTo>
                  <a:cubicBezTo>
                    <a:pt x="912" y="900"/>
                    <a:pt x="913" y="898"/>
                    <a:pt x="914" y="896"/>
                  </a:cubicBezTo>
                  <a:cubicBezTo>
                    <a:pt x="914" y="893"/>
                    <a:pt x="915" y="891"/>
                    <a:pt x="917" y="889"/>
                  </a:cubicBezTo>
                  <a:cubicBezTo>
                    <a:pt x="917" y="888"/>
                    <a:pt x="919" y="886"/>
                    <a:pt x="920" y="885"/>
                  </a:cubicBezTo>
                  <a:cubicBezTo>
                    <a:pt x="924" y="892"/>
                    <a:pt x="926" y="901"/>
                    <a:pt x="926" y="909"/>
                  </a:cubicBezTo>
                  <a:cubicBezTo>
                    <a:pt x="926" y="914"/>
                    <a:pt x="926" y="918"/>
                    <a:pt x="925" y="922"/>
                  </a:cubicBezTo>
                  <a:cubicBezTo>
                    <a:pt x="924" y="926"/>
                    <a:pt x="922" y="930"/>
                    <a:pt x="920" y="933"/>
                  </a:cubicBezTo>
                  <a:cubicBezTo>
                    <a:pt x="919" y="936"/>
                    <a:pt x="918" y="937"/>
                    <a:pt x="917" y="939"/>
                  </a:cubicBezTo>
                  <a:cubicBezTo>
                    <a:pt x="916" y="940"/>
                    <a:pt x="915" y="942"/>
                    <a:pt x="914" y="943"/>
                  </a:cubicBezTo>
                  <a:cubicBezTo>
                    <a:pt x="913" y="944"/>
                    <a:pt x="912" y="946"/>
                    <a:pt x="911" y="947"/>
                  </a:cubicBezTo>
                  <a:cubicBezTo>
                    <a:pt x="910" y="948"/>
                    <a:pt x="909" y="949"/>
                    <a:pt x="908" y="950"/>
                  </a:cubicBezTo>
                  <a:cubicBezTo>
                    <a:pt x="906" y="951"/>
                    <a:pt x="905" y="953"/>
                    <a:pt x="904" y="955"/>
                  </a:cubicBezTo>
                  <a:cubicBezTo>
                    <a:pt x="903" y="955"/>
                    <a:pt x="903" y="956"/>
                    <a:pt x="902" y="956"/>
                  </a:cubicBezTo>
                  <a:cubicBezTo>
                    <a:pt x="623" y="1183"/>
                    <a:pt x="623" y="1183"/>
                    <a:pt x="623" y="1183"/>
                  </a:cubicBezTo>
                  <a:cubicBezTo>
                    <a:pt x="622" y="1183"/>
                    <a:pt x="622" y="1184"/>
                    <a:pt x="621" y="1184"/>
                  </a:cubicBezTo>
                  <a:cubicBezTo>
                    <a:pt x="620" y="1185"/>
                    <a:pt x="619" y="1186"/>
                    <a:pt x="618" y="1187"/>
                  </a:cubicBezTo>
                  <a:cubicBezTo>
                    <a:pt x="616" y="1189"/>
                    <a:pt x="615" y="1190"/>
                    <a:pt x="614" y="1191"/>
                  </a:cubicBezTo>
                  <a:cubicBezTo>
                    <a:pt x="613" y="1192"/>
                    <a:pt x="612" y="1194"/>
                    <a:pt x="611" y="1195"/>
                  </a:cubicBezTo>
                  <a:cubicBezTo>
                    <a:pt x="610" y="1196"/>
                    <a:pt x="609" y="1199"/>
                    <a:pt x="608" y="1200"/>
                  </a:cubicBezTo>
                  <a:cubicBezTo>
                    <a:pt x="607" y="1202"/>
                    <a:pt x="606" y="1204"/>
                    <a:pt x="605" y="1205"/>
                  </a:cubicBezTo>
                  <a:cubicBezTo>
                    <a:pt x="605" y="1205"/>
                    <a:pt x="605" y="1205"/>
                    <a:pt x="605" y="1205"/>
                  </a:cubicBezTo>
                  <a:cubicBezTo>
                    <a:pt x="603" y="1211"/>
                    <a:pt x="601" y="1219"/>
                    <a:pt x="601" y="1225"/>
                  </a:cubicBezTo>
                  <a:cubicBezTo>
                    <a:pt x="601" y="1231"/>
                    <a:pt x="603" y="1239"/>
                    <a:pt x="605" y="1245"/>
                  </a:cubicBezTo>
                  <a:cubicBezTo>
                    <a:pt x="606" y="1244"/>
                    <a:pt x="606" y="1243"/>
                    <a:pt x="607" y="1242"/>
                  </a:cubicBezTo>
                  <a:cubicBezTo>
                    <a:pt x="608" y="1241"/>
                    <a:pt x="608" y="1240"/>
                    <a:pt x="608" y="1239"/>
                  </a:cubicBezTo>
                  <a:cubicBezTo>
                    <a:pt x="610" y="1234"/>
                    <a:pt x="611" y="1229"/>
                    <a:pt x="611" y="1225"/>
                  </a:cubicBezTo>
                  <a:cubicBezTo>
                    <a:pt x="611" y="1221"/>
                    <a:pt x="612" y="1215"/>
                    <a:pt x="614" y="1211"/>
                  </a:cubicBezTo>
                  <a:cubicBezTo>
                    <a:pt x="614" y="1210"/>
                    <a:pt x="614" y="1209"/>
                    <a:pt x="615" y="1208"/>
                  </a:cubicBezTo>
                  <a:cubicBezTo>
                    <a:pt x="615" y="1207"/>
                    <a:pt x="616" y="1206"/>
                    <a:pt x="617" y="1205"/>
                  </a:cubicBezTo>
                  <a:cubicBezTo>
                    <a:pt x="617" y="1204"/>
                    <a:pt x="619" y="1202"/>
                    <a:pt x="620" y="1201"/>
                  </a:cubicBezTo>
                  <a:cubicBezTo>
                    <a:pt x="624" y="1208"/>
                    <a:pt x="626" y="1216"/>
                    <a:pt x="626" y="1225"/>
                  </a:cubicBezTo>
                  <a:cubicBezTo>
                    <a:pt x="626" y="1233"/>
                    <a:pt x="624" y="1242"/>
                    <a:pt x="620" y="1249"/>
                  </a:cubicBezTo>
                  <a:cubicBezTo>
                    <a:pt x="620" y="1249"/>
                    <a:pt x="620" y="1249"/>
                    <a:pt x="620" y="1249"/>
                  </a:cubicBezTo>
                  <a:cubicBezTo>
                    <a:pt x="619" y="1251"/>
                    <a:pt x="618" y="1252"/>
                    <a:pt x="617" y="1254"/>
                  </a:cubicBezTo>
                  <a:cubicBezTo>
                    <a:pt x="616" y="1255"/>
                    <a:pt x="615" y="1257"/>
                    <a:pt x="614" y="1259"/>
                  </a:cubicBezTo>
                  <a:cubicBezTo>
                    <a:pt x="613" y="1260"/>
                    <a:pt x="612" y="1262"/>
                    <a:pt x="611" y="1263"/>
                  </a:cubicBezTo>
                  <a:cubicBezTo>
                    <a:pt x="610" y="1264"/>
                    <a:pt x="609" y="1265"/>
                    <a:pt x="608" y="1266"/>
                  </a:cubicBezTo>
                  <a:cubicBezTo>
                    <a:pt x="606" y="1267"/>
                    <a:pt x="605" y="1269"/>
                    <a:pt x="604" y="1270"/>
                  </a:cubicBezTo>
                  <a:cubicBezTo>
                    <a:pt x="603" y="1270"/>
                    <a:pt x="603" y="1271"/>
                    <a:pt x="602" y="1271"/>
                  </a:cubicBezTo>
                  <a:cubicBezTo>
                    <a:pt x="322" y="1498"/>
                    <a:pt x="322" y="1498"/>
                    <a:pt x="322" y="1498"/>
                  </a:cubicBezTo>
                  <a:cubicBezTo>
                    <a:pt x="321" y="1498"/>
                    <a:pt x="321" y="1499"/>
                    <a:pt x="320" y="1499"/>
                  </a:cubicBezTo>
                  <a:cubicBezTo>
                    <a:pt x="320" y="1500"/>
                    <a:pt x="320" y="1500"/>
                    <a:pt x="320" y="1500"/>
                  </a:cubicBezTo>
                  <a:cubicBezTo>
                    <a:pt x="319" y="1501"/>
                    <a:pt x="318" y="1502"/>
                    <a:pt x="317" y="1503"/>
                  </a:cubicBezTo>
                  <a:cubicBezTo>
                    <a:pt x="315" y="1505"/>
                    <a:pt x="314" y="1506"/>
                    <a:pt x="313" y="1507"/>
                  </a:cubicBezTo>
                  <a:cubicBezTo>
                    <a:pt x="312" y="1508"/>
                    <a:pt x="311" y="1510"/>
                    <a:pt x="310" y="1511"/>
                  </a:cubicBezTo>
                  <a:cubicBezTo>
                    <a:pt x="309" y="1512"/>
                    <a:pt x="308" y="1514"/>
                    <a:pt x="307" y="1515"/>
                  </a:cubicBezTo>
                  <a:cubicBezTo>
                    <a:pt x="306" y="1517"/>
                    <a:pt x="305" y="1519"/>
                    <a:pt x="304" y="1520"/>
                  </a:cubicBezTo>
                  <a:cubicBezTo>
                    <a:pt x="302" y="1527"/>
                    <a:pt x="300" y="1534"/>
                    <a:pt x="300" y="1540"/>
                  </a:cubicBezTo>
                  <a:cubicBezTo>
                    <a:pt x="300" y="1547"/>
                    <a:pt x="302" y="1554"/>
                    <a:pt x="304" y="1560"/>
                  </a:cubicBezTo>
                  <a:cubicBezTo>
                    <a:pt x="304" y="1560"/>
                    <a:pt x="304" y="1560"/>
                    <a:pt x="304" y="1560"/>
                  </a:cubicBezTo>
                  <a:cubicBezTo>
                    <a:pt x="306" y="1558"/>
                    <a:pt x="307" y="1556"/>
                    <a:pt x="307" y="1554"/>
                  </a:cubicBezTo>
                  <a:cubicBezTo>
                    <a:pt x="309" y="1550"/>
                    <a:pt x="310" y="1545"/>
                    <a:pt x="310" y="1540"/>
                  </a:cubicBezTo>
                  <a:cubicBezTo>
                    <a:pt x="310" y="1536"/>
                    <a:pt x="311" y="1531"/>
                    <a:pt x="313" y="1527"/>
                  </a:cubicBezTo>
                  <a:cubicBezTo>
                    <a:pt x="313" y="1525"/>
                    <a:pt x="314" y="1523"/>
                    <a:pt x="316" y="1520"/>
                  </a:cubicBezTo>
                  <a:cubicBezTo>
                    <a:pt x="316" y="1519"/>
                    <a:pt x="318" y="1518"/>
                    <a:pt x="319" y="1516"/>
                  </a:cubicBezTo>
                  <a:cubicBezTo>
                    <a:pt x="319" y="1516"/>
                    <a:pt x="319" y="1516"/>
                    <a:pt x="319" y="1516"/>
                  </a:cubicBezTo>
                  <a:cubicBezTo>
                    <a:pt x="323" y="1524"/>
                    <a:pt x="325" y="1532"/>
                    <a:pt x="325" y="1540"/>
                  </a:cubicBezTo>
                  <a:cubicBezTo>
                    <a:pt x="325" y="1549"/>
                    <a:pt x="323" y="1557"/>
                    <a:pt x="319" y="1565"/>
                  </a:cubicBezTo>
                  <a:cubicBezTo>
                    <a:pt x="318" y="1567"/>
                    <a:pt x="317" y="1568"/>
                    <a:pt x="316" y="1570"/>
                  </a:cubicBezTo>
                  <a:cubicBezTo>
                    <a:pt x="315" y="1571"/>
                    <a:pt x="314" y="1573"/>
                    <a:pt x="313" y="1574"/>
                  </a:cubicBezTo>
                  <a:cubicBezTo>
                    <a:pt x="312" y="1575"/>
                    <a:pt x="311" y="1577"/>
                    <a:pt x="310" y="1578"/>
                  </a:cubicBezTo>
                  <a:cubicBezTo>
                    <a:pt x="309" y="1579"/>
                    <a:pt x="308" y="1580"/>
                    <a:pt x="307" y="1582"/>
                  </a:cubicBezTo>
                  <a:cubicBezTo>
                    <a:pt x="305" y="1583"/>
                    <a:pt x="304" y="1585"/>
                    <a:pt x="303" y="1586"/>
                  </a:cubicBezTo>
                  <a:cubicBezTo>
                    <a:pt x="303" y="1586"/>
                    <a:pt x="303" y="1586"/>
                    <a:pt x="303" y="1586"/>
                  </a:cubicBezTo>
                  <a:cubicBezTo>
                    <a:pt x="302" y="1586"/>
                    <a:pt x="302" y="1587"/>
                    <a:pt x="301" y="1587"/>
                  </a:cubicBezTo>
                  <a:cubicBezTo>
                    <a:pt x="301" y="1587"/>
                    <a:pt x="301" y="1587"/>
                    <a:pt x="301" y="1587"/>
                  </a:cubicBezTo>
                  <a:cubicBezTo>
                    <a:pt x="22" y="1814"/>
                    <a:pt x="22" y="1814"/>
                    <a:pt x="22" y="1814"/>
                  </a:cubicBezTo>
                  <a:cubicBezTo>
                    <a:pt x="21" y="1814"/>
                    <a:pt x="21" y="1815"/>
                    <a:pt x="20" y="1815"/>
                  </a:cubicBezTo>
                  <a:cubicBezTo>
                    <a:pt x="19" y="1816"/>
                    <a:pt x="18" y="1817"/>
                    <a:pt x="17" y="1818"/>
                  </a:cubicBezTo>
                  <a:cubicBezTo>
                    <a:pt x="15" y="1820"/>
                    <a:pt x="14" y="1821"/>
                    <a:pt x="13" y="1822"/>
                  </a:cubicBezTo>
                  <a:cubicBezTo>
                    <a:pt x="12" y="1823"/>
                    <a:pt x="11" y="1826"/>
                    <a:pt x="10" y="1827"/>
                  </a:cubicBezTo>
                  <a:cubicBezTo>
                    <a:pt x="9" y="1828"/>
                    <a:pt x="8" y="1830"/>
                    <a:pt x="7" y="1831"/>
                  </a:cubicBezTo>
                  <a:cubicBezTo>
                    <a:pt x="6" y="1833"/>
                    <a:pt x="5" y="1835"/>
                    <a:pt x="4" y="1836"/>
                  </a:cubicBezTo>
                  <a:cubicBezTo>
                    <a:pt x="2" y="1842"/>
                    <a:pt x="0" y="1850"/>
                    <a:pt x="0" y="1856"/>
                  </a:cubicBezTo>
                  <a:cubicBezTo>
                    <a:pt x="5" y="1856"/>
                    <a:pt x="5" y="1856"/>
                    <a:pt x="5" y="1856"/>
                  </a:cubicBezTo>
                  <a:cubicBezTo>
                    <a:pt x="8" y="1856"/>
                    <a:pt x="9" y="1856"/>
                    <a:pt x="10" y="1856"/>
                  </a:cubicBezTo>
                  <a:cubicBezTo>
                    <a:pt x="10" y="1856"/>
                    <a:pt x="10" y="1856"/>
                    <a:pt x="10" y="1856"/>
                  </a:cubicBezTo>
                  <a:cubicBezTo>
                    <a:pt x="14" y="1856"/>
                    <a:pt x="14" y="1856"/>
                    <a:pt x="14" y="1856"/>
                  </a:cubicBezTo>
                  <a:cubicBezTo>
                    <a:pt x="19" y="1856"/>
                    <a:pt x="19" y="1856"/>
                    <a:pt x="19" y="1856"/>
                  </a:cubicBezTo>
                  <a:cubicBezTo>
                    <a:pt x="24" y="1856"/>
                    <a:pt x="24" y="1856"/>
                    <a:pt x="24" y="1856"/>
                  </a:cubicBezTo>
                  <a:cubicBezTo>
                    <a:pt x="24" y="1848"/>
                    <a:pt x="22" y="1840"/>
                    <a:pt x="18" y="1833"/>
                  </a:cubicBezTo>
                  <a:cubicBezTo>
                    <a:pt x="19" y="1832"/>
                    <a:pt x="19" y="1832"/>
                    <a:pt x="19" y="1832"/>
                  </a:cubicBezTo>
                  <a:cubicBezTo>
                    <a:pt x="23" y="1839"/>
                    <a:pt x="25" y="1848"/>
                    <a:pt x="25" y="1856"/>
                  </a:cubicBezTo>
                  <a:cubicBezTo>
                    <a:pt x="29" y="1856"/>
                    <a:pt x="29" y="1856"/>
                    <a:pt x="29" y="1856"/>
                  </a:cubicBezTo>
                  <a:cubicBezTo>
                    <a:pt x="34" y="1856"/>
                    <a:pt x="34" y="1856"/>
                    <a:pt x="34" y="1856"/>
                  </a:cubicBezTo>
                  <a:cubicBezTo>
                    <a:pt x="34" y="1845"/>
                    <a:pt x="31" y="1834"/>
                    <a:pt x="26" y="1823"/>
                  </a:cubicBezTo>
                  <a:cubicBezTo>
                    <a:pt x="26" y="1823"/>
                    <a:pt x="27" y="1822"/>
                    <a:pt x="28" y="1822"/>
                  </a:cubicBezTo>
                  <a:cubicBezTo>
                    <a:pt x="307" y="1595"/>
                    <a:pt x="307" y="1595"/>
                    <a:pt x="307" y="1595"/>
                  </a:cubicBezTo>
                  <a:cubicBezTo>
                    <a:pt x="308" y="1594"/>
                    <a:pt x="309" y="1593"/>
                    <a:pt x="310" y="1592"/>
                  </a:cubicBezTo>
                  <a:cubicBezTo>
                    <a:pt x="311" y="1593"/>
                    <a:pt x="312" y="1594"/>
                    <a:pt x="313" y="1595"/>
                  </a:cubicBezTo>
                  <a:cubicBezTo>
                    <a:pt x="593" y="1822"/>
                    <a:pt x="593" y="1822"/>
                    <a:pt x="593" y="1822"/>
                  </a:cubicBezTo>
                  <a:cubicBezTo>
                    <a:pt x="594" y="1822"/>
                    <a:pt x="595" y="1823"/>
                    <a:pt x="595" y="1823"/>
                  </a:cubicBezTo>
                  <a:cubicBezTo>
                    <a:pt x="595" y="1823"/>
                    <a:pt x="595" y="1823"/>
                    <a:pt x="595" y="1823"/>
                  </a:cubicBezTo>
                  <a:cubicBezTo>
                    <a:pt x="596" y="1822"/>
                    <a:pt x="597" y="1821"/>
                    <a:pt x="598" y="1819"/>
                  </a:cubicBezTo>
                  <a:cubicBezTo>
                    <a:pt x="599" y="1818"/>
                    <a:pt x="600" y="1817"/>
                    <a:pt x="601" y="1815"/>
                  </a:cubicBezTo>
                  <a:cubicBezTo>
                    <a:pt x="600" y="1815"/>
                    <a:pt x="600" y="1814"/>
                    <a:pt x="599" y="1814"/>
                  </a:cubicBezTo>
                  <a:cubicBezTo>
                    <a:pt x="319" y="1587"/>
                    <a:pt x="319" y="1587"/>
                    <a:pt x="319" y="1587"/>
                  </a:cubicBezTo>
                  <a:cubicBezTo>
                    <a:pt x="318" y="1587"/>
                    <a:pt x="318" y="1586"/>
                    <a:pt x="317" y="1586"/>
                  </a:cubicBezTo>
                  <a:cubicBezTo>
                    <a:pt x="318" y="1584"/>
                    <a:pt x="319" y="1583"/>
                    <a:pt x="320" y="1582"/>
                  </a:cubicBezTo>
                  <a:cubicBezTo>
                    <a:pt x="321" y="1579"/>
                    <a:pt x="322" y="1578"/>
                    <a:pt x="323" y="1577"/>
                  </a:cubicBezTo>
                  <a:cubicBezTo>
                    <a:pt x="324" y="1575"/>
                    <a:pt x="325" y="1574"/>
                    <a:pt x="326" y="1573"/>
                  </a:cubicBezTo>
                  <a:cubicBezTo>
                    <a:pt x="326" y="1573"/>
                    <a:pt x="326" y="1573"/>
                    <a:pt x="326" y="1573"/>
                  </a:cubicBezTo>
                  <a:cubicBezTo>
                    <a:pt x="331" y="1563"/>
                    <a:pt x="334" y="1552"/>
                    <a:pt x="334" y="1540"/>
                  </a:cubicBezTo>
                  <a:cubicBezTo>
                    <a:pt x="334" y="1529"/>
                    <a:pt x="331" y="1518"/>
                    <a:pt x="326" y="1508"/>
                  </a:cubicBezTo>
                  <a:cubicBezTo>
                    <a:pt x="326" y="1508"/>
                    <a:pt x="327" y="1507"/>
                    <a:pt x="328" y="1507"/>
                  </a:cubicBezTo>
                  <a:cubicBezTo>
                    <a:pt x="608" y="1280"/>
                    <a:pt x="608" y="1280"/>
                    <a:pt x="608" y="1280"/>
                  </a:cubicBezTo>
                  <a:cubicBezTo>
                    <a:pt x="609" y="1279"/>
                    <a:pt x="610" y="1277"/>
                    <a:pt x="611" y="1276"/>
                  </a:cubicBezTo>
                  <a:cubicBezTo>
                    <a:pt x="612" y="1277"/>
                    <a:pt x="613" y="1279"/>
                    <a:pt x="614" y="1280"/>
                  </a:cubicBezTo>
                  <a:cubicBezTo>
                    <a:pt x="893" y="1507"/>
                    <a:pt x="893" y="1507"/>
                    <a:pt x="893" y="1507"/>
                  </a:cubicBezTo>
                  <a:cubicBezTo>
                    <a:pt x="894" y="1507"/>
                    <a:pt x="895" y="1508"/>
                    <a:pt x="895" y="1508"/>
                  </a:cubicBezTo>
                  <a:cubicBezTo>
                    <a:pt x="895" y="1508"/>
                    <a:pt x="895" y="1508"/>
                    <a:pt x="895" y="1508"/>
                  </a:cubicBezTo>
                  <a:cubicBezTo>
                    <a:pt x="896" y="1507"/>
                    <a:pt x="897" y="1506"/>
                    <a:pt x="898" y="1504"/>
                  </a:cubicBezTo>
                  <a:cubicBezTo>
                    <a:pt x="899" y="1503"/>
                    <a:pt x="900" y="1502"/>
                    <a:pt x="901" y="1499"/>
                  </a:cubicBezTo>
                  <a:cubicBezTo>
                    <a:pt x="901" y="1499"/>
                    <a:pt x="901" y="1499"/>
                    <a:pt x="901" y="1499"/>
                  </a:cubicBezTo>
                  <a:cubicBezTo>
                    <a:pt x="900" y="1499"/>
                    <a:pt x="900" y="1499"/>
                    <a:pt x="899" y="1498"/>
                  </a:cubicBezTo>
                  <a:cubicBezTo>
                    <a:pt x="899" y="1498"/>
                    <a:pt x="899" y="1498"/>
                    <a:pt x="899" y="1498"/>
                  </a:cubicBezTo>
                  <a:cubicBezTo>
                    <a:pt x="752" y="1379"/>
                    <a:pt x="683" y="1322"/>
                    <a:pt x="650" y="1295"/>
                  </a:cubicBezTo>
                  <a:cubicBezTo>
                    <a:pt x="620" y="1271"/>
                    <a:pt x="620" y="1271"/>
                    <a:pt x="620" y="1271"/>
                  </a:cubicBezTo>
                  <a:cubicBezTo>
                    <a:pt x="619" y="1271"/>
                    <a:pt x="619" y="1270"/>
                    <a:pt x="618" y="1270"/>
                  </a:cubicBezTo>
                  <a:cubicBezTo>
                    <a:pt x="618" y="1270"/>
                    <a:pt x="618" y="1270"/>
                    <a:pt x="618" y="1270"/>
                  </a:cubicBezTo>
                  <a:cubicBezTo>
                    <a:pt x="619" y="1268"/>
                    <a:pt x="620" y="1267"/>
                    <a:pt x="621" y="1266"/>
                  </a:cubicBezTo>
                  <a:cubicBezTo>
                    <a:pt x="622" y="1264"/>
                    <a:pt x="623" y="1263"/>
                    <a:pt x="624" y="1262"/>
                  </a:cubicBezTo>
                  <a:cubicBezTo>
                    <a:pt x="625" y="1260"/>
                    <a:pt x="626" y="1259"/>
                    <a:pt x="627" y="1257"/>
                  </a:cubicBezTo>
                  <a:cubicBezTo>
                    <a:pt x="627" y="1257"/>
                    <a:pt x="627" y="1257"/>
                    <a:pt x="627" y="1257"/>
                  </a:cubicBezTo>
                  <a:cubicBezTo>
                    <a:pt x="632" y="1247"/>
                    <a:pt x="635" y="1236"/>
                    <a:pt x="635" y="1225"/>
                  </a:cubicBezTo>
                  <a:cubicBezTo>
                    <a:pt x="635" y="1213"/>
                    <a:pt x="632" y="1203"/>
                    <a:pt x="627" y="1192"/>
                  </a:cubicBezTo>
                  <a:cubicBezTo>
                    <a:pt x="627" y="1192"/>
                    <a:pt x="628" y="1191"/>
                    <a:pt x="629" y="1191"/>
                  </a:cubicBezTo>
                  <a:cubicBezTo>
                    <a:pt x="908" y="964"/>
                    <a:pt x="908" y="964"/>
                    <a:pt x="908" y="964"/>
                  </a:cubicBezTo>
                  <a:cubicBezTo>
                    <a:pt x="909" y="963"/>
                    <a:pt x="910" y="962"/>
                    <a:pt x="911" y="961"/>
                  </a:cubicBezTo>
                  <a:cubicBezTo>
                    <a:pt x="912" y="962"/>
                    <a:pt x="913" y="963"/>
                    <a:pt x="914" y="964"/>
                  </a:cubicBezTo>
                  <a:cubicBezTo>
                    <a:pt x="1194" y="1191"/>
                    <a:pt x="1194" y="1191"/>
                    <a:pt x="1194" y="1191"/>
                  </a:cubicBezTo>
                  <a:cubicBezTo>
                    <a:pt x="1195" y="1191"/>
                    <a:pt x="1195" y="1192"/>
                    <a:pt x="1196" y="1192"/>
                  </a:cubicBezTo>
                  <a:cubicBezTo>
                    <a:pt x="1196" y="1192"/>
                    <a:pt x="1196" y="1192"/>
                    <a:pt x="1196" y="1192"/>
                  </a:cubicBezTo>
                  <a:cubicBezTo>
                    <a:pt x="1197" y="1191"/>
                    <a:pt x="1198" y="1190"/>
                    <a:pt x="1199" y="1188"/>
                  </a:cubicBezTo>
                  <a:cubicBezTo>
                    <a:pt x="1200" y="1187"/>
                    <a:pt x="1201" y="1186"/>
                    <a:pt x="1202" y="1184"/>
                  </a:cubicBezTo>
                  <a:cubicBezTo>
                    <a:pt x="1202" y="1184"/>
                    <a:pt x="1202" y="1184"/>
                    <a:pt x="1202" y="1184"/>
                  </a:cubicBezTo>
                  <a:cubicBezTo>
                    <a:pt x="1201" y="1184"/>
                    <a:pt x="1201" y="1183"/>
                    <a:pt x="1200" y="1183"/>
                  </a:cubicBezTo>
                  <a:cubicBezTo>
                    <a:pt x="920" y="956"/>
                    <a:pt x="920" y="956"/>
                    <a:pt x="920" y="956"/>
                  </a:cubicBezTo>
                  <a:cubicBezTo>
                    <a:pt x="919" y="956"/>
                    <a:pt x="919" y="955"/>
                    <a:pt x="918" y="955"/>
                  </a:cubicBezTo>
                  <a:cubicBezTo>
                    <a:pt x="918" y="954"/>
                    <a:pt x="918" y="954"/>
                    <a:pt x="918" y="954"/>
                  </a:cubicBezTo>
                  <a:cubicBezTo>
                    <a:pt x="919" y="952"/>
                    <a:pt x="920" y="951"/>
                    <a:pt x="921" y="950"/>
                  </a:cubicBezTo>
                  <a:cubicBezTo>
                    <a:pt x="922" y="948"/>
                    <a:pt x="923" y="947"/>
                    <a:pt x="924" y="946"/>
                  </a:cubicBezTo>
                  <a:cubicBezTo>
                    <a:pt x="925" y="944"/>
                    <a:pt x="926" y="943"/>
                    <a:pt x="927" y="942"/>
                  </a:cubicBezTo>
                  <a:cubicBezTo>
                    <a:pt x="927" y="942"/>
                    <a:pt x="927" y="942"/>
                    <a:pt x="927" y="942"/>
                  </a:cubicBezTo>
                  <a:cubicBezTo>
                    <a:pt x="932" y="931"/>
                    <a:pt x="935" y="921"/>
                    <a:pt x="935" y="909"/>
                  </a:cubicBezTo>
                  <a:cubicBezTo>
                    <a:pt x="935" y="898"/>
                    <a:pt x="932" y="887"/>
                    <a:pt x="927" y="877"/>
                  </a:cubicBezTo>
                  <a:cubicBezTo>
                    <a:pt x="927" y="877"/>
                    <a:pt x="928" y="876"/>
                    <a:pt x="929" y="876"/>
                  </a:cubicBezTo>
                  <a:cubicBezTo>
                    <a:pt x="1209" y="648"/>
                    <a:pt x="1209" y="648"/>
                    <a:pt x="1209" y="648"/>
                  </a:cubicBezTo>
                  <a:cubicBezTo>
                    <a:pt x="1210" y="647"/>
                    <a:pt x="1211" y="646"/>
                    <a:pt x="1212" y="645"/>
                  </a:cubicBezTo>
                  <a:cubicBezTo>
                    <a:pt x="1213" y="646"/>
                    <a:pt x="1214" y="647"/>
                    <a:pt x="1215" y="648"/>
                  </a:cubicBezTo>
                  <a:cubicBezTo>
                    <a:pt x="1494" y="876"/>
                    <a:pt x="1494" y="876"/>
                    <a:pt x="1494" y="876"/>
                  </a:cubicBezTo>
                  <a:cubicBezTo>
                    <a:pt x="1495" y="876"/>
                    <a:pt x="1496" y="876"/>
                    <a:pt x="1496" y="877"/>
                  </a:cubicBezTo>
                  <a:cubicBezTo>
                    <a:pt x="1496" y="877"/>
                    <a:pt x="1496" y="877"/>
                    <a:pt x="1496" y="877"/>
                  </a:cubicBezTo>
                  <a:cubicBezTo>
                    <a:pt x="1497" y="876"/>
                    <a:pt x="1498" y="875"/>
                    <a:pt x="1499" y="872"/>
                  </a:cubicBezTo>
                  <a:cubicBezTo>
                    <a:pt x="1500" y="871"/>
                    <a:pt x="1501" y="870"/>
                    <a:pt x="1502" y="868"/>
                  </a:cubicBezTo>
                  <a:cubicBezTo>
                    <a:pt x="1502" y="868"/>
                    <a:pt x="1502" y="868"/>
                    <a:pt x="1502" y="868"/>
                  </a:cubicBezTo>
                  <a:cubicBezTo>
                    <a:pt x="1501" y="868"/>
                    <a:pt x="1501" y="867"/>
                    <a:pt x="1500" y="867"/>
                  </a:cubicBezTo>
                  <a:cubicBezTo>
                    <a:pt x="1221" y="640"/>
                    <a:pt x="1221" y="640"/>
                    <a:pt x="1221" y="640"/>
                  </a:cubicBezTo>
                  <a:cubicBezTo>
                    <a:pt x="1220" y="640"/>
                    <a:pt x="1220" y="639"/>
                    <a:pt x="1219" y="639"/>
                  </a:cubicBezTo>
                  <a:cubicBezTo>
                    <a:pt x="1219" y="639"/>
                    <a:pt x="1219" y="639"/>
                    <a:pt x="1219" y="639"/>
                  </a:cubicBezTo>
                  <a:cubicBezTo>
                    <a:pt x="1220" y="637"/>
                    <a:pt x="1221" y="636"/>
                    <a:pt x="1222" y="635"/>
                  </a:cubicBezTo>
                  <a:cubicBezTo>
                    <a:pt x="1223" y="633"/>
                    <a:pt x="1224" y="632"/>
                    <a:pt x="1225" y="630"/>
                  </a:cubicBezTo>
                  <a:cubicBezTo>
                    <a:pt x="1226" y="628"/>
                    <a:pt x="1227" y="627"/>
                    <a:pt x="1228" y="626"/>
                  </a:cubicBezTo>
                  <a:cubicBezTo>
                    <a:pt x="1228" y="626"/>
                    <a:pt x="1228" y="626"/>
                    <a:pt x="1228" y="626"/>
                  </a:cubicBezTo>
                  <a:cubicBezTo>
                    <a:pt x="1233" y="616"/>
                    <a:pt x="1236" y="605"/>
                    <a:pt x="1236" y="594"/>
                  </a:cubicBezTo>
                  <a:cubicBezTo>
                    <a:pt x="1236" y="582"/>
                    <a:pt x="1233" y="572"/>
                    <a:pt x="1228" y="561"/>
                  </a:cubicBezTo>
                  <a:cubicBezTo>
                    <a:pt x="1228" y="561"/>
                    <a:pt x="1229" y="560"/>
                    <a:pt x="1230" y="560"/>
                  </a:cubicBezTo>
                  <a:cubicBezTo>
                    <a:pt x="1509" y="333"/>
                    <a:pt x="1509" y="333"/>
                    <a:pt x="1509" y="333"/>
                  </a:cubicBezTo>
                  <a:cubicBezTo>
                    <a:pt x="1510" y="332"/>
                    <a:pt x="1511" y="331"/>
                    <a:pt x="1512" y="330"/>
                  </a:cubicBezTo>
                  <a:cubicBezTo>
                    <a:pt x="1513" y="331"/>
                    <a:pt x="1514" y="332"/>
                    <a:pt x="1515" y="333"/>
                  </a:cubicBezTo>
                  <a:cubicBezTo>
                    <a:pt x="1794" y="560"/>
                    <a:pt x="1794" y="560"/>
                    <a:pt x="1794" y="560"/>
                  </a:cubicBezTo>
                  <a:cubicBezTo>
                    <a:pt x="1795" y="560"/>
                    <a:pt x="1796" y="561"/>
                    <a:pt x="1796" y="561"/>
                  </a:cubicBezTo>
                  <a:cubicBezTo>
                    <a:pt x="1796" y="561"/>
                    <a:pt x="1796" y="561"/>
                    <a:pt x="1796" y="561"/>
                  </a:cubicBezTo>
                  <a:cubicBezTo>
                    <a:pt x="1798" y="560"/>
                    <a:pt x="1799" y="559"/>
                    <a:pt x="1800" y="557"/>
                  </a:cubicBezTo>
                  <a:cubicBezTo>
                    <a:pt x="1801" y="556"/>
                    <a:pt x="1801" y="555"/>
                    <a:pt x="1803" y="553"/>
                  </a:cubicBezTo>
                  <a:cubicBezTo>
                    <a:pt x="1802" y="553"/>
                    <a:pt x="1802" y="553"/>
                    <a:pt x="1802" y="553"/>
                  </a:cubicBezTo>
                  <a:cubicBezTo>
                    <a:pt x="1802" y="552"/>
                    <a:pt x="1801" y="552"/>
                    <a:pt x="1801" y="552"/>
                  </a:cubicBezTo>
                  <a:cubicBezTo>
                    <a:pt x="1521" y="324"/>
                    <a:pt x="1521" y="324"/>
                    <a:pt x="1521" y="324"/>
                  </a:cubicBezTo>
                  <a:cubicBezTo>
                    <a:pt x="1520" y="324"/>
                    <a:pt x="1520" y="323"/>
                    <a:pt x="1519" y="323"/>
                  </a:cubicBezTo>
                  <a:cubicBezTo>
                    <a:pt x="1519" y="323"/>
                    <a:pt x="1519" y="323"/>
                    <a:pt x="1519" y="323"/>
                  </a:cubicBezTo>
                  <a:cubicBezTo>
                    <a:pt x="1520" y="321"/>
                    <a:pt x="1521" y="320"/>
                    <a:pt x="1522" y="319"/>
                  </a:cubicBezTo>
                  <a:cubicBezTo>
                    <a:pt x="1523" y="317"/>
                    <a:pt x="1524" y="316"/>
                    <a:pt x="1525" y="315"/>
                  </a:cubicBezTo>
                  <a:cubicBezTo>
                    <a:pt x="1526" y="313"/>
                    <a:pt x="1527" y="312"/>
                    <a:pt x="1528" y="311"/>
                  </a:cubicBezTo>
                  <a:cubicBezTo>
                    <a:pt x="1528" y="311"/>
                    <a:pt x="1528" y="311"/>
                    <a:pt x="1528" y="310"/>
                  </a:cubicBezTo>
                  <a:cubicBezTo>
                    <a:pt x="1533" y="300"/>
                    <a:pt x="1536" y="290"/>
                    <a:pt x="1536" y="278"/>
                  </a:cubicBezTo>
                  <a:cubicBezTo>
                    <a:pt x="1536" y="266"/>
                    <a:pt x="1533" y="256"/>
                    <a:pt x="1528" y="245"/>
                  </a:cubicBezTo>
                  <a:cubicBezTo>
                    <a:pt x="1528" y="245"/>
                    <a:pt x="1529" y="244"/>
                    <a:pt x="1530" y="244"/>
                  </a:cubicBezTo>
                  <a:cubicBezTo>
                    <a:pt x="1810" y="17"/>
                    <a:pt x="1810" y="17"/>
                    <a:pt x="1810" y="17"/>
                  </a:cubicBezTo>
                  <a:cubicBezTo>
                    <a:pt x="1811" y="16"/>
                    <a:pt x="1812" y="15"/>
                    <a:pt x="1813" y="14"/>
                  </a:cubicBezTo>
                  <a:cubicBezTo>
                    <a:pt x="1813" y="8"/>
                    <a:pt x="1813" y="8"/>
                    <a:pt x="1813" y="8"/>
                  </a:cubicBezTo>
                  <a:cubicBezTo>
                    <a:pt x="1813" y="4"/>
                    <a:pt x="1813" y="2"/>
                    <a:pt x="1813" y="1"/>
                  </a:cubicBezTo>
                  <a:cubicBezTo>
                    <a:pt x="1813" y="1"/>
                    <a:pt x="1813" y="1"/>
                    <a:pt x="1813" y="0"/>
                  </a:cubicBezTo>
                  <a:cubicBezTo>
                    <a:pt x="1812" y="1"/>
                    <a:pt x="1811" y="2"/>
                    <a:pt x="1810" y="3"/>
                  </a:cubicBezTo>
                  <a:cubicBezTo>
                    <a:pt x="1808" y="5"/>
                    <a:pt x="1807" y="7"/>
                    <a:pt x="1806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6" name="Freeform 103"/>
            <p:cNvSpPr>
              <a:spLocks/>
            </p:cNvSpPr>
            <p:nvPr/>
          </p:nvSpPr>
          <p:spPr bwMode="auto">
            <a:xfrm>
              <a:off x="12182475" y="4067175"/>
              <a:ext cx="6350" cy="30162"/>
            </a:xfrm>
            <a:custGeom>
              <a:avLst/>
              <a:gdLst>
                <a:gd name="T0" fmla="*/ 4 w 10"/>
                <a:gd name="T1" fmla="*/ 9 h 48"/>
                <a:gd name="T2" fmla="*/ 0 w 10"/>
                <a:gd name="T3" fmla="*/ 29 h 48"/>
                <a:gd name="T4" fmla="*/ 4 w 10"/>
                <a:gd name="T5" fmla="*/ 48 h 48"/>
                <a:gd name="T6" fmla="*/ 4 w 10"/>
                <a:gd name="T7" fmla="*/ 48 h 48"/>
                <a:gd name="T8" fmla="*/ 7 w 10"/>
                <a:gd name="T9" fmla="*/ 42 h 48"/>
                <a:gd name="T10" fmla="*/ 10 w 10"/>
                <a:gd name="T11" fmla="*/ 29 h 48"/>
                <a:gd name="T12" fmla="*/ 10 w 10"/>
                <a:gd name="T13" fmla="*/ 28 h 48"/>
                <a:gd name="T14" fmla="*/ 10 w 10"/>
                <a:gd name="T15" fmla="*/ 9 h 48"/>
                <a:gd name="T16" fmla="*/ 10 w 10"/>
                <a:gd name="T17" fmla="*/ 0 h 48"/>
                <a:gd name="T18" fmla="*/ 7 w 10"/>
                <a:gd name="T19" fmla="*/ 4 h 48"/>
                <a:gd name="T20" fmla="*/ 4 w 10"/>
                <a:gd name="T21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48">
                  <a:moveTo>
                    <a:pt x="4" y="9"/>
                  </a:moveTo>
                  <a:cubicBezTo>
                    <a:pt x="2" y="16"/>
                    <a:pt x="0" y="23"/>
                    <a:pt x="0" y="29"/>
                  </a:cubicBezTo>
                  <a:cubicBezTo>
                    <a:pt x="0" y="35"/>
                    <a:pt x="2" y="42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6" y="46"/>
                    <a:pt x="7" y="44"/>
                    <a:pt x="7" y="42"/>
                  </a:cubicBezTo>
                  <a:cubicBezTo>
                    <a:pt x="9" y="38"/>
                    <a:pt x="10" y="33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3"/>
                    <a:pt x="7" y="4"/>
                  </a:cubicBezTo>
                  <a:cubicBezTo>
                    <a:pt x="6" y="6"/>
                    <a:pt x="5" y="8"/>
                    <a:pt x="4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7" name="Freeform 104"/>
            <p:cNvSpPr>
              <a:spLocks/>
            </p:cNvSpPr>
            <p:nvPr/>
          </p:nvSpPr>
          <p:spPr bwMode="auto">
            <a:xfrm>
              <a:off x="11418887" y="4110038"/>
              <a:ext cx="769938" cy="779462"/>
            </a:xfrm>
            <a:custGeom>
              <a:avLst/>
              <a:gdLst>
                <a:gd name="T0" fmla="*/ 923 w 1212"/>
                <a:gd name="T1" fmla="*/ 235 h 1223"/>
                <a:gd name="T2" fmla="*/ 914 w 1212"/>
                <a:gd name="T3" fmla="*/ 243 h 1223"/>
                <a:gd name="T4" fmla="*/ 905 w 1212"/>
                <a:gd name="T5" fmla="*/ 257 h 1223"/>
                <a:gd name="T6" fmla="*/ 905 w 1212"/>
                <a:gd name="T7" fmla="*/ 297 h 1223"/>
                <a:gd name="T8" fmla="*/ 914 w 1212"/>
                <a:gd name="T9" fmla="*/ 263 h 1223"/>
                <a:gd name="T10" fmla="*/ 926 w 1212"/>
                <a:gd name="T11" fmla="*/ 276 h 1223"/>
                <a:gd name="T12" fmla="*/ 917 w 1212"/>
                <a:gd name="T13" fmla="*/ 306 h 1223"/>
                <a:gd name="T14" fmla="*/ 908 w 1212"/>
                <a:gd name="T15" fmla="*/ 318 h 1223"/>
                <a:gd name="T16" fmla="*/ 623 w 1212"/>
                <a:gd name="T17" fmla="*/ 550 h 1223"/>
                <a:gd name="T18" fmla="*/ 614 w 1212"/>
                <a:gd name="T19" fmla="*/ 559 h 1223"/>
                <a:gd name="T20" fmla="*/ 605 w 1212"/>
                <a:gd name="T21" fmla="*/ 572 h 1223"/>
                <a:gd name="T22" fmla="*/ 605 w 1212"/>
                <a:gd name="T23" fmla="*/ 612 h 1223"/>
                <a:gd name="T24" fmla="*/ 614 w 1212"/>
                <a:gd name="T25" fmla="*/ 579 h 1223"/>
                <a:gd name="T26" fmla="*/ 624 w 1212"/>
                <a:gd name="T27" fmla="*/ 580 h 1223"/>
                <a:gd name="T28" fmla="*/ 617 w 1212"/>
                <a:gd name="T29" fmla="*/ 622 h 1223"/>
                <a:gd name="T30" fmla="*/ 608 w 1212"/>
                <a:gd name="T31" fmla="*/ 633 h 1223"/>
                <a:gd name="T32" fmla="*/ 322 w 1212"/>
                <a:gd name="T33" fmla="*/ 866 h 1223"/>
                <a:gd name="T34" fmla="*/ 313 w 1212"/>
                <a:gd name="T35" fmla="*/ 874 h 1223"/>
                <a:gd name="T36" fmla="*/ 304 w 1212"/>
                <a:gd name="T37" fmla="*/ 888 h 1223"/>
                <a:gd name="T38" fmla="*/ 304 w 1212"/>
                <a:gd name="T39" fmla="*/ 928 h 1223"/>
                <a:gd name="T40" fmla="*/ 313 w 1212"/>
                <a:gd name="T41" fmla="*/ 894 h 1223"/>
                <a:gd name="T42" fmla="*/ 319 w 1212"/>
                <a:gd name="T43" fmla="*/ 884 h 1223"/>
                <a:gd name="T44" fmla="*/ 316 w 1212"/>
                <a:gd name="T45" fmla="*/ 937 h 1223"/>
                <a:gd name="T46" fmla="*/ 307 w 1212"/>
                <a:gd name="T47" fmla="*/ 949 h 1223"/>
                <a:gd name="T48" fmla="*/ 22 w 1212"/>
                <a:gd name="T49" fmla="*/ 1181 h 1223"/>
                <a:gd name="T50" fmla="*/ 13 w 1212"/>
                <a:gd name="T51" fmla="*/ 1189 h 1223"/>
                <a:gd name="T52" fmla="*/ 4 w 1212"/>
                <a:gd name="T53" fmla="*/ 1203 h 1223"/>
                <a:gd name="T54" fmla="*/ 10 w 1212"/>
                <a:gd name="T55" fmla="*/ 1223 h 1223"/>
                <a:gd name="T56" fmla="*/ 19 w 1212"/>
                <a:gd name="T57" fmla="*/ 1223 h 1223"/>
                <a:gd name="T58" fmla="*/ 19 w 1212"/>
                <a:gd name="T59" fmla="*/ 1199 h 1223"/>
                <a:gd name="T60" fmla="*/ 34 w 1212"/>
                <a:gd name="T61" fmla="*/ 1223 h 1223"/>
                <a:gd name="T62" fmla="*/ 307 w 1212"/>
                <a:gd name="T63" fmla="*/ 962 h 1223"/>
                <a:gd name="T64" fmla="*/ 593 w 1212"/>
                <a:gd name="T65" fmla="*/ 1189 h 1223"/>
                <a:gd name="T66" fmla="*/ 598 w 1212"/>
                <a:gd name="T67" fmla="*/ 1186 h 1223"/>
                <a:gd name="T68" fmla="*/ 319 w 1212"/>
                <a:gd name="T69" fmla="*/ 954 h 1223"/>
                <a:gd name="T70" fmla="*/ 323 w 1212"/>
                <a:gd name="T71" fmla="*/ 945 h 1223"/>
                <a:gd name="T72" fmla="*/ 334 w 1212"/>
                <a:gd name="T73" fmla="*/ 908 h 1223"/>
                <a:gd name="T74" fmla="*/ 608 w 1212"/>
                <a:gd name="T75" fmla="*/ 647 h 1223"/>
                <a:gd name="T76" fmla="*/ 893 w 1212"/>
                <a:gd name="T77" fmla="*/ 874 h 1223"/>
                <a:gd name="T78" fmla="*/ 898 w 1212"/>
                <a:gd name="T79" fmla="*/ 871 h 1223"/>
                <a:gd name="T80" fmla="*/ 620 w 1212"/>
                <a:gd name="T81" fmla="*/ 639 h 1223"/>
                <a:gd name="T82" fmla="*/ 624 w 1212"/>
                <a:gd name="T83" fmla="*/ 629 h 1223"/>
                <a:gd name="T84" fmla="*/ 635 w 1212"/>
                <a:gd name="T85" fmla="*/ 592 h 1223"/>
                <a:gd name="T86" fmla="*/ 908 w 1212"/>
                <a:gd name="T87" fmla="*/ 332 h 1223"/>
                <a:gd name="T88" fmla="*/ 1193 w 1212"/>
                <a:gd name="T89" fmla="*/ 559 h 1223"/>
                <a:gd name="T90" fmla="*/ 1202 w 1212"/>
                <a:gd name="T91" fmla="*/ 551 h 1223"/>
                <a:gd name="T92" fmla="*/ 1199 w 1212"/>
                <a:gd name="T93" fmla="*/ 550 h 1223"/>
                <a:gd name="T94" fmla="*/ 1198 w 1212"/>
                <a:gd name="T95" fmla="*/ 549 h 1223"/>
                <a:gd name="T96" fmla="*/ 920 w 1212"/>
                <a:gd name="T97" fmla="*/ 323 h 1223"/>
                <a:gd name="T98" fmla="*/ 924 w 1212"/>
                <a:gd name="T99" fmla="*/ 314 h 1223"/>
                <a:gd name="T100" fmla="*/ 935 w 1212"/>
                <a:gd name="T101" fmla="*/ 277 h 1223"/>
                <a:gd name="T102" fmla="*/ 1209 w 1212"/>
                <a:gd name="T103" fmla="*/ 16 h 1223"/>
                <a:gd name="T104" fmla="*/ 1212 w 1212"/>
                <a:gd name="T105" fmla="*/ 0 h 1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12" h="1223">
                  <a:moveTo>
                    <a:pt x="1205" y="7"/>
                  </a:moveTo>
                  <a:cubicBezTo>
                    <a:pt x="1204" y="7"/>
                    <a:pt x="1204" y="8"/>
                    <a:pt x="1203" y="8"/>
                  </a:cubicBezTo>
                  <a:cubicBezTo>
                    <a:pt x="923" y="235"/>
                    <a:pt x="923" y="235"/>
                    <a:pt x="923" y="235"/>
                  </a:cubicBezTo>
                  <a:cubicBezTo>
                    <a:pt x="922" y="235"/>
                    <a:pt x="922" y="236"/>
                    <a:pt x="921" y="236"/>
                  </a:cubicBezTo>
                  <a:cubicBezTo>
                    <a:pt x="920" y="237"/>
                    <a:pt x="919" y="238"/>
                    <a:pt x="918" y="239"/>
                  </a:cubicBezTo>
                  <a:cubicBezTo>
                    <a:pt x="916" y="241"/>
                    <a:pt x="915" y="242"/>
                    <a:pt x="914" y="243"/>
                  </a:cubicBezTo>
                  <a:cubicBezTo>
                    <a:pt x="913" y="244"/>
                    <a:pt x="912" y="247"/>
                    <a:pt x="911" y="248"/>
                  </a:cubicBezTo>
                  <a:cubicBezTo>
                    <a:pt x="910" y="249"/>
                    <a:pt x="909" y="251"/>
                    <a:pt x="908" y="252"/>
                  </a:cubicBezTo>
                  <a:cubicBezTo>
                    <a:pt x="907" y="254"/>
                    <a:pt x="906" y="256"/>
                    <a:pt x="905" y="257"/>
                  </a:cubicBezTo>
                  <a:cubicBezTo>
                    <a:pt x="903" y="263"/>
                    <a:pt x="901" y="271"/>
                    <a:pt x="901" y="277"/>
                  </a:cubicBezTo>
                  <a:cubicBezTo>
                    <a:pt x="901" y="277"/>
                    <a:pt x="901" y="277"/>
                    <a:pt x="901" y="277"/>
                  </a:cubicBezTo>
                  <a:cubicBezTo>
                    <a:pt x="901" y="283"/>
                    <a:pt x="903" y="291"/>
                    <a:pt x="905" y="297"/>
                  </a:cubicBezTo>
                  <a:cubicBezTo>
                    <a:pt x="907" y="295"/>
                    <a:pt x="908" y="293"/>
                    <a:pt x="908" y="291"/>
                  </a:cubicBezTo>
                  <a:cubicBezTo>
                    <a:pt x="910" y="286"/>
                    <a:pt x="911" y="281"/>
                    <a:pt x="911" y="277"/>
                  </a:cubicBezTo>
                  <a:cubicBezTo>
                    <a:pt x="911" y="273"/>
                    <a:pt x="912" y="268"/>
                    <a:pt x="914" y="263"/>
                  </a:cubicBezTo>
                  <a:cubicBezTo>
                    <a:pt x="914" y="261"/>
                    <a:pt x="915" y="259"/>
                    <a:pt x="917" y="257"/>
                  </a:cubicBezTo>
                  <a:cubicBezTo>
                    <a:pt x="917" y="256"/>
                    <a:pt x="919" y="254"/>
                    <a:pt x="920" y="253"/>
                  </a:cubicBezTo>
                  <a:cubicBezTo>
                    <a:pt x="924" y="260"/>
                    <a:pt x="926" y="268"/>
                    <a:pt x="926" y="276"/>
                  </a:cubicBezTo>
                  <a:cubicBezTo>
                    <a:pt x="926" y="277"/>
                    <a:pt x="926" y="277"/>
                    <a:pt x="926" y="277"/>
                  </a:cubicBezTo>
                  <a:cubicBezTo>
                    <a:pt x="926" y="285"/>
                    <a:pt x="924" y="294"/>
                    <a:pt x="920" y="301"/>
                  </a:cubicBezTo>
                  <a:cubicBezTo>
                    <a:pt x="919" y="303"/>
                    <a:pt x="918" y="304"/>
                    <a:pt x="917" y="306"/>
                  </a:cubicBezTo>
                  <a:cubicBezTo>
                    <a:pt x="916" y="308"/>
                    <a:pt x="915" y="310"/>
                    <a:pt x="914" y="311"/>
                  </a:cubicBezTo>
                  <a:cubicBezTo>
                    <a:pt x="913" y="312"/>
                    <a:pt x="912" y="314"/>
                    <a:pt x="911" y="315"/>
                  </a:cubicBezTo>
                  <a:cubicBezTo>
                    <a:pt x="910" y="316"/>
                    <a:pt x="909" y="317"/>
                    <a:pt x="908" y="318"/>
                  </a:cubicBezTo>
                  <a:cubicBezTo>
                    <a:pt x="906" y="319"/>
                    <a:pt x="905" y="321"/>
                    <a:pt x="904" y="322"/>
                  </a:cubicBezTo>
                  <a:cubicBezTo>
                    <a:pt x="903" y="322"/>
                    <a:pt x="903" y="323"/>
                    <a:pt x="902" y="323"/>
                  </a:cubicBezTo>
                  <a:cubicBezTo>
                    <a:pt x="623" y="550"/>
                    <a:pt x="623" y="550"/>
                    <a:pt x="623" y="550"/>
                  </a:cubicBezTo>
                  <a:cubicBezTo>
                    <a:pt x="622" y="550"/>
                    <a:pt x="622" y="551"/>
                    <a:pt x="621" y="551"/>
                  </a:cubicBezTo>
                  <a:cubicBezTo>
                    <a:pt x="620" y="552"/>
                    <a:pt x="619" y="553"/>
                    <a:pt x="618" y="555"/>
                  </a:cubicBezTo>
                  <a:cubicBezTo>
                    <a:pt x="616" y="557"/>
                    <a:pt x="615" y="558"/>
                    <a:pt x="614" y="559"/>
                  </a:cubicBezTo>
                  <a:cubicBezTo>
                    <a:pt x="613" y="560"/>
                    <a:pt x="612" y="562"/>
                    <a:pt x="611" y="563"/>
                  </a:cubicBezTo>
                  <a:cubicBezTo>
                    <a:pt x="610" y="564"/>
                    <a:pt x="609" y="566"/>
                    <a:pt x="608" y="567"/>
                  </a:cubicBezTo>
                  <a:cubicBezTo>
                    <a:pt x="607" y="569"/>
                    <a:pt x="606" y="571"/>
                    <a:pt x="605" y="572"/>
                  </a:cubicBezTo>
                  <a:cubicBezTo>
                    <a:pt x="603" y="579"/>
                    <a:pt x="601" y="586"/>
                    <a:pt x="601" y="592"/>
                  </a:cubicBezTo>
                  <a:cubicBezTo>
                    <a:pt x="601" y="595"/>
                    <a:pt x="601" y="599"/>
                    <a:pt x="602" y="602"/>
                  </a:cubicBezTo>
                  <a:cubicBezTo>
                    <a:pt x="603" y="606"/>
                    <a:pt x="604" y="609"/>
                    <a:pt x="605" y="612"/>
                  </a:cubicBezTo>
                  <a:cubicBezTo>
                    <a:pt x="607" y="610"/>
                    <a:pt x="608" y="608"/>
                    <a:pt x="608" y="606"/>
                  </a:cubicBezTo>
                  <a:cubicBezTo>
                    <a:pt x="610" y="602"/>
                    <a:pt x="611" y="597"/>
                    <a:pt x="611" y="592"/>
                  </a:cubicBezTo>
                  <a:cubicBezTo>
                    <a:pt x="611" y="588"/>
                    <a:pt x="612" y="583"/>
                    <a:pt x="614" y="579"/>
                  </a:cubicBezTo>
                  <a:cubicBezTo>
                    <a:pt x="614" y="577"/>
                    <a:pt x="615" y="575"/>
                    <a:pt x="617" y="572"/>
                  </a:cubicBezTo>
                  <a:cubicBezTo>
                    <a:pt x="617" y="571"/>
                    <a:pt x="619" y="569"/>
                    <a:pt x="620" y="568"/>
                  </a:cubicBezTo>
                  <a:cubicBezTo>
                    <a:pt x="622" y="572"/>
                    <a:pt x="623" y="576"/>
                    <a:pt x="624" y="580"/>
                  </a:cubicBezTo>
                  <a:cubicBezTo>
                    <a:pt x="625" y="584"/>
                    <a:pt x="626" y="588"/>
                    <a:pt x="626" y="592"/>
                  </a:cubicBezTo>
                  <a:cubicBezTo>
                    <a:pt x="626" y="601"/>
                    <a:pt x="624" y="609"/>
                    <a:pt x="620" y="617"/>
                  </a:cubicBezTo>
                  <a:cubicBezTo>
                    <a:pt x="619" y="619"/>
                    <a:pt x="618" y="620"/>
                    <a:pt x="617" y="622"/>
                  </a:cubicBezTo>
                  <a:cubicBezTo>
                    <a:pt x="616" y="623"/>
                    <a:pt x="615" y="625"/>
                    <a:pt x="614" y="626"/>
                  </a:cubicBezTo>
                  <a:cubicBezTo>
                    <a:pt x="613" y="627"/>
                    <a:pt x="612" y="629"/>
                    <a:pt x="611" y="630"/>
                  </a:cubicBezTo>
                  <a:cubicBezTo>
                    <a:pt x="610" y="631"/>
                    <a:pt x="609" y="632"/>
                    <a:pt x="608" y="633"/>
                  </a:cubicBezTo>
                  <a:cubicBezTo>
                    <a:pt x="606" y="634"/>
                    <a:pt x="605" y="637"/>
                    <a:pt x="604" y="638"/>
                  </a:cubicBezTo>
                  <a:cubicBezTo>
                    <a:pt x="603" y="638"/>
                    <a:pt x="603" y="639"/>
                    <a:pt x="602" y="639"/>
                  </a:cubicBezTo>
                  <a:cubicBezTo>
                    <a:pt x="322" y="866"/>
                    <a:pt x="322" y="866"/>
                    <a:pt x="322" y="866"/>
                  </a:cubicBezTo>
                  <a:cubicBezTo>
                    <a:pt x="321" y="866"/>
                    <a:pt x="321" y="867"/>
                    <a:pt x="320" y="867"/>
                  </a:cubicBezTo>
                  <a:cubicBezTo>
                    <a:pt x="319" y="868"/>
                    <a:pt x="318" y="869"/>
                    <a:pt x="317" y="870"/>
                  </a:cubicBezTo>
                  <a:cubicBezTo>
                    <a:pt x="315" y="872"/>
                    <a:pt x="314" y="873"/>
                    <a:pt x="313" y="874"/>
                  </a:cubicBezTo>
                  <a:cubicBezTo>
                    <a:pt x="312" y="875"/>
                    <a:pt x="311" y="877"/>
                    <a:pt x="310" y="878"/>
                  </a:cubicBezTo>
                  <a:cubicBezTo>
                    <a:pt x="309" y="879"/>
                    <a:pt x="308" y="881"/>
                    <a:pt x="307" y="883"/>
                  </a:cubicBezTo>
                  <a:cubicBezTo>
                    <a:pt x="306" y="885"/>
                    <a:pt x="305" y="887"/>
                    <a:pt x="304" y="888"/>
                  </a:cubicBezTo>
                  <a:cubicBezTo>
                    <a:pt x="302" y="894"/>
                    <a:pt x="300" y="901"/>
                    <a:pt x="300" y="908"/>
                  </a:cubicBezTo>
                  <a:cubicBezTo>
                    <a:pt x="300" y="914"/>
                    <a:pt x="302" y="921"/>
                    <a:pt x="304" y="927"/>
                  </a:cubicBezTo>
                  <a:cubicBezTo>
                    <a:pt x="304" y="927"/>
                    <a:pt x="304" y="928"/>
                    <a:pt x="304" y="928"/>
                  </a:cubicBezTo>
                  <a:cubicBezTo>
                    <a:pt x="306" y="926"/>
                    <a:pt x="307" y="924"/>
                    <a:pt x="307" y="921"/>
                  </a:cubicBezTo>
                  <a:cubicBezTo>
                    <a:pt x="309" y="917"/>
                    <a:pt x="310" y="912"/>
                    <a:pt x="310" y="908"/>
                  </a:cubicBezTo>
                  <a:cubicBezTo>
                    <a:pt x="310" y="904"/>
                    <a:pt x="311" y="898"/>
                    <a:pt x="313" y="894"/>
                  </a:cubicBezTo>
                  <a:cubicBezTo>
                    <a:pt x="313" y="892"/>
                    <a:pt x="314" y="890"/>
                    <a:pt x="316" y="888"/>
                  </a:cubicBezTo>
                  <a:cubicBezTo>
                    <a:pt x="316" y="887"/>
                    <a:pt x="318" y="885"/>
                    <a:pt x="319" y="884"/>
                  </a:cubicBezTo>
                  <a:cubicBezTo>
                    <a:pt x="319" y="884"/>
                    <a:pt x="319" y="884"/>
                    <a:pt x="319" y="884"/>
                  </a:cubicBezTo>
                  <a:cubicBezTo>
                    <a:pt x="323" y="891"/>
                    <a:pt x="325" y="899"/>
                    <a:pt x="325" y="908"/>
                  </a:cubicBezTo>
                  <a:cubicBezTo>
                    <a:pt x="325" y="916"/>
                    <a:pt x="323" y="925"/>
                    <a:pt x="319" y="932"/>
                  </a:cubicBezTo>
                  <a:cubicBezTo>
                    <a:pt x="318" y="934"/>
                    <a:pt x="317" y="935"/>
                    <a:pt x="316" y="937"/>
                  </a:cubicBezTo>
                  <a:cubicBezTo>
                    <a:pt x="315" y="938"/>
                    <a:pt x="314" y="940"/>
                    <a:pt x="313" y="941"/>
                  </a:cubicBezTo>
                  <a:cubicBezTo>
                    <a:pt x="312" y="942"/>
                    <a:pt x="311" y="945"/>
                    <a:pt x="310" y="946"/>
                  </a:cubicBezTo>
                  <a:cubicBezTo>
                    <a:pt x="309" y="947"/>
                    <a:pt x="308" y="948"/>
                    <a:pt x="307" y="949"/>
                  </a:cubicBezTo>
                  <a:cubicBezTo>
                    <a:pt x="305" y="950"/>
                    <a:pt x="304" y="952"/>
                    <a:pt x="303" y="953"/>
                  </a:cubicBezTo>
                  <a:cubicBezTo>
                    <a:pt x="302" y="953"/>
                    <a:pt x="302" y="954"/>
                    <a:pt x="301" y="954"/>
                  </a:cubicBezTo>
                  <a:cubicBezTo>
                    <a:pt x="22" y="1181"/>
                    <a:pt x="22" y="1181"/>
                    <a:pt x="22" y="1181"/>
                  </a:cubicBezTo>
                  <a:cubicBezTo>
                    <a:pt x="21" y="1181"/>
                    <a:pt x="21" y="1182"/>
                    <a:pt x="20" y="1182"/>
                  </a:cubicBezTo>
                  <a:cubicBezTo>
                    <a:pt x="19" y="1183"/>
                    <a:pt x="18" y="1184"/>
                    <a:pt x="17" y="1185"/>
                  </a:cubicBezTo>
                  <a:cubicBezTo>
                    <a:pt x="15" y="1187"/>
                    <a:pt x="14" y="1188"/>
                    <a:pt x="13" y="1189"/>
                  </a:cubicBezTo>
                  <a:cubicBezTo>
                    <a:pt x="12" y="1190"/>
                    <a:pt x="11" y="1193"/>
                    <a:pt x="10" y="1194"/>
                  </a:cubicBezTo>
                  <a:cubicBezTo>
                    <a:pt x="9" y="1195"/>
                    <a:pt x="8" y="1197"/>
                    <a:pt x="7" y="1198"/>
                  </a:cubicBezTo>
                  <a:cubicBezTo>
                    <a:pt x="6" y="1200"/>
                    <a:pt x="5" y="1202"/>
                    <a:pt x="4" y="1203"/>
                  </a:cubicBezTo>
                  <a:cubicBezTo>
                    <a:pt x="2" y="1209"/>
                    <a:pt x="0" y="1217"/>
                    <a:pt x="0" y="1223"/>
                  </a:cubicBezTo>
                  <a:cubicBezTo>
                    <a:pt x="5" y="1223"/>
                    <a:pt x="5" y="1223"/>
                    <a:pt x="5" y="1223"/>
                  </a:cubicBezTo>
                  <a:cubicBezTo>
                    <a:pt x="8" y="1223"/>
                    <a:pt x="9" y="1223"/>
                    <a:pt x="10" y="1223"/>
                  </a:cubicBezTo>
                  <a:cubicBezTo>
                    <a:pt x="10" y="1223"/>
                    <a:pt x="10" y="1223"/>
                    <a:pt x="10" y="1223"/>
                  </a:cubicBezTo>
                  <a:cubicBezTo>
                    <a:pt x="14" y="1223"/>
                    <a:pt x="14" y="1223"/>
                    <a:pt x="14" y="1223"/>
                  </a:cubicBezTo>
                  <a:cubicBezTo>
                    <a:pt x="19" y="1223"/>
                    <a:pt x="19" y="1223"/>
                    <a:pt x="19" y="1223"/>
                  </a:cubicBezTo>
                  <a:cubicBezTo>
                    <a:pt x="24" y="1223"/>
                    <a:pt x="24" y="1223"/>
                    <a:pt x="24" y="1223"/>
                  </a:cubicBezTo>
                  <a:cubicBezTo>
                    <a:pt x="24" y="1215"/>
                    <a:pt x="22" y="1207"/>
                    <a:pt x="18" y="1200"/>
                  </a:cubicBezTo>
                  <a:cubicBezTo>
                    <a:pt x="19" y="1199"/>
                    <a:pt x="19" y="1199"/>
                    <a:pt x="19" y="1199"/>
                  </a:cubicBezTo>
                  <a:cubicBezTo>
                    <a:pt x="23" y="1206"/>
                    <a:pt x="25" y="1215"/>
                    <a:pt x="25" y="1223"/>
                  </a:cubicBezTo>
                  <a:cubicBezTo>
                    <a:pt x="29" y="1223"/>
                    <a:pt x="29" y="1223"/>
                    <a:pt x="29" y="1223"/>
                  </a:cubicBezTo>
                  <a:cubicBezTo>
                    <a:pt x="34" y="1223"/>
                    <a:pt x="34" y="1223"/>
                    <a:pt x="34" y="1223"/>
                  </a:cubicBezTo>
                  <a:cubicBezTo>
                    <a:pt x="34" y="1212"/>
                    <a:pt x="31" y="1201"/>
                    <a:pt x="26" y="1190"/>
                  </a:cubicBezTo>
                  <a:cubicBezTo>
                    <a:pt x="26" y="1190"/>
                    <a:pt x="27" y="1189"/>
                    <a:pt x="28" y="1189"/>
                  </a:cubicBezTo>
                  <a:cubicBezTo>
                    <a:pt x="307" y="962"/>
                    <a:pt x="307" y="962"/>
                    <a:pt x="307" y="962"/>
                  </a:cubicBezTo>
                  <a:cubicBezTo>
                    <a:pt x="308" y="961"/>
                    <a:pt x="309" y="960"/>
                    <a:pt x="310" y="959"/>
                  </a:cubicBezTo>
                  <a:cubicBezTo>
                    <a:pt x="311" y="960"/>
                    <a:pt x="312" y="961"/>
                    <a:pt x="313" y="962"/>
                  </a:cubicBezTo>
                  <a:cubicBezTo>
                    <a:pt x="593" y="1189"/>
                    <a:pt x="593" y="1189"/>
                    <a:pt x="593" y="1189"/>
                  </a:cubicBezTo>
                  <a:cubicBezTo>
                    <a:pt x="594" y="1189"/>
                    <a:pt x="595" y="1190"/>
                    <a:pt x="595" y="1190"/>
                  </a:cubicBezTo>
                  <a:cubicBezTo>
                    <a:pt x="595" y="1190"/>
                    <a:pt x="595" y="1190"/>
                    <a:pt x="595" y="1190"/>
                  </a:cubicBezTo>
                  <a:cubicBezTo>
                    <a:pt x="596" y="1189"/>
                    <a:pt x="597" y="1188"/>
                    <a:pt x="598" y="1186"/>
                  </a:cubicBezTo>
                  <a:cubicBezTo>
                    <a:pt x="599" y="1185"/>
                    <a:pt x="600" y="1184"/>
                    <a:pt x="601" y="1182"/>
                  </a:cubicBezTo>
                  <a:cubicBezTo>
                    <a:pt x="600" y="1182"/>
                    <a:pt x="600" y="1181"/>
                    <a:pt x="599" y="1181"/>
                  </a:cubicBezTo>
                  <a:cubicBezTo>
                    <a:pt x="319" y="954"/>
                    <a:pt x="319" y="954"/>
                    <a:pt x="319" y="954"/>
                  </a:cubicBezTo>
                  <a:cubicBezTo>
                    <a:pt x="318" y="954"/>
                    <a:pt x="318" y="953"/>
                    <a:pt x="317" y="953"/>
                  </a:cubicBezTo>
                  <a:cubicBezTo>
                    <a:pt x="318" y="951"/>
                    <a:pt x="319" y="950"/>
                    <a:pt x="320" y="949"/>
                  </a:cubicBezTo>
                  <a:cubicBezTo>
                    <a:pt x="321" y="947"/>
                    <a:pt x="322" y="946"/>
                    <a:pt x="323" y="945"/>
                  </a:cubicBezTo>
                  <a:cubicBezTo>
                    <a:pt x="324" y="942"/>
                    <a:pt x="325" y="941"/>
                    <a:pt x="326" y="940"/>
                  </a:cubicBezTo>
                  <a:cubicBezTo>
                    <a:pt x="326" y="940"/>
                    <a:pt x="326" y="940"/>
                    <a:pt x="326" y="940"/>
                  </a:cubicBezTo>
                  <a:cubicBezTo>
                    <a:pt x="331" y="930"/>
                    <a:pt x="334" y="919"/>
                    <a:pt x="334" y="908"/>
                  </a:cubicBezTo>
                  <a:cubicBezTo>
                    <a:pt x="334" y="896"/>
                    <a:pt x="331" y="886"/>
                    <a:pt x="326" y="875"/>
                  </a:cubicBezTo>
                  <a:cubicBezTo>
                    <a:pt x="326" y="875"/>
                    <a:pt x="327" y="874"/>
                    <a:pt x="328" y="874"/>
                  </a:cubicBezTo>
                  <a:cubicBezTo>
                    <a:pt x="608" y="647"/>
                    <a:pt x="608" y="647"/>
                    <a:pt x="608" y="647"/>
                  </a:cubicBezTo>
                  <a:cubicBezTo>
                    <a:pt x="609" y="646"/>
                    <a:pt x="610" y="645"/>
                    <a:pt x="611" y="644"/>
                  </a:cubicBezTo>
                  <a:cubicBezTo>
                    <a:pt x="612" y="645"/>
                    <a:pt x="613" y="646"/>
                    <a:pt x="614" y="647"/>
                  </a:cubicBezTo>
                  <a:cubicBezTo>
                    <a:pt x="893" y="874"/>
                    <a:pt x="893" y="874"/>
                    <a:pt x="893" y="874"/>
                  </a:cubicBezTo>
                  <a:cubicBezTo>
                    <a:pt x="894" y="874"/>
                    <a:pt x="895" y="875"/>
                    <a:pt x="895" y="875"/>
                  </a:cubicBezTo>
                  <a:cubicBezTo>
                    <a:pt x="895" y="875"/>
                    <a:pt x="895" y="875"/>
                    <a:pt x="895" y="875"/>
                  </a:cubicBezTo>
                  <a:cubicBezTo>
                    <a:pt x="896" y="874"/>
                    <a:pt x="897" y="873"/>
                    <a:pt x="898" y="871"/>
                  </a:cubicBezTo>
                  <a:cubicBezTo>
                    <a:pt x="899" y="870"/>
                    <a:pt x="900" y="869"/>
                    <a:pt x="901" y="867"/>
                  </a:cubicBezTo>
                  <a:cubicBezTo>
                    <a:pt x="900" y="867"/>
                    <a:pt x="900" y="866"/>
                    <a:pt x="899" y="866"/>
                  </a:cubicBezTo>
                  <a:cubicBezTo>
                    <a:pt x="620" y="639"/>
                    <a:pt x="620" y="639"/>
                    <a:pt x="620" y="639"/>
                  </a:cubicBezTo>
                  <a:cubicBezTo>
                    <a:pt x="619" y="639"/>
                    <a:pt x="619" y="638"/>
                    <a:pt x="618" y="638"/>
                  </a:cubicBezTo>
                  <a:cubicBezTo>
                    <a:pt x="619" y="635"/>
                    <a:pt x="620" y="634"/>
                    <a:pt x="621" y="633"/>
                  </a:cubicBezTo>
                  <a:cubicBezTo>
                    <a:pt x="622" y="631"/>
                    <a:pt x="623" y="630"/>
                    <a:pt x="624" y="629"/>
                  </a:cubicBezTo>
                  <a:cubicBezTo>
                    <a:pt x="625" y="627"/>
                    <a:pt x="626" y="626"/>
                    <a:pt x="627" y="625"/>
                  </a:cubicBezTo>
                  <a:cubicBezTo>
                    <a:pt x="627" y="625"/>
                    <a:pt x="627" y="625"/>
                    <a:pt x="627" y="625"/>
                  </a:cubicBezTo>
                  <a:cubicBezTo>
                    <a:pt x="632" y="614"/>
                    <a:pt x="635" y="604"/>
                    <a:pt x="635" y="592"/>
                  </a:cubicBezTo>
                  <a:cubicBezTo>
                    <a:pt x="635" y="581"/>
                    <a:pt x="632" y="570"/>
                    <a:pt x="627" y="560"/>
                  </a:cubicBezTo>
                  <a:cubicBezTo>
                    <a:pt x="627" y="560"/>
                    <a:pt x="628" y="559"/>
                    <a:pt x="629" y="559"/>
                  </a:cubicBezTo>
                  <a:cubicBezTo>
                    <a:pt x="908" y="332"/>
                    <a:pt x="908" y="332"/>
                    <a:pt x="908" y="332"/>
                  </a:cubicBezTo>
                  <a:cubicBezTo>
                    <a:pt x="909" y="331"/>
                    <a:pt x="910" y="330"/>
                    <a:pt x="911" y="329"/>
                  </a:cubicBezTo>
                  <a:cubicBezTo>
                    <a:pt x="912" y="330"/>
                    <a:pt x="913" y="331"/>
                    <a:pt x="914" y="332"/>
                  </a:cubicBezTo>
                  <a:cubicBezTo>
                    <a:pt x="1193" y="559"/>
                    <a:pt x="1193" y="559"/>
                    <a:pt x="1193" y="559"/>
                  </a:cubicBezTo>
                  <a:cubicBezTo>
                    <a:pt x="1194" y="559"/>
                    <a:pt x="1195" y="560"/>
                    <a:pt x="1195" y="560"/>
                  </a:cubicBezTo>
                  <a:cubicBezTo>
                    <a:pt x="1197" y="559"/>
                    <a:pt x="1198" y="558"/>
                    <a:pt x="1199" y="556"/>
                  </a:cubicBezTo>
                  <a:cubicBezTo>
                    <a:pt x="1200" y="555"/>
                    <a:pt x="1200" y="553"/>
                    <a:pt x="1202" y="551"/>
                  </a:cubicBezTo>
                  <a:cubicBezTo>
                    <a:pt x="1200" y="551"/>
                    <a:pt x="1200" y="550"/>
                    <a:pt x="1200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8" y="549"/>
                    <a:pt x="1198" y="549"/>
                    <a:pt x="1198" y="549"/>
                  </a:cubicBezTo>
                  <a:cubicBezTo>
                    <a:pt x="1198" y="549"/>
                    <a:pt x="1198" y="549"/>
                    <a:pt x="1198" y="549"/>
                  </a:cubicBezTo>
                  <a:cubicBezTo>
                    <a:pt x="1197" y="548"/>
                    <a:pt x="1197" y="548"/>
                    <a:pt x="1196" y="548"/>
                  </a:cubicBezTo>
                  <a:cubicBezTo>
                    <a:pt x="1195" y="547"/>
                    <a:pt x="1195" y="546"/>
                    <a:pt x="1194" y="546"/>
                  </a:cubicBezTo>
                  <a:cubicBezTo>
                    <a:pt x="920" y="323"/>
                    <a:pt x="920" y="323"/>
                    <a:pt x="920" y="323"/>
                  </a:cubicBezTo>
                  <a:cubicBezTo>
                    <a:pt x="919" y="323"/>
                    <a:pt x="919" y="322"/>
                    <a:pt x="918" y="322"/>
                  </a:cubicBezTo>
                  <a:cubicBezTo>
                    <a:pt x="919" y="320"/>
                    <a:pt x="920" y="319"/>
                    <a:pt x="921" y="318"/>
                  </a:cubicBezTo>
                  <a:cubicBezTo>
                    <a:pt x="922" y="316"/>
                    <a:pt x="923" y="315"/>
                    <a:pt x="924" y="314"/>
                  </a:cubicBezTo>
                  <a:cubicBezTo>
                    <a:pt x="925" y="312"/>
                    <a:pt x="926" y="311"/>
                    <a:pt x="927" y="310"/>
                  </a:cubicBezTo>
                  <a:cubicBezTo>
                    <a:pt x="927" y="310"/>
                    <a:pt x="927" y="310"/>
                    <a:pt x="927" y="310"/>
                  </a:cubicBezTo>
                  <a:cubicBezTo>
                    <a:pt x="932" y="299"/>
                    <a:pt x="935" y="289"/>
                    <a:pt x="935" y="277"/>
                  </a:cubicBezTo>
                  <a:cubicBezTo>
                    <a:pt x="935" y="265"/>
                    <a:pt x="932" y="255"/>
                    <a:pt x="927" y="244"/>
                  </a:cubicBezTo>
                  <a:cubicBezTo>
                    <a:pt x="927" y="244"/>
                    <a:pt x="928" y="243"/>
                    <a:pt x="929" y="243"/>
                  </a:cubicBezTo>
                  <a:cubicBezTo>
                    <a:pt x="1209" y="16"/>
                    <a:pt x="1209" y="16"/>
                    <a:pt x="1209" y="16"/>
                  </a:cubicBezTo>
                  <a:cubicBezTo>
                    <a:pt x="1210" y="15"/>
                    <a:pt x="1211" y="14"/>
                    <a:pt x="1212" y="13"/>
                  </a:cubicBezTo>
                  <a:cubicBezTo>
                    <a:pt x="1212" y="7"/>
                    <a:pt x="1212" y="7"/>
                    <a:pt x="1212" y="7"/>
                  </a:cubicBezTo>
                  <a:cubicBezTo>
                    <a:pt x="1212" y="0"/>
                    <a:pt x="1212" y="0"/>
                    <a:pt x="1212" y="0"/>
                  </a:cubicBezTo>
                  <a:cubicBezTo>
                    <a:pt x="1211" y="1"/>
                    <a:pt x="1210" y="2"/>
                    <a:pt x="1209" y="3"/>
                  </a:cubicBezTo>
                  <a:cubicBezTo>
                    <a:pt x="1207" y="4"/>
                    <a:pt x="1206" y="6"/>
                    <a:pt x="1205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8" name="Freeform 105"/>
            <p:cNvSpPr>
              <a:spLocks/>
            </p:cNvSpPr>
            <p:nvPr/>
          </p:nvSpPr>
          <p:spPr bwMode="auto">
            <a:xfrm>
              <a:off x="12182475" y="4467225"/>
              <a:ext cx="6350" cy="33337"/>
            </a:xfrm>
            <a:custGeom>
              <a:avLst/>
              <a:gdLst>
                <a:gd name="T0" fmla="*/ 4 w 10"/>
                <a:gd name="T1" fmla="*/ 10 h 50"/>
                <a:gd name="T2" fmla="*/ 4 w 10"/>
                <a:gd name="T3" fmla="*/ 10 h 50"/>
                <a:gd name="T4" fmla="*/ 0 w 10"/>
                <a:gd name="T5" fmla="*/ 30 h 50"/>
                <a:gd name="T6" fmla="*/ 4 w 10"/>
                <a:gd name="T7" fmla="*/ 50 h 50"/>
                <a:gd name="T8" fmla="*/ 4 w 10"/>
                <a:gd name="T9" fmla="*/ 50 h 50"/>
                <a:gd name="T10" fmla="*/ 7 w 10"/>
                <a:gd name="T11" fmla="*/ 44 h 50"/>
                <a:gd name="T12" fmla="*/ 9 w 10"/>
                <a:gd name="T13" fmla="*/ 38 h 50"/>
                <a:gd name="T14" fmla="*/ 9 w 10"/>
                <a:gd name="T15" fmla="*/ 37 h 50"/>
                <a:gd name="T16" fmla="*/ 9 w 10"/>
                <a:gd name="T17" fmla="*/ 35 h 50"/>
                <a:gd name="T18" fmla="*/ 10 w 10"/>
                <a:gd name="T19" fmla="*/ 30 h 50"/>
                <a:gd name="T20" fmla="*/ 10 w 10"/>
                <a:gd name="T21" fmla="*/ 10 h 50"/>
                <a:gd name="T22" fmla="*/ 10 w 10"/>
                <a:gd name="T23" fmla="*/ 1 h 50"/>
                <a:gd name="T24" fmla="*/ 10 w 10"/>
                <a:gd name="T25" fmla="*/ 0 h 50"/>
                <a:gd name="T26" fmla="*/ 7 w 10"/>
                <a:gd name="T27" fmla="*/ 4 h 50"/>
                <a:gd name="T28" fmla="*/ 4 w 10"/>
                <a:gd name="T29" fmla="*/ 1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0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2" y="17"/>
                    <a:pt x="0" y="24"/>
                    <a:pt x="0" y="30"/>
                  </a:cubicBezTo>
                  <a:cubicBezTo>
                    <a:pt x="0" y="36"/>
                    <a:pt x="2" y="44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6" y="48"/>
                    <a:pt x="7" y="46"/>
                    <a:pt x="7" y="44"/>
                  </a:cubicBezTo>
                  <a:cubicBezTo>
                    <a:pt x="7" y="42"/>
                    <a:pt x="8" y="40"/>
                    <a:pt x="9" y="38"/>
                  </a:cubicBezTo>
                  <a:cubicBezTo>
                    <a:pt x="9" y="38"/>
                    <a:pt x="9" y="37"/>
                    <a:pt x="9" y="37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3"/>
                    <a:pt x="10" y="32"/>
                    <a:pt x="10" y="3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4"/>
                    <a:pt x="10" y="2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9" y="1"/>
                    <a:pt x="8" y="3"/>
                    <a:pt x="7" y="4"/>
                  </a:cubicBezTo>
                  <a:cubicBezTo>
                    <a:pt x="6" y="6"/>
                    <a:pt x="5" y="9"/>
                    <a:pt x="4" y="1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9" name="Freeform 106"/>
            <p:cNvSpPr>
              <a:spLocks/>
            </p:cNvSpPr>
            <p:nvPr/>
          </p:nvSpPr>
          <p:spPr bwMode="auto">
            <a:xfrm>
              <a:off x="12182475" y="4870450"/>
              <a:ext cx="6350" cy="19050"/>
            </a:xfrm>
            <a:custGeom>
              <a:avLst/>
              <a:gdLst>
                <a:gd name="T0" fmla="*/ 4 w 10"/>
                <a:gd name="T1" fmla="*/ 10 h 29"/>
                <a:gd name="T2" fmla="*/ 0 w 10"/>
                <a:gd name="T3" fmla="*/ 29 h 29"/>
                <a:gd name="T4" fmla="*/ 5 w 10"/>
                <a:gd name="T5" fmla="*/ 29 h 29"/>
                <a:gd name="T6" fmla="*/ 10 w 10"/>
                <a:gd name="T7" fmla="*/ 29 h 29"/>
                <a:gd name="T8" fmla="*/ 10 w 10"/>
                <a:gd name="T9" fmla="*/ 10 h 29"/>
                <a:gd name="T10" fmla="*/ 10 w 10"/>
                <a:gd name="T11" fmla="*/ 0 h 29"/>
                <a:gd name="T12" fmla="*/ 7 w 10"/>
                <a:gd name="T13" fmla="*/ 4 h 29"/>
                <a:gd name="T14" fmla="*/ 4 w 10"/>
                <a:gd name="T15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9">
                  <a:moveTo>
                    <a:pt x="4" y="10"/>
                  </a:moveTo>
                  <a:cubicBezTo>
                    <a:pt x="2" y="16"/>
                    <a:pt x="0" y="23"/>
                    <a:pt x="0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3"/>
                    <a:pt x="7" y="4"/>
                  </a:cubicBezTo>
                  <a:cubicBezTo>
                    <a:pt x="6" y="6"/>
                    <a:pt x="5" y="8"/>
                    <a:pt x="4" y="1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0" name="Freeform 107"/>
            <p:cNvSpPr>
              <a:spLocks/>
            </p:cNvSpPr>
            <p:nvPr/>
          </p:nvSpPr>
          <p:spPr bwMode="auto">
            <a:xfrm>
              <a:off x="11799887" y="4510088"/>
              <a:ext cx="388938" cy="379412"/>
            </a:xfrm>
            <a:custGeom>
              <a:avLst/>
              <a:gdLst>
                <a:gd name="T0" fmla="*/ 602 w 611"/>
                <a:gd name="T1" fmla="*/ 9 h 594"/>
                <a:gd name="T2" fmla="*/ 320 w 611"/>
                <a:gd name="T3" fmla="*/ 237 h 594"/>
                <a:gd name="T4" fmla="*/ 313 w 611"/>
                <a:gd name="T5" fmla="*/ 245 h 594"/>
                <a:gd name="T6" fmla="*/ 307 w 611"/>
                <a:gd name="T7" fmla="*/ 253 h 594"/>
                <a:gd name="T8" fmla="*/ 302 w 611"/>
                <a:gd name="T9" fmla="*/ 268 h 594"/>
                <a:gd name="T10" fmla="*/ 304 w 611"/>
                <a:gd name="T11" fmla="*/ 298 h 594"/>
                <a:gd name="T12" fmla="*/ 307 w 611"/>
                <a:gd name="T13" fmla="*/ 292 h 594"/>
                <a:gd name="T14" fmla="*/ 309 w 611"/>
                <a:gd name="T15" fmla="*/ 285 h 594"/>
                <a:gd name="T16" fmla="*/ 311 w 611"/>
                <a:gd name="T17" fmla="*/ 272 h 594"/>
                <a:gd name="T18" fmla="*/ 313 w 611"/>
                <a:gd name="T19" fmla="*/ 265 h 594"/>
                <a:gd name="T20" fmla="*/ 316 w 611"/>
                <a:gd name="T21" fmla="*/ 258 h 594"/>
                <a:gd name="T22" fmla="*/ 325 w 611"/>
                <a:gd name="T23" fmla="*/ 278 h 594"/>
                <a:gd name="T24" fmla="*/ 319 w 611"/>
                <a:gd name="T25" fmla="*/ 302 h 594"/>
                <a:gd name="T26" fmla="*/ 313 w 611"/>
                <a:gd name="T27" fmla="*/ 312 h 594"/>
                <a:gd name="T28" fmla="*/ 307 w 611"/>
                <a:gd name="T29" fmla="*/ 319 h 594"/>
                <a:gd name="T30" fmla="*/ 301 w 611"/>
                <a:gd name="T31" fmla="*/ 325 h 594"/>
                <a:gd name="T32" fmla="*/ 22 w 611"/>
                <a:gd name="T33" fmla="*/ 552 h 594"/>
                <a:gd name="T34" fmla="*/ 17 w 611"/>
                <a:gd name="T35" fmla="*/ 556 h 594"/>
                <a:gd name="T36" fmla="*/ 10 w 611"/>
                <a:gd name="T37" fmla="*/ 565 h 594"/>
                <a:gd name="T38" fmla="*/ 4 w 611"/>
                <a:gd name="T39" fmla="*/ 574 h 594"/>
                <a:gd name="T40" fmla="*/ 5 w 611"/>
                <a:gd name="T41" fmla="*/ 594 h 594"/>
                <a:gd name="T42" fmla="*/ 10 w 611"/>
                <a:gd name="T43" fmla="*/ 594 h 594"/>
                <a:gd name="T44" fmla="*/ 19 w 611"/>
                <a:gd name="T45" fmla="*/ 594 h 594"/>
                <a:gd name="T46" fmla="*/ 18 w 611"/>
                <a:gd name="T47" fmla="*/ 571 h 594"/>
                <a:gd name="T48" fmla="*/ 25 w 611"/>
                <a:gd name="T49" fmla="*/ 594 h 594"/>
                <a:gd name="T50" fmla="*/ 34 w 611"/>
                <a:gd name="T51" fmla="*/ 594 h 594"/>
                <a:gd name="T52" fmla="*/ 28 w 611"/>
                <a:gd name="T53" fmla="*/ 560 h 594"/>
                <a:gd name="T54" fmla="*/ 310 w 611"/>
                <a:gd name="T55" fmla="*/ 330 h 594"/>
                <a:gd name="T56" fmla="*/ 592 w 611"/>
                <a:gd name="T57" fmla="*/ 560 h 594"/>
                <a:gd name="T58" fmla="*/ 595 w 611"/>
                <a:gd name="T59" fmla="*/ 561 h 594"/>
                <a:gd name="T60" fmla="*/ 601 w 611"/>
                <a:gd name="T61" fmla="*/ 553 h 594"/>
                <a:gd name="T62" fmla="*/ 599 w 611"/>
                <a:gd name="T63" fmla="*/ 552 h 594"/>
                <a:gd name="T64" fmla="*/ 317 w 611"/>
                <a:gd name="T65" fmla="*/ 324 h 594"/>
                <a:gd name="T66" fmla="*/ 320 w 611"/>
                <a:gd name="T67" fmla="*/ 319 h 594"/>
                <a:gd name="T68" fmla="*/ 326 w 611"/>
                <a:gd name="T69" fmla="*/ 311 h 594"/>
                <a:gd name="T70" fmla="*/ 334 w 611"/>
                <a:gd name="T71" fmla="*/ 278 h 594"/>
                <a:gd name="T72" fmla="*/ 328 w 611"/>
                <a:gd name="T73" fmla="*/ 245 h 594"/>
                <a:gd name="T74" fmla="*/ 611 w 611"/>
                <a:gd name="T75" fmla="*/ 14 h 594"/>
                <a:gd name="T76" fmla="*/ 611 w 611"/>
                <a:gd name="T77" fmla="*/ 1 h 594"/>
                <a:gd name="T78" fmla="*/ 608 w 611"/>
                <a:gd name="T79" fmla="*/ 3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1" h="594">
                  <a:moveTo>
                    <a:pt x="604" y="8"/>
                  </a:moveTo>
                  <a:cubicBezTo>
                    <a:pt x="603" y="8"/>
                    <a:pt x="603" y="9"/>
                    <a:pt x="602" y="9"/>
                  </a:cubicBezTo>
                  <a:cubicBezTo>
                    <a:pt x="322" y="236"/>
                    <a:pt x="322" y="236"/>
                    <a:pt x="322" y="236"/>
                  </a:cubicBezTo>
                  <a:cubicBezTo>
                    <a:pt x="321" y="236"/>
                    <a:pt x="321" y="237"/>
                    <a:pt x="320" y="237"/>
                  </a:cubicBezTo>
                  <a:cubicBezTo>
                    <a:pt x="319" y="238"/>
                    <a:pt x="318" y="239"/>
                    <a:pt x="317" y="240"/>
                  </a:cubicBezTo>
                  <a:cubicBezTo>
                    <a:pt x="315" y="242"/>
                    <a:pt x="314" y="244"/>
                    <a:pt x="313" y="245"/>
                  </a:cubicBezTo>
                  <a:cubicBezTo>
                    <a:pt x="312" y="246"/>
                    <a:pt x="311" y="248"/>
                    <a:pt x="310" y="249"/>
                  </a:cubicBezTo>
                  <a:cubicBezTo>
                    <a:pt x="309" y="250"/>
                    <a:pt x="308" y="252"/>
                    <a:pt x="307" y="253"/>
                  </a:cubicBezTo>
                  <a:cubicBezTo>
                    <a:pt x="306" y="255"/>
                    <a:pt x="305" y="257"/>
                    <a:pt x="304" y="258"/>
                  </a:cubicBezTo>
                  <a:cubicBezTo>
                    <a:pt x="303" y="261"/>
                    <a:pt x="302" y="265"/>
                    <a:pt x="302" y="268"/>
                  </a:cubicBezTo>
                  <a:cubicBezTo>
                    <a:pt x="301" y="272"/>
                    <a:pt x="300" y="275"/>
                    <a:pt x="300" y="278"/>
                  </a:cubicBezTo>
                  <a:cubicBezTo>
                    <a:pt x="300" y="285"/>
                    <a:pt x="302" y="292"/>
                    <a:pt x="304" y="298"/>
                  </a:cubicBezTo>
                  <a:cubicBezTo>
                    <a:pt x="305" y="297"/>
                    <a:pt x="306" y="296"/>
                    <a:pt x="306" y="295"/>
                  </a:cubicBezTo>
                  <a:cubicBezTo>
                    <a:pt x="307" y="294"/>
                    <a:pt x="307" y="293"/>
                    <a:pt x="307" y="292"/>
                  </a:cubicBezTo>
                  <a:cubicBezTo>
                    <a:pt x="307" y="292"/>
                    <a:pt x="307" y="292"/>
                    <a:pt x="307" y="292"/>
                  </a:cubicBezTo>
                  <a:cubicBezTo>
                    <a:pt x="308" y="290"/>
                    <a:pt x="309" y="288"/>
                    <a:pt x="309" y="285"/>
                  </a:cubicBezTo>
                  <a:cubicBezTo>
                    <a:pt x="310" y="283"/>
                    <a:pt x="310" y="280"/>
                    <a:pt x="310" y="278"/>
                  </a:cubicBezTo>
                  <a:cubicBezTo>
                    <a:pt x="310" y="276"/>
                    <a:pt x="310" y="274"/>
                    <a:pt x="311" y="272"/>
                  </a:cubicBezTo>
                  <a:cubicBezTo>
                    <a:pt x="311" y="269"/>
                    <a:pt x="312" y="267"/>
                    <a:pt x="313" y="265"/>
                  </a:cubicBezTo>
                  <a:cubicBezTo>
                    <a:pt x="313" y="265"/>
                    <a:pt x="313" y="265"/>
                    <a:pt x="313" y="265"/>
                  </a:cubicBezTo>
                  <a:cubicBezTo>
                    <a:pt x="313" y="264"/>
                    <a:pt x="314" y="263"/>
                    <a:pt x="314" y="262"/>
                  </a:cubicBezTo>
                  <a:cubicBezTo>
                    <a:pt x="314" y="261"/>
                    <a:pt x="315" y="259"/>
                    <a:pt x="316" y="258"/>
                  </a:cubicBezTo>
                  <a:cubicBezTo>
                    <a:pt x="316" y="257"/>
                    <a:pt x="318" y="255"/>
                    <a:pt x="319" y="254"/>
                  </a:cubicBezTo>
                  <a:cubicBezTo>
                    <a:pt x="323" y="261"/>
                    <a:pt x="325" y="270"/>
                    <a:pt x="325" y="278"/>
                  </a:cubicBezTo>
                  <a:cubicBezTo>
                    <a:pt x="325" y="283"/>
                    <a:pt x="325" y="287"/>
                    <a:pt x="324" y="291"/>
                  </a:cubicBezTo>
                  <a:cubicBezTo>
                    <a:pt x="323" y="295"/>
                    <a:pt x="321" y="299"/>
                    <a:pt x="319" y="302"/>
                  </a:cubicBezTo>
                  <a:cubicBezTo>
                    <a:pt x="318" y="305"/>
                    <a:pt x="317" y="306"/>
                    <a:pt x="316" y="308"/>
                  </a:cubicBezTo>
                  <a:cubicBezTo>
                    <a:pt x="315" y="309"/>
                    <a:pt x="314" y="311"/>
                    <a:pt x="313" y="312"/>
                  </a:cubicBezTo>
                  <a:cubicBezTo>
                    <a:pt x="312" y="313"/>
                    <a:pt x="311" y="315"/>
                    <a:pt x="310" y="316"/>
                  </a:cubicBezTo>
                  <a:cubicBezTo>
                    <a:pt x="309" y="317"/>
                    <a:pt x="308" y="318"/>
                    <a:pt x="307" y="319"/>
                  </a:cubicBezTo>
                  <a:cubicBezTo>
                    <a:pt x="305" y="320"/>
                    <a:pt x="304" y="322"/>
                    <a:pt x="303" y="324"/>
                  </a:cubicBezTo>
                  <a:cubicBezTo>
                    <a:pt x="302" y="324"/>
                    <a:pt x="302" y="325"/>
                    <a:pt x="301" y="325"/>
                  </a:cubicBezTo>
                  <a:cubicBezTo>
                    <a:pt x="219" y="391"/>
                    <a:pt x="162" y="438"/>
                    <a:pt x="121" y="471"/>
                  </a:cubicBezTo>
                  <a:cubicBezTo>
                    <a:pt x="22" y="552"/>
                    <a:pt x="22" y="552"/>
                    <a:pt x="22" y="552"/>
                  </a:cubicBezTo>
                  <a:cubicBezTo>
                    <a:pt x="21" y="552"/>
                    <a:pt x="21" y="553"/>
                    <a:pt x="20" y="553"/>
                  </a:cubicBezTo>
                  <a:cubicBezTo>
                    <a:pt x="19" y="554"/>
                    <a:pt x="18" y="555"/>
                    <a:pt x="17" y="556"/>
                  </a:cubicBezTo>
                  <a:cubicBezTo>
                    <a:pt x="15" y="558"/>
                    <a:pt x="14" y="559"/>
                    <a:pt x="13" y="560"/>
                  </a:cubicBezTo>
                  <a:cubicBezTo>
                    <a:pt x="12" y="561"/>
                    <a:pt x="11" y="564"/>
                    <a:pt x="10" y="565"/>
                  </a:cubicBezTo>
                  <a:cubicBezTo>
                    <a:pt x="9" y="566"/>
                    <a:pt x="8" y="568"/>
                    <a:pt x="7" y="569"/>
                  </a:cubicBezTo>
                  <a:cubicBezTo>
                    <a:pt x="6" y="571"/>
                    <a:pt x="5" y="573"/>
                    <a:pt x="4" y="574"/>
                  </a:cubicBezTo>
                  <a:cubicBezTo>
                    <a:pt x="2" y="580"/>
                    <a:pt x="0" y="588"/>
                    <a:pt x="0" y="594"/>
                  </a:cubicBezTo>
                  <a:cubicBezTo>
                    <a:pt x="5" y="594"/>
                    <a:pt x="5" y="594"/>
                    <a:pt x="5" y="594"/>
                  </a:cubicBezTo>
                  <a:cubicBezTo>
                    <a:pt x="8" y="594"/>
                    <a:pt x="9" y="594"/>
                    <a:pt x="10" y="594"/>
                  </a:cubicBezTo>
                  <a:cubicBezTo>
                    <a:pt x="10" y="594"/>
                    <a:pt x="10" y="594"/>
                    <a:pt x="10" y="594"/>
                  </a:cubicBezTo>
                  <a:cubicBezTo>
                    <a:pt x="14" y="594"/>
                    <a:pt x="14" y="594"/>
                    <a:pt x="14" y="594"/>
                  </a:cubicBezTo>
                  <a:cubicBezTo>
                    <a:pt x="19" y="594"/>
                    <a:pt x="19" y="594"/>
                    <a:pt x="19" y="594"/>
                  </a:cubicBezTo>
                  <a:cubicBezTo>
                    <a:pt x="24" y="594"/>
                    <a:pt x="24" y="594"/>
                    <a:pt x="24" y="594"/>
                  </a:cubicBezTo>
                  <a:cubicBezTo>
                    <a:pt x="24" y="586"/>
                    <a:pt x="22" y="578"/>
                    <a:pt x="18" y="571"/>
                  </a:cubicBezTo>
                  <a:cubicBezTo>
                    <a:pt x="19" y="570"/>
                    <a:pt x="19" y="570"/>
                    <a:pt x="19" y="570"/>
                  </a:cubicBezTo>
                  <a:cubicBezTo>
                    <a:pt x="23" y="577"/>
                    <a:pt x="25" y="586"/>
                    <a:pt x="25" y="594"/>
                  </a:cubicBezTo>
                  <a:cubicBezTo>
                    <a:pt x="29" y="594"/>
                    <a:pt x="29" y="594"/>
                    <a:pt x="29" y="594"/>
                  </a:cubicBezTo>
                  <a:cubicBezTo>
                    <a:pt x="34" y="594"/>
                    <a:pt x="34" y="594"/>
                    <a:pt x="34" y="594"/>
                  </a:cubicBezTo>
                  <a:cubicBezTo>
                    <a:pt x="34" y="583"/>
                    <a:pt x="31" y="572"/>
                    <a:pt x="26" y="561"/>
                  </a:cubicBezTo>
                  <a:cubicBezTo>
                    <a:pt x="26" y="561"/>
                    <a:pt x="27" y="560"/>
                    <a:pt x="28" y="560"/>
                  </a:cubicBezTo>
                  <a:cubicBezTo>
                    <a:pt x="307" y="333"/>
                    <a:pt x="307" y="333"/>
                    <a:pt x="307" y="333"/>
                  </a:cubicBezTo>
                  <a:cubicBezTo>
                    <a:pt x="308" y="332"/>
                    <a:pt x="309" y="331"/>
                    <a:pt x="310" y="330"/>
                  </a:cubicBezTo>
                  <a:cubicBezTo>
                    <a:pt x="311" y="331"/>
                    <a:pt x="312" y="332"/>
                    <a:pt x="313" y="333"/>
                  </a:cubicBezTo>
                  <a:cubicBezTo>
                    <a:pt x="592" y="560"/>
                    <a:pt x="592" y="560"/>
                    <a:pt x="592" y="560"/>
                  </a:cubicBezTo>
                  <a:cubicBezTo>
                    <a:pt x="593" y="560"/>
                    <a:pt x="594" y="561"/>
                    <a:pt x="594" y="561"/>
                  </a:cubicBezTo>
                  <a:cubicBezTo>
                    <a:pt x="595" y="561"/>
                    <a:pt x="595" y="561"/>
                    <a:pt x="595" y="561"/>
                  </a:cubicBezTo>
                  <a:cubicBezTo>
                    <a:pt x="596" y="560"/>
                    <a:pt x="597" y="559"/>
                    <a:pt x="598" y="557"/>
                  </a:cubicBezTo>
                  <a:cubicBezTo>
                    <a:pt x="599" y="556"/>
                    <a:pt x="600" y="555"/>
                    <a:pt x="601" y="553"/>
                  </a:cubicBezTo>
                  <a:cubicBezTo>
                    <a:pt x="600" y="553"/>
                    <a:pt x="600" y="553"/>
                    <a:pt x="600" y="553"/>
                  </a:cubicBezTo>
                  <a:cubicBezTo>
                    <a:pt x="600" y="553"/>
                    <a:pt x="599" y="552"/>
                    <a:pt x="599" y="552"/>
                  </a:cubicBezTo>
                  <a:cubicBezTo>
                    <a:pt x="319" y="325"/>
                    <a:pt x="319" y="325"/>
                    <a:pt x="319" y="325"/>
                  </a:cubicBezTo>
                  <a:cubicBezTo>
                    <a:pt x="318" y="325"/>
                    <a:pt x="318" y="324"/>
                    <a:pt x="317" y="324"/>
                  </a:cubicBezTo>
                  <a:cubicBezTo>
                    <a:pt x="317" y="323"/>
                    <a:pt x="317" y="323"/>
                    <a:pt x="317" y="323"/>
                  </a:cubicBezTo>
                  <a:cubicBezTo>
                    <a:pt x="318" y="321"/>
                    <a:pt x="319" y="320"/>
                    <a:pt x="320" y="319"/>
                  </a:cubicBezTo>
                  <a:cubicBezTo>
                    <a:pt x="321" y="317"/>
                    <a:pt x="322" y="316"/>
                    <a:pt x="323" y="315"/>
                  </a:cubicBezTo>
                  <a:cubicBezTo>
                    <a:pt x="324" y="313"/>
                    <a:pt x="325" y="312"/>
                    <a:pt x="326" y="311"/>
                  </a:cubicBezTo>
                  <a:cubicBezTo>
                    <a:pt x="326" y="311"/>
                    <a:pt x="326" y="311"/>
                    <a:pt x="326" y="311"/>
                  </a:cubicBezTo>
                  <a:cubicBezTo>
                    <a:pt x="331" y="300"/>
                    <a:pt x="334" y="290"/>
                    <a:pt x="334" y="278"/>
                  </a:cubicBezTo>
                  <a:cubicBezTo>
                    <a:pt x="334" y="267"/>
                    <a:pt x="331" y="256"/>
                    <a:pt x="326" y="246"/>
                  </a:cubicBezTo>
                  <a:cubicBezTo>
                    <a:pt x="326" y="246"/>
                    <a:pt x="327" y="245"/>
                    <a:pt x="328" y="245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09" y="16"/>
                    <a:pt x="610" y="15"/>
                    <a:pt x="611" y="14"/>
                  </a:cubicBezTo>
                  <a:cubicBezTo>
                    <a:pt x="611" y="8"/>
                    <a:pt x="611" y="8"/>
                    <a:pt x="611" y="8"/>
                  </a:cubicBezTo>
                  <a:cubicBezTo>
                    <a:pt x="611" y="4"/>
                    <a:pt x="611" y="2"/>
                    <a:pt x="611" y="1"/>
                  </a:cubicBezTo>
                  <a:cubicBezTo>
                    <a:pt x="611" y="1"/>
                    <a:pt x="611" y="1"/>
                    <a:pt x="611" y="0"/>
                  </a:cubicBezTo>
                  <a:cubicBezTo>
                    <a:pt x="610" y="1"/>
                    <a:pt x="609" y="2"/>
                    <a:pt x="608" y="3"/>
                  </a:cubicBezTo>
                  <a:cubicBezTo>
                    <a:pt x="606" y="5"/>
                    <a:pt x="605" y="7"/>
                    <a:pt x="604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1" name="Freeform 108"/>
            <p:cNvSpPr>
              <a:spLocks/>
            </p:cNvSpPr>
            <p:nvPr/>
          </p:nvSpPr>
          <p:spPr bwMode="auto">
            <a:xfrm>
              <a:off x="-46038" y="2463800"/>
              <a:ext cx="11113" cy="38100"/>
            </a:xfrm>
            <a:custGeom>
              <a:avLst/>
              <a:gdLst>
                <a:gd name="T0" fmla="*/ 6 w 15"/>
                <a:gd name="T1" fmla="*/ 53 h 61"/>
                <a:gd name="T2" fmla="*/ 9 w 15"/>
                <a:gd name="T3" fmla="*/ 48 h 61"/>
                <a:gd name="T4" fmla="*/ 15 w 15"/>
                <a:gd name="T5" fmla="*/ 23 h 61"/>
                <a:gd name="T6" fmla="*/ 9 w 15"/>
                <a:gd name="T7" fmla="*/ 0 h 61"/>
                <a:gd name="T8" fmla="*/ 6 w 15"/>
                <a:gd name="T9" fmla="*/ 4 h 61"/>
                <a:gd name="T10" fmla="*/ 3 w 15"/>
                <a:gd name="T11" fmla="*/ 10 h 61"/>
                <a:gd name="T12" fmla="*/ 0 w 15"/>
                <a:gd name="T13" fmla="*/ 24 h 61"/>
                <a:gd name="T14" fmla="*/ 0 w 15"/>
                <a:gd name="T15" fmla="*/ 43 h 61"/>
                <a:gd name="T16" fmla="*/ 0 w 15"/>
                <a:gd name="T17" fmla="*/ 53 h 61"/>
                <a:gd name="T18" fmla="*/ 0 w 15"/>
                <a:gd name="T19" fmla="*/ 61 h 61"/>
                <a:gd name="T20" fmla="*/ 3 w 15"/>
                <a:gd name="T21" fmla="*/ 57 h 61"/>
                <a:gd name="T22" fmla="*/ 6 w 15"/>
                <a:gd name="T23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61">
                  <a:moveTo>
                    <a:pt x="6" y="53"/>
                  </a:moveTo>
                  <a:cubicBezTo>
                    <a:pt x="7" y="51"/>
                    <a:pt x="8" y="50"/>
                    <a:pt x="9" y="48"/>
                  </a:cubicBezTo>
                  <a:cubicBezTo>
                    <a:pt x="13" y="40"/>
                    <a:pt x="15" y="32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19"/>
                    <a:pt x="0" y="2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0"/>
                    <a:pt x="2" y="58"/>
                    <a:pt x="3" y="57"/>
                  </a:cubicBezTo>
                  <a:cubicBezTo>
                    <a:pt x="4" y="56"/>
                    <a:pt x="5" y="54"/>
                    <a:pt x="6" y="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2" name="Freeform 109"/>
            <p:cNvSpPr>
              <a:spLocks/>
            </p:cNvSpPr>
            <p:nvPr/>
          </p:nvSpPr>
          <p:spPr bwMode="auto">
            <a:xfrm>
              <a:off x="-46038" y="1674813"/>
              <a:ext cx="1530350" cy="1589087"/>
            </a:xfrm>
            <a:custGeom>
              <a:avLst/>
              <a:gdLst>
                <a:gd name="T0" fmla="*/ 298 w 2404"/>
                <a:gd name="T1" fmla="*/ 2250 h 2495"/>
                <a:gd name="T2" fmla="*/ 310 w 2404"/>
                <a:gd name="T3" fmla="*/ 2185 h 2495"/>
                <a:gd name="T4" fmla="*/ 291 w 2404"/>
                <a:gd name="T5" fmla="*/ 2209 h 2495"/>
                <a:gd name="T6" fmla="*/ 304 w 2404"/>
                <a:gd name="T7" fmla="*/ 2175 h 2495"/>
                <a:gd name="T8" fmla="*/ 598 w 2404"/>
                <a:gd name="T9" fmla="*/ 1934 h 2495"/>
                <a:gd name="T10" fmla="*/ 610 w 2404"/>
                <a:gd name="T11" fmla="*/ 1869 h 2495"/>
                <a:gd name="T12" fmla="*/ 591 w 2404"/>
                <a:gd name="T13" fmla="*/ 1893 h 2495"/>
                <a:gd name="T14" fmla="*/ 604 w 2404"/>
                <a:gd name="T15" fmla="*/ 1859 h 2495"/>
                <a:gd name="T16" fmla="*/ 899 w 2404"/>
                <a:gd name="T17" fmla="*/ 1619 h 2495"/>
                <a:gd name="T18" fmla="*/ 911 w 2404"/>
                <a:gd name="T19" fmla="*/ 1554 h 2495"/>
                <a:gd name="T20" fmla="*/ 892 w 2404"/>
                <a:gd name="T21" fmla="*/ 1578 h 2495"/>
                <a:gd name="T22" fmla="*/ 905 w 2404"/>
                <a:gd name="T23" fmla="*/ 1544 h 2495"/>
                <a:gd name="T24" fmla="*/ 1193 w 2404"/>
                <a:gd name="T25" fmla="*/ 1309 h 2495"/>
                <a:gd name="T26" fmla="*/ 1211 w 2404"/>
                <a:gd name="T27" fmla="*/ 1286 h 2495"/>
                <a:gd name="T28" fmla="*/ 1199 w 2404"/>
                <a:gd name="T29" fmla="*/ 1276 h 2495"/>
                <a:gd name="T30" fmla="*/ 1205 w 2404"/>
                <a:gd name="T31" fmla="*/ 1229 h 2495"/>
                <a:gd name="T32" fmla="*/ 1215 w 2404"/>
                <a:gd name="T33" fmla="*/ 1219 h 2495"/>
                <a:gd name="T34" fmla="*/ 1509 w 2404"/>
                <a:gd name="T35" fmla="*/ 976 h 2495"/>
                <a:gd name="T36" fmla="*/ 1503 w 2404"/>
                <a:gd name="T37" fmla="*/ 947 h 2495"/>
                <a:gd name="T38" fmla="*/ 1497 w 2404"/>
                <a:gd name="T39" fmla="*/ 927 h 2495"/>
                <a:gd name="T40" fmla="*/ 1515 w 2404"/>
                <a:gd name="T41" fmla="*/ 905 h 2495"/>
                <a:gd name="T42" fmla="*/ 1809 w 2404"/>
                <a:gd name="T43" fmla="*/ 661 h 2495"/>
                <a:gd name="T44" fmla="*/ 1803 w 2404"/>
                <a:gd name="T45" fmla="*/ 631 h 2495"/>
                <a:gd name="T46" fmla="*/ 1797 w 2404"/>
                <a:gd name="T47" fmla="*/ 611 h 2495"/>
                <a:gd name="T48" fmla="*/ 1815 w 2404"/>
                <a:gd name="T49" fmla="*/ 589 h 2495"/>
                <a:gd name="T50" fmla="*/ 2110 w 2404"/>
                <a:gd name="T51" fmla="*/ 345 h 2495"/>
                <a:gd name="T52" fmla="*/ 2104 w 2404"/>
                <a:gd name="T53" fmla="*/ 316 h 2495"/>
                <a:gd name="T54" fmla="*/ 2098 w 2404"/>
                <a:gd name="T55" fmla="*/ 296 h 2495"/>
                <a:gd name="T56" fmla="*/ 2116 w 2404"/>
                <a:gd name="T57" fmla="*/ 273 h 2495"/>
                <a:gd name="T58" fmla="*/ 2404 w 2404"/>
                <a:gd name="T59" fmla="*/ 29 h 2495"/>
                <a:gd name="T60" fmla="*/ 2398 w 2404"/>
                <a:gd name="T61" fmla="*/ 20 h 2495"/>
                <a:gd name="T62" fmla="*/ 2386 w 2404"/>
                <a:gd name="T63" fmla="*/ 34 h 2495"/>
                <a:gd name="T64" fmla="*/ 1817 w 2404"/>
                <a:gd name="T65" fmla="*/ 37 h 2495"/>
                <a:gd name="T66" fmla="*/ 2091 w 2404"/>
                <a:gd name="T67" fmla="*/ 279 h 2495"/>
                <a:gd name="T68" fmla="*/ 2086 w 2404"/>
                <a:gd name="T69" fmla="*/ 349 h 2495"/>
                <a:gd name="T70" fmla="*/ 1516 w 2404"/>
                <a:gd name="T71" fmla="*/ 352 h 2495"/>
                <a:gd name="T72" fmla="*/ 1791 w 2404"/>
                <a:gd name="T73" fmla="*/ 594 h 2495"/>
                <a:gd name="T74" fmla="*/ 1785 w 2404"/>
                <a:gd name="T75" fmla="*/ 665 h 2495"/>
                <a:gd name="T76" fmla="*/ 1217 w 2404"/>
                <a:gd name="T77" fmla="*/ 665 h 2495"/>
                <a:gd name="T78" fmla="*/ 1212 w 2404"/>
                <a:gd name="T79" fmla="*/ 672 h 2495"/>
                <a:gd name="T80" fmla="*/ 1493 w 2404"/>
                <a:gd name="T81" fmla="*/ 905 h 2495"/>
                <a:gd name="T82" fmla="*/ 1487 w 2404"/>
                <a:gd name="T83" fmla="*/ 979 h 2495"/>
                <a:gd name="T84" fmla="*/ 918 w 2404"/>
                <a:gd name="T85" fmla="*/ 979 h 2495"/>
                <a:gd name="T86" fmla="*/ 1192 w 2404"/>
                <a:gd name="T87" fmla="*/ 1221 h 2495"/>
                <a:gd name="T88" fmla="*/ 1186 w 2404"/>
                <a:gd name="T89" fmla="*/ 1295 h 2495"/>
                <a:gd name="T90" fmla="*/ 617 w 2404"/>
                <a:gd name="T91" fmla="*/ 1295 h 2495"/>
                <a:gd name="T92" fmla="*/ 892 w 2404"/>
                <a:gd name="T93" fmla="*/ 1536 h 2495"/>
                <a:gd name="T94" fmla="*/ 886 w 2404"/>
                <a:gd name="T95" fmla="*/ 1610 h 2495"/>
                <a:gd name="T96" fmla="*/ 317 w 2404"/>
                <a:gd name="T97" fmla="*/ 1610 h 2495"/>
                <a:gd name="T98" fmla="*/ 591 w 2404"/>
                <a:gd name="T99" fmla="*/ 1852 h 2495"/>
                <a:gd name="T100" fmla="*/ 585 w 2404"/>
                <a:gd name="T101" fmla="*/ 1926 h 2495"/>
                <a:gd name="T102" fmla="*/ 16 w 2404"/>
                <a:gd name="T103" fmla="*/ 1926 h 2495"/>
                <a:gd name="T104" fmla="*/ 291 w 2404"/>
                <a:gd name="T105" fmla="*/ 2167 h 2495"/>
                <a:gd name="T106" fmla="*/ 285 w 2404"/>
                <a:gd name="T107" fmla="*/ 2242 h 2495"/>
                <a:gd name="T108" fmla="*/ 0 w 2404"/>
                <a:gd name="T109" fmla="*/ 2495 h 2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04" h="2495">
                  <a:moveTo>
                    <a:pt x="7" y="2486"/>
                  </a:moveTo>
                  <a:cubicBezTo>
                    <a:pt x="8" y="2485"/>
                    <a:pt x="9" y="2484"/>
                    <a:pt x="10" y="2483"/>
                  </a:cubicBezTo>
                  <a:cubicBezTo>
                    <a:pt x="11" y="2483"/>
                    <a:pt x="11" y="2482"/>
                    <a:pt x="12" y="2482"/>
                  </a:cubicBezTo>
                  <a:cubicBezTo>
                    <a:pt x="12" y="2482"/>
                    <a:pt x="12" y="2482"/>
                    <a:pt x="292" y="2255"/>
                  </a:cubicBezTo>
                  <a:cubicBezTo>
                    <a:pt x="293" y="2255"/>
                    <a:pt x="293" y="2254"/>
                    <a:pt x="294" y="2254"/>
                  </a:cubicBezTo>
                  <a:cubicBezTo>
                    <a:pt x="295" y="2253"/>
                    <a:pt x="296" y="2251"/>
                    <a:pt x="298" y="2250"/>
                  </a:cubicBezTo>
                  <a:cubicBezTo>
                    <a:pt x="299" y="2249"/>
                    <a:pt x="300" y="2248"/>
                    <a:pt x="301" y="2246"/>
                  </a:cubicBezTo>
                  <a:cubicBezTo>
                    <a:pt x="302" y="2245"/>
                    <a:pt x="303" y="2243"/>
                    <a:pt x="304" y="2242"/>
                  </a:cubicBezTo>
                  <a:cubicBezTo>
                    <a:pt x="305" y="2241"/>
                    <a:pt x="306" y="2239"/>
                    <a:pt x="307" y="2238"/>
                  </a:cubicBezTo>
                  <a:cubicBezTo>
                    <a:pt x="308" y="2236"/>
                    <a:pt x="309" y="2235"/>
                    <a:pt x="310" y="2233"/>
                  </a:cubicBezTo>
                  <a:cubicBezTo>
                    <a:pt x="314" y="2225"/>
                    <a:pt x="316" y="2217"/>
                    <a:pt x="316" y="2209"/>
                  </a:cubicBezTo>
                  <a:cubicBezTo>
                    <a:pt x="316" y="2200"/>
                    <a:pt x="314" y="2192"/>
                    <a:pt x="310" y="2185"/>
                  </a:cubicBezTo>
                  <a:cubicBezTo>
                    <a:pt x="309" y="2186"/>
                    <a:pt x="307" y="2188"/>
                    <a:pt x="307" y="2189"/>
                  </a:cubicBezTo>
                  <a:cubicBezTo>
                    <a:pt x="305" y="2191"/>
                    <a:pt x="304" y="2193"/>
                    <a:pt x="304" y="2195"/>
                  </a:cubicBezTo>
                  <a:cubicBezTo>
                    <a:pt x="302" y="2200"/>
                    <a:pt x="301" y="2205"/>
                    <a:pt x="301" y="2209"/>
                  </a:cubicBezTo>
                  <a:cubicBezTo>
                    <a:pt x="301" y="2213"/>
                    <a:pt x="300" y="2219"/>
                    <a:pt x="298" y="2223"/>
                  </a:cubicBezTo>
                  <a:cubicBezTo>
                    <a:pt x="298" y="2225"/>
                    <a:pt x="297" y="2227"/>
                    <a:pt x="295" y="2229"/>
                  </a:cubicBezTo>
                  <a:cubicBezTo>
                    <a:pt x="293" y="2223"/>
                    <a:pt x="291" y="2215"/>
                    <a:pt x="291" y="2209"/>
                  </a:cubicBezTo>
                  <a:cubicBezTo>
                    <a:pt x="291" y="2209"/>
                    <a:pt x="291" y="2209"/>
                    <a:pt x="291" y="2209"/>
                  </a:cubicBezTo>
                  <a:cubicBezTo>
                    <a:pt x="291" y="2209"/>
                    <a:pt x="291" y="2209"/>
                    <a:pt x="291" y="2209"/>
                  </a:cubicBezTo>
                  <a:cubicBezTo>
                    <a:pt x="291" y="2202"/>
                    <a:pt x="293" y="2195"/>
                    <a:pt x="295" y="2189"/>
                  </a:cubicBezTo>
                  <a:cubicBezTo>
                    <a:pt x="296" y="2188"/>
                    <a:pt x="297" y="2185"/>
                    <a:pt x="298" y="2183"/>
                  </a:cubicBezTo>
                  <a:cubicBezTo>
                    <a:pt x="299" y="2182"/>
                    <a:pt x="300" y="2180"/>
                    <a:pt x="301" y="2179"/>
                  </a:cubicBezTo>
                  <a:cubicBezTo>
                    <a:pt x="302" y="2178"/>
                    <a:pt x="303" y="2176"/>
                    <a:pt x="304" y="2175"/>
                  </a:cubicBezTo>
                  <a:cubicBezTo>
                    <a:pt x="305" y="2174"/>
                    <a:pt x="306" y="2173"/>
                    <a:pt x="308" y="2171"/>
                  </a:cubicBezTo>
                  <a:cubicBezTo>
                    <a:pt x="309" y="2170"/>
                    <a:pt x="310" y="2169"/>
                    <a:pt x="311" y="2168"/>
                  </a:cubicBezTo>
                  <a:cubicBezTo>
                    <a:pt x="312" y="2168"/>
                    <a:pt x="312" y="2167"/>
                    <a:pt x="313" y="2167"/>
                  </a:cubicBezTo>
                  <a:cubicBezTo>
                    <a:pt x="313" y="2167"/>
                    <a:pt x="313" y="2167"/>
                    <a:pt x="592" y="1939"/>
                  </a:cubicBezTo>
                  <a:cubicBezTo>
                    <a:pt x="593" y="1939"/>
                    <a:pt x="593" y="1938"/>
                    <a:pt x="594" y="1938"/>
                  </a:cubicBezTo>
                  <a:cubicBezTo>
                    <a:pt x="595" y="1937"/>
                    <a:pt x="596" y="1935"/>
                    <a:pt x="598" y="1934"/>
                  </a:cubicBezTo>
                  <a:cubicBezTo>
                    <a:pt x="599" y="1933"/>
                    <a:pt x="600" y="1932"/>
                    <a:pt x="601" y="1931"/>
                  </a:cubicBezTo>
                  <a:cubicBezTo>
                    <a:pt x="602" y="1930"/>
                    <a:pt x="603" y="1928"/>
                    <a:pt x="604" y="1927"/>
                  </a:cubicBezTo>
                  <a:cubicBezTo>
                    <a:pt x="605" y="1926"/>
                    <a:pt x="606" y="1924"/>
                    <a:pt x="607" y="1923"/>
                  </a:cubicBezTo>
                  <a:cubicBezTo>
                    <a:pt x="608" y="1920"/>
                    <a:pt x="609" y="1919"/>
                    <a:pt x="610" y="1917"/>
                  </a:cubicBezTo>
                  <a:cubicBezTo>
                    <a:pt x="614" y="1910"/>
                    <a:pt x="616" y="1902"/>
                    <a:pt x="616" y="1893"/>
                  </a:cubicBezTo>
                  <a:cubicBezTo>
                    <a:pt x="616" y="1885"/>
                    <a:pt x="614" y="1877"/>
                    <a:pt x="610" y="1869"/>
                  </a:cubicBezTo>
                  <a:cubicBezTo>
                    <a:pt x="609" y="1870"/>
                    <a:pt x="607" y="1872"/>
                    <a:pt x="607" y="1873"/>
                  </a:cubicBezTo>
                  <a:cubicBezTo>
                    <a:pt x="605" y="1876"/>
                    <a:pt x="604" y="1878"/>
                    <a:pt x="604" y="1880"/>
                  </a:cubicBezTo>
                  <a:cubicBezTo>
                    <a:pt x="602" y="1884"/>
                    <a:pt x="601" y="1889"/>
                    <a:pt x="601" y="1893"/>
                  </a:cubicBezTo>
                  <a:cubicBezTo>
                    <a:pt x="601" y="1898"/>
                    <a:pt x="600" y="1903"/>
                    <a:pt x="598" y="1907"/>
                  </a:cubicBezTo>
                  <a:cubicBezTo>
                    <a:pt x="598" y="1909"/>
                    <a:pt x="597" y="1911"/>
                    <a:pt x="595" y="1913"/>
                  </a:cubicBezTo>
                  <a:cubicBezTo>
                    <a:pt x="593" y="1907"/>
                    <a:pt x="591" y="1900"/>
                    <a:pt x="591" y="1893"/>
                  </a:cubicBezTo>
                  <a:cubicBezTo>
                    <a:pt x="591" y="1893"/>
                    <a:pt x="591" y="1893"/>
                    <a:pt x="591" y="1893"/>
                  </a:cubicBezTo>
                  <a:cubicBezTo>
                    <a:pt x="591" y="1893"/>
                    <a:pt x="591" y="1893"/>
                    <a:pt x="591" y="1893"/>
                  </a:cubicBezTo>
                  <a:cubicBezTo>
                    <a:pt x="591" y="1887"/>
                    <a:pt x="593" y="1879"/>
                    <a:pt x="595" y="1873"/>
                  </a:cubicBezTo>
                  <a:cubicBezTo>
                    <a:pt x="596" y="1872"/>
                    <a:pt x="597" y="1870"/>
                    <a:pt x="598" y="1868"/>
                  </a:cubicBezTo>
                  <a:cubicBezTo>
                    <a:pt x="599" y="1867"/>
                    <a:pt x="600" y="1865"/>
                    <a:pt x="601" y="1864"/>
                  </a:cubicBezTo>
                  <a:cubicBezTo>
                    <a:pt x="602" y="1863"/>
                    <a:pt x="603" y="1861"/>
                    <a:pt x="604" y="1859"/>
                  </a:cubicBezTo>
                  <a:cubicBezTo>
                    <a:pt x="605" y="1858"/>
                    <a:pt x="606" y="1857"/>
                    <a:pt x="608" y="1855"/>
                  </a:cubicBezTo>
                  <a:cubicBezTo>
                    <a:pt x="609" y="1854"/>
                    <a:pt x="610" y="1853"/>
                    <a:pt x="611" y="1852"/>
                  </a:cubicBezTo>
                  <a:cubicBezTo>
                    <a:pt x="612" y="1852"/>
                    <a:pt x="612" y="1851"/>
                    <a:pt x="613" y="1851"/>
                  </a:cubicBezTo>
                  <a:cubicBezTo>
                    <a:pt x="613" y="1851"/>
                    <a:pt x="613" y="1851"/>
                    <a:pt x="893" y="1624"/>
                  </a:cubicBezTo>
                  <a:cubicBezTo>
                    <a:pt x="894" y="1624"/>
                    <a:pt x="894" y="1623"/>
                    <a:pt x="895" y="1623"/>
                  </a:cubicBezTo>
                  <a:cubicBezTo>
                    <a:pt x="896" y="1622"/>
                    <a:pt x="897" y="1620"/>
                    <a:pt x="899" y="1619"/>
                  </a:cubicBezTo>
                  <a:cubicBezTo>
                    <a:pt x="900" y="1618"/>
                    <a:pt x="901" y="1617"/>
                    <a:pt x="902" y="1616"/>
                  </a:cubicBezTo>
                  <a:cubicBezTo>
                    <a:pt x="903" y="1615"/>
                    <a:pt x="904" y="1612"/>
                    <a:pt x="905" y="1611"/>
                  </a:cubicBezTo>
                  <a:cubicBezTo>
                    <a:pt x="906" y="1610"/>
                    <a:pt x="907" y="1608"/>
                    <a:pt x="908" y="1607"/>
                  </a:cubicBezTo>
                  <a:cubicBezTo>
                    <a:pt x="909" y="1605"/>
                    <a:pt x="910" y="1604"/>
                    <a:pt x="911" y="1602"/>
                  </a:cubicBezTo>
                  <a:cubicBezTo>
                    <a:pt x="915" y="1595"/>
                    <a:pt x="917" y="1586"/>
                    <a:pt x="917" y="1578"/>
                  </a:cubicBezTo>
                  <a:cubicBezTo>
                    <a:pt x="917" y="1569"/>
                    <a:pt x="915" y="1561"/>
                    <a:pt x="911" y="1554"/>
                  </a:cubicBezTo>
                  <a:cubicBezTo>
                    <a:pt x="910" y="1555"/>
                    <a:pt x="908" y="1557"/>
                    <a:pt x="908" y="1558"/>
                  </a:cubicBezTo>
                  <a:cubicBezTo>
                    <a:pt x="906" y="1560"/>
                    <a:pt x="905" y="1562"/>
                    <a:pt x="905" y="1564"/>
                  </a:cubicBezTo>
                  <a:cubicBezTo>
                    <a:pt x="903" y="1568"/>
                    <a:pt x="902" y="1574"/>
                    <a:pt x="902" y="1578"/>
                  </a:cubicBezTo>
                  <a:cubicBezTo>
                    <a:pt x="902" y="1582"/>
                    <a:pt x="901" y="1587"/>
                    <a:pt x="899" y="1592"/>
                  </a:cubicBezTo>
                  <a:cubicBezTo>
                    <a:pt x="899" y="1594"/>
                    <a:pt x="898" y="1596"/>
                    <a:pt x="896" y="1598"/>
                  </a:cubicBezTo>
                  <a:cubicBezTo>
                    <a:pt x="894" y="1592"/>
                    <a:pt x="892" y="1584"/>
                    <a:pt x="892" y="1578"/>
                  </a:cubicBezTo>
                  <a:cubicBezTo>
                    <a:pt x="892" y="1578"/>
                    <a:pt x="892" y="1578"/>
                    <a:pt x="892" y="1578"/>
                  </a:cubicBezTo>
                  <a:cubicBezTo>
                    <a:pt x="892" y="1578"/>
                    <a:pt x="892" y="1578"/>
                    <a:pt x="892" y="1578"/>
                  </a:cubicBezTo>
                  <a:cubicBezTo>
                    <a:pt x="892" y="1571"/>
                    <a:pt x="894" y="1564"/>
                    <a:pt x="896" y="1558"/>
                  </a:cubicBezTo>
                  <a:cubicBezTo>
                    <a:pt x="897" y="1557"/>
                    <a:pt x="898" y="1555"/>
                    <a:pt x="899" y="1552"/>
                  </a:cubicBezTo>
                  <a:cubicBezTo>
                    <a:pt x="900" y="1551"/>
                    <a:pt x="901" y="1549"/>
                    <a:pt x="902" y="1548"/>
                  </a:cubicBezTo>
                  <a:cubicBezTo>
                    <a:pt x="903" y="1547"/>
                    <a:pt x="904" y="1545"/>
                    <a:pt x="905" y="1544"/>
                  </a:cubicBezTo>
                  <a:cubicBezTo>
                    <a:pt x="906" y="1543"/>
                    <a:pt x="907" y="1542"/>
                    <a:pt x="909" y="1540"/>
                  </a:cubicBezTo>
                  <a:cubicBezTo>
                    <a:pt x="910" y="1539"/>
                    <a:pt x="911" y="1538"/>
                    <a:pt x="912" y="1537"/>
                  </a:cubicBezTo>
                  <a:cubicBezTo>
                    <a:pt x="913" y="1537"/>
                    <a:pt x="913" y="1536"/>
                    <a:pt x="914" y="1536"/>
                  </a:cubicBezTo>
                  <a:cubicBezTo>
                    <a:pt x="914" y="1536"/>
                    <a:pt x="914" y="1536"/>
                    <a:pt x="1193" y="1309"/>
                  </a:cubicBezTo>
                  <a:cubicBezTo>
                    <a:pt x="1193" y="1309"/>
                    <a:pt x="1193" y="1309"/>
                    <a:pt x="1193" y="1309"/>
                  </a:cubicBezTo>
                  <a:cubicBezTo>
                    <a:pt x="1193" y="1309"/>
                    <a:pt x="1193" y="1309"/>
                    <a:pt x="1193" y="1309"/>
                  </a:cubicBezTo>
                  <a:cubicBezTo>
                    <a:pt x="1194" y="1309"/>
                    <a:pt x="1194" y="1308"/>
                    <a:pt x="1195" y="1308"/>
                  </a:cubicBezTo>
                  <a:cubicBezTo>
                    <a:pt x="1196" y="1306"/>
                    <a:pt x="1197" y="1304"/>
                    <a:pt x="1199" y="1303"/>
                  </a:cubicBezTo>
                  <a:cubicBezTo>
                    <a:pt x="1200" y="1302"/>
                    <a:pt x="1201" y="1301"/>
                    <a:pt x="1202" y="1300"/>
                  </a:cubicBezTo>
                  <a:cubicBezTo>
                    <a:pt x="1203" y="1299"/>
                    <a:pt x="1204" y="1297"/>
                    <a:pt x="1205" y="1296"/>
                  </a:cubicBezTo>
                  <a:cubicBezTo>
                    <a:pt x="1206" y="1295"/>
                    <a:pt x="1207" y="1293"/>
                    <a:pt x="1208" y="1292"/>
                  </a:cubicBezTo>
                  <a:cubicBezTo>
                    <a:pt x="1209" y="1290"/>
                    <a:pt x="1210" y="1289"/>
                    <a:pt x="1211" y="1286"/>
                  </a:cubicBezTo>
                  <a:cubicBezTo>
                    <a:pt x="1215" y="1279"/>
                    <a:pt x="1217" y="1271"/>
                    <a:pt x="1217" y="1262"/>
                  </a:cubicBezTo>
                  <a:cubicBezTo>
                    <a:pt x="1217" y="1254"/>
                    <a:pt x="1215" y="1245"/>
                    <a:pt x="1211" y="1238"/>
                  </a:cubicBezTo>
                  <a:cubicBezTo>
                    <a:pt x="1210" y="1239"/>
                    <a:pt x="1208" y="1241"/>
                    <a:pt x="1208" y="1242"/>
                  </a:cubicBezTo>
                  <a:cubicBezTo>
                    <a:pt x="1206" y="1244"/>
                    <a:pt x="1205" y="1247"/>
                    <a:pt x="1205" y="1249"/>
                  </a:cubicBezTo>
                  <a:cubicBezTo>
                    <a:pt x="1203" y="1253"/>
                    <a:pt x="1202" y="1258"/>
                    <a:pt x="1202" y="1262"/>
                  </a:cubicBezTo>
                  <a:cubicBezTo>
                    <a:pt x="1202" y="1267"/>
                    <a:pt x="1201" y="1272"/>
                    <a:pt x="1199" y="1276"/>
                  </a:cubicBezTo>
                  <a:cubicBezTo>
                    <a:pt x="1199" y="1278"/>
                    <a:pt x="1198" y="1280"/>
                    <a:pt x="1196" y="1282"/>
                  </a:cubicBezTo>
                  <a:cubicBezTo>
                    <a:pt x="1194" y="1276"/>
                    <a:pt x="1192" y="1269"/>
                    <a:pt x="1192" y="1262"/>
                  </a:cubicBezTo>
                  <a:cubicBezTo>
                    <a:pt x="1192" y="1256"/>
                    <a:pt x="1194" y="1249"/>
                    <a:pt x="1196" y="1242"/>
                  </a:cubicBezTo>
                  <a:cubicBezTo>
                    <a:pt x="1197" y="1241"/>
                    <a:pt x="1198" y="1239"/>
                    <a:pt x="1199" y="1237"/>
                  </a:cubicBezTo>
                  <a:cubicBezTo>
                    <a:pt x="1200" y="1236"/>
                    <a:pt x="1201" y="1234"/>
                    <a:pt x="1202" y="1233"/>
                  </a:cubicBezTo>
                  <a:cubicBezTo>
                    <a:pt x="1203" y="1232"/>
                    <a:pt x="1204" y="1230"/>
                    <a:pt x="1205" y="1229"/>
                  </a:cubicBezTo>
                  <a:cubicBezTo>
                    <a:pt x="1206" y="1228"/>
                    <a:pt x="1207" y="1227"/>
                    <a:pt x="1209" y="1224"/>
                  </a:cubicBezTo>
                  <a:cubicBezTo>
                    <a:pt x="1210" y="1223"/>
                    <a:pt x="1211" y="1222"/>
                    <a:pt x="1212" y="1221"/>
                  </a:cubicBezTo>
                  <a:cubicBezTo>
                    <a:pt x="1213" y="1221"/>
                    <a:pt x="1213" y="1220"/>
                    <a:pt x="1214" y="1220"/>
                  </a:cubicBezTo>
                  <a:cubicBezTo>
                    <a:pt x="1214" y="1220"/>
                    <a:pt x="1214" y="1220"/>
                    <a:pt x="1214" y="1220"/>
                  </a:cubicBezTo>
                  <a:cubicBezTo>
                    <a:pt x="1214" y="1220"/>
                    <a:pt x="1214" y="1220"/>
                    <a:pt x="1215" y="1220"/>
                  </a:cubicBezTo>
                  <a:cubicBezTo>
                    <a:pt x="1215" y="1220"/>
                    <a:pt x="1215" y="1220"/>
                    <a:pt x="1215" y="1219"/>
                  </a:cubicBezTo>
                  <a:cubicBezTo>
                    <a:pt x="1494" y="993"/>
                    <a:pt x="1494" y="993"/>
                    <a:pt x="1494" y="993"/>
                  </a:cubicBezTo>
                  <a:cubicBezTo>
                    <a:pt x="1495" y="993"/>
                    <a:pt x="1495" y="992"/>
                    <a:pt x="1496" y="992"/>
                  </a:cubicBezTo>
                  <a:cubicBezTo>
                    <a:pt x="1497" y="991"/>
                    <a:pt x="1498" y="989"/>
                    <a:pt x="1500" y="988"/>
                  </a:cubicBezTo>
                  <a:cubicBezTo>
                    <a:pt x="1501" y="987"/>
                    <a:pt x="1502" y="986"/>
                    <a:pt x="1503" y="985"/>
                  </a:cubicBezTo>
                  <a:cubicBezTo>
                    <a:pt x="1504" y="984"/>
                    <a:pt x="1505" y="981"/>
                    <a:pt x="1506" y="980"/>
                  </a:cubicBezTo>
                  <a:cubicBezTo>
                    <a:pt x="1507" y="979"/>
                    <a:pt x="1508" y="977"/>
                    <a:pt x="1509" y="976"/>
                  </a:cubicBezTo>
                  <a:cubicBezTo>
                    <a:pt x="1510" y="974"/>
                    <a:pt x="1511" y="973"/>
                    <a:pt x="1512" y="971"/>
                  </a:cubicBezTo>
                  <a:cubicBezTo>
                    <a:pt x="1516" y="964"/>
                    <a:pt x="1518" y="955"/>
                    <a:pt x="1518" y="947"/>
                  </a:cubicBezTo>
                  <a:cubicBezTo>
                    <a:pt x="1518" y="938"/>
                    <a:pt x="1516" y="930"/>
                    <a:pt x="1512" y="923"/>
                  </a:cubicBezTo>
                  <a:cubicBezTo>
                    <a:pt x="1511" y="924"/>
                    <a:pt x="1509" y="926"/>
                    <a:pt x="1509" y="927"/>
                  </a:cubicBezTo>
                  <a:cubicBezTo>
                    <a:pt x="1507" y="929"/>
                    <a:pt x="1506" y="931"/>
                    <a:pt x="1506" y="933"/>
                  </a:cubicBezTo>
                  <a:cubicBezTo>
                    <a:pt x="1504" y="937"/>
                    <a:pt x="1503" y="943"/>
                    <a:pt x="1503" y="947"/>
                  </a:cubicBezTo>
                  <a:cubicBezTo>
                    <a:pt x="1503" y="951"/>
                    <a:pt x="1502" y="956"/>
                    <a:pt x="1500" y="961"/>
                  </a:cubicBezTo>
                  <a:cubicBezTo>
                    <a:pt x="1500" y="963"/>
                    <a:pt x="1499" y="965"/>
                    <a:pt x="1497" y="967"/>
                  </a:cubicBezTo>
                  <a:cubicBezTo>
                    <a:pt x="1495" y="961"/>
                    <a:pt x="1493" y="953"/>
                    <a:pt x="1493" y="947"/>
                  </a:cubicBezTo>
                  <a:cubicBezTo>
                    <a:pt x="1493" y="947"/>
                    <a:pt x="1493" y="947"/>
                    <a:pt x="1493" y="947"/>
                  </a:cubicBezTo>
                  <a:cubicBezTo>
                    <a:pt x="1493" y="947"/>
                    <a:pt x="1493" y="947"/>
                    <a:pt x="1493" y="947"/>
                  </a:cubicBezTo>
                  <a:cubicBezTo>
                    <a:pt x="1493" y="940"/>
                    <a:pt x="1495" y="933"/>
                    <a:pt x="1497" y="927"/>
                  </a:cubicBezTo>
                  <a:cubicBezTo>
                    <a:pt x="1498" y="926"/>
                    <a:pt x="1499" y="924"/>
                    <a:pt x="1500" y="921"/>
                  </a:cubicBezTo>
                  <a:cubicBezTo>
                    <a:pt x="1501" y="920"/>
                    <a:pt x="1502" y="918"/>
                    <a:pt x="1503" y="917"/>
                  </a:cubicBezTo>
                  <a:cubicBezTo>
                    <a:pt x="1504" y="916"/>
                    <a:pt x="1505" y="914"/>
                    <a:pt x="1506" y="913"/>
                  </a:cubicBezTo>
                  <a:cubicBezTo>
                    <a:pt x="1507" y="912"/>
                    <a:pt x="1508" y="911"/>
                    <a:pt x="1510" y="909"/>
                  </a:cubicBezTo>
                  <a:cubicBezTo>
                    <a:pt x="1511" y="908"/>
                    <a:pt x="1512" y="907"/>
                    <a:pt x="1513" y="906"/>
                  </a:cubicBezTo>
                  <a:cubicBezTo>
                    <a:pt x="1514" y="906"/>
                    <a:pt x="1514" y="905"/>
                    <a:pt x="1515" y="905"/>
                  </a:cubicBezTo>
                  <a:cubicBezTo>
                    <a:pt x="1794" y="677"/>
                    <a:pt x="1794" y="677"/>
                    <a:pt x="1794" y="677"/>
                  </a:cubicBezTo>
                  <a:cubicBezTo>
                    <a:pt x="1795" y="677"/>
                    <a:pt x="1795" y="676"/>
                    <a:pt x="1796" y="676"/>
                  </a:cubicBezTo>
                  <a:cubicBezTo>
                    <a:pt x="1797" y="675"/>
                    <a:pt x="1798" y="673"/>
                    <a:pt x="1800" y="672"/>
                  </a:cubicBezTo>
                  <a:cubicBezTo>
                    <a:pt x="1801" y="671"/>
                    <a:pt x="1802" y="670"/>
                    <a:pt x="1803" y="669"/>
                  </a:cubicBezTo>
                  <a:cubicBezTo>
                    <a:pt x="1804" y="668"/>
                    <a:pt x="1805" y="666"/>
                    <a:pt x="1806" y="665"/>
                  </a:cubicBezTo>
                  <a:cubicBezTo>
                    <a:pt x="1807" y="664"/>
                    <a:pt x="1808" y="662"/>
                    <a:pt x="1809" y="661"/>
                  </a:cubicBezTo>
                  <a:cubicBezTo>
                    <a:pt x="1810" y="658"/>
                    <a:pt x="1811" y="657"/>
                    <a:pt x="1812" y="655"/>
                  </a:cubicBezTo>
                  <a:cubicBezTo>
                    <a:pt x="1816" y="648"/>
                    <a:pt x="1818" y="640"/>
                    <a:pt x="1818" y="631"/>
                  </a:cubicBezTo>
                  <a:cubicBezTo>
                    <a:pt x="1818" y="623"/>
                    <a:pt x="1816" y="615"/>
                    <a:pt x="1812" y="607"/>
                  </a:cubicBezTo>
                  <a:cubicBezTo>
                    <a:pt x="1811" y="608"/>
                    <a:pt x="1809" y="610"/>
                    <a:pt x="1809" y="611"/>
                  </a:cubicBezTo>
                  <a:cubicBezTo>
                    <a:pt x="1807" y="614"/>
                    <a:pt x="1806" y="616"/>
                    <a:pt x="1806" y="618"/>
                  </a:cubicBezTo>
                  <a:cubicBezTo>
                    <a:pt x="1804" y="622"/>
                    <a:pt x="1803" y="627"/>
                    <a:pt x="1803" y="631"/>
                  </a:cubicBezTo>
                  <a:cubicBezTo>
                    <a:pt x="1803" y="636"/>
                    <a:pt x="1802" y="641"/>
                    <a:pt x="1800" y="645"/>
                  </a:cubicBezTo>
                  <a:cubicBezTo>
                    <a:pt x="1800" y="647"/>
                    <a:pt x="1799" y="649"/>
                    <a:pt x="1797" y="651"/>
                  </a:cubicBezTo>
                  <a:cubicBezTo>
                    <a:pt x="1795" y="645"/>
                    <a:pt x="1793" y="638"/>
                    <a:pt x="1793" y="631"/>
                  </a:cubicBezTo>
                  <a:cubicBezTo>
                    <a:pt x="1793" y="631"/>
                    <a:pt x="1793" y="631"/>
                    <a:pt x="1793" y="631"/>
                  </a:cubicBezTo>
                  <a:cubicBezTo>
                    <a:pt x="1793" y="631"/>
                    <a:pt x="1793" y="631"/>
                    <a:pt x="1793" y="631"/>
                  </a:cubicBezTo>
                  <a:cubicBezTo>
                    <a:pt x="1793" y="625"/>
                    <a:pt x="1795" y="617"/>
                    <a:pt x="1797" y="611"/>
                  </a:cubicBezTo>
                  <a:cubicBezTo>
                    <a:pt x="1798" y="610"/>
                    <a:pt x="1799" y="608"/>
                    <a:pt x="1800" y="606"/>
                  </a:cubicBezTo>
                  <a:cubicBezTo>
                    <a:pt x="1801" y="605"/>
                    <a:pt x="1802" y="603"/>
                    <a:pt x="1803" y="602"/>
                  </a:cubicBezTo>
                  <a:cubicBezTo>
                    <a:pt x="1804" y="601"/>
                    <a:pt x="1805" y="599"/>
                    <a:pt x="1806" y="597"/>
                  </a:cubicBezTo>
                  <a:cubicBezTo>
                    <a:pt x="1807" y="596"/>
                    <a:pt x="1808" y="595"/>
                    <a:pt x="1810" y="593"/>
                  </a:cubicBezTo>
                  <a:cubicBezTo>
                    <a:pt x="1811" y="592"/>
                    <a:pt x="1812" y="591"/>
                    <a:pt x="1813" y="590"/>
                  </a:cubicBezTo>
                  <a:cubicBezTo>
                    <a:pt x="1814" y="590"/>
                    <a:pt x="1814" y="589"/>
                    <a:pt x="1815" y="589"/>
                  </a:cubicBezTo>
                  <a:cubicBezTo>
                    <a:pt x="2095" y="362"/>
                    <a:pt x="2095" y="362"/>
                    <a:pt x="2095" y="362"/>
                  </a:cubicBezTo>
                  <a:cubicBezTo>
                    <a:pt x="2096" y="362"/>
                    <a:pt x="2096" y="361"/>
                    <a:pt x="2097" y="361"/>
                  </a:cubicBezTo>
                  <a:cubicBezTo>
                    <a:pt x="2098" y="360"/>
                    <a:pt x="2099" y="358"/>
                    <a:pt x="2101" y="357"/>
                  </a:cubicBezTo>
                  <a:cubicBezTo>
                    <a:pt x="2102" y="356"/>
                    <a:pt x="2103" y="354"/>
                    <a:pt x="2104" y="353"/>
                  </a:cubicBezTo>
                  <a:cubicBezTo>
                    <a:pt x="2105" y="352"/>
                    <a:pt x="2106" y="350"/>
                    <a:pt x="2107" y="349"/>
                  </a:cubicBezTo>
                  <a:cubicBezTo>
                    <a:pt x="2108" y="348"/>
                    <a:pt x="2109" y="346"/>
                    <a:pt x="2110" y="345"/>
                  </a:cubicBezTo>
                  <a:cubicBezTo>
                    <a:pt x="2111" y="343"/>
                    <a:pt x="2112" y="342"/>
                    <a:pt x="2113" y="340"/>
                  </a:cubicBezTo>
                  <a:cubicBezTo>
                    <a:pt x="2117" y="332"/>
                    <a:pt x="2119" y="324"/>
                    <a:pt x="2119" y="316"/>
                  </a:cubicBezTo>
                  <a:cubicBezTo>
                    <a:pt x="2119" y="307"/>
                    <a:pt x="2117" y="299"/>
                    <a:pt x="2113" y="292"/>
                  </a:cubicBezTo>
                  <a:cubicBezTo>
                    <a:pt x="2112" y="293"/>
                    <a:pt x="2110" y="295"/>
                    <a:pt x="2110" y="296"/>
                  </a:cubicBezTo>
                  <a:cubicBezTo>
                    <a:pt x="2108" y="298"/>
                    <a:pt x="2107" y="300"/>
                    <a:pt x="2107" y="302"/>
                  </a:cubicBezTo>
                  <a:cubicBezTo>
                    <a:pt x="2105" y="307"/>
                    <a:pt x="2104" y="312"/>
                    <a:pt x="2104" y="316"/>
                  </a:cubicBezTo>
                  <a:cubicBezTo>
                    <a:pt x="2104" y="320"/>
                    <a:pt x="2103" y="325"/>
                    <a:pt x="2101" y="330"/>
                  </a:cubicBezTo>
                  <a:cubicBezTo>
                    <a:pt x="2101" y="332"/>
                    <a:pt x="2100" y="334"/>
                    <a:pt x="2098" y="336"/>
                  </a:cubicBezTo>
                  <a:cubicBezTo>
                    <a:pt x="2096" y="330"/>
                    <a:pt x="2094" y="322"/>
                    <a:pt x="2094" y="316"/>
                  </a:cubicBezTo>
                  <a:cubicBezTo>
                    <a:pt x="2094" y="316"/>
                    <a:pt x="2094" y="316"/>
                    <a:pt x="2094" y="316"/>
                  </a:cubicBezTo>
                  <a:cubicBezTo>
                    <a:pt x="2094" y="316"/>
                    <a:pt x="2094" y="316"/>
                    <a:pt x="2094" y="316"/>
                  </a:cubicBezTo>
                  <a:cubicBezTo>
                    <a:pt x="2094" y="309"/>
                    <a:pt x="2096" y="302"/>
                    <a:pt x="2098" y="296"/>
                  </a:cubicBezTo>
                  <a:cubicBezTo>
                    <a:pt x="2099" y="295"/>
                    <a:pt x="2100" y="292"/>
                    <a:pt x="2101" y="290"/>
                  </a:cubicBezTo>
                  <a:cubicBezTo>
                    <a:pt x="2102" y="289"/>
                    <a:pt x="2103" y="287"/>
                    <a:pt x="2104" y="286"/>
                  </a:cubicBezTo>
                  <a:cubicBezTo>
                    <a:pt x="2105" y="285"/>
                    <a:pt x="2106" y="283"/>
                    <a:pt x="2107" y="282"/>
                  </a:cubicBezTo>
                  <a:cubicBezTo>
                    <a:pt x="2108" y="281"/>
                    <a:pt x="2109" y="280"/>
                    <a:pt x="2111" y="278"/>
                  </a:cubicBezTo>
                  <a:cubicBezTo>
                    <a:pt x="2112" y="277"/>
                    <a:pt x="2113" y="276"/>
                    <a:pt x="2114" y="275"/>
                  </a:cubicBezTo>
                  <a:cubicBezTo>
                    <a:pt x="2115" y="275"/>
                    <a:pt x="2115" y="273"/>
                    <a:pt x="2116" y="273"/>
                  </a:cubicBezTo>
                  <a:cubicBezTo>
                    <a:pt x="2395" y="46"/>
                    <a:pt x="2395" y="46"/>
                    <a:pt x="2395" y="46"/>
                  </a:cubicBezTo>
                  <a:cubicBezTo>
                    <a:pt x="2396" y="46"/>
                    <a:pt x="2396" y="45"/>
                    <a:pt x="2397" y="45"/>
                  </a:cubicBezTo>
                  <a:cubicBezTo>
                    <a:pt x="2398" y="44"/>
                    <a:pt x="2399" y="42"/>
                    <a:pt x="2401" y="41"/>
                  </a:cubicBezTo>
                  <a:cubicBezTo>
                    <a:pt x="2402" y="40"/>
                    <a:pt x="2403" y="39"/>
                    <a:pt x="2404" y="38"/>
                  </a:cubicBezTo>
                  <a:cubicBezTo>
                    <a:pt x="2404" y="32"/>
                    <a:pt x="2404" y="31"/>
                    <a:pt x="2404" y="30"/>
                  </a:cubicBezTo>
                  <a:cubicBezTo>
                    <a:pt x="2404" y="30"/>
                    <a:pt x="2404" y="29"/>
                    <a:pt x="2404" y="29"/>
                  </a:cubicBezTo>
                  <a:cubicBezTo>
                    <a:pt x="2404" y="23"/>
                    <a:pt x="2404" y="21"/>
                    <a:pt x="2404" y="20"/>
                  </a:cubicBezTo>
                  <a:cubicBezTo>
                    <a:pt x="2404" y="20"/>
                    <a:pt x="2404" y="20"/>
                    <a:pt x="2404" y="20"/>
                  </a:cubicBezTo>
                  <a:cubicBezTo>
                    <a:pt x="2404" y="0"/>
                    <a:pt x="2404" y="0"/>
                    <a:pt x="2404" y="0"/>
                  </a:cubicBezTo>
                  <a:cubicBezTo>
                    <a:pt x="2404" y="2"/>
                    <a:pt x="2404" y="4"/>
                    <a:pt x="2403" y="7"/>
                  </a:cubicBezTo>
                  <a:cubicBezTo>
                    <a:pt x="2403" y="9"/>
                    <a:pt x="2402" y="11"/>
                    <a:pt x="2401" y="14"/>
                  </a:cubicBezTo>
                  <a:cubicBezTo>
                    <a:pt x="2401" y="16"/>
                    <a:pt x="2400" y="18"/>
                    <a:pt x="2398" y="20"/>
                  </a:cubicBezTo>
                  <a:cubicBezTo>
                    <a:pt x="2396" y="14"/>
                    <a:pt x="2394" y="6"/>
                    <a:pt x="2394" y="0"/>
                  </a:cubicBezTo>
                  <a:cubicBezTo>
                    <a:pt x="2389" y="0"/>
                    <a:pt x="2389" y="0"/>
                    <a:pt x="2389" y="0"/>
                  </a:cubicBezTo>
                  <a:cubicBezTo>
                    <a:pt x="2385" y="0"/>
                    <a:pt x="2385" y="0"/>
                    <a:pt x="2385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80" y="12"/>
                    <a:pt x="2383" y="22"/>
                    <a:pt x="2388" y="33"/>
                  </a:cubicBezTo>
                  <a:cubicBezTo>
                    <a:pt x="2388" y="33"/>
                    <a:pt x="2387" y="34"/>
                    <a:pt x="2386" y="34"/>
                  </a:cubicBezTo>
                  <a:cubicBezTo>
                    <a:pt x="2107" y="261"/>
                    <a:pt x="2107" y="261"/>
                    <a:pt x="2107" y="261"/>
                  </a:cubicBezTo>
                  <a:cubicBezTo>
                    <a:pt x="2106" y="262"/>
                    <a:pt x="2105" y="263"/>
                    <a:pt x="2104" y="264"/>
                  </a:cubicBezTo>
                  <a:cubicBezTo>
                    <a:pt x="2103" y="263"/>
                    <a:pt x="2102" y="262"/>
                    <a:pt x="2101" y="261"/>
                  </a:cubicBezTo>
                  <a:cubicBezTo>
                    <a:pt x="1821" y="34"/>
                    <a:pt x="1821" y="34"/>
                    <a:pt x="1821" y="34"/>
                  </a:cubicBezTo>
                  <a:cubicBezTo>
                    <a:pt x="1820" y="34"/>
                    <a:pt x="1820" y="33"/>
                    <a:pt x="1819" y="33"/>
                  </a:cubicBezTo>
                  <a:cubicBezTo>
                    <a:pt x="1819" y="34"/>
                    <a:pt x="1818" y="35"/>
                    <a:pt x="1817" y="37"/>
                  </a:cubicBezTo>
                  <a:cubicBezTo>
                    <a:pt x="1816" y="38"/>
                    <a:pt x="1815" y="39"/>
                    <a:pt x="1814" y="41"/>
                  </a:cubicBezTo>
                  <a:cubicBezTo>
                    <a:pt x="1813" y="42"/>
                    <a:pt x="1812" y="43"/>
                    <a:pt x="1811" y="45"/>
                  </a:cubicBezTo>
                  <a:cubicBezTo>
                    <a:pt x="1812" y="45"/>
                    <a:pt x="1812" y="46"/>
                    <a:pt x="1813" y="46"/>
                  </a:cubicBezTo>
                  <a:cubicBezTo>
                    <a:pt x="1813" y="46"/>
                    <a:pt x="1813" y="46"/>
                    <a:pt x="2092" y="273"/>
                  </a:cubicBezTo>
                  <a:cubicBezTo>
                    <a:pt x="2093" y="273"/>
                    <a:pt x="2093" y="274"/>
                    <a:pt x="2094" y="274"/>
                  </a:cubicBezTo>
                  <a:cubicBezTo>
                    <a:pt x="2093" y="276"/>
                    <a:pt x="2092" y="278"/>
                    <a:pt x="2091" y="279"/>
                  </a:cubicBezTo>
                  <a:cubicBezTo>
                    <a:pt x="2090" y="281"/>
                    <a:pt x="2089" y="282"/>
                    <a:pt x="2088" y="283"/>
                  </a:cubicBezTo>
                  <a:cubicBezTo>
                    <a:pt x="2088" y="283"/>
                    <a:pt x="2088" y="283"/>
                    <a:pt x="2088" y="283"/>
                  </a:cubicBezTo>
                  <a:cubicBezTo>
                    <a:pt x="2088" y="283"/>
                    <a:pt x="2088" y="283"/>
                    <a:pt x="2088" y="283"/>
                  </a:cubicBezTo>
                  <a:cubicBezTo>
                    <a:pt x="2083" y="293"/>
                    <a:pt x="2080" y="304"/>
                    <a:pt x="2080" y="316"/>
                  </a:cubicBezTo>
                  <a:cubicBezTo>
                    <a:pt x="2080" y="327"/>
                    <a:pt x="2083" y="338"/>
                    <a:pt x="2088" y="348"/>
                  </a:cubicBezTo>
                  <a:cubicBezTo>
                    <a:pt x="2088" y="348"/>
                    <a:pt x="2087" y="349"/>
                    <a:pt x="2086" y="349"/>
                  </a:cubicBezTo>
                  <a:cubicBezTo>
                    <a:pt x="1806" y="576"/>
                    <a:pt x="1806" y="576"/>
                    <a:pt x="1806" y="576"/>
                  </a:cubicBezTo>
                  <a:cubicBezTo>
                    <a:pt x="1805" y="577"/>
                    <a:pt x="1804" y="579"/>
                    <a:pt x="1803" y="580"/>
                  </a:cubicBezTo>
                  <a:cubicBezTo>
                    <a:pt x="1802" y="579"/>
                    <a:pt x="1801" y="577"/>
                    <a:pt x="1800" y="576"/>
                  </a:cubicBezTo>
                  <a:cubicBezTo>
                    <a:pt x="1521" y="349"/>
                    <a:pt x="1521" y="349"/>
                    <a:pt x="1521" y="349"/>
                  </a:cubicBezTo>
                  <a:cubicBezTo>
                    <a:pt x="1520" y="349"/>
                    <a:pt x="1519" y="348"/>
                    <a:pt x="1519" y="348"/>
                  </a:cubicBezTo>
                  <a:cubicBezTo>
                    <a:pt x="1518" y="349"/>
                    <a:pt x="1517" y="350"/>
                    <a:pt x="1516" y="352"/>
                  </a:cubicBezTo>
                  <a:cubicBezTo>
                    <a:pt x="1515" y="353"/>
                    <a:pt x="1514" y="354"/>
                    <a:pt x="1513" y="356"/>
                  </a:cubicBezTo>
                  <a:cubicBezTo>
                    <a:pt x="1512" y="357"/>
                    <a:pt x="1511" y="359"/>
                    <a:pt x="1510" y="361"/>
                  </a:cubicBezTo>
                  <a:cubicBezTo>
                    <a:pt x="1511" y="361"/>
                    <a:pt x="1511" y="362"/>
                    <a:pt x="1512" y="362"/>
                  </a:cubicBezTo>
                  <a:cubicBezTo>
                    <a:pt x="1512" y="362"/>
                    <a:pt x="1512" y="362"/>
                    <a:pt x="1792" y="589"/>
                  </a:cubicBezTo>
                  <a:cubicBezTo>
                    <a:pt x="1793" y="589"/>
                    <a:pt x="1793" y="590"/>
                    <a:pt x="1794" y="590"/>
                  </a:cubicBezTo>
                  <a:cubicBezTo>
                    <a:pt x="1793" y="592"/>
                    <a:pt x="1792" y="593"/>
                    <a:pt x="1791" y="594"/>
                  </a:cubicBezTo>
                  <a:cubicBezTo>
                    <a:pt x="1790" y="596"/>
                    <a:pt x="1789" y="597"/>
                    <a:pt x="1788" y="598"/>
                  </a:cubicBezTo>
                  <a:cubicBezTo>
                    <a:pt x="1788" y="598"/>
                    <a:pt x="1788" y="598"/>
                    <a:pt x="1788" y="598"/>
                  </a:cubicBezTo>
                  <a:cubicBezTo>
                    <a:pt x="1787" y="598"/>
                    <a:pt x="1787" y="598"/>
                    <a:pt x="1787" y="599"/>
                  </a:cubicBezTo>
                  <a:cubicBezTo>
                    <a:pt x="1782" y="609"/>
                    <a:pt x="1779" y="620"/>
                    <a:pt x="1779" y="631"/>
                  </a:cubicBezTo>
                  <a:cubicBezTo>
                    <a:pt x="1779" y="643"/>
                    <a:pt x="1782" y="653"/>
                    <a:pt x="1787" y="664"/>
                  </a:cubicBezTo>
                  <a:cubicBezTo>
                    <a:pt x="1787" y="664"/>
                    <a:pt x="1786" y="665"/>
                    <a:pt x="1785" y="665"/>
                  </a:cubicBezTo>
                  <a:cubicBezTo>
                    <a:pt x="1506" y="892"/>
                    <a:pt x="1506" y="892"/>
                    <a:pt x="1506" y="892"/>
                  </a:cubicBezTo>
                  <a:cubicBezTo>
                    <a:pt x="1505" y="893"/>
                    <a:pt x="1504" y="894"/>
                    <a:pt x="1503" y="895"/>
                  </a:cubicBezTo>
                  <a:cubicBezTo>
                    <a:pt x="1502" y="894"/>
                    <a:pt x="1501" y="893"/>
                    <a:pt x="1500" y="892"/>
                  </a:cubicBezTo>
                  <a:cubicBezTo>
                    <a:pt x="1220" y="665"/>
                    <a:pt x="1220" y="665"/>
                    <a:pt x="1220" y="665"/>
                  </a:cubicBezTo>
                  <a:cubicBezTo>
                    <a:pt x="1219" y="665"/>
                    <a:pt x="1218" y="664"/>
                    <a:pt x="1218" y="664"/>
                  </a:cubicBezTo>
                  <a:cubicBezTo>
                    <a:pt x="1218" y="664"/>
                    <a:pt x="1217" y="665"/>
                    <a:pt x="1217" y="665"/>
                  </a:cubicBezTo>
                  <a:cubicBezTo>
                    <a:pt x="1216" y="666"/>
                    <a:pt x="1216" y="667"/>
                    <a:pt x="1216" y="668"/>
                  </a:cubicBezTo>
                  <a:cubicBezTo>
                    <a:pt x="1215" y="668"/>
                    <a:pt x="1215" y="668"/>
                    <a:pt x="1215" y="668"/>
                  </a:cubicBezTo>
                  <a:cubicBezTo>
                    <a:pt x="1215" y="668"/>
                    <a:pt x="1215" y="668"/>
                    <a:pt x="1215" y="668"/>
                  </a:cubicBezTo>
                  <a:cubicBezTo>
                    <a:pt x="1215" y="668"/>
                    <a:pt x="1214" y="669"/>
                    <a:pt x="1214" y="669"/>
                  </a:cubicBezTo>
                  <a:cubicBezTo>
                    <a:pt x="1213" y="670"/>
                    <a:pt x="1213" y="671"/>
                    <a:pt x="1213" y="672"/>
                  </a:cubicBezTo>
                  <a:cubicBezTo>
                    <a:pt x="1212" y="672"/>
                    <a:pt x="1212" y="672"/>
                    <a:pt x="1212" y="672"/>
                  </a:cubicBezTo>
                  <a:cubicBezTo>
                    <a:pt x="1212" y="672"/>
                    <a:pt x="1212" y="672"/>
                    <a:pt x="1212" y="672"/>
                  </a:cubicBezTo>
                  <a:cubicBezTo>
                    <a:pt x="1212" y="673"/>
                    <a:pt x="1211" y="673"/>
                    <a:pt x="1211" y="674"/>
                  </a:cubicBezTo>
                  <a:cubicBezTo>
                    <a:pt x="1210" y="674"/>
                    <a:pt x="1210" y="675"/>
                    <a:pt x="1210" y="676"/>
                  </a:cubicBezTo>
                  <a:cubicBezTo>
                    <a:pt x="1211" y="676"/>
                    <a:pt x="1211" y="677"/>
                    <a:pt x="1212" y="677"/>
                  </a:cubicBezTo>
                  <a:cubicBezTo>
                    <a:pt x="1212" y="677"/>
                    <a:pt x="1212" y="677"/>
                    <a:pt x="1491" y="904"/>
                  </a:cubicBezTo>
                  <a:cubicBezTo>
                    <a:pt x="1492" y="904"/>
                    <a:pt x="1492" y="905"/>
                    <a:pt x="1493" y="905"/>
                  </a:cubicBezTo>
                  <a:cubicBezTo>
                    <a:pt x="1492" y="906"/>
                    <a:pt x="1492" y="907"/>
                    <a:pt x="1491" y="908"/>
                  </a:cubicBezTo>
                  <a:cubicBezTo>
                    <a:pt x="1491" y="909"/>
                    <a:pt x="1490" y="909"/>
                    <a:pt x="1490" y="910"/>
                  </a:cubicBezTo>
                  <a:cubicBezTo>
                    <a:pt x="1489" y="911"/>
                    <a:pt x="1489" y="911"/>
                    <a:pt x="1488" y="912"/>
                  </a:cubicBezTo>
                  <a:cubicBezTo>
                    <a:pt x="1488" y="913"/>
                    <a:pt x="1487" y="914"/>
                    <a:pt x="1487" y="914"/>
                  </a:cubicBezTo>
                  <a:cubicBezTo>
                    <a:pt x="1482" y="925"/>
                    <a:pt x="1479" y="935"/>
                    <a:pt x="1479" y="947"/>
                  </a:cubicBezTo>
                  <a:cubicBezTo>
                    <a:pt x="1479" y="958"/>
                    <a:pt x="1482" y="969"/>
                    <a:pt x="1487" y="979"/>
                  </a:cubicBezTo>
                  <a:cubicBezTo>
                    <a:pt x="1487" y="979"/>
                    <a:pt x="1486" y="980"/>
                    <a:pt x="1485" y="980"/>
                  </a:cubicBezTo>
                  <a:cubicBezTo>
                    <a:pt x="1205" y="1208"/>
                    <a:pt x="1205" y="1208"/>
                    <a:pt x="1205" y="1208"/>
                  </a:cubicBezTo>
                  <a:cubicBezTo>
                    <a:pt x="1204" y="1209"/>
                    <a:pt x="1203" y="1210"/>
                    <a:pt x="1202" y="1211"/>
                  </a:cubicBezTo>
                  <a:cubicBezTo>
                    <a:pt x="1201" y="1210"/>
                    <a:pt x="1200" y="1209"/>
                    <a:pt x="1199" y="1208"/>
                  </a:cubicBezTo>
                  <a:cubicBezTo>
                    <a:pt x="920" y="980"/>
                    <a:pt x="920" y="980"/>
                    <a:pt x="920" y="980"/>
                  </a:cubicBezTo>
                  <a:cubicBezTo>
                    <a:pt x="919" y="980"/>
                    <a:pt x="918" y="979"/>
                    <a:pt x="918" y="979"/>
                  </a:cubicBezTo>
                  <a:cubicBezTo>
                    <a:pt x="917" y="980"/>
                    <a:pt x="916" y="981"/>
                    <a:pt x="915" y="984"/>
                  </a:cubicBezTo>
                  <a:cubicBezTo>
                    <a:pt x="914" y="985"/>
                    <a:pt x="913" y="986"/>
                    <a:pt x="912" y="988"/>
                  </a:cubicBezTo>
                  <a:cubicBezTo>
                    <a:pt x="911" y="989"/>
                    <a:pt x="910" y="990"/>
                    <a:pt x="909" y="992"/>
                  </a:cubicBezTo>
                  <a:cubicBezTo>
                    <a:pt x="910" y="992"/>
                    <a:pt x="910" y="993"/>
                    <a:pt x="911" y="993"/>
                  </a:cubicBezTo>
                  <a:cubicBezTo>
                    <a:pt x="911" y="993"/>
                    <a:pt x="911" y="993"/>
                    <a:pt x="1190" y="1220"/>
                  </a:cubicBezTo>
                  <a:cubicBezTo>
                    <a:pt x="1192" y="1220"/>
                    <a:pt x="1192" y="1221"/>
                    <a:pt x="1192" y="1221"/>
                  </a:cubicBezTo>
                  <a:cubicBezTo>
                    <a:pt x="1192" y="1221"/>
                    <a:pt x="1192" y="1221"/>
                    <a:pt x="1192" y="1221"/>
                  </a:cubicBezTo>
                  <a:cubicBezTo>
                    <a:pt x="1192" y="1221"/>
                    <a:pt x="1192" y="1221"/>
                    <a:pt x="1192" y="1221"/>
                  </a:cubicBezTo>
                  <a:cubicBezTo>
                    <a:pt x="1191" y="1223"/>
                    <a:pt x="1190" y="1224"/>
                    <a:pt x="1189" y="1225"/>
                  </a:cubicBezTo>
                  <a:cubicBezTo>
                    <a:pt x="1188" y="1228"/>
                    <a:pt x="1187" y="1229"/>
                    <a:pt x="1186" y="1230"/>
                  </a:cubicBezTo>
                  <a:cubicBezTo>
                    <a:pt x="1181" y="1240"/>
                    <a:pt x="1178" y="1251"/>
                    <a:pt x="1178" y="1262"/>
                  </a:cubicBezTo>
                  <a:cubicBezTo>
                    <a:pt x="1178" y="1274"/>
                    <a:pt x="1181" y="1284"/>
                    <a:pt x="1186" y="1295"/>
                  </a:cubicBezTo>
                  <a:cubicBezTo>
                    <a:pt x="1186" y="1295"/>
                    <a:pt x="1185" y="1296"/>
                    <a:pt x="1184" y="1296"/>
                  </a:cubicBezTo>
                  <a:cubicBezTo>
                    <a:pt x="905" y="1523"/>
                    <a:pt x="905" y="1523"/>
                    <a:pt x="905" y="1523"/>
                  </a:cubicBezTo>
                  <a:cubicBezTo>
                    <a:pt x="904" y="1524"/>
                    <a:pt x="903" y="1525"/>
                    <a:pt x="902" y="1526"/>
                  </a:cubicBezTo>
                  <a:cubicBezTo>
                    <a:pt x="901" y="1525"/>
                    <a:pt x="900" y="1524"/>
                    <a:pt x="899" y="1523"/>
                  </a:cubicBezTo>
                  <a:cubicBezTo>
                    <a:pt x="619" y="1296"/>
                    <a:pt x="619" y="1296"/>
                    <a:pt x="619" y="1296"/>
                  </a:cubicBezTo>
                  <a:cubicBezTo>
                    <a:pt x="618" y="1296"/>
                    <a:pt x="617" y="1295"/>
                    <a:pt x="617" y="1295"/>
                  </a:cubicBezTo>
                  <a:cubicBezTo>
                    <a:pt x="616" y="1296"/>
                    <a:pt x="615" y="1297"/>
                    <a:pt x="614" y="1299"/>
                  </a:cubicBezTo>
                  <a:cubicBezTo>
                    <a:pt x="613" y="1300"/>
                    <a:pt x="612" y="1301"/>
                    <a:pt x="611" y="1303"/>
                  </a:cubicBezTo>
                  <a:cubicBezTo>
                    <a:pt x="610" y="1304"/>
                    <a:pt x="610" y="1305"/>
                    <a:pt x="609" y="1307"/>
                  </a:cubicBezTo>
                  <a:cubicBezTo>
                    <a:pt x="609" y="1307"/>
                    <a:pt x="610" y="1308"/>
                    <a:pt x="610" y="1308"/>
                  </a:cubicBezTo>
                  <a:cubicBezTo>
                    <a:pt x="610" y="1308"/>
                    <a:pt x="610" y="1308"/>
                    <a:pt x="890" y="1535"/>
                  </a:cubicBezTo>
                  <a:cubicBezTo>
                    <a:pt x="891" y="1535"/>
                    <a:pt x="891" y="1536"/>
                    <a:pt x="892" y="1536"/>
                  </a:cubicBezTo>
                  <a:cubicBezTo>
                    <a:pt x="892" y="1536"/>
                    <a:pt x="892" y="1537"/>
                    <a:pt x="892" y="1537"/>
                  </a:cubicBezTo>
                  <a:cubicBezTo>
                    <a:pt x="892" y="1537"/>
                    <a:pt x="892" y="1537"/>
                    <a:pt x="892" y="1537"/>
                  </a:cubicBezTo>
                  <a:cubicBezTo>
                    <a:pt x="891" y="1539"/>
                    <a:pt x="890" y="1540"/>
                    <a:pt x="889" y="1541"/>
                  </a:cubicBezTo>
                  <a:cubicBezTo>
                    <a:pt x="888" y="1543"/>
                    <a:pt x="887" y="1544"/>
                    <a:pt x="886" y="1545"/>
                  </a:cubicBezTo>
                  <a:cubicBezTo>
                    <a:pt x="881" y="1556"/>
                    <a:pt x="878" y="1566"/>
                    <a:pt x="878" y="1578"/>
                  </a:cubicBezTo>
                  <a:cubicBezTo>
                    <a:pt x="878" y="1589"/>
                    <a:pt x="881" y="1600"/>
                    <a:pt x="886" y="1610"/>
                  </a:cubicBezTo>
                  <a:cubicBezTo>
                    <a:pt x="886" y="1610"/>
                    <a:pt x="885" y="1612"/>
                    <a:pt x="884" y="1612"/>
                  </a:cubicBezTo>
                  <a:cubicBezTo>
                    <a:pt x="604" y="1839"/>
                    <a:pt x="604" y="1839"/>
                    <a:pt x="604" y="1839"/>
                  </a:cubicBezTo>
                  <a:cubicBezTo>
                    <a:pt x="603" y="1840"/>
                    <a:pt x="602" y="1841"/>
                    <a:pt x="601" y="1842"/>
                  </a:cubicBezTo>
                  <a:cubicBezTo>
                    <a:pt x="600" y="1841"/>
                    <a:pt x="599" y="1840"/>
                    <a:pt x="598" y="1839"/>
                  </a:cubicBezTo>
                  <a:cubicBezTo>
                    <a:pt x="319" y="1612"/>
                    <a:pt x="319" y="1612"/>
                    <a:pt x="319" y="1612"/>
                  </a:cubicBezTo>
                  <a:cubicBezTo>
                    <a:pt x="318" y="1612"/>
                    <a:pt x="317" y="1610"/>
                    <a:pt x="317" y="1610"/>
                  </a:cubicBezTo>
                  <a:cubicBezTo>
                    <a:pt x="316" y="1612"/>
                    <a:pt x="315" y="1613"/>
                    <a:pt x="314" y="1615"/>
                  </a:cubicBezTo>
                  <a:cubicBezTo>
                    <a:pt x="313" y="1616"/>
                    <a:pt x="312" y="1617"/>
                    <a:pt x="311" y="1619"/>
                  </a:cubicBezTo>
                  <a:cubicBezTo>
                    <a:pt x="310" y="1620"/>
                    <a:pt x="309" y="1621"/>
                    <a:pt x="308" y="1623"/>
                  </a:cubicBezTo>
                  <a:cubicBezTo>
                    <a:pt x="309" y="1623"/>
                    <a:pt x="309" y="1623"/>
                    <a:pt x="310" y="1623"/>
                  </a:cubicBezTo>
                  <a:cubicBezTo>
                    <a:pt x="310" y="1623"/>
                    <a:pt x="310" y="1623"/>
                    <a:pt x="589" y="1851"/>
                  </a:cubicBezTo>
                  <a:cubicBezTo>
                    <a:pt x="590" y="1851"/>
                    <a:pt x="590" y="1852"/>
                    <a:pt x="591" y="1852"/>
                  </a:cubicBezTo>
                  <a:cubicBezTo>
                    <a:pt x="591" y="1852"/>
                    <a:pt x="591" y="1852"/>
                    <a:pt x="591" y="1852"/>
                  </a:cubicBezTo>
                  <a:cubicBezTo>
                    <a:pt x="591" y="1852"/>
                    <a:pt x="591" y="1852"/>
                    <a:pt x="591" y="1852"/>
                  </a:cubicBezTo>
                  <a:cubicBezTo>
                    <a:pt x="590" y="1855"/>
                    <a:pt x="589" y="1856"/>
                    <a:pt x="588" y="1857"/>
                  </a:cubicBezTo>
                  <a:cubicBezTo>
                    <a:pt x="587" y="1859"/>
                    <a:pt x="586" y="1860"/>
                    <a:pt x="585" y="1861"/>
                  </a:cubicBezTo>
                  <a:cubicBezTo>
                    <a:pt x="580" y="1871"/>
                    <a:pt x="577" y="1882"/>
                    <a:pt x="577" y="1893"/>
                  </a:cubicBezTo>
                  <a:cubicBezTo>
                    <a:pt x="577" y="1905"/>
                    <a:pt x="580" y="1916"/>
                    <a:pt x="585" y="1926"/>
                  </a:cubicBezTo>
                  <a:cubicBezTo>
                    <a:pt x="585" y="1926"/>
                    <a:pt x="584" y="1927"/>
                    <a:pt x="583" y="1927"/>
                  </a:cubicBezTo>
                  <a:cubicBezTo>
                    <a:pt x="304" y="2154"/>
                    <a:pt x="304" y="2154"/>
                    <a:pt x="304" y="2154"/>
                  </a:cubicBezTo>
                  <a:cubicBezTo>
                    <a:pt x="303" y="2155"/>
                    <a:pt x="302" y="2156"/>
                    <a:pt x="301" y="2157"/>
                  </a:cubicBezTo>
                  <a:cubicBezTo>
                    <a:pt x="300" y="2156"/>
                    <a:pt x="299" y="2155"/>
                    <a:pt x="298" y="2154"/>
                  </a:cubicBezTo>
                  <a:cubicBezTo>
                    <a:pt x="18" y="1927"/>
                    <a:pt x="18" y="1927"/>
                    <a:pt x="18" y="1927"/>
                  </a:cubicBezTo>
                  <a:cubicBezTo>
                    <a:pt x="17" y="1927"/>
                    <a:pt x="16" y="1926"/>
                    <a:pt x="16" y="1926"/>
                  </a:cubicBezTo>
                  <a:cubicBezTo>
                    <a:pt x="15" y="1927"/>
                    <a:pt x="14" y="1928"/>
                    <a:pt x="13" y="1930"/>
                  </a:cubicBezTo>
                  <a:cubicBezTo>
                    <a:pt x="12" y="1931"/>
                    <a:pt x="11" y="1932"/>
                    <a:pt x="10" y="1935"/>
                  </a:cubicBezTo>
                  <a:cubicBezTo>
                    <a:pt x="10" y="1935"/>
                    <a:pt x="9" y="1936"/>
                    <a:pt x="8" y="1938"/>
                  </a:cubicBezTo>
                  <a:cubicBezTo>
                    <a:pt x="8" y="1938"/>
                    <a:pt x="9" y="1939"/>
                    <a:pt x="9" y="1939"/>
                  </a:cubicBezTo>
                  <a:cubicBezTo>
                    <a:pt x="9" y="1939"/>
                    <a:pt x="9" y="1939"/>
                    <a:pt x="289" y="2166"/>
                  </a:cubicBezTo>
                  <a:cubicBezTo>
                    <a:pt x="290" y="2166"/>
                    <a:pt x="290" y="2167"/>
                    <a:pt x="291" y="2167"/>
                  </a:cubicBezTo>
                  <a:cubicBezTo>
                    <a:pt x="291" y="2167"/>
                    <a:pt x="291" y="2168"/>
                    <a:pt x="290" y="2168"/>
                  </a:cubicBezTo>
                  <a:cubicBezTo>
                    <a:pt x="291" y="2168"/>
                    <a:pt x="291" y="2168"/>
                    <a:pt x="291" y="2168"/>
                  </a:cubicBezTo>
                  <a:cubicBezTo>
                    <a:pt x="290" y="2170"/>
                    <a:pt x="289" y="2171"/>
                    <a:pt x="288" y="2172"/>
                  </a:cubicBezTo>
                  <a:cubicBezTo>
                    <a:pt x="287" y="2174"/>
                    <a:pt x="286" y="2175"/>
                    <a:pt x="285" y="2176"/>
                  </a:cubicBezTo>
                  <a:cubicBezTo>
                    <a:pt x="280" y="2187"/>
                    <a:pt x="277" y="2197"/>
                    <a:pt x="277" y="2209"/>
                  </a:cubicBezTo>
                  <a:cubicBezTo>
                    <a:pt x="277" y="2221"/>
                    <a:pt x="280" y="2231"/>
                    <a:pt x="285" y="2242"/>
                  </a:cubicBezTo>
                  <a:cubicBezTo>
                    <a:pt x="285" y="2242"/>
                    <a:pt x="284" y="2243"/>
                    <a:pt x="283" y="2243"/>
                  </a:cubicBezTo>
                  <a:cubicBezTo>
                    <a:pt x="3" y="2470"/>
                    <a:pt x="3" y="2470"/>
                    <a:pt x="3" y="2470"/>
                  </a:cubicBezTo>
                  <a:cubicBezTo>
                    <a:pt x="2" y="2471"/>
                    <a:pt x="1" y="2472"/>
                    <a:pt x="0" y="2473"/>
                  </a:cubicBezTo>
                  <a:cubicBezTo>
                    <a:pt x="0" y="2479"/>
                    <a:pt x="0" y="2479"/>
                    <a:pt x="0" y="2479"/>
                  </a:cubicBezTo>
                  <a:cubicBezTo>
                    <a:pt x="0" y="2487"/>
                    <a:pt x="0" y="2487"/>
                    <a:pt x="0" y="2487"/>
                  </a:cubicBezTo>
                  <a:cubicBezTo>
                    <a:pt x="0" y="2492"/>
                    <a:pt x="0" y="2494"/>
                    <a:pt x="0" y="2495"/>
                  </a:cubicBezTo>
                  <a:cubicBezTo>
                    <a:pt x="1" y="2494"/>
                    <a:pt x="2" y="2491"/>
                    <a:pt x="3" y="2490"/>
                  </a:cubicBezTo>
                  <a:cubicBezTo>
                    <a:pt x="4" y="2489"/>
                    <a:pt x="5" y="2488"/>
                    <a:pt x="7" y="24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3" name="Freeform 110"/>
            <p:cNvSpPr>
              <a:spLocks/>
            </p:cNvSpPr>
            <p:nvPr/>
          </p:nvSpPr>
          <p:spPr bwMode="auto">
            <a:xfrm>
              <a:off x="-46038" y="2062163"/>
              <a:ext cx="11113" cy="38100"/>
            </a:xfrm>
            <a:custGeom>
              <a:avLst/>
              <a:gdLst>
                <a:gd name="T0" fmla="*/ 6 w 15"/>
                <a:gd name="T1" fmla="*/ 52 h 60"/>
                <a:gd name="T2" fmla="*/ 9 w 15"/>
                <a:gd name="T3" fmla="*/ 47 h 60"/>
                <a:gd name="T4" fmla="*/ 15 w 15"/>
                <a:gd name="T5" fmla="*/ 24 h 60"/>
                <a:gd name="T6" fmla="*/ 9 w 15"/>
                <a:gd name="T7" fmla="*/ 0 h 60"/>
                <a:gd name="T8" fmla="*/ 6 w 15"/>
                <a:gd name="T9" fmla="*/ 4 h 60"/>
                <a:gd name="T10" fmla="*/ 3 w 15"/>
                <a:gd name="T11" fmla="*/ 10 h 60"/>
                <a:gd name="T12" fmla="*/ 0 w 15"/>
                <a:gd name="T13" fmla="*/ 24 h 60"/>
                <a:gd name="T14" fmla="*/ 0 w 15"/>
                <a:gd name="T15" fmla="*/ 43 h 60"/>
                <a:gd name="T16" fmla="*/ 0 w 15"/>
                <a:gd name="T17" fmla="*/ 52 h 60"/>
                <a:gd name="T18" fmla="*/ 0 w 15"/>
                <a:gd name="T19" fmla="*/ 60 h 60"/>
                <a:gd name="T20" fmla="*/ 3 w 15"/>
                <a:gd name="T21" fmla="*/ 56 h 60"/>
                <a:gd name="T22" fmla="*/ 6 w 15"/>
                <a:gd name="T23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60">
                  <a:moveTo>
                    <a:pt x="6" y="52"/>
                  </a:moveTo>
                  <a:cubicBezTo>
                    <a:pt x="7" y="50"/>
                    <a:pt x="8" y="49"/>
                    <a:pt x="9" y="47"/>
                  </a:cubicBezTo>
                  <a:cubicBezTo>
                    <a:pt x="13" y="40"/>
                    <a:pt x="15" y="32"/>
                    <a:pt x="15" y="24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19"/>
                    <a:pt x="0" y="2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" y="59"/>
                    <a:pt x="2" y="57"/>
                    <a:pt x="3" y="56"/>
                  </a:cubicBezTo>
                  <a:cubicBezTo>
                    <a:pt x="4" y="55"/>
                    <a:pt x="5" y="53"/>
                    <a:pt x="6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4" name="Freeform 111"/>
            <p:cNvSpPr>
              <a:spLocks/>
            </p:cNvSpPr>
            <p:nvPr/>
          </p:nvSpPr>
          <p:spPr bwMode="auto">
            <a:xfrm>
              <a:off x="-46038" y="1674813"/>
              <a:ext cx="392113" cy="382587"/>
            </a:xfrm>
            <a:custGeom>
              <a:avLst/>
              <a:gdLst>
                <a:gd name="T0" fmla="*/ 10 w 616"/>
                <a:gd name="T1" fmla="*/ 589 h 601"/>
                <a:gd name="T2" fmla="*/ 292 w 616"/>
                <a:gd name="T3" fmla="*/ 361 h 601"/>
                <a:gd name="T4" fmla="*/ 298 w 616"/>
                <a:gd name="T5" fmla="*/ 356 h 601"/>
                <a:gd name="T6" fmla="*/ 304 w 616"/>
                <a:gd name="T7" fmla="*/ 349 h 601"/>
                <a:gd name="T8" fmla="*/ 310 w 616"/>
                <a:gd name="T9" fmla="*/ 339 h 601"/>
                <a:gd name="T10" fmla="*/ 310 w 616"/>
                <a:gd name="T11" fmla="*/ 291 h 601"/>
                <a:gd name="T12" fmla="*/ 304 w 616"/>
                <a:gd name="T13" fmla="*/ 302 h 601"/>
                <a:gd name="T14" fmla="*/ 298 w 616"/>
                <a:gd name="T15" fmla="*/ 329 h 601"/>
                <a:gd name="T16" fmla="*/ 295 w 616"/>
                <a:gd name="T17" fmla="*/ 335 h 601"/>
                <a:gd name="T18" fmla="*/ 291 w 616"/>
                <a:gd name="T19" fmla="*/ 315 h 601"/>
                <a:gd name="T20" fmla="*/ 298 w 616"/>
                <a:gd name="T21" fmla="*/ 290 h 601"/>
                <a:gd name="T22" fmla="*/ 304 w 616"/>
                <a:gd name="T23" fmla="*/ 282 h 601"/>
                <a:gd name="T24" fmla="*/ 311 w 616"/>
                <a:gd name="T25" fmla="*/ 274 h 601"/>
                <a:gd name="T26" fmla="*/ 592 w 616"/>
                <a:gd name="T27" fmla="*/ 46 h 601"/>
                <a:gd name="T28" fmla="*/ 598 w 616"/>
                <a:gd name="T29" fmla="*/ 41 h 601"/>
                <a:gd name="T30" fmla="*/ 604 w 616"/>
                <a:gd name="T31" fmla="*/ 34 h 601"/>
                <a:gd name="T32" fmla="*/ 610 w 616"/>
                <a:gd name="T33" fmla="*/ 24 h 601"/>
                <a:gd name="T34" fmla="*/ 611 w 616"/>
                <a:gd name="T35" fmla="*/ 0 h 601"/>
                <a:gd name="T36" fmla="*/ 601 w 616"/>
                <a:gd name="T37" fmla="*/ 0 h 601"/>
                <a:gd name="T38" fmla="*/ 596 w 616"/>
                <a:gd name="T39" fmla="*/ 19 h 601"/>
                <a:gd name="T40" fmla="*/ 595 w 616"/>
                <a:gd name="T41" fmla="*/ 20 h 601"/>
                <a:gd name="T42" fmla="*/ 586 w 616"/>
                <a:gd name="T43" fmla="*/ 0 h 601"/>
                <a:gd name="T44" fmla="*/ 577 w 616"/>
                <a:gd name="T45" fmla="*/ 0 h 601"/>
                <a:gd name="T46" fmla="*/ 583 w 616"/>
                <a:gd name="T47" fmla="*/ 34 h 601"/>
                <a:gd name="T48" fmla="*/ 301 w 616"/>
                <a:gd name="T49" fmla="*/ 264 h 601"/>
                <a:gd name="T50" fmla="*/ 18 w 616"/>
                <a:gd name="T51" fmla="*/ 34 h 601"/>
                <a:gd name="T52" fmla="*/ 16 w 616"/>
                <a:gd name="T53" fmla="*/ 33 h 601"/>
                <a:gd name="T54" fmla="*/ 10 w 616"/>
                <a:gd name="T55" fmla="*/ 41 h 601"/>
                <a:gd name="T56" fmla="*/ 9 w 616"/>
                <a:gd name="T57" fmla="*/ 46 h 601"/>
                <a:gd name="T58" fmla="*/ 291 w 616"/>
                <a:gd name="T59" fmla="*/ 274 h 601"/>
                <a:gd name="T60" fmla="*/ 291 w 616"/>
                <a:gd name="T61" fmla="*/ 275 h 601"/>
                <a:gd name="T62" fmla="*/ 285 w 616"/>
                <a:gd name="T63" fmla="*/ 284 h 601"/>
                <a:gd name="T64" fmla="*/ 277 w 616"/>
                <a:gd name="T65" fmla="*/ 315 h 601"/>
                <a:gd name="T66" fmla="*/ 283 w 616"/>
                <a:gd name="T67" fmla="*/ 349 h 601"/>
                <a:gd name="T68" fmla="*/ 0 w 616"/>
                <a:gd name="T69" fmla="*/ 579 h 601"/>
                <a:gd name="T70" fmla="*/ 0 w 616"/>
                <a:gd name="T71" fmla="*/ 593 h 601"/>
                <a:gd name="T72" fmla="*/ 3 w 616"/>
                <a:gd name="T73" fmla="*/ 597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6" h="601">
                  <a:moveTo>
                    <a:pt x="7" y="593"/>
                  </a:moveTo>
                  <a:cubicBezTo>
                    <a:pt x="8" y="591"/>
                    <a:pt x="9" y="590"/>
                    <a:pt x="10" y="589"/>
                  </a:cubicBezTo>
                  <a:cubicBezTo>
                    <a:pt x="11" y="589"/>
                    <a:pt x="11" y="588"/>
                    <a:pt x="12" y="588"/>
                  </a:cubicBezTo>
                  <a:cubicBezTo>
                    <a:pt x="292" y="361"/>
                    <a:pt x="292" y="361"/>
                    <a:pt x="292" y="361"/>
                  </a:cubicBezTo>
                  <a:cubicBezTo>
                    <a:pt x="293" y="361"/>
                    <a:pt x="293" y="360"/>
                    <a:pt x="294" y="360"/>
                  </a:cubicBezTo>
                  <a:cubicBezTo>
                    <a:pt x="295" y="359"/>
                    <a:pt x="296" y="357"/>
                    <a:pt x="298" y="356"/>
                  </a:cubicBezTo>
                  <a:cubicBezTo>
                    <a:pt x="299" y="355"/>
                    <a:pt x="300" y="354"/>
                    <a:pt x="301" y="353"/>
                  </a:cubicBezTo>
                  <a:cubicBezTo>
                    <a:pt x="302" y="352"/>
                    <a:pt x="303" y="350"/>
                    <a:pt x="304" y="349"/>
                  </a:cubicBezTo>
                  <a:cubicBezTo>
                    <a:pt x="305" y="348"/>
                    <a:pt x="306" y="346"/>
                    <a:pt x="307" y="345"/>
                  </a:cubicBezTo>
                  <a:cubicBezTo>
                    <a:pt x="308" y="342"/>
                    <a:pt x="309" y="341"/>
                    <a:pt x="310" y="339"/>
                  </a:cubicBezTo>
                  <a:cubicBezTo>
                    <a:pt x="314" y="332"/>
                    <a:pt x="316" y="324"/>
                    <a:pt x="316" y="315"/>
                  </a:cubicBezTo>
                  <a:cubicBezTo>
                    <a:pt x="316" y="307"/>
                    <a:pt x="314" y="299"/>
                    <a:pt x="310" y="291"/>
                  </a:cubicBezTo>
                  <a:cubicBezTo>
                    <a:pt x="309" y="293"/>
                    <a:pt x="307" y="294"/>
                    <a:pt x="307" y="295"/>
                  </a:cubicBezTo>
                  <a:cubicBezTo>
                    <a:pt x="305" y="297"/>
                    <a:pt x="304" y="300"/>
                    <a:pt x="304" y="302"/>
                  </a:cubicBezTo>
                  <a:cubicBezTo>
                    <a:pt x="302" y="306"/>
                    <a:pt x="301" y="311"/>
                    <a:pt x="301" y="315"/>
                  </a:cubicBezTo>
                  <a:cubicBezTo>
                    <a:pt x="301" y="320"/>
                    <a:pt x="300" y="325"/>
                    <a:pt x="298" y="329"/>
                  </a:cubicBezTo>
                  <a:cubicBezTo>
                    <a:pt x="298" y="331"/>
                    <a:pt x="297" y="333"/>
                    <a:pt x="295" y="335"/>
                  </a:cubicBezTo>
                  <a:cubicBezTo>
                    <a:pt x="295" y="335"/>
                    <a:pt x="295" y="335"/>
                    <a:pt x="295" y="335"/>
                  </a:cubicBezTo>
                  <a:cubicBezTo>
                    <a:pt x="295" y="335"/>
                    <a:pt x="295" y="335"/>
                    <a:pt x="295" y="335"/>
                  </a:cubicBezTo>
                  <a:cubicBezTo>
                    <a:pt x="293" y="329"/>
                    <a:pt x="291" y="321"/>
                    <a:pt x="291" y="315"/>
                  </a:cubicBezTo>
                  <a:cubicBezTo>
                    <a:pt x="291" y="309"/>
                    <a:pt x="293" y="301"/>
                    <a:pt x="295" y="295"/>
                  </a:cubicBezTo>
                  <a:cubicBezTo>
                    <a:pt x="296" y="294"/>
                    <a:pt x="297" y="292"/>
                    <a:pt x="298" y="290"/>
                  </a:cubicBezTo>
                  <a:cubicBezTo>
                    <a:pt x="299" y="289"/>
                    <a:pt x="300" y="287"/>
                    <a:pt x="301" y="286"/>
                  </a:cubicBezTo>
                  <a:cubicBezTo>
                    <a:pt x="302" y="285"/>
                    <a:pt x="303" y="283"/>
                    <a:pt x="304" y="282"/>
                  </a:cubicBezTo>
                  <a:cubicBezTo>
                    <a:pt x="305" y="280"/>
                    <a:pt x="306" y="279"/>
                    <a:pt x="308" y="277"/>
                  </a:cubicBezTo>
                  <a:cubicBezTo>
                    <a:pt x="309" y="276"/>
                    <a:pt x="310" y="275"/>
                    <a:pt x="311" y="274"/>
                  </a:cubicBezTo>
                  <a:cubicBezTo>
                    <a:pt x="312" y="274"/>
                    <a:pt x="312" y="273"/>
                    <a:pt x="313" y="273"/>
                  </a:cubicBezTo>
                  <a:cubicBezTo>
                    <a:pt x="592" y="46"/>
                    <a:pt x="592" y="46"/>
                    <a:pt x="592" y="46"/>
                  </a:cubicBezTo>
                  <a:cubicBezTo>
                    <a:pt x="593" y="46"/>
                    <a:pt x="593" y="45"/>
                    <a:pt x="594" y="45"/>
                  </a:cubicBezTo>
                  <a:cubicBezTo>
                    <a:pt x="595" y="44"/>
                    <a:pt x="596" y="42"/>
                    <a:pt x="598" y="41"/>
                  </a:cubicBezTo>
                  <a:cubicBezTo>
                    <a:pt x="599" y="40"/>
                    <a:pt x="600" y="39"/>
                    <a:pt x="601" y="38"/>
                  </a:cubicBezTo>
                  <a:cubicBezTo>
                    <a:pt x="602" y="37"/>
                    <a:pt x="603" y="35"/>
                    <a:pt x="604" y="34"/>
                  </a:cubicBezTo>
                  <a:cubicBezTo>
                    <a:pt x="605" y="33"/>
                    <a:pt x="606" y="30"/>
                    <a:pt x="607" y="29"/>
                  </a:cubicBezTo>
                  <a:cubicBezTo>
                    <a:pt x="608" y="27"/>
                    <a:pt x="609" y="26"/>
                    <a:pt x="610" y="24"/>
                  </a:cubicBezTo>
                  <a:cubicBezTo>
                    <a:pt x="614" y="17"/>
                    <a:pt x="616" y="8"/>
                    <a:pt x="616" y="0"/>
                  </a:cubicBezTo>
                  <a:cubicBezTo>
                    <a:pt x="611" y="0"/>
                    <a:pt x="611" y="0"/>
                    <a:pt x="611" y="0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603" y="0"/>
                    <a:pt x="602" y="0"/>
                    <a:pt x="601" y="0"/>
                  </a:cubicBezTo>
                  <a:cubicBezTo>
                    <a:pt x="601" y="4"/>
                    <a:pt x="600" y="9"/>
                    <a:pt x="598" y="13"/>
                  </a:cubicBezTo>
                  <a:cubicBezTo>
                    <a:pt x="598" y="15"/>
                    <a:pt x="597" y="17"/>
                    <a:pt x="596" y="19"/>
                  </a:cubicBezTo>
                  <a:cubicBezTo>
                    <a:pt x="596" y="19"/>
                    <a:pt x="595" y="19"/>
                    <a:pt x="595" y="19"/>
                  </a:cubicBezTo>
                  <a:cubicBezTo>
                    <a:pt x="595" y="19"/>
                    <a:pt x="595" y="20"/>
                    <a:pt x="595" y="20"/>
                  </a:cubicBezTo>
                  <a:cubicBezTo>
                    <a:pt x="593" y="14"/>
                    <a:pt x="591" y="6"/>
                    <a:pt x="591" y="0"/>
                  </a:cubicBezTo>
                  <a:cubicBezTo>
                    <a:pt x="586" y="0"/>
                    <a:pt x="586" y="0"/>
                    <a:pt x="586" y="0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577" y="0"/>
                    <a:pt x="577" y="0"/>
                    <a:pt x="577" y="0"/>
                  </a:cubicBezTo>
                  <a:cubicBezTo>
                    <a:pt x="577" y="12"/>
                    <a:pt x="580" y="22"/>
                    <a:pt x="585" y="33"/>
                  </a:cubicBezTo>
                  <a:cubicBezTo>
                    <a:pt x="585" y="33"/>
                    <a:pt x="584" y="34"/>
                    <a:pt x="583" y="34"/>
                  </a:cubicBezTo>
                  <a:cubicBezTo>
                    <a:pt x="304" y="261"/>
                    <a:pt x="304" y="261"/>
                    <a:pt x="304" y="261"/>
                  </a:cubicBezTo>
                  <a:cubicBezTo>
                    <a:pt x="303" y="262"/>
                    <a:pt x="302" y="263"/>
                    <a:pt x="301" y="264"/>
                  </a:cubicBezTo>
                  <a:cubicBezTo>
                    <a:pt x="300" y="263"/>
                    <a:pt x="299" y="262"/>
                    <a:pt x="298" y="261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4"/>
                    <a:pt x="17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4"/>
                    <a:pt x="14" y="35"/>
                    <a:pt x="13" y="37"/>
                  </a:cubicBezTo>
                  <a:cubicBezTo>
                    <a:pt x="12" y="38"/>
                    <a:pt x="11" y="39"/>
                    <a:pt x="10" y="41"/>
                  </a:cubicBezTo>
                  <a:cubicBezTo>
                    <a:pt x="9" y="42"/>
                    <a:pt x="8" y="43"/>
                    <a:pt x="7" y="45"/>
                  </a:cubicBezTo>
                  <a:cubicBezTo>
                    <a:pt x="8" y="45"/>
                    <a:pt x="8" y="46"/>
                    <a:pt x="9" y="46"/>
                  </a:cubicBezTo>
                  <a:cubicBezTo>
                    <a:pt x="289" y="273"/>
                    <a:pt x="289" y="273"/>
                    <a:pt x="289" y="273"/>
                  </a:cubicBezTo>
                  <a:cubicBezTo>
                    <a:pt x="290" y="273"/>
                    <a:pt x="290" y="274"/>
                    <a:pt x="291" y="274"/>
                  </a:cubicBezTo>
                  <a:cubicBezTo>
                    <a:pt x="290" y="274"/>
                    <a:pt x="290" y="274"/>
                    <a:pt x="290" y="275"/>
                  </a:cubicBezTo>
                  <a:cubicBezTo>
                    <a:pt x="290" y="275"/>
                    <a:pt x="291" y="275"/>
                    <a:pt x="291" y="275"/>
                  </a:cubicBezTo>
                  <a:cubicBezTo>
                    <a:pt x="290" y="277"/>
                    <a:pt x="289" y="278"/>
                    <a:pt x="288" y="279"/>
                  </a:cubicBezTo>
                  <a:cubicBezTo>
                    <a:pt x="287" y="282"/>
                    <a:pt x="286" y="283"/>
                    <a:pt x="285" y="284"/>
                  </a:cubicBezTo>
                  <a:cubicBezTo>
                    <a:pt x="285" y="284"/>
                    <a:pt x="285" y="283"/>
                    <a:pt x="284" y="283"/>
                  </a:cubicBezTo>
                  <a:cubicBezTo>
                    <a:pt x="279" y="293"/>
                    <a:pt x="277" y="304"/>
                    <a:pt x="277" y="315"/>
                  </a:cubicBezTo>
                  <a:cubicBezTo>
                    <a:pt x="277" y="327"/>
                    <a:pt x="280" y="337"/>
                    <a:pt x="285" y="348"/>
                  </a:cubicBezTo>
                  <a:cubicBezTo>
                    <a:pt x="285" y="348"/>
                    <a:pt x="284" y="349"/>
                    <a:pt x="283" y="349"/>
                  </a:cubicBezTo>
                  <a:cubicBezTo>
                    <a:pt x="3" y="576"/>
                    <a:pt x="3" y="576"/>
                    <a:pt x="3" y="576"/>
                  </a:cubicBezTo>
                  <a:cubicBezTo>
                    <a:pt x="2" y="577"/>
                    <a:pt x="1" y="578"/>
                    <a:pt x="0" y="579"/>
                  </a:cubicBezTo>
                  <a:cubicBezTo>
                    <a:pt x="0" y="585"/>
                    <a:pt x="0" y="585"/>
                    <a:pt x="0" y="585"/>
                  </a:cubicBezTo>
                  <a:cubicBezTo>
                    <a:pt x="0" y="593"/>
                    <a:pt x="0" y="593"/>
                    <a:pt x="0" y="593"/>
                  </a:cubicBezTo>
                  <a:cubicBezTo>
                    <a:pt x="0" y="601"/>
                    <a:pt x="0" y="601"/>
                    <a:pt x="0" y="601"/>
                  </a:cubicBezTo>
                  <a:cubicBezTo>
                    <a:pt x="1" y="600"/>
                    <a:pt x="2" y="598"/>
                    <a:pt x="3" y="597"/>
                  </a:cubicBezTo>
                  <a:cubicBezTo>
                    <a:pt x="4" y="596"/>
                    <a:pt x="5" y="595"/>
                    <a:pt x="7" y="5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5" name="Freeform 112"/>
            <p:cNvSpPr>
              <a:spLocks/>
            </p:cNvSpPr>
            <p:nvPr/>
          </p:nvSpPr>
          <p:spPr bwMode="auto">
            <a:xfrm>
              <a:off x="-46038" y="1674813"/>
              <a:ext cx="774700" cy="785812"/>
            </a:xfrm>
            <a:custGeom>
              <a:avLst/>
              <a:gdLst>
                <a:gd name="T0" fmla="*/ 12 w 1217"/>
                <a:gd name="T1" fmla="*/ 1221 h 1233"/>
                <a:gd name="T2" fmla="*/ 13 w 1217"/>
                <a:gd name="T3" fmla="*/ 1220 h 1233"/>
                <a:gd name="T4" fmla="*/ 298 w 1217"/>
                <a:gd name="T5" fmla="*/ 988 h 1233"/>
                <a:gd name="T6" fmla="*/ 307 w 1217"/>
                <a:gd name="T7" fmla="*/ 976 h 1233"/>
                <a:gd name="T8" fmla="*/ 310 w 1217"/>
                <a:gd name="T9" fmla="*/ 923 h 1233"/>
                <a:gd name="T10" fmla="*/ 301 w 1217"/>
                <a:gd name="T11" fmla="*/ 947 h 1233"/>
                <a:gd name="T12" fmla="*/ 295 w 1217"/>
                <a:gd name="T13" fmla="*/ 967 h 1233"/>
                <a:gd name="T14" fmla="*/ 295 w 1217"/>
                <a:gd name="T15" fmla="*/ 927 h 1233"/>
                <a:gd name="T16" fmla="*/ 304 w 1217"/>
                <a:gd name="T17" fmla="*/ 913 h 1233"/>
                <a:gd name="T18" fmla="*/ 313 w 1217"/>
                <a:gd name="T19" fmla="*/ 905 h 1233"/>
                <a:gd name="T20" fmla="*/ 598 w 1217"/>
                <a:gd name="T21" fmla="*/ 672 h 1233"/>
                <a:gd name="T22" fmla="*/ 607 w 1217"/>
                <a:gd name="T23" fmla="*/ 661 h 1233"/>
                <a:gd name="T24" fmla="*/ 610 w 1217"/>
                <a:gd name="T25" fmla="*/ 607 h 1233"/>
                <a:gd name="T26" fmla="*/ 601 w 1217"/>
                <a:gd name="T27" fmla="*/ 631 h 1233"/>
                <a:gd name="T28" fmla="*/ 595 w 1217"/>
                <a:gd name="T29" fmla="*/ 651 h 1233"/>
                <a:gd name="T30" fmla="*/ 595 w 1217"/>
                <a:gd name="T31" fmla="*/ 611 h 1233"/>
                <a:gd name="T32" fmla="*/ 604 w 1217"/>
                <a:gd name="T33" fmla="*/ 598 h 1233"/>
                <a:gd name="T34" fmla="*/ 613 w 1217"/>
                <a:gd name="T35" fmla="*/ 589 h 1233"/>
                <a:gd name="T36" fmla="*/ 898 w 1217"/>
                <a:gd name="T37" fmla="*/ 357 h 1233"/>
                <a:gd name="T38" fmla="*/ 907 w 1217"/>
                <a:gd name="T39" fmla="*/ 345 h 1233"/>
                <a:gd name="T40" fmla="*/ 911 w 1217"/>
                <a:gd name="T41" fmla="*/ 292 h 1233"/>
                <a:gd name="T42" fmla="*/ 902 w 1217"/>
                <a:gd name="T43" fmla="*/ 316 h 1233"/>
                <a:gd name="T44" fmla="*/ 896 w 1217"/>
                <a:gd name="T45" fmla="*/ 335 h 1233"/>
                <a:gd name="T46" fmla="*/ 895 w 1217"/>
                <a:gd name="T47" fmla="*/ 296 h 1233"/>
                <a:gd name="T48" fmla="*/ 904 w 1217"/>
                <a:gd name="T49" fmla="*/ 282 h 1233"/>
                <a:gd name="T50" fmla="*/ 913 w 1217"/>
                <a:gd name="T51" fmla="*/ 274 h 1233"/>
                <a:gd name="T52" fmla="*/ 1199 w 1217"/>
                <a:gd name="T53" fmla="*/ 41 h 1233"/>
                <a:gd name="T54" fmla="*/ 1208 w 1217"/>
                <a:gd name="T55" fmla="*/ 29 h 1233"/>
                <a:gd name="T56" fmla="*/ 1212 w 1217"/>
                <a:gd name="T57" fmla="*/ 0 h 1233"/>
                <a:gd name="T58" fmla="*/ 1199 w 1217"/>
                <a:gd name="T59" fmla="*/ 13 h 1233"/>
                <a:gd name="T60" fmla="*/ 1196 w 1217"/>
                <a:gd name="T61" fmla="*/ 20 h 1233"/>
                <a:gd name="T62" fmla="*/ 1183 w 1217"/>
                <a:gd name="T63" fmla="*/ 0 h 1233"/>
                <a:gd name="T64" fmla="*/ 1184 w 1217"/>
                <a:gd name="T65" fmla="*/ 34 h 1233"/>
                <a:gd name="T66" fmla="*/ 898 w 1217"/>
                <a:gd name="T67" fmla="*/ 261 h 1233"/>
                <a:gd name="T68" fmla="*/ 615 w 1217"/>
                <a:gd name="T69" fmla="*/ 37 h 1233"/>
                <a:gd name="T70" fmla="*/ 611 w 1217"/>
                <a:gd name="T71" fmla="*/ 46 h 1233"/>
                <a:gd name="T72" fmla="*/ 889 w 1217"/>
                <a:gd name="T73" fmla="*/ 279 h 1233"/>
                <a:gd name="T74" fmla="*/ 885 w 1217"/>
                <a:gd name="T75" fmla="*/ 283 h 1233"/>
                <a:gd name="T76" fmla="*/ 883 w 1217"/>
                <a:gd name="T77" fmla="*/ 349 h 1233"/>
                <a:gd name="T78" fmla="*/ 598 w 1217"/>
                <a:gd name="T79" fmla="*/ 577 h 1233"/>
                <a:gd name="T80" fmla="*/ 316 w 1217"/>
                <a:gd name="T81" fmla="*/ 348 h 1233"/>
                <a:gd name="T82" fmla="*/ 314 w 1217"/>
                <a:gd name="T83" fmla="*/ 352 h 1233"/>
                <a:gd name="T84" fmla="*/ 311 w 1217"/>
                <a:gd name="T85" fmla="*/ 356 h 1233"/>
                <a:gd name="T86" fmla="*/ 309 w 1217"/>
                <a:gd name="T87" fmla="*/ 358 h 1233"/>
                <a:gd name="T88" fmla="*/ 590 w 1217"/>
                <a:gd name="T89" fmla="*/ 589 h 1233"/>
                <a:gd name="T90" fmla="*/ 586 w 1217"/>
                <a:gd name="T91" fmla="*/ 598 h 1233"/>
                <a:gd name="T92" fmla="*/ 577 w 1217"/>
                <a:gd name="T93" fmla="*/ 631 h 1233"/>
                <a:gd name="T94" fmla="*/ 304 w 1217"/>
                <a:gd name="T95" fmla="*/ 892 h 1233"/>
                <a:gd name="T96" fmla="*/ 18 w 1217"/>
                <a:gd name="T97" fmla="*/ 665 h 1233"/>
                <a:gd name="T98" fmla="*/ 10 w 1217"/>
                <a:gd name="T99" fmla="*/ 672 h 1233"/>
                <a:gd name="T100" fmla="*/ 289 w 1217"/>
                <a:gd name="T101" fmla="*/ 904 h 1233"/>
                <a:gd name="T102" fmla="*/ 291 w 1217"/>
                <a:gd name="T103" fmla="*/ 906 h 1233"/>
                <a:gd name="T104" fmla="*/ 277 w 1217"/>
                <a:gd name="T105" fmla="*/ 947 h 1233"/>
                <a:gd name="T106" fmla="*/ 3 w 1217"/>
                <a:gd name="T107" fmla="*/ 1208 h 1233"/>
                <a:gd name="T108" fmla="*/ 0 w 1217"/>
                <a:gd name="T109" fmla="*/ 1225 h 1233"/>
                <a:gd name="T110" fmla="*/ 7 w 1217"/>
                <a:gd name="T111" fmla="*/ 1225 h 1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7" h="1233">
                  <a:moveTo>
                    <a:pt x="7" y="1225"/>
                  </a:moveTo>
                  <a:cubicBezTo>
                    <a:pt x="8" y="1224"/>
                    <a:pt x="9" y="1223"/>
                    <a:pt x="10" y="1222"/>
                  </a:cubicBezTo>
                  <a:cubicBezTo>
                    <a:pt x="11" y="1222"/>
                    <a:pt x="11" y="1221"/>
                    <a:pt x="12" y="1221"/>
                  </a:cubicBezTo>
                  <a:cubicBezTo>
                    <a:pt x="12" y="1221"/>
                    <a:pt x="12" y="1220"/>
                    <a:pt x="12" y="1220"/>
                  </a:cubicBezTo>
                  <a:cubicBezTo>
                    <a:pt x="12" y="1220"/>
                    <a:pt x="13" y="1220"/>
                    <a:pt x="13" y="1220"/>
                  </a:cubicBezTo>
                  <a:cubicBezTo>
                    <a:pt x="13" y="1220"/>
                    <a:pt x="13" y="1220"/>
                    <a:pt x="13" y="1220"/>
                  </a:cubicBezTo>
                  <a:cubicBezTo>
                    <a:pt x="292" y="993"/>
                    <a:pt x="292" y="993"/>
                    <a:pt x="292" y="993"/>
                  </a:cubicBezTo>
                  <a:cubicBezTo>
                    <a:pt x="293" y="993"/>
                    <a:pt x="293" y="992"/>
                    <a:pt x="294" y="992"/>
                  </a:cubicBezTo>
                  <a:cubicBezTo>
                    <a:pt x="295" y="991"/>
                    <a:pt x="296" y="989"/>
                    <a:pt x="298" y="988"/>
                  </a:cubicBezTo>
                  <a:cubicBezTo>
                    <a:pt x="299" y="987"/>
                    <a:pt x="300" y="986"/>
                    <a:pt x="301" y="985"/>
                  </a:cubicBezTo>
                  <a:cubicBezTo>
                    <a:pt x="302" y="984"/>
                    <a:pt x="303" y="982"/>
                    <a:pt x="304" y="981"/>
                  </a:cubicBezTo>
                  <a:cubicBezTo>
                    <a:pt x="305" y="980"/>
                    <a:pt x="306" y="977"/>
                    <a:pt x="307" y="976"/>
                  </a:cubicBezTo>
                  <a:cubicBezTo>
                    <a:pt x="308" y="974"/>
                    <a:pt x="309" y="973"/>
                    <a:pt x="310" y="971"/>
                  </a:cubicBezTo>
                  <a:cubicBezTo>
                    <a:pt x="314" y="964"/>
                    <a:pt x="316" y="955"/>
                    <a:pt x="316" y="947"/>
                  </a:cubicBezTo>
                  <a:cubicBezTo>
                    <a:pt x="316" y="939"/>
                    <a:pt x="314" y="930"/>
                    <a:pt x="310" y="923"/>
                  </a:cubicBezTo>
                  <a:cubicBezTo>
                    <a:pt x="309" y="924"/>
                    <a:pt x="307" y="926"/>
                    <a:pt x="307" y="927"/>
                  </a:cubicBezTo>
                  <a:cubicBezTo>
                    <a:pt x="305" y="929"/>
                    <a:pt x="304" y="931"/>
                    <a:pt x="304" y="933"/>
                  </a:cubicBezTo>
                  <a:cubicBezTo>
                    <a:pt x="302" y="937"/>
                    <a:pt x="301" y="943"/>
                    <a:pt x="301" y="947"/>
                  </a:cubicBezTo>
                  <a:cubicBezTo>
                    <a:pt x="301" y="951"/>
                    <a:pt x="300" y="956"/>
                    <a:pt x="298" y="961"/>
                  </a:cubicBezTo>
                  <a:cubicBezTo>
                    <a:pt x="298" y="963"/>
                    <a:pt x="297" y="965"/>
                    <a:pt x="295" y="967"/>
                  </a:cubicBezTo>
                  <a:cubicBezTo>
                    <a:pt x="295" y="967"/>
                    <a:pt x="295" y="967"/>
                    <a:pt x="295" y="967"/>
                  </a:cubicBezTo>
                  <a:cubicBezTo>
                    <a:pt x="295" y="967"/>
                    <a:pt x="295" y="967"/>
                    <a:pt x="295" y="967"/>
                  </a:cubicBezTo>
                  <a:cubicBezTo>
                    <a:pt x="293" y="961"/>
                    <a:pt x="291" y="953"/>
                    <a:pt x="291" y="947"/>
                  </a:cubicBezTo>
                  <a:cubicBezTo>
                    <a:pt x="291" y="941"/>
                    <a:pt x="293" y="933"/>
                    <a:pt x="295" y="927"/>
                  </a:cubicBezTo>
                  <a:cubicBezTo>
                    <a:pt x="296" y="926"/>
                    <a:pt x="297" y="924"/>
                    <a:pt x="298" y="922"/>
                  </a:cubicBezTo>
                  <a:cubicBezTo>
                    <a:pt x="299" y="921"/>
                    <a:pt x="300" y="919"/>
                    <a:pt x="301" y="917"/>
                  </a:cubicBezTo>
                  <a:cubicBezTo>
                    <a:pt x="302" y="916"/>
                    <a:pt x="303" y="914"/>
                    <a:pt x="304" y="913"/>
                  </a:cubicBezTo>
                  <a:cubicBezTo>
                    <a:pt x="305" y="912"/>
                    <a:pt x="306" y="911"/>
                    <a:pt x="308" y="909"/>
                  </a:cubicBezTo>
                  <a:cubicBezTo>
                    <a:pt x="309" y="908"/>
                    <a:pt x="310" y="907"/>
                    <a:pt x="311" y="906"/>
                  </a:cubicBezTo>
                  <a:cubicBezTo>
                    <a:pt x="312" y="906"/>
                    <a:pt x="312" y="905"/>
                    <a:pt x="313" y="905"/>
                  </a:cubicBezTo>
                  <a:cubicBezTo>
                    <a:pt x="592" y="678"/>
                    <a:pt x="592" y="678"/>
                    <a:pt x="592" y="678"/>
                  </a:cubicBezTo>
                  <a:cubicBezTo>
                    <a:pt x="593" y="678"/>
                    <a:pt x="593" y="677"/>
                    <a:pt x="594" y="677"/>
                  </a:cubicBezTo>
                  <a:cubicBezTo>
                    <a:pt x="595" y="675"/>
                    <a:pt x="596" y="673"/>
                    <a:pt x="598" y="672"/>
                  </a:cubicBezTo>
                  <a:cubicBezTo>
                    <a:pt x="599" y="671"/>
                    <a:pt x="600" y="670"/>
                    <a:pt x="601" y="669"/>
                  </a:cubicBezTo>
                  <a:cubicBezTo>
                    <a:pt x="602" y="668"/>
                    <a:pt x="603" y="666"/>
                    <a:pt x="604" y="665"/>
                  </a:cubicBezTo>
                  <a:cubicBezTo>
                    <a:pt x="605" y="664"/>
                    <a:pt x="606" y="662"/>
                    <a:pt x="607" y="661"/>
                  </a:cubicBezTo>
                  <a:cubicBezTo>
                    <a:pt x="608" y="659"/>
                    <a:pt x="609" y="658"/>
                    <a:pt x="610" y="655"/>
                  </a:cubicBezTo>
                  <a:cubicBezTo>
                    <a:pt x="614" y="648"/>
                    <a:pt x="616" y="640"/>
                    <a:pt x="616" y="631"/>
                  </a:cubicBezTo>
                  <a:cubicBezTo>
                    <a:pt x="616" y="623"/>
                    <a:pt x="614" y="615"/>
                    <a:pt x="610" y="607"/>
                  </a:cubicBezTo>
                  <a:cubicBezTo>
                    <a:pt x="609" y="609"/>
                    <a:pt x="607" y="610"/>
                    <a:pt x="607" y="611"/>
                  </a:cubicBezTo>
                  <a:cubicBezTo>
                    <a:pt x="605" y="613"/>
                    <a:pt x="604" y="616"/>
                    <a:pt x="604" y="618"/>
                  </a:cubicBezTo>
                  <a:cubicBezTo>
                    <a:pt x="602" y="622"/>
                    <a:pt x="601" y="627"/>
                    <a:pt x="601" y="631"/>
                  </a:cubicBezTo>
                  <a:cubicBezTo>
                    <a:pt x="601" y="635"/>
                    <a:pt x="600" y="641"/>
                    <a:pt x="598" y="645"/>
                  </a:cubicBezTo>
                  <a:cubicBezTo>
                    <a:pt x="598" y="647"/>
                    <a:pt x="597" y="649"/>
                    <a:pt x="595" y="651"/>
                  </a:cubicBezTo>
                  <a:cubicBezTo>
                    <a:pt x="595" y="651"/>
                    <a:pt x="595" y="651"/>
                    <a:pt x="595" y="651"/>
                  </a:cubicBezTo>
                  <a:cubicBezTo>
                    <a:pt x="595" y="651"/>
                    <a:pt x="595" y="651"/>
                    <a:pt x="595" y="651"/>
                  </a:cubicBezTo>
                  <a:cubicBezTo>
                    <a:pt x="593" y="645"/>
                    <a:pt x="591" y="638"/>
                    <a:pt x="591" y="631"/>
                  </a:cubicBezTo>
                  <a:cubicBezTo>
                    <a:pt x="591" y="625"/>
                    <a:pt x="593" y="618"/>
                    <a:pt x="595" y="611"/>
                  </a:cubicBezTo>
                  <a:cubicBezTo>
                    <a:pt x="596" y="610"/>
                    <a:pt x="597" y="608"/>
                    <a:pt x="598" y="606"/>
                  </a:cubicBezTo>
                  <a:cubicBezTo>
                    <a:pt x="599" y="605"/>
                    <a:pt x="600" y="603"/>
                    <a:pt x="601" y="602"/>
                  </a:cubicBezTo>
                  <a:cubicBezTo>
                    <a:pt x="602" y="601"/>
                    <a:pt x="603" y="599"/>
                    <a:pt x="604" y="598"/>
                  </a:cubicBezTo>
                  <a:cubicBezTo>
                    <a:pt x="605" y="597"/>
                    <a:pt x="606" y="596"/>
                    <a:pt x="608" y="593"/>
                  </a:cubicBezTo>
                  <a:cubicBezTo>
                    <a:pt x="609" y="592"/>
                    <a:pt x="610" y="591"/>
                    <a:pt x="611" y="590"/>
                  </a:cubicBezTo>
                  <a:cubicBezTo>
                    <a:pt x="612" y="590"/>
                    <a:pt x="612" y="589"/>
                    <a:pt x="613" y="589"/>
                  </a:cubicBezTo>
                  <a:cubicBezTo>
                    <a:pt x="892" y="362"/>
                    <a:pt x="892" y="362"/>
                    <a:pt x="892" y="362"/>
                  </a:cubicBezTo>
                  <a:cubicBezTo>
                    <a:pt x="893" y="362"/>
                    <a:pt x="893" y="361"/>
                    <a:pt x="894" y="361"/>
                  </a:cubicBezTo>
                  <a:cubicBezTo>
                    <a:pt x="895" y="360"/>
                    <a:pt x="896" y="358"/>
                    <a:pt x="898" y="357"/>
                  </a:cubicBezTo>
                  <a:cubicBezTo>
                    <a:pt x="899" y="356"/>
                    <a:pt x="900" y="355"/>
                    <a:pt x="901" y="353"/>
                  </a:cubicBezTo>
                  <a:cubicBezTo>
                    <a:pt x="902" y="352"/>
                    <a:pt x="903" y="350"/>
                    <a:pt x="904" y="349"/>
                  </a:cubicBezTo>
                  <a:cubicBezTo>
                    <a:pt x="905" y="348"/>
                    <a:pt x="906" y="346"/>
                    <a:pt x="907" y="345"/>
                  </a:cubicBezTo>
                  <a:cubicBezTo>
                    <a:pt x="908" y="343"/>
                    <a:pt x="909" y="342"/>
                    <a:pt x="910" y="340"/>
                  </a:cubicBezTo>
                  <a:cubicBezTo>
                    <a:pt x="914" y="332"/>
                    <a:pt x="916" y="324"/>
                    <a:pt x="916" y="316"/>
                  </a:cubicBezTo>
                  <a:cubicBezTo>
                    <a:pt x="916" y="307"/>
                    <a:pt x="914" y="299"/>
                    <a:pt x="911" y="292"/>
                  </a:cubicBezTo>
                  <a:cubicBezTo>
                    <a:pt x="910" y="293"/>
                    <a:pt x="908" y="295"/>
                    <a:pt x="908" y="296"/>
                  </a:cubicBezTo>
                  <a:cubicBezTo>
                    <a:pt x="906" y="298"/>
                    <a:pt x="905" y="300"/>
                    <a:pt x="905" y="302"/>
                  </a:cubicBezTo>
                  <a:cubicBezTo>
                    <a:pt x="903" y="306"/>
                    <a:pt x="902" y="311"/>
                    <a:pt x="902" y="316"/>
                  </a:cubicBezTo>
                  <a:cubicBezTo>
                    <a:pt x="902" y="320"/>
                    <a:pt x="901" y="325"/>
                    <a:pt x="899" y="329"/>
                  </a:cubicBezTo>
                  <a:cubicBezTo>
                    <a:pt x="899" y="331"/>
                    <a:pt x="898" y="334"/>
                    <a:pt x="896" y="336"/>
                  </a:cubicBezTo>
                  <a:cubicBezTo>
                    <a:pt x="896" y="335"/>
                    <a:pt x="896" y="335"/>
                    <a:pt x="896" y="335"/>
                  </a:cubicBezTo>
                  <a:cubicBezTo>
                    <a:pt x="896" y="335"/>
                    <a:pt x="896" y="335"/>
                    <a:pt x="895" y="336"/>
                  </a:cubicBezTo>
                  <a:cubicBezTo>
                    <a:pt x="893" y="329"/>
                    <a:pt x="891" y="322"/>
                    <a:pt x="891" y="316"/>
                  </a:cubicBezTo>
                  <a:cubicBezTo>
                    <a:pt x="891" y="309"/>
                    <a:pt x="893" y="302"/>
                    <a:pt x="895" y="296"/>
                  </a:cubicBezTo>
                  <a:cubicBezTo>
                    <a:pt x="896" y="295"/>
                    <a:pt x="897" y="292"/>
                    <a:pt x="898" y="290"/>
                  </a:cubicBezTo>
                  <a:cubicBezTo>
                    <a:pt x="899" y="289"/>
                    <a:pt x="900" y="287"/>
                    <a:pt x="901" y="286"/>
                  </a:cubicBezTo>
                  <a:cubicBezTo>
                    <a:pt x="902" y="285"/>
                    <a:pt x="903" y="283"/>
                    <a:pt x="904" y="282"/>
                  </a:cubicBezTo>
                  <a:cubicBezTo>
                    <a:pt x="905" y="281"/>
                    <a:pt x="906" y="280"/>
                    <a:pt x="908" y="278"/>
                  </a:cubicBezTo>
                  <a:cubicBezTo>
                    <a:pt x="909" y="277"/>
                    <a:pt x="910" y="276"/>
                    <a:pt x="911" y="275"/>
                  </a:cubicBezTo>
                  <a:cubicBezTo>
                    <a:pt x="912" y="275"/>
                    <a:pt x="912" y="274"/>
                    <a:pt x="913" y="274"/>
                  </a:cubicBezTo>
                  <a:cubicBezTo>
                    <a:pt x="1193" y="46"/>
                    <a:pt x="1193" y="46"/>
                    <a:pt x="1193" y="46"/>
                  </a:cubicBezTo>
                  <a:cubicBezTo>
                    <a:pt x="1194" y="46"/>
                    <a:pt x="1194" y="45"/>
                    <a:pt x="1195" y="45"/>
                  </a:cubicBezTo>
                  <a:cubicBezTo>
                    <a:pt x="1196" y="44"/>
                    <a:pt x="1197" y="42"/>
                    <a:pt x="1199" y="41"/>
                  </a:cubicBezTo>
                  <a:cubicBezTo>
                    <a:pt x="1200" y="40"/>
                    <a:pt x="1201" y="39"/>
                    <a:pt x="1202" y="38"/>
                  </a:cubicBezTo>
                  <a:cubicBezTo>
                    <a:pt x="1203" y="37"/>
                    <a:pt x="1204" y="35"/>
                    <a:pt x="1205" y="34"/>
                  </a:cubicBezTo>
                  <a:cubicBezTo>
                    <a:pt x="1206" y="33"/>
                    <a:pt x="1207" y="30"/>
                    <a:pt x="1208" y="29"/>
                  </a:cubicBezTo>
                  <a:cubicBezTo>
                    <a:pt x="1209" y="27"/>
                    <a:pt x="1210" y="26"/>
                    <a:pt x="1211" y="24"/>
                  </a:cubicBezTo>
                  <a:cubicBezTo>
                    <a:pt x="1215" y="17"/>
                    <a:pt x="1217" y="8"/>
                    <a:pt x="1217" y="0"/>
                  </a:cubicBezTo>
                  <a:cubicBezTo>
                    <a:pt x="1212" y="0"/>
                    <a:pt x="1212" y="0"/>
                    <a:pt x="1212" y="0"/>
                  </a:cubicBezTo>
                  <a:cubicBezTo>
                    <a:pt x="1207" y="0"/>
                    <a:pt x="1207" y="0"/>
                    <a:pt x="1207" y="0"/>
                  </a:cubicBezTo>
                  <a:cubicBezTo>
                    <a:pt x="1204" y="0"/>
                    <a:pt x="1203" y="0"/>
                    <a:pt x="1202" y="0"/>
                  </a:cubicBezTo>
                  <a:cubicBezTo>
                    <a:pt x="1202" y="4"/>
                    <a:pt x="1201" y="9"/>
                    <a:pt x="1199" y="13"/>
                  </a:cubicBezTo>
                  <a:cubicBezTo>
                    <a:pt x="1199" y="15"/>
                    <a:pt x="1198" y="17"/>
                    <a:pt x="1197" y="19"/>
                  </a:cubicBezTo>
                  <a:cubicBezTo>
                    <a:pt x="1196" y="19"/>
                    <a:pt x="1196" y="19"/>
                    <a:pt x="1196" y="19"/>
                  </a:cubicBezTo>
                  <a:cubicBezTo>
                    <a:pt x="1196" y="19"/>
                    <a:pt x="1196" y="20"/>
                    <a:pt x="1196" y="20"/>
                  </a:cubicBezTo>
                  <a:cubicBezTo>
                    <a:pt x="1194" y="14"/>
                    <a:pt x="1192" y="6"/>
                    <a:pt x="1192" y="0"/>
                  </a:cubicBezTo>
                  <a:cubicBezTo>
                    <a:pt x="1187" y="0"/>
                    <a:pt x="1187" y="0"/>
                    <a:pt x="1187" y="0"/>
                  </a:cubicBezTo>
                  <a:cubicBezTo>
                    <a:pt x="1183" y="0"/>
                    <a:pt x="1183" y="0"/>
                    <a:pt x="1183" y="0"/>
                  </a:cubicBezTo>
                  <a:cubicBezTo>
                    <a:pt x="1178" y="0"/>
                    <a:pt x="1178" y="0"/>
                    <a:pt x="1178" y="0"/>
                  </a:cubicBezTo>
                  <a:cubicBezTo>
                    <a:pt x="1178" y="12"/>
                    <a:pt x="1181" y="22"/>
                    <a:pt x="1186" y="33"/>
                  </a:cubicBezTo>
                  <a:cubicBezTo>
                    <a:pt x="1186" y="33"/>
                    <a:pt x="1185" y="34"/>
                    <a:pt x="1184" y="34"/>
                  </a:cubicBezTo>
                  <a:cubicBezTo>
                    <a:pt x="904" y="261"/>
                    <a:pt x="904" y="261"/>
                    <a:pt x="904" y="261"/>
                  </a:cubicBezTo>
                  <a:cubicBezTo>
                    <a:pt x="903" y="262"/>
                    <a:pt x="902" y="263"/>
                    <a:pt x="901" y="264"/>
                  </a:cubicBezTo>
                  <a:cubicBezTo>
                    <a:pt x="900" y="263"/>
                    <a:pt x="899" y="262"/>
                    <a:pt x="898" y="261"/>
                  </a:cubicBezTo>
                  <a:cubicBezTo>
                    <a:pt x="619" y="34"/>
                    <a:pt x="619" y="34"/>
                    <a:pt x="619" y="34"/>
                  </a:cubicBezTo>
                  <a:cubicBezTo>
                    <a:pt x="618" y="34"/>
                    <a:pt x="618" y="33"/>
                    <a:pt x="617" y="33"/>
                  </a:cubicBezTo>
                  <a:cubicBezTo>
                    <a:pt x="616" y="34"/>
                    <a:pt x="616" y="35"/>
                    <a:pt x="615" y="37"/>
                  </a:cubicBezTo>
                  <a:cubicBezTo>
                    <a:pt x="614" y="38"/>
                    <a:pt x="613" y="39"/>
                    <a:pt x="612" y="41"/>
                  </a:cubicBezTo>
                  <a:cubicBezTo>
                    <a:pt x="611" y="42"/>
                    <a:pt x="610" y="43"/>
                    <a:pt x="609" y="45"/>
                  </a:cubicBezTo>
                  <a:cubicBezTo>
                    <a:pt x="610" y="45"/>
                    <a:pt x="610" y="46"/>
                    <a:pt x="611" y="46"/>
                  </a:cubicBezTo>
                  <a:cubicBezTo>
                    <a:pt x="611" y="46"/>
                    <a:pt x="611" y="46"/>
                    <a:pt x="890" y="273"/>
                  </a:cubicBezTo>
                  <a:cubicBezTo>
                    <a:pt x="891" y="273"/>
                    <a:pt x="891" y="274"/>
                    <a:pt x="892" y="274"/>
                  </a:cubicBezTo>
                  <a:cubicBezTo>
                    <a:pt x="891" y="276"/>
                    <a:pt x="890" y="277"/>
                    <a:pt x="889" y="279"/>
                  </a:cubicBezTo>
                  <a:cubicBezTo>
                    <a:pt x="888" y="281"/>
                    <a:pt x="887" y="282"/>
                    <a:pt x="886" y="283"/>
                  </a:cubicBezTo>
                  <a:cubicBezTo>
                    <a:pt x="886" y="283"/>
                    <a:pt x="886" y="283"/>
                    <a:pt x="886" y="282"/>
                  </a:cubicBezTo>
                  <a:cubicBezTo>
                    <a:pt x="886" y="283"/>
                    <a:pt x="886" y="283"/>
                    <a:pt x="885" y="283"/>
                  </a:cubicBezTo>
                  <a:cubicBezTo>
                    <a:pt x="880" y="294"/>
                    <a:pt x="877" y="304"/>
                    <a:pt x="877" y="316"/>
                  </a:cubicBezTo>
                  <a:cubicBezTo>
                    <a:pt x="877" y="327"/>
                    <a:pt x="880" y="338"/>
                    <a:pt x="885" y="348"/>
                  </a:cubicBezTo>
                  <a:cubicBezTo>
                    <a:pt x="885" y="348"/>
                    <a:pt x="884" y="349"/>
                    <a:pt x="883" y="349"/>
                  </a:cubicBezTo>
                  <a:cubicBezTo>
                    <a:pt x="604" y="577"/>
                    <a:pt x="604" y="577"/>
                    <a:pt x="604" y="577"/>
                  </a:cubicBezTo>
                  <a:cubicBezTo>
                    <a:pt x="603" y="578"/>
                    <a:pt x="602" y="579"/>
                    <a:pt x="601" y="580"/>
                  </a:cubicBezTo>
                  <a:cubicBezTo>
                    <a:pt x="600" y="579"/>
                    <a:pt x="599" y="578"/>
                    <a:pt x="598" y="577"/>
                  </a:cubicBezTo>
                  <a:cubicBezTo>
                    <a:pt x="319" y="349"/>
                    <a:pt x="319" y="349"/>
                    <a:pt x="319" y="349"/>
                  </a:cubicBezTo>
                  <a:cubicBezTo>
                    <a:pt x="318" y="349"/>
                    <a:pt x="317" y="348"/>
                    <a:pt x="317" y="348"/>
                  </a:cubicBezTo>
                  <a:cubicBezTo>
                    <a:pt x="317" y="348"/>
                    <a:pt x="317" y="348"/>
                    <a:pt x="316" y="348"/>
                  </a:cubicBezTo>
                  <a:cubicBezTo>
                    <a:pt x="316" y="349"/>
                    <a:pt x="316" y="349"/>
                    <a:pt x="315" y="350"/>
                  </a:cubicBezTo>
                  <a:cubicBezTo>
                    <a:pt x="315" y="350"/>
                    <a:pt x="314" y="351"/>
                    <a:pt x="314" y="352"/>
                  </a:cubicBezTo>
                  <a:cubicBezTo>
                    <a:pt x="314" y="352"/>
                    <a:pt x="314" y="352"/>
                    <a:pt x="314" y="352"/>
                  </a:cubicBezTo>
                  <a:cubicBezTo>
                    <a:pt x="314" y="352"/>
                    <a:pt x="314" y="352"/>
                    <a:pt x="314" y="352"/>
                  </a:cubicBezTo>
                  <a:cubicBezTo>
                    <a:pt x="313" y="353"/>
                    <a:pt x="313" y="353"/>
                    <a:pt x="312" y="354"/>
                  </a:cubicBezTo>
                  <a:cubicBezTo>
                    <a:pt x="312" y="354"/>
                    <a:pt x="311" y="355"/>
                    <a:pt x="311" y="356"/>
                  </a:cubicBezTo>
                  <a:cubicBezTo>
                    <a:pt x="311" y="356"/>
                    <a:pt x="311" y="356"/>
                    <a:pt x="311" y="357"/>
                  </a:cubicBezTo>
                  <a:cubicBezTo>
                    <a:pt x="311" y="357"/>
                    <a:pt x="311" y="357"/>
                    <a:pt x="311" y="357"/>
                  </a:cubicBezTo>
                  <a:cubicBezTo>
                    <a:pt x="310" y="357"/>
                    <a:pt x="310" y="358"/>
                    <a:pt x="309" y="358"/>
                  </a:cubicBezTo>
                  <a:cubicBezTo>
                    <a:pt x="309" y="359"/>
                    <a:pt x="308" y="360"/>
                    <a:pt x="308" y="361"/>
                  </a:cubicBezTo>
                  <a:cubicBezTo>
                    <a:pt x="309" y="361"/>
                    <a:pt x="309" y="362"/>
                    <a:pt x="310" y="362"/>
                  </a:cubicBezTo>
                  <a:cubicBezTo>
                    <a:pt x="310" y="362"/>
                    <a:pt x="310" y="362"/>
                    <a:pt x="590" y="589"/>
                  </a:cubicBezTo>
                  <a:cubicBezTo>
                    <a:pt x="591" y="589"/>
                    <a:pt x="591" y="590"/>
                    <a:pt x="592" y="590"/>
                  </a:cubicBezTo>
                  <a:cubicBezTo>
                    <a:pt x="591" y="592"/>
                    <a:pt x="590" y="593"/>
                    <a:pt x="589" y="594"/>
                  </a:cubicBezTo>
                  <a:cubicBezTo>
                    <a:pt x="588" y="596"/>
                    <a:pt x="587" y="597"/>
                    <a:pt x="586" y="598"/>
                  </a:cubicBezTo>
                  <a:cubicBezTo>
                    <a:pt x="586" y="598"/>
                    <a:pt x="586" y="598"/>
                    <a:pt x="586" y="598"/>
                  </a:cubicBezTo>
                  <a:cubicBezTo>
                    <a:pt x="585" y="598"/>
                    <a:pt x="585" y="598"/>
                    <a:pt x="585" y="599"/>
                  </a:cubicBezTo>
                  <a:cubicBezTo>
                    <a:pt x="580" y="609"/>
                    <a:pt x="577" y="620"/>
                    <a:pt x="577" y="631"/>
                  </a:cubicBezTo>
                  <a:cubicBezTo>
                    <a:pt x="577" y="643"/>
                    <a:pt x="580" y="653"/>
                    <a:pt x="585" y="664"/>
                  </a:cubicBezTo>
                  <a:cubicBezTo>
                    <a:pt x="585" y="664"/>
                    <a:pt x="584" y="665"/>
                    <a:pt x="583" y="665"/>
                  </a:cubicBezTo>
                  <a:cubicBezTo>
                    <a:pt x="304" y="892"/>
                    <a:pt x="304" y="892"/>
                    <a:pt x="304" y="892"/>
                  </a:cubicBezTo>
                  <a:cubicBezTo>
                    <a:pt x="303" y="893"/>
                    <a:pt x="302" y="894"/>
                    <a:pt x="301" y="895"/>
                  </a:cubicBezTo>
                  <a:cubicBezTo>
                    <a:pt x="300" y="894"/>
                    <a:pt x="299" y="893"/>
                    <a:pt x="298" y="892"/>
                  </a:cubicBezTo>
                  <a:cubicBezTo>
                    <a:pt x="18" y="665"/>
                    <a:pt x="18" y="665"/>
                    <a:pt x="18" y="665"/>
                  </a:cubicBezTo>
                  <a:cubicBezTo>
                    <a:pt x="17" y="665"/>
                    <a:pt x="16" y="664"/>
                    <a:pt x="16" y="664"/>
                  </a:cubicBezTo>
                  <a:cubicBezTo>
                    <a:pt x="15" y="665"/>
                    <a:pt x="14" y="666"/>
                    <a:pt x="13" y="668"/>
                  </a:cubicBezTo>
                  <a:cubicBezTo>
                    <a:pt x="12" y="669"/>
                    <a:pt x="11" y="670"/>
                    <a:pt x="10" y="672"/>
                  </a:cubicBezTo>
                  <a:cubicBezTo>
                    <a:pt x="9" y="673"/>
                    <a:pt x="9" y="674"/>
                    <a:pt x="8" y="676"/>
                  </a:cubicBezTo>
                  <a:cubicBezTo>
                    <a:pt x="8" y="676"/>
                    <a:pt x="9" y="677"/>
                    <a:pt x="9" y="677"/>
                  </a:cubicBezTo>
                  <a:cubicBezTo>
                    <a:pt x="9" y="677"/>
                    <a:pt x="9" y="677"/>
                    <a:pt x="289" y="904"/>
                  </a:cubicBezTo>
                  <a:cubicBezTo>
                    <a:pt x="290" y="904"/>
                    <a:pt x="290" y="905"/>
                    <a:pt x="291" y="905"/>
                  </a:cubicBezTo>
                  <a:cubicBezTo>
                    <a:pt x="291" y="905"/>
                    <a:pt x="291" y="906"/>
                    <a:pt x="290" y="906"/>
                  </a:cubicBezTo>
                  <a:cubicBezTo>
                    <a:pt x="291" y="906"/>
                    <a:pt x="291" y="906"/>
                    <a:pt x="291" y="906"/>
                  </a:cubicBezTo>
                  <a:cubicBezTo>
                    <a:pt x="290" y="908"/>
                    <a:pt x="289" y="909"/>
                    <a:pt x="288" y="910"/>
                  </a:cubicBezTo>
                  <a:cubicBezTo>
                    <a:pt x="287" y="912"/>
                    <a:pt x="286" y="913"/>
                    <a:pt x="285" y="914"/>
                  </a:cubicBezTo>
                  <a:cubicBezTo>
                    <a:pt x="280" y="925"/>
                    <a:pt x="277" y="935"/>
                    <a:pt x="277" y="947"/>
                  </a:cubicBezTo>
                  <a:cubicBezTo>
                    <a:pt x="277" y="959"/>
                    <a:pt x="280" y="969"/>
                    <a:pt x="285" y="980"/>
                  </a:cubicBezTo>
                  <a:cubicBezTo>
                    <a:pt x="285" y="980"/>
                    <a:pt x="284" y="981"/>
                    <a:pt x="283" y="981"/>
                  </a:cubicBezTo>
                  <a:cubicBezTo>
                    <a:pt x="3" y="1208"/>
                    <a:pt x="3" y="1208"/>
                    <a:pt x="3" y="1208"/>
                  </a:cubicBezTo>
                  <a:cubicBezTo>
                    <a:pt x="2" y="1209"/>
                    <a:pt x="1" y="1210"/>
                    <a:pt x="0" y="1211"/>
                  </a:cubicBezTo>
                  <a:cubicBezTo>
                    <a:pt x="0" y="1217"/>
                    <a:pt x="0" y="1217"/>
                    <a:pt x="0" y="1217"/>
                  </a:cubicBezTo>
                  <a:cubicBezTo>
                    <a:pt x="0" y="1225"/>
                    <a:pt x="0" y="1225"/>
                    <a:pt x="0" y="1225"/>
                  </a:cubicBezTo>
                  <a:cubicBezTo>
                    <a:pt x="0" y="1233"/>
                    <a:pt x="0" y="1233"/>
                    <a:pt x="0" y="1233"/>
                  </a:cubicBezTo>
                  <a:cubicBezTo>
                    <a:pt x="1" y="1232"/>
                    <a:pt x="2" y="1230"/>
                    <a:pt x="3" y="1229"/>
                  </a:cubicBezTo>
                  <a:cubicBezTo>
                    <a:pt x="4" y="1228"/>
                    <a:pt x="5" y="1227"/>
                    <a:pt x="7" y="12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6" name="Freeform 113"/>
            <p:cNvSpPr>
              <a:spLocks/>
            </p:cNvSpPr>
            <p:nvPr/>
          </p:nvSpPr>
          <p:spPr bwMode="auto">
            <a:xfrm>
              <a:off x="-46038" y="1674813"/>
              <a:ext cx="1157288" cy="1185862"/>
            </a:xfrm>
            <a:custGeom>
              <a:avLst/>
              <a:gdLst>
                <a:gd name="T0" fmla="*/ 292 w 1818"/>
                <a:gd name="T1" fmla="*/ 1623 h 1863"/>
                <a:gd name="T2" fmla="*/ 304 w 1818"/>
                <a:gd name="T3" fmla="*/ 1611 h 1863"/>
                <a:gd name="T4" fmla="*/ 310 w 1818"/>
                <a:gd name="T5" fmla="*/ 1553 h 1863"/>
                <a:gd name="T6" fmla="*/ 298 w 1818"/>
                <a:gd name="T7" fmla="*/ 1591 h 1863"/>
                <a:gd name="T8" fmla="*/ 291 w 1818"/>
                <a:gd name="T9" fmla="*/ 1577 h 1863"/>
                <a:gd name="T10" fmla="*/ 304 w 1818"/>
                <a:gd name="T11" fmla="*/ 1543 h 1863"/>
                <a:gd name="T12" fmla="*/ 592 w 1818"/>
                <a:gd name="T13" fmla="*/ 1308 h 1863"/>
                <a:gd name="T14" fmla="*/ 604 w 1818"/>
                <a:gd name="T15" fmla="*/ 1295 h 1863"/>
                <a:gd name="T16" fmla="*/ 610 w 1818"/>
                <a:gd name="T17" fmla="*/ 1238 h 1863"/>
                <a:gd name="T18" fmla="*/ 598 w 1818"/>
                <a:gd name="T19" fmla="*/ 1275 h 1863"/>
                <a:gd name="T20" fmla="*/ 591 w 1818"/>
                <a:gd name="T21" fmla="*/ 1262 h 1863"/>
                <a:gd name="T22" fmla="*/ 604 w 1818"/>
                <a:gd name="T23" fmla="*/ 1228 h 1863"/>
                <a:gd name="T24" fmla="*/ 893 w 1818"/>
                <a:gd name="T25" fmla="*/ 992 h 1863"/>
                <a:gd name="T26" fmla="*/ 905 w 1818"/>
                <a:gd name="T27" fmla="*/ 980 h 1863"/>
                <a:gd name="T28" fmla="*/ 911 w 1818"/>
                <a:gd name="T29" fmla="*/ 922 h 1863"/>
                <a:gd name="T30" fmla="*/ 899 w 1818"/>
                <a:gd name="T31" fmla="*/ 960 h 1863"/>
                <a:gd name="T32" fmla="*/ 891 w 1818"/>
                <a:gd name="T33" fmla="*/ 946 h 1863"/>
                <a:gd name="T34" fmla="*/ 905 w 1818"/>
                <a:gd name="T35" fmla="*/ 913 h 1863"/>
                <a:gd name="T36" fmla="*/ 1193 w 1818"/>
                <a:gd name="T37" fmla="*/ 677 h 1863"/>
                <a:gd name="T38" fmla="*/ 1205 w 1818"/>
                <a:gd name="T39" fmla="*/ 664 h 1863"/>
                <a:gd name="T40" fmla="*/ 1211 w 1818"/>
                <a:gd name="T41" fmla="*/ 607 h 1863"/>
                <a:gd name="T42" fmla="*/ 1200 w 1818"/>
                <a:gd name="T43" fmla="*/ 645 h 1863"/>
                <a:gd name="T44" fmla="*/ 1192 w 1818"/>
                <a:gd name="T45" fmla="*/ 631 h 1863"/>
                <a:gd name="T46" fmla="*/ 1205 w 1818"/>
                <a:gd name="T47" fmla="*/ 597 h 1863"/>
                <a:gd name="T48" fmla="*/ 1493 w 1818"/>
                <a:gd name="T49" fmla="*/ 362 h 1863"/>
                <a:gd name="T50" fmla="*/ 1505 w 1818"/>
                <a:gd name="T51" fmla="*/ 349 h 1863"/>
                <a:gd name="T52" fmla="*/ 1512 w 1818"/>
                <a:gd name="T53" fmla="*/ 292 h 1863"/>
                <a:gd name="T54" fmla="*/ 1500 w 1818"/>
                <a:gd name="T55" fmla="*/ 329 h 1863"/>
                <a:gd name="T56" fmla="*/ 1492 w 1818"/>
                <a:gd name="T57" fmla="*/ 315 h 1863"/>
                <a:gd name="T58" fmla="*/ 1505 w 1818"/>
                <a:gd name="T59" fmla="*/ 282 h 1863"/>
                <a:gd name="T60" fmla="*/ 1794 w 1818"/>
                <a:gd name="T61" fmla="*/ 46 h 1863"/>
                <a:gd name="T62" fmla="*/ 1806 w 1818"/>
                <a:gd name="T63" fmla="*/ 34 h 1863"/>
                <a:gd name="T64" fmla="*/ 1813 w 1818"/>
                <a:gd name="T65" fmla="*/ 0 h 1863"/>
                <a:gd name="T66" fmla="*/ 1797 w 1818"/>
                <a:gd name="T67" fmla="*/ 19 h 1863"/>
                <a:gd name="T68" fmla="*/ 1788 w 1818"/>
                <a:gd name="T69" fmla="*/ 0 h 1863"/>
                <a:gd name="T70" fmla="*/ 1785 w 1818"/>
                <a:gd name="T71" fmla="*/ 34 h 1863"/>
                <a:gd name="T72" fmla="*/ 1220 w 1818"/>
                <a:gd name="T73" fmla="*/ 34 h 1863"/>
                <a:gd name="T74" fmla="*/ 1210 w 1818"/>
                <a:gd name="T75" fmla="*/ 45 h 1863"/>
                <a:gd name="T76" fmla="*/ 1490 w 1818"/>
                <a:gd name="T77" fmla="*/ 279 h 1863"/>
                <a:gd name="T78" fmla="*/ 1478 w 1818"/>
                <a:gd name="T79" fmla="*/ 315 h 1863"/>
                <a:gd name="T80" fmla="*/ 1202 w 1818"/>
                <a:gd name="T81" fmla="*/ 579 h 1863"/>
                <a:gd name="T82" fmla="*/ 915 w 1818"/>
                <a:gd name="T83" fmla="*/ 352 h 1863"/>
                <a:gd name="T84" fmla="*/ 911 w 1818"/>
                <a:gd name="T85" fmla="*/ 362 h 1863"/>
                <a:gd name="T86" fmla="*/ 1192 w 1818"/>
                <a:gd name="T87" fmla="*/ 590 h 1863"/>
                <a:gd name="T88" fmla="*/ 1186 w 1818"/>
                <a:gd name="T89" fmla="*/ 598 h 1863"/>
                <a:gd name="T90" fmla="*/ 1184 w 1818"/>
                <a:gd name="T91" fmla="*/ 664 h 1863"/>
                <a:gd name="T92" fmla="*/ 619 w 1818"/>
                <a:gd name="T93" fmla="*/ 664 h 1863"/>
                <a:gd name="T94" fmla="*/ 612 w 1818"/>
                <a:gd name="T95" fmla="*/ 672 h 1863"/>
                <a:gd name="T96" fmla="*/ 891 w 1818"/>
                <a:gd name="T97" fmla="*/ 905 h 1863"/>
                <a:gd name="T98" fmla="*/ 886 w 1818"/>
                <a:gd name="T99" fmla="*/ 914 h 1863"/>
                <a:gd name="T100" fmla="*/ 883 w 1818"/>
                <a:gd name="T101" fmla="*/ 980 h 1863"/>
                <a:gd name="T102" fmla="*/ 319 w 1818"/>
                <a:gd name="T103" fmla="*/ 980 h 1863"/>
                <a:gd name="T104" fmla="*/ 311 w 1818"/>
                <a:gd name="T105" fmla="*/ 988 h 1863"/>
                <a:gd name="T106" fmla="*/ 591 w 1818"/>
                <a:gd name="T107" fmla="*/ 1221 h 1863"/>
                <a:gd name="T108" fmla="*/ 585 w 1818"/>
                <a:gd name="T109" fmla="*/ 1230 h 1863"/>
                <a:gd name="T110" fmla="*/ 583 w 1818"/>
                <a:gd name="T111" fmla="*/ 1295 h 1863"/>
                <a:gd name="T112" fmla="*/ 18 w 1818"/>
                <a:gd name="T113" fmla="*/ 1295 h 1863"/>
                <a:gd name="T114" fmla="*/ 10 w 1818"/>
                <a:gd name="T115" fmla="*/ 1304 h 1863"/>
                <a:gd name="T116" fmla="*/ 291 w 1818"/>
                <a:gd name="T117" fmla="*/ 1536 h 1863"/>
                <a:gd name="T118" fmla="*/ 285 w 1818"/>
                <a:gd name="T119" fmla="*/ 1546 h 1863"/>
                <a:gd name="T120" fmla="*/ 283 w 1818"/>
                <a:gd name="T121" fmla="*/ 1611 h 1863"/>
                <a:gd name="T122" fmla="*/ 0 w 1818"/>
                <a:gd name="T123" fmla="*/ 1855 h 1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18" h="1863">
                  <a:moveTo>
                    <a:pt x="7" y="1855"/>
                  </a:moveTo>
                  <a:cubicBezTo>
                    <a:pt x="8" y="1853"/>
                    <a:pt x="9" y="1852"/>
                    <a:pt x="10" y="1851"/>
                  </a:cubicBezTo>
                  <a:cubicBezTo>
                    <a:pt x="11" y="1851"/>
                    <a:pt x="11" y="1850"/>
                    <a:pt x="12" y="1850"/>
                  </a:cubicBezTo>
                  <a:cubicBezTo>
                    <a:pt x="292" y="1623"/>
                    <a:pt x="292" y="1623"/>
                    <a:pt x="292" y="1623"/>
                  </a:cubicBezTo>
                  <a:cubicBezTo>
                    <a:pt x="293" y="1623"/>
                    <a:pt x="293" y="1622"/>
                    <a:pt x="294" y="1622"/>
                  </a:cubicBezTo>
                  <a:cubicBezTo>
                    <a:pt x="295" y="1621"/>
                    <a:pt x="296" y="1619"/>
                    <a:pt x="298" y="1618"/>
                  </a:cubicBezTo>
                  <a:cubicBezTo>
                    <a:pt x="299" y="1617"/>
                    <a:pt x="300" y="1616"/>
                    <a:pt x="301" y="1615"/>
                  </a:cubicBezTo>
                  <a:cubicBezTo>
                    <a:pt x="302" y="1614"/>
                    <a:pt x="303" y="1612"/>
                    <a:pt x="304" y="1611"/>
                  </a:cubicBezTo>
                  <a:cubicBezTo>
                    <a:pt x="305" y="1610"/>
                    <a:pt x="306" y="1607"/>
                    <a:pt x="307" y="1606"/>
                  </a:cubicBezTo>
                  <a:cubicBezTo>
                    <a:pt x="308" y="1604"/>
                    <a:pt x="309" y="1603"/>
                    <a:pt x="310" y="1601"/>
                  </a:cubicBezTo>
                  <a:cubicBezTo>
                    <a:pt x="314" y="1594"/>
                    <a:pt x="316" y="1585"/>
                    <a:pt x="316" y="1577"/>
                  </a:cubicBezTo>
                  <a:cubicBezTo>
                    <a:pt x="316" y="1569"/>
                    <a:pt x="314" y="1560"/>
                    <a:pt x="310" y="1553"/>
                  </a:cubicBezTo>
                  <a:cubicBezTo>
                    <a:pt x="309" y="1554"/>
                    <a:pt x="307" y="1556"/>
                    <a:pt x="307" y="1557"/>
                  </a:cubicBezTo>
                  <a:cubicBezTo>
                    <a:pt x="305" y="1559"/>
                    <a:pt x="304" y="1561"/>
                    <a:pt x="304" y="1564"/>
                  </a:cubicBezTo>
                  <a:cubicBezTo>
                    <a:pt x="302" y="1568"/>
                    <a:pt x="301" y="1573"/>
                    <a:pt x="301" y="1577"/>
                  </a:cubicBezTo>
                  <a:cubicBezTo>
                    <a:pt x="301" y="1581"/>
                    <a:pt x="300" y="1587"/>
                    <a:pt x="298" y="1591"/>
                  </a:cubicBezTo>
                  <a:cubicBezTo>
                    <a:pt x="298" y="1593"/>
                    <a:pt x="297" y="1595"/>
                    <a:pt x="295" y="1597"/>
                  </a:cubicBezTo>
                  <a:cubicBezTo>
                    <a:pt x="295" y="1597"/>
                    <a:pt x="295" y="1597"/>
                    <a:pt x="295" y="1597"/>
                  </a:cubicBezTo>
                  <a:cubicBezTo>
                    <a:pt x="295" y="1597"/>
                    <a:pt x="295" y="1597"/>
                    <a:pt x="295" y="1597"/>
                  </a:cubicBezTo>
                  <a:cubicBezTo>
                    <a:pt x="293" y="1591"/>
                    <a:pt x="291" y="1583"/>
                    <a:pt x="291" y="1577"/>
                  </a:cubicBezTo>
                  <a:cubicBezTo>
                    <a:pt x="291" y="1571"/>
                    <a:pt x="293" y="1563"/>
                    <a:pt x="295" y="1557"/>
                  </a:cubicBezTo>
                  <a:cubicBezTo>
                    <a:pt x="296" y="1556"/>
                    <a:pt x="297" y="1554"/>
                    <a:pt x="298" y="1552"/>
                  </a:cubicBezTo>
                  <a:cubicBezTo>
                    <a:pt x="299" y="1551"/>
                    <a:pt x="300" y="1549"/>
                    <a:pt x="301" y="1548"/>
                  </a:cubicBezTo>
                  <a:cubicBezTo>
                    <a:pt x="302" y="1546"/>
                    <a:pt x="303" y="1544"/>
                    <a:pt x="304" y="1543"/>
                  </a:cubicBezTo>
                  <a:cubicBezTo>
                    <a:pt x="305" y="1542"/>
                    <a:pt x="306" y="1541"/>
                    <a:pt x="308" y="1539"/>
                  </a:cubicBezTo>
                  <a:cubicBezTo>
                    <a:pt x="309" y="1538"/>
                    <a:pt x="310" y="1537"/>
                    <a:pt x="311" y="1536"/>
                  </a:cubicBezTo>
                  <a:cubicBezTo>
                    <a:pt x="312" y="1536"/>
                    <a:pt x="312" y="1535"/>
                    <a:pt x="313" y="1535"/>
                  </a:cubicBezTo>
                  <a:cubicBezTo>
                    <a:pt x="592" y="1308"/>
                    <a:pt x="592" y="1308"/>
                    <a:pt x="592" y="1308"/>
                  </a:cubicBezTo>
                  <a:cubicBezTo>
                    <a:pt x="593" y="1308"/>
                    <a:pt x="593" y="1307"/>
                    <a:pt x="594" y="1307"/>
                  </a:cubicBezTo>
                  <a:cubicBezTo>
                    <a:pt x="595" y="1306"/>
                    <a:pt x="596" y="1304"/>
                    <a:pt x="598" y="1303"/>
                  </a:cubicBezTo>
                  <a:cubicBezTo>
                    <a:pt x="599" y="1302"/>
                    <a:pt x="600" y="1300"/>
                    <a:pt x="601" y="1299"/>
                  </a:cubicBezTo>
                  <a:cubicBezTo>
                    <a:pt x="602" y="1298"/>
                    <a:pt x="603" y="1296"/>
                    <a:pt x="604" y="1295"/>
                  </a:cubicBezTo>
                  <a:cubicBezTo>
                    <a:pt x="605" y="1294"/>
                    <a:pt x="606" y="1292"/>
                    <a:pt x="607" y="1291"/>
                  </a:cubicBezTo>
                  <a:cubicBezTo>
                    <a:pt x="608" y="1289"/>
                    <a:pt x="609" y="1288"/>
                    <a:pt x="610" y="1286"/>
                  </a:cubicBezTo>
                  <a:cubicBezTo>
                    <a:pt x="614" y="1278"/>
                    <a:pt x="616" y="1270"/>
                    <a:pt x="616" y="1262"/>
                  </a:cubicBezTo>
                  <a:cubicBezTo>
                    <a:pt x="616" y="1253"/>
                    <a:pt x="614" y="1245"/>
                    <a:pt x="610" y="1238"/>
                  </a:cubicBezTo>
                  <a:cubicBezTo>
                    <a:pt x="609" y="1239"/>
                    <a:pt x="607" y="1241"/>
                    <a:pt x="607" y="1242"/>
                  </a:cubicBezTo>
                  <a:cubicBezTo>
                    <a:pt x="605" y="1244"/>
                    <a:pt x="604" y="1246"/>
                    <a:pt x="604" y="1248"/>
                  </a:cubicBezTo>
                  <a:cubicBezTo>
                    <a:pt x="602" y="1252"/>
                    <a:pt x="601" y="1258"/>
                    <a:pt x="601" y="1262"/>
                  </a:cubicBezTo>
                  <a:cubicBezTo>
                    <a:pt x="601" y="1266"/>
                    <a:pt x="600" y="1271"/>
                    <a:pt x="598" y="1275"/>
                  </a:cubicBezTo>
                  <a:cubicBezTo>
                    <a:pt x="598" y="1278"/>
                    <a:pt x="597" y="1280"/>
                    <a:pt x="595" y="1282"/>
                  </a:cubicBezTo>
                  <a:cubicBezTo>
                    <a:pt x="595" y="1282"/>
                    <a:pt x="595" y="1281"/>
                    <a:pt x="595" y="1281"/>
                  </a:cubicBezTo>
                  <a:cubicBezTo>
                    <a:pt x="595" y="1281"/>
                    <a:pt x="595" y="1281"/>
                    <a:pt x="595" y="1282"/>
                  </a:cubicBezTo>
                  <a:cubicBezTo>
                    <a:pt x="593" y="1275"/>
                    <a:pt x="591" y="1268"/>
                    <a:pt x="591" y="1262"/>
                  </a:cubicBezTo>
                  <a:cubicBezTo>
                    <a:pt x="591" y="1255"/>
                    <a:pt x="593" y="1248"/>
                    <a:pt x="595" y="1242"/>
                  </a:cubicBezTo>
                  <a:cubicBezTo>
                    <a:pt x="596" y="1241"/>
                    <a:pt x="597" y="1238"/>
                    <a:pt x="598" y="1236"/>
                  </a:cubicBezTo>
                  <a:cubicBezTo>
                    <a:pt x="599" y="1235"/>
                    <a:pt x="600" y="1233"/>
                    <a:pt x="601" y="1232"/>
                  </a:cubicBezTo>
                  <a:cubicBezTo>
                    <a:pt x="602" y="1231"/>
                    <a:pt x="603" y="1229"/>
                    <a:pt x="604" y="1228"/>
                  </a:cubicBezTo>
                  <a:cubicBezTo>
                    <a:pt x="605" y="1227"/>
                    <a:pt x="606" y="1226"/>
                    <a:pt x="608" y="1224"/>
                  </a:cubicBezTo>
                  <a:cubicBezTo>
                    <a:pt x="609" y="1223"/>
                    <a:pt x="610" y="1222"/>
                    <a:pt x="611" y="1221"/>
                  </a:cubicBezTo>
                  <a:cubicBezTo>
                    <a:pt x="612" y="1221"/>
                    <a:pt x="612" y="1220"/>
                    <a:pt x="613" y="1220"/>
                  </a:cubicBezTo>
                  <a:cubicBezTo>
                    <a:pt x="893" y="992"/>
                    <a:pt x="893" y="992"/>
                    <a:pt x="893" y="992"/>
                  </a:cubicBezTo>
                  <a:cubicBezTo>
                    <a:pt x="893" y="992"/>
                    <a:pt x="893" y="991"/>
                    <a:pt x="895" y="991"/>
                  </a:cubicBezTo>
                  <a:cubicBezTo>
                    <a:pt x="895" y="990"/>
                    <a:pt x="896" y="988"/>
                    <a:pt x="898" y="987"/>
                  </a:cubicBezTo>
                  <a:cubicBezTo>
                    <a:pt x="900" y="986"/>
                    <a:pt x="901" y="985"/>
                    <a:pt x="902" y="984"/>
                  </a:cubicBezTo>
                  <a:cubicBezTo>
                    <a:pt x="903" y="983"/>
                    <a:pt x="903" y="981"/>
                    <a:pt x="905" y="980"/>
                  </a:cubicBezTo>
                  <a:cubicBezTo>
                    <a:pt x="905" y="979"/>
                    <a:pt x="907" y="977"/>
                    <a:pt x="908" y="976"/>
                  </a:cubicBezTo>
                  <a:cubicBezTo>
                    <a:pt x="909" y="973"/>
                    <a:pt x="910" y="972"/>
                    <a:pt x="911" y="970"/>
                  </a:cubicBezTo>
                  <a:cubicBezTo>
                    <a:pt x="915" y="963"/>
                    <a:pt x="917" y="955"/>
                    <a:pt x="917" y="946"/>
                  </a:cubicBezTo>
                  <a:cubicBezTo>
                    <a:pt x="917" y="938"/>
                    <a:pt x="915" y="930"/>
                    <a:pt x="911" y="922"/>
                  </a:cubicBezTo>
                  <a:cubicBezTo>
                    <a:pt x="910" y="924"/>
                    <a:pt x="908" y="925"/>
                    <a:pt x="908" y="926"/>
                  </a:cubicBezTo>
                  <a:cubicBezTo>
                    <a:pt x="906" y="928"/>
                    <a:pt x="905" y="931"/>
                    <a:pt x="905" y="933"/>
                  </a:cubicBezTo>
                  <a:cubicBezTo>
                    <a:pt x="903" y="937"/>
                    <a:pt x="902" y="942"/>
                    <a:pt x="902" y="946"/>
                  </a:cubicBezTo>
                  <a:cubicBezTo>
                    <a:pt x="902" y="950"/>
                    <a:pt x="901" y="956"/>
                    <a:pt x="899" y="960"/>
                  </a:cubicBezTo>
                  <a:cubicBezTo>
                    <a:pt x="899" y="962"/>
                    <a:pt x="898" y="964"/>
                    <a:pt x="896" y="966"/>
                  </a:cubicBezTo>
                  <a:cubicBezTo>
                    <a:pt x="896" y="966"/>
                    <a:pt x="896" y="966"/>
                    <a:pt x="896" y="966"/>
                  </a:cubicBezTo>
                  <a:cubicBezTo>
                    <a:pt x="896" y="966"/>
                    <a:pt x="896" y="966"/>
                    <a:pt x="895" y="966"/>
                  </a:cubicBezTo>
                  <a:cubicBezTo>
                    <a:pt x="893" y="960"/>
                    <a:pt x="891" y="952"/>
                    <a:pt x="891" y="946"/>
                  </a:cubicBezTo>
                  <a:cubicBezTo>
                    <a:pt x="891" y="940"/>
                    <a:pt x="893" y="932"/>
                    <a:pt x="895" y="926"/>
                  </a:cubicBezTo>
                  <a:cubicBezTo>
                    <a:pt x="896" y="925"/>
                    <a:pt x="897" y="923"/>
                    <a:pt x="898" y="921"/>
                  </a:cubicBezTo>
                  <a:cubicBezTo>
                    <a:pt x="900" y="920"/>
                    <a:pt x="901" y="918"/>
                    <a:pt x="902" y="917"/>
                  </a:cubicBezTo>
                  <a:cubicBezTo>
                    <a:pt x="903" y="916"/>
                    <a:pt x="903" y="914"/>
                    <a:pt x="905" y="913"/>
                  </a:cubicBezTo>
                  <a:cubicBezTo>
                    <a:pt x="905" y="911"/>
                    <a:pt x="907" y="910"/>
                    <a:pt x="909" y="908"/>
                  </a:cubicBezTo>
                  <a:cubicBezTo>
                    <a:pt x="910" y="907"/>
                    <a:pt x="911" y="906"/>
                    <a:pt x="912" y="905"/>
                  </a:cubicBezTo>
                  <a:cubicBezTo>
                    <a:pt x="913" y="905"/>
                    <a:pt x="913" y="904"/>
                    <a:pt x="914" y="904"/>
                  </a:cubicBezTo>
                  <a:cubicBezTo>
                    <a:pt x="1193" y="677"/>
                    <a:pt x="1193" y="677"/>
                    <a:pt x="1193" y="677"/>
                  </a:cubicBezTo>
                  <a:cubicBezTo>
                    <a:pt x="1194" y="677"/>
                    <a:pt x="1194" y="676"/>
                    <a:pt x="1195" y="676"/>
                  </a:cubicBezTo>
                  <a:cubicBezTo>
                    <a:pt x="1196" y="675"/>
                    <a:pt x="1197" y="673"/>
                    <a:pt x="1199" y="672"/>
                  </a:cubicBezTo>
                  <a:cubicBezTo>
                    <a:pt x="1200" y="671"/>
                    <a:pt x="1201" y="670"/>
                    <a:pt x="1202" y="669"/>
                  </a:cubicBezTo>
                  <a:cubicBezTo>
                    <a:pt x="1203" y="668"/>
                    <a:pt x="1204" y="665"/>
                    <a:pt x="1205" y="664"/>
                  </a:cubicBezTo>
                  <a:cubicBezTo>
                    <a:pt x="1206" y="663"/>
                    <a:pt x="1207" y="661"/>
                    <a:pt x="1208" y="660"/>
                  </a:cubicBezTo>
                  <a:cubicBezTo>
                    <a:pt x="1209" y="658"/>
                    <a:pt x="1210" y="657"/>
                    <a:pt x="1211" y="655"/>
                  </a:cubicBezTo>
                  <a:cubicBezTo>
                    <a:pt x="1215" y="648"/>
                    <a:pt x="1217" y="639"/>
                    <a:pt x="1217" y="631"/>
                  </a:cubicBezTo>
                  <a:cubicBezTo>
                    <a:pt x="1217" y="623"/>
                    <a:pt x="1215" y="614"/>
                    <a:pt x="1211" y="607"/>
                  </a:cubicBezTo>
                  <a:cubicBezTo>
                    <a:pt x="1210" y="608"/>
                    <a:pt x="1209" y="610"/>
                    <a:pt x="1209" y="611"/>
                  </a:cubicBezTo>
                  <a:cubicBezTo>
                    <a:pt x="1207" y="613"/>
                    <a:pt x="1206" y="615"/>
                    <a:pt x="1206" y="617"/>
                  </a:cubicBezTo>
                  <a:cubicBezTo>
                    <a:pt x="1204" y="621"/>
                    <a:pt x="1203" y="627"/>
                    <a:pt x="1203" y="631"/>
                  </a:cubicBezTo>
                  <a:cubicBezTo>
                    <a:pt x="1203" y="635"/>
                    <a:pt x="1202" y="640"/>
                    <a:pt x="1200" y="645"/>
                  </a:cubicBezTo>
                  <a:cubicBezTo>
                    <a:pt x="1200" y="647"/>
                    <a:pt x="1199" y="649"/>
                    <a:pt x="1197" y="651"/>
                  </a:cubicBezTo>
                  <a:cubicBezTo>
                    <a:pt x="1196" y="651"/>
                    <a:pt x="1196" y="650"/>
                    <a:pt x="1196" y="650"/>
                  </a:cubicBezTo>
                  <a:cubicBezTo>
                    <a:pt x="1196" y="650"/>
                    <a:pt x="1196" y="651"/>
                    <a:pt x="1196" y="651"/>
                  </a:cubicBezTo>
                  <a:cubicBezTo>
                    <a:pt x="1194" y="644"/>
                    <a:pt x="1192" y="637"/>
                    <a:pt x="1192" y="631"/>
                  </a:cubicBezTo>
                  <a:cubicBezTo>
                    <a:pt x="1192" y="624"/>
                    <a:pt x="1194" y="617"/>
                    <a:pt x="1196" y="611"/>
                  </a:cubicBezTo>
                  <a:cubicBezTo>
                    <a:pt x="1197" y="610"/>
                    <a:pt x="1198" y="608"/>
                    <a:pt x="1199" y="606"/>
                  </a:cubicBezTo>
                  <a:cubicBezTo>
                    <a:pt x="1200" y="604"/>
                    <a:pt x="1201" y="602"/>
                    <a:pt x="1202" y="601"/>
                  </a:cubicBezTo>
                  <a:cubicBezTo>
                    <a:pt x="1203" y="600"/>
                    <a:pt x="1204" y="598"/>
                    <a:pt x="1205" y="597"/>
                  </a:cubicBezTo>
                  <a:cubicBezTo>
                    <a:pt x="1206" y="596"/>
                    <a:pt x="1207" y="595"/>
                    <a:pt x="1209" y="593"/>
                  </a:cubicBezTo>
                  <a:cubicBezTo>
                    <a:pt x="1210" y="592"/>
                    <a:pt x="1211" y="591"/>
                    <a:pt x="1212" y="590"/>
                  </a:cubicBezTo>
                  <a:cubicBezTo>
                    <a:pt x="1213" y="590"/>
                    <a:pt x="1213" y="589"/>
                    <a:pt x="1214" y="589"/>
                  </a:cubicBezTo>
                  <a:cubicBezTo>
                    <a:pt x="1493" y="362"/>
                    <a:pt x="1493" y="362"/>
                    <a:pt x="1493" y="362"/>
                  </a:cubicBezTo>
                  <a:cubicBezTo>
                    <a:pt x="1494" y="362"/>
                    <a:pt x="1494" y="361"/>
                    <a:pt x="1495" y="361"/>
                  </a:cubicBezTo>
                  <a:cubicBezTo>
                    <a:pt x="1496" y="360"/>
                    <a:pt x="1497" y="357"/>
                    <a:pt x="1499" y="356"/>
                  </a:cubicBezTo>
                  <a:cubicBezTo>
                    <a:pt x="1500" y="355"/>
                    <a:pt x="1501" y="354"/>
                    <a:pt x="1502" y="353"/>
                  </a:cubicBezTo>
                  <a:cubicBezTo>
                    <a:pt x="1503" y="352"/>
                    <a:pt x="1504" y="350"/>
                    <a:pt x="1505" y="349"/>
                  </a:cubicBezTo>
                  <a:cubicBezTo>
                    <a:pt x="1506" y="348"/>
                    <a:pt x="1507" y="346"/>
                    <a:pt x="1508" y="345"/>
                  </a:cubicBezTo>
                  <a:cubicBezTo>
                    <a:pt x="1509" y="343"/>
                    <a:pt x="1510" y="342"/>
                    <a:pt x="1511" y="340"/>
                  </a:cubicBezTo>
                  <a:cubicBezTo>
                    <a:pt x="1515" y="332"/>
                    <a:pt x="1517" y="324"/>
                    <a:pt x="1517" y="315"/>
                  </a:cubicBezTo>
                  <a:cubicBezTo>
                    <a:pt x="1517" y="307"/>
                    <a:pt x="1515" y="299"/>
                    <a:pt x="1512" y="292"/>
                  </a:cubicBezTo>
                  <a:cubicBezTo>
                    <a:pt x="1510" y="293"/>
                    <a:pt x="1509" y="295"/>
                    <a:pt x="1509" y="295"/>
                  </a:cubicBezTo>
                  <a:cubicBezTo>
                    <a:pt x="1507" y="298"/>
                    <a:pt x="1506" y="300"/>
                    <a:pt x="1506" y="302"/>
                  </a:cubicBezTo>
                  <a:cubicBezTo>
                    <a:pt x="1504" y="306"/>
                    <a:pt x="1503" y="311"/>
                    <a:pt x="1503" y="315"/>
                  </a:cubicBezTo>
                  <a:cubicBezTo>
                    <a:pt x="1503" y="320"/>
                    <a:pt x="1502" y="325"/>
                    <a:pt x="1500" y="329"/>
                  </a:cubicBezTo>
                  <a:cubicBezTo>
                    <a:pt x="1500" y="331"/>
                    <a:pt x="1499" y="333"/>
                    <a:pt x="1497" y="335"/>
                  </a:cubicBezTo>
                  <a:cubicBezTo>
                    <a:pt x="1497" y="335"/>
                    <a:pt x="1497" y="335"/>
                    <a:pt x="1497" y="335"/>
                  </a:cubicBezTo>
                  <a:cubicBezTo>
                    <a:pt x="1497" y="335"/>
                    <a:pt x="1497" y="335"/>
                    <a:pt x="1496" y="335"/>
                  </a:cubicBezTo>
                  <a:cubicBezTo>
                    <a:pt x="1494" y="329"/>
                    <a:pt x="1492" y="322"/>
                    <a:pt x="1492" y="315"/>
                  </a:cubicBezTo>
                  <a:cubicBezTo>
                    <a:pt x="1492" y="309"/>
                    <a:pt x="1494" y="302"/>
                    <a:pt x="1496" y="295"/>
                  </a:cubicBezTo>
                  <a:cubicBezTo>
                    <a:pt x="1497" y="294"/>
                    <a:pt x="1498" y="292"/>
                    <a:pt x="1499" y="290"/>
                  </a:cubicBezTo>
                  <a:cubicBezTo>
                    <a:pt x="1500" y="289"/>
                    <a:pt x="1501" y="287"/>
                    <a:pt x="1502" y="286"/>
                  </a:cubicBezTo>
                  <a:cubicBezTo>
                    <a:pt x="1503" y="285"/>
                    <a:pt x="1504" y="283"/>
                    <a:pt x="1505" y="282"/>
                  </a:cubicBezTo>
                  <a:cubicBezTo>
                    <a:pt x="1506" y="281"/>
                    <a:pt x="1507" y="280"/>
                    <a:pt x="1509" y="278"/>
                  </a:cubicBezTo>
                  <a:cubicBezTo>
                    <a:pt x="1510" y="276"/>
                    <a:pt x="1511" y="275"/>
                    <a:pt x="1512" y="274"/>
                  </a:cubicBezTo>
                  <a:cubicBezTo>
                    <a:pt x="1513" y="274"/>
                    <a:pt x="1513" y="273"/>
                    <a:pt x="1514" y="273"/>
                  </a:cubicBezTo>
                  <a:cubicBezTo>
                    <a:pt x="1794" y="46"/>
                    <a:pt x="1794" y="46"/>
                    <a:pt x="1794" y="46"/>
                  </a:cubicBezTo>
                  <a:cubicBezTo>
                    <a:pt x="1795" y="46"/>
                    <a:pt x="1795" y="45"/>
                    <a:pt x="1796" y="45"/>
                  </a:cubicBezTo>
                  <a:cubicBezTo>
                    <a:pt x="1797" y="44"/>
                    <a:pt x="1798" y="42"/>
                    <a:pt x="1800" y="41"/>
                  </a:cubicBezTo>
                  <a:cubicBezTo>
                    <a:pt x="1801" y="40"/>
                    <a:pt x="1802" y="39"/>
                    <a:pt x="1803" y="38"/>
                  </a:cubicBezTo>
                  <a:cubicBezTo>
                    <a:pt x="1804" y="37"/>
                    <a:pt x="1805" y="35"/>
                    <a:pt x="1806" y="34"/>
                  </a:cubicBezTo>
                  <a:cubicBezTo>
                    <a:pt x="1807" y="33"/>
                    <a:pt x="1808" y="30"/>
                    <a:pt x="1809" y="29"/>
                  </a:cubicBezTo>
                  <a:cubicBezTo>
                    <a:pt x="1810" y="27"/>
                    <a:pt x="1811" y="26"/>
                    <a:pt x="1812" y="24"/>
                  </a:cubicBezTo>
                  <a:cubicBezTo>
                    <a:pt x="1816" y="17"/>
                    <a:pt x="1818" y="8"/>
                    <a:pt x="1818" y="0"/>
                  </a:cubicBezTo>
                  <a:cubicBezTo>
                    <a:pt x="1813" y="0"/>
                    <a:pt x="1813" y="0"/>
                    <a:pt x="1813" y="0"/>
                  </a:cubicBezTo>
                  <a:cubicBezTo>
                    <a:pt x="1808" y="0"/>
                    <a:pt x="1808" y="0"/>
                    <a:pt x="1808" y="0"/>
                  </a:cubicBezTo>
                  <a:cubicBezTo>
                    <a:pt x="1805" y="0"/>
                    <a:pt x="1804" y="0"/>
                    <a:pt x="1803" y="0"/>
                  </a:cubicBezTo>
                  <a:cubicBezTo>
                    <a:pt x="1803" y="4"/>
                    <a:pt x="1802" y="9"/>
                    <a:pt x="1800" y="13"/>
                  </a:cubicBezTo>
                  <a:cubicBezTo>
                    <a:pt x="1800" y="15"/>
                    <a:pt x="1799" y="17"/>
                    <a:pt x="1797" y="19"/>
                  </a:cubicBezTo>
                  <a:cubicBezTo>
                    <a:pt x="1797" y="19"/>
                    <a:pt x="1797" y="19"/>
                    <a:pt x="1797" y="19"/>
                  </a:cubicBezTo>
                  <a:cubicBezTo>
                    <a:pt x="1797" y="19"/>
                    <a:pt x="1797" y="20"/>
                    <a:pt x="1797" y="20"/>
                  </a:cubicBezTo>
                  <a:cubicBezTo>
                    <a:pt x="1795" y="14"/>
                    <a:pt x="1793" y="6"/>
                    <a:pt x="1793" y="0"/>
                  </a:cubicBezTo>
                  <a:cubicBezTo>
                    <a:pt x="1788" y="0"/>
                    <a:pt x="1788" y="0"/>
                    <a:pt x="1788" y="0"/>
                  </a:cubicBezTo>
                  <a:cubicBezTo>
                    <a:pt x="1784" y="0"/>
                    <a:pt x="1784" y="0"/>
                    <a:pt x="1784" y="0"/>
                  </a:cubicBezTo>
                  <a:cubicBezTo>
                    <a:pt x="1779" y="0"/>
                    <a:pt x="1779" y="0"/>
                    <a:pt x="1779" y="0"/>
                  </a:cubicBezTo>
                  <a:cubicBezTo>
                    <a:pt x="1779" y="12"/>
                    <a:pt x="1782" y="22"/>
                    <a:pt x="1787" y="33"/>
                  </a:cubicBezTo>
                  <a:cubicBezTo>
                    <a:pt x="1787" y="33"/>
                    <a:pt x="1786" y="34"/>
                    <a:pt x="1785" y="34"/>
                  </a:cubicBezTo>
                  <a:cubicBezTo>
                    <a:pt x="1505" y="261"/>
                    <a:pt x="1505" y="261"/>
                    <a:pt x="1505" y="261"/>
                  </a:cubicBezTo>
                  <a:cubicBezTo>
                    <a:pt x="1504" y="262"/>
                    <a:pt x="1503" y="263"/>
                    <a:pt x="1502" y="264"/>
                  </a:cubicBezTo>
                  <a:cubicBezTo>
                    <a:pt x="1501" y="263"/>
                    <a:pt x="1500" y="262"/>
                    <a:pt x="1499" y="261"/>
                  </a:cubicBezTo>
                  <a:cubicBezTo>
                    <a:pt x="1220" y="34"/>
                    <a:pt x="1220" y="34"/>
                    <a:pt x="1220" y="34"/>
                  </a:cubicBezTo>
                  <a:cubicBezTo>
                    <a:pt x="1219" y="34"/>
                    <a:pt x="1219" y="33"/>
                    <a:pt x="1218" y="33"/>
                  </a:cubicBezTo>
                  <a:cubicBezTo>
                    <a:pt x="1217" y="34"/>
                    <a:pt x="1217" y="35"/>
                    <a:pt x="1216" y="37"/>
                  </a:cubicBezTo>
                  <a:cubicBezTo>
                    <a:pt x="1215" y="38"/>
                    <a:pt x="1214" y="39"/>
                    <a:pt x="1213" y="41"/>
                  </a:cubicBezTo>
                  <a:cubicBezTo>
                    <a:pt x="1212" y="42"/>
                    <a:pt x="1211" y="43"/>
                    <a:pt x="1210" y="45"/>
                  </a:cubicBezTo>
                  <a:cubicBezTo>
                    <a:pt x="1211" y="45"/>
                    <a:pt x="1211" y="46"/>
                    <a:pt x="1212" y="46"/>
                  </a:cubicBezTo>
                  <a:cubicBezTo>
                    <a:pt x="1212" y="46"/>
                    <a:pt x="1212" y="46"/>
                    <a:pt x="1491" y="274"/>
                  </a:cubicBezTo>
                  <a:cubicBezTo>
                    <a:pt x="1492" y="274"/>
                    <a:pt x="1492" y="275"/>
                    <a:pt x="1493" y="275"/>
                  </a:cubicBezTo>
                  <a:cubicBezTo>
                    <a:pt x="1492" y="277"/>
                    <a:pt x="1491" y="278"/>
                    <a:pt x="1490" y="279"/>
                  </a:cubicBezTo>
                  <a:cubicBezTo>
                    <a:pt x="1489" y="281"/>
                    <a:pt x="1488" y="282"/>
                    <a:pt x="1487" y="283"/>
                  </a:cubicBezTo>
                  <a:cubicBezTo>
                    <a:pt x="1487" y="283"/>
                    <a:pt x="1487" y="283"/>
                    <a:pt x="1487" y="282"/>
                  </a:cubicBezTo>
                  <a:cubicBezTo>
                    <a:pt x="1486" y="283"/>
                    <a:pt x="1486" y="283"/>
                    <a:pt x="1486" y="283"/>
                  </a:cubicBezTo>
                  <a:cubicBezTo>
                    <a:pt x="1481" y="293"/>
                    <a:pt x="1478" y="304"/>
                    <a:pt x="1478" y="315"/>
                  </a:cubicBezTo>
                  <a:cubicBezTo>
                    <a:pt x="1478" y="327"/>
                    <a:pt x="1481" y="337"/>
                    <a:pt x="1486" y="348"/>
                  </a:cubicBezTo>
                  <a:cubicBezTo>
                    <a:pt x="1486" y="348"/>
                    <a:pt x="1485" y="349"/>
                    <a:pt x="1484" y="349"/>
                  </a:cubicBezTo>
                  <a:cubicBezTo>
                    <a:pt x="1205" y="576"/>
                    <a:pt x="1205" y="576"/>
                    <a:pt x="1205" y="576"/>
                  </a:cubicBezTo>
                  <a:cubicBezTo>
                    <a:pt x="1204" y="577"/>
                    <a:pt x="1203" y="578"/>
                    <a:pt x="1202" y="579"/>
                  </a:cubicBezTo>
                  <a:cubicBezTo>
                    <a:pt x="1201" y="578"/>
                    <a:pt x="1200" y="577"/>
                    <a:pt x="1199" y="576"/>
                  </a:cubicBezTo>
                  <a:cubicBezTo>
                    <a:pt x="920" y="349"/>
                    <a:pt x="920" y="349"/>
                    <a:pt x="920" y="349"/>
                  </a:cubicBezTo>
                  <a:cubicBezTo>
                    <a:pt x="919" y="349"/>
                    <a:pt x="918" y="349"/>
                    <a:pt x="918" y="348"/>
                  </a:cubicBezTo>
                  <a:cubicBezTo>
                    <a:pt x="917" y="349"/>
                    <a:pt x="916" y="350"/>
                    <a:pt x="915" y="352"/>
                  </a:cubicBezTo>
                  <a:cubicBezTo>
                    <a:pt x="914" y="353"/>
                    <a:pt x="913" y="355"/>
                    <a:pt x="912" y="357"/>
                  </a:cubicBezTo>
                  <a:cubicBezTo>
                    <a:pt x="911" y="358"/>
                    <a:pt x="910" y="359"/>
                    <a:pt x="909" y="361"/>
                  </a:cubicBezTo>
                  <a:cubicBezTo>
                    <a:pt x="910" y="361"/>
                    <a:pt x="910" y="362"/>
                    <a:pt x="911" y="362"/>
                  </a:cubicBezTo>
                  <a:cubicBezTo>
                    <a:pt x="911" y="362"/>
                    <a:pt x="911" y="362"/>
                    <a:pt x="911" y="362"/>
                  </a:cubicBezTo>
                  <a:cubicBezTo>
                    <a:pt x="911" y="362"/>
                    <a:pt x="911" y="362"/>
                    <a:pt x="911" y="362"/>
                  </a:cubicBezTo>
                  <a:cubicBezTo>
                    <a:pt x="911" y="362"/>
                    <a:pt x="911" y="362"/>
                    <a:pt x="1190" y="589"/>
                  </a:cubicBezTo>
                  <a:cubicBezTo>
                    <a:pt x="1191" y="589"/>
                    <a:pt x="1191" y="590"/>
                    <a:pt x="1192" y="590"/>
                  </a:cubicBezTo>
                  <a:cubicBezTo>
                    <a:pt x="1192" y="590"/>
                    <a:pt x="1192" y="590"/>
                    <a:pt x="1192" y="590"/>
                  </a:cubicBezTo>
                  <a:cubicBezTo>
                    <a:pt x="1192" y="590"/>
                    <a:pt x="1192" y="590"/>
                    <a:pt x="1193" y="590"/>
                  </a:cubicBezTo>
                  <a:cubicBezTo>
                    <a:pt x="1192" y="592"/>
                    <a:pt x="1191" y="593"/>
                    <a:pt x="1190" y="594"/>
                  </a:cubicBezTo>
                  <a:cubicBezTo>
                    <a:pt x="1189" y="597"/>
                    <a:pt x="1188" y="598"/>
                    <a:pt x="1187" y="599"/>
                  </a:cubicBezTo>
                  <a:cubicBezTo>
                    <a:pt x="1187" y="599"/>
                    <a:pt x="1186" y="598"/>
                    <a:pt x="1186" y="598"/>
                  </a:cubicBezTo>
                  <a:cubicBezTo>
                    <a:pt x="1186" y="598"/>
                    <a:pt x="1186" y="598"/>
                    <a:pt x="1186" y="598"/>
                  </a:cubicBezTo>
                  <a:cubicBezTo>
                    <a:pt x="1181" y="609"/>
                    <a:pt x="1178" y="619"/>
                    <a:pt x="1178" y="631"/>
                  </a:cubicBezTo>
                  <a:cubicBezTo>
                    <a:pt x="1178" y="642"/>
                    <a:pt x="1181" y="653"/>
                    <a:pt x="1186" y="663"/>
                  </a:cubicBezTo>
                  <a:cubicBezTo>
                    <a:pt x="1186" y="663"/>
                    <a:pt x="1185" y="664"/>
                    <a:pt x="1184" y="664"/>
                  </a:cubicBezTo>
                  <a:cubicBezTo>
                    <a:pt x="905" y="891"/>
                    <a:pt x="905" y="891"/>
                    <a:pt x="905" y="891"/>
                  </a:cubicBezTo>
                  <a:cubicBezTo>
                    <a:pt x="903" y="893"/>
                    <a:pt x="903" y="894"/>
                    <a:pt x="902" y="895"/>
                  </a:cubicBezTo>
                  <a:cubicBezTo>
                    <a:pt x="901" y="894"/>
                    <a:pt x="900" y="893"/>
                    <a:pt x="898" y="891"/>
                  </a:cubicBezTo>
                  <a:cubicBezTo>
                    <a:pt x="619" y="664"/>
                    <a:pt x="619" y="664"/>
                    <a:pt x="619" y="664"/>
                  </a:cubicBezTo>
                  <a:cubicBezTo>
                    <a:pt x="618" y="664"/>
                    <a:pt x="618" y="664"/>
                    <a:pt x="618" y="664"/>
                  </a:cubicBezTo>
                  <a:cubicBezTo>
                    <a:pt x="618" y="664"/>
                    <a:pt x="618" y="664"/>
                    <a:pt x="618" y="664"/>
                  </a:cubicBezTo>
                  <a:cubicBezTo>
                    <a:pt x="617" y="665"/>
                    <a:pt x="615" y="666"/>
                    <a:pt x="614" y="668"/>
                  </a:cubicBezTo>
                  <a:cubicBezTo>
                    <a:pt x="614" y="669"/>
                    <a:pt x="613" y="670"/>
                    <a:pt x="612" y="672"/>
                  </a:cubicBezTo>
                  <a:cubicBezTo>
                    <a:pt x="611" y="673"/>
                    <a:pt x="610" y="674"/>
                    <a:pt x="609" y="676"/>
                  </a:cubicBezTo>
                  <a:cubicBezTo>
                    <a:pt x="609" y="677"/>
                    <a:pt x="609" y="677"/>
                    <a:pt x="610" y="677"/>
                  </a:cubicBezTo>
                  <a:cubicBezTo>
                    <a:pt x="889" y="904"/>
                    <a:pt x="889" y="904"/>
                    <a:pt x="889" y="904"/>
                  </a:cubicBezTo>
                  <a:cubicBezTo>
                    <a:pt x="890" y="904"/>
                    <a:pt x="890" y="905"/>
                    <a:pt x="891" y="905"/>
                  </a:cubicBezTo>
                  <a:cubicBezTo>
                    <a:pt x="891" y="905"/>
                    <a:pt x="891" y="905"/>
                    <a:pt x="891" y="905"/>
                  </a:cubicBezTo>
                  <a:cubicBezTo>
                    <a:pt x="891" y="906"/>
                    <a:pt x="892" y="906"/>
                    <a:pt x="892" y="906"/>
                  </a:cubicBezTo>
                  <a:cubicBezTo>
                    <a:pt x="891" y="908"/>
                    <a:pt x="890" y="909"/>
                    <a:pt x="889" y="910"/>
                  </a:cubicBezTo>
                  <a:cubicBezTo>
                    <a:pt x="888" y="912"/>
                    <a:pt x="887" y="913"/>
                    <a:pt x="886" y="914"/>
                  </a:cubicBezTo>
                  <a:cubicBezTo>
                    <a:pt x="886" y="914"/>
                    <a:pt x="886" y="914"/>
                    <a:pt x="885" y="914"/>
                  </a:cubicBezTo>
                  <a:cubicBezTo>
                    <a:pt x="880" y="924"/>
                    <a:pt x="877" y="935"/>
                    <a:pt x="877" y="946"/>
                  </a:cubicBezTo>
                  <a:cubicBezTo>
                    <a:pt x="877" y="958"/>
                    <a:pt x="880" y="968"/>
                    <a:pt x="885" y="979"/>
                  </a:cubicBezTo>
                  <a:cubicBezTo>
                    <a:pt x="885" y="979"/>
                    <a:pt x="884" y="980"/>
                    <a:pt x="883" y="980"/>
                  </a:cubicBezTo>
                  <a:cubicBezTo>
                    <a:pt x="604" y="1207"/>
                    <a:pt x="604" y="1207"/>
                    <a:pt x="604" y="1207"/>
                  </a:cubicBezTo>
                  <a:cubicBezTo>
                    <a:pt x="603" y="1208"/>
                    <a:pt x="602" y="1209"/>
                    <a:pt x="601" y="1210"/>
                  </a:cubicBezTo>
                  <a:cubicBezTo>
                    <a:pt x="600" y="1209"/>
                    <a:pt x="599" y="1208"/>
                    <a:pt x="598" y="1207"/>
                  </a:cubicBezTo>
                  <a:cubicBezTo>
                    <a:pt x="319" y="980"/>
                    <a:pt x="319" y="980"/>
                    <a:pt x="319" y="980"/>
                  </a:cubicBezTo>
                  <a:cubicBezTo>
                    <a:pt x="318" y="980"/>
                    <a:pt x="317" y="979"/>
                    <a:pt x="317" y="979"/>
                  </a:cubicBezTo>
                  <a:cubicBezTo>
                    <a:pt x="317" y="979"/>
                    <a:pt x="317" y="979"/>
                    <a:pt x="317" y="980"/>
                  </a:cubicBezTo>
                  <a:cubicBezTo>
                    <a:pt x="316" y="981"/>
                    <a:pt x="315" y="982"/>
                    <a:pt x="314" y="984"/>
                  </a:cubicBezTo>
                  <a:cubicBezTo>
                    <a:pt x="313" y="985"/>
                    <a:pt x="312" y="986"/>
                    <a:pt x="311" y="988"/>
                  </a:cubicBezTo>
                  <a:cubicBezTo>
                    <a:pt x="310" y="989"/>
                    <a:pt x="309" y="990"/>
                    <a:pt x="308" y="992"/>
                  </a:cubicBezTo>
                  <a:cubicBezTo>
                    <a:pt x="309" y="992"/>
                    <a:pt x="309" y="992"/>
                    <a:pt x="310" y="992"/>
                  </a:cubicBezTo>
                  <a:cubicBezTo>
                    <a:pt x="589" y="1220"/>
                    <a:pt x="589" y="1220"/>
                    <a:pt x="589" y="1220"/>
                  </a:cubicBezTo>
                  <a:cubicBezTo>
                    <a:pt x="590" y="1220"/>
                    <a:pt x="590" y="1221"/>
                    <a:pt x="591" y="1221"/>
                  </a:cubicBezTo>
                  <a:cubicBezTo>
                    <a:pt x="591" y="1221"/>
                    <a:pt x="591" y="1221"/>
                    <a:pt x="591" y="1221"/>
                  </a:cubicBezTo>
                  <a:cubicBezTo>
                    <a:pt x="591" y="1221"/>
                    <a:pt x="591" y="1222"/>
                    <a:pt x="591" y="1222"/>
                  </a:cubicBezTo>
                  <a:cubicBezTo>
                    <a:pt x="590" y="1224"/>
                    <a:pt x="589" y="1225"/>
                    <a:pt x="588" y="1226"/>
                  </a:cubicBezTo>
                  <a:cubicBezTo>
                    <a:pt x="587" y="1228"/>
                    <a:pt x="586" y="1229"/>
                    <a:pt x="585" y="1230"/>
                  </a:cubicBezTo>
                  <a:cubicBezTo>
                    <a:pt x="585" y="1230"/>
                    <a:pt x="585" y="1230"/>
                    <a:pt x="585" y="1230"/>
                  </a:cubicBezTo>
                  <a:cubicBezTo>
                    <a:pt x="580" y="1240"/>
                    <a:pt x="577" y="1250"/>
                    <a:pt x="577" y="1262"/>
                  </a:cubicBezTo>
                  <a:cubicBezTo>
                    <a:pt x="577" y="1273"/>
                    <a:pt x="580" y="1284"/>
                    <a:pt x="585" y="1294"/>
                  </a:cubicBezTo>
                  <a:cubicBezTo>
                    <a:pt x="585" y="1294"/>
                    <a:pt x="584" y="1295"/>
                    <a:pt x="583" y="1295"/>
                  </a:cubicBezTo>
                  <a:cubicBezTo>
                    <a:pt x="304" y="1522"/>
                    <a:pt x="304" y="1522"/>
                    <a:pt x="304" y="1522"/>
                  </a:cubicBezTo>
                  <a:cubicBezTo>
                    <a:pt x="303" y="1523"/>
                    <a:pt x="302" y="1524"/>
                    <a:pt x="301" y="1525"/>
                  </a:cubicBezTo>
                  <a:cubicBezTo>
                    <a:pt x="300" y="1524"/>
                    <a:pt x="299" y="1523"/>
                    <a:pt x="298" y="1522"/>
                  </a:cubicBezTo>
                  <a:cubicBezTo>
                    <a:pt x="18" y="1295"/>
                    <a:pt x="18" y="1295"/>
                    <a:pt x="18" y="1295"/>
                  </a:cubicBezTo>
                  <a:cubicBezTo>
                    <a:pt x="18" y="1295"/>
                    <a:pt x="17" y="1295"/>
                    <a:pt x="17" y="1294"/>
                  </a:cubicBezTo>
                  <a:cubicBezTo>
                    <a:pt x="17" y="1295"/>
                    <a:pt x="16" y="1295"/>
                    <a:pt x="16" y="1295"/>
                  </a:cubicBezTo>
                  <a:cubicBezTo>
                    <a:pt x="15" y="1296"/>
                    <a:pt x="14" y="1297"/>
                    <a:pt x="13" y="1299"/>
                  </a:cubicBezTo>
                  <a:cubicBezTo>
                    <a:pt x="12" y="1300"/>
                    <a:pt x="11" y="1302"/>
                    <a:pt x="10" y="1304"/>
                  </a:cubicBezTo>
                  <a:cubicBezTo>
                    <a:pt x="10" y="1305"/>
                    <a:pt x="9" y="1306"/>
                    <a:pt x="8" y="1307"/>
                  </a:cubicBezTo>
                  <a:cubicBezTo>
                    <a:pt x="8" y="1307"/>
                    <a:pt x="9" y="1308"/>
                    <a:pt x="9" y="1308"/>
                  </a:cubicBezTo>
                  <a:cubicBezTo>
                    <a:pt x="289" y="1535"/>
                    <a:pt x="289" y="1535"/>
                    <a:pt x="289" y="1535"/>
                  </a:cubicBezTo>
                  <a:cubicBezTo>
                    <a:pt x="290" y="1535"/>
                    <a:pt x="290" y="1536"/>
                    <a:pt x="291" y="1536"/>
                  </a:cubicBezTo>
                  <a:cubicBezTo>
                    <a:pt x="291" y="1536"/>
                    <a:pt x="290" y="1537"/>
                    <a:pt x="290" y="1537"/>
                  </a:cubicBezTo>
                  <a:cubicBezTo>
                    <a:pt x="290" y="1537"/>
                    <a:pt x="291" y="1537"/>
                    <a:pt x="291" y="1537"/>
                  </a:cubicBezTo>
                  <a:cubicBezTo>
                    <a:pt x="290" y="1539"/>
                    <a:pt x="289" y="1540"/>
                    <a:pt x="288" y="1541"/>
                  </a:cubicBezTo>
                  <a:cubicBezTo>
                    <a:pt x="287" y="1544"/>
                    <a:pt x="286" y="1545"/>
                    <a:pt x="285" y="1546"/>
                  </a:cubicBezTo>
                  <a:cubicBezTo>
                    <a:pt x="285" y="1546"/>
                    <a:pt x="285" y="1545"/>
                    <a:pt x="284" y="1545"/>
                  </a:cubicBezTo>
                  <a:cubicBezTo>
                    <a:pt x="280" y="1555"/>
                    <a:pt x="277" y="1566"/>
                    <a:pt x="277" y="1577"/>
                  </a:cubicBezTo>
                  <a:cubicBezTo>
                    <a:pt x="277" y="1589"/>
                    <a:pt x="280" y="1599"/>
                    <a:pt x="285" y="1610"/>
                  </a:cubicBezTo>
                  <a:cubicBezTo>
                    <a:pt x="285" y="1610"/>
                    <a:pt x="284" y="1611"/>
                    <a:pt x="283" y="1611"/>
                  </a:cubicBezTo>
                  <a:cubicBezTo>
                    <a:pt x="3" y="1838"/>
                    <a:pt x="3" y="1838"/>
                    <a:pt x="3" y="1838"/>
                  </a:cubicBezTo>
                  <a:cubicBezTo>
                    <a:pt x="2" y="1839"/>
                    <a:pt x="1" y="1840"/>
                    <a:pt x="0" y="1841"/>
                  </a:cubicBezTo>
                  <a:cubicBezTo>
                    <a:pt x="0" y="1847"/>
                    <a:pt x="0" y="1847"/>
                    <a:pt x="0" y="1847"/>
                  </a:cubicBezTo>
                  <a:cubicBezTo>
                    <a:pt x="0" y="1855"/>
                    <a:pt x="0" y="1855"/>
                    <a:pt x="0" y="1855"/>
                  </a:cubicBezTo>
                  <a:cubicBezTo>
                    <a:pt x="0" y="1863"/>
                    <a:pt x="0" y="1863"/>
                    <a:pt x="0" y="1863"/>
                  </a:cubicBezTo>
                  <a:cubicBezTo>
                    <a:pt x="1" y="1862"/>
                    <a:pt x="2" y="1860"/>
                    <a:pt x="3" y="1859"/>
                  </a:cubicBezTo>
                  <a:cubicBezTo>
                    <a:pt x="4" y="1858"/>
                    <a:pt x="5" y="1857"/>
                    <a:pt x="7" y="18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7" name="Freeform 114"/>
            <p:cNvSpPr>
              <a:spLocks/>
            </p:cNvSpPr>
            <p:nvPr/>
          </p:nvSpPr>
          <p:spPr bwMode="auto">
            <a:xfrm>
              <a:off x="-46038" y="3267075"/>
              <a:ext cx="11113" cy="14287"/>
            </a:xfrm>
            <a:custGeom>
              <a:avLst/>
              <a:gdLst>
                <a:gd name="T0" fmla="*/ 10 w 15"/>
                <a:gd name="T1" fmla="*/ 24 h 24"/>
                <a:gd name="T2" fmla="*/ 15 w 15"/>
                <a:gd name="T3" fmla="*/ 24 h 24"/>
                <a:gd name="T4" fmla="*/ 9 w 15"/>
                <a:gd name="T5" fmla="*/ 0 h 24"/>
                <a:gd name="T6" fmla="*/ 6 w 15"/>
                <a:gd name="T7" fmla="*/ 4 h 24"/>
                <a:gd name="T8" fmla="*/ 3 w 15"/>
                <a:gd name="T9" fmla="*/ 10 h 24"/>
                <a:gd name="T10" fmla="*/ 0 w 15"/>
                <a:gd name="T11" fmla="*/ 24 h 24"/>
                <a:gd name="T12" fmla="*/ 5 w 15"/>
                <a:gd name="T13" fmla="*/ 24 h 24"/>
                <a:gd name="T14" fmla="*/ 10 w 15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4">
                  <a:moveTo>
                    <a:pt x="10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16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ubicBezTo>
                    <a:pt x="4" y="6"/>
                    <a:pt x="3" y="8"/>
                    <a:pt x="3" y="10"/>
                  </a:cubicBezTo>
                  <a:cubicBezTo>
                    <a:pt x="1" y="15"/>
                    <a:pt x="0" y="20"/>
                    <a:pt x="0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10" y="24"/>
                    <a:pt x="10" y="24"/>
                    <a:pt x="10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8" name="Freeform 115"/>
            <p:cNvSpPr>
              <a:spLocks/>
            </p:cNvSpPr>
            <p:nvPr/>
          </p:nvSpPr>
          <p:spPr bwMode="auto">
            <a:xfrm>
              <a:off x="-46038" y="2865438"/>
              <a:ext cx="11113" cy="38100"/>
            </a:xfrm>
            <a:custGeom>
              <a:avLst/>
              <a:gdLst>
                <a:gd name="T0" fmla="*/ 6 w 15"/>
                <a:gd name="T1" fmla="*/ 52 h 60"/>
                <a:gd name="T2" fmla="*/ 9 w 15"/>
                <a:gd name="T3" fmla="*/ 47 h 60"/>
                <a:gd name="T4" fmla="*/ 15 w 15"/>
                <a:gd name="T5" fmla="*/ 24 h 60"/>
                <a:gd name="T6" fmla="*/ 9 w 15"/>
                <a:gd name="T7" fmla="*/ 0 h 60"/>
                <a:gd name="T8" fmla="*/ 6 w 15"/>
                <a:gd name="T9" fmla="*/ 4 h 60"/>
                <a:gd name="T10" fmla="*/ 3 w 15"/>
                <a:gd name="T11" fmla="*/ 10 h 60"/>
                <a:gd name="T12" fmla="*/ 0 w 15"/>
                <a:gd name="T13" fmla="*/ 24 h 60"/>
                <a:gd name="T14" fmla="*/ 0 w 15"/>
                <a:gd name="T15" fmla="*/ 43 h 60"/>
                <a:gd name="T16" fmla="*/ 0 w 15"/>
                <a:gd name="T17" fmla="*/ 52 h 60"/>
                <a:gd name="T18" fmla="*/ 0 w 15"/>
                <a:gd name="T19" fmla="*/ 60 h 60"/>
                <a:gd name="T20" fmla="*/ 3 w 15"/>
                <a:gd name="T21" fmla="*/ 56 h 60"/>
                <a:gd name="T22" fmla="*/ 6 w 15"/>
                <a:gd name="T23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60">
                  <a:moveTo>
                    <a:pt x="6" y="52"/>
                  </a:moveTo>
                  <a:cubicBezTo>
                    <a:pt x="7" y="50"/>
                    <a:pt x="8" y="49"/>
                    <a:pt x="9" y="47"/>
                  </a:cubicBezTo>
                  <a:cubicBezTo>
                    <a:pt x="13" y="40"/>
                    <a:pt x="15" y="32"/>
                    <a:pt x="15" y="24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20"/>
                    <a:pt x="0" y="2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" y="59"/>
                    <a:pt x="2" y="57"/>
                    <a:pt x="3" y="56"/>
                  </a:cubicBezTo>
                  <a:cubicBezTo>
                    <a:pt x="4" y="55"/>
                    <a:pt x="5" y="53"/>
                    <a:pt x="6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9" name="Freeform 116"/>
            <p:cNvSpPr>
              <a:spLocks/>
            </p:cNvSpPr>
            <p:nvPr/>
          </p:nvSpPr>
          <p:spPr bwMode="auto">
            <a:xfrm>
              <a:off x="1484312" y="3267075"/>
              <a:ext cx="9525" cy="14287"/>
            </a:xfrm>
            <a:custGeom>
              <a:avLst/>
              <a:gdLst>
                <a:gd name="T0" fmla="*/ 10 w 15"/>
                <a:gd name="T1" fmla="*/ 24 h 24"/>
                <a:gd name="T2" fmla="*/ 15 w 15"/>
                <a:gd name="T3" fmla="*/ 24 h 24"/>
                <a:gd name="T4" fmla="*/ 9 w 15"/>
                <a:gd name="T5" fmla="*/ 0 h 24"/>
                <a:gd name="T6" fmla="*/ 6 w 15"/>
                <a:gd name="T7" fmla="*/ 4 h 24"/>
                <a:gd name="T8" fmla="*/ 3 w 15"/>
                <a:gd name="T9" fmla="*/ 10 h 24"/>
                <a:gd name="T10" fmla="*/ 0 w 15"/>
                <a:gd name="T11" fmla="*/ 24 h 24"/>
                <a:gd name="T12" fmla="*/ 5 w 15"/>
                <a:gd name="T13" fmla="*/ 24 h 24"/>
                <a:gd name="T14" fmla="*/ 10 w 15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4">
                  <a:moveTo>
                    <a:pt x="10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16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ubicBezTo>
                    <a:pt x="4" y="6"/>
                    <a:pt x="3" y="8"/>
                    <a:pt x="3" y="10"/>
                  </a:cubicBezTo>
                  <a:cubicBezTo>
                    <a:pt x="1" y="15"/>
                    <a:pt x="0" y="20"/>
                    <a:pt x="0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10" y="24"/>
                    <a:pt x="10" y="24"/>
                    <a:pt x="10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0" name="Freeform 117"/>
            <p:cNvSpPr>
              <a:spLocks/>
            </p:cNvSpPr>
            <p:nvPr/>
          </p:nvSpPr>
          <p:spPr bwMode="auto">
            <a:xfrm>
              <a:off x="3013075" y="3267075"/>
              <a:ext cx="9525" cy="14287"/>
            </a:xfrm>
            <a:custGeom>
              <a:avLst/>
              <a:gdLst>
                <a:gd name="T0" fmla="*/ 9 w 14"/>
                <a:gd name="T1" fmla="*/ 24 h 24"/>
                <a:gd name="T2" fmla="*/ 14 w 14"/>
                <a:gd name="T3" fmla="*/ 24 h 24"/>
                <a:gd name="T4" fmla="*/ 8 w 14"/>
                <a:gd name="T5" fmla="*/ 0 h 24"/>
                <a:gd name="T6" fmla="*/ 6 w 14"/>
                <a:gd name="T7" fmla="*/ 4 h 24"/>
                <a:gd name="T8" fmla="*/ 3 w 14"/>
                <a:gd name="T9" fmla="*/ 10 h 24"/>
                <a:gd name="T10" fmla="*/ 0 w 14"/>
                <a:gd name="T11" fmla="*/ 24 h 24"/>
                <a:gd name="T12" fmla="*/ 4 w 14"/>
                <a:gd name="T13" fmla="*/ 24 h 24"/>
                <a:gd name="T14" fmla="*/ 9 w 14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4">
                  <a:moveTo>
                    <a:pt x="9" y="24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16"/>
                    <a:pt x="12" y="7"/>
                    <a:pt x="8" y="0"/>
                  </a:cubicBezTo>
                  <a:cubicBezTo>
                    <a:pt x="7" y="1"/>
                    <a:pt x="6" y="3"/>
                    <a:pt x="6" y="4"/>
                  </a:cubicBezTo>
                  <a:cubicBezTo>
                    <a:pt x="4" y="6"/>
                    <a:pt x="3" y="8"/>
                    <a:pt x="3" y="10"/>
                  </a:cubicBezTo>
                  <a:cubicBezTo>
                    <a:pt x="1" y="15"/>
                    <a:pt x="0" y="20"/>
                    <a:pt x="0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9" y="24"/>
                    <a:pt x="9" y="24"/>
                    <a:pt x="9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1" name="Freeform 118"/>
            <p:cNvSpPr>
              <a:spLocks/>
            </p:cNvSpPr>
            <p:nvPr/>
          </p:nvSpPr>
          <p:spPr bwMode="auto">
            <a:xfrm>
              <a:off x="5502275" y="1674813"/>
              <a:ext cx="569913" cy="473075"/>
            </a:xfrm>
            <a:custGeom>
              <a:avLst/>
              <a:gdLst>
                <a:gd name="T0" fmla="*/ 300 w 894"/>
                <a:gd name="T1" fmla="*/ 45 h 742"/>
                <a:gd name="T2" fmla="*/ 582 w 894"/>
                <a:gd name="T3" fmla="*/ 273 h 742"/>
                <a:gd name="T4" fmla="*/ 581 w 894"/>
                <a:gd name="T5" fmla="*/ 279 h 742"/>
                <a:gd name="T6" fmla="*/ 570 w 894"/>
                <a:gd name="T7" fmla="*/ 316 h 742"/>
                <a:gd name="T8" fmla="*/ 576 w 894"/>
                <a:gd name="T9" fmla="*/ 349 h 742"/>
                <a:gd name="T10" fmla="*/ 293 w 894"/>
                <a:gd name="T11" fmla="*/ 580 h 742"/>
                <a:gd name="T12" fmla="*/ 11 w 894"/>
                <a:gd name="T13" fmla="*/ 349 h 742"/>
                <a:gd name="T14" fmla="*/ 6 w 894"/>
                <a:gd name="T15" fmla="*/ 352 h 742"/>
                <a:gd name="T16" fmla="*/ 0 w 894"/>
                <a:gd name="T17" fmla="*/ 361 h 742"/>
                <a:gd name="T18" fmla="*/ 281 w 894"/>
                <a:gd name="T19" fmla="*/ 589 h 742"/>
                <a:gd name="T20" fmla="*/ 280 w 894"/>
                <a:gd name="T21" fmla="*/ 594 h 742"/>
                <a:gd name="T22" fmla="*/ 269 w 894"/>
                <a:gd name="T23" fmla="*/ 631 h 742"/>
                <a:gd name="T24" fmla="*/ 275 w 894"/>
                <a:gd name="T25" fmla="*/ 665 h 742"/>
                <a:gd name="T26" fmla="*/ 171 w 894"/>
                <a:gd name="T27" fmla="*/ 734 h 742"/>
                <a:gd name="T28" fmla="*/ 408 w 894"/>
                <a:gd name="T29" fmla="*/ 649 h 742"/>
                <a:gd name="T30" fmla="*/ 318 w 894"/>
                <a:gd name="T31" fmla="*/ 670 h 742"/>
                <a:gd name="T32" fmla="*/ 310 w 894"/>
                <a:gd name="T33" fmla="*/ 664 h 742"/>
                <a:gd name="T34" fmla="*/ 309 w 894"/>
                <a:gd name="T35" fmla="*/ 664 h 742"/>
                <a:gd name="T36" fmla="*/ 307 w 894"/>
                <a:gd name="T37" fmla="*/ 668 h 742"/>
                <a:gd name="T38" fmla="*/ 306 w 894"/>
                <a:gd name="T39" fmla="*/ 668 h 742"/>
                <a:gd name="T40" fmla="*/ 304 w 894"/>
                <a:gd name="T41" fmla="*/ 672 h 742"/>
                <a:gd name="T42" fmla="*/ 301 w 894"/>
                <a:gd name="T43" fmla="*/ 677 h 742"/>
                <a:gd name="T44" fmla="*/ 284 w 894"/>
                <a:gd name="T45" fmla="*/ 677 h 742"/>
                <a:gd name="T46" fmla="*/ 290 w 894"/>
                <a:gd name="T47" fmla="*/ 672 h 742"/>
                <a:gd name="T48" fmla="*/ 296 w 894"/>
                <a:gd name="T49" fmla="*/ 665 h 742"/>
                <a:gd name="T50" fmla="*/ 302 w 894"/>
                <a:gd name="T51" fmla="*/ 655 h 742"/>
                <a:gd name="T52" fmla="*/ 302 w 894"/>
                <a:gd name="T53" fmla="*/ 607 h 742"/>
                <a:gd name="T54" fmla="*/ 296 w 894"/>
                <a:gd name="T55" fmla="*/ 618 h 742"/>
                <a:gd name="T56" fmla="*/ 290 w 894"/>
                <a:gd name="T57" fmla="*/ 645 h 742"/>
                <a:gd name="T58" fmla="*/ 283 w 894"/>
                <a:gd name="T59" fmla="*/ 631 h 742"/>
                <a:gd name="T60" fmla="*/ 283 w 894"/>
                <a:gd name="T61" fmla="*/ 631 h 742"/>
                <a:gd name="T62" fmla="*/ 290 w 894"/>
                <a:gd name="T63" fmla="*/ 606 h 742"/>
                <a:gd name="T64" fmla="*/ 296 w 894"/>
                <a:gd name="T65" fmla="*/ 597 h 742"/>
                <a:gd name="T66" fmla="*/ 303 w 894"/>
                <a:gd name="T67" fmla="*/ 590 h 742"/>
                <a:gd name="T68" fmla="*/ 585 w 894"/>
                <a:gd name="T69" fmla="*/ 362 h 742"/>
                <a:gd name="T70" fmla="*/ 591 w 894"/>
                <a:gd name="T71" fmla="*/ 357 h 742"/>
                <a:gd name="T72" fmla="*/ 597 w 894"/>
                <a:gd name="T73" fmla="*/ 349 h 742"/>
                <a:gd name="T74" fmla="*/ 603 w 894"/>
                <a:gd name="T75" fmla="*/ 340 h 742"/>
                <a:gd name="T76" fmla="*/ 603 w 894"/>
                <a:gd name="T77" fmla="*/ 292 h 742"/>
                <a:gd name="T78" fmla="*/ 597 w 894"/>
                <a:gd name="T79" fmla="*/ 302 h 742"/>
                <a:gd name="T80" fmla="*/ 591 w 894"/>
                <a:gd name="T81" fmla="*/ 330 h 742"/>
                <a:gd name="T82" fmla="*/ 584 w 894"/>
                <a:gd name="T83" fmla="*/ 316 h 742"/>
                <a:gd name="T84" fmla="*/ 584 w 894"/>
                <a:gd name="T85" fmla="*/ 316 h 742"/>
                <a:gd name="T86" fmla="*/ 591 w 894"/>
                <a:gd name="T87" fmla="*/ 290 h 742"/>
                <a:gd name="T88" fmla="*/ 597 w 894"/>
                <a:gd name="T89" fmla="*/ 282 h 742"/>
                <a:gd name="T90" fmla="*/ 604 w 894"/>
                <a:gd name="T91" fmla="*/ 275 h 742"/>
                <a:gd name="T92" fmla="*/ 885 w 894"/>
                <a:gd name="T93" fmla="*/ 46 h 742"/>
                <a:gd name="T94" fmla="*/ 891 w 894"/>
                <a:gd name="T95" fmla="*/ 41 h 742"/>
                <a:gd name="T96" fmla="*/ 894 w 894"/>
                <a:gd name="T97" fmla="*/ 30 h 742"/>
                <a:gd name="T98" fmla="*/ 894 w 894"/>
                <a:gd name="T99" fmla="*/ 20 h 742"/>
                <a:gd name="T100" fmla="*/ 894 w 894"/>
                <a:gd name="T101" fmla="*/ 0 h 742"/>
                <a:gd name="T102" fmla="*/ 891 w 894"/>
                <a:gd name="T103" fmla="*/ 13 h 742"/>
                <a:gd name="T104" fmla="*/ 888 w 894"/>
                <a:gd name="T105" fmla="*/ 20 h 742"/>
                <a:gd name="T106" fmla="*/ 879 w 894"/>
                <a:gd name="T107" fmla="*/ 0 h 742"/>
                <a:gd name="T108" fmla="*/ 870 w 894"/>
                <a:gd name="T109" fmla="*/ 0 h 742"/>
                <a:gd name="T110" fmla="*/ 876 w 894"/>
                <a:gd name="T111" fmla="*/ 34 h 742"/>
                <a:gd name="T112" fmla="*/ 594 w 894"/>
                <a:gd name="T113" fmla="*/ 264 h 742"/>
                <a:gd name="T114" fmla="*/ 311 w 894"/>
                <a:gd name="T115" fmla="*/ 34 h 742"/>
                <a:gd name="T116" fmla="*/ 306 w 894"/>
                <a:gd name="T117" fmla="*/ 37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94" h="742">
                  <a:moveTo>
                    <a:pt x="303" y="41"/>
                  </a:moveTo>
                  <a:cubicBezTo>
                    <a:pt x="302" y="42"/>
                    <a:pt x="301" y="43"/>
                    <a:pt x="300" y="45"/>
                  </a:cubicBezTo>
                  <a:cubicBezTo>
                    <a:pt x="301" y="45"/>
                    <a:pt x="301" y="46"/>
                    <a:pt x="302" y="46"/>
                  </a:cubicBezTo>
                  <a:cubicBezTo>
                    <a:pt x="582" y="273"/>
                    <a:pt x="582" y="273"/>
                    <a:pt x="582" y="273"/>
                  </a:cubicBezTo>
                  <a:cubicBezTo>
                    <a:pt x="583" y="273"/>
                    <a:pt x="583" y="275"/>
                    <a:pt x="584" y="275"/>
                  </a:cubicBezTo>
                  <a:cubicBezTo>
                    <a:pt x="583" y="277"/>
                    <a:pt x="582" y="278"/>
                    <a:pt x="581" y="279"/>
                  </a:cubicBezTo>
                  <a:cubicBezTo>
                    <a:pt x="580" y="281"/>
                    <a:pt x="579" y="282"/>
                    <a:pt x="578" y="283"/>
                  </a:cubicBezTo>
                  <a:cubicBezTo>
                    <a:pt x="573" y="293"/>
                    <a:pt x="570" y="304"/>
                    <a:pt x="570" y="316"/>
                  </a:cubicBezTo>
                  <a:cubicBezTo>
                    <a:pt x="570" y="327"/>
                    <a:pt x="573" y="338"/>
                    <a:pt x="578" y="348"/>
                  </a:cubicBezTo>
                  <a:cubicBezTo>
                    <a:pt x="578" y="348"/>
                    <a:pt x="577" y="349"/>
                    <a:pt x="576" y="349"/>
                  </a:cubicBezTo>
                  <a:cubicBezTo>
                    <a:pt x="296" y="576"/>
                    <a:pt x="296" y="576"/>
                    <a:pt x="296" y="576"/>
                  </a:cubicBezTo>
                  <a:cubicBezTo>
                    <a:pt x="295" y="577"/>
                    <a:pt x="294" y="579"/>
                    <a:pt x="293" y="580"/>
                  </a:cubicBezTo>
                  <a:cubicBezTo>
                    <a:pt x="292" y="579"/>
                    <a:pt x="291" y="577"/>
                    <a:pt x="290" y="576"/>
                  </a:cubicBezTo>
                  <a:cubicBezTo>
                    <a:pt x="11" y="349"/>
                    <a:pt x="11" y="349"/>
                    <a:pt x="11" y="349"/>
                  </a:cubicBezTo>
                  <a:cubicBezTo>
                    <a:pt x="10" y="349"/>
                    <a:pt x="9" y="348"/>
                    <a:pt x="9" y="348"/>
                  </a:cubicBezTo>
                  <a:cubicBezTo>
                    <a:pt x="8" y="349"/>
                    <a:pt x="7" y="350"/>
                    <a:pt x="6" y="352"/>
                  </a:cubicBezTo>
                  <a:cubicBezTo>
                    <a:pt x="5" y="353"/>
                    <a:pt x="4" y="354"/>
                    <a:pt x="3" y="357"/>
                  </a:cubicBezTo>
                  <a:cubicBezTo>
                    <a:pt x="2" y="358"/>
                    <a:pt x="1" y="359"/>
                    <a:pt x="0" y="361"/>
                  </a:cubicBezTo>
                  <a:cubicBezTo>
                    <a:pt x="1" y="361"/>
                    <a:pt x="1" y="362"/>
                    <a:pt x="2" y="362"/>
                  </a:cubicBezTo>
                  <a:cubicBezTo>
                    <a:pt x="281" y="589"/>
                    <a:pt x="281" y="589"/>
                    <a:pt x="281" y="589"/>
                  </a:cubicBezTo>
                  <a:cubicBezTo>
                    <a:pt x="282" y="589"/>
                    <a:pt x="282" y="590"/>
                    <a:pt x="283" y="590"/>
                  </a:cubicBezTo>
                  <a:cubicBezTo>
                    <a:pt x="282" y="592"/>
                    <a:pt x="281" y="593"/>
                    <a:pt x="280" y="594"/>
                  </a:cubicBezTo>
                  <a:cubicBezTo>
                    <a:pt x="279" y="596"/>
                    <a:pt x="278" y="597"/>
                    <a:pt x="277" y="599"/>
                  </a:cubicBezTo>
                  <a:cubicBezTo>
                    <a:pt x="272" y="609"/>
                    <a:pt x="269" y="620"/>
                    <a:pt x="269" y="631"/>
                  </a:cubicBezTo>
                  <a:cubicBezTo>
                    <a:pt x="269" y="643"/>
                    <a:pt x="272" y="653"/>
                    <a:pt x="277" y="664"/>
                  </a:cubicBezTo>
                  <a:cubicBezTo>
                    <a:pt x="277" y="664"/>
                    <a:pt x="276" y="665"/>
                    <a:pt x="275" y="665"/>
                  </a:cubicBezTo>
                  <a:cubicBezTo>
                    <a:pt x="255" y="682"/>
                    <a:pt x="236" y="697"/>
                    <a:pt x="218" y="711"/>
                  </a:cubicBezTo>
                  <a:cubicBezTo>
                    <a:pt x="202" y="719"/>
                    <a:pt x="187" y="726"/>
                    <a:pt x="171" y="734"/>
                  </a:cubicBezTo>
                  <a:cubicBezTo>
                    <a:pt x="173" y="736"/>
                    <a:pt x="174" y="739"/>
                    <a:pt x="175" y="742"/>
                  </a:cubicBezTo>
                  <a:cubicBezTo>
                    <a:pt x="250" y="705"/>
                    <a:pt x="328" y="674"/>
                    <a:pt x="408" y="649"/>
                  </a:cubicBezTo>
                  <a:cubicBezTo>
                    <a:pt x="406" y="646"/>
                    <a:pt x="406" y="643"/>
                    <a:pt x="406" y="640"/>
                  </a:cubicBezTo>
                  <a:cubicBezTo>
                    <a:pt x="376" y="649"/>
                    <a:pt x="347" y="659"/>
                    <a:pt x="318" y="670"/>
                  </a:cubicBezTo>
                  <a:cubicBezTo>
                    <a:pt x="312" y="665"/>
                    <a:pt x="312" y="665"/>
                    <a:pt x="312" y="665"/>
                  </a:cubicBezTo>
                  <a:cubicBezTo>
                    <a:pt x="311" y="665"/>
                    <a:pt x="310" y="664"/>
                    <a:pt x="310" y="664"/>
                  </a:cubicBezTo>
                  <a:cubicBezTo>
                    <a:pt x="310" y="664"/>
                    <a:pt x="310" y="664"/>
                    <a:pt x="309" y="664"/>
                  </a:cubicBezTo>
                  <a:cubicBezTo>
                    <a:pt x="309" y="664"/>
                    <a:pt x="309" y="664"/>
                    <a:pt x="309" y="664"/>
                  </a:cubicBezTo>
                  <a:cubicBezTo>
                    <a:pt x="309" y="665"/>
                    <a:pt x="309" y="665"/>
                    <a:pt x="308" y="666"/>
                  </a:cubicBezTo>
                  <a:cubicBezTo>
                    <a:pt x="308" y="666"/>
                    <a:pt x="307" y="667"/>
                    <a:pt x="307" y="668"/>
                  </a:cubicBezTo>
                  <a:cubicBezTo>
                    <a:pt x="307" y="668"/>
                    <a:pt x="307" y="668"/>
                    <a:pt x="307" y="668"/>
                  </a:cubicBezTo>
                  <a:cubicBezTo>
                    <a:pt x="307" y="668"/>
                    <a:pt x="306" y="668"/>
                    <a:pt x="306" y="668"/>
                  </a:cubicBezTo>
                  <a:cubicBezTo>
                    <a:pt x="306" y="669"/>
                    <a:pt x="306" y="669"/>
                    <a:pt x="305" y="669"/>
                  </a:cubicBezTo>
                  <a:cubicBezTo>
                    <a:pt x="305" y="670"/>
                    <a:pt x="304" y="671"/>
                    <a:pt x="304" y="672"/>
                  </a:cubicBezTo>
                  <a:cubicBezTo>
                    <a:pt x="303" y="673"/>
                    <a:pt x="302" y="674"/>
                    <a:pt x="301" y="677"/>
                  </a:cubicBezTo>
                  <a:cubicBezTo>
                    <a:pt x="301" y="677"/>
                    <a:pt x="301" y="677"/>
                    <a:pt x="301" y="677"/>
                  </a:cubicBezTo>
                  <a:cubicBezTo>
                    <a:pt x="291" y="681"/>
                    <a:pt x="280" y="685"/>
                    <a:pt x="270" y="689"/>
                  </a:cubicBezTo>
                  <a:cubicBezTo>
                    <a:pt x="284" y="678"/>
                    <a:pt x="284" y="677"/>
                    <a:pt x="284" y="677"/>
                  </a:cubicBezTo>
                  <a:cubicBezTo>
                    <a:pt x="285" y="677"/>
                    <a:pt x="285" y="676"/>
                    <a:pt x="286" y="676"/>
                  </a:cubicBezTo>
                  <a:cubicBezTo>
                    <a:pt x="287" y="675"/>
                    <a:pt x="288" y="673"/>
                    <a:pt x="290" y="672"/>
                  </a:cubicBezTo>
                  <a:cubicBezTo>
                    <a:pt x="291" y="671"/>
                    <a:pt x="292" y="670"/>
                    <a:pt x="293" y="669"/>
                  </a:cubicBezTo>
                  <a:cubicBezTo>
                    <a:pt x="294" y="668"/>
                    <a:pt x="295" y="666"/>
                    <a:pt x="296" y="665"/>
                  </a:cubicBezTo>
                  <a:cubicBezTo>
                    <a:pt x="297" y="664"/>
                    <a:pt x="298" y="662"/>
                    <a:pt x="299" y="661"/>
                  </a:cubicBezTo>
                  <a:cubicBezTo>
                    <a:pt x="300" y="658"/>
                    <a:pt x="301" y="657"/>
                    <a:pt x="302" y="655"/>
                  </a:cubicBezTo>
                  <a:cubicBezTo>
                    <a:pt x="306" y="648"/>
                    <a:pt x="308" y="640"/>
                    <a:pt x="308" y="631"/>
                  </a:cubicBezTo>
                  <a:cubicBezTo>
                    <a:pt x="308" y="623"/>
                    <a:pt x="306" y="615"/>
                    <a:pt x="302" y="607"/>
                  </a:cubicBezTo>
                  <a:cubicBezTo>
                    <a:pt x="301" y="608"/>
                    <a:pt x="299" y="610"/>
                    <a:pt x="299" y="611"/>
                  </a:cubicBezTo>
                  <a:cubicBezTo>
                    <a:pt x="297" y="614"/>
                    <a:pt x="296" y="616"/>
                    <a:pt x="296" y="618"/>
                  </a:cubicBezTo>
                  <a:cubicBezTo>
                    <a:pt x="294" y="622"/>
                    <a:pt x="293" y="627"/>
                    <a:pt x="293" y="631"/>
                  </a:cubicBezTo>
                  <a:cubicBezTo>
                    <a:pt x="293" y="636"/>
                    <a:pt x="292" y="641"/>
                    <a:pt x="290" y="645"/>
                  </a:cubicBezTo>
                  <a:cubicBezTo>
                    <a:pt x="290" y="647"/>
                    <a:pt x="289" y="649"/>
                    <a:pt x="287" y="651"/>
                  </a:cubicBezTo>
                  <a:cubicBezTo>
                    <a:pt x="285" y="645"/>
                    <a:pt x="283" y="638"/>
                    <a:pt x="283" y="631"/>
                  </a:cubicBezTo>
                  <a:cubicBezTo>
                    <a:pt x="283" y="631"/>
                    <a:pt x="283" y="631"/>
                    <a:pt x="283" y="631"/>
                  </a:cubicBezTo>
                  <a:cubicBezTo>
                    <a:pt x="283" y="631"/>
                    <a:pt x="283" y="631"/>
                    <a:pt x="283" y="631"/>
                  </a:cubicBezTo>
                  <a:cubicBezTo>
                    <a:pt x="283" y="625"/>
                    <a:pt x="285" y="617"/>
                    <a:pt x="287" y="611"/>
                  </a:cubicBezTo>
                  <a:cubicBezTo>
                    <a:pt x="288" y="610"/>
                    <a:pt x="289" y="608"/>
                    <a:pt x="290" y="606"/>
                  </a:cubicBezTo>
                  <a:cubicBezTo>
                    <a:pt x="291" y="605"/>
                    <a:pt x="292" y="603"/>
                    <a:pt x="293" y="602"/>
                  </a:cubicBezTo>
                  <a:cubicBezTo>
                    <a:pt x="294" y="601"/>
                    <a:pt x="295" y="599"/>
                    <a:pt x="296" y="597"/>
                  </a:cubicBezTo>
                  <a:cubicBezTo>
                    <a:pt x="297" y="596"/>
                    <a:pt x="298" y="595"/>
                    <a:pt x="300" y="593"/>
                  </a:cubicBezTo>
                  <a:cubicBezTo>
                    <a:pt x="301" y="592"/>
                    <a:pt x="302" y="591"/>
                    <a:pt x="303" y="590"/>
                  </a:cubicBezTo>
                  <a:cubicBezTo>
                    <a:pt x="304" y="590"/>
                    <a:pt x="304" y="589"/>
                    <a:pt x="305" y="589"/>
                  </a:cubicBezTo>
                  <a:cubicBezTo>
                    <a:pt x="585" y="362"/>
                    <a:pt x="585" y="362"/>
                    <a:pt x="585" y="362"/>
                  </a:cubicBezTo>
                  <a:cubicBezTo>
                    <a:pt x="586" y="362"/>
                    <a:pt x="586" y="361"/>
                    <a:pt x="587" y="361"/>
                  </a:cubicBezTo>
                  <a:cubicBezTo>
                    <a:pt x="588" y="360"/>
                    <a:pt x="589" y="358"/>
                    <a:pt x="591" y="357"/>
                  </a:cubicBezTo>
                  <a:cubicBezTo>
                    <a:pt x="592" y="356"/>
                    <a:pt x="593" y="354"/>
                    <a:pt x="594" y="353"/>
                  </a:cubicBezTo>
                  <a:cubicBezTo>
                    <a:pt x="595" y="352"/>
                    <a:pt x="596" y="350"/>
                    <a:pt x="597" y="349"/>
                  </a:cubicBezTo>
                  <a:cubicBezTo>
                    <a:pt x="598" y="348"/>
                    <a:pt x="599" y="346"/>
                    <a:pt x="600" y="345"/>
                  </a:cubicBezTo>
                  <a:cubicBezTo>
                    <a:pt x="601" y="343"/>
                    <a:pt x="602" y="342"/>
                    <a:pt x="603" y="340"/>
                  </a:cubicBezTo>
                  <a:cubicBezTo>
                    <a:pt x="607" y="332"/>
                    <a:pt x="609" y="324"/>
                    <a:pt x="609" y="316"/>
                  </a:cubicBezTo>
                  <a:cubicBezTo>
                    <a:pt x="609" y="307"/>
                    <a:pt x="607" y="299"/>
                    <a:pt x="603" y="292"/>
                  </a:cubicBezTo>
                  <a:cubicBezTo>
                    <a:pt x="602" y="293"/>
                    <a:pt x="600" y="295"/>
                    <a:pt x="600" y="296"/>
                  </a:cubicBezTo>
                  <a:cubicBezTo>
                    <a:pt x="598" y="298"/>
                    <a:pt x="597" y="300"/>
                    <a:pt x="597" y="302"/>
                  </a:cubicBezTo>
                  <a:cubicBezTo>
                    <a:pt x="595" y="307"/>
                    <a:pt x="594" y="312"/>
                    <a:pt x="594" y="316"/>
                  </a:cubicBezTo>
                  <a:cubicBezTo>
                    <a:pt x="594" y="320"/>
                    <a:pt x="593" y="325"/>
                    <a:pt x="591" y="330"/>
                  </a:cubicBezTo>
                  <a:cubicBezTo>
                    <a:pt x="591" y="332"/>
                    <a:pt x="590" y="334"/>
                    <a:pt x="588" y="336"/>
                  </a:cubicBezTo>
                  <a:cubicBezTo>
                    <a:pt x="586" y="330"/>
                    <a:pt x="584" y="322"/>
                    <a:pt x="584" y="316"/>
                  </a:cubicBezTo>
                  <a:cubicBezTo>
                    <a:pt x="584" y="316"/>
                    <a:pt x="584" y="316"/>
                    <a:pt x="584" y="316"/>
                  </a:cubicBezTo>
                  <a:cubicBezTo>
                    <a:pt x="584" y="316"/>
                    <a:pt x="584" y="316"/>
                    <a:pt x="584" y="316"/>
                  </a:cubicBezTo>
                  <a:cubicBezTo>
                    <a:pt x="584" y="309"/>
                    <a:pt x="586" y="302"/>
                    <a:pt x="588" y="296"/>
                  </a:cubicBezTo>
                  <a:cubicBezTo>
                    <a:pt x="589" y="295"/>
                    <a:pt x="590" y="292"/>
                    <a:pt x="591" y="290"/>
                  </a:cubicBezTo>
                  <a:cubicBezTo>
                    <a:pt x="592" y="289"/>
                    <a:pt x="593" y="287"/>
                    <a:pt x="594" y="286"/>
                  </a:cubicBezTo>
                  <a:cubicBezTo>
                    <a:pt x="595" y="285"/>
                    <a:pt x="596" y="283"/>
                    <a:pt x="597" y="282"/>
                  </a:cubicBezTo>
                  <a:cubicBezTo>
                    <a:pt x="598" y="281"/>
                    <a:pt x="599" y="280"/>
                    <a:pt x="601" y="278"/>
                  </a:cubicBezTo>
                  <a:cubicBezTo>
                    <a:pt x="602" y="277"/>
                    <a:pt x="603" y="276"/>
                    <a:pt x="604" y="275"/>
                  </a:cubicBezTo>
                  <a:cubicBezTo>
                    <a:pt x="605" y="275"/>
                    <a:pt x="605" y="273"/>
                    <a:pt x="606" y="273"/>
                  </a:cubicBezTo>
                  <a:cubicBezTo>
                    <a:pt x="885" y="46"/>
                    <a:pt x="885" y="46"/>
                    <a:pt x="885" y="46"/>
                  </a:cubicBezTo>
                  <a:cubicBezTo>
                    <a:pt x="886" y="46"/>
                    <a:pt x="886" y="45"/>
                    <a:pt x="887" y="45"/>
                  </a:cubicBezTo>
                  <a:cubicBezTo>
                    <a:pt x="888" y="44"/>
                    <a:pt x="889" y="42"/>
                    <a:pt x="891" y="41"/>
                  </a:cubicBezTo>
                  <a:cubicBezTo>
                    <a:pt x="892" y="40"/>
                    <a:pt x="893" y="39"/>
                    <a:pt x="894" y="38"/>
                  </a:cubicBezTo>
                  <a:cubicBezTo>
                    <a:pt x="894" y="32"/>
                    <a:pt x="894" y="31"/>
                    <a:pt x="894" y="30"/>
                  </a:cubicBezTo>
                  <a:cubicBezTo>
                    <a:pt x="894" y="30"/>
                    <a:pt x="894" y="29"/>
                    <a:pt x="894" y="29"/>
                  </a:cubicBezTo>
                  <a:cubicBezTo>
                    <a:pt x="894" y="23"/>
                    <a:pt x="894" y="21"/>
                    <a:pt x="894" y="20"/>
                  </a:cubicBezTo>
                  <a:cubicBezTo>
                    <a:pt x="894" y="20"/>
                    <a:pt x="894" y="20"/>
                    <a:pt x="894" y="20"/>
                  </a:cubicBezTo>
                  <a:cubicBezTo>
                    <a:pt x="894" y="0"/>
                    <a:pt x="894" y="0"/>
                    <a:pt x="894" y="0"/>
                  </a:cubicBezTo>
                  <a:cubicBezTo>
                    <a:pt x="894" y="2"/>
                    <a:pt x="894" y="4"/>
                    <a:pt x="894" y="7"/>
                  </a:cubicBezTo>
                  <a:cubicBezTo>
                    <a:pt x="893" y="9"/>
                    <a:pt x="892" y="11"/>
                    <a:pt x="891" y="13"/>
                  </a:cubicBezTo>
                  <a:cubicBezTo>
                    <a:pt x="891" y="14"/>
                    <a:pt x="891" y="15"/>
                    <a:pt x="891" y="16"/>
                  </a:cubicBezTo>
                  <a:cubicBezTo>
                    <a:pt x="890" y="17"/>
                    <a:pt x="890" y="19"/>
                    <a:pt x="888" y="20"/>
                  </a:cubicBezTo>
                  <a:cubicBezTo>
                    <a:pt x="886" y="14"/>
                    <a:pt x="884" y="6"/>
                    <a:pt x="884" y="0"/>
                  </a:cubicBezTo>
                  <a:cubicBezTo>
                    <a:pt x="879" y="0"/>
                    <a:pt x="879" y="0"/>
                    <a:pt x="879" y="0"/>
                  </a:cubicBezTo>
                  <a:cubicBezTo>
                    <a:pt x="875" y="0"/>
                    <a:pt x="875" y="0"/>
                    <a:pt x="875" y="0"/>
                  </a:cubicBezTo>
                  <a:cubicBezTo>
                    <a:pt x="870" y="0"/>
                    <a:pt x="870" y="0"/>
                    <a:pt x="870" y="0"/>
                  </a:cubicBezTo>
                  <a:cubicBezTo>
                    <a:pt x="870" y="12"/>
                    <a:pt x="873" y="22"/>
                    <a:pt x="878" y="33"/>
                  </a:cubicBezTo>
                  <a:cubicBezTo>
                    <a:pt x="878" y="33"/>
                    <a:pt x="877" y="34"/>
                    <a:pt x="876" y="34"/>
                  </a:cubicBezTo>
                  <a:cubicBezTo>
                    <a:pt x="597" y="261"/>
                    <a:pt x="597" y="261"/>
                    <a:pt x="597" y="261"/>
                  </a:cubicBezTo>
                  <a:cubicBezTo>
                    <a:pt x="596" y="262"/>
                    <a:pt x="595" y="263"/>
                    <a:pt x="594" y="264"/>
                  </a:cubicBezTo>
                  <a:cubicBezTo>
                    <a:pt x="593" y="263"/>
                    <a:pt x="592" y="262"/>
                    <a:pt x="591" y="261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0" y="34"/>
                    <a:pt x="309" y="33"/>
                    <a:pt x="309" y="33"/>
                  </a:cubicBezTo>
                  <a:cubicBezTo>
                    <a:pt x="308" y="34"/>
                    <a:pt x="307" y="35"/>
                    <a:pt x="306" y="37"/>
                  </a:cubicBezTo>
                  <a:cubicBezTo>
                    <a:pt x="305" y="38"/>
                    <a:pt x="304" y="39"/>
                    <a:pt x="303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2" name="Freeform 119"/>
            <p:cNvSpPr>
              <a:spLocks/>
            </p:cNvSpPr>
            <p:nvPr/>
          </p:nvSpPr>
          <p:spPr bwMode="auto">
            <a:xfrm>
              <a:off x="4543425" y="3267075"/>
              <a:ext cx="7938" cy="14287"/>
            </a:xfrm>
            <a:custGeom>
              <a:avLst/>
              <a:gdLst>
                <a:gd name="T0" fmla="*/ 9 w 14"/>
                <a:gd name="T1" fmla="*/ 24 h 24"/>
                <a:gd name="T2" fmla="*/ 14 w 14"/>
                <a:gd name="T3" fmla="*/ 24 h 24"/>
                <a:gd name="T4" fmla="*/ 8 w 14"/>
                <a:gd name="T5" fmla="*/ 0 h 24"/>
                <a:gd name="T6" fmla="*/ 6 w 14"/>
                <a:gd name="T7" fmla="*/ 4 h 24"/>
                <a:gd name="T8" fmla="*/ 3 w 14"/>
                <a:gd name="T9" fmla="*/ 10 h 24"/>
                <a:gd name="T10" fmla="*/ 0 w 14"/>
                <a:gd name="T11" fmla="*/ 24 h 24"/>
                <a:gd name="T12" fmla="*/ 4 w 14"/>
                <a:gd name="T13" fmla="*/ 24 h 24"/>
                <a:gd name="T14" fmla="*/ 9 w 14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4">
                  <a:moveTo>
                    <a:pt x="9" y="24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16"/>
                    <a:pt x="12" y="7"/>
                    <a:pt x="8" y="0"/>
                  </a:cubicBezTo>
                  <a:cubicBezTo>
                    <a:pt x="7" y="1"/>
                    <a:pt x="6" y="3"/>
                    <a:pt x="6" y="4"/>
                  </a:cubicBezTo>
                  <a:cubicBezTo>
                    <a:pt x="4" y="6"/>
                    <a:pt x="3" y="8"/>
                    <a:pt x="3" y="10"/>
                  </a:cubicBezTo>
                  <a:cubicBezTo>
                    <a:pt x="1" y="15"/>
                    <a:pt x="0" y="20"/>
                    <a:pt x="0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9" y="24"/>
                    <a:pt x="9" y="24"/>
                    <a:pt x="9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3" name="Freeform 120"/>
            <p:cNvSpPr>
              <a:spLocks/>
            </p:cNvSpPr>
            <p:nvPr/>
          </p:nvSpPr>
          <p:spPr bwMode="auto">
            <a:xfrm>
              <a:off x="6842125" y="1674813"/>
              <a:ext cx="758825" cy="669925"/>
            </a:xfrm>
            <a:custGeom>
              <a:avLst/>
              <a:gdLst>
                <a:gd name="T0" fmla="*/ 603 w 1194"/>
                <a:gd name="T1" fmla="*/ 46 h 1051"/>
                <a:gd name="T2" fmla="*/ 881 w 1194"/>
                <a:gd name="T3" fmla="*/ 279 h 1051"/>
                <a:gd name="T4" fmla="*/ 878 w 1194"/>
                <a:gd name="T5" fmla="*/ 283 h 1051"/>
                <a:gd name="T6" fmla="*/ 876 w 1194"/>
                <a:gd name="T7" fmla="*/ 349 h 1051"/>
                <a:gd name="T8" fmla="*/ 590 w 1194"/>
                <a:gd name="T9" fmla="*/ 576 h 1051"/>
                <a:gd name="T10" fmla="*/ 306 w 1194"/>
                <a:gd name="T11" fmla="*/ 352 h 1051"/>
                <a:gd name="T12" fmla="*/ 302 w 1194"/>
                <a:gd name="T13" fmla="*/ 362 h 1051"/>
                <a:gd name="T14" fmla="*/ 581 w 1194"/>
                <a:gd name="T15" fmla="*/ 594 h 1051"/>
                <a:gd name="T16" fmla="*/ 577 w 1194"/>
                <a:gd name="T17" fmla="*/ 599 h 1051"/>
                <a:gd name="T18" fmla="*/ 575 w 1194"/>
                <a:gd name="T19" fmla="*/ 665 h 1051"/>
                <a:gd name="T20" fmla="*/ 290 w 1194"/>
                <a:gd name="T21" fmla="*/ 892 h 1051"/>
                <a:gd name="T22" fmla="*/ 7 w 1194"/>
                <a:gd name="T23" fmla="*/ 665 h 1051"/>
                <a:gd name="T24" fmla="*/ 5 w 1194"/>
                <a:gd name="T25" fmla="*/ 668 h 1051"/>
                <a:gd name="T26" fmla="*/ 2 w 1194"/>
                <a:gd name="T27" fmla="*/ 672 h 1051"/>
                <a:gd name="T28" fmla="*/ 0 w 1194"/>
                <a:gd name="T29" fmla="*/ 676 h 1051"/>
                <a:gd name="T30" fmla="*/ 283 w 1194"/>
                <a:gd name="T31" fmla="*/ 905 h 1051"/>
                <a:gd name="T32" fmla="*/ 278 w 1194"/>
                <a:gd name="T33" fmla="*/ 912 h 1051"/>
                <a:gd name="T34" fmla="*/ 277 w 1194"/>
                <a:gd name="T35" fmla="*/ 979 h 1051"/>
                <a:gd name="T36" fmla="*/ 212 w 1194"/>
                <a:gd name="T37" fmla="*/ 1051 h 1051"/>
                <a:gd name="T38" fmla="*/ 290 w 1194"/>
                <a:gd name="T39" fmla="*/ 988 h 1051"/>
                <a:gd name="T40" fmla="*/ 299 w 1194"/>
                <a:gd name="T41" fmla="*/ 976 h 1051"/>
                <a:gd name="T42" fmla="*/ 302 w 1194"/>
                <a:gd name="T43" fmla="*/ 923 h 1051"/>
                <a:gd name="T44" fmla="*/ 293 w 1194"/>
                <a:gd name="T45" fmla="*/ 947 h 1051"/>
                <a:gd name="T46" fmla="*/ 283 w 1194"/>
                <a:gd name="T47" fmla="*/ 947 h 1051"/>
                <a:gd name="T48" fmla="*/ 287 w 1194"/>
                <a:gd name="T49" fmla="*/ 927 h 1051"/>
                <a:gd name="T50" fmla="*/ 296 w 1194"/>
                <a:gd name="T51" fmla="*/ 913 h 1051"/>
                <a:gd name="T52" fmla="*/ 305 w 1194"/>
                <a:gd name="T53" fmla="*/ 905 h 1051"/>
                <a:gd name="T54" fmla="*/ 590 w 1194"/>
                <a:gd name="T55" fmla="*/ 672 h 1051"/>
                <a:gd name="T56" fmla="*/ 599 w 1194"/>
                <a:gd name="T57" fmla="*/ 661 h 1051"/>
                <a:gd name="T58" fmla="*/ 602 w 1194"/>
                <a:gd name="T59" fmla="*/ 607 h 1051"/>
                <a:gd name="T60" fmla="*/ 593 w 1194"/>
                <a:gd name="T61" fmla="*/ 631 h 1051"/>
                <a:gd name="T62" fmla="*/ 583 w 1194"/>
                <a:gd name="T63" fmla="*/ 631 h 1051"/>
                <a:gd name="T64" fmla="*/ 587 w 1194"/>
                <a:gd name="T65" fmla="*/ 611 h 1051"/>
                <a:gd name="T66" fmla="*/ 596 w 1194"/>
                <a:gd name="T67" fmla="*/ 597 h 1051"/>
                <a:gd name="T68" fmla="*/ 605 w 1194"/>
                <a:gd name="T69" fmla="*/ 589 h 1051"/>
                <a:gd name="T70" fmla="*/ 891 w 1194"/>
                <a:gd name="T71" fmla="*/ 357 h 1051"/>
                <a:gd name="T72" fmla="*/ 900 w 1194"/>
                <a:gd name="T73" fmla="*/ 345 h 1051"/>
                <a:gd name="T74" fmla="*/ 903 w 1194"/>
                <a:gd name="T75" fmla="*/ 292 h 1051"/>
                <a:gd name="T76" fmla="*/ 894 w 1194"/>
                <a:gd name="T77" fmla="*/ 316 h 1051"/>
                <a:gd name="T78" fmla="*/ 884 w 1194"/>
                <a:gd name="T79" fmla="*/ 316 h 1051"/>
                <a:gd name="T80" fmla="*/ 888 w 1194"/>
                <a:gd name="T81" fmla="*/ 296 h 1051"/>
                <a:gd name="T82" fmla="*/ 897 w 1194"/>
                <a:gd name="T83" fmla="*/ 282 h 1051"/>
                <a:gd name="T84" fmla="*/ 906 w 1194"/>
                <a:gd name="T85" fmla="*/ 273 h 1051"/>
                <a:gd name="T86" fmla="*/ 1191 w 1194"/>
                <a:gd name="T87" fmla="*/ 41 h 1051"/>
                <a:gd name="T88" fmla="*/ 1194 w 1194"/>
                <a:gd name="T89" fmla="*/ 29 h 1051"/>
                <a:gd name="T90" fmla="*/ 1194 w 1194"/>
                <a:gd name="T91" fmla="*/ 0 h 1051"/>
                <a:gd name="T92" fmla="*/ 1188 w 1194"/>
                <a:gd name="T93" fmla="*/ 20 h 1051"/>
                <a:gd name="T94" fmla="*/ 1175 w 1194"/>
                <a:gd name="T95" fmla="*/ 0 h 1051"/>
                <a:gd name="T96" fmla="*/ 1176 w 1194"/>
                <a:gd name="T97" fmla="*/ 34 h 1051"/>
                <a:gd name="T98" fmla="*/ 891 w 1194"/>
                <a:gd name="T99" fmla="*/ 261 h 1051"/>
                <a:gd name="T100" fmla="*/ 607 w 1194"/>
                <a:gd name="T101" fmla="*/ 37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94" h="1051">
                  <a:moveTo>
                    <a:pt x="604" y="41"/>
                  </a:moveTo>
                  <a:cubicBezTo>
                    <a:pt x="603" y="42"/>
                    <a:pt x="602" y="43"/>
                    <a:pt x="601" y="45"/>
                  </a:cubicBezTo>
                  <a:cubicBezTo>
                    <a:pt x="602" y="45"/>
                    <a:pt x="602" y="46"/>
                    <a:pt x="603" y="46"/>
                  </a:cubicBezTo>
                  <a:cubicBezTo>
                    <a:pt x="603" y="46"/>
                    <a:pt x="603" y="46"/>
                    <a:pt x="882" y="273"/>
                  </a:cubicBezTo>
                  <a:cubicBezTo>
                    <a:pt x="883" y="273"/>
                    <a:pt x="883" y="274"/>
                    <a:pt x="884" y="274"/>
                  </a:cubicBezTo>
                  <a:cubicBezTo>
                    <a:pt x="883" y="276"/>
                    <a:pt x="882" y="278"/>
                    <a:pt x="881" y="279"/>
                  </a:cubicBezTo>
                  <a:cubicBezTo>
                    <a:pt x="880" y="281"/>
                    <a:pt x="879" y="282"/>
                    <a:pt x="878" y="283"/>
                  </a:cubicBezTo>
                  <a:cubicBezTo>
                    <a:pt x="878" y="283"/>
                    <a:pt x="878" y="283"/>
                    <a:pt x="878" y="283"/>
                  </a:cubicBezTo>
                  <a:cubicBezTo>
                    <a:pt x="878" y="283"/>
                    <a:pt x="878" y="283"/>
                    <a:pt x="878" y="283"/>
                  </a:cubicBezTo>
                  <a:cubicBezTo>
                    <a:pt x="873" y="293"/>
                    <a:pt x="870" y="304"/>
                    <a:pt x="870" y="316"/>
                  </a:cubicBezTo>
                  <a:cubicBezTo>
                    <a:pt x="870" y="327"/>
                    <a:pt x="873" y="338"/>
                    <a:pt x="878" y="348"/>
                  </a:cubicBezTo>
                  <a:cubicBezTo>
                    <a:pt x="878" y="348"/>
                    <a:pt x="877" y="349"/>
                    <a:pt x="876" y="349"/>
                  </a:cubicBezTo>
                  <a:cubicBezTo>
                    <a:pt x="596" y="576"/>
                    <a:pt x="596" y="576"/>
                    <a:pt x="596" y="576"/>
                  </a:cubicBezTo>
                  <a:cubicBezTo>
                    <a:pt x="595" y="577"/>
                    <a:pt x="594" y="579"/>
                    <a:pt x="593" y="580"/>
                  </a:cubicBezTo>
                  <a:cubicBezTo>
                    <a:pt x="592" y="579"/>
                    <a:pt x="591" y="577"/>
                    <a:pt x="590" y="576"/>
                  </a:cubicBezTo>
                  <a:cubicBezTo>
                    <a:pt x="311" y="349"/>
                    <a:pt x="311" y="349"/>
                    <a:pt x="311" y="349"/>
                  </a:cubicBezTo>
                  <a:cubicBezTo>
                    <a:pt x="310" y="349"/>
                    <a:pt x="309" y="348"/>
                    <a:pt x="309" y="348"/>
                  </a:cubicBezTo>
                  <a:cubicBezTo>
                    <a:pt x="308" y="349"/>
                    <a:pt x="307" y="350"/>
                    <a:pt x="306" y="352"/>
                  </a:cubicBezTo>
                  <a:cubicBezTo>
                    <a:pt x="305" y="353"/>
                    <a:pt x="304" y="354"/>
                    <a:pt x="303" y="356"/>
                  </a:cubicBezTo>
                  <a:cubicBezTo>
                    <a:pt x="302" y="357"/>
                    <a:pt x="301" y="359"/>
                    <a:pt x="300" y="361"/>
                  </a:cubicBezTo>
                  <a:cubicBezTo>
                    <a:pt x="301" y="361"/>
                    <a:pt x="301" y="362"/>
                    <a:pt x="302" y="362"/>
                  </a:cubicBezTo>
                  <a:cubicBezTo>
                    <a:pt x="302" y="362"/>
                    <a:pt x="302" y="362"/>
                    <a:pt x="582" y="589"/>
                  </a:cubicBezTo>
                  <a:cubicBezTo>
                    <a:pt x="583" y="589"/>
                    <a:pt x="583" y="590"/>
                    <a:pt x="584" y="590"/>
                  </a:cubicBezTo>
                  <a:cubicBezTo>
                    <a:pt x="583" y="592"/>
                    <a:pt x="582" y="593"/>
                    <a:pt x="581" y="594"/>
                  </a:cubicBezTo>
                  <a:cubicBezTo>
                    <a:pt x="580" y="596"/>
                    <a:pt x="579" y="597"/>
                    <a:pt x="578" y="598"/>
                  </a:cubicBezTo>
                  <a:cubicBezTo>
                    <a:pt x="578" y="598"/>
                    <a:pt x="578" y="598"/>
                    <a:pt x="578" y="598"/>
                  </a:cubicBezTo>
                  <a:cubicBezTo>
                    <a:pt x="577" y="598"/>
                    <a:pt x="577" y="598"/>
                    <a:pt x="577" y="599"/>
                  </a:cubicBezTo>
                  <a:cubicBezTo>
                    <a:pt x="572" y="609"/>
                    <a:pt x="569" y="620"/>
                    <a:pt x="569" y="631"/>
                  </a:cubicBezTo>
                  <a:cubicBezTo>
                    <a:pt x="569" y="643"/>
                    <a:pt x="572" y="653"/>
                    <a:pt x="577" y="664"/>
                  </a:cubicBezTo>
                  <a:cubicBezTo>
                    <a:pt x="577" y="664"/>
                    <a:pt x="576" y="665"/>
                    <a:pt x="575" y="665"/>
                  </a:cubicBezTo>
                  <a:cubicBezTo>
                    <a:pt x="296" y="892"/>
                    <a:pt x="296" y="892"/>
                    <a:pt x="296" y="892"/>
                  </a:cubicBezTo>
                  <a:cubicBezTo>
                    <a:pt x="295" y="893"/>
                    <a:pt x="294" y="894"/>
                    <a:pt x="293" y="895"/>
                  </a:cubicBezTo>
                  <a:cubicBezTo>
                    <a:pt x="292" y="894"/>
                    <a:pt x="291" y="893"/>
                    <a:pt x="290" y="892"/>
                  </a:cubicBezTo>
                  <a:cubicBezTo>
                    <a:pt x="10" y="665"/>
                    <a:pt x="10" y="665"/>
                    <a:pt x="10" y="665"/>
                  </a:cubicBezTo>
                  <a:cubicBezTo>
                    <a:pt x="9" y="665"/>
                    <a:pt x="8" y="664"/>
                    <a:pt x="8" y="664"/>
                  </a:cubicBezTo>
                  <a:cubicBezTo>
                    <a:pt x="8" y="664"/>
                    <a:pt x="8" y="665"/>
                    <a:pt x="7" y="665"/>
                  </a:cubicBezTo>
                  <a:cubicBezTo>
                    <a:pt x="7" y="666"/>
                    <a:pt x="6" y="667"/>
                    <a:pt x="6" y="668"/>
                  </a:cubicBezTo>
                  <a:cubicBezTo>
                    <a:pt x="6" y="668"/>
                    <a:pt x="5" y="668"/>
                    <a:pt x="5" y="668"/>
                  </a:cubicBezTo>
                  <a:cubicBezTo>
                    <a:pt x="5" y="668"/>
                    <a:pt x="5" y="668"/>
                    <a:pt x="5" y="668"/>
                  </a:cubicBezTo>
                  <a:cubicBezTo>
                    <a:pt x="5" y="668"/>
                    <a:pt x="4" y="669"/>
                    <a:pt x="4" y="669"/>
                  </a:cubicBezTo>
                  <a:cubicBezTo>
                    <a:pt x="4" y="670"/>
                    <a:pt x="3" y="671"/>
                    <a:pt x="3" y="672"/>
                  </a:cubicBezTo>
                  <a:cubicBezTo>
                    <a:pt x="3" y="672"/>
                    <a:pt x="3" y="672"/>
                    <a:pt x="2" y="672"/>
                  </a:cubicBezTo>
                  <a:cubicBezTo>
                    <a:pt x="2" y="672"/>
                    <a:pt x="2" y="672"/>
                    <a:pt x="2" y="672"/>
                  </a:cubicBezTo>
                  <a:cubicBezTo>
                    <a:pt x="2" y="673"/>
                    <a:pt x="1" y="673"/>
                    <a:pt x="1" y="674"/>
                  </a:cubicBezTo>
                  <a:cubicBezTo>
                    <a:pt x="1" y="674"/>
                    <a:pt x="0" y="675"/>
                    <a:pt x="0" y="676"/>
                  </a:cubicBezTo>
                  <a:cubicBezTo>
                    <a:pt x="1" y="676"/>
                    <a:pt x="1" y="677"/>
                    <a:pt x="2" y="677"/>
                  </a:cubicBezTo>
                  <a:cubicBezTo>
                    <a:pt x="2" y="677"/>
                    <a:pt x="2" y="677"/>
                    <a:pt x="281" y="904"/>
                  </a:cubicBezTo>
                  <a:cubicBezTo>
                    <a:pt x="282" y="904"/>
                    <a:pt x="282" y="905"/>
                    <a:pt x="283" y="905"/>
                  </a:cubicBezTo>
                  <a:cubicBezTo>
                    <a:pt x="283" y="906"/>
                    <a:pt x="282" y="907"/>
                    <a:pt x="281" y="908"/>
                  </a:cubicBezTo>
                  <a:cubicBezTo>
                    <a:pt x="281" y="909"/>
                    <a:pt x="280" y="909"/>
                    <a:pt x="280" y="910"/>
                  </a:cubicBezTo>
                  <a:cubicBezTo>
                    <a:pt x="279" y="911"/>
                    <a:pt x="279" y="911"/>
                    <a:pt x="278" y="912"/>
                  </a:cubicBezTo>
                  <a:cubicBezTo>
                    <a:pt x="278" y="913"/>
                    <a:pt x="277" y="914"/>
                    <a:pt x="277" y="914"/>
                  </a:cubicBezTo>
                  <a:cubicBezTo>
                    <a:pt x="272" y="925"/>
                    <a:pt x="269" y="935"/>
                    <a:pt x="269" y="947"/>
                  </a:cubicBezTo>
                  <a:cubicBezTo>
                    <a:pt x="269" y="958"/>
                    <a:pt x="272" y="969"/>
                    <a:pt x="277" y="979"/>
                  </a:cubicBezTo>
                  <a:cubicBezTo>
                    <a:pt x="277" y="979"/>
                    <a:pt x="276" y="980"/>
                    <a:pt x="275" y="980"/>
                  </a:cubicBezTo>
                  <a:cubicBezTo>
                    <a:pt x="248" y="1002"/>
                    <a:pt x="224" y="1022"/>
                    <a:pt x="202" y="1040"/>
                  </a:cubicBezTo>
                  <a:cubicBezTo>
                    <a:pt x="205" y="1044"/>
                    <a:pt x="209" y="1047"/>
                    <a:pt x="212" y="1051"/>
                  </a:cubicBezTo>
                  <a:cubicBezTo>
                    <a:pt x="284" y="993"/>
                    <a:pt x="284" y="993"/>
                    <a:pt x="284" y="993"/>
                  </a:cubicBezTo>
                  <a:cubicBezTo>
                    <a:pt x="285" y="993"/>
                    <a:pt x="285" y="992"/>
                    <a:pt x="286" y="992"/>
                  </a:cubicBezTo>
                  <a:cubicBezTo>
                    <a:pt x="287" y="991"/>
                    <a:pt x="288" y="989"/>
                    <a:pt x="290" y="988"/>
                  </a:cubicBezTo>
                  <a:cubicBezTo>
                    <a:pt x="291" y="987"/>
                    <a:pt x="292" y="986"/>
                    <a:pt x="293" y="985"/>
                  </a:cubicBezTo>
                  <a:cubicBezTo>
                    <a:pt x="294" y="984"/>
                    <a:pt x="295" y="981"/>
                    <a:pt x="296" y="980"/>
                  </a:cubicBezTo>
                  <a:cubicBezTo>
                    <a:pt x="297" y="979"/>
                    <a:pt x="298" y="977"/>
                    <a:pt x="299" y="976"/>
                  </a:cubicBezTo>
                  <a:cubicBezTo>
                    <a:pt x="300" y="974"/>
                    <a:pt x="301" y="973"/>
                    <a:pt x="302" y="971"/>
                  </a:cubicBezTo>
                  <a:cubicBezTo>
                    <a:pt x="306" y="964"/>
                    <a:pt x="308" y="955"/>
                    <a:pt x="308" y="947"/>
                  </a:cubicBezTo>
                  <a:cubicBezTo>
                    <a:pt x="308" y="938"/>
                    <a:pt x="306" y="930"/>
                    <a:pt x="302" y="923"/>
                  </a:cubicBezTo>
                  <a:cubicBezTo>
                    <a:pt x="301" y="924"/>
                    <a:pt x="299" y="926"/>
                    <a:pt x="299" y="927"/>
                  </a:cubicBezTo>
                  <a:cubicBezTo>
                    <a:pt x="297" y="929"/>
                    <a:pt x="296" y="931"/>
                    <a:pt x="296" y="933"/>
                  </a:cubicBezTo>
                  <a:cubicBezTo>
                    <a:pt x="294" y="937"/>
                    <a:pt x="293" y="943"/>
                    <a:pt x="293" y="947"/>
                  </a:cubicBezTo>
                  <a:cubicBezTo>
                    <a:pt x="293" y="951"/>
                    <a:pt x="292" y="956"/>
                    <a:pt x="290" y="961"/>
                  </a:cubicBezTo>
                  <a:cubicBezTo>
                    <a:pt x="290" y="963"/>
                    <a:pt x="289" y="965"/>
                    <a:pt x="287" y="967"/>
                  </a:cubicBezTo>
                  <a:cubicBezTo>
                    <a:pt x="285" y="961"/>
                    <a:pt x="283" y="953"/>
                    <a:pt x="283" y="947"/>
                  </a:cubicBezTo>
                  <a:cubicBezTo>
                    <a:pt x="283" y="947"/>
                    <a:pt x="283" y="947"/>
                    <a:pt x="283" y="947"/>
                  </a:cubicBezTo>
                  <a:cubicBezTo>
                    <a:pt x="283" y="947"/>
                    <a:pt x="283" y="947"/>
                    <a:pt x="283" y="947"/>
                  </a:cubicBezTo>
                  <a:cubicBezTo>
                    <a:pt x="283" y="940"/>
                    <a:pt x="285" y="933"/>
                    <a:pt x="287" y="927"/>
                  </a:cubicBezTo>
                  <a:cubicBezTo>
                    <a:pt x="288" y="926"/>
                    <a:pt x="289" y="924"/>
                    <a:pt x="290" y="921"/>
                  </a:cubicBezTo>
                  <a:cubicBezTo>
                    <a:pt x="291" y="920"/>
                    <a:pt x="292" y="918"/>
                    <a:pt x="293" y="917"/>
                  </a:cubicBezTo>
                  <a:cubicBezTo>
                    <a:pt x="294" y="916"/>
                    <a:pt x="295" y="914"/>
                    <a:pt x="296" y="913"/>
                  </a:cubicBezTo>
                  <a:cubicBezTo>
                    <a:pt x="297" y="912"/>
                    <a:pt x="298" y="911"/>
                    <a:pt x="300" y="909"/>
                  </a:cubicBezTo>
                  <a:cubicBezTo>
                    <a:pt x="301" y="908"/>
                    <a:pt x="302" y="907"/>
                    <a:pt x="303" y="906"/>
                  </a:cubicBezTo>
                  <a:cubicBezTo>
                    <a:pt x="304" y="906"/>
                    <a:pt x="304" y="905"/>
                    <a:pt x="305" y="905"/>
                  </a:cubicBezTo>
                  <a:cubicBezTo>
                    <a:pt x="584" y="677"/>
                    <a:pt x="584" y="677"/>
                    <a:pt x="584" y="677"/>
                  </a:cubicBezTo>
                  <a:cubicBezTo>
                    <a:pt x="585" y="677"/>
                    <a:pt x="585" y="676"/>
                    <a:pt x="586" y="676"/>
                  </a:cubicBezTo>
                  <a:cubicBezTo>
                    <a:pt x="587" y="675"/>
                    <a:pt x="588" y="673"/>
                    <a:pt x="590" y="672"/>
                  </a:cubicBezTo>
                  <a:cubicBezTo>
                    <a:pt x="591" y="671"/>
                    <a:pt x="592" y="670"/>
                    <a:pt x="593" y="669"/>
                  </a:cubicBezTo>
                  <a:cubicBezTo>
                    <a:pt x="594" y="668"/>
                    <a:pt x="595" y="666"/>
                    <a:pt x="596" y="665"/>
                  </a:cubicBezTo>
                  <a:cubicBezTo>
                    <a:pt x="597" y="664"/>
                    <a:pt x="598" y="662"/>
                    <a:pt x="599" y="661"/>
                  </a:cubicBezTo>
                  <a:cubicBezTo>
                    <a:pt x="600" y="658"/>
                    <a:pt x="601" y="657"/>
                    <a:pt x="602" y="655"/>
                  </a:cubicBezTo>
                  <a:cubicBezTo>
                    <a:pt x="606" y="648"/>
                    <a:pt x="608" y="640"/>
                    <a:pt x="608" y="631"/>
                  </a:cubicBezTo>
                  <a:cubicBezTo>
                    <a:pt x="608" y="623"/>
                    <a:pt x="606" y="615"/>
                    <a:pt x="602" y="607"/>
                  </a:cubicBezTo>
                  <a:cubicBezTo>
                    <a:pt x="601" y="608"/>
                    <a:pt x="599" y="610"/>
                    <a:pt x="599" y="611"/>
                  </a:cubicBezTo>
                  <a:cubicBezTo>
                    <a:pt x="597" y="614"/>
                    <a:pt x="596" y="616"/>
                    <a:pt x="596" y="618"/>
                  </a:cubicBezTo>
                  <a:cubicBezTo>
                    <a:pt x="594" y="622"/>
                    <a:pt x="593" y="627"/>
                    <a:pt x="593" y="631"/>
                  </a:cubicBezTo>
                  <a:cubicBezTo>
                    <a:pt x="593" y="636"/>
                    <a:pt x="592" y="641"/>
                    <a:pt x="590" y="645"/>
                  </a:cubicBezTo>
                  <a:cubicBezTo>
                    <a:pt x="590" y="647"/>
                    <a:pt x="589" y="649"/>
                    <a:pt x="587" y="651"/>
                  </a:cubicBezTo>
                  <a:cubicBezTo>
                    <a:pt x="585" y="645"/>
                    <a:pt x="583" y="638"/>
                    <a:pt x="583" y="631"/>
                  </a:cubicBezTo>
                  <a:cubicBezTo>
                    <a:pt x="583" y="631"/>
                    <a:pt x="583" y="631"/>
                    <a:pt x="583" y="631"/>
                  </a:cubicBezTo>
                  <a:cubicBezTo>
                    <a:pt x="583" y="631"/>
                    <a:pt x="583" y="631"/>
                    <a:pt x="583" y="631"/>
                  </a:cubicBezTo>
                  <a:cubicBezTo>
                    <a:pt x="583" y="625"/>
                    <a:pt x="585" y="617"/>
                    <a:pt x="587" y="611"/>
                  </a:cubicBezTo>
                  <a:cubicBezTo>
                    <a:pt x="588" y="610"/>
                    <a:pt x="589" y="608"/>
                    <a:pt x="590" y="606"/>
                  </a:cubicBezTo>
                  <a:cubicBezTo>
                    <a:pt x="591" y="605"/>
                    <a:pt x="592" y="603"/>
                    <a:pt x="593" y="602"/>
                  </a:cubicBezTo>
                  <a:cubicBezTo>
                    <a:pt x="594" y="601"/>
                    <a:pt x="595" y="599"/>
                    <a:pt x="596" y="597"/>
                  </a:cubicBezTo>
                  <a:cubicBezTo>
                    <a:pt x="597" y="596"/>
                    <a:pt x="598" y="595"/>
                    <a:pt x="600" y="593"/>
                  </a:cubicBezTo>
                  <a:cubicBezTo>
                    <a:pt x="601" y="592"/>
                    <a:pt x="602" y="591"/>
                    <a:pt x="603" y="590"/>
                  </a:cubicBezTo>
                  <a:cubicBezTo>
                    <a:pt x="604" y="590"/>
                    <a:pt x="604" y="589"/>
                    <a:pt x="605" y="589"/>
                  </a:cubicBezTo>
                  <a:cubicBezTo>
                    <a:pt x="885" y="362"/>
                    <a:pt x="885" y="362"/>
                    <a:pt x="885" y="362"/>
                  </a:cubicBezTo>
                  <a:cubicBezTo>
                    <a:pt x="886" y="362"/>
                    <a:pt x="886" y="361"/>
                    <a:pt x="887" y="361"/>
                  </a:cubicBezTo>
                  <a:cubicBezTo>
                    <a:pt x="888" y="360"/>
                    <a:pt x="889" y="358"/>
                    <a:pt x="891" y="357"/>
                  </a:cubicBezTo>
                  <a:cubicBezTo>
                    <a:pt x="892" y="356"/>
                    <a:pt x="893" y="354"/>
                    <a:pt x="894" y="353"/>
                  </a:cubicBezTo>
                  <a:cubicBezTo>
                    <a:pt x="895" y="352"/>
                    <a:pt x="896" y="350"/>
                    <a:pt x="897" y="349"/>
                  </a:cubicBezTo>
                  <a:cubicBezTo>
                    <a:pt x="898" y="348"/>
                    <a:pt x="899" y="346"/>
                    <a:pt x="900" y="345"/>
                  </a:cubicBezTo>
                  <a:cubicBezTo>
                    <a:pt x="901" y="343"/>
                    <a:pt x="902" y="342"/>
                    <a:pt x="903" y="340"/>
                  </a:cubicBezTo>
                  <a:cubicBezTo>
                    <a:pt x="907" y="332"/>
                    <a:pt x="909" y="324"/>
                    <a:pt x="909" y="316"/>
                  </a:cubicBezTo>
                  <a:cubicBezTo>
                    <a:pt x="909" y="307"/>
                    <a:pt x="907" y="299"/>
                    <a:pt x="903" y="292"/>
                  </a:cubicBezTo>
                  <a:cubicBezTo>
                    <a:pt x="902" y="293"/>
                    <a:pt x="900" y="295"/>
                    <a:pt x="900" y="296"/>
                  </a:cubicBezTo>
                  <a:cubicBezTo>
                    <a:pt x="898" y="298"/>
                    <a:pt x="897" y="300"/>
                    <a:pt x="897" y="302"/>
                  </a:cubicBezTo>
                  <a:cubicBezTo>
                    <a:pt x="895" y="307"/>
                    <a:pt x="894" y="312"/>
                    <a:pt x="894" y="316"/>
                  </a:cubicBezTo>
                  <a:cubicBezTo>
                    <a:pt x="894" y="320"/>
                    <a:pt x="893" y="325"/>
                    <a:pt x="891" y="330"/>
                  </a:cubicBezTo>
                  <a:cubicBezTo>
                    <a:pt x="891" y="332"/>
                    <a:pt x="890" y="334"/>
                    <a:pt x="888" y="336"/>
                  </a:cubicBezTo>
                  <a:cubicBezTo>
                    <a:pt x="886" y="330"/>
                    <a:pt x="884" y="322"/>
                    <a:pt x="884" y="316"/>
                  </a:cubicBezTo>
                  <a:cubicBezTo>
                    <a:pt x="884" y="316"/>
                    <a:pt x="884" y="316"/>
                    <a:pt x="884" y="316"/>
                  </a:cubicBezTo>
                  <a:cubicBezTo>
                    <a:pt x="884" y="316"/>
                    <a:pt x="884" y="316"/>
                    <a:pt x="884" y="316"/>
                  </a:cubicBezTo>
                  <a:cubicBezTo>
                    <a:pt x="884" y="309"/>
                    <a:pt x="886" y="302"/>
                    <a:pt x="888" y="296"/>
                  </a:cubicBezTo>
                  <a:cubicBezTo>
                    <a:pt x="889" y="295"/>
                    <a:pt x="890" y="292"/>
                    <a:pt x="891" y="290"/>
                  </a:cubicBezTo>
                  <a:cubicBezTo>
                    <a:pt x="892" y="289"/>
                    <a:pt x="893" y="287"/>
                    <a:pt x="894" y="286"/>
                  </a:cubicBezTo>
                  <a:cubicBezTo>
                    <a:pt x="895" y="285"/>
                    <a:pt x="896" y="283"/>
                    <a:pt x="897" y="282"/>
                  </a:cubicBezTo>
                  <a:cubicBezTo>
                    <a:pt x="898" y="281"/>
                    <a:pt x="899" y="280"/>
                    <a:pt x="901" y="278"/>
                  </a:cubicBezTo>
                  <a:cubicBezTo>
                    <a:pt x="902" y="277"/>
                    <a:pt x="903" y="276"/>
                    <a:pt x="904" y="275"/>
                  </a:cubicBezTo>
                  <a:cubicBezTo>
                    <a:pt x="905" y="275"/>
                    <a:pt x="905" y="273"/>
                    <a:pt x="906" y="273"/>
                  </a:cubicBezTo>
                  <a:cubicBezTo>
                    <a:pt x="1185" y="46"/>
                    <a:pt x="1185" y="46"/>
                    <a:pt x="1185" y="46"/>
                  </a:cubicBezTo>
                  <a:cubicBezTo>
                    <a:pt x="1186" y="46"/>
                    <a:pt x="1186" y="45"/>
                    <a:pt x="1187" y="45"/>
                  </a:cubicBezTo>
                  <a:cubicBezTo>
                    <a:pt x="1188" y="44"/>
                    <a:pt x="1189" y="42"/>
                    <a:pt x="1191" y="41"/>
                  </a:cubicBezTo>
                  <a:cubicBezTo>
                    <a:pt x="1192" y="40"/>
                    <a:pt x="1193" y="39"/>
                    <a:pt x="1194" y="38"/>
                  </a:cubicBezTo>
                  <a:cubicBezTo>
                    <a:pt x="1194" y="32"/>
                    <a:pt x="1194" y="31"/>
                    <a:pt x="1194" y="30"/>
                  </a:cubicBezTo>
                  <a:cubicBezTo>
                    <a:pt x="1194" y="30"/>
                    <a:pt x="1194" y="29"/>
                    <a:pt x="1194" y="29"/>
                  </a:cubicBezTo>
                  <a:cubicBezTo>
                    <a:pt x="1194" y="23"/>
                    <a:pt x="1194" y="21"/>
                    <a:pt x="1194" y="20"/>
                  </a:cubicBezTo>
                  <a:cubicBezTo>
                    <a:pt x="1194" y="20"/>
                    <a:pt x="1194" y="20"/>
                    <a:pt x="1194" y="20"/>
                  </a:cubicBezTo>
                  <a:cubicBezTo>
                    <a:pt x="1194" y="0"/>
                    <a:pt x="1194" y="0"/>
                    <a:pt x="1194" y="0"/>
                  </a:cubicBezTo>
                  <a:cubicBezTo>
                    <a:pt x="1194" y="2"/>
                    <a:pt x="1194" y="4"/>
                    <a:pt x="1194" y="7"/>
                  </a:cubicBezTo>
                  <a:cubicBezTo>
                    <a:pt x="1193" y="9"/>
                    <a:pt x="1192" y="11"/>
                    <a:pt x="1191" y="14"/>
                  </a:cubicBezTo>
                  <a:cubicBezTo>
                    <a:pt x="1191" y="16"/>
                    <a:pt x="1190" y="18"/>
                    <a:pt x="1188" y="20"/>
                  </a:cubicBezTo>
                  <a:cubicBezTo>
                    <a:pt x="1186" y="14"/>
                    <a:pt x="1184" y="6"/>
                    <a:pt x="1184" y="0"/>
                  </a:cubicBezTo>
                  <a:cubicBezTo>
                    <a:pt x="1179" y="0"/>
                    <a:pt x="1179" y="0"/>
                    <a:pt x="1179" y="0"/>
                  </a:cubicBezTo>
                  <a:cubicBezTo>
                    <a:pt x="1175" y="0"/>
                    <a:pt x="1175" y="0"/>
                    <a:pt x="1175" y="0"/>
                  </a:cubicBezTo>
                  <a:cubicBezTo>
                    <a:pt x="1170" y="0"/>
                    <a:pt x="1170" y="0"/>
                    <a:pt x="1170" y="0"/>
                  </a:cubicBezTo>
                  <a:cubicBezTo>
                    <a:pt x="1170" y="12"/>
                    <a:pt x="1173" y="22"/>
                    <a:pt x="1178" y="33"/>
                  </a:cubicBezTo>
                  <a:cubicBezTo>
                    <a:pt x="1178" y="33"/>
                    <a:pt x="1177" y="34"/>
                    <a:pt x="1176" y="34"/>
                  </a:cubicBezTo>
                  <a:cubicBezTo>
                    <a:pt x="897" y="261"/>
                    <a:pt x="897" y="261"/>
                    <a:pt x="897" y="261"/>
                  </a:cubicBezTo>
                  <a:cubicBezTo>
                    <a:pt x="896" y="262"/>
                    <a:pt x="895" y="263"/>
                    <a:pt x="894" y="264"/>
                  </a:cubicBezTo>
                  <a:cubicBezTo>
                    <a:pt x="893" y="263"/>
                    <a:pt x="892" y="262"/>
                    <a:pt x="891" y="261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11" y="34"/>
                    <a:pt x="610" y="33"/>
                    <a:pt x="610" y="33"/>
                  </a:cubicBezTo>
                  <a:cubicBezTo>
                    <a:pt x="609" y="34"/>
                    <a:pt x="608" y="35"/>
                    <a:pt x="607" y="37"/>
                  </a:cubicBezTo>
                  <a:cubicBezTo>
                    <a:pt x="606" y="38"/>
                    <a:pt x="605" y="39"/>
                    <a:pt x="604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4" name="Freeform 121"/>
            <p:cNvSpPr>
              <a:spLocks/>
            </p:cNvSpPr>
            <p:nvPr/>
          </p:nvSpPr>
          <p:spPr bwMode="auto">
            <a:xfrm>
              <a:off x="5884862" y="1674813"/>
              <a:ext cx="579438" cy="377825"/>
            </a:xfrm>
            <a:custGeom>
              <a:avLst/>
              <a:gdLst>
                <a:gd name="T0" fmla="*/ 584 w 909"/>
                <a:gd name="T1" fmla="*/ 274 h 594"/>
                <a:gd name="T2" fmla="*/ 584 w 909"/>
                <a:gd name="T3" fmla="*/ 275 h 594"/>
                <a:gd name="T4" fmla="*/ 578 w 909"/>
                <a:gd name="T5" fmla="*/ 284 h 594"/>
                <a:gd name="T6" fmla="*/ 570 w 909"/>
                <a:gd name="T7" fmla="*/ 315 h 594"/>
                <a:gd name="T8" fmla="*/ 576 w 909"/>
                <a:gd name="T9" fmla="*/ 349 h 594"/>
                <a:gd name="T10" fmla="*/ 281 w 909"/>
                <a:gd name="T11" fmla="*/ 569 h 594"/>
                <a:gd name="T12" fmla="*/ 9 w 909"/>
                <a:gd name="T13" fmla="*/ 349 h 594"/>
                <a:gd name="T14" fmla="*/ 6 w 909"/>
                <a:gd name="T15" fmla="*/ 353 h 594"/>
                <a:gd name="T16" fmla="*/ 0 w 909"/>
                <a:gd name="T17" fmla="*/ 361 h 594"/>
                <a:gd name="T18" fmla="*/ 2 w 909"/>
                <a:gd name="T19" fmla="*/ 362 h 594"/>
                <a:gd name="T20" fmla="*/ 73 w 909"/>
                <a:gd name="T21" fmla="*/ 584 h 594"/>
                <a:gd name="T22" fmla="*/ 346 w 909"/>
                <a:gd name="T23" fmla="*/ 578 h 594"/>
                <a:gd name="T24" fmla="*/ 567 w 909"/>
                <a:gd name="T25" fmla="*/ 576 h 594"/>
                <a:gd name="T26" fmla="*/ 330 w 909"/>
                <a:gd name="T27" fmla="*/ 568 h 594"/>
                <a:gd name="T28" fmla="*/ 587 w 909"/>
                <a:gd name="T29" fmla="*/ 360 h 594"/>
                <a:gd name="T30" fmla="*/ 594 w 909"/>
                <a:gd name="T31" fmla="*/ 353 h 594"/>
                <a:gd name="T32" fmla="*/ 600 w 909"/>
                <a:gd name="T33" fmla="*/ 345 h 594"/>
                <a:gd name="T34" fmla="*/ 609 w 909"/>
                <a:gd name="T35" fmla="*/ 315 h 594"/>
                <a:gd name="T36" fmla="*/ 600 w 909"/>
                <a:gd name="T37" fmla="*/ 295 h 594"/>
                <a:gd name="T38" fmla="*/ 594 w 909"/>
                <a:gd name="T39" fmla="*/ 315 h 594"/>
                <a:gd name="T40" fmla="*/ 588 w 909"/>
                <a:gd name="T41" fmla="*/ 335 h 594"/>
                <a:gd name="T42" fmla="*/ 588 w 909"/>
                <a:gd name="T43" fmla="*/ 335 h 594"/>
                <a:gd name="T44" fmla="*/ 588 w 909"/>
                <a:gd name="T45" fmla="*/ 295 h 594"/>
                <a:gd name="T46" fmla="*/ 594 w 909"/>
                <a:gd name="T47" fmla="*/ 286 h 594"/>
                <a:gd name="T48" fmla="*/ 601 w 909"/>
                <a:gd name="T49" fmla="*/ 277 h 594"/>
                <a:gd name="T50" fmla="*/ 606 w 909"/>
                <a:gd name="T51" fmla="*/ 273 h 594"/>
                <a:gd name="T52" fmla="*/ 887 w 909"/>
                <a:gd name="T53" fmla="*/ 45 h 594"/>
                <a:gd name="T54" fmla="*/ 894 w 909"/>
                <a:gd name="T55" fmla="*/ 38 h 594"/>
                <a:gd name="T56" fmla="*/ 900 w 909"/>
                <a:gd name="T57" fmla="*/ 29 h 594"/>
                <a:gd name="T58" fmla="*/ 909 w 909"/>
                <a:gd name="T59" fmla="*/ 0 h 594"/>
                <a:gd name="T60" fmla="*/ 899 w 909"/>
                <a:gd name="T61" fmla="*/ 0 h 594"/>
                <a:gd name="T62" fmla="*/ 892 w 909"/>
                <a:gd name="T63" fmla="*/ 13 h 594"/>
                <a:gd name="T64" fmla="*/ 889 w 909"/>
                <a:gd name="T65" fmla="*/ 19 h 594"/>
                <a:gd name="T66" fmla="*/ 884 w 909"/>
                <a:gd name="T67" fmla="*/ 0 h 594"/>
                <a:gd name="T68" fmla="*/ 875 w 909"/>
                <a:gd name="T69" fmla="*/ 0 h 594"/>
                <a:gd name="T70" fmla="*/ 878 w 909"/>
                <a:gd name="T71" fmla="*/ 33 h 594"/>
                <a:gd name="T72" fmla="*/ 597 w 909"/>
                <a:gd name="T73" fmla="*/ 261 h 594"/>
                <a:gd name="T74" fmla="*/ 591 w 909"/>
                <a:gd name="T75" fmla="*/ 261 h 594"/>
                <a:gd name="T76" fmla="*/ 309 w 909"/>
                <a:gd name="T77" fmla="*/ 33 h 594"/>
                <a:gd name="T78" fmla="*/ 306 w 909"/>
                <a:gd name="T79" fmla="*/ 37 h 594"/>
                <a:gd name="T80" fmla="*/ 301 w 909"/>
                <a:gd name="T81" fmla="*/ 45 h 594"/>
                <a:gd name="T82" fmla="*/ 582 w 909"/>
                <a:gd name="T83" fmla="*/ 273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09" h="594">
                  <a:moveTo>
                    <a:pt x="582" y="273"/>
                  </a:moveTo>
                  <a:cubicBezTo>
                    <a:pt x="583" y="273"/>
                    <a:pt x="583" y="274"/>
                    <a:pt x="584" y="274"/>
                  </a:cubicBezTo>
                  <a:cubicBezTo>
                    <a:pt x="584" y="274"/>
                    <a:pt x="583" y="274"/>
                    <a:pt x="583" y="275"/>
                  </a:cubicBezTo>
                  <a:cubicBezTo>
                    <a:pt x="584" y="275"/>
                    <a:pt x="584" y="275"/>
                    <a:pt x="584" y="275"/>
                  </a:cubicBezTo>
                  <a:cubicBezTo>
                    <a:pt x="583" y="277"/>
                    <a:pt x="582" y="278"/>
                    <a:pt x="581" y="279"/>
                  </a:cubicBezTo>
                  <a:cubicBezTo>
                    <a:pt x="580" y="282"/>
                    <a:pt x="579" y="283"/>
                    <a:pt x="578" y="284"/>
                  </a:cubicBezTo>
                  <a:cubicBezTo>
                    <a:pt x="578" y="284"/>
                    <a:pt x="578" y="283"/>
                    <a:pt x="577" y="283"/>
                  </a:cubicBezTo>
                  <a:cubicBezTo>
                    <a:pt x="573" y="293"/>
                    <a:pt x="570" y="304"/>
                    <a:pt x="570" y="315"/>
                  </a:cubicBezTo>
                  <a:cubicBezTo>
                    <a:pt x="570" y="327"/>
                    <a:pt x="573" y="337"/>
                    <a:pt x="578" y="348"/>
                  </a:cubicBezTo>
                  <a:cubicBezTo>
                    <a:pt x="578" y="348"/>
                    <a:pt x="577" y="349"/>
                    <a:pt x="576" y="349"/>
                  </a:cubicBezTo>
                  <a:cubicBezTo>
                    <a:pt x="384" y="504"/>
                    <a:pt x="324" y="553"/>
                    <a:pt x="305" y="569"/>
                  </a:cubicBezTo>
                  <a:cubicBezTo>
                    <a:pt x="297" y="569"/>
                    <a:pt x="289" y="569"/>
                    <a:pt x="281" y="569"/>
                  </a:cubicBezTo>
                  <a:cubicBezTo>
                    <a:pt x="11" y="350"/>
                    <a:pt x="11" y="350"/>
                    <a:pt x="11" y="350"/>
                  </a:cubicBezTo>
                  <a:cubicBezTo>
                    <a:pt x="10" y="350"/>
                    <a:pt x="9" y="349"/>
                    <a:pt x="9" y="349"/>
                  </a:cubicBezTo>
                  <a:cubicBezTo>
                    <a:pt x="9" y="349"/>
                    <a:pt x="9" y="349"/>
                    <a:pt x="9" y="349"/>
                  </a:cubicBezTo>
                  <a:cubicBezTo>
                    <a:pt x="8" y="350"/>
                    <a:pt x="7" y="351"/>
                    <a:pt x="6" y="353"/>
                  </a:cubicBezTo>
                  <a:cubicBezTo>
                    <a:pt x="5" y="354"/>
                    <a:pt x="4" y="355"/>
                    <a:pt x="3" y="357"/>
                  </a:cubicBezTo>
                  <a:cubicBezTo>
                    <a:pt x="2" y="358"/>
                    <a:pt x="1" y="359"/>
                    <a:pt x="0" y="361"/>
                  </a:cubicBezTo>
                  <a:cubicBezTo>
                    <a:pt x="0" y="361"/>
                    <a:pt x="0" y="361"/>
                    <a:pt x="0" y="361"/>
                  </a:cubicBezTo>
                  <a:cubicBezTo>
                    <a:pt x="1" y="361"/>
                    <a:pt x="1" y="362"/>
                    <a:pt x="2" y="362"/>
                  </a:cubicBezTo>
                  <a:cubicBezTo>
                    <a:pt x="158" y="489"/>
                    <a:pt x="227" y="545"/>
                    <a:pt x="257" y="570"/>
                  </a:cubicBezTo>
                  <a:cubicBezTo>
                    <a:pt x="194" y="572"/>
                    <a:pt x="132" y="577"/>
                    <a:pt x="73" y="584"/>
                  </a:cubicBezTo>
                  <a:cubicBezTo>
                    <a:pt x="72" y="588"/>
                    <a:pt x="71" y="591"/>
                    <a:pt x="69" y="594"/>
                  </a:cubicBezTo>
                  <a:cubicBezTo>
                    <a:pt x="156" y="583"/>
                    <a:pt x="248" y="578"/>
                    <a:pt x="346" y="578"/>
                  </a:cubicBezTo>
                  <a:cubicBezTo>
                    <a:pt x="414" y="578"/>
                    <a:pt x="485" y="580"/>
                    <a:pt x="563" y="585"/>
                  </a:cubicBezTo>
                  <a:cubicBezTo>
                    <a:pt x="564" y="582"/>
                    <a:pt x="565" y="579"/>
                    <a:pt x="567" y="576"/>
                  </a:cubicBezTo>
                  <a:cubicBezTo>
                    <a:pt x="487" y="571"/>
                    <a:pt x="415" y="568"/>
                    <a:pt x="346" y="568"/>
                  </a:cubicBezTo>
                  <a:cubicBezTo>
                    <a:pt x="341" y="568"/>
                    <a:pt x="336" y="568"/>
                    <a:pt x="330" y="568"/>
                  </a:cubicBezTo>
                  <a:cubicBezTo>
                    <a:pt x="584" y="362"/>
                    <a:pt x="585" y="361"/>
                    <a:pt x="585" y="361"/>
                  </a:cubicBezTo>
                  <a:cubicBezTo>
                    <a:pt x="586" y="361"/>
                    <a:pt x="586" y="360"/>
                    <a:pt x="587" y="360"/>
                  </a:cubicBezTo>
                  <a:cubicBezTo>
                    <a:pt x="588" y="359"/>
                    <a:pt x="589" y="357"/>
                    <a:pt x="591" y="356"/>
                  </a:cubicBezTo>
                  <a:cubicBezTo>
                    <a:pt x="592" y="355"/>
                    <a:pt x="593" y="354"/>
                    <a:pt x="594" y="353"/>
                  </a:cubicBezTo>
                  <a:cubicBezTo>
                    <a:pt x="595" y="352"/>
                    <a:pt x="596" y="350"/>
                    <a:pt x="597" y="349"/>
                  </a:cubicBezTo>
                  <a:cubicBezTo>
                    <a:pt x="598" y="348"/>
                    <a:pt x="599" y="346"/>
                    <a:pt x="600" y="345"/>
                  </a:cubicBezTo>
                  <a:cubicBezTo>
                    <a:pt x="601" y="342"/>
                    <a:pt x="602" y="341"/>
                    <a:pt x="603" y="339"/>
                  </a:cubicBezTo>
                  <a:cubicBezTo>
                    <a:pt x="607" y="332"/>
                    <a:pt x="609" y="324"/>
                    <a:pt x="609" y="315"/>
                  </a:cubicBezTo>
                  <a:cubicBezTo>
                    <a:pt x="609" y="307"/>
                    <a:pt x="607" y="299"/>
                    <a:pt x="603" y="291"/>
                  </a:cubicBezTo>
                  <a:cubicBezTo>
                    <a:pt x="602" y="293"/>
                    <a:pt x="600" y="294"/>
                    <a:pt x="600" y="295"/>
                  </a:cubicBezTo>
                  <a:cubicBezTo>
                    <a:pt x="598" y="297"/>
                    <a:pt x="597" y="300"/>
                    <a:pt x="597" y="302"/>
                  </a:cubicBezTo>
                  <a:cubicBezTo>
                    <a:pt x="595" y="306"/>
                    <a:pt x="594" y="311"/>
                    <a:pt x="594" y="315"/>
                  </a:cubicBezTo>
                  <a:cubicBezTo>
                    <a:pt x="594" y="320"/>
                    <a:pt x="593" y="325"/>
                    <a:pt x="591" y="329"/>
                  </a:cubicBezTo>
                  <a:cubicBezTo>
                    <a:pt x="591" y="331"/>
                    <a:pt x="590" y="333"/>
                    <a:pt x="588" y="335"/>
                  </a:cubicBezTo>
                  <a:cubicBezTo>
                    <a:pt x="588" y="335"/>
                    <a:pt x="588" y="335"/>
                    <a:pt x="588" y="335"/>
                  </a:cubicBezTo>
                  <a:cubicBezTo>
                    <a:pt x="588" y="335"/>
                    <a:pt x="588" y="335"/>
                    <a:pt x="588" y="335"/>
                  </a:cubicBezTo>
                  <a:cubicBezTo>
                    <a:pt x="586" y="329"/>
                    <a:pt x="584" y="321"/>
                    <a:pt x="584" y="315"/>
                  </a:cubicBezTo>
                  <a:cubicBezTo>
                    <a:pt x="584" y="309"/>
                    <a:pt x="586" y="301"/>
                    <a:pt x="588" y="295"/>
                  </a:cubicBezTo>
                  <a:cubicBezTo>
                    <a:pt x="589" y="294"/>
                    <a:pt x="590" y="292"/>
                    <a:pt x="591" y="290"/>
                  </a:cubicBezTo>
                  <a:cubicBezTo>
                    <a:pt x="592" y="289"/>
                    <a:pt x="593" y="287"/>
                    <a:pt x="594" y="286"/>
                  </a:cubicBezTo>
                  <a:cubicBezTo>
                    <a:pt x="595" y="285"/>
                    <a:pt x="596" y="283"/>
                    <a:pt x="597" y="282"/>
                  </a:cubicBezTo>
                  <a:cubicBezTo>
                    <a:pt x="598" y="280"/>
                    <a:pt x="599" y="279"/>
                    <a:pt x="601" y="277"/>
                  </a:cubicBezTo>
                  <a:cubicBezTo>
                    <a:pt x="602" y="276"/>
                    <a:pt x="603" y="275"/>
                    <a:pt x="604" y="274"/>
                  </a:cubicBezTo>
                  <a:cubicBezTo>
                    <a:pt x="605" y="274"/>
                    <a:pt x="605" y="273"/>
                    <a:pt x="606" y="273"/>
                  </a:cubicBezTo>
                  <a:cubicBezTo>
                    <a:pt x="885" y="46"/>
                    <a:pt x="885" y="46"/>
                    <a:pt x="885" y="46"/>
                  </a:cubicBezTo>
                  <a:cubicBezTo>
                    <a:pt x="886" y="46"/>
                    <a:pt x="886" y="45"/>
                    <a:pt x="887" y="45"/>
                  </a:cubicBezTo>
                  <a:cubicBezTo>
                    <a:pt x="888" y="44"/>
                    <a:pt x="889" y="42"/>
                    <a:pt x="891" y="41"/>
                  </a:cubicBezTo>
                  <a:cubicBezTo>
                    <a:pt x="892" y="40"/>
                    <a:pt x="893" y="39"/>
                    <a:pt x="894" y="38"/>
                  </a:cubicBezTo>
                  <a:cubicBezTo>
                    <a:pt x="895" y="37"/>
                    <a:pt x="896" y="35"/>
                    <a:pt x="897" y="34"/>
                  </a:cubicBezTo>
                  <a:cubicBezTo>
                    <a:pt x="898" y="33"/>
                    <a:pt x="899" y="30"/>
                    <a:pt x="900" y="29"/>
                  </a:cubicBezTo>
                  <a:cubicBezTo>
                    <a:pt x="901" y="27"/>
                    <a:pt x="902" y="26"/>
                    <a:pt x="903" y="24"/>
                  </a:cubicBezTo>
                  <a:cubicBezTo>
                    <a:pt x="907" y="17"/>
                    <a:pt x="909" y="8"/>
                    <a:pt x="909" y="0"/>
                  </a:cubicBezTo>
                  <a:cubicBezTo>
                    <a:pt x="904" y="0"/>
                    <a:pt x="904" y="0"/>
                    <a:pt x="904" y="0"/>
                  </a:cubicBezTo>
                  <a:cubicBezTo>
                    <a:pt x="899" y="0"/>
                    <a:pt x="899" y="0"/>
                    <a:pt x="899" y="0"/>
                  </a:cubicBezTo>
                  <a:cubicBezTo>
                    <a:pt x="896" y="0"/>
                    <a:pt x="895" y="0"/>
                    <a:pt x="894" y="0"/>
                  </a:cubicBezTo>
                  <a:cubicBezTo>
                    <a:pt x="894" y="4"/>
                    <a:pt x="893" y="9"/>
                    <a:pt x="892" y="13"/>
                  </a:cubicBezTo>
                  <a:cubicBezTo>
                    <a:pt x="892" y="15"/>
                    <a:pt x="891" y="17"/>
                    <a:pt x="889" y="19"/>
                  </a:cubicBezTo>
                  <a:cubicBezTo>
                    <a:pt x="889" y="19"/>
                    <a:pt x="889" y="19"/>
                    <a:pt x="889" y="19"/>
                  </a:cubicBezTo>
                  <a:cubicBezTo>
                    <a:pt x="888" y="19"/>
                    <a:pt x="888" y="20"/>
                    <a:pt x="888" y="20"/>
                  </a:cubicBezTo>
                  <a:cubicBezTo>
                    <a:pt x="886" y="14"/>
                    <a:pt x="884" y="6"/>
                    <a:pt x="884" y="0"/>
                  </a:cubicBezTo>
                  <a:cubicBezTo>
                    <a:pt x="879" y="0"/>
                    <a:pt x="879" y="0"/>
                    <a:pt x="879" y="0"/>
                  </a:cubicBezTo>
                  <a:cubicBezTo>
                    <a:pt x="875" y="0"/>
                    <a:pt x="875" y="0"/>
                    <a:pt x="875" y="0"/>
                  </a:cubicBezTo>
                  <a:cubicBezTo>
                    <a:pt x="870" y="0"/>
                    <a:pt x="870" y="0"/>
                    <a:pt x="870" y="0"/>
                  </a:cubicBezTo>
                  <a:cubicBezTo>
                    <a:pt x="870" y="12"/>
                    <a:pt x="873" y="22"/>
                    <a:pt x="878" y="33"/>
                  </a:cubicBezTo>
                  <a:cubicBezTo>
                    <a:pt x="878" y="33"/>
                    <a:pt x="877" y="34"/>
                    <a:pt x="876" y="34"/>
                  </a:cubicBezTo>
                  <a:cubicBezTo>
                    <a:pt x="597" y="261"/>
                    <a:pt x="597" y="261"/>
                    <a:pt x="597" y="261"/>
                  </a:cubicBezTo>
                  <a:cubicBezTo>
                    <a:pt x="596" y="262"/>
                    <a:pt x="595" y="263"/>
                    <a:pt x="594" y="264"/>
                  </a:cubicBezTo>
                  <a:cubicBezTo>
                    <a:pt x="593" y="263"/>
                    <a:pt x="592" y="262"/>
                    <a:pt x="591" y="261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0" y="34"/>
                    <a:pt x="310" y="33"/>
                    <a:pt x="309" y="33"/>
                  </a:cubicBezTo>
                  <a:cubicBezTo>
                    <a:pt x="309" y="33"/>
                    <a:pt x="309" y="33"/>
                    <a:pt x="309" y="33"/>
                  </a:cubicBezTo>
                  <a:cubicBezTo>
                    <a:pt x="308" y="34"/>
                    <a:pt x="307" y="35"/>
                    <a:pt x="306" y="37"/>
                  </a:cubicBezTo>
                  <a:cubicBezTo>
                    <a:pt x="305" y="38"/>
                    <a:pt x="304" y="39"/>
                    <a:pt x="303" y="41"/>
                  </a:cubicBezTo>
                  <a:cubicBezTo>
                    <a:pt x="302" y="42"/>
                    <a:pt x="301" y="43"/>
                    <a:pt x="301" y="45"/>
                  </a:cubicBezTo>
                  <a:cubicBezTo>
                    <a:pt x="301" y="45"/>
                    <a:pt x="301" y="46"/>
                    <a:pt x="302" y="46"/>
                  </a:cubicBezTo>
                  <a:cubicBezTo>
                    <a:pt x="582" y="273"/>
                    <a:pt x="582" y="273"/>
                    <a:pt x="582" y="2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5" name="Freeform 122"/>
            <p:cNvSpPr>
              <a:spLocks/>
            </p:cNvSpPr>
            <p:nvPr/>
          </p:nvSpPr>
          <p:spPr bwMode="auto">
            <a:xfrm>
              <a:off x="6267450" y="1674813"/>
              <a:ext cx="579438" cy="414337"/>
            </a:xfrm>
            <a:custGeom>
              <a:avLst/>
              <a:gdLst>
                <a:gd name="T0" fmla="*/ 301 w 909"/>
                <a:gd name="T1" fmla="*/ 45 h 651"/>
                <a:gd name="T2" fmla="*/ 582 w 909"/>
                <a:gd name="T3" fmla="*/ 273 h 651"/>
                <a:gd name="T4" fmla="*/ 581 w 909"/>
                <a:gd name="T5" fmla="*/ 279 h 651"/>
                <a:gd name="T6" fmla="*/ 578 w 909"/>
                <a:gd name="T7" fmla="*/ 282 h 651"/>
                <a:gd name="T8" fmla="*/ 569 w 909"/>
                <a:gd name="T9" fmla="*/ 316 h 651"/>
                <a:gd name="T10" fmla="*/ 575 w 909"/>
                <a:gd name="T11" fmla="*/ 349 h 651"/>
                <a:gd name="T12" fmla="*/ 293 w 909"/>
                <a:gd name="T13" fmla="*/ 580 h 651"/>
                <a:gd name="T14" fmla="*/ 11 w 909"/>
                <a:gd name="T15" fmla="*/ 349 h 651"/>
                <a:gd name="T16" fmla="*/ 8 w 909"/>
                <a:gd name="T17" fmla="*/ 350 h 651"/>
                <a:gd name="T18" fmla="*/ 6 w 909"/>
                <a:gd name="T19" fmla="*/ 352 h 651"/>
                <a:gd name="T20" fmla="*/ 5 w 909"/>
                <a:gd name="T21" fmla="*/ 354 h 651"/>
                <a:gd name="T22" fmla="*/ 3 w 909"/>
                <a:gd name="T23" fmla="*/ 357 h 651"/>
                <a:gd name="T24" fmla="*/ 2 w 909"/>
                <a:gd name="T25" fmla="*/ 358 h 651"/>
                <a:gd name="T26" fmla="*/ 2 w 909"/>
                <a:gd name="T27" fmla="*/ 362 h 651"/>
                <a:gd name="T28" fmla="*/ 284 w 909"/>
                <a:gd name="T29" fmla="*/ 590 h 651"/>
                <a:gd name="T30" fmla="*/ 278 w 909"/>
                <a:gd name="T31" fmla="*/ 598 h 651"/>
                <a:gd name="T32" fmla="*/ 277 w 909"/>
                <a:gd name="T33" fmla="*/ 599 h 651"/>
                <a:gd name="T34" fmla="*/ 185 w 909"/>
                <a:gd name="T35" fmla="*/ 596 h 651"/>
                <a:gd name="T36" fmla="*/ 448 w 909"/>
                <a:gd name="T37" fmla="*/ 651 h 651"/>
                <a:gd name="T38" fmla="*/ 304 w 909"/>
                <a:gd name="T39" fmla="*/ 612 h 651"/>
                <a:gd name="T40" fmla="*/ 300 w 909"/>
                <a:gd name="T41" fmla="*/ 611 h 651"/>
                <a:gd name="T42" fmla="*/ 290 w 909"/>
                <a:gd name="T43" fmla="*/ 606 h 651"/>
                <a:gd name="T44" fmla="*/ 296 w 909"/>
                <a:gd name="T45" fmla="*/ 598 h 651"/>
                <a:gd name="T46" fmla="*/ 303 w 909"/>
                <a:gd name="T47" fmla="*/ 590 h 651"/>
                <a:gd name="T48" fmla="*/ 584 w 909"/>
                <a:gd name="T49" fmla="*/ 362 h 651"/>
                <a:gd name="T50" fmla="*/ 590 w 909"/>
                <a:gd name="T51" fmla="*/ 357 h 651"/>
                <a:gd name="T52" fmla="*/ 596 w 909"/>
                <a:gd name="T53" fmla="*/ 349 h 651"/>
                <a:gd name="T54" fmla="*/ 602 w 909"/>
                <a:gd name="T55" fmla="*/ 340 h 651"/>
                <a:gd name="T56" fmla="*/ 603 w 909"/>
                <a:gd name="T57" fmla="*/ 292 h 651"/>
                <a:gd name="T58" fmla="*/ 597 w 909"/>
                <a:gd name="T59" fmla="*/ 302 h 651"/>
                <a:gd name="T60" fmla="*/ 591 w 909"/>
                <a:gd name="T61" fmla="*/ 329 h 651"/>
                <a:gd name="T62" fmla="*/ 588 w 909"/>
                <a:gd name="T63" fmla="*/ 335 h 651"/>
                <a:gd name="T64" fmla="*/ 583 w 909"/>
                <a:gd name="T65" fmla="*/ 316 h 651"/>
                <a:gd name="T66" fmla="*/ 590 w 909"/>
                <a:gd name="T67" fmla="*/ 290 h 651"/>
                <a:gd name="T68" fmla="*/ 596 w 909"/>
                <a:gd name="T69" fmla="*/ 282 h 651"/>
                <a:gd name="T70" fmla="*/ 603 w 909"/>
                <a:gd name="T71" fmla="*/ 275 h 651"/>
                <a:gd name="T72" fmla="*/ 885 w 909"/>
                <a:gd name="T73" fmla="*/ 46 h 651"/>
                <a:gd name="T74" fmla="*/ 891 w 909"/>
                <a:gd name="T75" fmla="*/ 41 h 651"/>
                <a:gd name="T76" fmla="*/ 897 w 909"/>
                <a:gd name="T77" fmla="*/ 34 h 651"/>
                <a:gd name="T78" fmla="*/ 903 w 909"/>
                <a:gd name="T79" fmla="*/ 24 h 651"/>
                <a:gd name="T80" fmla="*/ 904 w 909"/>
                <a:gd name="T81" fmla="*/ 0 h 651"/>
                <a:gd name="T82" fmla="*/ 894 w 909"/>
                <a:gd name="T83" fmla="*/ 0 h 651"/>
                <a:gd name="T84" fmla="*/ 889 w 909"/>
                <a:gd name="T85" fmla="*/ 19 h 651"/>
                <a:gd name="T86" fmla="*/ 888 w 909"/>
                <a:gd name="T87" fmla="*/ 20 h 651"/>
                <a:gd name="T88" fmla="*/ 879 w 909"/>
                <a:gd name="T89" fmla="*/ 0 h 651"/>
                <a:gd name="T90" fmla="*/ 870 w 909"/>
                <a:gd name="T91" fmla="*/ 0 h 651"/>
                <a:gd name="T92" fmla="*/ 876 w 909"/>
                <a:gd name="T93" fmla="*/ 34 h 651"/>
                <a:gd name="T94" fmla="*/ 593 w 909"/>
                <a:gd name="T95" fmla="*/ 264 h 651"/>
                <a:gd name="T96" fmla="*/ 311 w 909"/>
                <a:gd name="T97" fmla="*/ 34 h 651"/>
                <a:gd name="T98" fmla="*/ 307 w 909"/>
                <a:gd name="T99" fmla="*/ 37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09" h="651">
                  <a:moveTo>
                    <a:pt x="304" y="41"/>
                  </a:moveTo>
                  <a:cubicBezTo>
                    <a:pt x="303" y="42"/>
                    <a:pt x="302" y="43"/>
                    <a:pt x="301" y="45"/>
                  </a:cubicBezTo>
                  <a:cubicBezTo>
                    <a:pt x="302" y="45"/>
                    <a:pt x="302" y="46"/>
                    <a:pt x="303" y="46"/>
                  </a:cubicBezTo>
                  <a:cubicBezTo>
                    <a:pt x="303" y="46"/>
                    <a:pt x="303" y="46"/>
                    <a:pt x="582" y="273"/>
                  </a:cubicBezTo>
                  <a:cubicBezTo>
                    <a:pt x="583" y="273"/>
                    <a:pt x="583" y="274"/>
                    <a:pt x="584" y="274"/>
                  </a:cubicBezTo>
                  <a:cubicBezTo>
                    <a:pt x="583" y="276"/>
                    <a:pt x="582" y="277"/>
                    <a:pt x="581" y="279"/>
                  </a:cubicBezTo>
                  <a:cubicBezTo>
                    <a:pt x="580" y="281"/>
                    <a:pt x="579" y="282"/>
                    <a:pt x="578" y="283"/>
                  </a:cubicBezTo>
                  <a:cubicBezTo>
                    <a:pt x="578" y="283"/>
                    <a:pt x="578" y="283"/>
                    <a:pt x="578" y="282"/>
                  </a:cubicBezTo>
                  <a:cubicBezTo>
                    <a:pt x="578" y="283"/>
                    <a:pt x="578" y="283"/>
                    <a:pt x="577" y="283"/>
                  </a:cubicBezTo>
                  <a:cubicBezTo>
                    <a:pt x="572" y="294"/>
                    <a:pt x="569" y="304"/>
                    <a:pt x="569" y="316"/>
                  </a:cubicBezTo>
                  <a:cubicBezTo>
                    <a:pt x="569" y="327"/>
                    <a:pt x="572" y="338"/>
                    <a:pt x="577" y="348"/>
                  </a:cubicBezTo>
                  <a:cubicBezTo>
                    <a:pt x="577" y="348"/>
                    <a:pt x="576" y="349"/>
                    <a:pt x="575" y="349"/>
                  </a:cubicBezTo>
                  <a:cubicBezTo>
                    <a:pt x="296" y="577"/>
                    <a:pt x="296" y="577"/>
                    <a:pt x="296" y="577"/>
                  </a:cubicBezTo>
                  <a:cubicBezTo>
                    <a:pt x="295" y="578"/>
                    <a:pt x="294" y="579"/>
                    <a:pt x="293" y="580"/>
                  </a:cubicBezTo>
                  <a:cubicBezTo>
                    <a:pt x="292" y="579"/>
                    <a:pt x="291" y="578"/>
                    <a:pt x="290" y="577"/>
                  </a:cubicBezTo>
                  <a:cubicBezTo>
                    <a:pt x="11" y="349"/>
                    <a:pt x="11" y="349"/>
                    <a:pt x="11" y="349"/>
                  </a:cubicBezTo>
                  <a:cubicBezTo>
                    <a:pt x="10" y="349"/>
                    <a:pt x="9" y="348"/>
                    <a:pt x="9" y="348"/>
                  </a:cubicBezTo>
                  <a:cubicBezTo>
                    <a:pt x="8" y="349"/>
                    <a:pt x="8" y="349"/>
                    <a:pt x="8" y="350"/>
                  </a:cubicBezTo>
                  <a:cubicBezTo>
                    <a:pt x="7" y="350"/>
                    <a:pt x="7" y="351"/>
                    <a:pt x="6" y="352"/>
                  </a:cubicBezTo>
                  <a:cubicBezTo>
                    <a:pt x="6" y="352"/>
                    <a:pt x="6" y="352"/>
                    <a:pt x="6" y="352"/>
                  </a:cubicBezTo>
                  <a:cubicBezTo>
                    <a:pt x="6" y="352"/>
                    <a:pt x="6" y="352"/>
                    <a:pt x="6" y="352"/>
                  </a:cubicBezTo>
                  <a:cubicBezTo>
                    <a:pt x="5" y="353"/>
                    <a:pt x="5" y="353"/>
                    <a:pt x="5" y="354"/>
                  </a:cubicBezTo>
                  <a:cubicBezTo>
                    <a:pt x="4" y="354"/>
                    <a:pt x="4" y="355"/>
                    <a:pt x="3" y="356"/>
                  </a:cubicBezTo>
                  <a:cubicBezTo>
                    <a:pt x="3" y="356"/>
                    <a:pt x="3" y="356"/>
                    <a:pt x="3" y="357"/>
                  </a:cubicBezTo>
                  <a:cubicBezTo>
                    <a:pt x="3" y="357"/>
                    <a:pt x="3" y="357"/>
                    <a:pt x="3" y="357"/>
                  </a:cubicBezTo>
                  <a:cubicBezTo>
                    <a:pt x="2" y="357"/>
                    <a:pt x="2" y="358"/>
                    <a:pt x="2" y="358"/>
                  </a:cubicBezTo>
                  <a:cubicBezTo>
                    <a:pt x="1" y="359"/>
                    <a:pt x="1" y="359"/>
                    <a:pt x="0" y="361"/>
                  </a:cubicBezTo>
                  <a:cubicBezTo>
                    <a:pt x="1" y="361"/>
                    <a:pt x="1" y="362"/>
                    <a:pt x="2" y="362"/>
                  </a:cubicBezTo>
                  <a:cubicBezTo>
                    <a:pt x="2" y="362"/>
                    <a:pt x="2" y="362"/>
                    <a:pt x="282" y="589"/>
                  </a:cubicBezTo>
                  <a:cubicBezTo>
                    <a:pt x="283" y="589"/>
                    <a:pt x="283" y="590"/>
                    <a:pt x="284" y="590"/>
                  </a:cubicBezTo>
                  <a:cubicBezTo>
                    <a:pt x="283" y="592"/>
                    <a:pt x="282" y="593"/>
                    <a:pt x="281" y="594"/>
                  </a:cubicBezTo>
                  <a:cubicBezTo>
                    <a:pt x="280" y="596"/>
                    <a:pt x="279" y="597"/>
                    <a:pt x="278" y="598"/>
                  </a:cubicBezTo>
                  <a:cubicBezTo>
                    <a:pt x="278" y="598"/>
                    <a:pt x="278" y="598"/>
                    <a:pt x="278" y="598"/>
                  </a:cubicBezTo>
                  <a:cubicBezTo>
                    <a:pt x="277" y="598"/>
                    <a:pt x="277" y="598"/>
                    <a:pt x="277" y="599"/>
                  </a:cubicBezTo>
                  <a:cubicBezTo>
                    <a:pt x="276" y="601"/>
                    <a:pt x="275" y="604"/>
                    <a:pt x="274" y="607"/>
                  </a:cubicBezTo>
                  <a:cubicBezTo>
                    <a:pt x="245" y="603"/>
                    <a:pt x="216" y="599"/>
                    <a:pt x="185" y="596"/>
                  </a:cubicBezTo>
                  <a:cubicBezTo>
                    <a:pt x="186" y="599"/>
                    <a:pt x="186" y="602"/>
                    <a:pt x="185" y="606"/>
                  </a:cubicBezTo>
                  <a:cubicBezTo>
                    <a:pt x="283" y="616"/>
                    <a:pt x="369" y="631"/>
                    <a:pt x="448" y="651"/>
                  </a:cubicBezTo>
                  <a:cubicBezTo>
                    <a:pt x="448" y="648"/>
                    <a:pt x="449" y="645"/>
                    <a:pt x="451" y="642"/>
                  </a:cubicBezTo>
                  <a:cubicBezTo>
                    <a:pt x="405" y="630"/>
                    <a:pt x="356" y="620"/>
                    <a:pt x="304" y="612"/>
                  </a:cubicBezTo>
                  <a:cubicBezTo>
                    <a:pt x="303" y="610"/>
                    <a:pt x="303" y="609"/>
                    <a:pt x="302" y="607"/>
                  </a:cubicBezTo>
                  <a:cubicBezTo>
                    <a:pt x="301" y="609"/>
                    <a:pt x="300" y="610"/>
                    <a:pt x="300" y="611"/>
                  </a:cubicBezTo>
                  <a:cubicBezTo>
                    <a:pt x="296" y="611"/>
                    <a:pt x="292" y="610"/>
                    <a:pt x="288" y="609"/>
                  </a:cubicBezTo>
                  <a:cubicBezTo>
                    <a:pt x="289" y="608"/>
                    <a:pt x="290" y="607"/>
                    <a:pt x="290" y="606"/>
                  </a:cubicBezTo>
                  <a:cubicBezTo>
                    <a:pt x="291" y="605"/>
                    <a:pt x="292" y="603"/>
                    <a:pt x="293" y="602"/>
                  </a:cubicBezTo>
                  <a:cubicBezTo>
                    <a:pt x="294" y="601"/>
                    <a:pt x="295" y="599"/>
                    <a:pt x="296" y="598"/>
                  </a:cubicBezTo>
                  <a:cubicBezTo>
                    <a:pt x="297" y="597"/>
                    <a:pt x="298" y="596"/>
                    <a:pt x="300" y="593"/>
                  </a:cubicBezTo>
                  <a:cubicBezTo>
                    <a:pt x="301" y="592"/>
                    <a:pt x="302" y="591"/>
                    <a:pt x="303" y="590"/>
                  </a:cubicBezTo>
                  <a:cubicBezTo>
                    <a:pt x="304" y="590"/>
                    <a:pt x="304" y="589"/>
                    <a:pt x="305" y="589"/>
                  </a:cubicBezTo>
                  <a:cubicBezTo>
                    <a:pt x="584" y="362"/>
                    <a:pt x="584" y="362"/>
                    <a:pt x="584" y="362"/>
                  </a:cubicBezTo>
                  <a:cubicBezTo>
                    <a:pt x="585" y="362"/>
                    <a:pt x="585" y="361"/>
                    <a:pt x="586" y="361"/>
                  </a:cubicBezTo>
                  <a:cubicBezTo>
                    <a:pt x="587" y="360"/>
                    <a:pt x="588" y="358"/>
                    <a:pt x="590" y="357"/>
                  </a:cubicBezTo>
                  <a:cubicBezTo>
                    <a:pt x="591" y="356"/>
                    <a:pt x="592" y="355"/>
                    <a:pt x="593" y="353"/>
                  </a:cubicBezTo>
                  <a:cubicBezTo>
                    <a:pt x="594" y="352"/>
                    <a:pt x="595" y="350"/>
                    <a:pt x="596" y="349"/>
                  </a:cubicBezTo>
                  <a:cubicBezTo>
                    <a:pt x="597" y="348"/>
                    <a:pt x="598" y="346"/>
                    <a:pt x="599" y="345"/>
                  </a:cubicBezTo>
                  <a:cubicBezTo>
                    <a:pt x="600" y="343"/>
                    <a:pt x="601" y="342"/>
                    <a:pt x="602" y="340"/>
                  </a:cubicBezTo>
                  <a:cubicBezTo>
                    <a:pt x="606" y="332"/>
                    <a:pt x="608" y="324"/>
                    <a:pt x="608" y="316"/>
                  </a:cubicBezTo>
                  <a:cubicBezTo>
                    <a:pt x="608" y="307"/>
                    <a:pt x="606" y="299"/>
                    <a:pt x="603" y="292"/>
                  </a:cubicBezTo>
                  <a:cubicBezTo>
                    <a:pt x="602" y="293"/>
                    <a:pt x="600" y="295"/>
                    <a:pt x="600" y="296"/>
                  </a:cubicBezTo>
                  <a:cubicBezTo>
                    <a:pt x="598" y="298"/>
                    <a:pt x="597" y="300"/>
                    <a:pt x="597" y="302"/>
                  </a:cubicBezTo>
                  <a:cubicBezTo>
                    <a:pt x="595" y="306"/>
                    <a:pt x="594" y="311"/>
                    <a:pt x="594" y="316"/>
                  </a:cubicBezTo>
                  <a:cubicBezTo>
                    <a:pt x="594" y="320"/>
                    <a:pt x="593" y="325"/>
                    <a:pt x="591" y="329"/>
                  </a:cubicBezTo>
                  <a:cubicBezTo>
                    <a:pt x="591" y="331"/>
                    <a:pt x="590" y="334"/>
                    <a:pt x="588" y="336"/>
                  </a:cubicBezTo>
                  <a:cubicBezTo>
                    <a:pt x="588" y="335"/>
                    <a:pt x="588" y="335"/>
                    <a:pt x="588" y="335"/>
                  </a:cubicBezTo>
                  <a:cubicBezTo>
                    <a:pt x="588" y="335"/>
                    <a:pt x="588" y="335"/>
                    <a:pt x="587" y="336"/>
                  </a:cubicBezTo>
                  <a:cubicBezTo>
                    <a:pt x="585" y="329"/>
                    <a:pt x="583" y="322"/>
                    <a:pt x="583" y="316"/>
                  </a:cubicBezTo>
                  <a:cubicBezTo>
                    <a:pt x="583" y="309"/>
                    <a:pt x="585" y="302"/>
                    <a:pt x="587" y="296"/>
                  </a:cubicBezTo>
                  <a:cubicBezTo>
                    <a:pt x="588" y="295"/>
                    <a:pt x="589" y="292"/>
                    <a:pt x="590" y="290"/>
                  </a:cubicBezTo>
                  <a:cubicBezTo>
                    <a:pt x="591" y="289"/>
                    <a:pt x="592" y="287"/>
                    <a:pt x="593" y="286"/>
                  </a:cubicBezTo>
                  <a:cubicBezTo>
                    <a:pt x="594" y="285"/>
                    <a:pt x="595" y="283"/>
                    <a:pt x="596" y="282"/>
                  </a:cubicBezTo>
                  <a:cubicBezTo>
                    <a:pt x="597" y="281"/>
                    <a:pt x="598" y="280"/>
                    <a:pt x="600" y="278"/>
                  </a:cubicBezTo>
                  <a:cubicBezTo>
                    <a:pt x="601" y="277"/>
                    <a:pt x="602" y="276"/>
                    <a:pt x="603" y="275"/>
                  </a:cubicBezTo>
                  <a:cubicBezTo>
                    <a:pt x="604" y="275"/>
                    <a:pt x="604" y="274"/>
                    <a:pt x="605" y="274"/>
                  </a:cubicBezTo>
                  <a:cubicBezTo>
                    <a:pt x="885" y="46"/>
                    <a:pt x="885" y="46"/>
                    <a:pt x="885" y="46"/>
                  </a:cubicBezTo>
                  <a:cubicBezTo>
                    <a:pt x="886" y="46"/>
                    <a:pt x="886" y="45"/>
                    <a:pt x="887" y="45"/>
                  </a:cubicBezTo>
                  <a:cubicBezTo>
                    <a:pt x="888" y="44"/>
                    <a:pt x="889" y="42"/>
                    <a:pt x="891" y="41"/>
                  </a:cubicBezTo>
                  <a:cubicBezTo>
                    <a:pt x="892" y="40"/>
                    <a:pt x="893" y="39"/>
                    <a:pt x="894" y="38"/>
                  </a:cubicBezTo>
                  <a:cubicBezTo>
                    <a:pt x="895" y="37"/>
                    <a:pt x="896" y="35"/>
                    <a:pt x="897" y="34"/>
                  </a:cubicBezTo>
                  <a:cubicBezTo>
                    <a:pt x="898" y="33"/>
                    <a:pt x="899" y="30"/>
                    <a:pt x="900" y="29"/>
                  </a:cubicBezTo>
                  <a:cubicBezTo>
                    <a:pt x="901" y="27"/>
                    <a:pt x="902" y="26"/>
                    <a:pt x="903" y="24"/>
                  </a:cubicBezTo>
                  <a:cubicBezTo>
                    <a:pt x="907" y="17"/>
                    <a:pt x="909" y="8"/>
                    <a:pt x="909" y="0"/>
                  </a:cubicBezTo>
                  <a:cubicBezTo>
                    <a:pt x="904" y="0"/>
                    <a:pt x="904" y="0"/>
                    <a:pt x="904" y="0"/>
                  </a:cubicBezTo>
                  <a:cubicBezTo>
                    <a:pt x="899" y="0"/>
                    <a:pt x="899" y="0"/>
                    <a:pt x="899" y="0"/>
                  </a:cubicBezTo>
                  <a:cubicBezTo>
                    <a:pt x="896" y="0"/>
                    <a:pt x="895" y="0"/>
                    <a:pt x="894" y="0"/>
                  </a:cubicBezTo>
                  <a:cubicBezTo>
                    <a:pt x="894" y="4"/>
                    <a:pt x="893" y="9"/>
                    <a:pt x="891" y="13"/>
                  </a:cubicBezTo>
                  <a:cubicBezTo>
                    <a:pt x="891" y="15"/>
                    <a:pt x="891" y="17"/>
                    <a:pt x="889" y="19"/>
                  </a:cubicBezTo>
                  <a:cubicBezTo>
                    <a:pt x="889" y="19"/>
                    <a:pt x="889" y="19"/>
                    <a:pt x="889" y="19"/>
                  </a:cubicBezTo>
                  <a:cubicBezTo>
                    <a:pt x="888" y="19"/>
                    <a:pt x="888" y="20"/>
                    <a:pt x="888" y="20"/>
                  </a:cubicBezTo>
                  <a:cubicBezTo>
                    <a:pt x="886" y="14"/>
                    <a:pt x="884" y="6"/>
                    <a:pt x="884" y="0"/>
                  </a:cubicBezTo>
                  <a:cubicBezTo>
                    <a:pt x="879" y="0"/>
                    <a:pt x="879" y="0"/>
                    <a:pt x="879" y="0"/>
                  </a:cubicBezTo>
                  <a:cubicBezTo>
                    <a:pt x="875" y="0"/>
                    <a:pt x="875" y="0"/>
                    <a:pt x="875" y="0"/>
                  </a:cubicBezTo>
                  <a:cubicBezTo>
                    <a:pt x="870" y="0"/>
                    <a:pt x="870" y="0"/>
                    <a:pt x="870" y="0"/>
                  </a:cubicBezTo>
                  <a:cubicBezTo>
                    <a:pt x="870" y="12"/>
                    <a:pt x="873" y="22"/>
                    <a:pt x="878" y="33"/>
                  </a:cubicBezTo>
                  <a:cubicBezTo>
                    <a:pt x="878" y="33"/>
                    <a:pt x="877" y="34"/>
                    <a:pt x="876" y="34"/>
                  </a:cubicBezTo>
                  <a:cubicBezTo>
                    <a:pt x="596" y="261"/>
                    <a:pt x="596" y="261"/>
                    <a:pt x="596" y="261"/>
                  </a:cubicBezTo>
                  <a:cubicBezTo>
                    <a:pt x="595" y="262"/>
                    <a:pt x="594" y="263"/>
                    <a:pt x="593" y="264"/>
                  </a:cubicBezTo>
                  <a:cubicBezTo>
                    <a:pt x="592" y="263"/>
                    <a:pt x="591" y="262"/>
                    <a:pt x="590" y="261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0" y="34"/>
                    <a:pt x="310" y="33"/>
                    <a:pt x="309" y="33"/>
                  </a:cubicBezTo>
                  <a:cubicBezTo>
                    <a:pt x="309" y="34"/>
                    <a:pt x="308" y="35"/>
                    <a:pt x="307" y="37"/>
                  </a:cubicBezTo>
                  <a:cubicBezTo>
                    <a:pt x="306" y="38"/>
                    <a:pt x="305" y="39"/>
                    <a:pt x="304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6" name="Freeform 123"/>
            <p:cNvSpPr>
              <a:spLocks/>
            </p:cNvSpPr>
            <p:nvPr/>
          </p:nvSpPr>
          <p:spPr bwMode="auto">
            <a:xfrm>
              <a:off x="6650037" y="1674813"/>
              <a:ext cx="579438" cy="641350"/>
            </a:xfrm>
            <a:custGeom>
              <a:avLst/>
              <a:gdLst>
                <a:gd name="T0" fmla="*/ 301 w 909"/>
                <a:gd name="T1" fmla="*/ 45 h 1008"/>
                <a:gd name="T2" fmla="*/ 582 w 909"/>
                <a:gd name="T3" fmla="*/ 274 h 1008"/>
                <a:gd name="T4" fmla="*/ 581 w 909"/>
                <a:gd name="T5" fmla="*/ 279 h 1008"/>
                <a:gd name="T6" fmla="*/ 578 w 909"/>
                <a:gd name="T7" fmla="*/ 282 h 1008"/>
                <a:gd name="T8" fmla="*/ 569 w 909"/>
                <a:gd name="T9" fmla="*/ 315 h 1008"/>
                <a:gd name="T10" fmla="*/ 575 w 909"/>
                <a:gd name="T11" fmla="*/ 349 h 1008"/>
                <a:gd name="T12" fmla="*/ 293 w 909"/>
                <a:gd name="T13" fmla="*/ 579 h 1008"/>
                <a:gd name="T14" fmla="*/ 11 w 909"/>
                <a:gd name="T15" fmla="*/ 349 h 1008"/>
                <a:gd name="T16" fmla="*/ 6 w 909"/>
                <a:gd name="T17" fmla="*/ 352 h 1008"/>
                <a:gd name="T18" fmla="*/ 0 w 909"/>
                <a:gd name="T19" fmla="*/ 361 h 1008"/>
                <a:gd name="T20" fmla="*/ 2 w 909"/>
                <a:gd name="T21" fmla="*/ 362 h 1008"/>
                <a:gd name="T22" fmla="*/ 281 w 909"/>
                <a:gd name="T23" fmla="*/ 589 h 1008"/>
                <a:gd name="T24" fmla="*/ 283 w 909"/>
                <a:gd name="T25" fmla="*/ 590 h 1008"/>
                <a:gd name="T26" fmla="*/ 281 w 909"/>
                <a:gd name="T27" fmla="*/ 594 h 1008"/>
                <a:gd name="T28" fmla="*/ 277 w 909"/>
                <a:gd name="T29" fmla="*/ 598 h 1008"/>
                <a:gd name="T30" fmla="*/ 269 w 909"/>
                <a:gd name="T31" fmla="*/ 631 h 1008"/>
                <a:gd name="T32" fmla="*/ 275 w 909"/>
                <a:gd name="T33" fmla="*/ 664 h 1008"/>
                <a:gd name="T34" fmla="*/ 132 w 909"/>
                <a:gd name="T35" fmla="*/ 755 h 1008"/>
                <a:gd name="T36" fmla="*/ 464 w 909"/>
                <a:gd name="T37" fmla="*/ 1008 h 1008"/>
                <a:gd name="T38" fmla="*/ 165 w 909"/>
                <a:gd name="T39" fmla="*/ 774 h 1008"/>
                <a:gd name="T40" fmla="*/ 286 w 909"/>
                <a:gd name="T41" fmla="*/ 676 h 1008"/>
                <a:gd name="T42" fmla="*/ 293 w 909"/>
                <a:gd name="T43" fmla="*/ 669 h 1008"/>
                <a:gd name="T44" fmla="*/ 299 w 909"/>
                <a:gd name="T45" fmla="*/ 660 h 1008"/>
                <a:gd name="T46" fmla="*/ 308 w 909"/>
                <a:gd name="T47" fmla="*/ 631 h 1008"/>
                <a:gd name="T48" fmla="*/ 300 w 909"/>
                <a:gd name="T49" fmla="*/ 611 h 1008"/>
                <a:gd name="T50" fmla="*/ 294 w 909"/>
                <a:gd name="T51" fmla="*/ 631 h 1008"/>
                <a:gd name="T52" fmla="*/ 288 w 909"/>
                <a:gd name="T53" fmla="*/ 651 h 1008"/>
                <a:gd name="T54" fmla="*/ 287 w 909"/>
                <a:gd name="T55" fmla="*/ 651 h 1008"/>
                <a:gd name="T56" fmla="*/ 287 w 909"/>
                <a:gd name="T57" fmla="*/ 611 h 1008"/>
                <a:gd name="T58" fmla="*/ 293 w 909"/>
                <a:gd name="T59" fmla="*/ 601 h 1008"/>
                <a:gd name="T60" fmla="*/ 300 w 909"/>
                <a:gd name="T61" fmla="*/ 593 h 1008"/>
                <a:gd name="T62" fmla="*/ 305 w 909"/>
                <a:gd name="T63" fmla="*/ 589 h 1008"/>
                <a:gd name="T64" fmla="*/ 586 w 909"/>
                <a:gd name="T65" fmla="*/ 361 h 1008"/>
                <a:gd name="T66" fmla="*/ 593 w 909"/>
                <a:gd name="T67" fmla="*/ 353 h 1008"/>
                <a:gd name="T68" fmla="*/ 599 w 909"/>
                <a:gd name="T69" fmla="*/ 345 h 1008"/>
                <a:gd name="T70" fmla="*/ 608 w 909"/>
                <a:gd name="T71" fmla="*/ 315 h 1008"/>
                <a:gd name="T72" fmla="*/ 600 w 909"/>
                <a:gd name="T73" fmla="*/ 295 h 1008"/>
                <a:gd name="T74" fmla="*/ 594 w 909"/>
                <a:gd name="T75" fmla="*/ 315 h 1008"/>
                <a:gd name="T76" fmla="*/ 588 w 909"/>
                <a:gd name="T77" fmla="*/ 335 h 1008"/>
                <a:gd name="T78" fmla="*/ 587 w 909"/>
                <a:gd name="T79" fmla="*/ 335 h 1008"/>
                <a:gd name="T80" fmla="*/ 587 w 909"/>
                <a:gd name="T81" fmla="*/ 295 h 1008"/>
                <a:gd name="T82" fmla="*/ 593 w 909"/>
                <a:gd name="T83" fmla="*/ 286 h 1008"/>
                <a:gd name="T84" fmla="*/ 600 w 909"/>
                <a:gd name="T85" fmla="*/ 278 h 1008"/>
                <a:gd name="T86" fmla="*/ 605 w 909"/>
                <a:gd name="T87" fmla="*/ 273 h 1008"/>
                <a:gd name="T88" fmla="*/ 887 w 909"/>
                <a:gd name="T89" fmla="*/ 45 h 1008"/>
                <a:gd name="T90" fmla="*/ 894 w 909"/>
                <a:gd name="T91" fmla="*/ 38 h 1008"/>
                <a:gd name="T92" fmla="*/ 900 w 909"/>
                <a:gd name="T93" fmla="*/ 29 h 1008"/>
                <a:gd name="T94" fmla="*/ 909 w 909"/>
                <a:gd name="T95" fmla="*/ 0 h 1008"/>
                <a:gd name="T96" fmla="*/ 899 w 909"/>
                <a:gd name="T97" fmla="*/ 0 h 1008"/>
                <a:gd name="T98" fmla="*/ 891 w 909"/>
                <a:gd name="T99" fmla="*/ 13 h 1008"/>
                <a:gd name="T100" fmla="*/ 888 w 909"/>
                <a:gd name="T101" fmla="*/ 19 h 1008"/>
                <a:gd name="T102" fmla="*/ 884 w 909"/>
                <a:gd name="T103" fmla="*/ 0 h 1008"/>
                <a:gd name="T104" fmla="*/ 875 w 909"/>
                <a:gd name="T105" fmla="*/ 0 h 1008"/>
                <a:gd name="T106" fmla="*/ 878 w 909"/>
                <a:gd name="T107" fmla="*/ 33 h 1008"/>
                <a:gd name="T108" fmla="*/ 596 w 909"/>
                <a:gd name="T109" fmla="*/ 261 h 1008"/>
                <a:gd name="T110" fmla="*/ 590 w 909"/>
                <a:gd name="T111" fmla="*/ 261 h 1008"/>
                <a:gd name="T112" fmla="*/ 309 w 909"/>
                <a:gd name="T113" fmla="*/ 33 h 1008"/>
                <a:gd name="T114" fmla="*/ 304 w 909"/>
                <a:gd name="T115" fmla="*/ 41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9" h="1008">
                  <a:moveTo>
                    <a:pt x="304" y="41"/>
                  </a:moveTo>
                  <a:cubicBezTo>
                    <a:pt x="303" y="42"/>
                    <a:pt x="302" y="43"/>
                    <a:pt x="301" y="45"/>
                  </a:cubicBezTo>
                  <a:cubicBezTo>
                    <a:pt x="302" y="45"/>
                    <a:pt x="302" y="46"/>
                    <a:pt x="303" y="46"/>
                  </a:cubicBezTo>
                  <a:cubicBezTo>
                    <a:pt x="303" y="46"/>
                    <a:pt x="303" y="46"/>
                    <a:pt x="582" y="274"/>
                  </a:cubicBezTo>
                  <a:cubicBezTo>
                    <a:pt x="583" y="274"/>
                    <a:pt x="583" y="275"/>
                    <a:pt x="584" y="275"/>
                  </a:cubicBezTo>
                  <a:cubicBezTo>
                    <a:pt x="583" y="277"/>
                    <a:pt x="582" y="278"/>
                    <a:pt x="581" y="279"/>
                  </a:cubicBezTo>
                  <a:cubicBezTo>
                    <a:pt x="580" y="281"/>
                    <a:pt x="579" y="282"/>
                    <a:pt x="578" y="283"/>
                  </a:cubicBezTo>
                  <a:cubicBezTo>
                    <a:pt x="578" y="283"/>
                    <a:pt x="578" y="283"/>
                    <a:pt x="578" y="282"/>
                  </a:cubicBezTo>
                  <a:cubicBezTo>
                    <a:pt x="578" y="283"/>
                    <a:pt x="577" y="283"/>
                    <a:pt x="577" y="283"/>
                  </a:cubicBezTo>
                  <a:cubicBezTo>
                    <a:pt x="572" y="293"/>
                    <a:pt x="569" y="304"/>
                    <a:pt x="569" y="315"/>
                  </a:cubicBezTo>
                  <a:cubicBezTo>
                    <a:pt x="569" y="327"/>
                    <a:pt x="572" y="337"/>
                    <a:pt x="577" y="348"/>
                  </a:cubicBezTo>
                  <a:cubicBezTo>
                    <a:pt x="577" y="348"/>
                    <a:pt x="576" y="349"/>
                    <a:pt x="575" y="349"/>
                  </a:cubicBezTo>
                  <a:cubicBezTo>
                    <a:pt x="296" y="576"/>
                    <a:pt x="296" y="576"/>
                    <a:pt x="296" y="576"/>
                  </a:cubicBezTo>
                  <a:cubicBezTo>
                    <a:pt x="295" y="577"/>
                    <a:pt x="294" y="578"/>
                    <a:pt x="293" y="579"/>
                  </a:cubicBezTo>
                  <a:cubicBezTo>
                    <a:pt x="292" y="578"/>
                    <a:pt x="291" y="577"/>
                    <a:pt x="290" y="576"/>
                  </a:cubicBezTo>
                  <a:cubicBezTo>
                    <a:pt x="11" y="349"/>
                    <a:pt x="11" y="349"/>
                    <a:pt x="11" y="349"/>
                  </a:cubicBezTo>
                  <a:cubicBezTo>
                    <a:pt x="10" y="349"/>
                    <a:pt x="9" y="349"/>
                    <a:pt x="9" y="348"/>
                  </a:cubicBezTo>
                  <a:cubicBezTo>
                    <a:pt x="8" y="349"/>
                    <a:pt x="7" y="350"/>
                    <a:pt x="6" y="352"/>
                  </a:cubicBezTo>
                  <a:cubicBezTo>
                    <a:pt x="5" y="353"/>
                    <a:pt x="4" y="355"/>
                    <a:pt x="3" y="357"/>
                  </a:cubicBezTo>
                  <a:cubicBezTo>
                    <a:pt x="2" y="358"/>
                    <a:pt x="1" y="359"/>
                    <a:pt x="0" y="361"/>
                  </a:cubicBezTo>
                  <a:cubicBezTo>
                    <a:pt x="1" y="361"/>
                    <a:pt x="1" y="362"/>
                    <a:pt x="2" y="362"/>
                  </a:cubicBezTo>
                  <a:cubicBezTo>
                    <a:pt x="2" y="362"/>
                    <a:pt x="2" y="362"/>
                    <a:pt x="2" y="362"/>
                  </a:cubicBezTo>
                  <a:cubicBezTo>
                    <a:pt x="2" y="362"/>
                    <a:pt x="2" y="362"/>
                    <a:pt x="2" y="362"/>
                  </a:cubicBezTo>
                  <a:cubicBezTo>
                    <a:pt x="2" y="362"/>
                    <a:pt x="2" y="362"/>
                    <a:pt x="281" y="589"/>
                  </a:cubicBezTo>
                  <a:cubicBezTo>
                    <a:pt x="282" y="589"/>
                    <a:pt x="282" y="590"/>
                    <a:pt x="283" y="590"/>
                  </a:cubicBezTo>
                  <a:cubicBezTo>
                    <a:pt x="283" y="590"/>
                    <a:pt x="283" y="590"/>
                    <a:pt x="283" y="590"/>
                  </a:cubicBezTo>
                  <a:cubicBezTo>
                    <a:pt x="283" y="590"/>
                    <a:pt x="283" y="590"/>
                    <a:pt x="284" y="590"/>
                  </a:cubicBezTo>
                  <a:cubicBezTo>
                    <a:pt x="283" y="592"/>
                    <a:pt x="282" y="593"/>
                    <a:pt x="281" y="594"/>
                  </a:cubicBezTo>
                  <a:cubicBezTo>
                    <a:pt x="280" y="597"/>
                    <a:pt x="279" y="598"/>
                    <a:pt x="278" y="599"/>
                  </a:cubicBezTo>
                  <a:cubicBezTo>
                    <a:pt x="278" y="599"/>
                    <a:pt x="277" y="598"/>
                    <a:pt x="277" y="598"/>
                  </a:cubicBezTo>
                  <a:cubicBezTo>
                    <a:pt x="277" y="598"/>
                    <a:pt x="277" y="598"/>
                    <a:pt x="277" y="598"/>
                  </a:cubicBezTo>
                  <a:cubicBezTo>
                    <a:pt x="272" y="609"/>
                    <a:pt x="269" y="619"/>
                    <a:pt x="269" y="631"/>
                  </a:cubicBezTo>
                  <a:cubicBezTo>
                    <a:pt x="269" y="642"/>
                    <a:pt x="272" y="653"/>
                    <a:pt x="277" y="663"/>
                  </a:cubicBezTo>
                  <a:cubicBezTo>
                    <a:pt x="277" y="663"/>
                    <a:pt x="276" y="664"/>
                    <a:pt x="275" y="664"/>
                  </a:cubicBezTo>
                  <a:cubicBezTo>
                    <a:pt x="225" y="705"/>
                    <a:pt x="184" y="738"/>
                    <a:pt x="151" y="766"/>
                  </a:cubicBezTo>
                  <a:cubicBezTo>
                    <a:pt x="144" y="762"/>
                    <a:pt x="138" y="759"/>
                    <a:pt x="132" y="755"/>
                  </a:cubicBezTo>
                  <a:cubicBezTo>
                    <a:pt x="131" y="758"/>
                    <a:pt x="129" y="761"/>
                    <a:pt x="127" y="763"/>
                  </a:cubicBezTo>
                  <a:cubicBezTo>
                    <a:pt x="254" y="832"/>
                    <a:pt x="366" y="914"/>
                    <a:pt x="464" y="1008"/>
                  </a:cubicBezTo>
                  <a:cubicBezTo>
                    <a:pt x="465" y="1005"/>
                    <a:pt x="467" y="1002"/>
                    <a:pt x="469" y="1000"/>
                  </a:cubicBezTo>
                  <a:cubicBezTo>
                    <a:pt x="380" y="914"/>
                    <a:pt x="278" y="839"/>
                    <a:pt x="165" y="774"/>
                  </a:cubicBezTo>
                  <a:cubicBezTo>
                    <a:pt x="284" y="677"/>
                    <a:pt x="284" y="677"/>
                    <a:pt x="284" y="677"/>
                  </a:cubicBezTo>
                  <a:cubicBezTo>
                    <a:pt x="285" y="677"/>
                    <a:pt x="285" y="676"/>
                    <a:pt x="286" y="676"/>
                  </a:cubicBezTo>
                  <a:cubicBezTo>
                    <a:pt x="287" y="675"/>
                    <a:pt x="288" y="673"/>
                    <a:pt x="290" y="672"/>
                  </a:cubicBezTo>
                  <a:cubicBezTo>
                    <a:pt x="291" y="671"/>
                    <a:pt x="292" y="670"/>
                    <a:pt x="293" y="669"/>
                  </a:cubicBezTo>
                  <a:cubicBezTo>
                    <a:pt x="294" y="668"/>
                    <a:pt x="295" y="665"/>
                    <a:pt x="296" y="664"/>
                  </a:cubicBezTo>
                  <a:cubicBezTo>
                    <a:pt x="297" y="663"/>
                    <a:pt x="298" y="661"/>
                    <a:pt x="299" y="660"/>
                  </a:cubicBezTo>
                  <a:cubicBezTo>
                    <a:pt x="300" y="658"/>
                    <a:pt x="301" y="657"/>
                    <a:pt x="302" y="655"/>
                  </a:cubicBezTo>
                  <a:cubicBezTo>
                    <a:pt x="306" y="648"/>
                    <a:pt x="308" y="639"/>
                    <a:pt x="308" y="631"/>
                  </a:cubicBezTo>
                  <a:cubicBezTo>
                    <a:pt x="308" y="623"/>
                    <a:pt x="306" y="614"/>
                    <a:pt x="302" y="607"/>
                  </a:cubicBezTo>
                  <a:cubicBezTo>
                    <a:pt x="301" y="608"/>
                    <a:pt x="300" y="610"/>
                    <a:pt x="300" y="611"/>
                  </a:cubicBezTo>
                  <a:cubicBezTo>
                    <a:pt x="298" y="613"/>
                    <a:pt x="297" y="615"/>
                    <a:pt x="297" y="617"/>
                  </a:cubicBezTo>
                  <a:cubicBezTo>
                    <a:pt x="295" y="621"/>
                    <a:pt x="294" y="627"/>
                    <a:pt x="294" y="631"/>
                  </a:cubicBezTo>
                  <a:cubicBezTo>
                    <a:pt x="294" y="635"/>
                    <a:pt x="293" y="640"/>
                    <a:pt x="291" y="645"/>
                  </a:cubicBezTo>
                  <a:cubicBezTo>
                    <a:pt x="291" y="647"/>
                    <a:pt x="290" y="649"/>
                    <a:pt x="288" y="651"/>
                  </a:cubicBezTo>
                  <a:cubicBezTo>
                    <a:pt x="288" y="651"/>
                    <a:pt x="287" y="650"/>
                    <a:pt x="287" y="650"/>
                  </a:cubicBezTo>
                  <a:cubicBezTo>
                    <a:pt x="287" y="650"/>
                    <a:pt x="287" y="651"/>
                    <a:pt x="287" y="651"/>
                  </a:cubicBezTo>
                  <a:cubicBezTo>
                    <a:pt x="285" y="644"/>
                    <a:pt x="283" y="637"/>
                    <a:pt x="283" y="631"/>
                  </a:cubicBezTo>
                  <a:cubicBezTo>
                    <a:pt x="283" y="624"/>
                    <a:pt x="285" y="617"/>
                    <a:pt x="287" y="611"/>
                  </a:cubicBezTo>
                  <a:cubicBezTo>
                    <a:pt x="288" y="610"/>
                    <a:pt x="289" y="608"/>
                    <a:pt x="290" y="606"/>
                  </a:cubicBezTo>
                  <a:cubicBezTo>
                    <a:pt x="291" y="604"/>
                    <a:pt x="292" y="602"/>
                    <a:pt x="293" y="601"/>
                  </a:cubicBezTo>
                  <a:cubicBezTo>
                    <a:pt x="294" y="600"/>
                    <a:pt x="295" y="598"/>
                    <a:pt x="296" y="597"/>
                  </a:cubicBezTo>
                  <a:cubicBezTo>
                    <a:pt x="297" y="596"/>
                    <a:pt x="298" y="595"/>
                    <a:pt x="300" y="593"/>
                  </a:cubicBezTo>
                  <a:cubicBezTo>
                    <a:pt x="301" y="592"/>
                    <a:pt x="302" y="591"/>
                    <a:pt x="303" y="590"/>
                  </a:cubicBezTo>
                  <a:cubicBezTo>
                    <a:pt x="304" y="590"/>
                    <a:pt x="304" y="589"/>
                    <a:pt x="305" y="589"/>
                  </a:cubicBezTo>
                  <a:cubicBezTo>
                    <a:pt x="584" y="362"/>
                    <a:pt x="584" y="362"/>
                    <a:pt x="584" y="362"/>
                  </a:cubicBezTo>
                  <a:cubicBezTo>
                    <a:pt x="585" y="362"/>
                    <a:pt x="585" y="361"/>
                    <a:pt x="586" y="361"/>
                  </a:cubicBezTo>
                  <a:cubicBezTo>
                    <a:pt x="587" y="360"/>
                    <a:pt x="588" y="357"/>
                    <a:pt x="590" y="356"/>
                  </a:cubicBezTo>
                  <a:cubicBezTo>
                    <a:pt x="591" y="355"/>
                    <a:pt x="592" y="354"/>
                    <a:pt x="593" y="353"/>
                  </a:cubicBezTo>
                  <a:cubicBezTo>
                    <a:pt x="594" y="352"/>
                    <a:pt x="595" y="350"/>
                    <a:pt x="596" y="349"/>
                  </a:cubicBezTo>
                  <a:cubicBezTo>
                    <a:pt x="597" y="348"/>
                    <a:pt x="598" y="346"/>
                    <a:pt x="599" y="345"/>
                  </a:cubicBezTo>
                  <a:cubicBezTo>
                    <a:pt x="600" y="343"/>
                    <a:pt x="601" y="342"/>
                    <a:pt x="602" y="340"/>
                  </a:cubicBezTo>
                  <a:cubicBezTo>
                    <a:pt x="606" y="332"/>
                    <a:pt x="608" y="324"/>
                    <a:pt x="608" y="315"/>
                  </a:cubicBezTo>
                  <a:cubicBezTo>
                    <a:pt x="608" y="307"/>
                    <a:pt x="606" y="299"/>
                    <a:pt x="603" y="292"/>
                  </a:cubicBezTo>
                  <a:cubicBezTo>
                    <a:pt x="602" y="293"/>
                    <a:pt x="600" y="295"/>
                    <a:pt x="600" y="295"/>
                  </a:cubicBezTo>
                  <a:cubicBezTo>
                    <a:pt x="598" y="298"/>
                    <a:pt x="597" y="300"/>
                    <a:pt x="597" y="302"/>
                  </a:cubicBezTo>
                  <a:cubicBezTo>
                    <a:pt x="595" y="306"/>
                    <a:pt x="594" y="311"/>
                    <a:pt x="594" y="315"/>
                  </a:cubicBezTo>
                  <a:cubicBezTo>
                    <a:pt x="594" y="320"/>
                    <a:pt x="593" y="325"/>
                    <a:pt x="591" y="329"/>
                  </a:cubicBezTo>
                  <a:cubicBezTo>
                    <a:pt x="591" y="331"/>
                    <a:pt x="590" y="333"/>
                    <a:pt x="588" y="335"/>
                  </a:cubicBezTo>
                  <a:cubicBezTo>
                    <a:pt x="588" y="335"/>
                    <a:pt x="588" y="335"/>
                    <a:pt x="588" y="335"/>
                  </a:cubicBezTo>
                  <a:cubicBezTo>
                    <a:pt x="588" y="335"/>
                    <a:pt x="588" y="335"/>
                    <a:pt x="587" y="335"/>
                  </a:cubicBezTo>
                  <a:cubicBezTo>
                    <a:pt x="585" y="329"/>
                    <a:pt x="583" y="322"/>
                    <a:pt x="583" y="315"/>
                  </a:cubicBezTo>
                  <a:cubicBezTo>
                    <a:pt x="583" y="309"/>
                    <a:pt x="585" y="302"/>
                    <a:pt x="587" y="295"/>
                  </a:cubicBezTo>
                  <a:cubicBezTo>
                    <a:pt x="588" y="294"/>
                    <a:pt x="589" y="292"/>
                    <a:pt x="590" y="290"/>
                  </a:cubicBezTo>
                  <a:cubicBezTo>
                    <a:pt x="591" y="289"/>
                    <a:pt x="592" y="287"/>
                    <a:pt x="593" y="286"/>
                  </a:cubicBezTo>
                  <a:cubicBezTo>
                    <a:pt x="594" y="285"/>
                    <a:pt x="595" y="283"/>
                    <a:pt x="596" y="282"/>
                  </a:cubicBezTo>
                  <a:cubicBezTo>
                    <a:pt x="597" y="281"/>
                    <a:pt x="598" y="280"/>
                    <a:pt x="600" y="278"/>
                  </a:cubicBezTo>
                  <a:cubicBezTo>
                    <a:pt x="601" y="276"/>
                    <a:pt x="602" y="275"/>
                    <a:pt x="603" y="274"/>
                  </a:cubicBezTo>
                  <a:cubicBezTo>
                    <a:pt x="604" y="274"/>
                    <a:pt x="604" y="273"/>
                    <a:pt x="605" y="273"/>
                  </a:cubicBezTo>
                  <a:cubicBezTo>
                    <a:pt x="885" y="46"/>
                    <a:pt x="885" y="46"/>
                    <a:pt x="885" y="46"/>
                  </a:cubicBezTo>
                  <a:cubicBezTo>
                    <a:pt x="886" y="46"/>
                    <a:pt x="886" y="45"/>
                    <a:pt x="887" y="45"/>
                  </a:cubicBezTo>
                  <a:cubicBezTo>
                    <a:pt x="888" y="44"/>
                    <a:pt x="889" y="42"/>
                    <a:pt x="891" y="41"/>
                  </a:cubicBezTo>
                  <a:cubicBezTo>
                    <a:pt x="892" y="40"/>
                    <a:pt x="893" y="39"/>
                    <a:pt x="894" y="38"/>
                  </a:cubicBezTo>
                  <a:cubicBezTo>
                    <a:pt x="895" y="37"/>
                    <a:pt x="896" y="35"/>
                    <a:pt x="897" y="34"/>
                  </a:cubicBezTo>
                  <a:cubicBezTo>
                    <a:pt x="898" y="33"/>
                    <a:pt x="899" y="30"/>
                    <a:pt x="900" y="29"/>
                  </a:cubicBezTo>
                  <a:cubicBezTo>
                    <a:pt x="901" y="27"/>
                    <a:pt x="902" y="26"/>
                    <a:pt x="903" y="24"/>
                  </a:cubicBezTo>
                  <a:cubicBezTo>
                    <a:pt x="907" y="17"/>
                    <a:pt x="909" y="8"/>
                    <a:pt x="909" y="0"/>
                  </a:cubicBezTo>
                  <a:cubicBezTo>
                    <a:pt x="904" y="0"/>
                    <a:pt x="904" y="0"/>
                    <a:pt x="904" y="0"/>
                  </a:cubicBezTo>
                  <a:cubicBezTo>
                    <a:pt x="899" y="0"/>
                    <a:pt x="899" y="0"/>
                    <a:pt x="899" y="0"/>
                  </a:cubicBezTo>
                  <a:cubicBezTo>
                    <a:pt x="896" y="0"/>
                    <a:pt x="895" y="0"/>
                    <a:pt x="894" y="0"/>
                  </a:cubicBezTo>
                  <a:cubicBezTo>
                    <a:pt x="894" y="4"/>
                    <a:pt x="893" y="9"/>
                    <a:pt x="891" y="13"/>
                  </a:cubicBezTo>
                  <a:cubicBezTo>
                    <a:pt x="891" y="15"/>
                    <a:pt x="890" y="17"/>
                    <a:pt x="889" y="19"/>
                  </a:cubicBezTo>
                  <a:cubicBezTo>
                    <a:pt x="889" y="19"/>
                    <a:pt x="889" y="19"/>
                    <a:pt x="888" y="19"/>
                  </a:cubicBezTo>
                  <a:cubicBezTo>
                    <a:pt x="888" y="19"/>
                    <a:pt x="888" y="20"/>
                    <a:pt x="888" y="20"/>
                  </a:cubicBezTo>
                  <a:cubicBezTo>
                    <a:pt x="886" y="14"/>
                    <a:pt x="884" y="6"/>
                    <a:pt x="884" y="0"/>
                  </a:cubicBezTo>
                  <a:cubicBezTo>
                    <a:pt x="879" y="0"/>
                    <a:pt x="879" y="0"/>
                    <a:pt x="879" y="0"/>
                  </a:cubicBezTo>
                  <a:cubicBezTo>
                    <a:pt x="875" y="0"/>
                    <a:pt x="875" y="0"/>
                    <a:pt x="875" y="0"/>
                  </a:cubicBezTo>
                  <a:cubicBezTo>
                    <a:pt x="870" y="0"/>
                    <a:pt x="870" y="0"/>
                    <a:pt x="870" y="0"/>
                  </a:cubicBezTo>
                  <a:cubicBezTo>
                    <a:pt x="870" y="12"/>
                    <a:pt x="873" y="22"/>
                    <a:pt x="878" y="33"/>
                  </a:cubicBezTo>
                  <a:cubicBezTo>
                    <a:pt x="878" y="33"/>
                    <a:pt x="877" y="34"/>
                    <a:pt x="876" y="34"/>
                  </a:cubicBezTo>
                  <a:cubicBezTo>
                    <a:pt x="596" y="261"/>
                    <a:pt x="596" y="261"/>
                    <a:pt x="596" y="261"/>
                  </a:cubicBezTo>
                  <a:cubicBezTo>
                    <a:pt x="595" y="262"/>
                    <a:pt x="594" y="263"/>
                    <a:pt x="593" y="264"/>
                  </a:cubicBezTo>
                  <a:cubicBezTo>
                    <a:pt x="592" y="263"/>
                    <a:pt x="591" y="262"/>
                    <a:pt x="590" y="261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0" y="34"/>
                    <a:pt x="310" y="33"/>
                    <a:pt x="309" y="33"/>
                  </a:cubicBezTo>
                  <a:cubicBezTo>
                    <a:pt x="309" y="34"/>
                    <a:pt x="308" y="35"/>
                    <a:pt x="307" y="37"/>
                  </a:cubicBezTo>
                  <a:cubicBezTo>
                    <a:pt x="306" y="38"/>
                    <a:pt x="305" y="39"/>
                    <a:pt x="304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7" name="Freeform 124"/>
            <p:cNvSpPr>
              <a:spLocks/>
            </p:cNvSpPr>
            <p:nvPr/>
          </p:nvSpPr>
          <p:spPr bwMode="auto">
            <a:xfrm>
              <a:off x="6891337" y="1674813"/>
              <a:ext cx="2238375" cy="2366962"/>
            </a:xfrm>
            <a:custGeom>
              <a:avLst/>
              <a:gdLst>
                <a:gd name="T0" fmla="*/ 3202 w 3517"/>
                <a:gd name="T1" fmla="*/ 281 h 3717"/>
                <a:gd name="T2" fmla="*/ 2634 w 3517"/>
                <a:gd name="T3" fmla="*/ 349 h 3717"/>
                <a:gd name="T4" fmla="*/ 2906 w 3517"/>
                <a:gd name="T5" fmla="*/ 590 h 3717"/>
                <a:gd name="T6" fmla="*/ 2616 w 3517"/>
                <a:gd name="T7" fmla="*/ 895 h 3717"/>
                <a:gd name="T8" fmla="*/ 2604 w 3517"/>
                <a:gd name="T9" fmla="*/ 904 h 3717"/>
                <a:gd name="T10" fmla="*/ 2598 w 3517"/>
                <a:gd name="T11" fmla="*/ 980 h 3717"/>
                <a:gd name="T12" fmla="*/ 2023 w 3517"/>
                <a:gd name="T13" fmla="*/ 992 h 3717"/>
                <a:gd name="T14" fmla="*/ 2292 w 3517"/>
                <a:gd name="T15" fmla="*/ 1262 h 3717"/>
                <a:gd name="T16" fmla="*/ 1729 w 3517"/>
                <a:gd name="T17" fmla="*/ 1299 h 3717"/>
                <a:gd name="T18" fmla="*/ 2003 w 3517"/>
                <a:gd name="T19" fmla="*/ 1541 h 3717"/>
                <a:gd name="T20" fmla="*/ 1434 w 3517"/>
                <a:gd name="T21" fmla="*/ 1612 h 3717"/>
                <a:gd name="T22" fmla="*/ 1705 w 3517"/>
                <a:gd name="T23" fmla="*/ 1852 h 3717"/>
                <a:gd name="T24" fmla="*/ 1415 w 3517"/>
                <a:gd name="T25" fmla="*/ 2157 h 3717"/>
                <a:gd name="T26" fmla="*/ 1403 w 3517"/>
                <a:gd name="T27" fmla="*/ 2166 h 3717"/>
                <a:gd name="T28" fmla="*/ 1397 w 3517"/>
                <a:gd name="T29" fmla="*/ 2243 h 3717"/>
                <a:gd name="T30" fmla="*/ 828 w 3517"/>
                <a:gd name="T31" fmla="*/ 2245 h 3717"/>
                <a:gd name="T32" fmla="*/ 1102 w 3517"/>
                <a:gd name="T33" fmla="*/ 2487 h 3717"/>
                <a:gd name="T34" fmla="*/ 532 w 3517"/>
                <a:gd name="T35" fmla="*/ 2558 h 3717"/>
                <a:gd name="T36" fmla="*/ 802 w 3517"/>
                <a:gd name="T37" fmla="*/ 2803 h 3717"/>
                <a:gd name="T38" fmla="*/ 514 w 3517"/>
                <a:gd name="T39" fmla="*/ 3104 h 3717"/>
                <a:gd name="T40" fmla="*/ 321 w 3517"/>
                <a:gd name="T41" fmla="*/ 2995 h 3717"/>
                <a:gd name="T42" fmla="*/ 490 w 3517"/>
                <a:gd name="T43" fmla="*/ 3155 h 3717"/>
                <a:gd name="T44" fmla="*/ 176 w 3517"/>
                <a:gd name="T45" fmla="*/ 3222 h 3717"/>
                <a:gd name="T46" fmla="*/ 199 w 3517"/>
                <a:gd name="T47" fmla="*/ 3436 h 3717"/>
                <a:gd name="T48" fmla="*/ 0 w 3517"/>
                <a:gd name="T49" fmla="*/ 3716 h 3717"/>
                <a:gd name="T50" fmla="*/ 220 w 3517"/>
                <a:gd name="T51" fmla="*/ 3500 h 3717"/>
                <a:gd name="T52" fmla="*/ 208 w 3517"/>
                <a:gd name="T53" fmla="*/ 3491 h 3717"/>
                <a:gd name="T54" fmla="*/ 221 w 3517"/>
                <a:gd name="T55" fmla="*/ 3433 h 3717"/>
                <a:gd name="T56" fmla="*/ 520 w 3517"/>
                <a:gd name="T57" fmla="*/ 3185 h 3717"/>
                <a:gd name="T58" fmla="*/ 508 w 3517"/>
                <a:gd name="T59" fmla="*/ 3175 h 3717"/>
                <a:gd name="T60" fmla="*/ 521 w 3517"/>
                <a:gd name="T61" fmla="*/ 3117 h 3717"/>
                <a:gd name="T62" fmla="*/ 821 w 3517"/>
                <a:gd name="T63" fmla="*/ 2869 h 3717"/>
                <a:gd name="T64" fmla="*/ 809 w 3517"/>
                <a:gd name="T65" fmla="*/ 2860 h 3717"/>
                <a:gd name="T66" fmla="*/ 822 w 3517"/>
                <a:gd name="T67" fmla="*/ 2802 h 3717"/>
                <a:gd name="T68" fmla="*/ 1115 w 3517"/>
                <a:gd name="T69" fmla="*/ 2553 h 3717"/>
                <a:gd name="T70" fmla="*/ 1105 w 3517"/>
                <a:gd name="T71" fmla="*/ 2524 h 3717"/>
                <a:gd name="T72" fmla="*/ 1127 w 3517"/>
                <a:gd name="T73" fmla="*/ 2482 h 3717"/>
                <a:gd name="T74" fmla="*/ 1430 w 3517"/>
                <a:gd name="T75" fmla="*/ 2209 h 3717"/>
                <a:gd name="T76" fmla="*/ 1405 w 3517"/>
                <a:gd name="T77" fmla="*/ 2209 h 3717"/>
                <a:gd name="T78" fmla="*/ 1427 w 3517"/>
                <a:gd name="T79" fmla="*/ 2167 h 3717"/>
                <a:gd name="T80" fmla="*/ 1731 w 3517"/>
                <a:gd name="T81" fmla="*/ 1893 h 3717"/>
                <a:gd name="T82" fmla="*/ 1706 w 3517"/>
                <a:gd name="T83" fmla="*/ 1893 h 3717"/>
                <a:gd name="T84" fmla="*/ 1728 w 3517"/>
                <a:gd name="T85" fmla="*/ 1851 h 3717"/>
                <a:gd name="T86" fmla="*/ 2031 w 3517"/>
                <a:gd name="T87" fmla="*/ 1578 h 3717"/>
                <a:gd name="T88" fmla="*/ 2006 w 3517"/>
                <a:gd name="T89" fmla="*/ 1578 h 3717"/>
                <a:gd name="T90" fmla="*/ 2028 w 3517"/>
                <a:gd name="T91" fmla="*/ 1536 h 3717"/>
                <a:gd name="T92" fmla="*/ 2322 w 3517"/>
                <a:gd name="T93" fmla="*/ 1292 h 3717"/>
                <a:gd name="T94" fmla="*/ 2310 w 3517"/>
                <a:gd name="T95" fmla="*/ 1282 h 3717"/>
                <a:gd name="T96" fmla="*/ 2328 w 3517"/>
                <a:gd name="T97" fmla="*/ 1220 h 3717"/>
                <a:gd name="T98" fmla="*/ 2625 w 3517"/>
                <a:gd name="T99" fmla="*/ 971 h 3717"/>
                <a:gd name="T100" fmla="*/ 2606 w 3517"/>
                <a:gd name="T101" fmla="*/ 947 h 3717"/>
                <a:gd name="T102" fmla="*/ 2626 w 3517"/>
                <a:gd name="T103" fmla="*/ 906 h 3717"/>
                <a:gd name="T104" fmla="*/ 2925 w 3517"/>
                <a:gd name="T105" fmla="*/ 655 h 3717"/>
                <a:gd name="T106" fmla="*/ 2906 w 3517"/>
                <a:gd name="T107" fmla="*/ 631 h 3717"/>
                <a:gd name="T108" fmla="*/ 2926 w 3517"/>
                <a:gd name="T109" fmla="*/ 590 h 3717"/>
                <a:gd name="T110" fmla="*/ 3226 w 3517"/>
                <a:gd name="T111" fmla="*/ 340 h 3717"/>
                <a:gd name="T112" fmla="*/ 3207 w 3517"/>
                <a:gd name="T113" fmla="*/ 316 h 3717"/>
                <a:gd name="T114" fmla="*/ 3227 w 3517"/>
                <a:gd name="T115" fmla="*/ 275 h 3717"/>
                <a:gd name="T116" fmla="*/ 3517 w 3517"/>
                <a:gd name="T117" fmla="*/ 20 h 3717"/>
                <a:gd name="T118" fmla="*/ 3498 w 3517"/>
                <a:gd name="T119" fmla="*/ 0 h 3717"/>
                <a:gd name="T120" fmla="*/ 2932 w 3517"/>
                <a:gd name="T121" fmla="*/ 33 h 3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17" h="3717">
                  <a:moveTo>
                    <a:pt x="2926" y="41"/>
                  </a:moveTo>
                  <a:cubicBezTo>
                    <a:pt x="2925" y="42"/>
                    <a:pt x="2924" y="43"/>
                    <a:pt x="2923" y="45"/>
                  </a:cubicBezTo>
                  <a:cubicBezTo>
                    <a:pt x="2924" y="45"/>
                    <a:pt x="2924" y="46"/>
                    <a:pt x="2925" y="46"/>
                  </a:cubicBezTo>
                  <a:cubicBezTo>
                    <a:pt x="2925" y="46"/>
                    <a:pt x="2925" y="46"/>
                    <a:pt x="3205" y="273"/>
                  </a:cubicBezTo>
                  <a:cubicBezTo>
                    <a:pt x="3206" y="273"/>
                    <a:pt x="3206" y="274"/>
                    <a:pt x="3207" y="274"/>
                  </a:cubicBezTo>
                  <a:cubicBezTo>
                    <a:pt x="3206" y="276"/>
                    <a:pt x="3206" y="276"/>
                    <a:pt x="3205" y="277"/>
                  </a:cubicBezTo>
                  <a:cubicBezTo>
                    <a:pt x="3205" y="278"/>
                    <a:pt x="3204" y="278"/>
                    <a:pt x="3204" y="279"/>
                  </a:cubicBezTo>
                  <a:cubicBezTo>
                    <a:pt x="3203" y="280"/>
                    <a:pt x="3203" y="280"/>
                    <a:pt x="3202" y="281"/>
                  </a:cubicBezTo>
                  <a:cubicBezTo>
                    <a:pt x="3202" y="282"/>
                    <a:pt x="3201" y="282"/>
                    <a:pt x="3201" y="283"/>
                  </a:cubicBezTo>
                  <a:cubicBezTo>
                    <a:pt x="3196" y="293"/>
                    <a:pt x="3193" y="304"/>
                    <a:pt x="3193" y="316"/>
                  </a:cubicBezTo>
                  <a:cubicBezTo>
                    <a:pt x="3193" y="327"/>
                    <a:pt x="3196" y="338"/>
                    <a:pt x="3201" y="348"/>
                  </a:cubicBezTo>
                  <a:cubicBezTo>
                    <a:pt x="3201" y="348"/>
                    <a:pt x="3200" y="349"/>
                    <a:pt x="3199" y="349"/>
                  </a:cubicBezTo>
                  <a:cubicBezTo>
                    <a:pt x="2919" y="576"/>
                    <a:pt x="2919" y="576"/>
                    <a:pt x="2919" y="576"/>
                  </a:cubicBezTo>
                  <a:cubicBezTo>
                    <a:pt x="2918" y="577"/>
                    <a:pt x="2917" y="579"/>
                    <a:pt x="2916" y="580"/>
                  </a:cubicBezTo>
                  <a:cubicBezTo>
                    <a:pt x="2915" y="579"/>
                    <a:pt x="2914" y="577"/>
                    <a:pt x="2913" y="576"/>
                  </a:cubicBezTo>
                  <a:cubicBezTo>
                    <a:pt x="2634" y="349"/>
                    <a:pt x="2634" y="349"/>
                    <a:pt x="2634" y="349"/>
                  </a:cubicBezTo>
                  <a:cubicBezTo>
                    <a:pt x="2633" y="349"/>
                    <a:pt x="2632" y="348"/>
                    <a:pt x="2632" y="348"/>
                  </a:cubicBezTo>
                  <a:cubicBezTo>
                    <a:pt x="2631" y="349"/>
                    <a:pt x="2630" y="350"/>
                    <a:pt x="2629" y="352"/>
                  </a:cubicBezTo>
                  <a:cubicBezTo>
                    <a:pt x="2628" y="353"/>
                    <a:pt x="2627" y="354"/>
                    <a:pt x="2626" y="357"/>
                  </a:cubicBezTo>
                  <a:cubicBezTo>
                    <a:pt x="2625" y="358"/>
                    <a:pt x="2624" y="359"/>
                    <a:pt x="2623" y="361"/>
                  </a:cubicBezTo>
                  <a:cubicBezTo>
                    <a:pt x="2624" y="361"/>
                    <a:pt x="2624" y="362"/>
                    <a:pt x="2625" y="362"/>
                  </a:cubicBezTo>
                  <a:cubicBezTo>
                    <a:pt x="2625" y="362"/>
                    <a:pt x="2625" y="362"/>
                    <a:pt x="2904" y="589"/>
                  </a:cubicBezTo>
                  <a:cubicBezTo>
                    <a:pt x="2905" y="589"/>
                    <a:pt x="2905" y="590"/>
                    <a:pt x="2906" y="590"/>
                  </a:cubicBezTo>
                  <a:cubicBezTo>
                    <a:pt x="2906" y="590"/>
                    <a:pt x="2906" y="590"/>
                    <a:pt x="2906" y="590"/>
                  </a:cubicBezTo>
                  <a:cubicBezTo>
                    <a:pt x="2906" y="590"/>
                    <a:pt x="2906" y="590"/>
                    <a:pt x="2906" y="590"/>
                  </a:cubicBezTo>
                  <a:cubicBezTo>
                    <a:pt x="2905" y="592"/>
                    <a:pt x="2904" y="593"/>
                    <a:pt x="2903" y="594"/>
                  </a:cubicBezTo>
                  <a:cubicBezTo>
                    <a:pt x="2902" y="596"/>
                    <a:pt x="2901" y="597"/>
                    <a:pt x="2900" y="599"/>
                  </a:cubicBezTo>
                  <a:cubicBezTo>
                    <a:pt x="2895" y="609"/>
                    <a:pt x="2892" y="620"/>
                    <a:pt x="2892" y="631"/>
                  </a:cubicBezTo>
                  <a:cubicBezTo>
                    <a:pt x="2892" y="643"/>
                    <a:pt x="2895" y="653"/>
                    <a:pt x="2900" y="664"/>
                  </a:cubicBezTo>
                  <a:cubicBezTo>
                    <a:pt x="2900" y="664"/>
                    <a:pt x="2899" y="665"/>
                    <a:pt x="2898" y="665"/>
                  </a:cubicBezTo>
                  <a:cubicBezTo>
                    <a:pt x="2619" y="892"/>
                    <a:pt x="2619" y="892"/>
                    <a:pt x="2619" y="892"/>
                  </a:cubicBezTo>
                  <a:cubicBezTo>
                    <a:pt x="2618" y="893"/>
                    <a:pt x="2617" y="894"/>
                    <a:pt x="2616" y="895"/>
                  </a:cubicBezTo>
                  <a:cubicBezTo>
                    <a:pt x="2615" y="894"/>
                    <a:pt x="2614" y="893"/>
                    <a:pt x="2613" y="892"/>
                  </a:cubicBezTo>
                  <a:cubicBezTo>
                    <a:pt x="2334" y="665"/>
                    <a:pt x="2334" y="665"/>
                    <a:pt x="2334" y="665"/>
                  </a:cubicBezTo>
                  <a:cubicBezTo>
                    <a:pt x="2333" y="665"/>
                    <a:pt x="2332" y="664"/>
                    <a:pt x="2332" y="664"/>
                  </a:cubicBezTo>
                  <a:cubicBezTo>
                    <a:pt x="2331" y="665"/>
                    <a:pt x="2330" y="666"/>
                    <a:pt x="2329" y="668"/>
                  </a:cubicBezTo>
                  <a:cubicBezTo>
                    <a:pt x="2328" y="669"/>
                    <a:pt x="2327" y="670"/>
                    <a:pt x="2326" y="672"/>
                  </a:cubicBezTo>
                  <a:cubicBezTo>
                    <a:pt x="2325" y="673"/>
                    <a:pt x="2324" y="674"/>
                    <a:pt x="2323" y="676"/>
                  </a:cubicBezTo>
                  <a:cubicBezTo>
                    <a:pt x="2324" y="676"/>
                    <a:pt x="2324" y="677"/>
                    <a:pt x="2325" y="677"/>
                  </a:cubicBezTo>
                  <a:cubicBezTo>
                    <a:pt x="2325" y="677"/>
                    <a:pt x="2325" y="677"/>
                    <a:pt x="2604" y="904"/>
                  </a:cubicBezTo>
                  <a:cubicBezTo>
                    <a:pt x="2605" y="904"/>
                    <a:pt x="2605" y="905"/>
                    <a:pt x="2606" y="905"/>
                  </a:cubicBezTo>
                  <a:cubicBezTo>
                    <a:pt x="2606" y="905"/>
                    <a:pt x="2606" y="905"/>
                    <a:pt x="2606" y="906"/>
                  </a:cubicBezTo>
                  <a:cubicBezTo>
                    <a:pt x="2606" y="906"/>
                    <a:pt x="2606" y="906"/>
                    <a:pt x="2606" y="906"/>
                  </a:cubicBezTo>
                  <a:cubicBezTo>
                    <a:pt x="2605" y="908"/>
                    <a:pt x="2604" y="909"/>
                    <a:pt x="2603" y="910"/>
                  </a:cubicBezTo>
                  <a:cubicBezTo>
                    <a:pt x="2602" y="912"/>
                    <a:pt x="2601" y="913"/>
                    <a:pt x="2600" y="914"/>
                  </a:cubicBezTo>
                  <a:cubicBezTo>
                    <a:pt x="2595" y="925"/>
                    <a:pt x="2592" y="935"/>
                    <a:pt x="2592" y="947"/>
                  </a:cubicBezTo>
                  <a:cubicBezTo>
                    <a:pt x="2592" y="958"/>
                    <a:pt x="2595" y="969"/>
                    <a:pt x="2600" y="979"/>
                  </a:cubicBezTo>
                  <a:cubicBezTo>
                    <a:pt x="2600" y="979"/>
                    <a:pt x="2599" y="980"/>
                    <a:pt x="2598" y="980"/>
                  </a:cubicBezTo>
                  <a:cubicBezTo>
                    <a:pt x="2319" y="1208"/>
                    <a:pt x="2319" y="1208"/>
                    <a:pt x="2319" y="1208"/>
                  </a:cubicBezTo>
                  <a:cubicBezTo>
                    <a:pt x="2318" y="1209"/>
                    <a:pt x="2317" y="1210"/>
                    <a:pt x="2316" y="1211"/>
                  </a:cubicBezTo>
                  <a:cubicBezTo>
                    <a:pt x="2315" y="1210"/>
                    <a:pt x="2314" y="1209"/>
                    <a:pt x="2313" y="1208"/>
                  </a:cubicBezTo>
                  <a:cubicBezTo>
                    <a:pt x="2034" y="980"/>
                    <a:pt x="2034" y="980"/>
                    <a:pt x="2034" y="980"/>
                  </a:cubicBezTo>
                  <a:cubicBezTo>
                    <a:pt x="2033" y="980"/>
                    <a:pt x="2032" y="979"/>
                    <a:pt x="2032" y="979"/>
                  </a:cubicBezTo>
                  <a:cubicBezTo>
                    <a:pt x="2031" y="980"/>
                    <a:pt x="2030" y="981"/>
                    <a:pt x="2029" y="984"/>
                  </a:cubicBezTo>
                  <a:cubicBezTo>
                    <a:pt x="2028" y="985"/>
                    <a:pt x="2027" y="986"/>
                    <a:pt x="2026" y="988"/>
                  </a:cubicBezTo>
                  <a:cubicBezTo>
                    <a:pt x="2025" y="989"/>
                    <a:pt x="2024" y="990"/>
                    <a:pt x="2023" y="992"/>
                  </a:cubicBezTo>
                  <a:cubicBezTo>
                    <a:pt x="2024" y="992"/>
                    <a:pt x="2024" y="993"/>
                    <a:pt x="2025" y="993"/>
                  </a:cubicBezTo>
                  <a:cubicBezTo>
                    <a:pt x="2025" y="993"/>
                    <a:pt x="2025" y="993"/>
                    <a:pt x="2304" y="1220"/>
                  </a:cubicBezTo>
                  <a:cubicBezTo>
                    <a:pt x="2305" y="1220"/>
                    <a:pt x="2305" y="1221"/>
                    <a:pt x="2306" y="1221"/>
                  </a:cubicBezTo>
                  <a:cubicBezTo>
                    <a:pt x="2306" y="1221"/>
                    <a:pt x="2306" y="1221"/>
                    <a:pt x="2306" y="1221"/>
                  </a:cubicBezTo>
                  <a:cubicBezTo>
                    <a:pt x="2306" y="1221"/>
                    <a:pt x="2306" y="1221"/>
                    <a:pt x="2306" y="1221"/>
                  </a:cubicBezTo>
                  <a:cubicBezTo>
                    <a:pt x="2305" y="1223"/>
                    <a:pt x="2304" y="1224"/>
                    <a:pt x="2303" y="1225"/>
                  </a:cubicBezTo>
                  <a:cubicBezTo>
                    <a:pt x="2302" y="1228"/>
                    <a:pt x="2301" y="1229"/>
                    <a:pt x="2300" y="1230"/>
                  </a:cubicBezTo>
                  <a:cubicBezTo>
                    <a:pt x="2295" y="1240"/>
                    <a:pt x="2292" y="1251"/>
                    <a:pt x="2292" y="1262"/>
                  </a:cubicBezTo>
                  <a:cubicBezTo>
                    <a:pt x="2292" y="1274"/>
                    <a:pt x="2295" y="1284"/>
                    <a:pt x="2300" y="1295"/>
                  </a:cubicBezTo>
                  <a:cubicBezTo>
                    <a:pt x="2300" y="1295"/>
                    <a:pt x="2299" y="1296"/>
                    <a:pt x="2298" y="1296"/>
                  </a:cubicBezTo>
                  <a:cubicBezTo>
                    <a:pt x="2019" y="1523"/>
                    <a:pt x="2019" y="1523"/>
                    <a:pt x="2019" y="1523"/>
                  </a:cubicBezTo>
                  <a:cubicBezTo>
                    <a:pt x="2018" y="1524"/>
                    <a:pt x="2017" y="1525"/>
                    <a:pt x="2016" y="1526"/>
                  </a:cubicBezTo>
                  <a:cubicBezTo>
                    <a:pt x="2015" y="1525"/>
                    <a:pt x="2014" y="1524"/>
                    <a:pt x="2013" y="1523"/>
                  </a:cubicBezTo>
                  <a:cubicBezTo>
                    <a:pt x="1734" y="1296"/>
                    <a:pt x="1734" y="1296"/>
                    <a:pt x="1734" y="1296"/>
                  </a:cubicBezTo>
                  <a:cubicBezTo>
                    <a:pt x="1733" y="1296"/>
                    <a:pt x="1732" y="1295"/>
                    <a:pt x="1732" y="1295"/>
                  </a:cubicBezTo>
                  <a:cubicBezTo>
                    <a:pt x="1731" y="1296"/>
                    <a:pt x="1730" y="1297"/>
                    <a:pt x="1729" y="1299"/>
                  </a:cubicBezTo>
                  <a:cubicBezTo>
                    <a:pt x="1728" y="1300"/>
                    <a:pt x="1727" y="1301"/>
                    <a:pt x="1726" y="1303"/>
                  </a:cubicBezTo>
                  <a:cubicBezTo>
                    <a:pt x="1725" y="1304"/>
                    <a:pt x="1724" y="1305"/>
                    <a:pt x="1723" y="1307"/>
                  </a:cubicBezTo>
                  <a:cubicBezTo>
                    <a:pt x="1724" y="1307"/>
                    <a:pt x="1724" y="1308"/>
                    <a:pt x="1725" y="1308"/>
                  </a:cubicBezTo>
                  <a:cubicBezTo>
                    <a:pt x="1725" y="1308"/>
                    <a:pt x="1725" y="1308"/>
                    <a:pt x="2004" y="1535"/>
                  </a:cubicBezTo>
                  <a:cubicBezTo>
                    <a:pt x="2005" y="1535"/>
                    <a:pt x="2005" y="1536"/>
                    <a:pt x="2006" y="1536"/>
                  </a:cubicBezTo>
                  <a:cubicBezTo>
                    <a:pt x="2006" y="1536"/>
                    <a:pt x="2006" y="1536"/>
                    <a:pt x="2006" y="1537"/>
                  </a:cubicBezTo>
                  <a:cubicBezTo>
                    <a:pt x="2006" y="1537"/>
                    <a:pt x="2006" y="1537"/>
                    <a:pt x="2006" y="1537"/>
                  </a:cubicBezTo>
                  <a:cubicBezTo>
                    <a:pt x="2005" y="1539"/>
                    <a:pt x="2004" y="1540"/>
                    <a:pt x="2003" y="1541"/>
                  </a:cubicBezTo>
                  <a:cubicBezTo>
                    <a:pt x="2002" y="1543"/>
                    <a:pt x="2001" y="1544"/>
                    <a:pt x="2000" y="1545"/>
                  </a:cubicBezTo>
                  <a:cubicBezTo>
                    <a:pt x="1995" y="1556"/>
                    <a:pt x="1992" y="1566"/>
                    <a:pt x="1992" y="1578"/>
                  </a:cubicBezTo>
                  <a:cubicBezTo>
                    <a:pt x="1992" y="1589"/>
                    <a:pt x="1995" y="1600"/>
                    <a:pt x="2000" y="1610"/>
                  </a:cubicBezTo>
                  <a:cubicBezTo>
                    <a:pt x="2000" y="1610"/>
                    <a:pt x="1999" y="1612"/>
                    <a:pt x="1998" y="1612"/>
                  </a:cubicBezTo>
                  <a:cubicBezTo>
                    <a:pt x="1719" y="1839"/>
                    <a:pt x="1719" y="1839"/>
                    <a:pt x="1719" y="1839"/>
                  </a:cubicBezTo>
                  <a:cubicBezTo>
                    <a:pt x="1718" y="1840"/>
                    <a:pt x="1717" y="1841"/>
                    <a:pt x="1716" y="1842"/>
                  </a:cubicBezTo>
                  <a:cubicBezTo>
                    <a:pt x="1715" y="1841"/>
                    <a:pt x="1714" y="1840"/>
                    <a:pt x="1713" y="1839"/>
                  </a:cubicBezTo>
                  <a:cubicBezTo>
                    <a:pt x="1434" y="1612"/>
                    <a:pt x="1434" y="1612"/>
                    <a:pt x="1434" y="1612"/>
                  </a:cubicBezTo>
                  <a:cubicBezTo>
                    <a:pt x="1432" y="1612"/>
                    <a:pt x="1431" y="1610"/>
                    <a:pt x="1431" y="1610"/>
                  </a:cubicBezTo>
                  <a:cubicBezTo>
                    <a:pt x="1430" y="1612"/>
                    <a:pt x="1429" y="1613"/>
                    <a:pt x="1428" y="1615"/>
                  </a:cubicBezTo>
                  <a:cubicBezTo>
                    <a:pt x="1427" y="1616"/>
                    <a:pt x="1427" y="1617"/>
                    <a:pt x="1425" y="1619"/>
                  </a:cubicBezTo>
                  <a:cubicBezTo>
                    <a:pt x="1425" y="1620"/>
                    <a:pt x="1424" y="1621"/>
                    <a:pt x="1423" y="1623"/>
                  </a:cubicBezTo>
                  <a:cubicBezTo>
                    <a:pt x="1423" y="1623"/>
                    <a:pt x="1424" y="1623"/>
                    <a:pt x="1425" y="1623"/>
                  </a:cubicBezTo>
                  <a:cubicBezTo>
                    <a:pt x="1425" y="1623"/>
                    <a:pt x="1425" y="1623"/>
                    <a:pt x="1704" y="1851"/>
                  </a:cubicBezTo>
                  <a:cubicBezTo>
                    <a:pt x="1705" y="1851"/>
                    <a:pt x="1705" y="1852"/>
                    <a:pt x="1706" y="1852"/>
                  </a:cubicBezTo>
                  <a:cubicBezTo>
                    <a:pt x="1706" y="1852"/>
                    <a:pt x="1705" y="1852"/>
                    <a:pt x="1705" y="1852"/>
                  </a:cubicBezTo>
                  <a:cubicBezTo>
                    <a:pt x="1705" y="1852"/>
                    <a:pt x="1705" y="1852"/>
                    <a:pt x="1706" y="1852"/>
                  </a:cubicBezTo>
                  <a:cubicBezTo>
                    <a:pt x="1705" y="1855"/>
                    <a:pt x="1704" y="1856"/>
                    <a:pt x="1703" y="1857"/>
                  </a:cubicBezTo>
                  <a:cubicBezTo>
                    <a:pt x="1702" y="1859"/>
                    <a:pt x="1701" y="1860"/>
                    <a:pt x="1700" y="1861"/>
                  </a:cubicBezTo>
                  <a:cubicBezTo>
                    <a:pt x="1695" y="1871"/>
                    <a:pt x="1692" y="1882"/>
                    <a:pt x="1692" y="1893"/>
                  </a:cubicBezTo>
                  <a:cubicBezTo>
                    <a:pt x="1692" y="1905"/>
                    <a:pt x="1695" y="1916"/>
                    <a:pt x="1700" y="1926"/>
                  </a:cubicBezTo>
                  <a:cubicBezTo>
                    <a:pt x="1700" y="1926"/>
                    <a:pt x="1699" y="1927"/>
                    <a:pt x="1698" y="1927"/>
                  </a:cubicBezTo>
                  <a:cubicBezTo>
                    <a:pt x="1418" y="2154"/>
                    <a:pt x="1418" y="2154"/>
                    <a:pt x="1418" y="2154"/>
                  </a:cubicBezTo>
                  <a:cubicBezTo>
                    <a:pt x="1417" y="2155"/>
                    <a:pt x="1416" y="2156"/>
                    <a:pt x="1415" y="2157"/>
                  </a:cubicBezTo>
                  <a:cubicBezTo>
                    <a:pt x="1414" y="2156"/>
                    <a:pt x="1413" y="2155"/>
                    <a:pt x="1412" y="2154"/>
                  </a:cubicBezTo>
                  <a:cubicBezTo>
                    <a:pt x="1133" y="1927"/>
                    <a:pt x="1133" y="1927"/>
                    <a:pt x="1133" y="1927"/>
                  </a:cubicBezTo>
                  <a:cubicBezTo>
                    <a:pt x="1132" y="1927"/>
                    <a:pt x="1131" y="1926"/>
                    <a:pt x="1131" y="1926"/>
                  </a:cubicBezTo>
                  <a:cubicBezTo>
                    <a:pt x="1130" y="1927"/>
                    <a:pt x="1129" y="1928"/>
                    <a:pt x="1128" y="1930"/>
                  </a:cubicBezTo>
                  <a:cubicBezTo>
                    <a:pt x="1127" y="1931"/>
                    <a:pt x="1126" y="1932"/>
                    <a:pt x="1125" y="1935"/>
                  </a:cubicBezTo>
                  <a:cubicBezTo>
                    <a:pt x="1124" y="1935"/>
                    <a:pt x="1124" y="1936"/>
                    <a:pt x="1123" y="1938"/>
                  </a:cubicBezTo>
                  <a:cubicBezTo>
                    <a:pt x="1123" y="1938"/>
                    <a:pt x="1124" y="1939"/>
                    <a:pt x="1124" y="1939"/>
                  </a:cubicBezTo>
                  <a:cubicBezTo>
                    <a:pt x="1124" y="1939"/>
                    <a:pt x="1124" y="1939"/>
                    <a:pt x="1403" y="2166"/>
                  </a:cubicBezTo>
                  <a:cubicBezTo>
                    <a:pt x="1404" y="2166"/>
                    <a:pt x="1404" y="2167"/>
                    <a:pt x="1405" y="2167"/>
                  </a:cubicBezTo>
                  <a:cubicBezTo>
                    <a:pt x="1405" y="2167"/>
                    <a:pt x="1405" y="2168"/>
                    <a:pt x="1405" y="2168"/>
                  </a:cubicBezTo>
                  <a:cubicBezTo>
                    <a:pt x="1405" y="2168"/>
                    <a:pt x="1405" y="2168"/>
                    <a:pt x="1405" y="2168"/>
                  </a:cubicBezTo>
                  <a:cubicBezTo>
                    <a:pt x="1404" y="2170"/>
                    <a:pt x="1403" y="2171"/>
                    <a:pt x="1402" y="2172"/>
                  </a:cubicBezTo>
                  <a:cubicBezTo>
                    <a:pt x="1401" y="2174"/>
                    <a:pt x="1400" y="2175"/>
                    <a:pt x="1399" y="2176"/>
                  </a:cubicBezTo>
                  <a:cubicBezTo>
                    <a:pt x="1394" y="2187"/>
                    <a:pt x="1391" y="2197"/>
                    <a:pt x="1391" y="2209"/>
                  </a:cubicBezTo>
                  <a:cubicBezTo>
                    <a:pt x="1391" y="2221"/>
                    <a:pt x="1394" y="2231"/>
                    <a:pt x="1399" y="2242"/>
                  </a:cubicBezTo>
                  <a:cubicBezTo>
                    <a:pt x="1399" y="2242"/>
                    <a:pt x="1398" y="2243"/>
                    <a:pt x="1397" y="2243"/>
                  </a:cubicBezTo>
                  <a:cubicBezTo>
                    <a:pt x="1118" y="2470"/>
                    <a:pt x="1118" y="2470"/>
                    <a:pt x="1118" y="2470"/>
                  </a:cubicBezTo>
                  <a:cubicBezTo>
                    <a:pt x="1117" y="2471"/>
                    <a:pt x="1116" y="2472"/>
                    <a:pt x="1115" y="2473"/>
                  </a:cubicBezTo>
                  <a:cubicBezTo>
                    <a:pt x="1115" y="2472"/>
                    <a:pt x="1115" y="2472"/>
                    <a:pt x="1115" y="2472"/>
                  </a:cubicBezTo>
                  <a:cubicBezTo>
                    <a:pt x="1114" y="2471"/>
                    <a:pt x="1113" y="2470"/>
                    <a:pt x="1112" y="2469"/>
                  </a:cubicBezTo>
                  <a:cubicBezTo>
                    <a:pt x="833" y="2241"/>
                    <a:pt x="833" y="2241"/>
                    <a:pt x="833" y="2241"/>
                  </a:cubicBezTo>
                  <a:cubicBezTo>
                    <a:pt x="832" y="2241"/>
                    <a:pt x="831" y="2241"/>
                    <a:pt x="831" y="2240"/>
                  </a:cubicBezTo>
                  <a:cubicBezTo>
                    <a:pt x="831" y="2241"/>
                    <a:pt x="831" y="2241"/>
                    <a:pt x="831" y="2241"/>
                  </a:cubicBezTo>
                  <a:cubicBezTo>
                    <a:pt x="830" y="2242"/>
                    <a:pt x="829" y="2243"/>
                    <a:pt x="828" y="2245"/>
                  </a:cubicBezTo>
                  <a:cubicBezTo>
                    <a:pt x="827" y="2246"/>
                    <a:pt x="826" y="2247"/>
                    <a:pt x="825" y="2249"/>
                  </a:cubicBezTo>
                  <a:cubicBezTo>
                    <a:pt x="824" y="2250"/>
                    <a:pt x="823" y="2251"/>
                    <a:pt x="822" y="2253"/>
                  </a:cubicBezTo>
                  <a:cubicBezTo>
                    <a:pt x="823" y="2253"/>
                    <a:pt x="823" y="2254"/>
                    <a:pt x="824" y="2254"/>
                  </a:cubicBezTo>
                  <a:cubicBezTo>
                    <a:pt x="1103" y="2482"/>
                    <a:pt x="1103" y="2482"/>
                    <a:pt x="1103" y="2482"/>
                  </a:cubicBezTo>
                  <a:cubicBezTo>
                    <a:pt x="1104" y="2482"/>
                    <a:pt x="1104" y="2483"/>
                    <a:pt x="1105" y="2483"/>
                  </a:cubicBezTo>
                  <a:cubicBezTo>
                    <a:pt x="1105" y="2483"/>
                    <a:pt x="1105" y="2483"/>
                    <a:pt x="1105" y="2483"/>
                  </a:cubicBezTo>
                  <a:cubicBezTo>
                    <a:pt x="1105" y="2483"/>
                    <a:pt x="1105" y="2483"/>
                    <a:pt x="1105" y="2483"/>
                  </a:cubicBezTo>
                  <a:cubicBezTo>
                    <a:pt x="1104" y="2485"/>
                    <a:pt x="1103" y="2486"/>
                    <a:pt x="1102" y="2487"/>
                  </a:cubicBezTo>
                  <a:cubicBezTo>
                    <a:pt x="1101" y="2489"/>
                    <a:pt x="1100" y="2490"/>
                    <a:pt x="1099" y="2491"/>
                  </a:cubicBezTo>
                  <a:cubicBezTo>
                    <a:pt x="1094" y="2502"/>
                    <a:pt x="1091" y="2512"/>
                    <a:pt x="1091" y="2524"/>
                  </a:cubicBezTo>
                  <a:cubicBezTo>
                    <a:pt x="1091" y="2536"/>
                    <a:pt x="1094" y="2546"/>
                    <a:pt x="1099" y="2557"/>
                  </a:cubicBezTo>
                  <a:cubicBezTo>
                    <a:pt x="1099" y="2557"/>
                    <a:pt x="1098" y="2558"/>
                    <a:pt x="1097" y="2558"/>
                  </a:cubicBezTo>
                  <a:cubicBezTo>
                    <a:pt x="818" y="2785"/>
                    <a:pt x="818" y="2785"/>
                    <a:pt x="818" y="2785"/>
                  </a:cubicBezTo>
                  <a:cubicBezTo>
                    <a:pt x="817" y="2786"/>
                    <a:pt x="816" y="2787"/>
                    <a:pt x="815" y="2788"/>
                  </a:cubicBezTo>
                  <a:cubicBezTo>
                    <a:pt x="814" y="2787"/>
                    <a:pt x="813" y="2786"/>
                    <a:pt x="812" y="2785"/>
                  </a:cubicBezTo>
                  <a:cubicBezTo>
                    <a:pt x="532" y="2558"/>
                    <a:pt x="532" y="2558"/>
                    <a:pt x="532" y="2558"/>
                  </a:cubicBezTo>
                  <a:cubicBezTo>
                    <a:pt x="532" y="2558"/>
                    <a:pt x="531" y="2557"/>
                    <a:pt x="531" y="2557"/>
                  </a:cubicBezTo>
                  <a:cubicBezTo>
                    <a:pt x="530" y="2558"/>
                    <a:pt x="529" y="2559"/>
                    <a:pt x="528" y="2561"/>
                  </a:cubicBezTo>
                  <a:cubicBezTo>
                    <a:pt x="527" y="2562"/>
                    <a:pt x="526" y="2563"/>
                    <a:pt x="525" y="2565"/>
                  </a:cubicBezTo>
                  <a:cubicBezTo>
                    <a:pt x="524" y="2566"/>
                    <a:pt x="523" y="2567"/>
                    <a:pt x="522" y="2569"/>
                  </a:cubicBezTo>
                  <a:cubicBezTo>
                    <a:pt x="523" y="2569"/>
                    <a:pt x="523" y="2570"/>
                    <a:pt x="524" y="2570"/>
                  </a:cubicBezTo>
                  <a:cubicBezTo>
                    <a:pt x="524" y="2570"/>
                    <a:pt x="524" y="2570"/>
                    <a:pt x="803" y="2797"/>
                  </a:cubicBezTo>
                  <a:cubicBezTo>
                    <a:pt x="804" y="2797"/>
                    <a:pt x="804" y="2798"/>
                    <a:pt x="805" y="2798"/>
                  </a:cubicBezTo>
                  <a:cubicBezTo>
                    <a:pt x="804" y="2801"/>
                    <a:pt x="803" y="2802"/>
                    <a:pt x="802" y="2803"/>
                  </a:cubicBezTo>
                  <a:cubicBezTo>
                    <a:pt x="801" y="2805"/>
                    <a:pt x="800" y="2806"/>
                    <a:pt x="799" y="2807"/>
                  </a:cubicBezTo>
                  <a:cubicBezTo>
                    <a:pt x="799" y="2807"/>
                    <a:pt x="799" y="2807"/>
                    <a:pt x="799" y="2807"/>
                  </a:cubicBezTo>
                  <a:cubicBezTo>
                    <a:pt x="799" y="2807"/>
                    <a:pt x="799" y="2807"/>
                    <a:pt x="799" y="2807"/>
                  </a:cubicBezTo>
                  <a:cubicBezTo>
                    <a:pt x="794" y="2818"/>
                    <a:pt x="791" y="2828"/>
                    <a:pt x="791" y="2840"/>
                  </a:cubicBezTo>
                  <a:cubicBezTo>
                    <a:pt x="791" y="2851"/>
                    <a:pt x="794" y="2862"/>
                    <a:pt x="799" y="2872"/>
                  </a:cubicBezTo>
                  <a:cubicBezTo>
                    <a:pt x="799" y="2872"/>
                    <a:pt x="798" y="2873"/>
                    <a:pt x="797" y="2873"/>
                  </a:cubicBezTo>
                  <a:cubicBezTo>
                    <a:pt x="517" y="3100"/>
                    <a:pt x="517" y="3100"/>
                    <a:pt x="517" y="3100"/>
                  </a:cubicBezTo>
                  <a:cubicBezTo>
                    <a:pt x="516" y="3102"/>
                    <a:pt x="515" y="3103"/>
                    <a:pt x="514" y="3104"/>
                  </a:cubicBezTo>
                  <a:cubicBezTo>
                    <a:pt x="513" y="3103"/>
                    <a:pt x="512" y="3102"/>
                    <a:pt x="511" y="3100"/>
                  </a:cubicBezTo>
                  <a:cubicBezTo>
                    <a:pt x="437" y="3040"/>
                    <a:pt x="382" y="2995"/>
                    <a:pt x="342" y="2963"/>
                  </a:cubicBezTo>
                  <a:cubicBezTo>
                    <a:pt x="397" y="2874"/>
                    <a:pt x="442" y="2784"/>
                    <a:pt x="478" y="2691"/>
                  </a:cubicBezTo>
                  <a:cubicBezTo>
                    <a:pt x="474" y="2693"/>
                    <a:pt x="471" y="2695"/>
                    <a:pt x="467" y="2694"/>
                  </a:cubicBezTo>
                  <a:cubicBezTo>
                    <a:pt x="427" y="2795"/>
                    <a:pt x="376" y="2894"/>
                    <a:pt x="313" y="2990"/>
                  </a:cubicBezTo>
                  <a:cubicBezTo>
                    <a:pt x="296" y="3016"/>
                    <a:pt x="279" y="3044"/>
                    <a:pt x="262" y="3072"/>
                  </a:cubicBezTo>
                  <a:cubicBezTo>
                    <a:pt x="265" y="3073"/>
                    <a:pt x="267" y="3075"/>
                    <a:pt x="269" y="3078"/>
                  </a:cubicBezTo>
                  <a:cubicBezTo>
                    <a:pt x="287" y="3049"/>
                    <a:pt x="304" y="3022"/>
                    <a:pt x="321" y="2995"/>
                  </a:cubicBezTo>
                  <a:cubicBezTo>
                    <a:pt x="325" y="2989"/>
                    <a:pt x="330" y="2982"/>
                    <a:pt x="334" y="2976"/>
                  </a:cubicBezTo>
                  <a:cubicBezTo>
                    <a:pt x="374" y="3008"/>
                    <a:pt x="428" y="3052"/>
                    <a:pt x="503" y="3113"/>
                  </a:cubicBezTo>
                  <a:cubicBezTo>
                    <a:pt x="504" y="3113"/>
                    <a:pt x="504" y="3114"/>
                    <a:pt x="505" y="3114"/>
                  </a:cubicBezTo>
                  <a:cubicBezTo>
                    <a:pt x="504" y="3116"/>
                    <a:pt x="503" y="3117"/>
                    <a:pt x="502" y="3118"/>
                  </a:cubicBezTo>
                  <a:cubicBezTo>
                    <a:pt x="501" y="3120"/>
                    <a:pt x="500" y="3121"/>
                    <a:pt x="499" y="3122"/>
                  </a:cubicBezTo>
                  <a:cubicBezTo>
                    <a:pt x="499" y="3122"/>
                    <a:pt x="499" y="3122"/>
                    <a:pt x="499" y="3122"/>
                  </a:cubicBezTo>
                  <a:cubicBezTo>
                    <a:pt x="498" y="3122"/>
                    <a:pt x="498" y="3122"/>
                    <a:pt x="498" y="3123"/>
                  </a:cubicBezTo>
                  <a:cubicBezTo>
                    <a:pt x="493" y="3133"/>
                    <a:pt x="490" y="3144"/>
                    <a:pt x="490" y="3155"/>
                  </a:cubicBezTo>
                  <a:cubicBezTo>
                    <a:pt x="490" y="3167"/>
                    <a:pt x="493" y="3177"/>
                    <a:pt x="498" y="3188"/>
                  </a:cubicBezTo>
                  <a:cubicBezTo>
                    <a:pt x="498" y="3188"/>
                    <a:pt x="497" y="3189"/>
                    <a:pt x="496" y="3189"/>
                  </a:cubicBezTo>
                  <a:cubicBezTo>
                    <a:pt x="217" y="3416"/>
                    <a:pt x="217" y="3416"/>
                    <a:pt x="217" y="3416"/>
                  </a:cubicBezTo>
                  <a:cubicBezTo>
                    <a:pt x="216" y="3417"/>
                    <a:pt x="215" y="3418"/>
                    <a:pt x="214" y="3419"/>
                  </a:cubicBezTo>
                  <a:cubicBezTo>
                    <a:pt x="213" y="3418"/>
                    <a:pt x="212" y="3417"/>
                    <a:pt x="211" y="3416"/>
                  </a:cubicBezTo>
                  <a:cubicBezTo>
                    <a:pt x="179" y="3390"/>
                    <a:pt x="151" y="3368"/>
                    <a:pt x="127" y="3348"/>
                  </a:cubicBezTo>
                  <a:cubicBezTo>
                    <a:pt x="145" y="3306"/>
                    <a:pt x="165" y="3264"/>
                    <a:pt x="186" y="3223"/>
                  </a:cubicBezTo>
                  <a:cubicBezTo>
                    <a:pt x="183" y="3223"/>
                    <a:pt x="179" y="3223"/>
                    <a:pt x="176" y="3222"/>
                  </a:cubicBezTo>
                  <a:cubicBezTo>
                    <a:pt x="144" y="3284"/>
                    <a:pt x="116" y="3345"/>
                    <a:pt x="91" y="3406"/>
                  </a:cubicBezTo>
                  <a:cubicBezTo>
                    <a:pt x="95" y="3407"/>
                    <a:pt x="98" y="3408"/>
                    <a:pt x="100" y="3410"/>
                  </a:cubicBezTo>
                  <a:cubicBezTo>
                    <a:pt x="107" y="3394"/>
                    <a:pt x="113" y="3378"/>
                    <a:pt x="120" y="3362"/>
                  </a:cubicBezTo>
                  <a:cubicBezTo>
                    <a:pt x="144" y="3381"/>
                    <a:pt x="171" y="3403"/>
                    <a:pt x="202" y="3428"/>
                  </a:cubicBezTo>
                  <a:cubicBezTo>
                    <a:pt x="203" y="3428"/>
                    <a:pt x="203" y="3429"/>
                    <a:pt x="204" y="3429"/>
                  </a:cubicBezTo>
                  <a:cubicBezTo>
                    <a:pt x="204" y="3430"/>
                    <a:pt x="203" y="3431"/>
                    <a:pt x="202" y="3432"/>
                  </a:cubicBezTo>
                  <a:cubicBezTo>
                    <a:pt x="202" y="3433"/>
                    <a:pt x="201" y="3433"/>
                    <a:pt x="201" y="3434"/>
                  </a:cubicBezTo>
                  <a:cubicBezTo>
                    <a:pt x="200" y="3435"/>
                    <a:pt x="200" y="3436"/>
                    <a:pt x="199" y="3436"/>
                  </a:cubicBezTo>
                  <a:cubicBezTo>
                    <a:pt x="199" y="3437"/>
                    <a:pt x="198" y="3438"/>
                    <a:pt x="198" y="3438"/>
                  </a:cubicBezTo>
                  <a:cubicBezTo>
                    <a:pt x="193" y="3449"/>
                    <a:pt x="190" y="3459"/>
                    <a:pt x="190" y="3471"/>
                  </a:cubicBezTo>
                  <a:cubicBezTo>
                    <a:pt x="190" y="3482"/>
                    <a:pt x="193" y="3493"/>
                    <a:pt x="198" y="3503"/>
                  </a:cubicBezTo>
                  <a:cubicBezTo>
                    <a:pt x="198" y="3503"/>
                    <a:pt x="197" y="3504"/>
                    <a:pt x="196" y="3504"/>
                  </a:cubicBezTo>
                  <a:cubicBezTo>
                    <a:pt x="121" y="3566"/>
                    <a:pt x="66" y="3610"/>
                    <a:pt x="26" y="3643"/>
                  </a:cubicBezTo>
                  <a:cubicBezTo>
                    <a:pt x="34" y="3610"/>
                    <a:pt x="43" y="3577"/>
                    <a:pt x="53" y="3544"/>
                  </a:cubicBezTo>
                  <a:cubicBezTo>
                    <a:pt x="50" y="3545"/>
                    <a:pt x="46" y="3545"/>
                    <a:pt x="43" y="3544"/>
                  </a:cubicBezTo>
                  <a:cubicBezTo>
                    <a:pt x="25" y="3601"/>
                    <a:pt x="11" y="3659"/>
                    <a:pt x="0" y="3716"/>
                  </a:cubicBezTo>
                  <a:cubicBezTo>
                    <a:pt x="3" y="3716"/>
                    <a:pt x="6" y="3716"/>
                    <a:pt x="9" y="3717"/>
                  </a:cubicBezTo>
                  <a:cubicBezTo>
                    <a:pt x="13" y="3700"/>
                    <a:pt x="16" y="3684"/>
                    <a:pt x="20" y="3667"/>
                  </a:cubicBezTo>
                  <a:cubicBezTo>
                    <a:pt x="204" y="3517"/>
                    <a:pt x="205" y="3517"/>
                    <a:pt x="205" y="3517"/>
                  </a:cubicBezTo>
                  <a:cubicBezTo>
                    <a:pt x="206" y="3517"/>
                    <a:pt x="206" y="3516"/>
                    <a:pt x="207" y="3516"/>
                  </a:cubicBezTo>
                  <a:cubicBezTo>
                    <a:pt x="208" y="3515"/>
                    <a:pt x="209" y="3513"/>
                    <a:pt x="211" y="3512"/>
                  </a:cubicBezTo>
                  <a:cubicBezTo>
                    <a:pt x="212" y="3511"/>
                    <a:pt x="213" y="3510"/>
                    <a:pt x="214" y="3509"/>
                  </a:cubicBezTo>
                  <a:cubicBezTo>
                    <a:pt x="215" y="3508"/>
                    <a:pt x="216" y="3505"/>
                    <a:pt x="217" y="3504"/>
                  </a:cubicBezTo>
                  <a:cubicBezTo>
                    <a:pt x="218" y="3503"/>
                    <a:pt x="219" y="3501"/>
                    <a:pt x="220" y="3500"/>
                  </a:cubicBezTo>
                  <a:cubicBezTo>
                    <a:pt x="221" y="3498"/>
                    <a:pt x="222" y="3497"/>
                    <a:pt x="223" y="3495"/>
                  </a:cubicBezTo>
                  <a:cubicBezTo>
                    <a:pt x="227" y="3488"/>
                    <a:pt x="229" y="3479"/>
                    <a:pt x="229" y="3471"/>
                  </a:cubicBezTo>
                  <a:cubicBezTo>
                    <a:pt x="229" y="3462"/>
                    <a:pt x="227" y="3454"/>
                    <a:pt x="223" y="3447"/>
                  </a:cubicBezTo>
                  <a:cubicBezTo>
                    <a:pt x="222" y="3448"/>
                    <a:pt x="220" y="3450"/>
                    <a:pt x="220" y="3451"/>
                  </a:cubicBezTo>
                  <a:cubicBezTo>
                    <a:pt x="218" y="3453"/>
                    <a:pt x="217" y="3455"/>
                    <a:pt x="217" y="3457"/>
                  </a:cubicBezTo>
                  <a:cubicBezTo>
                    <a:pt x="215" y="3461"/>
                    <a:pt x="214" y="3467"/>
                    <a:pt x="214" y="3471"/>
                  </a:cubicBezTo>
                  <a:cubicBezTo>
                    <a:pt x="214" y="3475"/>
                    <a:pt x="213" y="3480"/>
                    <a:pt x="211" y="3485"/>
                  </a:cubicBezTo>
                  <a:cubicBezTo>
                    <a:pt x="211" y="3487"/>
                    <a:pt x="210" y="3489"/>
                    <a:pt x="208" y="3491"/>
                  </a:cubicBezTo>
                  <a:cubicBezTo>
                    <a:pt x="206" y="3485"/>
                    <a:pt x="204" y="3477"/>
                    <a:pt x="204" y="3471"/>
                  </a:cubicBezTo>
                  <a:cubicBezTo>
                    <a:pt x="204" y="3471"/>
                    <a:pt x="204" y="3471"/>
                    <a:pt x="204" y="3471"/>
                  </a:cubicBezTo>
                  <a:cubicBezTo>
                    <a:pt x="204" y="3471"/>
                    <a:pt x="204" y="3471"/>
                    <a:pt x="204" y="3471"/>
                  </a:cubicBezTo>
                  <a:cubicBezTo>
                    <a:pt x="204" y="3464"/>
                    <a:pt x="206" y="3457"/>
                    <a:pt x="208" y="3451"/>
                  </a:cubicBezTo>
                  <a:cubicBezTo>
                    <a:pt x="209" y="3450"/>
                    <a:pt x="210" y="3448"/>
                    <a:pt x="211" y="3446"/>
                  </a:cubicBezTo>
                  <a:cubicBezTo>
                    <a:pt x="212" y="3444"/>
                    <a:pt x="213" y="3442"/>
                    <a:pt x="214" y="3441"/>
                  </a:cubicBezTo>
                  <a:cubicBezTo>
                    <a:pt x="215" y="3440"/>
                    <a:pt x="216" y="3438"/>
                    <a:pt x="217" y="3437"/>
                  </a:cubicBezTo>
                  <a:cubicBezTo>
                    <a:pt x="218" y="3436"/>
                    <a:pt x="219" y="3435"/>
                    <a:pt x="221" y="3433"/>
                  </a:cubicBezTo>
                  <a:cubicBezTo>
                    <a:pt x="222" y="3432"/>
                    <a:pt x="223" y="3431"/>
                    <a:pt x="224" y="3430"/>
                  </a:cubicBezTo>
                  <a:cubicBezTo>
                    <a:pt x="225" y="3430"/>
                    <a:pt x="225" y="3429"/>
                    <a:pt x="226" y="3429"/>
                  </a:cubicBezTo>
                  <a:cubicBezTo>
                    <a:pt x="505" y="3201"/>
                    <a:pt x="505" y="3201"/>
                    <a:pt x="505" y="3201"/>
                  </a:cubicBezTo>
                  <a:cubicBezTo>
                    <a:pt x="506" y="3201"/>
                    <a:pt x="506" y="3200"/>
                    <a:pt x="507" y="3200"/>
                  </a:cubicBezTo>
                  <a:cubicBezTo>
                    <a:pt x="508" y="3199"/>
                    <a:pt x="509" y="3197"/>
                    <a:pt x="511" y="3196"/>
                  </a:cubicBezTo>
                  <a:cubicBezTo>
                    <a:pt x="512" y="3195"/>
                    <a:pt x="513" y="3194"/>
                    <a:pt x="514" y="3193"/>
                  </a:cubicBezTo>
                  <a:cubicBezTo>
                    <a:pt x="515" y="3192"/>
                    <a:pt x="516" y="3190"/>
                    <a:pt x="517" y="3189"/>
                  </a:cubicBezTo>
                  <a:cubicBezTo>
                    <a:pt x="518" y="3188"/>
                    <a:pt x="519" y="3186"/>
                    <a:pt x="520" y="3185"/>
                  </a:cubicBezTo>
                  <a:cubicBezTo>
                    <a:pt x="521" y="3183"/>
                    <a:pt x="522" y="3181"/>
                    <a:pt x="523" y="3179"/>
                  </a:cubicBezTo>
                  <a:cubicBezTo>
                    <a:pt x="527" y="3172"/>
                    <a:pt x="529" y="3164"/>
                    <a:pt x="529" y="3155"/>
                  </a:cubicBezTo>
                  <a:cubicBezTo>
                    <a:pt x="529" y="3147"/>
                    <a:pt x="527" y="3139"/>
                    <a:pt x="523" y="3131"/>
                  </a:cubicBezTo>
                  <a:cubicBezTo>
                    <a:pt x="522" y="3132"/>
                    <a:pt x="520" y="3134"/>
                    <a:pt x="520" y="3136"/>
                  </a:cubicBezTo>
                  <a:cubicBezTo>
                    <a:pt x="518" y="3138"/>
                    <a:pt x="517" y="3140"/>
                    <a:pt x="517" y="3142"/>
                  </a:cubicBezTo>
                  <a:cubicBezTo>
                    <a:pt x="515" y="3146"/>
                    <a:pt x="514" y="3151"/>
                    <a:pt x="514" y="3155"/>
                  </a:cubicBezTo>
                  <a:cubicBezTo>
                    <a:pt x="514" y="3160"/>
                    <a:pt x="513" y="3165"/>
                    <a:pt x="511" y="3169"/>
                  </a:cubicBezTo>
                  <a:cubicBezTo>
                    <a:pt x="511" y="3171"/>
                    <a:pt x="510" y="3173"/>
                    <a:pt x="508" y="3175"/>
                  </a:cubicBezTo>
                  <a:cubicBezTo>
                    <a:pt x="506" y="3169"/>
                    <a:pt x="504" y="3162"/>
                    <a:pt x="504" y="3155"/>
                  </a:cubicBezTo>
                  <a:cubicBezTo>
                    <a:pt x="504" y="3155"/>
                    <a:pt x="504" y="3155"/>
                    <a:pt x="504" y="3155"/>
                  </a:cubicBezTo>
                  <a:cubicBezTo>
                    <a:pt x="504" y="3155"/>
                    <a:pt x="504" y="3155"/>
                    <a:pt x="504" y="3155"/>
                  </a:cubicBezTo>
                  <a:cubicBezTo>
                    <a:pt x="504" y="3149"/>
                    <a:pt x="506" y="3142"/>
                    <a:pt x="508" y="3135"/>
                  </a:cubicBezTo>
                  <a:cubicBezTo>
                    <a:pt x="509" y="3134"/>
                    <a:pt x="510" y="3132"/>
                    <a:pt x="511" y="3130"/>
                  </a:cubicBezTo>
                  <a:cubicBezTo>
                    <a:pt x="512" y="3129"/>
                    <a:pt x="513" y="3127"/>
                    <a:pt x="514" y="3126"/>
                  </a:cubicBezTo>
                  <a:cubicBezTo>
                    <a:pt x="515" y="3125"/>
                    <a:pt x="516" y="3123"/>
                    <a:pt x="517" y="3122"/>
                  </a:cubicBezTo>
                  <a:cubicBezTo>
                    <a:pt x="518" y="3120"/>
                    <a:pt x="519" y="3119"/>
                    <a:pt x="521" y="3117"/>
                  </a:cubicBezTo>
                  <a:cubicBezTo>
                    <a:pt x="522" y="3116"/>
                    <a:pt x="523" y="3115"/>
                    <a:pt x="524" y="3114"/>
                  </a:cubicBezTo>
                  <a:cubicBezTo>
                    <a:pt x="525" y="3114"/>
                    <a:pt x="525" y="3113"/>
                    <a:pt x="526" y="3113"/>
                  </a:cubicBezTo>
                  <a:cubicBezTo>
                    <a:pt x="806" y="2886"/>
                    <a:pt x="806" y="2886"/>
                    <a:pt x="806" y="2886"/>
                  </a:cubicBezTo>
                  <a:cubicBezTo>
                    <a:pt x="807" y="2886"/>
                    <a:pt x="807" y="2885"/>
                    <a:pt x="808" y="2885"/>
                  </a:cubicBezTo>
                  <a:cubicBezTo>
                    <a:pt x="809" y="2884"/>
                    <a:pt x="810" y="2882"/>
                    <a:pt x="812" y="2881"/>
                  </a:cubicBezTo>
                  <a:cubicBezTo>
                    <a:pt x="813" y="2880"/>
                    <a:pt x="814" y="2879"/>
                    <a:pt x="815" y="2877"/>
                  </a:cubicBezTo>
                  <a:cubicBezTo>
                    <a:pt x="816" y="2876"/>
                    <a:pt x="817" y="2874"/>
                    <a:pt x="818" y="2873"/>
                  </a:cubicBezTo>
                  <a:cubicBezTo>
                    <a:pt x="819" y="2872"/>
                    <a:pt x="820" y="2870"/>
                    <a:pt x="821" y="2869"/>
                  </a:cubicBezTo>
                  <a:cubicBezTo>
                    <a:pt x="822" y="2867"/>
                    <a:pt x="823" y="2866"/>
                    <a:pt x="824" y="2864"/>
                  </a:cubicBezTo>
                  <a:cubicBezTo>
                    <a:pt x="828" y="2856"/>
                    <a:pt x="830" y="2848"/>
                    <a:pt x="830" y="2840"/>
                  </a:cubicBezTo>
                  <a:cubicBezTo>
                    <a:pt x="830" y="2831"/>
                    <a:pt x="828" y="2823"/>
                    <a:pt x="824" y="2816"/>
                  </a:cubicBezTo>
                  <a:cubicBezTo>
                    <a:pt x="823" y="2817"/>
                    <a:pt x="821" y="2819"/>
                    <a:pt x="821" y="2820"/>
                  </a:cubicBezTo>
                  <a:cubicBezTo>
                    <a:pt x="819" y="2822"/>
                    <a:pt x="818" y="2824"/>
                    <a:pt x="818" y="2826"/>
                  </a:cubicBezTo>
                  <a:cubicBezTo>
                    <a:pt x="816" y="2831"/>
                    <a:pt x="815" y="2836"/>
                    <a:pt x="815" y="2840"/>
                  </a:cubicBezTo>
                  <a:cubicBezTo>
                    <a:pt x="815" y="2844"/>
                    <a:pt x="814" y="2850"/>
                    <a:pt x="812" y="2854"/>
                  </a:cubicBezTo>
                  <a:cubicBezTo>
                    <a:pt x="812" y="2856"/>
                    <a:pt x="811" y="2858"/>
                    <a:pt x="809" y="2860"/>
                  </a:cubicBezTo>
                  <a:cubicBezTo>
                    <a:pt x="807" y="2854"/>
                    <a:pt x="805" y="2846"/>
                    <a:pt x="805" y="2840"/>
                  </a:cubicBezTo>
                  <a:cubicBezTo>
                    <a:pt x="805" y="2840"/>
                    <a:pt x="805" y="2840"/>
                    <a:pt x="805" y="2840"/>
                  </a:cubicBezTo>
                  <a:cubicBezTo>
                    <a:pt x="805" y="2840"/>
                    <a:pt x="805" y="2840"/>
                    <a:pt x="805" y="2840"/>
                  </a:cubicBezTo>
                  <a:cubicBezTo>
                    <a:pt x="805" y="2833"/>
                    <a:pt x="807" y="2826"/>
                    <a:pt x="809" y="2820"/>
                  </a:cubicBezTo>
                  <a:cubicBezTo>
                    <a:pt x="810" y="2819"/>
                    <a:pt x="811" y="2816"/>
                    <a:pt x="812" y="2814"/>
                  </a:cubicBezTo>
                  <a:cubicBezTo>
                    <a:pt x="813" y="2813"/>
                    <a:pt x="814" y="2811"/>
                    <a:pt x="815" y="2810"/>
                  </a:cubicBezTo>
                  <a:cubicBezTo>
                    <a:pt x="816" y="2809"/>
                    <a:pt x="817" y="2807"/>
                    <a:pt x="818" y="2806"/>
                  </a:cubicBezTo>
                  <a:cubicBezTo>
                    <a:pt x="819" y="2805"/>
                    <a:pt x="820" y="2804"/>
                    <a:pt x="822" y="2802"/>
                  </a:cubicBezTo>
                  <a:cubicBezTo>
                    <a:pt x="823" y="2801"/>
                    <a:pt x="824" y="2800"/>
                    <a:pt x="825" y="2799"/>
                  </a:cubicBezTo>
                  <a:cubicBezTo>
                    <a:pt x="826" y="2799"/>
                    <a:pt x="826" y="2798"/>
                    <a:pt x="827" y="2798"/>
                  </a:cubicBezTo>
                  <a:cubicBezTo>
                    <a:pt x="1106" y="2570"/>
                    <a:pt x="1106" y="2570"/>
                    <a:pt x="1106" y="2570"/>
                  </a:cubicBezTo>
                  <a:cubicBezTo>
                    <a:pt x="1107" y="2570"/>
                    <a:pt x="1107" y="2569"/>
                    <a:pt x="1108" y="2569"/>
                  </a:cubicBezTo>
                  <a:cubicBezTo>
                    <a:pt x="1109" y="2568"/>
                    <a:pt x="1110" y="2566"/>
                    <a:pt x="1112" y="2565"/>
                  </a:cubicBezTo>
                  <a:cubicBezTo>
                    <a:pt x="1113" y="2564"/>
                    <a:pt x="1114" y="2563"/>
                    <a:pt x="1115" y="2562"/>
                  </a:cubicBezTo>
                  <a:cubicBezTo>
                    <a:pt x="1115" y="2556"/>
                    <a:pt x="1115" y="2555"/>
                    <a:pt x="1115" y="2554"/>
                  </a:cubicBezTo>
                  <a:cubicBezTo>
                    <a:pt x="1115" y="2554"/>
                    <a:pt x="1115" y="2553"/>
                    <a:pt x="1115" y="2553"/>
                  </a:cubicBezTo>
                  <a:cubicBezTo>
                    <a:pt x="1115" y="2547"/>
                    <a:pt x="1115" y="2545"/>
                    <a:pt x="1115" y="2544"/>
                  </a:cubicBezTo>
                  <a:cubicBezTo>
                    <a:pt x="1115" y="2544"/>
                    <a:pt x="1115" y="2544"/>
                    <a:pt x="1115" y="2544"/>
                  </a:cubicBezTo>
                  <a:cubicBezTo>
                    <a:pt x="1115" y="2524"/>
                    <a:pt x="1115" y="2524"/>
                    <a:pt x="1115" y="2524"/>
                  </a:cubicBezTo>
                  <a:cubicBezTo>
                    <a:pt x="1115" y="2526"/>
                    <a:pt x="1115" y="2528"/>
                    <a:pt x="1115" y="2531"/>
                  </a:cubicBezTo>
                  <a:cubicBezTo>
                    <a:pt x="1114" y="2533"/>
                    <a:pt x="1113" y="2536"/>
                    <a:pt x="1112" y="2538"/>
                  </a:cubicBezTo>
                  <a:cubicBezTo>
                    <a:pt x="1112" y="2540"/>
                    <a:pt x="1111" y="2542"/>
                    <a:pt x="1109" y="2544"/>
                  </a:cubicBezTo>
                  <a:cubicBezTo>
                    <a:pt x="1107" y="2538"/>
                    <a:pt x="1105" y="2530"/>
                    <a:pt x="1105" y="2524"/>
                  </a:cubicBezTo>
                  <a:cubicBezTo>
                    <a:pt x="1105" y="2524"/>
                    <a:pt x="1105" y="2524"/>
                    <a:pt x="1105" y="2524"/>
                  </a:cubicBezTo>
                  <a:cubicBezTo>
                    <a:pt x="1105" y="2518"/>
                    <a:pt x="1107" y="2510"/>
                    <a:pt x="1109" y="2504"/>
                  </a:cubicBezTo>
                  <a:cubicBezTo>
                    <a:pt x="1110" y="2503"/>
                    <a:pt x="1111" y="2501"/>
                    <a:pt x="1112" y="2499"/>
                  </a:cubicBezTo>
                  <a:cubicBezTo>
                    <a:pt x="1113" y="2498"/>
                    <a:pt x="1114" y="2496"/>
                    <a:pt x="1115" y="2495"/>
                  </a:cubicBezTo>
                  <a:cubicBezTo>
                    <a:pt x="1115" y="2495"/>
                    <a:pt x="1115" y="2495"/>
                    <a:pt x="1115" y="2495"/>
                  </a:cubicBezTo>
                  <a:cubicBezTo>
                    <a:pt x="1116" y="2494"/>
                    <a:pt x="1117" y="2491"/>
                    <a:pt x="1118" y="2490"/>
                  </a:cubicBezTo>
                  <a:cubicBezTo>
                    <a:pt x="1119" y="2489"/>
                    <a:pt x="1120" y="2488"/>
                    <a:pt x="1122" y="2486"/>
                  </a:cubicBezTo>
                  <a:cubicBezTo>
                    <a:pt x="1123" y="2485"/>
                    <a:pt x="1124" y="2484"/>
                    <a:pt x="1125" y="2483"/>
                  </a:cubicBezTo>
                  <a:cubicBezTo>
                    <a:pt x="1126" y="2483"/>
                    <a:pt x="1126" y="2482"/>
                    <a:pt x="1127" y="2482"/>
                  </a:cubicBezTo>
                  <a:cubicBezTo>
                    <a:pt x="1127" y="2482"/>
                    <a:pt x="1127" y="2482"/>
                    <a:pt x="1406" y="2255"/>
                  </a:cubicBezTo>
                  <a:cubicBezTo>
                    <a:pt x="1407" y="2255"/>
                    <a:pt x="1407" y="2254"/>
                    <a:pt x="1408" y="2254"/>
                  </a:cubicBezTo>
                  <a:cubicBezTo>
                    <a:pt x="1409" y="2253"/>
                    <a:pt x="1410" y="2251"/>
                    <a:pt x="1412" y="2250"/>
                  </a:cubicBezTo>
                  <a:cubicBezTo>
                    <a:pt x="1413" y="2249"/>
                    <a:pt x="1414" y="2248"/>
                    <a:pt x="1415" y="2246"/>
                  </a:cubicBezTo>
                  <a:cubicBezTo>
                    <a:pt x="1416" y="2245"/>
                    <a:pt x="1417" y="2243"/>
                    <a:pt x="1418" y="2242"/>
                  </a:cubicBezTo>
                  <a:cubicBezTo>
                    <a:pt x="1419" y="2241"/>
                    <a:pt x="1420" y="2239"/>
                    <a:pt x="1421" y="2238"/>
                  </a:cubicBezTo>
                  <a:cubicBezTo>
                    <a:pt x="1422" y="2236"/>
                    <a:pt x="1423" y="2235"/>
                    <a:pt x="1424" y="2233"/>
                  </a:cubicBezTo>
                  <a:cubicBezTo>
                    <a:pt x="1428" y="2225"/>
                    <a:pt x="1430" y="2217"/>
                    <a:pt x="1430" y="2209"/>
                  </a:cubicBezTo>
                  <a:cubicBezTo>
                    <a:pt x="1430" y="2200"/>
                    <a:pt x="1428" y="2192"/>
                    <a:pt x="1424" y="2185"/>
                  </a:cubicBezTo>
                  <a:cubicBezTo>
                    <a:pt x="1423" y="2186"/>
                    <a:pt x="1421" y="2188"/>
                    <a:pt x="1421" y="2189"/>
                  </a:cubicBezTo>
                  <a:cubicBezTo>
                    <a:pt x="1419" y="2191"/>
                    <a:pt x="1418" y="2193"/>
                    <a:pt x="1418" y="2195"/>
                  </a:cubicBezTo>
                  <a:cubicBezTo>
                    <a:pt x="1416" y="2200"/>
                    <a:pt x="1415" y="2205"/>
                    <a:pt x="1415" y="2209"/>
                  </a:cubicBezTo>
                  <a:cubicBezTo>
                    <a:pt x="1415" y="2213"/>
                    <a:pt x="1414" y="2219"/>
                    <a:pt x="1412" y="2223"/>
                  </a:cubicBezTo>
                  <a:cubicBezTo>
                    <a:pt x="1412" y="2225"/>
                    <a:pt x="1411" y="2227"/>
                    <a:pt x="1409" y="2229"/>
                  </a:cubicBezTo>
                  <a:cubicBezTo>
                    <a:pt x="1407" y="2223"/>
                    <a:pt x="1405" y="2215"/>
                    <a:pt x="1405" y="2209"/>
                  </a:cubicBezTo>
                  <a:cubicBezTo>
                    <a:pt x="1405" y="2209"/>
                    <a:pt x="1405" y="2209"/>
                    <a:pt x="1405" y="2209"/>
                  </a:cubicBezTo>
                  <a:cubicBezTo>
                    <a:pt x="1405" y="2209"/>
                    <a:pt x="1405" y="2209"/>
                    <a:pt x="1405" y="2209"/>
                  </a:cubicBezTo>
                  <a:cubicBezTo>
                    <a:pt x="1405" y="2202"/>
                    <a:pt x="1407" y="2195"/>
                    <a:pt x="1409" y="2189"/>
                  </a:cubicBezTo>
                  <a:cubicBezTo>
                    <a:pt x="1410" y="2188"/>
                    <a:pt x="1411" y="2185"/>
                    <a:pt x="1412" y="2183"/>
                  </a:cubicBezTo>
                  <a:cubicBezTo>
                    <a:pt x="1413" y="2182"/>
                    <a:pt x="1414" y="2180"/>
                    <a:pt x="1415" y="2179"/>
                  </a:cubicBezTo>
                  <a:cubicBezTo>
                    <a:pt x="1416" y="2178"/>
                    <a:pt x="1417" y="2176"/>
                    <a:pt x="1418" y="2175"/>
                  </a:cubicBezTo>
                  <a:cubicBezTo>
                    <a:pt x="1419" y="2174"/>
                    <a:pt x="1420" y="2173"/>
                    <a:pt x="1422" y="2171"/>
                  </a:cubicBezTo>
                  <a:cubicBezTo>
                    <a:pt x="1423" y="2170"/>
                    <a:pt x="1424" y="2169"/>
                    <a:pt x="1425" y="2168"/>
                  </a:cubicBezTo>
                  <a:cubicBezTo>
                    <a:pt x="1427" y="2168"/>
                    <a:pt x="1427" y="2167"/>
                    <a:pt x="1427" y="2167"/>
                  </a:cubicBezTo>
                  <a:cubicBezTo>
                    <a:pt x="1427" y="2167"/>
                    <a:pt x="1427" y="2167"/>
                    <a:pt x="1707" y="1939"/>
                  </a:cubicBezTo>
                  <a:cubicBezTo>
                    <a:pt x="1708" y="1939"/>
                    <a:pt x="1708" y="1938"/>
                    <a:pt x="1709" y="1938"/>
                  </a:cubicBezTo>
                  <a:cubicBezTo>
                    <a:pt x="1710" y="1937"/>
                    <a:pt x="1711" y="1935"/>
                    <a:pt x="1713" y="1934"/>
                  </a:cubicBezTo>
                  <a:cubicBezTo>
                    <a:pt x="1714" y="1933"/>
                    <a:pt x="1715" y="1932"/>
                    <a:pt x="1716" y="1931"/>
                  </a:cubicBezTo>
                  <a:cubicBezTo>
                    <a:pt x="1717" y="1930"/>
                    <a:pt x="1718" y="1928"/>
                    <a:pt x="1719" y="1927"/>
                  </a:cubicBezTo>
                  <a:cubicBezTo>
                    <a:pt x="1720" y="1926"/>
                    <a:pt x="1721" y="1924"/>
                    <a:pt x="1722" y="1923"/>
                  </a:cubicBezTo>
                  <a:cubicBezTo>
                    <a:pt x="1723" y="1920"/>
                    <a:pt x="1724" y="1919"/>
                    <a:pt x="1725" y="1917"/>
                  </a:cubicBezTo>
                  <a:cubicBezTo>
                    <a:pt x="1729" y="1910"/>
                    <a:pt x="1731" y="1902"/>
                    <a:pt x="1731" y="1893"/>
                  </a:cubicBezTo>
                  <a:cubicBezTo>
                    <a:pt x="1731" y="1885"/>
                    <a:pt x="1729" y="1877"/>
                    <a:pt x="1725" y="1869"/>
                  </a:cubicBezTo>
                  <a:cubicBezTo>
                    <a:pt x="1724" y="1870"/>
                    <a:pt x="1722" y="1872"/>
                    <a:pt x="1722" y="1873"/>
                  </a:cubicBezTo>
                  <a:cubicBezTo>
                    <a:pt x="1720" y="1876"/>
                    <a:pt x="1719" y="1878"/>
                    <a:pt x="1719" y="1880"/>
                  </a:cubicBezTo>
                  <a:cubicBezTo>
                    <a:pt x="1717" y="1884"/>
                    <a:pt x="1716" y="1889"/>
                    <a:pt x="1716" y="1893"/>
                  </a:cubicBezTo>
                  <a:cubicBezTo>
                    <a:pt x="1716" y="1898"/>
                    <a:pt x="1715" y="1903"/>
                    <a:pt x="1713" y="1907"/>
                  </a:cubicBezTo>
                  <a:cubicBezTo>
                    <a:pt x="1713" y="1909"/>
                    <a:pt x="1712" y="1911"/>
                    <a:pt x="1710" y="1913"/>
                  </a:cubicBezTo>
                  <a:cubicBezTo>
                    <a:pt x="1708" y="1907"/>
                    <a:pt x="1706" y="1900"/>
                    <a:pt x="1706" y="1893"/>
                  </a:cubicBezTo>
                  <a:cubicBezTo>
                    <a:pt x="1706" y="1893"/>
                    <a:pt x="1706" y="1893"/>
                    <a:pt x="1706" y="1893"/>
                  </a:cubicBezTo>
                  <a:cubicBezTo>
                    <a:pt x="1706" y="1893"/>
                    <a:pt x="1706" y="1893"/>
                    <a:pt x="1706" y="1893"/>
                  </a:cubicBezTo>
                  <a:cubicBezTo>
                    <a:pt x="1706" y="1887"/>
                    <a:pt x="1708" y="1879"/>
                    <a:pt x="1710" y="1873"/>
                  </a:cubicBezTo>
                  <a:cubicBezTo>
                    <a:pt x="1711" y="1872"/>
                    <a:pt x="1712" y="1870"/>
                    <a:pt x="1713" y="1868"/>
                  </a:cubicBezTo>
                  <a:cubicBezTo>
                    <a:pt x="1714" y="1867"/>
                    <a:pt x="1715" y="1865"/>
                    <a:pt x="1716" y="1864"/>
                  </a:cubicBezTo>
                  <a:cubicBezTo>
                    <a:pt x="1717" y="1863"/>
                    <a:pt x="1718" y="1861"/>
                    <a:pt x="1719" y="1859"/>
                  </a:cubicBezTo>
                  <a:cubicBezTo>
                    <a:pt x="1720" y="1858"/>
                    <a:pt x="1721" y="1857"/>
                    <a:pt x="1723" y="1855"/>
                  </a:cubicBezTo>
                  <a:cubicBezTo>
                    <a:pt x="1724" y="1854"/>
                    <a:pt x="1725" y="1853"/>
                    <a:pt x="1726" y="1852"/>
                  </a:cubicBezTo>
                  <a:cubicBezTo>
                    <a:pt x="1727" y="1852"/>
                    <a:pt x="1727" y="1851"/>
                    <a:pt x="1728" y="1851"/>
                  </a:cubicBezTo>
                  <a:cubicBezTo>
                    <a:pt x="1728" y="1851"/>
                    <a:pt x="1728" y="1851"/>
                    <a:pt x="2007" y="1624"/>
                  </a:cubicBezTo>
                  <a:cubicBezTo>
                    <a:pt x="2008" y="1624"/>
                    <a:pt x="2008" y="1623"/>
                    <a:pt x="2009" y="1623"/>
                  </a:cubicBezTo>
                  <a:cubicBezTo>
                    <a:pt x="2010" y="1622"/>
                    <a:pt x="2011" y="1620"/>
                    <a:pt x="2013" y="1619"/>
                  </a:cubicBezTo>
                  <a:cubicBezTo>
                    <a:pt x="2014" y="1618"/>
                    <a:pt x="2015" y="1617"/>
                    <a:pt x="2016" y="1616"/>
                  </a:cubicBezTo>
                  <a:cubicBezTo>
                    <a:pt x="2017" y="1615"/>
                    <a:pt x="2018" y="1612"/>
                    <a:pt x="2019" y="1611"/>
                  </a:cubicBezTo>
                  <a:cubicBezTo>
                    <a:pt x="2020" y="1610"/>
                    <a:pt x="2021" y="1608"/>
                    <a:pt x="2022" y="1607"/>
                  </a:cubicBezTo>
                  <a:cubicBezTo>
                    <a:pt x="2023" y="1605"/>
                    <a:pt x="2024" y="1604"/>
                    <a:pt x="2025" y="1602"/>
                  </a:cubicBezTo>
                  <a:cubicBezTo>
                    <a:pt x="2029" y="1595"/>
                    <a:pt x="2031" y="1586"/>
                    <a:pt x="2031" y="1578"/>
                  </a:cubicBezTo>
                  <a:cubicBezTo>
                    <a:pt x="2031" y="1569"/>
                    <a:pt x="2029" y="1561"/>
                    <a:pt x="2025" y="1554"/>
                  </a:cubicBezTo>
                  <a:cubicBezTo>
                    <a:pt x="2024" y="1555"/>
                    <a:pt x="2022" y="1557"/>
                    <a:pt x="2022" y="1558"/>
                  </a:cubicBezTo>
                  <a:cubicBezTo>
                    <a:pt x="2020" y="1560"/>
                    <a:pt x="2019" y="1562"/>
                    <a:pt x="2019" y="1564"/>
                  </a:cubicBezTo>
                  <a:cubicBezTo>
                    <a:pt x="2017" y="1568"/>
                    <a:pt x="2016" y="1574"/>
                    <a:pt x="2016" y="1578"/>
                  </a:cubicBezTo>
                  <a:cubicBezTo>
                    <a:pt x="2016" y="1582"/>
                    <a:pt x="2015" y="1587"/>
                    <a:pt x="2013" y="1592"/>
                  </a:cubicBezTo>
                  <a:cubicBezTo>
                    <a:pt x="2013" y="1594"/>
                    <a:pt x="2012" y="1596"/>
                    <a:pt x="2010" y="1598"/>
                  </a:cubicBezTo>
                  <a:cubicBezTo>
                    <a:pt x="2008" y="1592"/>
                    <a:pt x="2006" y="1584"/>
                    <a:pt x="2006" y="1578"/>
                  </a:cubicBezTo>
                  <a:cubicBezTo>
                    <a:pt x="2006" y="1578"/>
                    <a:pt x="2006" y="1578"/>
                    <a:pt x="2006" y="1578"/>
                  </a:cubicBezTo>
                  <a:cubicBezTo>
                    <a:pt x="2006" y="1578"/>
                    <a:pt x="2006" y="1578"/>
                    <a:pt x="2006" y="1578"/>
                  </a:cubicBezTo>
                  <a:cubicBezTo>
                    <a:pt x="2006" y="1571"/>
                    <a:pt x="2008" y="1564"/>
                    <a:pt x="2010" y="1558"/>
                  </a:cubicBezTo>
                  <a:cubicBezTo>
                    <a:pt x="2011" y="1557"/>
                    <a:pt x="2012" y="1555"/>
                    <a:pt x="2013" y="1552"/>
                  </a:cubicBezTo>
                  <a:cubicBezTo>
                    <a:pt x="2014" y="1551"/>
                    <a:pt x="2015" y="1549"/>
                    <a:pt x="2016" y="1548"/>
                  </a:cubicBezTo>
                  <a:cubicBezTo>
                    <a:pt x="2017" y="1547"/>
                    <a:pt x="2018" y="1545"/>
                    <a:pt x="2019" y="1544"/>
                  </a:cubicBezTo>
                  <a:cubicBezTo>
                    <a:pt x="2020" y="1543"/>
                    <a:pt x="2021" y="1542"/>
                    <a:pt x="2023" y="1540"/>
                  </a:cubicBezTo>
                  <a:cubicBezTo>
                    <a:pt x="2024" y="1539"/>
                    <a:pt x="2025" y="1538"/>
                    <a:pt x="2026" y="1537"/>
                  </a:cubicBezTo>
                  <a:cubicBezTo>
                    <a:pt x="2027" y="1537"/>
                    <a:pt x="2027" y="1536"/>
                    <a:pt x="2028" y="1536"/>
                  </a:cubicBezTo>
                  <a:cubicBezTo>
                    <a:pt x="2028" y="1536"/>
                    <a:pt x="2028" y="1536"/>
                    <a:pt x="2307" y="1309"/>
                  </a:cubicBezTo>
                  <a:cubicBezTo>
                    <a:pt x="2307" y="1309"/>
                    <a:pt x="2307" y="1309"/>
                    <a:pt x="2307" y="1309"/>
                  </a:cubicBezTo>
                  <a:cubicBezTo>
                    <a:pt x="2307" y="1309"/>
                    <a:pt x="2307" y="1309"/>
                    <a:pt x="2307" y="1309"/>
                  </a:cubicBezTo>
                  <a:cubicBezTo>
                    <a:pt x="2308" y="1309"/>
                    <a:pt x="2308" y="1308"/>
                    <a:pt x="2309" y="1308"/>
                  </a:cubicBezTo>
                  <a:cubicBezTo>
                    <a:pt x="2310" y="1306"/>
                    <a:pt x="2311" y="1304"/>
                    <a:pt x="2313" y="1303"/>
                  </a:cubicBezTo>
                  <a:cubicBezTo>
                    <a:pt x="2314" y="1302"/>
                    <a:pt x="2315" y="1301"/>
                    <a:pt x="2316" y="1300"/>
                  </a:cubicBezTo>
                  <a:cubicBezTo>
                    <a:pt x="2317" y="1299"/>
                    <a:pt x="2318" y="1297"/>
                    <a:pt x="2319" y="1296"/>
                  </a:cubicBezTo>
                  <a:cubicBezTo>
                    <a:pt x="2320" y="1295"/>
                    <a:pt x="2321" y="1293"/>
                    <a:pt x="2322" y="1292"/>
                  </a:cubicBezTo>
                  <a:cubicBezTo>
                    <a:pt x="2323" y="1290"/>
                    <a:pt x="2324" y="1289"/>
                    <a:pt x="2325" y="1286"/>
                  </a:cubicBezTo>
                  <a:cubicBezTo>
                    <a:pt x="2329" y="1279"/>
                    <a:pt x="2331" y="1271"/>
                    <a:pt x="2331" y="1262"/>
                  </a:cubicBezTo>
                  <a:cubicBezTo>
                    <a:pt x="2331" y="1254"/>
                    <a:pt x="2329" y="1245"/>
                    <a:pt x="2325" y="1238"/>
                  </a:cubicBezTo>
                  <a:cubicBezTo>
                    <a:pt x="2324" y="1239"/>
                    <a:pt x="2322" y="1241"/>
                    <a:pt x="2322" y="1242"/>
                  </a:cubicBezTo>
                  <a:cubicBezTo>
                    <a:pt x="2320" y="1244"/>
                    <a:pt x="2319" y="1247"/>
                    <a:pt x="2319" y="1249"/>
                  </a:cubicBezTo>
                  <a:cubicBezTo>
                    <a:pt x="2317" y="1253"/>
                    <a:pt x="2316" y="1258"/>
                    <a:pt x="2316" y="1262"/>
                  </a:cubicBezTo>
                  <a:cubicBezTo>
                    <a:pt x="2316" y="1267"/>
                    <a:pt x="2315" y="1272"/>
                    <a:pt x="2313" y="1276"/>
                  </a:cubicBezTo>
                  <a:cubicBezTo>
                    <a:pt x="2313" y="1278"/>
                    <a:pt x="2312" y="1280"/>
                    <a:pt x="2310" y="1282"/>
                  </a:cubicBezTo>
                  <a:cubicBezTo>
                    <a:pt x="2308" y="1276"/>
                    <a:pt x="2306" y="1269"/>
                    <a:pt x="2306" y="1262"/>
                  </a:cubicBezTo>
                  <a:cubicBezTo>
                    <a:pt x="2306" y="1256"/>
                    <a:pt x="2308" y="1249"/>
                    <a:pt x="2310" y="1242"/>
                  </a:cubicBezTo>
                  <a:cubicBezTo>
                    <a:pt x="2311" y="1241"/>
                    <a:pt x="2312" y="1239"/>
                    <a:pt x="2313" y="1237"/>
                  </a:cubicBezTo>
                  <a:cubicBezTo>
                    <a:pt x="2314" y="1236"/>
                    <a:pt x="2315" y="1234"/>
                    <a:pt x="2316" y="1233"/>
                  </a:cubicBezTo>
                  <a:cubicBezTo>
                    <a:pt x="2317" y="1232"/>
                    <a:pt x="2318" y="1230"/>
                    <a:pt x="2319" y="1229"/>
                  </a:cubicBezTo>
                  <a:cubicBezTo>
                    <a:pt x="2320" y="1228"/>
                    <a:pt x="2321" y="1227"/>
                    <a:pt x="2323" y="1224"/>
                  </a:cubicBezTo>
                  <a:cubicBezTo>
                    <a:pt x="2324" y="1223"/>
                    <a:pt x="2325" y="1222"/>
                    <a:pt x="2326" y="1221"/>
                  </a:cubicBezTo>
                  <a:cubicBezTo>
                    <a:pt x="2327" y="1221"/>
                    <a:pt x="2327" y="1220"/>
                    <a:pt x="2328" y="1220"/>
                  </a:cubicBezTo>
                  <a:cubicBezTo>
                    <a:pt x="2328" y="1220"/>
                    <a:pt x="2328" y="1220"/>
                    <a:pt x="2328" y="1220"/>
                  </a:cubicBezTo>
                  <a:cubicBezTo>
                    <a:pt x="2607" y="993"/>
                    <a:pt x="2607" y="993"/>
                    <a:pt x="2607" y="993"/>
                  </a:cubicBezTo>
                  <a:cubicBezTo>
                    <a:pt x="2608" y="993"/>
                    <a:pt x="2608" y="992"/>
                    <a:pt x="2609" y="992"/>
                  </a:cubicBezTo>
                  <a:cubicBezTo>
                    <a:pt x="2610" y="991"/>
                    <a:pt x="2611" y="989"/>
                    <a:pt x="2613" y="988"/>
                  </a:cubicBezTo>
                  <a:cubicBezTo>
                    <a:pt x="2614" y="987"/>
                    <a:pt x="2615" y="986"/>
                    <a:pt x="2616" y="985"/>
                  </a:cubicBezTo>
                  <a:cubicBezTo>
                    <a:pt x="2617" y="984"/>
                    <a:pt x="2618" y="981"/>
                    <a:pt x="2619" y="980"/>
                  </a:cubicBezTo>
                  <a:cubicBezTo>
                    <a:pt x="2620" y="979"/>
                    <a:pt x="2621" y="977"/>
                    <a:pt x="2622" y="976"/>
                  </a:cubicBezTo>
                  <a:cubicBezTo>
                    <a:pt x="2623" y="974"/>
                    <a:pt x="2624" y="973"/>
                    <a:pt x="2625" y="971"/>
                  </a:cubicBezTo>
                  <a:cubicBezTo>
                    <a:pt x="2629" y="964"/>
                    <a:pt x="2631" y="955"/>
                    <a:pt x="2631" y="947"/>
                  </a:cubicBezTo>
                  <a:cubicBezTo>
                    <a:pt x="2631" y="938"/>
                    <a:pt x="2629" y="930"/>
                    <a:pt x="2625" y="923"/>
                  </a:cubicBezTo>
                  <a:cubicBezTo>
                    <a:pt x="2624" y="924"/>
                    <a:pt x="2622" y="926"/>
                    <a:pt x="2622" y="927"/>
                  </a:cubicBezTo>
                  <a:cubicBezTo>
                    <a:pt x="2620" y="929"/>
                    <a:pt x="2619" y="931"/>
                    <a:pt x="2619" y="933"/>
                  </a:cubicBezTo>
                  <a:cubicBezTo>
                    <a:pt x="2617" y="937"/>
                    <a:pt x="2616" y="943"/>
                    <a:pt x="2616" y="947"/>
                  </a:cubicBezTo>
                  <a:cubicBezTo>
                    <a:pt x="2616" y="951"/>
                    <a:pt x="2615" y="956"/>
                    <a:pt x="2613" y="961"/>
                  </a:cubicBezTo>
                  <a:cubicBezTo>
                    <a:pt x="2613" y="963"/>
                    <a:pt x="2612" y="965"/>
                    <a:pt x="2610" y="967"/>
                  </a:cubicBezTo>
                  <a:cubicBezTo>
                    <a:pt x="2608" y="961"/>
                    <a:pt x="2606" y="953"/>
                    <a:pt x="2606" y="947"/>
                  </a:cubicBezTo>
                  <a:cubicBezTo>
                    <a:pt x="2606" y="947"/>
                    <a:pt x="2606" y="947"/>
                    <a:pt x="2606" y="947"/>
                  </a:cubicBezTo>
                  <a:cubicBezTo>
                    <a:pt x="2606" y="947"/>
                    <a:pt x="2606" y="947"/>
                    <a:pt x="2606" y="947"/>
                  </a:cubicBezTo>
                  <a:cubicBezTo>
                    <a:pt x="2606" y="940"/>
                    <a:pt x="2608" y="933"/>
                    <a:pt x="2610" y="927"/>
                  </a:cubicBezTo>
                  <a:cubicBezTo>
                    <a:pt x="2611" y="926"/>
                    <a:pt x="2612" y="924"/>
                    <a:pt x="2613" y="921"/>
                  </a:cubicBezTo>
                  <a:cubicBezTo>
                    <a:pt x="2614" y="920"/>
                    <a:pt x="2615" y="918"/>
                    <a:pt x="2616" y="917"/>
                  </a:cubicBezTo>
                  <a:cubicBezTo>
                    <a:pt x="2617" y="916"/>
                    <a:pt x="2618" y="914"/>
                    <a:pt x="2619" y="913"/>
                  </a:cubicBezTo>
                  <a:cubicBezTo>
                    <a:pt x="2620" y="912"/>
                    <a:pt x="2621" y="911"/>
                    <a:pt x="2623" y="909"/>
                  </a:cubicBezTo>
                  <a:cubicBezTo>
                    <a:pt x="2624" y="908"/>
                    <a:pt x="2625" y="907"/>
                    <a:pt x="2626" y="906"/>
                  </a:cubicBezTo>
                  <a:cubicBezTo>
                    <a:pt x="2627" y="906"/>
                    <a:pt x="2627" y="905"/>
                    <a:pt x="2628" y="905"/>
                  </a:cubicBezTo>
                  <a:cubicBezTo>
                    <a:pt x="2907" y="677"/>
                    <a:pt x="2907" y="677"/>
                    <a:pt x="2907" y="677"/>
                  </a:cubicBezTo>
                  <a:cubicBezTo>
                    <a:pt x="2908" y="677"/>
                    <a:pt x="2908" y="676"/>
                    <a:pt x="2909" y="676"/>
                  </a:cubicBezTo>
                  <a:cubicBezTo>
                    <a:pt x="2910" y="675"/>
                    <a:pt x="2911" y="673"/>
                    <a:pt x="2913" y="672"/>
                  </a:cubicBezTo>
                  <a:cubicBezTo>
                    <a:pt x="2914" y="671"/>
                    <a:pt x="2915" y="670"/>
                    <a:pt x="2916" y="669"/>
                  </a:cubicBezTo>
                  <a:cubicBezTo>
                    <a:pt x="2917" y="668"/>
                    <a:pt x="2918" y="666"/>
                    <a:pt x="2919" y="665"/>
                  </a:cubicBezTo>
                  <a:cubicBezTo>
                    <a:pt x="2920" y="664"/>
                    <a:pt x="2921" y="662"/>
                    <a:pt x="2922" y="661"/>
                  </a:cubicBezTo>
                  <a:cubicBezTo>
                    <a:pt x="2923" y="658"/>
                    <a:pt x="2924" y="657"/>
                    <a:pt x="2925" y="655"/>
                  </a:cubicBezTo>
                  <a:cubicBezTo>
                    <a:pt x="2929" y="648"/>
                    <a:pt x="2931" y="640"/>
                    <a:pt x="2931" y="631"/>
                  </a:cubicBezTo>
                  <a:cubicBezTo>
                    <a:pt x="2931" y="623"/>
                    <a:pt x="2929" y="615"/>
                    <a:pt x="2925" y="607"/>
                  </a:cubicBezTo>
                  <a:cubicBezTo>
                    <a:pt x="2924" y="608"/>
                    <a:pt x="2922" y="610"/>
                    <a:pt x="2922" y="611"/>
                  </a:cubicBezTo>
                  <a:cubicBezTo>
                    <a:pt x="2920" y="614"/>
                    <a:pt x="2919" y="616"/>
                    <a:pt x="2919" y="618"/>
                  </a:cubicBezTo>
                  <a:cubicBezTo>
                    <a:pt x="2917" y="622"/>
                    <a:pt x="2916" y="627"/>
                    <a:pt x="2916" y="631"/>
                  </a:cubicBezTo>
                  <a:cubicBezTo>
                    <a:pt x="2916" y="636"/>
                    <a:pt x="2915" y="641"/>
                    <a:pt x="2913" y="645"/>
                  </a:cubicBezTo>
                  <a:cubicBezTo>
                    <a:pt x="2913" y="647"/>
                    <a:pt x="2912" y="649"/>
                    <a:pt x="2910" y="651"/>
                  </a:cubicBezTo>
                  <a:cubicBezTo>
                    <a:pt x="2908" y="645"/>
                    <a:pt x="2906" y="638"/>
                    <a:pt x="2906" y="631"/>
                  </a:cubicBezTo>
                  <a:cubicBezTo>
                    <a:pt x="2906" y="631"/>
                    <a:pt x="2906" y="631"/>
                    <a:pt x="2906" y="631"/>
                  </a:cubicBezTo>
                  <a:cubicBezTo>
                    <a:pt x="2906" y="631"/>
                    <a:pt x="2906" y="631"/>
                    <a:pt x="2906" y="631"/>
                  </a:cubicBezTo>
                  <a:cubicBezTo>
                    <a:pt x="2906" y="625"/>
                    <a:pt x="2908" y="617"/>
                    <a:pt x="2910" y="611"/>
                  </a:cubicBezTo>
                  <a:cubicBezTo>
                    <a:pt x="2911" y="610"/>
                    <a:pt x="2912" y="608"/>
                    <a:pt x="2913" y="606"/>
                  </a:cubicBezTo>
                  <a:cubicBezTo>
                    <a:pt x="2914" y="605"/>
                    <a:pt x="2915" y="603"/>
                    <a:pt x="2916" y="602"/>
                  </a:cubicBezTo>
                  <a:cubicBezTo>
                    <a:pt x="2917" y="601"/>
                    <a:pt x="2918" y="599"/>
                    <a:pt x="2919" y="597"/>
                  </a:cubicBezTo>
                  <a:cubicBezTo>
                    <a:pt x="2920" y="596"/>
                    <a:pt x="2921" y="595"/>
                    <a:pt x="2923" y="593"/>
                  </a:cubicBezTo>
                  <a:cubicBezTo>
                    <a:pt x="2924" y="592"/>
                    <a:pt x="2925" y="591"/>
                    <a:pt x="2926" y="590"/>
                  </a:cubicBezTo>
                  <a:cubicBezTo>
                    <a:pt x="2927" y="590"/>
                    <a:pt x="2927" y="589"/>
                    <a:pt x="2928" y="589"/>
                  </a:cubicBezTo>
                  <a:cubicBezTo>
                    <a:pt x="3208" y="362"/>
                    <a:pt x="3208" y="362"/>
                    <a:pt x="3208" y="362"/>
                  </a:cubicBezTo>
                  <a:cubicBezTo>
                    <a:pt x="3209" y="362"/>
                    <a:pt x="3209" y="361"/>
                    <a:pt x="3210" y="361"/>
                  </a:cubicBezTo>
                  <a:cubicBezTo>
                    <a:pt x="3211" y="360"/>
                    <a:pt x="3212" y="358"/>
                    <a:pt x="3214" y="357"/>
                  </a:cubicBezTo>
                  <a:cubicBezTo>
                    <a:pt x="3215" y="356"/>
                    <a:pt x="3216" y="354"/>
                    <a:pt x="3217" y="353"/>
                  </a:cubicBezTo>
                  <a:cubicBezTo>
                    <a:pt x="3218" y="352"/>
                    <a:pt x="3219" y="350"/>
                    <a:pt x="3220" y="349"/>
                  </a:cubicBezTo>
                  <a:cubicBezTo>
                    <a:pt x="3221" y="348"/>
                    <a:pt x="3222" y="346"/>
                    <a:pt x="3223" y="345"/>
                  </a:cubicBezTo>
                  <a:cubicBezTo>
                    <a:pt x="3224" y="343"/>
                    <a:pt x="3225" y="342"/>
                    <a:pt x="3226" y="340"/>
                  </a:cubicBezTo>
                  <a:cubicBezTo>
                    <a:pt x="3230" y="332"/>
                    <a:pt x="3232" y="324"/>
                    <a:pt x="3232" y="316"/>
                  </a:cubicBezTo>
                  <a:cubicBezTo>
                    <a:pt x="3232" y="307"/>
                    <a:pt x="3230" y="299"/>
                    <a:pt x="3226" y="292"/>
                  </a:cubicBezTo>
                  <a:cubicBezTo>
                    <a:pt x="3225" y="293"/>
                    <a:pt x="3223" y="295"/>
                    <a:pt x="3223" y="296"/>
                  </a:cubicBezTo>
                  <a:cubicBezTo>
                    <a:pt x="3221" y="298"/>
                    <a:pt x="3220" y="300"/>
                    <a:pt x="3220" y="302"/>
                  </a:cubicBezTo>
                  <a:cubicBezTo>
                    <a:pt x="3218" y="307"/>
                    <a:pt x="3217" y="312"/>
                    <a:pt x="3217" y="316"/>
                  </a:cubicBezTo>
                  <a:cubicBezTo>
                    <a:pt x="3217" y="320"/>
                    <a:pt x="3216" y="325"/>
                    <a:pt x="3214" y="330"/>
                  </a:cubicBezTo>
                  <a:cubicBezTo>
                    <a:pt x="3214" y="332"/>
                    <a:pt x="3213" y="334"/>
                    <a:pt x="3211" y="336"/>
                  </a:cubicBezTo>
                  <a:cubicBezTo>
                    <a:pt x="3209" y="330"/>
                    <a:pt x="3207" y="322"/>
                    <a:pt x="3207" y="316"/>
                  </a:cubicBezTo>
                  <a:cubicBezTo>
                    <a:pt x="3207" y="316"/>
                    <a:pt x="3207" y="316"/>
                    <a:pt x="3207" y="316"/>
                  </a:cubicBezTo>
                  <a:cubicBezTo>
                    <a:pt x="3207" y="316"/>
                    <a:pt x="3207" y="316"/>
                    <a:pt x="3207" y="316"/>
                  </a:cubicBezTo>
                  <a:cubicBezTo>
                    <a:pt x="3207" y="309"/>
                    <a:pt x="3209" y="302"/>
                    <a:pt x="3211" y="296"/>
                  </a:cubicBezTo>
                  <a:cubicBezTo>
                    <a:pt x="3212" y="295"/>
                    <a:pt x="3213" y="292"/>
                    <a:pt x="3214" y="290"/>
                  </a:cubicBezTo>
                  <a:cubicBezTo>
                    <a:pt x="3215" y="289"/>
                    <a:pt x="3216" y="287"/>
                    <a:pt x="3217" y="286"/>
                  </a:cubicBezTo>
                  <a:cubicBezTo>
                    <a:pt x="3218" y="285"/>
                    <a:pt x="3219" y="283"/>
                    <a:pt x="3220" y="282"/>
                  </a:cubicBezTo>
                  <a:cubicBezTo>
                    <a:pt x="3221" y="281"/>
                    <a:pt x="3222" y="280"/>
                    <a:pt x="3224" y="278"/>
                  </a:cubicBezTo>
                  <a:cubicBezTo>
                    <a:pt x="3225" y="277"/>
                    <a:pt x="3226" y="276"/>
                    <a:pt x="3227" y="275"/>
                  </a:cubicBezTo>
                  <a:cubicBezTo>
                    <a:pt x="3228" y="275"/>
                    <a:pt x="3228" y="273"/>
                    <a:pt x="3229" y="273"/>
                  </a:cubicBezTo>
                  <a:cubicBezTo>
                    <a:pt x="3508" y="46"/>
                    <a:pt x="3508" y="46"/>
                    <a:pt x="3508" y="46"/>
                  </a:cubicBezTo>
                  <a:cubicBezTo>
                    <a:pt x="3509" y="46"/>
                    <a:pt x="3509" y="45"/>
                    <a:pt x="3510" y="45"/>
                  </a:cubicBezTo>
                  <a:cubicBezTo>
                    <a:pt x="3511" y="44"/>
                    <a:pt x="3512" y="42"/>
                    <a:pt x="3514" y="41"/>
                  </a:cubicBezTo>
                  <a:cubicBezTo>
                    <a:pt x="3515" y="40"/>
                    <a:pt x="3516" y="39"/>
                    <a:pt x="3517" y="38"/>
                  </a:cubicBezTo>
                  <a:cubicBezTo>
                    <a:pt x="3517" y="32"/>
                    <a:pt x="3517" y="31"/>
                    <a:pt x="3517" y="30"/>
                  </a:cubicBezTo>
                  <a:cubicBezTo>
                    <a:pt x="3517" y="30"/>
                    <a:pt x="3517" y="29"/>
                    <a:pt x="3517" y="29"/>
                  </a:cubicBezTo>
                  <a:cubicBezTo>
                    <a:pt x="3517" y="23"/>
                    <a:pt x="3517" y="21"/>
                    <a:pt x="3517" y="20"/>
                  </a:cubicBezTo>
                  <a:cubicBezTo>
                    <a:pt x="3517" y="20"/>
                    <a:pt x="3517" y="20"/>
                    <a:pt x="3517" y="20"/>
                  </a:cubicBezTo>
                  <a:cubicBezTo>
                    <a:pt x="3517" y="0"/>
                    <a:pt x="3517" y="0"/>
                    <a:pt x="3517" y="0"/>
                  </a:cubicBezTo>
                  <a:cubicBezTo>
                    <a:pt x="3517" y="2"/>
                    <a:pt x="3517" y="4"/>
                    <a:pt x="3516" y="7"/>
                  </a:cubicBezTo>
                  <a:cubicBezTo>
                    <a:pt x="3516" y="9"/>
                    <a:pt x="3515" y="11"/>
                    <a:pt x="3514" y="14"/>
                  </a:cubicBezTo>
                  <a:cubicBezTo>
                    <a:pt x="3514" y="16"/>
                    <a:pt x="3513" y="18"/>
                    <a:pt x="3511" y="20"/>
                  </a:cubicBezTo>
                  <a:cubicBezTo>
                    <a:pt x="3509" y="14"/>
                    <a:pt x="3507" y="6"/>
                    <a:pt x="3507" y="0"/>
                  </a:cubicBezTo>
                  <a:cubicBezTo>
                    <a:pt x="3502" y="0"/>
                    <a:pt x="3502" y="0"/>
                    <a:pt x="3502" y="0"/>
                  </a:cubicBezTo>
                  <a:cubicBezTo>
                    <a:pt x="3498" y="0"/>
                    <a:pt x="3498" y="0"/>
                    <a:pt x="3498" y="0"/>
                  </a:cubicBezTo>
                  <a:cubicBezTo>
                    <a:pt x="3493" y="0"/>
                    <a:pt x="3493" y="0"/>
                    <a:pt x="3493" y="0"/>
                  </a:cubicBezTo>
                  <a:cubicBezTo>
                    <a:pt x="3493" y="12"/>
                    <a:pt x="3496" y="22"/>
                    <a:pt x="3501" y="33"/>
                  </a:cubicBezTo>
                  <a:cubicBezTo>
                    <a:pt x="3501" y="33"/>
                    <a:pt x="3500" y="34"/>
                    <a:pt x="3499" y="34"/>
                  </a:cubicBezTo>
                  <a:cubicBezTo>
                    <a:pt x="3220" y="261"/>
                    <a:pt x="3220" y="261"/>
                    <a:pt x="3220" y="261"/>
                  </a:cubicBezTo>
                  <a:cubicBezTo>
                    <a:pt x="3219" y="262"/>
                    <a:pt x="3218" y="263"/>
                    <a:pt x="3217" y="264"/>
                  </a:cubicBezTo>
                  <a:cubicBezTo>
                    <a:pt x="3216" y="263"/>
                    <a:pt x="3215" y="262"/>
                    <a:pt x="3214" y="261"/>
                  </a:cubicBezTo>
                  <a:cubicBezTo>
                    <a:pt x="2934" y="34"/>
                    <a:pt x="2934" y="34"/>
                    <a:pt x="2934" y="34"/>
                  </a:cubicBezTo>
                  <a:cubicBezTo>
                    <a:pt x="2933" y="34"/>
                    <a:pt x="2932" y="33"/>
                    <a:pt x="2932" y="33"/>
                  </a:cubicBezTo>
                  <a:cubicBezTo>
                    <a:pt x="2931" y="34"/>
                    <a:pt x="2930" y="35"/>
                    <a:pt x="2929" y="37"/>
                  </a:cubicBezTo>
                  <a:cubicBezTo>
                    <a:pt x="2928" y="38"/>
                    <a:pt x="2927" y="39"/>
                    <a:pt x="2926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8" name="Freeform 125"/>
            <p:cNvSpPr>
              <a:spLocks/>
            </p:cNvSpPr>
            <p:nvPr/>
          </p:nvSpPr>
          <p:spPr bwMode="auto">
            <a:xfrm>
              <a:off x="7026275" y="1674813"/>
              <a:ext cx="966788" cy="987425"/>
            </a:xfrm>
            <a:custGeom>
              <a:avLst/>
              <a:gdLst>
                <a:gd name="T0" fmla="*/ 901 w 1519"/>
                <a:gd name="T1" fmla="*/ 577 h 1551"/>
                <a:gd name="T2" fmla="*/ 617 w 1519"/>
                <a:gd name="T3" fmla="*/ 353 h 1551"/>
                <a:gd name="T4" fmla="*/ 892 w 1519"/>
                <a:gd name="T5" fmla="*/ 589 h 1551"/>
                <a:gd name="T6" fmla="*/ 891 w 1519"/>
                <a:gd name="T7" fmla="*/ 595 h 1551"/>
                <a:gd name="T8" fmla="*/ 888 w 1519"/>
                <a:gd name="T9" fmla="*/ 664 h 1551"/>
                <a:gd name="T10" fmla="*/ 601 w 1519"/>
                <a:gd name="T11" fmla="*/ 892 h 1551"/>
                <a:gd name="T12" fmla="*/ 319 w 1519"/>
                <a:gd name="T13" fmla="*/ 664 h 1551"/>
                <a:gd name="T14" fmla="*/ 316 w 1519"/>
                <a:gd name="T15" fmla="*/ 668 h 1551"/>
                <a:gd name="T16" fmla="*/ 312 w 1519"/>
                <a:gd name="T17" fmla="*/ 674 h 1551"/>
                <a:gd name="T18" fmla="*/ 594 w 1519"/>
                <a:gd name="T19" fmla="*/ 906 h 1551"/>
                <a:gd name="T20" fmla="*/ 589 w 1519"/>
                <a:gd name="T21" fmla="*/ 913 h 1551"/>
                <a:gd name="T22" fmla="*/ 588 w 1519"/>
                <a:gd name="T23" fmla="*/ 979 h 1551"/>
                <a:gd name="T24" fmla="*/ 300 w 1519"/>
                <a:gd name="T25" fmla="*/ 1208 h 1551"/>
                <a:gd name="T26" fmla="*/ 13 w 1519"/>
                <a:gd name="T27" fmla="*/ 988 h 1551"/>
                <a:gd name="T28" fmla="*/ 293 w 1519"/>
                <a:gd name="T29" fmla="*/ 1221 h 1551"/>
                <a:gd name="T30" fmla="*/ 287 w 1519"/>
                <a:gd name="T31" fmla="*/ 1295 h 1551"/>
                <a:gd name="T32" fmla="*/ 0 w 1519"/>
                <a:gd name="T33" fmla="*/ 1148 h 1551"/>
                <a:gd name="T34" fmla="*/ 238 w 1519"/>
                <a:gd name="T35" fmla="*/ 1544 h 1551"/>
                <a:gd name="T36" fmla="*/ 300 w 1519"/>
                <a:gd name="T37" fmla="*/ 1303 h 1551"/>
                <a:gd name="T38" fmla="*/ 312 w 1519"/>
                <a:gd name="T39" fmla="*/ 1286 h 1551"/>
                <a:gd name="T40" fmla="*/ 306 w 1519"/>
                <a:gd name="T41" fmla="*/ 1249 h 1551"/>
                <a:gd name="T42" fmla="*/ 300 w 1519"/>
                <a:gd name="T43" fmla="*/ 1276 h 1551"/>
                <a:gd name="T44" fmla="*/ 293 w 1519"/>
                <a:gd name="T45" fmla="*/ 1262 h 1551"/>
                <a:gd name="T46" fmla="*/ 306 w 1519"/>
                <a:gd name="T47" fmla="*/ 1228 h 1551"/>
                <a:gd name="T48" fmla="*/ 595 w 1519"/>
                <a:gd name="T49" fmla="*/ 992 h 1551"/>
                <a:gd name="T50" fmla="*/ 607 w 1519"/>
                <a:gd name="T51" fmla="*/ 980 h 1551"/>
                <a:gd name="T52" fmla="*/ 613 w 1519"/>
                <a:gd name="T53" fmla="*/ 923 h 1551"/>
                <a:gd name="T54" fmla="*/ 601 w 1519"/>
                <a:gd name="T55" fmla="*/ 960 h 1551"/>
                <a:gd name="T56" fmla="*/ 594 w 1519"/>
                <a:gd name="T57" fmla="*/ 946 h 1551"/>
                <a:gd name="T58" fmla="*/ 607 w 1519"/>
                <a:gd name="T59" fmla="*/ 912 h 1551"/>
                <a:gd name="T60" fmla="*/ 895 w 1519"/>
                <a:gd name="T61" fmla="*/ 677 h 1551"/>
                <a:gd name="T62" fmla="*/ 907 w 1519"/>
                <a:gd name="T63" fmla="*/ 664 h 1551"/>
                <a:gd name="T64" fmla="*/ 913 w 1519"/>
                <a:gd name="T65" fmla="*/ 608 h 1551"/>
                <a:gd name="T66" fmla="*/ 904 w 1519"/>
                <a:gd name="T67" fmla="*/ 631 h 1551"/>
                <a:gd name="T68" fmla="*/ 901 w 1519"/>
                <a:gd name="T69" fmla="*/ 645 h 1551"/>
                <a:gd name="T70" fmla="*/ 894 w 1519"/>
                <a:gd name="T71" fmla="*/ 631 h 1551"/>
                <a:gd name="T72" fmla="*/ 901 w 1519"/>
                <a:gd name="T73" fmla="*/ 605 h 1551"/>
                <a:gd name="T74" fmla="*/ 914 w 1519"/>
                <a:gd name="T75" fmla="*/ 589 h 1551"/>
                <a:gd name="T76" fmla="*/ 1197 w 1519"/>
                <a:gd name="T77" fmla="*/ 361 h 1551"/>
                <a:gd name="T78" fmla="*/ 1210 w 1519"/>
                <a:gd name="T79" fmla="*/ 345 h 1551"/>
                <a:gd name="T80" fmla="*/ 1210 w 1519"/>
                <a:gd name="T81" fmla="*/ 295 h 1551"/>
                <a:gd name="T82" fmla="*/ 1198 w 1519"/>
                <a:gd name="T83" fmla="*/ 335 h 1551"/>
                <a:gd name="T84" fmla="*/ 1198 w 1519"/>
                <a:gd name="T85" fmla="*/ 295 h 1551"/>
                <a:gd name="T86" fmla="*/ 1211 w 1519"/>
                <a:gd name="T87" fmla="*/ 277 h 1551"/>
                <a:gd name="T88" fmla="*/ 1497 w 1519"/>
                <a:gd name="T89" fmla="*/ 45 h 1551"/>
                <a:gd name="T90" fmla="*/ 1510 w 1519"/>
                <a:gd name="T91" fmla="*/ 29 h 1551"/>
                <a:gd name="T92" fmla="*/ 1510 w 1519"/>
                <a:gd name="T93" fmla="*/ 0 h 1551"/>
                <a:gd name="T94" fmla="*/ 1499 w 1519"/>
                <a:gd name="T95" fmla="*/ 19 h 1551"/>
                <a:gd name="T96" fmla="*/ 1486 w 1519"/>
                <a:gd name="T97" fmla="*/ 0 h 1551"/>
                <a:gd name="T98" fmla="*/ 1208 w 1519"/>
                <a:gd name="T99" fmla="*/ 261 h 1551"/>
                <a:gd name="T100" fmla="*/ 920 w 1519"/>
                <a:gd name="T101" fmla="*/ 33 h 1551"/>
                <a:gd name="T102" fmla="*/ 911 w 1519"/>
                <a:gd name="T103" fmla="*/ 45 h 1551"/>
                <a:gd name="T104" fmla="*/ 1194 w 1519"/>
                <a:gd name="T105" fmla="*/ 275 h 1551"/>
                <a:gd name="T106" fmla="*/ 1188 w 1519"/>
                <a:gd name="T107" fmla="*/ 283 h 1551"/>
                <a:gd name="T108" fmla="*/ 907 w 1519"/>
                <a:gd name="T109" fmla="*/ 576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19" h="1551">
                  <a:moveTo>
                    <a:pt x="907" y="576"/>
                  </a:moveTo>
                  <a:cubicBezTo>
                    <a:pt x="906" y="577"/>
                    <a:pt x="905" y="578"/>
                    <a:pt x="904" y="579"/>
                  </a:cubicBezTo>
                  <a:cubicBezTo>
                    <a:pt x="904" y="579"/>
                    <a:pt x="904" y="579"/>
                    <a:pt x="904" y="580"/>
                  </a:cubicBezTo>
                  <a:cubicBezTo>
                    <a:pt x="903" y="579"/>
                    <a:pt x="902" y="578"/>
                    <a:pt x="901" y="577"/>
                  </a:cubicBezTo>
                  <a:cubicBezTo>
                    <a:pt x="622" y="350"/>
                    <a:pt x="622" y="350"/>
                    <a:pt x="622" y="350"/>
                  </a:cubicBezTo>
                  <a:cubicBezTo>
                    <a:pt x="621" y="350"/>
                    <a:pt x="620" y="349"/>
                    <a:pt x="620" y="349"/>
                  </a:cubicBezTo>
                  <a:cubicBezTo>
                    <a:pt x="620" y="349"/>
                    <a:pt x="620" y="349"/>
                    <a:pt x="620" y="349"/>
                  </a:cubicBezTo>
                  <a:cubicBezTo>
                    <a:pt x="619" y="350"/>
                    <a:pt x="618" y="351"/>
                    <a:pt x="617" y="353"/>
                  </a:cubicBezTo>
                  <a:cubicBezTo>
                    <a:pt x="616" y="354"/>
                    <a:pt x="615" y="355"/>
                    <a:pt x="614" y="357"/>
                  </a:cubicBezTo>
                  <a:cubicBezTo>
                    <a:pt x="613" y="358"/>
                    <a:pt x="612" y="359"/>
                    <a:pt x="611" y="361"/>
                  </a:cubicBezTo>
                  <a:cubicBezTo>
                    <a:pt x="612" y="361"/>
                    <a:pt x="612" y="362"/>
                    <a:pt x="613" y="362"/>
                  </a:cubicBezTo>
                  <a:cubicBezTo>
                    <a:pt x="892" y="589"/>
                    <a:pt x="892" y="589"/>
                    <a:pt x="892" y="589"/>
                  </a:cubicBezTo>
                  <a:cubicBezTo>
                    <a:pt x="893" y="589"/>
                    <a:pt x="893" y="590"/>
                    <a:pt x="894" y="590"/>
                  </a:cubicBezTo>
                  <a:cubicBezTo>
                    <a:pt x="894" y="590"/>
                    <a:pt x="894" y="590"/>
                    <a:pt x="894" y="590"/>
                  </a:cubicBezTo>
                  <a:cubicBezTo>
                    <a:pt x="894" y="590"/>
                    <a:pt x="894" y="590"/>
                    <a:pt x="894" y="590"/>
                  </a:cubicBezTo>
                  <a:cubicBezTo>
                    <a:pt x="893" y="593"/>
                    <a:pt x="892" y="594"/>
                    <a:pt x="891" y="595"/>
                  </a:cubicBezTo>
                  <a:cubicBezTo>
                    <a:pt x="890" y="597"/>
                    <a:pt x="889" y="598"/>
                    <a:pt x="888" y="599"/>
                  </a:cubicBezTo>
                  <a:cubicBezTo>
                    <a:pt x="888" y="599"/>
                    <a:pt x="888" y="599"/>
                    <a:pt x="888" y="599"/>
                  </a:cubicBezTo>
                  <a:cubicBezTo>
                    <a:pt x="883" y="609"/>
                    <a:pt x="880" y="620"/>
                    <a:pt x="880" y="631"/>
                  </a:cubicBezTo>
                  <a:cubicBezTo>
                    <a:pt x="880" y="643"/>
                    <a:pt x="883" y="653"/>
                    <a:pt x="888" y="664"/>
                  </a:cubicBezTo>
                  <a:cubicBezTo>
                    <a:pt x="888" y="664"/>
                    <a:pt x="887" y="665"/>
                    <a:pt x="886" y="665"/>
                  </a:cubicBezTo>
                  <a:cubicBezTo>
                    <a:pt x="607" y="892"/>
                    <a:pt x="607" y="892"/>
                    <a:pt x="607" y="892"/>
                  </a:cubicBezTo>
                  <a:cubicBezTo>
                    <a:pt x="606" y="893"/>
                    <a:pt x="605" y="894"/>
                    <a:pt x="604" y="895"/>
                  </a:cubicBezTo>
                  <a:cubicBezTo>
                    <a:pt x="603" y="894"/>
                    <a:pt x="602" y="893"/>
                    <a:pt x="601" y="892"/>
                  </a:cubicBezTo>
                  <a:cubicBezTo>
                    <a:pt x="321" y="665"/>
                    <a:pt x="321" y="665"/>
                    <a:pt x="321" y="665"/>
                  </a:cubicBezTo>
                  <a:cubicBezTo>
                    <a:pt x="320" y="665"/>
                    <a:pt x="319" y="664"/>
                    <a:pt x="319" y="664"/>
                  </a:cubicBezTo>
                  <a:cubicBezTo>
                    <a:pt x="319" y="664"/>
                    <a:pt x="319" y="664"/>
                    <a:pt x="319" y="664"/>
                  </a:cubicBezTo>
                  <a:cubicBezTo>
                    <a:pt x="319" y="664"/>
                    <a:pt x="319" y="664"/>
                    <a:pt x="319" y="664"/>
                  </a:cubicBezTo>
                  <a:cubicBezTo>
                    <a:pt x="319" y="665"/>
                    <a:pt x="318" y="665"/>
                    <a:pt x="318" y="666"/>
                  </a:cubicBezTo>
                  <a:cubicBezTo>
                    <a:pt x="317" y="666"/>
                    <a:pt x="317" y="667"/>
                    <a:pt x="316" y="668"/>
                  </a:cubicBezTo>
                  <a:cubicBezTo>
                    <a:pt x="316" y="668"/>
                    <a:pt x="316" y="668"/>
                    <a:pt x="316" y="668"/>
                  </a:cubicBezTo>
                  <a:cubicBezTo>
                    <a:pt x="316" y="668"/>
                    <a:pt x="316" y="668"/>
                    <a:pt x="316" y="668"/>
                  </a:cubicBezTo>
                  <a:cubicBezTo>
                    <a:pt x="316" y="669"/>
                    <a:pt x="315" y="669"/>
                    <a:pt x="315" y="670"/>
                  </a:cubicBezTo>
                  <a:cubicBezTo>
                    <a:pt x="314" y="671"/>
                    <a:pt x="314" y="671"/>
                    <a:pt x="313" y="672"/>
                  </a:cubicBezTo>
                  <a:cubicBezTo>
                    <a:pt x="313" y="673"/>
                    <a:pt x="313" y="673"/>
                    <a:pt x="312" y="674"/>
                  </a:cubicBezTo>
                  <a:cubicBezTo>
                    <a:pt x="312" y="674"/>
                    <a:pt x="312" y="674"/>
                    <a:pt x="312" y="674"/>
                  </a:cubicBezTo>
                  <a:cubicBezTo>
                    <a:pt x="311" y="675"/>
                    <a:pt x="311" y="676"/>
                    <a:pt x="310" y="677"/>
                  </a:cubicBezTo>
                  <a:cubicBezTo>
                    <a:pt x="311" y="677"/>
                    <a:pt x="311" y="678"/>
                    <a:pt x="312" y="678"/>
                  </a:cubicBezTo>
                  <a:cubicBezTo>
                    <a:pt x="592" y="905"/>
                    <a:pt x="592" y="905"/>
                    <a:pt x="592" y="905"/>
                  </a:cubicBezTo>
                  <a:cubicBezTo>
                    <a:pt x="593" y="905"/>
                    <a:pt x="593" y="906"/>
                    <a:pt x="594" y="906"/>
                  </a:cubicBezTo>
                  <a:cubicBezTo>
                    <a:pt x="594" y="906"/>
                    <a:pt x="593" y="907"/>
                    <a:pt x="593" y="907"/>
                  </a:cubicBezTo>
                  <a:cubicBezTo>
                    <a:pt x="592" y="908"/>
                    <a:pt x="591" y="909"/>
                    <a:pt x="591" y="910"/>
                  </a:cubicBezTo>
                  <a:cubicBezTo>
                    <a:pt x="590" y="911"/>
                    <a:pt x="590" y="911"/>
                    <a:pt x="590" y="912"/>
                  </a:cubicBezTo>
                  <a:cubicBezTo>
                    <a:pt x="590" y="912"/>
                    <a:pt x="589" y="912"/>
                    <a:pt x="589" y="913"/>
                  </a:cubicBezTo>
                  <a:cubicBezTo>
                    <a:pt x="589" y="913"/>
                    <a:pt x="589" y="913"/>
                    <a:pt x="588" y="914"/>
                  </a:cubicBezTo>
                  <a:cubicBezTo>
                    <a:pt x="588" y="914"/>
                    <a:pt x="588" y="914"/>
                    <a:pt x="588" y="914"/>
                  </a:cubicBezTo>
                  <a:cubicBezTo>
                    <a:pt x="583" y="925"/>
                    <a:pt x="580" y="935"/>
                    <a:pt x="580" y="947"/>
                  </a:cubicBezTo>
                  <a:cubicBezTo>
                    <a:pt x="580" y="958"/>
                    <a:pt x="583" y="969"/>
                    <a:pt x="588" y="979"/>
                  </a:cubicBezTo>
                  <a:cubicBezTo>
                    <a:pt x="588" y="979"/>
                    <a:pt x="587" y="980"/>
                    <a:pt x="586" y="980"/>
                  </a:cubicBezTo>
                  <a:cubicBezTo>
                    <a:pt x="306" y="1208"/>
                    <a:pt x="306" y="1208"/>
                    <a:pt x="306" y="1208"/>
                  </a:cubicBezTo>
                  <a:cubicBezTo>
                    <a:pt x="305" y="1209"/>
                    <a:pt x="304" y="1210"/>
                    <a:pt x="303" y="1211"/>
                  </a:cubicBezTo>
                  <a:cubicBezTo>
                    <a:pt x="302" y="1210"/>
                    <a:pt x="301" y="1209"/>
                    <a:pt x="300" y="1208"/>
                  </a:cubicBezTo>
                  <a:cubicBezTo>
                    <a:pt x="21" y="980"/>
                    <a:pt x="21" y="980"/>
                    <a:pt x="21" y="980"/>
                  </a:cubicBezTo>
                  <a:cubicBezTo>
                    <a:pt x="20" y="980"/>
                    <a:pt x="19" y="979"/>
                    <a:pt x="19" y="979"/>
                  </a:cubicBezTo>
                  <a:cubicBezTo>
                    <a:pt x="18" y="980"/>
                    <a:pt x="17" y="982"/>
                    <a:pt x="16" y="984"/>
                  </a:cubicBezTo>
                  <a:cubicBezTo>
                    <a:pt x="15" y="985"/>
                    <a:pt x="14" y="986"/>
                    <a:pt x="13" y="988"/>
                  </a:cubicBezTo>
                  <a:cubicBezTo>
                    <a:pt x="12" y="989"/>
                    <a:pt x="11" y="990"/>
                    <a:pt x="10" y="992"/>
                  </a:cubicBezTo>
                  <a:cubicBezTo>
                    <a:pt x="11" y="992"/>
                    <a:pt x="11" y="993"/>
                    <a:pt x="12" y="993"/>
                  </a:cubicBezTo>
                  <a:cubicBezTo>
                    <a:pt x="291" y="1220"/>
                    <a:pt x="291" y="1220"/>
                    <a:pt x="291" y="1220"/>
                  </a:cubicBezTo>
                  <a:cubicBezTo>
                    <a:pt x="292" y="1220"/>
                    <a:pt x="292" y="1221"/>
                    <a:pt x="293" y="1221"/>
                  </a:cubicBezTo>
                  <a:cubicBezTo>
                    <a:pt x="292" y="1223"/>
                    <a:pt x="291" y="1224"/>
                    <a:pt x="290" y="1225"/>
                  </a:cubicBezTo>
                  <a:cubicBezTo>
                    <a:pt x="289" y="1228"/>
                    <a:pt x="288" y="1229"/>
                    <a:pt x="287" y="1230"/>
                  </a:cubicBezTo>
                  <a:cubicBezTo>
                    <a:pt x="282" y="1240"/>
                    <a:pt x="279" y="1251"/>
                    <a:pt x="279" y="1262"/>
                  </a:cubicBezTo>
                  <a:cubicBezTo>
                    <a:pt x="279" y="1274"/>
                    <a:pt x="282" y="1284"/>
                    <a:pt x="287" y="1295"/>
                  </a:cubicBezTo>
                  <a:cubicBezTo>
                    <a:pt x="287" y="1295"/>
                    <a:pt x="286" y="1296"/>
                    <a:pt x="285" y="1296"/>
                  </a:cubicBezTo>
                  <a:cubicBezTo>
                    <a:pt x="239" y="1333"/>
                    <a:pt x="201" y="1364"/>
                    <a:pt x="169" y="1391"/>
                  </a:cubicBezTo>
                  <a:cubicBezTo>
                    <a:pt x="123" y="1301"/>
                    <a:pt x="69" y="1218"/>
                    <a:pt x="7" y="1141"/>
                  </a:cubicBezTo>
                  <a:cubicBezTo>
                    <a:pt x="5" y="1143"/>
                    <a:pt x="3" y="1146"/>
                    <a:pt x="0" y="1148"/>
                  </a:cubicBezTo>
                  <a:cubicBezTo>
                    <a:pt x="95" y="1266"/>
                    <a:pt x="171" y="1399"/>
                    <a:pt x="229" y="1547"/>
                  </a:cubicBezTo>
                  <a:cubicBezTo>
                    <a:pt x="230" y="1548"/>
                    <a:pt x="230" y="1550"/>
                    <a:pt x="230" y="1551"/>
                  </a:cubicBezTo>
                  <a:cubicBezTo>
                    <a:pt x="233" y="1549"/>
                    <a:pt x="236" y="1548"/>
                    <a:pt x="239" y="1547"/>
                  </a:cubicBezTo>
                  <a:cubicBezTo>
                    <a:pt x="239" y="1546"/>
                    <a:pt x="238" y="1545"/>
                    <a:pt x="238" y="1544"/>
                  </a:cubicBezTo>
                  <a:cubicBezTo>
                    <a:pt x="219" y="1496"/>
                    <a:pt x="198" y="1449"/>
                    <a:pt x="176" y="1404"/>
                  </a:cubicBezTo>
                  <a:cubicBezTo>
                    <a:pt x="208" y="1378"/>
                    <a:pt x="247" y="1346"/>
                    <a:pt x="294" y="1308"/>
                  </a:cubicBezTo>
                  <a:cubicBezTo>
                    <a:pt x="295" y="1308"/>
                    <a:pt x="295" y="1307"/>
                    <a:pt x="296" y="1307"/>
                  </a:cubicBezTo>
                  <a:cubicBezTo>
                    <a:pt x="297" y="1306"/>
                    <a:pt x="298" y="1304"/>
                    <a:pt x="300" y="1303"/>
                  </a:cubicBezTo>
                  <a:cubicBezTo>
                    <a:pt x="301" y="1302"/>
                    <a:pt x="302" y="1301"/>
                    <a:pt x="303" y="1299"/>
                  </a:cubicBezTo>
                  <a:cubicBezTo>
                    <a:pt x="304" y="1298"/>
                    <a:pt x="305" y="1296"/>
                    <a:pt x="306" y="1295"/>
                  </a:cubicBezTo>
                  <a:cubicBezTo>
                    <a:pt x="307" y="1294"/>
                    <a:pt x="308" y="1292"/>
                    <a:pt x="309" y="1291"/>
                  </a:cubicBezTo>
                  <a:cubicBezTo>
                    <a:pt x="310" y="1289"/>
                    <a:pt x="311" y="1288"/>
                    <a:pt x="312" y="1286"/>
                  </a:cubicBezTo>
                  <a:cubicBezTo>
                    <a:pt x="316" y="1279"/>
                    <a:pt x="318" y="1270"/>
                    <a:pt x="318" y="1262"/>
                  </a:cubicBezTo>
                  <a:cubicBezTo>
                    <a:pt x="318" y="1254"/>
                    <a:pt x="316" y="1245"/>
                    <a:pt x="312" y="1238"/>
                  </a:cubicBezTo>
                  <a:cubicBezTo>
                    <a:pt x="311" y="1239"/>
                    <a:pt x="309" y="1241"/>
                    <a:pt x="309" y="1242"/>
                  </a:cubicBezTo>
                  <a:cubicBezTo>
                    <a:pt x="307" y="1244"/>
                    <a:pt x="306" y="1246"/>
                    <a:pt x="306" y="1249"/>
                  </a:cubicBezTo>
                  <a:cubicBezTo>
                    <a:pt x="305" y="1251"/>
                    <a:pt x="305" y="1253"/>
                    <a:pt x="304" y="1255"/>
                  </a:cubicBezTo>
                  <a:cubicBezTo>
                    <a:pt x="304" y="1258"/>
                    <a:pt x="303" y="1260"/>
                    <a:pt x="303" y="1262"/>
                  </a:cubicBezTo>
                  <a:cubicBezTo>
                    <a:pt x="303" y="1264"/>
                    <a:pt x="303" y="1266"/>
                    <a:pt x="303" y="1268"/>
                  </a:cubicBezTo>
                  <a:cubicBezTo>
                    <a:pt x="302" y="1271"/>
                    <a:pt x="301" y="1274"/>
                    <a:pt x="300" y="1276"/>
                  </a:cubicBezTo>
                  <a:cubicBezTo>
                    <a:pt x="300" y="1278"/>
                    <a:pt x="299" y="1280"/>
                    <a:pt x="297" y="1282"/>
                  </a:cubicBezTo>
                  <a:cubicBezTo>
                    <a:pt x="295" y="1276"/>
                    <a:pt x="293" y="1269"/>
                    <a:pt x="293" y="1262"/>
                  </a:cubicBezTo>
                  <a:cubicBezTo>
                    <a:pt x="293" y="1262"/>
                    <a:pt x="293" y="1262"/>
                    <a:pt x="293" y="1262"/>
                  </a:cubicBezTo>
                  <a:cubicBezTo>
                    <a:pt x="293" y="1262"/>
                    <a:pt x="293" y="1262"/>
                    <a:pt x="293" y="1262"/>
                  </a:cubicBezTo>
                  <a:cubicBezTo>
                    <a:pt x="293" y="1255"/>
                    <a:pt x="295" y="1248"/>
                    <a:pt x="297" y="1242"/>
                  </a:cubicBezTo>
                  <a:cubicBezTo>
                    <a:pt x="298" y="1241"/>
                    <a:pt x="299" y="1238"/>
                    <a:pt x="300" y="1236"/>
                  </a:cubicBezTo>
                  <a:cubicBezTo>
                    <a:pt x="301" y="1235"/>
                    <a:pt x="302" y="1233"/>
                    <a:pt x="303" y="1232"/>
                  </a:cubicBezTo>
                  <a:cubicBezTo>
                    <a:pt x="304" y="1231"/>
                    <a:pt x="305" y="1229"/>
                    <a:pt x="306" y="1228"/>
                  </a:cubicBezTo>
                  <a:cubicBezTo>
                    <a:pt x="307" y="1227"/>
                    <a:pt x="308" y="1226"/>
                    <a:pt x="310" y="1224"/>
                  </a:cubicBezTo>
                  <a:cubicBezTo>
                    <a:pt x="311" y="1223"/>
                    <a:pt x="312" y="1222"/>
                    <a:pt x="313" y="1221"/>
                  </a:cubicBezTo>
                  <a:cubicBezTo>
                    <a:pt x="314" y="1221"/>
                    <a:pt x="314" y="1219"/>
                    <a:pt x="315" y="1219"/>
                  </a:cubicBezTo>
                  <a:cubicBezTo>
                    <a:pt x="315" y="1219"/>
                    <a:pt x="315" y="1219"/>
                    <a:pt x="595" y="992"/>
                  </a:cubicBezTo>
                  <a:cubicBezTo>
                    <a:pt x="596" y="992"/>
                    <a:pt x="596" y="991"/>
                    <a:pt x="597" y="991"/>
                  </a:cubicBezTo>
                  <a:cubicBezTo>
                    <a:pt x="598" y="990"/>
                    <a:pt x="599" y="988"/>
                    <a:pt x="601" y="987"/>
                  </a:cubicBezTo>
                  <a:cubicBezTo>
                    <a:pt x="602" y="986"/>
                    <a:pt x="603" y="985"/>
                    <a:pt x="604" y="984"/>
                  </a:cubicBezTo>
                  <a:cubicBezTo>
                    <a:pt x="605" y="983"/>
                    <a:pt x="606" y="981"/>
                    <a:pt x="607" y="980"/>
                  </a:cubicBezTo>
                  <a:cubicBezTo>
                    <a:pt x="608" y="979"/>
                    <a:pt x="609" y="976"/>
                    <a:pt x="610" y="975"/>
                  </a:cubicBezTo>
                  <a:cubicBezTo>
                    <a:pt x="611" y="973"/>
                    <a:pt x="612" y="972"/>
                    <a:pt x="613" y="970"/>
                  </a:cubicBezTo>
                  <a:cubicBezTo>
                    <a:pt x="617" y="963"/>
                    <a:pt x="619" y="955"/>
                    <a:pt x="619" y="947"/>
                  </a:cubicBezTo>
                  <a:cubicBezTo>
                    <a:pt x="619" y="938"/>
                    <a:pt x="617" y="930"/>
                    <a:pt x="613" y="923"/>
                  </a:cubicBezTo>
                  <a:cubicBezTo>
                    <a:pt x="612" y="924"/>
                    <a:pt x="610" y="926"/>
                    <a:pt x="610" y="927"/>
                  </a:cubicBezTo>
                  <a:cubicBezTo>
                    <a:pt x="608" y="929"/>
                    <a:pt x="607" y="931"/>
                    <a:pt x="607" y="933"/>
                  </a:cubicBezTo>
                  <a:cubicBezTo>
                    <a:pt x="605" y="937"/>
                    <a:pt x="604" y="943"/>
                    <a:pt x="604" y="947"/>
                  </a:cubicBezTo>
                  <a:cubicBezTo>
                    <a:pt x="604" y="951"/>
                    <a:pt x="603" y="956"/>
                    <a:pt x="601" y="960"/>
                  </a:cubicBezTo>
                  <a:cubicBezTo>
                    <a:pt x="601" y="963"/>
                    <a:pt x="600" y="965"/>
                    <a:pt x="598" y="967"/>
                  </a:cubicBezTo>
                  <a:cubicBezTo>
                    <a:pt x="596" y="960"/>
                    <a:pt x="594" y="953"/>
                    <a:pt x="594" y="947"/>
                  </a:cubicBezTo>
                  <a:cubicBezTo>
                    <a:pt x="594" y="947"/>
                    <a:pt x="594" y="946"/>
                    <a:pt x="594" y="946"/>
                  </a:cubicBezTo>
                  <a:cubicBezTo>
                    <a:pt x="594" y="946"/>
                    <a:pt x="594" y="946"/>
                    <a:pt x="594" y="946"/>
                  </a:cubicBezTo>
                  <a:cubicBezTo>
                    <a:pt x="594" y="940"/>
                    <a:pt x="596" y="932"/>
                    <a:pt x="598" y="926"/>
                  </a:cubicBezTo>
                  <a:cubicBezTo>
                    <a:pt x="599" y="925"/>
                    <a:pt x="600" y="923"/>
                    <a:pt x="601" y="921"/>
                  </a:cubicBezTo>
                  <a:cubicBezTo>
                    <a:pt x="602" y="920"/>
                    <a:pt x="603" y="918"/>
                    <a:pt x="604" y="917"/>
                  </a:cubicBezTo>
                  <a:cubicBezTo>
                    <a:pt x="605" y="915"/>
                    <a:pt x="606" y="913"/>
                    <a:pt x="607" y="912"/>
                  </a:cubicBezTo>
                  <a:cubicBezTo>
                    <a:pt x="608" y="911"/>
                    <a:pt x="609" y="910"/>
                    <a:pt x="611" y="908"/>
                  </a:cubicBezTo>
                  <a:cubicBezTo>
                    <a:pt x="612" y="907"/>
                    <a:pt x="613" y="906"/>
                    <a:pt x="614" y="905"/>
                  </a:cubicBezTo>
                  <a:cubicBezTo>
                    <a:pt x="615" y="905"/>
                    <a:pt x="615" y="904"/>
                    <a:pt x="616" y="904"/>
                  </a:cubicBezTo>
                  <a:cubicBezTo>
                    <a:pt x="616" y="904"/>
                    <a:pt x="616" y="904"/>
                    <a:pt x="895" y="677"/>
                  </a:cubicBezTo>
                  <a:cubicBezTo>
                    <a:pt x="896" y="677"/>
                    <a:pt x="896" y="676"/>
                    <a:pt x="897" y="676"/>
                  </a:cubicBezTo>
                  <a:cubicBezTo>
                    <a:pt x="898" y="675"/>
                    <a:pt x="899" y="672"/>
                    <a:pt x="901" y="671"/>
                  </a:cubicBezTo>
                  <a:cubicBezTo>
                    <a:pt x="902" y="670"/>
                    <a:pt x="903" y="669"/>
                    <a:pt x="904" y="668"/>
                  </a:cubicBezTo>
                  <a:cubicBezTo>
                    <a:pt x="905" y="667"/>
                    <a:pt x="906" y="665"/>
                    <a:pt x="907" y="664"/>
                  </a:cubicBezTo>
                  <a:cubicBezTo>
                    <a:pt x="908" y="663"/>
                    <a:pt x="909" y="661"/>
                    <a:pt x="910" y="660"/>
                  </a:cubicBezTo>
                  <a:cubicBezTo>
                    <a:pt x="911" y="658"/>
                    <a:pt x="912" y="657"/>
                    <a:pt x="913" y="655"/>
                  </a:cubicBezTo>
                  <a:cubicBezTo>
                    <a:pt x="917" y="648"/>
                    <a:pt x="919" y="640"/>
                    <a:pt x="919" y="632"/>
                  </a:cubicBezTo>
                  <a:cubicBezTo>
                    <a:pt x="919" y="623"/>
                    <a:pt x="917" y="615"/>
                    <a:pt x="913" y="608"/>
                  </a:cubicBezTo>
                  <a:cubicBezTo>
                    <a:pt x="912" y="609"/>
                    <a:pt x="910" y="611"/>
                    <a:pt x="910" y="612"/>
                  </a:cubicBezTo>
                  <a:cubicBezTo>
                    <a:pt x="908" y="614"/>
                    <a:pt x="907" y="616"/>
                    <a:pt x="907" y="618"/>
                  </a:cubicBezTo>
                  <a:cubicBezTo>
                    <a:pt x="905" y="622"/>
                    <a:pt x="904" y="627"/>
                    <a:pt x="904" y="632"/>
                  </a:cubicBezTo>
                  <a:cubicBezTo>
                    <a:pt x="904" y="631"/>
                    <a:pt x="904" y="631"/>
                    <a:pt x="904" y="631"/>
                  </a:cubicBezTo>
                  <a:cubicBezTo>
                    <a:pt x="904" y="633"/>
                    <a:pt x="904" y="635"/>
                    <a:pt x="904" y="637"/>
                  </a:cubicBezTo>
                  <a:cubicBezTo>
                    <a:pt x="904" y="637"/>
                    <a:pt x="904" y="638"/>
                    <a:pt x="904" y="638"/>
                  </a:cubicBezTo>
                  <a:cubicBezTo>
                    <a:pt x="903" y="639"/>
                    <a:pt x="903" y="639"/>
                    <a:pt x="903" y="640"/>
                  </a:cubicBezTo>
                  <a:cubicBezTo>
                    <a:pt x="902" y="642"/>
                    <a:pt x="902" y="643"/>
                    <a:pt x="901" y="645"/>
                  </a:cubicBezTo>
                  <a:cubicBezTo>
                    <a:pt x="901" y="647"/>
                    <a:pt x="900" y="649"/>
                    <a:pt x="899" y="651"/>
                  </a:cubicBezTo>
                  <a:cubicBezTo>
                    <a:pt x="899" y="651"/>
                    <a:pt x="898" y="651"/>
                    <a:pt x="898" y="651"/>
                  </a:cubicBezTo>
                  <a:cubicBezTo>
                    <a:pt x="898" y="651"/>
                    <a:pt x="898" y="651"/>
                    <a:pt x="898" y="651"/>
                  </a:cubicBezTo>
                  <a:cubicBezTo>
                    <a:pt x="896" y="645"/>
                    <a:pt x="894" y="638"/>
                    <a:pt x="894" y="631"/>
                  </a:cubicBezTo>
                  <a:cubicBezTo>
                    <a:pt x="894" y="625"/>
                    <a:pt x="896" y="618"/>
                    <a:pt x="898" y="611"/>
                  </a:cubicBezTo>
                  <a:cubicBezTo>
                    <a:pt x="898" y="611"/>
                    <a:pt x="898" y="611"/>
                    <a:pt x="898" y="611"/>
                  </a:cubicBezTo>
                  <a:cubicBezTo>
                    <a:pt x="898" y="611"/>
                    <a:pt x="898" y="611"/>
                    <a:pt x="899" y="611"/>
                  </a:cubicBezTo>
                  <a:cubicBezTo>
                    <a:pt x="899" y="610"/>
                    <a:pt x="900" y="607"/>
                    <a:pt x="901" y="605"/>
                  </a:cubicBezTo>
                  <a:cubicBezTo>
                    <a:pt x="902" y="604"/>
                    <a:pt x="903" y="602"/>
                    <a:pt x="904" y="601"/>
                  </a:cubicBezTo>
                  <a:cubicBezTo>
                    <a:pt x="905" y="600"/>
                    <a:pt x="906" y="598"/>
                    <a:pt x="907" y="597"/>
                  </a:cubicBezTo>
                  <a:cubicBezTo>
                    <a:pt x="908" y="596"/>
                    <a:pt x="909" y="595"/>
                    <a:pt x="911" y="593"/>
                  </a:cubicBezTo>
                  <a:cubicBezTo>
                    <a:pt x="912" y="591"/>
                    <a:pt x="913" y="590"/>
                    <a:pt x="914" y="589"/>
                  </a:cubicBezTo>
                  <a:cubicBezTo>
                    <a:pt x="915" y="589"/>
                    <a:pt x="915" y="588"/>
                    <a:pt x="916" y="588"/>
                  </a:cubicBezTo>
                  <a:cubicBezTo>
                    <a:pt x="1009" y="513"/>
                    <a:pt x="1070" y="463"/>
                    <a:pt x="1112" y="429"/>
                  </a:cubicBezTo>
                  <a:cubicBezTo>
                    <a:pt x="1136" y="409"/>
                    <a:pt x="1164" y="387"/>
                    <a:pt x="1195" y="362"/>
                  </a:cubicBezTo>
                  <a:cubicBezTo>
                    <a:pt x="1196" y="362"/>
                    <a:pt x="1196" y="361"/>
                    <a:pt x="1197" y="361"/>
                  </a:cubicBezTo>
                  <a:cubicBezTo>
                    <a:pt x="1198" y="359"/>
                    <a:pt x="1199" y="357"/>
                    <a:pt x="1201" y="356"/>
                  </a:cubicBezTo>
                  <a:cubicBezTo>
                    <a:pt x="1202" y="355"/>
                    <a:pt x="1203" y="354"/>
                    <a:pt x="1204" y="353"/>
                  </a:cubicBezTo>
                  <a:cubicBezTo>
                    <a:pt x="1205" y="352"/>
                    <a:pt x="1206" y="350"/>
                    <a:pt x="1207" y="349"/>
                  </a:cubicBezTo>
                  <a:cubicBezTo>
                    <a:pt x="1208" y="348"/>
                    <a:pt x="1209" y="346"/>
                    <a:pt x="1210" y="345"/>
                  </a:cubicBezTo>
                  <a:cubicBezTo>
                    <a:pt x="1211" y="343"/>
                    <a:pt x="1212" y="342"/>
                    <a:pt x="1213" y="339"/>
                  </a:cubicBezTo>
                  <a:cubicBezTo>
                    <a:pt x="1217" y="332"/>
                    <a:pt x="1219" y="324"/>
                    <a:pt x="1219" y="315"/>
                  </a:cubicBezTo>
                  <a:cubicBezTo>
                    <a:pt x="1219" y="307"/>
                    <a:pt x="1217" y="299"/>
                    <a:pt x="1213" y="291"/>
                  </a:cubicBezTo>
                  <a:cubicBezTo>
                    <a:pt x="1212" y="292"/>
                    <a:pt x="1210" y="294"/>
                    <a:pt x="1210" y="295"/>
                  </a:cubicBezTo>
                  <a:cubicBezTo>
                    <a:pt x="1208" y="297"/>
                    <a:pt x="1208" y="299"/>
                    <a:pt x="1208" y="301"/>
                  </a:cubicBezTo>
                  <a:cubicBezTo>
                    <a:pt x="1205" y="306"/>
                    <a:pt x="1204" y="311"/>
                    <a:pt x="1204" y="315"/>
                  </a:cubicBezTo>
                  <a:cubicBezTo>
                    <a:pt x="1204" y="319"/>
                    <a:pt x="1203" y="325"/>
                    <a:pt x="1201" y="329"/>
                  </a:cubicBezTo>
                  <a:cubicBezTo>
                    <a:pt x="1201" y="331"/>
                    <a:pt x="1200" y="333"/>
                    <a:pt x="1198" y="335"/>
                  </a:cubicBezTo>
                  <a:cubicBezTo>
                    <a:pt x="1198" y="335"/>
                    <a:pt x="1198" y="335"/>
                    <a:pt x="1198" y="335"/>
                  </a:cubicBezTo>
                  <a:cubicBezTo>
                    <a:pt x="1198" y="335"/>
                    <a:pt x="1198" y="335"/>
                    <a:pt x="1198" y="335"/>
                  </a:cubicBezTo>
                  <a:cubicBezTo>
                    <a:pt x="1196" y="329"/>
                    <a:pt x="1194" y="322"/>
                    <a:pt x="1194" y="315"/>
                  </a:cubicBezTo>
                  <a:cubicBezTo>
                    <a:pt x="1194" y="309"/>
                    <a:pt x="1196" y="302"/>
                    <a:pt x="1198" y="295"/>
                  </a:cubicBezTo>
                  <a:cubicBezTo>
                    <a:pt x="1199" y="294"/>
                    <a:pt x="1200" y="292"/>
                    <a:pt x="1201" y="290"/>
                  </a:cubicBezTo>
                  <a:cubicBezTo>
                    <a:pt x="1202" y="289"/>
                    <a:pt x="1203" y="287"/>
                    <a:pt x="1204" y="286"/>
                  </a:cubicBezTo>
                  <a:cubicBezTo>
                    <a:pt x="1205" y="285"/>
                    <a:pt x="1206" y="283"/>
                    <a:pt x="1207" y="282"/>
                  </a:cubicBezTo>
                  <a:cubicBezTo>
                    <a:pt x="1208" y="281"/>
                    <a:pt x="1209" y="280"/>
                    <a:pt x="1211" y="277"/>
                  </a:cubicBezTo>
                  <a:cubicBezTo>
                    <a:pt x="1212" y="276"/>
                    <a:pt x="1213" y="275"/>
                    <a:pt x="1214" y="274"/>
                  </a:cubicBezTo>
                  <a:cubicBezTo>
                    <a:pt x="1215" y="274"/>
                    <a:pt x="1215" y="273"/>
                    <a:pt x="1216" y="273"/>
                  </a:cubicBezTo>
                  <a:cubicBezTo>
                    <a:pt x="1216" y="273"/>
                    <a:pt x="1216" y="273"/>
                    <a:pt x="1495" y="46"/>
                  </a:cubicBezTo>
                  <a:cubicBezTo>
                    <a:pt x="1496" y="46"/>
                    <a:pt x="1496" y="45"/>
                    <a:pt x="1497" y="45"/>
                  </a:cubicBezTo>
                  <a:cubicBezTo>
                    <a:pt x="1498" y="44"/>
                    <a:pt x="1499" y="42"/>
                    <a:pt x="1501" y="41"/>
                  </a:cubicBezTo>
                  <a:cubicBezTo>
                    <a:pt x="1502" y="40"/>
                    <a:pt x="1503" y="39"/>
                    <a:pt x="1504" y="38"/>
                  </a:cubicBezTo>
                  <a:cubicBezTo>
                    <a:pt x="1505" y="37"/>
                    <a:pt x="1506" y="35"/>
                    <a:pt x="1507" y="34"/>
                  </a:cubicBezTo>
                  <a:cubicBezTo>
                    <a:pt x="1508" y="33"/>
                    <a:pt x="1509" y="30"/>
                    <a:pt x="1510" y="29"/>
                  </a:cubicBezTo>
                  <a:cubicBezTo>
                    <a:pt x="1511" y="27"/>
                    <a:pt x="1512" y="26"/>
                    <a:pt x="1513" y="24"/>
                  </a:cubicBezTo>
                  <a:cubicBezTo>
                    <a:pt x="1517" y="17"/>
                    <a:pt x="1519" y="8"/>
                    <a:pt x="1519" y="0"/>
                  </a:cubicBezTo>
                  <a:cubicBezTo>
                    <a:pt x="1515" y="0"/>
                    <a:pt x="1515" y="0"/>
                    <a:pt x="1515" y="0"/>
                  </a:cubicBezTo>
                  <a:cubicBezTo>
                    <a:pt x="1510" y="0"/>
                    <a:pt x="1510" y="0"/>
                    <a:pt x="1510" y="0"/>
                  </a:cubicBezTo>
                  <a:cubicBezTo>
                    <a:pt x="1507" y="0"/>
                    <a:pt x="1506" y="0"/>
                    <a:pt x="1505" y="0"/>
                  </a:cubicBezTo>
                  <a:cubicBezTo>
                    <a:pt x="1505" y="4"/>
                    <a:pt x="1504" y="9"/>
                    <a:pt x="1502" y="13"/>
                  </a:cubicBezTo>
                  <a:cubicBezTo>
                    <a:pt x="1502" y="15"/>
                    <a:pt x="1501" y="17"/>
                    <a:pt x="1499" y="19"/>
                  </a:cubicBezTo>
                  <a:cubicBezTo>
                    <a:pt x="1499" y="19"/>
                    <a:pt x="1499" y="19"/>
                    <a:pt x="1499" y="19"/>
                  </a:cubicBezTo>
                  <a:cubicBezTo>
                    <a:pt x="1499" y="19"/>
                    <a:pt x="1499" y="20"/>
                    <a:pt x="1499" y="20"/>
                  </a:cubicBezTo>
                  <a:cubicBezTo>
                    <a:pt x="1497" y="14"/>
                    <a:pt x="1495" y="6"/>
                    <a:pt x="1495" y="0"/>
                  </a:cubicBezTo>
                  <a:cubicBezTo>
                    <a:pt x="1490" y="0"/>
                    <a:pt x="1490" y="0"/>
                    <a:pt x="1490" y="0"/>
                  </a:cubicBezTo>
                  <a:cubicBezTo>
                    <a:pt x="1486" y="0"/>
                    <a:pt x="1486" y="0"/>
                    <a:pt x="1486" y="0"/>
                  </a:cubicBezTo>
                  <a:cubicBezTo>
                    <a:pt x="1481" y="0"/>
                    <a:pt x="1481" y="0"/>
                    <a:pt x="1481" y="0"/>
                  </a:cubicBezTo>
                  <a:cubicBezTo>
                    <a:pt x="1481" y="12"/>
                    <a:pt x="1484" y="22"/>
                    <a:pt x="1489" y="33"/>
                  </a:cubicBezTo>
                  <a:cubicBezTo>
                    <a:pt x="1489" y="33"/>
                    <a:pt x="1488" y="34"/>
                    <a:pt x="1487" y="34"/>
                  </a:cubicBezTo>
                  <a:cubicBezTo>
                    <a:pt x="1208" y="261"/>
                    <a:pt x="1208" y="261"/>
                    <a:pt x="1208" y="261"/>
                  </a:cubicBezTo>
                  <a:cubicBezTo>
                    <a:pt x="1207" y="262"/>
                    <a:pt x="1205" y="263"/>
                    <a:pt x="1204" y="264"/>
                  </a:cubicBezTo>
                  <a:cubicBezTo>
                    <a:pt x="1203" y="263"/>
                    <a:pt x="1202" y="262"/>
                    <a:pt x="1201" y="261"/>
                  </a:cubicBezTo>
                  <a:cubicBezTo>
                    <a:pt x="922" y="34"/>
                    <a:pt x="922" y="34"/>
                    <a:pt x="922" y="34"/>
                  </a:cubicBezTo>
                  <a:cubicBezTo>
                    <a:pt x="921" y="34"/>
                    <a:pt x="920" y="33"/>
                    <a:pt x="920" y="33"/>
                  </a:cubicBezTo>
                  <a:cubicBezTo>
                    <a:pt x="920" y="33"/>
                    <a:pt x="920" y="33"/>
                    <a:pt x="920" y="33"/>
                  </a:cubicBezTo>
                  <a:cubicBezTo>
                    <a:pt x="919" y="34"/>
                    <a:pt x="918" y="35"/>
                    <a:pt x="917" y="37"/>
                  </a:cubicBezTo>
                  <a:cubicBezTo>
                    <a:pt x="916" y="38"/>
                    <a:pt x="915" y="39"/>
                    <a:pt x="914" y="41"/>
                  </a:cubicBezTo>
                  <a:cubicBezTo>
                    <a:pt x="913" y="42"/>
                    <a:pt x="912" y="43"/>
                    <a:pt x="911" y="45"/>
                  </a:cubicBezTo>
                  <a:cubicBezTo>
                    <a:pt x="912" y="45"/>
                    <a:pt x="912" y="46"/>
                    <a:pt x="913" y="46"/>
                  </a:cubicBezTo>
                  <a:cubicBezTo>
                    <a:pt x="1192" y="273"/>
                    <a:pt x="1192" y="273"/>
                    <a:pt x="1192" y="273"/>
                  </a:cubicBezTo>
                  <a:cubicBezTo>
                    <a:pt x="1193" y="273"/>
                    <a:pt x="1193" y="274"/>
                    <a:pt x="1194" y="274"/>
                  </a:cubicBezTo>
                  <a:cubicBezTo>
                    <a:pt x="1194" y="274"/>
                    <a:pt x="1194" y="274"/>
                    <a:pt x="1194" y="275"/>
                  </a:cubicBezTo>
                  <a:cubicBezTo>
                    <a:pt x="1194" y="275"/>
                    <a:pt x="1195" y="275"/>
                    <a:pt x="1195" y="275"/>
                  </a:cubicBezTo>
                  <a:cubicBezTo>
                    <a:pt x="1194" y="277"/>
                    <a:pt x="1193" y="278"/>
                    <a:pt x="1192" y="279"/>
                  </a:cubicBezTo>
                  <a:cubicBezTo>
                    <a:pt x="1191" y="282"/>
                    <a:pt x="1190" y="283"/>
                    <a:pt x="1189" y="284"/>
                  </a:cubicBezTo>
                  <a:cubicBezTo>
                    <a:pt x="1189" y="284"/>
                    <a:pt x="1189" y="283"/>
                    <a:pt x="1188" y="283"/>
                  </a:cubicBezTo>
                  <a:cubicBezTo>
                    <a:pt x="1183" y="293"/>
                    <a:pt x="1180" y="304"/>
                    <a:pt x="1180" y="315"/>
                  </a:cubicBezTo>
                  <a:cubicBezTo>
                    <a:pt x="1180" y="327"/>
                    <a:pt x="1183" y="337"/>
                    <a:pt x="1188" y="348"/>
                  </a:cubicBezTo>
                  <a:cubicBezTo>
                    <a:pt x="1188" y="348"/>
                    <a:pt x="1187" y="349"/>
                    <a:pt x="1186" y="349"/>
                  </a:cubicBezTo>
                  <a:cubicBezTo>
                    <a:pt x="907" y="576"/>
                    <a:pt x="907" y="576"/>
                    <a:pt x="907" y="5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9" name="Freeform 126"/>
            <p:cNvSpPr>
              <a:spLocks/>
            </p:cNvSpPr>
            <p:nvPr/>
          </p:nvSpPr>
          <p:spPr bwMode="auto">
            <a:xfrm>
              <a:off x="7204075" y="1674813"/>
              <a:ext cx="1552575" cy="1597025"/>
            </a:xfrm>
            <a:custGeom>
              <a:avLst/>
              <a:gdLst>
                <a:gd name="T0" fmla="*/ 1507 w 2440"/>
                <a:gd name="T1" fmla="*/ 349 h 2509"/>
                <a:gd name="T2" fmla="*/ 933 w 2440"/>
                <a:gd name="T3" fmla="*/ 362 h 2509"/>
                <a:gd name="T4" fmla="*/ 1207 w 2440"/>
                <a:gd name="T5" fmla="*/ 665 h 2509"/>
                <a:gd name="T6" fmla="*/ 912 w 2440"/>
                <a:gd name="T7" fmla="*/ 904 h 2509"/>
                <a:gd name="T8" fmla="*/ 624 w 2440"/>
                <a:gd name="T9" fmla="*/ 1211 h 2509"/>
                <a:gd name="T10" fmla="*/ 612 w 2440"/>
                <a:gd name="T11" fmla="*/ 1219 h 2509"/>
                <a:gd name="T12" fmla="*/ 327 w 2440"/>
                <a:gd name="T13" fmla="*/ 1522 h 2509"/>
                <a:gd name="T14" fmla="*/ 312 w 2440"/>
                <a:gd name="T15" fmla="*/ 1535 h 2509"/>
                <a:gd name="T16" fmla="*/ 43 w 2440"/>
                <a:gd name="T17" fmla="*/ 1825 h 2509"/>
                <a:gd name="T18" fmla="*/ 308 w 2440"/>
                <a:gd name="T19" fmla="*/ 2176 h 2509"/>
                <a:gd name="T20" fmla="*/ 53 w 2440"/>
                <a:gd name="T21" fmla="*/ 2468 h 2509"/>
                <a:gd name="T22" fmla="*/ 339 w 2440"/>
                <a:gd name="T23" fmla="*/ 2209 h 2509"/>
                <a:gd name="T24" fmla="*/ 321 w 2440"/>
                <a:gd name="T25" fmla="*/ 2222 h 2509"/>
                <a:gd name="T26" fmla="*/ 334 w 2440"/>
                <a:gd name="T27" fmla="*/ 2167 h 2509"/>
                <a:gd name="T28" fmla="*/ 633 w 2440"/>
                <a:gd name="T29" fmla="*/ 1870 h 2509"/>
                <a:gd name="T30" fmla="*/ 618 w 2440"/>
                <a:gd name="T31" fmla="*/ 1913 h 2509"/>
                <a:gd name="T32" fmla="*/ 634 w 2440"/>
                <a:gd name="T33" fmla="*/ 1851 h 2509"/>
                <a:gd name="T34" fmla="*/ 940 w 2440"/>
                <a:gd name="T35" fmla="*/ 1577 h 2509"/>
                <a:gd name="T36" fmla="*/ 919 w 2440"/>
                <a:gd name="T37" fmla="*/ 1557 h 2509"/>
                <a:gd name="T38" fmla="*/ 1216 w 2440"/>
                <a:gd name="T39" fmla="*/ 1308 h 2509"/>
                <a:gd name="T40" fmla="*/ 1228 w 2440"/>
                <a:gd name="T41" fmla="*/ 1248 h 2509"/>
                <a:gd name="T42" fmla="*/ 1228 w 2440"/>
                <a:gd name="T43" fmla="*/ 1228 h 2509"/>
                <a:gd name="T44" fmla="*/ 1534 w 2440"/>
                <a:gd name="T45" fmla="*/ 970 h 2509"/>
                <a:gd name="T46" fmla="*/ 1515 w 2440"/>
                <a:gd name="T47" fmla="*/ 946 h 2509"/>
                <a:gd name="T48" fmla="*/ 1822 w 2440"/>
                <a:gd name="T49" fmla="*/ 672 h 2509"/>
                <a:gd name="T50" fmla="*/ 1823 w 2440"/>
                <a:gd name="T51" fmla="*/ 644 h 2509"/>
                <a:gd name="T52" fmla="*/ 1835 w 2440"/>
                <a:gd name="T53" fmla="*/ 590 h 2509"/>
                <a:gd name="T54" fmla="*/ 2135 w 2440"/>
                <a:gd name="T55" fmla="*/ 292 h 2509"/>
                <a:gd name="T56" fmla="*/ 2122 w 2440"/>
                <a:gd name="T57" fmla="*/ 290 h 2509"/>
                <a:gd name="T58" fmla="*/ 2428 w 2440"/>
                <a:gd name="T59" fmla="*/ 34 h 2509"/>
                <a:gd name="T60" fmla="*/ 2420 w 2440"/>
                <a:gd name="T61" fmla="*/ 19 h 2509"/>
                <a:gd name="T62" fmla="*/ 2123 w 2440"/>
                <a:gd name="T63" fmla="*/ 261 h 2509"/>
                <a:gd name="T64" fmla="*/ 2110 w 2440"/>
                <a:gd name="T65" fmla="*/ 283 h 2509"/>
                <a:gd name="T66" fmla="*/ 1535 w 2440"/>
                <a:gd name="T67" fmla="*/ 356 h 2509"/>
                <a:gd name="T68" fmla="*/ 1528 w 2440"/>
                <a:gd name="T69" fmla="*/ 891 h 2509"/>
                <a:gd name="T70" fmla="*/ 1515 w 2440"/>
                <a:gd name="T71" fmla="*/ 905 h 2509"/>
                <a:gd name="T72" fmla="*/ 941 w 2440"/>
                <a:gd name="T73" fmla="*/ 979 h 2509"/>
                <a:gd name="T74" fmla="*/ 1211 w 2440"/>
                <a:gd name="T75" fmla="*/ 1226 h 2509"/>
                <a:gd name="T76" fmla="*/ 641 w 2440"/>
                <a:gd name="T77" fmla="*/ 1294 h 2509"/>
                <a:gd name="T78" fmla="*/ 911 w 2440"/>
                <a:gd name="T79" fmla="*/ 1541 h 2509"/>
                <a:gd name="T80" fmla="*/ 342 w 2440"/>
                <a:gd name="T81" fmla="*/ 1612 h 2509"/>
                <a:gd name="T82" fmla="*/ 600 w 2440"/>
                <a:gd name="T83" fmla="*/ 1893 h 2509"/>
                <a:gd name="T84" fmla="*/ 321 w 2440"/>
                <a:gd name="T85" fmla="*/ 1618 h 2509"/>
                <a:gd name="T86" fmla="*/ 321 w 2440"/>
                <a:gd name="T87" fmla="*/ 1592 h 2509"/>
                <a:gd name="T88" fmla="*/ 334 w 2440"/>
                <a:gd name="T89" fmla="*/ 1536 h 2509"/>
                <a:gd name="T90" fmla="*/ 639 w 2440"/>
                <a:gd name="T91" fmla="*/ 1262 h 2509"/>
                <a:gd name="T92" fmla="*/ 618 w 2440"/>
                <a:gd name="T93" fmla="*/ 1281 h 2509"/>
                <a:gd name="T94" fmla="*/ 636 w 2440"/>
                <a:gd name="T95" fmla="*/ 1220 h 2509"/>
                <a:gd name="T96" fmla="*/ 933 w 2440"/>
                <a:gd name="T97" fmla="*/ 923 h 2509"/>
                <a:gd name="T98" fmla="*/ 921 w 2440"/>
                <a:gd name="T99" fmla="*/ 922 h 2509"/>
                <a:gd name="T100" fmla="*/ 1227 w 2440"/>
                <a:gd name="T101" fmla="*/ 665 h 2509"/>
                <a:gd name="T102" fmla="*/ 1219 w 2440"/>
                <a:gd name="T103" fmla="*/ 651 h 2509"/>
                <a:gd name="T104" fmla="*/ 1516 w 2440"/>
                <a:gd name="T105" fmla="*/ 362 h 2509"/>
                <a:gd name="T106" fmla="*/ 1528 w 2440"/>
                <a:gd name="T107" fmla="*/ 302 h 2509"/>
                <a:gd name="T108" fmla="*/ 1528 w 2440"/>
                <a:gd name="T109" fmla="*/ 282 h 2509"/>
                <a:gd name="T110" fmla="*/ 1834 w 2440"/>
                <a:gd name="T111" fmla="*/ 24 h 2509"/>
                <a:gd name="T112" fmla="*/ 1811 w 2440"/>
                <a:gd name="T113" fmla="*/ 0 h 2509"/>
                <a:gd name="T114" fmla="*/ 1238 w 2440"/>
                <a:gd name="T115" fmla="*/ 37 h 2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40" h="2509">
                  <a:moveTo>
                    <a:pt x="1235" y="41"/>
                  </a:moveTo>
                  <a:cubicBezTo>
                    <a:pt x="1234" y="42"/>
                    <a:pt x="1233" y="43"/>
                    <a:pt x="1232" y="45"/>
                  </a:cubicBezTo>
                  <a:cubicBezTo>
                    <a:pt x="1233" y="45"/>
                    <a:pt x="1233" y="46"/>
                    <a:pt x="1234" y="46"/>
                  </a:cubicBezTo>
                  <a:cubicBezTo>
                    <a:pt x="1513" y="274"/>
                    <a:pt x="1513" y="274"/>
                    <a:pt x="1513" y="274"/>
                  </a:cubicBezTo>
                  <a:cubicBezTo>
                    <a:pt x="1514" y="274"/>
                    <a:pt x="1514" y="275"/>
                    <a:pt x="1515" y="275"/>
                  </a:cubicBezTo>
                  <a:cubicBezTo>
                    <a:pt x="1514" y="277"/>
                    <a:pt x="1513" y="278"/>
                    <a:pt x="1512" y="279"/>
                  </a:cubicBezTo>
                  <a:cubicBezTo>
                    <a:pt x="1511" y="281"/>
                    <a:pt x="1510" y="282"/>
                    <a:pt x="1509" y="283"/>
                  </a:cubicBezTo>
                  <a:cubicBezTo>
                    <a:pt x="1504" y="294"/>
                    <a:pt x="1501" y="304"/>
                    <a:pt x="1501" y="316"/>
                  </a:cubicBezTo>
                  <a:cubicBezTo>
                    <a:pt x="1501" y="327"/>
                    <a:pt x="1504" y="338"/>
                    <a:pt x="1509" y="348"/>
                  </a:cubicBezTo>
                  <a:cubicBezTo>
                    <a:pt x="1509" y="348"/>
                    <a:pt x="1508" y="349"/>
                    <a:pt x="1507" y="349"/>
                  </a:cubicBezTo>
                  <a:cubicBezTo>
                    <a:pt x="1228" y="577"/>
                    <a:pt x="1228" y="577"/>
                    <a:pt x="1228" y="577"/>
                  </a:cubicBezTo>
                  <a:cubicBezTo>
                    <a:pt x="1227" y="578"/>
                    <a:pt x="1226" y="579"/>
                    <a:pt x="1225" y="580"/>
                  </a:cubicBezTo>
                  <a:cubicBezTo>
                    <a:pt x="1224" y="579"/>
                    <a:pt x="1223" y="578"/>
                    <a:pt x="1222" y="577"/>
                  </a:cubicBezTo>
                  <a:cubicBezTo>
                    <a:pt x="943" y="349"/>
                    <a:pt x="943" y="349"/>
                    <a:pt x="943" y="349"/>
                  </a:cubicBezTo>
                  <a:cubicBezTo>
                    <a:pt x="942" y="349"/>
                    <a:pt x="941" y="348"/>
                    <a:pt x="941" y="348"/>
                  </a:cubicBezTo>
                  <a:cubicBezTo>
                    <a:pt x="940" y="349"/>
                    <a:pt x="939" y="350"/>
                    <a:pt x="938" y="352"/>
                  </a:cubicBezTo>
                  <a:cubicBezTo>
                    <a:pt x="937" y="353"/>
                    <a:pt x="936" y="355"/>
                    <a:pt x="935" y="357"/>
                  </a:cubicBezTo>
                  <a:cubicBezTo>
                    <a:pt x="934" y="358"/>
                    <a:pt x="933" y="359"/>
                    <a:pt x="932" y="361"/>
                  </a:cubicBezTo>
                  <a:cubicBezTo>
                    <a:pt x="932" y="361"/>
                    <a:pt x="932" y="362"/>
                    <a:pt x="933" y="362"/>
                  </a:cubicBezTo>
                  <a:cubicBezTo>
                    <a:pt x="933" y="362"/>
                    <a:pt x="933" y="362"/>
                    <a:pt x="933" y="362"/>
                  </a:cubicBezTo>
                  <a:cubicBezTo>
                    <a:pt x="934" y="362"/>
                    <a:pt x="934" y="362"/>
                    <a:pt x="934" y="362"/>
                  </a:cubicBezTo>
                  <a:cubicBezTo>
                    <a:pt x="1196" y="575"/>
                    <a:pt x="1212" y="588"/>
                    <a:pt x="1213" y="589"/>
                  </a:cubicBezTo>
                  <a:cubicBezTo>
                    <a:pt x="1213" y="589"/>
                    <a:pt x="1213" y="590"/>
                    <a:pt x="1214" y="590"/>
                  </a:cubicBezTo>
                  <a:cubicBezTo>
                    <a:pt x="1214" y="590"/>
                    <a:pt x="1214" y="590"/>
                    <a:pt x="1214" y="590"/>
                  </a:cubicBezTo>
                  <a:cubicBezTo>
                    <a:pt x="1214" y="590"/>
                    <a:pt x="1214" y="590"/>
                    <a:pt x="1215" y="590"/>
                  </a:cubicBezTo>
                  <a:cubicBezTo>
                    <a:pt x="1214" y="592"/>
                    <a:pt x="1213" y="593"/>
                    <a:pt x="1212" y="594"/>
                  </a:cubicBezTo>
                  <a:cubicBezTo>
                    <a:pt x="1211" y="597"/>
                    <a:pt x="1210" y="598"/>
                    <a:pt x="1209" y="599"/>
                  </a:cubicBezTo>
                  <a:cubicBezTo>
                    <a:pt x="1204" y="609"/>
                    <a:pt x="1201" y="620"/>
                    <a:pt x="1201" y="631"/>
                  </a:cubicBezTo>
                  <a:cubicBezTo>
                    <a:pt x="1201" y="643"/>
                    <a:pt x="1204" y="653"/>
                    <a:pt x="1209" y="664"/>
                  </a:cubicBezTo>
                  <a:cubicBezTo>
                    <a:pt x="1209" y="664"/>
                    <a:pt x="1208" y="665"/>
                    <a:pt x="1207" y="665"/>
                  </a:cubicBezTo>
                  <a:cubicBezTo>
                    <a:pt x="928" y="892"/>
                    <a:pt x="928" y="892"/>
                    <a:pt x="928" y="892"/>
                  </a:cubicBezTo>
                  <a:cubicBezTo>
                    <a:pt x="927" y="893"/>
                    <a:pt x="926" y="894"/>
                    <a:pt x="925" y="895"/>
                  </a:cubicBezTo>
                  <a:cubicBezTo>
                    <a:pt x="924" y="894"/>
                    <a:pt x="923" y="893"/>
                    <a:pt x="922" y="892"/>
                  </a:cubicBezTo>
                  <a:cubicBezTo>
                    <a:pt x="642" y="665"/>
                    <a:pt x="642" y="665"/>
                    <a:pt x="642" y="665"/>
                  </a:cubicBezTo>
                  <a:cubicBezTo>
                    <a:pt x="641" y="665"/>
                    <a:pt x="640" y="664"/>
                    <a:pt x="640" y="664"/>
                  </a:cubicBezTo>
                  <a:cubicBezTo>
                    <a:pt x="639" y="665"/>
                    <a:pt x="638" y="666"/>
                    <a:pt x="637" y="668"/>
                  </a:cubicBezTo>
                  <a:cubicBezTo>
                    <a:pt x="636" y="669"/>
                    <a:pt x="635" y="670"/>
                    <a:pt x="634" y="672"/>
                  </a:cubicBezTo>
                  <a:cubicBezTo>
                    <a:pt x="633" y="673"/>
                    <a:pt x="633" y="674"/>
                    <a:pt x="632" y="676"/>
                  </a:cubicBezTo>
                  <a:cubicBezTo>
                    <a:pt x="632" y="676"/>
                    <a:pt x="632" y="677"/>
                    <a:pt x="633" y="677"/>
                  </a:cubicBezTo>
                  <a:cubicBezTo>
                    <a:pt x="633" y="677"/>
                    <a:pt x="633" y="677"/>
                    <a:pt x="912" y="904"/>
                  </a:cubicBezTo>
                  <a:cubicBezTo>
                    <a:pt x="913" y="904"/>
                    <a:pt x="913" y="905"/>
                    <a:pt x="914" y="905"/>
                  </a:cubicBezTo>
                  <a:cubicBezTo>
                    <a:pt x="914" y="905"/>
                    <a:pt x="914" y="905"/>
                    <a:pt x="914" y="905"/>
                  </a:cubicBezTo>
                  <a:cubicBezTo>
                    <a:pt x="914" y="906"/>
                    <a:pt x="914" y="906"/>
                    <a:pt x="915" y="906"/>
                  </a:cubicBezTo>
                  <a:cubicBezTo>
                    <a:pt x="914" y="908"/>
                    <a:pt x="913" y="909"/>
                    <a:pt x="912" y="910"/>
                  </a:cubicBezTo>
                  <a:cubicBezTo>
                    <a:pt x="911" y="912"/>
                    <a:pt x="910" y="913"/>
                    <a:pt x="909" y="914"/>
                  </a:cubicBezTo>
                  <a:cubicBezTo>
                    <a:pt x="904" y="925"/>
                    <a:pt x="901" y="935"/>
                    <a:pt x="901" y="947"/>
                  </a:cubicBezTo>
                  <a:cubicBezTo>
                    <a:pt x="901" y="959"/>
                    <a:pt x="904" y="969"/>
                    <a:pt x="909" y="980"/>
                  </a:cubicBezTo>
                  <a:cubicBezTo>
                    <a:pt x="909" y="980"/>
                    <a:pt x="908" y="981"/>
                    <a:pt x="907" y="981"/>
                  </a:cubicBezTo>
                  <a:cubicBezTo>
                    <a:pt x="627" y="1208"/>
                    <a:pt x="627" y="1208"/>
                    <a:pt x="627" y="1208"/>
                  </a:cubicBezTo>
                  <a:cubicBezTo>
                    <a:pt x="626" y="1209"/>
                    <a:pt x="625" y="1210"/>
                    <a:pt x="624" y="1211"/>
                  </a:cubicBezTo>
                  <a:cubicBezTo>
                    <a:pt x="624" y="1210"/>
                    <a:pt x="624" y="1210"/>
                    <a:pt x="624" y="1210"/>
                  </a:cubicBezTo>
                  <a:cubicBezTo>
                    <a:pt x="623" y="1209"/>
                    <a:pt x="622" y="1208"/>
                    <a:pt x="621" y="1207"/>
                  </a:cubicBezTo>
                  <a:cubicBezTo>
                    <a:pt x="342" y="979"/>
                    <a:pt x="342" y="979"/>
                    <a:pt x="342" y="979"/>
                  </a:cubicBezTo>
                  <a:cubicBezTo>
                    <a:pt x="341" y="979"/>
                    <a:pt x="340" y="979"/>
                    <a:pt x="340" y="978"/>
                  </a:cubicBezTo>
                  <a:cubicBezTo>
                    <a:pt x="340" y="978"/>
                    <a:pt x="340" y="979"/>
                    <a:pt x="340" y="979"/>
                  </a:cubicBezTo>
                  <a:cubicBezTo>
                    <a:pt x="339" y="980"/>
                    <a:pt x="338" y="981"/>
                    <a:pt x="337" y="983"/>
                  </a:cubicBezTo>
                  <a:cubicBezTo>
                    <a:pt x="336" y="984"/>
                    <a:pt x="335" y="985"/>
                    <a:pt x="334" y="987"/>
                  </a:cubicBezTo>
                  <a:cubicBezTo>
                    <a:pt x="333" y="988"/>
                    <a:pt x="332" y="989"/>
                    <a:pt x="331" y="991"/>
                  </a:cubicBezTo>
                  <a:cubicBezTo>
                    <a:pt x="332" y="991"/>
                    <a:pt x="332" y="992"/>
                    <a:pt x="333" y="992"/>
                  </a:cubicBezTo>
                  <a:cubicBezTo>
                    <a:pt x="612" y="1219"/>
                    <a:pt x="612" y="1219"/>
                    <a:pt x="612" y="1219"/>
                  </a:cubicBezTo>
                  <a:cubicBezTo>
                    <a:pt x="613" y="1219"/>
                    <a:pt x="613" y="1220"/>
                    <a:pt x="614" y="1220"/>
                  </a:cubicBezTo>
                  <a:cubicBezTo>
                    <a:pt x="614" y="1220"/>
                    <a:pt x="614" y="1220"/>
                    <a:pt x="614" y="1220"/>
                  </a:cubicBezTo>
                  <a:cubicBezTo>
                    <a:pt x="614" y="1220"/>
                    <a:pt x="614" y="1221"/>
                    <a:pt x="614" y="1221"/>
                  </a:cubicBezTo>
                  <a:cubicBezTo>
                    <a:pt x="613" y="1223"/>
                    <a:pt x="612" y="1224"/>
                    <a:pt x="611" y="1225"/>
                  </a:cubicBezTo>
                  <a:cubicBezTo>
                    <a:pt x="610" y="1227"/>
                    <a:pt x="609" y="1228"/>
                    <a:pt x="608" y="1229"/>
                  </a:cubicBezTo>
                  <a:cubicBezTo>
                    <a:pt x="608" y="1229"/>
                    <a:pt x="608" y="1229"/>
                    <a:pt x="608" y="1229"/>
                  </a:cubicBezTo>
                  <a:cubicBezTo>
                    <a:pt x="603" y="1239"/>
                    <a:pt x="600" y="1250"/>
                    <a:pt x="600" y="1261"/>
                  </a:cubicBezTo>
                  <a:cubicBezTo>
                    <a:pt x="600" y="1273"/>
                    <a:pt x="603" y="1283"/>
                    <a:pt x="608" y="1294"/>
                  </a:cubicBezTo>
                  <a:cubicBezTo>
                    <a:pt x="608" y="1294"/>
                    <a:pt x="607" y="1295"/>
                    <a:pt x="606" y="1295"/>
                  </a:cubicBezTo>
                  <a:cubicBezTo>
                    <a:pt x="327" y="1522"/>
                    <a:pt x="327" y="1522"/>
                    <a:pt x="327" y="1522"/>
                  </a:cubicBezTo>
                  <a:cubicBezTo>
                    <a:pt x="326" y="1523"/>
                    <a:pt x="325" y="1524"/>
                    <a:pt x="324" y="1525"/>
                  </a:cubicBezTo>
                  <a:cubicBezTo>
                    <a:pt x="323" y="1524"/>
                    <a:pt x="322" y="1523"/>
                    <a:pt x="321" y="1522"/>
                  </a:cubicBezTo>
                  <a:cubicBezTo>
                    <a:pt x="41" y="1295"/>
                    <a:pt x="41" y="1295"/>
                    <a:pt x="41" y="1295"/>
                  </a:cubicBezTo>
                  <a:cubicBezTo>
                    <a:pt x="41" y="1295"/>
                    <a:pt x="40" y="1294"/>
                    <a:pt x="40" y="1294"/>
                  </a:cubicBezTo>
                  <a:cubicBezTo>
                    <a:pt x="40" y="1294"/>
                    <a:pt x="40" y="1294"/>
                    <a:pt x="39" y="1294"/>
                  </a:cubicBezTo>
                  <a:cubicBezTo>
                    <a:pt x="38" y="1295"/>
                    <a:pt x="37" y="1296"/>
                    <a:pt x="36" y="1298"/>
                  </a:cubicBezTo>
                  <a:cubicBezTo>
                    <a:pt x="35" y="1299"/>
                    <a:pt x="34" y="1301"/>
                    <a:pt x="33" y="1303"/>
                  </a:cubicBezTo>
                  <a:cubicBezTo>
                    <a:pt x="33" y="1304"/>
                    <a:pt x="32" y="1305"/>
                    <a:pt x="31" y="1307"/>
                  </a:cubicBezTo>
                  <a:cubicBezTo>
                    <a:pt x="31" y="1307"/>
                    <a:pt x="31" y="1308"/>
                    <a:pt x="32" y="1308"/>
                  </a:cubicBezTo>
                  <a:cubicBezTo>
                    <a:pt x="312" y="1535"/>
                    <a:pt x="312" y="1535"/>
                    <a:pt x="312" y="1535"/>
                  </a:cubicBezTo>
                  <a:cubicBezTo>
                    <a:pt x="313" y="1535"/>
                    <a:pt x="313" y="1536"/>
                    <a:pt x="314" y="1536"/>
                  </a:cubicBezTo>
                  <a:cubicBezTo>
                    <a:pt x="314" y="1536"/>
                    <a:pt x="314" y="1536"/>
                    <a:pt x="314" y="1536"/>
                  </a:cubicBezTo>
                  <a:cubicBezTo>
                    <a:pt x="314" y="1536"/>
                    <a:pt x="314" y="1536"/>
                    <a:pt x="314" y="1536"/>
                  </a:cubicBezTo>
                  <a:cubicBezTo>
                    <a:pt x="313" y="1538"/>
                    <a:pt x="312" y="1539"/>
                    <a:pt x="311" y="1540"/>
                  </a:cubicBezTo>
                  <a:cubicBezTo>
                    <a:pt x="310" y="1542"/>
                    <a:pt x="309" y="1544"/>
                    <a:pt x="308" y="1545"/>
                  </a:cubicBezTo>
                  <a:cubicBezTo>
                    <a:pt x="308" y="1545"/>
                    <a:pt x="308" y="1545"/>
                    <a:pt x="308" y="1545"/>
                  </a:cubicBezTo>
                  <a:cubicBezTo>
                    <a:pt x="303" y="1555"/>
                    <a:pt x="300" y="1566"/>
                    <a:pt x="300" y="1577"/>
                  </a:cubicBezTo>
                  <a:cubicBezTo>
                    <a:pt x="300" y="1589"/>
                    <a:pt x="303" y="1599"/>
                    <a:pt x="308" y="1610"/>
                  </a:cubicBezTo>
                  <a:cubicBezTo>
                    <a:pt x="308" y="1610"/>
                    <a:pt x="307" y="1611"/>
                    <a:pt x="306" y="1611"/>
                  </a:cubicBezTo>
                  <a:cubicBezTo>
                    <a:pt x="135" y="1750"/>
                    <a:pt x="69" y="1804"/>
                    <a:pt x="43" y="1825"/>
                  </a:cubicBezTo>
                  <a:cubicBezTo>
                    <a:pt x="33" y="1781"/>
                    <a:pt x="22" y="1738"/>
                    <a:pt x="9" y="1694"/>
                  </a:cubicBezTo>
                  <a:cubicBezTo>
                    <a:pt x="7" y="1697"/>
                    <a:pt x="4" y="1698"/>
                    <a:pt x="0" y="1699"/>
                  </a:cubicBezTo>
                  <a:cubicBezTo>
                    <a:pt x="38" y="1824"/>
                    <a:pt x="61" y="1947"/>
                    <a:pt x="69" y="2068"/>
                  </a:cubicBezTo>
                  <a:cubicBezTo>
                    <a:pt x="72" y="2066"/>
                    <a:pt x="75" y="2065"/>
                    <a:pt x="79" y="2065"/>
                  </a:cubicBezTo>
                  <a:cubicBezTo>
                    <a:pt x="76" y="2033"/>
                    <a:pt x="73" y="2001"/>
                    <a:pt x="69" y="1969"/>
                  </a:cubicBezTo>
                  <a:cubicBezTo>
                    <a:pt x="104" y="1997"/>
                    <a:pt x="173" y="2054"/>
                    <a:pt x="312" y="2167"/>
                  </a:cubicBezTo>
                  <a:cubicBezTo>
                    <a:pt x="313" y="2167"/>
                    <a:pt x="313" y="2168"/>
                    <a:pt x="314" y="2168"/>
                  </a:cubicBezTo>
                  <a:cubicBezTo>
                    <a:pt x="313" y="2170"/>
                    <a:pt x="312" y="2171"/>
                    <a:pt x="311" y="2172"/>
                  </a:cubicBezTo>
                  <a:cubicBezTo>
                    <a:pt x="310" y="2174"/>
                    <a:pt x="309" y="2175"/>
                    <a:pt x="308" y="2176"/>
                  </a:cubicBezTo>
                  <a:cubicBezTo>
                    <a:pt x="308" y="2176"/>
                    <a:pt x="308" y="2176"/>
                    <a:pt x="308" y="2176"/>
                  </a:cubicBezTo>
                  <a:cubicBezTo>
                    <a:pt x="308" y="2176"/>
                    <a:pt x="308" y="2176"/>
                    <a:pt x="308" y="2176"/>
                  </a:cubicBezTo>
                  <a:cubicBezTo>
                    <a:pt x="303" y="2187"/>
                    <a:pt x="300" y="2197"/>
                    <a:pt x="300" y="2209"/>
                  </a:cubicBezTo>
                  <a:cubicBezTo>
                    <a:pt x="300" y="2220"/>
                    <a:pt x="303" y="2231"/>
                    <a:pt x="308" y="2241"/>
                  </a:cubicBezTo>
                  <a:cubicBezTo>
                    <a:pt x="308" y="2241"/>
                    <a:pt x="307" y="2242"/>
                    <a:pt x="306" y="2242"/>
                  </a:cubicBezTo>
                  <a:cubicBezTo>
                    <a:pt x="160" y="2361"/>
                    <a:pt x="91" y="2417"/>
                    <a:pt x="57" y="2444"/>
                  </a:cubicBezTo>
                  <a:cubicBezTo>
                    <a:pt x="64" y="2409"/>
                    <a:pt x="69" y="2374"/>
                    <a:pt x="73" y="2339"/>
                  </a:cubicBezTo>
                  <a:cubicBezTo>
                    <a:pt x="70" y="2339"/>
                    <a:pt x="67" y="2339"/>
                    <a:pt x="64" y="2338"/>
                  </a:cubicBezTo>
                  <a:cubicBezTo>
                    <a:pt x="57" y="2396"/>
                    <a:pt x="47" y="2453"/>
                    <a:pt x="34" y="2509"/>
                  </a:cubicBezTo>
                  <a:cubicBezTo>
                    <a:pt x="37" y="2507"/>
                    <a:pt x="41" y="2506"/>
                    <a:pt x="44" y="2506"/>
                  </a:cubicBezTo>
                  <a:cubicBezTo>
                    <a:pt x="47" y="2494"/>
                    <a:pt x="50" y="2481"/>
                    <a:pt x="53" y="2468"/>
                  </a:cubicBezTo>
                  <a:cubicBezTo>
                    <a:pt x="77" y="2448"/>
                    <a:pt x="99" y="2430"/>
                    <a:pt x="120" y="2414"/>
                  </a:cubicBezTo>
                  <a:cubicBezTo>
                    <a:pt x="161" y="2380"/>
                    <a:pt x="223" y="2330"/>
                    <a:pt x="315" y="2255"/>
                  </a:cubicBezTo>
                  <a:cubicBezTo>
                    <a:pt x="316" y="2255"/>
                    <a:pt x="316" y="2253"/>
                    <a:pt x="317" y="2253"/>
                  </a:cubicBezTo>
                  <a:cubicBezTo>
                    <a:pt x="318" y="2252"/>
                    <a:pt x="319" y="2250"/>
                    <a:pt x="321" y="2249"/>
                  </a:cubicBezTo>
                  <a:cubicBezTo>
                    <a:pt x="322" y="2248"/>
                    <a:pt x="323" y="2247"/>
                    <a:pt x="324" y="2246"/>
                  </a:cubicBezTo>
                  <a:cubicBezTo>
                    <a:pt x="325" y="2245"/>
                    <a:pt x="326" y="2243"/>
                    <a:pt x="327" y="2242"/>
                  </a:cubicBezTo>
                  <a:cubicBezTo>
                    <a:pt x="328" y="2241"/>
                    <a:pt x="329" y="2239"/>
                    <a:pt x="330" y="2238"/>
                  </a:cubicBezTo>
                  <a:cubicBezTo>
                    <a:pt x="331" y="2236"/>
                    <a:pt x="332" y="2235"/>
                    <a:pt x="333" y="2232"/>
                  </a:cubicBezTo>
                  <a:cubicBezTo>
                    <a:pt x="335" y="2229"/>
                    <a:pt x="336" y="2225"/>
                    <a:pt x="337" y="2221"/>
                  </a:cubicBezTo>
                  <a:cubicBezTo>
                    <a:pt x="338" y="2217"/>
                    <a:pt x="339" y="2213"/>
                    <a:pt x="339" y="2209"/>
                  </a:cubicBezTo>
                  <a:cubicBezTo>
                    <a:pt x="339" y="2200"/>
                    <a:pt x="337" y="2192"/>
                    <a:pt x="333" y="2184"/>
                  </a:cubicBezTo>
                  <a:cubicBezTo>
                    <a:pt x="332" y="2186"/>
                    <a:pt x="330" y="2188"/>
                    <a:pt x="330" y="2189"/>
                  </a:cubicBezTo>
                  <a:cubicBezTo>
                    <a:pt x="329" y="2190"/>
                    <a:pt x="328" y="2191"/>
                    <a:pt x="328" y="2192"/>
                  </a:cubicBezTo>
                  <a:cubicBezTo>
                    <a:pt x="327" y="2193"/>
                    <a:pt x="327" y="2194"/>
                    <a:pt x="327" y="2195"/>
                  </a:cubicBezTo>
                  <a:cubicBezTo>
                    <a:pt x="327" y="2195"/>
                    <a:pt x="327" y="2195"/>
                    <a:pt x="327" y="2195"/>
                  </a:cubicBezTo>
                  <a:cubicBezTo>
                    <a:pt x="327" y="2195"/>
                    <a:pt x="327" y="2195"/>
                    <a:pt x="327" y="2195"/>
                  </a:cubicBezTo>
                  <a:cubicBezTo>
                    <a:pt x="326" y="2197"/>
                    <a:pt x="325" y="2199"/>
                    <a:pt x="325" y="2201"/>
                  </a:cubicBezTo>
                  <a:cubicBezTo>
                    <a:pt x="324" y="2204"/>
                    <a:pt x="324" y="2206"/>
                    <a:pt x="324" y="2208"/>
                  </a:cubicBezTo>
                  <a:cubicBezTo>
                    <a:pt x="324" y="2210"/>
                    <a:pt x="324" y="2213"/>
                    <a:pt x="323" y="2215"/>
                  </a:cubicBezTo>
                  <a:cubicBezTo>
                    <a:pt x="323" y="2218"/>
                    <a:pt x="322" y="2220"/>
                    <a:pt x="321" y="2222"/>
                  </a:cubicBezTo>
                  <a:cubicBezTo>
                    <a:pt x="321" y="2223"/>
                    <a:pt x="321" y="2224"/>
                    <a:pt x="320" y="2225"/>
                  </a:cubicBezTo>
                  <a:cubicBezTo>
                    <a:pt x="320" y="2226"/>
                    <a:pt x="319" y="2227"/>
                    <a:pt x="318" y="2229"/>
                  </a:cubicBezTo>
                  <a:cubicBezTo>
                    <a:pt x="316" y="2222"/>
                    <a:pt x="314" y="2215"/>
                    <a:pt x="314" y="2209"/>
                  </a:cubicBezTo>
                  <a:cubicBezTo>
                    <a:pt x="314" y="2205"/>
                    <a:pt x="314" y="2202"/>
                    <a:pt x="315" y="2198"/>
                  </a:cubicBezTo>
                  <a:cubicBezTo>
                    <a:pt x="316" y="2195"/>
                    <a:pt x="317" y="2191"/>
                    <a:pt x="318" y="2188"/>
                  </a:cubicBezTo>
                  <a:cubicBezTo>
                    <a:pt x="319" y="2187"/>
                    <a:pt x="320" y="2185"/>
                    <a:pt x="321" y="2183"/>
                  </a:cubicBezTo>
                  <a:cubicBezTo>
                    <a:pt x="322" y="2182"/>
                    <a:pt x="323" y="2180"/>
                    <a:pt x="324" y="2179"/>
                  </a:cubicBezTo>
                  <a:cubicBezTo>
                    <a:pt x="325" y="2178"/>
                    <a:pt x="326" y="2176"/>
                    <a:pt x="327" y="2174"/>
                  </a:cubicBezTo>
                  <a:cubicBezTo>
                    <a:pt x="328" y="2173"/>
                    <a:pt x="329" y="2172"/>
                    <a:pt x="331" y="2170"/>
                  </a:cubicBezTo>
                  <a:cubicBezTo>
                    <a:pt x="332" y="2169"/>
                    <a:pt x="333" y="2168"/>
                    <a:pt x="334" y="2167"/>
                  </a:cubicBezTo>
                  <a:cubicBezTo>
                    <a:pt x="335" y="2167"/>
                    <a:pt x="335" y="2166"/>
                    <a:pt x="336" y="2166"/>
                  </a:cubicBezTo>
                  <a:cubicBezTo>
                    <a:pt x="336" y="2166"/>
                    <a:pt x="336" y="2166"/>
                    <a:pt x="615" y="1939"/>
                  </a:cubicBezTo>
                  <a:cubicBezTo>
                    <a:pt x="616" y="1939"/>
                    <a:pt x="616" y="1938"/>
                    <a:pt x="617" y="1938"/>
                  </a:cubicBezTo>
                  <a:cubicBezTo>
                    <a:pt x="618" y="1937"/>
                    <a:pt x="619" y="1934"/>
                    <a:pt x="621" y="1933"/>
                  </a:cubicBezTo>
                  <a:cubicBezTo>
                    <a:pt x="622" y="1932"/>
                    <a:pt x="623" y="1931"/>
                    <a:pt x="624" y="1930"/>
                  </a:cubicBezTo>
                  <a:cubicBezTo>
                    <a:pt x="625" y="1929"/>
                    <a:pt x="626" y="1927"/>
                    <a:pt x="627" y="1926"/>
                  </a:cubicBezTo>
                  <a:cubicBezTo>
                    <a:pt x="628" y="1925"/>
                    <a:pt x="629" y="1923"/>
                    <a:pt x="630" y="1922"/>
                  </a:cubicBezTo>
                  <a:cubicBezTo>
                    <a:pt x="631" y="1920"/>
                    <a:pt x="632" y="1919"/>
                    <a:pt x="633" y="1917"/>
                  </a:cubicBezTo>
                  <a:cubicBezTo>
                    <a:pt x="637" y="1910"/>
                    <a:pt x="639" y="1902"/>
                    <a:pt x="639" y="1894"/>
                  </a:cubicBezTo>
                  <a:cubicBezTo>
                    <a:pt x="639" y="1885"/>
                    <a:pt x="637" y="1877"/>
                    <a:pt x="633" y="1870"/>
                  </a:cubicBezTo>
                  <a:cubicBezTo>
                    <a:pt x="632" y="1871"/>
                    <a:pt x="630" y="1873"/>
                    <a:pt x="630" y="1874"/>
                  </a:cubicBezTo>
                  <a:cubicBezTo>
                    <a:pt x="628" y="1876"/>
                    <a:pt x="627" y="1878"/>
                    <a:pt x="627" y="1880"/>
                  </a:cubicBezTo>
                  <a:cubicBezTo>
                    <a:pt x="625" y="1884"/>
                    <a:pt x="624" y="1890"/>
                    <a:pt x="624" y="1894"/>
                  </a:cubicBezTo>
                  <a:cubicBezTo>
                    <a:pt x="624" y="1893"/>
                    <a:pt x="624" y="1893"/>
                    <a:pt x="624" y="1893"/>
                  </a:cubicBezTo>
                  <a:cubicBezTo>
                    <a:pt x="624" y="1895"/>
                    <a:pt x="624" y="1896"/>
                    <a:pt x="624" y="1898"/>
                  </a:cubicBezTo>
                  <a:cubicBezTo>
                    <a:pt x="624" y="1899"/>
                    <a:pt x="624" y="1899"/>
                    <a:pt x="624" y="1900"/>
                  </a:cubicBezTo>
                  <a:cubicBezTo>
                    <a:pt x="624" y="1900"/>
                    <a:pt x="623" y="1901"/>
                    <a:pt x="623" y="1901"/>
                  </a:cubicBezTo>
                  <a:cubicBezTo>
                    <a:pt x="623" y="1903"/>
                    <a:pt x="622" y="1905"/>
                    <a:pt x="621" y="1907"/>
                  </a:cubicBezTo>
                  <a:cubicBezTo>
                    <a:pt x="621" y="1909"/>
                    <a:pt x="620" y="1911"/>
                    <a:pt x="619" y="1913"/>
                  </a:cubicBezTo>
                  <a:cubicBezTo>
                    <a:pt x="618" y="1913"/>
                    <a:pt x="618" y="1913"/>
                    <a:pt x="618" y="1913"/>
                  </a:cubicBezTo>
                  <a:cubicBezTo>
                    <a:pt x="618" y="1913"/>
                    <a:pt x="618" y="1913"/>
                    <a:pt x="618" y="1913"/>
                  </a:cubicBezTo>
                  <a:cubicBezTo>
                    <a:pt x="616" y="1907"/>
                    <a:pt x="614" y="1900"/>
                    <a:pt x="614" y="1893"/>
                  </a:cubicBezTo>
                  <a:cubicBezTo>
                    <a:pt x="614" y="1887"/>
                    <a:pt x="616" y="1880"/>
                    <a:pt x="618" y="1873"/>
                  </a:cubicBezTo>
                  <a:cubicBezTo>
                    <a:pt x="618" y="1873"/>
                    <a:pt x="618" y="1873"/>
                    <a:pt x="618" y="1873"/>
                  </a:cubicBezTo>
                  <a:cubicBezTo>
                    <a:pt x="618" y="1873"/>
                    <a:pt x="618" y="1873"/>
                    <a:pt x="619" y="1873"/>
                  </a:cubicBezTo>
                  <a:cubicBezTo>
                    <a:pt x="619" y="1872"/>
                    <a:pt x="620" y="1869"/>
                    <a:pt x="621" y="1867"/>
                  </a:cubicBezTo>
                  <a:cubicBezTo>
                    <a:pt x="622" y="1866"/>
                    <a:pt x="623" y="1864"/>
                    <a:pt x="624" y="1863"/>
                  </a:cubicBezTo>
                  <a:cubicBezTo>
                    <a:pt x="625" y="1862"/>
                    <a:pt x="626" y="1860"/>
                    <a:pt x="627" y="1859"/>
                  </a:cubicBezTo>
                  <a:cubicBezTo>
                    <a:pt x="628" y="1858"/>
                    <a:pt x="629" y="1857"/>
                    <a:pt x="631" y="1855"/>
                  </a:cubicBezTo>
                  <a:cubicBezTo>
                    <a:pt x="632" y="1853"/>
                    <a:pt x="633" y="1852"/>
                    <a:pt x="634" y="1851"/>
                  </a:cubicBezTo>
                  <a:cubicBezTo>
                    <a:pt x="635" y="1851"/>
                    <a:pt x="635" y="1850"/>
                    <a:pt x="636" y="1850"/>
                  </a:cubicBezTo>
                  <a:cubicBezTo>
                    <a:pt x="916" y="1623"/>
                    <a:pt x="916" y="1623"/>
                    <a:pt x="916" y="1623"/>
                  </a:cubicBezTo>
                  <a:cubicBezTo>
                    <a:pt x="917" y="1623"/>
                    <a:pt x="917" y="1622"/>
                    <a:pt x="918" y="1622"/>
                  </a:cubicBezTo>
                  <a:cubicBezTo>
                    <a:pt x="918" y="1622"/>
                    <a:pt x="919" y="1621"/>
                    <a:pt x="919" y="1620"/>
                  </a:cubicBezTo>
                  <a:cubicBezTo>
                    <a:pt x="920" y="1619"/>
                    <a:pt x="921" y="1619"/>
                    <a:pt x="922" y="1618"/>
                  </a:cubicBezTo>
                  <a:cubicBezTo>
                    <a:pt x="923" y="1617"/>
                    <a:pt x="923" y="1616"/>
                    <a:pt x="925" y="1615"/>
                  </a:cubicBezTo>
                  <a:cubicBezTo>
                    <a:pt x="926" y="1614"/>
                    <a:pt x="927" y="1612"/>
                    <a:pt x="928" y="1611"/>
                  </a:cubicBezTo>
                  <a:cubicBezTo>
                    <a:pt x="928" y="1610"/>
                    <a:pt x="929" y="1608"/>
                    <a:pt x="930" y="1607"/>
                  </a:cubicBezTo>
                  <a:cubicBezTo>
                    <a:pt x="932" y="1605"/>
                    <a:pt x="933" y="1603"/>
                    <a:pt x="934" y="1601"/>
                  </a:cubicBezTo>
                  <a:cubicBezTo>
                    <a:pt x="937" y="1594"/>
                    <a:pt x="940" y="1586"/>
                    <a:pt x="940" y="1577"/>
                  </a:cubicBezTo>
                  <a:cubicBezTo>
                    <a:pt x="940" y="1569"/>
                    <a:pt x="937" y="1560"/>
                    <a:pt x="934" y="1553"/>
                  </a:cubicBezTo>
                  <a:cubicBezTo>
                    <a:pt x="932" y="1554"/>
                    <a:pt x="931" y="1556"/>
                    <a:pt x="931" y="1557"/>
                  </a:cubicBezTo>
                  <a:cubicBezTo>
                    <a:pt x="929" y="1559"/>
                    <a:pt x="928" y="1561"/>
                    <a:pt x="928" y="1563"/>
                  </a:cubicBezTo>
                  <a:cubicBezTo>
                    <a:pt x="926" y="1568"/>
                    <a:pt x="925" y="1573"/>
                    <a:pt x="925" y="1577"/>
                  </a:cubicBezTo>
                  <a:cubicBezTo>
                    <a:pt x="925" y="1581"/>
                    <a:pt x="924" y="1586"/>
                    <a:pt x="922" y="1591"/>
                  </a:cubicBezTo>
                  <a:cubicBezTo>
                    <a:pt x="922" y="1593"/>
                    <a:pt x="921" y="1595"/>
                    <a:pt x="919" y="1597"/>
                  </a:cubicBezTo>
                  <a:cubicBezTo>
                    <a:pt x="919" y="1597"/>
                    <a:pt x="919" y="1597"/>
                    <a:pt x="919" y="1597"/>
                  </a:cubicBezTo>
                  <a:cubicBezTo>
                    <a:pt x="919" y="1597"/>
                    <a:pt x="919" y="1597"/>
                    <a:pt x="919" y="1597"/>
                  </a:cubicBezTo>
                  <a:cubicBezTo>
                    <a:pt x="916" y="1591"/>
                    <a:pt x="914" y="1583"/>
                    <a:pt x="914" y="1577"/>
                  </a:cubicBezTo>
                  <a:cubicBezTo>
                    <a:pt x="914" y="1571"/>
                    <a:pt x="916" y="1564"/>
                    <a:pt x="919" y="1557"/>
                  </a:cubicBezTo>
                  <a:cubicBezTo>
                    <a:pt x="919" y="1556"/>
                    <a:pt x="920" y="1554"/>
                    <a:pt x="921" y="1552"/>
                  </a:cubicBezTo>
                  <a:cubicBezTo>
                    <a:pt x="922" y="1551"/>
                    <a:pt x="923" y="1549"/>
                    <a:pt x="925" y="1548"/>
                  </a:cubicBezTo>
                  <a:cubicBezTo>
                    <a:pt x="926" y="1547"/>
                    <a:pt x="927" y="1545"/>
                    <a:pt x="928" y="1544"/>
                  </a:cubicBezTo>
                  <a:cubicBezTo>
                    <a:pt x="928" y="1542"/>
                    <a:pt x="929" y="1541"/>
                    <a:pt x="932" y="1539"/>
                  </a:cubicBezTo>
                  <a:cubicBezTo>
                    <a:pt x="933" y="1538"/>
                    <a:pt x="934" y="1537"/>
                    <a:pt x="935" y="1536"/>
                  </a:cubicBezTo>
                  <a:cubicBezTo>
                    <a:pt x="935" y="1536"/>
                    <a:pt x="935" y="1536"/>
                    <a:pt x="935" y="1536"/>
                  </a:cubicBezTo>
                  <a:cubicBezTo>
                    <a:pt x="935" y="1536"/>
                    <a:pt x="935" y="1536"/>
                    <a:pt x="935" y="1536"/>
                  </a:cubicBezTo>
                  <a:cubicBezTo>
                    <a:pt x="936" y="1536"/>
                    <a:pt x="936" y="1535"/>
                    <a:pt x="937" y="1535"/>
                  </a:cubicBezTo>
                  <a:cubicBezTo>
                    <a:pt x="945" y="1528"/>
                    <a:pt x="953" y="1522"/>
                    <a:pt x="961" y="1515"/>
                  </a:cubicBezTo>
                  <a:cubicBezTo>
                    <a:pt x="991" y="1491"/>
                    <a:pt x="1060" y="1435"/>
                    <a:pt x="1216" y="1308"/>
                  </a:cubicBezTo>
                  <a:cubicBezTo>
                    <a:pt x="1217" y="1308"/>
                    <a:pt x="1217" y="1307"/>
                    <a:pt x="1218" y="1307"/>
                  </a:cubicBezTo>
                  <a:cubicBezTo>
                    <a:pt x="1219" y="1306"/>
                    <a:pt x="1220" y="1304"/>
                    <a:pt x="1222" y="1303"/>
                  </a:cubicBezTo>
                  <a:cubicBezTo>
                    <a:pt x="1223" y="1302"/>
                    <a:pt x="1224" y="1301"/>
                    <a:pt x="1225" y="1300"/>
                  </a:cubicBezTo>
                  <a:cubicBezTo>
                    <a:pt x="1226" y="1299"/>
                    <a:pt x="1227" y="1296"/>
                    <a:pt x="1228" y="1295"/>
                  </a:cubicBezTo>
                  <a:cubicBezTo>
                    <a:pt x="1229" y="1294"/>
                    <a:pt x="1230" y="1292"/>
                    <a:pt x="1231" y="1291"/>
                  </a:cubicBezTo>
                  <a:cubicBezTo>
                    <a:pt x="1232" y="1289"/>
                    <a:pt x="1233" y="1288"/>
                    <a:pt x="1234" y="1286"/>
                  </a:cubicBezTo>
                  <a:cubicBezTo>
                    <a:pt x="1238" y="1279"/>
                    <a:pt x="1240" y="1270"/>
                    <a:pt x="1240" y="1262"/>
                  </a:cubicBezTo>
                  <a:cubicBezTo>
                    <a:pt x="1240" y="1253"/>
                    <a:pt x="1238" y="1245"/>
                    <a:pt x="1234" y="1238"/>
                  </a:cubicBezTo>
                  <a:cubicBezTo>
                    <a:pt x="1233" y="1239"/>
                    <a:pt x="1231" y="1241"/>
                    <a:pt x="1231" y="1242"/>
                  </a:cubicBezTo>
                  <a:cubicBezTo>
                    <a:pt x="1229" y="1244"/>
                    <a:pt x="1228" y="1246"/>
                    <a:pt x="1228" y="1248"/>
                  </a:cubicBezTo>
                  <a:cubicBezTo>
                    <a:pt x="1226" y="1252"/>
                    <a:pt x="1225" y="1257"/>
                    <a:pt x="1225" y="1262"/>
                  </a:cubicBezTo>
                  <a:cubicBezTo>
                    <a:pt x="1225" y="1266"/>
                    <a:pt x="1224" y="1271"/>
                    <a:pt x="1222" y="1275"/>
                  </a:cubicBezTo>
                  <a:cubicBezTo>
                    <a:pt x="1222" y="1277"/>
                    <a:pt x="1221" y="1279"/>
                    <a:pt x="1219" y="1282"/>
                  </a:cubicBezTo>
                  <a:cubicBezTo>
                    <a:pt x="1219" y="1281"/>
                    <a:pt x="1219" y="1281"/>
                    <a:pt x="1219" y="1281"/>
                  </a:cubicBezTo>
                  <a:cubicBezTo>
                    <a:pt x="1219" y="1281"/>
                    <a:pt x="1219" y="1282"/>
                    <a:pt x="1219" y="1282"/>
                  </a:cubicBezTo>
                  <a:cubicBezTo>
                    <a:pt x="1217" y="1275"/>
                    <a:pt x="1215" y="1268"/>
                    <a:pt x="1215" y="1262"/>
                  </a:cubicBezTo>
                  <a:cubicBezTo>
                    <a:pt x="1215" y="1255"/>
                    <a:pt x="1217" y="1248"/>
                    <a:pt x="1219" y="1242"/>
                  </a:cubicBezTo>
                  <a:cubicBezTo>
                    <a:pt x="1220" y="1241"/>
                    <a:pt x="1221" y="1239"/>
                    <a:pt x="1222" y="1237"/>
                  </a:cubicBezTo>
                  <a:cubicBezTo>
                    <a:pt x="1223" y="1235"/>
                    <a:pt x="1224" y="1233"/>
                    <a:pt x="1225" y="1232"/>
                  </a:cubicBezTo>
                  <a:cubicBezTo>
                    <a:pt x="1226" y="1231"/>
                    <a:pt x="1227" y="1229"/>
                    <a:pt x="1228" y="1228"/>
                  </a:cubicBezTo>
                  <a:cubicBezTo>
                    <a:pt x="1229" y="1227"/>
                    <a:pt x="1230" y="1226"/>
                    <a:pt x="1232" y="1224"/>
                  </a:cubicBezTo>
                  <a:cubicBezTo>
                    <a:pt x="1233" y="1223"/>
                    <a:pt x="1234" y="1222"/>
                    <a:pt x="1235" y="1221"/>
                  </a:cubicBezTo>
                  <a:cubicBezTo>
                    <a:pt x="1236" y="1221"/>
                    <a:pt x="1236" y="1220"/>
                    <a:pt x="1237" y="1220"/>
                  </a:cubicBezTo>
                  <a:cubicBezTo>
                    <a:pt x="1237" y="1220"/>
                    <a:pt x="1237" y="1220"/>
                    <a:pt x="1516" y="993"/>
                  </a:cubicBezTo>
                  <a:cubicBezTo>
                    <a:pt x="1517" y="993"/>
                    <a:pt x="1517" y="991"/>
                    <a:pt x="1518" y="991"/>
                  </a:cubicBezTo>
                  <a:cubicBezTo>
                    <a:pt x="1519" y="990"/>
                    <a:pt x="1520" y="988"/>
                    <a:pt x="1522" y="987"/>
                  </a:cubicBezTo>
                  <a:cubicBezTo>
                    <a:pt x="1523" y="986"/>
                    <a:pt x="1524" y="985"/>
                    <a:pt x="1525" y="984"/>
                  </a:cubicBezTo>
                  <a:cubicBezTo>
                    <a:pt x="1526" y="983"/>
                    <a:pt x="1527" y="981"/>
                    <a:pt x="1528" y="980"/>
                  </a:cubicBezTo>
                  <a:cubicBezTo>
                    <a:pt x="1529" y="979"/>
                    <a:pt x="1530" y="977"/>
                    <a:pt x="1531" y="976"/>
                  </a:cubicBezTo>
                  <a:cubicBezTo>
                    <a:pt x="1532" y="974"/>
                    <a:pt x="1533" y="973"/>
                    <a:pt x="1534" y="970"/>
                  </a:cubicBezTo>
                  <a:cubicBezTo>
                    <a:pt x="1538" y="963"/>
                    <a:pt x="1540" y="955"/>
                    <a:pt x="1540" y="946"/>
                  </a:cubicBezTo>
                  <a:cubicBezTo>
                    <a:pt x="1540" y="938"/>
                    <a:pt x="1538" y="930"/>
                    <a:pt x="1534" y="922"/>
                  </a:cubicBezTo>
                  <a:cubicBezTo>
                    <a:pt x="1533" y="924"/>
                    <a:pt x="1531" y="925"/>
                    <a:pt x="1531" y="926"/>
                  </a:cubicBezTo>
                  <a:cubicBezTo>
                    <a:pt x="1529" y="928"/>
                    <a:pt x="1528" y="930"/>
                    <a:pt x="1528" y="932"/>
                  </a:cubicBezTo>
                  <a:cubicBezTo>
                    <a:pt x="1526" y="937"/>
                    <a:pt x="1525" y="942"/>
                    <a:pt x="1525" y="946"/>
                  </a:cubicBezTo>
                  <a:cubicBezTo>
                    <a:pt x="1525" y="950"/>
                    <a:pt x="1524" y="956"/>
                    <a:pt x="1522" y="960"/>
                  </a:cubicBezTo>
                  <a:cubicBezTo>
                    <a:pt x="1522" y="962"/>
                    <a:pt x="1521" y="964"/>
                    <a:pt x="1519" y="966"/>
                  </a:cubicBezTo>
                  <a:cubicBezTo>
                    <a:pt x="1519" y="966"/>
                    <a:pt x="1519" y="966"/>
                    <a:pt x="1519" y="966"/>
                  </a:cubicBezTo>
                  <a:cubicBezTo>
                    <a:pt x="1519" y="966"/>
                    <a:pt x="1519" y="966"/>
                    <a:pt x="1519" y="966"/>
                  </a:cubicBezTo>
                  <a:cubicBezTo>
                    <a:pt x="1517" y="960"/>
                    <a:pt x="1515" y="953"/>
                    <a:pt x="1515" y="946"/>
                  </a:cubicBezTo>
                  <a:cubicBezTo>
                    <a:pt x="1515" y="940"/>
                    <a:pt x="1517" y="933"/>
                    <a:pt x="1519" y="926"/>
                  </a:cubicBezTo>
                  <a:cubicBezTo>
                    <a:pt x="1520" y="925"/>
                    <a:pt x="1521" y="923"/>
                    <a:pt x="1522" y="921"/>
                  </a:cubicBezTo>
                  <a:cubicBezTo>
                    <a:pt x="1523" y="920"/>
                    <a:pt x="1524" y="918"/>
                    <a:pt x="1525" y="917"/>
                  </a:cubicBezTo>
                  <a:cubicBezTo>
                    <a:pt x="1526" y="916"/>
                    <a:pt x="1527" y="914"/>
                    <a:pt x="1528" y="913"/>
                  </a:cubicBezTo>
                  <a:cubicBezTo>
                    <a:pt x="1529" y="912"/>
                    <a:pt x="1530" y="911"/>
                    <a:pt x="1532" y="908"/>
                  </a:cubicBezTo>
                  <a:cubicBezTo>
                    <a:pt x="1533" y="907"/>
                    <a:pt x="1534" y="906"/>
                    <a:pt x="1535" y="905"/>
                  </a:cubicBezTo>
                  <a:cubicBezTo>
                    <a:pt x="1536" y="905"/>
                    <a:pt x="1536" y="904"/>
                    <a:pt x="1537" y="904"/>
                  </a:cubicBezTo>
                  <a:cubicBezTo>
                    <a:pt x="1537" y="904"/>
                    <a:pt x="1537" y="904"/>
                    <a:pt x="1816" y="677"/>
                  </a:cubicBezTo>
                  <a:cubicBezTo>
                    <a:pt x="1817" y="677"/>
                    <a:pt x="1817" y="676"/>
                    <a:pt x="1818" y="676"/>
                  </a:cubicBezTo>
                  <a:cubicBezTo>
                    <a:pt x="1819" y="675"/>
                    <a:pt x="1820" y="673"/>
                    <a:pt x="1822" y="672"/>
                  </a:cubicBezTo>
                  <a:cubicBezTo>
                    <a:pt x="1823" y="671"/>
                    <a:pt x="1824" y="670"/>
                    <a:pt x="1825" y="669"/>
                  </a:cubicBezTo>
                  <a:cubicBezTo>
                    <a:pt x="1826" y="668"/>
                    <a:pt x="1827" y="666"/>
                    <a:pt x="1828" y="664"/>
                  </a:cubicBezTo>
                  <a:cubicBezTo>
                    <a:pt x="1829" y="663"/>
                    <a:pt x="1830" y="661"/>
                    <a:pt x="1831" y="660"/>
                  </a:cubicBezTo>
                  <a:cubicBezTo>
                    <a:pt x="1832" y="658"/>
                    <a:pt x="1833" y="657"/>
                    <a:pt x="1834" y="655"/>
                  </a:cubicBezTo>
                  <a:cubicBezTo>
                    <a:pt x="1838" y="648"/>
                    <a:pt x="1840" y="639"/>
                    <a:pt x="1840" y="631"/>
                  </a:cubicBezTo>
                  <a:cubicBezTo>
                    <a:pt x="1840" y="623"/>
                    <a:pt x="1838" y="614"/>
                    <a:pt x="1834" y="607"/>
                  </a:cubicBezTo>
                  <a:cubicBezTo>
                    <a:pt x="1833" y="608"/>
                    <a:pt x="1832" y="610"/>
                    <a:pt x="1832" y="611"/>
                  </a:cubicBezTo>
                  <a:cubicBezTo>
                    <a:pt x="1830" y="613"/>
                    <a:pt x="1829" y="615"/>
                    <a:pt x="1829" y="617"/>
                  </a:cubicBezTo>
                  <a:cubicBezTo>
                    <a:pt x="1827" y="621"/>
                    <a:pt x="1826" y="627"/>
                    <a:pt x="1826" y="631"/>
                  </a:cubicBezTo>
                  <a:cubicBezTo>
                    <a:pt x="1826" y="635"/>
                    <a:pt x="1825" y="640"/>
                    <a:pt x="1823" y="644"/>
                  </a:cubicBezTo>
                  <a:cubicBezTo>
                    <a:pt x="1823" y="647"/>
                    <a:pt x="1822" y="649"/>
                    <a:pt x="1820" y="651"/>
                  </a:cubicBezTo>
                  <a:cubicBezTo>
                    <a:pt x="1820" y="651"/>
                    <a:pt x="1820" y="650"/>
                    <a:pt x="1820" y="650"/>
                  </a:cubicBezTo>
                  <a:cubicBezTo>
                    <a:pt x="1819" y="650"/>
                    <a:pt x="1819" y="651"/>
                    <a:pt x="1819" y="651"/>
                  </a:cubicBezTo>
                  <a:cubicBezTo>
                    <a:pt x="1817" y="645"/>
                    <a:pt x="1815" y="637"/>
                    <a:pt x="1815" y="631"/>
                  </a:cubicBezTo>
                  <a:cubicBezTo>
                    <a:pt x="1815" y="625"/>
                    <a:pt x="1817" y="617"/>
                    <a:pt x="1819" y="611"/>
                  </a:cubicBezTo>
                  <a:cubicBezTo>
                    <a:pt x="1820" y="610"/>
                    <a:pt x="1821" y="608"/>
                    <a:pt x="1822" y="606"/>
                  </a:cubicBezTo>
                  <a:cubicBezTo>
                    <a:pt x="1823" y="605"/>
                    <a:pt x="1824" y="602"/>
                    <a:pt x="1825" y="601"/>
                  </a:cubicBezTo>
                  <a:cubicBezTo>
                    <a:pt x="1826" y="600"/>
                    <a:pt x="1827" y="598"/>
                    <a:pt x="1828" y="597"/>
                  </a:cubicBezTo>
                  <a:cubicBezTo>
                    <a:pt x="1829" y="596"/>
                    <a:pt x="1830" y="595"/>
                    <a:pt x="1832" y="593"/>
                  </a:cubicBezTo>
                  <a:cubicBezTo>
                    <a:pt x="1833" y="592"/>
                    <a:pt x="1834" y="591"/>
                    <a:pt x="1835" y="590"/>
                  </a:cubicBezTo>
                  <a:cubicBezTo>
                    <a:pt x="1836" y="590"/>
                    <a:pt x="1836" y="589"/>
                    <a:pt x="1837" y="589"/>
                  </a:cubicBezTo>
                  <a:cubicBezTo>
                    <a:pt x="1837" y="589"/>
                    <a:pt x="1837" y="589"/>
                    <a:pt x="2116" y="362"/>
                  </a:cubicBezTo>
                  <a:cubicBezTo>
                    <a:pt x="2117" y="362"/>
                    <a:pt x="2117" y="361"/>
                    <a:pt x="2118" y="361"/>
                  </a:cubicBezTo>
                  <a:cubicBezTo>
                    <a:pt x="2119" y="360"/>
                    <a:pt x="2120" y="357"/>
                    <a:pt x="2122" y="356"/>
                  </a:cubicBezTo>
                  <a:cubicBezTo>
                    <a:pt x="2123" y="355"/>
                    <a:pt x="2124" y="354"/>
                    <a:pt x="2125" y="353"/>
                  </a:cubicBezTo>
                  <a:cubicBezTo>
                    <a:pt x="2126" y="352"/>
                    <a:pt x="2127" y="350"/>
                    <a:pt x="2128" y="349"/>
                  </a:cubicBezTo>
                  <a:cubicBezTo>
                    <a:pt x="2129" y="348"/>
                    <a:pt x="2130" y="346"/>
                    <a:pt x="2131" y="345"/>
                  </a:cubicBezTo>
                  <a:cubicBezTo>
                    <a:pt x="2132" y="343"/>
                    <a:pt x="2133" y="342"/>
                    <a:pt x="2134" y="340"/>
                  </a:cubicBezTo>
                  <a:cubicBezTo>
                    <a:pt x="2138" y="332"/>
                    <a:pt x="2140" y="324"/>
                    <a:pt x="2140" y="315"/>
                  </a:cubicBezTo>
                  <a:cubicBezTo>
                    <a:pt x="2140" y="307"/>
                    <a:pt x="2138" y="299"/>
                    <a:pt x="2135" y="292"/>
                  </a:cubicBezTo>
                  <a:cubicBezTo>
                    <a:pt x="2134" y="293"/>
                    <a:pt x="2132" y="295"/>
                    <a:pt x="2132" y="295"/>
                  </a:cubicBezTo>
                  <a:cubicBezTo>
                    <a:pt x="2130" y="297"/>
                    <a:pt x="2129" y="300"/>
                    <a:pt x="2129" y="302"/>
                  </a:cubicBezTo>
                  <a:cubicBezTo>
                    <a:pt x="2127" y="306"/>
                    <a:pt x="2126" y="311"/>
                    <a:pt x="2126" y="315"/>
                  </a:cubicBezTo>
                  <a:cubicBezTo>
                    <a:pt x="2126" y="320"/>
                    <a:pt x="2125" y="325"/>
                    <a:pt x="2123" y="329"/>
                  </a:cubicBezTo>
                  <a:cubicBezTo>
                    <a:pt x="2123" y="331"/>
                    <a:pt x="2122" y="333"/>
                    <a:pt x="2120" y="335"/>
                  </a:cubicBezTo>
                  <a:cubicBezTo>
                    <a:pt x="2120" y="335"/>
                    <a:pt x="2120" y="335"/>
                    <a:pt x="2120" y="334"/>
                  </a:cubicBezTo>
                  <a:cubicBezTo>
                    <a:pt x="2120" y="335"/>
                    <a:pt x="2120" y="335"/>
                    <a:pt x="2119" y="335"/>
                  </a:cubicBezTo>
                  <a:cubicBezTo>
                    <a:pt x="2117" y="329"/>
                    <a:pt x="2115" y="322"/>
                    <a:pt x="2115" y="315"/>
                  </a:cubicBezTo>
                  <a:cubicBezTo>
                    <a:pt x="2115" y="309"/>
                    <a:pt x="2117" y="302"/>
                    <a:pt x="2119" y="295"/>
                  </a:cubicBezTo>
                  <a:cubicBezTo>
                    <a:pt x="2120" y="294"/>
                    <a:pt x="2121" y="292"/>
                    <a:pt x="2122" y="290"/>
                  </a:cubicBezTo>
                  <a:cubicBezTo>
                    <a:pt x="2123" y="289"/>
                    <a:pt x="2124" y="287"/>
                    <a:pt x="2125" y="286"/>
                  </a:cubicBezTo>
                  <a:cubicBezTo>
                    <a:pt x="2126" y="285"/>
                    <a:pt x="2127" y="283"/>
                    <a:pt x="2128" y="282"/>
                  </a:cubicBezTo>
                  <a:cubicBezTo>
                    <a:pt x="2129" y="281"/>
                    <a:pt x="2130" y="280"/>
                    <a:pt x="2132" y="278"/>
                  </a:cubicBezTo>
                  <a:cubicBezTo>
                    <a:pt x="2133" y="276"/>
                    <a:pt x="2134" y="275"/>
                    <a:pt x="2135" y="274"/>
                  </a:cubicBezTo>
                  <a:cubicBezTo>
                    <a:pt x="2136" y="274"/>
                    <a:pt x="2136" y="273"/>
                    <a:pt x="2137" y="273"/>
                  </a:cubicBezTo>
                  <a:cubicBezTo>
                    <a:pt x="2137" y="273"/>
                    <a:pt x="2137" y="273"/>
                    <a:pt x="2416" y="46"/>
                  </a:cubicBezTo>
                  <a:cubicBezTo>
                    <a:pt x="2417" y="46"/>
                    <a:pt x="2417" y="45"/>
                    <a:pt x="2418" y="45"/>
                  </a:cubicBezTo>
                  <a:cubicBezTo>
                    <a:pt x="2419" y="44"/>
                    <a:pt x="2420" y="42"/>
                    <a:pt x="2422" y="41"/>
                  </a:cubicBezTo>
                  <a:cubicBezTo>
                    <a:pt x="2423" y="40"/>
                    <a:pt x="2424" y="39"/>
                    <a:pt x="2425" y="38"/>
                  </a:cubicBezTo>
                  <a:cubicBezTo>
                    <a:pt x="2426" y="37"/>
                    <a:pt x="2427" y="35"/>
                    <a:pt x="2428" y="34"/>
                  </a:cubicBezTo>
                  <a:cubicBezTo>
                    <a:pt x="2429" y="33"/>
                    <a:pt x="2430" y="30"/>
                    <a:pt x="2431" y="29"/>
                  </a:cubicBezTo>
                  <a:cubicBezTo>
                    <a:pt x="2432" y="27"/>
                    <a:pt x="2433" y="26"/>
                    <a:pt x="2434" y="24"/>
                  </a:cubicBezTo>
                  <a:cubicBezTo>
                    <a:pt x="2438" y="17"/>
                    <a:pt x="2440" y="8"/>
                    <a:pt x="2440" y="0"/>
                  </a:cubicBezTo>
                  <a:cubicBezTo>
                    <a:pt x="2437" y="0"/>
                    <a:pt x="2437" y="0"/>
                    <a:pt x="2437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29" y="0"/>
                    <a:pt x="2428" y="0"/>
                    <a:pt x="2427" y="0"/>
                  </a:cubicBezTo>
                  <a:cubicBezTo>
                    <a:pt x="2427" y="3"/>
                    <a:pt x="2426" y="7"/>
                    <a:pt x="2424" y="11"/>
                  </a:cubicBezTo>
                  <a:cubicBezTo>
                    <a:pt x="2424" y="12"/>
                    <a:pt x="2424" y="13"/>
                    <a:pt x="2424" y="14"/>
                  </a:cubicBezTo>
                  <a:cubicBezTo>
                    <a:pt x="2424" y="16"/>
                    <a:pt x="2423" y="18"/>
                    <a:pt x="2421" y="20"/>
                  </a:cubicBezTo>
                  <a:cubicBezTo>
                    <a:pt x="2421" y="20"/>
                    <a:pt x="2420" y="19"/>
                    <a:pt x="2420" y="19"/>
                  </a:cubicBezTo>
                  <a:cubicBezTo>
                    <a:pt x="2420" y="19"/>
                    <a:pt x="2420" y="19"/>
                    <a:pt x="2420" y="19"/>
                  </a:cubicBezTo>
                  <a:cubicBezTo>
                    <a:pt x="2418" y="13"/>
                    <a:pt x="2415" y="6"/>
                    <a:pt x="2415" y="0"/>
                  </a:cubicBezTo>
                  <a:cubicBezTo>
                    <a:pt x="2412" y="0"/>
                    <a:pt x="2412" y="0"/>
                    <a:pt x="2412" y="0"/>
                  </a:cubicBezTo>
                  <a:cubicBezTo>
                    <a:pt x="2408" y="0"/>
                    <a:pt x="2408" y="0"/>
                    <a:pt x="2408" y="0"/>
                  </a:cubicBezTo>
                  <a:cubicBezTo>
                    <a:pt x="2403" y="0"/>
                    <a:pt x="2403" y="0"/>
                    <a:pt x="2403" y="0"/>
                  </a:cubicBezTo>
                  <a:cubicBezTo>
                    <a:pt x="2403" y="12"/>
                    <a:pt x="2406" y="22"/>
                    <a:pt x="2411" y="33"/>
                  </a:cubicBezTo>
                  <a:cubicBezTo>
                    <a:pt x="2411" y="33"/>
                    <a:pt x="2410" y="34"/>
                    <a:pt x="2409" y="34"/>
                  </a:cubicBezTo>
                  <a:cubicBezTo>
                    <a:pt x="2129" y="261"/>
                    <a:pt x="2129" y="261"/>
                    <a:pt x="2129" y="261"/>
                  </a:cubicBezTo>
                  <a:cubicBezTo>
                    <a:pt x="2128" y="262"/>
                    <a:pt x="2127" y="263"/>
                    <a:pt x="2126" y="264"/>
                  </a:cubicBezTo>
                  <a:cubicBezTo>
                    <a:pt x="2125" y="263"/>
                    <a:pt x="2124" y="262"/>
                    <a:pt x="2123" y="261"/>
                  </a:cubicBezTo>
                  <a:cubicBezTo>
                    <a:pt x="1844" y="34"/>
                    <a:pt x="1844" y="34"/>
                    <a:pt x="1844" y="34"/>
                  </a:cubicBezTo>
                  <a:cubicBezTo>
                    <a:pt x="1843" y="34"/>
                    <a:pt x="1842" y="33"/>
                    <a:pt x="1842" y="33"/>
                  </a:cubicBezTo>
                  <a:cubicBezTo>
                    <a:pt x="1841" y="34"/>
                    <a:pt x="1840" y="35"/>
                    <a:pt x="1839" y="37"/>
                  </a:cubicBezTo>
                  <a:cubicBezTo>
                    <a:pt x="1838" y="38"/>
                    <a:pt x="1837" y="39"/>
                    <a:pt x="1836" y="41"/>
                  </a:cubicBezTo>
                  <a:cubicBezTo>
                    <a:pt x="1835" y="42"/>
                    <a:pt x="1834" y="43"/>
                    <a:pt x="1833" y="45"/>
                  </a:cubicBezTo>
                  <a:cubicBezTo>
                    <a:pt x="1834" y="45"/>
                    <a:pt x="1834" y="46"/>
                    <a:pt x="1835" y="46"/>
                  </a:cubicBezTo>
                  <a:cubicBezTo>
                    <a:pt x="2114" y="273"/>
                    <a:pt x="2114" y="273"/>
                    <a:pt x="2114" y="273"/>
                  </a:cubicBezTo>
                  <a:cubicBezTo>
                    <a:pt x="2115" y="273"/>
                    <a:pt x="2115" y="274"/>
                    <a:pt x="2116" y="274"/>
                  </a:cubicBezTo>
                  <a:cubicBezTo>
                    <a:pt x="2115" y="276"/>
                    <a:pt x="2114" y="278"/>
                    <a:pt x="2113" y="279"/>
                  </a:cubicBezTo>
                  <a:cubicBezTo>
                    <a:pt x="2112" y="281"/>
                    <a:pt x="2111" y="282"/>
                    <a:pt x="2110" y="283"/>
                  </a:cubicBezTo>
                  <a:cubicBezTo>
                    <a:pt x="2105" y="293"/>
                    <a:pt x="2102" y="304"/>
                    <a:pt x="2102" y="315"/>
                  </a:cubicBezTo>
                  <a:cubicBezTo>
                    <a:pt x="2102" y="327"/>
                    <a:pt x="2105" y="337"/>
                    <a:pt x="2110" y="348"/>
                  </a:cubicBezTo>
                  <a:cubicBezTo>
                    <a:pt x="2110" y="348"/>
                    <a:pt x="2109" y="349"/>
                    <a:pt x="2108" y="349"/>
                  </a:cubicBezTo>
                  <a:cubicBezTo>
                    <a:pt x="1829" y="576"/>
                    <a:pt x="1829" y="576"/>
                    <a:pt x="1829" y="576"/>
                  </a:cubicBezTo>
                  <a:cubicBezTo>
                    <a:pt x="1828" y="577"/>
                    <a:pt x="1827" y="578"/>
                    <a:pt x="1826" y="579"/>
                  </a:cubicBezTo>
                  <a:cubicBezTo>
                    <a:pt x="1825" y="578"/>
                    <a:pt x="1824" y="577"/>
                    <a:pt x="1823" y="576"/>
                  </a:cubicBezTo>
                  <a:cubicBezTo>
                    <a:pt x="1543" y="349"/>
                    <a:pt x="1543" y="349"/>
                    <a:pt x="1543" y="349"/>
                  </a:cubicBezTo>
                  <a:cubicBezTo>
                    <a:pt x="1542" y="349"/>
                    <a:pt x="1541" y="348"/>
                    <a:pt x="1541" y="348"/>
                  </a:cubicBezTo>
                  <a:cubicBezTo>
                    <a:pt x="1540" y="349"/>
                    <a:pt x="1539" y="350"/>
                    <a:pt x="1538" y="352"/>
                  </a:cubicBezTo>
                  <a:cubicBezTo>
                    <a:pt x="1537" y="353"/>
                    <a:pt x="1536" y="354"/>
                    <a:pt x="1535" y="356"/>
                  </a:cubicBezTo>
                  <a:cubicBezTo>
                    <a:pt x="1534" y="357"/>
                    <a:pt x="1533" y="358"/>
                    <a:pt x="1532" y="361"/>
                  </a:cubicBezTo>
                  <a:cubicBezTo>
                    <a:pt x="1533" y="361"/>
                    <a:pt x="1533" y="362"/>
                    <a:pt x="1534" y="362"/>
                  </a:cubicBezTo>
                  <a:cubicBezTo>
                    <a:pt x="1814" y="589"/>
                    <a:pt x="1814" y="589"/>
                    <a:pt x="1814" y="589"/>
                  </a:cubicBezTo>
                  <a:cubicBezTo>
                    <a:pt x="1815" y="589"/>
                    <a:pt x="1815" y="590"/>
                    <a:pt x="1816" y="590"/>
                  </a:cubicBezTo>
                  <a:cubicBezTo>
                    <a:pt x="1815" y="592"/>
                    <a:pt x="1814" y="593"/>
                    <a:pt x="1813" y="594"/>
                  </a:cubicBezTo>
                  <a:cubicBezTo>
                    <a:pt x="1812" y="596"/>
                    <a:pt x="1811" y="597"/>
                    <a:pt x="1810" y="598"/>
                  </a:cubicBezTo>
                  <a:cubicBezTo>
                    <a:pt x="1805" y="609"/>
                    <a:pt x="1802" y="619"/>
                    <a:pt x="1802" y="631"/>
                  </a:cubicBezTo>
                  <a:cubicBezTo>
                    <a:pt x="1802" y="642"/>
                    <a:pt x="1805" y="653"/>
                    <a:pt x="1810" y="663"/>
                  </a:cubicBezTo>
                  <a:cubicBezTo>
                    <a:pt x="1810" y="663"/>
                    <a:pt x="1809" y="664"/>
                    <a:pt x="1808" y="664"/>
                  </a:cubicBezTo>
                  <a:cubicBezTo>
                    <a:pt x="1528" y="891"/>
                    <a:pt x="1528" y="891"/>
                    <a:pt x="1528" y="891"/>
                  </a:cubicBezTo>
                  <a:cubicBezTo>
                    <a:pt x="1527" y="893"/>
                    <a:pt x="1526" y="894"/>
                    <a:pt x="1525" y="895"/>
                  </a:cubicBezTo>
                  <a:cubicBezTo>
                    <a:pt x="1524" y="894"/>
                    <a:pt x="1523" y="893"/>
                    <a:pt x="1522" y="891"/>
                  </a:cubicBezTo>
                  <a:cubicBezTo>
                    <a:pt x="1243" y="664"/>
                    <a:pt x="1243" y="664"/>
                    <a:pt x="1243" y="664"/>
                  </a:cubicBezTo>
                  <a:cubicBezTo>
                    <a:pt x="1242" y="664"/>
                    <a:pt x="1241" y="663"/>
                    <a:pt x="1241" y="663"/>
                  </a:cubicBezTo>
                  <a:cubicBezTo>
                    <a:pt x="1240" y="664"/>
                    <a:pt x="1239" y="665"/>
                    <a:pt x="1238" y="668"/>
                  </a:cubicBezTo>
                  <a:cubicBezTo>
                    <a:pt x="1237" y="669"/>
                    <a:pt x="1236" y="670"/>
                    <a:pt x="1235" y="672"/>
                  </a:cubicBezTo>
                  <a:cubicBezTo>
                    <a:pt x="1234" y="673"/>
                    <a:pt x="1233" y="674"/>
                    <a:pt x="1232" y="676"/>
                  </a:cubicBezTo>
                  <a:cubicBezTo>
                    <a:pt x="1233" y="676"/>
                    <a:pt x="1233" y="677"/>
                    <a:pt x="1234" y="677"/>
                  </a:cubicBezTo>
                  <a:cubicBezTo>
                    <a:pt x="1513" y="904"/>
                    <a:pt x="1513" y="904"/>
                    <a:pt x="1513" y="904"/>
                  </a:cubicBezTo>
                  <a:cubicBezTo>
                    <a:pt x="1514" y="904"/>
                    <a:pt x="1514" y="905"/>
                    <a:pt x="1515" y="905"/>
                  </a:cubicBezTo>
                  <a:cubicBezTo>
                    <a:pt x="1514" y="907"/>
                    <a:pt x="1513" y="908"/>
                    <a:pt x="1512" y="909"/>
                  </a:cubicBezTo>
                  <a:cubicBezTo>
                    <a:pt x="1511" y="911"/>
                    <a:pt x="1510" y="913"/>
                    <a:pt x="1509" y="914"/>
                  </a:cubicBezTo>
                  <a:cubicBezTo>
                    <a:pt x="1504" y="924"/>
                    <a:pt x="1501" y="935"/>
                    <a:pt x="1501" y="946"/>
                  </a:cubicBezTo>
                  <a:cubicBezTo>
                    <a:pt x="1501" y="958"/>
                    <a:pt x="1504" y="968"/>
                    <a:pt x="1509" y="979"/>
                  </a:cubicBezTo>
                  <a:cubicBezTo>
                    <a:pt x="1509" y="979"/>
                    <a:pt x="1508" y="980"/>
                    <a:pt x="1507" y="980"/>
                  </a:cubicBezTo>
                  <a:cubicBezTo>
                    <a:pt x="1228" y="1207"/>
                    <a:pt x="1228" y="1207"/>
                    <a:pt x="1228" y="1207"/>
                  </a:cubicBezTo>
                  <a:cubicBezTo>
                    <a:pt x="1227" y="1208"/>
                    <a:pt x="1226" y="1209"/>
                    <a:pt x="1225" y="1210"/>
                  </a:cubicBezTo>
                  <a:cubicBezTo>
                    <a:pt x="1224" y="1209"/>
                    <a:pt x="1223" y="1208"/>
                    <a:pt x="1222" y="1207"/>
                  </a:cubicBezTo>
                  <a:cubicBezTo>
                    <a:pt x="943" y="980"/>
                    <a:pt x="943" y="980"/>
                    <a:pt x="943" y="980"/>
                  </a:cubicBezTo>
                  <a:cubicBezTo>
                    <a:pt x="942" y="980"/>
                    <a:pt x="941" y="979"/>
                    <a:pt x="941" y="979"/>
                  </a:cubicBezTo>
                  <a:cubicBezTo>
                    <a:pt x="941" y="979"/>
                    <a:pt x="941" y="979"/>
                    <a:pt x="941" y="979"/>
                  </a:cubicBezTo>
                  <a:cubicBezTo>
                    <a:pt x="941" y="979"/>
                    <a:pt x="941" y="979"/>
                    <a:pt x="940" y="980"/>
                  </a:cubicBezTo>
                  <a:cubicBezTo>
                    <a:pt x="939" y="981"/>
                    <a:pt x="938" y="982"/>
                    <a:pt x="937" y="984"/>
                  </a:cubicBezTo>
                  <a:cubicBezTo>
                    <a:pt x="936" y="985"/>
                    <a:pt x="935" y="986"/>
                    <a:pt x="934" y="988"/>
                  </a:cubicBezTo>
                  <a:cubicBezTo>
                    <a:pt x="934" y="989"/>
                    <a:pt x="933" y="990"/>
                    <a:pt x="932" y="991"/>
                  </a:cubicBezTo>
                  <a:cubicBezTo>
                    <a:pt x="933" y="992"/>
                    <a:pt x="933" y="992"/>
                    <a:pt x="934" y="992"/>
                  </a:cubicBezTo>
                  <a:cubicBezTo>
                    <a:pt x="1213" y="1220"/>
                    <a:pt x="1213" y="1220"/>
                    <a:pt x="1213" y="1220"/>
                  </a:cubicBezTo>
                  <a:cubicBezTo>
                    <a:pt x="1214" y="1220"/>
                    <a:pt x="1214" y="1221"/>
                    <a:pt x="1215" y="1221"/>
                  </a:cubicBezTo>
                  <a:cubicBezTo>
                    <a:pt x="1215" y="1222"/>
                    <a:pt x="1214" y="1222"/>
                    <a:pt x="1214" y="1223"/>
                  </a:cubicBezTo>
                  <a:cubicBezTo>
                    <a:pt x="1213" y="1224"/>
                    <a:pt x="1212" y="1225"/>
                    <a:pt x="1211" y="1226"/>
                  </a:cubicBezTo>
                  <a:cubicBezTo>
                    <a:pt x="1211" y="1226"/>
                    <a:pt x="1211" y="1226"/>
                    <a:pt x="1211" y="1226"/>
                  </a:cubicBezTo>
                  <a:cubicBezTo>
                    <a:pt x="1210" y="1228"/>
                    <a:pt x="1210" y="1229"/>
                    <a:pt x="1209" y="1230"/>
                  </a:cubicBezTo>
                  <a:cubicBezTo>
                    <a:pt x="1204" y="1240"/>
                    <a:pt x="1201" y="1250"/>
                    <a:pt x="1201" y="1262"/>
                  </a:cubicBezTo>
                  <a:cubicBezTo>
                    <a:pt x="1201" y="1273"/>
                    <a:pt x="1204" y="1284"/>
                    <a:pt x="1209" y="1294"/>
                  </a:cubicBezTo>
                  <a:cubicBezTo>
                    <a:pt x="1209" y="1294"/>
                    <a:pt x="1208" y="1295"/>
                    <a:pt x="1207" y="1295"/>
                  </a:cubicBezTo>
                  <a:cubicBezTo>
                    <a:pt x="928" y="1522"/>
                    <a:pt x="928" y="1522"/>
                    <a:pt x="928" y="1522"/>
                  </a:cubicBezTo>
                  <a:cubicBezTo>
                    <a:pt x="927" y="1523"/>
                    <a:pt x="926" y="1524"/>
                    <a:pt x="925" y="1525"/>
                  </a:cubicBezTo>
                  <a:cubicBezTo>
                    <a:pt x="924" y="1524"/>
                    <a:pt x="923" y="1523"/>
                    <a:pt x="922" y="1522"/>
                  </a:cubicBezTo>
                  <a:cubicBezTo>
                    <a:pt x="642" y="1295"/>
                    <a:pt x="642" y="1295"/>
                    <a:pt x="642" y="1295"/>
                  </a:cubicBezTo>
                  <a:cubicBezTo>
                    <a:pt x="642" y="1295"/>
                    <a:pt x="641" y="1295"/>
                    <a:pt x="641" y="1294"/>
                  </a:cubicBezTo>
                  <a:cubicBezTo>
                    <a:pt x="640" y="1295"/>
                    <a:pt x="640" y="1295"/>
                    <a:pt x="640" y="1295"/>
                  </a:cubicBezTo>
                  <a:cubicBezTo>
                    <a:pt x="639" y="1296"/>
                    <a:pt x="638" y="1297"/>
                    <a:pt x="637" y="1299"/>
                  </a:cubicBezTo>
                  <a:cubicBezTo>
                    <a:pt x="636" y="1300"/>
                    <a:pt x="635" y="1302"/>
                    <a:pt x="634" y="1304"/>
                  </a:cubicBezTo>
                  <a:cubicBezTo>
                    <a:pt x="633" y="1305"/>
                    <a:pt x="633" y="1306"/>
                    <a:pt x="632" y="1307"/>
                  </a:cubicBezTo>
                  <a:cubicBezTo>
                    <a:pt x="632" y="1307"/>
                    <a:pt x="633" y="1308"/>
                    <a:pt x="633" y="1308"/>
                  </a:cubicBezTo>
                  <a:cubicBezTo>
                    <a:pt x="913" y="1535"/>
                    <a:pt x="913" y="1535"/>
                    <a:pt x="913" y="1535"/>
                  </a:cubicBezTo>
                  <a:cubicBezTo>
                    <a:pt x="914" y="1535"/>
                    <a:pt x="914" y="1536"/>
                    <a:pt x="915" y="1536"/>
                  </a:cubicBezTo>
                  <a:cubicBezTo>
                    <a:pt x="914" y="1536"/>
                    <a:pt x="914" y="1537"/>
                    <a:pt x="914" y="1537"/>
                  </a:cubicBezTo>
                  <a:cubicBezTo>
                    <a:pt x="914" y="1537"/>
                    <a:pt x="914" y="1537"/>
                    <a:pt x="914" y="1537"/>
                  </a:cubicBezTo>
                  <a:cubicBezTo>
                    <a:pt x="913" y="1539"/>
                    <a:pt x="912" y="1540"/>
                    <a:pt x="911" y="1541"/>
                  </a:cubicBezTo>
                  <a:cubicBezTo>
                    <a:pt x="910" y="1544"/>
                    <a:pt x="909" y="1545"/>
                    <a:pt x="908" y="1546"/>
                  </a:cubicBezTo>
                  <a:cubicBezTo>
                    <a:pt x="908" y="1546"/>
                    <a:pt x="908" y="1546"/>
                    <a:pt x="908" y="1546"/>
                  </a:cubicBezTo>
                  <a:cubicBezTo>
                    <a:pt x="904" y="1556"/>
                    <a:pt x="901" y="1566"/>
                    <a:pt x="901" y="1577"/>
                  </a:cubicBezTo>
                  <a:cubicBezTo>
                    <a:pt x="901" y="1589"/>
                    <a:pt x="904" y="1599"/>
                    <a:pt x="909" y="1610"/>
                  </a:cubicBezTo>
                  <a:cubicBezTo>
                    <a:pt x="909" y="1610"/>
                    <a:pt x="908" y="1611"/>
                    <a:pt x="907" y="1611"/>
                  </a:cubicBezTo>
                  <a:cubicBezTo>
                    <a:pt x="627" y="1838"/>
                    <a:pt x="627" y="1838"/>
                    <a:pt x="627" y="1838"/>
                  </a:cubicBezTo>
                  <a:cubicBezTo>
                    <a:pt x="626" y="1839"/>
                    <a:pt x="625" y="1840"/>
                    <a:pt x="624" y="1841"/>
                  </a:cubicBezTo>
                  <a:cubicBezTo>
                    <a:pt x="624" y="1841"/>
                    <a:pt x="624" y="1841"/>
                    <a:pt x="624" y="1842"/>
                  </a:cubicBezTo>
                  <a:cubicBezTo>
                    <a:pt x="623" y="1841"/>
                    <a:pt x="622" y="1840"/>
                    <a:pt x="621" y="1839"/>
                  </a:cubicBezTo>
                  <a:cubicBezTo>
                    <a:pt x="342" y="1612"/>
                    <a:pt x="342" y="1612"/>
                    <a:pt x="342" y="1612"/>
                  </a:cubicBezTo>
                  <a:cubicBezTo>
                    <a:pt x="341" y="1612"/>
                    <a:pt x="340" y="1611"/>
                    <a:pt x="340" y="1611"/>
                  </a:cubicBezTo>
                  <a:cubicBezTo>
                    <a:pt x="339" y="1612"/>
                    <a:pt x="338" y="1613"/>
                    <a:pt x="337" y="1615"/>
                  </a:cubicBezTo>
                  <a:cubicBezTo>
                    <a:pt x="336" y="1616"/>
                    <a:pt x="335" y="1617"/>
                    <a:pt x="334" y="1619"/>
                  </a:cubicBezTo>
                  <a:cubicBezTo>
                    <a:pt x="333" y="1620"/>
                    <a:pt x="332" y="1621"/>
                    <a:pt x="331" y="1623"/>
                  </a:cubicBezTo>
                  <a:cubicBezTo>
                    <a:pt x="332" y="1623"/>
                    <a:pt x="332" y="1624"/>
                    <a:pt x="333" y="1624"/>
                  </a:cubicBezTo>
                  <a:cubicBezTo>
                    <a:pt x="333" y="1624"/>
                    <a:pt x="333" y="1624"/>
                    <a:pt x="612" y="1851"/>
                  </a:cubicBezTo>
                  <a:cubicBezTo>
                    <a:pt x="613" y="1851"/>
                    <a:pt x="613" y="1852"/>
                    <a:pt x="614" y="1852"/>
                  </a:cubicBezTo>
                  <a:cubicBezTo>
                    <a:pt x="613" y="1854"/>
                    <a:pt x="612" y="1855"/>
                    <a:pt x="611" y="1857"/>
                  </a:cubicBezTo>
                  <a:cubicBezTo>
                    <a:pt x="610" y="1859"/>
                    <a:pt x="609" y="1860"/>
                    <a:pt x="608" y="1861"/>
                  </a:cubicBezTo>
                  <a:cubicBezTo>
                    <a:pt x="603" y="1871"/>
                    <a:pt x="600" y="1882"/>
                    <a:pt x="600" y="1893"/>
                  </a:cubicBezTo>
                  <a:cubicBezTo>
                    <a:pt x="600" y="1905"/>
                    <a:pt x="603" y="1915"/>
                    <a:pt x="608" y="1926"/>
                  </a:cubicBezTo>
                  <a:cubicBezTo>
                    <a:pt x="608" y="1926"/>
                    <a:pt x="607" y="1927"/>
                    <a:pt x="606" y="1927"/>
                  </a:cubicBezTo>
                  <a:cubicBezTo>
                    <a:pt x="327" y="2154"/>
                    <a:pt x="327" y="2154"/>
                    <a:pt x="327" y="2154"/>
                  </a:cubicBezTo>
                  <a:cubicBezTo>
                    <a:pt x="326" y="2155"/>
                    <a:pt x="325" y="2156"/>
                    <a:pt x="324" y="2157"/>
                  </a:cubicBezTo>
                  <a:cubicBezTo>
                    <a:pt x="323" y="2156"/>
                    <a:pt x="322" y="2155"/>
                    <a:pt x="321" y="2154"/>
                  </a:cubicBezTo>
                  <a:cubicBezTo>
                    <a:pt x="164" y="2027"/>
                    <a:pt x="96" y="1971"/>
                    <a:pt x="65" y="1946"/>
                  </a:cubicBezTo>
                  <a:cubicBezTo>
                    <a:pt x="60" y="1912"/>
                    <a:pt x="54" y="1877"/>
                    <a:pt x="47" y="1842"/>
                  </a:cubicBezTo>
                  <a:cubicBezTo>
                    <a:pt x="315" y="1624"/>
                    <a:pt x="315" y="1623"/>
                    <a:pt x="315" y="1623"/>
                  </a:cubicBezTo>
                  <a:cubicBezTo>
                    <a:pt x="316" y="1623"/>
                    <a:pt x="316" y="1622"/>
                    <a:pt x="317" y="1622"/>
                  </a:cubicBezTo>
                  <a:cubicBezTo>
                    <a:pt x="318" y="1621"/>
                    <a:pt x="319" y="1619"/>
                    <a:pt x="321" y="1618"/>
                  </a:cubicBezTo>
                  <a:cubicBezTo>
                    <a:pt x="322" y="1617"/>
                    <a:pt x="323" y="1616"/>
                    <a:pt x="324" y="1615"/>
                  </a:cubicBezTo>
                  <a:cubicBezTo>
                    <a:pt x="325" y="1614"/>
                    <a:pt x="326" y="1612"/>
                    <a:pt x="327" y="1611"/>
                  </a:cubicBezTo>
                  <a:cubicBezTo>
                    <a:pt x="328" y="1610"/>
                    <a:pt x="329" y="1608"/>
                    <a:pt x="330" y="1606"/>
                  </a:cubicBezTo>
                  <a:cubicBezTo>
                    <a:pt x="331" y="1604"/>
                    <a:pt x="332" y="1603"/>
                    <a:pt x="333" y="1601"/>
                  </a:cubicBezTo>
                  <a:cubicBezTo>
                    <a:pt x="337" y="1594"/>
                    <a:pt x="339" y="1586"/>
                    <a:pt x="339" y="1577"/>
                  </a:cubicBezTo>
                  <a:cubicBezTo>
                    <a:pt x="339" y="1569"/>
                    <a:pt x="337" y="1561"/>
                    <a:pt x="333" y="1554"/>
                  </a:cubicBezTo>
                  <a:cubicBezTo>
                    <a:pt x="332" y="1555"/>
                    <a:pt x="330" y="1557"/>
                    <a:pt x="330" y="1558"/>
                  </a:cubicBezTo>
                  <a:cubicBezTo>
                    <a:pt x="328" y="1560"/>
                    <a:pt x="327" y="1562"/>
                    <a:pt x="327" y="1564"/>
                  </a:cubicBezTo>
                  <a:cubicBezTo>
                    <a:pt x="325" y="1569"/>
                    <a:pt x="324" y="1574"/>
                    <a:pt x="324" y="1578"/>
                  </a:cubicBezTo>
                  <a:cubicBezTo>
                    <a:pt x="324" y="1582"/>
                    <a:pt x="323" y="1587"/>
                    <a:pt x="321" y="1592"/>
                  </a:cubicBezTo>
                  <a:cubicBezTo>
                    <a:pt x="321" y="1594"/>
                    <a:pt x="320" y="1596"/>
                    <a:pt x="318" y="1598"/>
                  </a:cubicBezTo>
                  <a:cubicBezTo>
                    <a:pt x="316" y="1592"/>
                    <a:pt x="314" y="1584"/>
                    <a:pt x="314" y="1578"/>
                  </a:cubicBezTo>
                  <a:cubicBezTo>
                    <a:pt x="314" y="1578"/>
                    <a:pt x="314" y="1578"/>
                    <a:pt x="314" y="1578"/>
                  </a:cubicBezTo>
                  <a:cubicBezTo>
                    <a:pt x="314" y="1578"/>
                    <a:pt x="314" y="1577"/>
                    <a:pt x="314" y="1577"/>
                  </a:cubicBezTo>
                  <a:cubicBezTo>
                    <a:pt x="314" y="1571"/>
                    <a:pt x="316" y="1563"/>
                    <a:pt x="318" y="1557"/>
                  </a:cubicBezTo>
                  <a:cubicBezTo>
                    <a:pt x="319" y="1556"/>
                    <a:pt x="320" y="1554"/>
                    <a:pt x="321" y="1552"/>
                  </a:cubicBezTo>
                  <a:cubicBezTo>
                    <a:pt x="322" y="1551"/>
                    <a:pt x="323" y="1549"/>
                    <a:pt x="324" y="1548"/>
                  </a:cubicBezTo>
                  <a:cubicBezTo>
                    <a:pt x="325" y="1547"/>
                    <a:pt x="326" y="1544"/>
                    <a:pt x="327" y="1543"/>
                  </a:cubicBezTo>
                  <a:cubicBezTo>
                    <a:pt x="328" y="1542"/>
                    <a:pt x="329" y="1541"/>
                    <a:pt x="331" y="1539"/>
                  </a:cubicBezTo>
                  <a:cubicBezTo>
                    <a:pt x="332" y="1538"/>
                    <a:pt x="333" y="1537"/>
                    <a:pt x="334" y="1536"/>
                  </a:cubicBezTo>
                  <a:cubicBezTo>
                    <a:pt x="335" y="1536"/>
                    <a:pt x="335" y="1535"/>
                    <a:pt x="336" y="1535"/>
                  </a:cubicBezTo>
                  <a:cubicBezTo>
                    <a:pt x="615" y="1308"/>
                    <a:pt x="615" y="1308"/>
                    <a:pt x="615" y="1308"/>
                  </a:cubicBezTo>
                  <a:cubicBezTo>
                    <a:pt x="616" y="1308"/>
                    <a:pt x="616" y="1307"/>
                    <a:pt x="617" y="1307"/>
                  </a:cubicBezTo>
                  <a:cubicBezTo>
                    <a:pt x="618" y="1306"/>
                    <a:pt x="619" y="1303"/>
                    <a:pt x="621" y="1302"/>
                  </a:cubicBezTo>
                  <a:cubicBezTo>
                    <a:pt x="622" y="1301"/>
                    <a:pt x="623" y="1300"/>
                    <a:pt x="624" y="1299"/>
                  </a:cubicBezTo>
                  <a:cubicBezTo>
                    <a:pt x="624" y="1300"/>
                    <a:pt x="624" y="1300"/>
                    <a:pt x="624" y="1300"/>
                  </a:cubicBezTo>
                  <a:cubicBezTo>
                    <a:pt x="625" y="1299"/>
                    <a:pt x="626" y="1297"/>
                    <a:pt x="627" y="1296"/>
                  </a:cubicBezTo>
                  <a:cubicBezTo>
                    <a:pt x="628" y="1295"/>
                    <a:pt x="629" y="1293"/>
                    <a:pt x="630" y="1292"/>
                  </a:cubicBezTo>
                  <a:cubicBezTo>
                    <a:pt x="631" y="1290"/>
                    <a:pt x="632" y="1289"/>
                    <a:pt x="633" y="1287"/>
                  </a:cubicBezTo>
                  <a:cubicBezTo>
                    <a:pt x="637" y="1279"/>
                    <a:pt x="639" y="1271"/>
                    <a:pt x="639" y="1262"/>
                  </a:cubicBezTo>
                  <a:cubicBezTo>
                    <a:pt x="639" y="1254"/>
                    <a:pt x="637" y="1246"/>
                    <a:pt x="633" y="1239"/>
                  </a:cubicBezTo>
                  <a:cubicBezTo>
                    <a:pt x="632" y="1240"/>
                    <a:pt x="630" y="1242"/>
                    <a:pt x="630" y="1243"/>
                  </a:cubicBezTo>
                  <a:cubicBezTo>
                    <a:pt x="628" y="1245"/>
                    <a:pt x="627" y="1247"/>
                    <a:pt x="627" y="1249"/>
                  </a:cubicBezTo>
                  <a:cubicBezTo>
                    <a:pt x="625" y="1253"/>
                    <a:pt x="624" y="1258"/>
                    <a:pt x="624" y="1263"/>
                  </a:cubicBezTo>
                  <a:cubicBezTo>
                    <a:pt x="624" y="1263"/>
                    <a:pt x="624" y="1262"/>
                    <a:pt x="624" y="1262"/>
                  </a:cubicBezTo>
                  <a:cubicBezTo>
                    <a:pt x="624" y="1262"/>
                    <a:pt x="624" y="1262"/>
                    <a:pt x="624" y="1262"/>
                  </a:cubicBezTo>
                  <a:cubicBezTo>
                    <a:pt x="624" y="1266"/>
                    <a:pt x="623" y="1271"/>
                    <a:pt x="621" y="1275"/>
                  </a:cubicBezTo>
                  <a:cubicBezTo>
                    <a:pt x="621" y="1277"/>
                    <a:pt x="620" y="1279"/>
                    <a:pt x="619" y="1281"/>
                  </a:cubicBezTo>
                  <a:cubicBezTo>
                    <a:pt x="619" y="1281"/>
                    <a:pt x="619" y="1281"/>
                    <a:pt x="618" y="1281"/>
                  </a:cubicBezTo>
                  <a:cubicBezTo>
                    <a:pt x="618" y="1281"/>
                    <a:pt x="618" y="1281"/>
                    <a:pt x="618" y="1281"/>
                  </a:cubicBezTo>
                  <a:cubicBezTo>
                    <a:pt x="616" y="1275"/>
                    <a:pt x="614" y="1268"/>
                    <a:pt x="614" y="1261"/>
                  </a:cubicBezTo>
                  <a:cubicBezTo>
                    <a:pt x="614" y="1255"/>
                    <a:pt x="616" y="1248"/>
                    <a:pt x="618" y="1241"/>
                  </a:cubicBezTo>
                  <a:cubicBezTo>
                    <a:pt x="619" y="1240"/>
                    <a:pt x="620" y="1238"/>
                    <a:pt x="621" y="1236"/>
                  </a:cubicBezTo>
                  <a:cubicBezTo>
                    <a:pt x="622" y="1235"/>
                    <a:pt x="623" y="1233"/>
                    <a:pt x="624" y="1232"/>
                  </a:cubicBezTo>
                  <a:cubicBezTo>
                    <a:pt x="624" y="1233"/>
                    <a:pt x="624" y="1233"/>
                    <a:pt x="624" y="1233"/>
                  </a:cubicBezTo>
                  <a:cubicBezTo>
                    <a:pt x="625" y="1232"/>
                    <a:pt x="626" y="1230"/>
                    <a:pt x="627" y="1229"/>
                  </a:cubicBezTo>
                  <a:cubicBezTo>
                    <a:pt x="628" y="1228"/>
                    <a:pt x="629" y="1227"/>
                    <a:pt x="631" y="1225"/>
                  </a:cubicBezTo>
                  <a:cubicBezTo>
                    <a:pt x="632" y="1224"/>
                    <a:pt x="633" y="1223"/>
                    <a:pt x="634" y="1222"/>
                  </a:cubicBezTo>
                  <a:cubicBezTo>
                    <a:pt x="635" y="1222"/>
                    <a:pt x="635" y="1221"/>
                    <a:pt x="636" y="1221"/>
                  </a:cubicBezTo>
                  <a:cubicBezTo>
                    <a:pt x="636" y="1221"/>
                    <a:pt x="636" y="1220"/>
                    <a:pt x="636" y="1220"/>
                  </a:cubicBezTo>
                  <a:cubicBezTo>
                    <a:pt x="636" y="1220"/>
                    <a:pt x="636" y="1220"/>
                    <a:pt x="637" y="1220"/>
                  </a:cubicBezTo>
                  <a:cubicBezTo>
                    <a:pt x="639" y="1219"/>
                    <a:pt x="662" y="1200"/>
                    <a:pt x="915" y="993"/>
                  </a:cubicBezTo>
                  <a:cubicBezTo>
                    <a:pt x="916" y="993"/>
                    <a:pt x="916" y="992"/>
                    <a:pt x="917" y="992"/>
                  </a:cubicBezTo>
                  <a:cubicBezTo>
                    <a:pt x="918" y="991"/>
                    <a:pt x="919" y="989"/>
                    <a:pt x="921" y="988"/>
                  </a:cubicBezTo>
                  <a:cubicBezTo>
                    <a:pt x="922" y="987"/>
                    <a:pt x="923" y="986"/>
                    <a:pt x="924" y="985"/>
                  </a:cubicBezTo>
                  <a:cubicBezTo>
                    <a:pt x="925" y="984"/>
                    <a:pt x="926" y="982"/>
                    <a:pt x="927" y="981"/>
                  </a:cubicBezTo>
                  <a:cubicBezTo>
                    <a:pt x="928" y="980"/>
                    <a:pt x="929" y="977"/>
                    <a:pt x="930" y="976"/>
                  </a:cubicBezTo>
                  <a:cubicBezTo>
                    <a:pt x="931" y="974"/>
                    <a:pt x="932" y="973"/>
                    <a:pt x="933" y="971"/>
                  </a:cubicBezTo>
                  <a:cubicBezTo>
                    <a:pt x="937" y="964"/>
                    <a:pt x="939" y="955"/>
                    <a:pt x="939" y="947"/>
                  </a:cubicBezTo>
                  <a:cubicBezTo>
                    <a:pt x="939" y="939"/>
                    <a:pt x="937" y="930"/>
                    <a:pt x="933" y="923"/>
                  </a:cubicBezTo>
                  <a:cubicBezTo>
                    <a:pt x="932" y="924"/>
                    <a:pt x="931" y="926"/>
                    <a:pt x="931" y="927"/>
                  </a:cubicBezTo>
                  <a:cubicBezTo>
                    <a:pt x="929" y="929"/>
                    <a:pt x="928" y="931"/>
                    <a:pt x="928" y="933"/>
                  </a:cubicBezTo>
                  <a:cubicBezTo>
                    <a:pt x="926" y="937"/>
                    <a:pt x="925" y="943"/>
                    <a:pt x="925" y="947"/>
                  </a:cubicBezTo>
                  <a:cubicBezTo>
                    <a:pt x="925" y="951"/>
                    <a:pt x="924" y="956"/>
                    <a:pt x="922" y="961"/>
                  </a:cubicBezTo>
                  <a:cubicBezTo>
                    <a:pt x="922" y="963"/>
                    <a:pt x="921" y="965"/>
                    <a:pt x="919" y="967"/>
                  </a:cubicBezTo>
                  <a:cubicBezTo>
                    <a:pt x="919" y="967"/>
                    <a:pt x="919" y="967"/>
                    <a:pt x="919" y="967"/>
                  </a:cubicBezTo>
                  <a:cubicBezTo>
                    <a:pt x="918" y="967"/>
                    <a:pt x="918" y="967"/>
                    <a:pt x="918" y="967"/>
                  </a:cubicBezTo>
                  <a:cubicBezTo>
                    <a:pt x="916" y="961"/>
                    <a:pt x="914" y="953"/>
                    <a:pt x="914" y="947"/>
                  </a:cubicBezTo>
                  <a:cubicBezTo>
                    <a:pt x="914" y="941"/>
                    <a:pt x="916" y="933"/>
                    <a:pt x="918" y="927"/>
                  </a:cubicBezTo>
                  <a:cubicBezTo>
                    <a:pt x="919" y="926"/>
                    <a:pt x="920" y="924"/>
                    <a:pt x="921" y="922"/>
                  </a:cubicBezTo>
                  <a:cubicBezTo>
                    <a:pt x="922" y="921"/>
                    <a:pt x="923" y="919"/>
                    <a:pt x="924" y="917"/>
                  </a:cubicBezTo>
                  <a:cubicBezTo>
                    <a:pt x="925" y="916"/>
                    <a:pt x="926" y="914"/>
                    <a:pt x="927" y="913"/>
                  </a:cubicBezTo>
                  <a:cubicBezTo>
                    <a:pt x="928" y="912"/>
                    <a:pt x="929" y="911"/>
                    <a:pt x="931" y="909"/>
                  </a:cubicBezTo>
                  <a:cubicBezTo>
                    <a:pt x="932" y="908"/>
                    <a:pt x="933" y="907"/>
                    <a:pt x="934" y="906"/>
                  </a:cubicBezTo>
                  <a:cubicBezTo>
                    <a:pt x="935" y="906"/>
                    <a:pt x="935" y="905"/>
                    <a:pt x="936" y="905"/>
                  </a:cubicBezTo>
                  <a:cubicBezTo>
                    <a:pt x="936" y="905"/>
                    <a:pt x="936" y="905"/>
                    <a:pt x="1215" y="678"/>
                  </a:cubicBezTo>
                  <a:cubicBezTo>
                    <a:pt x="1216" y="678"/>
                    <a:pt x="1216" y="677"/>
                    <a:pt x="1217" y="677"/>
                  </a:cubicBezTo>
                  <a:cubicBezTo>
                    <a:pt x="1218" y="675"/>
                    <a:pt x="1219" y="673"/>
                    <a:pt x="1221" y="672"/>
                  </a:cubicBezTo>
                  <a:cubicBezTo>
                    <a:pt x="1222" y="671"/>
                    <a:pt x="1223" y="670"/>
                    <a:pt x="1224" y="669"/>
                  </a:cubicBezTo>
                  <a:cubicBezTo>
                    <a:pt x="1225" y="668"/>
                    <a:pt x="1226" y="666"/>
                    <a:pt x="1227" y="665"/>
                  </a:cubicBezTo>
                  <a:cubicBezTo>
                    <a:pt x="1228" y="664"/>
                    <a:pt x="1229" y="662"/>
                    <a:pt x="1230" y="661"/>
                  </a:cubicBezTo>
                  <a:cubicBezTo>
                    <a:pt x="1231" y="659"/>
                    <a:pt x="1232" y="658"/>
                    <a:pt x="1233" y="655"/>
                  </a:cubicBezTo>
                  <a:cubicBezTo>
                    <a:pt x="1237" y="648"/>
                    <a:pt x="1239" y="640"/>
                    <a:pt x="1239" y="631"/>
                  </a:cubicBezTo>
                  <a:cubicBezTo>
                    <a:pt x="1239" y="623"/>
                    <a:pt x="1237" y="615"/>
                    <a:pt x="1234" y="607"/>
                  </a:cubicBezTo>
                  <a:cubicBezTo>
                    <a:pt x="1233" y="609"/>
                    <a:pt x="1231" y="610"/>
                    <a:pt x="1231" y="611"/>
                  </a:cubicBezTo>
                  <a:cubicBezTo>
                    <a:pt x="1229" y="613"/>
                    <a:pt x="1228" y="616"/>
                    <a:pt x="1228" y="618"/>
                  </a:cubicBezTo>
                  <a:cubicBezTo>
                    <a:pt x="1226" y="622"/>
                    <a:pt x="1225" y="627"/>
                    <a:pt x="1225" y="631"/>
                  </a:cubicBezTo>
                  <a:cubicBezTo>
                    <a:pt x="1225" y="635"/>
                    <a:pt x="1224" y="641"/>
                    <a:pt x="1222" y="645"/>
                  </a:cubicBezTo>
                  <a:cubicBezTo>
                    <a:pt x="1222" y="647"/>
                    <a:pt x="1221" y="649"/>
                    <a:pt x="1219" y="651"/>
                  </a:cubicBezTo>
                  <a:cubicBezTo>
                    <a:pt x="1219" y="651"/>
                    <a:pt x="1219" y="651"/>
                    <a:pt x="1219" y="651"/>
                  </a:cubicBezTo>
                  <a:cubicBezTo>
                    <a:pt x="1219" y="651"/>
                    <a:pt x="1219" y="651"/>
                    <a:pt x="1218" y="651"/>
                  </a:cubicBezTo>
                  <a:cubicBezTo>
                    <a:pt x="1216" y="645"/>
                    <a:pt x="1214" y="638"/>
                    <a:pt x="1214" y="631"/>
                  </a:cubicBezTo>
                  <a:cubicBezTo>
                    <a:pt x="1214" y="625"/>
                    <a:pt x="1216" y="618"/>
                    <a:pt x="1218" y="611"/>
                  </a:cubicBezTo>
                  <a:cubicBezTo>
                    <a:pt x="1219" y="610"/>
                    <a:pt x="1220" y="608"/>
                    <a:pt x="1221" y="606"/>
                  </a:cubicBezTo>
                  <a:cubicBezTo>
                    <a:pt x="1222" y="605"/>
                    <a:pt x="1223" y="603"/>
                    <a:pt x="1224" y="602"/>
                  </a:cubicBezTo>
                  <a:cubicBezTo>
                    <a:pt x="1225" y="601"/>
                    <a:pt x="1226" y="599"/>
                    <a:pt x="1227" y="598"/>
                  </a:cubicBezTo>
                  <a:cubicBezTo>
                    <a:pt x="1228" y="597"/>
                    <a:pt x="1229" y="596"/>
                    <a:pt x="1231" y="593"/>
                  </a:cubicBezTo>
                  <a:cubicBezTo>
                    <a:pt x="1232" y="592"/>
                    <a:pt x="1233" y="591"/>
                    <a:pt x="1234" y="590"/>
                  </a:cubicBezTo>
                  <a:cubicBezTo>
                    <a:pt x="1235" y="590"/>
                    <a:pt x="1235" y="589"/>
                    <a:pt x="1236" y="589"/>
                  </a:cubicBezTo>
                  <a:cubicBezTo>
                    <a:pt x="1236" y="589"/>
                    <a:pt x="1236" y="589"/>
                    <a:pt x="1516" y="362"/>
                  </a:cubicBezTo>
                  <a:cubicBezTo>
                    <a:pt x="1517" y="362"/>
                    <a:pt x="1517" y="361"/>
                    <a:pt x="1518" y="361"/>
                  </a:cubicBezTo>
                  <a:cubicBezTo>
                    <a:pt x="1519" y="360"/>
                    <a:pt x="1520" y="358"/>
                    <a:pt x="1522" y="357"/>
                  </a:cubicBezTo>
                  <a:cubicBezTo>
                    <a:pt x="1523" y="356"/>
                    <a:pt x="1524" y="355"/>
                    <a:pt x="1525" y="353"/>
                  </a:cubicBezTo>
                  <a:cubicBezTo>
                    <a:pt x="1526" y="352"/>
                    <a:pt x="1527" y="350"/>
                    <a:pt x="1528" y="349"/>
                  </a:cubicBezTo>
                  <a:cubicBezTo>
                    <a:pt x="1529" y="348"/>
                    <a:pt x="1530" y="346"/>
                    <a:pt x="1531" y="345"/>
                  </a:cubicBezTo>
                  <a:cubicBezTo>
                    <a:pt x="1532" y="343"/>
                    <a:pt x="1533" y="342"/>
                    <a:pt x="1534" y="340"/>
                  </a:cubicBezTo>
                  <a:cubicBezTo>
                    <a:pt x="1538" y="332"/>
                    <a:pt x="1540" y="324"/>
                    <a:pt x="1540" y="316"/>
                  </a:cubicBezTo>
                  <a:cubicBezTo>
                    <a:pt x="1540" y="307"/>
                    <a:pt x="1538" y="299"/>
                    <a:pt x="1534" y="292"/>
                  </a:cubicBezTo>
                  <a:cubicBezTo>
                    <a:pt x="1533" y="293"/>
                    <a:pt x="1531" y="295"/>
                    <a:pt x="1531" y="296"/>
                  </a:cubicBezTo>
                  <a:cubicBezTo>
                    <a:pt x="1529" y="298"/>
                    <a:pt x="1528" y="300"/>
                    <a:pt x="1528" y="302"/>
                  </a:cubicBezTo>
                  <a:cubicBezTo>
                    <a:pt x="1526" y="306"/>
                    <a:pt x="1525" y="311"/>
                    <a:pt x="1525" y="316"/>
                  </a:cubicBezTo>
                  <a:cubicBezTo>
                    <a:pt x="1525" y="320"/>
                    <a:pt x="1524" y="325"/>
                    <a:pt x="1522" y="329"/>
                  </a:cubicBezTo>
                  <a:cubicBezTo>
                    <a:pt x="1522" y="331"/>
                    <a:pt x="1521" y="334"/>
                    <a:pt x="1519" y="336"/>
                  </a:cubicBezTo>
                  <a:cubicBezTo>
                    <a:pt x="1519" y="335"/>
                    <a:pt x="1519" y="335"/>
                    <a:pt x="1519" y="335"/>
                  </a:cubicBezTo>
                  <a:cubicBezTo>
                    <a:pt x="1519" y="335"/>
                    <a:pt x="1519" y="335"/>
                    <a:pt x="1519" y="336"/>
                  </a:cubicBezTo>
                  <a:cubicBezTo>
                    <a:pt x="1517" y="329"/>
                    <a:pt x="1515" y="322"/>
                    <a:pt x="1515" y="316"/>
                  </a:cubicBezTo>
                  <a:cubicBezTo>
                    <a:pt x="1515" y="309"/>
                    <a:pt x="1517" y="302"/>
                    <a:pt x="1519" y="296"/>
                  </a:cubicBezTo>
                  <a:cubicBezTo>
                    <a:pt x="1520" y="295"/>
                    <a:pt x="1521" y="292"/>
                    <a:pt x="1522" y="290"/>
                  </a:cubicBezTo>
                  <a:cubicBezTo>
                    <a:pt x="1523" y="289"/>
                    <a:pt x="1524" y="287"/>
                    <a:pt x="1525" y="286"/>
                  </a:cubicBezTo>
                  <a:cubicBezTo>
                    <a:pt x="1526" y="285"/>
                    <a:pt x="1527" y="283"/>
                    <a:pt x="1528" y="282"/>
                  </a:cubicBezTo>
                  <a:cubicBezTo>
                    <a:pt x="1529" y="281"/>
                    <a:pt x="1530" y="280"/>
                    <a:pt x="1532" y="278"/>
                  </a:cubicBezTo>
                  <a:cubicBezTo>
                    <a:pt x="1533" y="277"/>
                    <a:pt x="1534" y="276"/>
                    <a:pt x="1535" y="275"/>
                  </a:cubicBezTo>
                  <a:cubicBezTo>
                    <a:pt x="1536" y="275"/>
                    <a:pt x="1536" y="274"/>
                    <a:pt x="1537" y="274"/>
                  </a:cubicBezTo>
                  <a:cubicBezTo>
                    <a:pt x="1537" y="274"/>
                    <a:pt x="1537" y="274"/>
                    <a:pt x="1816" y="46"/>
                  </a:cubicBezTo>
                  <a:cubicBezTo>
                    <a:pt x="1817" y="46"/>
                    <a:pt x="1817" y="45"/>
                    <a:pt x="1818" y="45"/>
                  </a:cubicBezTo>
                  <a:cubicBezTo>
                    <a:pt x="1819" y="44"/>
                    <a:pt x="1820" y="42"/>
                    <a:pt x="1822" y="41"/>
                  </a:cubicBezTo>
                  <a:cubicBezTo>
                    <a:pt x="1823" y="40"/>
                    <a:pt x="1824" y="39"/>
                    <a:pt x="1825" y="38"/>
                  </a:cubicBezTo>
                  <a:cubicBezTo>
                    <a:pt x="1826" y="37"/>
                    <a:pt x="1827" y="35"/>
                    <a:pt x="1828" y="34"/>
                  </a:cubicBezTo>
                  <a:cubicBezTo>
                    <a:pt x="1829" y="33"/>
                    <a:pt x="1830" y="30"/>
                    <a:pt x="1831" y="29"/>
                  </a:cubicBezTo>
                  <a:cubicBezTo>
                    <a:pt x="1832" y="27"/>
                    <a:pt x="1833" y="26"/>
                    <a:pt x="1834" y="24"/>
                  </a:cubicBezTo>
                  <a:cubicBezTo>
                    <a:pt x="1838" y="17"/>
                    <a:pt x="1840" y="8"/>
                    <a:pt x="1840" y="0"/>
                  </a:cubicBezTo>
                  <a:cubicBezTo>
                    <a:pt x="1836" y="0"/>
                    <a:pt x="1836" y="0"/>
                    <a:pt x="1836" y="0"/>
                  </a:cubicBezTo>
                  <a:cubicBezTo>
                    <a:pt x="1831" y="0"/>
                    <a:pt x="1831" y="0"/>
                    <a:pt x="1831" y="0"/>
                  </a:cubicBezTo>
                  <a:cubicBezTo>
                    <a:pt x="1828" y="0"/>
                    <a:pt x="1827" y="0"/>
                    <a:pt x="1826" y="0"/>
                  </a:cubicBezTo>
                  <a:cubicBezTo>
                    <a:pt x="1826" y="4"/>
                    <a:pt x="1825" y="9"/>
                    <a:pt x="1823" y="13"/>
                  </a:cubicBezTo>
                  <a:cubicBezTo>
                    <a:pt x="1823" y="15"/>
                    <a:pt x="1822" y="17"/>
                    <a:pt x="1820" y="19"/>
                  </a:cubicBezTo>
                  <a:cubicBezTo>
                    <a:pt x="1820" y="19"/>
                    <a:pt x="1820" y="19"/>
                    <a:pt x="1820" y="19"/>
                  </a:cubicBezTo>
                  <a:cubicBezTo>
                    <a:pt x="1820" y="19"/>
                    <a:pt x="1820" y="20"/>
                    <a:pt x="1820" y="20"/>
                  </a:cubicBezTo>
                  <a:cubicBezTo>
                    <a:pt x="1818" y="14"/>
                    <a:pt x="1816" y="6"/>
                    <a:pt x="1816" y="0"/>
                  </a:cubicBezTo>
                  <a:cubicBezTo>
                    <a:pt x="1811" y="0"/>
                    <a:pt x="1811" y="0"/>
                    <a:pt x="1811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0"/>
                    <a:pt x="1802" y="0"/>
                    <a:pt x="1802" y="0"/>
                  </a:cubicBezTo>
                  <a:cubicBezTo>
                    <a:pt x="1802" y="12"/>
                    <a:pt x="1805" y="22"/>
                    <a:pt x="1810" y="33"/>
                  </a:cubicBezTo>
                  <a:cubicBezTo>
                    <a:pt x="1810" y="33"/>
                    <a:pt x="1809" y="34"/>
                    <a:pt x="1808" y="34"/>
                  </a:cubicBezTo>
                  <a:cubicBezTo>
                    <a:pt x="1528" y="261"/>
                    <a:pt x="1528" y="261"/>
                    <a:pt x="1528" y="261"/>
                  </a:cubicBezTo>
                  <a:cubicBezTo>
                    <a:pt x="1527" y="262"/>
                    <a:pt x="1526" y="263"/>
                    <a:pt x="1525" y="264"/>
                  </a:cubicBezTo>
                  <a:cubicBezTo>
                    <a:pt x="1524" y="263"/>
                    <a:pt x="1523" y="262"/>
                    <a:pt x="1522" y="261"/>
                  </a:cubicBezTo>
                  <a:cubicBezTo>
                    <a:pt x="1243" y="34"/>
                    <a:pt x="1243" y="34"/>
                    <a:pt x="1243" y="34"/>
                  </a:cubicBezTo>
                  <a:cubicBezTo>
                    <a:pt x="1242" y="34"/>
                    <a:pt x="1241" y="33"/>
                    <a:pt x="1241" y="33"/>
                  </a:cubicBezTo>
                  <a:cubicBezTo>
                    <a:pt x="1240" y="34"/>
                    <a:pt x="1239" y="35"/>
                    <a:pt x="1238" y="37"/>
                  </a:cubicBezTo>
                  <a:cubicBezTo>
                    <a:pt x="1237" y="38"/>
                    <a:pt x="1236" y="39"/>
                    <a:pt x="1235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0" name="Freeform 127"/>
            <p:cNvSpPr>
              <a:spLocks/>
            </p:cNvSpPr>
            <p:nvPr/>
          </p:nvSpPr>
          <p:spPr bwMode="auto">
            <a:xfrm>
              <a:off x="7600950" y="3267075"/>
              <a:ext cx="9525" cy="14287"/>
            </a:xfrm>
            <a:custGeom>
              <a:avLst/>
              <a:gdLst>
                <a:gd name="T0" fmla="*/ 10 w 15"/>
                <a:gd name="T1" fmla="*/ 24 h 24"/>
                <a:gd name="T2" fmla="*/ 15 w 15"/>
                <a:gd name="T3" fmla="*/ 24 h 24"/>
                <a:gd name="T4" fmla="*/ 9 w 15"/>
                <a:gd name="T5" fmla="*/ 0 h 24"/>
                <a:gd name="T6" fmla="*/ 6 w 15"/>
                <a:gd name="T7" fmla="*/ 4 h 24"/>
                <a:gd name="T8" fmla="*/ 3 w 15"/>
                <a:gd name="T9" fmla="*/ 10 h 24"/>
                <a:gd name="T10" fmla="*/ 0 w 15"/>
                <a:gd name="T11" fmla="*/ 24 h 24"/>
                <a:gd name="T12" fmla="*/ 5 w 15"/>
                <a:gd name="T13" fmla="*/ 24 h 24"/>
                <a:gd name="T14" fmla="*/ 10 w 15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4">
                  <a:moveTo>
                    <a:pt x="10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16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ubicBezTo>
                    <a:pt x="4" y="6"/>
                    <a:pt x="3" y="8"/>
                    <a:pt x="3" y="10"/>
                  </a:cubicBezTo>
                  <a:cubicBezTo>
                    <a:pt x="1" y="15"/>
                    <a:pt x="0" y="20"/>
                    <a:pt x="0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10" y="24"/>
                    <a:pt x="10" y="24"/>
                    <a:pt x="10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1" name="Freeform 128"/>
            <p:cNvSpPr>
              <a:spLocks/>
            </p:cNvSpPr>
            <p:nvPr/>
          </p:nvSpPr>
          <p:spPr bwMode="auto">
            <a:xfrm>
              <a:off x="-46038" y="4070350"/>
              <a:ext cx="11113" cy="39687"/>
            </a:xfrm>
            <a:custGeom>
              <a:avLst/>
              <a:gdLst>
                <a:gd name="T0" fmla="*/ 6 w 15"/>
                <a:gd name="T1" fmla="*/ 53 h 62"/>
                <a:gd name="T2" fmla="*/ 9 w 15"/>
                <a:gd name="T3" fmla="*/ 48 h 62"/>
                <a:gd name="T4" fmla="*/ 15 w 15"/>
                <a:gd name="T5" fmla="*/ 23 h 62"/>
                <a:gd name="T6" fmla="*/ 9 w 15"/>
                <a:gd name="T7" fmla="*/ 0 h 62"/>
                <a:gd name="T8" fmla="*/ 6 w 15"/>
                <a:gd name="T9" fmla="*/ 4 h 62"/>
                <a:gd name="T10" fmla="*/ 3 w 15"/>
                <a:gd name="T11" fmla="*/ 10 h 62"/>
                <a:gd name="T12" fmla="*/ 0 w 15"/>
                <a:gd name="T13" fmla="*/ 24 h 62"/>
                <a:gd name="T14" fmla="*/ 0 w 15"/>
                <a:gd name="T15" fmla="*/ 44 h 62"/>
                <a:gd name="T16" fmla="*/ 0 w 15"/>
                <a:gd name="T17" fmla="*/ 53 h 62"/>
                <a:gd name="T18" fmla="*/ 0 w 15"/>
                <a:gd name="T19" fmla="*/ 62 h 62"/>
                <a:gd name="T20" fmla="*/ 3 w 15"/>
                <a:gd name="T21" fmla="*/ 57 h 62"/>
                <a:gd name="T22" fmla="*/ 6 w 15"/>
                <a:gd name="T23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62">
                  <a:moveTo>
                    <a:pt x="6" y="53"/>
                  </a:moveTo>
                  <a:cubicBezTo>
                    <a:pt x="7" y="51"/>
                    <a:pt x="8" y="50"/>
                    <a:pt x="9" y="48"/>
                  </a:cubicBezTo>
                  <a:cubicBezTo>
                    <a:pt x="13" y="40"/>
                    <a:pt x="15" y="32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19"/>
                    <a:pt x="0" y="24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60"/>
                    <a:pt x="2" y="58"/>
                    <a:pt x="3" y="57"/>
                  </a:cubicBezTo>
                  <a:cubicBezTo>
                    <a:pt x="4" y="56"/>
                    <a:pt x="5" y="54"/>
                    <a:pt x="6" y="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2" name="Freeform 129"/>
            <p:cNvSpPr>
              <a:spLocks/>
            </p:cNvSpPr>
            <p:nvPr/>
          </p:nvSpPr>
          <p:spPr bwMode="auto">
            <a:xfrm>
              <a:off x="150812" y="1674813"/>
              <a:ext cx="3252788" cy="3214687"/>
            </a:xfrm>
            <a:custGeom>
              <a:avLst/>
              <a:gdLst>
                <a:gd name="T0" fmla="*/ 591 w 5113"/>
                <a:gd name="T1" fmla="*/ 4707 h 5048"/>
                <a:gd name="T2" fmla="*/ 898 w 5113"/>
                <a:gd name="T3" fmla="*/ 4451 h 5048"/>
                <a:gd name="T4" fmla="*/ 884 w 5113"/>
                <a:gd name="T5" fmla="*/ 4417 h 5048"/>
                <a:gd name="T6" fmla="*/ 1192 w 5113"/>
                <a:gd name="T7" fmla="*/ 4142 h 5048"/>
                <a:gd name="T8" fmla="*/ 1194 w 5113"/>
                <a:gd name="T9" fmla="*/ 4108 h 5048"/>
                <a:gd name="T10" fmla="*/ 1486 w 5113"/>
                <a:gd name="T11" fmla="*/ 3832 h 5048"/>
                <a:gd name="T12" fmla="*/ 1495 w 5113"/>
                <a:gd name="T13" fmla="*/ 3786 h 5048"/>
                <a:gd name="T14" fmla="*/ 1505 w 5113"/>
                <a:gd name="T15" fmla="*/ 3745 h 5048"/>
                <a:gd name="T16" fmla="*/ 1799 w 5113"/>
                <a:gd name="T17" fmla="*/ 3457 h 5048"/>
                <a:gd name="T18" fmla="*/ 1806 w 5113"/>
                <a:gd name="T19" fmla="*/ 3429 h 5048"/>
                <a:gd name="T20" fmla="*/ 2099 w 5113"/>
                <a:gd name="T21" fmla="*/ 3142 h 5048"/>
                <a:gd name="T22" fmla="*/ 2090 w 5113"/>
                <a:gd name="T23" fmla="*/ 3135 h 5048"/>
                <a:gd name="T24" fmla="*/ 2399 w 5113"/>
                <a:gd name="T25" fmla="*/ 2873 h 5048"/>
                <a:gd name="T26" fmla="*/ 2386 w 5113"/>
                <a:gd name="T27" fmla="*/ 2839 h 5048"/>
                <a:gd name="T28" fmla="*/ 2700 w 5113"/>
                <a:gd name="T29" fmla="*/ 2558 h 5048"/>
                <a:gd name="T30" fmla="*/ 2691 w 5113"/>
                <a:gd name="T31" fmla="*/ 2543 h 5048"/>
                <a:gd name="T32" fmla="*/ 2990 w 5113"/>
                <a:gd name="T33" fmla="*/ 2254 h 5048"/>
                <a:gd name="T34" fmla="*/ 2992 w 5113"/>
                <a:gd name="T35" fmla="*/ 2228 h 5048"/>
                <a:gd name="T36" fmla="*/ 3289 w 5113"/>
                <a:gd name="T37" fmla="*/ 1939 h 5048"/>
                <a:gd name="T38" fmla="*/ 3295 w 5113"/>
                <a:gd name="T39" fmla="*/ 1906 h 5048"/>
                <a:gd name="T40" fmla="*/ 3308 w 5113"/>
                <a:gd name="T41" fmla="*/ 1852 h 5048"/>
                <a:gd name="T42" fmla="*/ 3601 w 5113"/>
                <a:gd name="T43" fmla="*/ 1561 h 5048"/>
                <a:gd name="T44" fmla="*/ 3594 w 5113"/>
                <a:gd name="T45" fmla="*/ 1552 h 5048"/>
                <a:gd name="T46" fmla="*/ 3904 w 5113"/>
                <a:gd name="T47" fmla="*/ 1291 h 5048"/>
                <a:gd name="T48" fmla="*/ 3897 w 5113"/>
                <a:gd name="T49" fmla="*/ 1269 h 5048"/>
                <a:gd name="T50" fmla="*/ 3910 w 5113"/>
                <a:gd name="T51" fmla="*/ 1219 h 5048"/>
                <a:gd name="T52" fmla="*/ 4198 w 5113"/>
                <a:gd name="T53" fmla="*/ 947 h 5048"/>
                <a:gd name="T54" fmla="*/ 4210 w 5113"/>
                <a:gd name="T55" fmla="*/ 904 h 5048"/>
                <a:gd name="T56" fmla="*/ 4498 w 5113"/>
                <a:gd name="T57" fmla="*/ 632 h 5048"/>
                <a:gd name="T58" fmla="*/ 4492 w 5113"/>
                <a:gd name="T59" fmla="*/ 611 h 5048"/>
                <a:gd name="T60" fmla="*/ 4804 w 5113"/>
                <a:gd name="T61" fmla="*/ 345 h 5048"/>
                <a:gd name="T62" fmla="*/ 4792 w 5113"/>
                <a:gd name="T63" fmla="*/ 295 h 5048"/>
                <a:gd name="T64" fmla="*/ 5104 w 5113"/>
                <a:gd name="T65" fmla="*/ 29 h 5048"/>
                <a:gd name="T66" fmla="*/ 5079 w 5113"/>
                <a:gd name="T67" fmla="*/ 0 h 5048"/>
                <a:gd name="T68" fmla="*/ 4505 w 5113"/>
                <a:gd name="T69" fmla="*/ 45 h 5048"/>
                <a:gd name="T70" fmla="*/ 4501 w 5113"/>
                <a:gd name="T71" fmla="*/ 576 h 5048"/>
                <a:gd name="T72" fmla="*/ 4488 w 5113"/>
                <a:gd name="T73" fmla="*/ 590 h 5048"/>
                <a:gd name="T74" fmla="*/ 3913 w 5113"/>
                <a:gd name="T75" fmla="*/ 664 h 5048"/>
                <a:gd name="T76" fmla="*/ 3900 w 5113"/>
                <a:gd name="T77" fmla="*/ 1208 h 5048"/>
                <a:gd name="T78" fmla="*/ 3881 w 5113"/>
                <a:gd name="T79" fmla="*/ 1230 h 5048"/>
                <a:gd name="T80" fmla="*/ 3306 w 5113"/>
                <a:gd name="T81" fmla="*/ 1309 h 5048"/>
                <a:gd name="T82" fmla="*/ 3013 w 5113"/>
                <a:gd name="T83" fmla="*/ 1610 h 5048"/>
                <a:gd name="T84" fmla="*/ 3000 w 5113"/>
                <a:gd name="T85" fmla="*/ 2154 h 5048"/>
                <a:gd name="T86" fmla="*/ 2981 w 5113"/>
                <a:gd name="T87" fmla="*/ 2176 h 5048"/>
                <a:gd name="T88" fmla="*/ 2406 w 5113"/>
                <a:gd name="T89" fmla="*/ 2255 h 5048"/>
                <a:gd name="T90" fmla="*/ 2114 w 5113"/>
                <a:gd name="T91" fmla="*/ 2558 h 5048"/>
                <a:gd name="T92" fmla="*/ 2381 w 5113"/>
                <a:gd name="T93" fmla="*/ 2808 h 5048"/>
                <a:gd name="T94" fmla="*/ 1812 w 5113"/>
                <a:gd name="T95" fmla="*/ 2873 h 5048"/>
                <a:gd name="T96" fmla="*/ 2072 w 5113"/>
                <a:gd name="T97" fmla="*/ 3155 h 5048"/>
                <a:gd name="T98" fmla="*/ 1504 w 5113"/>
                <a:gd name="T99" fmla="*/ 3198 h 5048"/>
                <a:gd name="T100" fmla="*/ 1778 w 5113"/>
                <a:gd name="T101" fmla="*/ 3505 h 5048"/>
                <a:gd name="T102" fmla="*/ 1482 w 5113"/>
                <a:gd name="T103" fmla="*/ 3750 h 5048"/>
                <a:gd name="T104" fmla="*/ 901 w 5113"/>
                <a:gd name="T105" fmla="*/ 3832 h 5048"/>
                <a:gd name="T106" fmla="*/ 612 w 5113"/>
                <a:gd name="T107" fmla="*/ 4135 h 5048"/>
                <a:gd name="T108" fmla="*/ 876 w 5113"/>
                <a:gd name="T109" fmla="*/ 4451 h 5048"/>
                <a:gd name="T110" fmla="*/ 581 w 5113"/>
                <a:gd name="T111" fmla="*/ 4696 h 5048"/>
                <a:gd name="T112" fmla="*/ 0 w 5113"/>
                <a:gd name="T113" fmla="*/ 4778 h 5048"/>
                <a:gd name="T114" fmla="*/ 293 w 5113"/>
                <a:gd name="T115" fmla="*/ 5019 h 5048"/>
                <a:gd name="T116" fmla="*/ 600 w 5113"/>
                <a:gd name="T117" fmla="*/ 4762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13" h="5048">
                  <a:moveTo>
                    <a:pt x="609" y="4733"/>
                  </a:moveTo>
                  <a:cubicBezTo>
                    <a:pt x="609" y="4724"/>
                    <a:pt x="607" y="4716"/>
                    <a:pt x="603" y="4708"/>
                  </a:cubicBezTo>
                  <a:cubicBezTo>
                    <a:pt x="602" y="4710"/>
                    <a:pt x="600" y="4711"/>
                    <a:pt x="600" y="4712"/>
                  </a:cubicBezTo>
                  <a:cubicBezTo>
                    <a:pt x="598" y="4715"/>
                    <a:pt x="597" y="4717"/>
                    <a:pt x="597" y="4719"/>
                  </a:cubicBezTo>
                  <a:cubicBezTo>
                    <a:pt x="595" y="4723"/>
                    <a:pt x="594" y="4728"/>
                    <a:pt x="594" y="4732"/>
                  </a:cubicBezTo>
                  <a:cubicBezTo>
                    <a:pt x="594" y="4737"/>
                    <a:pt x="593" y="4742"/>
                    <a:pt x="591" y="4746"/>
                  </a:cubicBezTo>
                  <a:cubicBezTo>
                    <a:pt x="591" y="4748"/>
                    <a:pt x="590" y="4750"/>
                    <a:pt x="588" y="4752"/>
                  </a:cubicBezTo>
                  <a:cubicBezTo>
                    <a:pt x="588" y="4752"/>
                    <a:pt x="588" y="4752"/>
                    <a:pt x="588" y="4752"/>
                  </a:cubicBezTo>
                  <a:cubicBezTo>
                    <a:pt x="588" y="4752"/>
                    <a:pt x="588" y="4753"/>
                    <a:pt x="588" y="4753"/>
                  </a:cubicBezTo>
                  <a:cubicBezTo>
                    <a:pt x="586" y="4746"/>
                    <a:pt x="584" y="4739"/>
                    <a:pt x="584" y="4733"/>
                  </a:cubicBezTo>
                  <a:cubicBezTo>
                    <a:pt x="584" y="4726"/>
                    <a:pt x="586" y="4719"/>
                    <a:pt x="588" y="4713"/>
                  </a:cubicBezTo>
                  <a:cubicBezTo>
                    <a:pt x="589" y="4712"/>
                    <a:pt x="590" y="4710"/>
                    <a:pt x="591" y="4707"/>
                  </a:cubicBezTo>
                  <a:cubicBezTo>
                    <a:pt x="592" y="4706"/>
                    <a:pt x="593" y="4704"/>
                    <a:pt x="594" y="4703"/>
                  </a:cubicBezTo>
                  <a:cubicBezTo>
                    <a:pt x="595" y="4702"/>
                    <a:pt x="596" y="4700"/>
                    <a:pt x="597" y="4699"/>
                  </a:cubicBezTo>
                  <a:cubicBezTo>
                    <a:pt x="598" y="4698"/>
                    <a:pt x="599" y="4697"/>
                    <a:pt x="601" y="4695"/>
                  </a:cubicBezTo>
                  <a:cubicBezTo>
                    <a:pt x="602" y="4694"/>
                    <a:pt x="603" y="4693"/>
                    <a:pt x="604" y="4692"/>
                  </a:cubicBezTo>
                  <a:cubicBezTo>
                    <a:pt x="604" y="4692"/>
                    <a:pt x="604" y="4692"/>
                    <a:pt x="604" y="4692"/>
                  </a:cubicBezTo>
                  <a:cubicBezTo>
                    <a:pt x="604" y="4692"/>
                    <a:pt x="604" y="4691"/>
                    <a:pt x="604" y="4691"/>
                  </a:cubicBezTo>
                  <a:cubicBezTo>
                    <a:pt x="605" y="4691"/>
                    <a:pt x="605" y="4690"/>
                    <a:pt x="606" y="4690"/>
                  </a:cubicBezTo>
                  <a:cubicBezTo>
                    <a:pt x="606" y="4690"/>
                    <a:pt x="606" y="4690"/>
                    <a:pt x="886" y="4463"/>
                  </a:cubicBezTo>
                  <a:cubicBezTo>
                    <a:pt x="887" y="4463"/>
                    <a:pt x="887" y="4462"/>
                    <a:pt x="888" y="4462"/>
                  </a:cubicBezTo>
                  <a:cubicBezTo>
                    <a:pt x="889" y="4461"/>
                    <a:pt x="890" y="4459"/>
                    <a:pt x="892" y="4458"/>
                  </a:cubicBezTo>
                  <a:cubicBezTo>
                    <a:pt x="893" y="4457"/>
                    <a:pt x="894" y="4456"/>
                    <a:pt x="895" y="4455"/>
                  </a:cubicBezTo>
                  <a:cubicBezTo>
                    <a:pt x="896" y="4454"/>
                    <a:pt x="897" y="4452"/>
                    <a:pt x="898" y="4451"/>
                  </a:cubicBezTo>
                  <a:cubicBezTo>
                    <a:pt x="899" y="4449"/>
                    <a:pt x="900" y="4447"/>
                    <a:pt x="901" y="4446"/>
                  </a:cubicBezTo>
                  <a:cubicBezTo>
                    <a:pt x="902" y="4444"/>
                    <a:pt x="902" y="4443"/>
                    <a:pt x="903" y="4441"/>
                  </a:cubicBezTo>
                  <a:cubicBezTo>
                    <a:pt x="907" y="4434"/>
                    <a:pt x="909" y="4426"/>
                    <a:pt x="909" y="4417"/>
                  </a:cubicBezTo>
                  <a:cubicBezTo>
                    <a:pt x="909" y="4409"/>
                    <a:pt x="907" y="4400"/>
                    <a:pt x="903" y="4393"/>
                  </a:cubicBezTo>
                  <a:cubicBezTo>
                    <a:pt x="902" y="4394"/>
                    <a:pt x="900" y="4396"/>
                    <a:pt x="900" y="4397"/>
                  </a:cubicBezTo>
                  <a:cubicBezTo>
                    <a:pt x="899" y="4398"/>
                    <a:pt x="899" y="4399"/>
                    <a:pt x="898" y="4400"/>
                  </a:cubicBezTo>
                  <a:cubicBezTo>
                    <a:pt x="898" y="4401"/>
                    <a:pt x="898" y="4402"/>
                    <a:pt x="898" y="4403"/>
                  </a:cubicBezTo>
                  <a:cubicBezTo>
                    <a:pt x="896" y="4407"/>
                    <a:pt x="895" y="4413"/>
                    <a:pt x="895" y="4417"/>
                  </a:cubicBezTo>
                  <a:cubicBezTo>
                    <a:pt x="895" y="4421"/>
                    <a:pt x="894" y="4426"/>
                    <a:pt x="892" y="4431"/>
                  </a:cubicBezTo>
                  <a:cubicBezTo>
                    <a:pt x="892" y="4432"/>
                    <a:pt x="891" y="4433"/>
                    <a:pt x="891" y="4434"/>
                  </a:cubicBezTo>
                  <a:cubicBezTo>
                    <a:pt x="890" y="4435"/>
                    <a:pt x="889" y="4436"/>
                    <a:pt x="888" y="4437"/>
                  </a:cubicBezTo>
                  <a:cubicBezTo>
                    <a:pt x="886" y="4431"/>
                    <a:pt x="884" y="4424"/>
                    <a:pt x="884" y="4417"/>
                  </a:cubicBezTo>
                  <a:cubicBezTo>
                    <a:pt x="884" y="4411"/>
                    <a:pt x="886" y="4404"/>
                    <a:pt x="888" y="4397"/>
                  </a:cubicBezTo>
                  <a:cubicBezTo>
                    <a:pt x="888" y="4397"/>
                    <a:pt x="888" y="4397"/>
                    <a:pt x="889" y="4397"/>
                  </a:cubicBezTo>
                  <a:cubicBezTo>
                    <a:pt x="889" y="4397"/>
                    <a:pt x="889" y="4397"/>
                    <a:pt x="889" y="4397"/>
                  </a:cubicBezTo>
                  <a:cubicBezTo>
                    <a:pt x="890" y="4396"/>
                    <a:pt x="891" y="4394"/>
                    <a:pt x="892" y="4392"/>
                  </a:cubicBezTo>
                  <a:cubicBezTo>
                    <a:pt x="893" y="4391"/>
                    <a:pt x="894" y="4388"/>
                    <a:pt x="895" y="4387"/>
                  </a:cubicBezTo>
                  <a:cubicBezTo>
                    <a:pt x="896" y="4386"/>
                    <a:pt x="897" y="4384"/>
                    <a:pt x="898" y="4383"/>
                  </a:cubicBezTo>
                  <a:cubicBezTo>
                    <a:pt x="899" y="4382"/>
                    <a:pt x="900" y="4381"/>
                    <a:pt x="902" y="4379"/>
                  </a:cubicBezTo>
                  <a:cubicBezTo>
                    <a:pt x="903" y="4378"/>
                    <a:pt x="904" y="4377"/>
                    <a:pt x="905" y="4376"/>
                  </a:cubicBezTo>
                  <a:cubicBezTo>
                    <a:pt x="906" y="4376"/>
                    <a:pt x="906" y="4375"/>
                    <a:pt x="907" y="4375"/>
                  </a:cubicBezTo>
                  <a:cubicBezTo>
                    <a:pt x="907" y="4375"/>
                    <a:pt x="907" y="4375"/>
                    <a:pt x="1186" y="4148"/>
                  </a:cubicBezTo>
                  <a:cubicBezTo>
                    <a:pt x="1187" y="4148"/>
                    <a:pt x="1187" y="4147"/>
                    <a:pt x="1188" y="4147"/>
                  </a:cubicBezTo>
                  <a:cubicBezTo>
                    <a:pt x="1189" y="4145"/>
                    <a:pt x="1190" y="4143"/>
                    <a:pt x="1192" y="4142"/>
                  </a:cubicBezTo>
                  <a:cubicBezTo>
                    <a:pt x="1193" y="4141"/>
                    <a:pt x="1194" y="4140"/>
                    <a:pt x="1195" y="4139"/>
                  </a:cubicBezTo>
                  <a:cubicBezTo>
                    <a:pt x="1196" y="4138"/>
                    <a:pt x="1197" y="4136"/>
                    <a:pt x="1198" y="4135"/>
                  </a:cubicBezTo>
                  <a:cubicBezTo>
                    <a:pt x="1199" y="4134"/>
                    <a:pt x="1200" y="4132"/>
                    <a:pt x="1201" y="4131"/>
                  </a:cubicBezTo>
                  <a:cubicBezTo>
                    <a:pt x="1202" y="4129"/>
                    <a:pt x="1203" y="4128"/>
                    <a:pt x="1204" y="4125"/>
                  </a:cubicBezTo>
                  <a:cubicBezTo>
                    <a:pt x="1206" y="4122"/>
                    <a:pt x="1207" y="4118"/>
                    <a:pt x="1208" y="4114"/>
                  </a:cubicBezTo>
                  <a:cubicBezTo>
                    <a:pt x="1209" y="4110"/>
                    <a:pt x="1210" y="4106"/>
                    <a:pt x="1210" y="4102"/>
                  </a:cubicBezTo>
                  <a:cubicBezTo>
                    <a:pt x="1210" y="4093"/>
                    <a:pt x="1208" y="4085"/>
                    <a:pt x="1204" y="4078"/>
                  </a:cubicBezTo>
                  <a:cubicBezTo>
                    <a:pt x="1203" y="4079"/>
                    <a:pt x="1201" y="4081"/>
                    <a:pt x="1201" y="4082"/>
                  </a:cubicBezTo>
                  <a:cubicBezTo>
                    <a:pt x="1199" y="4084"/>
                    <a:pt x="1198" y="4086"/>
                    <a:pt x="1198" y="4088"/>
                  </a:cubicBezTo>
                  <a:cubicBezTo>
                    <a:pt x="1197" y="4090"/>
                    <a:pt x="1196" y="4092"/>
                    <a:pt x="1196" y="4095"/>
                  </a:cubicBezTo>
                  <a:cubicBezTo>
                    <a:pt x="1195" y="4097"/>
                    <a:pt x="1195" y="4099"/>
                    <a:pt x="1195" y="4101"/>
                  </a:cubicBezTo>
                  <a:cubicBezTo>
                    <a:pt x="1195" y="4103"/>
                    <a:pt x="1195" y="4106"/>
                    <a:pt x="1194" y="4108"/>
                  </a:cubicBezTo>
                  <a:cubicBezTo>
                    <a:pt x="1194" y="4111"/>
                    <a:pt x="1193" y="4113"/>
                    <a:pt x="1192" y="4115"/>
                  </a:cubicBezTo>
                  <a:cubicBezTo>
                    <a:pt x="1192" y="4118"/>
                    <a:pt x="1191" y="4120"/>
                    <a:pt x="1189" y="4122"/>
                  </a:cubicBezTo>
                  <a:cubicBezTo>
                    <a:pt x="1187" y="4115"/>
                    <a:pt x="1185" y="4108"/>
                    <a:pt x="1185" y="4102"/>
                  </a:cubicBezTo>
                  <a:cubicBezTo>
                    <a:pt x="1185" y="4098"/>
                    <a:pt x="1185" y="4095"/>
                    <a:pt x="1186" y="4091"/>
                  </a:cubicBezTo>
                  <a:cubicBezTo>
                    <a:pt x="1187" y="4088"/>
                    <a:pt x="1188" y="4084"/>
                    <a:pt x="1189" y="4081"/>
                  </a:cubicBezTo>
                  <a:cubicBezTo>
                    <a:pt x="1190" y="4080"/>
                    <a:pt x="1191" y="4078"/>
                    <a:pt x="1192" y="4076"/>
                  </a:cubicBezTo>
                  <a:cubicBezTo>
                    <a:pt x="1193" y="4075"/>
                    <a:pt x="1194" y="4073"/>
                    <a:pt x="1195" y="4072"/>
                  </a:cubicBezTo>
                  <a:cubicBezTo>
                    <a:pt x="1196" y="4071"/>
                    <a:pt x="1197" y="4069"/>
                    <a:pt x="1198" y="4068"/>
                  </a:cubicBezTo>
                  <a:cubicBezTo>
                    <a:pt x="1199" y="4067"/>
                    <a:pt x="1200" y="4065"/>
                    <a:pt x="1202" y="4063"/>
                  </a:cubicBezTo>
                  <a:cubicBezTo>
                    <a:pt x="1203" y="4062"/>
                    <a:pt x="1204" y="4061"/>
                    <a:pt x="1205" y="4060"/>
                  </a:cubicBezTo>
                  <a:cubicBezTo>
                    <a:pt x="1206" y="4060"/>
                    <a:pt x="1206" y="4059"/>
                    <a:pt x="1207" y="4059"/>
                  </a:cubicBezTo>
                  <a:cubicBezTo>
                    <a:pt x="1207" y="4059"/>
                    <a:pt x="1207" y="4059"/>
                    <a:pt x="1486" y="3832"/>
                  </a:cubicBezTo>
                  <a:cubicBezTo>
                    <a:pt x="1487" y="3832"/>
                    <a:pt x="1487" y="3831"/>
                    <a:pt x="1488" y="3831"/>
                  </a:cubicBezTo>
                  <a:cubicBezTo>
                    <a:pt x="1489" y="3830"/>
                    <a:pt x="1490" y="3828"/>
                    <a:pt x="1492" y="3827"/>
                  </a:cubicBezTo>
                  <a:cubicBezTo>
                    <a:pt x="1493" y="3826"/>
                    <a:pt x="1494" y="3825"/>
                    <a:pt x="1495" y="3824"/>
                  </a:cubicBezTo>
                  <a:cubicBezTo>
                    <a:pt x="1496" y="3822"/>
                    <a:pt x="1497" y="3820"/>
                    <a:pt x="1498" y="3819"/>
                  </a:cubicBezTo>
                  <a:cubicBezTo>
                    <a:pt x="1499" y="3818"/>
                    <a:pt x="1500" y="3816"/>
                    <a:pt x="1501" y="3815"/>
                  </a:cubicBezTo>
                  <a:cubicBezTo>
                    <a:pt x="1502" y="3813"/>
                    <a:pt x="1503" y="3812"/>
                    <a:pt x="1504" y="3810"/>
                  </a:cubicBezTo>
                  <a:cubicBezTo>
                    <a:pt x="1508" y="3803"/>
                    <a:pt x="1510" y="3794"/>
                    <a:pt x="1510" y="3786"/>
                  </a:cubicBezTo>
                  <a:cubicBezTo>
                    <a:pt x="1510" y="3778"/>
                    <a:pt x="1508" y="3769"/>
                    <a:pt x="1504" y="3762"/>
                  </a:cubicBezTo>
                  <a:cubicBezTo>
                    <a:pt x="1503" y="3763"/>
                    <a:pt x="1501" y="3765"/>
                    <a:pt x="1501" y="3766"/>
                  </a:cubicBezTo>
                  <a:cubicBezTo>
                    <a:pt x="1499" y="3768"/>
                    <a:pt x="1498" y="3771"/>
                    <a:pt x="1498" y="3773"/>
                  </a:cubicBezTo>
                  <a:cubicBezTo>
                    <a:pt x="1497" y="3775"/>
                    <a:pt x="1496" y="3778"/>
                    <a:pt x="1496" y="3781"/>
                  </a:cubicBezTo>
                  <a:cubicBezTo>
                    <a:pt x="1496" y="3783"/>
                    <a:pt x="1495" y="3784"/>
                    <a:pt x="1495" y="3786"/>
                  </a:cubicBezTo>
                  <a:cubicBezTo>
                    <a:pt x="1495" y="3788"/>
                    <a:pt x="1495" y="3790"/>
                    <a:pt x="1495" y="3793"/>
                  </a:cubicBezTo>
                  <a:cubicBezTo>
                    <a:pt x="1494" y="3795"/>
                    <a:pt x="1493" y="3798"/>
                    <a:pt x="1492" y="3800"/>
                  </a:cubicBezTo>
                  <a:cubicBezTo>
                    <a:pt x="1492" y="3802"/>
                    <a:pt x="1491" y="3804"/>
                    <a:pt x="1489" y="3806"/>
                  </a:cubicBezTo>
                  <a:cubicBezTo>
                    <a:pt x="1487" y="3800"/>
                    <a:pt x="1485" y="3793"/>
                    <a:pt x="1485" y="3786"/>
                  </a:cubicBezTo>
                  <a:cubicBezTo>
                    <a:pt x="1485" y="3786"/>
                    <a:pt x="1485" y="3786"/>
                    <a:pt x="1485" y="3786"/>
                  </a:cubicBezTo>
                  <a:cubicBezTo>
                    <a:pt x="1485" y="3786"/>
                    <a:pt x="1485" y="3786"/>
                    <a:pt x="1485" y="3786"/>
                  </a:cubicBezTo>
                  <a:cubicBezTo>
                    <a:pt x="1485" y="3779"/>
                    <a:pt x="1487" y="3772"/>
                    <a:pt x="1489" y="3766"/>
                  </a:cubicBezTo>
                  <a:cubicBezTo>
                    <a:pt x="1490" y="3765"/>
                    <a:pt x="1491" y="3763"/>
                    <a:pt x="1492" y="3760"/>
                  </a:cubicBezTo>
                  <a:cubicBezTo>
                    <a:pt x="1493" y="3759"/>
                    <a:pt x="1494" y="3757"/>
                    <a:pt x="1495" y="3756"/>
                  </a:cubicBezTo>
                  <a:cubicBezTo>
                    <a:pt x="1496" y="3755"/>
                    <a:pt x="1497" y="3753"/>
                    <a:pt x="1498" y="3752"/>
                  </a:cubicBezTo>
                  <a:cubicBezTo>
                    <a:pt x="1499" y="3751"/>
                    <a:pt x="1500" y="3750"/>
                    <a:pt x="1502" y="3748"/>
                  </a:cubicBezTo>
                  <a:cubicBezTo>
                    <a:pt x="1503" y="3747"/>
                    <a:pt x="1504" y="3746"/>
                    <a:pt x="1505" y="3745"/>
                  </a:cubicBezTo>
                  <a:cubicBezTo>
                    <a:pt x="1506" y="3745"/>
                    <a:pt x="1506" y="3744"/>
                    <a:pt x="1507" y="3744"/>
                  </a:cubicBezTo>
                  <a:cubicBezTo>
                    <a:pt x="1507" y="3744"/>
                    <a:pt x="1507" y="3744"/>
                    <a:pt x="1787" y="3516"/>
                  </a:cubicBezTo>
                  <a:cubicBezTo>
                    <a:pt x="1788" y="3516"/>
                    <a:pt x="1788" y="3515"/>
                    <a:pt x="1789" y="3515"/>
                  </a:cubicBezTo>
                  <a:cubicBezTo>
                    <a:pt x="1790" y="3514"/>
                    <a:pt x="1791" y="3512"/>
                    <a:pt x="1793" y="3511"/>
                  </a:cubicBezTo>
                  <a:cubicBezTo>
                    <a:pt x="1794" y="3510"/>
                    <a:pt x="1795" y="3509"/>
                    <a:pt x="1796" y="3508"/>
                  </a:cubicBezTo>
                  <a:cubicBezTo>
                    <a:pt x="1797" y="3507"/>
                    <a:pt x="1798" y="3505"/>
                    <a:pt x="1799" y="3504"/>
                  </a:cubicBezTo>
                  <a:cubicBezTo>
                    <a:pt x="1800" y="3503"/>
                    <a:pt x="1801" y="3501"/>
                    <a:pt x="1802" y="3499"/>
                  </a:cubicBezTo>
                  <a:cubicBezTo>
                    <a:pt x="1803" y="3497"/>
                    <a:pt x="1804" y="3496"/>
                    <a:pt x="1805" y="3494"/>
                  </a:cubicBezTo>
                  <a:cubicBezTo>
                    <a:pt x="1809" y="3487"/>
                    <a:pt x="1811" y="3479"/>
                    <a:pt x="1811" y="3471"/>
                  </a:cubicBezTo>
                  <a:cubicBezTo>
                    <a:pt x="1811" y="3462"/>
                    <a:pt x="1809" y="3454"/>
                    <a:pt x="1805" y="3447"/>
                  </a:cubicBezTo>
                  <a:cubicBezTo>
                    <a:pt x="1804" y="3448"/>
                    <a:pt x="1802" y="3450"/>
                    <a:pt x="1802" y="3451"/>
                  </a:cubicBezTo>
                  <a:cubicBezTo>
                    <a:pt x="1800" y="3453"/>
                    <a:pt x="1799" y="3455"/>
                    <a:pt x="1799" y="3457"/>
                  </a:cubicBezTo>
                  <a:cubicBezTo>
                    <a:pt x="1797" y="3461"/>
                    <a:pt x="1796" y="3467"/>
                    <a:pt x="1796" y="3471"/>
                  </a:cubicBezTo>
                  <a:cubicBezTo>
                    <a:pt x="1796" y="3475"/>
                    <a:pt x="1795" y="3480"/>
                    <a:pt x="1793" y="3485"/>
                  </a:cubicBezTo>
                  <a:cubicBezTo>
                    <a:pt x="1793" y="3487"/>
                    <a:pt x="1792" y="3489"/>
                    <a:pt x="1790" y="3491"/>
                  </a:cubicBezTo>
                  <a:cubicBezTo>
                    <a:pt x="1788" y="3485"/>
                    <a:pt x="1786" y="3477"/>
                    <a:pt x="1786" y="3471"/>
                  </a:cubicBezTo>
                  <a:cubicBezTo>
                    <a:pt x="1786" y="3471"/>
                    <a:pt x="1786" y="3470"/>
                    <a:pt x="1786" y="3470"/>
                  </a:cubicBezTo>
                  <a:cubicBezTo>
                    <a:pt x="1786" y="3470"/>
                    <a:pt x="1786" y="3470"/>
                    <a:pt x="1786" y="3470"/>
                  </a:cubicBezTo>
                  <a:cubicBezTo>
                    <a:pt x="1786" y="3464"/>
                    <a:pt x="1788" y="3456"/>
                    <a:pt x="1790" y="3450"/>
                  </a:cubicBezTo>
                  <a:cubicBezTo>
                    <a:pt x="1791" y="3449"/>
                    <a:pt x="1792" y="3447"/>
                    <a:pt x="1793" y="3445"/>
                  </a:cubicBezTo>
                  <a:cubicBezTo>
                    <a:pt x="1794" y="3444"/>
                    <a:pt x="1795" y="3442"/>
                    <a:pt x="1796" y="3441"/>
                  </a:cubicBezTo>
                  <a:cubicBezTo>
                    <a:pt x="1797" y="3440"/>
                    <a:pt x="1798" y="3437"/>
                    <a:pt x="1799" y="3436"/>
                  </a:cubicBezTo>
                  <a:cubicBezTo>
                    <a:pt x="1800" y="3435"/>
                    <a:pt x="1801" y="3434"/>
                    <a:pt x="1803" y="3432"/>
                  </a:cubicBezTo>
                  <a:cubicBezTo>
                    <a:pt x="1804" y="3431"/>
                    <a:pt x="1805" y="3430"/>
                    <a:pt x="1806" y="3429"/>
                  </a:cubicBezTo>
                  <a:cubicBezTo>
                    <a:pt x="1807" y="3429"/>
                    <a:pt x="1807" y="3428"/>
                    <a:pt x="1808" y="3428"/>
                  </a:cubicBezTo>
                  <a:cubicBezTo>
                    <a:pt x="1808" y="3428"/>
                    <a:pt x="1808" y="3428"/>
                    <a:pt x="2087" y="3201"/>
                  </a:cubicBezTo>
                  <a:cubicBezTo>
                    <a:pt x="2088" y="3201"/>
                    <a:pt x="2088" y="3200"/>
                    <a:pt x="2089" y="3200"/>
                  </a:cubicBezTo>
                  <a:cubicBezTo>
                    <a:pt x="2090" y="3199"/>
                    <a:pt x="2091" y="3197"/>
                    <a:pt x="2093" y="3195"/>
                  </a:cubicBezTo>
                  <a:cubicBezTo>
                    <a:pt x="2094" y="3194"/>
                    <a:pt x="2095" y="3193"/>
                    <a:pt x="2096" y="3192"/>
                  </a:cubicBezTo>
                  <a:cubicBezTo>
                    <a:pt x="2097" y="3191"/>
                    <a:pt x="2098" y="3189"/>
                    <a:pt x="2099" y="3188"/>
                  </a:cubicBezTo>
                  <a:cubicBezTo>
                    <a:pt x="2100" y="3187"/>
                    <a:pt x="2101" y="3185"/>
                    <a:pt x="2102" y="3184"/>
                  </a:cubicBezTo>
                  <a:cubicBezTo>
                    <a:pt x="2103" y="3182"/>
                    <a:pt x="2104" y="3181"/>
                    <a:pt x="2105" y="3179"/>
                  </a:cubicBezTo>
                  <a:cubicBezTo>
                    <a:pt x="2109" y="3172"/>
                    <a:pt x="2111" y="3164"/>
                    <a:pt x="2111" y="3156"/>
                  </a:cubicBezTo>
                  <a:cubicBezTo>
                    <a:pt x="2111" y="3147"/>
                    <a:pt x="2109" y="3139"/>
                    <a:pt x="2105" y="3132"/>
                  </a:cubicBezTo>
                  <a:cubicBezTo>
                    <a:pt x="2104" y="3133"/>
                    <a:pt x="2102" y="3135"/>
                    <a:pt x="2102" y="3136"/>
                  </a:cubicBezTo>
                  <a:cubicBezTo>
                    <a:pt x="2100" y="3138"/>
                    <a:pt x="2099" y="3140"/>
                    <a:pt x="2099" y="3142"/>
                  </a:cubicBezTo>
                  <a:cubicBezTo>
                    <a:pt x="2097" y="3146"/>
                    <a:pt x="2096" y="3152"/>
                    <a:pt x="2096" y="3156"/>
                  </a:cubicBezTo>
                  <a:cubicBezTo>
                    <a:pt x="2096" y="3155"/>
                    <a:pt x="2096" y="3155"/>
                    <a:pt x="2096" y="3155"/>
                  </a:cubicBezTo>
                  <a:cubicBezTo>
                    <a:pt x="2096" y="3157"/>
                    <a:pt x="2096" y="3159"/>
                    <a:pt x="2096" y="3161"/>
                  </a:cubicBezTo>
                  <a:cubicBezTo>
                    <a:pt x="2096" y="3162"/>
                    <a:pt x="2096" y="3162"/>
                    <a:pt x="2095" y="3162"/>
                  </a:cubicBezTo>
                  <a:cubicBezTo>
                    <a:pt x="2095" y="3163"/>
                    <a:pt x="2095" y="3163"/>
                    <a:pt x="2095" y="3164"/>
                  </a:cubicBezTo>
                  <a:cubicBezTo>
                    <a:pt x="2094" y="3166"/>
                    <a:pt x="2094" y="3168"/>
                    <a:pt x="2093" y="3169"/>
                  </a:cubicBezTo>
                  <a:cubicBezTo>
                    <a:pt x="2093" y="3171"/>
                    <a:pt x="2092" y="3173"/>
                    <a:pt x="2090" y="3175"/>
                  </a:cubicBezTo>
                  <a:cubicBezTo>
                    <a:pt x="2090" y="3175"/>
                    <a:pt x="2090" y="3175"/>
                    <a:pt x="2090" y="3175"/>
                  </a:cubicBezTo>
                  <a:cubicBezTo>
                    <a:pt x="2090" y="3175"/>
                    <a:pt x="2090" y="3175"/>
                    <a:pt x="2090" y="3175"/>
                  </a:cubicBezTo>
                  <a:cubicBezTo>
                    <a:pt x="2088" y="3169"/>
                    <a:pt x="2086" y="3162"/>
                    <a:pt x="2086" y="3155"/>
                  </a:cubicBezTo>
                  <a:cubicBezTo>
                    <a:pt x="2086" y="3149"/>
                    <a:pt x="2088" y="3142"/>
                    <a:pt x="2090" y="3135"/>
                  </a:cubicBezTo>
                  <a:cubicBezTo>
                    <a:pt x="2090" y="3135"/>
                    <a:pt x="2090" y="3135"/>
                    <a:pt x="2090" y="3135"/>
                  </a:cubicBezTo>
                  <a:cubicBezTo>
                    <a:pt x="2090" y="3135"/>
                    <a:pt x="2090" y="3135"/>
                    <a:pt x="2090" y="3135"/>
                  </a:cubicBezTo>
                  <a:cubicBezTo>
                    <a:pt x="2091" y="3134"/>
                    <a:pt x="2092" y="3131"/>
                    <a:pt x="2093" y="3129"/>
                  </a:cubicBezTo>
                  <a:cubicBezTo>
                    <a:pt x="2094" y="3128"/>
                    <a:pt x="2095" y="3126"/>
                    <a:pt x="2096" y="3125"/>
                  </a:cubicBezTo>
                  <a:cubicBezTo>
                    <a:pt x="2097" y="3124"/>
                    <a:pt x="2098" y="3122"/>
                    <a:pt x="2099" y="3121"/>
                  </a:cubicBezTo>
                  <a:cubicBezTo>
                    <a:pt x="2100" y="3120"/>
                    <a:pt x="2101" y="3119"/>
                    <a:pt x="2103" y="3117"/>
                  </a:cubicBezTo>
                  <a:cubicBezTo>
                    <a:pt x="2104" y="3116"/>
                    <a:pt x="2105" y="3114"/>
                    <a:pt x="2106" y="3113"/>
                  </a:cubicBezTo>
                  <a:cubicBezTo>
                    <a:pt x="2107" y="3113"/>
                    <a:pt x="2107" y="3112"/>
                    <a:pt x="2108" y="3112"/>
                  </a:cubicBezTo>
                  <a:cubicBezTo>
                    <a:pt x="2387" y="2885"/>
                    <a:pt x="2387" y="2885"/>
                    <a:pt x="2387" y="2885"/>
                  </a:cubicBezTo>
                  <a:cubicBezTo>
                    <a:pt x="2388" y="2885"/>
                    <a:pt x="2388" y="2884"/>
                    <a:pt x="2389" y="2884"/>
                  </a:cubicBezTo>
                  <a:cubicBezTo>
                    <a:pt x="2390" y="2883"/>
                    <a:pt x="2391" y="2881"/>
                    <a:pt x="2393" y="2880"/>
                  </a:cubicBezTo>
                  <a:cubicBezTo>
                    <a:pt x="2394" y="2879"/>
                    <a:pt x="2395" y="2878"/>
                    <a:pt x="2396" y="2877"/>
                  </a:cubicBezTo>
                  <a:cubicBezTo>
                    <a:pt x="2397" y="2876"/>
                    <a:pt x="2398" y="2874"/>
                    <a:pt x="2399" y="2873"/>
                  </a:cubicBezTo>
                  <a:cubicBezTo>
                    <a:pt x="2400" y="2872"/>
                    <a:pt x="2401" y="2870"/>
                    <a:pt x="2402" y="2869"/>
                  </a:cubicBezTo>
                  <a:cubicBezTo>
                    <a:pt x="2403" y="2867"/>
                    <a:pt x="2404" y="2865"/>
                    <a:pt x="2405" y="2863"/>
                  </a:cubicBezTo>
                  <a:cubicBezTo>
                    <a:pt x="2409" y="2856"/>
                    <a:pt x="2411" y="2848"/>
                    <a:pt x="2411" y="2839"/>
                  </a:cubicBezTo>
                  <a:cubicBezTo>
                    <a:pt x="2411" y="2831"/>
                    <a:pt x="2409" y="2823"/>
                    <a:pt x="2406" y="2816"/>
                  </a:cubicBezTo>
                  <a:cubicBezTo>
                    <a:pt x="2405" y="2817"/>
                    <a:pt x="2403" y="2818"/>
                    <a:pt x="2403" y="2819"/>
                  </a:cubicBezTo>
                  <a:cubicBezTo>
                    <a:pt x="2401" y="2822"/>
                    <a:pt x="2400" y="2824"/>
                    <a:pt x="2400" y="2826"/>
                  </a:cubicBezTo>
                  <a:cubicBezTo>
                    <a:pt x="2398" y="2830"/>
                    <a:pt x="2397" y="2835"/>
                    <a:pt x="2397" y="2839"/>
                  </a:cubicBezTo>
                  <a:cubicBezTo>
                    <a:pt x="2397" y="2844"/>
                    <a:pt x="2396" y="2849"/>
                    <a:pt x="2394" y="2853"/>
                  </a:cubicBezTo>
                  <a:cubicBezTo>
                    <a:pt x="2394" y="2855"/>
                    <a:pt x="2393" y="2857"/>
                    <a:pt x="2391" y="2859"/>
                  </a:cubicBezTo>
                  <a:cubicBezTo>
                    <a:pt x="2391" y="2859"/>
                    <a:pt x="2391" y="2859"/>
                    <a:pt x="2391" y="2859"/>
                  </a:cubicBezTo>
                  <a:cubicBezTo>
                    <a:pt x="2391" y="2859"/>
                    <a:pt x="2391" y="2859"/>
                    <a:pt x="2390" y="2859"/>
                  </a:cubicBezTo>
                  <a:cubicBezTo>
                    <a:pt x="2388" y="2853"/>
                    <a:pt x="2386" y="2846"/>
                    <a:pt x="2386" y="2839"/>
                  </a:cubicBezTo>
                  <a:cubicBezTo>
                    <a:pt x="2386" y="2833"/>
                    <a:pt x="2388" y="2826"/>
                    <a:pt x="2390" y="2819"/>
                  </a:cubicBezTo>
                  <a:cubicBezTo>
                    <a:pt x="2391" y="2818"/>
                    <a:pt x="2392" y="2816"/>
                    <a:pt x="2393" y="2814"/>
                  </a:cubicBezTo>
                  <a:cubicBezTo>
                    <a:pt x="2394" y="2813"/>
                    <a:pt x="2395" y="2811"/>
                    <a:pt x="2396" y="2810"/>
                  </a:cubicBezTo>
                  <a:cubicBezTo>
                    <a:pt x="2397" y="2809"/>
                    <a:pt x="2398" y="2807"/>
                    <a:pt x="2399" y="2806"/>
                  </a:cubicBezTo>
                  <a:cubicBezTo>
                    <a:pt x="2400" y="2805"/>
                    <a:pt x="2401" y="2803"/>
                    <a:pt x="2403" y="2801"/>
                  </a:cubicBezTo>
                  <a:cubicBezTo>
                    <a:pt x="2404" y="2800"/>
                    <a:pt x="2405" y="2799"/>
                    <a:pt x="2406" y="2798"/>
                  </a:cubicBezTo>
                  <a:cubicBezTo>
                    <a:pt x="2407" y="2798"/>
                    <a:pt x="2407" y="2797"/>
                    <a:pt x="2408" y="2797"/>
                  </a:cubicBezTo>
                  <a:cubicBezTo>
                    <a:pt x="2688" y="2570"/>
                    <a:pt x="2688" y="2570"/>
                    <a:pt x="2688" y="2570"/>
                  </a:cubicBezTo>
                  <a:cubicBezTo>
                    <a:pt x="2689" y="2570"/>
                    <a:pt x="2689" y="2569"/>
                    <a:pt x="2690" y="2569"/>
                  </a:cubicBezTo>
                  <a:cubicBezTo>
                    <a:pt x="2691" y="2568"/>
                    <a:pt x="2692" y="2566"/>
                    <a:pt x="2694" y="2565"/>
                  </a:cubicBezTo>
                  <a:cubicBezTo>
                    <a:pt x="2695" y="2564"/>
                    <a:pt x="2696" y="2563"/>
                    <a:pt x="2697" y="2562"/>
                  </a:cubicBezTo>
                  <a:cubicBezTo>
                    <a:pt x="2698" y="2561"/>
                    <a:pt x="2699" y="2559"/>
                    <a:pt x="2700" y="2558"/>
                  </a:cubicBezTo>
                  <a:cubicBezTo>
                    <a:pt x="2701" y="2557"/>
                    <a:pt x="2702" y="2554"/>
                    <a:pt x="2703" y="2553"/>
                  </a:cubicBezTo>
                  <a:cubicBezTo>
                    <a:pt x="2704" y="2551"/>
                    <a:pt x="2705" y="2550"/>
                    <a:pt x="2706" y="2548"/>
                  </a:cubicBezTo>
                  <a:cubicBezTo>
                    <a:pt x="2710" y="2541"/>
                    <a:pt x="2712" y="2532"/>
                    <a:pt x="2712" y="2524"/>
                  </a:cubicBezTo>
                  <a:cubicBezTo>
                    <a:pt x="2712" y="2524"/>
                    <a:pt x="2712" y="2524"/>
                    <a:pt x="2707" y="2524"/>
                  </a:cubicBezTo>
                  <a:cubicBezTo>
                    <a:pt x="2707" y="2524"/>
                    <a:pt x="2707" y="2524"/>
                    <a:pt x="2707" y="2524"/>
                  </a:cubicBezTo>
                  <a:cubicBezTo>
                    <a:pt x="2706" y="2524"/>
                    <a:pt x="2705" y="2524"/>
                    <a:pt x="2702" y="2524"/>
                  </a:cubicBezTo>
                  <a:cubicBezTo>
                    <a:pt x="2702" y="2524"/>
                    <a:pt x="2702" y="2524"/>
                    <a:pt x="2702" y="2524"/>
                  </a:cubicBezTo>
                  <a:cubicBezTo>
                    <a:pt x="2701" y="2524"/>
                    <a:pt x="2700" y="2524"/>
                    <a:pt x="2698" y="2524"/>
                  </a:cubicBezTo>
                  <a:cubicBezTo>
                    <a:pt x="2698" y="2524"/>
                    <a:pt x="2697" y="2524"/>
                    <a:pt x="2697" y="2524"/>
                  </a:cubicBezTo>
                  <a:cubicBezTo>
                    <a:pt x="2697" y="2528"/>
                    <a:pt x="2696" y="2533"/>
                    <a:pt x="2694" y="2537"/>
                  </a:cubicBezTo>
                  <a:cubicBezTo>
                    <a:pt x="2694" y="2539"/>
                    <a:pt x="2693" y="2541"/>
                    <a:pt x="2691" y="2543"/>
                  </a:cubicBezTo>
                  <a:cubicBezTo>
                    <a:pt x="2691" y="2543"/>
                    <a:pt x="2691" y="2543"/>
                    <a:pt x="2691" y="2543"/>
                  </a:cubicBezTo>
                  <a:cubicBezTo>
                    <a:pt x="2691" y="2543"/>
                    <a:pt x="2691" y="2544"/>
                    <a:pt x="2691" y="2544"/>
                  </a:cubicBezTo>
                  <a:cubicBezTo>
                    <a:pt x="2689" y="2538"/>
                    <a:pt x="2687" y="2530"/>
                    <a:pt x="2687" y="2524"/>
                  </a:cubicBezTo>
                  <a:cubicBezTo>
                    <a:pt x="2687" y="2524"/>
                    <a:pt x="2687" y="2524"/>
                    <a:pt x="2687" y="2524"/>
                  </a:cubicBezTo>
                  <a:cubicBezTo>
                    <a:pt x="2687" y="2518"/>
                    <a:pt x="2689" y="2510"/>
                    <a:pt x="2691" y="2504"/>
                  </a:cubicBezTo>
                  <a:cubicBezTo>
                    <a:pt x="2692" y="2503"/>
                    <a:pt x="2693" y="2501"/>
                    <a:pt x="2694" y="2499"/>
                  </a:cubicBezTo>
                  <a:cubicBezTo>
                    <a:pt x="2695" y="2498"/>
                    <a:pt x="2696" y="2496"/>
                    <a:pt x="2697" y="2495"/>
                  </a:cubicBezTo>
                  <a:cubicBezTo>
                    <a:pt x="2698" y="2494"/>
                    <a:pt x="2699" y="2491"/>
                    <a:pt x="2700" y="2490"/>
                  </a:cubicBezTo>
                  <a:cubicBezTo>
                    <a:pt x="2701" y="2489"/>
                    <a:pt x="2702" y="2488"/>
                    <a:pt x="2704" y="2486"/>
                  </a:cubicBezTo>
                  <a:cubicBezTo>
                    <a:pt x="2705" y="2485"/>
                    <a:pt x="2706" y="2484"/>
                    <a:pt x="2707" y="2483"/>
                  </a:cubicBezTo>
                  <a:cubicBezTo>
                    <a:pt x="2708" y="2483"/>
                    <a:pt x="2708" y="2482"/>
                    <a:pt x="2709" y="2482"/>
                  </a:cubicBezTo>
                  <a:cubicBezTo>
                    <a:pt x="2988" y="2255"/>
                    <a:pt x="2988" y="2255"/>
                    <a:pt x="2988" y="2255"/>
                  </a:cubicBezTo>
                  <a:cubicBezTo>
                    <a:pt x="2989" y="2255"/>
                    <a:pt x="2989" y="2254"/>
                    <a:pt x="2990" y="2254"/>
                  </a:cubicBezTo>
                  <a:cubicBezTo>
                    <a:pt x="2991" y="2253"/>
                    <a:pt x="2992" y="2251"/>
                    <a:pt x="2994" y="2250"/>
                  </a:cubicBezTo>
                  <a:cubicBezTo>
                    <a:pt x="2995" y="2249"/>
                    <a:pt x="2996" y="2247"/>
                    <a:pt x="2997" y="2246"/>
                  </a:cubicBezTo>
                  <a:cubicBezTo>
                    <a:pt x="2998" y="2245"/>
                    <a:pt x="2999" y="2243"/>
                    <a:pt x="3000" y="2242"/>
                  </a:cubicBezTo>
                  <a:cubicBezTo>
                    <a:pt x="3001" y="2241"/>
                    <a:pt x="3002" y="2239"/>
                    <a:pt x="3003" y="2238"/>
                  </a:cubicBezTo>
                  <a:cubicBezTo>
                    <a:pt x="3004" y="2236"/>
                    <a:pt x="3005" y="2235"/>
                    <a:pt x="3006" y="2233"/>
                  </a:cubicBezTo>
                  <a:cubicBezTo>
                    <a:pt x="3010" y="2225"/>
                    <a:pt x="3012" y="2217"/>
                    <a:pt x="3012" y="2209"/>
                  </a:cubicBezTo>
                  <a:cubicBezTo>
                    <a:pt x="3012" y="2200"/>
                    <a:pt x="3010" y="2192"/>
                    <a:pt x="3006" y="2185"/>
                  </a:cubicBezTo>
                  <a:cubicBezTo>
                    <a:pt x="3005" y="2186"/>
                    <a:pt x="3004" y="2187"/>
                    <a:pt x="3004" y="2188"/>
                  </a:cubicBezTo>
                  <a:cubicBezTo>
                    <a:pt x="3002" y="2191"/>
                    <a:pt x="3001" y="2193"/>
                    <a:pt x="3001" y="2195"/>
                  </a:cubicBezTo>
                  <a:cubicBezTo>
                    <a:pt x="2999" y="2199"/>
                    <a:pt x="2998" y="2204"/>
                    <a:pt x="2998" y="2208"/>
                  </a:cubicBezTo>
                  <a:cubicBezTo>
                    <a:pt x="2998" y="2213"/>
                    <a:pt x="2997" y="2218"/>
                    <a:pt x="2995" y="2222"/>
                  </a:cubicBezTo>
                  <a:cubicBezTo>
                    <a:pt x="2995" y="2224"/>
                    <a:pt x="2994" y="2226"/>
                    <a:pt x="2992" y="2228"/>
                  </a:cubicBezTo>
                  <a:cubicBezTo>
                    <a:pt x="2992" y="2228"/>
                    <a:pt x="2992" y="2228"/>
                    <a:pt x="2991" y="2228"/>
                  </a:cubicBezTo>
                  <a:cubicBezTo>
                    <a:pt x="2991" y="2228"/>
                    <a:pt x="2991" y="2228"/>
                    <a:pt x="2991" y="2229"/>
                  </a:cubicBezTo>
                  <a:cubicBezTo>
                    <a:pt x="2989" y="2222"/>
                    <a:pt x="2987" y="2215"/>
                    <a:pt x="2987" y="2209"/>
                  </a:cubicBezTo>
                  <a:cubicBezTo>
                    <a:pt x="2987" y="2202"/>
                    <a:pt x="2989" y="2195"/>
                    <a:pt x="2991" y="2189"/>
                  </a:cubicBezTo>
                  <a:cubicBezTo>
                    <a:pt x="2992" y="2188"/>
                    <a:pt x="2993" y="2185"/>
                    <a:pt x="2994" y="2183"/>
                  </a:cubicBezTo>
                  <a:cubicBezTo>
                    <a:pt x="2995" y="2182"/>
                    <a:pt x="2996" y="2180"/>
                    <a:pt x="2997" y="2179"/>
                  </a:cubicBezTo>
                  <a:cubicBezTo>
                    <a:pt x="2998" y="2178"/>
                    <a:pt x="2999" y="2176"/>
                    <a:pt x="3000" y="2175"/>
                  </a:cubicBezTo>
                  <a:cubicBezTo>
                    <a:pt x="3001" y="2174"/>
                    <a:pt x="3002" y="2173"/>
                    <a:pt x="3004" y="2171"/>
                  </a:cubicBezTo>
                  <a:cubicBezTo>
                    <a:pt x="3005" y="2170"/>
                    <a:pt x="3006" y="2169"/>
                    <a:pt x="3007" y="2168"/>
                  </a:cubicBezTo>
                  <a:cubicBezTo>
                    <a:pt x="3008" y="2168"/>
                    <a:pt x="3008" y="2167"/>
                    <a:pt x="3009" y="2167"/>
                  </a:cubicBezTo>
                  <a:cubicBezTo>
                    <a:pt x="3176" y="2031"/>
                    <a:pt x="3243" y="1976"/>
                    <a:pt x="3270" y="1954"/>
                  </a:cubicBezTo>
                  <a:cubicBezTo>
                    <a:pt x="3276" y="1949"/>
                    <a:pt x="3282" y="1944"/>
                    <a:pt x="3289" y="1939"/>
                  </a:cubicBezTo>
                  <a:cubicBezTo>
                    <a:pt x="3289" y="1939"/>
                    <a:pt x="3290" y="1938"/>
                    <a:pt x="3290" y="1938"/>
                  </a:cubicBezTo>
                  <a:cubicBezTo>
                    <a:pt x="3291" y="1937"/>
                    <a:pt x="3292" y="1935"/>
                    <a:pt x="3294" y="1934"/>
                  </a:cubicBezTo>
                  <a:cubicBezTo>
                    <a:pt x="3295" y="1933"/>
                    <a:pt x="3296" y="1932"/>
                    <a:pt x="3297" y="1931"/>
                  </a:cubicBezTo>
                  <a:cubicBezTo>
                    <a:pt x="3298" y="1930"/>
                    <a:pt x="3299" y="1928"/>
                    <a:pt x="3300" y="1927"/>
                  </a:cubicBezTo>
                  <a:cubicBezTo>
                    <a:pt x="3301" y="1926"/>
                    <a:pt x="3302" y="1924"/>
                    <a:pt x="3303" y="1923"/>
                  </a:cubicBezTo>
                  <a:cubicBezTo>
                    <a:pt x="3304" y="1920"/>
                    <a:pt x="3305" y="1919"/>
                    <a:pt x="3306" y="1917"/>
                  </a:cubicBezTo>
                  <a:cubicBezTo>
                    <a:pt x="3310" y="1910"/>
                    <a:pt x="3312" y="1902"/>
                    <a:pt x="3312" y="1893"/>
                  </a:cubicBezTo>
                  <a:cubicBezTo>
                    <a:pt x="3312" y="1885"/>
                    <a:pt x="3310" y="1876"/>
                    <a:pt x="3306" y="1869"/>
                  </a:cubicBezTo>
                  <a:cubicBezTo>
                    <a:pt x="3305" y="1870"/>
                    <a:pt x="3304" y="1872"/>
                    <a:pt x="3304" y="1873"/>
                  </a:cubicBezTo>
                  <a:cubicBezTo>
                    <a:pt x="3302" y="1875"/>
                    <a:pt x="3301" y="1877"/>
                    <a:pt x="3301" y="1879"/>
                  </a:cubicBezTo>
                  <a:cubicBezTo>
                    <a:pt x="3299" y="1883"/>
                    <a:pt x="3298" y="1889"/>
                    <a:pt x="3298" y="1893"/>
                  </a:cubicBezTo>
                  <a:cubicBezTo>
                    <a:pt x="3298" y="1897"/>
                    <a:pt x="3297" y="1902"/>
                    <a:pt x="3295" y="1906"/>
                  </a:cubicBezTo>
                  <a:cubicBezTo>
                    <a:pt x="3295" y="1909"/>
                    <a:pt x="3294" y="1911"/>
                    <a:pt x="3292" y="1913"/>
                  </a:cubicBezTo>
                  <a:cubicBezTo>
                    <a:pt x="3292" y="1913"/>
                    <a:pt x="3292" y="1913"/>
                    <a:pt x="3292" y="1913"/>
                  </a:cubicBezTo>
                  <a:cubicBezTo>
                    <a:pt x="3291" y="1913"/>
                    <a:pt x="3291" y="1913"/>
                    <a:pt x="3291" y="1913"/>
                  </a:cubicBezTo>
                  <a:cubicBezTo>
                    <a:pt x="3289" y="1907"/>
                    <a:pt x="3287" y="1899"/>
                    <a:pt x="3287" y="1893"/>
                  </a:cubicBezTo>
                  <a:cubicBezTo>
                    <a:pt x="3287" y="1887"/>
                    <a:pt x="3289" y="1879"/>
                    <a:pt x="3291" y="1873"/>
                  </a:cubicBezTo>
                  <a:cubicBezTo>
                    <a:pt x="3292" y="1872"/>
                    <a:pt x="3293" y="1870"/>
                    <a:pt x="3294" y="1868"/>
                  </a:cubicBezTo>
                  <a:cubicBezTo>
                    <a:pt x="3295" y="1867"/>
                    <a:pt x="3296" y="1865"/>
                    <a:pt x="3297" y="1864"/>
                  </a:cubicBezTo>
                  <a:cubicBezTo>
                    <a:pt x="3298" y="1863"/>
                    <a:pt x="3299" y="1861"/>
                    <a:pt x="3300" y="1859"/>
                  </a:cubicBezTo>
                  <a:cubicBezTo>
                    <a:pt x="3301" y="1858"/>
                    <a:pt x="3302" y="1857"/>
                    <a:pt x="3304" y="1855"/>
                  </a:cubicBezTo>
                  <a:cubicBezTo>
                    <a:pt x="3305" y="1854"/>
                    <a:pt x="3306" y="1853"/>
                    <a:pt x="3307" y="1852"/>
                  </a:cubicBezTo>
                  <a:cubicBezTo>
                    <a:pt x="3307" y="1852"/>
                    <a:pt x="3307" y="1852"/>
                    <a:pt x="3307" y="1852"/>
                  </a:cubicBezTo>
                  <a:cubicBezTo>
                    <a:pt x="3307" y="1852"/>
                    <a:pt x="3308" y="1852"/>
                    <a:pt x="3308" y="1852"/>
                  </a:cubicBezTo>
                  <a:cubicBezTo>
                    <a:pt x="3309" y="1852"/>
                    <a:pt x="3309" y="1851"/>
                    <a:pt x="3310" y="1851"/>
                  </a:cubicBezTo>
                  <a:cubicBezTo>
                    <a:pt x="3310" y="1851"/>
                    <a:pt x="3310" y="1851"/>
                    <a:pt x="3589" y="1623"/>
                  </a:cubicBezTo>
                  <a:cubicBezTo>
                    <a:pt x="3590" y="1623"/>
                    <a:pt x="3590" y="1622"/>
                    <a:pt x="3591" y="1622"/>
                  </a:cubicBezTo>
                  <a:cubicBezTo>
                    <a:pt x="3592" y="1621"/>
                    <a:pt x="3593" y="1619"/>
                    <a:pt x="3595" y="1618"/>
                  </a:cubicBezTo>
                  <a:cubicBezTo>
                    <a:pt x="3596" y="1617"/>
                    <a:pt x="3597" y="1616"/>
                    <a:pt x="3598" y="1615"/>
                  </a:cubicBezTo>
                  <a:cubicBezTo>
                    <a:pt x="3599" y="1614"/>
                    <a:pt x="3600" y="1612"/>
                    <a:pt x="3601" y="1611"/>
                  </a:cubicBezTo>
                  <a:cubicBezTo>
                    <a:pt x="3602" y="1610"/>
                    <a:pt x="3603" y="1608"/>
                    <a:pt x="3604" y="1607"/>
                  </a:cubicBezTo>
                  <a:cubicBezTo>
                    <a:pt x="3605" y="1605"/>
                    <a:pt x="3605" y="1604"/>
                    <a:pt x="3606" y="1602"/>
                  </a:cubicBezTo>
                  <a:cubicBezTo>
                    <a:pt x="3610" y="1594"/>
                    <a:pt x="3612" y="1586"/>
                    <a:pt x="3612" y="1578"/>
                  </a:cubicBezTo>
                  <a:cubicBezTo>
                    <a:pt x="3612" y="1569"/>
                    <a:pt x="3610" y="1561"/>
                    <a:pt x="3606" y="1553"/>
                  </a:cubicBezTo>
                  <a:cubicBezTo>
                    <a:pt x="3605" y="1555"/>
                    <a:pt x="3603" y="1557"/>
                    <a:pt x="3603" y="1558"/>
                  </a:cubicBezTo>
                  <a:cubicBezTo>
                    <a:pt x="3602" y="1559"/>
                    <a:pt x="3602" y="1560"/>
                    <a:pt x="3601" y="1561"/>
                  </a:cubicBezTo>
                  <a:cubicBezTo>
                    <a:pt x="3601" y="1562"/>
                    <a:pt x="3601" y="1563"/>
                    <a:pt x="3601" y="1564"/>
                  </a:cubicBezTo>
                  <a:cubicBezTo>
                    <a:pt x="3599" y="1568"/>
                    <a:pt x="3598" y="1573"/>
                    <a:pt x="3598" y="1577"/>
                  </a:cubicBezTo>
                  <a:cubicBezTo>
                    <a:pt x="3598" y="1581"/>
                    <a:pt x="3597" y="1587"/>
                    <a:pt x="3595" y="1591"/>
                  </a:cubicBezTo>
                  <a:cubicBezTo>
                    <a:pt x="3595" y="1592"/>
                    <a:pt x="3594" y="1593"/>
                    <a:pt x="3594" y="1594"/>
                  </a:cubicBezTo>
                  <a:cubicBezTo>
                    <a:pt x="3593" y="1595"/>
                    <a:pt x="3592" y="1597"/>
                    <a:pt x="3591" y="1598"/>
                  </a:cubicBezTo>
                  <a:cubicBezTo>
                    <a:pt x="3589" y="1591"/>
                    <a:pt x="3587" y="1584"/>
                    <a:pt x="3587" y="1578"/>
                  </a:cubicBezTo>
                  <a:cubicBezTo>
                    <a:pt x="3587" y="1571"/>
                    <a:pt x="3589" y="1564"/>
                    <a:pt x="3591" y="1558"/>
                  </a:cubicBezTo>
                  <a:cubicBezTo>
                    <a:pt x="3591" y="1558"/>
                    <a:pt x="3591" y="1557"/>
                    <a:pt x="3592" y="1557"/>
                  </a:cubicBezTo>
                  <a:cubicBezTo>
                    <a:pt x="3592" y="1557"/>
                    <a:pt x="3592" y="1557"/>
                    <a:pt x="3592" y="1557"/>
                  </a:cubicBezTo>
                  <a:cubicBezTo>
                    <a:pt x="3592" y="1557"/>
                    <a:pt x="3593" y="1556"/>
                    <a:pt x="3593" y="1555"/>
                  </a:cubicBezTo>
                  <a:cubicBezTo>
                    <a:pt x="3593" y="1554"/>
                    <a:pt x="3594" y="1553"/>
                    <a:pt x="3594" y="1552"/>
                  </a:cubicBezTo>
                  <a:cubicBezTo>
                    <a:pt x="3594" y="1552"/>
                    <a:pt x="3594" y="1552"/>
                    <a:pt x="3594" y="1552"/>
                  </a:cubicBezTo>
                  <a:cubicBezTo>
                    <a:pt x="3594" y="1552"/>
                    <a:pt x="3595" y="1552"/>
                    <a:pt x="3595" y="1552"/>
                  </a:cubicBezTo>
                  <a:cubicBezTo>
                    <a:pt x="3596" y="1551"/>
                    <a:pt x="3597" y="1549"/>
                    <a:pt x="3598" y="1548"/>
                  </a:cubicBezTo>
                  <a:cubicBezTo>
                    <a:pt x="3599" y="1547"/>
                    <a:pt x="3600" y="1545"/>
                    <a:pt x="3601" y="1544"/>
                  </a:cubicBezTo>
                  <a:cubicBezTo>
                    <a:pt x="3602" y="1542"/>
                    <a:pt x="3603" y="1541"/>
                    <a:pt x="3605" y="1539"/>
                  </a:cubicBezTo>
                  <a:cubicBezTo>
                    <a:pt x="3606" y="1538"/>
                    <a:pt x="3607" y="1537"/>
                    <a:pt x="3608" y="1536"/>
                  </a:cubicBezTo>
                  <a:cubicBezTo>
                    <a:pt x="3609" y="1536"/>
                    <a:pt x="3609" y="1535"/>
                    <a:pt x="3610" y="1535"/>
                  </a:cubicBezTo>
                  <a:cubicBezTo>
                    <a:pt x="3610" y="1535"/>
                    <a:pt x="3610" y="1535"/>
                    <a:pt x="3889" y="1308"/>
                  </a:cubicBezTo>
                  <a:cubicBezTo>
                    <a:pt x="3890" y="1308"/>
                    <a:pt x="3890" y="1307"/>
                    <a:pt x="3891" y="1307"/>
                  </a:cubicBezTo>
                  <a:cubicBezTo>
                    <a:pt x="3892" y="1306"/>
                    <a:pt x="3893" y="1304"/>
                    <a:pt x="3895" y="1303"/>
                  </a:cubicBezTo>
                  <a:cubicBezTo>
                    <a:pt x="3896" y="1302"/>
                    <a:pt x="3897" y="1301"/>
                    <a:pt x="3898" y="1299"/>
                  </a:cubicBezTo>
                  <a:cubicBezTo>
                    <a:pt x="3899" y="1298"/>
                    <a:pt x="3900" y="1296"/>
                    <a:pt x="3901" y="1295"/>
                  </a:cubicBezTo>
                  <a:cubicBezTo>
                    <a:pt x="3902" y="1294"/>
                    <a:pt x="3903" y="1292"/>
                    <a:pt x="3904" y="1291"/>
                  </a:cubicBezTo>
                  <a:cubicBezTo>
                    <a:pt x="3905" y="1289"/>
                    <a:pt x="3906" y="1288"/>
                    <a:pt x="3907" y="1286"/>
                  </a:cubicBezTo>
                  <a:cubicBezTo>
                    <a:pt x="3909" y="1282"/>
                    <a:pt x="3910" y="1278"/>
                    <a:pt x="3911" y="1274"/>
                  </a:cubicBezTo>
                  <a:cubicBezTo>
                    <a:pt x="3912" y="1270"/>
                    <a:pt x="3912" y="1266"/>
                    <a:pt x="3912" y="1262"/>
                  </a:cubicBezTo>
                  <a:cubicBezTo>
                    <a:pt x="3912" y="1254"/>
                    <a:pt x="3910" y="1245"/>
                    <a:pt x="3906" y="1238"/>
                  </a:cubicBezTo>
                  <a:cubicBezTo>
                    <a:pt x="3905" y="1239"/>
                    <a:pt x="3903" y="1241"/>
                    <a:pt x="3903" y="1242"/>
                  </a:cubicBezTo>
                  <a:cubicBezTo>
                    <a:pt x="3902" y="1243"/>
                    <a:pt x="3902" y="1244"/>
                    <a:pt x="3901" y="1245"/>
                  </a:cubicBezTo>
                  <a:cubicBezTo>
                    <a:pt x="3901" y="1246"/>
                    <a:pt x="3901" y="1247"/>
                    <a:pt x="3901" y="1248"/>
                  </a:cubicBezTo>
                  <a:cubicBezTo>
                    <a:pt x="3901" y="1248"/>
                    <a:pt x="3901" y="1248"/>
                    <a:pt x="3901" y="1248"/>
                  </a:cubicBezTo>
                  <a:cubicBezTo>
                    <a:pt x="3901" y="1248"/>
                    <a:pt x="3900" y="1248"/>
                    <a:pt x="3900" y="1249"/>
                  </a:cubicBezTo>
                  <a:cubicBezTo>
                    <a:pt x="3900" y="1251"/>
                    <a:pt x="3899" y="1253"/>
                    <a:pt x="3898" y="1255"/>
                  </a:cubicBezTo>
                  <a:cubicBezTo>
                    <a:pt x="3898" y="1257"/>
                    <a:pt x="3898" y="1260"/>
                    <a:pt x="3898" y="1262"/>
                  </a:cubicBezTo>
                  <a:cubicBezTo>
                    <a:pt x="3898" y="1264"/>
                    <a:pt x="3897" y="1266"/>
                    <a:pt x="3897" y="1269"/>
                  </a:cubicBezTo>
                  <a:cubicBezTo>
                    <a:pt x="3896" y="1271"/>
                    <a:pt x="3896" y="1274"/>
                    <a:pt x="3895" y="1276"/>
                  </a:cubicBezTo>
                  <a:cubicBezTo>
                    <a:pt x="3894" y="1277"/>
                    <a:pt x="3894" y="1278"/>
                    <a:pt x="3894" y="1278"/>
                  </a:cubicBezTo>
                  <a:cubicBezTo>
                    <a:pt x="3893" y="1280"/>
                    <a:pt x="3893" y="1281"/>
                    <a:pt x="3891" y="1282"/>
                  </a:cubicBezTo>
                  <a:cubicBezTo>
                    <a:pt x="3889" y="1276"/>
                    <a:pt x="3887" y="1269"/>
                    <a:pt x="3887" y="1262"/>
                  </a:cubicBezTo>
                  <a:cubicBezTo>
                    <a:pt x="3887" y="1259"/>
                    <a:pt x="3888" y="1255"/>
                    <a:pt x="3889" y="1252"/>
                  </a:cubicBezTo>
                  <a:cubicBezTo>
                    <a:pt x="3890" y="1248"/>
                    <a:pt x="3891" y="1245"/>
                    <a:pt x="3892" y="1242"/>
                  </a:cubicBezTo>
                  <a:cubicBezTo>
                    <a:pt x="3893" y="1241"/>
                    <a:pt x="3894" y="1238"/>
                    <a:pt x="3895" y="1236"/>
                  </a:cubicBezTo>
                  <a:cubicBezTo>
                    <a:pt x="3896" y="1235"/>
                    <a:pt x="3897" y="1233"/>
                    <a:pt x="3898" y="1232"/>
                  </a:cubicBezTo>
                  <a:cubicBezTo>
                    <a:pt x="3899" y="1231"/>
                    <a:pt x="3900" y="1229"/>
                    <a:pt x="3901" y="1228"/>
                  </a:cubicBezTo>
                  <a:cubicBezTo>
                    <a:pt x="3902" y="1227"/>
                    <a:pt x="3903" y="1226"/>
                    <a:pt x="3905" y="1224"/>
                  </a:cubicBezTo>
                  <a:cubicBezTo>
                    <a:pt x="3906" y="1223"/>
                    <a:pt x="3907" y="1222"/>
                    <a:pt x="3908" y="1221"/>
                  </a:cubicBezTo>
                  <a:cubicBezTo>
                    <a:pt x="3909" y="1221"/>
                    <a:pt x="3909" y="1219"/>
                    <a:pt x="3910" y="1219"/>
                  </a:cubicBezTo>
                  <a:cubicBezTo>
                    <a:pt x="3910" y="1219"/>
                    <a:pt x="3910" y="1219"/>
                    <a:pt x="4189" y="992"/>
                  </a:cubicBezTo>
                  <a:cubicBezTo>
                    <a:pt x="4190" y="992"/>
                    <a:pt x="4190" y="991"/>
                    <a:pt x="4191" y="991"/>
                  </a:cubicBezTo>
                  <a:cubicBezTo>
                    <a:pt x="4192" y="990"/>
                    <a:pt x="4193" y="988"/>
                    <a:pt x="4195" y="987"/>
                  </a:cubicBezTo>
                  <a:cubicBezTo>
                    <a:pt x="4196" y="986"/>
                    <a:pt x="4197" y="985"/>
                    <a:pt x="4198" y="984"/>
                  </a:cubicBezTo>
                  <a:cubicBezTo>
                    <a:pt x="4199" y="983"/>
                    <a:pt x="4200" y="981"/>
                    <a:pt x="4201" y="980"/>
                  </a:cubicBezTo>
                  <a:cubicBezTo>
                    <a:pt x="4202" y="979"/>
                    <a:pt x="4203" y="976"/>
                    <a:pt x="4204" y="975"/>
                  </a:cubicBezTo>
                  <a:cubicBezTo>
                    <a:pt x="4205" y="973"/>
                    <a:pt x="4206" y="972"/>
                    <a:pt x="4207" y="970"/>
                  </a:cubicBezTo>
                  <a:cubicBezTo>
                    <a:pt x="4211" y="963"/>
                    <a:pt x="4212" y="955"/>
                    <a:pt x="4213" y="947"/>
                  </a:cubicBezTo>
                  <a:cubicBezTo>
                    <a:pt x="4213" y="938"/>
                    <a:pt x="4211" y="930"/>
                    <a:pt x="4207" y="923"/>
                  </a:cubicBezTo>
                  <a:cubicBezTo>
                    <a:pt x="4206" y="924"/>
                    <a:pt x="4204" y="926"/>
                    <a:pt x="4204" y="927"/>
                  </a:cubicBezTo>
                  <a:cubicBezTo>
                    <a:pt x="4202" y="929"/>
                    <a:pt x="4201" y="931"/>
                    <a:pt x="4201" y="933"/>
                  </a:cubicBezTo>
                  <a:cubicBezTo>
                    <a:pt x="4199" y="937"/>
                    <a:pt x="4198" y="943"/>
                    <a:pt x="4198" y="947"/>
                  </a:cubicBezTo>
                  <a:cubicBezTo>
                    <a:pt x="4198" y="951"/>
                    <a:pt x="4197" y="956"/>
                    <a:pt x="4195" y="960"/>
                  </a:cubicBezTo>
                  <a:cubicBezTo>
                    <a:pt x="4195" y="963"/>
                    <a:pt x="4194" y="965"/>
                    <a:pt x="4192" y="967"/>
                  </a:cubicBezTo>
                  <a:cubicBezTo>
                    <a:pt x="4190" y="960"/>
                    <a:pt x="4188" y="953"/>
                    <a:pt x="4188" y="947"/>
                  </a:cubicBezTo>
                  <a:cubicBezTo>
                    <a:pt x="4188" y="947"/>
                    <a:pt x="4188" y="946"/>
                    <a:pt x="4188" y="946"/>
                  </a:cubicBezTo>
                  <a:cubicBezTo>
                    <a:pt x="4188" y="946"/>
                    <a:pt x="4188" y="946"/>
                    <a:pt x="4188" y="946"/>
                  </a:cubicBezTo>
                  <a:cubicBezTo>
                    <a:pt x="4188" y="940"/>
                    <a:pt x="4190" y="932"/>
                    <a:pt x="4192" y="926"/>
                  </a:cubicBezTo>
                  <a:cubicBezTo>
                    <a:pt x="4193" y="925"/>
                    <a:pt x="4194" y="923"/>
                    <a:pt x="4195" y="921"/>
                  </a:cubicBezTo>
                  <a:cubicBezTo>
                    <a:pt x="4196" y="920"/>
                    <a:pt x="4197" y="918"/>
                    <a:pt x="4198" y="917"/>
                  </a:cubicBezTo>
                  <a:cubicBezTo>
                    <a:pt x="4199" y="915"/>
                    <a:pt x="4200" y="913"/>
                    <a:pt x="4201" y="912"/>
                  </a:cubicBezTo>
                  <a:cubicBezTo>
                    <a:pt x="4202" y="911"/>
                    <a:pt x="4203" y="910"/>
                    <a:pt x="4205" y="908"/>
                  </a:cubicBezTo>
                  <a:cubicBezTo>
                    <a:pt x="4206" y="907"/>
                    <a:pt x="4207" y="906"/>
                    <a:pt x="4208" y="905"/>
                  </a:cubicBezTo>
                  <a:cubicBezTo>
                    <a:pt x="4209" y="905"/>
                    <a:pt x="4209" y="904"/>
                    <a:pt x="4210" y="904"/>
                  </a:cubicBezTo>
                  <a:cubicBezTo>
                    <a:pt x="4210" y="904"/>
                    <a:pt x="4210" y="904"/>
                    <a:pt x="4489" y="677"/>
                  </a:cubicBezTo>
                  <a:cubicBezTo>
                    <a:pt x="4490" y="677"/>
                    <a:pt x="4490" y="676"/>
                    <a:pt x="4491" y="676"/>
                  </a:cubicBezTo>
                  <a:cubicBezTo>
                    <a:pt x="4492" y="675"/>
                    <a:pt x="4493" y="672"/>
                    <a:pt x="4495" y="671"/>
                  </a:cubicBezTo>
                  <a:cubicBezTo>
                    <a:pt x="4496" y="670"/>
                    <a:pt x="4497" y="669"/>
                    <a:pt x="4498" y="668"/>
                  </a:cubicBezTo>
                  <a:cubicBezTo>
                    <a:pt x="4499" y="667"/>
                    <a:pt x="4500" y="665"/>
                    <a:pt x="4501" y="664"/>
                  </a:cubicBezTo>
                  <a:cubicBezTo>
                    <a:pt x="4502" y="663"/>
                    <a:pt x="4502" y="661"/>
                    <a:pt x="4503" y="660"/>
                  </a:cubicBezTo>
                  <a:cubicBezTo>
                    <a:pt x="4504" y="658"/>
                    <a:pt x="4505" y="657"/>
                    <a:pt x="4506" y="655"/>
                  </a:cubicBezTo>
                  <a:cubicBezTo>
                    <a:pt x="4510" y="648"/>
                    <a:pt x="4512" y="640"/>
                    <a:pt x="4512" y="632"/>
                  </a:cubicBezTo>
                  <a:cubicBezTo>
                    <a:pt x="4512" y="623"/>
                    <a:pt x="4510" y="615"/>
                    <a:pt x="4506" y="608"/>
                  </a:cubicBezTo>
                  <a:cubicBezTo>
                    <a:pt x="4505" y="609"/>
                    <a:pt x="4503" y="611"/>
                    <a:pt x="4503" y="612"/>
                  </a:cubicBezTo>
                  <a:cubicBezTo>
                    <a:pt x="4502" y="614"/>
                    <a:pt x="4501" y="616"/>
                    <a:pt x="4501" y="618"/>
                  </a:cubicBezTo>
                  <a:cubicBezTo>
                    <a:pt x="4499" y="622"/>
                    <a:pt x="4498" y="627"/>
                    <a:pt x="4498" y="632"/>
                  </a:cubicBezTo>
                  <a:cubicBezTo>
                    <a:pt x="4498" y="631"/>
                    <a:pt x="4498" y="631"/>
                    <a:pt x="4498" y="631"/>
                  </a:cubicBezTo>
                  <a:cubicBezTo>
                    <a:pt x="4498" y="633"/>
                    <a:pt x="4497" y="635"/>
                    <a:pt x="4497" y="637"/>
                  </a:cubicBezTo>
                  <a:cubicBezTo>
                    <a:pt x="4497" y="637"/>
                    <a:pt x="4497" y="638"/>
                    <a:pt x="4497" y="638"/>
                  </a:cubicBezTo>
                  <a:cubicBezTo>
                    <a:pt x="4497" y="639"/>
                    <a:pt x="4496" y="639"/>
                    <a:pt x="4496" y="640"/>
                  </a:cubicBezTo>
                  <a:cubicBezTo>
                    <a:pt x="4496" y="642"/>
                    <a:pt x="4495" y="643"/>
                    <a:pt x="4495" y="645"/>
                  </a:cubicBezTo>
                  <a:cubicBezTo>
                    <a:pt x="4495" y="647"/>
                    <a:pt x="4494" y="649"/>
                    <a:pt x="4492" y="651"/>
                  </a:cubicBezTo>
                  <a:cubicBezTo>
                    <a:pt x="4492" y="651"/>
                    <a:pt x="4492" y="651"/>
                    <a:pt x="4492" y="651"/>
                  </a:cubicBezTo>
                  <a:cubicBezTo>
                    <a:pt x="4492" y="651"/>
                    <a:pt x="4492" y="651"/>
                    <a:pt x="4492" y="651"/>
                  </a:cubicBezTo>
                  <a:cubicBezTo>
                    <a:pt x="4490" y="645"/>
                    <a:pt x="4488" y="638"/>
                    <a:pt x="4488" y="631"/>
                  </a:cubicBezTo>
                  <a:cubicBezTo>
                    <a:pt x="4488" y="625"/>
                    <a:pt x="4490" y="618"/>
                    <a:pt x="4492" y="611"/>
                  </a:cubicBezTo>
                  <a:cubicBezTo>
                    <a:pt x="4492" y="611"/>
                    <a:pt x="4492" y="611"/>
                    <a:pt x="4492" y="611"/>
                  </a:cubicBezTo>
                  <a:cubicBezTo>
                    <a:pt x="4492" y="611"/>
                    <a:pt x="4492" y="611"/>
                    <a:pt x="4492" y="611"/>
                  </a:cubicBezTo>
                  <a:cubicBezTo>
                    <a:pt x="4493" y="610"/>
                    <a:pt x="4494" y="607"/>
                    <a:pt x="4495" y="605"/>
                  </a:cubicBezTo>
                  <a:cubicBezTo>
                    <a:pt x="4496" y="604"/>
                    <a:pt x="4497" y="602"/>
                    <a:pt x="4498" y="601"/>
                  </a:cubicBezTo>
                  <a:cubicBezTo>
                    <a:pt x="4499" y="600"/>
                    <a:pt x="4500" y="598"/>
                    <a:pt x="4501" y="597"/>
                  </a:cubicBezTo>
                  <a:cubicBezTo>
                    <a:pt x="4502" y="596"/>
                    <a:pt x="4503" y="595"/>
                    <a:pt x="4505" y="593"/>
                  </a:cubicBezTo>
                  <a:cubicBezTo>
                    <a:pt x="4506" y="591"/>
                    <a:pt x="4507" y="590"/>
                    <a:pt x="4508" y="589"/>
                  </a:cubicBezTo>
                  <a:cubicBezTo>
                    <a:pt x="4509" y="589"/>
                    <a:pt x="4509" y="588"/>
                    <a:pt x="4510" y="588"/>
                  </a:cubicBezTo>
                  <a:cubicBezTo>
                    <a:pt x="4789" y="361"/>
                    <a:pt x="4789" y="361"/>
                    <a:pt x="4789" y="361"/>
                  </a:cubicBezTo>
                  <a:cubicBezTo>
                    <a:pt x="4790" y="361"/>
                    <a:pt x="4790" y="360"/>
                    <a:pt x="4791" y="360"/>
                  </a:cubicBezTo>
                  <a:cubicBezTo>
                    <a:pt x="4792" y="359"/>
                    <a:pt x="4793" y="357"/>
                    <a:pt x="4795" y="356"/>
                  </a:cubicBezTo>
                  <a:cubicBezTo>
                    <a:pt x="4796" y="355"/>
                    <a:pt x="4797" y="354"/>
                    <a:pt x="4798" y="353"/>
                  </a:cubicBezTo>
                  <a:cubicBezTo>
                    <a:pt x="4799" y="352"/>
                    <a:pt x="4800" y="350"/>
                    <a:pt x="4801" y="349"/>
                  </a:cubicBezTo>
                  <a:cubicBezTo>
                    <a:pt x="4802" y="348"/>
                    <a:pt x="4803" y="346"/>
                    <a:pt x="4804" y="345"/>
                  </a:cubicBezTo>
                  <a:cubicBezTo>
                    <a:pt x="4805" y="342"/>
                    <a:pt x="4806" y="341"/>
                    <a:pt x="4807" y="339"/>
                  </a:cubicBezTo>
                  <a:cubicBezTo>
                    <a:pt x="4811" y="332"/>
                    <a:pt x="4813" y="324"/>
                    <a:pt x="4813" y="315"/>
                  </a:cubicBezTo>
                  <a:cubicBezTo>
                    <a:pt x="4813" y="307"/>
                    <a:pt x="4811" y="299"/>
                    <a:pt x="4807" y="291"/>
                  </a:cubicBezTo>
                  <a:cubicBezTo>
                    <a:pt x="4806" y="293"/>
                    <a:pt x="4804" y="294"/>
                    <a:pt x="4804" y="295"/>
                  </a:cubicBezTo>
                  <a:cubicBezTo>
                    <a:pt x="4802" y="297"/>
                    <a:pt x="4801" y="300"/>
                    <a:pt x="4801" y="302"/>
                  </a:cubicBezTo>
                  <a:cubicBezTo>
                    <a:pt x="4799" y="306"/>
                    <a:pt x="4798" y="311"/>
                    <a:pt x="4798" y="315"/>
                  </a:cubicBezTo>
                  <a:cubicBezTo>
                    <a:pt x="4798" y="320"/>
                    <a:pt x="4797" y="325"/>
                    <a:pt x="4795" y="329"/>
                  </a:cubicBezTo>
                  <a:cubicBezTo>
                    <a:pt x="4795" y="331"/>
                    <a:pt x="4794" y="333"/>
                    <a:pt x="4792" y="335"/>
                  </a:cubicBezTo>
                  <a:cubicBezTo>
                    <a:pt x="4792" y="335"/>
                    <a:pt x="4792" y="335"/>
                    <a:pt x="4792" y="335"/>
                  </a:cubicBezTo>
                  <a:cubicBezTo>
                    <a:pt x="4792" y="335"/>
                    <a:pt x="4792" y="335"/>
                    <a:pt x="4792" y="335"/>
                  </a:cubicBezTo>
                  <a:cubicBezTo>
                    <a:pt x="4790" y="329"/>
                    <a:pt x="4788" y="321"/>
                    <a:pt x="4788" y="315"/>
                  </a:cubicBezTo>
                  <a:cubicBezTo>
                    <a:pt x="4788" y="309"/>
                    <a:pt x="4790" y="301"/>
                    <a:pt x="4792" y="295"/>
                  </a:cubicBezTo>
                  <a:cubicBezTo>
                    <a:pt x="4793" y="294"/>
                    <a:pt x="4794" y="292"/>
                    <a:pt x="4795" y="290"/>
                  </a:cubicBezTo>
                  <a:cubicBezTo>
                    <a:pt x="4796" y="289"/>
                    <a:pt x="4797" y="287"/>
                    <a:pt x="4798" y="286"/>
                  </a:cubicBezTo>
                  <a:cubicBezTo>
                    <a:pt x="4799" y="285"/>
                    <a:pt x="4800" y="283"/>
                    <a:pt x="4801" y="282"/>
                  </a:cubicBezTo>
                  <a:cubicBezTo>
                    <a:pt x="4802" y="280"/>
                    <a:pt x="4803" y="279"/>
                    <a:pt x="4805" y="277"/>
                  </a:cubicBezTo>
                  <a:cubicBezTo>
                    <a:pt x="4806" y="276"/>
                    <a:pt x="4807" y="275"/>
                    <a:pt x="4808" y="274"/>
                  </a:cubicBezTo>
                  <a:cubicBezTo>
                    <a:pt x="4809" y="274"/>
                    <a:pt x="4809" y="273"/>
                    <a:pt x="4810" y="273"/>
                  </a:cubicBezTo>
                  <a:cubicBezTo>
                    <a:pt x="5089" y="46"/>
                    <a:pt x="5089" y="46"/>
                    <a:pt x="5089" y="46"/>
                  </a:cubicBezTo>
                  <a:cubicBezTo>
                    <a:pt x="5090" y="46"/>
                    <a:pt x="5090" y="45"/>
                    <a:pt x="5091" y="45"/>
                  </a:cubicBezTo>
                  <a:cubicBezTo>
                    <a:pt x="5092" y="44"/>
                    <a:pt x="5093" y="42"/>
                    <a:pt x="5095" y="41"/>
                  </a:cubicBezTo>
                  <a:cubicBezTo>
                    <a:pt x="5096" y="40"/>
                    <a:pt x="5097" y="39"/>
                    <a:pt x="5098" y="38"/>
                  </a:cubicBezTo>
                  <a:cubicBezTo>
                    <a:pt x="5099" y="37"/>
                    <a:pt x="5100" y="35"/>
                    <a:pt x="5101" y="34"/>
                  </a:cubicBezTo>
                  <a:cubicBezTo>
                    <a:pt x="5102" y="33"/>
                    <a:pt x="5103" y="30"/>
                    <a:pt x="5104" y="29"/>
                  </a:cubicBezTo>
                  <a:cubicBezTo>
                    <a:pt x="5105" y="27"/>
                    <a:pt x="5106" y="26"/>
                    <a:pt x="5107" y="24"/>
                  </a:cubicBezTo>
                  <a:cubicBezTo>
                    <a:pt x="5111" y="17"/>
                    <a:pt x="5113" y="8"/>
                    <a:pt x="5113" y="0"/>
                  </a:cubicBezTo>
                  <a:cubicBezTo>
                    <a:pt x="5108" y="0"/>
                    <a:pt x="5108" y="0"/>
                    <a:pt x="5108" y="0"/>
                  </a:cubicBezTo>
                  <a:cubicBezTo>
                    <a:pt x="5103" y="0"/>
                    <a:pt x="5103" y="0"/>
                    <a:pt x="5103" y="0"/>
                  </a:cubicBezTo>
                  <a:cubicBezTo>
                    <a:pt x="5100" y="0"/>
                    <a:pt x="5099" y="0"/>
                    <a:pt x="5099" y="0"/>
                  </a:cubicBezTo>
                  <a:cubicBezTo>
                    <a:pt x="5099" y="4"/>
                    <a:pt x="5098" y="9"/>
                    <a:pt x="5096" y="13"/>
                  </a:cubicBezTo>
                  <a:cubicBezTo>
                    <a:pt x="5096" y="15"/>
                    <a:pt x="5095" y="17"/>
                    <a:pt x="5093" y="19"/>
                  </a:cubicBezTo>
                  <a:cubicBezTo>
                    <a:pt x="5093" y="19"/>
                    <a:pt x="5093" y="19"/>
                    <a:pt x="5093" y="19"/>
                  </a:cubicBezTo>
                  <a:cubicBezTo>
                    <a:pt x="5093" y="19"/>
                    <a:pt x="5092" y="20"/>
                    <a:pt x="5092" y="20"/>
                  </a:cubicBezTo>
                  <a:cubicBezTo>
                    <a:pt x="5090" y="14"/>
                    <a:pt x="5088" y="6"/>
                    <a:pt x="5088" y="0"/>
                  </a:cubicBezTo>
                  <a:cubicBezTo>
                    <a:pt x="5083" y="0"/>
                    <a:pt x="5083" y="0"/>
                    <a:pt x="5083" y="0"/>
                  </a:cubicBezTo>
                  <a:cubicBezTo>
                    <a:pt x="5079" y="0"/>
                    <a:pt x="5079" y="0"/>
                    <a:pt x="5079" y="0"/>
                  </a:cubicBezTo>
                  <a:cubicBezTo>
                    <a:pt x="5074" y="0"/>
                    <a:pt x="5074" y="0"/>
                    <a:pt x="5074" y="0"/>
                  </a:cubicBezTo>
                  <a:cubicBezTo>
                    <a:pt x="5074" y="12"/>
                    <a:pt x="5077" y="22"/>
                    <a:pt x="5082" y="33"/>
                  </a:cubicBezTo>
                  <a:cubicBezTo>
                    <a:pt x="5082" y="33"/>
                    <a:pt x="5081" y="34"/>
                    <a:pt x="5080" y="34"/>
                  </a:cubicBezTo>
                  <a:cubicBezTo>
                    <a:pt x="4801" y="261"/>
                    <a:pt x="4801" y="261"/>
                    <a:pt x="4801" y="261"/>
                  </a:cubicBezTo>
                  <a:cubicBezTo>
                    <a:pt x="4800" y="262"/>
                    <a:pt x="4799" y="263"/>
                    <a:pt x="4798" y="264"/>
                  </a:cubicBezTo>
                  <a:cubicBezTo>
                    <a:pt x="4797" y="263"/>
                    <a:pt x="4796" y="262"/>
                    <a:pt x="4795" y="261"/>
                  </a:cubicBezTo>
                  <a:cubicBezTo>
                    <a:pt x="4516" y="34"/>
                    <a:pt x="4516" y="34"/>
                    <a:pt x="4516" y="34"/>
                  </a:cubicBezTo>
                  <a:cubicBezTo>
                    <a:pt x="4515" y="34"/>
                    <a:pt x="4514" y="33"/>
                    <a:pt x="4514" y="33"/>
                  </a:cubicBezTo>
                  <a:cubicBezTo>
                    <a:pt x="4514" y="33"/>
                    <a:pt x="4514" y="33"/>
                    <a:pt x="4514" y="33"/>
                  </a:cubicBezTo>
                  <a:cubicBezTo>
                    <a:pt x="4513" y="34"/>
                    <a:pt x="4512" y="35"/>
                    <a:pt x="4511" y="37"/>
                  </a:cubicBezTo>
                  <a:cubicBezTo>
                    <a:pt x="4510" y="38"/>
                    <a:pt x="4509" y="39"/>
                    <a:pt x="4508" y="41"/>
                  </a:cubicBezTo>
                  <a:cubicBezTo>
                    <a:pt x="4507" y="42"/>
                    <a:pt x="4506" y="43"/>
                    <a:pt x="4505" y="45"/>
                  </a:cubicBezTo>
                  <a:cubicBezTo>
                    <a:pt x="4506" y="45"/>
                    <a:pt x="4506" y="46"/>
                    <a:pt x="4507" y="46"/>
                  </a:cubicBezTo>
                  <a:cubicBezTo>
                    <a:pt x="4786" y="273"/>
                    <a:pt x="4786" y="273"/>
                    <a:pt x="4786" y="273"/>
                  </a:cubicBezTo>
                  <a:cubicBezTo>
                    <a:pt x="4787" y="273"/>
                    <a:pt x="4787" y="274"/>
                    <a:pt x="4788" y="274"/>
                  </a:cubicBezTo>
                  <a:cubicBezTo>
                    <a:pt x="4788" y="274"/>
                    <a:pt x="4788" y="274"/>
                    <a:pt x="4788" y="275"/>
                  </a:cubicBezTo>
                  <a:cubicBezTo>
                    <a:pt x="4788" y="275"/>
                    <a:pt x="4788" y="275"/>
                    <a:pt x="4789" y="275"/>
                  </a:cubicBezTo>
                  <a:cubicBezTo>
                    <a:pt x="4788" y="277"/>
                    <a:pt x="4787" y="278"/>
                    <a:pt x="4786" y="279"/>
                  </a:cubicBezTo>
                  <a:cubicBezTo>
                    <a:pt x="4785" y="282"/>
                    <a:pt x="4784" y="283"/>
                    <a:pt x="4783" y="284"/>
                  </a:cubicBezTo>
                  <a:cubicBezTo>
                    <a:pt x="4783" y="284"/>
                    <a:pt x="4782" y="283"/>
                    <a:pt x="4782" y="283"/>
                  </a:cubicBezTo>
                  <a:cubicBezTo>
                    <a:pt x="4777" y="293"/>
                    <a:pt x="4774" y="304"/>
                    <a:pt x="4774" y="315"/>
                  </a:cubicBezTo>
                  <a:cubicBezTo>
                    <a:pt x="4774" y="327"/>
                    <a:pt x="4777" y="337"/>
                    <a:pt x="4782" y="348"/>
                  </a:cubicBezTo>
                  <a:cubicBezTo>
                    <a:pt x="4782" y="348"/>
                    <a:pt x="4781" y="349"/>
                    <a:pt x="4780" y="349"/>
                  </a:cubicBezTo>
                  <a:cubicBezTo>
                    <a:pt x="4501" y="576"/>
                    <a:pt x="4501" y="576"/>
                    <a:pt x="4501" y="576"/>
                  </a:cubicBezTo>
                  <a:cubicBezTo>
                    <a:pt x="4500" y="577"/>
                    <a:pt x="4499" y="578"/>
                    <a:pt x="4498" y="579"/>
                  </a:cubicBezTo>
                  <a:cubicBezTo>
                    <a:pt x="4498" y="579"/>
                    <a:pt x="4498" y="579"/>
                    <a:pt x="4498" y="580"/>
                  </a:cubicBezTo>
                  <a:cubicBezTo>
                    <a:pt x="4497" y="579"/>
                    <a:pt x="4496" y="578"/>
                    <a:pt x="4495" y="577"/>
                  </a:cubicBezTo>
                  <a:cubicBezTo>
                    <a:pt x="4216" y="350"/>
                    <a:pt x="4216" y="350"/>
                    <a:pt x="4216" y="350"/>
                  </a:cubicBezTo>
                  <a:cubicBezTo>
                    <a:pt x="4215" y="350"/>
                    <a:pt x="4214" y="349"/>
                    <a:pt x="4214" y="349"/>
                  </a:cubicBezTo>
                  <a:cubicBezTo>
                    <a:pt x="4213" y="350"/>
                    <a:pt x="4212" y="351"/>
                    <a:pt x="4211" y="353"/>
                  </a:cubicBezTo>
                  <a:cubicBezTo>
                    <a:pt x="4210" y="354"/>
                    <a:pt x="4209" y="355"/>
                    <a:pt x="4208" y="357"/>
                  </a:cubicBezTo>
                  <a:cubicBezTo>
                    <a:pt x="4207" y="358"/>
                    <a:pt x="4206" y="359"/>
                    <a:pt x="4205" y="361"/>
                  </a:cubicBezTo>
                  <a:cubicBezTo>
                    <a:pt x="4206" y="361"/>
                    <a:pt x="4206" y="362"/>
                    <a:pt x="4207" y="362"/>
                  </a:cubicBezTo>
                  <a:cubicBezTo>
                    <a:pt x="4486" y="589"/>
                    <a:pt x="4486" y="589"/>
                    <a:pt x="4486" y="589"/>
                  </a:cubicBezTo>
                  <a:cubicBezTo>
                    <a:pt x="4487" y="589"/>
                    <a:pt x="4487" y="590"/>
                    <a:pt x="4488" y="590"/>
                  </a:cubicBezTo>
                  <a:cubicBezTo>
                    <a:pt x="4488" y="590"/>
                    <a:pt x="4488" y="590"/>
                    <a:pt x="4488" y="590"/>
                  </a:cubicBezTo>
                  <a:cubicBezTo>
                    <a:pt x="4488" y="590"/>
                    <a:pt x="4488" y="590"/>
                    <a:pt x="4488" y="590"/>
                  </a:cubicBezTo>
                  <a:cubicBezTo>
                    <a:pt x="4487" y="593"/>
                    <a:pt x="4486" y="594"/>
                    <a:pt x="4485" y="595"/>
                  </a:cubicBezTo>
                  <a:cubicBezTo>
                    <a:pt x="4484" y="597"/>
                    <a:pt x="4483" y="598"/>
                    <a:pt x="4482" y="599"/>
                  </a:cubicBezTo>
                  <a:cubicBezTo>
                    <a:pt x="4482" y="599"/>
                    <a:pt x="4482" y="599"/>
                    <a:pt x="4482" y="599"/>
                  </a:cubicBezTo>
                  <a:cubicBezTo>
                    <a:pt x="4477" y="609"/>
                    <a:pt x="4474" y="620"/>
                    <a:pt x="4474" y="631"/>
                  </a:cubicBezTo>
                  <a:cubicBezTo>
                    <a:pt x="4474" y="643"/>
                    <a:pt x="4477" y="653"/>
                    <a:pt x="4482" y="664"/>
                  </a:cubicBezTo>
                  <a:cubicBezTo>
                    <a:pt x="4482" y="664"/>
                    <a:pt x="4481" y="665"/>
                    <a:pt x="4480" y="665"/>
                  </a:cubicBezTo>
                  <a:cubicBezTo>
                    <a:pt x="4201" y="892"/>
                    <a:pt x="4201" y="892"/>
                    <a:pt x="4201" y="892"/>
                  </a:cubicBezTo>
                  <a:cubicBezTo>
                    <a:pt x="4200" y="893"/>
                    <a:pt x="4199" y="894"/>
                    <a:pt x="4198" y="895"/>
                  </a:cubicBezTo>
                  <a:cubicBezTo>
                    <a:pt x="4197" y="894"/>
                    <a:pt x="4196" y="893"/>
                    <a:pt x="4195" y="892"/>
                  </a:cubicBezTo>
                  <a:cubicBezTo>
                    <a:pt x="3915" y="665"/>
                    <a:pt x="3915" y="665"/>
                    <a:pt x="3915" y="665"/>
                  </a:cubicBezTo>
                  <a:cubicBezTo>
                    <a:pt x="3914" y="665"/>
                    <a:pt x="3913" y="664"/>
                    <a:pt x="3913" y="664"/>
                  </a:cubicBezTo>
                  <a:cubicBezTo>
                    <a:pt x="3912" y="665"/>
                    <a:pt x="3911" y="666"/>
                    <a:pt x="3910" y="668"/>
                  </a:cubicBezTo>
                  <a:cubicBezTo>
                    <a:pt x="3909" y="669"/>
                    <a:pt x="3908" y="670"/>
                    <a:pt x="3907" y="672"/>
                  </a:cubicBezTo>
                  <a:cubicBezTo>
                    <a:pt x="3906" y="673"/>
                    <a:pt x="3905" y="674"/>
                    <a:pt x="3904" y="677"/>
                  </a:cubicBezTo>
                  <a:cubicBezTo>
                    <a:pt x="3905" y="677"/>
                    <a:pt x="3905" y="678"/>
                    <a:pt x="3906" y="678"/>
                  </a:cubicBezTo>
                  <a:cubicBezTo>
                    <a:pt x="4186" y="905"/>
                    <a:pt x="4186" y="905"/>
                    <a:pt x="4186" y="905"/>
                  </a:cubicBezTo>
                  <a:cubicBezTo>
                    <a:pt x="4187" y="905"/>
                    <a:pt x="4187" y="906"/>
                    <a:pt x="4188" y="906"/>
                  </a:cubicBezTo>
                  <a:cubicBezTo>
                    <a:pt x="4187" y="908"/>
                    <a:pt x="4186" y="909"/>
                    <a:pt x="4185" y="910"/>
                  </a:cubicBezTo>
                  <a:cubicBezTo>
                    <a:pt x="4184" y="912"/>
                    <a:pt x="4183" y="913"/>
                    <a:pt x="4182" y="914"/>
                  </a:cubicBezTo>
                  <a:cubicBezTo>
                    <a:pt x="4177" y="925"/>
                    <a:pt x="4174" y="935"/>
                    <a:pt x="4174" y="947"/>
                  </a:cubicBezTo>
                  <a:cubicBezTo>
                    <a:pt x="4174" y="958"/>
                    <a:pt x="4177" y="969"/>
                    <a:pt x="4182" y="979"/>
                  </a:cubicBezTo>
                  <a:cubicBezTo>
                    <a:pt x="4182" y="979"/>
                    <a:pt x="4181" y="980"/>
                    <a:pt x="4180" y="980"/>
                  </a:cubicBezTo>
                  <a:cubicBezTo>
                    <a:pt x="3900" y="1208"/>
                    <a:pt x="3900" y="1208"/>
                    <a:pt x="3900" y="1208"/>
                  </a:cubicBezTo>
                  <a:cubicBezTo>
                    <a:pt x="3899" y="1209"/>
                    <a:pt x="3898" y="1210"/>
                    <a:pt x="3897" y="1211"/>
                  </a:cubicBezTo>
                  <a:cubicBezTo>
                    <a:pt x="3896" y="1210"/>
                    <a:pt x="3895" y="1209"/>
                    <a:pt x="3894" y="1208"/>
                  </a:cubicBezTo>
                  <a:cubicBezTo>
                    <a:pt x="3615" y="980"/>
                    <a:pt x="3615" y="980"/>
                    <a:pt x="3615" y="980"/>
                  </a:cubicBezTo>
                  <a:cubicBezTo>
                    <a:pt x="3614" y="980"/>
                    <a:pt x="3613" y="979"/>
                    <a:pt x="3613" y="979"/>
                  </a:cubicBezTo>
                  <a:cubicBezTo>
                    <a:pt x="3612" y="980"/>
                    <a:pt x="3611" y="982"/>
                    <a:pt x="3610" y="984"/>
                  </a:cubicBezTo>
                  <a:cubicBezTo>
                    <a:pt x="3609" y="985"/>
                    <a:pt x="3608" y="986"/>
                    <a:pt x="3607" y="988"/>
                  </a:cubicBezTo>
                  <a:cubicBezTo>
                    <a:pt x="3606" y="989"/>
                    <a:pt x="3605" y="990"/>
                    <a:pt x="3604" y="992"/>
                  </a:cubicBezTo>
                  <a:cubicBezTo>
                    <a:pt x="3605" y="992"/>
                    <a:pt x="3605" y="993"/>
                    <a:pt x="3606" y="993"/>
                  </a:cubicBezTo>
                  <a:cubicBezTo>
                    <a:pt x="3885" y="1220"/>
                    <a:pt x="3885" y="1220"/>
                    <a:pt x="3885" y="1220"/>
                  </a:cubicBezTo>
                  <a:cubicBezTo>
                    <a:pt x="3886" y="1220"/>
                    <a:pt x="3886" y="1221"/>
                    <a:pt x="3887" y="1221"/>
                  </a:cubicBezTo>
                  <a:cubicBezTo>
                    <a:pt x="3886" y="1223"/>
                    <a:pt x="3885" y="1224"/>
                    <a:pt x="3884" y="1225"/>
                  </a:cubicBezTo>
                  <a:cubicBezTo>
                    <a:pt x="3883" y="1228"/>
                    <a:pt x="3882" y="1229"/>
                    <a:pt x="3881" y="1230"/>
                  </a:cubicBezTo>
                  <a:cubicBezTo>
                    <a:pt x="3876" y="1240"/>
                    <a:pt x="3873" y="1251"/>
                    <a:pt x="3873" y="1262"/>
                  </a:cubicBezTo>
                  <a:cubicBezTo>
                    <a:pt x="3873" y="1274"/>
                    <a:pt x="3876" y="1284"/>
                    <a:pt x="3881" y="1295"/>
                  </a:cubicBezTo>
                  <a:cubicBezTo>
                    <a:pt x="3881" y="1295"/>
                    <a:pt x="3880" y="1296"/>
                    <a:pt x="3879" y="1296"/>
                  </a:cubicBezTo>
                  <a:cubicBezTo>
                    <a:pt x="3600" y="1523"/>
                    <a:pt x="3600" y="1523"/>
                    <a:pt x="3600" y="1523"/>
                  </a:cubicBezTo>
                  <a:cubicBezTo>
                    <a:pt x="3599" y="1524"/>
                    <a:pt x="3598" y="1525"/>
                    <a:pt x="3597" y="1526"/>
                  </a:cubicBezTo>
                  <a:cubicBezTo>
                    <a:pt x="3596" y="1525"/>
                    <a:pt x="3595" y="1524"/>
                    <a:pt x="3594" y="1523"/>
                  </a:cubicBezTo>
                  <a:cubicBezTo>
                    <a:pt x="3315" y="1296"/>
                    <a:pt x="3315" y="1296"/>
                    <a:pt x="3315" y="1296"/>
                  </a:cubicBezTo>
                  <a:cubicBezTo>
                    <a:pt x="3314" y="1296"/>
                    <a:pt x="3313" y="1295"/>
                    <a:pt x="3313" y="1295"/>
                  </a:cubicBezTo>
                  <a:cubicBezTo>
                    <a:pt x="3312" y="1296"/>
                    <a:pt x="3311" y="1297"/>
                    <a:pt x="3310" y="1299"/>
                  </a:cubicBezTo>
                  <a:cubicBezTo>
                    <a:pt x="3309" y="1300"/>
                    <a:pt x="3308" y="1301"/>
                    <a:pt x="3307" y="1303"/>
                  </a:cubicBezTo>
                  <a:cubicBezTo>
                    <a:pt x="3306" y="1304"/>
                    <a:pt x="3305" y="1305"/>
                    <a:pt x="3304" y="1307"/>
                  </a:cubicBezTo>
                  <a:cubicBezTo>
                    <a:pt x="3305" y="1307"/>
                    <a:pt x="3305" y="1309"/>
                    <a:pt x="3306" y="1309"/>
                  </a:cubicBezTo>
                  <a:cubicBezTo>
                    <a:pt x="3585" y="1536"/>
                    <a:pt x="3585" y="1536"/>
                    <a:pt x="3585" y="1536"/>
                  </a:cubicBezTo>
                  <a:cubicBezTo>
                    <a:pt x="3586" y="1536"/>
                    <a:pt x="3586" y="1537"/>
                    <a:pt x="3587" y="1537"/>
                  </a:cubicBezTo>
                  <a:cubicBezTo>
                    <a:pt x="3586" y="1539"/>
                    <a:pt x="3585" y="1540"/>
                    <a:pt x="3584" y="1541"/>
                  </a:cubicBezTo>
                  <a:cubicBezTo>
                    <a:pt x="3583" y="1543"/>
                    <a:pt x="3582" y="1544"/>
                    <a:pt x="3581" y="1545"/>
                  </a:cubicBezTo>
                  <a:cubicBezTo>
                    <a:pt x="3576" y="1556"/>
                    <a:pt x="3573" y="1566"/>
                    <a:pt x="3573" y="1578"/>
                  </a:cubicBezTo>
                  <a:cubicBezTo>
                    <a:pt x="3573" y="1589"/>
                    <a:pt x="3576" y="1600"/>
                    <a:pt x="3581" y="1610"/>
                  </a:cubicBezTo>
                  <a:cubicBezTo>
                    <a:pt x="3581" y="1610"/>
                    <a:pt x="3580" y="1611"/>
                    <a:pt x="3579" y="1611"/>
                  </a:cubicBezTo>
                  <a:cubicBezTo>
                    <a:pt x="3300" y="1838"/>
                    <a:pt x="3300" y="1838"/>
                    <a:pt x="3300" y="1838"/>
                  </a:cubicBezTo>
                  <a:cubicBezTo>
                    <a:pt x="3299" y="1840"/>
                    <a:pt x="3298" y="1841"/>
                    <a:pt x="3297" y="1842"/>
                  </a:cubicBezTo>
                  <a:cubicBezTo>
                    <a:pt x="3296" y="1841"/>
                    <a:pt x="3295" y="1840"/>
                    <a:pt x="3294" y="1838"/>
                  </a:cubicBezTo>
                  <a:cubicBezTo>
                    <a:pt x="3015" y="1611"/>
                    <a:pt x="3015" y="1611"/>
                    <a:pt x="3015" y="1611"/>
                  </a:cubicBezTo>
                  <a:cubicBezTo>
                    <a:pt x="3014" y="1611"/>
                    <a:pt x="3013" y="1610"/>
                    <a:pt x="3013" y="1610"/>
                  </a:cubicBezTo>
                  <a:cubicBezTo>
                    <a:pt x="3012" y="1611"/>
                    <a:pt x="3011" y="1612"/>
                    <a:pt x="3010" y="1614"/>
                  </a:cubicBezTo>
                  <a:cubicBezTo>
                    <a:pt x="3009" y="1616"/>
                    <a:pt x="3008" y="1617"/>
                    <a:pt x="3007" y="1619"/>
                  </a:cubicBezTo>
                  <a:cubicBezTo>
                    <a:pt x="3006" y="1620"/>
                    <a:pt x="3005" y="1621"/>
                    <a:pt x="3004" y="1623"/>
                  </a:cubicBezTo>
                  <a:cubicBezTo>
                    <a:pt x="3005" y="1623"/>
                    <a:pt x="3005" y="1624"/>
                    <a:pt x="3006" y="1624"/>
                  </a:cubicBezTo>
                  <a:cubicBezTo>
                    <a:pt x="3285" y="1851"/>
                    <a:pt x="3285" y="1851"/>
                    <a:pt x="3285" y="1851"/>
                  </a:cubicBezTo>
                  <a:cubicBezTo>
                    <a:pt x="3286" y="1851"/>
                    <a:pt x="3286" y="1852"/>
                    <a:pt x="3287" y="1852"/>
                  </a:cubicBezTo>
                  <a:cubicBezTo>
                    <a:pt x="3286" y="1854"/>
                    <a:pt x="3285" y="1855"/>
                    <a:pt x="3284" y="1856"/>
                  </a:cubicBezTo>
                  <a:cubicBezTo>
                    <a:pt x="3283" y="1858"/>
                    <a:pt x="3282" y="1859"/>
                    <a:pt x="3281" y="1861"/>
                  </a:cubicBezTo>
                  <a:cubicBezTo>
                    <a:pt x="3276" y="1871"/>
                    <a:pt x="3273" y="1882"/>
                    <a:pt x="3273" y="1893"/>
                  </a:cubicBezTo>
                  <a:cubicBezTo>
                    <a:pt x="3273" y="1905"/>
                    <a:pt x="3276" y="1915"/>
                    <a:pt x="3281" y="1926"/>
                  </a:cubicBezTo>
                  <a:cubicBezTo>
                    <a:pt x="3281" y="1926"/>
                    <a:pt x="3280" y="1927"/>
                    <a:pt x="3279" y="1927"/>
                  </a:cubicBezTo>
                  <a:cubicBezTo>
                    <a:pt x="3000" y="2154"/>
                    <a:pt x="3000" y="2154"/>
                    <a:pt x="3000" y="2154"/>
                  </a:cubicBezTo>
                  <a:cubicBezTo>
                    <a:pt x="2999" y="2155"/>
                    <a:pt x="2998" y="2156"/>
                    <a:pt x="2997" y="2157"/>
                  </a:cubicBezTo>
                  <a:cubicBezTo>
                    <a:pt x="2996" y="2156"/>
                    <a:pt x="2995" y="2155"/>
                    <a:pt x="2994" y="2154"/>
                  </a:cubicBezTo>
                  <a:cubicBezTo>
                    <a:pt x="2715" y="1927"/>
                    <a:pt x="2715" y="1927"/>
                    <a:pt x="2715" y="1927"/>
                  </a:cubicBezTo>
                  <a:cubicBezTo>
                    <a:pt x="2714" y="1927"/>
                    <a:pt x="2713" y="1926"/>
                    <a:pt x="2713" y="1926"/>
                  </a:cubicBezTo>
                  <a:cubicBezTo>
                    <a:pt x="2712" y="1927"/>
                    <a:pt x="2711" y="1928"/>
                    <a:pt x="2710" y="1930"/>
                  </a:cubicBezTo>
                  <a:cubicBezTo>
                    <a:pt x="2709" y="1931"/>
                    <a:pt x="2708" y="1932"/>
                    <a:pt x="2707" y="1934"/>
                  </a:cubicBezTo>
                  <a:cubicBezTo>
                    <a:pt x="2706" y="1935"/>
                    <a:pt x="2705" y="1936"/>
                    <a:pt x="2704" y="1938"/>
                  </a:cubicBezTo>
                  <a:cubicBezTo>
                    <a:pt x="2705" y="1938"/>
                    <a:pt x="2705" y="1939"/>
                    <a:pt x="2706" y="1939"/>
                  </a:cubicBezTo>
                  <a:cubicBezTo>
                    <a:pt x="2985" y="2167"/>
                    <a:pt x="2985" y="2167"/>
                    <a:pt x="2985" y="2167"/>
                  </a:cubicBezTo>
                  <a:cubicBezTo>
                    <a:pt x="2986" y="2167"/>
                    <a:pt x="2986" y="2168"/>
                    <a:pt x="2987" y="2168"/>
                  </a:cubicBezTo>
                  <a:cubicBezTo>
                    <a:pt x="2986" y="2170"/>
                    <a:pt x="2985" y="2171"/>
                    <a:pt x="2984" y="2172"/>
                  </a:cubicBezTo>
                  <a:cubicBezTo>
                    <a:pt x="2983" y="2174"/>
                    <a:pt x="2982" y="2175"/>
                    <a:pt x="2981" y="2176"/>
                  </a:cubicBezTo>
                  <a:cubicBezTo>
                    <a:pt x="2976" y="2187"/>
                    <a:pt x="2973" y="2197"/>
                    <a:pt x="2973" y="2209"/>
                  </a:cubicBezTo>
                  <a:cubicBezTo>
                    <a:pt x="2973" y="2220"/>
                    <a:pt x="2976" y="2231"/>
                    <a:pt x="2981" y="2241"/>
                  </a:cubicBezTo>
                  <a:cubicBezTo>
                    <a:pt x="2981" y="2241"/>
                    <a:pt x="2980" y="2242"/>
                    <a:pt x="2979" y="2242"/>
                  </a:cubicBezTo>
                  <a:cubicBezTo>
                    <a:pt x="2700" y="2469"/>
                    <a:pt x="2700" y="2469"/>
                    <a:pt x="2700" y="2469"/>
                  </a:cubicBezTo>
                  <a:cubicBezTo>
                    <a:pt x="2699" y="2470"/>
                    <a:pt x="2698" y="2471"/>
                    <a:pt x="2697" y="2472"/>
                  </a:cubicBezTo>
                  <a:cubicBezTo>
                    <a:pt x="2696" y="2471"/>
                    <a:pt x="2695" y="2470"/>
                    <a:pt x="2694" y="2469"/>
                  </a:cubicBezTo>
                  <a:cubicBezTo>
                    <a:pt x="2415" y="2242"/>
                    <a:pt x="2415" y="2242"/>
                    <a:pt x="2415" y="2242"/>
                  </a:cubicBezTo>
                  <a:cubicBezTo>
                    <a:pt x="2414" y="2242"/>
                    <a:pt x="2413" y="2241"/>
                    <a:pt x="2413" y="2241"/>
                  </a:cubicBezTo>
                  <a:cubicBezTo>
                    <a:pt x="2412" y="2242"/>
                    <a:pt x="2411" y="2243"/>
                    <a:pt x="2410" y="2245"/>
                  </a:cubicBezTo>
                  <a:cubicBezTo>
                    <a:pt x="2409" y="2246"/>
                    <a:pt x="2408" y="2247"/>
                    <a:pt x="2407" y="2250"/>
                  </a:cubicBezTo>
                  <a:cubicBezTo>
                    <a:pt x="2406" y="2251"/>
                    <a:pt x="2405" y="2252"/>
                    <a:pt x="2404" y="2254"/>
                  </a:cubicBezTo>
                  <a:cubicBezTo>
                    <a:pt x="2405" y="2254"/>
                    <a:pt x="2405" y="2255"/>
                    <a:pt x="2406" y="2255"/>
                  </a:cubicBezTo>
                  <a:cubicBezTo>
                    <a:pt x="2685" y="2482"/>
                    <a:pt x="2685" y="2482"/>
                    <a:pt x="2685" y="2482"/>
                  </a:cubicBezTo>
                  <a:cubicBezTo>
                    <a:pt x="2686" y="2482"/>
                    <a:pt x="2686" y="2483"/>
                    <a:pt x="2687" y="2483"/>
                  </a:cubicBezTo>
                  <a:cubicBezTo>
                    <a:pt x="2686" y="2485"/>
                    <a:pt x="2685" y="2486"/>
                    <a:pt x="2684" y="2487"/>
                  </a:cubicBezTo>
                  <a:cubicBezTo>
                    <a:pt x="2683" y="2489"/>
                    <a:pt x="2682" y="2490"/>
                    <a:pt x="2681" y="2491"/>
                  </a:cubicBezTo>
                  <a:cubicBezTo>
                    <a:pt x="2676" y="2502"/>
                    <a:pt x="2673" y="2512"/>
                    <a:pt x="2673" y="2524"/>
                  </a:cubicBezTo>
                  <a:cubicBezTo>
                    <a:pt x="2673" y="2524"/>
                    <a:pt x="2673" y="2524"/>
                    <a:pt x="2673" y="2524"/>
                  </a:cubicBezTo>
                  <a:cubicBezTo>
                    <a:pt x="2673" y="2536"/>
                    <a:pt x="2676" y="2546"/>
                    <a:pt x="2681" y="2557"/>
                  </a:cubicBezTo>
                  <a:cubicBezTo>
                    <a:pt x="2681" y="2557"/>
                    <a:pt x="2680" y="2558"/>
                    <a:pt x="2679" y="2558"/>
                  </a:cubicBezTo>
                  <a:cubicBezTo>
                    <a:pt x="2399" y="2785"/>
                    <a:pt x="2399" y="2785"/>
                    <a:pt x="2399" y="2785"/>
                  </a:cubicBezTo>
                  <a:cubicBezTo>
                    <a:pt x="2398" y="2786"/>
                    <a:pt x="2397" y="2787"/>
                    <a:pt x="2396" y="2788"/>
                  </a:cubicBezTo>
                  <a:cubicBezTo>
                    <a:pt x="2395" y="2787"/>
                    <a:pt x="2394" y="2786"/>
                    <a:pt x="2393" y="2785"/>
                  </a:cubicBezTo>
                  <a:cubicBezTo>
                    <a:pt x="2114" y="2558"/>
                    <a:pt x="2114" y="2558"/>
                    <a:pt x="2114" y="2558"/>
                  </a:cubicBezTo>
                  <a:cubicBezTo>
                    <a:pt x="2113" y="2558"/>
                    <a:pt x="2112" y="2557"/>
                    <a:pt x="2112" y="2557"/>
                  </a:cubicBezTo>
                  <a:cubicBezTo>
                    <a:pt x="2112" y="2557"/>
                    <a:pt x="2112" y="2557"/>
                    <a:pt x="2112" y="2557"/>
                  </a:cubicBezTo>
                  <a:cubicBezTo>
                    <a:pt x="2111" y="2558"/>
                    <a:pt x="2110" y="2559"/>
                    <a:pt x="2109" y="2561"/>
                  </a:cubicBezTo>
                  <a:cubicBezTo>
                    <a:pt x="2108" y="2562"/>
                    <a:pt x="2107" y="2563"/>
                    <a:pt x="2106" y="2565"/>
                  </a:cubicBezTo>
                  <a:cubicBezTo>
                    <a:pt x="2105" y="2566"/>
                    <a:pt x="2104" y="2567"/>
                    <a:pt x="2103" y="2569"/>
                  </a:cubicBezTo>
                  <a:cubicBezTo>
                    <a:pt x="2104" y="2569"/>
                    <a:pt x="2104" y="2570"/>
                    <a:pt x="2105" y="2570"/>
                  </a:cubicBezTo>
                  <a:cubicBezTo>
                    <a:pt x="2384" y="2797"/>
                    <a:pt x="2384" y="2797"/>
                    <a:pt x="2384" y="2797"/>
                  </a:cubicBezTo>
                  <a:cubicBezTo>
                    <a:pt x="2385" y="2797"/>
                    <a:pt x="2385" y="2798"/>
                    <a:pt x="2386" y="2798"/>
                  </a:cubicBezTo>
                  <a:cubicBezTo>
                    <a:pt x="2386" y="2798"/>
                    <a:pt x="2386" y="2799"/>
                    <a:pt x="2386" y="2799"/>
                  </a:cubicBezTo>
                  <a:cubicBezTo>
                    <a:pt x="2386" y="2799"/>
                    <a:pt x="2387" y="2799"/>
                    <a:pt x="2387" y="2799"/>
                  </a:cubicBezTo>
                  <a:cubicBezTo>
                    <a:pt x="2386" y="2801"/>
                    <a:pt x="2385" y="2802"/>
                    <a:pt x="2384" y="2803"/>
                  </a:cubicBezTo>
                  <a:cubicBezTo>
                    <a:pt x="2383" y="2806"/>
                    <a:pt x="2382" y="2807"/>
                    <a:pt x="2381" y="2808"/>
                  </a:cubicBezTo>
                  <a:cubicBezTo>
                    <a:pt x="2381" y="2808"/>
                    <a:pt x="2381" y="2807"/>
                    <a:pt x="2380" y="2807"/>
                  </a:cubicBezTo>
                  <a:cubicBezTo>
                    <a:pt x="2375" y="2817"/>
                    <a:pt x="2372" y="2828"/>
                    <a:pt x="2372" y="2839"/>
                  </a:cubicBezTo>
                  <a:cubicBezTo>
                    <a:pt x="2372" y="2851"/>
                    <a:pt x="2375" y="2861"/>
                    <a:pt x="2380" y="2872"/>
                  </a:cubicBezTo>
                  <a:cubicBezTo>
                    <a:pt x="2380" y="2872"/>
                    <a:pt x="2379" y="2873"/>
                    <a:pt x="2378" y="2873"/>
                  </a:cubicBezTo>
                  <a:cubicBezTo>
                    <a:pt x="2099" y="3100"/>
                    <a:pt x="2099" y="3100"/>
                    <a:pt x="2099" y="3100"/>
                  </a:cubicBezTo>
                  <a:cubicBezTo>
                    <a:pt x="2098" y="3101"/>
                    <a:pt x="2097" y="3102"/>
                    <a:pt x="2096" y="3103"/>
                  </a:cubicBezTo>
                  <a:cubicBezTo>
                    <a:pt x="2096" y="3103"/>
                    <a:pt x="2096" y="3104"/>
                    <a:pt x="2096" y="3104"/>
                  </a:cubicBezTo>
                  <a:cubicBezTo>
                    <a:pt x="2095" y="3103"/>
                    <a:pt x="2094" y="3102"/>
                    <a:pt x="2093" y="3101"/>
                  </a:cubicBezTo>
                  <a:cubicBezTo>
                    <a:pt x="1814" y="2874"/>
                    <a:pt x="1814" y="2874"/>
                    <a:pt x="1814" y="2874"/>
                  </a:cubicBezTo>
                  <a:cubicBezTo>
                    <a:pt x="1813" y="2874"/>
                    <a:pt x="1812" y="2873"/>
                    <a:pt x="1812" y="2873"/>
                  </a:cubicBezTo>
                  <a:cubicBezTo>
                    <a:pt x="1812" y="2873"/>
                    <a:pt x="1812" y="2873"/>
                    <a:pt x="1812" y="2873"/>
                  </a:cubicBezTo>
                  <a:cubicBezTo>
                    <a:pt x="1812" y="2873"/>
                    <a:pt x="1812" y="2873"/>
                    <a:pt x="1812" y="2873"/>
                  </a:cubicBezTo>
                  <a:cubicBezTo>
                    <a:pt x="1811" y="2874"/>
                    <a:pt x="1810" y="2875"/>
                    <a:pt x="1809" y="2877"/>
                  </a:cubicBezTo>
                  <a:cubicBezTo>
                    <a:pt x="1808" y="2878"/>
                    <a:pt x="1807" y="2879"/>
                    <a:pt x="1806" y="2881"/>
                  </a:cubicBezTo>
                  <a:cubicBezTo>
                    <a:pt x="1805" y="2882"/>
                    <a:pt x="1804" y="2883"/>
                    <a:pt x="1803" y="2885"/>
                  </a:cubicBezTo>
                  <a:cubicBezTo>
                    <a:pt x="1804" y="2885"/>
                    <a:pt x="1804" y="2886"/>
                    <a:pt x="1805" y="2886"/>
                  </a:cubicBezTo>
                  <a:cubicBezTo>
                    <a:pt x="2084" y="3113"/>
                    <a:pt x="2084" y="3113"/>
                    <a:pt x="2084" y="3113"/>
                  </a:cubicBezTo>
                  <a:cubicBezTo>
                    <a:pt x="2085" y="3113"/>
                    <a:pt x="2085" y="3114"/>
                    <a:pt x="2086" y="3114"/>
                  </a:cubicBezTo>
                  <a:cubicBezTo>
                    <a:pt x="2086" y="3114"/>
                    <a:pt x="2086" y="3114"/>
                    <a:pt x="2086" y="3114"/>
                  </a:cubicBezTo>
                  <a:cubicBezTo>
                    <a:pt x="2086" y="3114"/>
                    <a:pt x="2086" y="3114"/>
                    <a:pt x="2086" y="3114"/>
                  </a:cubicBezTo>
                  <a:cubicBezTo>
                    <a:pt x="2085" y="3117"/>
                    <a:pt x="2084" y="3118"/>
                    <a:pt x="2083" y="3119"/>
                  </a:cubicBezTo>
                  <a:cubicBezTo>
                    <a:pt x="2082" y="3121"/>
                    <a:pt x="2081" y="3122"/>
                    <a:pt x="2080" y="3123"/>
                  </a:cubicBezTo>
                  <a:cubicBezTo>
                    <a:pt x="2080" y="3123"/>
                    <a:pt x="2080" y="3123"/>
                    <a:pt x="2080" y="3123"/>
                  </a:cubicBezTo>
                  <a:cubicBezTo>
                    <a:pt x="2075" y="3133"/>
                    <a:pt x="2072" y="3144"/>
                    <a:pt x="2072" y="3155"/>
                  </a:cubicBezTo>
                  <a:cubicBezTo>
                    <a:pt x="2072" y="3167"/>
                    <a:pt x="2075" y="3178"/>
                    <a:pt x="2080" y="3188"/>
                  </a:cubicBezTo>
                  <a:cubicBezTo>
                    <a:pt x="2080" y="3188"/>
                    <a:pt x="2079" y="3189"/>
                    <a:pt x="2078" y="3189"/>
                  </a:cubicBezTo>
                  <a:cubicBezTo>
                    <a:pt x="1799" y="3416"/>
                    <a:pt x="1799" y="3416"/>
                    <a:pt x="1799" y="3416"/>
                  </a:cubicBezTo>
                  <a:cubicBezTo>
                    <a:pt x="1798" y="3417"/>
                    <a:pt x="1797" y="3418"/>
                    <a:pt x="1796" y="3419"/>
                  </a:cubicBezTo>
                  <a:cubicBezTo>
                    <a:pt x="1795" y="3418"/>
                    <a:pt x="1794" y="3417"/>
                    <a:pt x="1793" y="3416"/>
                  </a:cubicBezTo>
                  <a:cubicBezTo>
                    <a:pt x="1513" y="3189"/>
                    <a:pt x="1513" y="3189"/>
                    <a:pt x="1513" y="3189"/>
                  </a:cubicBezTo>
                  <a:cubicBezTo>
                    <a:pt x="1512" y="3189"/>
                    <a:pt x="1511" y="3188"/>
                    <a:pt x="1511" y="3188"/>
                  </a:cubicBezTo>
                  <a:cubicBezTo>
                    <a:pt x="1510" y="3189"/>
                    <a:pt x="1509" y="3190"/>
                    <a:pt x="1508" y="3192"/>
                  </a:cubicBezTo>
                  <a:cubicBezTo>
                    <a:pt x="1508" y="3193"/>
                    <a:pt x="1507" y="3193"/>
                    <a:pt x="1507" y="3194"/>
                  </a:cubicBezTo>
                  <a:cubicBezTo>
                    <a:pt x="1507" y="3194"/>
                    <a:pt x="1507" y="3194"/>
                    <a:pt x="1507" y="3194"/>
                  </a:cubicBezTo>
                  <a:cubicBezTo>
                    <a:pt x="1506" y="3195"/>
                    <a:pt x="1506" y="3195"/>
                    <a:pt x="1505" y="3196"/>
                  </a:cubicBezTo>
                  <a:cubicBezTo>
                    <a:pt x="1505" y="3197"/>
                    <a:pt x="1504" y="3197"/>
                    <a:pt x="1504" y="3198"/>
                  </a:cubicBezTo>
                  <a:cubicBezTo>
                    <a:pt x="1504" y="3198"/>
                    <a:pt x="1504" y="3198"/>
                    <a:pt x="1504" y="3198"/>
                  </a:cubicBezTo>
                  <a:cubicBezTo>
                    <a:pt x="1503" y="3199"/>
                    <a:pt x="1503" y="3200"/>
                    <a:pt x="1502" y="3201"/>
                  </a:cubicBezTo>
                  <a:cubicBezTo>
                    <a:pt x="1503" y="3201"/>
                    <a:pt x="1503" y="3202"/>
                    <a:pt x="1504" y="3202"/>
                  </a:cubicBezTo>
                  <a:cubicBezTo>
                    <a:pt x="1784" y="3429"/>
                    <a:pt x="1784" y="3429"/>
                    <a:pt x="1784" y="3429"/>
                  </a:cubicBezTo>
                  <a:cubicBezTo>
                    <a:pt x="1785" y="3429"/>
                    <a:pt x="1785" y="3430"/>
                    <a:pt x="1786" y="3430"/>
                  </a:cubicBezTo>
                  <a:cubicBezTo>
                    <a:pt x="1786" y="3430"/>
                    <a:pt x="1786" y="3430"/>
                    <a:pt x="1786" y="3430"/>
                  </a:cubicBezTo>
                  <a:cubicBezTo>
                    <a:pt x="1786" y="3430"/>
                    <a:pt x="1786" y="3430"/>
                    <a:pt x="1786" y="3430"/>
                  </a:cubicBezTo>
                  <a:cubicBezTo>
                    <a:pt x="1785" y="3432"/>
                    <a:pt x="1784" y="3433"/>
                    <a:pt x="1783" y="3434"/>
                  </a:cubicBezTo>
                  <a:cubicBezTo>
                    <a:pt x="1782" y="3436"/>
                    <a:pt x="1781" y="3437"/>
                    <a:pt x="1780" y="3438"/>
                  </a:cubicBezTo>
                  <a:cubicBezTo>
                    <a:pt x="1775" y="3449"/>
                    <a:pt x="1772" y="3459"/>
                    <a:pt x="1772" y="3471"/>
                  </a:cubicBezTo>
                  <a:cubicBezTo>
                    <a:pt x="1772" y="3482"/>
                    <a:pt x="1775" y="3493"/>
                    <a:pt x="1780" y="3503"/>
                  </a:cubicBezTo>
                  <a:cubicBezTo>
                    <a:pt x="1780" y="3503"/>
                    <a:pt x="1779" y="3505"/>
                    <a:pt x="1778" y="3505"/>
                  </a:cubicBezTo>
                  <a:cubicBezTo>
                    <a:pt x="1498" y="3732"/>
                    <a:pt x="1498" y="3732"/>
                    <a:pt x="1498" y="3732"/>
                  </a:cubicBezTo>
                  <a:cubicBezTo>
                    <a:pt x="1497" y="3733"/>
                    <a:pt x="1496" y="3734"/>
                    <a:pt x="1495" y="3735"/>
                  </a:cubicBezTo>
                  <a:cubicBezTo>
                    <a:pt x="1494" y="3734"/>
                    <a:pt x="1493" y="3733"/>
                    <a:pt x="1492" y="3732"/>
                  </a:cubicBezTo>
                  <a:cubicBezTo>
                    <a:pt x="1213" y="3505"/>
                    <a:pt x="1213" y="3505"/>
                    <a:pt x="1213" y="3505"/>
                  </a:cubicBezTo>
                  <a:cubicBezTo>
                    <a:pt x="1212" y="3505"/>
                    <a:pt x="1211" y="3503"/>
                    <a:pt x="1211" y="3503"/>
                  </a:cubicBezTo>
                  <a:cubicBezTo>
                    <a:pt x="1210" y="3505"/>
                    <a:pt x="1209" y="3506"/>
                    <a:pt x="1208" y="3508"/>
                  </a:cubicBezTo>
                  <a:cubicBezTo>
                    <a:pt x="1207" y="3509"/>
                    <a:pt x="1206" y="3510"/>
                    <a:pt x="1205" y="3512"/>
                  </a:cubicBezTo>
                  <a:cubicBezTo>
                    <a:pt x="1204" y="3513"/>
                    <a:pt x="1203" y="3514"/>
                    <a:pt x="1202" y="3516"/>
                  </a:cubicBezTo>
                  <a:cubicBezTo>
                    <a:pt x="1203" y="3516"/>
                    <a:pt x="1203" y="3517"/>
                    <a:pt x="1204" y="3517"/>
                  </a:cubicBezTo>
                  <a:cubicBezTo>
                    <a:pt x="1483" y="3744"/>
                    <a:pt x="1483" y="3744"/>
                    <a:pt x="1483" y="3744"/>
                  </a:cubicBezTo>
                  <a:cubicBezTo>
                    <a:pt x="1484" y="3744"/>
                    <a:pt x="1484" y="3745"/>
                    <a:pt x="1485" y="3745"/>
                  </a:cubicBezTo>
                  <a:cubicBezTo>
                    <a:pt x="1484" y="3747"/>
                    <a:pt x="1483" y="3748"/>
                    <a:pt x="1482" y="3750"/>
                  </a:cubicBezTo>
                  <a:cubicBezTo>
                    <a:pt x="1481" y="3752"/>
                    <a:pt x="1480" y="3753"/>
                    <a:pt x="1479" y="3754"/>
                  </a:cubicBezTo>
                  <a:cubicBezTo>
                    <a:pt x="1474" y="3764"/>
                    <a:pt x="1471" y="3775"/>
                    <a:pt x="1471" y="3786"/>
                  </a:cubicBezTo>
                  <a:cubicBezTo>
                    <a:pt x="1471" y="3798"/>
                    <a:pt x="1474" y="3808"/>
                    <a:pt x="1479" y="3819"/>
                  </a:cubicBezTo>
                  <a:cubicBezTo>
                    <a:pt x="1479" y="3819"/>
                    <a:pt x="1478" y="3820"/>
                    <a:pt x="1477" y="3820"/>
                  </a:cubicBezTo>
                  <a:cubicBezTo>
                    <a:pt x="1198" y="4047"/>
                    <a:pt x="1198" y="4047"/>
                    <a:pt x="1198" y="4047"/>
                  </a:cubicBezTo>
                  <a:cubicBezTo>
                    <a:pt x="1197" y="4048"/>
                    <a:pt x="1196" y="4049"/>
                    <a:pt x="1195" y="4050"/>
                  </a:cubicBezTo>
                  <a:cubicBezTo>
                    <a:pt x="1194" y="4049"/>
                    <a:pt x="1193" y="4048"/>
                    <a:pt x="1192" y="4047"/>
                  </a:cubicBezTo>
                  <a:cubicBezTo>
                    <a:pt x="912" y="3820"/>
                    <a:pt x="912" y="3820"/>
                    <a:pt x="912" y="3820"/>
                  </a:cubicBezTo>
                  <a:cubicBezTo>
                    <a:pt x="911" y="3820"/>
                    <a:pt x="910" y="3819"/>
                    <a:pt x="910" y="3819"/>
                  </a:cubicBezTo>
                  <a:cubicBezTo>
                    <a:pt x="909" y="3820"/>
                    <a:pt x="908" y="3821"/>
                    <a:pt x="907" y="3823"/>
                  </a:cubicBezTo>
                  <a:cubicBezTo>
                    <a:pt x="906" y="3824"/>
                    <a:pt x="905" y="3825"/>
                    <a:pt x="904" y="3827"/>
                  </a:cubicBezTo>
                  <a:cubicBezTo>
                    <a:pt x="903" y="3828"/>
                    <a:pt x="902" y="3829"/>
                    <a:pt x="901" y="3832"/>
                  </a:cubicBezTo>
                  <a:cubicBezTo>
                    <a:pt x="902" y="3832"/>
                    <a:pt x="902" y="3833"/>
                    <a:pt x="903" y="3833"/>
                  </a:cubicBezTo>
                  <a:cubicBezTo>
                    <a:pt x="1183" y="4060"/>
                    <a:pt x="1183" y="4060"/>
                    <a:pt x="1183" y="4060"/>
                  </a:cubicBezTo>
                  <a:cubicBezTo>
                    <a:pt x="1184" y="4060"/>
                    <a:pt x="1184" y="4061"/>
                    <a:pt x="1185" y="4061"/>
                  </a:cubicBezTo>
                  <a:cubicBezTo>
                    <a:pt x="1184" y="4063"/>
                    <a:pt x="1183" y="4064"/>
                    <a:pt x="1182" y="4065"/>
                  </a:cubicBezTo>
                  <a:cubicBezTo>
                    <a:pt x="1181" y="4067"/>
                    <a:pt x="1180" y="4068"/>
                    <a:pt x="1179" y="4069"/>
                  </a:cubicBezTo>
                  <a:cubicBezTo>
                    <a:pt x="1174" y="4080"/>
                    <a:pt x="1171" y="4090"/>
                    <a:pt x="1171" y="4102"/>
                  </a:cubicBezTo>
                  <a:cubicBezTo>
                    <a:pt x="1171" y="4113"/>
                    <a:pt x="1174" y="4124"/>
                    <a:pt x="1179" y="4134"/>
                  </a:cubicBezTo>
                  <a:cubicBezTo>
                    <a:pt x="1179" y="4134"/>
                    <a:pt x="1178" y="4135"/>
                    <a:pt x="1177" y="4135"/>
                  </a:cubicBezTo>
                  <a:cubicBezTo>
                    <a:pt x="897" y="4363"/>
                    <a:pt x="897" y="4363"/>
                    <a:pt x="897" y="4363"/>
                  </a:cubicBezTo>
                  <a:cubicBezTo>
                    <a:pt x="896" y="4364"/>
                    <a:pt x="895" y="4365"/>
                    <a:pt x="894" y="4366"/>
                  </a:cubicBezTo>
                  <a:cubicBezTo>
                    <a:pt x="893" y="4365"/>
                    <a:pt x="892" y="4364"/>
                    <a:pt x="891" y="4363"/>
                  </a:cubicBezTo>
                  <a:cubicBezTo>
                    <a:pt x="612" y="4135"/>
                    <a:pt x="612" y="4135"/>
                    <a:pt x="612" y="4135"/>
                  </a:cubicBezTo>
                  <a:cubicBezTo>
                    <a:pt x="611" y="4135"/>
                    <a:pt x="610" y="4134"/>
                    <a:pt x="610" y="4134"/>
                  </a:cubicBezTo>
                  <a:cubicBezTo>
                    <a:pt x="609" y="4135"/>
                    <a:pt x="608" y="4136"/>
                    <a:pt x="607" y="4139"/>
                  </a:cubicBezTo>
                  <a:cubicBezTo>
                    <a:pt x="606" y="4140"/>
                    <a:pt x="605" y="4141"/>
                    <a:pt x="604" y="4143"/>
                  </a:cubicBezTo>
                  <a:cubicBezTo>
                    <a:pt x="603" y="4144"/>
                    <a:pt x="602" y="4145"/>
                    <a:pt x="601" y="4147"/>
                  </a:cubicBezTo>
                  <a:cubicBezTo>
                    <a:pt x="602" y="4147"/>
                    <a:pt x="602" y="4148"/>
                    <a:pt x="603" y="4148"/>
                  </a:cubicBezTo>
                  <a:cubicBezTo>
                    <a:pt x="882" y="4375"/>
                    <a:pt x="882" y="4375"/>
                    <a:pt x="882" y="4375"/>
                  </a:cubicBezTo>
                  <a:cubicBezTo>
                    <a:pt x="883" y="4375"/>
                    <a:pt x="883" y="4376"/>
                    <a:pt x="884" y="4376"/>
                  </a:cubicBezTo>
                  <a:cubicBezTo>
                    <a:pt x="883" y="4378"/>
                    <a:pt x="882" y="4379"/>
                    <a:pt x="881" y="4380"/>
                  </a:cubicBezTo>
                  <a:cubicBezTo>
                    <a:pt x="880" y="4383"/>
                    <a:pt x="879" y="4384"/>
                    <a:pt x="878" y="4385"/>
                  </a:cubicBezTo>
                  <a:cubicBezTo>
                    <a:pt x="873" y="4395"/>
                    <a:pt x="870" y="4406"/>
                    <a:pt x="870" y="4417"/>
                  </a:cubicBezTo>
                  <a:cubicBezTo>
                    <a:pt x="870" y="4429"/>
                    <a:pt x="873" y="4439"/>
                    <a:pt x="878" y="4450"/>
                  </a:cubicBezTo>
                  <a:cubicBezTo>
                    <a:pt x="878" y="4450"/>
                    <a:pt x="877" y="4451"/>
                    <a:pt x="876" y="4451"/>
                  </a:cubicBezTo>
                  <a:cubicBezTo>
                    <a:pt x="597" y="4678"/>
                    <a:pt x="597" y="4678"/>
                    <a:pt x="597" y="4678"/>
                  </a:cubicBezTo>
                  <a:cubicBezTo>
                    <a:pt x="596" y="4679"/>
                    <a:pt x="595" y="4680"/>
                    <a:pt x="594" y="4681"/>
                  </a:cubicBezTo>
                  <a:cubicBezTo>
                    <a:pt x="593" y="4680"/>
                    <a:pt x="592" y="4679"/>
                    <a:pt x="591" y="4678"/>
                  </a:cubicBezTo>
                  <a:cubicBezTo>
                    <a:pt x="312" y="4451"/>
                    <a:pt x="312" y="4451"/>
                    <a:pt x="312" y="4451"/>
                  </a:cubicBezTo>
                  <a:cubicBezTo>
                    <a:pt x="311" y="4451"/>
                    <a:pt x="310" y="4450"/>
                    <a:pt x="310" y="4450"/>
                  </a:cubicBezTo>
                  <a:cubicBezTo>
                    <a:pt x="309" y="4451"/>
                    <a:pt x="307" y="4452"/>
                    <a:pt x="307" y="4454"/>
                  </a:cubicBezTo>
                  <a:cubicBezTo>
                    <a:pt x="306" y="4455"/>
                    <a:pt x="305" y="4456"/>
                    <a:pt x="304" y="4458"/>
                  </a:cubicBezTo>
                  <a:cubicBezTo>
                    <a:pt x="303" y="4459"/>
                    <a:pt x="302" y="4460"/>
                    <a:pt x="300" y="4462"/>
                  </a:cubicBezTo>
                  <a:cubicBezTo>
                    <a:pt x="302" y="4462"/>
                    <a:pt x="302" y="4463"/>
                    <a:pt x="303" y="4463"/>
                  </a:cubicBezTo>
                  <a:cubicBezTo>
                    <a:pt x="582" y="4691"/>
                    <a:pt x="582" y="4691"/>
                    <a:pt x="582" y="4691"/>
                  </a:cubicBezTo>
                  <a:cubicBezTo>
                    <a:pt x="583" y="4691"/>
                    <a:pt x="583" y="4692"/>
                    <a:pt x="584" y="4692"/>
                  </a:cubicBezTo>
                  <a:cubicBezTo>
                    <a:pt x="583" y="4694"/>
                    <a:pt x="582" y="4695"/>
                    <a:pt x="581" y="4696"/>
                  </a:cubicBezTo>
                  <a:cubicBezTo>
                    <a:pt x="580" y="4698"/>
                    <a:pt x="579" y="4699"/>
                    <a:pt x="578" y="4700"/>
                  </a:cubicBezTo>
                  <a:cubicBezTo>
                    <a:pt x="573" y="4711"/>
                    <a:pt x="570" y="4721"/>
                    <a:pt x="570" y="4733"/>
                  </a:cubicBezTo>
                  <a:cubicBezTo>
                    <a:pt x="570" y="4744"/>
                    <a:pt x="573" y="4755"/>
                    <a:pt x="578" y="4765"/>
                  </a:cubicBezTo>
                  <a:cubicBezTo>
                    <a:pt x="578" y="4765"/>
                    <a:pt x="577" y="4766"/>
                    <a:pt x="576" y="4766"/>
                  </a:cubicBezTo>
                  <a:cubicBezTo>
                    <a:pt x="297" y="4993"/>
                    <a:pt x="297" y="4993"/>
                    <a:pt x="297" y="4993"/>
                  </a:cubicBezTo>
                  <a:cubicBezTo>
                    <a:pt x="295" y="4994"/>
                    <a:pt x="294" y="4996"/>
                    <a:pt x="293" y="4997"/>
                  </a:cubicBezTo>
                  <a:cubicBezTo>
                    <a:pt x="292" y="4996"/>
                    <a:pt x="291" y="4994"/>
                    <a:pt x="290" y="4993"/>
                  </a:cubicBezTo>
                  <a:cubicBezTo>
                    <a:pt x="11" y="4766"/>
                    <a:pt x="11" y="4766"/>
                    <a:pt x="11" y="4766"/>
                  </a:cubicBezTo>
                  <a:cubicBezTo>
                    <a:pt x="10" y="4766"/>
                    <a:pt x="9" y="4765"/>
                    <a:pt x="9" y="4765"/>
                  </a:cubicBezTo>
                  <a:cubicBezTo>
                    <a:pt x="8" y="4766"/>
                    <a:pt x="7" y="4767"/>
                    <a:pt x="6" y="4769"/>
                  </a:cubicBezTo>
                  <a:cubicBezTo>
                    <a:pt x="5" y="4770"/>
                    <a:pt x="4" y="4772"/>
                    <a:pt x="3" y="4774"/>
                  </a:cubicBezTo>
                  <a:cubicBezTo>
                    <a:pt x="2" y="4775"/>
                    <a:pt x="1" y="4776"/>
                    <a:pt x="0" y="4778"/>
                  </a:cubicBezTo>
                  <a:cubicBezTo>
                    <a:pt x="1" y="4778"/>
                    <a:pt x="1" y="4779"/>
                    <a:pt x="2" y="4779"/>
                  </a:cubicBezTo>
                  <a:cubicBezTo>
                    <a:pt x="281" y="5006"/>
                    <a:pt x="281" y="5006"/>
                    <a:pt x="281" y="5006"/>
                  </a:cubicBezTo>
                  <a:cubicBezTo>
                    <a:pt x="282" y="5006"/>
                    <a:pt x="282" y="5007"/>
                    <a:pt x="283" y="5007"/>
                  </a:cubicBezTo>
                  <a:cubicBezTo>
                    <a:pt x="282" y="5009"/>
                    <a:pt x="281" y="5010"/>
                    <a:pt x="280" y="5011"/>
                  </a:cubicBezTo>
                  <a:cubicBezTo>
                    <a:pt x="279" y="5013"/>
                    <a:pt x="278" y="5014"/>
                    <a:pt x="277" y="5015"/>
                  </a:cubicBezTo>
                  <a:cubicBezTo>
                    <a:pt x="272" y="5026"/>
                    <a:pt x="269" y="5037"/>
                    <a:pt x="269" y="5048"/>
                  </a:cubicBezTo>
                  <a:cubicBezTo>
                    <a:pt x="274" y="5048"/>
                    <a:pt x="274" y="5048"/>
                    <a:pt x="274" y="5048"/>
                  </a:cubicBezTo>
                  <a:cubicBezTo>
                    <a:pt x="278" y="5048"/>
                    <a:pt x="278" y="5048"/>
                    <a:pt x="278" y="5048"/>
                  </a:cubicBezTo>
                  <a:cubicBezTo>
                    <a:pt x="283" y="5048"/>
                    <a:pt x="283" y="5048"/>
                    <a:pt x="283" y="5048"/>
                  </a:cubicBezTo>
                  <a:cubicBezTo>
                    <a:pt x="283" y="5042"/>
                    <a:pt x="285" y="5034"/>
                    <a:pt x="287" y="5028"/>
                  </a:cubicBezTo>
                  <a:cubicBezTo>
                    <a:pt x="288" y="5027"/>
                    <a:pt x="289" y="5025"/>
                    <a:pt x="290" y="5023"/>
                  </a:cubicBezTo>
                  <a:cubicBezTo>
                    <a:pt x="291" y="5022"/>
                    <a:pt x="292" y="5020"/>
                    <a:pt x="293" y="5019"/>
                  </a:cubicBezTo>
                  <a:cubicBezTo>
                    <a:pt x="294" y="5018"/>
                    <a:pt x="295" y="5015"/>
                    <a:pt x="297" y="5014"/>
                  </a:cubicBezTo>
                  <a:cubicBezTo>
                    <a:pt x="297" y="5013"/>
                    <a:pt x="298" y="5012"/>
                    <a:pt x="300" y="5010"/>
                  </a:cubicBezTo>
                  <a:cubicBezTo>
                    <a:pt x="302" y="5009"/>
                    <a:pt x="303" y="5008"/>
                    <a:pt x="304" y="5007"/>
                  </a:cubicBezTo>
                  <a:cubicBezTo>
                    <a:pt x="305" y="5007"/>
                    <a:pt x="305" y="5006"/>
                    <a:pt x="306" y="5006"/>
                  </a:cubicBezTo>
                  <a:cubicBezTo>
                    <a:pt x="585" y="4779"/>
                    <a:pt x="585" y="4779"/>
                    <a:pt x="585" y="4779"/>
                  </a:cubicBezTo>
                  <a:cubicBezTo>
                    <a:pt x="585" y="4779"/>
                    <a:pt x="585" y="4779"/>
                    <a:pt x="585" y="4779"/>
                  </a:cubicBezTo>
                  <a:cubicBezTo>
                    <a:pt x="585" y="4779"/>
                    <a:pt x="585" y="4779"/>
                    <a:pt x="585" y="4779"/>
                  </a:cubicBezTo>
                  <a:cubicBezTo>
                    <a:pt x="586" y="4779"/>
                    <a:pt x="586" y="4778"/>
                    <a:pt x="587" y="4778"/>
                  </a:cubicBezTo>
                  <a:cubicBezTo>
                    <a:pt x="588" y="4777"/>
                    <a:pt x="589" y="4775"/>
                    <a:pt x="591" y="4774"/>
                  </a:cubicBezTo>
                  <a:cubicBezTo>
                    <a:pt x="592" y="4773"/>
                    <a:pt x="593" y="4772"/>
                    <a:pt x="594" y="4770"/>
                  </a:cubicBezTo>
                  <a:cubicBezTo>
                    <a:pt x="595" y="4769"/>
                    <a:pt x="596" y="4767"/>
                    <a:pt x="597" y="4766"/>
                  </a:cubicBezTo>
                  <a:cubicBezTo>
                    <a:pt x="598" y="4765"/>
                    <a:pt x="599" y="4763"/>
                    <a:pt x="600" y="4762"/>
                  </a:cubicBezTo>
                  <a:cubicBezTo>
                    <a:pt x="601" y="4760"/>
                    <a:pt x="602" y="4759"/>
                    <a:pt x="603" y="4757"/>
                  </a:cubicBezTo>
                  <a:cubicBezTo>
                    <a:pt x="607" y="4749"/>
                    <a:pt x="609" y="4741"/>
                    <a:pt x="609" y="47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3" name="Freeform 130"/>
            <p:cNvSpPr>
              <a:spLocks/>
            </p:cNvSpPr>
            <p:nvPr/>
          </p:nvSpPr>
          <p:spPr bwMode="auto">
            <a:xfrm>
              <a:off x="533400" y="1674813"/>
              <a:ext cx="3252788" cy="3214687"/>
            </a:xfrm>
            <a:custGeom>
              <a:avLst/>
              <a:gdLst>
                <a:gd name="T0" fmla="*/ 591 w 5113"/>
                <a:gd name="T1" fmla="*/ 4707 h 5048"/>
                <a:gd name="T2" fmla="*/ 903 w 5113"/>
                <a:gd name="T3" fmla="*/ 4441 h 5048"/>
                <a:gd name="T4" fmla="*/ 891 w 5113"/>
                <a:gd name="T5" fmla="*/ 4392 h 5048"/>
                <a:gd name="T6" fmla="*/ 1204 w 5113"/>
                <a:gd name="T7" fmla="*/ 4125 h 5048"/>
                <a:gd name="T8" fmla="*/ 1192 w 5113"/>
                <a:gd name="T9" fmla="*/ 4076 h 5048"/>
                <a:gd name="T10" fmla="*/ 1501 w 5113"/>
                <a:gd name="T11" fmla="*/ 3816 h 5048"/>
                <a:gd name="T12" fmla="*/ 1489 w 5113"/>
                <a:gd name="T13" fmla="*/ 3805 h 5048"/>
                <a:gd name="T14" fmla="*/ 1792 w 5113"/>
                <a:gd name="T15" fmla="*/ 3512 h 5048"/>
                <a:gd name="T16" fmla="*/ 1789 w 5113"/>
                <a:gd name="T17" fmla="*/ 3491 h 5048"/>
                <a:gd name="T18" fmla="*/ 2092 w 5113"/>
                <a:gd name="T19" fmla="*/ 3196 h 5048"/>
                <a:gd name="T20" fmla="*/ 2090 w 5113"/>
                <a:gd name="T21" fmla="*/ 3175 h 5048"/>
                <a:gd name="T22" fmla="*/ 2392 w 5113"/>
                <a:gd name="T23" fmla="*/ 2881 h 5048"/>
                <a:gd name="T24" fmla="*/ 2390 w 5113"/>
                <a:gd name="T25" fmla="*/ 2859 h 5048"/>
                <a:gd name="T26" fmla="*/ 2693 w 5113"/>
                <a:gd name="T27" fmla="*/ 2565 h 5048"/>
                <a:gd name="T28" fmla="*/ 2694 w 5113"/>
                <a:gd name="T29" fmla="*/ 2537 h 5048"/>
                <a:gd name="T30" fmla="*/ 2709 w 5113"/>
                <a:gd name="T31" fmla="*/ 2482 h 5048"/>
                <a:gd name="T32" fmla="*/ 2997 w 5113"/>
                <a:gd name="T33" fmla="*/ 2209 h 5048"/>
                <a:gd name="T34" fmla="*/ 3009 w 5113"/>
                <a:gd name="T35" fmla="*/ 2166 h 5048"/>
                <a:gd name="T36" fmla="*/ 3297 w 5113"/>
                <a:gd name="T37" fmla="*/ 1893 h 5048"/>
                <a:gd name="T38" fmla="*/ 3309 w 5113"/>
                <a:gd name="T39" fmla="*/ 1851 h 5048"/>
                <a:gd name="T40" fmla="*/ 3600 w 5113"/>
                <a:gd name="T41" fmla="*/ 1564 h 5048"/>
                <a:gd name="T42" fmla="*/ 3609 w 5113"/>
                <a:gd name="T43" fmla="*/ 1535 h 5048"/>
                <a:gd name="T44" fmla="*/ 3900 w 5113"/>
                <a:gd name="T45" fmla="*/ 1249 h 5048"/>
                <a:gd name="T46" fmla="*/ 3897 w 5113"/>
                <a:gd name="T47" fmla="*/ 1233 h 5048"/>
                <a:gd name="T48" fmla="*/ 4212 w 5113"/>
                <a:gd name="T49" fmla="*/ 947 h 5048"/>
                <a:gd name="T50" fmla="*/ 4197 w 5113"/>
                <a:gd name="T51" fmla="*/ 917 h 5048"/>
                <a:gd name="T52" fmla="*/ 4512 w 5113"/>
                <a:gd name="T53" fmla="*/ 631 h 5048"/>
                <a:gd name="T54" fmla="*/ 4497 w 5113"/>
                <a:gd name="T55" fmla="*/ 602 h 5048"/>
                <a:gd name="T56" fmla="*/ 4813 w 5113"/>
                <a:gd name="T57" fmla="*/ 316 h 5048"/>
                <a:gd name="T58" fmla="*/ 4798 w 5113"/>
                <a:gd name="T59" fmla="*/ 286 h 5048"/>
                <a:gd name="T60" fmla="*/ 5113 w 5113"/>
                <a:gd name="T61" fmla="*/ 0 h 5048"/>
                <a:gd name="T62" fmla="*/ 5082 w 5113"/>
                <a:gd name="T63" fmla="*/ 33 h 5048"/>
                <a:gd name="T64" fmla="*/ 4789 w 5113"/>
                <a:gd name="T65" fmla="*/ 274 h 5048"/>
                <a:gd name="T66" fmla="*/ 4213 w 5113"/>
                <a:gd name="T67" fmla="*/ 348 h 5048"/>
                <a:gd name="T68" fmla="*/ 4488 w 5113"/>
                <a:gd name="T69" fmla="*/ 590 h 5048"/>
                <a:gd name="T70" fmla="*/ 3913 w 5113"/>
                <a:gd name="T71" fmla="*/ 664 h 5048"/>
                <a:gd name="T72" fmla="*/ 4181 w 5113"/>
                <a:gd name="T73" fmla="*/ 980 h 5048"/>
                <a:gd name="T74" fmla="*/ 3606 w 5113"/>
                <a:gd name="T75" fmla="*/ 992 h 5048"/>
                <a:gd name="T76" fmla="*/ 3597 w 5113"/>
                <a:gd name="T77" fmla="*/ 1525 h 5048"/>
                <a:gd name="T78" fmla="*/ 3587 w 5113"/>
                <a:gd name="T79" fmla="*/ 1536 h 5048"/>
                <a:gd name="T80" fmla="*/ 3013 w 5113"/>
                <a:gd name="T81" fmla="*/ 1610 h 5048"/>
                <a:gd name="T82" fmla="*/ 3000 w 5113"/>
                <a:gd name="T83" fmla="*/ 2154 h 5048"/>
                <a:gd name="T84" fmla="*/ 2981 w 5113"/>
                <a:gd name="T85" fmla="*/ 2176 h 5048"/>
                <a:gd name="T86" fmla="*/ 2406 w 5113"/>
                <a:gd name="T87" fmla="*/ 2255 h 5048"/>
                <a:gd name="T88" fmla="*/ 2114 w 5113"/>
                <a:gd name="T89" fmla="*/ 2558 h 5048"/>
                <a:gd name="T90" fmla="*/ 2372 w 5113"/>
                <a:gd name="T91" fmla="*/ 2840 h 5048"/>
                <a:gd name="T92" fmla="*/ 1807 w 5113"/>
                <a:gd name="T93" fmla="*/ 2878 h 5048"/>
                <a:gd name="T94" fmla="*/ 2080 w 5113"/>
                <a:gd name="T95" fmla="*/ 3123 h 5048"/>
                <a:gd name="T96" fmla="*/ 1504 w 5113"/>
                <a:gd name="T97" fmla="*/ 3201 h 5048"/>
                <a:gd name="T98" fmla="*/ 1495 w 5113"/>
                <a:gd name="T99" fmla="*/ 3734 h 5048"/>
                <a:gd name="T100" fmla="*/ 1485 w 5113"/>
                <a:gd name="T101" fmla="*/ 3745 h 5048"/>
                <a:gd name="T102" fmla="*/ 910 w 5113"/>
                <a:gd name="T103" fmla="*/ 3818 h 5048"/>
                <a:gd name="T104" fmla="*/ 1171 w 5113"/>
                <a:gd name="T105" fmla="*/ 4101 h 5048"/>
                <a:gd name="T106" fmla="*/ 603 w 5113"/>
                <a:gd name="T107" fmla="*/ 4147 h 5048"/>
                <a:gd name="T108" fmla="*/ 594 w 5113"/>
                <a:gd name="T109" fmla="*/ 4681 h 5048"/>
                <a:gd name="T110" fmla="*/ 584 w 5113"/>
                <a:gd name="T111" fmla="*/ 4691 h 5048"/>
                <a:gd name="T112" fmla="*/ 290 w 5113"/>
                <a:gd name="T113" fmla="*/ 4993 h 5048"/>
                <a:gd name="T114" fmla="*/ 277 w 5113"/>
                <a:gd name="T115" fmla="*/ 5015 h 5048"/>
                <a:gd name="T116" fmla="*/ 585 w 5113"/>
                <a:gd name="T117" fmla="*/ 4779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13" h="5048">
                  <a:moveTo>
                    <a:pt x="609" y="4732"/>
                  </a:moveTo>
                  <a:cubicBezTo>
                    <a:pt x="609" y="4724"/>
                    <a:pt x="607" y="4716"/>
                    <a:pt x="603" y="4709"/>
                  </a:cubicBezTo>
                  <a:cubicBezTo>
                    <a:pt x="602" y="4710"/>
                    <a:pt x="600" y="4712"/>
                    <a:pt x="600" y="4713"/>
                  </a:cubicBezTo>
                  <a:cubicBezTo>
                    <a:pt x="598" y="4715"/>
                    <a:pt x="597" y="4717"/>
                    <a:pt x="597" y="4719"/>
                  </a:cubicBezTo>
                  <a:cubicBezTo>
                    <a:pt x="595" y="4723"/>
                    <a:pt x="594" y="4729"/>
                    <a:pt x="594" y="4733"/>
                  </a:cubicBezTo>
                  <a:cubicBezTo>
                    <a:pt x="594" y="4737"/>
                    <a:pt x="593" y="4742"/>
                    <a:pt x="591" y="4746"/>
                  </a:cubicBezTo>
                  <a:cubicBezTo>
                    <a:pt x="591" y="4749"/>
                    <a:pt x="590" y="4751"/>
                    <a:pt x="588" y="4753"/>
                  </a:cubicBezTo>
                  <a:cubicBezTo>
                    <a:pt x="588" y="4753"/>
                    <a:pt x="588" y="4752"/>
                    <a:pt x="588" y="4752"/>
                  </a:cubicBezTo>
                  <a:cubicBezTo>
                    <a:pt x="588" y="4752"/>
                    <a:pt x="588" y="4752"/>
                    <a:pt x="588" y="4752"/>
                  </a:cubicBezTo>
                  <a:cubicBezTo>
                    <a:pt x="586" y="4746"/>
                    <a:pt x="584" y="4739"/>
                    <a:pt x="584" y="4732"/>
                  </a:cubicBezTo>
                  <a:cubicBezTo>
                    <a:pt x="584" y="4726"/>
                    <a:pt x="586" y="4719"/>
                    <a:pt x="588" y="4712"/>
                  </a:cubicBezTo>
                  <a:cubicBezTo>
                    <a:pt x="589" y="4711"/>
                    <a:pt x="590" y="4709"/>
                    <a:pt x="591" y="4707"/>
                  </a:cubicBezTo>
                  <a:cubicBezTo>
                    <a:pt x="592" y="4706"/>
                    <a:pt x="593" y="4704"/>
                    <a:pt x="594" y="4703"/>
                  </a:cubicBezTo>
                  <a:cubicBezTo>
                    <a:pt x="595" y="4702"/>
                    <a:pt x="596" y="4700"/>
                    <a:pt x="597" y="4699"/>
                  </a:cubicBezTo>
                  <a:cubicBezTo>
                    <a:pt x="598" y="4698"/>
                    <a:pt x="599" y="4697"/>
                    <a:pt x="601" y="4695"/>
                  </a:cubicBezTo>
                  <a:cubicBezTo>
                    <a:pt x="602" y="4693"/>
                    <a:pt x="603" y="4692"/>
                    <a:pt x="604" y="4691"/>
                  </a:cubicBezTo>
                  <a:cubicBezTo>
                    <a:pt x="605" y="4691"/>
                    <a:pt x="605" y="4690"/>
                    <a:pt x="606" y="4690"/>
                  </a:cubicBezTo>
                  <a:cubicBezTo>
                    <a:pt x="885" y="4463"/>
                    <a:pt x="885" y="4463"/>
                    <a:pt x="885" y="4463"/>
                  </a:cubicBezTo>
                  <a:cubicBezTo>
                    <a:pt x="886" y="4463"/>
                    <a:pt x="886" y="4462"/>
                    <a:pt x="887" y="4462"/>
                  </a:cubicBezTo>
                  <a:cubicBezTo>
                    <a:pt x="888" y="4461"/>
                    <a:pt x="889" y="4459"/>
                    <a:pt x="891" y="4458"/>
                  </a:cubicBezTo>
                  <a:cubicBezTo>
                    <a:pt x="892" y="4457"/>
                    <a:pt x="893" y="4456"/>
                    <a:pt x="894" y="4455"/>
                  </a:cubicBezTo>
                  <a:cubicBezTo>
                    <a:pt x="895" y="4454"/>
                    <a:pt x="896" y="4451"/>
                    <a:pt x="897" y="4450"/>
                  </a:cubicBezTo>
                  <a:cubicBezTo>
                    <a:pt x="898" y="4449"/>
                    <a:pt x="899" y="4447"/>
                    <a:pt x="900" y="4446"/>
                  </a:cubicBezTo>
                  <a:cubicBezTo>
                    <a:pt x="901" y="4444"/>
                    <a:pt x="902" y="4443"/>
                    <a:pt x="903" y="4441"/>
                  </a:cubicBezTo>
                  <a:cubicBezTo>
                    <a:pt x="907" y="4434"/>
                    <a:pt x="909" y="4425"/>
                    <a:pt x="909" y="4417"/>
                  </a:cubicBezTo>
                  <a:cubicBezTo>
                    <a:pt x="909" y="4413"/>
                    <a:pt x="909" y="4409"/>
                    <a:pt x="908" y="4405"/>
                  </a:cubicBezTo>
                  <a:cubicBezTo>
                    <a:pt x="907" y="4401"/>
                    <a:pt x="905" y="4397"/>
                    <a:pt x="903" y="4393"/>
                  </a:cubicBezTo>
                  <a:cubicBezTo>
                    <a:pt x="902" y="4394"/>
                    <a:pt x="900" y="4396"/>
                    <a:pt x="900" y="4397"/>
                  </a:cubicBezTo>
                  <a:cubicBezTo>
                    <a:pt x="898" y="4400"/>
                    <a:pt x="897" y="4402"/>
                    <a:pt x="897" y="4404"/>
                  </a:cubicBezTo>
                  <a:cubicBezTo>
                    <a:pt x="895" y="4408"/>
                    <a:pt x="894" y="4413"/>
                    <a:pt x="894" y="4417"/>
                  </a:cubicBezTo>
                  <a:cubicBezTo>
                    <a:pt x="894" y="4422"/>
                    <a:pt x="893" y="4427"/>
                    <a:pt x="891" y="4431"/>
                  </a:cubicBezTo>
                  <a:cubicBezTo>
                    <a:pt x="891" y="4433"/>
                    <a:pt x="890" y="4435"/>
                    <a:pt x="888" y="4437"/>
                  </a:cubicBezTo>
                  <a:cubicBezTo>
                    <a:pt x="887" y="4434"/>
                    <a:pt x="886" y="4431"/>
                    <a:pt x="886" y="4427"/>
                  </a:cubicBezTo>
                  <a:cubicBezTo>
                    <a:pt x="885" y="4424"/>
                    <a:pt x="884" y="4420"/>
                    <a:pt x="884" y="4417"/>
                  </a:cubicBezTo>
                  <a:cubicBezTo>
                    <a:pt x="884" y="4410"/>
                    <a:pt x="886" y="4403"/>
                    <a:pt x="888" y="4397"/>
                  </a:cubicBezTo>
                  <a:cubicBezTo>
                    <a:pt x="889" y="4396"/>
                    <a:pt x="890" y="4394"/>
                    <a:pt x="891" y="4392"/>
                  </a:cubicBezTo>
                  <a:cubicBezTo>
                    <a:pt x="892" y="4390"/>
                    <a:pt x="893" y="4388"/>
                    <a:pt x="894" y="4387"/>
                  </a:cubicBezTo>
                  <a:cubicBezTo>
                    <a:pt x="895" y="4386"/>
                    <a:pt x="896" y="4384"/>
                    <a:pt x="897" y="4383"/>
                  </a:cubicBezTo>
                  <a:cubicBezTo>
                    <a:pt x="898" y="4382"/>
                    <a:pt x="899" y="4381"/>
                    <a:pt x="901" y="4379"/>
                  </a:cubicBezTo>
                  <a:cubicBezTo>
                    <a:pt x="902" y="4378"/>
                    <a:pt x="903" y="4377"/>
                    <a:pt x="904" y="4376"/>
                  </a:cubicBezTo>
                  <a:cubicBezTo>
                    <a:pt x="905" y="4376"/>
                    <a:pt x="905" y="4375"/>
                    <a:pt x="906" y="4375"/>
                  </a:cubicBezTo>
                  <a:cubicBezTo>
                    <a:pt x="1186" y="4147"/>
                    <a:pt x="1186" y="4147"/>
                    <a:pt x="1186" y="4147"/>
                  </a:cubicBezTo>
                  <a:cubicBezTo>
                    <a:pt x="1187" y="4147"/>
                    <a:pt x="1187" y="4146"/>
                    <a:pt x="1188" y="4146"/>
                  </a:cubicBezTo>
                  <a:cubicBezTo>
                    <a:pt x="1189" y="4145"/>
                    <a:pt x="1190" y="4143"/>
                    <a:pt x="1192" y="4142"/>
                  </a:cubicBezTo>
                  <a:cubicBezTo>
                    <a:pt x="1193" y="4141"/>
                    <a:pt x="1194" y="4140"/>
                    <a:pt x="1195" y="4139"/>
                  </a:cubicBezTo>
                  <a:cubicBezTo>
                    <a:pt x="1196" y="4138"/>
                    <a:pt x="1197" y="4136"/>
                    <a:pt x="1198" y="4135"/>
                  </a:cubicBezTo>
                  <a:cubicBezTo>
                    <a:pt x="1199" y="4134"/>
                    <a:pt x="1200" y="4132"/>
                    <a:pt x="1201" y="4131"/>
                  </a:cubicBezTo>
                  <a:cubicBezTo>
                    <a:pt x="1202" y="4128"/>
                    <a:pt x="1203" y="4127"/>
                    <a:pt x="1204" y="4125"/>
                  </a:cubicBezTo>
                  <a:cubicBezTo>
                    <a:pt x="1208" y="4118"/>
                    <a:pt x="1210" y="4110"/>
                    <a:pt x="1210" y="4101"/>
                  </a:cubicBezTo>
                  <a:cubicBezTo>
                    <a:pt x="1210" y="4093"/>
                    <a:pt x="1208" y="4085"/>
                    <a:pt x="1204" y="4078"/>
                  </a:cubicBezTo>
                  <a:cubicBezTo>
                    <a:pt x="1203" y="4079"/>
                    <a:pt x="1201" y="4081"/>
                    <a:pt x="1201" y="4082"/>
                  </a:cubicBezTo>
                  <a:cubicBezTo>
                    <a:pt x="1199" y="4084"/>
                    <a:pt x="1198" y="4086"/>
                    <a:pt x="1198" y="4088"/>
                  </a:cubicBezTo>
                  <a:cubicBezTo>
                    <a:pt x="1196" y="4093"/>
                    <a:pt x="1195" y="4098"/>
                    <a:pt x="1195" y="4102"/>
                  </a:cubicBezTo>
                  <a:cubicBezTo>
                    <a:pt x="1195" y="4106"/>
                    <a:pt x="1194" y="4111"/>
                    <a:pt x="1192" y="4116"/>
                  </a:cubicBezTo>
                  <a:cubicBezTo>
                    <a:pt x="1192" y="4118"/>
                    <a:pt x="1191" y="4120"/>
                    <a:pt x="1189" y="4122"/>
                  </a:cubicBezTo>
                  <a:cubicBezTo>
                    <a:pt x="1187" y="4116"/>
                    <a:pt x="1185" y="4108"/>
                    <a:pt x="1185" y="4102"/>
                  </a:cubicBezTo>
                  <a:cubicBezTo>
                    <a:pt x="1185" y="4102"/>
                    <a:pt x="1185" y="4102"/>
                    <a:pt x="1185" y="4102"/>
                  </a:cubicBezTo>
                  <a:cubicBezTo>
                    <a:pt x="1185" y="4102"/>
                    <a:pt x="1185" y="4101"/>
                    <a:pt x="1185" y="4101"/>
                  </a:cubicBezTo>
                  <a:cubicBezTo>
                    <a:pt x="1185" y="4095"/>
                    <a:pt x="1187" y="4087"/>
                    <a:pt x="1189" y="4081"/>
                  </a:cubicBezTo>
                  <a:cubicBezTo>
                    <a:pt x="1190" y="4080"/>
                    <a:pt x="1191" y="4078"/>
                    <a:pt x="1192" y="4076"/>
                  </a:cubicBezTo>
                  <a:cubicBezTo>
                    <a:pt x="1193" y="4075"/>
                    <a:pt x="1194" y="4073"/>
                    <a:pt x="1195" y="4072"/>
                  </a:cubicBezTo>
                  <a:cubicBezTo>
                    <a:pt x="1196" y="4071"/>
                    <a:pt x="1197" y="4068"/>
                    <a:pt x="1198" y="4067"/>
                  </a:cubicBezTo>
                  <a:cubicBezTo>
                    <a:pt x="1199" y="4066"/>
                    <a:pt x="1200" y="4065"/>
                    <a:pt x="1202" y="4063"/>
                  </a:cubicBezTo>
                  <a:cubicBezTo>
                    <a:pt x="1203" y="4062"/>
                    <a:pt x="1204" y="4061"/>
                    <a:pt x="1205" y="4060"/>
                  </a:cubicBezTo>
                  <a:cubicBezTo>
                    <a:pt x="1206" y="4060"/>
                    <a:pt x="1206" y="4059"/>
                    <a:pt x="1207" y="4059"/>
                  </a:cubicBezTo>
                  <a:cubicBezTo>
                    <a:pt x="1486" y="3832"/>
                    <a:pt x="1486" y="3832"/>
                    <a:pt x="1486" y="3832"/>
                  </a:cubicBezTo>
                  <a:cubicBezTo>
                    <a:pt x="1487" y="3832"/>
                    <a:pt x="1487" y="3831"/>
                    <a:pt x="1488" y="3831"/>
                  </a:cubicBezTo>
                  <a:cubicBezTo>
                    <a:pt x="1489" y="3830"/>
                    <a:pt x="1490" y="3828"/>
                    <a:pt x="1492" y="3826"/>
                  </a:cubicBezTo>
                  <a:cubicBezTo>
                    <a:pt x="1493" y="3825"/>
                    <a:pt x="1494" y="3824"/>
                    <a:pt x="1495" y="3823"/>
                  </a:cubicBezTo>
                  <a:cubicBezTo>
                    <a:pt x="1495" y="3824"/>
                    <a:pt x="1495" y="3825"/>
                    <a:pt x="1495" y="3825"/>
                  </a:cubicBezTo>
                  <a:cubicBezTo>
                    <a:pt x="1496" y="3823"/>
                    <a:pt x="1497" y="3821"/>
                    <a:pt x="1498" y="3820"/>
                  </a:cubicBezTo>
                  <a:cubicBezTo>
                    <a:pt x="1499" y="3819"/>
                    <a:pt x="1500" y="3817"/>
                    <a:pt x="1501" y="3816"/>
                  </a:cubicBezTo>
                  <a:cubicBezTo>
                    <a:pt x="1502" y="3814"/>
                    <a:pt x="1503" y="3813"/>
                    <a:pt x="1504" y="3811"/>
                  </a:cubicBezTo>
                  <a:cubicBezTo>
                    <a:pt x="1508" y="3803"/>
                    <a:pt x="1510" y="3795"/>
                    <a:pt x="1510" y="3786"/>
                  </a:cubicBezTo>
                  <a:cubicBezTo>
                    <a:pt x="1510" y="3778"/>
                    <a:pt x="1508" y="3770"/>
                    <a:pt x="1504" y="3763"/>
                  </a:cubicBezTo>
                  <a:cubicBezTo>
                    <a:pt x="1503" y="3764"/>
                    <a:pt x="1501" y="3766"/>
                    <a:pt x="1501" y="3767"/>
                  </a:cubicBezTo>
                  <a:cubicBezTo>
                    <a:pt x="1499" y="3769"/>
                    <a:pt x="1498" y="3771"/>
                    <a:pt x="1498" y="3773"/>
                  </a:cubicBezTo>
                  <a:cubicBezTo>
                    <a:pt x="1496" y="3777"/>
                    <a:pt x="1495" y="3782"/>
                    <a:pt x="1495" y="3787"/>
                  </a:cubicBezTo>
                  <a:cubicBezTo>
                    <a:pt x="1495" y="3787"/>
                    <a:pt x="1495" y="3786"/>
                    <a:pt x="1495" y="3786"/>
                  </a:cubicBezTo>
                  <a:cubicBezTo>
                    <a:pt x="1495" y="3786"/>
                    <a:pt x="1495" y="3786"/>
                    <a:pt x="1495" y="3786"/>
                  </a:cubicBezTo>
                  <a:cubicBezTo>
                    <a:pt x="1495" y="3790"/>
                    <a:pt x="1494" y="3795"/>
                    <a:pt x="1492" y="3799"/>
                  </a:cubicBezTo>
                  <a:cubicBezTo>
                    <a:pt x="1492" y="3801"/>
                    <a:pt x="1491" y="3803"/>
                    <a:pt x="1489" y="3805"/>
                  </a:cubicBezTo>
                  <a:cubicBezTo>
                    <a:pt x="1489" y="3805"/>
                    <a:pt x="1489" y="3805"/>
                    <a:pt x="1489" y="3805"/>
                  </a:cubicBezTo>
                  <a:cubicBezTo>
                    <a:pt x="1489" y="3805"/>
                    <a:pt x="1489" y="3805"/>
                    <a:pt x="1489" y="3805"/>
                  </a:cubicBezTo>
                  <a:cubicBezTo>
                    <a:pt x="1487" y="3799"/>
                    <a:pt x="1485" y="3792"/>
                    <a:pt x="1485" y="3785"/>
                  </a:cubicBezTo>
                  <a:cubicBezTo>
                    <a:pt x="1485" y="3779"/>
                    <a:pt x="1487" y="3772"/>
                    <a:pt x="1489" y="3765"/>
                  </a:cubicBezTo>
                  <a:cubicBezTo>
                    <a:pt x="1490" y="3764"/>
                    <a:pt x="1491" y="3762"/>
                    <a:pt x="1492" y="3760"/>
                  </a:cubicBezTo>
                  <a:cubicBezTo>
                    <a:pt x="1493" y="3759"/>
                    <a:pt x="1494" y="3757"/>
                    <a:pt x="1495" y="3756"/>
                  </a:cubicBezTo>
                  <a:cubicBezTo>
                    <a:pt x="1495" y="3757"/>
                    <a:pt x="1495" y="3757"/>
                    <a:pt x="1495" y="3757"/>
                  </a:cubicBezTo>
                  <a:cubicBezTo>
                    <a:pt x="1496" y="3756"/>
                    <a:pt x="1497" y="3754"/>
                    <a:pt x="1498" y="3753"/>
                  </a:cubicBezTo>
                  <a:cubicBezTo>
                    <a:pt x="1499" y="3752"/>
                    <a:pt x="1500" y="3751"/>
                    <a:pt x="1502" y="3749"/>
                  </a:cubicBezTo>
                  <a:cubicBezTo>
                    <a:pt x="1503" y="3748"/>
                    <a:pt x="1504" y="3747"/>
                    <a:pt x="1505" y="3746"/>
                  </a:cubicBezTo>
                  <a:cubicBezTo>
                    <a:pt x="1506" y="3746"/>
                    <a:pt x="1506" y="3745"/>
                    <a:pt x="1507" y="3745"/>
                  </a:cubicBezTo>
                  <a:cubicBezTo>
                    <a:pt x="1507" y="3745"/>
                    <a:pt x="1507" y="3745"/>
                    <a:pt x="1786" y="3517"/>
                  </a:cubicBezTo>
                  <a:cubicBezTo>
                    <a:pt x="1787" y="3517"/>
                    <a:pt x="1787" y="3516"/>
                    <a:pt x="1788" y="3516"/>
                  </a:cubicBezTo>
                  <a:cubicBezTo>
                    <a:pt x="1789" y="3515"/>
                    <a:pt x="1790" y="3513"/>
                    <a:pt x="1792" y="3512"/>
                  </a:cubicBezTo>
                  <a:cubicBezTo>
                    <a:pt x="1793" y="3511"/>
                    <a:pt x="1794" y="3510"/>
                    <a:pt x="1795" y="3509"/>
                  </a:cubicBezTo>
                  <a:cubicBezTo>
                    <a:pt x="1796" y="3508"/>
                    <a:pt x="1797" y="3506"/>
                    <a:pt x="1798" y="3505"/>
                  </a:cubicBezTo>
                  <a:cubicBezTo>
                    <a:pt x="1799" y="3504"/>
                    <a:pt x="1800" y="3502"/>
                    <a:pt x="1801" y="3500"/>
                  </a:cubicBezTo>
                  <a:cubicBezTo>
                    <a:pt x="1802" y="3498"/>
                    <a:pt x="1803" y="3497"/>
                    <a:pt x="1804" y="3495"/>
                  </a:cubicBezTo>
                  <a:cubicBezTo>
                    <a:pt x="1808" y="3488"/>
                    <a:pt x="1810" y="3479"/>
                    <a:pt x="1810" y="3471"/>
                  </a:cubicBezTo>
                  <a:cubicBezTo>
                    <a:pt x="1810" y="3463"/>
                    <a:pt x="1808" y="3454"/>
                    <a:pt x="1804" y="3447"/>
                  </a:cubicBezTo>
                  <a:cubicBezTo>
                    <a:pt x="1803" y="3448"/>
                    <a:pt x="1802" y="3450"/>
                    <a:pt x="1802" y="3451"/>
                  </a:cubicBezTo>
                  <a:cubicBezTo>
                    <a:pt x="1800" y="3453"/>
                    <a:pt x="1799" y="3455"/>
                    <a:pt x="1799" y="3457"/>
                  </a:cubicBezTo>
                  <a:cubicBezTo>
                    <a:pt x="1797" y="3462"/>
                    <a:pt x="1796" y="3467"/>
                    <a:pt x="1796" y="3471"/>
                  </a:cubicBezTo>
                  <a:cubicBezTo>
                    <a:pt x="1796" y="3475"/>
                    <a:pt x="1795" y="3480"/>
                    <a:pt x="1793" y="3485"/>
                  </a:cubicBezTo>
                  <a:cubicBezTo>
                    <a:pt x="1793" y="3487"/>
                    <a:pt x="1792" y="3489"/>
                    <a:pt x="1790" y="3491"/>
                  </a:cubicBezTo>
                  <a:cubicBezTo>
                    <a:pt x="1790" y="3491"/>
                    <a:pt x="1789" y="3491"/>
                    <a:pt x="1789" y="3491"/>
                  </a:cubicBezTo>
                  <a:cubicBezTo>
                    <a:pt x="1789" y="3491"/>
                    <a:pt x="1789" y="3491"/>
                    <a:pt x="1789" y="3491"/>
                  </a:cubicBezTo>
                  <a:cubicBezTo>
                    <a:pt x="1787" y="3485"/>
                    <a:pt x="1785" y="3477"/>
                    <a:pt x="1785" y="3471"/>
                  </a:cubicBezTo>
                  <a:cubicBezTo>
                    <a:pt x="1785" y="3465"/>
                    <a:pt x="1787" y="3457"/>
                    <a:pt x="1789" y="3451"/>
                  </a:cubicBezTo>
                  <a:cubicBezTo>
                    <a:pt x="1790" y="3450"/>
                    <a:pt x="1791" y="3448"/>
                    <a:pt x="1792" y="3446"/>
                  </a:cubicBezTo>
                  <a:cubicBezTo>
                    <a:pt x="1793" y="3445"/>
                    <a:pt x="1794" y="3443"/>
                    <a:pt x="1795" y="3442"/>
                  </a:cubicBezTo>
                  <a:cubicBezTo>
                    <a:pt x="1796" y="3441"/>
                    <a:pt x="1797" y="3438"/>
                    <a:pt x="1798" y="3437"/>
                  </a:cubicBezTo>
                  <a:cubicBezTo>
                    <a:pt x="1799" y="3436"/>
                    <a:pt x="1800" y="3435"/>
                    <a:pt x="1802" y="3433"/>
                  </a:cubicBezTo>
                  <a:cubicBezTo>
                    <a:pt x="1803" y="3432"/>
                    <a:pt x="1804" y="3431"/>
                    <a:pt x="1805" y="3430"/>
                  </a:cubicBezTo>
                  <a:cubicBezTo>
                    <a:pt x="1806" y="3430"/>
                    <a:pt x="1806" y="3429"/>
                    <a:pt x="1807" y="3429"/>
                  </a:cubicBezTo>
                  <a:cubicBezTo>
                    <a:pt x="1807" y="3429"/>
                    <a:pt x="1807" y="3429"/>
                    <a:pt x="2086" y="3202"/>
                  </a:cubicBezTo>
                  <a:cubicBezTo>
                    <a:pt x="2087" y="3202"/>
                    <a:pt x="2087" y="3201"/>
                    <a:pt x="2088" y="3201"/>
                  </a:cubicBezTo>
                  <a:cubicBezTo>
                    <a:pt x="2089" y="3200"/>
                    <a:pt x="2090" y="3197"/>
                    <a:pt x="2092" y="3196"/>
                  </a:cubicBezTo>
                  <a:cubicBezTo>
                    <a:pt x="2093" y="3195"/>
                    <a:pt x="2094" y="3194"/>
                    <a:pt x="2095" y="3193"/>
                  </a:cubicBezTo>
                  <a:cubicBezTo>
                    <a:pt x="2096" y="3192"/>
                    <a:pt x="2097" y="3190"/>
                    <a:pt x="2098" y="3189"/>
                  </a:cubicBezTo>
                  <a:cubicBezTo>
                    <a:pt x="2099" y="3188"/>
                    <a:pt x="2100" y="3186"/>
                    <a:pt x="2101" y="3185"/>
                  </a:cubicBezTo>
                  <a:cubicBezTo>
                    <a:pt x="2102" y="3183"/>
                    <a:pt x="2103" y="3182"/>
                    <a:pt x="2104" y="3180"/>
                  </a:cubicBezTo>
                  <a:cubicBezTo>
                    <a:pt x="2108" y="3172"/>
                    <a:pt x="2110" y="3164"/>
                    <a:pt x="2110" y="3155"/>
                  </a:cubicBezTo>
                  <a:cubicBezTo>
                    <a:pt x="2110" y="3147"/>
                    <a:pt x="2108" y="3139"/>
                    <a:pt x="2105" y="3132"/>
                  </a:cubicBezTo>
                  <a:cubicBezTo>
                    <a:pt x="2104" y="3133"/>
                    <a:pt x="2102" y="3134"/>
                    <a:pt x="2102" y="3135"/>
                  </a:cubicBezTo>
                  <a:cubicBezTo>
                    <a:pt x="2100" y="3137"/>
                    <a:pt x="2099" y="3140"/>
                    <a:pt x="2099" y="3142"/>
                  </a:cubicBezTo>
                  <a:cubicBezTo>
                    <a:pt x="2097" y="3146"/>
                    <a:pt x="2096" y="3151"/>
                    <a:pt x="2096" y="3155"/>
                  </a:cubicBezTo>
                  <a:cubicBezTo>
                    <a:pt x="2096" y="3160"/>
                    <a:pt x="2095" y="3165"/>
                    <a:pt x="2093" y="3169"/>
                  </a:cubicBezTo>
                  <a:cubicBezTo>
                    <a:pt x="2093" y="3171"/>
                    <a:pt x="2092" y="3173"/>
                    <a:pt x="2090" y="3175"/>
                  </a:cubicBezTo>
                  <a:cubicBezTo>
                    <a:pt x="2090" y="3175"/>
                    <a:pt x="2090" y="3175"/>
                    <a:pt x="2090" y="3175"/>
                  </a:cubicBezTo>
                  <a:cubicBezTo>
                    <a:pt x="2090" y="3175"/>
                    <a:pt x="2090" y="3175"/>
                    <a:pt x="2089" y="3175"/>
                  </a:cubicBezTo>
                  <a:cubicBezTo>
                    <a:pt x="2087" y="3169"/>
                    <a:pt x="2085" y="3162"/>
                    <a:pt x="2085" y="3155"/>
                  </a:cubicBezTo>
                  <a:cubicBezTo>
                    <a:pt x="2085" y="3149"/>
                    <a:pt x="2087" y="3142"/>
                    <a:pt x="2089" y="3135"/>
                  </a:cubicBezTo>
                  <a:cubicBezTo>
                    <a:pt x="2090" y="3134"/>
                    <a:pt x="2091" y="3132"/>
                    <a:pt x="2092" y="3130"/>
                  </a:cubicBezTo>
                  <a:cubicBezTo>
                    <a:pt x="2093" y="3129"/>
                    <a:pt x="2094" y="3127"/>
                    <a:pt x="2095" y="3126"/>
                  </a:cubicBezTo>
                  <a:cubicBezTo>
                    <a:pt x="2096" y="3125"/>
                    <a:pt x="2097" y="3123"/>
                    <a:pt x="2098" y="3122"/>
                  </a:cubicBezTo>
                  <a:cubicBezTo>
                    <a:pt x="2099" y="3121"/>
                    <a:pt x="2100" y="3120"/>
                    <a:pt x="2102" y="3117"/>
                  </a:cubicBezTo>
                  <a:cubicBezTo>
                    <a:pt x="2103" y="3116"/>
                    <a:pt x="2104" y="3115"/>
                    <a:pt x="2105" y="3114"/>
                  </a:cubicBezTo>
                  <a:cubicBezTo>
                    <a:pt x="2106" y="3114"/>
                    <a:pt x="2106" y="3113"/>
                    <a:pt x="2107" y="3113"/>
                  </a:cubicBezTo>
                  <a:cubicBezTo>
                    <a:pt x="2107" y="3113"/>
                    <a:pt x="2107" y="3113"/>
                    <a:pt x="2386" y="2886"/>
                  </a:cubicBezTo>
                  <a:cubicBezTo>
                    <a:pt x="2387" y="2886"/>
                    <a:pt x="2387" y="2885"/>
                    <a:pt x="2388" y="2885"/>
                  </a:cubicBezTo>
                  <a:cubicBezTo>
                    <a:pt x="2389" y="2884"/>
                    <a:pt x="2390" y="2882"/>
                    <a:pt x="2392" y="2881"/>
                  </a:cubicBezTo>
                  <a:cubicBezTo>
                    <a:pt x="2393" y="2880"/>
                    <a:pt x="2394" y="2879"/>
                    <a:pt x="2395" y="2878"/>
                  </a:cubicBezTo>
                  <a:cubicBezTo>
                    <a:pt x="2396" y="2877"/>
                    <a:pt x="2397" y="2874"/>
                    <a:pt x="2398" y="2873"/>
                  </a:cubicBezTo>
                  <a:cubicBezTo>
                    <a:pt x="2399" y="2872"/>
                    <a:pt x="2400" y="2870"/>
                    <a:pt x="2401" y="2869"/>
                  </a:cubicBezTo>
                  <a:cubicBezTo>
                    <a:pt x="2402" y="2867"/>
                    <a:pt x="2403" y="2866"/>
                    <a:pt x="2404" y="2864"/>
                  </a:cubicBezTo>
                  <a:cubicBezTo>
                    <a:pt x="2408" y="2857"/>
                    <a:pt x="2410" y="2848"/>
                    <a:pt x="2410" y="2840"/>
                  </a:cubicBezTo>
                  <a:cubicBezTo>
                    <a:pt x="2410" y="2831"/>
                    <a:pt x="2409" y="2823"/>
                    <a:pt x="2405" y="2816"/>
                  </a:cubicBezTo>
                  <a:cubicBezTo>
                    <a:pt x="2404" y="2817"/>
                    <a:pt x="2402" y="2819"/>
                    <a:pt x="2402" y="2820"/>
                  </a:cubicBezTo>
                  <a:cubicBezTo>
                    <a:pt x="2400" y="2822"/>
                    <a:pt x="2399" y="2824"/>
                    <a:pt x="2399" y="2826"/>
                  </a:cubicBezTo>
                  <a:cubicBezTo>
                    <a:pt x="2397" y="2830"/>
                    <a:pt x="2396" y="2835"/>
                    <a:pt x="2396" y="2840"/>
                  </a:cubicBezTo>
                  <a:cubicBezTo>
                    <a:pt x="2396" y="2844"/>
                    <a:pt x="2395" y="2849"/>
                    <a:pt x="2393" y="2853"/>
                  </a:cubicBezTo>
                  <a:cubicBezTo>
                    <a:pt x="2393" y="2855"/>
                    <a:pt x="2392" y="2858"/>
                    <a:pt x="2390" y="2860"/>
                  </a:cubicBezTo>
                  <a:cubicBezTo>
                    <a:pt x="2390" y="2859"/>
                    <a:pt x="2390" y="2859"/>
                    <a:pt x="2390" y="2859"/>
                  </a:cubicBezTo>
                  <a:cubicBezTo>
                    <a:pt x="2390" y="2859"/>
                    <a:pt x="2390" y="2859"/>
                    <a:pt x="2389" y="2860"/>
                  </a:cubicBezTo>
                  <a:cubicBezTo>
                    <a:pt x="2387" y="2853"/>
                    <a:pt x="2385" y="2846"/>
                    <a:pt x="2385" y="2840"/>
                  </a:cubicBezTo>
                  <a:cubicBezTo>
                    <a:pt x="2385" y="2833"/>
                    <a:pt x="2387" y="2826"/>
                    <a:pt x="2389" y="2820"/>
                  </a:cubicBezTo>
                  <a:cubicBezTo>
                    <a:pt x="2390" y="2819"/>
                    <a:pt x="2391" y="2817"/>
                    <a:pt x="2392" y="2814"/>
                  </a:cubicBezTo>
                  <a:cubicBezTo>
                    <a:pt x="2393" y="2813"/>
                    <a:pt x="2394" y="2811"/>
                    <a:pt x="2395" y="2810"/>
                  </a:cubicBezTo>
                  <a:cubicBezTo>
                    <a:pt x="2396" y="2809"/>
                    <a:pt x="2397" y="2807"/>
                    <a:pt x="2398" y="2806"/>
                  </a:cubicBezTo>
                  <a:cubicBezTo>
                    <a:pt x="2399" y="2805"/>
                    <a:pt x="2400" y="2804"/>
                    <a:pt x="2402" y="2802"/>
                  </a:cubicBezTo>
                  <a:cubicBezTo>
                    <a:pt x="2403" y="2801"/>
                    <a:pt x="2404" y="2800"/>
                    <a:pt x="2405" y="2799"/>
                  </a:cubicBezTo>
                  <a:cubicBezTo>
                    <a:pt x="2406" y="2799"/>
                    <a:pt x="2406" y="2798"/>
                    <a:pt x="2407" y="2798"/>
                  </a:cubicBezTo>
                  <a:cubicBezTo>
                    <a:pt x="2407" y="2798"/>
                    <a:pt x="2407" y="2798"/>
                    <a:pt x="2687" y="2570"/>
                  </a:cubicBezTo>
                  <a:cubicBezTo>
                    <a:pt x="2688" y="2570"/>
                    <a:pt x="2688" y="2569"/>
                    <a:pt x="2689" y="2569"/>
                  </a:cubicBezTo>
                  <a:cubicBezTo>
                    <a:pt x="2690" y="2568"/>
                    <a:pt x="2691" y="2566"/>
                    <a:pt x="2693" y="2565"/>
                  </a:cubicBezTo>
                  <a:cubicBezTo>
                    <a:pt x="2694" y="2564"/>
                    <a:pt x="2695" y="2563"/>
                    <a:pt x="2696" y="2562"/>
                  </a:cubicBezTo>
                  <a:cubicBezTo>
                    <a:pt x="2697" y="2561"/>
                    <a:pt x="2698" y="2559"/>
                    <a:pt x="2699" y="2558"/>
                  </a:cubicBezTo>
                  <a:cubicBezTo>
                    <a:pt x="2700" y="2557"/>
                    <a:pt x="2701" y="2555"/>
                    <a:pt x="2702" y="2553"/>
                  </a:cubicBezTo>
                  <a:cubicBezTo>
                    <a:pt x="2703" y="2551"/>
                    <a:pt x="2704" y="2550"/>
                    <a:pt x="2705" y="2548"/>
                  </a:cubicBezTo>
                  <a:cubicBezTo>
                    <a:pt x="2709" y="2541"/>
                    <a:pt x="2711" y="2532"/>
                    <a:pt x="2711" y="2524"/>
                  </a:cubicBezTo>
                  <a:cubicBezTo>
                    <a:pt x="2710" y="2524"/>
                    <a:pt x="2709" y="2524"/>
                    <a:pt x="2707" y="2524"/>
                  </a:cubicBezTo>
                  <a:cubicBezTo>
                    <a:pt x="2707" y="2524"/>
                    <a:pt x="2707" y="2524"/>
                    <a:pt x="2707" y="2524"/>
                  </a:cubicBezTo>
                  <a:cubicBezTo>
                    <a:pt x="2706" y="2524"/>
                    <a:pt x="2705" y="2524"/>
                    <a:pt x="2702" y="2524"/>
                  </a:cubicBezTo>
                  <a:cubicBezTo>
                    <a:pt x="2702" y="2524"/>
                    <a:pt x="2702" y="2524"/>
                    <a:pt x="2702" y="2524"/>
                  </a:cubicBezTo>
                  <a:cubicBezTo>
                    <a:pt x="2701" y="2524"/>
                    <a:pt x="2700" y="2524"/>
                    <a:pt x="2698" y="2524"/>
                  </a:cubicBezTo>
                  <a:cubicBezTo>
                    <a:pt x="2698" y="2524"/>
                    <a:pt x="2697" y="2524"/>
                    <a:pt x="2697" y="2524"/>
                  </a:cubicBezTo>
                  <a:cubicBezTo>
                    <a:pt x="2697" y="2528"/>
                    <a:pt x="2696" y="2533"/>
                    <a:pt x="2694" y="2537"/>
                  </a:cubicBezTo>
                  <a:cubicBezTo>
                    <a:pt x="2694" y="2539"/>
                    <a:pt x="2693" y="2541"/>
                    <a:pt x="2691" y="2543"/>
                  </a:cubicBezTo>
                  <a:cubicBezTo>
                    <a:pt x="2691" y="2543"/>
                    <a:pt x="2691" y="2543"/>
                    <a:pt x="2691" y="2543"/>
                  </a:cubicBezTo>
                  <a:cubicBezTo>
                    <a:pt x="2691" y="2543"/>
                    <a:pt x="2691" y="2544"/>
                    <a:pt x="2691" y="2544"/>
                  </a:cubicBezTo>
                  <a:cubicBezTo>
                    <a:pt x="2689" y="2538"/>
                    <a:pt x="2687" y="2530"/>
                    <a:pt x="2687" y="2524"/>
                  </a:cubicBezTo>
                  <a:cubicBezTo>
                    <a:pt x="2687" y="2524"/>
                    <a:pt x="2687" y="2524"/>
                    <a:pt x="2687" y="2524"/>
                  </a:cubicBezTo>
                  <a:cubicBezTo>
                    <a:pt x="2687" y="2518"/>
                    <a:pt x="2689" y="2510"/>
                    <a:pt x="2691" y="2504"/>
                  </a:cubicBezTo>
                  <a:cubicBezTo>
                    <a:pt x="2692" y="2503"/>
                    <a:pt x="2693" y="2501"/>
                    <a:pt x="2694" y="2499"/>
                  </a:cubicBezTo>
                  <a:cubicBezTo>
                    <a:pt x="2695" y="2498"/>
                    <a:pt x="2696" y="2496"/>
                    <a:pt x="2697" y="2495"/>
                  </a:cubicBezTo>
                  <a:cubicBezTo>
                    <a:pt x="2698" y="2494"/>
                    <a:pt x="2699" y="2491"/>
                    <a:pt x="2700" y="2490"/>
                  </a:cubicBezTo>
                  <a:cubicBezTo>
                    <a:pt x="2701" y="2489"/>
                    <a:pt x="2702" y="2488"/>
                    <a:pt x="2704" y="2486"/>
                  </a:cubicBezTo>
                  <a:cubicBezTo>
                    <a:pt x="2705" y="2485"/>
                    <a:pt x="2706" y="2484"/>
                    <a:pt x="2707" y="2483"/>
                  </a:cubicBezTo>
                  <a:cubicBezTo>
                    <a:pt x="2708" y="2483"/>
                    <a:pt x="2708" y="2482"/>
                    <a:pt x="2709" y="2482"/>
                  </a:cubicBezTo>
                  <a:cubicBezTo>
                    <a:pt x="2988" y="2255"/>
                    <a:pt x="2988" y="2255"/>
                    <a:pt x="2988" y="2255"/>
                  </a:cubicBezTo>
                  <a:cubicBezTo>
                    <a:pt x="2989" y="2255"/>
                    <a:pt x="2989" y="2254"/>
                    <a:pt x="2990" y="2254"/>
                  </a:cubicBezTo>
                  <a:cubicBezTo>
                    <a:pt x="2991" y="2253"/>
                    <a:pt x="2992" y="2250"/>
                    <a:pt x="2994" y="2249"/>
                  </a:cubicBezTo>
                  <a:cubicBezTo>
                    <a:pt x="2995" y="2248"/>
                    <a:pt x="2996" y="2247"/>
                    <a:pt x="2997" y="2246"/>
                  </a:cubicBezTo>
                  <a:cubicBezTo>
                    <a:pt x="2998" y="2245"/>
                    <a:pt x="2999" y="2243"/>
                    <a:pt x="3000" y="2242"/>
                  </a:cubicBezTo>
                  <a:cubicBezTo>
                    <a:pt x="3001" y="2241"/>
                    <a:pt x="3002" y="2239"/>
                    <a:pt x="3003" y="2238"/>
                  </a:cubicBezTo>
                  <a:cubicBezTo>
                    <a:pt x="3004" y="2236"/>
                    <a:pt x="3005" y="2235"/>
                    <a:pt x="3006" y="2233"/>
                  </a:cubicBezTo>
                  <a:cubicBezTo>
                    <a:pt x="3010" y="2225"/>
                    <a:pt x="3012" y="2217"/>
                    <a:pt x="3012" y="2208"/>
                  </a:cubicBezTo>
                  <a:cubicBezTo>
                    <a:pt x="3012" y="2200"/>
                    <a:pt x="3010" y="2192"/>
                    <a:pt x="3006" y="2185"/>
                  </a:cubicBezTo>
                  <a:cubicBezTo>
                    <a:pt x="3005" y="2186"/>
                    <a:pt x="3003" y="2188"/>
                    <a:pt x="3003" y="2189"/>
                  </a:cubicBezTo>
                  <a:cubicBezTo>
                    <a:pt x="3001" y="2191"/>
                    <a:pt x="3000" y="2193"/>
                    <a:pt x="3000" y="2195"/>
                  </a:cubicBezTo>
                  <a:cubicBezTo>
                    <a:pt x="2998" y="2199"/>
                    <a:pt x="2997" y="2204"/>
                    <a:pt x="2997" y="2209"/>
                  </a:cubicBezTo>
                  <a:cubicBezTo>
                    <a:pt x="2997" y="2213"/>
                    <a:pt x="2996" y="2218"/>
                    <a:pt x="2994" y="2222"/>
                  </a:cubicBezTo>
                  <a:cubicBezTo>
                    <a:pt x="2994" y="2224"/>
                    <a:pt x="2993" y="2227"/>
                    <a:pt x="2991" y="2229"/>
                  </a:cubicBezTo>
                  <a:cubicBezTo>
                    <a:pt x="2991" y="2228"/>
                    <a:pt x="2991" y="2228"/>
                    <a:pt x="2991" y="2228"/>
                  </a:cubicBezTo>
                  <a:cubicBezTo>
                    <a:pt x="2991" y="2228"/>
                    <a:pt x="2991" y="2228"/>
                    <a:pt x="2991" y="2228"/>
                  </a:cubicBezTo>
                  <a:cubicBezTo>
                    <a:pt x="2989" y="2222"/>
                    <a:pt x="2987" y="2215"/>
                    <a:pt x="2987" y="2208"/>
                  </a:cubicBezTo>
                  <a:cubicBezTo>
                    <a:pt x="2987" y="2202"/>
                    <a:pt x="2989" y="2195"/>
                    <a:pt x="2991" y="2188"/>
                  </a:cubicBezTo>
                  <a:cubicBezTo>
                    <a:pt x="2992" y="2187"/>
                    <a:pt x="2993" y="2185"/>
                    <a:pt x="2994" y="2183"/>
                  </a:cubicBezTo>
                  <a:cubicBezTo>
                    <a:pt x="2995" y="2182"/>
                    <a:pt x="2996" y="2180"/>
                    <a:pt x="2997" y="2179"/>
                  </a:cubicBezTo>
                  <a:cubicBezTo>
                    <a:pt x="2998" y="2178"/>
                    <a:pt x="2999" y="2176"/>
                    <a:pt x="3000" y="2175"/>
                  </a:cubicBezTo>
                  <a:cubicBezTo>
                    <a:pt x="3001" y="2174"/>
                    <a:pt x="3002" y="2173"/>
                    <a:pt x="3004" y="2170"/>
                  </a:cubicBezTo>
                  <a:cubicBezTo>
                    <a:pt x="3005" y="2169"/>
                    <a:pt x="3006" y="2168"/>
                    <a:pt x="3007" y="2167"/>
                  </a:cubicBezTo>
                  <a:cubicBezTo>
                    <a:pt x="3008" y="2167"/>
                    <a:pt x="3008" y="2166"/>
                    <a:pt x="3009" y="2166"/>
                  </a:cubicBezTo>
                  <a:cubicBezTo>
                    <a:pt x="3288" y="1939"/>
                    <a:pt x="3288" y="1939"/>
                    <a:pt x="3288" y="1939"/>
                  </a:cubicBezTo>
                  <a:cubicBezTo>
                    <a:pt x="3289" y="1939"/>
                    <a:pt x="3289" y="1938"/>
                    <a:pt x="3290" y="1938"/>
                  </a:cubicBezTo>
                  <a:cubicBezTo>
                    <a:pt x="3291" y="1937"/>
                    <a:pt x="3292" y="1935"/>
                    <a:pt x="3294" y="1934"/>
                  </a:cubicBezTo>
                  <a:cubicBezTo>
                    <a:pt x="3295" y="1933"/>
                    <a:pt x="3296" y="1932"/>
                    <a:pt x="3297" y="1931"/>
                  </a:cubicBezTo>
                  <a:cubicBezTo>
                    <a:pt x="3298" y="1930"/>
                    <a:pt x="3299" y="1927"/>
                    <a:pt x="3300" y="1926"/>
                  </a:cubicBezTo>
                  <a:cubicBezTo>
                    <a:pt x="3301" y="1925"/>
                    <a:pt x="3302" y="1923"/>
                    <a:pt x="3303" y="1922"/>
                  </a:cubicBezTo>
                  <a:cubicBezTo>
                    <a:pt x="3304" y="1920"/>
                    <a:pt x="3305" y="1919"/>
                    <a:pt x="3306" y="1917"/>
                  </a:cubicBezTo>
                  <a:cubicBezTo>
                    <a:pt x="3310" y="1910"/>
                    <a:pt x="3312" y="1901"/>
                    <a:pt x="3312" y="1893"/>
                  </a:cubicBezTo>
                  <a:cubicBezTo>
                    <a:pt x="3312" y="1885"/>
                    <a:pt x="3310" y="1876"/>
                    <a:pt x="3306" y="1869"/>
                  </a:cubicBezTo>
                  <a:cubicBezTo>
                    <a:pt x="3305" y="1870"/>
                    <a:pt x="3303" y="1872"/>
                    <a:pt x="3303" y="1873"/>
                  </a:cubicBezTo>
                  <a:cubicBezTo>
                    <a:pt x="3301" y="1875"/>
                    <a:pt x="3300" y="1878"/>
                    <a:pt x="3300" y="1880"/>
                  </a:cubicBezTo>
                  <a:cubicBezTo>
                    <a:pt x="3298" y="1884"/>
                    <a:pt x="3297" y="1889"/>
                    <a:pt x="3297" y="1893"/>
                  </a:cubicBezTo>
                  <a:cubicBezTo>
                    <a:pt x="3297" y="1898"/>
                    <a:pt x="3296" y="1903"/>
                    <a:pt x="3294" y="1907"/>
                  </a:cubicBezTo>
                  <a:cubicBezTo>
                    <a:pt x="3294" y="1909"/>
                    <a:pt x="3293" y="1911"/>
                    <a:pt x="3291" y="1913"/>
                  </a:cubicBezTo>
                  <a:cubicBezTo>
                    <a:pt x="3291" y="1913"/>
                    <a:pt x="3291" y="1913"/>
                    <a:pt x="3291" y="1913"/>
                  </a:cubicBezTo>
                  <a:cubicBezTo>
                    <a:pt x="3291" y="1913"/>
                    <a:pt x="3291" y="1913"/>
                    <a:pt x="3291" y="1913"/>
                  </a:cubicBezTo>
                  <a:cubicBezTo>
                    <a:pt x="3289" y="1906"/>
                    <a:pt x="3287" y="1899"/>
                    <a:pt x="3287" y="1893"/>
                  </a:cubicBezTo>
                  <a:cubicBezTo>
                    <a:pt x="3287" y="1886"/>
                    <a:pt x="3289" y="1879"/>
                    <a:pt x="3291" y="1873"/>
                  </a:cubicBezTo>
                  <a:cubicBezTo>
                    <a:pt x="3292" y="1872"/>
                    <a:pt x="3293" y="1870"/>
                    <a:pt x="3294" y="1867"/>
                  </a:cubicBezTo>
                  <a:cubicBezTo>
                    <a:pt x="3295" y="1866"/>
                    <a:pt x="3296" y="1864"/>
                    <a:pt x="3297" y="1863"/>
                  </a:cubicBezTo>
                  <a:cubicBezTo>
                    <a:pt x="3298" y="1862"/>
                    <a:pt x="3299" y="1860"/>
                    <a:pt x="3300" y="1859"/>
                  </a:cubicBezTo>
                  <a:cubicBezTo>
                    <a:pt x="3301" y="1858"/>
                    <a:pt x="3302" y="1857"/>
                    <a:pt x="3304" y="1855"/>
                  </a:cubicBezTo>
                  <a:cubicBezTo>
                    <a:pt x="3305" y="1854"/>
                    <a:pt x="3306" y="1853"/>
                    <a:pt x="3307" y="1852"/>
                  </a:cubicBezTo>
                  <a:cubicBezTo>
                    <a:pt x="3308" y="1852"/>
                    <a:pt x="3308" y="1851"/>
                    <a:pt x="3309" y="1851"/>
                  </a:cubicBezTo>
                  <a:cubicBezTo>
                    <a:pt x="3588" y="1623"/>
                    <a:pt x="3588" y="1623"/>
                    <a:pt x="3588" y="1623"/>
                  </a:cubicBezTo>
                  <a:cubicBezTo>
                    <a:pt x="3589" y="1623"/>
                    <a:pt x="3589" y="1622"/>
                    <a:pt x="3590" y="1622"/>
                  </a:cubicBezTo>
                  <a:cubicBezTo>
                    <a:pt x="3591" y="1621"/>
                    <a:pt x="3592" y="1619"/>
                    <a:pt x="3594" y="1618"/>
                  </a:cubicBezTo>
                  <a:cubicBezTo>
                    <a:pt x="3595" y="1617"/>
                    <a:pt x="3596" y="1616"/>
                    <a:pt x="3597" y="1615"/>
                  </a:cubicBezTo>
                  <a:cubicBezTo>
                    <a:pt x="3598" y="1614"/>
                    <a:pt x="3599" y="1612"/>
                    <a:pt x="3600" y="1611"/>
                  </a:cubicBezTo>
                  <a:cubicBezTo>
                    <a:pt x="3601" y="1610"/>
                    <a:pt x="3602" y="1608"/>
                    <a:pt x="3603" y="1606"/>
                  </a:cubicBezTo>
                  <a:cubicBezTo>
                    <a:pt x="3604" y="1604"/>
                    <a:pt x="3605" y="1603"/>
                    <a:pt x="3606" y="1601"/>
                  </a:cubicBezTo>
                  <a:cubicBezTo>
                    <a:pt x="3610" y="1594"/>
                    <a:pt x="3612" y="1585"/>
                    <a:pt x="3612" y="1577"/>
                  </a:cubicBezTo>
                  <a:cubicBezTo>
                    <a:pt x="3612" y="1573"/>
                    <a:pt x="3611" y="1569"/>
                    <a:pt x="3610" y="1565"/>
                  </a:cubicBezTo>
                  <a:cubicBezTo>
                    <a:pt x="3609" y="1561"/>
                    <a:pt x="3608" y="1557"/>
                    <a:pt x="3606" y="1554"/>
                  </a:cubicBezTo>
                  <a:cubicBezTo>
                    <a:pt x="3605" y="1555"/>
                    <a:pt x="3603" y="1557"/>
                    <a:pt x="3603" y="1558"/>
                  </a:cubicBezTo>
                  <a:cubicBezTo>
                    <a:pt x="3601" y="1560"/>
                    <a:pt x="3600" y="1562"/>
                    <a:pt x="3600" y="1564"/>
                  </a:cubicBezTo>
                  <a:cubicBezTo>
                    <a:pt x="3598" y="1569"/>
                    <a:pt x="3597" y="1574"/>
                    <a:pt x="3597" y="1578"/>
                  </a:cubicBezTo>
                  <a:cubicBezTo>
                    <a:pt x="3597" y="1582"/>
                    <a:pt x="3596" y="1587"/>
                    <a:pt x="3594" y="1592"/>
                  </a:cubicBezTo>
                  <a:cubicBezTo>
                    <a:pt x="3594" y="1594"/>
                    <a:pt x="3593" y="1596"/>
                    <a:pt x="3591" y="1598"/>
                  </a:cubicBezTo>
                  <a:cubicBezTo>
                    <a:pt x="3590" y="1595"/>
                    <a:pt x="3589" y="1591"/>
                    <a:pt x="3588" y="1587"/>
                  </a:cubicBezTo>
                  <a:cubicBezTo>
                    <a:pt x="3587" y="1584"/>
                    <a:pt x="3587" y="1580"/>
                    <a:pt x="3587" y="1577"/>
                  </a:cubicBezTo>
                  <a:cubicBezTo>
                    <a:pt x="3587" y="1571"/>
                    <a:pt x="3589" y="1563"/>
                    <a:pt x="3591" y="1557"/>
                  </a:cubicBezTo>
                  <a:cubicBezTo>
                    <a:pt x="3592" y="1556"/>
                    <a:pt x="3593" y="1554"/>
                    <a:pt x="3594" y="1552"/>
                  </a:cubicBezTo>
                  <a:cubicBezTo>
                    <a:pt x="3595" y="1551"/>
                    <a:pt x="3596" y="1549"/>
                    <a:pt x="3597" y="1548"/>
                  </a:cubicBezTo>
                  <a:cubicBezTo>
                    <a:pt x="3598" y="1547"/>
                    <a:pt x="3599" y="1544"/>
                    <a:pt x="3600" y="1543"/>
                  </a:cubicBezTo>
                  <a:cubicBezTo>
                    <a:pt x="3601" y="1542"/>
                    <a:pt x="3602" y="1541"/>
                    <a:pt x="3604" y="1539"/>
                  </a:cubicBezTo>
                  <a:cubicBezTo>
                    <a:pt x="3605" y="1538"/>
                    <a:pt x="3606" y="1537"/>
                    <a:pt x="3607" y="1536"/>
                  </a:cubicBezTo>
                  <a:cubicBezTo>
                    <a:pt x="3608" y="1536"/>
                    <a:pt x="3608" y="1535"/>
                    <a:pt x="3609" y="1535"/>
                  </a:cubicBezTo>
                  <a:cubicBezTo>
                    <a:pt x="3888" y="1308"/>
                    <a:pt x="3888" y="1308"/>
                    <a:pt x="3888" y="1308"/>
                  </a:cubicBezTo>
                  <a:cubicBezTo>
                    <a:pt x="3889" y="1308"/>
                    <a:pt x="3889" y="1307"/>
                    <a:pt x="3890" y="1307"/>
                  </a:cubicBezTo>
                  <a:cubicBezTo>
                    <a:pt x="3891" y="1306"/>
                    <a:pt x="3892" y="1303"/>
                    <a:pt x="3894" y="1302"/>
                  </a:cubicBezTo>
                  <a:cubicBezTo>
                    <a:pt x="3895" y="1301"/>
                    <a:pt x="3896" y="1300"/>
                    <a:pt x="3897" y="1299"/>
                  </a:cubicBezTo>
                  <a:cubicBezTo>
                    <a:pt x="3897" y="1300"/>
                    <a:pt x="3897" y="1300"/>
                    <a:pt x="3897" y="1300"/>
                  </a:cubicBezTo>
                  <a:cubicBezTo>
                    <a:pt x="3898" y="1299"/>
                    <a:pt x="3899" y="1297"/>
                    <a:pt x="3900" y="1296"/>
                  </a:cubicBezTo>
                  <a:cubicBezTo>
                    <a:pt x="3901" y="1295"/>
                    <a:pt x="3901" y="1293"/>
                    <a:pt x="3902" y="1292"/>
                  </a:cubicBezTo>
                  <a:cubicBezTo>
                    <a:pt x="3903" y="1290"/>
                    <a:pt x="3904" y="1289"/>
                    <a:pt x="3905" y="1287"/>
                  </a:cubicBezTo>
                  <a:cubicBezTo>
                    <a:pt x="3909" y="1279"/>
                    <a:pt x="3911" y="1271"/>
                    <a:pt x="3911" y="1262"/>
                  </a:cubicBezTo>
                  <a:cubicBezTo>
                    <a:pt x="3911" y="1254"/>
                    <a:pt x="3909" y="1246"/>
                    <a:pt x="3906" y="1239"/>
                  </a:cubicBezTo>
                  <a:cubicBezTo>
                    <a:pt x="3905" y="1240"/>
                    <a:pt x="3903" y="1242"/>
                    <a:pt x="3903" y="1243"/>
                  </a:cubicBezTo>
                  <a:cubicBezTo>
                    <a:pt x="3901" y="1245"/>
                    <a:pt x="3900" y="1247"/>
                    <a:pt x="3900" y="1249"/>
                  </a:cubicBezTo>
                  <a:cubicBezTo>
                    <a:pt x="3898" y="1253"/>
                    <a:pt x="3897" y="1258"/>
                    <a:pt x="3897" y="1263"/>
                  </a:cubicBezTo>
                  <a:cubicBezTo>
                    <a:pt x="3897" y="1263"/>
                    <a:pt x="3897" y="1262"/>
                    <a:pt x="3897" y="1262"/>
                  </a:cubicBezTo>
                  <a:cubicBezTo>
                    <a:pt x="3897" y="1262"/>
                    <a:pt x="3897" y="1262"/>
                    <a:pt x="3897" y="1262"/>
                  </a:cubicBezTo>
                  <a:cubicBezTo>
                    <a:pt x="3897" y="1266"/>
                    <a:pt x="3896" y="1271"/>
                    <a:pt x="3894" y="1275"/>
                  </a:cubicBezTo>
                  <a:cubicBezTo>
                    <a:pt x="3894" y="1277"/>
                    <a:pt x="3893" y="1279"/>
                    <a:pt x="3891" y="1281"/>
                  </a:cubicBezTo>
                  <a:cubicBezTo>
                    <a:pt x="3891" y="1281"/>
                    <a:pt x="3891" y="1281"/>
                    <a:pt x="3891" y="1281"/>
                  </a:cubicBezTo>
                  <a:cubicBezTo>
                    <a:pt x="3891" y="1281"/>
                    <a:pt x="3891" y="1281"/>
                    <a:pt x="3891" y="1281"/>
                  </a:cubicBezTo>
                  <a:cubicBezTo>
                    <a:pt x="3889" y="1275"/>
                    <a:pt x="3887" y="1268"/>
                    <a:pt x="3887" y="1261"/>
                  </a:cubicBezTo>
                  <a:cubicBezTo>
                    <a:pt x="3887" y="1255"/>
                    <a:pt x="3889" y="1248"/>
                    <a:pt x="3891" y="1241"/>
                  </a:cubicBezTo>
                  <a:cubicBezTo>
                    <a:pt x="3892" y="1240"/>
                    <a:pt x="3893" y="1238"/>
                    <a:pt x="3894" y="1236"/>
                  </a:cubicBezTo>
                  <a:cubicBezTo>
                    <a:pt x="3895" y="1235"/>
                    <a:pt x="3896" y="1233"/>
                    <a:pt x="3897" y="1232"/>
                  </a:cubicBezTo>
                  <a:cubicBezTo>
                    <a:pt x="3897" y="1233"/>
                    <a:pt x="3897" y="1233"/>
                    <a:pt x="3897" y="1233"/>
                  </a:cubicBezTo>
                  <a:cubicBezTo>
                    <a:pt x="3898" y="1232"/>
                    <a:pt x="3899" y="1230"/>
                    <a:pt x="3900" y="1229"/>
                  </a:cubicBezTo>
                  <a:cubicBezTo>
                    <a:pt x="3901" y="1228"/>
                    <a:pt x="3902" y="1227"/>
                    <a:pt x="3904" y="1225"/>
                  </a:cubicBezTo>
                  <a:cubicBezTo>
                    <a:pt x="3905" y="1224"/>
                    <a:pt x="3906" y="1223"/>
                    <a:pt x="3907" y="1222"/>
                  </a:cubicBezTo>
                  <a:cubicBezTo>
                    <a:pt x="3908" y="1222"/>
                    <a:pt x="3908" y="1221"/>
                    <a:pt x="3909" y="1221"/>
                  </a:cubicBezTo>
                  <a:cubicBezTo>
                    <a:pt x="4188" y="993"/>
                    <a:pt x="4188" y="993"/>
                    <a:pt x="4188" y="993"/>
                  </a:cubicBezTo>
                  <a:cubicBezTo>
                    <a:pt x="4189" y="993"/>
                    <a:pt x="4189" y="992"/>
                    <a:pt x="4190" y="992"/>
                  </a:cubicBezTo>
                  <a:cubicBezTo>
                    <a:pt x="4191" y="991"/>
                    <a:pt x="4192" y="989"/>
                    <a:pt x="4194" y="988"/>
                  </a:cubicBezTo>
                  <a:cubicBezTo>
                    <a:pt x="4195" y="987"/>
                    <a:pt x="4196" y="986"/>
                    <a:pt x="4197" y="985"/>
                  </a:cubicBezTo>
                  <a:cubicBezTo>
                    <a:pt x="4198" y="984"/>
                    <a:pt x="4199" y="982"/>
                    <a:pt x="4200" y="981"/>
                  </a:cubicBezTo>
                  <a:cubicBezTo>
                    <a:pt x="4201" y="980"/>
                    <a:pt x="4202" y="977"/>
                    <a:pt x="4203" y="976"/>
                  </a:cubicBezTo>
                  <a:cubicBezTo>
                    <a:pt x="4204" y="974"/>
                    <a:pt x="4205" y="973"/>
                    <a:pt x="4206" y="971"/>
                  </a:cubicBezTo>
                  <a:cubicBezTo>
                    <a:pt x="4210" y="964"/>
                    <a:pt x="4212" y="955"/>
                    <a:pt x="4212" y="947"/>
                  </a:cubicBezTo>
                  <a:cubicBezTo>
                    <a:pt x="4212" y="939"/>
                    <a:pt x="4210" y="930"/>
                    <a:pt x="4206" y="923"/>
                  </a:cubicBezTo>
                  <a:cubicBezTo>
                    <a:pt x="4205" y="924"/>
                    <a:pt x="4203" y="926"/>
                    <a:pt x="4203" y="927"/>
                  </a:cubicBezTo>
                  <a:cubicBezTo>
                    <a:pt x="4201" y="929"/>
                    <a:pt x="4200" y="931"/>
                    <a:pt x="4200" y="933"/>
                  </a:cubicBezTo>
                  <a:cubicBezTo>
                    <a:pt x="4198" y="937"/>
                    <a:pt x="4197" y="943"/>
                    <a:pt x="4197" y="947"/>
                  </a:cubicBezTo>
                  <a:cubicBezTo>
                    <a:pt x="4197" y="951"/>
                    <a:pt x="4196" y="956"/>
                    <a:pt x="4194" y="961"/>
                  </a:cubicBezTo>
                  <a:cubicBezTo>
                    <a:pt x="4194" y="963"/>
                    <a:pt x="4193" y="965"/>
                    <a:pt x="4191" y="967"/>
                  </a:cubicBezTo>
                  <a:cubicBezTo>
                    <a:pt x="4191" y="967"/>
                    <a:pt x="4191" y="967"/>
                    <a:pt x="4191" y="967"/>
                  </a:cubicBezTo>
                  <a:cubicBezTo>
                    <a:pt x="4191" y="967"/>
                    <a:pt x="4191" y="967"/>
                    <a:pt x="4191" y="967"/>
                  </a:cubicBezTo>
                  <a:cubicBezTo>
                    <a:pt x="4189" y="961"/>
                    <a:pt x="4187" y="953"/>
                    <a:pt x="4187" y="947"/>
                  </a:cubicBezTo>
                  <a:cubicBezTo>
                    <a:pt x="4187" y="941"/>
                    <a:pt x="4189" y="933"/>
                    <a:pt x="4191" y="927"/>
                  </a:cubicBezTo>
                  <a:cubicBezTo>
                    <a:pt x="4192" y="926"/>
                    <a:pt x="4193" y="924"/>
                    <a:pt x="4194" y="922"/>
                  </a:cubicBezTo>
                  <a:cubicBezTo>
                    <a:pt x="4195" y="921"/>
                    <a:pt x="4196" y="919"/>
                    <a:pt x="4197" y="917"/>
                  </a:cubicBezTo>
                  <a:cubicBezTo>
                    <a:pt x="4198" y="916"/>
                    <a:pt x="4199" y="914"/>
                    <a:pt x="4200" y="913"/>
                  </a:cubicBezTo>
                  <a:cubicBezTo>
                    <a:pt x="4201" y="912"/>
                    <a:pt x="4202" y="911"/>
                    <a:pt x="4204" y="909"/>
                  </a:cubicBezTo>
                  <a:cubicBezTo>
                    <a:pt x="4205" y="908"/>
                    <a:pt x="4206" y="907"/>
                    <a:pt x="4207" y="906"/>
                  </a:cubicBezTo>
                  <a:cubicBezTo>
                    <a:pt x="4208" y="906"/>
                    <a:pt x="4208" y="905"/>
                    <a:pt x="4209" y="905"/>
                  </a:cubicBezTo>
                  <a:cubicBezTo>
                    <a:pt x="4488" y="678"/>
                    <a:pt x="4488" y="678"/>
                    <a:pt x="4488" y="678"/>
                  </a:cubicBezTo>
                  <a:cubicBezTo>
                    <a:pt x="4489" y="678"/>
                    <a:pt x="4489" y="677"/>
                    <a:pt x="4490" y="677"/>
                  </a:cubicBezTo>
                  <a:cubicBezTo>
                    <a:pt x="4491" y="675"/>
                    <a:pt x="4492" y="673"/>
                    <a:pt x="4494" y="672"/>
                  </a:cubicBezTo>
                  <a:cubicBezTo>
                    <a:pt x="4495" y="671"/>
                    <a:pt x="4496" y="670"/>
                    <a:pt x="4497" y="669"/>
                  </a:cubicBezTo>
                  <a:cubicBezTo>
                    <a:pt x="4498" y="668"/>
                    <a:pt x="4499" y="666"/>
                    <a:pt x="4500" y="665"/>
                  </a:cubicBezTo>
                  <a:cubicBezTo>
                    <a:pt x="4501" y="664"/>
                    <a:pt x="4502" y="662"/>
                    <a:pt x="4503" y="661"/>
                  </a:cubicBezTo>
                  <a:cubicBezTo>
                    <a:pt x="4504" y="659"/>
                    <a:pt x="4505" y="658"/>
                    <a:pt x="4506" y="655"/>
                  </a:cubicBezTo>
                  <a:cubicBezTo>
                    <a:pt x="4510" y="648"/>
                    <a:pt x="4512" y="640"/>
                    <a:pt x="4512" y="631"/>
                  </a:cubicBezTo>
                  <a:cubicBezTo>
                    <a:pt x="4512" y="623"/>
                    <a:pt x="4510" y="615"/>
                    <a:pt x="4507" y="607"/>
                  </a:cubicBezTo>
                  <a:cubicBezTo>
                    <a:pt x="4505" y="609"/>
                    <a:pt x="4504" y="610"/>
                    <a:pt x="4504" y="611"/>
                  </a:cubicBezTo>
                  <a:cubicBezTo>
                    <a:pt x="4502" y="613"/>
                    <a:pt x="4501" y="616"/>
                    <a:pt x="4501" y="618"/>
                  </a:cubicBezTo>
                  <a:cubicBezTo>
                    <a:pt x="4499" y="622"/>
                    <a:pt x="4498" y="627"/>
                    <a:pt x="4498" y="631"/>
                  </a:cubicBezTo>
                  <a:cubicBezTo>
                    <a:pt x="4498" y="635"/>
                    <a:pt x="4497" y="641"/>
                    <a:pt x="4495" y="645"/>
                  </a:cubicBezTo>
                  <a:cubicBezTo>
                    <a:pt x="4495" y="647"/>
                    <a:pt x="4494" y="649"/>
                    <a:pt x="4492" y="651"/>
                  </a:cubicBezTo>
                  <a:cubicBezTo>
                    <a:pt x="4492" y="651"/>
                    <a:pt x="4492" y="651"/>
                    <a:pt x="4492" y="651"/>
                  </a:cubicBezTo>
                  <a:cubicBezTo>
                    <a:pt x="4492" y="651"/>
                    <a:pt x="4491" y="651"/>
                    <a:pt x="4491" y="651"/>
                  </a:cubicBezTo>
                  <a:cubicBezTo>
                    <a:pt x="4489" y="645"/>
                    <a:pt x="4487" y="638"/>
                    <a:pt x="4487" y="631"/>
                  </a:cubicBezTo>
                  <a:cubicBezTo>
                    <a:pt x="4487" y="625"/>
                    <a:pt x="4489" y="618"/>
                    <a:pt x="4491" y="611"/>
                  </a:cubicBezTo>
                  <a:cubicBezTo>
                    <a:pt x="4492" y="610"/>
                    <a:pt x="4493" y="608"/>
                    <a:pt x="4494" y="606"/>
                  </a:cubicBezTo>
                  <a:cubicBezTo>
                    <a:pt x="4495" y="605"/>
                    <a:pt x="4496" y="603"/>
                    <a:pt x="4497" y="602"/>
                  </a:cubicBezTo>
                  <a:cubicBezTo>
                    <a:pt x="4498" y="601"/>
                    <a:pt x="4499" y="599"/>
                    <a:pt x="4500" y="598"/>
                  </a:cubicBezTo>
                  <a:cubicBezTo>
                    <a:pt x="4501" y="597"/>
                    <a:pt x="4502" y="596"/>
                    <a:pt x="4504" y="593"/>
                  </a:cubicBezTo>
                  <a:cubicBezTo>
                    <a:pt x="4505" y="592"/>
                    <a:pt x="4506" y="591"/>
                    <a:pt x="4507" y="590"/>
                  </a:cubicBezTo>
                  <a:cubicBezTo>
                    <a:pt x="4508" y="590"/>
                    <a:pt x="4508" y="589"/>
                    <a:pt x="4509" y="589"/>
                  </a:cubicBezTo>
                  <a:cubicBezTo>
                    <a:pt x="4789" y="362"/>
                    <a:pt x="4789" y="362"/>
                    <a:pt x="4789" y="362"/>
                  </a:cubicBezTo>
                  <a:cubicBezTo>
                    <a:pt x="4790" y="362"/>
                    <a:pt x="4790" y="361"/>
                    <a:pt x="4791" y="361"/>
                  </a:cubicBezTo>
                  <a:cubicBezTo>
                    <a:pt x="4792" y="360"/>
                    <a:pt x="4793" y="358"/>
                    <a:pt x="4795" y="357"/>
                  </a:cubicBezTo>
                  <a:cubicBezTo>
                    <a:pt x="4796" y="356"/>
                    <a:pt x="4797" y="355"/>
                    <a:pt x="4798" y="353"/>
                  </a:cubicBezTo>
                  <a:cubicBezTo>
                    <a:pt x="4799" y="352"/>
                    <a:pt x="4800" y="350"/>
                    <a:pt x="4801" y="349"/>
                  </a:cubicBezTo>
                  <a:cubicBezTo>
                    <a:pt x="4802" y="348"/>
                    <a:pt x="4803" y="346"/>
                    <a:pt x="4804" y="345"/>
                  </a:cubicBezTo>
                  <a:cubicBezTo>
                    <a:pt x="4805" y="343"/>
                    <a:pt x="4806" y="342"/>
                    <a:pt x="4807" y="340"/>
                  </a:cubicBezTo>
                  <a:cubicBezTo>
                    <a:pt x="4811" y="332"/>
                    <a:pt x="4813" y="324"/>
                    <a:pt x="4813" y="316"/>
                  </a:cubicBezTo>
                  <a:cubicBezTo>
                    <a:pt x="4813" y="307"/>
                    <a:pt x="4811" y="299"/>
                    <a:pt x="4807" y="292"/>
                  </a:cubicBezTo>
                  <a:cubicBezTo>
                    <a:pt x="4806" y="293"/>
                    <a:pt x="4804" y="295"/>
                    <a:pt x="4804" y="296"/>
                  </a:cubicBezTo>
                  <a:cubicBezTo>
                    <a:pt x="4802" y="298"/>
                    <a:pt x="4801" y="300"/>
                    <a:pt x="4801" y="302"/>
                  </a:cubicBezTo>
                  <a:cubicBezTo>
                    <a:pt x="4799" y="306"/>
                    <a:pt x="4798" y="311"/>
                    <a:pt x="4798" y="316"/>
                  </a:cubicBezTo>
                  <a:cubicBezTo>
                    <a:pt x="4798" y="320"/>
                    <a:pt x="4797" y="325"/>
                    <a:pt x="4795" y="329"/>
                  </a:cubicBezTo>
                  <a:cubicBezTo>
                    <a:pt x="4795" y="331"/>
                    <a:pt x="4794" y="334"/>
                    <a:pt x="4792" y="336"/>
                  </a:cubicBezTo>
                  <a:cubicBezTo>
                    <a:pt x="4792" y="335"/>
                    <a:pt x="4792" y="335"/>
                    <a:pt x="4792" y="335"/>
                  </a:cubicBezTo>
                  <a:cubicBezTo>
                    <a:pt x="4792" y="335"/>
                    <a:pt x="4792" y="335"/>
                    <a:pt x="4792" y="336"/>
                  </a:cubicBezTo>
                  <a:cubicBezTo>
                    <a:pt x="4790" y="329"/>
                    <a:pt x="4788" y="322"/>
                    <a:pt x="4788" y="316"/>
                  </a:cubicBezTo>
                  <a:cubicBezTo>
                    <a:pt x="4788" y="309"/>
                    <a:pt x="4790" y="302"/>
                    <a:pt x="4792" y="296"/>
                  </a:cubicBezTo>
                  <a:cubicBezTo>
                    <a:pt x="4793" y="295"/>
                    <a:pt x="4794" y="292"/>
                    <a:pt x="4795" y="290"/>
                  </a:cubicBezTo>
                  <a:cubicBezTo>
                    <a:pt x="4796" y="289"/>
                    <a:pt x="4797" y="287"/>
                    <a:pt x="4798" y="286"/>
                  </a:cubicBezTo>
                  <a:cubicBezTo>
                    <a:pt x="4799" y="285"/>
                    <a:pt x="4800" y="283"/>
                    <a:pt x="4801" y="282"/>
                  </a:cubicBezTo>
                  <a:cubicBezTo>
                    <a:pt x="4802" y="281"/>
                    <a:pt x="4803" y="280"/>
                    <a:pt x="4805" y="278"/>
                  </a:cubicBezTo>
                  <a:cubicBezTo>
                    <a:pt x="4806" y="277"/>
                    <a:pt x="4807" y="276"/>
                    <a:pt x="4808" y="275"/>
                  </a:cubicBezTo>
                  <a:cubicBezTo>
                    <a:pt x="4809" y="275"/>
                    <a:pt x="4809" y="274"/>
                    <a:pt x="4810" y="274"/>
                  </a:cubicBezTo>
                  <a:cubicBezTo>
                    <a:pt x="5089" y="46"/>
                    <a:pt x="5089" y="46"/>
                    <a:pt x="5089" y="46"/>
                  </a:cubicBezTo>
                  <a:cubicBezTo>
                    <a:pt x="5090" y="46"/>
                    <a:pt x="5090" y="45"/>
                    <a:pt x="5091" y="45"/>
                  </a:cubicBezTo>
                  <a:cubicBezTo>
                    <a:pt x="5092" y="44"/>
                    <a:pt x="5093" y="42"/>
                    <a:pt x="5095" y="41"/>
                  </a:cubicBezTo>
                  <a:cubicBezTo>
                    <a:pt x="5096" y="40"/>
                    <a:pt x="5097" y="39"/>
                    <a:pt x="5098" y="38"/>
                  </a:cubicBezTo>
                  <a:cubicBezTo>
                    <a:pt x="5099" y="37"/>
                    <a:pt x="5100" y="35"/>
                    <a:pt x="5101" y="34"/>
                  </a:cubicBezTo>
                  <a:cubicBezTo>
                    <a:pt x="5102" y="33"/>
                    <a:pt x="5103" y="30"/>
                    <a:pt x="5104" y="29"/>
                  </a:cubicBezTo>
                  <a:cubicBezTo>
                    <a:pt x="5105" y="27"/>
                    <a:pt x="5106" y="26"/>
                    <a:pt x="5107" y="24"/>
                  </a:cubicBezTo>
                  <a:cubicBezTo>
                    <a:pt x="5111" y="17"/>
                    <a:pt x="5113" y="8"/>
                    <a:pt x="5113" y="0"/>
                  </a:cubicBezTo>
                  <a:cubicBezTo>
                    <a:pt x="5108" y="0"/>
                    <a:pt x="5108" y="0"/>
                    <a:pt x="5108" y="0"/>
                  </a:cubicBezTo>
                  <a:cubicBezTo>
                    <a:pt x="5103" y="0"/>
                    <a:pt x="5103" y="0"/>
                    <a:pt x="5103" y="0"/>
                  </a:cubicBezTo>
                  <a:cubicBezTo>
                    <a:pt x="5100" y="0"/>
                    <a:pt x="5099" y="0"/>
                    <a:pt x="5099" y="0"/>
                  </a:cubicBezTo>
                  <a:cubicBezTo>
                    <a:pt x="5099" y="4"/>
                    <a:pt x="5098" y="9"/>
                    <a:pt x="5096" y="13"/>
                  </a:cubicBezTo>
                  <a:cubicBezTo>
                    <a:pt x="5096" y="15"/>
                    <a:pt x="5095" y="17"/>
                    <a:pt x="5093" y="19"/>
                  </a:cubicBezTo>
                  <a:cubicBezTo>
                    <a:pt x="5093" y="19"/>
                    <a:pt x="5093" y="19"/>
                    <a:pt x="5093" y="19"/>
                  </a:cubicBezTo>
                  <a:cubicBezTo>
                    <a:pt x="5093" y="19"/>
                    <a:pt x="5092" y="20"/>
                    <a:pt x="5092" y="20"/>
                  </a:cubicBezTo>
                  <a:cubicBezTo>
                    <a:pt x="5090" y="14"/>
                    <a:pt x="5088" y="6"/>
                    <a:pt x="5088" y="0"/>
                  </a:cubicBezTo>
                  <a:cubicBezTo>
                    <a:pt x="5083" y="0"/>
                    <a:pt x="5083" y="0"/>
                    <a:pt x="5083" y="0"/>
                  </a:cubicBezTo>
                  <a:cubicBezTo>
                    <a:pt x="5079" y="0"/>
                    <a:pt x="5079" y="0"/>
                    <a:pt x="5079" y="0"/>
                  </a:cubicBezTo>
                  <a:cubicBezTo>
                    <a:pt x="5074" y="0"/>
                    <a:pt x="5074" y="0"/>
                    <a:pt x="5074" y="0"/>
                  </a:cubicBezTo>
                  <a:cubicBezTo>
                    <a:pt x="5074" y="12"/>
                    <a:pt x="5077" y="22"/>
                    <a:pt x="5082" y="33"/>
                  </a:cubicBezTo>
                  <a:cubicBezTo>
                    <a:pt x="5082" y="33"/>
                    <a:pt x="5081" y="34"/>
                    <a:pt x="5080" y="34"/>
                  </a:cubicBezTo>
                  <a:cubicBezTo>
                    <a:pt x="4801" y="261"/>
                    <a:pt x="4801" y="261"/>
                    <a:pt x="4801" y="261"/>
                  </a:cubicBezTo>
                  <a:cubicBezTo>
                    <a:pt x="4800" y="262"/>
                    <a:pt x="4799" y="263"/>
                    <a:pt x="4798" y="264"/>
                  </a:cubicBezTo>
                  <a:cubicBezTo>
                    <a:pt x="4797" y="263"/>
                    <a:pt x="4796" y="262"/>
                    <a:pt x="4795" y="261"/>
                  </a:cubicBezTo>
                  <a:cubicBezTo>
                    <a:pt x="4515" y="34"/>
                    <a:pt x="4515" y="34"/>
                    <a:pt x="4515" y="34"/>
                  </a:cubicBezTo>
                  <a:cubicBezTo>
                    <a:pt x="4515" y="34"/>
                    <a:pt x="4514" y="33"/>
                    <a:pt x="4514" y="33"/>
                  </a:cubicBezTo>
                  <a:cubicBezTo>
                    <a:pt x="4513" y="34"/>
                    <a:pt x="4512" y="35"/>
                    <a:pt x="4511" y="37"/>
                  </a:cubicBezTo>
                  <a:cubicBezTo>
                    <a:pt x="4510" y="38"/>
                    <a:pt x="4509" y="39"/>
                    <a:pt x="4508" y="41"/>
                  </a:cubicBezTo>
                  <a:cubicBezTo>
                    <a:pt x="4507" y="42"/>
                    <a:pt x="4506" y="43"/>
                    <a:pt x="4505" y="45"/>
                  </a:cubicBezTo>
                  <a:cubicBezTo>
                    <a:pt x="4506" y="45"/>
                    <a:pt x="4506" y="46"/>
                    <a:pt x="4507" y="46"/>
                  </a:cubicBezTo>
                  <a:cubicBezTo>
                    <a:pt x="4507" y="46"/>
                    <a:pt x="4507" y="46"/>
                    <a:pt x="4787" y="273"/>
                  </a:cubicBezTo>
                  <a:cubicBezTo>
                    <a:pt x="4788" y="273"/>
                    <a:pt x="4788" y="274"/>
                    <a:pt x="4789" y="274"/>
                  </a:cubicBezTo>
                  <a:cubicBezTo>
                    <a:pt x="4788" y="276"/>
                    <a:pt x="4787" y="277"/>
                    <a:pt x="4786" y="279"/>
                  </a:cubicBezTo>
                  <a:cubicBezTo>
                    <a:pt x="4785" y="281"/>
                    <a:pt x="4784" y="282"/>
                    <a:pt x="4783" y="283"/>
                  </a:cubicBezTo>
                  <a:cubicBezTo>
                    <a:pt x="4783" y="283"/>
                    <a:pt x="4782" y="283"/>
                    <a:pt x="4782" y="282"/>
                  </a:cubicBezTo>
                  <a:cubicBezTo>
                    <a:pt x="4782" y="283"/>
                    <a:pt x="4782" y="283"/>
                    <a:pt x="4782" y="283"/>
                  </a:cubicBezTo>
                  <a:cubicBezTo>
                    <a:pt x="4777" y="294"/>
                    <a:pt x="4774" y="304"/>
                    <a:pt x="4774" y="316"/>
                  </a:cubicBezTo>
                  <a:cubicBezTo>
                    <a:pt x="4774" y="327"/>
                    <a:pt x="4777" y="338"/>
                    <a:pt x="4782" y="348"/>
                  </a:cubicBezTo>
                  <a:cubicBezTo>
                    <a:pt x="4782" y="348"/>
                    <a:pt x="4781" y="349"/>
                    <a:pt x="4780" y="349"/>
                  </a:cubicBezTo>
                  <a:cubicBezTo>
                    <a:pt x="4500" y="577"/>
                    <a:pt x="4500" y="577"/>
                    <a:pt x="4500" y="577"/>
                  </a:cubicBezTo>
                  <a:cubicBezTo>
                    <a:pt x="4499" y="578"/>
                    <a:pt x="4498" y="579"/>
                    <a:pt x="4497" y="580"/>
                  </a:cubicBezTo>
                  <a:cubicBezTo>
                    <a:pt x="4496" y="579"/>
                    <a:pt x="4495" y="578"/>
                    <a:pt x="4494" y="577"/>
                  </a:cubicBezTo>
                  <a:cubicBezTo>
                    <a:pt x="4215" y="349"/>
                    <a:pt x="4215" y="349"/>
                    <a:pt x="4215" y="349"/>
                  </a:cubicBezTo>
                  <a:cubicBezTo>
                    <a:pt x="4214" y="349"/>
                    <a:pt x="4213" y="348"/>
                    <a:pt x="4213" y="348"/>
                  </a:cubicBezTo>
                  <a:cubicBezTo>
                    <a:pt x="4213" y="349"/>
                    <a:pt x="4212" y="349"/>
                    <a:pt x="4212" y="350"/>
                  </a:cubicBezTo>
                  <a:cubicBezTo>
                    <a:pt x="4211" y="350"/>
                    <a:pt x="4211" y="351"/>
                    <a:pt x="4210" y="352"/>
                  </a:cubicBezTo>
                  <a:cubicBezTo>
                    <a:pt x="4210" y="352"/>
                    <a:pt x="4210" y="352"/>
                    <a:pt x="4210" y="352"/>
                  </a:cubicBezTo>
                  <a:cubicBezTo>
                    <a:pt x="4210" y="352"/>
                    <a:pt x="4210" y="352"/>
                    <a:pt x="4210" y="352"/>
                  </a:cubicBezTo>
                  <a:cubicBezTo>
                    <a:pt x="4210" y="353"/>
                    <a:pt x="4209" y="353"/>
                    <a:pt x="4209" y="354"/>
                  </a:cubicBezTo>
                  <a:cubicBezTo>
                    <a:pt x="4208" y="355"/>
                    <a:pt x="4208" y="355"/>
                    <a:pt x="4207" y="356"/>
                  </a:cubicBezTo>
                  <a:cubicBezTo>
                    <a:pt x="4207" y="356"/>
                    <a:pt x="4207" y="357"/>
                    <a:pt x="4207" y="357"/>
                  </a:cubicBezTo>
                  <a:cubicBezTo>
                    <a:pt x="4207" y="357"/>
                    <a:pt x="4206" y="358"/>
                    <a:pt x="4206" y="358"/>
                  </a:cubicBezTo>
                  <a:cubicBezTo>
                    <a:pt x="4205" y="359"/>
                    <a:pt x="4205" y="360"/>
                    <a:pt x="4204" y="361"/>
                  </a:cubicBezTo>
                  <a:cubicBezTo>
                    <a:pt x="4205" y="361"/>
                    <a:pt x="4205" y="362"/>
                    <a:pt x="4206" y="362"/>
                  </a:cubicBezTo>
                  <a:cubicBezTo>
                    <a:pt x="4206" y="362"/>
                    <a:pt x="4206" y="362"/>
                    <a:pt x="4486" y="589"/>
                  </a:cubicBezTo>
                  <a:cubicBezTo>
                    <a:pt x="4487" y="589"/>
                    <a:pt x="4487" y="590"/>
                    <a:pt x="4488" y="590"/>
                  </a:cubicBezTo>
                  <a:cubicBezTo>
                    <a:pt x="4487" y="592"/>
                    <a:pt x="4486" y="593"/>
                    <a:pt x="4485" y="594"/>
                  </a:cubicBezTo>
                  <a:cubicBezTo>
                    <a:pt x="4484" y="596"/>
                    <a:pt x="4483" y="597"/>
                    <a:pt x="4482" y="598"/>
                  </a:cubicBezTo>
                  <a:cubicBezTo>
                    <a:pt x="4482" y="598"/>
                    <a:pt x="4482" y="598"/>
                    <a:pt x="4482" y="598"/>
                  </a:cubicBezTo>
                  <a:cubicBezTo>
                    <a:pt x="4482" y="598"/>
                    <a:pt x="4482" y="598"/>
                    <a:pt x="4481" y="599"/>
                  </a:cubicBezTo>
                  <a:cubicBezTo>
                    <a:pt x="4476" y="609"/>
                    <a:pt x="4473" y="620"/>
                    <a:pt x="4473" y="631"/>
                  </a:cubicBezTo>
                  <a:cubicBezTo>
                    <a:pt x="4473" y="643"/>
                    <a:pt x="4476" y="653"/>
                    <a:pt x="4481" y="664"/>
                  </a:cubicBezTo>
                  <a:cubicBezTo>
                    <a:pt x="4481" y="664"/>
                    <a:pt x="4480" y="665"/>
                    <a:pt x="4479" y="665"/>
                  </a:cubicBezTo>
                  <a:cubicBezTo>
                    <a:pt x="4200" y="892"/>
                    <a:pt x="4200" y="892"/>
                    <a:pt x="4200" y="892"/>
                  </a:cubicBezTo>
                  <a:cubicBezTo>
                    <a:pt x="4199" y="893"/>
                    <a:pt x="4198" y="894"/>
                    <a:pt x="4197" y="895"/>
                  </a:cubicBezTo>
                  <a:cubicBezTo>
                    <a:pt x="4196" y="894"/>
                    <a:pt x="4195" y="893"/>
                    <a:pt x="4194" y="892"/>
                  </a:cubicBezTo>
                  <a:cubicBezTo>
                    <a:pt x="3915" y="665"/>
                    <a:pt x="3915" y="665"/>
                    <a:pt x="3915" y="665"/>
                  </a:cubicBezTo>
                  <a:cubicBezTo>
                    <a:pt x="3914" y="665"/>
                    <a:pt x="3913" y="664"/>
                    <a:pt x="3913" y="664"/>
                  </a:cubicBezTo>
                  <a:cubicBezTo>
                    <a:pt x="3912" y="665"/>
                    <a:pt x="3911" y="666"/>
                    <a:pt x="3910" y="668"/>
                  </a:cubicBezTo>
                  <a:cubicBezTo>
                    <a:pt x="3909" y="669"/>
                    <a:pt x="3908" y="670"/>
                    <a:pt x="3907" y="672"/>
                  </a:cubicBezTo>
                  <a:cubicBezTo>
                    <a:pt x="3906" y="673"/>
                    <a:pt x="3905" y="674"/>
                    <a:pt x="3904" y="676"/>
                  </a:cubicBezTo>
                  <a:cubicBezTo>
                    <a:pt x="3905" y="676"/>
                    <a:pt x="3905" y="677"/>
                    <a:pt x="3906" y="677"/>
                  </a:cubicBezTo>
                  <a:cubicBezTo>
                    <a:pt x="3906" y="677"/>
                    <a:pt x="3906" y="677"/>
                    <a:pt x="4185" y="904"/>
                  </a:cubicBezTo>
                  <a:cubicBezTo>
                    <a:pt x="4186" y="904"/>
                    <a:pt x="4186" y="905"/>
                    <a:pt x="4187" y="905"/>
                  </a:cubicBezTo>
                  <a:cubicBezTo>
                    <a:pt x="4187" y="905"/>
                    <a:pt x="4187" y="906"/>
                    <a:pt x="4187" y="906"/>
                  </a:cubicBezTo>
                  <a:cubicBezTo>
                    <a:pt x="4187" y="906"/>
                    <a:pt x="4187" y="906"/>
                    <a:pt x="4187" y="906"/>
                  </a:cubicBezTo>
                  <a:cubicBezTo>
                    <a:pt x="4186" y="908"/>
                    <a:pt x="4185" y="909"/>
                    <a:pt x="4184" y="910"/>
                  </a:cubicBezTo>
                  <a:cubicBezTo>
                    <a:pt x="4183" y="912"/>
                    <a:pt x="4182" y="913"/>
                    <a:pt x="4181" y="914"/>
                  </a:cubicBezTo>
                  <a:cubicBezTo>
                    <a:pt x="4176" y="925"/>
                    <a:pt x="4173" y="935"/>
                    <a:pt x="4173" y="947"/>
                  </a:cubicBezTo>
                  <a:cubicBezTo>
                    <a:pt x="4173" y="959"/>
                    <a:pt x="4176" y="969"/>
                    <a:pt x="4181" y="980"/>
                  </a:cubicBezTo>
                  <a:cubicBezTo>
                    <a:pt x="4181" y="980"/>
                    <a:pt x="4180" y="981"/>
                    <a:pt x="4179" y="981"/>
                  </a:cubicBezTo>
                  <a:cubicBezTo>
                    <a:pt x="3900" y="1208"/>
                    <a:pt x="3900" y="1208"/>
                    <a:pt x="3900" y="1208"/>
                  </a:cubicBezTo>
                  <a:cubicBezTo>
                    <a:pt x="3899" y="1209"/>
                    <a:pt x="3898" y="1210"/>
                    <a:pt x="3897" y="1211"/>
                  </a:cubicBezTo>
                  <a:cubicBezTo>
                    <a:pt x="3897" y="1210"/>
                    <a:pt x="3897" y="1210"/>
                    <a:pt x="3897" y="1210"/>
                  </a:cubicBezTo>
                  <a:cubicBezTo>
                    <a:pt x="3896" y="1209"/>
                    <a:pt x="3895" y="1208"/>
                    <a:pt x="3894" y="1207"/>
                  </a:cubicBezTo>
                  <a:cubicBezTo>
                    <a:pt x="3615" y="979"/>
                    <a:pt x="3615" y="979"/>
                    <a:pt x="3615" y="979"/>
                  </a:cubicBezTo>
                  <a:cubicBezTo>
                    <a:pt x="3614" y="979"/>
                    <a:pt x="3613" y="978"/>
                    <a:pt x="3613" y="978"/>
                  </a:cubicBezTo>
                  <a:cubicBezTo>
                    <a:pt x="3613" y="978"/>
                    <a:pt x="3613" y="979"/>
                    <a:pt x="3613" y="979"/>
                  </a:cubicBezTo>
                  <a:cubicBezTo>
                    <a:pt x="3612" y="980"/>
                    <a:pt x="3611" y="981"/>
                    <a:pt x="3610" y="983"/>
                  </a:cubicBezTo>
                  <a:cubicBezTo>
                    <a:pt x="3609" y="984"/>
                    <a:pt x="3608" y="985"/>
                    <a:pt x="3607" y="987"/>
                  </a:cubicBezTo>
                  <a:cubicBezTo>
                    <a:pt x="3606" y="988"/>
                    <a:pt x="3605" y="989"/>
                    <a:pt x="3604" y="991"/>
                  </a:cubicBezTo>
                  <a:cubicBezTo>
                    <a:pt x="3605" y="991"/>
                    <a:pt x="3605" y="992"/>
                    <a:pt x="3606" y="992"/>
                  </a:cubicBezTo>
                  <a:cubicBezTo>
                    <a:pt x="3885" y="1219"/>
                    <a:pt x="3885" y="1219"/>
                    <a:pt x="3885" y="1219"/>
                  </a:cubicBezTo>
                  <a:cubicBezTo>
                    <a:pt x="3886" y="1219"/>
                    <a:pt x="3886" y="1220"/>
                    <a:pt x="3887" y="1220"/>
                  </a:cubicBezTo>
                  <a:cubicBezTo>
                    <a:pt x="3887" y="1220"/>
                    <a:pt x="3887" y="1220"/>
                    <a:pt x="3887" y="1220"/>
                  </a:cubicBezTo>
                  <a:cubicBezTo>
                    <a:pt x="3887" y="1220"/>
                    <a:pt x="3887" y="1221"/>
                    <a:pt x="3887" y="1221"/>
                  </a:cubicBezTo>
                  <a:cubicBezTo>
                    <a:pt x="3886" y="1223"/>
                    <a:pt x="3885" y="1224"/>
                    <a:pt x="3884" y="1225"/>
                  </a:cubicBezTo>
                  <a:cubicBezTo>
                    <a:pt x="3883" y="1227"/>
                    <a:pt x="3882" y="1228"/>
                    <a:pt x="3881" y="1229"/>
                  </a:cubicBezTo>
                  <a:cubicBezTo>
                    <a:pt x="3881" y="1229"/>
                    <a:pt x="3881" y="1229"/>
                    <a:pt x="3881" y="1229"/>
                  </a:cubicBezTo>
                  <a:cubicBezTo>
                    <a:pt x="3876" y="1239"/>
                    <a:pt x="3873" y="1250"/>
                    <a:pt x="3873" y="1261"/>
                  </a:cubicBezTo>
                  <a:cubicBezTo>
                    <a:pt x="3873" y="1273"/>
                    <a:pt x="3876" y="1283"/>
                    <a:pt x="3881" y="1294"/>
                  </a:cubicBezTo>
                  <a:cubicBezTo>
                    <a:pt x="3881" y="1294"/>
                    <a:pt x="3880" y="1295"/>
                    <a:pt x="3879" y="1295"/>
                  </a:cubicBezTo>
                  <a:cubicBezTo>
                    <a:pt x="3600" y="1522"/>
                    <a:pt x="3600" y="1522"/>
                    <a:pt x="3600" y="1522"/>
                  </a:cubicBezTo>
                  <a:cubicBezTo>
                    <a:pt x="3599" y="1523"/>
                    <a:pt x="3598" y="1524"/>
                    <a:pt x="3597" y="1525"/>
                  </a:cubicBezTo>
                  <a:cubicBezTo>
                    <a:pt x="3596" y="1524"/>
                    <a:pt x="3595" y="1523"/>
                    <a:pt x="3594" y="1522"/>
                  </a:cubicBezTo>
                  <a:cubicBezTo>
                    <a:pt x="3315" y="1295"/>
                    <a:pt x="3315" y="1295"/>
                    <a:pt x="3315" y="1295"/>
                  </a:cubicBezTo>
                  <a:cubicBezTo>
                    <a:pt x="3314" y="1295"/>
                    <a:pt x="3313" y="1294"/>
                    <a:pt x="3313" y="1294"/>
                  </a:cubicBezTo>
                  <a:cubicBezTo>
                    <a:pt x="3313" y="1294"/>
                    <a:pt x="3313" y="1294"/>
                    <a:pt x="3313" y="1294"/>
                  </a:cubicBezTo>
                  <a:cubicBezTo>
                    <a:pt x="3313" y="1294"/>
                    <a:pt x="3313" y="1294"/>
                    <a:pt x="3313" y="1294"/>
                  </a:cubicBezTo>
                  <a:cubicBezTo>
                    <a:pt x="3312" y="1295"/>
                    <a:pt x="3311" y="1296"/>
                    <a:pt x="3310" y="1298"/>
                  </a:cubicBezTo>
                  <a:cubicBezTo>
                    <a:pt x="3309" y="1299"/>
                    <a:pt x="3308" y="1301"/>
                    <a:pt x="3307" y="1303"/>
                  </a:cubicBezTo>
                  <a:cubicBezTo>
                    <a:pt x="3306" y="1304"/>
                    <a:pt x="3305" y="1305"/>
                    <a:pt x="3304" y="1307"/>
                  </a:cubicBezTo>
                  <a:cubicBezTo>
                    <a:pt x="3304" y="1307"/>
                    <a:pt x="3304" y="1307"/>
                    <a:pt x="3304" y="1307"/>
                  </a:cubicBezTo>
                  <a:cubicBezTo>
                    <a:pt x="3305" y="1307"/>
                    <a:pt x="3305" y="1308"/>
                    <a:pt x="3306" y="1308"/>
                  </a:cubicBezTo>
                  <a:cubicBezTo>
                    <a:pt x="3585" y="1535"/>
                    <a:pt x="3585" y="1535"/>
                    <a:pt x="3585" y="1535"/>
                  </a:cubicBezTo>
                  <a:cubicBezTo>
                    <a:pt x="3586" y="1535"/>
                    <a:pt x="3586" y="1536"/>
                    <a:pt x="3587" y="1536"/>
                  </a:cubicBezTo>
                  <a:cubicBezTo>
                    <a:pt x="3587" y="1536"/>
                    <a:pt x="3587" y="1536"/>
                    <a:pt x="3587" y="1536"/>
                  </a:cubicBezTo>
                  <a:cubicBezTo>
                    <a:pt x="3587" y="1536"/>
                    <a:pt x="3587" y="1536"/>
                    <a:pt x="3587" y="1536"/>
                  </a:cubicBezTo>
                  <a:cubicBezTo>
                    <a:pt x="3586" y="1538"/>
                    <a:pt x="3585" y="1539"/>
                    <a:pt x="3584" y="1540"/>
                  </a:cubicBezTo>
                  <a:cubicBezTo>
                    <a:pt x="3583" y="1542"/>
                    <a:pt x="3582" y="1544"/>
                    <a:pt x="3581" y="1545"/>
                  </a:cubicBezTo>
                  <a:cubicBezTo>
                    <a:pt x="3576" y="1555"/>
                    <a:pt x="3573" y="1566"/>
                    <a:pt x="3573" y="1577"/>
                  </a:cubicBezTo>
                  <a:cubicBezTo>
                    <a:pt x="3573" y="1589"/>
                    <a:pt x="3576" y="1599"/>
                    <a:pt x="3581" y="1610"/>
                  </a:cubicBezTo>
                  <a:cubicBezTo>
                    <a:pt x="3581" y="1610"/>
                    <a:pt x="3580" y="1611"/>
                    <a:pt x="3579" y="1611"/>
                  </a:cubicBezTo>
                  <a:cubicBezTo>
                    <a:pt x="3300" y="1838"/>
                    <a:pt x="3300" y="1838"/>
                    <a:pt x="3300" y="1838"/>
                  </a:cubicBezTo>
                  <a:cubicBezTo>
                    <a:pt x="3299" y="1839"/>
                    <a:pt x="3298" y="1840"/>
                    <a:pt x="3297" y="1841"/>
                  </a:cubicBezTo>
                  <a:cubicBezTo>
                    <a:pt x="3296" y="1840"/>
                    <a:pt x="3295" y="1839"/>
                    <a:pt x="3294" y="1838"/>
                  </a:cubicBezTo>
                  <a:cubicBezTo>
                    <a:pt x="3015" y="1611"/>
                    <a:pt x="3015" y="1611"/>
                    <a:pt x="3015" y="1611"/>
                  </a:cubicBezTo>
                  <a:cubicBezTo>
                    <a:pt x="3014" y="1611"/>
                    <a:pt x="3013" y="1610"/>
                    <a:pt x="3013" y="1610"/>
                  </a:cubicBezTo>
                  <a:cubicBezTo>
                    <a:pt x="3012" y="1611"/>
                    <a:pt x="3011" y="1612"/>
                    <a:pt x="3010" y="1614"/>
                  </a:cubicBezTo>
                  <a:cubicBezTo>
                    <a:pt x="3009" y="1615"/>
                    <a:pt x="3008" y="1616"/>
                    <a:pt x="3007" y="1618"/>
                  </a:cubicBezTo>
                  <a:cubicBezTo>
                    <a:pt x="3006" y="1619"/>
                    <a:pt x="3005" y="1620"/>
                    <a:pt x="3004" y="1622"/>
                  </a:cubicBezTo>
                  <a:cubicBezTo>
                    <a:pt x="3005" y="1622"/>
                    <a:pt x="3005" y="1623"/>
                    <a:pt x="3006" y="1623"/>
                  </a:cubicBezTo>
                  <a:cubicBezTo>
                    <a:pt x="3285" y="1851"/>
                    <a:pt x="3285" y="1851"/>
                    <a:pt x="3285" y="1851"/>
                  </a:cubicBezTo>
                  <a:cubicBezTo>
                    <a:pt x="3286" y="1851"/>
                    <a:pt x="3286" y="1852"/>
                    <a:pt x="3287" y="1852"/>
                  </a:cubicBezTo>
                  <a:cubicBezTo>
                    <a:pt x="3286" y="1854"/>
                    <a:pt x="3285" y="1855"/>
                    <a:pt x="3284" y="1856"/>
                  </a:cubicBezTo>
                  <a:cubicBezTo>
                    <a:pt x="3283" y="1858"/>
                    <a:pt x="3282" y="1859"/>
                    <a:pt x="3281" y="1860"/>
                  </a:cubicBezTo>
                  <a:cubicBezTo>
                    <a:pt x="3276" y="1871"/>
                    <a:pt x="3273" y="1881"/>
                    <a:pt x="3273" y="1893"/>
                  </a:cubicBezTo>
                  <a:cubicBezTo>
                    <a:pt x="3273" y="1904"/>
                    <a:pt x="3276" y="1915"/>
                    <a:pt x="3281" y="1925"/>
                  </a:cubicBezTo>
                  <a:cubicBezTo>
                    <a:pt x="3281" y="1925"/>
                    <a:pt x="3280" y="1926"/>
                    <a:pt x="3279" y="1926"/>
                  </a:cubicBezTo>
                  <a:cubicBezTo>
                    <a:pt x="3000" y="2154"/>
                    <a:pt x="3000" y="2154"/>
                    <a:pt x="3000" y="2154"/>
                  </a:cubicBezTo>
                  <a:cubicBezTo>
                    <a:pt x="2999" y="2155"/>
                    <a:pt x="2998" y="2156"/>
                    <a:pt x="2997" y="2157"/>
                  </a:cubicBezTo>
                  <a:cubicBezTo>
                    <a:pt x="2996" y="2156"/>
                    <a:pt x="2995" y="2155"/>
                    <a:pt x="2994" y="2154"/>
                  </a:cubicBezTo>
                  <a:cubicBezTo>
                    <a:pt x="2715" y="1926"/>
                    <a:pt x="2715" y="1926"/>
                    <a:pt x="2715" y="1926"/>
                  </a:cubicBezTo>
                  <a:cubicBezTo>
                    <a:pt x="2714" y="1926"/>
                    <a:pt x="2713" y="1925"/>
                    <a:pt x="2713" y="1925"/>
                  </a:cubicBezTo>
                  <a:cubicBezTo>
                    <a:pt x="2712" y="1926"/>
                    <a:pt x="2711" y="1927"/>
                    <a:pt x="2710" y="1930"/>
                  </a:cubicBezTo>
                  <a:cubicBezTo>
                    <a:pt x="2709" y="1931"/>
                    <a:pt x="2708" y="1932"/>
                    <a:pt x="2707" y="1934"/>
                  </a:cubicBezTo>
                  <a:cubicBezTo>
                    <a:pt x="2706" y="1935"/>
                    <a:pt x="2705" y="1936"/>
                    <a:pt x="2704" y="1938"/>
                  </a:cubicBezTo>
                  <a:cubicBezTo>
                    <a:pt x="2705" y="1938"/>
                    <a:pt x="2705" y="1939"/>
                    <a:pt x="2706" y="1939"/>
                  </a:cubicBezTo>
                  <a:cubicBezTo>
                    <a:pt x="2985" y="2166"/>
                    <a:pt x="2985" y="2166"/>
                    <a:pt x="2985" y="2166"/>
                  </a:cubicBezTo>
                  <a:cubicBezTo>
                    <a:pt x="2986" y="2166"/>
                    <a:pt x="2986" y="2167"/>
                    <a:pt x="2987" y="2167"/>
                  </a:cubicBezTo>
                  <a:cubicBezTo>
                    <a:pt x="2986" y="2169"/>
                    <a:pt x="2985" y="2170"/>
                    <a:pt x="2984" y="2172"/>
                  </a:cubicBezTo>
                  <a:cubicBezTo>
                    <a:pt x="2983" y="2174"/>
                    <a:pt x="2982" y="2175"/>
                    <a:pt x="2981" y="2176"/>
                  </a:cubicBezTo>
                  <a:cubicBezTo>
                    <a:pt x="2976" y="2186"/>
                    <a:pt x="2973" y="2197"/>
                    <a:pt x="2973" y="2208"/>
                  </a:cubicBezTo>
                  <a:cubicBezTo>
                    <a:pt x="2973" y="2220"/>
                    <a:pt x="2976" y="2230"/>
                    <a:pt x="2981" y="2241"/>
                  </a:cubicBezTo>
                  <a:cubicBezTo>
                    <a:pt x="2981" y="2241"/>
                    <a:pt x="2980" y="2242"/>
                    <a:pt x="2979" y="2242"/>
                  </a:cubicBezTo>
                  <a:cubicBezTo>
                    <a:pt x="2700" y="2469"/>
                    <a:pt x="2700" y="2469"/>
                    <a:pt x="2700" y="2469"/>
                  </a:cubicBezTo>
                  <a:cubicBezTo>
                    <a:pt x="2699" y="2470"/>
                    <a:pt x="2698" y="2471"/>
                    <a:pt x="2697" y="2472"/>
                  </a:cubicBezTo>
                  <a:cubicBezTo>
                    <a:pt x="2696" y="2471"/>
                    <a:pt x="2695" y="2470"/>
                    <a:pt x="2694" y="2469"/>
                  </a:cubicBezTo>
                  <a:cubicBezTo>
                    <a:pt x="2415" y="2242"/>
                    <a:pt x="2415" y="2242"/>
                    <a:pt x="2415" y="2242"/>
                  </a:cubicBezTo>
                  <a:cubicBezTo>
                    <a:pt x="2414" y="2242"/>
                    <a:pt x="2413" y="2241"/>
                    <a:pt x="2413" y="2241"/>
                  </a:cubicBezTo>
                  <a:cubicBezTo>
                    <a:pt x="2412" y="2242"/>
                    <a:pt x="2411" y="2243"/>
                    <a:pt x="2410" y="2245"/>
                  </a:cubicBezTo>
                  <a:cubicBezTo>
                    <a:pt x="2409" y="2246"/>
                    <a:pt x="2408" y="2247"/>
                    <a:pt x="2407" y="2249"/>
                  </a:cubicBezTo>
                  <a:cubicBezTo>
                    <a:pt x="2406" y="2250"/>
                    <a:pt x="2405" y="2251"/>
                    <a:pt x="2404" y="2254"/>
                  </a:cubicBezTo>
                  <a:cubicBezTo>
                    <a:pt x="2405" y="2254"/>
                    <a:pt x="2405" y="2255"/>
                    <a:pt x="2406" y="2255"/>
                  </a:cubicBezTo>
                  <a:cubicBezTo>
                    <a:pt x="2685" y="2482"/>
                    <a:pt x="2685" y="2482"/>
                    <a:pt x="2685" y="2482"/>
                  </a:cubicBezTo>
                  <a:cubicBezTo>
                    <a:pt x="2686" y="2482"/>
                    <a:pt x="2686" y="2483"/>
                    <a:pt x="2687" y="2483"/>
                  </a:cubicBezTo>
                  <a:cubicBezTo>
                    <a:pt x="2686" y="2485"/>
                    <a:pt x="2685" y="2486"/>
                    <a:pt x="2684" y="2487"/>
                  </a:cubicBezTo>
                  <a:cubicBezTo>
                    <a:pt x="2683" y="2489"/>
                    <a:pt x="2682" y="2490"/>
                    <a:pt x="2681" y="2491"/>
                  </a:cubicBezTo>
                  <a:cubicBezTo>
                    <a:pt x="2676" y="2502"/>
                    <a:pt x="2673" y="2512"/>
                    <a:pt x="2673" y="2524"/>
                  </a:cubicBezTo>
                  <a:cubicBezTo>
                    <a:pt x="2673" y="2524"/>
                    <a:pt x="2673" y="2524"/>
                    <a:pt x="2673" y="2524"/>
                  </a:cubicBezTo>
                  <a:cubicBezTo>
                    <a:pt x="2673" y="2536"/>
                    <a:pt x="2676" y="2546"/>
                    <a:pt x="2681" y="2557"/>
                  </a:cubicBezTo>
                  <a:cubicBezTo>
                    <a:pt x="2681" y="2557"/>
                    <a:pt x="2680" y="2558"/>
                    <a:pt x="2679" y="2558"/>
                  </a:cubicBezTo>
                  <a:cubicBezTo>
                    <a:pt x="2399" y="2785"/>
                    <a:pt x="2399" y="2785"/>
                    <a:pt x="2399" y="2785"/>
                  </a:cubicBezTo>
                  <a:cubicBezTo>
                    <a:pt x="2398" y="2786"/>
                    <a:pt x="2397" y="2787"/>
                    <a:pt x="2396" y="2788"/>
                  </a:cubicBezTo>
                  <a:cubicBezTo>
                    <a:pt x="2395" y="2787"/>
                    <a:pt x="2394" y="2786"/>
                    <a:pt x="2393" y="2785"/>
                  </a:cubicBezTo>
                  <a:cubicBezTo>
                    <a:pt x="2114" y="2558"/>
                    <a:pt x="2114" y="2558"/>
                    <a:pt x="2114" y="2558"/>
                  </a:cubicBezTo>
                  <a:cubicBezTo>
                    <a:pt x="2113" y="2558"/>
                    <a:pt x="2113" y="2557"/>
                    <a:pt x="2112" y="2557"/>
                  </a:cubicBezTo>
                  <a:cubicBezTo>
                    <a:pt x="2111" y="2558"/>
                    <a:pt x="2110" y="2559"/>
                    <a:pt x="2109" y="2561"/>
                  </a:cubicBezTo>
                  <a:cubicBezTo>
                    <a:pt x="2108" y="2562"/>
                    <a:pt x="2107" y="2563"/>
                    <a:pt x="2106" y="2565"/>
                  </a:cubicBezTo>
                  <a:cubicBezTo>
                    <a:pt x="2105" y="2566"/>
                    <a:pt x="2104" y="2567"/>
                    <a:pt x="2103" y="2569"/>
                  </a:cubicBezTo>
                  <a:cubicBezTo>
                    <a:pt x="2104" y="2569"/>
                    <a:pt x="2104" y="2570"/>
                    <a:pt x="2105" y="2570"/>
                  </a:cubicBezTo>
                  <a:cubicBezTo>
                    <a:pt x="2105" y="2570"/>
                    <a:pt x="2105" y="2570"/>
                    <a:pt x="2385" y="2797"/>
                  </a:cubicBezTo>
                  <a:cubicBezTo>
                    <a:pt x="2386" y="2797"/>
                    <a:pt x="2386" y="2798"/>
                    <a:pt x="2387" y="2798"/>
                  </a:cubicBezTo>
                  <a:cubicBezTo>
                    <a:pt x="2386" y="2800"/>
                    <a:pt x="2385" y="2802"/>
                    <a:pt x="2384" y="2803"/>
                  </a:cubicBezTo>
                  <a:cubicBezTo>
                    <a:pt x="2383" y="2805"/>
                    <a:pt x="2382" y="2806"/>
                    <a:pt x="2381" y="2807"/>
                  </a:cubicBezTo>
                  <a:cubicBezTo>
                    <a:pt x="2381" y="2807"/>
                    <a:pt x="2381" y="2807"/>
                    <a:pt x="2381" y="2807"/>
                  </a:cubicBezTo>
                  <a:cubicBezTo>
                    <a:pt x="2381" y="2807"/>
                    <a:pt x="2380" y="2807"/>
                    <a:pt x="2380" y="2807"/>
                  </a:cubicBezTo>
                  <a:cubicBezTo>
                    <a:pt x="2375" y="2818"/>
                    <a:pt x="2372" y="2828"/>
                    <a:pt x="2372" y="2840"/>
                  </a:cubicBezTo>
                  <a:cubicBezTo>
                    <a:pt x="2372" y="2851"/>
                    <a:pt x="2375" y="2862"/>
                    <a:pt x="2380" y="2872"/>
                  </a:cubicBezTo>
                  <a:cubicBezTo>
                    <a:pt x="2380" y="2872"/>
                    <a:pt x="2379" y="2873"/>
                    <a:pt x="2378" y="2873"/>
                  </a:cubicBezTo>
                  <a:cubicBezTo>
                    <a:pt x="2099" y="3101"/>
                    <a:pt x="2099" y="3101"/>
                    <a:pt x="2099" y="3101"/>
                  </a:cubicBezTo>
                  <a:cubicBezTo>
                    <a:pt x="2098" y="3102"/>
                    <a:pt x="2097" y="3103"/>
                    <a:pt x="2096" y="3104"/>
                  </a:cubicBezTo>
                  <a:cubicBezTo>
                    <a:pt x="2095" y="3103"/>
                    <a:pt x="2094" y="3102"/>
                    <a:pt x="2093" y="3101"/>
                  </a:cubicBezTo>
                  <a:cubicBezTo>
                    <a:pt x="1814" y="2873"/>
                    <a:pt x="1814" y="2873"/>
                    <a:pt x="1814" y="2873"/>
                  </a:cubicBezTo>
                  <a:cubicBezTo>
                    <a:pt x="1813" y="2873"/>
                    <a:pt x="1812" y="2872"/>
                    <a:pt x="1812" y="2872"/>
                  </a:cubicBezTo>
                  <a:cubicBezTo>
                    <a:pt x="1811" y="2873"/>
                    <a:pt x="1811" y="2873"/>
                    <a:pt x="1811" y="2873"/>
                  </a:cubicBezTo>
                  <a:cubicBezTo>
                    <a:pt x="1811" y="2873"/>
                    <a:pt x="1810" y="2874"/>
                    <a:pt x="1810" y="2874"/>
                  </a:cubicBezTo>
                  <a:cubicBezTo>
                    <a:pt x="1810" y="2874"/>
                    <a:pt x="1809" y="2875"/>
                    <a:pt x="1809" y="2876"/>
                  </a:cubicBezTo>
                  <a:cubicBezTo>
                    <a:pt x="1809" y="2876"/>
                    <a:pt x="1809" y="2876"/>
                    <a:pt x="1809" y="2877"/>
                  </a:cubicBezTo>
                  <a:cubicBezTo>
                    <a:pt x="1808" y="2877"/>
                    <a:pt x="1808" y="2877"/>
                    <a:pt x="1807" y="2878"/>
                  </a:cubicBezTo>
                  <a:cubicBezTo>
                    <a:pt x="1807" y="2879"/>
                    <a:pt x="1806" y="2879"/>
                    <a:pt x="1806" y="2880"/>
                  </a:cubicBezTo>
                  <a:cubicBezTo>
                    <a:pt x="1806" y="2880"/>
                    <a:pt x="1806" y="2881"/>
                    <a:pt x="1806" y="2881"/>
                  </a:cubicBezTo>
                  <a:cubicBezTo>
                    <a:pt x="1806" y="2881"/>
                    <a:pt x="1806" y="2881"/>
                    <a:pt x="1806" y="2881"/>
                  </a:cubicBezTo>
                  <a:cubicBezTo>
                    <a:pt x="1805" y="2881"/>
                    <a:pt x="1805" y="2882"/>
                    <a:pt x="1804" y="2882"/>
                  </a:cubicBezTo>
                  <a:cubicBezTo>
                    <a:pt x="1804" y="2883"/>
                    <a:pt x="1803" y="2884"/>
                    <a:pt x="1803" y="2885"/>
                  </a:cubicBezTo>
                  <a:cubicBezTo>
                    <a:pt x="1804" y="2885"/>
                    <a:pt x="1804" y="2886"/>
                    <a:pt x="1805" y="2886"/>
                  </a:cubicBezTo>
                  <a:cubicBezTo>
                    <a:pt x="1805" y="2886"/>
                    <a:pt x="1805" y="2886"/>
                    <a:pt x="2084" y="3113"/>
                  </a:cubicBezTo>
                  <a:cubicBezTo>
                    <a:pt x="2085" y="3113"/>
                    <a:pt x="2085" y="3114"/>
                    <a:pt x="2086" y="3114"/>
                  </a:cubicBezTo>
                  <a:cubicBezTo>
                    <a:pt x="2085" y="3116"/>
                    <a:pt x="2084" y="3117"/>
                    <a:pt x="2083" y="3118"/>
                  </a:cubicBezTo>
                  <a:cubicBezTo>
                    <a:pt x="2082" y="3120"/>
                    <a:pt x="2081" y="3121"/>
                    <a:pt x="2080" y="3122"/>
                  </a:cubicBezTo>
                  <a:cubicBezTo>
                    <a:pt x="2080" y="3122"/>
                    <a:pt x="2080" y="3122"/>
                    <a:pt x="2080" y="3122"/>
                  </a:cubicBezTo>
                  <a:cubicBezTo>
                    <a:pt x="2080" y="3122"/>
                    <a:pt x="2080" y="3123"/>
                    <a:pt x="2080" y="3123"/>
                  </a:cubicBezTo>
                  <a:cubicBezTo>
                    <a:pt x="2075" y="3133"/>
                    <a:pt x="2072" y="3144"/>
                    <a:pt x="2072" y="3155"/>
                  </a:cubicBezTo>
                  <a:cubicBezTo>
                    <a:pt x="2072" y="3167"/>
                    <a:pt x="2075" y="3177"/>
                    <a:pt x="2080" y="3188"/>
                  </a:cubicBezTo>
                  <a:cubicBezTo>
                    <a:pt x="2080" y="3188"/>
                    <a:pt x="2079" y="3189"/>
                    <a:pt x="2078" y="3189"/>
                  </a:cubicBezTo>
                  <a:cubicBezTo>
                    <a:pt x="1799" y="3416"/>
                    <a:pt x="1799" y="3416"/>
                    <a:pt x="1799" y="3416"/>
                  </a:cubicBezTo>
                  <a:cubicBezTo>
                    <a:pt x="1798" y="3417"/>
                    <a:pt x="1797" y="3418"/>
                    <a:pt x="1796" y="3419"/>
                  </a:cubicBezTo>
                  <a:cubicBezTo>
                    <a:pt x="1795" y="3418"/>
                    <a:pt x="1794" y="3417"/>
                    <a:pt x="1793" y="3416"/>
                  </a:cubicBezTo>
                  <a:cubicBezTo>
                    <a:pt x="1513" y="3189"/>
                    <a:pt x="1513" y="3189"/>
                    <a:pt x="1513" y="3189"/>
                  </a:cubicBezTo>
                  <a:cubicBezTo>
                    <a:pt x="1512" y="3189"/>
                    <a:pt x="1511" y="3188"/>
                    <a:pt x="1511" y="3188"/>
                  </a:cubicBezTo>
                  <a:cubicBezTo>
                    <a:pt x="1510" y="3189"/>
                    <a:pt x="1509" y="3190"/>
                    <a:pt x="1508" y="3192"/>
                  </a:cubicBezTo>
                  <a:cubicBezTo>
                    <a:pt x="1507" y="3193"/>
                    <a:pt x="1506" y="3194"/>
                    <a:pt x="1505" y="3196"/>
                  </a:cubicBezTo>
                  <a:cubicBezTo>
                    <a:pt x="1504" y="3197"/>
                    <a:pt x="1503" y="3198"/>
                    <a:pt x="1503" y="3200"/>
                  </a:cubicBezTo>
                  <a:cubicBezTo>
                    <a:pt x="1503" y="3200"/>
                    <a:pt x="1503" y="3201"/>
                    <a:pt x="1504" y="3201"/>
                  </a:cubicBezTo>
                  <a:cubicBezTo>
                    <a:pt x="1504" y="3201"/>
                    <a:pt x="1504" y="3201"/>
                    <a:pt x="1784" y="3428"/>
                  </a:cubicBezTo>
                  <a:cubicBezTo>
                    <a:pt x="1785" y="3428"/>
                    <a:pt x="1785" y="3429"/>
                    <a:pt x="1786" y="3429"/>
                  </a:cubicBezTo>
                  <a:cubicBezTo>
                    <a:pt x="1786" y="3429"/>
                    <a:pt x="1786" y="3430"/>
                    <a:pt x="1785" y="3430"/>
                  </a:cubicBezTo>
                  <a:cubicBezTo>
                    <a:pt x="1785" y="3430"/>
                    <a:pt x="1785" y="3430"/>
                    <a:pt x="1786" y="3430"/>
                  </a:cubicBezTo>
                  <a:cubicBezTo>
                    <a:pt x="1785" y="3432"/>
                    <a:pt x="1784" y="3433"/>
                    <a:pt x="1783" y="3434"/>
                  </a:cubicBezTo>
                  <a:cubicBezTo>
                    <a:pt x="1782" y="3436"/>
                    <a:pt x="1781" y="3437"/>
                    <a:pt x="1780" y="3438"/>
                  </a:cubicBezTo>
                  <a:cubicBezTo>
                    <a:pt x="1775" y="3449"/>
                    <a:pt x="1772" y="3459"/>
                    <a:pt x="1772" y="3471"/>
                  </a:cubicBezTo>
                  <a:cubicBezTo>
                    <a:pt x="1772" y="3483"/>
                    <a:pt x="1775" y="3493"/>
                    <a:pt x="1780" y="3504"/>
                  </a:cubicBezTo>
                  <a:cubicBezTo>
                    <a:pt x="1780" y="3504"/>
                    <a:pt x="1779" y="3505"/>
                    <a:pt x="1778" y="3505"/>
                  </a:cubicBezTo>
                  <a:cubicBezTo>
                    <a:pt x="1498" y="3732"/>
                    <a:pt x="1498" y="3732"/>
                    <a:pt x="1498" y="3732"/>
                  </a:cubicBezTo>
                  <a:cubicBezTo>
                    <a:pt x="1497" y="3733"/>
                    <a:pt x="1496" y="3734"/>
                    <a:pt x="1495" y="3735"/>
                  </a:cubicBezTo>
                  <a:cubicBezTo>
                    <a:pt x="1495" y="3734"/>
                    <a:pt x="1495" y="3734"/>
                    <a:pt x="1495" y="3734"/>
                  </a:cubicBezTo>
                  <a:cubicBezTo>
                    <a:pt x="1494" y="3733"/>
                    <a:pt x="1493" y="3732"/>
                    <a:pt x="1492" y="3731"/>
                  </a:cubicBezTo>
                  <a:cubicBezTo>
                    <a:pt x="1213" y="3503"/>
                    <a:pt x="1213" y="3503"/>
                    <a:pt x="1213" y="3503"/>
                  </a:cubicBezTo>
                  <a:cubicBezTo>
                    <a:pt x="1212" y="3503"/>
                    <a:pt x="1211" y="3503"/>
                    <a:pt x="1211" y="3502"/>
                  </a:cubicBezTo>
                  <a:cubicBezTo>
                    <a:pt x="1211" y="3503"/>
                    <a:pt x="1211" y="3503"/>
                    <a:pt x="1211" y="3503"/>
                  </a:cubicBezTo>
                  <a:cubicBezTo>
                    <a:pt x="1210" y="3504"/>
                    <a:pt x="1209" y="3505"/>
                    <a:pt x="1208" y="3507"/>
                  </a:cubicBezTo>
                  <a:cubicBezTo>
                    <a:pt x="1207" y="3508"/>
                    <a:pt x="1206" y="3509"/>
                    <a:pt x="1205" y="3511"/>
                  </a:cubicBezTo>
                  <a:cubicBezTo>
                    <a:pt x="1204" y="3512"/>
                    <a:pt x="1203" y="3513"/>
                    <a:pt x="1202" y="3515"/>
                  </a:cubicBezTo>
                  <a:cubicBezTo>
                    <a:pt x="1203" y="3515"/>
                    <a:pt x="1203" y="3516"/>
                    <a:pt x="1204" y="3516"/>
                  </a:cubicBezTo>
                  <a:cubicBezTo>
                    <a:pt x="1483" y="3743"/>
                    <a:pt x="1483" y="3743"/>
                    <a:pt x="1483" y="3743"/>
                  </a:cubicBezTo>
                  <a:cubicBezTo>
                    <a:pt x="1484" y="3743"/>
                    <a:pt x="1484" y="3744"/>
                    <a:pt x="1485" y="3744"/>
                  </a:cubicBezTo>
                  <a:cubicBezTo>
                    <a:pt x="1485" y="3744"/>
                    <a:pt x="1485" y="3745"/>
                    <a:pt x="1485" y="3745"/>
                  </a:cubicBezTo>
                  <a:cubicBezTo>
                    <a:pt x="1485" y="3745"/>
                    <a:pt x="1485" y="3745"/>
                    <a:pt x="1485" y="3745"/>
                  </a:cubicBezTo>
                  <a:cubicBezTo>
                    <a:pt x="1484" y="3747"/>
                    <a:pt x="1483" y="3748"/>
                    <a:pt x="1482" y="3749"/>
                  </a:cubicBezTo>
                  <a:cubicBezTo>
                    <a:pt x="1481" y="3751"/>
                    <a:pt x="1480" y="3752"/>
                    <a:pt x="1479" y="3753"/>
                  </a:cubicBezTo>
                  <a:cubicBezTo>
                    <a:pt x="1479" y="3753"/>
                    <a:pt x="1479" y="3753"/>
                    <a:pt x="1479" y="3753"/>
                  </a:cubicBezTo>
                  <a:cubicBezTo>
                    <a:pt x="1474" y="3763"/>
                    <a:pt x="1471" y="3774"/>
                    <a:pt x="1471" y="3785"/>
                  </a:cubicBezTo>
                  <a:cubicBezTo>
                    <a:pt x="1471" y="3797"/>
                    <a:pt x="1474" y="3808"/>
                    <a:pt x="1479" y="3818"/>
                  </a:cubicBezTo>
                  <a:cubicBezTo>
                    <a:pt x="1479" y="3818"/>
                    <a:pt x="1478" y="3819"/>
                    <a:pt x="1477" y="3819"/>
                  </a:cubicBezTo>
                  <a:cubicBezTo>
                    <a:pt x="1198" y="4046"/>
                    <a:pt x="1198" y="4046"/>
                    <a:pt x="1198" y="4046"/>
                  </a:cubicBezTo>
                  <a:cubicBezTo>
                    <a:pt x="1197" y="4047"/>
                    <a:pt x="1196" y="4048"/>
                    <a:pt x="1195" y="4050"/>
                  </a:cubicBezTo>
                  <a:cubicBezTo>
                    <a:pt x="1194" y="4048"/>
                    <a:pt x="1193" y="4047"/>
                    <a:pt x="1192" y="4046"/>
                  </a:cubicBezTo>
                  <a:cubicBezTo>
                    <a:pt x="912" y="3819"/>
                    <a:pt x="912" y="3819"/>
                    <a:pt x="912" y="3819"/>
                  </a:cubicBezTo>
                  <a:cubicBezTo>
                    <a:pt x="911" y="3819"/>
                    <a:pt x="911" y="3818"/>
                    <a:pt x="910" y="3818"/>
                  </a:cubicBezTo>
                  <a:cubicBezTo>
                    <a:pt x="910" y="3818"/>
                    <a:pt x="910" y="3818"/>
                    <a:pt x="910" y="3818"/>
                  </a:cubicBezTo>
                  <a:cubicBezTo>
                    <a:pt x="909" y="3819"/>
                    <a:pt x="908" y="3820"/>
                    <a:pt x="907" y="3822"/>
                  </a:cubicBezTo>
                  <a:cubicBezTo>
                    <a:pt x="906" y="3824"/>
                    <a:pt x="905" y="3825"/>
                    <a:pt x="904" y="3827"/>
                  </a:cubicBezTo>
                  <a:cubicBezTo>
                    <a:pt x="903" y="3828"/>
                    <a:pt x="902" y="3829"/>
                    <a:pt x="901" y="3831"/>
                  </a:cubicBezTo>
                  <a:cubicBezTo>
                    <a:pt x="902" y="3831"/>
                    <a:pt x="902" y="3832"/>
                    <a:pt x="903" y="3832"/>
                  </a:cubicBezTo>
                  <a:cubicBezTo>
                    <a:pt x="1183" y="4059"/>
                    <a:pt x="1183" y="4059"/>
                    <a:pt x="1183" y="4059"/>
                  </a:cubicBezTo>
                  <a:cubicBezTo>
                    <a:pt x="1184" y="4059"/>
                    <a:pt x="1184" y="4060"/>
                    <a:pt x="1185" y="4060"/>
                  </a:cubicBezTo>
                  <a:cubicBezTo>
                    <a:pt x="1185" y="4060"/>
                    <a:pt x="1185" y="4060"/>
                    <a:pt x="1185" y="4060"/>
                  </a:cubicBezTo>
                  <a:cubicBezTo>
                    <a:pt x="1185" y="4060"/>
                    <a:pt x="1185" y="4060"/>
                    <a:pt x="1185" y="4060"/>
                  </a:cubicBezTo>
                  <a:cubicBezTo>
                    <a:pt x="1184" y="4062"/>
                    <a:pt x="1183" y="4063"/>
                    <a:pt x="1182" y="4064"/>
                  </a:cubicBezTo>
                  <a:cubicBezTo>
                    <a:pt x="1181" y="4067"/>
                    <a:pt x="1180" y="4068"/>
                    <a:pt x="1179" y="4069"/>
                  </a:cubicBezTo>
                  <a:cubicBezTo>
                    <a:pt x="1179" y="4069"/>
                    <a:pt x="1179" y="4069"/>
                    <a:pt x="1179" y="4069"/>
                  </a:cubicBezTo>
                  <a:cubicBezTo>
                    <a:pt x="1174" y="4079"/>
                    <a:pt x="1171" y="4090"/>
                    <a:pt x="1171" y="4101"/>
                  </a:cubicBezTo>
                  <a:cubicBezTo>
                    <a:pt x="1171" y="4113"/>
                    <a:pt x="1174" y="4123"/>
                    <a:pt x="1179" y="4134"/>
                  </a:cubicBezTo>
                  <a:cubicBezTo>
                    <a:pt x="1179" y="4134"/>
                    <a:pt x="1178" y="4135"/>
                    <a:pt x="1177" y="4135"/>
                  </a:cubicBezTo>
                  <a:cubicBezTo>
                    <a:pt x="897" y="4362"/>
                    <a:pt x="897" y="4362"/>
                    <a:pt x="897" y="4362"/>
                  </a:cubicBezTo>
                  <a:cubicBezTo>
                    <a:pt x="896" y="4363"/>
                    <a:pt x="895" y="4364"/>
                    <a:pt x="894" y="4365"/>
                  </a:cubicBezTo>
                  <a:cubicBezTo>
                    <a:pt x="893" y="4364"/>
                    <a:pt x="892" y="4363"/>
                    <a:pt x="891" y="4362"/>
                  </a:cubicBezTo>
                  <a:cubicBezTo>
                    <a:pt x="612" y="4135"/>
                    <a:pt x="612" y="4135"/>
                    <a:pt x="612" y="4135"/>
                  </a:cubicBezTo>
                  <a:cubicBezTo>
                    <a:pt x="611" y="4135"/>
                    <a:pt x="610" y="4134"/>
                    <a:pt x="610" y="4134"/>
                  </a:cubicBezTo>
                  <a:cubicBezTo>
                    <a:pt x="610" y="4134"/>
                    <a:pt x="610" y="4134"/>
                    <a:pt x="610" y="4134"/>
                  </a:cubicBezTo>
                  <a:cubicBezTo>
                    <a:pt x="609" y="4135"/>
                    <a:pt x="608" y="4136"/>
                    <a:pt x="607" y="4138"/>
                  </a:cubicBezTo>
                  <a:cubicBezTo>
                    <a:pt x="606" y="4139"/>
                    <a:pt x="605" y="4140"/>
                    <a:pt x="604" y="4142"/>
                  </a:cubicBezTo>
                  <a:cubicBezTo>
                    <a:pt x="603" y="4143"/>
                    <a:pt x="602" y="4144"/>
                    <a:pt x="601" y="4146"/>
                  </a:cubicBezTo>
                  <a:cubicBezTo>
                    <a:pt x="602" y="4147"/>
                    <a:pt x="602" y="4147"/>
                    <a:pt x="603" y="4147"/>
                  </a:cubicBezTo>
                  <a:cubicBezTo>
                    <a:pt x="882" y="4375"/>
                    <a:pt x="882" y="4375"/>
                    <a:pt x="882" y="4375"/>
                  </a:cubicBezTo>
                  <a:cubicBezTo>
                    <a:pt x="883" y="4375"/>
                    <a:pt x="883" y="4376"/>
                    <a:pt x="884" y="4376"/>
                  </a:cubicBezTo>
                  <a:cubicBezTo>
                    <a:pt x="884" y="4376"/>
                    <a:pt x="884" y="4376"/>
                    <a:pt x="884" y="4376"/>
                  </a:cubicBezTo>
                  <a:cubicBezTo>
                    <a:pt x="884" y="4376"/>
                    <a:pt x="884" y="4376"/>
                    <a:pt x="884" y="4376"/>
                  </a:cubicBezTo>
                  <a:cubicBezTo>
                    <a:pt x="883" y="4378"/>
                    <a:pt x="882" y="4379"/>
                    <a:pt x="881" y="4380"/>
                  </a:cubicBezTo>
                  <a:cubicBezTo>
                    <a:pt x="880" y="4382"/>
                    <a:pt x="879" y="4383"/>
                    <a:pt x="878" y="4384"/>
                  </a:cubicBezTo>
                  <a:cubicBezTo>
                    <a:pt x="878" y="4384"/>
                    <a:pt x="878" y="4384"/>
                    <a:pt x="878" y="4384"/>
                  </a:cubicBezTo>
                  <a:cubicBezTo>
                    <a:pt x="873" y="4395"/>
                    <a:pt x="870" y="4405"/>
                    <a:pt x="870" y="4417"/>
                  </a:cubicBezTo>
                  <a:cubicBezTo>
                    <a:pt x="870" y="4428"/>
                    <a:pt x="873" y="4439"/>
                    <a:pt x="878" y="4449"/>
                  </a:cubicBezTo>
                  <a:cubicBezTo>
                    <a:pt x="878" y="4449"/>
                    <a:pt x="877" y="4450"/>
                    <a:pt x="876" y="4450"/>
                  </a:cubicBezTo>
                  <a:cubicBezTo>
                    <a:pt x="597" y="4678"/>
                    <a:pt x="597" y="4678"/>
                    <a:pt x="597" y="4678"/>
                  </a:cubicBezTo>
                  <a:cubicBezTo>
                    <a:pt x="596" y="4679"/>
                    <a:pt x="595" y="4680"/>
                    <a:pt x="594" y="4681"/>
                  </a:cubicBezTo>
                  <a:cubicBezTo>
                    <a:pt x="593" y="4680"/>
                    <a:pt x="592" y="4679"/>
                    <a:pt x="591" y="4678"/>
                  </a:cubicBezTo>
                  <a:cubicBezTo>
                    <a:pt x="311" y="4450"/>
                    <a:pt x="311" y="4450"/>
                    <a:pt x="311" y="4450"/>
                  </a:cubicBezTo>
                  <a:cubicBezTo>
                    <a:pt x="311" y="4450"/>
                    <a:pt x="310" y="4450"/>
                    <a:pt x="310" y="4449"/>
                  </a:cubicBezTo>
                  <a:cubicBezTo>
                    <a:pt x="310" y="4449"/>
                    <a:pt x="310" y="4449"/>
                    <a:pt x="310" y="4449"/>
                  </a:cubicBezTo>
                  <a:cubicBezTo>
                    <a:pt x="309" y="4451"/>
                    <a:pt x="308" y="4452"/>
                    <a:pt x="307" y="4454"/>
                  </a:cubicBezTo>
                  <a:cubicBezTo>
                    <a:pt x="306" y="4455"/>
                    <a:pt x="305" y="4456"/>
                    <a:pt x="304" y="4458"/>
                  </a:cubicBezTo>
                  <a:cubicBezTo>
                    <a:pt x="303" y="4459"/>
                    <a:pt x="302" y="4460"/>
                    <a:pt x="301" y="4462"/>
                  </a:cubicBezTo>
                  <a:cubicBezTo>
                    <a:pt x="301" y="4462"/>
                    <a:pt x="302" y="4463"/>
                    <a:pt x="302" y="4463"/>
                  </a:cubicBezTo>
                  <a:cubicBezTo>
                    <a:pt x="313" y="4472"/>
                    <a:pt x="323" y="4480"/>
                    <a:pt x="332" y="4487"/>
                  </a:cubicBezTo>
                  <a:cubicBezTo>
                    <a:pt x="365" y="4514"/>
                    <a:pt x="435" y="4571"/>
                    <a:pt x="582" y="4690"/>
                  </a:cubicBezTo>
                  <a:cubicBezTo>
                    <a:pt x="582" y="4690"/>
                    <a:pt x="582" y="4690"/>
                    <a:pt x="582" y="4690"/>
                  </a:cubicBezTo>
                  <a:cubicBezTo>
                    <a:pt x="583" y="4691"/>
                    <a:pt x="583" y="4691"/>
                    <a:pt x="584" y="4691"/>
                  </a:cubicBezTo>
                  <a:cubicBezTo>
                    <a:pt x="584" y="4691"/>
                    <a:pt x="584" y="4691"/>
                    <a:pt x="584" y="4691"/>
                  </a:cubicBezTo>
                  <a:cubicBezTo>
                    <a:pt x="584" y="4691"/>
                    <a:pt x="584" y="4691"/>
                    <a:pt x="584" y="4691"/>
                  </a:cubicBezTo>
                  <a:cubicBezTo>
                    <a:pt x="583" y="4694"/>
                    <a:pt x="582" y="4695"/>
                    <a:pt x="581" y="4696"/>
                  </a:cubicBezTo>
                  <a:cubicBezTo>
                    <a:pt x="580" y="4698"/>
                    <a:pt x="579" y="4699"/>
                    <a:pt x="578" y="4700"/>
                  </a:cubicBezTo>
                  <a:cubicBezTo>
                    <a:pt x="578" y="4700"/>
                    <a:pt x="578" y="4700"/>
                    <a:pt x="578" y="4700"/>
                  </a:cubicBezTo>
                  <a:cubicBezTo>
                    <a:pt x="578" y="4700"/>
                    <a:pt x="578" y="4700"/>
                    <a:pt x="578" y="4700"/>
                  </a:cubicBezTo>
                  <a:cubicBezTo>
                    <a:pt x="573" y="4710"/>
                    <a:pt x="570" y="4721"/>
                    <a:pt x="570" y="4732"/>
                  </a:cubicBezTo>
                  <a:cubicBezTo>
                    <a:pt x="570" y="4744"/>
                    <a:pt x="573" y="4755"/>
                    <a:pt x="578" y="4765"/>
                  </a:cubicBezTo>
                  <a:cubicBezTo>
                    <a:pt x="578" y="4765"/>
                    <a:pt x="577" y="4766"/>
                    <a:pt x="576" y="4766"/>
                  </a:cubicBezTo>
                  <a:cubicBezTo>
                    <a:pt x="296" y="4993"/>
                    <a:pt x="296" y="4993"/>
                    <a:pt x="296" y="4993"/>
                  </a:cubicBezTo>
                  <a:cubicBezTo>
                    <a:pt x="295" y="4994"/>
                    <a:pt x="294" y="4995"/>
                    <a:pt x="293" y="4997"/>
                  </a:cubicBezTo>
                  <a:cubicBezTo>
                    <a:pt x="292" y="4995"/>
                    <a:pt x="291" y="4994"/>
                    <a:pt x="290" y="4993"/>
                  </a:cubicBezTo>
                  <a:cubicBezTo>
                    <a:pt x="11" y="4766"/>
                    <a:pt x="11" y="4766"/>
                    <a:pt x="11" y="4766"/>
                  </a:cubicBezTo>
                  <a:cubicBezTo>
                    <a:pt x="10" y="4766"/>
                    <a:pt x="9" y="4765"/>
                    <a:pt x="9" y="4765"/>
                  </a:cubicBezTo>
                  <a:cubicBezTo>
                    <a:pt x="8" y="4766"/>
                    <a:pt x="7" y="4767"/>
                    <a:pt x="6" y="4769"/>
                  </a:cubicBezTo>
                  <a:cubicBezTo>
                    <a:pt x="5" y="4770"/>
                    <a:pt x="4" y="4771"/>
                    <a:pt x="3" y="4774"/>
                  </a:cubicBezTo>
                  <a:cubicBezTo>
                    <a:pt x="2" y="4775"/>
                    <a:pt x="1" y="4776"/>
                    <a:pt x="0" y="4778"/>
                  </a:cubicBezTo>
                  <a:cubicBezTo>
                    <a:pt x="1" y="4778"/>
                    <a:pt x="1" y="4779"/>
                    <a:pt x="2" y="4779"/>
                  </a:cubicBezTo>
                  <a:cubicBezTo>
                    <a:pt x="2" y="4779"/>
                    <a:pt x="2" y="4779"/>
                    <a:pt x="282" y="5006"/>
                  </a:cubicBezTo>
                  <a:cubicBezTo>
                    <a:pt x="283" y="5006"/>
                    <a:pt x="283" y="5007"/>
                    <a:pt x="284" y="5007"/>
                  </a:cubicBezTo>
                  <a:cubicBezTo>
                    <a:pt x="283" y="5009"/>
                    <a:pt x="282" y="5010"/>
                    <a:pt x="281" y="5011"/>
                  </a:cubicBezTo>
                  <a:cubicBezTo>
                    <a:pt x="280" y="5013"/>
                    <a:pt x="279" y="5014"/>
                    <a:pt x="278" y="5015"/>
                  </a:cubicBezTo>
                  <a:cubicBezTo>
                    <a:pt x="278" y="5015"/>
                    <a:pt x="277" y="5015"/>
                    <a:pt x="277" y="5015"/>
                  </a:cubicBezTo>
                  <a:cubicBezTo>
                    <a:pt x="277" y="5015"/>
                    <a:pt x="277" y="5015"/>
                    <a:pt x="277" y="5015"/>
                  </a:cubicBezTo>
                  <a:cubicBezTo>
                    <a:pt x="272" y="5026"/>
                    <a:pt x="269" y="5037"/>
                    <a:pt x="269" y="5048"/>
                  </a:cubicBezTo>
                  <a:cubicBezTo>
                    <a:pt x="274" y="5048"/>
                    <a:pt x="274" y="5048"/>
                    <a:pt x="274" y="5048"/>
                  </a:cubicBezTo>
                  <a:cubicBezTo>
                    <a:pt x="278" y="5048"/>
                    <a:pt x="278" y="5048"/>
                    <a:pt x="278" y="5048"/>
                  </a:cubicBezTo>
                  <a:cubicBezTo>
                    <a:pt x="283" y="5048"/>
                    <a:pt x="283" y="5048"/>
                    <a:pt x="283" y="5048"/>
                  </a:cubicBezTo>
                  <a:cubicBezTo>
                    <a:pt x="283" y="5042"/>
                    <a:pt x="285" y="5034"/>
                    <a:pt x="287" y="5028"/>
                  </a:cubicBezTo>
                  <a:cubicBezTo>
                    <a:pt x="288" y="5027"/>
                    <a:pt x="289" y="5025"/>
                    <a:pt x="290" y="5023"/>
                  </a:cubicBezTo>
                  <a:cubicBezTo>
                    <a:pt x="291" y="5022"/>
                    <a:pt x="292" y="5020"/>
                    <a:pt x="293" y="5019"/>
                  </a:cubicBezTo>
                  <a:cubicBezTo>
                    <a:pt x="294" y="5018"/>
                    <a:pt x="295" y="5015"/>
                    <a:pt x="296" y="5014"/>
                  </a:cubicBezTo>
                  <a:cubicBezTo>
                    <a:pt x="297" y="5013"/>
                    <a:pt x="298" y="5012"/>
                    <a:pt x="300" y="5010"/>
                  </a:cubicBezTo>
                  <a:cubicBezTo>
                    <a:pt x="301" y="5009"/>
                    <a:pt x="302" y="5008"/>
                    <a:pt x="303" y="5007"/>
                  </a:cubicBezTo>
                  <a:cubicBezTo>
                    <a:pt x="304" y="5007"/>
                    <a:pt x="304" y="5006"/>
                    <a:pt x="305" y="5006"/>
                  </a:cubicBezTo>
                  <a:cubicBezTo>
                    <a:pt x="585" y="4779"/>
                    <a:pt x="585" y="4779"/>
                    <a:pt x="585" y="4779"/>
                  </a:cubicBezTo>
                  <a:cubicBezTo>
                    <a:pt x="586" y="4779"/>
                    <a:pt x="586" y="4778"/>
                    <a:pt x="587" y="4778"/>
                  </a:cubicBezTo>
                  <a:cubicBezTo>
                    <a:pt x="588" y="4777"/>
                    <a:pt x="589" y="4775"/>
                    <a:pt x="591" y="4773"/>
                  </a:cubicBezTo>
                  <a:cubicBezTo>
                    <a:pt x="592" y="4772"/>
                    <a:pt x="593" y="4771"/>
                    <a:pt x="594" y="4770"/>
                  </a:cubicBezTo>
                  <a:cubicBezTo>
                    <a:pt x="595" y="4769"/>
                    <a:pt x="596" y="4767"/>
                    <a:pt x="597" y="4766"/>
                  </a:cubicBezTo>
                  <a:cubicBezTo>
                    <a:pt x="598" y="4765"/>
                    <a:pt x="599" y="4763"/>
                    <a:pt x="600" y="4762"/>
                  </a:cubicBezTo>
                  <a:cubicBezTo>
                    <a:pt x="601" y="4760"/>
                    <a:pt x="602" y="4759"/>
                    <a:pt x="603" y="4757"/>
                  </a:cubicBezTo>
                  <a:cubicBezTo>
                    <a:pt x="607" y="4749"/>
                    <a:pt x="609" y="4741"/>
                    <a:pt x="609" y="47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4" name="Freeform 131"/>
            <p:cNvSpPr>
              <a:spLocks/>
            </p:cNvSpPr>
            <p:nvPr/>
          </p:nvSpPr>
          <p:spPr bwMode="auto">
            <a:xfrm>
              <a:off x="915987" y="1674813"/>
              <a:ext cx="3252788" cy="3214687"/>
            </a:xfrm>
            <a:custGeom>
              <a:avLst/>
              <a:gdLst>
                <a:gd name="T0" fmla="*/ 591 w 5113"/>
                <a:gd name="T1" fmla="*/ 4746 h 5048"/>
                <a:gd name="T2" fmla="*/ 885 w 5113"/>
                <a:gd name="T3" fmla="*/ 4463 h 5048"/>
                <a:gd name="T4" fmla="*/ 894 w 5113"/>
                <a:gd name="T5" fmla="*/ 4417 h 5048"/>
                <a:gd name="T6" fmla="*/ 891 w 5113"/>
                <a:gd name="T7" fmla="*/ 4391 h 5048"/>
                <a:gd name="T8" fmla="*/ 1200 w 5113"/>
                <a:gd name="T9" fmla="*/ 4131 h 5048"/>
                <a:gd name="T10" fmla="*/ 1188 w 5113"/>
                <a:gd name="T11" fmla="*/ 4081 h 5048"/>
                <a:gd name="T12" fmla="*/ 1492 w 5113"/>
                <a:gd name="T13" fmla="*/ 3827 h 5048"/>
                <a:gd name="T14" fmla="*/ 1489 w 5113"/>
                <a:gd name="T15" fmla="*/ 3805 h 5048"/>
                <a:gd name="T16" fmla="*/ 1792 w 5113"/>
                <a:gd name="T17" fmla="*/ 3511 h 5048"/>
                <a:gd name="T18" fmla="*/ 1789 w 5113"/>
                <a:gd name="T19" fmla="*/ 3490 h 5048"/>
                <a:gd name="T20" fmla="*/ 2092 w 5113"/>
                <a:gd name="T21" fmla="*/ 3196 h 5048"/>
                <a:gd name="T22" fmla="*/ 2090 w 5113"/>
                <a:gd name="T23" fmla="*/ 3174 h 5048"/>
                <a:gd name="T24" fmla="*/ 2392 w 5113"/>
                <a:gd name="T25" fmla="*/ 2880 h 5048"/>
                <a:gd name="T26" fmla="*/ 2390 w 5113"/>
                <a:gd name="T27" fmla="*/ 2859 h 5048"/>
                <a:gd name="T28" fmla="*/ 2692 w 5113"/>
                <a:gd name="T29" fmla="*/ 2565 h 5048"/>
                <a:gd name="T30" fmla="*/ 2694 w 5113"/>
                <a:gd name="T31" fmla="*/ 2535 h 5048"/>
                <a:gd name="T32" fmla="*/ 2705 w 5113"/>
                <a:gd name="T33" fmla="*/ 2483 h 5048"/>
                <a:gd name="T34" fmla="*/ 3004 w 5113"/>
                <a:gd name="T35" fmla="*/ 2184 h 5048"/>
                <a:gd name="T36" fmla="*/ 2985 w 5113"/>
                <a:gd name="T37" fmla="*/ 2209 h 5048"/>
                <a:gd name="T38" fmla="*/ 3287 w 5113"/>
                <a:gd name="T39" fmla="*/ 1939 h 5048"/>
                <a:gd name="T40" fmla="*/ 3296 w 5113"/>
                <a:gd name="T41" fmla="*/ 1893 h 5048"/>
                <a:gd name="T42" fmla="*/ 3293 w 5113"/>
                <a:gd name="T43" fmla="*/ 1867 h 5048"/>
                <a:gd name="T44" fmla="*/ 3605 w 5113"/>
                <a:gd name="T45" fmla="*/ 1601 h 5048"/>
                <a:gd name="T46" fmla="*/ 3593 w 5113"/>
                <a:gd name="T47" fmla="*/ 1552 h 5048"/>
                <a:gd name="T48" fmla="*/ 3905 w 5113"/>
                <a:gd name="T49" fmla="*/ 1286 h 5048"/>
                <a:gd name="T50" fmla="*/ 3893 w 5113"/>
                <a:gd name="T51" fmla="*/ 1236 h 5048"/>
                <a:gd name="T52" fmla="*/ 4206 w 5113"/>
                <a:gd name="T53" fmla="*/ 970 h 5048"/>
                <a:gd name="T54" fmla="*/ 4194 w 5113"/>
                <a:gd name="T55" fmla="*/ 921 h 5048"/>
                <a:gd name="T56" fmla="*/ 4506 w 5113"/>
                <a:gd name="T57" fmla="*/ 655 h 5048"/>
                <a:gd name="T58" fmla="*/ 4494 w 5113"/>
                <a:gd name="T59" fmla="*/ 606 h 5048"/>
                <a:gd name="T60" fmla="*/ 4807 w 5113"/>
                <a:gd name="T61" fmla="*/ 340 h 5048"/>
                <a:gd name="T62" fmla="*/ 4795 w 5113"/>
                <a:gd name="T63" fmla="*/ 290 h 5048"/>
                <a:gd name="T64" fmla="*/ 5107 w 5113"/>
                <a:gd name="T65" fmla="*/ 24 h 5048"/>
                <a:gd name="T66" fmla="*/ 5074 w 5113"/>
                <a:gd name="T67" fmla="*/ 0 h 5048"/>
                <a:gd name="T68" fmla="*/ 4786 w 5113"/>
                <a:gd name="T69" fmla="*/ 274 h 5048"/>
                <a:gd name="T70" fmla="*/ 4215 w 5113"/>
                <a:gd name="T71" fmla="*/ 349 h 5048"/>
                <a:gd name="T72" fmla="*/ 4485 w 5113"/>
                <a:gd name="T73" fmla="*/ 594 h 5048"/>
                <a:gd name="T74" fmla="*/ 3913 w 5113"/>
                <a:gd name="T75" fmla="*/ 664 h 5048"/>
                <a:gd name="T76" fmla="*/ 4173 w 5113"/>
                <a:gd name="T77" fmla="*/ 946 h 5048"/>
                <a:gd name="T78" fmla="*/ 3605 w 5113"/>
                <a:gd name="T79" fmla="*/ 992 h 5048"/>
                <a:gd name="T80" fmla="*/ 3596 w 5113"/>
                <a:gd name="T81" fmla="*/ 1525 h 5048"/>
                <a:gd name="T82" fmla="*/ 3586 w 5113"/>
                <a:gd name="T83" fmla="*/ 1537 h 5048"/>
                <a:gd name="T84" fmla="*/ 3012 w 5113"/>
                <a:gd name="T85" fmla="*/ 1611 h 5048"/>
                <a:gd name="T86" fmla="*/ 3280 w 5113"/>
                <a:gd name="T87" fmla="*/ 1926 h 5048"/>
                <a:gd name="T88" fmla="*/ 2986 w 5113"/>
                <a:gd name="T89" fmla="*/ 2168 h 5048"/>
                <a:gd name="T90" fmla="*/ 2412 w 5113"/>
                <a:gd name="T91" fmla="*/ 2242 h 5048"/>
                <a:gd name="T92" fmla="*/ 2672 w 5113"/>
                <a:gd name="T93" fmla="*/ 2524 h 5048"/>
                <a:gd name="T94" fmla="*/ 2384 w 5113"/>
                <a:gd name="T95" fmla="*/ 2797 h 5048"/>
                <a:gd name="T96" fmla="*/ 1808 w 5113"/>
                <a:gd name="T97" fmla="*/ 2876 h 5048"/>
                <a:gd name="T98" fmla="*/ 1795 w 5113"/>
                <a:gd name="T99" fmla="*/ 3419 h 5048"/>
                <a:gd name="T100" fmla="*/ 1771 w 5113"/>
                <a:gd name="T101" fmla="*/ 3470 h 5048"/>
                <a:gd name="T102" fmla="*/ 1202 w 5113"/>
                <a:gd name="T103" fmla="*/ 3516 h 5048"/>
                <a:gd name="T104" fmla="*/ 1195 w 5113"/>
                <a:gd name="T105" fmla="*/ 4050 h 5048"/>
                <a:gd name="T106" fmla="*/ 1184 w 5113"/>
                <a:gd name="T107" fmla="*/ 4061 h 5048"/>
                <a:gd name="T108" fmla="*/ 610 w 5113"/>
                <a:gd name="T109" fmla="*/ 4135 h 5048"/>
                <a:gd name="T110" fmla="*/ 882 w 5113"/>
                <a:gd name="T111" fmla="*/ 4375 h 5048"/>
                <a:gd name="T112" fmla="*/ 306 w 5113"/>
                <a:gd name="T113" fmla="*/ 4454 h 5048"/>
                <a:gd name="T114" fmla="*/ 576 w 5113"/>
                <a:gd name="T115" fmla="*/ 4766 h 5048"/>
                <a:gd name="T116" fmla="*/ 280 w 5113"/>
                <a:gd name="T117" fmla="*/ 5011 h 5048"/>
                <a:gd name="T118" fmla="*/ 300 w 5113"/>
                <a:gd name="T119" fmla="*/ 5010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13" h="5048">
                  <a:moveTo>
                    <a:pt x="607" y="4745"/>
                  </a:moveTo>
                  <a:cubicBezTo>
                    <a:pt x="608" y="4741"/>
                    <a:pt x="609" y="4737"/>
                    <a:pt x="609" y="4733"/>
                  </a:cubicBezTo>
                  <a:cubicBezTo>
                    <a:pt x="609" y="4724"/>
                    <a:pt x="607" y="4716"/>
                    <a:pt x="603" y="4709"/>
                  </a:cubicBezTo>
                  <a:cubicBezTo>
                    <a:pt x="602" y="4710"/>
                    <a:pt x="600" y="4712"/>
                    <a:pt x="600" y="4713"/>
                  </a:cubicBezTo>
                  <a:cubicBezTo>
                    <a:pt x="599" y="4714"/>
                    <a:pt x="598" y="4715"/>
                    <a:pt x="598" y="4716"/>
                  </a:cubicBezTo>
                  <a:cubicBezTo>
                    <a:pt x="597" y="4717"/>
                    <a:pt x="597" y="4718"/>
                    <a:pt x="597" y="4719"/>
                  </a:cubicBezTo>
                  <a:cubicBezTo>
                    <a:pt x="597" y="4719"/>
                    <a:pt x="597" y="4719"/>
                    <a:pt x="597" y="4719"/>
                  </a:cubicBezTo>
                  <a:cubicBezTo>
                    <a:pt x="597" y="4719"/>
                    <a:pt x="597" y="4719"/>
                    <a:pt x="597" y="4719"/>
                  </a:cubicBezTo>
                  <a:cubicBezTo>
                    <a:pt x="596" y="4721"/>
                    <a:pt x="595" y="4723"/>
                    <a:pt x="595" y="4726"/>
                  </a:cubicBezTo>
                  <a:cubicBezTo>
                    <a:pt x="594" y="4728"/>
                    <a:pt x="594" y="4730"/>
                    <a:pt x="594" y="4732"/>
                  </a:cubicBezTo>
                  <a:cubicBezTo>
                    <a:pt x="594" y="4734"/>
                    <a:pt x="594" y="4737"/>
                    <a:pt x="593" y="4739"/>
                  </a:cubicBezTo>
                  <a:cubicBezTo>
                    <a:pt x="593" y="4742"/>
                    <a:pt x="592" y="4744"/>
                    <a:pt x="591" y="4746"/>
                  </a:cubicBezTo>
                  <a:cubicBezTo>
                    <a:pt x="591" y="4747"/>
                    <a:pt x="591" y="4748"/>
                    <a:pt x="590" y="4749"/>
                  </a:cubicBezTo>
                  <a:cubicBezTo>
                    <a:pt x="590" y="4750"/>
                    <a:pt x="589" y="4752"/>
                    <a:pt x="588" y="4753"/>
                  </a:cubicBezTo>
                  <a:cubicBezTo>
                    <a:pt x="586" y="4746"/>
                    <a:pt x="584" y="4739"/>
                    <a:pt x="584" y="4733"/>
                  </a:cubicBezTo>
                  <a:cubicBezTo>
                    <a:pt x="584" y="4729"/>
                    <a:pt x="584" y="4726"/>
                    <a:pt x="585" y="4722"/>
                  </a:cubicBezTo>
                  <a:cubicBezTo>
                    <a:pt x="586" y="4719"/>
                    <a:pt x="587" y="4715"/>
                    <a:pt x="588" y="4712"/>
                  </a:cubicBezTo>
                  <a:cubicBezTo>
                    <a:pt x="589" y="4711"/>
                    <a:pt x="590" y="4709"/>
                    <a:pt x="591" y="4707"/>
                  </a:cubicBezTo>
                  <a:cubicBezTo>
                    <a:pt x="592" y="4706"/>
                    <a:pt x="593" y="4704"/>
                    <a:pt x="594" y="4703"/>
                  </a:cubicBezTo>
                  <a:cubicBezTo>
                    <a:pt x="595" y="4702"/>
                    <a:pt x="596" y="4700"/>
                    <a:pt x="597" y="4699"/>
                  </a:cubicBezTo>
                  <a:cubicBezTo>
                    <a:pt x="598" y="4698"/>
                    <a:pt x="599" y="4696"/>
                    <a:pt x="601" y="4694"/>
                  </a:cubicBezTo>
                  <a:cubicBezTo>
                    <a:pt x="602" y="4693"/>
                    <a:pt x="603" y="4692"/>
                    <a:pt x="604" y="4691"/>
                  </a:cubicBezTo>
                  <a:cubicBezTo>
                    <a:pt x="605" y="4691"/>
                    <a:pt x="605" y="4690"/>
                    <a:pt x="606" y="4690"/>
                  </a:cubicBezTo>
                  <a:cubicBezTo>
                    <a:pt x="606" y="4690"/>
                    <a:pt x="606" y="4690"/>
                    <a:pt x="885" y="4463"/>
                  </a:cubicBezTo>
                  <a:cubicBezTo>
                    <a:pt x="886" y="4463"/>
                    <a:pt x="886" y="4462"/>
                    <a:pt x="887" y="4462"/>
                  </a:cubicBezTo>
                  <a:cubicBezTo>
                    <a:pt x="888" y="4461"/>
                    <a:pt x="889" y="4459"/>
                    <a:pt x="891" y="4457"/>
                  </a:cubicBezTo>
                  <a:cubicBezTo>
                    <a:pt x="892" y="4456"/>
                    <a:pt x="893" y="4455"/>
                    <a:pt x="894" y="4454"/>
                  </a:cubicBezTo>
                  <a:cubicBezTo>
                    <a:pt x="895" y="4453"/>
                    <a:pt x="896" y="4451"/>
                    <a:pt x="897" y="4450"/>
                  </a:cubicBezTo>
                  <a:cubicBezTo>
                    <a:pt x="898" y="4449"/>
                    <a:pt x="899" y="4447"/>
                    <a:pt x="900" y="4446"/>
                  </a:cubicBezTo>
                  <a:cubicBezTo>
                    <a:pt x="901" y="4444"/>
                    <a:pt x="902" y="4443"/>
                    <a:pt x="903" y="4441"/>
                  </a:cubicBezTo>
                  <a:cubicBezTo>
                    <a:pt x="907" y="4434"/>
                    <a:pt x="909" y="4426"/>
                    <a:pt x="909" y="4418"/>
                  </a:cubicBezTo>
                  <a:cubicBezTo>
                    <a:pt x="909" y="4410"/>
                    <a:pt x="907" y="4401"/>
                    <a:pt x="903" y="4394"/>
                  </a:cubicBezTo>
                  <a:cubicBezTo>
                    <a:pt x="902" y="4395"/>
                    <a:pt x="900" y="4397"/>
                    <a:pt x="900" y="4398"/>
                  </a:cubicBezTo>
                  <a:cubicBezTo>
                    <a:pt x="898" y="4400"/>
                    <a:pt x="897" y="4402"/>
                    <a:pt x="897" y="4404"/>
                  </a:cubicBezTo>
                  <a:cubicBezTo>
                    <a:pt x="895" y="4408"/>
                    <a:pt x="894" y="4414"/>
                    <a:pt x="894" y="4418"/>
                  </a:cubicBezTo>
                  <a:cubicBezTo>
                    <a:pt x="894" y="4417"/>
                    <a:pt x="894" y="4417"/>
                    <a:pt x="894" y="4417"/>
                  </a:cubicBezTo>
                  <a:cubicBezTo>
                    <a:pt x="894" y="4419"/>
                    <a:pt x="894" y="4420"/>
                    <a:pt x="894" y="4422"/>
                  </a:cubicBezTo>
                  <a:cubicBezTo>
                    <a:pt x="894" y="4423"/>
                    <a:pt x="894" y="4423"/>
                    <a:pt x="893" y="4424"/>
                  </a:cubicBezTo>
                  <a:cubicBezTo>
                    <a:pt x="893" y="4424"/>
                    <a:pt x="893" y="4425"/>
                    <a:pt x="893" y="4425"/>
                  </a:cubicBezTo>
                  <a:cubicBezTo>
                    <a:pt x="893" y="4427"/>
                    <a:pt x="892" y="4429"/>
                    <a:pt x="891" y="4431"/>
                  </a:cubicBezTo>
                  <a:cubicBezTo>
                    <a:pt x="891" y="4433"/>
                    <a:pt x="890" y="4435"/>
                    <a:pt x="888" y="4437"/>
                  </a:cubicBezTo>
                  <a:cubicBezTo>
                    <a:pt x="888" y="4437"/>
                    <a:pt x="888" y="4437"/>
                    <a:pt x="888" y="4437"/>
                  </a:cubicBezTo>
                  <a:cubicBezTo>
                    <a:pt x="888" y="4437"/>
                    <a:pt x="888" y="4437"/>
                    <a:pt x="888" y="4437"/>
                  </a:cubicBezTo>
                  <a:cubicBezTo>
                    <a:pt x="886" y="4431"/>
                    <a:pt x="884" y="4424"/>
                    <a:pt x="884" y="4417"/>
                  </a:cubicBezTo>
                  <a:cubicBezTo>
                    <a:pt x="884" y="4411"/>
                    <a:pt x="886" y="4404"/>
                    <a:pt x="888" y="4397"/>
                  </a:cubicBezTo>
                  <a:cubicBezTo>
                    <a:pt x="888" y="4397"/>
                    <a:pt x="888" y="4397"/>
                    <a:pt x="888" y="4397"/>
                  </a:cubicBezTo>
                  <a:cubicBezTo>
                    <a:pt x="888" y="4397"/>
                    <a:pt x="888" y="4397"/>
                    <a:pt x="888" y="4397"/>
                  </a:cubicBezTo>
                  <a:cubicBezTo>
                    <a:pt x="889" y="4396"/>
                    <a:pt x="890" y="4393"/>
                    <a:pt x="891" y="4391"/>
                  </a:cubicBezTo>
                  <a:cubicBezTo>
                    <a:pt x="892" y="4390"/>
                    <a:pt x="893" y="4388"/>
                    <a:pt x="894" y="4387"/>
                  </a:cubicBezTo>
                  <a:cubicBezTo>
                    <a:pt x="895" y="4386"/>
                    <a:pt x="896" y="4384"/>
                    <a:pt x="897" y="4383"/>
                  </a:cubicBezTo>
                  <a:cubicBezTo>
                    <a:pt x="898" y="4382"/>
                    <a:pt x="899" y="4381"/>
                    <a:pt x="901" y="4379"/>
                  </a:cubicBezTo>
                  <a:cubicBezTo>
                    <a:pt x="902" y="4378"/>
                    <a:pt x="903" y="4377"/>
                    <a:pt x="904" y="4375"/>
                  </a:cubicBezTo>
                  <a:cubicBezTo>
                    <a:pt x="905" y="4375"/>
                    <a:pt x="905" y="4374"/>
                    <a:pt x="906" y="4374"/>
                  </a:cubicBezTo>
                  <a:cubicBezTo>
                    <a:pt x="1186" y="4147"/>
                    <a:pt x="1186" y="4147"/>
                    <a:pt x="1186" y="4147"/>
                  </a:cubicBezTo>
                  <a:cubicBezTo>
                    <a:pt x="1187" y="4147"/>
                    <a:pt x="1187" y="4146"/>
                    <a:pt x="1188" y="4146"/>
                  </a:cubicBezTo>
                  <a:cubicBezTo>
                    <a:pt x="1188" y="4146"/>
                    <a:pt x="1189" y="4145"/>
                    <a:pt x="1189" y="4144"/>
                  </a:cubicBezTo>
                  <a:cubicBezTo>
                    <a:pt x="1190" y="4143"/>
                    <a:pt x="1191" y="4143"/>
                    <a:pt x="1192" y="4142"/>
                  </a:cubicBezTo>
                  <a:cubicBezTo>
                    <a:pt x="1192" y="4141"/>
                    <a:pt x="1193" y="4140"/>
                    <a:pt x="1194" y="4139"/>
                  </a:cubicBezTo>
                  <a:cubicBezTo>
                    <a:pt x="1195" y="4138"/>
                    <a:pt x="1196" y="4136"/>
                    <a:pt x="1197" y="4135"/>
                  </a:cubicBezTo>
                  <a:cubicBezTo>
                    <a:pt x="1198" y="4134"/>
                    <a:pt x="1199" y="4132"/>
                    <a:pt x="1200" y="4131"/>
                  </a:cubicBezTo>
                  <a:cubicBezTo>
                    <a:pt x="1201" y="4129"/>
                    <a:pt x="1202" y="4128"/>
                    <a:pt x="1203" y="4125"/>
                  </a:cubicBezTo>
                  <a:cubicBezTo>
                    <a:pt x="1207" y="4118"/>
                    <a:pt x="1209" y="4110"/>
                    <a:pt x="1209" y="4101"/>
                  </a:cubicBezTo>
                  <a:cubicBezTo>
                    <a:pt x="1209" y="4093"/>
                    <a:pt x="1207" y="4084"/>
                    <a:pt x="1203" y="4077"/>
                  </a:cubicBezTo>
                  <a:cubicBezTo>
                    <a:pt x="1202" y="4078"/>
                    <a:pt x="1201" y="4080"/>
                    <a:pt x="1201" y="4081"/>
                  </a:cubicBezTo>
                  <a:cubicBezTo>
                    <a:pt x="1199" y="4083"/>
                    <a:pt x="1198" y="4085"/>
                    <a:pt x="1198" y="4087"/>
                  </a:cubicBezTo>
                  <a:cubicBezTo>
                    <a:pt x="1196" y="4092"/>
                    <a:pt x="1195" y="4097"/>
                    <a:pt x="1195" y="4101"/>
                  </a:cubicBezTo>
                  <a:cubicBezTo>
                    <a:pt x="1195" y="4105"/>
                    <a:pt x="1194" y="4111"/>
                    <a:pt x="1192" y="4115"/>
                  </a:cubicBezTo>
                  <a:cubicBezTo>
                    <a:pt x="1192" y="4117"/>
                    <a:pt x="1191" y="4119"/>
                    <a:pt x="1189" y="4121"/>
                  </a:cubicBezTo>
                  <a:cubicBezTo>
                    <a:pt x="1189" y="4121"/>
                    <a:pt x="1189" y="4121"/>
                    <a:pt x="1189" y="4121"/>
                  </a:cubicBezTo>
                  <a:cubicBezTo>
                    <a:pt x="1189" y="4121"/>
                    <a:pt x="1188" y="4121"/>
                    <a:pt x="1188" y="4121"/>
                  </a:cubicBezTo>
                  <a:cubicBezTo>
                    <a:pt x="1186" y="4115"/>
                    <a:pt x="1184" y="4108"/>
                    <a:pt x="1184" y="4101"/>
                  </a:cubicBezTo>
                  <a:cubicBezTo>
                    <a:pt x="1184" y="4095"/>
                    <a:pt x="1186" y="4088"/>
                    <a:pt x="1188" y="4081"/>
                  </a:cubicBezTo>
                  <a:cubicBezTo>
                    <a:pt x="1189" y="4080"/>
                    <a:pt x="1190" y="4078"/>
                    <a:pt x="1191" y="4076"/>
                  </a:cubicBezTo>
                  <a:cubicBezTo>
                    <a:pt x="1192" y="4075"/>
                    <a:pt x="1193" y="4073"/>
                    <a:pt x="1194" y="4072"/>
                  </a:cubicBezTo>
                  <a:cubicBezTo>
                    <a:pt x="1195" y="4071"/>
                    <a:pt x="1196" y="4069"/>
                    <a:pt x="1197" y="4068"/>
                  </a:cubicBezTo>
                  <a:cubicBezTo>
                    <a:pt x="1198" y="4067"/>
                    <a:pt x="1199" y="4065"/>
                    <a:pt x="1201" y="4063"/>
                  </a:cubicBezTo>
                  <a:cubicBezTo>
                    <a:pt x="1202" y="4062"/>
                    <a:pt x="1203" y="4061"/>
                    <a:pt x="1204" y="4060"/>
                  </a:cubicBezTo>
                  <a:cubicBezTo>
                    <a:pt x="1204" y="4060"/>
                    <a:pt x="1204" y="4060"/>
                    <a:pt x="1204" y="4060"/>
                  </a:cubicBezTo>
                  <a:cubicBezTo>
                    <a:pt x="1205" y="4060"/>
                    <a:pt x="1205" y="4060"/>
                    <a:pt x="1205" y="4060"/>
                  </a:cubicBezTo>
                  <a:cubicBezTo>
                    <a:pt x="1206" y="4060"/>
                    <a:pt x="1206" y="4059"/>
                    <a:pt x="1207" y="4059"/>
                  </a:cubicBezTo>
                  <a:cubicBezTo>
                    <a:pt x="1217" y="4051"/>
                    <a:pt x="1226" y="4043"/>
                    <a:pt x="1236" y="4036"/>
                  </a:cubicBezTo>
                  <a:cubicBezTo>
                    <a:pt x="1268" y="4009"/>
                    <a:pt x="1338" y="3952"/>
                    <a:pt x="1486" y="3832"/>
                  </a:cubicBezTo>
                  <a:cubicBezTo>
                    <a:pt x="1487" y="3832"/>
                    <a:pt x="1487" y="3831"/>
                    <a:pt x="1488" y="3831"/>
                  </a:cubicBezTo>
                  <a:cubicBezTo>
                    <a:pt x="1489" y="3830"/>
                    <a:pt x="1490" y="3828"/>
                    <a:pt x="1492" y="3827"/>
                  </a:cubicBezTo>
                  <a:cubicBezTo>
                    <a:pt x="1493" y="3826"/>
                    <a:pt x="1494" y="3825"/>
                    <a:pt x="1495" y="3824"/>
                  </a:cubicBezTo>
                  <a:cubicBezTo>
                    <a:pt x="1496" y="3823"/>
                    <a:pt x="1497" y="3820"/>
                    <a:pt x="1498" y="3819"/>
                  </a:cubicBezTo>
                  <a:cubicBezTo>
                    <a:pt x="1499" y="3818"/>
                    <a:pt x="1500" y="3816"/>
                    <a:pt x="1501" y="3815"/>
                  </a:cubicBezTo>
                  <a:cubicBezTo>
                    <a:pt x="1502" y="3813"/>
                    <a:pt x="1503" y="3812"/>
                    <a:pt x="1504" y="3810"/>
                  </a:cubicBezTo>
                  <a:cubicBezTo>
                    <a:pt x="1508" y="3803"/>
                    <a:pt x="1510" y="3794"/>
                    <a:pt x="1510" y="3786"/>
                  </a:cubicBezTo>
                  <a:cubicBezTo>
                    <a:pt x="1510" y="3777"/>
                    <a:pt x="1508" y="3769"/>
                    <a:pt x="1504" y="3762"/>
                  </a:cubicBezTo>
                  <a:cubicBezTo>
                    <a:pt x="1503" y="3763"/>
                    <a:pt x="1501" y="3765"/>
                    <a:pt x="1501" y="3766"/>
                  </a:cubicBezTo>
                  <a:cubicBezTo>
                    <a:pt x="1499" y="3768"/>
                    <a:pt x="1498" y="3770"/>
                    <a:pt x="1498" y="3772"/>
                  </a:cubicBezTo>
                  <a:cubicBezTo>
                    <a:pt x="1496" y="3776"/>
                    <a:pt x="1495" y="3781"/>
                    <a:pt x="1495" y="3786"/>
                  </a:cubicBezTo>
                  <a:cubicBezTo>
                    <a:pt x="1495" y="3790"/>
                    <a:pt x="1494" y="3795"/>
                    <a:pt x="1492" y="3799"/>
                  </a:cubicBezTo>
                  <a:cubicBezTo>
                    <a:pt x="1492" y="3801"/>
                    <a:pt x="1491" y="3804"/>
                    <a:pt x="1489" y="3806"/>
                  </a:cubicBezTo>
                  <a:cubicBezTo>
                    <a:pt x="1489" y="3806"/>
                    <a:pt x="1489" y="3805"/>
                    <a:pt x="1489" y="3805"/>
                  </a:cubicBezTo>
                  <a:cubicBezTo>
                    <a:pt x="1489" y="3806"/>
                    <a:pt x="1489" y="3806"/>
                    <a:pt x="1489" y="3806"/>
                  </a:cubicBezTo>
                  <a:cubicBezTo>
                    <a:pt x="1487" y="3799"/>
                    <a:pt x="1485" y="3792"/>
                    <a:pt x="1485" y="3786"/>
                  </a:cubicBezTo>
                  <a:cubicBezTo>
                    <a:pt x="1485" y="3779"/>
                    <a:pt x="1487" y="3772"/>
                    <a:pt x="1489" y="3766"/>
                  </a:cubicBezTo>
                  <a:cubicBezTo>
                    <a:pt x="1490" y="3765"/>
                    <a:pt x="1491" y="3763"/>
                    <a:pt x="1492" y="3761"/>
                  </a:cubicBezTo>
                  <a:cubicBezTo>
                    <a:pt x="1493" y="3760"/>
                    <a:pt x="1494" y="3757"/>
                    <a:pt x="1495" y="3756"/>
                  </a:cubicBezTo>
                  <a:cubicBezTo>
                    <a:pt x="1496" y="3755"/>
                    <a:pt x="1497" y="3753"/>
                    <a:pt x="1498" y="3752"/>
                  </a:cubicBezTo>
                  <a:cubicBezTo>
                    <a:pt x="1499" y="3751"/>
                    <a:pt x="1500" y="3750"/>
                    <a:pt x="1502" y="3748"/>
                  </a:cubicBezTo>
                  <a:cubicBezTo>
                    <a:pt x="1503" y="3747"/>
                    <a:pt x="1504" y="3746"/>
                    <a:pt x="1505" y="3745"/>
                  </a:cubicBezTo>
                  <a:cubicBezTo>
                    <a:pt x="1506" y="3745"/>
                    <a:pt x="1506" y="3744"/>
                    <a:pt x="1507" y="3744"/>
                  </a:cubicBezTo>
                  <a:cubicBezTo>
                    <a:pt x="1507" y="3744"/>
                    <a:pt x="1507" y="3744"/>
                    <a:pt x="1786" y="3517"/>
                  </a:cubicBezTo>
                  <a:cubicBezTo>
                    <a:pt x="1787" y="3517"/>
                    <a:pt x="1787" y="3516"/>
                    <a:pt x="1788" y="3516"/>
                  </a:cubicBezTo>
                  <a:cubicBezTo>
                    <a:pt x="1789" y="3515"/>
                    <a:pt x="1790" y="3512"/>
                    <a:pt x="1792" y="3511"/>
                  </a:cubicBezTo>
                  <a:cubicBezTo>
                    <a:pt x="1793" y="3510"/>
                    <a:pt x="1794" y="3509"/>
                    <a:pt x="1795" y="3508"/>
                  </a:cubicBezTo>
                  <a:cubicBezTo>
                    <a:pt x="1796" y="3507"/>
                    <a:pt x="1797" y="3505"/>
                    <a:pt x="1798" y="3504"/>
                  </a:cubicBezTo>
                  <a:cubicBezTo>
                    <a:pt x="1799" y="3503"/>
                    <a:pt x="1800" y="3501"/>
                    <a:pt x="1801" y="3500"/>
                  </a:cubicBezTo>
                  <a:cubicBezTo>
                    <a:pt x="1802" y="3498"/>
                    <a:pt x="1803" y="3497"/>
                    <a:pt x="1804" y="3495"/>
                  </a:cubicBezTo>
                  <a:cubicBezTo>
                    <a:pt x="1808" y="3487"/>
                    <a:pt x="1810" y="3479"/>
                    <a:pt x="1810" y="3470"/>
                  </a:cubicBezTo>
                  <a:cubicBezTo>
                    <a:pt x="1810" y="3462"/>
                    <a:pt x="1808" y="3454"/>
                    <a:pt x="1804" y="3447"/>
                  </a:cubicBezTo>
                  <a:cubicBezTo>
                    <a:pt x="1803" y="3448"/>
                    <a:pt x="1801" y="3449"/>
                    <a:pt x="1801" y="3450"/>
                  </a:cubicBezTo>
                  <a:cubicBezTo>
                    <a:pt x="1799" y="3452"/>
                    <a:pt x="1798" y="3454"/>
                    <a:pt x="1798" y="3457"/>
                  </a:cubicBezTo>
                  <a:cubicBezTo>
                    <a:pt x="1796" y="3461"/>
                    <a:pt x="1795" y="3466"/>
                    <a:pt x="1795" y="3470"/>
                  </a:cubicBezTo>
                  <a:cubicBezTo>
                    <a:pt x="1795" y="3474"/>
                    <a:pt x="1794" y="3480"/>
                    <a:pt x="1792" y="3484"/>
                  </a:cubicBezTo>
                  <a:cubicBezTo>
                    <a:pt x="1792" y="3486"/>
                    <a:pt x="1791" y="3488"/>
                    <a:pt x="1789" y="3490"/>
                  </a:cubicBezTo>
                  <a:cubicBezTo>
                    <a:pt x="1789" y="3490"/>
                    <a:pt x="1789" y="3490"/>
                    <a:pt x="1789" y="3490"/>
                  </a:cubicBezTo>
                  <a:cubicBezTo>
                    <a:pt x="1789" y="3490"/>
                    <a:pt x="1789" y="3490"/>
                    <a:pt x="1789" y="3490"/>
                  </a:cubicBezTo>
                  <a:cubicBezTo>
                    <a:pt x="1787" y="3484"/>
                    <a:pt x="1785" y="3477"/>
                    <a:pt x="1785" y="3470"/>
                  </a:cubicBezTo>
                  <a:cubicBezTo>
                    <a:pt x="1785" y="3464"/>
                    <a:pt x="1787" y="3457"/>
                    <a:pt x="1789" y="3450"/>
                  </a:cubicBezTo>
                  <a:cubicBezTo>
                    <a:pt x="1790" y="3449"/>
                    <a:pt x="1791" y="3447"/>
                    <a:pt x="1792" y="3445"/>
                  </a:cubicBezTo>
                  <a:cubicBezTo>
                    <a:pt x="1793" y="3444"/>
                    <a:pt x="1794" y="3442"/>
                    <a:pt x="1795" y="3441"/>
                  </a:cubicBezTo>
                  <a:cubicBezTo>
                    <a:pt x="1796" y="3440"/>
                    <a:pt x="1797" y="3438"/>
                    <a:pt x="1798" y="3437"/>
                  </a:cubicBezTo>
                  <a:cubicBezTo>
                    <a:pt x="1799" y="3436"/>
                    <a:pt x="1800" y="3435"/>
                    <a:pt x="1802" y="3432"/>
                  </a:cubicBezTo>
                  <a:cubicBezTo>
                    <a:pt x="1803" y="3431"/>
                    <a:pt x="1804" y="3430"/>
                    <a:pt x="1805" y="3429"/>
                  </a:cubicBezTo>
                  <a:cubicBezTo>
                    <a:pt x="1806" y="3429"/>
                    <a:pt x="1806" y="3428"/>
                    <a:pt x="1807" y="3428"/>
                  </a:cubicBezTo>
                  <a:cubicBezTo>
                    <a:pt x="1807" y="3428"/>
                    <a:pt x="1807" y="3428"/>
                    <a:pt x="2086" y="3201"/>
                  </a:cubicBezTo>
                  <a:cubicBezTo>
                    <a:pt x="2087" y="3201"/>
                    <a:pt x="2087" y="3200"/>
                    <a:pt x="2088" y="3200"/>
                  </a:cubicBezTo>
                  <a:cubicBezTo>
                    <a:pt x="2089" y="3199"/>
                    <a:pt x="2090" y="3197"/>
                    <a:pt x="2092" y="3196"/>
                  </a:cubicBezTo>
                  <a:cubicBezTo>
                    <a:pt x="2093" y="3195"/>
                    <a:pt x="2094" y="3194"/>
                    <a:pt x="2095" y="3193"/>
                  </a:cubicBezTo>
                  <a:cubicBezTo>
                    <a:pt x="2096" y="3192"/>
                    <a:pt x="2097" y="3190"/>
                    <a:pt x="2098" y="3189"/>
                  </a:cubicBezTo>
                  <a:cubicBezTo>
                    <a:pt x="2099" y="3187"/>
                    <a:pt x="2100" y="3185"/>
                    <a:pt x="2101" y="3184"/>
                  </a:cubicBezTo>
                  <a:cubicBezTo>
                    <a:pt x="2102" y="3182"/>
                    <a:pt x="2103" y="3181"/>
                    <a:pt x="2104" y="3179"/>
                  </a:cubicBezTo>
                  <a:cubicBezTo>
                    <a:pt x="2108" y="3172"/>
                    <a:pt x="2110" y="3163"/>
                    <a:pt x="2110" y="3155"/>
                  </a:cubicBezTo>
                  <a:cubicBezTo>
                    <a:pt x="2110" y="3147"/>
                    <a:pt x="2108" y="3139"/>
                    <a:pt x="2104" y="3131"/>
                  </a:cubicBezTo>
                  <a:cubicBezTo>
                    <a:pt x="2103" y="3132"/>
                    <a:pt x="2102" y="3134"/>
                    <a:pt x="2102" y="3135"/>
                  </a:cubicBezTo>
                  <a:cubicBezTo>
                    <a:pt x="2100" y="3137"/>
                    <a:pt x="2099" y="3139"/>
                    <a:pt x="2099" y="3141"/>
                  </a:cubicBezTo>
                  <a:cubicBezTo>
                    <a:pt x="2097" y="3145"/>
                    <a:pt x="2096" y="3151"/>
                    <a:pt x="2096" y="3155"/>
                  </a:cubicBezTo>
                  <a:cubicBezTo>
                    <a:pt x="2096" y="3159"/>
                    <a:pt x="2095" y="3164"/>
                    <a:pt x="2093" y="3168"/>
                  </a:cubicBezTo>
                  <a:cubicBezTo>
                    <a:pt x="2093" y="3171"/>
                    <a:pt x="2092" y="3173"/>
                    <a:pt x="2090" y="3175"/>
                  </a:cubicBezTo>
                  <a:cubicBezTo>
                    <a:pt x="2090" y="3175"/>
                    <a:pt x="2090" y="3174"/>
                    <a:pt x="2090" y="3174"/>
                  </a:cubicBezTo>
                  <a:cubicBezTo>
                    <a:pt x="2089" y="3174"/>
                    <a:pt x="2089" y="3175"/>
                    <a:pt x="2089" y="3175"/>
                  </a:cubicBezTo>
                  <a:cubicBezTo>
                    <a:pt x="2087" y="3169"/>
                    <a:pt x="2085" y="3161"/>
                    <a:pt x="2085" y="3155"/>
                  </a:cubicBezTo>
                  <a:cubicBezTo>
                    <a:pt x="2085" y="3149"/>
                    <a:pt x="2087" y="3141"/>
                    <a:pt x="2089" y="3135"/>
                  </a:cubicBezTo>
                  <a:cubicBezTo>
                    <a:pt x="2090" y="3134"/>
                    <a:pt x="2091" y="3132"/>
                    <a:pt x="2092" y="3130"/>
                  </a:cubicBezTo>
                  <a:cubicBezTo>
                    <a:pt x="2093" y="3129"/>
                    <a:pt x="2094" y="3127"/>
                    <a:pt x="2095" y="3125"/>
                  </a:cubicBezTo>
                  <a:cubicBezTo>
                    <a:pt x="2096" y="3124"/>
                    <a:pt x="2097" y="3122"/>
                    <a:pt x="2098" y="3121"/>
                  </a:cubicBezTo>
                  <a:cubicBezTo>
                    <a:pt x="2099" y="3120"/>
                    <a:pt x="2100" y="3119"/>
                    <a:pt x="2102" y="3117"/>
                  </a:cubicBezTo>
                  <a:cubicBezTo>
                    <a:pt x="2103" y="3116"/>
                    <a:pt x="2104" y="3115"/>
                    <a:pt x="2105" y="3114"/>
                  </a:cubicBezTo>
                  <a:cubicBezTo>
                    <a:pt x="2106" y="3114"/>
                    <a:pt x="2106" y="3113"/>
                    <a:pt x="2107" y="3113"/>
                  </a:cubicBezTo>
                  <a:cubicBezTo>
                    <a:pt x="2107" y="3113"/>
                    <a:pt x="2107" y="3113"/>
                    <a:pt x="2386" y="2886"/>
                  </a:cubicBezTo>
                  <a:cubicBezTo>
                    <a:pt x="2387" y="2886"/>
                    <a:pt x="2387" y="2885"/>
                    <a:pt x="2388" y="2885"/>
                  </a:cubicBezTo>
                  <a:cubicBezTo>
                    <a:pt x="2389" y="2884"/>
                    <a:pt x="2390" y="2882"/>
                    <a:pt x="2392" y="2880"/>
                  </a:cubicBezTo>
                  <a:cubicBezTo>
                    <a:pt x="2393" y="2879"/>
                    <a:pt x="2394" y="2878"/>
                    <a:pt x="2395" y="2877"/>
                  </a:cubicBezTo>
                  <a:cubicBezTo>
                    <a:pt x="2396" y="2876"/>
                    <a:pt x="2397" y="2874"/>
                    <a:pt x="2398" y="2873"/>
                  </a:cubicBezTo>
                  <a:cubicBezTo>
                    <a:pt x="2399" y="2872"/>
                    <a:pt x="2400" y="2870"/>
                    <a:pt x="2401" y="2869"/>
                  </a:cubicBezTo>
                  <a:cubicBezTo>
                    <a:pt x="2402" y="2867"/>
                    <a:pt x="2403" y="2866"/>
                    <a:pt x="2404" y="2864"/>
                  </a:cubicBezTo>
                  <a:cubicBezTo>
                    <a:pt x="2408" y="2856"/>
                    <a:pt x="2410" y="2848"/>
                    <a:pt x="2410" y="2839"/>
                  </a:cubicBezTo>
                  <a:cubicBezTo>
                    <a:pt x="2410" y="2831"/>
                    <a:pt x="2408" y="2823"/>
                    <a:pt x="2404" y="2816"/>
                  </a:cubicBezTo>
                  <a:cubicBezTo>
                    <a:pt x="2403" y="2817"/>
                    <a:pt x="2402" y="2819"/>
                    <a:pt x="2402" y="2819"/>
                  </a:cubicBezTo>
                  <a:cubicBezTo>
                    <a:pt x="2400" y="2822"/>
                    <a:pt x="2399" y="2824"/>
                    <a:pt x="2399" y="2826"/>
                  </a:cubicBezTo>
                  <a:cubicBezTo>
                    <a:pt x="2397" y="2830"/>
                    <a:pt x="2396" y="2835"/>
                    <a:pt x="2396" y="2839"/>
                  </a:cubicBezTo>
                  <a:cubicBezTo>
                    <a:pt x="2396" y="2844"/>
                    <a:pt x="2395" y="2849"/>
                    <a:pt x="2393" y="2853"/>
                  </a:cubicBezTo>
                  <a:cubicBezTo>
                    <a:pt x="2393" y="2855"/>
                    <a:pt x="2392" y="2857"/>
                    <a:pt x="2390" y="2859"/>
                  </a:cubicBezTo>
                  <a:cubicBezTo>
                    <a:pt x="2390" y="2859"/>
                    <a:pt x="2390" y="2859"/>
                    <a:pt x="2390" y="2859"/>
                  </a:cubicBezTo>
                  <a:cubicBezTo>
                    <a:pt x="2390" y="2859"/>
                    <a:pt x="2389" y="2859"/>
                    <a:pt x="2389" y="2859"/>
                  </a:cubicBezTo>
                  <a:cubicBezTo>
                    <a:pt x="2387" y="2853"/>
                    <a:pt x="2385" y="2846"/>
                    <a:pt x="2385" y="2839"/>
                  </a:cubicBezTo>
                  <a:cubicBezTo>
                    <a:pt x="2385" y="2833"/>
                    <a:pt x="2387" y="2826"/>
                    <a:pt x="2389" y="2819"/>
                  </a:cubicBezTo>
                  <a:cubicBezTo>
                    <a:pt x="2390" y="2818"/>
                    <a:pt x="2391" y="2816"/>
                    <a:pt x="2392" y="2814"/>
                  </a:cubicBezTo>
                  <a:cubicBezTo>
                    <a:pt x="2393" y="2813"/>
                    <a:pt x="2394" y="2811"/>
                    <a:pt x="2395" y="2810"/>
                  </a:cubicBezTo>
                  <a:cubicBezTo>
                    <a:pt x="2396" y="2809"/>
                    <a:pt x="2397" y="2807"/>
                    <a:pt x="2398" y="2806"/>
                  </a:cubicBezTo>
                  <a:cubicBezTo>
                    <a:pt x="2399" y="2805"/>
                    <a:pt x="2400" y="2804"/>
                    <a:pt x="2402" y="2802"/>
                  </a:cubicBezTo>
                  <a:cubicBezTo>
                    <a:pt x="2403" y="2801"/>
                    <a:pt x="2404" y="2800"/>
                    <a:pt x="2405" y="2798"/>
                  </a:cubicBezTo>
                  <a:cubicBezTo>
                    <a:pt x="2406" y="2798"/>
                    <a:pt x="2406" y="2797"/>
                    <a:pt x="2407" y="2797"/>
                  </a:cubicBezTo>
                  <a:cubicBezTo>
                    <a:pt x="2407" y="2797"/>
                    <a:pt x="2407" y="2797"/>
                    <a:pt x="2686" y="2570"/>
                  </a:cubicBezTo>
                  <a:cubicBezTo>
                    <a:pt x="2687" y="2570"/>
                    <a:pt x="2687" y="2569"/>
                    <a:pt x="2688" y="2569"/>
                  </a:cubicBezTo>
                  <a:cubicBezTo>
                    <a:pt x="2689" y="2568"/>
                    <a:pt x="2690" y="2566"/>
                    <a:pt x="2692" y="2565"/>
                  </a:cubicBezTo>
                  <a:cubicBezTo>
                    <a:pt x="2693" y="2564"/>
                    <a:pt x="2694" y="2563"/>
                    <a:pt x="2695" y="2562"/>
                  </a:cubicBezTo>
                  <a:cubicBezTo>
                    <a:pt x="2696" y="2561"/>
                    <a:pt x="2697" y="2559"/>
                    <a:pt x="2698" y="2558"/>
                  </a:cubicBezTo>
                  <a:cubicBezTo>
                    <a:pt x="2699" y="2557"/>
                    <a:pt x="2700" y="2555"/>
                    <a:pt x="2701" y="2553"/>
                  </a:cubicBezTo>
                  <a:cubicBezTo>
                    <a:pt x="2702" y="2551"/>
                    <a:pt x="2703" y="2550"/>
                    <a:pt x="2704" y="2548"/>
                  </a:cubicBezTo>
                  <a:cubicBezTo>
                    <a:pt x="2708" y="2541"/>
                    <a:pt x="2710" y="2532"/>
                    <a:pt x="2710" y="2524"/>
                  </a:cubicBezTo>
                  <a:cubicBezTo>
                    <a:pt x="2710" y="2524"/>
                    <a:pt x="2710" y="2524"/>
                    <a:pt x="2710" y="2524"/>
                  </a:cubicBezTo>
                  <a:cubicBezTo>
                    <a:pt x="2709" y="2524"/>
                    <a:pt x="2708" y="2524"/>
                    <a:pt x="2707" y="2524"/>
                  </a:cubicBezTo>
                  <a:cubicBezTo>
                    <a:pt x="2707" y="2524"/>
                    <a:pt x="2707" y="2524"/>
                    <a:pt x="2707" y="2524"/>
                  </a:cubicBezTo>
                  <a:cubicBezTo>
                    <a:pt x="2706" y="2524"/>
                    <a:pt x="2705" y="2524"/>
                    <a:pt x="2702" y="2524"/>
                  </a:cubicBezTo>
                  <a:cubicBezTo>
                    <a:pt x="2702" y="2524"/>
                    <a:pt x="2702" y="2524"/>
                    <a:pt x="2702" y="2524"/>
                  </a:cubicBezTo>
                  <a:cubicBezTo>
                    <a:pt x="2701" y="2524"/>
                    <a:pt x="2700" y="2524"/>
                    <a:pt x="2697" y="2524"/>
                  </a:cubicBezTo>
                  <a:cubicBezTo>
                    <a:pt x="2697" y="2527"/>
                    <a:pt x="2696" y="2531"/>
                    <a:pt x="2694" y="2535"/>
                  </a:cubicBezTo>
                  <a:cubicBezTo>
                    <a:pt x="2694" y="2536"/>
                    <a:pt x="2694" y="2537"/>
                    <a:pt x="2694" y="2538"/>
                  </a:cubicBezTo>
                  <a:cubicBezTo>
                    <a:pt x="2694" y="2540"/>
                    <a:pt x="2693" y="2542"/>
                    <a:pt x="2691" y="2544"/>
                  </a:cubicBezTo>
                  <a:cubicBezTo>
                    <a:pt x="2690" y="2544"/>
                    <a:pt x="2690" y="2543"/>
                    <a:pt x="2690" y="2543"/>
                  </a:cubicBezTo>
                  <a:cubicBezTo>
                    <a:pt x="2690" y="2543"/>
                    <a:pt x="2690" y="2543"/>
                    <a:pt x="2690" y="2543"/>
                  </a:cubicBezTo>
                  <a:cubicBezTo>
                    <a:pt x="2688" y="2537"/>
                    <a:pt x="2685" y="2530"/>
                    <a:pt x="2685" y="2524"/>
                  </a:cubicBezTo>
                  <a:cubicBezTo>
                    <a:pt x="2685" y="2524"/>
                    <a:pt x="2685" y="2524"/>
                    <a:pt x="2685" y="2524"/>
                  </a:cubicBezTo>
                  <a:cubicBezTo>
                    <a:pt x="2685" y="2518"/>
                    <a:pt x="2687" y="2510"/>
                    <a:pt x="2689" y="2504"/>
                  </a:cubicBezTo>
                  <a:cubicBezTo>
                    <a:pt x="2690" y="2503"/>
                    <a:pt x="2691" y="2501"/>
                    <a:pt x="2692" y="2499"/>
                  </a:cubicBezTo>
                  <a:cubicBezTo>
                    <a:pt x="2693" y="2498"/>
                    <a:pt x="2694" y="2496"/>
                    <a:pt x="2695" y="2495"/>
                  </a:cubicBezTo>
                  <a:cubicBezTo>
                    <a:pt x="2696" y="2494"/>
                    <a:pt x="2697" y="2491"/>
                    <a:pt x="2698" y="2490"/>
                  </a:cubicBezTo>
                  <a:cubicBezTo>
                    <a:pt x="2699" y="2489"/>
                    <a:pt x="2700" y="2488"/>
                    <a:pt x="2702" y="2486"/>
                  </a:cubicBezTo>
                  <a:cubicBezTo>
                    <a:pt x="2703" y="2485"/>
                    <a:pt x="2704" y="2484"/>
                    <a:pt x="2705" y="2483"/>
                  </a:cubicBezTo>
                  <a:cubicBezTo>
                    <a:pt x="2706" y="2483"/>
                    <a:pt x="2706" y="2482"/>
                    <a:pt x="2707" y="2482"/>
                  </a:cubicBezTo>
                  <a:cubicBezTo>
                    <a:pt x="2735" y="2459"/>
                    <a:pt x="2761" y="2438"/>
                    <a:pt x="2784" y="2419"/>
                  </a:cubicBezTo>
                  <a:cubicBezTo>
                    <a:pt x="2825" y="2386"/>
                    <a:pt x="2889" y="2334"/>
                    <a:pt x="2986" y="2255"/>
                  </a:cubicBezTo>
                  <a:cubicBezTo>
                    <a:pt x="2987" y="2255"/>
                    <a:pt x="2987" y="2253"/>
                    <a:pt x="2988" y="2253"/>
                  </a:cubicBezTo>
                  <a:cubicBezTo>
                    <a:pt x="2989" y="2252"/>
                    <a:pt x="2990" y="2250"/>
                    <a:pt x="2992" y="2249"/>
                  </a:cubicBezTo>
                  <a:cubicBezTo>
                    <a:pt x="2993" y="2248"/>
                    <a:pt x="2994" y="2247"/>
                    <a:pt x="2995" y="2246"/>
                  </a:cubicBezTo>
                  <a:cubicBezTo>
                    <a:pt x="2996" y="2245"/>
                    <a:pt x="2997" y="2243"/>
                    <a:pt x="2998" y="2242"/>
                  </a:cubicBezTo>
                  <a:cubicBezTo>
                    <a:pt x="2999" y="2241"/>
                    <a:pt x="3000" y="2239"/>
                    <a:pt x="3001" y="2238"/>
                  </a:cubicBezTo>
                  <a:cubicBezTo>
                    <a:pt x="3002" y="2236"/>
                    <a:pt x="3003" y="2235"/>
                    <a:pt x="3004" y="2232"/>
                  </a:cubicBezTo>
                  <a:cubicBezTo>
                    <a:pt x="3006" y="2229"/>
                    <a:pt x="3008" y="2225"/>
                    <a:pt x="3009" y="2221"/>
                  </a:cubicBezTo>
                  <a:cubicBezTo>
                    <a:pt x="3010" y="2217"/>
                    <a:pt x="3010" y="2213"/>
                    <a:pt x="3010" y="2209"/>
                  </a:cubicBezTo>
                  <a:cubicBezTo>
                    <a:pt x="3010" y="2200"/>
                    <a:pt x="3008" y="2192"/>
                    <a:pt x="3004" y="2184"/>
                  </a:cubicBezTo>
                  <a:cubicBezTo>
                    <a:pt x="3003" y="2186"/>
                    <a:pt x="3001" y="2188"/>
                    <a:pt x="3001" y="2189"/>
                  </a:cubicBezTo>
                  <a:cubicBezTo>
                    <a:pt x="3000" y="2190"/>
                    <a:pt x="3000" y="2191"/>
                    <a:pt x="2999" y="2192"/>
                  </a:cubicBezTo>
                  <a:cubicBezTo>
                    <a:pt x="2999" y="2193"/>
                    <a:pt x="2998" y="2194"/>
                    <a:pt x="2998" y="2195"/>
                  </a:cubicBezTo>
                  <a:cubicBezTo>
                    <a:pt x="2998" y="2195"/>
                    <a:pt x="2998" y="2195"/>
                    <a:pt x="2998" y="2195"/>
                  </a:cubicBezTo>
                  <a:cubicBezTo>
                    <a:pt x="2998" y="2195"/>
                    <a:pt x="2998" y="2195"/>
                    <a:pt x="2998" y="2195"/>
                  </a:cubicBezTo>
                  <a:cubicBezTo>
                    <a:pt x="2997" y="2197"/>
                    <a:pt x="2997" y="2199"/>
                    <a:pt x="2996" y="2202"/>
                  </a:cubicBezTo>
                  <a:cubicBezTo>
                    <a:pt x="2996" y="2204"/>
                    <a:pt x="2995" y="2206"/>
                    <a:pt x="2995" y="2208"/>
                  </a:cubicBezTo>
                  <a:cubicBezTo>
                    <a:pt x="2995" y="2210"/>
                    <a:pt x="2995" y="2213"/>
                    <a:pt x="2995" y="2215"/>
                  </a:cubicBezTo>
                  <a:cubicBezTo>
                    <a:pt x="2994" y="2218"/>
                    <a:pt x="2993" y="2220"/>
                    <a:pt x="2992" y="2222"/>
                  </a:cubicBezTo>
                  <a:cubicBezTo>
                    <a:pt x="2992" y="2223"/>
                    <a:pt x="2992" y="2224"/>
                    <a:pt x="2992" y="2225"/>
                  </a:cubicBezTo>
                  <a:cubicBezTo>
                    <a:pt x="2991" y="2226"/>
                    <a:pt x="2990" y="2227"/>
                    <a:pt x="2989" y="2229"/>
                  </a:cubicBezTo>
                  <a:cubicBezTo>
                    <a:pt x="2987" y="2222"/>
                    <a:pt x="2985" y="2215"/>
                    <a:pt x="2985" y="2209"/>
                  </a:cubicBezTo>
                  <a:cubicBezTo>
                    <a:pt x="2985" y="2205"/>
                    <a:pt x="2986" y="2202"/>
                    <a:pt x="2987" y="2198"/>
                  </a:cubicBezTo>
                  <a:cubicBezTo>
                    <a:pt x="2987" y="2198"/>
                    <a:pt x="2987" y="2197"/>
                    <a:pt x="2987" y="2196"/>
                  </a:cubicBezTo>
                  <a:cubicBezTo>
                    <a:pt x="2988" y="2194"/>
                    <a:pt x="2988" y="2191"/>
                    <a:pt x="2989" y="2189"/>
                  </a:cubicBezTo>
                  <a:cubicBezTo>
                    <a:pt x="2989" y="2189"/>
                    <a:pt x="2989" y="2189"/>
                    <a:pt x="2989" y="2189"/>
                  </a:cubicBezTo>
                  <a:cubicBezTo>
                    <a:pt x="2989" y="2189"/>
                    <a:pt x="2989" y="2188"/>
                    <a:pt x="2989" y="2188"/>
                  </a:cubicBezTo>
                  <a:cubicBezTo>
                    <a:pt x="2990" y="2187"/>
                    <a:pt x="2991" y="2185"/>
                    <a:pt x="2992" y="2183"/>
                  </a:cubicBezTo>
                  <a:cubicBezTo>
                    <a:pt x="2993" y="2182"/>
                    <a:pt x="2994" y="2180"/>
                    <a:pt x="2995" y="2179"/>
                  </a:cubicBezTo>
                  <a:cubicBezTo>
                    <a:pt x="2996" y="2178"/>
                    <a:pt x="2997" y="2176"/>
                    <a:pt x="2998" y="2174"/>
                  </a:cubicBezTo>
                  <a:cubicBezTo>
                    <a:pt x="2999" y="2173"/>
                    <a:pt x="3000" y="2172"/>
                    <a:pt x="3002" y="2170"/>
                  </a:cubicBezTo>
                  <a:cubicBezTo>
                    <a:pt x="3003" y="2169"/>
                    <a:pt x="3004" y="2168"/>
                    <a:pt x="3005" y="2167"/>
                  </a:cubicBezTo>
                  <a:cubicBezTo>
                    <a:pt x="3006" y="2167"/>
                    <a:pt x="3006" y="2166"/>
                    <a:pt x="3007" y="2166"/>
                  </a:cubicBezTo>
                  <a:cubicBezTo>
                    <a:pt x="3007" y="2166"/>
                    <a:pt x="3007" y="2166"/>
                    <a:pt x="3287" y="1939"/>
                  </a:cubicBezTo>
                  <a:cubicBezTo>
                    <a:pt x="3288" y="1939"/>
                    <a:pt x="3288" y="1938"/>
                    <a:pt x="3289" y="1938"/>
                  </a:cubicBezTo>
                  <a:cubicBezTo>
                    <a:pt x="3290" y="1937"/>
                    <a:pt x="3291" y="1934"/>
                    <a:pt x="3293" y="1933"/>
                  </a:cubicBezTo>
                  <a:cubicBezTo>
                    <a:pt x="3294" y="1932"/>
                    <a:pt x="3295" y="1931"/>
                    <a:pt x="3296" y="1930"/>
                  </a:cubicBezTo>
                  <a:cubicBezTo>
                    <a:pt x="3297" y="1929"/>
                    <a:pt x="3298" y="1927"/>
                    <a:pt x="3299" y="1926"/>
                  </a:cubicBezTo>
                  <a:cubicBezTo>
                    <a:pt x="3300" y="1925"/>
                    <a:pt x="3300" y="1923"/>
                    <a:pt x="3301" y="1922"/>
                  </a:cubicBezTo>
                  <a:cubicBezTo>
                    <a:pt x="3302" y="1920"/>
                    <a:pt x="3303" y="1919"/>
                    <a:pt x="3304" y="1917"/>
                  </a:cubicBezTo>
                  <a:cubicBezTo>
                    <a:pt x="3308" y="1910"/>
                    <a:pt x="3310" y="1902"/>
                    <a:pt x="3310" y="1894"/>
                  </a:cubicBezTo>
                  <a:cubicBezTo>
                    <a:pt x="3310" y="1885"/>
                    <a:pt x="3308" y="1877"/>
                    <a:pt x="3304" y="1870"/>
                  </a:cubicBezTo>
                  <a:cubicBezTo>
                    <a:pt x="3303" y="1871"/>
                    <a:pt x="3301" y="1873"/>
                    <a:pt x="3301" y="1874"/>
                  </a:cubicBezTo>
                  <a:cubicBezTo>
                    <a:pt x="3300" y="1876"/>
                    <a:pt x="3299" y="1878"/>
                    <a:pt x="3299" y="1880"/>
                  </a:cubicBezTo>
                  <a:cubicBezTo>
                    <a:pt x="3297" y="1884"/>
                    <a:pt x="3296" y="1890"/>
                    <a:pt x="3296" y="1894"/>
                  </a:cubicBezTo>
                  <a:cubicBezTo>
                    <a:pt x="3296" y="1893"/>
                    <a:pt x="3296" y="1893"/>
                    <a:pt x="3296" y="1893"/>
                  </a:cubicBezTo>
                  <a:cubicBezTo>
                    <a:pt x="3296" y="1895"/>
                    <a:pt x="3295" y="1896"/>
                    <a:pt x="3295" y="1898"/>
                  </a:cubicBezTo>
                  <a:cubicBezTo>
                    <a:pt x="3295" y="1899"/>
                    <a:pt x="3295" y="1899"/>
                    <a:pt x="3295" y="1900"/>
                  </a:cubicBezTo>
                  <a:cubicBezTo>
                    <a:pt x="3295" y="1900"/>
                    <a:pt x="3295" y="1901"/>
                    <a:pt x="3295" y="1901"/>
                  </a:cubicBezTo>
                  <a:cubicBezTo>
                    <a:pt x="3294" y="1903"/>
                    <a:pt x="3294" y="1905"/>
                    <a:pt x="3293" y="1907"/>
                  </a:cubicBezTo>
                  <a:cubicBezTo>
                    <a:pt x="3293" y="1909"/>
                    <a:pt x="3292" y="1911"/>
                    <a:pt x="3290" y="1913"/>
                  </a:cubicBezTo>
                  <a:cubicBezTo>
                    <a:pt x="3290" y="1913"/>
                    <a:pt x="3290" y="1913"/>
                    <a:pt x="3290" y="1913"/>
                  </a:cubicBezTo>
                  <a:cubicBezTo>
                    <a:pt x="3290" y="1913"/>
                    <a:pt x="3290" y="1913"/>
                    <a:pt x="3290" y="1913"/>
                  </a:cubicBezTo>
                  <a:cubicBezTo>
                    <a:pt x="3288" y="1907"/>
                    <a:pt x="3286" y="1900"/>
                    <a:pt x="3286" y="1893"/>
                  </a:cubicBezTo>
                  <a:cubicBezTo>
                    <a:pt x="3286" y="1887"/>
                    <a:pt x="3288" y="1880"/>
                    <a:pt x="3290" y="1873"/>
                  </a:cubicBezTo>
                  <a:cubicBezTo>
                    <a:pt x="3290" y="1873"/>
                    <a:pt x="3290" y="1873"/>
                    <a:pt x="3290" y="1873"/>
                  </a:cubicBezTo>
                  <a:cubicBezTo>
                    <a:pt x="3290" y="1873"/>
                    <a:pt x="3290" y="1873"/>
                    <a:pt x="3290" y="1873"/>
                  </a:cubicBezTo>
                  <a:cubicBezTo>
                    <a:pt x="3291" y="1872"/>
                    <a:pt x="3292" y="1869"/>
                    <a:pt x="3293" y="1867"/>
                  </a:cubicBezTo>
                  <a:cubicBezTo>
                    <a:pt x="3294" y="1866"/>
                    <a:pt x="3295" y="1864"/>
                    <a:pt x="3296" y="1863"/>
                  </a:cubicBezTo>
                  <a:cubicBezTo>
                    <a:pt x="3297" y="1862"/>
                    <a:pt x="3298" y="1860"/>
                    <a:pt x="3299" y="1859"/>
                  </a:cubicBezTo>
                  <a:cubicBezTo>
                    <a:pt x="3300" y="1858"/>
                    <a:pt x="3301" y="1857"/>
                    <a:pt x="3303" y="1855"/>
                  </a:cubicBezTo>
                  <a:cubicBezTo>
                    <a:pt x="3304" y="1853"/>
                    <a:pt x="3305" y="1852"/>
                    <a:pt x="3306" y="1851"/>
                  </a:cubicBezTo>
                  <a:cubicBezTo>
                    <a:pt x="3307" y="1851"/>
                    <a:pt x="3307" y="1850"/>
                    <a:pt x="3308" y="1850"/>
                  </a:cubicBezTo>
                  <a:cubicBezTo>
                    <a:pt x="3587" y="1623"/>
                    <a:pt x="3587" y="1623"/>
                    <a:pt x="3587" y="1623"/>
                  </a:cubicBezTo>
                  <a:cubicBezTo>
                    <a:pt x="3588" y="1623"/>
                    <a:pt x="3588" y="1622"/>
                    <a:pt x="3589" y="1622"/>
                  </a:cubicBezTo>
                  <a:cubicBezTo>
                    <a:pt x="3590" y="1621"/>
                    <a:pt x="3591" y="1619"/>
                    <a:pt x="3593" y="1618"/>
                  </a:cubicBezTo>
                  <a:cubicBezTo>
                    <a:pt x="3594" y="1617"/>
                    <a:pt x="3595" y="1616"/>
                    <a:pt x="3596" y="1615"/>
                  </a:cubicBezTo>
                  <a:cubicBezTo>
                    <a:pt x="3597" y="1614"/>
                    <a:pt x="3598" y="1612"/>
                    <a:pt x="3599" y="1611"/>
                  </a:cubicBezTo>
                  <a:cubicBezTo>
                    <a:pt x="3600" y="1610"/>
                    <a:pt x="3601" y="1607"/>
                    <a:pt x="3602" y="1606"/>
                  </a:cubicBezTo>
                  <a:cubicBezTo>
                    <a:pt x="3603" y="1604"/>
                    <a:pt x="3604" y="1603"/>
                    <a:pt x="3605" y="1601"/>
                  </a:cubicBezTo>
                  <a:cubicBezTo>
                    <a:pt x="3609" y="1594"/>
                    <a:pt x="3611" y="1585"/>
                    <a:pt x="3611" y="1577"/>
                  </a:cubicBezTo>
                  <a:cubicBezTo>
                    <a:pt x="3611" y="1569"/>
                    <a:pt x="3609" y="1560"/>
                    <a:pt x="3605" y="1553"/>
                  </a:cubicBezTo>
                  <a:cubicBezTo>
                    <a:pt x="3604" y="1554"/>
                    <a:pt x="3602" y="1556"/>
                    <a:pt x="3602" y="1557"/>
                  </a:cubicBezTo>
                  <a:cubicBezTo>
                    <a:pt x="3600" y="1559"/>
                    <a:pt x="3599" y="1561"/>
                    <a:pt x="3599" y="1564"/>
                  </a:cubicBezTo>
                  <a:cubicBezTo>
                    <a:pt x="3597" y="1568"/>
                    <a:pt x="3596" y="1573"/>
                    <a:pt x="3596" y="1577"/>
                  </a:cubicBezTo>
                  <a:cubicBezTo>
                    <a:pt x="3596" y="1581"/>
                    <a:pt x="3595" y="1587"/>
                    <a:pt x="3593" y="1591"/>
                  </a:cubicBezTo>
                  <a:cubicBezTo>
                    <a:pt x="3593" y="1593"/>
                    <a:pt x="3592" y="1595"/>
                    <a:pt x="3590" y="1597"/>
                  </a:cubicBezTo>
                  <a:cubicBezTo>
                    <a:pt x="3590" y="1597"/>
                    <a:pt x="3590" y="1597"/>
                    <a:pt x="3590" y="1597"/>
                  </a:cubicBezTo>
                  <a:cubicBezTo>
                    <a:pt x="3590" y="1597"/>
                    <a:pt x="3590" y="1597"/>
                    <a:pt x="3590" y="1597"/>
                  </a:cubicBezTo>
                  <a:cubicBezTo>
                    <a:pt x="3588" y="1591"/>
                    <a:pt x="3586" y="1583"/>
                    <a:pt x="3586" y="1577"/>
                  </a:cubicBezTo>
                  <a:cubicBezTo>
                    <a:pt x="3586" y="1571"/>
                    <a:pt x="3588" y="1563"/>
                    <a:pt x="3590" y="1557"/>
                  </a:cubicBezTo>
                  <a:cubicBezTo>
                    <a:pt x="3591" y="1556"/>
                    <a:pt x="3592" y="1554"/>
                    <a:pt x="3593" y="1552"/>
                  </a:cubicBezTo>
                  <a:cubicBezTo>
                    <a:pt x="3594" y="1551"/>
                    <a:pt x="3595" y="1549"/>
                    <a:pt x="3596" y="1548"/>
                  </a:cubicBezTo>
                  <a:cubicBezTo>
                    <a:pt x="3597" y="1546"/>
                    <a:pt x="3598" y="1544"/>
                    <a:pt x="3599" y="1543"/>
                  </a:cubicBezTo>
                  <a:cubicBezTo>
                    <a:pt x="3600" y="1542"/>
                    <a:pt x="3601" y="1541"/>
                    <a:pt x="3603" y="1539"/>
                  </a:cubicBezTo>
                  <a:cubicBezTo>
                    <a:pt x="3604" y="1538"/>
                    <a:pt x="3605" y="1537"/>
                    <a:pt x="3606" y="1536"/>
                  </a:cubicBezTo>
                  <a:cubicBezTo>
                    <a:pt x="3607" y="1536"/>
                    <a:pt x="3607" y="1535"/>
                    <a:pt x="3608" y="1535"/>
                  </a:cubicBezTo>
                  <a:cubicBezTo>
                    <a:pt x="3887" y="1308"/>
                    <a:pt x="3887" y="1308"/>
                    <a:pt x="3887" y="1308"/>
                  </a:cubicBezTo>
                  <a:cubicBezTo>
                    <a:pt x="3888" y="1308"/>
                    <a:pt x="3888" y="1307"/>
                    <a:pt x="3889" y="1307"/>
                  </a:cubicBezTo>
                  <a:cubicBezTo>
                    <a:pt x="3890" y="1306"/>
                    <a:pt x="3891" y="1304"/>
                    <a:pt x="3893" y="1303"/>
                  </a:cubicBezTo>
                  <a:cubicBezTo>
                    <a:pt x="3894" y="1302"/>
                    <a:pt x="3895" y="1300"/>
                    <a:pt x="3896" y="1299"/>
                  </a:cubicBezTo>
                  <a:cubicBezTo>
                    <a:pt x="3897" y="1298"/>
                    <a:pt x="3898" y="1296"/>
                    <a:pt x="3899" y="1295"/>
                  </a:cubicBezTo>
                  <a:cubicBezTo>
                    <a:pt x="3900" y="1294"/>
                    <a:pt x="3901" y="1292"/>
                    <a:pt x="3902" y="1291"/>
                  </a:cubicBezTo>
                  <a:cubicBezTo>
                    <a:pt x="3903" y="1289"/>
                    <a:pt x="3904" y="1288"/>
                    <a:pt x="3905" y="1286"/>
                  </a:cubicBezTo>
                  <a:cubicBezTo>
                    <a:pt x="3909" y="1278"/>
                    <a:pt x="3911" y="1270"/>
                    <a:pt x="3911" y="1262"/>
                  </a:cubicBezTo>
                  <a:cubicBezTo>
                    <a:pt x="3911" y="1253"/>
                    <a:pt x="3910" y="1245"/>
                    <a:pt x="3906" y="1238"/>
                  </a:cubicBezTo>
                  <a:cubicBezTo>
                    <a:pt x="3905" y="1239"/>
                    <a:pt x="3903" y="1241"/>
                    <a:pt x="3903" y="1242"/>
                  </a:cubicBezTo>
                  <a:cubicBezTo>
                    <a:pt x="3901" y="1244"/>
                    <a:pt x="3900" y="1246"/>
                    <a:pt x="3900" y="1248"/>
                  </a:cubicBezTo>
                  <a:cubicBezTo>
                    <a:pt x="3898" y="1252"/>
                    <a:pt x="3897" y="1258"/>
                    <a:pt x="3897" y="1262"/>
                  </a:cubicBezTo>
                  <a:cubicBezTo>
                    <a:pt x="3897" y="1266"/>
                    <a:pt x="3896" y="1271"/>
                    <a:pt x="3894" y="1275"/>
                  </a:cubicBezTo>
                  <a:cubicBezTo>
                    <a:pt x="3894" y="1278"/>
                    <a:pt x="3893" y="1280"/>
                    <a:pt x="3891" y="1282"/>
                  </a:cubicBezTo>
                  <a:cubicBezTo>
                    <a:pt x="3891" y="1282"/>
                    <a:pt x="3891" y="1281"/>
                    <a:pt x="3891" y="1281"/>
                  </a:cubicBezTo>
                  <a:cubicBezTo>
                    <a:pt x="3891" y="1281"/>
                    <a:pt x="3891" y="1281"/>
                    <a:pt x="3890" y="1282"/>
                  </a:cubicBezTo>
                  <a:cubicBezTo>
                    <a:pt x="3888" y="1275"/>
                    <a:pt x="3886" y="1268"/>
                    <a:pt x="3886" y="1262"/>
                  </a:cubicBezTo>
                  <a:cubicBezTo>
                    <a:pt x="3886" y="1255"/>
                    <a:pt x="3888" y="1248"/>
                    <a:pt x="3890" y="1242"/>
                  </a:cubicBezTo>
                  <a:cubicBezTo>
                    <a:pt x="3891" y="1241"/>
                    <a:pt x="3892" y="1238"/>
                    <a:pt x="3893" y="1236"/>
                  </a:cubicBezTo>
                  <a:cubicBezTo>
                    <a:pt x="3894" y="1235"/>
                    <a:pt x="3895" y="1233"/>
                    <a:pt x="3896" y="1232"/>
                  </a:cubicBezTo>
                  <a:cubicBezTo>
                    <a:pt x="3897" y="1231"/>
                    <a:pt x="3898" y="1229"/>
                    <a:pt x="3899" y="1228"/>
                  </a:cubicBezTo>
                  <a:cubicBezTo>
                    <a:pt x="3900" y="1227"/>
                    <a:pt x="3901" y="1226"/>
                    <a:pt x="3903" y="1224"/>
                  </a:cubicBezTo>
                  <a:cubicBezTo>
                    <a:pt x="3904" y="1223"/>
                    <a:pt x="3905" y="1222"/>
                    <a:pt x="3906" y="1221"/>
                  </a:cubicBezTo>
                  <a:cubicBezTo>
                    <a:pt x="3907" y="1221"/>
                    <a:pt x="3907" y="1220"/>
                    <a:pt x="3908" y="1220"/>
                  </a:cubicBezTo>
                  <a:cubicBezTo>
                    <a:pt x="4188" y="992"/>
                    <a:pt x="4188" y="992"/>
                    <a:pt x="4188" y="992"/>
                  </a:cubicBezTo>
                  <a:cubicBezTo>
                    <a:pt x="4189" y="992"/>
                    <a:pt x="4189" y="991"/>
                    <a:pt x="4190" y="991"/>
                  </a:cubicBezTo>
                  <a:cubicBezTo>
                    <a:pt x="4191" y="990"/>
                    <a:pt x="4192" y="988"/>
                    <a:pt x="4194" y="987"/>
                  </a:cubicBezTo>
                  <a:cubicBezTo>
                    <a:pt x="4195" y="986"/>
                    <a:pt x="4196" y="985"/>
                    <a:pt x="4197" y="984"/>
                  </a:cubicBezTo>
                  <a:cubicBezTo>
                    <a:pt x="4198" y="983"/>
                    <a:pt x="4199" y="981"/>
                    <a:pt x="4200" y="980"/>
                  </a:cubicBezTo>
                  <a:cubicBezTo>
                    <a:pt x="4201" y="979"/>
                    <a:pt x="4202" y="977"/>
                    <a:pt x="4203" y="976"/>
                  </a:cubicBezTo>
                  <a:cubicBezTo>
                    <a:pt x="4204" y="973"/>
                    <a:pt x="4205" y="972"/>
                    <a:pt x="4206" y="970"/>
                  </a:cubicBezTo>
                  <a:cubicBezTo>
                    <a:pt x="4210" y="963"/>
                    <a:pt x="4212" y="955"/>
                    <a:pt x="4212" y="946"/>
                  </a:cubicBezTo>
                  <a:cubicBezTo>
                    <a:pt x="4212" y="938"/>
                    <a:pt x="4210" y="930"/>
                    <a:pt x="4206" y="922"/>
                  </a:cubicBezTo>
                  <a:cubicBezTo>
                    <a:pt x="4205" y="924"/>
                    <a:pt x="4203" y="925"/>
                    <a:pt x="4203" y="926"/>
                  </a:cubicBezTo>
                  <a:cubicBezTo>
                    <a:pt x="4201" y="928"/>
                    <a:pt x="4200" y="931"/>
                    <a:pt x="4200" y="933"/>
                  </a:cubicBezTo>
                  <a:cubicBezTo>
                    <a:pt x="4198" y="937"/>
                    <a:pt x="4197" y="942"/>
                    <a:pt x="4197" y="946"/>
                  </a:cubicBezTo>
                  <a:cubicBezTo>
                    <a:pt x="4197" y="950"/>
                    <a:pt x="4196" y="956"/>
                    <a:pt x="4194" y="960"/>
                  </a:cubicBezTo>
                  <a:cubicBezTo>
                    <a:pt x="4194" y="962"/>
                    <a:pt x="4193" y="964"/>
                    <a:pt x="4191" y="966"/>
                  </a:cubicBezTo>
                  <a:cubicBezTo>
                    <a:pt x="4191" y="966"/>
                    <a:pt x="4191" y="966"/>
                    <a:pt x="4191" y="966"/>
                  </a:cubicBezTo>
                  <a:cubicBezTo>
                    <a:pt x="4191" y="966"/>
                    <a:pt x="4191" y="966"/>
                    <a:pt x="4191" y="966"/>
                  </a:cubicBezTo>
                  <a:cubicBezTo>
                    <a:pt x="4189" y="960"/>
                    <a:pt x="4187" y="952"/>
                    <a:pt x="4187" y="946"/>
                  </a:cubicBezTo>
                  <a:cubicBezTo>
                    <a:pt x="4187" y="940"/>
                    <a:pt x="4189" y="932"/>
                    <a:pt x="4191" y="926"/>
                  </a:cubicBezTo>
                  <a:cubicBezTo>
                    <a:pt x="4192" y="925"/>
                    <a:pt x="4193" y="923"/>
                    <a:pt x="4194" y="921"/>
                  </a:cubicBezTo>
                  <a:cubicBezTo>
                    <a:pt x="4195" y="920"/>
                    <a:pt x="4196" y="918"/>
                    <a:pt x="4197" y="917"/>
                  </a:cubicBezTo>
                  <a:cubicBezTo>
                    <a:pt x="4198" y="916"/>
                    <a:pt x="4199" y="914"/>
                    <a:pt x="4200" y="913"/>
                  </a:cubicBezTo>
                  <a:cubicBezTo>
                    <a:pt x="4201" y="911"/>
                    <a:pt x="4202" y="910"/>
                    <a:pt x="4204" y="908"/>
                  </a:cubicBezTo>
                  <a:cubicBezTo>
                    <a:pt x="4205" y="907"/>
                    <a:pt x="4206" y="906"/>
                    <a:pt x="4207" y="905"/>
                  </a:cubicBezTo>
                  <a:cubicBezTo>
                    <a:pt x="4208" y="905"/>
                    <a:pt x="4208" y="904"/>
                    <a:pt x="4209" y="904"/>
                  </a:cubicBezTo>
                  <a:cubicBezTo>
                    <a:pt x="4488" y="677"/>
                    <a:pt x="4488" y="677"/>
                    <a:pt x="4488" y="677"/>
                  </a:cubicBezTo>
                  <a:cubicBezTo>
                    <a:pt x="4489" y="677"/>
                    <a:pt x="4489" y="676"/>
                    <a:pt x="4490" y="676"/>
                  </a:cubicBezTo>
                  <a:cubicBezTo>
                    <a:pt x="4491" y="675"/>
                    <a:pt x="4492" y="673"/>
                    <a:pt x="4494" y="672"/>
                  </a:cubicBezTo>
                  <a:cubicBezTo>
                    <a:pt x="4495" y="671"/>
                    <a:pt x="4496" y="670"/>
                    <a:pt x="4497" y="669"/>
                  </a:cubicBezTo>
                  <a:cubicBezTo>
                    <a:pt x="4498" y="668"/>
                    <a:pt x="4499" y="665"/>
                    <a:pt x="4500" y="664"/>
                  </a:cubicBezTo>
                  <a:cubicBezTo>
                    <a:pt x="4501" y="663"/>
                    <a:pt x="4502" y="661"/>
                    <a:pt x="4503" y="660"/>
                  </a:cubicBezTo>
                  <a:cubicBezTo>
                    <a:pt x="4504" y="658"/>
                    <a:pt x="4505" y="657"/>
                    <a:pt x="4506" y="655"/>
                  </a:cubicBezTo>
                  <a:cubicBezTo>
                    <a:pt x="4510" y="648"/>
                    <a:pt x="4512" y="639"/>
                    <a:pt x="4512" y="631"/>
                  </a:cubicBezTo>
                  <a:cubicBezTo>
                    <a:pt x="4512" y="623"/>
                    <a:pt x="4510" y="614"/>
                    <a:pt x="4506" y="607"/>
                  </a:cubicBezTo>
                  <a:cubicBezTo>
                    <a:pt x="4505" y="608"/>
                    <a:pt x="4504" y="610"/>
                    <a:pt x="4504" y="611"/>
                  </a:cubicBezTo>
                  <a:cubicBezTo>
                    <a:pt x="4502" y="613"/>
                    <a:pt x="4501" y="615"/>
                    <a:pt x="4501" y="617"/>
                  </a:cubicBezTo>
                  <a:cubicBezTo>
                    <a:pt x="4499" y="621"/>
                    <a:pt x="4498" y="627"/>
                    <a:pt x="4498" y="631"/>
                  </a:cubicBezTo>
                  <a:cubicBezTo>
                    <a:pt x="4498" y="635"/>
                    <a:pt x="4497" y="640"/>
                    <a:pt x="4495" y="645"/>
                  </a:cubicBezTo>
                  <a:cubicBezTo>
                    <a:pt x="4495" y="647"/>
                    <a:pt x="4494" y="649"/>
                    <a:pt x="4492" y="651"/>
                  </a:cubicBezTo>
                  <a:cubicBezTo>
                    <a:pt x="4492" y="651"/>
                    <a:pt x="4492" y="650"/>
                    <a:pt x="4492" y="650"/>
                  </a:cubicBezTo>
                  <a:cubicBezTo>
                    <a:pt x="4491" y="650"/>
                    <a:pt x="4491" y="651"/>
                    <a:pt x="4491" y="651"/>
                  </a:cubicBezTo>
                  <a:cubicBezTo>
                    <a:pt x="4489" y="644"/>
                    <a:pt x="4487" y="637"/>
                    <a:pt x="4487" y="631"/>
                  </a:cubicBezTo>
                  <a:cubicBezTo>
                    <a:pt x="4487" y="624"/>
                    <a:pt x="4489" y="617"/>
                    <a:pt x="4491" y="611"/>
                  </a:cubicBezTo>
                  <a:cubicBezTo>
                    <a:pt x="4492" y="610"/>
                    <a:pt x="4493" y="608"/>
                    <a:pt x="4494" y="606"/>
                  </a:cubicBezTo>
                  <a:cubicBezTo>
                    <a:pt x="4495" y="604"/>
                    <a:pt x="4496" y="602"/>
                    <a:pt x="4497" y="601"/>
                  </a:cubicBezTo>
                  <a:cubicBezTo>
                    <a:pt x="4498" y="600"/>
                    <a:pt x="4499" y="598"/>
                    <a:pt x="4500" y="597"/>
                  </a:cubicBezTo>
                  <a:cubicBezTo>
                    <a:pt x="4501" y="596"/>
                    <a:pt x="4502" y="595"/>
                    <a:pt x="4504" y="593"/>
                  </a:cubicBezTo>
                  <a:cubicBezTo>
                    <a:pt x="4505" y="592"/>
                    <a:pt x="4506" y="591"/>
                    <a:pt x="4507" y="590"/>
                  </a:cubicBezTo>
                  <a:cubicBezTo>
                    <a:pt x="4508" y="590"/>
                    <a:pt x="4508" y="589"/>
                    <a:pt x="4509" y="589"/>
                  </a:cubicBezTo>
                  <a:cubicBezTo>
                    <a:pt x="4789" y="362"/>
                    <a:pt x="4789" y="362"/>
                    <a:pt x="4789" y="362"/>
                  </a:cubicBezTo>
                  <a:cubicBezTo>
                    <a:pt x="4790" y="362"/>
                    <a:pt x="4790" y="361"/>
                    <a:pt x="4791" y="361"/>
                  </a:cubicBezTo>
                  <a:cubicBezTo>
                    <a:pt x="4792" y="360"/>
                    <a:pt x="4793" y="357"/>
                    <a:pt x="4795" y="356"/>
                  </a:cubicBezTo>
                  <a:cubicBezTo>
                    <a:pt x="4796" y="355"/>
                    <a:pt x="4797" y="354"/>
                    <a:pt x="4798" y="353"/>
                  </a:cubicBezTo>
                  <a:cubicBezTo>
                    <a:pt x="4799" y="352"/>
                    <a:pt x="4800" y="350"/>
                    <a:pt x="4801" y="349"/>
                  </a:cubicBezTo>
                  <a:cubicBezTo>
                    <a:pt x="4802" y="348"/>
                    <a:pt x="4803" y="346"/>
                    <a:pt x="4804" y="345"/>
                  </a:cubicBezTo>
                  <a:cubicBezTo>
                    <a:pt x="4805" y="343"/>
                    <a:pt x="4806" y="342"/>
                    <a:pt x="4807" y="340"/>
                  </a:cubicBezTo>
                  <a:cubicBezTo>
                    <a:pt x="4811" y="332"/>
                    <a:pt x="4813" y="324"/>
                    <a:pt x="4813" y="315"/>
                  </a:cubicBezTo>
                  <a:cubicBezTo>
                    <a:pt x="4813" y="307"/>
                    <a:pt x="4811" y="299"/>
                    <a:pt x="4807" y="292"/>
                  </a:cubicBezTo>
                  <a:cubicBezTo>
                    <a:pt x="4806" y="293"/>
                    <a:pt x="4804" y="295"/>
                    <a:pt x="4804" y="295"/>
                  </a:cubicBezTo>
                  <a:cubicBezTo>
                    <a:pt x="4802" y="298"/>
                    <a:pt x="4801" y="300"/>
                    <a:pt x="4801" y="302"/>
                  </a:cubicBezTo>
                  <a:cubicBezTo>
                    <a:pt x="4799" y="306"/>
                    <a:pt x="4798" y="311"/>
                    <a:pt x="4798" y="315"/>
                  </a:cubicBezTo>
                  <a:cubicBezTo>
                    <a:pt x="4798" y="320"/>
                    <a:pt x="4797" y="325"/>
                    <a:pt x="4795" y="329"/>
                  </a:cubicBezTo>
                  <a:cubicBezTo>
                    <a:pt x="4795" y="331"/>
                    <a:pt x="4794" y="333"/>
                    <a:pt x="4792" y="335"/>
                  </a:cubicBezTo>
                  <a:cubicBezTo>
                    <a:pt x="4792" y="335"/>
                    <a:pt x="4792" y="335"/>
                    <a:pt x="4792" y="335"/>
                  </a:cubicBezTo>
                  <a:cubicBezTo>
                    <a:pt x="4792" y="335"/>
                    <a:pt x="4792" y="335"/>
                    <a:pt x="4792" y="335"/>
                  </a:cubicBezTo>
                  <a:cubicBezTo>
                    <a:pt x="4790" y="329"/>
                    <a:pt x="4788" y="322"/>
                    <a:pt x="4788" y="315"/>
                  </a:cubicBezTo>
                  <a:cubicBezTo>
                    <a:pt x="4788" y="309"/>
                    <a:pt x="4790" y="302"/>
                    <a:pt x="4792" y="295"/>
                  </a:cubicBezTo>
                  <a:cubicBezTo>
                    <a:pt x="4793" y="294"/>
                    <a:pt x="4794" y="292"/>
                    <a:pt x="4795" y="290"/>
                  </a:cubicBezTo>
                  <a:cubicBezTo>
                    <a:pt x="4796" y="289"/>
                    <a:pt x="4797" y="287"/>
                    <a:pt x="4798" y="286"/>
                  </a:cubicBezTo>
                  <a:cubicBezTo>
                    <a:pt x="4799" y="285"/>
                    <a:pt x="4800" y="283"/>
                    <a:pt x="4801" y="282"/>
                  </a:cubicBezTo>
                  <a:cubicBezTo>
                    <a:pt x="4802" y="281"/>
                    <a:pt x="4803" y="280"/>
                    <a:pt x="4805" y="278"/>
                  </a:cubicBezTo>
                  <a:cubicBezTo>
                    <a:pt x="4806" y="276"/>
                    <a:pt x="4807" y="275"/>
                    <a:pt x="4808" y="274"/>
                  </a:cubicBezTo>
                  <a:cubicBezTo>
                    <a:pt x="4809" y="274"/>
                    <a:pt x="4809" y="273"/>
                    <a:pt x="4810" y="273"/>
                  </a:cubicBezTo>
                  <a:cubicBezTo>
                    <a:pt x="5089" y="46"/>
                    <a:pt x="5089" y="46"/>
                    <a:pt x="5089" y="46"/>
                  </a:cubicBezTo>
                  <a:cubicBezTo>
                    <a:pt x="5090" y="46"/>
                    <a:pt x="5090" y="45"/>
                    <a:pt x="5091" y="45"/>
                  </a:cubicBezTo>
                  <a:cubicBezTo>
                    <a:pt x="5092" y="44"/>
                    <a:pt x="5093" y="42"/>
                    <a:pt x="5095" y="41"/>
                  </a:cubicBezTo>
                  <a:cubicBezTo>
                    <a:pt x="5096" y="40"/>
                    <a:pt x="5097" y="39"/>
                    <a:pt x="5098" y="38"/>
                  </a:cubicBezTo>
                  <a:cubicBezTo>
                    <a:pt x="5099" y="37"/>
                    <a:pt x="5100" y="35"/>
                    <a:pt x="5101" y="34"/>
                  </a:cubicBezTo>
                  <a:cubicBezTo>
                    <a:pt x="5102" y="33"/>
                    <a:pt x="5103" y="30"/>
                    <a:pt x="5104" y="29"/>
                  </a:cubicBezTo>
                  <a:cubicBezTo>
                    <a:pt x="5105" y="27"/>
                    <a:pt x="5106" y="26"/>
                    <a:pt x="5107" y="24"/>
                  </a:cubicBezTo>
                  <a:cubicBezTo>
                    <a:pt x="5111" y="17"/>
                    <a:pt x="5113" y="8"/>
                    <a:pt x="5113" y="0"/>
                  </a:cubicBezTo>
                  <a:cubicBezTo>
                    <a:pt x="5108" y="0"/>
                    <a:pt x="5108" y="0"/>
                    <a:pt x="5108" y="0"/>
                  </a:cubicBezTo>
                  <a:cubicBezTo>
                    <a:pt x="5103" y="0"/>
                    <a:pt x="5103" y="0"/>
                    <a:pt x="5103" y="0"/>
                  </a:cubicBezTo>
                  <a:cubicBezTo>
                    <a:pt x="5100" y="0"/>
                    <a:pt x="5099" y="0"/>
                    <a:pt x="5099" y="0"/>
                  </a:cubicBezTo>
                  <a:cubicBezTo>
                    <a:pt x="5099" y="4"/>
                    <a:pt x="5098" y="9"/>
                    <a:pt x="5096" y="13"/>
                  </a:cubicBezTo>
                  <a:cubicBezTo>
                    <a:pt x="5096" y="15"/>
                    <a:pt x="5095" y="17"/>
                    <a:pt x="5093" y="19"/>
                  </a:cubicBezTo>
                  <a:cubicBezTo>
                    <a:pt x="5093" y="19"/>
                    <a:pt x="5093" y="19"/>
                    <a:pt x="5093" y="19"/>
                  </a:cubicBezTo>
                  <a:cubicBezTo>
                    <a:pt x="5092" y="19"/>
                    <a:pt x="5092" y="20"/>
                    <a:pt x="5092" y="20"/>
                  </a:cubicBezTo>
                  <a:cubicBezTo>
                    <a:pt x="5090" y="14"/>
                    <a:pt x="5088" y="6"/>
                    <a:pt x="5088" y="0"/>
                  </a:cubicBezTo>
                  <a:cubicBezTo>
                    <a:pt x="5083" y="0"/>
                    <a:pt x="5083" y="0"/>
                    <a:pt x="5083" y="0"/>
                  </a:cubicBezTo>
                  <a:cubicBezTo>
                    <a:pt x="5079" y="0"/>
                    <a:pt x="5079" y="0"/>
                    <a:pt x="5079" y="0"/>
                  </a:cubicBezTo>
                  <a:cubicBezTo>
                    <a:pt x="5074" y="0"/>
                    <a:pt x="5074" y="0"/>
                    <a:pt x="5074" y="0"/>
                  </a:cubicBezTo>
                  <a:cubicBezTo>
                    <a:pt x="5074" y="12"/>
                    <a:pt x="5077" y="22"/>
                    <a:pt x="5082" y="33"/>
                  </a:cubicBezTo>
                  <a:cubicBezTo>
                    <a:pt x="5082" y="33"/>
                    <a:pt x="5081" y="34"/>
                    <a:pt x="5080" y="34"/>
                  </a:cubicBezTo>
                  <a:cubicBezTo>
                    <a:pt x="4801" y="261"/>
                    <a:pt x="4801" y="261"/>
                    <a:pt x="4801" y="261"/>
                  </a:cubicBezTo>
                  <a:cubicBezTo>
                    <a:pt x="4800" y="262"/>
                    <a:pt x="4799" y="263"/>
                    <a:pt x="4798" y="264"/>
                  </a:cubicBezTo>
                  <a:cubicBezTo>
                    <a:pt x="4797" y="263"/>
                    <a:pt x="4796" y="262"/>
                    <a:pt x="4795" y="261"/>
                  </a:cubicBezTo>
                  <a:cubicBezTo>
                    <a:pt x="4515" y="34"/>
                    <a:pt x="4515" y="34"/>
                    <a:pt x="4515" y="34"/>
                  </a:cubicBezTo>
                  <a:cubicBezTo>
                    <a:pt x="4515" y="34"/>
                    <a:pt x="4514" y="33"/>
                    <a:pt x="4514" y="33"/>
                  </a:cubicBezTo>
                  <a:cubicBezTo>
                    <a:pt x="4513" y="34"/>
                    <a:pt x="4512" y="35"/>
                    <a:pt x="4511" y="37"/>
                  </a:cubicBezTo>
                  <a:cubicBezTo>
                    <a:pt x="4510" y="38"/>
                    <a:pt x="4509" y="39"/>
                    <a:pt x="4508" y="41"/>
                  </a:cubicBezTo>
                  <a:cubicBezTo>
                    <a:pt x="4507" y="42"/>
                    <a:pt x="4506" y="43"/>
                    <a:pt x="4505" y="45"/>
                  </a:cubicBezTo>
                  <a:cubicBezTo>
                    <a:pt x="4506" y="45"/>
                    <a:pt x="4506" y="46"/>
                    <a:pt x="4507" y="46"/>
                  </a:cubicBezTo>
                  <a:cubicBezTo>
                    <a:pt x="4507" y="46"/>
                    <a:pt x="4507" y="46"/>
                    <a:pt x="4786" y="274"/>
                  </a:cubicBezTo>
                  <a:cubicBezTo>
                    <a:pt x="4787" y="274"/>
                    <a:pt x="4787" y="275"/>
                    <a:pt x="4788" y="275"/>
                  </a:cubicBezTo>
                  <a:cubicBezTo>
                    <a:pt x="4787" y="277"/>
                    <a:pt x="4786" y="278"/>
                    <a:pt x="4785" y="279"/>
                  </a:cubicBezTo>
                  <a:cubicBezTo>
                    <a:pt x="4784" y="281"/>
                    <a:pt x="4783" y="282"/>
                    <a:pt x="4782" y="283"/>
                  </a:cubicBezTo>
                  <a:cubicBezTo>
                    <a:pt x="4782" y="283"/>
                    <a:pt x="4782" y="283"/>
                    <a:pt x="4782" y="282"/>
                  </a:cubicBezTo>
                  <a:cubicBezTo>
                    <a:pt x="4782" y="283"/>
                    <a:pt x="4782" y="283"/>
                    <a:pt x="4782" y="283"/>
                  </a:cubicBezTo>
                  <a:cubicBezTo>
                    <a:pt x="4777" y="293"/>
                    <a:pt x="4774" y="304"/>
                    <a:pt x="4774" y="315"/>
                  </a:cubicBezTo>
                  <a:cubicBezTo>
                    <a:pt x="4774" y="327"/>
                    <a:pt x="4777" y="337"/>
                    <a:pt x="4782" y="348"/>
                  </a:cubicBezTo>
                  <a:cubicBezTo>
                    <a:pt x="4782" y="348"/>
                    <a:pt x="4781" y="349"/>
                    <a:pt x="4780" y="349"/>
                  </a:cubicBezTo>
                  <a:cubicBezTo>
                    <a:pt x="4500" y="576"/>
                    <a:pt x="4500" y="576"/>
                    <a:pt x="4500" y="576"/>
                  </a:cubicBezTo>
                  <a:cubicBezTo>
                    <a:pt x="4499" y="577"/>
                    <a:pt x="4498" y="578"/>
                    <a:pt x="4497" y="579"/>
                  </a:cubicBezTo>
                  <a:cubicBezTo>
                    <a:pt x="4496" y="578"/>
                    <a:pt x="4495" y="577"/>
                    <a:pt x="4494" y="576"/>
                  </a:cubicBezTo>
                  <a:cubicBezTo>
                    <a:pt x="4215" y="349"/>
                    <a:pt x="4215" y="349"/>
                    <a:pt x="4215" y="349"/>
                  </a:cubicBezTo>
                  <a:cubicBezTo>
                    <a:pt x="4214" y="349"/>
                    <a:pt x="4214" y="349"/>
                    <a:pt x="4213" y="348"/>
                  </a:cubicBezTo>
                  <a:cubicBezTo>
                    <a:pt x="4212" y="349"/>
                    <a:pt x="4211" y="350"/>
                    <a:pt x="4210" y="352"/>
                  </a:cubicBezTo>
                  <a:cubicBezTo>
                    <a:pt x="4209" y="353"/>
                    <a:pt x="4208" y="355"/>
                    <a:pt x="4207" y="357"/>
                  </a:cubicBezTo>
                  <a:cubicBezTo>
                    <a:pt x="4206" y="358"/>
                    <a:pt x="4205" y="359"/>
                    <a:pt x="4204" y="361"/>
                  </a:cubicBezTo>
                  <a:cubicBezTo>
                    <a:pt x="4205" y="361"/>
                    <a:pt x="4205" y="362"/>
                    <a:pt x="4206" y="362"/>
                  </a:cubicBezTo>
                  <a:cubicBezTo>
                    <a:pt x="4206" y="362"/>
                    <a:pt x="4206" y="362"/>
                    <a:pt x="4206" y="362"/>
                  </a:cubicBezTo>
                  <a:cubicBezTo>
                    <a:pt x="4206" y="362"/>
                    <a:pt x="4206" y="362"/>
                    <a:pt x="4206" y="362"/>
                  </a:cubicBezTo>
                  <a:cubicBezTo>
                    <a:pt x="4206" y="362"/>
                    <a:pt x="4206" y="362"/>
                    <a:pt x="4486" y="589"/>
                  </a:cubicBezTo>
                  <a:cubicBezTo>
                    <a:pt x="4486" y="589"/>
                    <a:pt x="4486" y="590"/>
                    <a:pt x="4487" y="590"/>
                  </a:cubicBezTo>
                  <a:cubicBezTo>
                    <a:pt x="4487" y="590"/>
                    <a:pt x="4487" y="590"/>
                    <a:pt x="4487" y="590"/>
                  </a:cubicBezTo>
                  <a:cubicBezTo>
                    <a:pt x="4487" y="590"/>
                    <a:pt x="4488" y="590"/>
                    <a:pt x="4488" y="590"/>
                  </a:cubicBezTo>
                  <a:cubicBezTo>
                    <a:pt x="4487" y="592"/>
                    <a:pt x="4486" y="593"/>
                    <a:pt x="4485" y="594"/>
                  </a:cubicBezTo>
                  <a:cubicBezTo>
                    <a:pt x="4484" y="597"/>
                    <a:pt x="4483" y="598"/>
                    <a:pt x="4482" y="599"/>
                  </a:cubicBezTo>
                  <a:cubicBezTo>
                    <a:pt x="4482" y="599"/>
                    <a:pt x="4482" y="598"/>
                    <a:pt x="4481" y="598"/>
                  </a:cubicBezTo>
                  <a:cubicBezTo>
                    <a:pt x="4481" y="598"/>
                    <a:pt x="4481" y="598"/>
                    <a:pt x="4481" y="598"/>
                  </a:cubicBezTo>
                  <a:cubicBezTo>
                    <a:pt x="4476" y="609"/>
                    <a:pt x="4473" y="619"/>
                    <a:pt x="4473" y="631"/>
                  </a:cubicBezTo>
                  <a:cubicBezTo>
                    <a:pt x="4473" y="642"/>
                    <a:pt x="4476" y="653"/>
                    <a:pt x="4481" y="663"/>
                  </a:cubicBezTo>
                  <a:cubicBezTo>
                    <a:pt x="4481" y="663"/>
                    <a:pt x="4480" y="664"/>
                    <a:pt x="4479" y="664"/>
                  </a:cubicBezTo>
                  <a:cubicBezTo>
                    <a:pt x="4200" y="891"/>
                    <a:pt x="4200" y="891"/>
                    <a:pt x="4200" y="891"/>
                  </a:cubicBezTo>
                  <a:cubicBezTo>
                    <a:pt x="4199" y="893"/>
                    <a:pt x="4198" y="894"/>
                    <a:pt x="4197" y="895"/>
                  </a:cubicBezTo>
                  <a:cubicBezTo>
                    <a:pt x="4196" y="894"/>
                    <a:pt x="4195" y="893"/>
                    <a:pt x="4194" y="891"/>
                  </a:cubicBezTo>
                  <a:cubicBezTo>
                    <a:pt x="3914" y="664"/>
                    <a:pt x="3914" y="664"/>
                    <a:pt x="3914" y="664"/>
                  </a:cubicBezTo>
                  <a:cubicBezTo>
                    <a:pt x="3914" y="664"/>
                    <a:pt x="3913" y="664"/>
                    <a:pt x="3913" y="664"/>
                  </a:cubicBezTo>
                  <a:cubicBezTo>
                    <a:pt x="3913" y="664"/>
                    <a:pt x="3913" y="664"/>
                    <a:pt x="3913" y="664"/>
                  </a:cubicBezTo>
                  <a:cubicBezTo>
                    <a:pt x="3912" y="665"/>
                    <a:pt x="3911" y="666"/>
                    <a:pt x="3910" y="668"/>
                  </a:cubicBezTo>
                  <a:cubicBezTo>
                    <a:pt x="3909" y="669"/>
                    <a:pt x="3908" y="670"/>
                    <a:pt x="3907" y="672"/>
                  </a:cubicBezTo>
                  <a:cubicBezTo>
                    <a:pt x="3906" y="673"/>
                    <a:pt x="3905" y="674"/>
                    <a:pt x="3904" y="676"/>
                  </a:cubicBezTo>
                  <a:cubicBezTo>
                    <a:pt x="3904" y="677"/>
                    <a:pt x="3905" y="677"/>
                    <a:pt x="3905" y="677"/>
                  </a:cubicBezTo>
                  <a:cubicBezTo>
                    <a:pt x="4185" y="904"/>
                    <a:pt x="4185" y="904"/>
                    <a:pt x="4185" y="904"/>
                  </a:cubicBezTo>
                  <a:cubicBezTo>
                    <a:pt x="4186" y="904"/>
                    <a:pt x="4186" y="905"/>
                    <a:pt x="4187" y="905"/>
                  </a:cubicBezTo>
                  <a:cubicBezTo>
                    <a:pt x="4187" y="905"/>
                    <a:pt x="4187" y="905"/>
                    <a:pt x="4187" y="905"/>
                  </a:cubicBezTo>
                  <a:cubicBezTo>
                    <a:pt x="4187" y="906"/>
                    <a:pt x="4187" y="906"/>
                    <a:pt x="4187" y="906"/>
                  </a:cubicBezTo>
                  <a:cubicBezTo>
                    <a:pt x="4186" y="908"/>
                    <a:pt x="4185" y="909"/>
                    <a:pt x="4184" y="910"/>
                  </a:cubicBezTo>
                  <a:cubicBezTo>
                    <a:pt x="4183" y="912"/>
                    <a:pt x="4182" y="913"/>
                    <a:pt x="4181" y="914"/>
                  </a:cubicBezTo>
                  <a:cubicBezTo>
                    <a:pt x="4181" y="914"/>
                    <a:pt x="4181" y="914"/>
                    <a:pt x="4181" y="914"/>
                  </a:cubicBezTo>
                  <a:cubicBezTo>
                    <a:pt x="4176" y="924"/>
                    <a:pt x="4173" y="935"/>
                    <a:pt x="4173" y="946"/>
                  </a:cubicBezTo>
                  <a:cubicBezTo>
                    <a:pt x="4173" y="958"/>
                    <a:pt x="4176" y="968"/>
                    <a:pt x="4181" y="979"/>
                  </a:cubicBezTo>
                  <a:cubicBezTo>
                    <a:pt x="4181" y="979"/>
                    <a:pt x="4180" y="980"/>
                    <a:pt x="4179" y="980"/>
                  </a:cubicBezTo>
                  <a:cubicBezTo>
                    <a:pt x="3899" y="1207"/>
                    <a:pt x="3899" y="1207"/>
                    <a:pt x="3899" y="1207"/>
                  </a:cubicBezTo>
                  <a:cubicBezTo>
                    <a:pt x="3898" y="1208"/>
                    <a:pt x="3897" y="1209"/>
                    <a:pt x="3896" y="1210"/>
                  </a:cubicBezTo>
                  <a:cubicBezTo>
                    <a:pt x="3895" y="1209"/>
                    <a:pt x="3894" y="1208"/>
                    <a:pt x="3893" y="1207"/>
                  </a:cubicBezTo>
                  <a:cubicBezTo>
                    <a:pt x="3614" y="980"/>
                    <a:pt x="3614" y="980"/>
                    <a:pt x="3614" y="980"/>
                  </a:cubicBezTo>
                  <a:cubicBezTo>
                    <a:pt x="3613" y="980"/>
                    <a:pt x="3613" y="979"/>
                    <a:pt x="3612" y="979"/>
                  </a:cubicBezTo>
                  <a:cubicBezTo>
                    <a:pt x="3612" y="979"/>
                    <a:pt x="3612" y="979"/>
                    <a:pt x="3612" y="980"/>
                  </a:cubicBezTo>
                  <a:cubicBezTo>
                    <a:pt x="3611" y="981"/>
                    <a:pt x="3610" y="982"/>
                    <a:pt x="3609" y="984"/>
                  </a:cubicBezTo>
                  <a:cubicBezTo>
                    <a:pt x="3608" y="985"/>
                    <a:pt x="3607" y="986"/>
                    <a:pt x="3606" y="988"/>
                  </a:cubicBezTo>
                  <a:cubicBezTo>
                    <a:pt x="3605" y="989"/>
                    <a:pt x="3604" y="990"/>
                    <a:pt x="3604" y="992"/>
                  </a:cubicBezTo>
                  <a:cubicBezTo>
                    <a:pt x="3604" y="992"/>
                    <a:pt x="3604" y="992"/>
                    <a:pt x="3605" y="992"/>
                  </a:cubicBezTo>
                  <a:cubicBezTo>
                    <a:pt x="3884" y="1220"/>
                    <a:pt x="3884" y="1220"/>
                    <a:pt x="3884" y="1220"/>
                  </a:cubicBezTo>
                  <a:cubicBezTo>
                    <a:pt x="3885" y="1220"/>
                    <a:pt x="3885" y="1221"/>
                    <a:pt x="3886" y="1221"/>
                  </a:cubicBezTo>
                  <a:cubicBezTo>
                    <a:pt x="3886" y="1221"/>
                    <a:pt x="3886" y="1221"/>
                    <a:pt x="3886" y="1221"/>
                  </a:cubicBezTo>
                  <a:cubicBezTo>
                    <a:pt x="3886" y="1221"/>
                    <a:pt x="3886" y="1222"/>
                    <a:pt x="3887" y="1222"/>
                  </a:cubicBezTo>
                  <a:cubicBezTo>
                    <a:pt x="3886" y="1224"/>
                    <a:pt x="3885" y="1225"/>
                    <a:pt x="3884" y="1226"/>
                  </a:cubicBezTo>
                  <a:cubicBezTo>
                    <a:pt x="3883" y="1228"/>
                    <a:pt x="3882" y="1229"/>
                    <a:pt x="3881" y="1230"/>
                  </a:cubicBezTo>
                  <a:cubicBezTo>
                    <a:pt x="3881" y="1230"/>
                    <a:pt x="3881" y="1230"/>
                    <a:pt x="3880" y="1230"/>
                  </a:cubicBezTo>
                  <a:cubicBezTo>
                    <a:pt x="3875" y="1240"/>
                    <a:pt x="3872" y="1250"/>
                    <a:pt x="3872" y="1262"/>
                  </a:cubicBezTo>
                  <a:cubicBezTo>
                    <a:pt x="3872" y="1273"/>
                    <a:pt x="3875" y="1284"/>
                    <a:pt x="3880" y="1294"/>
                  </a:cubicBezTo>
                  <a:cubicBezTo>
                    <a:pt x="3880" y="1294"/>
                    <a:pt x="3879" y="1295"/>
                    <a:pt x="3878" y="1295"/>
                  </a:cubicBezTo>
                  <a:cubicBezTo>
                    <a:pt x="3599" y="1522"/>
                    <a:pt x="3599" y="1522"/>
                    <a:pt x="3599" y="1522"/>
                  </a:cubicBezTo>
                  <a:cubicBezTo>
                    <a:pt x="3598" y="1523"/>
                    <a:pt x="3597" y="1524"/>
                    <a:pt x="3596" y="1525"/>
                  </a:cubicBezTo>
                  <a:cubicBezTo>
                    <a:pt x="3595" y="1524"/>
                    <a:pt x="3594" y="1523"/>
                    <a:pt x="3593" y="1522"/>
                  </a:cubicBezTo>
                  <a:cubicBezTo>
                    <a:pt x="3314" y="1295"/>
                    <a:pt x="3314" y="1295"/>
                    <a:pt x="3314" y="1295"/>
                  </a:cubicBezTo>
                  <a:cubicBezTo>
                    <a:pt x="3313" y="1295"/>
                    <a:pt x="3312" y="1295"/>
                    <a:pt x="3312" y="1294"/>
                  </a:cubicBezTo>
                  <a:cubicBezTo>
                    <a:pt x="3312" y="1295"/>
                    <a:pt x="3312" y="1295"/>
                    <a:pt x="3312" y="1295"/>
                  </a:cubicBezTo>
                  <a:cubicBezTo>
                    <a:pt x="3311" y="1296"/>
                    <a:pt x="3310" y="1297"/>
                    <a:pt x="3309" y="1299"/>
                  </a:cubicBezTo>
                  <a:cubicBezTo>
                    <a:pt x="3308" y="1300"/>
                    <a:pt x="3307" y="1302"/>
                    <a:pt x="3306" y="1304"/>
                  </a:cubicBezTo>
                  <a:cubicBezTo>
                    <a:pt x="3305" y="1305"/>
                    <a:pt x="3304" y="1306"/>
                    <a:pt x="3303" y="1307"/>
                  </a:cubicBezTo>
                  <a:cubicBezTo>
                    <a:pt x="3304" y="1307"/>
                    <a:pt x="3304" y="1308"/>
                    <a:pt x="3305" y="1308"/>
                  </a:cubicBezTo>
                  <a:cubicBezTo>
                    <a:pt x="3584" y="1535"/>
                    <a:pt x="3584" y="1535"/>
                    <a:pt x="3584" y="1535"/>
                  </a:cubicBezTo>
                  <a:cubicBezTo>
                    <a:pt x="3585" y="1535"/>
                    <a:pt x="3585" y="1536"/>
                    <a:pt x="3586" y="1536"/>
                  </a:cubicBezTo>
                  <a:cubicBezTo>
                    <a:pt x="3586" y="1536"/>
                    <a:pt x="3586" y="1537"/>
                    <a:pt x="3586" y="1537"/>
                  </a:cubicBezTo>
                  <a:cubicBezTo>
                    <a:pt x="3586" y="1537"/>
                    <a:pt x="3586" y="1537"/>
                    <a:pt x="3586" y="1537"/>
                  </a:cubicBezTo>
                  <a:cubicBezTo>
                    <a:pt x="3585" y="1539"/>
                    <a:pt x="3584" y="1540"/>
                    <a:pt x="3583" y="1541"/>
                  </a:cubicBezTo>
                  <a:cubicBezTo>
                    <a:pt x="3582" y="1544"/>
                    <a:pt x="3581" y="1545"/>
                    <a:pt x="3580" y="1546"/>
                  </a:cubicBezTo>
                  <a:cubicBezTo>
                    <a:pt x="3580" y="1546"/>
                    <a:pt x="3580" y="1545"/>
                    <a:pt x="3580" y="1545"/>
                  </a:cubicBezTo>
                  <a:cubicBezTo>
                    <a:pt x="3575" y="1555"/>
                    <a:pt x="3572" y="1566"/>
                    <a:pt x="3572" y="1577"/>
                  </a:cubicBezTo>
                  <a:cubicBezTo>
                    <a:pt x="3572" y="1589"/>
                    <a:pt x="3575" y="1599"/>
                    <a:pt x="3580" y="1610"/>
                  </a:cubicBezTo>
                  <a:cubicBezTo>
                    <a:pt x="3580" y="1610"/>
                    <a:pt x="3579" y="1611"/>
                    <a:pt x="3578" y="1611"/>
                  </a:cubicBezTo>
                  <a:cubicBezTo>
                    <a:pt x="3299" y="1838"/>
                    <a:pt x="3299" y="1838"/>
                    <a:pt x="3299" y="1838"/>
                  </a:cubicBezTo>
                  <a:cubicBezTo>
                    <a:pt x="3298" y="1839"/>
                    <a:pt x="3297" y="1840"/>
                    <a:pt x="3296" y="1841"/>
                  </a:cubicBezTo>
                  <a:cubicBezTo>
                    <a:pt x="3296" y="1841"/>
                    <a:pt x="3296" y="1841"/>
                    <a:pt x="3296" y="1842"/>
                  </a:cubicBezTo>
                  <a:cubicBezTo>
                    <a:pt x="3295" y="1841"/>
                    <a:pt x="3294" y="1840"/>
                    <a:pt x="3293" y="1839"/>
                  </a:cubicBezTo>
                  <a:cubicBezTo>
                    <a:pt x="3013" y="1612"/>
                    <a:pt x="3013" y="1612"/>
                    <a:pt x="3013" y="1612"/>
                  </a:cubicBezTo>
                  <a:cubicBezTo>
                    <a:pt x="3013" y="1612"/>
                    <a:pt x="3012" y="1611"/>
                    <a:pt x="3012" y="1611"/>
                  </a:cubicBezTo>
                  <a:cubicBezTo>
                    <a:pt x="3011" y="1612"/>
                    <a:pt x="3010" y="1613"/>
                    <a:pt x="3009" y="1615"/>
                  </a:cubicBezTo>
                  <a:cubicBezTo>
                    <a:pt x="3008" y="1616"/>
                    <a:pt x="3007" y="1617"/>
                    <a:pt x="3006" y="1619"/>
                  </a:cubicBezTo>
                  <a:cubicBezTo>
                    <a:pt x="3005" y="1620"/>
                    <a:pt x="3004" y="1621"/>
                    <a:pt x="3003" y="1623"/>
                  </a:cubicBezTo>
                  <a:cubicBezTo>
                    <a:pt x="3004" y="1623"/>
                    <a:pt x="3004" y="1624"/>
                    <a:pt x="3005" y="1624"/>
                  </a:cubicBezTo>
                  <a:cubicBezTo>
                    <a:pt x="3005" y="1624"/>
                    <a:pt x="3005" y="1624"/>
                    <a:pt x="3284" y="1851"/>
                  </a:cubicBezTo>
                  <a:cubicBezTo>
                    <a:pt x="3285" y="1851"/>
                    <a:pt x="3285" y="1852"/>
                    <a:pt x="3286" y="1852"/>
                  </a:cubicBezTo>
                  <a:cubicBezTo>
                    <a:pt x="3285" y="1854"/>
                    <a:pt x="3284" y="1855"/>
                    <a:pt x="3283" y="1857"/>
                  </a:cubicBezTo>
                  <a:cubicBezTo>
                    <a:pt x="3282" y="1859"/>
                    <a:pt x="3281" y="1860"/>
                    <a:pt x="3280" y="1861"/>
                  </a:cubicBezTo>
                  <a:cubicBezTo>
                    <a:pt x="3280" y="1861"/>
                    <a:pt x="3280" y="1861"/>
                    <a:pt x="3280" y="1861"/>
                  </a:cubicBezTo>
                  <a:cubicBezTo>
                    <a:pt x="3280" y="1861"/>
                    <a:pt x="3280" y="1861"/>
                    <a:pt x="3280" y="1861"/>
                  </a:cubicBezTo>
                  <a:cubicBezTo>
                    <a:pt x="3275" y="1871"/>
                    <a:pt x="3272" y="1882"/>
                    <a:pt x="3272" y="1893"/>
                  </a:cubicBezTo>
                  <a:cubicBezTo>
                    <a:pt x="3272" y="1905"/>
                    <a:pt x="3275" y="1915"/>
                    <a:pt x="3280" y="1926"/>
                  </a:cubicBezTo>
                  <a:cubicBezTo>
                    <a:pt x="3280" y="1926"/>
                    <a:pt x="3279" y="1927"/>
                    <a:pt x="3278" y="1927"/>
                  </a:cubicBezTo>
                  <a:cubicBezTo>
                    <a:pt x="2998" y="2154"/>
                    <a:pt x="2998" y="2154"/>
                    <a:pt x="2998" y="2154"/>
                  </a:cubicBezTo>
                  <a:cubicBezTo>
                    <a:pt x="2997" y="2155"/>
                    <a:pt x="2996" y="2156"/>
                    <a:pt x="2995" y="2157"/>
                  </a:cubicBezTo>
                  <a:cubicBezTo>
                    <a:pt x="2994" y="2156"/>
                    <a:pt x="2993" y="2155"/>
                    <a:pt x="2992" y="2154"/>
                  </a:cubicBezTo>
                  <a:cubicBezTo>
                    <a:pt x="2713" y="1927"/>
                    <a:pt x="2713" y="1927"/>
                    <a:pt x="2713" y="1927"/>
                  </a:cubicBezTo>
                  <a:cubicBezTo>
                    <a:pt x="2712" y="1927"/>
                    <a:pt x="2712" y="1927"/>
                    <a:pt x="2712" y="1926"/>
                  </a:cubicBezTo>
                  <a:cubicBezTo>
                    <a:pt x="2711" y="1927"/>
                    <a:pt x="2710" y="1928"/>
                    <a:pt x="2709" y="1930"/>
                  </a:cubicBezTo>
                  <a:cubicBezTo>
                    <a:pt x="2708" y="1931"/>
                    <a:pt x="2707" y="1932"/>
                    <a:pt x="2706" y="1934"/>
                  </a:cubicBezTo>
                  <a:cubicBezTo>
                    <a:pt x="2705" y="1935"/>
                    <a:pt x="2704" y="1936"/>
                    <a:pt x="2703" y="1939"/>
                  </a:cubicBezTo>
                  <a:cubicBezTo>
                    <a:pt x="2704" y="1939"/>
                    <a:pt x="2704" y="1940"/>
                    <a:pt x="2705" y="1940"/>
                  </a:cubicBezTo>
                  <a:cubicBezTo>
                    <a:pt x="2705" y="1940"/>
                    <a:pt x="2705" y="1940"/>
                    <a:pt x="2984" y="2167"/>
                  </a:cubicBezTo>
                  <a:cubicBezTo>
                    <a:pt x="2985" y="2167"/>
                    <a:pt x="2985" y="2168"/>
                    <a:pt x="2986" y="2168"/>
                  </a:cubicBezTo>
                  <a:cubicBezTo>
                    <a:pt x="2985" y="2170"/>
                    <a:pt x="2984" y="2171"/>
                    <a:pt x="2983" y="2172"/>
                  </a:cubicBezTo>
                  <a:cubicBezTo>
                    <a:pt x="2982" y="2174"/>
                    <a:pt x="2981" y="2175"/>
                    <a:pt x="2980" y="2176"/>
                  </a:cubicBezTo>
                  <a:cubicBezTo>
                    <a:pt x="2980" y="2176"/>
                    <a:pt x="2980" y="2176"/>
                    <a:pt x="2980" y="2176"/>
                  </a:cubicBezTo>
                  <a:cubicBezTo>
                    <a:pt x="2979" y="2176"/>
                    <a:pt x="2979" y="2176"/>
                    <a:pt x="2979" y="2176"/>
                  </a:cubicBezTo>
                  <a:cubicBezTo>
                    <a:pt x="2974" y="2187"/>
                    <a:pt x="2971" y="2197"/>
                    <a:pt x="2971" y="2209"/>
                  </a:cubicBezTo>
                  <a:cubicBezTo>
                    <a:pt x="2971" y="2220"/>
                    <a:pt x="2974" y="2231"/>
                    <a:pt x="2979" y="2241"/>
                  </a:cubicBezTo>
                  <a:cubicBezTo>
                    <a:pt x="2979" y="2241"/>
                    <a:pt x="2978" y="2242"/>
                    <a:pt x="2977" y="2242"/>
                  </a:cubicBezTo>
                  <a:cubicBezTo>
                    <a:pt x="2698" y="2469"/>
                    <a:pt x="2698" y="2469"/>
                    <a:pt x="2698" y="2469"/>
                  </a:cubicBezTo>
                  <a:cubicBezTo>
                    <a:pt x="2697" y="2470"/>
                    <a:pt x="2696" y="2471"/>
                    <a:pt x="2695" y="2473"/>
                  </a:cubicBezTo>
                  <a:cubicBezTo>
                    <a:pt x="2694" y="2471"/>
                    <a:pt x="2693" y="2470"/>
                    <a:pt x="2692" y="2469"/>
                  </a:cubicBezTo>
                  <a:cubicBezTo>
                    <a:pt x="2412" y="2242"/>
                    <a:pt x="2412" y="2242"/>
                    <a:pt x="2412" y="2242"/>
                  </a:cubicBezTo>
                  <a:cubicBezTo>
                    <a:pt x="2412" y="2242"/>
                    <a:pt x="2412" y="2242"/>
                    <a:pt x="2412" y="2242"/>
                  </a:cubicBezTo>
                  <a:cubicBezTo>
                    <a:pt x="2411" y="2243"/>
                    <a:pt x="2410" y="2244"/>
                    <a:pt x="2409" y="2245"/>
                  </a:cubicBezTo>
                  <a:cubicBezTo>
                    <a:pt x="2408" y="2247"/>
                    <a:pt x="2407" y="2248"/>
                    <a:pt x="2406" y="2250"/>
                  </a:cubicBezTo>
                  <a:cubicBezTo>
                    <a:pt x="2405" y="2251"/>
                    <a:pt x="2404" y="2252"/>
                    <a:pt x="2403" y="2254"/>
                  </a:cubicBezTo>
                  <a:cubicBezTo>
                    <a:pt x="2404" y="2254"/>
                    <a:pt x="2404" y="2255"/>
                    <a:pt x="2405" y="2255"/>
                  </a:cubicBezTo>
                  <a:cubicBezTo>
                    <a:pt x="2405" y="2255"/>
                    <a:pt x="2405" y="2255"/>
                    <a:pt x="2684" y="2482"/>
                  </a:cubicBezTo>
                  <a:cubicBezTo>
                    <a:pt x="2685" y="2482"/>
                    <a:pt x="2685" y="2483"/>
                    <a:pt x="2686" y="2483"/>
                  </a:cubicBezTo>
                  <a:cubicBezTo>
                    <a:pt x="2685" y="2485"/>
                    <a:pt x="2684" y="2486"/>
                    <a:pt x="2683" y="2487"/>
                  </a:cubicBezTo>
                  <a:cubicBezTo>
                    <a:pt x="2682" y="2489"/>
                    <a:pt x="2681" y="2490"/>
                    <a:pt x="2680" y="2491"/>
                  </a:cubicBezTo>
                  <a:cubicBezTo>
                    <a:pt x="2680" y="2491"/>
                    <a:pt x="2680" y="2491"/>
                    <a:pt x="2679" y="2491"/>
                  </a:cubicBezTo>
                  <a:cubicBezTo>
                    <a:pt x="2679" y="2491"/>
                    <a:pt x="2679" y="2491"/>
                    <a:pt x="2679" y="2491"/>
                  </a:cubicBezTo>
                  <a:cubicBezTo>
                    <a:pt x="2674" y="2502"/>
                    <a:pt x="2671" y="2512"/>
                    <a:pt x="2671" y="2524"/>
                  </a:cubicBezTo>
                  <a:cubicBezTo>
                    <a:pt x="2672" y="2524"/>
                    <a:pt x="2672" y="2524"/>
                    <a:pt x="2672" y="2524"/>
                  </a:cubicBezTo>
                  <a:cubicBezTo>
                    <a:pt x="2672" y="2536"/>
                    <a:pt x="2676" y="2546"/>
                    <a:pt x="2681" y="2557"/>
                  </a:cubicBezTo>
                  <a:cubicBezTo>
                    <a:pt x="2681" y="2557"/>
                    <a:pt x="2679" y="2558"/>
                    <a:pt x="2679" y="2558"/>
                  </a:cubicBezTo>
                  <a:cubicBezTo>
                    <a:pt x="2399" y="2785"/>
                    <a:pt x="2399" y="2785"/>
                    <a:pt x="2399" y="2785"/>
                  </a:cubicBezTo>
                  <a:cubicBezTo>
                    <a:pt x="2398" y="2786"/>
                    <a:pt x="2397" y="2787"/>
                    <a:pt x="2396" y="2788"/>
                  </a:cubicBezTo>
                  <a:cubicBezTo>
                    <a:pt x="2395" y="2787"/>
                    <a:pt x="2394" y="2786"/>
                    <a:pt x="2393" y="2785"/>
                  </a:cubicBezTo>
                  <a:cubicBezTo>
                    <a:pt x="2114" y="2558"/>
                    <a:pt x="2114" y="2558"/>
                    <a:pt x="2114" y="2558"/>
                  </a:cubicBezTo>
                  <a:cubicBezTo>
                    <a:pt x="2113" y="2558"/>
                    <a:pt x="2112" y="2557"/>
                    <a:pt x="2112" y="2557"/>
                  </a:cubicBezTo>
                  <a:cubicBezTo>
                    <a:pt x="2111" y="2558"/>
                    <a:pt x="2110" y="2559"/>
                    <a:pt x="2109" y="2561"/>
                  </a:cubicBezTo>
                  <a:cubicBezTo>
                    <a:pt x="2108" y="2562"/>
                    <a:pt x="2107" y="2563"/>
                    <a:pt x="2106" y="2565"/>
                  </a:cubicBezTo>
                  <a:cubicBezTo>
                    <a:pt x="2105" y="2566"/>
                    <a:pt x="2104" y="2567"/>
                    <a:pt x="2103" y="2569"/>
                  </a:cubicBezTo>
                  <a:cubicBezTo>
                    <a:pt x="2104" y="2569"/>
                    <a:pt x="2104" y="2570"/>
                    <a:pt x="2105" y="2570"/>
                  </a:cubicBezTo>
                  <a:cubicBezTo>
                    <a:pt x="2384" y="2797"/>
                    <a:pt x="2384" y="2797"/>
                    <a:pt x="2384" y="2797"/>
                  </a:cubicBezTo>
                  <a:cubicBezTo>
                    <a:pt x="2385" y="2797"/>
                    <a:pt x="2385" y="2798"/>
                    <a:pt x="2386" y="2798"/>
                  </a:cubicBezTo>
                  <a:cubicBezTo>
                    <a:pt x="2385" y="2801"/>
                    <a:pt x="2384" y="2802"/>
                    <a:pt x="2383" y="2803"/>
                  </a:cubicBezTo>
                  <a:cubicBezTo>
                    <a:pt x="2382" y="2805"/>
                    <a:pt x="2381" y="2806"/>
                    <a:pt x="2380" y="2807"/>
                  </a:cubicBezTo>
                  <a:cubicBezTo>
                    <a:pt x="2375" y="2817"/>
                    <a:pt x="2372" y="2828"/>
                    <a:pt x="2372" y="2839"/>
                  </a:cubicBezTo>
                  <a:cubicBezTo>
                    <a:pt x="2372" y="2851"/>
                    <a:pt x="2375" y="2862"/>
                    <a:pt x="2380" y="2872"/>
                  </a:cubicBezTo>
                  <a:cubicBezTo>
                    <a:pt x="2380" y="2872"/>
                    <a:pt x="2379" y="2873"/>
                    <a:pt x="2378" y="2873"/>
                  </a:cubicBezTo>
                  <a:cubicBezTo>
                    <a:pt x="2099" y="3100"/>
                    <a:pt x="2099" y="3100"/>
                    <a:pt x="2099" y="3100"/>
                  </a:cubicBezTo>
                  <a:cubicBezTo>
                    <a:pt x="2098" y="3101"/>
                    <a:pt x="2097" y="3102"/>
                    <a:pt x="2096" y="3103"/>
                  </a:cubicBezTo>
                  <a:cubicBezTo>
                    <a:pt x="2095" y="3102"/>
                    <a:pt x="2094" y="3101"/>
                    <a:pt x="2093" y="3100"/>
                  </a:cubicBezTo>
                  <a:cubicBezTo>
                    <a:pt x="1813" y="2873"/>
                    <a:pt x="1813" y="2873"/>
                    <a:pt x="1813" y="2873"/>
                  </a:cubicBezTo>
                  <a:cubicBezTo>
                    <a:pt x="1812" y="2873"/>
                    <a:pt x="1811" y="2872"/>
                    <a:pt x="1811" y="2872"/>
                  </a:cubicBezTo>
                  <a:cubicBezTo>
                    <a:pt x="1810" y="2873"/>
                    <a:pt x="1809" y="2874"/>
                    <a:pt x="1808" y="2876"/>
                  </a:cubicBezTo>
                  <a:cubicBezTo>
                    <a:pt x="1807" y="2877"/>
                    <a:pt x="1806" y="2878"/>
                    <a:pt x="1805" y="2880"/>
                  </a:cubicBezTo>
                  <a:cubicBezTo>
                    <a:pt x="1804" y="2881"/>
                    <a:pt x="1803" y="2883"/>
                    <a:pt x="1802" y="2885"/>
                  </a:cubicBezTo>
                  <a:cubicBezTo>
                    <a:pt x="1803" y="2885"/>
                    <a:pt x="1803" y="2886"/>
                    <a:pt x="1804" y="2886"/>
                  </a:cubicBezTo>
                  <a:cubicBezTo>
                    <a:pt x="2084" y="3113"/>
                    <a:pt x="2084" y="3113"/>
                    <a:pt x="2084" y="3113"/>
                  </a:cubicBezTo>
                  <a:cubicBezTo>
                    <a:pt x="2085" y="3113"/>
                    <a:pt x="2085" y="3114"/>
                    <a:pt x="2086" y="3114"/>
                  </a:cubicBezTo>
                  <a:cubicBezTo>
                    <a:pt x="2085" y="3116"/>
                    <a:pt x="2084" y="3117"/>
                    <a:pt x="2083" y="3118"/>
                  </a:cubicBezTo>
                  <a:cubicBezTo>
                    <a:pt x="2082" y="3120"/>
                    <a:pt x="2081" y="3121"/>
                    <a:pt x="2080" y="3122"/>
                  </a:cubicBezTo>
                  <a:cubicBezTo>
                    <a:pt x="2075" y="3133"/>
                    <a:pt x="2072" y="3143"/>
                    <a:pt x="2072" y="3155"/>
                  </a:cubicBezTo>
                  <a:cubicBezTo>
                    <a:pt x="2072" y="3166"/>
                    <a:pt x="2075" y="3177"/>
                    <a:pt x="2080" y="3187"/>
                  </a:cubicBezTo>
                  <a:cubicBezTo>
                    <a:pt x="2080" y="3187"/>
                    <a:pt x="2079" y="3188"/>
                    <a:pt x="2078" y="3188"/>
                  </a:cubicBezTo>
                  <a:cubicBezTo>
                    <a:pt x="1798" y="3416"/>
                    <a:pt x="1798" y="3416"/>
                    <a:pt x="1798" y="3416"/>
                  </a:cubicBezTo>
                  <a:cubicBezTo>
                    <a:pt x="1797" y="3417"/>
                    <a:pt x="1796" y="3418"/>
                    <a:pt x="1795" y="3419"/>
                  </a:cubicBezTo>
                  <a:cubicBezTo>
                    <a:pt x="1794" y="3418"/>
                    <a:pt x="1793" y="3417"/>
                    <a:pt x="1792" y="3416"/>
                  </a:cubicBezTo>
                  <a:cubicBezTo>
                    <a:pt x="1513" y="3188"/>
                    <a:pt x="1513" y="3188"/>
                    <a:pt x="1513" y="3188"/>
                  </a:cubicBezTo>
                  <a:cubicBezTo>
                    <a:pt x="1512" y="3188"/>
                    <a:pt x="1511" y="3187"/>
                    <a:pt x="1511" y="3187"/>
                  </a:cubicBezTo>
                  <a:cubicBezTo>
                    <a:pt x="1510" y="3188"/>
                    <a:pt x="1509" y="3190"/>
                    <a:pt x="1508" y="3192"/>
                  </a:cubicBezTo>
                  <a:cubicBezTo>
                    <a:pt x="1507" y="3193"/>
                    <a:pt x="1506" y="3194"/>
                    <a:pt x="1505" y="3196"/>
                  </a:cubicBezTo>
                  <a:cubicBezTo>
                    <a:pt x="1504" y="3197"/>
                    <a:pt x="1503" y="3198"/>
                    <a:pt x="1502" y="3200"/>
                  </a:cubicBezTo>
                  <a:cubicBezTo>
                    <a:pt x="1503" y="3200"/>
                    <a:pt x="1503" y="3201"/>
                    <a:pt x="1504" y="3201"/>
                  </a:cubicBezTo>
                  <a:cubicBezTo>
                    <a:pt x="1783" y="3428"/>
                    <a:pt x="1783" y="3428"/>
                    <a:pt x="1783" y="3428"/>
                  </a:cubicBezTo>
                  <a:cubicBezTo>
                    <a:pt x="1784" y="3428"/>
                    <a:pt x="1784" y="3429"/>
                    <a:pt x="1785" y="3429"/>
                  </a:cubicBezTo>
                  <a:cubicBezTo>
                    <a:pt x="1784" y="3431"/>
                    <a:pt x="1783" y="3432"/>
                    <a:pt x="1782" y="3433"/>
                  </a:cubicBezTo>
                  <a:cubicBezTo>
                    <a:pt x="1781" y="3436"/>
                    <a:pt x="1780" y="3437"/>
                    <a:pt x="1779" y="3438"/>
                  </a:cubicBezTo>
                  <a:cubicBezTo>
                    <a:pt x="1774" y="3448"/>
                    <a:pt x="1771" y="3459"/>
                    <a:pt x="1771" y="3470"/>
                  </a:cubicBezTo>
                  <a:cubicBezTo>
                    <a:pt x="1771" y="3482"/>
                    <a:pt x="1774" y="3492"/>
                    <a:pt x="1779" y="3503"/>
                  </a:cubicBezTo>
                  <a:cubicBezTo>
                    <a:pt x="1779" y="3503"/>
                    <a:pt x="1778" y="3504"/>
                    <a:pt x="1777" y="3504"/>
                  </a:cubicBezTo>
                  <a:cubicBezTo>
                    <a:pt x="1498" y="3731"/>
                    <a:pt x="1498" y="3731"/>
                    <a:pt x="1498" y="3731"/>
                  </a:cubicBezTo>
                  <a:cubicBezTo>
                    <a:pt x="1497" y="3732"/>
                    <a:pt x="1496" y="3733"/>
                    <a:pt x="1495" y="3734"/>
                  </a:cubicBezTo>
                  <a:cubicBezTo>
                    <a:pt x="1494" y="3733"/>
                    <a:pt x="1493" y="3732"/>
                    <a:pt x="1492" y="3731"/>
                  </a:cubicBezTo>
                  <a:cubicBezTo>
                    <a:pt x="1213" y="3504"/>
                    <a:pt x="1213" y="3504"/>
                    <a:pt x="1213" y="3504"/>
                  </a:cubicBezTo>
                  <a:cubicBezTo>
                    <a:pt x="1212" y="3504"/>
                    <a:pt x="1211" y="3503"/>
                    <a:pt x="1211" y="3503"/>
                  </a:cubicBezTo>
                  <a:cubicBezTo>
                    <a:pt x="1211" y="3503"/>
                    <a:pt x="1211" y="3503"/>
                    <a:pt x="1211" y="3503"/>
                  </a:cubicBezTo>
                  <a:cubicBezTo>
                    <a:pt x="1210" y="3503"/>
                    <a:pt x="1210" y="3503"/>
                    <a:pt x="1210" y="3504"/>
                  </a:cubicBezTo>
                  <a:cubicBezTo>
                    <a:pt x="1209" y="3505"/>
                    <a:pt x="1208" y="3506"/>
                    <a:pt x="1207" y="3508"/>
                  </a:cubicBezTo>
                  <a:cubicBezTo>
                    <a:pt x="1206" y="3509"/>
                    <a:pt x="1205" y="3510"/>
                    <a:pt x="1204" y="3512"/>
                  </a:cubicBezTo>
                  <a:cubicBezTo>
                    <a:pt x="1203" y="3513"/>
                    <a:pt x="1203" y="3514"/>
                    <a:pt x="1202" y="3516"/>
                  </a:cubicBezTo>
                  <a:cubicBezTo>
                    <a:pt x="1203" y="3516"/>
                    <a:pt x="1203" y="3517"/>
                    <a:pt x="1204" y="3517"/>
                  </a:cubicBezTo>
                  <a:cubicBezTo>
                    <a:pt x="1483" y="3744"/>
                    <a:pt x="1483" y="3744"/>
                    <a:pt x="1483" y="3744"/>
                  </a:cubicBezTo>
                  <a:cubicBezTo>
                    <a:pt x="1484" y="3744"/>
                    <a:pt x="1484" y="3745"/>
                    <a:pt x="1485" y="3745"/>
                  </a:cubicBezTo>
                  <a:cubicBezTo>
                    <a:pt x="1484" y="3746"/>
                    <a:pt x="1484" y="3747"/>
                    <a:pt x="1483" y="3747"/>
                  </a:cubicBezTo>
                  <a:cubicBezTo>
                    <a:pt x="1483" y="3748"/>
                    <a:pt x="1482" y="3749"/>
                    <a:pt x="1481" y="3750"/>
                  </a:cubicBezTo>
                  <a:cubicBezTo>
                    <a:pt x="1481" y="3750"/>
                    <a:pt x="1481" y="3751"/>
                    <a:pt x="1480" y="3751"/>
                  </a:cubicBezTo>
                  <a:cubicBezTo>
                    <a:pt x="1480" y="3752"/>
                    <a:pt x="1479" y="3753"/>
                    <a:pt x="1479" y="3754"/>
                  </a:cubicBezTo>
                  <a:cubicBezTo>
                    <a:pt x="1474" y="3764"/>
                    <a:pt x="1471" y="3774"/>
                    <a:pt x="1471" y="3786"/>
                  </a:cubicBezTo>
                  <a:cubicBezTo>
                    <a:pt x="1471" y="3797"/>
                    <a:pt x="1474" y="3808"/>
                    <a:pt x="1479" y="3818"/>
                  </a:cubicBezTo>
                  <a:cubicBezTo>
                    <a:pt x="1479" y="3818"/>
                    <a:pt x="1478" y="3819"/>
                    <a:pt x="1477" y="3819"/>
                  </a:cubicBezTo>
                  <a:cubicBezTo>
                    <a:pt x="1198" y="4046"/>
                    <a:pt x="1198" y="4046"/>
                    <a:pt x="1198" y="4046"/>
                  </a:cubicBezTo>
                  <a:cubicBezTo>
                    <a:pt x="1197" y="4047"/>
                    <a:pt x="1196" y="4048"/>
                    <a:pt x="1195" y="4050"/>
                  </a:cubicBezTo>
                  <a:cubicBezTo>
                    <a:pt x="1194" y="4048"/>
                    <a:pt x="1193" y="4047"/>
                    <a:pt x="1192" y="4046"/>
                  </a:cubicBezTo>
                  <a:cubicBezTo>
                    <a:pt x="912" y="3819"/>
                    <a:pt x="912" y="3819"/>
                    <a:pt x="912" y="3819"/>
                  </a:cubicBezTo>
                  <a:cubicBezTo>
                    <a:pt x="911" y="3819"/>
                    <a:pt x="911" y="3819"/>
                    <a:pt x="911" y="3818"/>
                  </a:cubicBezTo>
                  <a:cubicBezTo>
                    <a:pt x="910" y="3819"/>
                    <a:pt x="910" y="3819"/>
                    <a:pt x="910" y="3819"/>
                  </a:cubicBezTo>
                  <a:cubicBezTo>
                    <a:pt x="909" y="3820"/>
                    <a:pt x="908" y="3821"/>
                    <a:pt x="907" y="3824"/>
                  </a:cubicBezTo>
                  <a:cubicBezTo>
                    <a:pt x="906" y="3825"/>
                    <a:pt x="905" y="3826"/>
                    <a:pt x="904" y="3828"/>
                  </a:cubicBezTo>
                  <a:cubicBezTo>
                    <a:pt x="903" y="3829"/>
                    <a:pt x="903" y="3830"/>
                    <a:pt x="902" y="3831"/>
                  </a:cubicBezTo>
                  <a:cubicBezTo>
                    <a:pt x="902" y="3831"/>
                    <a:pt x="902" y="3832"/>
                    <a:pt x="903" y="3832"/>
                  </a:cubicBezTo>
                  <a:cubicBezTo>
                    <a:pt x="1183" y="4059"/>
                    <a:pt x="1183" y="4059"/>
                    <a:pt x="1183" y="4059"/>
                  </a:cubicBezTo>
                  <a:cubicBezTo>
                    <a:pt x="1184" y="4059"/>
                    <a:pt x="1184" y="4060"/>
                    <a:pt x="1185" y="4060"/>
                  </a:cubicBezTo>
                  <a:cubicBezTo>
                    <a:pt x="1184" y="4061"/>
                    <a:pt x="1184" y="4061"/>
                    <a:pt x="1184" y="4061"/>
                  </a:cubicBezTo>
                  <a:cubicBezTo>
                    <a:pt x="1184" y="4061"/>
                    <a:pt x="1184" y="4061"/>
                    <a:pt x="1184" y="4061"/>
                  </a:cubicBezTo>
                  <a:cubicBezTo>
                    <a:pt x="1183" y="4063"/>
                    <a:pt x="1182" y="4064"/>
                    <a:pt x="1181" y="4066"/>
                  </a:cubicBezTo>
                  <a:cubicBezTo>
                    <a:pt x="1180" y="4068"/>
                    <a:pt x="1179" y="4069"/>
                    <a:pt x="1178" y="4070"/>
                  </a:cubicBezTo>
                  <a:cubicBezTo>
                    <a:pt x="1178" y="4070"/>
                    <a:pt x="1178" y="4070"/>
                    <a:pt x="1178" y="4070"/>
                  </a:cubicBezTo>
                  <a:cubicBezTo>
                    <a:pt x="1173" y="4080"/>
                    <a:pt x="1171" y="4090"/>
                    <a:pt x="1171" y="4101"/>
                  </a:cubicBezTo>
                  <a:cubicBezTo>
                    <a:pt x="1171" y="4113"/>
                    <a:pt x="1174" y="4123"/>
                    <a:pt x="1179" y="4134"/>
                  </a:cubicBezTo>
                  <a:cubicBezTo>
                    <a:pt x="1179" y="4134"/>
                    <a:pt x="1178" y="4135"/>
                    <a:pt x="1177" y="4135"/>
                  </a:cubicBezTo>
                  <a:cubicBezTo>
                    <a:pt x="897" y="4362"/>
                    <a:pt x="897" y="4362"/>
                    <a:pt x="897" y="4362"/>
                  </a:cubicBezTo>
                  <a:cubicBezTo>
                    <a:pt x="896" y="4363"/>
                    <a:pt x="895" y="4364"/>
                    <a:pt x="894" y="4365"/>
                  </a:cubicBezTo>
                  <a:cubicBezTo>
                    <a:pt x="894" y="4365"/>
                    <a:pt x="894" y="4366"/>
                    <a:pt x="894" y="4366"/>
                  </a:cubicBezTo>
                  <a:cubicBezTo>
                    <a:pt x="893" y="4365"/>
                    <a:pt x="892" y="4364"/>
                    <a:pt x="891" y="4363"/>
                  </a:cubicBezTo>
                  <a:cubicBezTo>
                    <a:pt x="612" y="4136"/>
                    <a:pt x="612" y="4136"/>
                    <a:pt x="612" y="4136"/>
                  </a:cubicBezTo>
                  <a:cubicBezTo>
                    <a:pt x="611" y="4136"/>
                    <a:pt x="610" y="4135"/>
                    <a:pt x="610" y="4135"/>
                  </a:cubicBezTo>
                  <a:cubicBezTo>
                    <a:pt x="609" y="4136"/>
                    <a:pt x="608" y="4137"/>
                    <a:pt x="607" y="4139"/>
                  </a:cubicBezTo>
                  <a:cubicBezTo>
                    <a:pt x="606" y="4140"/>
                    <a:pt x="605" y="4141"/>
                    <a:pt x="604" y="4143"/>
                  </a:cubicBezTo>
                  <a:cubicBezTo>
                    <a:pt x="603" y="4144"/>
                    <a:pt x="602" y="4145"/>
                    <a:pt x="601" y="4147"/>
                  </a:cubicBezTo>
                  <a:cubicBezTo>
                    <a:pt x="602" y="4147"/>
                    <a:pt x="602" y="4148"/>
                    <a:pt x="603" y="4148"/>
                  </a:cubicBezTo>
                  <a:cubicBezTo>
                    <a:pt x="603" y="4148"/>
                    <a:pt x="603" y="4148"/>
                    <a:pt x="877" y="4371"/>
                  </a:cubicBezTo>
                  <a:cubicBezTo>
                    <a:pt x="878" y="4372"/>
                    <a:pt x="878" y="4372"/>
                    <a:pt x="879" y="4373"/>
                  </a:cubicBezTo>
                  <a:cubicBezTo>
                    <a:pt x="879" y="4373"/>
                    <a:pt x="880" y="4373"/>
                    <a:pt x="880" y="4374"/>
                  </a:cubicBezTo>
                  <a:cubicBezTo>
                    <a:pt x="880" y="4374"/>
                    <a:pt x="880" y="4374"/>
                    <a:pt x="880" y="4374"/>
                  </a:cubicBezTo>
                  <a:cubicBezTo>
                    <a:pt x="881" y="4374"/>
                    <a:pt x="881" y="4374"/>
                    <a:pt x="881" y="4375"/>
                  </a:cubicBezTo>
                  <a:cubicBezTo>
                    <a:pt x="882" y="4375"/>
                    <a:pt x="882" y="4375"/>
                    <a:pt x="882" y="4375"/>
                  </a:cubicBezTo>
                  <a:cubicBezTo>
                    <a:pt x="882" y="4375"/>
                    <a:pt x="882" y="4375"/>
                    <a:pt x="882" y="4375"/>
                  </a:cubicBezTo>
                  <a:cubicBezTo>
                    <a:pt x="882" y="4375"/>
                    <a:pt x="882" y="4375"/>
                    <a:pt x="882" y="4375"/>
                  </a:cubicBezTo>
                  <a:cubicBezTo>
                    <a:pt x="883" y="4375"/>
                    <a:pt x="883" y="4376"/>
                    <a:pt x="884" y="4376"/>
                  </a:cubicBezTo>
                  <a:cubicBezTo>
                    <a:pt x="883" y="4378"/>
                    <a:pt x="882" y="4380"/>
                    <a:pt x="881" y="4381"/>
                  </a:cubicBezTo>
                  <a:cubicBezTo>
                    <a:pt x="880" y="4383"/>
                    <a:pt x="879" y="4384"/>
                    <a:pt x="878" y="4385"/>
                  </a:cubicBezTo>
                  <a:cubicBezTo>
                    <a:pt x="873" y="4395"/>
                    <a:pt x="870" y="4406"/>
                    <a:pt x="870" y="4417"/>
                  </a:cubicBezTo>
                  <a:cubicBezTo>
                    <a:pt x="870" y="4429"/>
                    <a:pt x="873" y="4439"/>
                    <a:pt x="878" y="4450"/>
                  </a:cubicBezTo>
                  <a:cubicBezTo>
                    <a:pt x="878" y="4450"/>
                    <a:pt x="877" y="4451"/>
                    <a:pt x="876" y="4451"/>
                  </a:cubicBezTo>
                  <a:cubicBezTo>
                    <a:pt x="597" y="4678"/>
                    <a:pt x="597" y="4678"/>
                    <a:pt x="597" y="4678"/>
                  </a:cubicBezTo>
                  <a:cubicBezTo>
                    <a:pt x="596" y="4679"/>
                    <a:pt x="595" y="4680"/>
                    <a:pt x="594" y="4681"/>
                  </a:cubicBezTo>
                  <a:cubicBezTo>
                    <a:pt x="593" y="4680"/>
                    <a:pt x="592" y="4679"/>
                    <a:pt x="591" y="4678"/>
                  </a:cubicBezTo>
                  <a:cubicBezTo>
                    <a:pt x="311" y="4451"/>
                    <a:pt x="311" y="4451"/>
                    <a:pt x="311" y="4451"/>
                  </a:cubicBezTo>
                  <a:cubicBezTo>
                    <a:pt x="310" y="4451"/>
                    <a:pt x="309" y="4450"/>
                    <a:pt x="309" y="4450"/>
                  </a:cubicBezTo>
                  <a:cubicBezTo>
                    <a:pt x="308" y="4451"/>
                    <a:pt x="307" y="4452"/>
                    <a:pt x="306" y="4454"/>
                  </a:cubicBezTo>
                  <a:cubicBezTo>
                    <a:pt x="305" y="4455"/>
                    <a:pt x="304" y="4456"/>
                    <a:pt x="303" y="4458"/>
                  </a:cubicBezTo>
                  <a:cubicBezTo>
                    <a:pt x="302" y="4459"/>
                    <a:pt x="301" y="4460"/>
                    <a:pt x="300" y="4463"/>
                  </a:cubicBezTo>
                  <a:cubicBezTo>
                    <a:pt x="301" y="4463"/>
                    <a:pt x="301" y="4464"/>
                    <a:pt x="302" y="4464"/>
                  </a:cubicBezTo>
                  <a:cubicBezTo>
                    <a:pt x="302" y="4464"/>
                    <a:pt x="302" y="4464"/>
                    <a:pt x="582" y="4691"/>
                  </a:cubicBezTo>
                  <a:cubicBezTo>
                    <a:pt x="583" y="4691"/>
                    <a:pt x="583" y="4692"/>
                    <a:pt x="584" y="4692"/>
                  </a:cubicBezTo>
                  <a:cubicBezTo>
                    <a:pt x="583" y="4694"/>
                    <a:pt x="582" y="4695"/>
                    <a:pt x="581" y="4696"/>
                  </a:cubicBezTo>
                  <a:cubicBezTo>
                    <a:pt x="580" y="4698"/>
                    <a:pt x="579" y="4699"/>
                    <a:pt x="578" y="4700"/>
                  </a:cubicBezTo>
                  <a:cubicBezTo>
                    <a:pt x="578" y="4700"/>
                    <a:pt x="578" y="4700"/>
                    <a:pt x="578" y="4700"/>
                  </a:cubicBezTo>
                  <a:cubicBezTo>
                    <a:pt x="578" y="4700"/>
                    <a:pt x="578" y="4700"/>
                    <a:pt x="578" y="4700"/>
                  </a:cubicBezTo>
                  <a:cubicBezTo>
                    <a:pt x="573" y="4711"/>
                    <a:pt x="570" y="4721"/>
                    <a:pt x="570" y="4733"/>
                  </a:cubicBezTo>
                  <a:cubicBezTo>
                    <a:pt x="570" y="4744"/>
                    <a:pt x="573" y="4755"/>
                    <a:pt x="578" y="4765"/>
                  </a:cubicBezTo>
                  <a:cubicBezTo>
                    <a:pt x="578" y="4765"/>
                    <a:pt x="577" y="4766"/>
                    <a:pt x="576" y="4766"/>
                  </a:cubicBezTo>
                  <a:cubicBezTo>
                    <a:pt x="296" y="4993"/>
                    <a:pt x="296" y="4993"/>
                    <a:pt x="296" y="4993"/>
                  </a:cubicBezTo>
                  <a:cubicBezTo>
                    <a:pt x="295" y="4994"/>
                    <a:pt x="294" y="4996"/>
                    <a:pt x="293" y="4997"/>
                  </a:cubicBezTo>
                  <a:cubicBezTo>
                    <a:pt x="292" y="4996"/>
                    <a:pt x="291" y="4994"/>
                    <a:pt x="290" y="4993"/>
                  </a:cubicBezTo>
                  <a:cubicBezTo>
                    <a:pt x="11" y="4766"/>
                    <a:pt x="11" y="4766"/>
                    <a:pt x="11" y="4766"/>
                  </a:cubicBezTo>
                  <a:cubicBezTo>
                    <a:pt x="10" y="4766"/>
                    <a:pt x="9" y="4765"/>
                    <a:pt x="9" y="4765"/>
                  </a:cubicBezTo>
                  <a:cubicBezTo>
                    <a:pt x="8" y="4766"/>
                    <a:pt x="7" y="4767"/>
                    <a:pt x="6" y="4770"/>
                  </a:cubicBezTo>
                  <a:cubicBezTo>
                    <a:pt x="5" y="4771"/>
                    <a:pt x="4" y="4772"/>
                    <a:pt x="3" y="4774"/>
                  </a:cubicBezTo>
                  <a:cubicBezTo>
                    <a:pt x="2" y="4775"/>
                    <a:pt x="1" y="4776"/>
                    <a:pt x="0" y="4778"/>
                  </a:cubicBezTo>
                  <a:cubicBezTo>
                    <a:pt x="1" y="4778"/>
                    <a:pt x="1" y="4779"/>
                    <a:pt x="2" y="4779"/>
                  </a:cubicBezTo>
                  <a:cubicBezTo>
                    <a:pt x="2" y="4779"/>
                    <a:pt x="2" y="4779"/>
                    <a:pt x="281" y="5006"/>
                  </a:cubicBezTo>
                  <a:cubicBezTo>
                    <a:pt x="282" y="5006"/>
                    <a:pt x="282" y="5007"/>
                    <a:pt x="283" y="5007"/>
                  </a:cubicBezTo>
                  <a:cubicBezTo>
                    <a:pt x="282" y="5009"/>
                    <a:pt x="281" y="5010"/>
                    <a:pt x="280" y="5011"/>
                  </a:cubicBezTo>
                  <a:cubicBezTo>
                    <a:pt x="279" y="5013"/>
                    <a:pt x="278" y="5014"/>
                    <a:pt x="277" y="5015"/>
                  </a:cubicBezTo>
                  <a:cubicBezTo>
                    <a:pt x="277" y="5015"/>
                    <a:pt x="277" y="5015"/>
                    <a:pt x="277" y="5015"/>
                  </a:cubicBezTo>
                  <a:cubicBezTo>
                    <a:pt x="277" y="5015"/>
                    <a:pt x="277" y="5015"/>
                    <a:pt x="277" y="5015"/>
                  </a:cubicBezTo>
                  <a:cubicBezTo>
                    <a:pt x="272" y="5026"/>
                    <a:pt x="269" y="5037"/>
                    <a:pt x="269" y="5048"/>
                  </a:cubicBezTo>
                  <a:cubicBezTo>
                    <a:pt x="274" y="5048"/>
                    <a:pt x="274" y="5048"/>
                    <a:pt x="274" y="5048"/>
                  </a:cubicBezTo>
                  <a:cubicBezTo>
                    <a:pt x="278" y="5048"/>
                    <a:pt x="278" y="5048"/>
                    <a:pt x="278" y="5048"/>
                  </a:cubicBezTo>
                  <a:cubicBezTo>
                    <a:pt x="283" y="5048"/>
                    <a:pt x="283" y="5048"/>
                    <a:pt x="283" y="5048"/>
                  </a:cubicBezTo>
                  <a:cubicBezTo>
                    <a:pt x="283" y="5042"/>
                    <a:pt x="285" y="5034"/>
                    <a:pt x="287" y="5028"/>
                  </a:cubicBezTo>
                  <a:cubicBezTo>
                    <a:pt x="288" y="5027"/>
                    <a:pt x="289" y="5025"/>
                    <a:pt x="290" y="5023"/>
                  </a:cubicBezTo>
                  <a:cubicBezTo>
                    <a:pt x="291" y="5022"/>
                    <a:pt x="292" y="5020"/>
                    <a:pt x="293" y="5019"/>
                  </a:cubicBezTo>
                  <a:cubicBezTo>
                    <a:pt x="294" y="5018"/>
                    <a:pt x="295" y="5015"/>
                    <a:pt x="296" y="5014"/>
                  </a:cubicBezTo>
                  <a:cubicBezTo>
                    <a:pt x="297" y="5013"/>
                    <a:pt x="298" y="5012"/>
                    <a:pt x="300" y="5010"/>
                  </a:cubicBezTo>
                  <a:cubicBezTo>
                    <a:pt x="301" y="5009"/>
                    <a:pt x="302" y="5008"/>
                    <a:pt x="303" y="5007"/>
                  </a:cubicBezTo>
                  <a:cubicBezTo>
                    <a:pt x="304" y="5007"/>
                    <a:pt x="304" y="5006"/>
                    <a:pt x="305" y="5006"/>
                  </a:cubicBezTo>
                  <a:cubicBezTo>
                    <a:pt x="343" y="4975"/>
                    <a:pt x="376" y="4948"/>
                    <a:pt x="405" y="4925"/>
                  </a:cubicBezTo>
                  <a:cubicBezTo>
                    <a:pt x="445" y="4892"/>
                    <a:pt x="503" y="4845"/>
                    <a:pt x="585" y="4779"/>
                  </a:cubicBezTo>
                  <a:cubicBezTo>
                    <a:pt x="586" y="4779"/>
                    <a:pt x="586" y="4778"/>
                    <a:pt x="587" y="4778"/>
                  </a:cubicBezTo>
                  <a:cubicBezTo>
                    <a:pt x="588" y="4776"/>
                    <a:pt x="589" y="4774"/>
                    <a:pt x="591" y="4773"/>
                  </a:cubicBezTo>
                  <a:cubicBezTo>
                    <a:pt x="592" y="4772"/>
                    <a:pt x="593" y="4771"/>
                    <a:pt x="594" y="4770"/>
                  </a:cubicBezTo>
                  <a:cubicBezTo>
                    <a:pt x="595" y="4769"/>
                    <a:pt x="596" y="4767"/>
                    <a:pt x="597" y="4766"/>
                  </a:cubicBezTo>
                  <a:cubicBezTo>
                    <a:pt x="598" y="4765"/>
                    <a:pt x="599" y="4763"/>
                    <a:pt x="600" y="4762"/>
                  </a:cubicBezTo>
                  <a:cubicBezTo>
                    <a:pt x="601" y="4760"/>
                    <a:pt x="602" y="4759"/>
                    <a:pt x="603" y="4756"/>
                  </a:cubicBezTo>
                  <a:cubicBezTo>
                    <a:pt x="605" y="4753"/>
                    <a:pt x="606" y="4749"/>
                    <a:pt x="607" y="47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5" name="Freeform 132"/>
            <p:cNvSpPr>
              <a:spLocks/>
            </p:cNvSpPr>
            <p:nvPr/>
          </p:nvSpPr>
          <p:spPr bwMode="auto">
            <a:xfrm>
              <a:off x="-46038" y="1674813"/>
              <a:ext cx="3059113" cy="3195637"/>
            </a:xfrm>
            <a:custGeom>
              <a:avLst/>
              <a:gdLst>
                <a:gd name="T0" fmla="*/ 295 w 4806"/>
                <a:gd name="T1" fmla="*/ 4713 h 5019"/>
                <a:gd name="T2" fmla="*/ 604 w 4806"/>
                <a:gd name="T3" fmla="*/ 4451 h 5019"/>
                <a:gd name="T4" fmla="*/ 591 w 4806"/>
                <a:gd name="T5" fmla="*/ 4417 h 5019"/>
                <a:gd name="T6" fmla="*/ 899 w 4806"/>
                <a:gd name="T7" fmla="*/ 4143 h 5019"/>
                <a:gd name="T8" fmla="*/ 896 w 4806"/>
                <a:gd name="T9" fmla="*/ 4122 h 5019"/>
                <a:gd name="T10" fmla="*/ 1193 w 4806"/>
                <a:gd name="T11" fmla="*/ 3833 h 5019"/>
                <a:gd name="T12" fmla="*/ 1202 w 4806"/>
                <a:gd name="T13" fmla="*/ 3786 h 5019"/>
                <a:gd name="T14" fmla="*/ 1214 w 4806"/>
                <a:gd name="T15" fmla="*/ 3744 h 5019"/>
                <a:gd name="T16" fmla="*/ 1512 w 4806"/>
                <a:gd name="T17" fmla="*/ 3447 h 5019"/>
                <a:gd name="T18" fmla="*/ 1503 w 4806"/>
                <a:gd name="T19" fmla="*/ 3441 h 5019"/>
                <a:gd name="T20" fmla="*/ 1812 w 4806"/>
                <a:gd name="T21" fmla="*/ 3179 h 5019"/>
                <a:gd name="T22" fmla="*/ 1797 w 4806"/>
                <a:gd name="T23" fmla="*/ 3135 h 5019"/>
                <a:gd name="T24" fmla="*/ 2107 w 4806"/>
                <a:gd name="T25" fmla="*/ 2873 h 5019"/>
                <a:gd name="T26" fmla="*/ 2094 w 4806"/>
                <a:gd name="T27" fmla="*/ 2840 h 5019"/>
                <a:gd name="T28" fmla="*/ 2401 w 4806"/>
                <a:gd name="T29" fmla="*/ 2565 h 5019"/>
                <a:gd name="T30" fmla="*/ 2394 w 4806"/>
                <a:gd name="T31" fmla="*/ 2524 h 5019"/>
                <a:gd name="T32" fmla="*/ 2701 w 4806"/>
                <a:gd name="T33" fmla="*/ 2250 h 5019"/>
                <a:gd name="T34" fmla="*/ 2698 w 4806"/>
                <a:gd name="T35" fmla="*/ 2229 h 5019"/>
                <a:gd name="T36" fmla="*/ 2996 w 4806"/>
                <a:gd name="T37" fmla="*/ 1939 h 5019"/>
                <a:gd name="T38" fmla="*/ 3005 w 4806"/>
                <a:gd name="T39" fmla="*/ 1893 h 5019"/>
                <a:gd name="T40" fmla="*/ 3015 w 4806"/>
                <a:gd name="T41" fmla="*/ 1852 h 5019"/>
                <a:gd name="T42" fmla="*/ 3311 w 4806"/>
                <a:gd name="T43" fmla="*/ 1558 h 5019"/>
                <a:gd name="T44" fmla="*/ 3308 w 4806"/>
                <a:gd name="T45" fmla="*/ 1544 h 5019"/>
                <a:gd name="T46" fmla="*/ 3611 w 4806"/>
                <a:gd name="T47" fmla="*/ 1292 h 5019"/>
                <a:gd name="T48" fmla="*/ 3602 w 4806"/>
                <a:gd name="T49" fmla="*/ 1237 h 5019"/>
                <a:gd name="T50" fmla="*/ 3908 w 4806"/>
                <a:gd name="T51" fmla="*/ 980 h 5019"/>
                <a:gd name="T52" fmla="*/ 3895 w 4806"/>
                <a:gd name="T53" fmla="*/ 947 h 5019"/>
                <a:gd name="T54" fmla="*/ 4202 w 4806"/>
                <a:gd name="T55" fmla="*/ 672 h 5019"/>
                <a:gd name="T56" fmla="*/ 4199 w 4806"/>
                <a:gd name="T57" fmla="*/ 651 h 5019"/>
                <a:gd name="T58" fmla="*/ 4497 w 4806"/>
                <a:gd name="T59" fmla="*/ 362 h 5019"/>
                <a:gd name="T60" fmla="*/ 4506 w 4806"/>
                <a:gd name="T61" fmla="*/ 316 h 5019"/>
                <a:gd name="T62" fmla="*/ 4516 w 4806"/>
                <a:gd name="T63" fmla="*/ 275 h 5019"/>
                <a:gd name="T64" fmla="*/ 4805 w 4806"/>
                <a:gd name="T65" fmla="*/ 7 h 5019"/>
                <a:gd name="T66" fmla="*/ 4502 w 4806"/>
                <a:gd name="T67" fmla="*/ 261 h 5019"/>
                <a:gd name="T68" fmla="*/ 4493 w 4806"/>
                <a:gd name="T69" fmla="*/ 279 h 5019"/>
                <a:gd name="T70" fmla="*/ 3918 w 4806"/>
                <a:gd name="T71" fmla="*/ 352 h 5019"/>
                <a:gd name="T72" fmla="*/ 4189 w 4806"/>
                <a:gd name="T73" fmla="*/ 664 h 5019"/>
                <a:gd name="T74" fmla="*/ 3893 w 4806"/>
                <a:gd name="T75" fmla="*/ 904 h 5019"/>
                <a:gd name="T76" fmla="*/ 3602 w 4806"/>
                <a:gd name="T77" fmla="*/ 1208 h 5019"/>
                <a:gd name="T78" fmla="*/ 3592 w 4806"/>
                <a:gd name="T79" fmla="*/ 1225 h 5019"/>
                <a:gd name="T80" fmla="*/ 3015 w 4806"/>
                <a:gd name="T81" fmla="*/ 1303 h 5019"/>
                <a:gd name="T82" fmla="*/ 3287 w 4806"/>
                <a:gd name="T83" fmla="*/ 1612 h 5019"/>
                <a:gd name="T84" fmla="*/ 2995 w 4806"/>
                <a:gd name="T85" fmla="*/ 1852 h 5019"/>
                <a:gd name="T86" fmla="*/ 2422 w 4806"/>
                <a:gd name="T87" fmla="*/ 1927 h 5019"/>
                <a:gd name="T88" fmla="*/ 2688 w 4806"/>
                <a:gd name="T89" fmla="*/ 2176 h 5019"/>
                <a:gd name="T90" fmla="*/ 2117 w 4806"/>
                <a:gd name="T91" fmla="*/ 2245 h 5019"/>
                <a:gd name="T92" fmla="*/ 2380 w 4806"/>
                <a:gd name="T93" fmla="*/ 2524 h 5019"/>
                <a:gd name="T94" fmla="*/ 1813 w 4806"/>
                <a:gd name="T95" fmla="*/ 2570 h 5019"/>
                <a:gd name="T96" fmla="*/ 1803 w 4806"/>
                <a:gd name="T97" fmla="*/ 3104 h 5019"/>
                <a:gd name="T98" fmla="*/ 1788 w 4806"/>
                <a:gd name="T99" fmla="*/ 3122 h 5019"/>
                <a:gd name="T100" fmla="*/ 1217 w 4806"/>
                <a:gd name="T101" fmla="*/ 3189 h 5019"/>
                <a:gd name="T102" fmla="*/ 1491 w 4806"/>
                <a:gd name="T103" fmla="*/ 3428 h 5019"/>
                <a:gd name="T104" fmla="*/ 1199 w 4806"/>
                <a:gd name="T105" fmla="*/ 3732 h 5019"/>
                <a:gd name="T106" fmla="*/ 1189 w 4806"/>
                <a:gd name="T107" fmla="*/ 3750 h 5019"/>
                <a:gd name="T108" fmla="*/ 611 w 4806"/>
                <a:gd name="T109" fmla="*/ 3827 h 5019"/>
                <a:gd name="T110" fmla="*/ 884 w 4806"/>
                <a:gd name="T111" fmla="*/ 4136 h 5019"/>
                <a:gd name="T112" fmla="*/ 591 w 4806"/>
                <a:gd name="T113" fmla="*/ 4376 h 5019"/>
                <a:gd name="T114" fmla="*/ 18 w 4806"/>
                <a:gd name="T115" fmla="*/ 4451 h 5019"/>
                <a:gd name="T116" fmla="*/ 285 w 4806"/>
                <a:gd name="T117" fmla="*/ 4700 h 5019"/>
                <a:gd name="T118" fmla="*/ 10 w 4806"/>
                <a:gd name="T119" fmla="*/ 5007 h 5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06" h="5019">
                  <a:moveTo>
                    <a:pt x="316" y="4733"/>
                  </a:moveTo>
                  <a:cubicBezTo>
                    <a:pt x="316" y="4725"/>
                    <a:pt x="314" y="4716"/>
                    <a:pt x="310" y="4709"/>
                  </a:cubicBezTo>
                  <a:cubicBezTo>
                    <a:pt x="309" y="4710"/>
                    <a:pt x="307" y="4712"/>
                    <a:pt x="307" y="4713"/>
                  </a:cubicBezTo>
                  <a:cubicBezTo>
                    <a:pt x="305" y="4715"/>
                    <a:pt x="304" y="4717"/>
                    <a:pt x="304" y="4719"/>
                  </a:cubicBezTo>
                  <a:cubicBezTo>
                    <a:pt x="302" y="4724"/>
                    <a:pt x="301" y="4729"/>
                    <a:pt x="301" y="4733"/>
                  </a:cubicBezTo>
                  <a:cubicBezTo>
                    <a:pt x="301" y="4737"/>
                    <a:pt x="300" y="4743"/>
                    <a:pt x="298" y="4747"/>
                  </a:cubicBezTo>
                  <a:cubicBezTo>
                    <a:pt x="298" y="4749"/>
                    <a:pt x="297" y="4751"/>
                    <a:pt x="295" y="4753"/>
                  </a:cubicBezTo>
                  <a:cubicBezTo>
                    <a:pt x="293" y="4747"/>
                    <a:pt x="291" y="4739"/>
                    <a:pt x="291" y="4733"/>
                  </a:cubicBezTo>
                  <a:cubicBezTo>
                    <a:pt x="291" y="4733"/>
                    <a:pt x="291" y="4733"/>
                    <a:pt x="291" y="4733"/>
                  </a:cubicBezTo>
                  <a:cubicBezTo>
                    <a:pt x="291" y="4733"/>
                    <a:pt x="291" y="4733"/>
                    <a:pt x="291" y="4733"/>
                  </a:cubicBezTo>
                  <a:cubicBezTo>
                    <a:pt x="291" y="4726"/>
                    <a:pt x="293" y="4719"/>
                    <a:pt x="295" y="4713"/>
                  </a:cubicBezTo>
                  <a:cubicBezTo>
                    <a:pt x="296" y="4712"/>
                    <a:pt x="297" y="4710"/>
                    <a:pt x="298" y="4707"/>
                  </a:cubicBezTo>
                  <a:cubicBezTo>
                    <a:pt x="299" y="4706"/>
                    <a:pt x="300" y="4704"/>
                    <a:pt x="301" y="4703"/>
                  </a:cubicBezTo>
                  <a:cubicBezTo>
                    <a:pt x="302" y="4702"/>
                    <a:pt x="303" y="4700"/>
                    <a:pt x="304" y="4699"/>
                  </a:cubicBezTo>
                  <a:cubicBezTo>
                    <a:pt x="305" y="4698"/>
                    <a:pt x="306" y="4697"/>
                    <a:pt x="308" y="4695"/>
                  </a:cubicBezTo>
                  <a:cubicBezTo>
                    <a:pt x="309" y="4694"/>
                    <a:pt x="310" y="4693"/>
                    <a:pt x="311" y="4692"/>
                  </a:cubicBezTo>
                  <a:cubicBezTo>
                    <a:pt x="312" y="4692"/>
                    <a:pt x="312" y="4691"/>
                    <a:pt x="313" y="4691"/>
                  </a:cubicBezTo>
                  <a:cubicBezTo>
                    <a:pt x="313" y="4691"/>
                    <a:pt x="313" y="4691"/>
                    <a:pt x="592" y="4463"/>
                  </a:cubicBezTo>
                  <a:cubicBezTo>
                    <a:pt x="593" y="4463"/>
                    <a:pt x="593" y="4462"/>
                    <a:pt x="594" y="4462"/>
                  </a:cubicBezTo>
                  <a:cubicBezTo>
                    <a:pt x="595" y="4461"/>
                    <a:pt x="596" y="4459"/>
                    <a:pt x="598" y="4458"/>
                  </a:cubicBezTo>
                  <a:cubicBezTo>
                    <a:pt x="599" y="4457"/>
                    <a:pt x="600" y="4456"/>
                    <a:pt x="601" y="4455"/>
                  </a:cubicBezTo>
                  <a:cubicBezTo>
                    <a:pt x="602" y="4454"/>
                    <a:pt x="603" y="4452"/>
                    <a:pt x="604" y="4451"/>
                  </a:cubicBezTo>
                  <a:cubicBezTo>
                    <a:pt x="605" y="4450"/>
                    <a:pt x="606" y="4448"/>
                    <a:pt x="607" y="4447"/>
                  </a:cubicBezTo>
                  <a:cubicBezTo>
                    <a:pt x="608" y="4445"/>
                    <a:pt x="609" y="4444"/>
                    <a:pt x="610" y="4441"/>
                  </a:cubicBezTo>
                  <a:cubicBezTo>
                    <a:pt x="614" y="4434"/>
                    <a:pt x="616" y="4426"/>
                    <a:pt x="616" y="4417"/>
                  </a:cubicBezTo>
                  <a:cubicBezTo>
                    <a:pt x="616" y="4409"/>
                    <a:pt x="614" y="4401"/>
                    <a:pt x="610" y="4393"/>
                  </a:cubicBezTo>
                  <a:cubicBezTo>
                    <a:pt x="609" y="4394"/>
                    <a:pt x="607" y="4396"/>
                    <a:pt x="607" y="4398"/>
                  </a:cubicBezTo>
                  <a:cubicBezTo>
                    <a:pt x="605" y="4400"/>
                    <a:pt x="604" y="4402"/>
                    <a:pt x="604" y="4404"/>
                  </a:cubicBezTo>
                  <a:cubicBezTo>
                    <a:pt x="602" y="4408"/>
                    <a:pt x="601" y="4413"/>
                    <a:pt x="601" y="4418"/>
                  </a:cubicBezTo>
                  <a:cubicBezTo>
                    <a:pt x="601" y="4422"/>
                    <a:pt x="600" y="4427"/>
                    <a:pt x="598" y="4431"/>
                  </a:cubicBezTo>
                  <a:cubicBezTo>
                    <a:pt x="598" y="4433"/>
                    <a:pt x="597" y="4435"/>
                    <a:pt x="595" y="4438"/>
                  </a:cubicBezTo>
                  <a:cubicBezTo>
                    <a:pt x="593" y="4431"/>
                    <a:pt x="591" y="4424"/>
                    <a:pt x="591" y="4418"/>
                  </a:cubicBezTo>
                  <a:cubicBezTo>
                    <a:pt x="591" y="4417"/>
                    <a:pt x="591" y="4417"/>
                    <a:pt x="591" y="4417"/>
                  </a:cubicBezTo>
                  <a:cubicBezTo>
                    <a:pt x="591" y="4417"/>
                    <a:pt x="591" y="4417"/>
                    <a:pt x="591" y="4417"/>
                  </a:cubicBezTo>
                  <a:cubicBezTo>
                    <a:pt x="591" y="4411"/>
                    <a:pt x="593" y="4404"/>
                    <a:pt x="595" y="4397"/>
                  </a:cubicBezTo>
                  <a:cubicBezTo>
                    <a:pt x="596" y="4396"/>
                    <a:pt x="597" y="4394"/>
                    <a:pt x="598" y="4392"/>
                  </a:cubicBezTo>
                  <a:cubicBezTo>
                    <a:pt x="599" y="4391"/>
                    <a:pt x="600" y="4389"/>
                    <a:pt x="601" y="4388"/>
                  </a:cubicBezTo>
                  <a:cubicBezTo>
                    <a:pt x="602" y="4387"/>
                    <a:pt x="603" y="4385"/>
                    <a:pt x="604" y="4384"/>
                  </a:cubicBezTo>
                  <a:cubicBezTo>
                    <a:pt x="605" y="4383"/>
                    <a:pt x="606" y="4381"/>
                    <a:pt x="608" y="4379"/>
                  </a:cubicBezTo>
                  <a:cubicBezTo>
                    <a:pt x="609" y="4378"/>
                    <a:pt x="610" y="4377"/>
                    <a:pt x="611" y="4376"/>
                  </a:cubicBezTo>
                  <a:cubicBezTo>
                    <a:pt x="612" y="4376"/>
                    <a:pt x="612" y="4375"/>
                    <a:pt x="613" y="4375"/>
                  </a:cubicBezTo>
                  <a:cubicBezTo>
                    <a:pt x="613" y="4375"/>
                    <a:pt x="613" y="4375"/>
                    <a:pt x="893" y="4148"/>
                  </a:cubicBezTo>
                  <a:cubicBezTo>
                    <a:pt x="894" y="4148"/>
                    <a:pt x="894" y="4147"/>
                    <a:pt x="895" y="4147"/>
                  </a:cubicBezTo>
                  <a:cubicBezTo>
                    <a:pt x="896" y="4146"/>
                    <a:pt x="897" y="4144"/>
                    <a:pt x="899" y="4143"/>
                  </a:cubicBezTo>
                  <a:cubicBezTo>
                    <a:pt x="900" y="4142"/>
                    <a:pt x="901" y="4141"/>
                    <a:pt x="902" y="4140"/>
                  </a:cubicBezTo>
                  <a:cubicBezTo>
                    <a:pt x="903" y="4139"/>
                    <a:pt x="904" y="4136"/>
                    <a:pt x="905" y="4135"/>
                  </a:cubicBezTo>
                  <a:cubicBezTo>
                    <a:pt x="906" y="4134"/>
                    <a:pt x="907" y="4132"/>
                    <a:pt x="908" y="4131"/>
                  </a:cubicBezTo>
                  <a:cubicBezTo>
                    <a:pt x="909" y="4129"/>
                    <a:pt x="910" y="4128"/>
                    <a:pt x="911" y="4126"/>
                  </a:cubicBezTo>
                  <a:cubicBezTo>
                    <a:pt x="915" y="4119"/>
                    <a:pt x="917" y="4110"/>
                    <a:pt x="917" y="4102"/>
                  </a:cubicBezTo>
                  <a:cubicBezTo>
                    <a:pt x="917" y="4093"/>
                    <a:pt x="915" y="4085"/>
                    <a:pt x="911" y="4078"/>
                  </a:cubicBezTo>
                  <a:cubicBezTo>
                    <a:pt x="910" y="4079"/>
                    <a:pt x="908" y="4081"/>
                    <a:pt x="908" y="4082"/>
                  </a:cubicBezTo>
                  <a:cubicBezTo>
                    <a:pt x="906" y="4084"/>
                    <a:pt x="905" y="4086"/>
                    <a:pt x="905" y="4088"/>
                  </a:cubicBezTo>
                  <a:cubicBezTo>
                    <a:pt x="903" y="4092"/>
                    <a:pt x="902" y="4098"/>
                    <a:pt x="902" y="4102"/>
                  </a:cubicBezTo>
                  <a:cubicBezTo>
                    <a:pt x="902" y="4106"/>
                    <a:pt x="901" y="4111"/>
                    <a:pt x="899" y="4116"/>
                  </a:cubicBezTo>
                  <a:cubicBezTo>
                    <a:pt x="899" y="4118"/>
                    <a:pt x="898" y="4120"/>
                    <a:pt x="896" y="4122"/>
                  </a:cubicBezTo>
                  <a:cubicBezTo>
                    <a:pt x="894" y="4116"/>
                    <a:pt x="892" y="4108"/>
                    <a:pt x="892" y="4102"/>
                  </a:cubicBezTo>
                  <a:cubicBezTo>
                    <a:pt x="892" y="4102"/>
                    <a:pt x="892" y="4102"/>
                    <a:pt x="892" y="4102"/>
                  </a:cubicBezTo>
                  <a:cubicBezTo>
                    <a:pt x="892" y="4102"/>
                    <a:pt x="892" y="4102"/>
                    <a:pt x="892" y="4102"/>
                  </a:cubicBezTo>
                  <a:cubicBezTo>
                    <a:pt x="892" y="4095"/>
                    <a:pt x="894" y="4088"/>
                    <a:pt x="896" y="4082"/>
                  </a:cubicBezTo>
                  <a:cubicBezTo>
                    <a:pt x="897" y="4081"/>
                    <a:pt x="898" y="4079"/>
                    <a:pt x="899" y="4077"/>
                  </a:cubicBezTo>
                  <a:cubicBezTo>
                    <a:pt x="900" y="4076"/>
                    <a:pt x="901" y="4073"/>
                    <a:pt x="902" y="4072"/>
                  </a:cubicBezTo>
                  <a:cubicBezTo>
                    <a:pt x="903" y="4071"/>
                    <a:pt x="904" y="4069"/>
                    <a:pt x="905" y="4068"/>
                  </a:cubicBezTo>
                  <a:cubicBezTo>
                    <a:pt x="906" y="4067"/>
                    <a:pt x="907" y="4066"/>
                    <a:pt x="909" y="4064"/>
                  </a:cubicBezTo>
                  <a:cubicBezTo>
                    <a:pt x="910" y="4063"/>
                    <a:pt x="911" y="4062"/>
                    <a:pt x="912" y="4061"/>
                  </a:cubicBezTo>
                  <a:cubicBezTo>
                    <a:pt x="913" y="4061"/>
                    <a:pt x="913" y="4060"/>
                    <a:pt x="914" y="4060"/>
                  </a:cubicBezTo>
                  <a:cubicBezTo>
                    <a:pt x="914" y="4060"/>
                    <a:pt x="914" y="4060"/>
                    <a:pt x="1193" y="3833"/>
                  </a:cubicBezTo>
                  <a:cubicBezTo>
                    <a:pt x="1194" y="3833"/>
                    <a:pt x="1194" y="3832"/>
                    <a:pt x="1195" y="3832"/>
                  </a:cubicBezTo>
                  <a:cubicBezTo>
                    <a:pt x="1196" y="3831"/>
                    <a:pt x="1197" y="3828"/>
                    <a:pt x="1199" y="3827"/>
                  </a:cubicBezTo>
                  <a:cubicBezTo>
                    <a:pt x="1200" y="3826"/>
                    <a:pt x="1201" y="3825"/>
                    <a:pt x="1202" y="3824"/>
                  </a:cubicBezTo>
                  <a:cubicBezTo>
                    <a:pt x="1203" y="3823"/>
                    <a:pt x="1204" y="3821"/>
                    <a:pt x="1205" y="3820"/>
                  </a:cubicBezTo>
                  <a:cubicBezTo>
                    <a:pt x="1206" y="3819"/>
                    <a:pt x="1207" y="3817"/>
                    <a:pt x="1208" y="3816"/>
                  </a:cubicBezTo>
                  <a:cubicBezTo>
                    <a:pt x="1209" y="3814"/>
                    <a:pt x="1210" y="3813"/>
                    <a:pt x="1211" y="3811"/>
                  </a:cubicBezTo>
                  <a:cubicBezTo>
                    <a:pt x="1215" y="3803"/>
                    <a:pt x="1217" y="3795"/>
                    <a:pt x="1217" y="3786"/>
                  </a:cubicBezTo>
                  <a:cubicBezTo>
                    <a:pt x="1217" y="3778"/>
                    <a:pt x="1215" y="3770"/>
                    <a:pt x="1211" y="3762"/>
                  </a:cubicBezTo>
                  <a:cubicBezTo>
                    <a:pt x="1210" y="3763"/>
                    <a:pt x="1208" y="3765"/>
                    <a:pt x="1208" y="3766"/>
                  </a:cubicBezTo>
                  <a:cubicBezTo>
                    <a:pt x="1206" y="3768"/>
                    <a:pt x="1205" y="3771"/>
                    <a:pt x="1205" y="3773"/>
                  </a:cubicBezTo>
                  <a:cubicBezTo>
                    <a:pt x="1203" y="3777"/>
                    <a:pt x="1202" y="3782"/>
                    <a:pt x="1202" y="3786"/>
                  </a:cubicBezTo>
                  <a:cubicBezTo>
                    <a:pt x="1202" y="3791"/>
                    <a:pt x="1201" y="3796"/>
                    <a:pt x="1199" y="3800"/>
                  </a:cubicBezTo>
                  <a:cubicBezTo>
                    <a:pt x="1199" y="3802"/>
                    <a:pt x="1198" y="3804"/>
                    <a:pt x="1196" y="3806"/>
                  </a:cubicBezTo>
                  <a:cubicBezTo>
                    <a:pt x="1194" y="3800"/>
                    <a:pt x="1192" y="3793"/>
                    <a:pt x="1192" y="3786"/>
                  </a:cubicBezTo>
                  <a:cubicBezTo>
                    <a:pt x="1192" y="3780"/>
                    <a:pt x="1194" y="3773"/>
                    <a:pt x="1196" y="3766"/>
                  </a:cubicBezTo>
                  <a:cubicBezTo>
                    <a:pt x="1197" y="3765"/>
                    <a:pt x="1198" y="3763"/>
                    <a:pt x="1199" y="3761"/>
                  </a:cubicBezTo>
                  <a:cubicBezTo>
                    <a:pt x="1200" y="3760"/>
                    <a:pt x="1201" y="3758"/>
                    <a:pt x="1202" y="3757"/>
                  </a:cubicBezTo>
                  <a:cubicBezTo>
                    <a:pt x="1203" y="3756"/>
                    <a:pt x="1204" y="3754"/>
                    <a:pt x="1205" y="3753"/>
                  </a:cubicBezTo>
                  <a:cubicBezTo>
                    <a:pt x="1206" y="3752"/>
                    <a:pt x="1207" y="3751"/>
                    <a:pt x="1209" y="3748"/>
                  </a:cubicBezTo>
                  <a:cubicBezTo>
                    <a:pt x="1210" y="3747"/>
                    <a:pt x="1211" y="3746"/>
                    <a:pt x="1212" y="3745"/>
                  </a:cubicBezTo>
                  <a:cubicBezTo>
                    <a:pt x="1213" y="3745"/>
                    <a:pt x="1213" y="3744"/>
                    <a:pt x="1214" y="3744"/>
                  </a:cubicBezTo>
                  <a:cubicBezTo>
                    <a:pt x="1214" y="3744"/>
                    <a:pt x="1214" y="3744"/>
                    <a:pt x="1214" y="3744"/>
                  </a:cubicBezTo>
                  <a:cubicBezTo>
                    <a:pt x="1214" y="3744"/>
                    <a:pt x="1214" y="3744"/>
                    <a:pt x="1215" y="3744"/>
                  </a:cubicBezTo>
                  <a:cubicBezTo>
                    <a:pt x="1215" y="3744"/>
                    <a:pt x="1215" y="3744"/>
                    <a:pt x="1215" y="3744"/>
                  </a:cubicBezTo>
                  <a:cubicBezTo>
                    <a:pt x="1494" y="3517"/>
                    <a:pt x="1494" y="3517"/>
                    <a:pt x="1494" y="3517"/>
                  </a:cubicBezTo>
                  <a:cubicBezTo>
                    <a:pt x="1495" y="3517"/>
                    <a:pt x="1495" y="3516"/>
                    <a:pt x="1496" y="3516"/>
                  </a:cubicBezTo>
                  <a:cubicBezTo>
                    <a:pt x="1497" y="3515"/>
                    <a:pt x="1498" y="3513"/>
                    <a:pt x="1500" y="3512"/>
                  </a:cubicBezTo>
                  <a:cubicBezTo>
                    <a:pt x="1501" y="3511"/>
                    <a:pt x="1502" y="3510"/>
                    <a:pt x="1503" y="3509"/>
                  </a:cubicBezTo>
                  <a:cubicBezTo>
                    <a:pt x="1504" y="3508"/>
                    <a:pt x="1505" y="3505"/>
                    <a:pt x="1506" y="3504"/>
                  </a:cubicBezTo>
                  <a:cubicBezTo>
                    <a:pt x="1507" y="3503"/>
                    <a:pt x="1508" y="3501"/>
                    <a:pt x="1509" y="3500"/>
                  </a:cubicBezTo>
                  <a:cubicBezTo>
                    <a:pt x="1510" y="3498"/>
                    <a:pt x="1511" y="3497"/>
                    <a:pt x="1512" y="3495"/>
                  </a:cubicBezTo>
                  <a:cubicBezTo>
                    <a:pt x="1516" y="3488"/>
                    <a:pt x="1518" y="3479"/>
                    <a:pt x="1518" y="3471"/>
                  </a:cubicBezTo>
                  <a:cubicBezTo>
                    <a:pt x="1518" y="3462"/>
                    <a:pt x="1516" y="3454"/>
                    <a:pt x="1512" y="3447"/>
                  </a:cubicBezTo>
                  <a:cubicBezTo>
                    <a:pt x="1511" y="3448"/>
                    <a:pt x="1509" y="3450"/>
                    <a:pt x="1509" y="3451"/>
                  </a:cubicBezTo>
                  <a:cubicBezTo>
                    <a:pt x="1507" y="3453"/>
                    <a:pt x="1506" y="3455"/>
                    <a:pt x="1506" y="3457"/>
                  </a:cubicBezTo>
                  <a:cubicBezTo>
                    <a:pt x="1504" y="3461"/>
                    <a:pt x="1503" y="3467"/>
                    <a:pt x="1503" y="3471"/>
                  </a:cubicBezTo>
                  <a:cubicBezTo>
                    <a:pt x="1503" y="3475"/>
                    <a:pt x="1502" y="3480"/>
                    <a:pt x="1500" y="3485"/>
                  </a:cubicBezTo>
                  <a:cubicBezTo>
                    <a:pt x="1500" y="3487"/>
                    <a:pt x="1499" y="3489"/>
                    <a:pt x="1497" y="3491"/>
                  </a:cubicBezTo>
                  <a:cubicBezTo>
                    <a:pt x="1495" y="3485"/>
                    <a:pt x="1493" y="3477"/>
                    <a:pt x="1493" y="3471"/>
                  </a:cubicBezTo>
                  <a:cubicBezTo>
                    <a:pt x="1493" y="3471"/>
                    <a:pt x="1493" y="3471"/>
                    <a:pt x="1493" y="3471"/>
                  </a:cubicBezTo>
                  <a:cubicBezTo>
                    <a:pt x="1493" y="3471"/>
                    <a:pt x="1493" y="3471"/>
                    <a:pt x="1493" y="3471"/>
                  </a:cubicBezTo>
                  <a:cubicBezTo>
                    <a:pt x="1493" y="3464"/>
                    <a:pt x="1495" y="3457"/>
                    <a:pt x="1497" y="3451"/>
                  </a:cubicBezTo>
                  <a:cubicBezTo>
                    <a:pt x="1498" y="3450"/>
                    <a:pt x="1499" y="3448"/>
                    <a:pt x="1500" y="3446"/>
                  </a:cubicBezTo>
                  <a:cubicBezTo>
                    <a:pt x="1501" y="3444"/>
                    <a:pt x="1502" y="3442"/>
                    <a:pt x="1503" y="3441"/>
                  </a:cubicBezTo>
                  <a:cubicBezTo>
                    <a:pt x="1504" y="3440"/>
                    <a:pt x="1505" y="3438"/>
                    <a:pt x="1506" y="3437"/>
                  </a:cubicBezTo>
                  <a:cubicBezTo>
                    <a:pt x="1507" y="3436"/>
                    <a:pt x="1508" y="3435"/>
                    <a:pt x="1510" y="3433"/>
                  </a:cubicBezTo>
                  <a:cubicBezTo>
                    <a:pt x="1511" y="3432"/>
                    <a:pt x="1512" y="3431"/>
                    <a:pt x="1513" y="3430"/>
                  </a:cubicBezTo>
                  <a:cubicBezTo>
                    <a:pt x="1514" y="3430"/>
                    <a:pt x="1514" y="3429"/>
                    <a:pt x="1515" y="3429"/>
                  </a:cubicBezTo>
                  <a:cubicBezTo>
                    <a:pt x="1794" y="3201"/>
                    <a:pt x="1794" y="3201"/>
                    <a:pt x="1794" y="3201"/>
                  </a:cubicBezTo>
                  <a:cubicBezTo>
                    <a:pt x="1795" y="3201"/>
                    <a:pt x="1795" y="3200"/>
                    <a:pt x="1796" y="3200"/>
                  </a:cubicBezTo>
                  <a:cubicBezTo>
                    <a:pt x="1797" y="3199"/>
                    <a:pt x="1798" y="3197"/>
                    <a:pt x="1800" y="3196"/>
                  </a:cubicBezTo>
                  <a:cubicBezTo>
                    <a:pt x="1801" y="3195"/>
                    <a:pt x="1802" y="3194"/>
                    <a:pt x="1803" y="3193"/>
                  </a:cubicBezTo>
                  <a:cubicBezTo>
                    <a:pt x="1804" y="3192"/>
                    <a:pt x="1805" y="3190"/>
                    <a:pt x="1806" y="3189"/>
                  </a:cubicBezTo>
                  <a:cubicBezTo>
                    <a:pt x="1807" y="3188"/>
                    <a:pt x="1808" y="3186"/>
                    <a:pt x="1809" y="3185"/>
                  </a:cubicBezTo>
                  <a:cubicBezTo>
                    <a:pt x="1810" y="3183"/>
                    <a:pt x="1811" y="3181"/>
                    <a:pt x="1812" y="3179"/>
                  </a:cubicBezTo>
                  <a:cubicBezTo>
                    <a:pt x="1816" y="3172"/>
                    <a:pt x="1818" y="3164"/>
                    <a:pt x="1818" y="3155"/>
                  </a:cubicBezTo>
                  <a:cubicBezTo>
                    <a:pt x="1818" y="3147"/>
                    <a:pt x="1816" y="3139"/>
                    <a:pt x="1812" y="3131"/>
                  </a:cubicBezTo>
                  <a:cubicBezTo>
                    <a:pt x="1811" y="3132"/>
                    <a:pt x="1809" y="3134"/>
                    <a:pt x="1809" y="3136"/>
                  </a:cubicBezTo>
                  <a:cubicBezTo>
                    <a:pt x="1807" y="3138"/>
                    <a:pt x="1806" y="3140"/>
                    <a:pt x="1806" y="3142"/>
                  </a:cubicBezTo>
                  <a:cubicBezTo>
                    <a:pt x="1804" y="3146"/>
                    <a:pt x="1803" y="3151"/>
                    <a:pt x="1803" y="3155"/>
                  </a:cubicBezTo>
                  <a:cubicBezTo>
                    <a:pt x="1803" y="3160"/>
                    <a:pt x="1802" y="3165"/>
                    <a:pt x="1800" y="3169"/>
                  </a:cubicBezTo>
                  <a:cubicBezTo>
                    <a:pt x="1800" y="3171"/>
                    <a:pt x="1799" y="3173"/>
                    <a:pt x="1797" y="3175"/>
                  </a:cubicBezTo>
                  <a:cubicBezTo>
                    <a:pt x="1795" y="3169"/>
                    <a:pt x="1793" y="3162"/>
                    <a:pt x="1793" y="3155"/>
                  </a:cubicBezTo>
                  <a:cubicBezTo>
                    <a:pt x="1793" y="3155"/>
                    <a:pt x="1793" y="3155"/>
                    <a:pt x="1793" y="3155"/>
                  </a:cubicBezTo>
                  <a:cubicBezTo>
                    <a:pt x="1793" y="3155"/>
                    <a:pt x="1793" y="3155"/>
                    <a:pt x="1793" y="3155"/>
                  </a:cubicBezTo>
                  <a:cubicBezTo>
                    <a:pt x="1793" y="3149"/>
                    <a:pt x="1795" y="3142"/>
                    <a:pt x="1797" y="3135"/>
                  </a:cubicBezTo>
                  <a:cubicBezTo>
                    <a:pt x="1798" y="3134"/>
                    <a:pt x="1799" y="3132"/>
                    <a:pt x="1800" y="3130"/>
                  </a:cubicBezTo>
                  <a:cubicBezTo>
                    <a:pt x="1801" y="3129"/>
                    <a:pt x="1802" y="3127"/>
                    <a:pt x="1803" y="3126"/>
                  </a:cubicBezTo>
                  <a:cubicBezTo>
                    <a:pt x="1804" y="3125"/>
                    <a:pt x="1805" y="3123"/>
                    <a:pt x="1806" y="3122"/>
                  </a:cubicBezTo>
                  <a:cubicBezTo>
                    <a:pt x="1807" y="3120"/>
                    <a:pt x="1808" y="3119"/>
                    <a:pt x="1810" y="3117"/>
                  </a:cubicBezTo>
                  <a:cubicBezTo>
                    <a:pt x="1811" y="3116"/>
                    <a:pt x="1812" y="3115"/>
                    <a:pt x="1813" y="3114"/>
                  </a:cubicBezTo>
                  <a:cubicBezTo>
                    <a:pt x="1814" y="3114"/>
                    <a:pt x="1814" y="3113"/>
                    <a:pt x="1815" y="3113"/>
                  </a:cubicBezTo>
                  <a:cubicBezTo>
                    <a:pt x="2095" y="2886"/>
                    <a:pt x="2095" y="2886"/>
                    <a:pt x="2095" y="2886"/>
                  </a:cubicBezTo>
                  <a:cubicBezTo>
                    <a:pt x="2096" y="2886"/>
                    <a:pt x="2096" y="2885"/>
                    <a:pt x="2097" y="2885"/>
                  </a:cubicBezTo>
                  <a:cubicBezTo>
                    <a:pt x="2098" y="2884"/>
                    <a:pt x="2099" y="2882"/>
                    <a:pt x="2101" y="2881"/>
                  </a:cubicBezTo>
                  <a:cubicBezTo>
                    <a:pt x="2102" y="2880"/>
                    <a:pt x="2103" y="2879"/>
                    <a:pt x="2104" y="2877"/>
                  </a:cubicBezTo>
                  <a:cubicBezTo>
                    <a:pt x="2105" y="2876"/>
                    <a:pt x="2106" y="2874"/>
                    <a:pt x="2107" y="2873"/>
                  </a:cubicBezTo>
                  <a:cubicBezTo>
                    <a:pt x="2108" y="2872"/>
                    <a:pt x="2109" y="2870"/>
                    <a:pt x="2110" y="2869"/>
                  </a:cubicBezTo>
                  <a:cubicBezTo>
                    <a:pt x="2111" y="2867"/>
                    <a:pt x="2112" y="2866"/>
                    <a:pt x="2113" y="2864"/>
                  </a:cubicBezTo>
                  <a:cubicBezTo>
                    <a:pt x="2117" y="2856"/>
                    <a:pt x="2119" y="2848"/>
                    <a:pt x="2119" y="2840"/>
                  </a:cubicBezTo>
                  <a:cubicBezTo>
                    <a:pt x="2119" y="2831"/>
                    <a:pt x="2117" y="2823"/>
                    <a:pt x="2113" y="2816"/>
                  </a:cubicBezTo>
                  <a:cubicBezTo>
                    <a:pt x="2112" y="2817"/>
                    <a:pt x="2110" y="2819"/>
                    <a:pt x="2110" y="2820"/>
                  </a:cubicBezTo>
                  <a:cubicBezTo>
                    <a:pt x="2108" y="2822"/>
                    <a:pt x="2107" y="2824"/>
                    <a:pt x="2107" y="2826"/>
                  </a:cubicBezTo>
                  <a:cubicBezTo>
                    <a:pt x="2105" y="2831"/>
                    <a:pt x="2104" y="2836"/>
                    <a:pt x="2104" y="2840"/>
                  </a:cubicBezTo>
                  <a:cubicBezTo>
                    <a:pt x="2104" y="2844"/>
                    <a:pt x="2103" y="2850"/>
                    <a:pt x="2101" y="2854"/>
                  </a:cubicBezTo>
                  <a:cubicBezTo>
                    <a:pt x="2101" y="2856"/>
                    <a:pt x="2100" y="2858"/>
                    <a:pt x="2098" y="2860"/>
                  </a:cubicBezTo>
                  <a:cubicBezTo>
                    <a:pt x="2096" y="2854"/>
                    <a:pt x="2094" y="2846"/>
                    <a:pt x="2094" y="2840"/>
                  </a:cubicBezTo>
                  <a:cubicBezTo>
                    <a:pt x="2094" y="2840"/>
                    <a:pt x="2094" y="2840"/>
                    <a:pt x="2094" y="2840"/>
                  </a:cubicBezTo>
                  <a:cubicBezTo>
                    <a:pt x="2094" y="2840"/>
                    <a:pt x="2094" y="2840"/>
                    <a:pt x="2094" y="2840"/>
                  </a:cubicBezTo>
                  <a:cubicBezTo>
                    <a:pt x="2094" y="2833"/>
                    <a:pt x="2096" y="2826"/>
                    <a:pt x="2098" y="2820"/>
                  </a:cubicBezTo>
                  <a:cubicBezTo>
                    <a:pt x="2099" y="2819"/>
                    <a:pt x="2100" y="2816"/>
                    <a:pt x="2101" y="2814"/>
                  </a:cubicBezTo>
                  <a:cubicBezTo>
                    <a:pt x="2102" y="2813"/>
                    <a:pt x="2103" y="2811"/>
                    <a:pt x="2104" y="2810"/>
                  </a:cubicBezTo>
                  <a:cubicBezTo>
                    <a:pt x="2105" y="2809"/>
                    <a:pt x="2106" y="2807"/>
                    <a:pt x="2107" y="2806"/>
                  </a:cubicBezTo>
                  <a:cubicBezTo>
                    <a:pt x="2108" y="2805"/>
                    <a:pt x="2109" y="2804"/>
                    <a:pt x="2111" y="2802"/>
                  </a:cubicBezTo>
                  <a:cubicBezTo>
                    <a:pt x="2112" y="2801"/>
                    <a:pt x="2113" y="2800"/>
                    <a:pt x="2114" y="2799"/>
                  </a:cubicBezTo>
                  <a:cubicBezTo>
                    <a:pt x="2115" y="2799"/>
                    <a:pt x="2115" y="2798"/>
                    <a:pt x="2116" y="2798"/>
                  </a:cubicBezTo>
                  <a:cubicBezTo>
                    <a:pt x="2395" y="2570"/>
                    <a:pt x="2395" y="2570"/>
                    <a:pt x="2395" y="2570"/>
                  </a:cubicBezTo>
                  <a:cubicBezTo>
                    <a:pt x="2396" y="2570"/>
                    <a:pt x="2396" y="2569"/>
                    <a:pt x="2397" y="2569"/>
                  </a:cubicBezTo>
                  <a:cubicBezTo>
                    <a:pt x="2398" y="2568"/>
                    <a:pt x="2399" y="2566"/>
                    <a:pt x="2401" y="2565"/>
                  </a:cubicBezTo>
                  <a:cubicBezTo>
                    <a:pt x="2402" y="2564"/>
                    <a:pt x="2403" y="2563"/>
                    <a:pt x="2404" y="2562"/>
                  </a:cubicBezTo>
                  <a:cubicBezTo>
                    <a:pt x="2404" y="2556"/>
                    <a:pt x="2404" y="2555"/>
                    <a:pt x="2404" y="2554"/>
                  </a:cubicBezTo>
                  <a:cubicBezTo>
                    <a:pt x="2404" y="2554"/>
                    <a:pt x="2404" y="2553"/>
                    <a:pt x="2404" y="2553"/>
                  </a:cubicBezTo>
                  <a:cubicBezTo>
                    <a:pt x="2404" y="2547"/>
                    <a:pt x="2404" y="2545"/>
                    <a:pt x="2404" y="2544"/>
                  </a:cubicBezTo>
                  <a:cubicBezTo>
                    <a:pt x="2404" y="2544"/>
                    <a:pt x="2404" y="2544"/>
                    <a:pt x="2404" y="2544"/>
                  </a:cubicBezTo>
                  <a:cubicBezTo>
                    <a:pt x="2404" y="2524"/>
                    <a:pt x="2404" y="2524"/>
                    <a:pt x="2404" y="2524"/>
                  </a:cubicBezTo>
                  <a:cubicBezTo>
                    <a:pt x="2404" y="2526"/>
                    <a:pt x="2404" y="2528"/>
                    <a:pt x="2403" y="2531"/>
                  </a:cubicBezTo>
                  <a:cubicBezTo>
                    <a:pt x="2403" y="2533"/>
                    <a:pt x="2402" y="2536"/>
                    <a:pt x="2401" y="2538"/>
                  </a:cubicBezTo>
                  <a:cubicBezTo>
                    <a:pt x="2401" y="2540"/>
                    <a:pt x="2400" y="2542"/>
                    <a:pt x="2398" y="2544"/>
                  </a:cubicBezTo>
                  <a:cubicBezTo>
                    <a:pt x="2396" y="2538"/>
                    <a:pt x="2394" y="2530"/>
                    <a:pt x="2394" y="2524"/>
                  </a:cubicBezTo>
                  <a:cubicBezTo>
                    <a:pt x="2394" y="2524"/>
                    <a:pt x="2394" y="2524"/>
                    <a:pt x="2394" y="2524"/>
                  </a:cubicBezTo>
                  <a:cubicBezTo>
                    <a:pt x="2394" y="2518"/>
                    <a:pt x="2396" y="2510"/>
                    <a:pt x="2398" y="2504"/>
                  </a:cubicBezTo>
                  <a:cubicBezTo>
                    <a:pt x="2399" y="2503"/>
                    <a:pt x="2400" y="2501"/>
                    <a:pt x="2401" y="2499"/>
                  </a:cubicBezTo>
                  <a:cubicBezTo>
                    <a:pt x="2402" y="2498"/>
                    <a:pt x="2403" y="2496"/>
                    <a:pt x="2404" y="2495"/>
                  </a:cubicBezTo>
                  <a:cubicBezTo>
                    <a:pt x="2404" y="2495"/>
                    <a:pt x="2404" y="2495"/>
                    <a:pt x="2404" y="2495"/>
                  </a:cubicBezTo>
                  <a:cubicBezTo>
                    <a:pt x="2405" y="2494"/>
                    <a:pt x="2406" y="2491"/>
                    <a:pt x="2407" y="2490"/>
                  </a:cubicBezTo>
                  <a:cubicBezTo>
                    <a:pt x="2408" y="2489"/>
                    <a:pt x="2409" y="2488"/>
                    <a:pt x="2411" y="2486"/>
                  </a:cubicBezTo>
                  <a:cubicBezTo>
                    <a:pt x="2412" y="2485"/>
                    <a:pt x="2413" y="2484"/>
                    <a:pt x="2414" y="2483"/>
                  </a:cubicBezTo>
                  <a:cubicBezTo>
                    <a:pt x="2415" y="2483"/>
                    <a:pt x="2415" y="2482"/>
                    <a:pt x="2416" y="2482"/>
                  </a:cubicBezTo>
                  <a:cubicBezTo>
                    <a:pt x="2416" y="2482"/>
                    <a:pt x="2416" y="2482"/>
                    <a:pt x="2695" y="2255"/>
                  </a:cubicBezTo>
                  <a:cubicBezTo>
                    <a:pt x="2696" y="2255"/>
                    <a:pt x="2696" y="2254"/>
                    <a:pt x="2697" y="2254"/>
                  </a:cubicBezTo>
                  <a:cubicBezTo>
                    <a:pt x="2698" y="2253"/>
                    <a:pt x="2699" y="2251"/>
                    <a:pt x="2701" y="2250"/>
                  </a:cubicBezTo>
                  <a:cubicBezTo>
                    <a:pt x="2702" y="2249"/>
                    <a:pt x="2703" y="2248"/>
                    <a:pt x="2704" y="2246"/>
                  </a:cubicBezTo>
                  <a:cubicBezTo>
                    <a:pt x="2705" y="2245"/>
                    <a:pt x="2706" y="2243"/>
                    <a:pt x="2707" y="2242"/>
                  </a:cubicBezTo>
                  <a:cubicBezTo>
                    <a:pt x="2708" y="2241"/>
                    <a:pt x="2709" y="2239"/>
                    <a:pt x="2710" y="2238"/>
                  </a:cubicBezTo>
                  <a:cubicBezTo>
                    <a:pt x="2711" y="2236"/>
                    <a:pt x="2712" y="2235"/>
                    <a:pt x="2713" y="2233"/>
                  </a:cubicBezTo>
                  <a:cubicBezTo>
                    <a:pt x="2717" y="2225"/>
                    <a:pt x="2719" y="2217"/>
                    <a:pt x="2719" y="2209"/>
                  </a:cubicBezTo>
                  <a:cubicBezTo>
                    <a:pt x="2719" y="2200"/>
                    <a:pt x="2717" y="2192"/>
                    <a:pt x="2713" y="2185"/>
                  </a:cubicBezTo>
                  <a:cubicBezTo>
                    <a:pt x="2712" y="2186"/>
                    <a:pt x="2710" y="2188"/>
                    <a:pt x="2710" y="2189"/>
                  </a:cubicBezTo>
                  <a:cubicBezTo>
                    <a:pt x="2708" y="2191"/>
                    <a:pt x="2707" y="2193"/>
                    <a:pt x="2707" y="2195"/>
                  </a:cubicBezTo>
                  <a:cubicBezTo>
                    <a:pt x="2705" y="2200"/>
                    <a:pt x="2704" y="2205"/>
                    <a:pt x="2704" y="2209"/>
                  </a:cubicBezTo>
                  <a:cubicBezTo>
                    <a:pt x="2704" y="2213"/>
                    <a:pt x="2703" y="2219"/>
                    <a:pt x="2701" y="2223"/>
                  </a:cubicBezTo>
                  <a:cubicBezTo>
                    <a:pt x="2701" y="2225"/>
                    <a:pt x="2700" y="2227"/>
                    <a:pt x="2698" y="2229"/>
                  </a:cubicBezTo>
                  <a:cubicBezTo>
                    <a:pt x="2696" y="2223"/>
                    <a:pt x="2694" y="2215"/>
                    <a:pt x="2694" y="2209"/>
                  </a:cubicBezTo>
                  <a:cubicBezTo>
                    <a:pt x="2694" y="2209"/>
                    <a:pt x="2694" y="2209"/>
                    <a:pt x="2694" y="2209"/>
                  </a:cubicBezTo>
                  <a:cubicBezTo>
                    <a:pt x="2694" y="2209"/>
                    <a:pt x="2694" y="2209"/>
                    <a:pt x="2694" y="2209"/>
                  </a:cubicBezTo>
                  <a:cubicBezTo>
                    <a:pt x="2694" y="2202"/>
                    <a:pt x="2696" y="2195"/>
                    <a:pt x="2698" y="2189"/>
                  </a:cubicBezTo>
                  <a:cubicBezTo>
                    <a:pt x="2699" y="2188"/>
                    <a:pt x="2700" y="2185"/>
                    <a:pt x="2701" y="2183"/>
                  </a:cubicBezTo>
                  <a:cubicBezTo>
                    <a:pt x="2702" y="2182"/>
                    <a:pt x="2703" y="2180"/>
                    <a:pt x="2704" y="2179"/>
                  </a:cubicBezTo>
                  <a:cubicBezTo>
                    <a:pt x="2705" y="2178"/>
                    <a:pt x="2706" y="2176"/>
                    <a:pt x="2707" y="2175"/>
                  </a:cubicBezTo>
                  <a:cubicBezTo>
                    <a:pt x="2708" y="2174"/>
                    <a:pt x="2709" y="2173"/>
                    <a:pt x="2711" y="2171"/>
                  </a:cubicBezTo>
                  <a:cubicBezTo>
                    <a:pt x="2712" y="2170"/>
                    <a:pt x="2713" y="2169"/>
                    <a:pt x="2714" y="2168"/>
                  </a:cubicBezTo>
                  <a:cubicBezTo>
                    <a:pt x="2715" y="2168"/>
                    <a:pt x="2715" y="2167"/>
                    <a:pt x="2716" y="2167"/>
                  </a:cubicBezTo>
                  <a:cubicBezTo>
                    <a:pt x="2716" y="2167"/>
                    <a:pt x="2716" y="2167"/>
                    <a:pt x="2996" y="1939"/>
                  </a:cubicBezTo>
                  <a:cubicBezTo>
                    <a:pt x="2997" y="1939"/>
                    <a:pt x="2997" y="1938"/>
                    <a:pt x="2998" y="1938"/>
                  </a:cubicBezTo>
                  <a:cubicBezTo>
                    <a:pt x="2999" y="1937"/>
                    <a:pt x="3000" y="1935"/>
                    <a:pt x="3002" y="1934"/>
                  </a:cubicBezTo>
                  <a:cubicBezTo>
                    <a:pt x="3003" y="1933"/>
                    <a:pt x="3004" y="1932"/>
                    <a:pt x="3005" y="1931"/>
                  </a:cubicBezTo>
                  <a:cubicBezTo>
                    <a:pt x="3006" y="1930"/>
                    <a:pt x="3007" y="1928"/>
                    <a:pt x="3008" y="1927"/>
                  </a:cubicBezTo>
                  <a:cubicBezTo>
                    <a:pt x="3009" y="1926"/>
                    <a:pt x="3010" y="1924"/>
                    <a:pt x="3011" y="1923"/>
                  </a:cubicBezTo>
                  <a:cubicBezTo>
                    <a:pt x="3012" y="1920"/>
                    <a:pt x="3013" y="1919"/>
                    <a:pt x="3014" y="1917"/>
                  </a:cubicBezTo>
                  <a:cubicBezTo>
                    <a:pt x="3018" y="1910"/>
                    <a:pt x="3020" y="1902"/>
                    <a:pt x="3020" y="1893"/>
                  </a:cubicBezTo>
                  <a:cubicBezTo>
                    <a:pt x="3020" y="1885"/>
                    <a:pt x="3018" y="1877"/>
                    <a:pt x="3014" y="1869"/>
                  </a:cubicBezTo>
                  <a:cubicBezTo>
                    <a:pt x="3013" y="1870"/>
                    <a:pt x="3011" y="1872"/>
                    <a:pt x="3011" y="1873"/>
                  </a:cubicBezTo>
                  <a:cubicBezTo>
                    <a:pt x="3009" y="1876"/>
                    <a:pt x="3008" y="1878"/>
                    <a:pt x="3008" y="1880"/>
                  </a:cubicBezTo>
                  <a:cubicBezTo>
                    <a:pt x="3006" y="1884"/>
                    <a:pt x="3005" y="1889"/>
                    <a:pt x="3005" y="1893"/>
                  </a:cubicBezTo>
                  <a:cubicBezTo>
                    <a:pt x="3005" y="1898"/>
                    <a:pt x="3004" y="1903"/>
                    <a:pt x="3002" y="1907"/>
                  </a:cubicBezTo>
                  <a:cubicBezTo>
                    <a:pt x="3002" y="1909"/>
                    <a:pt x="3001" y="1911"/>
                    <a:pt x="2999" y="1913"/>
                  </a:cubicBezTo>
                  <a:cubicBezTo>
                    <a:pt x="2997" y="1907"/>
                    <a:pt x="2995" y="1900"/>
                    <a:pt x="2995" y="1893"/>
                  </a:cubicBezTo>
                  <a:cubicBezTo>
                    <a:pt x="2995" y="1893"/>
                    <a:pt x="2995" y="1893"/>
                    <a:pt x="2995" y="1893"/>
                  </a:cubicBezTo>
                  <a:cubicBezTo>
                    <a:pt x="2995" y="1893"/>
                    <a:pt x="2995" y="1893"/>
                    <a:pt x="2995" y="1893"/>
                  </a:cubicBezTo>
                  <a:cubicBezTo>
                    <a:pt x="2995" y="1887"/>
                    <a:pt x="2997" y="1879"/>
                    <a:pt x="2999" y="1873"/>
                  </a:cubicBezTo>
                  <a:cubicBezTo>
                    <a:pt x="3000" y="1872"/>
                    <a:pt x="3001" y="1870"/>
                    <a:pt x="3002" y="1868"/>
                  </a:cubicBezTo>
                  <a:cubicBezTo>
                    <a:pt x="3003" y="1867"/>
                    <a:pt x="3004" y="1865"/>
                    <a:pt x="3005" y="1864"/>
                  </a:cubicBezTo>
                  <a:cubicBezTo>
                    <a:pt x="3006" y="1863"/>
                    <a:pt x="3007" y="1861"/>
                    <a:pt x="3008" y="1859"/>
                  </a:cubicBezTo>
                  <a:cubicBezTo>
                    <a:pt x="3009" y="1858"/>
                    <a:pt x="3010" y="1857"/>
                    <a:pt x="3012" y="1855"/>
                  </a:cubicBezTo>
                  <a:cubicBezTo>
                    <a:pt x="3013" y="1854"/>
                    <a:pt x="3014" y="1853"/>
                    <a:pt x="3015" y="1852"/>
                  </a:cubicBezTo>
                  <a:cubicBezTo>
                    <a:pt x="3016" y="1852"/>
                    <a:pt x="3016" y="1851"/>
                    <a:pt x="3017" y="1851"/>
                  </a:cubicBezTo>
                  <a:cubicBezTo>
                    <a:pt x="3017" y="1851"/>
                    <a:pt x="3017" y="1851"/>
                    <a:pt x="3296" y="1624"/>
                  </a:cubicBezTo>
                  <a:cubicBezTo>
                    <a:pt x="3297" y="1624"/>
                    <a:pt x="3297" y="1623"/>
                    <a:pt x="3298" y="1623"/>
                  </a:cubicBezTo>
                  <a:cubicBezTo>
                    <a:pt x="3299" y="1622"/>
                    <a:pt x="3300" y="1620"/>
                    <a:pt x="3302" y="1619"/>
                  </a:cubicBezTo>
                  <a:cubicBezTo>
                    <a:pt x="3303" y="1618"/>
                    <a:pt x="3304" y="1617"/>
                    <a:pt x="3305" y="1616"/>
                  </a:cubicBezTo>
                  <a:cubicBezTo>
                    <a:pt x="3306" y="1615"/>
                    <a:pt x="3307" y="1612"/>
                    <a:pt x="3308" y="1611"/>
                  </a:cubicBezTo>
                  <a:cubicBezTo>
                    <a:pt x="3309" y="1610"/>
                    <a:pt x="3310" y="1608"/>
                    <a:pt x="3311" y="1607"/>
                  </a:cubicBezTo>
                  <a:cubicBezTo>
                    <a:pt x="3312" y="1605"/>
                    <a:pt x="3313" y="1604"/>
                    <a:pt x="3314" y="1602"/>
                  </a:cubicBezTo>
                  <a:cubicBezTo>
                    <a:pt x="3318" y="1595"/>
                    <a:pt x="3320" y="1586"/>
                    <a:pt x="3320" y="1578"/>
                  </a:cubicBezTo>
                  <a:cubicBezTo>
                    <a:pt x="3320" y="1569"/>
                    <a:pt x="3318" y="1561"/>
                    <a:pt x="3314" y="1554"/>
                  </a:cubicBezTo>
                  <a:cubicBezTo>
                    <a:pt x="3313" y="1555"/>
                    <a:pt x="3311" y="1557"/>
                    <a:pt x="3311" y="1558"/>
                  </a:cubicBezTo>
                  <a:cubicBezTo>
                    <a:pt x="3309" y="1560"/>
                    <a:pt x="3308" y="1562"/>
                    <a:pt x="3308" y="1564"/>
                  </a:cubicBezTo>
                  <a:cubicBezTo>
                    <a:pt x="3306" y="1568"/>
                    <a:pt x="3305" y="1574"/>
                    <a:pt x="3305" y="1578"/>
                  </a:cubicBezTo>
                  <a:cubicBezTo>
                    <a:pt x="3305" y="1582"/>
                    <a:pt x="3304" y="1587"/>
                    <a:pt x="3302" y="1592"/>
                  </a:cubicBezTo>
                  <a:cubicBezTo>
                    <a:pt x="3302" y="1594"/>
                    <a:pt x="3301" y="1596"/>
                    <a:pt x="3299" y="1598"/>
                  </a:cubicBezTo>
                  <a:cubicBezTo>
                    <a:pt x="3297" y="1592"/>
                    <a:pt x="3295" y="1584"/>
                    <a:pt x="3295" y="1578"/>
                  </a:cubicBezTo>
                  <a:cubicBezTo>
                    <a:pt x="3295" y="1578"/>
                    <a:pt x="3295" y="1578"/>
                    <a:pt x="3295" y="1578"/>
                  </a:cubicBezTo>
                  <a:cubicBezTo>
                    <a:pt x="3295" y="1578"/>
                    <a:pt x="3295" y="1578"/>
                    <a:pt x="3295" y="1578"/>
                  </a:cubicBezTo>
                  <a:cubicBezTo>
                    <a:pt x="3295" y="1571"/>
                    <a:pt x="3297" y="1564"/>
                    <a:pt x="3299" y="1558"/>
                  </a:cubicBezTo>
                  <a:cubicBezTo>
                    <a:pt x="3300" y="1557"/>
                    <a:pt x="3301" y="1555"/>
                    <a:pt x="3302" y="1552"/>
                  </a:cubicBezTo>
                  <a:cubicBezTo>
                    <a:pt x="3303" y="1551"/>
                    <a:pt x="3304" y="1549"/>
                    <a:pt x="3305" y="1548"/>
                  </a:cubicBezTo>
                  <a:cubicBezTo>
                    <a:pt x="3306" y="1547"/>
                    <a:pt x="3307" y="1545"/>
                    <a:pt x="3308" y="1544"/>
                  </a:cubicBezTo>
                  <a:cubicBezTo>
                    <a:pt x="3309" y="1543"/>
                    <a:pt x="3310" y="1542"/>
                    <a:pt x="3312" y="1540"/>
                  </a:cubicBezTo>
                  <a:cubicBezTo>
                    <a:pt x="3313" y="1539"/>
                    <a:pt x="3314" y="1538"/>
                    <a:pt x="3315" y="1537"/>
                  </a:cubicBezTo>
                  <a:cubicBezTo>
                    <a:pt x="3316" y="1537"/>
                    <a:pt x="3316" y="1536"/>
                    <a:pt x="3317" y="1536"/>
                  </a:cubicBezTo>
                  <a:cubicBezTo>
                    <a:pt x="3317" y="1536"/>
                    <a:pt x="3317" y="1536"/>
                    <a:pt x="3596" y="1309"/>
                  </a:cubicBezTo>
                  <a:cubicBezTo>
                    <a:pt x="3596" y="1309"/>
                    <a:pt x="3596" y="1309"/>
                    <a:pt x="3596" y="1309"/>
                  </a:cubicBezTo>
                  <a:cubicBezTo>
                    <a:pt x="3596" y="1309"/>
                    <a:pt x="3596" y="1309"/>
                    <a:pt x="3596" y="1309"/>
                  </a:cubicBezTo>
                  <a:cubicBezTo>
                    <a:pt x="3597" y="1309"/>
                    <a:pt x="3597" y="1308"/>
                    <a:pt x="3598" y="1308"/>
                  </a:cubicBezTo>
                  <a:cubicBezTo>
                    <a:pt x="3599" y="1306"/>
                    <a:pt x="3600" y="1304"/>
                    <a:pt x="3602" y="1303"/>
                  </a:cubicBezTo>
                  <a:cubicBezTo>
                    <a:pt x="3603" y="1302"/>
                    <a:pt x="3604" y="1301"/>
                    <a:pt x="3605" y="1300"/>
                  </a:cubicBezTo>
                  <a:cubicBezTo>
                    <a:pt x="3606" y="1299"/>
                    <a:pt x="3607" y="1297"/>
                    <a:pt x="3608" y="1296"/>
                  </a:cubicBezTo>
                  <a:cubicBezTo>
                    <a:pt x="3609" y="1295"/>
                    <a:pt x="3610" y="1293"/>
                    <a:pt x="3611" y="1292"/>
                  </a:cubicBezTo>
                  <a:cubicBezTo>
                    <a:pt x="3612" y="1290"/>
                    <a:pt x="3613" y="1289"/>
                    <a:pt x="3614" y="1286"/>
                  </a:cubicBezTo>
                  <a:cubicBezTo>
                    <a:pt x="3618" y="1279"/>
                    <a:pt x="3620" y="1271"/>
                    <a:pt x="3620" y="1262"/>
                  </a:cubicBezTo>
                  <a:cubicBezTo>
                    <a:pt x="3620" y="1254"/>
                    <a:pt x="3618" y="1245"/>
                    <a:pt x="3614" y="1238"/>
                  </a:cubicBezTo>
                  <a:cubicBezTo>
                    <a:pt x="3613" y="1239"/>
                    <a:pt x="3611" y="1241"/>
                    <a:pt x="3611" y="1242"/>
                  </a:cubicBezTo>
                  <a:cubicBezTo>
                    <a:pt x="3609" y="1244"/>
                    <a:pt x="3608" y="1247"/>
                    <a:pt x="3608" y="1249"/>
                  </a:cubicBezTo>
                  <a:cubicBezTo>
                    <a:pt x="3606" y="1253"/>
                    <a:pt x="3605" y="1258"/>
                    <a:pt x="3605" y="1262"/>
                  </a:cubicBezTo>
                  <a:cubicBezTo>
                    <a:pt x="3605" y="1267"/>
                    <a:pt x="3604" y="1272"/>
                    <a:pt x="3602" y="1276"/>
                  </a:cubicBezTo>
                  <a:cubicBezTo>
                    <a:pt x="3602" y="1278"/>
                    <a:pt x="3601" y="1280"/>
                    <a:pt x="3599" y="1282"/>
                  </a:cubicBezTo>
                  <a:cubicBezTo>
                    <a:pt x="3597" y="1276"/>
                    <a:pt x="3595" y="1269"/>
                    <a:pt x="3595" y="1262"/>
                  </a:cubicBezTo>
                  <a:cubicBezTo>
                    <a:pt x="3595" y="1256"/>
                    <a:pt x="3597" y="1249"/>
                    <a:pt x="3599" y="1242"/>
                  </a:cubicBezTo>
                  <a:cubicBezTo>
                    <a:pt x="3600" y="1241"/>
                    <a:pt x="3601" y="1239"/>
                    <a:pt x="3602" y="1237"/>
                  </a:cubicBezTo>
                  <a:cubicBezTo>
                    <a:pt x="3603" y="1236"/>
                    <a:pt x="3604" y="1234"/>
                    <a:pt x="3605" y="1233"/>
                  </a:cubicBezTo>
                  <a:cubicBezTo>
                    <a:pt x="3606" y="1232"/>
                    <a:pt x="3607" y="1230"/>
                    <a:pt x="3608" y="1229"/>
                  </a:cubicBezTo>
                  <a:cubicBezTo>
                    <a:pt x="3609" y="1228"/>
                    <a:pt x="3610" y="1227"/>
                    <a:pt x="3612" y="1224"/>
                  </a:cubicBezTo>
                  <a:cubicBezTo>
                    <a:pt x="3613" y="1223"/>
                    <a:pt x="3614" y="1222"/>
                    <a:pt x="3615" y="1221"/>
                  </a:cubicBezTo>
                  <a:cubicBezTo>
                    <a:pt x="3616" y="1221"/>
                    <a:pt x="3616" y="1220"/>
                    <a:pt x="3617" y="1220"/>
                  </a:cubicBezTo>
                  <a:cubicBezTo>
                    <a:pt x="3617" y="1220"/>
                    <a:pt x="3617" y="1220"/>
                    <a:pt x="3617" y="1220"/>
                  </a:cubicBezTo>
                  <a:cubicBezTo>
                    <a:pt x="3896" y="993"/>
                    <a:pt x="3896" y="993"/>
                    <a:pt x="3896" y="993"/>
                  </a:cubicBezTo>
                  <a:cubicBezTo>
                    <a:pt x="3897" y="993"/>
                    <a:pt x="3897" y="992"/>
                    <a:pt x="3898" y="992"/>
                  </a:cubicBezTo>
                  <a:cubicBezTo>
                    <a:pt x="3899" y="991"/>
                    <a:pt x="3900" y="989"/>
                    <a:pt x="3902" y="988"/>
                  </a:cubicBezTo>
                  <a:cubicBezTo>
                    <a:pt x="3903" y="987"/>
                    <a:pt x="3904" y="986"/>
                    <a:pt x="3905" y="985"/>
                  </a:cubicBezTo>
                  <a:cubicBezTo>
                    <a:pt x="3906" y="984"/>
                    <a:pt x="3907" y="981"/>
                    <a:pt x="3908" y="980"/>
                  </a:cubicBezTo>
                  <a:cubicBezTo>
                    <a:pt x="3909" y="979"/>
                    <a:pt x="3910" y="977"/>
                    <a:pt x="3911" y="976"/>
                  </a:cubicBezTo>
                  <a:cubicBezTo>
                    <a:pt x="3912" y="974"/>
                    <a:pt x="3913" y="973"/>
                    <a:pt x="3914" y="971"/>
                  </a:cubicBezTo>
                  <a:cubicBezTo>
                    <a:pt x="3918" y="964"/>
                    <a:pt x="3920" y="955"/>
                    <a:pt x="3920" y="947"/>
                  </a:cubicBezTo>
                  <a:cubicBezTo>
                    <a:pt x="3920" y="938"/>
                    <a:pt x="3918" y="930"/>
                    <a:pt x="3914" y="923"/>
                  </a:cubicBezTo>
                  <a:cubicBezTo>
                    <a:pt x="3913" y="924"/>
                    <a:pt x="3911" y="926"/>
                    <a:pt x="3911" y="927"/>
                  </a:cubicBezTo>
                  <a:cubicBezTo>
                    <a:pt x="3909" y="929"/>
                    <a:pt x="3908" y="931"/>
                    <a:pt x="3908" y="933"/>
                  </a:cubicBezTo>
                  <a:cubicBezTo>
                    <a:pt x="3906" y="937"/>
                    <a:pt x="3905" y="943"/>
                    <a:pt x="3905" y="947"/>
                  </a:cubicBezTo>
                  <a:cubicBezTo>
                    <a:pt x="3905" y="951"/>
                    <a:pt x="3904" y="956"/>
                    <a:pt x="3902" y="961"/>
                  </a:cubicBezTo>
                  <a:cubicBezTo>
                    <a:pt x="3902" y="963"/>
                    <a:pt x="3901" y="965"/>
                    <a:pt x="3899" y="967"/>
                  </a:cubicBezTo>
                  <a:cubicBezTo>
                    <a:pt x="3897" y="961"/>
                    <a:pt x="3895" y="953"/>
                    <a:pt x="3895" y="947"/>
                  </a:cubicBezTo>
                  <a:cubicBezTo>
                    <a:pt x="3895" y="947"/>
                    <a:pt x="3895" y="947"/>
                    <a:pt x="3895" y="947"/>
                  </a:cubicBezTo>
                  <a:cubicBezTo>
                    <a:pt x="3895" y="947"/>
                    <a:pt x="3895" y="947"/>
                    <a:pt x="3895" y="947"/>
                  </a:cubicBezTo>
                  <a:cubicBezTo>
                    <a:pt x="3895" y="940"/>
                    <a:pt x="3897" y="933"/>
                    <a:pt x="3899" y="927"/>
                  </a:cubicBezTo>
                  <a:cubicBezTo>
                    <a:pt x="3900" y="926"/>
                    <a:pt x="3901" y="924"/>
                    <a:pt x="3902" y="921"/>
                  </a:cubicBezTo>
                  <a:cubicBezTo>
                    <a:pt x="3903" y="920"/>
                    <a:pt x="3904" y="918"/>
                    <a:pt x="3905" y="917"/>
                  </a:cubicBezTo>
                  <a:cubicBezTo>
                    <a:pt x="3906" y="916"/>
                    <a:pt x="3907" y="914"/>
                    <a:pt x="3908" y="913"/>
                  </a:cubicBezTo>
                  <a:cubicBezTo>
                    <a:pt x="3909" y="912"/>
                    <a:pt x="3910" y="911"/>
                    <a:pt x="3912" y="909"/>
                  </a:cubicBezTo>
                  <a:cubicBezTo>
                    <a:pt x="3913" y="908"/>
                    <a:pt x="3914" y="907"/>
                    <a:pt x="3915" y="906"/>
                  </a:cubicBezTo>
                  <a:cubicBezTo>
                    <a:pt x="3916" y="906"/>
                    <a:pt x="3916" y="905"/>
                    <a:pt x="3917" y="905"/>
                  </a:cubicBezTo>
                  <a:cubicBezTo>
                    <a:pt x="4196" y="677"/>
                    <a:pt x="4196" y="677"/>
                    <a:pt x="4196" y="677"/>
                  </a:cubicBezTo>
                  <a:cubicBezTo>
                    <a:pt x="4197" y="677"/>
                    <a:pt x="4197" y="676"/>
                    <a:pt x="4198" y="676"/>
                  </a:cubicBezTo>
                  <a:cubicBezTo>
                    <a:pt x="4199" y="675"/>
                    <a:pt x="4200" y="673"/>
                    <a:pt x="4202" y="672"/>
                  </a:cubicBezTo>
                  <a:cubicBezTo>
                    <a:pt x="4203" y="671"/>
                    <a:pt x="4204" y="670"/>
                    <a:pt x="4205" y="669"/>
                  </a:cubicBezTo>
                  <a:cubicBezTo>
                    <a:pt x="4206" y="668"/>
                    <a:pt x="4207" y="666"/>
                    <a:pt x="4208" y="665"/>
                  </a:cubicBezTo>
                  <a:cubicBezTo>
                    <a:pt x="4209" y="664"/>
                    <a:pt x="4210" y="662"/>
                    <a:pt x="4211" y="661"/>
                  </a:cubicBezTo>
                  <a:cubicBezTo>
                    <a:pt x="4212" y="658"/>
                    <a:pt x="4213" y="657"/>
                    <a:pt x="4214" y="655"/>
                  </a:cubicBezTo>
                  <a:cubicBezTo>
                    <a:pt x="4218" y="648"/>
                    <a:pt x="4220" y="640"/>
                    <a:pt x="4220" y="631"/>
                  </a:cubicBezTo>
                  <a:cubicBezTo>
                    <a:pt x="4220" y="623"/>
                    <a:pt x="4218" y="615"/>
                    <a:pt x="4214" y="607"/>
                  </a:cubicBezTo>
                  <a:cubicBezTo>
                    <a:pt x="4213" y="608"/>
                    <a:pt x="4211" y="610"/>
                    <a:pt x="4211" y="611"/>
                  </a:cubicBezTo>
                  <a:cubicBezTo>
                    <a:pt x="4209" y="614"/>
                    <a:pt x="4208" y="616"/>
                    <a:pt x="4208" y="618"/>
                  </a:cubicBezTo>
                  <a:cubicBezTo>
                    <a:pt x="4206" y="622"/>
                    <a:pt x="4205" y="627"/>
                    <a:pt x="4205" y="631"/>
                  </a:cubicBezTo>
                  <a:cubicBezTo>
                    <a:pt x="4205" y="636"/>
                    <a:pt x="4204" y="641"/>
                    <a:pt x="4202" y="645"/>
                  </a:cubicBezTo>
                  <a:cubicBezTo>
                    <a:pt x="4202" y="647"/>
                    <a:pt x="4201" y="649"/>
                    <a:pt x="4199" y="651"/>
                  </a:cubicBezTo>
                  <a:cubicBezTo>
                    <a:pt x="4197" y="645"/>
                    <a:pt x="4195" y="638"/>
                    <a:pt x="4195" y="631"/>
                  </a:cubicBezTo>
                  <a:cubicBezTo>
                    <a:pt x="4195" y="631"/>
                    <a:pt x="4195" y="631"/>
                    <a:pt x="4195" y="631"/>
                  </a:cubicBezTo>
                  <a:cubicBezTo>
                    <a:pt x="4195" y="631"/>
                    <a:pt x="4195" y="631"/>
                    <a:pt x="4195" y="631"/>
                  </a:cubicBezTo>
                  <a:cubicBezTo>
                    <a:pt x="4195" y="625"/>
                    <a:pt x="4197" y="617"/>
                    <a:pt x="4199" y="611"/>
                  </a:cubicBezTo>
                  <a:cubicBezTo>
                    <a:pt x="4200" y="610"/>
                    <a:pt x="4201" y="608"/>
                    <a:pt x="4202" y="606"/>
                  </a:cubicBezTo>
                  <a:cubicBezTo>
                    <a:pt x="4203" y="605"/>
                    <a:pt x="4204" y="603"/>
                    <a:pt x="4205" y="602"/>
                  </a:cubicBezTo>
                  <a:cubicBezTo>
                    <a:pt x="4206" y="601"/>
                    <a:pt x="4207" y="599"/>
                    <a:pt x="4208" y="597"/>
                  </a:cubicBezTo>
                  <a:cubicBezTo>
                    <a:pt x="4209" y="596"/>
                    <a:pt x="4210" y="595"/>
                    <a:pt x="4212" y="593"/>
                  </a:cubicBezTo>
                  <a:cubicBezTo>
                    <a:pt x="4213" y="592"/>
                    <a:pt x="4214" y="591"/>
                    <a:pt x="4215" y="590"/>
                  </a:cubicBezTo>
                  <a:cubicBezTo>
                    <a:pt x="4216" y="590"/>
                    <a:pt x="4216" y="589"/>
                    <a:pt x="4217" y="589"/>
                  </a:cubicBezTo>
                  <a:cubicBezTo>
                    <a:pt x="4497" y="362"/>
                    <a:pt x="4497" y="362"/>
                    <a:pt x="4497" y="362"/>
                  </a:cubicBezTo>
                  <a:cubicBezTo>
                    <a:pt x="4497" y="362"/>
                    <a:pt x="4497" y="361"/>
                    <a:pt x="4499" y="361"/>
                  </a:cubicBezTo>
                  <a:cubicBezTo>
                    <a:pt x="4500" y="360"/>
                    <a:pt x="4501" y="358"/>
                    <a:pt x="4502" y="357"/>
                  </a:cubicBezTo>
                  <a:cubicBezTo>
                    <a:pt x="4504" y="356"/>
                    <a:pt x="4504" y="354"/>
                    <a:pt x="4506" y="353"/>
                  </a:cubicBezTo>
                  <a:cubicBezTo>
                    <a:pt x="4507" y="352"/>
                    <a:pt x="4508" y="350"/>
                    <a:pt x="4509" y="349"/>
                  </a:cubicBezTo>
                  <a:cubicBezTo>
                    <a:pt x="4510" y="348"/>
                    <a:pt x="4511" y="346"/>
                    <a:pt x="4511" y="345"/>
                  </a:cubicBezTo>
                  <a:cubicBezTo>
                    <a:pt x="4513" y="343"/>
                    <a:pt x="4514" y="342"/>
                    <a:pt x="4515" y="340"/>
                  </a:cubicBezTo>
                  <a:cubicBezTo>
                    <a:pt x="4518" y="332"/>
                    <a:pt x="4520" y="324"/>
                    <a:pt x="4520" y="316"/>
                  </a:cubicBezTo>
                  <a:cubicBezTo>
                    <a:pt x="4520" y="307"/>
                    <a:pt x="4518" y="299"/>
                    <a:pt x="4515" y="292"/>
                  </a:cubicBezTo>
                  <a:cubicBezTo>
                    <a:pt x="4514" y="293"/>
                    <a:pt x="4511" y="295"/>
                    <a:pt x="4511" y="296"/>
                  </a:cubicBezTo>
                  <a:cubicBezTo>
                    <a:pt x="4510" y="298"/>
                    <a:pt x="4509" y="300"/>
                    <a:pt x="4509" y="302"/>
                  </a:cubicBezTo>
                  <a:cubicBezTo>
                    <a:pt x="4507" y="307"/>
                    <a:pt x="4506" y="312"/>
                    <a:pt x="4506" y="316"/>
                  </a:cubicBezTo>
                  <a:cubicBezTo>
                    <a:pt x="4506" y="320"/>
                    <a:pt x="4504" y="325"/>
                    <a:pt x="4502" y="330"/>
                  </a:cubicBezTo>
                  <a:cubicBezTo>
                    <a:pt x="4502" y="332"/>
                    <a:pt x="4502" y="334"/>
                    <a:pt x="4500" y="336"/>
                  </a:cubicBezTo>
                  <a:cubicBezTo>
                    <a:pt x="4497" y="330"/>
                    <a:pt x="4495" y="322"/>
                    <a:pt x="4495" y="316"/>
                  </a:cubicBezTo>
                  <a:cubicBezTo>
                    <a:pt x="4495" y="316"/>
                    <a:pt x="4496" y="316"/>
                    <a:pt x="4496" y="316"/>
                  </a:cubicBezTo>
                  <a:cubicBezTo>
                    <a:pt x="4496" y="316"/>
                    <a:pt x="4495" y="316"/>
                    <a:pt x="4495" y="316"/>
                  </a:cubicBezTo>
                  <a:cubicBezTo>
                    <a:pt x="4495" y="309"/>
                    <a:pt x="4497" y="302"/>
                    <a:pt x="4500" y="296"/>
                  </a:cubicBezTo>
                  <a:cubicBezTo>
                    <a:pt x="4501" y="295"/>
                    <a:pt x="4502" y="292"/>
                    <a:pt x="4502" y="290"/>
                  </a:cubicBezTo>
                  <a:cubicBezTo>
                    <a:pt x="4504" y="289"/>
                    <a:pt x="4504" y="287"/>
                    <a:pt x="4506" y="286"/>
                  </a:cubicBezTo>
                  <a:cubicBezTo>
                    <a:pt x="4507" y="285"/>
                    <a:pt x="4508" y="283"/>
                    <a:pt x="4509" y="282"/>
                  </a:cubicBezTo>
                  <a:cubicBezTo>
                    <a:pt x="4510" y="281"/>
                    <a:pt x="4511" y="280"/>
                    <a:pt x="4513" y="278"/>
                  </a:cubicBezTo>
                  <a:cubicBezTo>
                    <a:pt x="4514" y="277"/>
                    <a:pt x="4515" y="276"/>
                    <a:pt x="4516" y="275"/>
                  </a:cubicBezTo>
                  <a:cubicBezTo>
                    <a:pt x="4517" y="275"/>
                    <a:pt x="4517" y="273"/>
                    <a:pt x="4518" y="273"/>
                  </a:cubicBezTo>
                  <a:cubicBezTo>
                    <a:pt x="4797" y="46"/>
                    <a:pt x="4797" y="46"/>
                    <a:pt x="4797" y="46"/>
                  </a:cubicBezTo>
                  <a:cubicBezTo>
                    <a:pt x="4798" y="46"/>
                    <a:pt x="4798" y="45"/>
                    <a:pt x="4799" y="45"/>
                  </a:cubicBezTo>
                  <a:cubicBezTo>
                    <a:pt x="4800" y="44"/>
                    <a:pt x="4801" y="42"/>
                    <a:pt x="4803" y="41"/>
                  </a:cubicBezTo>
                  <a:cubicBezTo>
                    <a:pt x="4804" y="40"/>
                    <a:pt x="4805" y="39"/>
                    <a:pt x="4806" y="38"/>
                  </a:cubicBezTo>
                  <a:cubicBezTo>
                    <a:pt x="4806" y="32"/>
                    <a:pt x="4806" y="31"/>
                    <a:pt x="4806" y="30"/>
                  </a:cubicBezTo>
                  <a:cubicBezTo>
                    <a:pt x="4806" y="30"/>
                    <a:pt x="4806" y="29"/>
                    <a:pt x="4806" y="29"/>
                  </a:cubicBezTo>
                  <a:cubicBezTo>
                    <a:pt x="4806" y="23"/>
                    <a:pt x="4806" y="21"/>
                    <a:pt x="4806" y="20"/>
                  </a:cubicBezTo>
                  <a:cubicBezTo>
                    <a:pt x="4806" y="20"/>
                    <a:pt x="4806" y="20"/>
                    <a:pt x="4806" y="20"/>
                  </a:cubicBezTo>
                  <a:cubicBezTo>
                    <a:pt x="4806" y="0"/>
                    <a:pt x="4806" y="0"/>
                    <a:pt x="4806" y="0"/>
                  </a:cubicBezTo>
                  <a:cubicBezTo>
                    <a:pt x="4806" y="2"/>
                    <a:pt x="4805" y="4"/>
                    <a:pt x="4805" y="7"/>
                  </a:cubicBezTo>
                  <a:cubicBezTo>
                    <a:pt x="4804" y="9"/>
                    <a:pt x="4804" y="11"/>
                    <a:pt x="4803" y="14"/>
                  </a:cubicBezTo>
                  <a:cubicBezTo>
                    <a:pt x="4803" y="16"/>
                    <a:pt x="4802" y="18"/>
                    <a:pt x="4800" y="20"/>
                  </a:cubicBezTo>
                  <a:cubicBezTo>
                    <a:pt x="4798" y="14"/>
                    <a:pt x="4796" y="6"/>
                    <a:pt x="4796" y="0"/>
                  </a:cubicBezTo>
                  <a:cubicBezTo>
                    <a:pt x="4791" y="0"/>
                    <a:pt x="4791" y="0"/>
                    <a:pt x="4791" y="0"/>
                  </a:cubicBezTo>
                  <a:cubicBezTo>
                    <a:pt x="4787" y="0"/>
                    <a:pt x="4787" y="0"/>
                    <a:pt x="4787" y="0"/>
                  </a:cubicBezTo>
                  <a:cubicBezTo>
                    <a:pt x="4782" y="0"/>
                    <a:pt x="4782" y="0"/>
                    <a:pt x="4782" y="0"/>
                  </a:cubicBezTo>
                  <a:cubicBezTo>
                    <a:pt x="4782" y="12"/>
                    <a:pt x="4785" y="22"/>
                    <a:pt x="4790" y="33"/>
                  </a:cubicBezTo>
                  <a:cubicBezTo>
                    <a:pt x="4790" y="33"/>
                    <a:pt x="4789" y="34"/>
                    <a:pt x="4788" y="34"/>
                  </a:cubicBezTo>
                  <a:cubicBezTo>
                    <a:pt x="4509" y="261"/>
                    <a:pt x="4509" y="261"/>
                    <a:pt x="4509" y="261"/>
                  </a:cubicBezTo>
                  <a:cubicBezTo>
                    <a:pt x="4508" y="262"/>
                    <a:pt x="4507" y="263"/>
                    <a:pt x="4506" y="264"/>
                  </a:cubicBezTo>
                  <a:cubicBezTo>
                    <a:pt x="4504" y="263"/>
                    <a:pt x="4504" y="262"/>
                    <a:pt x="4502" y="261"/>
                  </a:cubicBezTo>
                  <a:cubicBezTo>
                    <a:pt x="4223" y="34"/>
                    <a:pt x="4223" y="34"/>
                    <a:pt x="4223" y="34"/>
                  </a:cubicBezTo>
                  <a:cubicBezTo>
                    <a:pt x="4222" y="34"/>
                    <a:pt x="4221" y="33"/>
                    <a:pt x="4221" y="33"/>
                  </a:cubicBezTo>
                  <a:cubicBezTo>
                    <a:pt x="4220" y="34"/>
                    <a:pt x="4219" y="35"/>
                    <a:pt x="4218" y="37"/>
                  </a:cubicBezTo>
                  <a:cubicBezTo>
                    <a:pt x="4217" y="38"/>
                    <a:pt x="4216" y="39"/>
                    <a:pt x="4215" y="41"/>
                  </a:cubicBezTo>
                  <a:cubicBezTo>
                    <a:pt x="4214" y="42"/>
                    <a:pt x="4213" y="43"/>
                    <a:pt x="4212" y="45"/>
                  </a:cubicBezTo>
                  <a:cubicBezTo>
                    <a:pt x="4213" y="45"/>
                    <a:pt x="4213" y="46"/>
                    <a:pt x="4214" y="46"/>
                  </a:cubicBezTo>
                  <a:cubicBezTo>
                    <a:pt x="4214" y="46"/>
                    <a:pt x="4214" y="46"/>
                    <a:pt x="4494" y="273"/>
                  </a:cubicBezTo>
                  <a:cubicBezTo>
                    <a:pt x="4495" y="273"/>
                    <a:pt x="4495" y="274"/>
                    <a:pt x="4496" y="274"/>
                  </a:cubicBezTo>
                  <a:cubicBezTo>
                    <a:pt x="4495" y="276"/>
                    <a:pt x="4495" y="276"/>
                    <a:pt x="4494" y="277"/>
                  </a:cubicBezTo>
                  <a:cubicBezTo>
                    <a:pt x="4494" y="277"/>
                    <a:pt x="4493" y="278"/>
                    <a:pt x="4493" y="278"/>
                  </a:cubicBezTo>
                  <a:cubicBezTo>
                    <a:pt x="4493" y="278"/>
                    <a:pt x="4493" y="278"/>
                    <a:pt x="4493" y="279"/>
                  </a:cubicBezTo>
                  <a:cubicBezTo>
                    <a:pt x="4492" y="280"/>
                    <a:pt x="4492" y="281"/>
                    <a:pt x="4491" y="281"/>
                  </a:cubicBezTo>
                  <a:cubicBezTo>
                    <a:pt x="4491" y="282"/>
                    <a:pt x="4490" y="282"/>
                    <a:pt x="4490" y="283"/>
                  </a:cubicBezTo>
                  <a:cubicBezTo>
                    <a:pt x="4485" y="293"/>
                    <a:pt x="4481" y="304"/>
                    <a:pt x="4481" y="316"/>
                  </a:cubicBezTo>
                  <a:cubicBezTo>
                    <a:pt x="4481" y="327"/>
                    <a:pt x="4485" y="338"/>
                    <a:pt x="4490" y="348"/>
                  </a:cubicBezTo>
                  <a:cubicBezTo>
                    <a:pt x="4490" y="348"/>
                    <a:pt x="4488" y="349"/>
                    <a:pt x="4487" y="349"/>
                  </a:cubicBezTo>
                  <a:cubicBezTo>
                    <a:pt x="4208" y="576"/>
                    <a:pt x="4208" y="576"/>
                    <a:pt x="4208" y="576"/>
                  </a:cubicBezTo>
                  <a:cubicBezTo>
                    <a:pt x="4207" y="577"/>
                    <a:pt x="4206" y="579"/>
                    <a:pt x="4205" y="580"/>
                  </a:cubicBezTo>
                  <a:cubicBezTo>
                    <a:pt x="4204" y="579"/>
                    <a:pt x="4203" y="577"/>
                    <a:pt x="4202" y="576"/>
                  </a:cubicBezTo>
                  <a:cubicBezTo>
                    <a:pt x="3923" y="349"/>
                    <a:pt x="3923" y="349"/>
                    <a:pt x="3923" y="349"/>
                  </a:cubicBezTo>
                  <a:cubicBezTo>
                    <a:pt x="3922" y="349"/>
                    <a:pt x="3921" y="348"/>
                    <a:pt x="3921" y="348"/>
                  </a:cubicBezTo>
                  <a:cubicBezTo>
                    <a:pt x="3920" y="349"/>
                    <a:pt x="3919" y="350"/>
                    <a:pt x="3918" y="352"/>
                  </a:cubicBezTo>
                  <a:cubicBezTo>
                    <a:pt x="3917" y="353"/>
                    <a:pt x="3916" y="354"/>
                    <a:pt x="3915" y="357"/>
                  </a:cubicBezTo>
                  <a:cubicBezTo>
                    <a:pt x="3914" y="358"/>
                    <a:pt x="3913" y="359"/>
                    <a:pt x="3912" y="361"/>
                  </a:cubicBezTo>
                  <a:cubicBezTo>
                    <a:pt x="3913" y="361"/>
                    <a:pt x="3913" y="362"/>
                    <a:pt x="3914" y="362"/>
                  </a:cubicBezTo>
                  <a:cubicBezTo>
                    <a:pt x="3914" y="362"/>
                    <a:pt x="3914" y="362"/>
                    <a:pt x="4193" y="589"/>
                  </a:cubicBezTo>
                  <a:cubicBezTo>
                    <a:pt x="4194" y="589"/>
                    <a:pt x="4194" y="590"/>
                    <a:pt x="4195" y="590"/>
                  </a:cubicBezTo>
                  <a:cubicBezTo>
                    <a:pt x="4195" y="590"/>
                    <a:pt x="4195" y="590"/>
                    <a:pt x="4195" y="590"/>
                  </a:cubicBezTo>
                  <a:cubicBezTo>
                    <a:pt x="4195" y="590"/>
                    <a:pt x="4195" y="590"/>
                    <a:pt x="4195" y="590"/>
                  </a:cubicBezTo>
                  <a:cubicBezTo>
                    <a:pt x="4194" y="592"/>
                    <a:pt x="4193" y="593"/>
                    <a:pt x="4192" y="594"/>
                  </a:cubicBezTo>
                  <a:cubicBezTo>
                    <a:pt x="4191" y="596"/>
                    <a:pt x="4190" y="597"/>
                    <a:pt x="4189" y="599"/>
                  </a:cubicBezTo>
                  <a:cubicBezTo>
                    <a:pt x="4184" y="609"/>
                    <a:pt x="4181" y="620"/>
                    <a:pt x="4181" y="631"/>
                  </a:cubicBezTo>
                  <a:cubicBezTo>
                    <a:pt x="4181" y="643"/>
                    <a:pt x="4184" y="653"/>
                    <a:pt x="4189" y="664"/>
                  </a:cubicBezTo>
                  <a:cubicBezTo>
                    <a:pt x="4189" y="664"/>
                    <a:pt x="4188" y="665"/>
                    <a:pt x="4187" y="665"/>
                  </a:cubicBezTo>
                  <a:cubicBezTo>
                    <a:pt x="3908" y="892"/>
                    <a:pt x="3908" y="892"/>
                    <a:pt x="3908" y="892"/>
                  </a:cubicBezTo>
                  <a:cubicBezTo>
                    <a:pt x="3907" y="893"/>
                    <a:pt x="3906" y="894"/>
                    <a:pt x="3905" y="895"/>
                  </a:cubicBezTo>
                  <a:cubicBezTo>
                    <a:pt x="3904" y="894"/>
                    <a:pt x="3903" y="893"/>
                    <a:pt x="3902" y="892"/>
                  </a:cubicBezTo>
                  <a:cubicBezTo>
                    <a:pt x="3623" y="665"/>
                    <a:pt x="3623" y="665"/>
                    <a:pt x="3623" y="665"/>
                  </a:cubicBezTo>
                  <a:cubicBezTo>
                    <a:pt x="3622" y="665"/>
                    <a:pt x="3621" y="664"/>
                    <a:pt x="3621" y="664"/>
                  </a:cubicBezTo>
                  <a:cubicBezTo>
                    <a:pt x="3620" y="665"/>
                    <a:pt x="3619" y="666"/>
                    <a:pt x="3618" y="668"/>
                  </a:cubicBezTo>
                  <a:cubicBezTo>
                    <a:pt x="3617" y="669"/>
                    <a:pt x="3616" y="670"/>
                    <a:pt x="3615" y="672"/>
                  </a:cubicBezTo>
                  <a:cubicBezTo>
                    <a:pt x="3614" y="673"/>
                    <a:pt x="3613" y="674"/>
                    <a:pt x="3612" y="676"/>
                  </a:cubicBezTo>
                  <a:cubicBezTo>
                    <a:pt x="3613" y="676"/>
                    <a:pt x="3613" y="677"/>
                    <a:pt x="3614" y="677"/>
                  </a:cubicBezTo>
                  <a:cubicBezTo>
                    <a:pt x="3614" y="677"/>
                    <a:pt x="3614" y="677"/>
                    <a:pt x="3893" y="904"/>
                  </a:cubicBezTo>
                  <a:cubicBezTo>
                    <a:pt x="3894" y="904"/>
                    <a:pt x="3894" y="905"/>
                    <a:pt x="3895" y="905"/>
                  </a:cubicBezTo>
                  <a:cubicBezTo>
                    <a:pt x="3895" y="905"/>
                    <a:pt x="3895" y="905"/>
                    <a:pt x="3895" y="906"/>
                  </a:cubicBezTo>
                  <a:cubicBezTo>
                    <a:pt x="3895" y="906"/>
                    <a:pt x="3895" y="906"/>
                    <a:pt x="3895" y="906"/>
                  </a:cubicBezTo>
                  <a:cubicBezTo>
                    <a:pt x="3894" y="908"/>
                    <a:pt x="3893" y="909"/>
                    <a:pt x="3892" y="910"/>
                  </a:cubicBezTo>
                  <a:cubicBezTo>
                    <a:pt x="3891" y="912"/>
                    <a:pt x="3890" y="913"/>
                    <a:pt x="3889" y="914"/>
                  </a:cubicBezTo>
                  <a:cubicBezTo>
                    <a:pt x="3884" y="925"/>
                    <a:pt x="3881" y="935"/>
                    <a:pt x="3881" y="947"/>
                  </a:cubicBezTo>
                  <a:cubicBezTo>
                    <a:pt x="3881" y="958"/>
                    <a:pt x="3884" y="969"/>
                    <a:pt x="3889" y="979"/>
                  </a:cubicBezTo>
                  <a:cubicBezTo>
                    <a:pt x="3889" y="979"/>
                    <a:pt x="3888" y="980"/>
                    <a:pt x="3887" y="980"/>
                  </a:cubicBezTo>
                  <a:cubicBezTo>
                    <a:pt x="3608" y="1208"/>
                    <a:pt x="3608" y="1208"/>
                    <a:pt x="3608" y="1208"/>
                  </a:cubicBezTo>
                  <a:cubicBezTo>
                    <a:pt x="3607" y="1209"/>
                    <a:pt x="3606" y="1210"/>
                    <a:pt x="3605" y="1211"/>
                  </a:cubicBezTo>
                  <a:cubicBezTo>
                    <a:pt x="3604" y="1210"/>
                    <a:pt x="3603" y="1209"/>
                    <a:pt x="3602" y="1208"/>
                  </a:cubicBezTo>
                  <a:cubicBezTo>
                    <a:pt x="3323" y="980"/>
                    <a:pt x="3323" y="980"/>
                    <a:pt x="3323" y="980"/>
                  </a:cubicBezTo>
                  <a:cubicBezTo>
                    <a:pt x="3322" y="980"/>
                    <a:pt x="3321" y="979"/>
                    <a:pt x="3321" y="979"/>
                  </a:cubicBezTo>
                  <a:cubicBezTo>
                    <a:pt x="3320" y="980"/>
                    <a:pt x="3319" y="981"/>
                    <a:pt x="3318" y="984"/>
                  </a:cubicBezTo>
                  <a:cubicBezTo>
                    <a:pt x="3317" y="985"/>
                    <a:pt x="3316" y="986"/>
                    <a:pt x="3315" y="988"/>
                  </a:cubicBezTo>
                  <a:cubicBezTo>
                    <a:pt x="3314" y="989"/>
                    <a:pt x="3313" y="990"/>
                    <a:pt x="3312" y="992"/>
                  </a:cubicBezTo>
                  <a:cubicBezTo>
                    <a:pt x="3313" y="992"/>
                    <a:pt x="3313" y="993"/>
                    <a:pt x="3314" y="993"/>
                  </a:cubicBezTo>
                  <a:cubicBezTo>
                    <a:pt x="3314" y="993"/>
                    <a:pt x="3314" y="993"/>
                    <a:pt x="3593" y="1220"/>
                  </a:cubicBezTo>
                  <a:cubicBezTo>
                    <a:pt x="3594" y="1220"/>
                    <a:pt x="3594" y="1221"/>
                    <a:pt x="3595" y="1221"/>
                  </a:cubicBezTo>
                  <a:cubicBezTo>
                    <a:pt x="3595" y="1221"/>
                    <a:pt x="3595" y="1221"/>
                    <a:pt x="3595" y="1221"/>
                  </a:cubicBezTo>
                  <a:cubicBezTo>
                    <a:pt x="3595" y="1221"/>
                    <a:pt x="3595" y="1221"/>
                    <a:pt x="3595" y="1221"/>
                  </a:cubicBezTo>
                  <a:cubicBezTo>
                    <a:pt x="3594" y="1223"/>
                    <a:pt x="3593" y="1224"/>
                    <a:pt x="3592" y="1225"/>
                  </a:cubicBezTo>
                  <a:cubicBezTo>
                    <a:pt x="3591" y="1228"/>
                    <a:pt x="3590" y="1229"/>
                    <a:pt x="3589" y="1230"/>
                  </a:cubicBezTo>
                  <a:cubicBezTo>
                    <a:pt x="3584" y="1240"/>
                    <a:pt x="3581" y="1251"/>
                    <a:pt x="3581" y="1262"/>
                  </a:cubicBezTo>
                  <a:cubicBezTo>
                    <a:pt x="3581" y="1274"/>
                    <a:pt x="3584" y="1284"/>
                    <a:pt x="3589" y="1295"/>
                  </a:cubicBezTo>
                  <a:cubicBezTo>
                    <a:pt x="3589" y="1295"/>
                    <a:pt x="3588" y="1296"/>
                    <a:pt x="3587" y="1296"/>
                  </a:cubicBezTo>
                  <a:cubicBezTo>
                    <a:pt x="3308" y="1523"/>
                    <a:pt x="3308" y="1523"/>
                    <a:pt x="3308" y="1523"/>
                  </a:cubicBezTo>
                  <a:cubicBezTo>
                    <a:pt x="3307" y="1524"/>
                    <a:pt x="3306" y="1525"/>
                    <a:pt x="3305" y="1526"/>
                  </a:cubicBezTo>
                  <a:cubicBezTo>
                    <a:pt x="3304" y="1525"/>
                    <a:pt x="3303" y="1524"/>
                    <a:pt x="3302" y="1523"/>
                  </a:cubicBezTo>
                  <a:cubicBezTo>
                    <a:pt x="3023" y="1296"/>
                    <a:pt x="3023" y="1296"/>
                    <a:pt x="3023" y="1296"/>
                  </a:cubicBezTo>
                  <a:cubicBezTo>
                    <a:pt x="3022" y="1296"/>
                    <a:pt x="3021" y="1295"/>
                    <a:pt x="3021" y="1295"/>
                  </a:cubicBezTo>
                  <a:cubicBezTo>
                    <a:pt x="3020" y="1296"/>
                    <a:pt x="3019" y="1297"/>
                    <a:pt x="3018" y="1299"/>
                  </a:cubicBezTo>
                  <a:cubicBezTo>
                    <a:pt x="3017" y="1300"/>
                    <a:pt x="3016" y="1301"/>
                    <a:pt x="3015" y="1303"/>
                  </a:cubicBezTo>
                  <a:cubicBezTo>
                    <a:pt x="3014" y="1304"/>
                    <a:pt x="3013" y="1305"/>
                    <a:pt x="3012" y="1307"/>
                  </a:cubicBezTo>
                  <a:cubicBezTo>
                    <a:pt x="3013" y="1307"/>
                    <a:pt x="3013" y="1308"/>
                    <a:pt x="3014" y="1308"/>
                  </a:cubicBezTo>
                  <a:cubicBezTo>
                    <a:pt x="3014" y="1308"/>
                    <a:pt x="3014" y="1308"/>
                    <a:pt x="3293" y="1535"/>
                  </a:cubicBezTo>
                  <a:cubicBezTo>
                    <a:pt x="3294" y="1535"/>
                    <a:pt x="3294" y="1536"/>
                    <a:pt x="3295" y="1536"/>
                  </a:cubicBezTo>
                  <a:cubicBezTo>
                    <a:pt x="3295" y="1536"/>
                    <a:pt x="3295" y="1536"/>
                    <a:pt x="3294" y="1537"/>
                  </a:cubicBezTo>
                  <a:cubicBezTo>
                    <a:pt x="3295" y="1537"/>
                    <a:pt x="3295" y="1537"/>
                    <a:pt x="3295" y="1537"/>
                  </a:cubicBezTo>
                  <a:cubicBezTo>
                    <a:pt x="3294" y="1539"/>
                    <a:pt x="3293" y="1540"/>
                    <a:pt x="3292" y="1541"/>
                  </a:cubicBezTo>
                  <a:cubicBezTo>
                    <a:pt x="3291" y="1543"/>
                    <a:pt x="3290" y="1544"/>
                    <a:pt x="3289" y="1545"/>
                  </a:cubicBezTo>
                  <a:cubicBezTo>
                    <a:pt x="3284" y="1556"/>
                    <a:pt x="3281" y="1566"/>
                    <a:pt x="3281" y="1578"/>
                  </a:cubicBezTo>
                  <a:cubicBezTo>
                    <a:pt x="3281" y="1589"/>
                    <a:pt x="3284" y="1600"/>
                    <a:pt x="3289" y="1610"/>
                  </a:cubicBezTo>
                  <a:cubicBezTo>
                    <a:pt x="3289" y="1610"/>
                    <a:pt x="3288" y="1612"/>
                    <a:pt x="3287" y="1612"/>
                  </a:cubicBezTo>
                  <a:cubicBezTo>
                    <a:pt x="3008" y="1839"/>
                    <a:pt x="3008" y="1839"/>
                    <a:pt x="3008" y="1839"/>
                  </a:cubicBezTo>
                  <a:cubicBezTo>
                    <a:pt x="3007" y="1840"/>
                    <a:pt x="3006" y="1841"/>
                    <a:pt x="3005" y="1842"/>
                  </a:cubicBezTo>
                  <a:cubicBezTo>
                    <a:pt x="3004" y="1841"/>
                    <a:pt x="3003" y="1840"/>
                    <a:pt x="3002" y="1839"/>
                  </a:cubicBezTo>
                  <a:cubicBezTo>
                    <a:pt x="2722" y="1612"/>
                    <a:pt x="2722" y="1612"/>
                    <a:pt x="2722" y="1612"/>
                  </a:cubicBezTo>
                  <a:cubicBezTo>
                    <a:pt x="2721" y="1612"/>
                    <a:pt x="2720" y="1610"/>
                    <a:pt x="2720" y="1610"/>
                  </a:cubicBezTo>
                  <a:cubicBezTo>
                    <a:pt x="2719" y="1612"/>
                    <a:pt x="2718" y="1613"/>
                    <a:pt x="2717" y="1615"/>
                  </a:cubicBezTo>
                  <a:cubicBezTo>
                    <a:pt x="2716" y="1616"/>
                    <a:pt x="2715" y="1617"/>
                    <a:pt x="2714" y="1619"/>
                  </a:cubicBezTo>
                  <a:cubicBezTo>
                    <a:pt x="2714" y="1620"/>
                    <a:pt x="2713" y="1621"/>
                    <a:pt x="2712" y="1623"/>
                  </a:cubicBezTo>
                  <a:cubicBezTo>
                    <a:pt x="2712" y="1623"/>
                    <a:pt x="2713" y="1623"/>
                    <a:pt x="2713" y="1623"/>
                  </a:cubicBezTo>
                  <a:cubicBezTo>
                    <a:pt x="2713" y="1623"/>
                    <a:pt x="2713" y="1623"/>
                    <a:pt x="2993" y="1851"/>
                  </a:cubicBezTo>
                  <a:cubicBezTo>
                    <a:pt x="2994" y="1851"/>
                    <a:pt x="2994" y="1852"/>
                    <a:pt x="2995" y="1852"/>
                  </a:cubicBezTo>
                  <a:cubicBezTo>
                    <a:pt x="2994" y="1852"/>
                    <a:pt x="2994" y="1852"/>
                    <a:pt x="2994" y="1852"/>
                  </a:cubicBezTo>
                  <a:cubicBezTo>
                    <a:pt x="2994" y="1852"/>
                    <a:pt x="2994" y="1852"/>
                    <a:pt x="2995" y="1852"/>
                  </a:cubicBezTo>
                  <a:cubicBezTo>
                    <a:pt x="2994" y="1855"/>
                    <a:pt x="2993" y="1856"/>
                    <a:pt x="2992" y="1857"/>
                  </a:cubicBezTo>
                  <a:cubicBezTo>
                    <a:pt x="2991" y="1859"/>
                    <a:pt x="2990" y="1860"/>
                    <a:pt x="2989" y="1861"/>
                  </a:cubicBezTo>
                  <a:cubicBezTo>
                    <a:pt x="2984" y="1871"/>
                    <a:pt x="2981" y="1882"/>
                    <a:pt x="2981" y="1893"/>
                  </a:cubicBezTo>
                  <a:cubicBezTo>
                    <a:pt x="2981" y="1905"/>
                    <a:pt x="2984" y="1916"/>
                    <a:pt x="2989" y="1926"/>
                  </a:cubicBezTo>
                  <a:cubicBezTo>
                    <a:pt x="2989" y="1926"/>
                    <a:pt x="2988" y="1927"/>
                    <a:pt x="2987" y="1927"/>
                  </a:cubicBezTo>
                  <a:cubicBezTo>
                    <a:pt x="2707" y="2154"/>
                    <a:pt x="2707" y="2154"/>
                    <a:pt x="2707" y="2154"/>
                  </a:cubicBezTo>
                  <a:cubicBezTo>
                    <a:pt x="2706" y="2155"/>
                    <a:pt x="2705" y="2156"/>
                    <a:pt x="2704" y="2157"/>
                  </a:cubicBezTo>
                  <a:cubicBezTo>
                    <a:pt x="2703" y="2156"/>
                    <a:pt x="2702" y="2155"/>
                    <a:pt x="2701" y="2154"/>
                  </a:cubicBezTo>
                  <a:cubicBezTo>
                    <a:pt x="2422" y="1927"/>
                    <a:pt x="2422" y="1927"/>
                    <a:pt x="2422" y="1927"/>
                  </a:cubicBezTo>
                  <a:cubicBezTo>
                    <a:pt x="2421" y="1927"/>
                    <a:pt x="2420" y="1926"/>
                    <a:pt x="2420" y="1926"/>
                  </a:cubicBezTo>
                  <a:cubicBezTo>
                    <a:pt x="2419" y="1927"/>
                    <a:pt x="2418" y="1928"/>
                    <a:pt x="2417" y="1930"/>
                  </a:cubicBezTo>
                  <a:cubicBezTo>
                    <a:pt x="2416" y="1931"/>
                    <a:pt x="2415" y="1932"/>
                    <a:pt x="2414" y="1935"/>
                  </a:cubicBezTo>
                  <a:cubicBezTo>
                    <a:pt x="2413" y="1935"/>
                    <a:pt x="2412" y="1936"/>
                    <a:pt x="2412" y="1938"/>
                  </a:cubicBezTo>
                  <a:cubicBezTo>
                    <a:pt x="2412" y="1938"/>
                    <a:pt x="2412" y="1939"/>
                    <a:pt x="2413" y="1939"/>
                  </a:cubicBezTo>
                  <a:cubicBezTo>
                    <a:pt x="2413" y="1939"/>
                    <a:pt x="2413" y="1939"/>
                    <a:pt x="2692" y="2166"/>
                  </a:cubicBezTo>
                  <a:cubicBezTo>
                    <a:pt x="2693" y="2166"/>
                    <a:pt x="2693" y="2167"/>
                    <a:pt x="2694" y="2167"/>
                  </a:cubicBezTo>
                  <a:cubicBezTo>
                    <a:pt x="2694" y="2167"/>
                    <a:pt x="2694" y="2168"/>
                    <a:pt x="2694" y="2168"/>
                  </a:cubicBezTo>
                  <a:cubicBezTo>
                    <a:pt x="2694" y="2168"/>
                    <a:pt x="2694" y="2168"/>
                    <a:pt x="2694" y="2168"/>
                  </a:cubicBezTo>
                  <a:cubicBezTo>
                    <a:pt x="2693" y="2170"/>
                    <a:pt x="2692" y="2171"/>
                    <a:pt x="2691" y="2172"/>
                  </a:cubicBezTo>
                  <a:cubicBezTo>
                    <a:pt x="2690" y="2174"/>
                    <a:pt x="2689" y="2175"/>
                    <a:pt x="2688" y="2176"/>
                  </a:cubicBezTo>
                  <a:cubicBezTo>
                    <a:pt x="2683" y="2187"/>
                    <a:pt x="2680" y="2197"/>
                    <a:pt x="2680" y="2209"/>
                  </a:cubicBezTo>
                  <a:cubicBezTo>
                    <a:pt x="2680" y="2221"/>
                    <a:pt x="2683" y="2231"/>
                    <a:pt x="2688" y="2242"/>
                  </a:cubicBezTo>
                  <a:cubicBezTo>
                    <a:pt x="2688" y="2242"/>
                    <a:pt x="2687" y="2243"/>
                    <a:pt x="2686" y="2243"/>
                  </a:cubicBezTo>
                  <a:cubicBezTo>
                    <a:pt x="2407" y="2470"/>
                    <a:pt x="2407" y="2470"/>
                    <a:pt x="2407" y="2470"/>
                  </a:cubicBezTo>
                  <a:cubicBezTo>
                    <a:pt x="2406" y="2471"/>
                    <a:pt x="2405" y="2472"/>
                    <a:pt x="2404" y="2473"/>
                  </a:cubicBezTo>
                  <a:cubicBezTo>
                    <a:pt x="2404" y="2472"/>
                    <a:pt x="2404" y="2472"/>
                    <a:pt x="2404" y="2472"/>
                  </a:cubicBezTo>
                  <a:cubicBezTo>
                    <a:pt x="2403" y="2471"/>
                    <a:pt x="2402" y="2470"/>
                    <a:pt x="2401" y="2469"/>
                  </a:cubicBezTo>
                  <a:cubicBezTo>
                    <a:pt x="2122" y="2241"/>
                    <a:pt x="2122" y="2241"/>
                    <a:pt x="2122" y="2241"/>
                  </a:cubicBezTo>
                  <a:cubicBezTo>
                    <a:pt x="2121" y="2241"/>
                    <a:pt x="2120" y="2241"/>
                    <a:pt x="2120" y="2240"/>
                  </a:cubicBezTo>
                  <a:cubicBezTo>
                    <a:pt x="2120" y="2241"/>
                    <a:pt x="2120" y="2241"/>
                    <a:pt x="2120" y="2241"/>
                  </a:cubicBezTo>
                  <a:cubicBezTo>
                    <a:pt x="2119" y="2242"/>
                    <a:pt x="2118" y="2243"/>
                    <a:pt x="2117" y="2245"/>
                  </a:cubicBezTo>
                  <a:cubicBezTo>
                    <a:pt x="2116" y="2246"/>
                    <a:pt x="2115" y="2247"/>
                    <a:pt x="2114" y="2249"/>
                  </a:cubicBezTo>
                  <a:cubicBezTo>
                    <a:pt x="2113" y="2250"/>
                    <a:pt x="2112" y="2251"/>
                    <a:pt x="2111" y="2253"/>
                  </a:cubicBezTo>
                  <a:cubicBezTo>
                    <a:pt x="2112" y="2253"/>
                    <a:pt x="2112" y="2254"/>
                    <a:pt x="2113" y="2254"/>
                  </a:cubicBezTo>
                  <a:cubicBezTo>
                    <a:pt x="2392" y="2482"/>
                    <a:pt x="2392" y="2482"/>
                    <a:pt x="2392" y="2482"/>
                  </a:cubicBezTo>
                  <a:cubicBezTo>
                    <a:pt x="2393" y="2482"/>
                    <a:pt x="2393" y="2483"/>
                    <a:pt x="2394" y="2483"/>
                  </a:cubicBezTo>
                  <a:cubicBezTo>
                    <a:pt x="2394" y="2483"/>
                    <a:pt x="2394" y="2483"/>
                    <a:pt x="2394" y="2483"/>
                  </a:cubicBezTo>
                  <a:cubicBezTo>
                    <a:pt x="2394" y="2483"/>
                    <a:pt x="2394" y="2483"/>
                    <a:pt x="2394" y="2483"/>
                  </a:cubicBezTo>
                  <a:cubicBezTo>
                    <a:pt x="2393" y="2485"/>
                    <a:pt x="2392" y="2486"/>
                    <a:pt x="2391" y="2487"/>
                  </a:cubicBezTo>
                  <a:cubicBezTo>
                    <a:pt x="2390" y="2489"/>
                    <a:pt x="2389" y="2490"/>
                    <a:pt x="2388" y="2491"/>
                  </a:cubicBezTo>
                  <a:cubicBezTo>
                    <a:pt x="2383" y="2502"/>
                    <a:pt x="2380" y="2512"/>
                    <a:pt x="2380" y="2524"/>
                  </a:cubicBezTo>
                  <a:cubicBezTo>
                    <a:pt x="2380" y="2524"/>
                    <a:pt x="2380" y="2524"/>
                    <a:pt x="2380" y="2524"/>
                  </a:cubicBezTo>
                  <a:cubicBezTo>
                    <a:pt x="2380" y="2536"/>
                    <a:pt x="2383" y="2546"/>
                    <a:pt x="2388" y="2557"/>
                  </a:cubicBezTo>
                  <a:cubicBezTo>
                    <a:pt x="2388" y="2557"/>
                    <a:pt x="2387" y="2558"/>
                    <a:pt x="2386" y="2558"/>
                  </a:cubicBezTo>
                  <a:cubicBezTo>
                    <a:pt x="2107" y="2785"/>
                    <a:pt x="2107" y="2785"/>
                    <a:pt x="2107" y="2785"/>
                  </a:cubicBezTo>
                  <a:cubicBezTo>
                    <a:pt x="2106" y="2786"/>
                    <a:pt x="2105" y="2787"/>
                    <a:pt x="2104" y="2788"/>
                  </a:cubicBezTo>
                  <a:cubicBezTo>
                    <a:pt x="2103" y="2787"/>
                    <a:pt x="2102" y="2786"/>
                    <a:pt x="2101" y="2785"/>
                  </a:cubicBezTo>
                  <a:cubicBezTo>
                    <a:pt x="1821" y="2558"/>
                    <a:pt x="1821" y="2558"/>
                    <a:pt x="1821" y="2558"/>
                  </a:cubicBezTo>
                  <a:cubicBezTo>
                    <a:pt x="1820" y="2558"/>
                    <a:pt x="1820" y="2557"/>
                    <a:pt x="1819" y="2557"/>
                  </a:cubicBezTo>
                  <a:cubicBezTo>
                    <a:pt x="1819" y="2558"/>
                    <a:pt x="1818" y="2559"/>
                    <a:pt x="1817" y="2561"/>
                  </a:cubicBezTo>
                  <a:cubicBezTo>
                    <a:pt x="1816" y="2562"/>
                    <a:pt x="1815" y="2563"/>
                    <a:pt x="1814" y="2565"/>
                  </a:cubicBezTo>
                  <a:cubicBezTo>
                    <a:pt x="1813" y="2566"/>
                    <a:pt x="1812" y="2567"/>
                    <a:pt x="1811" y="2569"/>
                  </a:cubicBezTo>
                  <a:cubicBezTo>
                    <a:pt x="1812" y="2569"/>
                    <a:pt x="1812" y="2570"/>
                    <a:pt x="1813" y="2570"/>
                  </a:cubicBezTo>
                  <a:cubicBezTo>
                    <a:pt x="1813" y="2570"/>
                    <a:pt x="1813" y="2570"/>
                    <a:pt x="2092" y="2797"/>
                  </a:cubicBezTo>
                  <a:cubicBezTo>
                    <a:pt x="2093" y="2797"/>
                    <a:pt x="2093" y="2798"/>
                    <a:pt x="2094" y="2798"/>
                  </a:cubicBezTo>
                  <a:cubicBezTo>
                    <a:pt x="2093" y="2801"/>
                    <a:pt x="2092" y="2802"/>
                    <a:pt x="2091" y="2803"/>
                  </a:cubicBezTo>
                  <a:cubicBezTo>
                    <a:pt x="2090" y="2805"/>
                    <a:pt x="2089" y="2806"/>
                    <a:pt x="2088" y="2807"/>
                  </a:cubicBezTo>
                  <a:cubicBezTo>
                    <a:pt x="2088" y="2807"/>
                    <a:pt x="2088" y="2807"/>
                    <a:pt x="2088" y="2807"/>
                  </a:cubicBezTo>
                  <a:cubicBezTo>
                    <a:pt x="2088" y="2807"/>
                    <a:pt x="2088" y="2807"/>
                    <a:pt x="2088" y="2807"/>
                  </a:cubicBezTo>
                  <a:cubicBezTo>
                    <a:pt x="2083" y="2818"/>
                    <a:pt x="2080" y="2828"/>
                    <a:pt x="2080" y="2840"/>
                  </a:cubicBezTo>
                  <a:cubicBezTo>
                    <a:pt x="2080" y="2851"/>
                    <a:pt x="2083" y="2862"/>
                    <a:pt x="2088" y="2872"/>
                  </a:cubicBezTo>
                  <a:cubicBezTo>
                    <a:pt x="2088" y="2872"/>
                    <a:pt x="2087" y="2873"/>
                    <a:pt x="2086" y="2873"/>
                  </a:cubicBezTo>
                  <a:cubicBezTo>
                    <a:pt x="1806" y="3100"/>
                    <a:pt x="1806" y="3100"/>
                    <a:pt x="1806" y="3100"/>
                  </a:cubicBezTo>
                  <a:cubicBezTo>
                    <a:pt x="1805" y="3102"/>
                    <a:pt x="1804" y="3103"/>
                    <a:pt x="1803" y="3104"/>
                  </a:cubicBezTo>
                  <a:cubicBezTo>
                    <a:pt x="1802" y="3103"/>
                    <a:pt x="1801" y="3102"/>
                    <a:pt x="1800" y="3100"/>
                  </a:cubicBezTo>
                  <a:cubicBezTo>
                    <a:pt x="1521" y="2873"/>
                    <a:pt x="1521" y="2873"/>
                    <a:pt x="1521" y="2873"/>
                  </a:cubicBezTo>
                  <a:cubicBezTo>
                    <a:pt x="1520" y="2873"/>
                    <a:pt x="1519" y="2872"/>
                    <a:pt x="1519" y="2872"/>
                  </a:cubicBezTo>
                  <a:cubicBezTo>
                    <a:pt x="1518" y="2873"/>
                    <a:pt x="1517" y="2874"/>
                    <a:pt x="1516" y="2876"/>
                  </a:cubicBezTo>
                  <a:cubicBezTo>
                    <a:pt x="1515" y="2877"/>
                    <a:pt x="1514" y="2878"/>
                    <a:pt x="1513" y="2880"/>
                  </a:cubicBezTo>
                  <a:cubicBezTo>
                    <a:pt x="1512" y="2882"/>
                    <a:pt x="1511" y="2883"/>
                    <a:pt x="1510" y="2885"/>
                  </a:cubicBezTo>
                  <a:cubicBezTo>
                    <a:pt x="1511" y="2885"/>
                    <a:pt x="1511" y="2886"/>
                    <a:pt x="1512" y="2886"/>
                  </a:cubicBezTo>
                  <a:cubicBezTo>
                    <a:pt x="1512" y="2886"/>
                    <a:pt x="1512" y="2886"/>
                    <a:pt x="1792" y="3113"/>
                  </a:cubicBezTo>
                  <a:cubicBezTo>
                    <a:pt x="1793" y="3113"/>
                    <a:pt x="1793" y="3114"/>
                    <a:pt x="1794" y="3114"/>
                  </a:cubicBezTo>
                  <a:cubicBezTo>
                    <a:pt x="1793" y="3116"/>
                    <a:pt x="1792" y="3117"/>
                    <a:pt x="1791" y="3118"/>
                  </a:cubicBezTo>
                  <a:cubicBezTo>
                    <a:pt x="1790" y="3120"/>
                    <a:pt x="1789" y="3121"/>
                    <a:pt x="1788" y="3122"/>
                  </a:cubicBezTo>
                  <a:cubicBezTo>
                    <a:pt x="1788" y="3122"/>
                    <a:pt x="1788" y="3122"/>
                    <a:pt x="1788" y="3122"/>
                  </a:cubicBezTo>
                  <a:cubicBezTo>
                    <a:pt x="1787" y="3122"/>
                    <a:pt x="1787" y="3122"/>
                    <a:pt x="1787" y="3123"/>
                  </a:cubicBezTo>
                  <a:cubicBezTo>
                    <a:pt x="1782" y="3133"/>
                    <a:pt x="1779" y="3144"/>
                    <a:pt x="1779" y="3155"/>
                  </a:cubicBezTo>
                  <a:cubicBezTo>
                    <a:pt x="1779" y="3167"/>
                    <a:pt x="1782" y="3177"/>
                    <a:pt x="1787" y="3188"/>
                  </a:cubicBezTo>
                  <a:cubicBezTo>
                    <a:pt x="1787" y="3188"/>
                    <a:pt x="1786" y="3189"/>
                    <a:pt x="1785" y="3189"/>
                  </a:cubicBezTo>
                  <a:cubicBezTo>
                    <a:pt x="1506" y="3416"/>
                    <a:pt x="1506" y="3416"/>
                    <a:pt x="1506" y="3416"/>
                  </a:cubicBezTo>
                  <a:cubicBezTo>
                    <a:pt x="1505" y="3417"/>
                    <a:pt x="1504" y="3418"/>
                    <a:pt x="1503" y="3419"/>
                  </a:cubicBezTo>
                  <a:cubicBezTo>
                    <a:pt x="1502" y="3418"/>
                    <a:pt x="1501" y="3417"/>
                    <a:pt x="1500" y="3416"/>
                  </a:cubicBezTo>
                  <a:cubicBezTo>
                    <a:pt x="1220" y="3189"/>
                    <a:pt x="1220" y="3189"/>
                    <a:pt x="1220" y="3189"/>
                  </a:cubicBezTo>
                  <a:cubicBezTo>
                    <a:pt x="1219" y="3189"/>
                    <a:pt x="1218" y="3188"/>
                    <a:pt x="1218" y="3188"/>
                  </a:cubicBezTo>
                  <a:cubicBezTo>
                    <a:pt x="1218" y="3188"/>
                    <a:pt x="1217" y="3189"/>
                    <a:pt x="1217" y="3189"/>
                  </a:cubicBezTo>
                  <a:cubicBezTo>
                    <a:pt x="1217" y="3190"/>
                    <a:pt x="1216" y="3191"/>
                    <a:pt x="1216" y="3192"/>
                  </a:cubicBezTo>
                  <a:cubicBezTo>
                    <a:pt x="1215" y="3192"/>
                    <a:pt x="1215" y="3192"/>
                    <a:pt x="1215" y="3192"/>
                  </a:cubicBezTo>
                  <a:cubicBezTo>
                    <a:pt x="1215" y="3192"/>
                    <a:pt x="1215" y="3192"/>
                    <a:pt x="1215" y="3192"/>
                  </a:cubicBezTo>
                  <a:cubicBezTo>
                    <a:pt x="1215" y="3192"/>
                    <a:pt x="1214" y="3193"/>
                    <a:pt x="1214" y="3194"/>
                  </a:cubicBezTo>
                  <a:cubicBezTo>
                    <a:pt x="1213" y="3194"/>
                    <a:pt x="1213" y="3195"/>
                    <a:pt x="1213" y="3196"/>
                  </a:cubicBezTo>
                  <a:cubicBezTo>
                    <a:pt x="1212" y="3196"/>
                    <a:pt x="1212" y="3196"/>
                    <a:pt x="1212" y="3196"/>
                  </a:cubicBezTo>
                  <a:cubicBezTo>
                    <a:pt x="1212" y="3196"/>
                    <a:pt x="1212" y="3196"/>
                    <a:pt x="1212" y="3196"/>
                  </a:cubicBezTo>
                  <a:cubicBezTo>
                    <a:pt x="1212" y="3197"/>
                    <a:pt x="1211" y="3197"/>
                    <a:pt x="1211" y="3198"/>
                  </a:cubicBezTo>
                  <a:cubicBezTo>
                    <a:pt x="1210" y="3198"/>
                    <a:pt x="1210" y="3199"/>
                    <a:pt x="1210" y="3200"/>
                  </a:cubicBezTo>
                  <a:cubicBezTo>
                    <a:pt x="1211" y="3200"/>
                    <a:pt x="1211" y="3201"/>
                    <a:pt x="1212" y="3201"/>
                  </a:cubicBezTo>
                  <a:cubicBezTo>
                    <a:pt x="1212" y="3201"/>
                    <a:pt x="1212" y="3201"/>
                    <a:pt x="1491" y="3428"/>
                  </a:cubicBezTo>
                  <a:cubicBezTo>
                    <a:pt x="1492" y="3428"/>
                    <a:pt x="1492" y="3429"/>
                    <a:pt x="1493" y="3429"/>
                  </a:cubicBezTo>
                  <a:cubicBezTo>
                    <a:pt x="1492" y="3430"/>
                    <a:pt x="1492" y="3431"/>
                    <a:pt x="1491" y="3432"/>
                  </a:cubicBezTo>
                  <a:cubicBezTo>
                    <a:pt x="1491" y="3433"/>
                    <a:pt x="1490" y="3433"/>
                    <a:pt x="1490" y="3434"/>
                  </a:cubicBezTo>
                  <a:cubicBezTo>
                    <a:pt x="1489" y="3435"/>
                    <a:pt x="1489" y="3436"/>
                    <a:pt x="1488" y="3436"/>
                  </a:cubicBezTo>
                  <a:cubicBezTo>
                    <a:pt x="1488" y="3437"/>
                    <a:pt x="1487" y="3438"/>
                    <a:pt x="1487" y="3438"/>
                  </a:cubicBezTo>
                  <a:cubicBezTo>
                    <a:pt x="1482" y="3449"/>
                    <a:pt x="1479" y="3459"/>
                    <a:pt x="1479" y="3471"/>
                  </a:cubicBezTo>
                  <a:cubicBezTo>
                    <a:pt x="1479" y="3482"/>
                    <a:pt x="1482" y="3493"/>
                    <a:pt x="1487" y="3503"/>
                  </a:cubicBezTo>
                  <a:cubicBezTo>
                    <a:pt x="1487" y="3503"/>
                    <a:pt x="1486" y="3504"/>
                    <a:pt x="1485" y="3504"/>
                  </a:cubicBezTo>
                  <a:cubicBezTo>
                    <a:pt x="1205" y="3732"/>
                    <a:pt x="1205" y="3732"/>
                    <a:pt x="1205" y="3732"/>
                  </a:cubicBezTo>
                  <a:cubicBezTo>
                    <a:pt x="1204" y="3733"/>
                    <a:pt x="1203" y="3734"/>
                    <a:pt x="1202" y="3735"/>
                  </a:cubicBezTo>
                  <a:cubicBezTo>
                    <a:pt x="1201" y="3734"/>
                    <a:pt x="1200" y="3733"/>
                    <a:pt x="1199" y="3732"/>
                  </a:cubicBezTo>
                  <a:cubicBezTo>
                    <a:pt x="920" y="3504"/>
                    <a:pt x="920" y="3504"/>
                    <a:pt x="920" y="3504"/>
                  </a:cubicBezTo>
                  <a:cubicBezTo>
                    <a:pt x="919" y="3504"/>
                    <a:pt x="918" y="3503"/>
                    <a:pt x="918" y="3503"/>
                  </a:cubicBezTo>
                  <a:cubicBezTo>
                    <a:pt x="917" y="3504"/>
                    <a:pt x="916" y="3505"/>
                    <a:pt x="915" y="3508"/>
                  </a:cubicBezTo>
                  <a:cubicBezTo>
                    <a:pt x="914" y="3509"/>
                    <a:pt x="913" y="3510"/>
                    <a:pt x="912" y="3512"/>
                  </a:cubicBezTo>
                  <a:cubicBezTo>
                    <a:pt x="911" y="3513"/>
                    <a:pt x="910" y="3514"/>
                    <a:pt x="909" y="3516"/>
                  </a:cubicBezTo>
                  <a:cubicBezTo>
                    <a:pt x="910" y="3516"/>
                    <a:pt x="910" y="3517"/>
                    <a:pt x="911" y="3517"/>
                  </a:cubicBezTo>
                  <a:cubicBezTo>
                    <a:pt x="911" y="3517"/>
                    <a:pt x="911" y="3517"/>
                    <a:pt x="1190" y="3744"/>
                  </a:cubicBezTo>
                  <a:cubicBezTo>
                    <a:pt x="1192" y="3744"/>
                    <a:pt x="1192" y="3745"/>
                    <a:pt x="1192" y="3745"/>
                  </a:cubicBezTo>
                  <a:cubicBezTo>
                    <a:pt x="1192" y="3745"/>
                    <a:pt x="1192" y="3745"/>
                    <a:pt x="1192" y="3745"/>
                  </a:cubicBezTo>
                  <a:cubicBezTo>
                    <a:pt x="1192" y="3745"/>
                    <a:pt x="1192" y="3745"/>
                    <a:pt x="1192" y="3745"/>
                  </a:cubicBezTo>
                  <a:cubicBezTo>
                    <a:pt x="1191" y="3747"/>
                    <a:pt x="1190" y="3748"/>
                    <a:pt x="1189" y="3750"/>
                  </a:cubicBezTo>
                  <a:cubicBezTo>
                    <a:pt x="1188" y="3752"/>
                    <a:pt x="1187" y="3753"/>
                    <a:pt x="1186" y="3754"/>
                  </a:cubicBezTo>
                  <a:cubicBezTo>
                    <a:pt x="1181" y="3764"/>
                    <a:pt x="1178" y="3775"/>
                    <a:pt x="1178" y="3786"/>
                  </a:cubicBezTo>
                  <a:cubicBezTo>
                    <a:pt x="1178" y="3798"/>
                    <a:pt x="1181" y="3808"/>
                    <a:pt x="1186" y="3819"/>
                  </a:cubicBezTo>
                  <a:cubicBezTo>
                    <a:pt x="1186" y="3819"/>
                    <a:pt x="1185" y="3820"/>
                    <a:pt x="1184" y="3820"/>
                  </a:cubicBezTo>
                  <a:cubicBezTo>
                    <a:pt x="905" y="4047"/>
                    <a:pt x="905" y="4047"/>
                    <a:pt x="905" y="4047"/>
                  </a:cubicBezTo>
                  <a:cubicBezTo>
                    <a:pt x="904" y="4048"/>
                    <a:pt x="903" y="4049"/>
                    <a:pt x="902" y="4050"/>
                  </a:cubicBezTo>
                  <a:cubicBezTo>
                    <a:pt x="901" y="4049"/>
                    <a:pt x="900" y="4048"/>
                    <a:pt x="899" y="4047"/>
                  </a:cubicBezTo>
                  <a:cubicBezTo>
                    <a:pt x="619" y="3820"/>
                    <a:pt x="619" y="3820"/>
                    <a:pt x="619" y="3820"/>
                  </a:cubicBezTo>
                  <a:cubicBezTo>
                    <a:pt x="618" y="3820"/>
                    <a:pt x="617" y="3819"/>
                    <a:pt x="617" y="3819"/>
                  </a:cubicBezTo>
                  <a:cubicBezTo>
                    <a:pt x="616" y="3820"/>
                    <a:pt x="615" y="3821"/>
                    <a:pt x="614" y="3823"/>
                  </a:cubicBezTo>
                  <a:cubicBezTo>
                    <a:pt x="613" y="3824"/>
                    <a:pt x="612" y="3825"/>
                    <a:pt x="611" y="3827"/>
                  </a:cubicBezTo>
                  <a:cubicBezTo>
                    <a:pt x="610" y="3828"/>
                    <a:pt x="610" y="3829"/>
                    <a:pt x="609" y="3831"/>
                  </a:cubicBezTo>
                  <a:cubicBezTo>
                    <a:pt x="609" y="3831"/>
                    <a:pt x="610" y="3832"/>
                    <a:pt x="610" y="3832"/>
                  </a:cubicBezTo>
                  <a:cubicBezTo>
                    <a:pt x="610" y="3832"/>
                    <a:pt x="610" y="3832"/>
                    <a:pt x="890" y="4059"/>
                  </a:cubicBezTo>
                  <a:cubicBezTo>
                    <a:pt x="891" y="4059"/>
                    <a:pt x="891" y="4060"/>
                    <a:pt x="892" y="4060"/>
                  </a:cubicBezTo>
                  <a:cubicBezTo>
                    <a:pt x="892" y="4060"/>
                    <a:pt x="892" y="4061"/>
                    <a:pt x="892" y="4061"/>
                  </a:cubicBezTo>
                  <a:cubicBezTo>
                    <a:pt x="892" y="4061"/>
                    <a:pt x="892" y="4061"/>
                    <a:pt x="892" y="4061"/>
                  </a:cubicBezTo>
                  <a:cubicBezTo>
                    <a:pt x="891" y="4063"/>
                    <a:pt x="890" y="4064"/>
                    <a:pt x="889" y="4065"/>
                  </a:cubicBezTo>
                  <a:cubicBezTo>
                    <a:pt x="888" y="4067"/>
                    <a:pt x="887" y="4068"/>
                    <a:pt x="886" y="4069"/>
                  </a:cubicBezTo>
                  <a:cubicBezTo>
                    <a:pt x="881" y="4080"/>
                    <a:pt x="878" y="4090"/>
                    <a:pt x="878" y="4102"/>
                  </a:cubicBezTo>
                  <a:cubicBezTo>
                    <a:pt x="878" y="4114"/>
                    <a:pt x="881" y="4124"/>
                    <a:pt x="886" y="4135"/>
                  </a:cubicBezTo>
                  <a:cubicBezTo>
                    <a:pt x="886" y="4135"/>
                    <a:pt x="885" y="4136"/>
                    <a:pt x="884" y="4136"/>
                  </a:cubicBezTo>
                  <a:cubicBezTo>
                    <a:pt x="604" y="4363"/>
                    <a:pt x="604" y="4363"/>
                    <a:pt x="604" y="4363"/>
                  </a:cubicBezTo>
                  <a:cubicBezTo>
                    <a:pt x="603" y="4364"/>
                    <a:pt x="602" y="4365"/>
                    <a:pt x="601" y="4366"/>
                  </a:cubicBezTo>
                  <a:cubicBezTo>
                    <a:pt x="600" y="4365"/>
                    <a:pt x="599" y="4364"/>
                    <a:pt x="598" y="4363"/>
                  </a:cubicBezTo>
                  <a:cubicBezTo>
                    <a:pt x="319" y="4136"/>
                    <a:pt x="319" y="4136"/>
                    <a:pt x="319" y="4136"/>
                  </a:cubicBezTo>
                  <a:cubicBezTo>
                    <a:pt x="318" y="4136"/>
                    <a:pt x="317" y="4135"/>
                    <a:pt x="317" y="4135"/>
                  </a:cubicBezTo>
                  <a:cubicBezTo>
                    <a:pt x="316" y="4136"/>
                    <a:pt x="315" y="4137"/>
                    <a:pt x="314" y="4139"/>
                  </a:cubicBezTo>
                  <a:cubicBezTo>
                    <a:pt x="313" y="4140"/>
                    <a:pt x="312" y="4141"/>
                    <a:pt x="311" y="4143"/>
                  </a:cubicBezTo>
                  <a:cubicBezTo>
                    <a:pt x="310" y="4144"/>
                    <a:pt x="309" y="4145"/>
                    <a:pt x="308" y="4147"/>
                  </a:cubicBezTo>
                  <a:cubicBezTo>
                    <a:pt x="309" y="4147"/>
                    <a:pt x="309" y="4147"/>
                    <a:pt x="310" y="4147"/>
                  </a:cubicBezTo>
                  <a:cubicBezTo>
                    <a:pt x="310" y="4147"/>
                    <a:pt x="310" y="4147"/>
                    <a:pt x="589" y="4375"/>
                  </a:cubicBezTo>
                  <a:cubicBezTo>
                    <a:pt x="590" y="4375"/>
                    <a:pt x="590" y="4376"/>
                    <a:pt x="591" y="4376"/>
                  </a:cubicBezTo>
                  <a:cubicBezTo>
                    <a:pt x="591" y="4376"/>
                    <a:pt x="591" y="4376"/>
                    <a:pt x="591" y="4376"/>
                  </a:cubicBezTo>
                  <a:cubicBezTo>
                    <a:pt x="591" y="4376"/>
                    <a:pt x="591" y="4377"/>
                    <a:pt x="591" y="4377"/>
                  </a:cubicBezTo>
                  <a:cubicBezTo>
                    <a:pt x="590" y="4379"/>
                    <a:pt x="589" y="4380"/>
                    <a:pt x="588" y="4381"/>
                  </a:cubicBezTo>
                  <a:cubicBezTo>
                    <a:pt x="587" y="4383"/>
                    <a:pt x="586" y="4384"/>
                    <a:pt x="585" y="4385"/>
                  </a:cubicBezTo>
                  <a:cubicBezTo>
                    <a:pt x="580" y="4395"/>
                    <a:pt x="577" y="4406"/>
                    <a:pt x="577" y="4418"/>
                  </a:cubicBezTo>
                  <a:cubicBezTo>
                    <a:pt x="577" y="4429"/>
                    <a:pt x="580" y="4440"/>
                    <a:pt x="585" y="4450"/>
                  </a:cubicBezTo>
                  <a:cubicBezTo>
                    <a:pt x="585" y="4450"/>
                    <a:pt x="584" y="4451"/>
                    <a:pt x="583" y="4451"/>
                  </a:cubicBezTo>
                  <a:cubicBezTo>
                    <a:pt x="304" y="4678"/>
                    <a:pt x="304" y="4678"/>
                    <a:pt x="304" y="4678"/>
                  </a:cubicBezTo>
                  <a:cubicBezTo>
                    <a:pt x="303" y="4679"/>
                    <a:pt x="302" y="4681"/>
                    <a:pt x="301" y="4682"/>
                  </a:cubicBezTo>
                  <a:cubicBezTo>
                    <a:pt x="300" y="4681"/>
                    <a:pt x="299" y="4679"/>
                    <a:pt x="298" y="4678"/>
                  </a:cubicBezTo>
                  <a:cubicBezTo>
                    <a:pt x="18" y="4451"/>
                    <a:pt x="18" y="4451"/>
                    <a:pt x="18" y="4451"/>
                  </a:cubicBezTo>
                  <a:cubicBezTo>
                    <a:pt x="17" y="4451"/>
                    <a:pt x="16" y="4450"/>
                    <a:pt x="16" y="4450"/>
                  </a:cubicBezTo>
                  <a:cubicBezTo>
                    <a:pt x="15" y="4451"/>
                    <a:pt x="14" y="4452"/>
                    <a:pt x="13" y="4454"/>
                  </a:cubicBezTo>
                  <a:cubicBezTo>
                    <a:pt x="12" y="4455"/>
                    <a:pt x="11" y="4456"/>
                    <a:pt x="10" y="4459"/>
                  </a:cubicBezTo>
                  <a:cubicBezTo>
                    <a:pt x="10" y="4459"/>
                    <a:pt x="9" y="4461"/>
                    <a:pt x="8" y="4462"/>
                  </a:cubicBezTo>
                  <a:cubicBezTo>
                    <a:pt x="8" y="4462"/>
                    <a:pt x="9" y="4463"/>
                    <a:pt x="9" y="4463"/>
                  </a:cubicBezTo>
                  <a:cubicBezTo>
                    <a:pt x="9" y="4463"/>
                    <a:pt x="9" y="4463"/>
                    <a:pt x="289" y="4690"/>
                  </a:cubicBezTo>
                  <a:cubicBezTo>
                    <a:pt x="290" y="4690"/>
                    <a:pt x="290" y="4691"/>
                    <a:pt x="291" y="4691"/>
                  </a:cubicBezTo>
                  <a:cubicBezTo>
                    <a:pt x="291" y="4691"/>
                    <a:pt x="291" y="4692"/>
                    <a:pt x="290" y="4692"/>
                  </a:cubicBezTo>
                  <a:cubicBezTo>
                    <a:pt x="291" y="4692"/>
                    <a:pt x="291" y="4692"/>
                    <a:pt x="291" y="4692"/>
                  </a:cubicBezTo>
                  <a:cubicBezTo>
                    <a:pt x="290" y="4694"/>
                    <a:pt x="289" y="4695"/>
                    <a:pt x="288" y="4696"/>
                  </a:cubicBezTo>
                  <a:cubicBezTo>
                    <a:pt x="287" y="4698"/>
                    <a:pt x="286" y="4699"/>
                    <a:pt x="285" y="4700"/>
                  </a:cubicBezTo>
                  <a:cubicBezTo>
                    <a:pt x="280" y="4711"/>
                    <a:pt x="277" y="4722"/>
                    <a:pt x="277" y="4733"/>
                  </a:cubicBezTo>
                  <a:cubicBezTo>
                    <a:pt x="277" y="4745"/>
                    <a:pt x="280" y="4755"/>
                    <a:pt x="285" y="4766"/>
                  </a:cubicBezTo>
                  <a:cubicBezTo>
                    <a:pt x="285" y="4766"/>
                    <a:pt x="284" y="4767"/>
                    <a:pt x="283" y="4767"/>
                  </a:cubicBezTo>
                  <a:cubicBezTo>
                    <a:pt x="3" y="4994"/>
                    <a:pt x="3" y="4994"/>
                    <a:pt x="3" y="4994"/>
                  </a:cubicBezTo>
                  <a:cubicBezTo>
                    <a:pt x="2" y="4995"/>
                    <a:pt x="1" y="4996"/>
                    <a:pt x="0" y="4997"/>
                  </a:cubicBezTo>
                  <a:cubicBezTo>
                    <a:pt x="0" y="5003"/>
                    <a:pt x="0" y="5003"/>
                    <a:pt x="0" y="5003"/>
                  </a:cubicBezTo>
                  <a:cubicBezTo>
                    <a:pt x="0" y="5011"/>
                    <a:pt x="0" y="5011"/>
                    <a:pt x="0" y="5011"/>
                  </a:cubicBezTo>
                  <a:cubicBezTo>
                    <a:pt x="0" y="5016"/>
                    <a:pt x="0" y="5018"/>
                    <a:pt x="0" y="5019"/>
                  </a:cubicBezTo>
                  <a:cubicBezTo>
                    <a:pt x="1" y="5018"/>
                    <a:pt x="2" y="5015"/>
                    <a:pt x="3" y="5014"/>
                  </a:cubicBezTo>
                  <a:cubicBezTo>
                    <a:pt x="4" y="5013"/>
                    <a:pt x="5" y="5012"/>
                    <a:pt x="7" y="5010"/>
                  </a:cubicBezTo>
                  <a:cubicBezTo>
                    <a:pt x="8" y="5009"/>
                    <a:pt x="9" y="5008"/>
                    <a:pt x="10" y="5007"/>
                  </a:cubicBezTo>
                  <a:cubicBezTo>
                    <a:pt x="11" y="5007"/>
                    <a:pt x="11" y="5006"/>
                    <a:pt x="12" y="5006"/>
                  </a:cubicBezTo>
                  <a:cubicBezTo>
                    <a:pt x="12" y="5006"/>
                    <a:pt x="12" y="5006"/>
                    <a:pt x="292" y="4779"/>
                  </a:cubicBezTo>
                  <a:cubicBezTo>
                    <a:pt x="293" y="4779"/>
                    <a:pt x="293" y="4778"/>
                    <a:pt x="294" y="4778"/>
                  </a:cubicBezTo>
                  <a:cubicBezTo>
                    <a:pt x="295" y="4777"/>
                    <a:pt x="296" y="4775"/>
                    <a:pt x="298" y="4774"/>
                  </a:cubicBezTo>
                  <a:cubicBezTo>
                    <a:pt x="299" y="4773"/>
                    <a:pt x="300" y="4772"/>
                    <a:pt x="301" y="4771"/>
                  </a:cubicBezTo>
                  <a:cubicBezTo>
                    <a:pt x="302" y="4769"/>
                    <a:pt x="303" y="4767"/>
                    <a:pt x="304" y="4766"/>
                  </a:cubicBezTo>
                  <a:cubicBezTo>
                    <a:pt x="305" y="4765"/>
                    <a:pt x="306" y="4763"/>
                    <a:pt x="307" y="4762"/>
                  </a:cubicBezTo>
                  <a:cubicBezTo>
                    <a:pt x="308" y="4760"/>
                    <a:pt x="309" y="4759"/>
                    <a:pt x="310" y="4757"/>
                  </a:cubicBezTo>
                  <a:cubicBezTo>
                    <a:pt x="314" y="4750"/>
                    <a:pt x="316" y="4741"/>
                    <a:pt x="316" y="47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6" name="Freeform 133"/>
            <p:cNvSpPr>
              <a:spLocks/>
            </p:cNvSpPr>
            <p:nvPr/>
          </p:nvSpPr>
          <p:spPr bwMode="auto">
            <a:xfrm>
              <a:off x="-46038" y="3668713"/>
              <a:ext cx="11113" cy="38100"/>
            </a:xfrm>
            <a:custGeom>
              <a:avLst/>
              <a:gdLst>
                <a:gd name="T0" fmla="*/ 6 w 15"/>
                <a:gd name="T1" fmla="*/ 52 h 60"/>
                <a:gd name="T2" fmla="*/ 9 w 15"/>
                <a:gd name="T3" fmla="*/ 47 h 60"/>
                <a:gd name="T4" fmla="*/ 15 w 15"/>
                <a:gd name="T5" fmla="*/ 24 h 60"/>
                <a:gd name="T6" fmla="*/ 9 w 15"/>
                <a:gd name="T7" fmla="*/ 0 h 60"/>
                <a:gd name="T8" fmla="*/ 6 w 15"/>
                <a:gd name="T9" fmla="*/ 4 h 60"/>
                <a:gd name="T10" fmla="*/ 3 w 15"/>
                <a:gd name="T11" fmla="*/ 10 h 60"/>
                <a:gd name="T12" fmla="*/ 0 w 15"/>
                <a:gd name="T13" fmla="*/ 24 h 60"/>
                <a:gd name="T14" fmla="*/ 0 w 15"/>
                <a:gd name="T15" fmla="*/ 43 h 60"/>
                <a:gd name="T16" fmla="*/ 0 w 15"/>
                <a:gd name="T17" fmla="*/ 52 h 60"/>
                <a:gd name="T18" fmla="*/ 0 w 15"/>
                <a:gd name="T19" fmla="*/ 60 h 60"/>
                <a:gd name="T20" fmla="*/ 3 w 15"/>
                <a:gd name="T21" fmla="*/ 56 h 60"/>
                <a:gd name="T22" fmla="*/ 6 w 15"/>
                <a:gd name="T23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60">
                  <a:moveTo>
                    <a:pt x="6" y="52"/>
                  </a:moveTo>
                  <a:cubicBezTo>
                    <a:pt x="7" y="50"/>
                    <a:pt x="8" y="49"/>
                    <a:pt x="9" y="47"/>
                  </a:cubicBezTo>
                  <a:cubicBezTo>
                    <a:pt x="13" y="40"/>
                    <a:pt x="15" y="32"/>
                    <a:pt x="15" y="24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20"/>
                    <a:pt x="0" y="2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" y="59"/>
                    <a:pt x="2" y="57"/>
                    <a:pt x="3" y="56"/>
                  </a:cubicBezTo>
                  <a:cubicBezTo>
                    <a:pt x="4" y="55"/>
                    <a:pt x="5" y="53"/>
                    <a:pt x="6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7" name="Freeform 134"/>
            <p:cNvSpPr>
              <a:spLocks/>
            </p:cNvSpPr>
            <p:nvPr/>
          </p:nvSpPr>
          <p:spPr bwMode="auto">
            <a:xfrm>
              <a:off x="-46038" y="1674813"/>
              <a:ext cx="1922463" cy="1989137"/>
            </a:xfrm>
            <a:custGeom>
              <a:avLst/>
              <a:gdLst>
                <a:gd name="T0" fmla="*/ 301 w 3020"/>
                <a:gd name="T1" fmla="*/ 2877 h 3125"/>
                <a:gd name="T2" fmla="*/ 304 w 3020"/>
                <a:gd name="T3" fmla="*/ 2826 h 3125"/>
                <a:gd name="T4" fmla="*/ 295 w 3020"/>
                <a:gd name="T5" fmla="*/ 2819 h 3125"/>
                <a:gd name="T6" fmla="*/ 592 w 3020"/>
                <a:gd name="T7" fmla="*/ 2570 h 3125"/>
                <a:gd name="T8" fmla="*/ 616 w 3020"/>
                <a:gd name="T9" fmla="*/ 2524 h 3125"/>
                <a:gd name="T10" fmla="*/ 598 w 3020"/>
                <a:gd name="T11" fmla="*/ 2537 h 3125"/>
                <a:gd name="T12" fmla="*/ 598 w 3020"/>
                <a:gd name="T13" fmla="*/ 2499 h 3125"/>
                <a:gd name="T14" fmla="*/ 893 w 3020"/>
                <a:gd name="T15" fmla="*/ 2255 h 3125"/>
                <a:gd name="T16" fmla="*/ 911 w 3020"/>
                <a:gd name="T17" fmla="*/ 2233 h 3125"/>
                <a:gd name="T18" fmla="*/ 896 w 3020"/>
                <a:gd name="T19" fmla="*/ 2228 h 3125"/>
                <a:gd name="T20" fmla="*/ 905 w 3020"/>
                <a:gd name="T21" fmla="*/ 2175 h 3125"/>
                <a:gd name="T22" fmla="*/ 1196 w 3020"/>
                <a:gd name="T23" fmla="*/ 1938 h 3125"/>
                <a:gd name="T24" fmla="*/ 1211 w 3020"/>
                <a:gd name="T25" fmla="*/ 1869 h 3125"/>
                <a:gd name="T26" fmla="*/ 1196 w 3020"/>
                <a:gd name="T27" fmla="*/ 1913 h 3125"/>
                <a:gd name="T28" fmla="*/ 1206 w 3020"/>
                <a:gd name="T29" fmla="*/ 1859 h 3125"/>
                <a:gd name="T30" fmla="*/ 1503 w 3020"/>
                <a:gd name="T31" fmla="*/ 1615 h 3125"/>
                <a:gd name="T32" fmla="*/ 1509 w 3020"/>
                <a:gd name="T33" fmla="*/ 1558 h 3125"/>
                <a:gd name="T34" fmla="*/ 1493 w 3020"/>
                <a:gd name="T35" fmla="*/ 1578 h 3125"/>
                <a:gd name="T36" fmla="*/ 1513 w 3020"/>
                <a:gd name="T37" fmla="*/ 1536 h 3125"/>
                <a:gd name="T38" fmla="*/ 1809 w 3020"/>
                <a:gd name="T39" fmla="*/ 1291 h 3125"/>
                <a:gd name="T40" fmla="*/ 1803 w 3020"/>
                <a:gd name="T41" fmla="*/ 1262 h 3125"/>
                <a:gd name="T42" fmla="*/ 1797 w 3020"/>
                <a:gd name="T43" fmla="*/ 1242 h 3125"/>
                <a:gd name="T44" fmla="*/ 2095 w 3020"/>
                <a:gd name="T45" fmla="*/ 992 h 3125"/>
                <a:gd name="T46" fmla="*/ 2119 w 3020"/>
                <a:gd name="T47" fmla="*/ 947 h 3125"/>
                <a:gd name="T48" fmla="*/ 2094 w 3020"/>
                <a:gd name="T49" fmla="*/ 947 h 3125"/>
                <a:gd name="T50" fmla="*/ 2111 w 3020"/>
                <a:gd name="T51" fmla="*/ 908 h 3125"/>
                <a:gd name="T52" fmla="*/ 2407 w 3020"/>
                <a:gd name="T53" fmla="*/ 664 h 3125"/>
                <a:gd name="T54" fmla="*/ 2404 w 3020"/>
                <a:gd name="T55" fmla="*/ 632 h 3125"/>
                <a:gd name="T56" fmla="*/ 2398 w 3020"/>
                <a:gd name="T57" fmla="*/ 651 h 3125"/>
                <a:gd name="T58" fmla="*/ 2404 w 3020"/>
                <a:gd name="T59" fmla="*/ 601 h 3125"/>
                <a:gd name="T60" fmla="*/ 2701 w 3020"/>
                <a:gd name="T61" fmla="*/ 356 h 3125"/>
                <a:gd name="T62" fmla="*/ 2711 w 3020"/>
                <a:gd name="T63" fmla="*/ 295 h 3125"/>
                <a:gd name="T64" fmla="*/ 2694 w 3020"/>
                <a:gd name="T65" fmla="*/ 315 h 3125"/>
                <a:gd name="T66" fmla="*/ 2716 w 3020"/>
                <a:gd name="T67" fmla="*/ 273 h 3125"/>
                <a:gd name="T68" fmla="*/ 3014 w 3020"/>
                <a:gd name="T69" fmla="*/ 24 h 3125"/>
                <a:gd name="T70" fmla="*/ 2999 w 3020"/>
                <a:gd name="T71" fmla="*/ 19 h 3125"/>
                <a:gd name="T72" fmla="*/ 2987 w 3020"/>
                <a:gd name="T73" fmla="*/ 34 h 3125"/>
                <a:gd name="T74" fmla="*/ 2417 w 3020"/>
                <a:gd name="T75" fmla="*/ 37 h 3125"/>
                <a:gd name="T76" fmla="*/ 2695 w 3020"/>
                <a:gd name="T77" fmla="*/ 275 h 3125"/>
                <a:gd name="T78" fmla="*/ 2407 w 3020"/>
                <a:gd name="T79" fmla="*/ 576 h 3125"/>
                <a:gd name="T80" fmla="*/ 2120 w 3020"/>
                <a:gd name="T81" fmla="*/ 349 h 3125"/>
                <a:gd name="T82" fmla="*/ 2394 w 3020"/>
                <a:gd name="T83" fmla="*/ 590 h 3125"/>
                <a:gd name="T84" fmla="*/ 2386 w 3020"/>
                <a:gd name="T85" fmla="*/ 665 h 3125"/>
                <a:gd name="T86" fmla="*/ 1818 w 3020"/>
                <a:gd name="T87" fmla="*/ 666 h 3125"/>
                <a:gd name="T88" fmla="*/ 1812 w 3020"/>
                <a:gd name="T89" fmla="*/ 674 h 3125"/>
                <a:gd name="T90" fmla="*/ 2091 w 3020"/>
                <a:gd name="T91" fmla="*/ 910 h 3125"/>
                <a:gd name="T92" fmla="*/ 2086 w 3020"/>
                <a:gd name="T93" fmla="*/ 980 h 3125"/>
                <a:gd name="T94" fmla="*/ 1513 w 3020"/>
                <a:gd name="T95" fmla="*/ 988 h 3125"/>
                <a:gd name="T96" fmla="*/ 1779 w 3020"/>
                <a:gd name="T97" fmla="*/ 1262 h 3125"/>
                <a:gd name="T98" fmla="*/ 1218 w 3020"/>
                <a:gd name="T99" fmla="*/ 1295 h 3125"/>
                <a:gd name="T100" fmla="*/ 1490 w 3020"/>
                <a:gd name="T101" fmla="*/ 1541 h 3125"/>
                <a:gd name="T102" fmla="*/ 1199 w 3020"/>
                <a:gd name="T103" fmla="*/ 1838 h 3125"/>
                <a:gd name="T104" fmla="*/ 1190 w 3020"/>
                <a:gd name="T105" fmla="*/ 1851 h 3125"/>
                <a:gd name="T106" fmla="*/ 905 w 3020"/>
                <a:gd name="T107" fmla="*/ 2154 h 3125"/>
                <a:gd name="T108" fmla="*/ 608 w 3020"/>
                <a:gd name="T109" fmla="*/ 1938 h 3125"/>
                <a:gd name="T110" fmla="*/ 886 w 3020"/>
                <a:gd name="T111" fmla="*/ 2241 h 3125"/>
                <a:gd name="T112" fmla="*/ 314 w 3020"/>
                <a:gd name="T113" fmla="*/ 2245 h 3125"/>
                <a:gd name="T114" fmla="*/ 585 w 3020"/>
                <a:gd name="T115" fmla="*/ 2491 h 3125"/>
                <a:gd name="T116" fmla="*/ 298 w 3020"/>
                <a:gd name="T117" fmla="*/ 2785 h 3125"/>
                <a:gd name="T118" fmla="*/ 9 w 3020"/>
                <a:gd name="T119" fmla="*/ 2570 h 3125"/>
                <a:gd name="T120" fmla="*/ 284 w 3020"/>
                <a:gd name="T121" fmla="*/ 2807 h 3125"/>
                <a:gd name="T122" fmla="*/ 0 w 3020"/>
                <a:gd name="T123" fmla="*/ 3117 h 3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20" h="3125">
                  <a:moveTo>
                    <a:pt x="7" y="3117"/>
                  </a:moveTo>
                  <a:cubicBezTo>
                    <a:pt x="8" y="3116"/>
                    <a:pt x="9" y="3114"/>
                    <a:pt x="10" y="3113"/>
                  </a:cubicBezTo>
                  <a:cubicBezTo>
                    <a:pt x="11" y="3113"/>
                    <a:pt x="11" y="3112"/>
                    <a:pt x="12" y="3112"/>
                  </a:cubicBezTo>
                  <a:cubicBezTo>
                    <a:pt x="292" y="2885"/>
                    <a:pt x="292" y="2885"/>
                    <a:pt x="292" y="2885"/>
                  </a:cubicBezTo>
                  <a:cubicBezTo>
                    <a:pt x="293" y="2885"/>
                    <a:pt x="293" y="2884"/>
                    <a:pt x="294" y="2884"/>
                  </a:cubicBezTo>
                  <a:cubicBezTo>
                    <a:pt x="295" y="2883"/>
                    <a:pt x="296" y="2881"/>
                    <a:pt x="298" y="2880"/>
                  </a:cubicBezTo>
                  <a:cubicBezTo>
                    <a:pt x="299" y="2879"/>
                    <a:pt x="300" y="2878"/>
                    <a:pt x="301" y="2877"/>
                  </a:cubicBezTo>
                  <a:cubicBezTo>
                    <a:pt x="302" y="2876"/>
                    <a:pt x="303" y="2874"/>
                    <a:pt x="304" y="2873"/>
                  </a:cubicBezTo>
                  <a:cubicBezTo>
                    <a:pt x="305" y="2872"/>
                    <a:pt x="306" y="2870"/>
                    <a:pt x="307" y="2869"/>
                  </a:cubicBezTo>
                  <a:cubicBezTo>
                    <a:pt x="308" y="2867"/>
                    <a:pt x="309" y="2865"/>
                    <a:pt x="310" y="2863"/>
                  </a:cubicBezTo>
                  <a:cubicBezTo>
                    <a:pt x="314" y="2856"/>
                    <a:pt x="316" y="2848"/>
                    <a:pt x="316" y="2839"/>
                  </a:cubicBezTo>
                  <a:cubicBezTo>
                    <a:pt x="316" y="2831"/>
                    <a:pt x="314" y="2823"/>
                    <a:pt x="310" y="2816"/>
                  </a:cubicBezTo>
                  <a:cubicBezTo>
                    <a:pt x="309" y="2817"/>
                    <a:pt x="307" y="2818"/>
                    <a:pt x="307" y="2819"/>
                  </a:cubicBezTo>
                  <a:cubicBezTo>
                    <a:pt x="305" y="2822"/>
                    <a:pt x="304" y="2824"/>
                    <a:pt x="304" y="2826"/>
                  </a:cubicBezTo>
                  <a:cubicBezTo>
                    <a:pt x="302" y="2830"/>
                    <a:pt x="301" y="2835"/>
                    <a:pt x="301" y="2839"/>
                  </a:cubicBezTo>
                  <a:cubicBezTo>
                    <a:pt x="301" y="2844"/>
                    <a:pt x="300" y="2849"/>
                    <a:pt x="298" y="2853"/>
                  </a:cubicBezTo>
                  <a:cubicBezTo>
                    <a:pt x="298" y="2855"/>
                    <a:pt x="297" y="2857"/>
                    <a:pt x="295" y="2859"/>
                  </a:cubicBezTo>
                  <a:cubicBezTo>
                    <a:pt x="295" y="2859"/>
                    <a:pt x="295" y="2859"/>
                    <a:pt x="295" y="2859"/>
                  </a:cubicBezTo>
                  <a:cubicBezTo>
                    <a:pt x="295" y="2859"/>
                    <a:pt x="295" y="2859"/>
                    <a:pt x="295" y="2859"/>
                  </a:cubicBezTo>
                  <a:cubicBezTo>
                    <a:pt x="293" y="2853"/>
                    <a:pt x="291" y="2846"/>
                    <a:pt x="291" y="2839"/>
                  </a:cubicBezTo>
                  <a:cubicBezTo>
                    <a:pt x="291" y="2833"/>
                    <a:pt x="293" y="2826"/>
                    <a:pt x="295" y="2819"/>
                  </a:cubicBezTo>
                  <a:cubicBezTo>
                    <a:pt x="296" y="2818"/>
                    <a:pt x="297" y="2816"/>
                    <a:pt x="298" y="2814"/>
                  </a:cubicBezTo>
                  <a:cubicBezTo>
                    <a:pt x="299" y="2813"/>
                    <a:pt x="300" y="2811"/>
                    <a:pt x="301" y="2810"/>
                  </a:cubicBezTo>
                  <a:cubicBezTo>
                    <a:pt x="302" y="2809"/>
                    <a:pt x="303" y="2807"/>
                    <a:pt x="304" y="2806"/>
                  </a:cubicBezTo>
                  <a:cubicBezTo>
                    <a:pt x="305" y="2805"/>
                    <a:pt x="306" y="2803"/>
                    <a:pt x="308" y="2801"/>
                  </a:cubicBezTo>
                  <a:cubicBezTo>
                    <a:pt x="309" y="2800"/>
                    <a:pt x="310" y="2799"/>
                    <a:pt x="311" y="2798"/>
                  </a:cubicBezTo>
                  <a:cubicBezTo>
                    <a:pt x="312" y="2798"/>
                    <a:pt x="312" y="2797"/>
                    <a:pt x="313" y="2797"/>
                  </a:cubicBezTo>
                  <a:cubicBezTo>
                    <a:pt x="592" y="2570"/>
                    <a:pt x="592" y="2570"/>
                    <a:pt x="592" y="2570"/>
                  </a:cubicBezTo>
                  <a:cubicBezTo>
                    <a:pt x="593" y="2570"/>
                    <a:pt x="593" y="2569"/>
                    <a:pt x="594" y="2569"/>
                  </a:cubicBezTo>
                  <a:cubicBezTo>
                    <a:pt x="595" y="2568"/>
                    <a:pt x="596" y="2566"/>
                    <a:pt x="598" y="2565"/>
                  </a:cubicBezTo>
                  <a:cubicBezTo>
                    <a:pt x="599" y="2564"/>
                    <a:pt x="600" y="2563"/>
                    <a:pt x="601" y="2562"/>
                  </a:cubicBezTo>
                  <a:cubicBezTo>
                    <a:pt x="602" y="2561"/>
                    <a:pt x="603" y="2559"/>
                    <a:pt x="604" y="2558"/>
                  </a:cubicBezTo>
                  <a:cubicBezTo>
                    <a:pt x="605" y="2557"/>
                    <a:pt x="606" y="2554"/>
                    <a:pt x="607" y="2553"/>
                  </a:cubicBezTo>
                  <a:cubicBezTo>
                    <a:pt x="608" y="2551"/>
                    <a:pt x="609" y="2550"/>
                    <a:pt x="610" y="2548"/>
                  </a:cubicBezTo>
                  <a:cubicBezTo>
                    <a:pt x="614" y="2541"/>
                    <a:pt x="616" y="2532"/>
                    <a:pt x="616" y="2524"/>
                  </a:cubicBezTo>
                  <a:cubicBezTo>
                    <a:pt x="616" y="2524"/>
                    <a:pt x="616" y="2524"/>
                    <a:pt x="611" y="2524"/>
                  </a:cubicBezTo>
                  <a:cubicBezTo>
                    <a:pt x="611" y="2524"/>
                    <a:pt x="611" y="2524"/>
                    <a:pt x="611" y="2524"/>
                  </a:cubicBezTo>
                  <a:cubicBezTo>
                    <a:pt x="610" y="2524"/>
                    <a:pt x="609" y="2524"/>
                    <a:pt x="606" y="2524"/>
                  </a:cubicBezTo>
                  <a:cubicBezTo>
                    <a:pt x="606" y="2524"/>
                    <a:pt x="606" y="2524"/>
                    <a:pt x="606" y="2524"/>
                  </a:cubicBezTo>
                  <a:cubicBezTo>
                    <a:pt x="605" y="2524"/>
                    <a:pt x="604" y="2524"/>
                    <a:pt x="602" y="2524"/>
                  </a:cubicBezTo>
                  <a:cubicBezTo>
                    <a:pt x="602" y="2524"/>
                    <a:pt x="602" y="2524"/>
                    <a:pt x="601" y="2524"/>
                  </a:cubicBezTo>
                  <a:cubicBezTo>
                    <a:pt x="601" y="2528"/>
                    <a:pt x="600" y="2533"/>
                    <a:pt x="598" y="2537"/>
                  </a:cubicBezTo>
                  <a:cubicBezTo>
                    <a:pt x="598" y="2539"/>
                    <a:pt x="597" y="2541"/>
                    <a:pt x="596" y="2543"/>
                  </a:cubicBezTo>
                  <a:cubicBezTo>
                    <a:pt x="596" y="2543"/>
                    <a:pt x="595" y="2543"/>
                    <a:pt x="595" y="2543"/>
                  </a:cubicBezTo>
                  <a:cubicBezTo>
                    <a:pt x="595" y="2543"/>
                    <a:pt x="595" y="2544"/>
                    <a:pt x="595" y="2544"/>
                  </a:cubicBezTo>
                  <a:cubicBezTo>
                    <a:pt x="593" y="2538"/>
                    <a:pt x="591" y="2530"/>
                    <a:pt x="591" y="2524"/>
                  </a:cubicBezTo>
                  <a:cubicBezTo>
                    <a:pt x="591" y="2524"/>
                    <a:pt x="591" y="2524"/>
                    <a:pt x="591" y="2524"/>
                  </a:cubicBezTo>
                  <a:cubicBezTo>
                    <a:pt x="591" y="2518"/>
                    <a:pt x="593" y="2510"/>
                    <a:pt x="595" y="2504"/>
                  </a:cubicBezTo>
                  <a:cubicBezTo>
                    <a:pt x="596" y="2503"/>
                    <a:pt x="597" y="2501"/>
                    <a:pt x="598" y="2499"/>
                  </a:cubicBezTo>
                  <a:cubicBezTo>
                    <a:pt x="599" y="2498"/>
                    <a:pt x="600" y="2496"/>
                    <a:pt x="601" y="2495"/>
                  </a:cubicBezTo>
                  <a:cubicBezTo>
                    <a:pt x="602" y="2494"/>
                    <a:pt x="603" y="2491"/>
                    <a:pt x="605" y="2490"/>
                  </a:cubicBezTo>
                  <a:cubicBezTo>
                    <a:pt x="605" y="2489"/>
                    <a:pt x="606" y="2488"/>
                    <a:pt x="608" y="2486"/>
                  </a:cubicBezTo>
                  <a:cubicBezTo>
                    <a:pt x="610" y="2485"/>
                    <a:pt x="611" y="2484"/>
                    <a:pt x="612" y="2483"/>
                  </a:cubicBezTo>
                  <a:cubicBezTo>
                    <a:pt x="613" y="2483"/>
                    <a:pt x="613" y="2482"/>
                    <a:pt x="614" y="2482"/>
                  </a:cubicBezTo>
                  <a:cubicBezTo>
                    <a:pt x="893" y="2255"/>
                    <a:pt x="893" y="2255"/>
                    <a:pt x="893" y="2255"/>
                  </a:cubicBezTo>
                  <a:cubicBezTo>
                    <a:pt x="893" y="2255"/>
                    <a:pt x="893" y="2255"/>
                    <a:pt x="893" y="2255"/>
                  </a:cubicBezTo>
                  <a:cubicBezTo>
                    <a:pt x="893" y="2255"/>
                    <a:pt x="893" y="2255"/>
                    <a:pt x="893" y="2255"/>
                  </a:cubicBezTo>
                  <a:cubicBezTo>
                    <a:pt x="894" y="2255"/>
                    <a:pt x="894" y="2254"/>
                    <a:pt x="895" y="2254"/>
                  </a:cubicBezTo>
                  <a:cubicBezTo>
                    <a:pt x="896" y="2253"/>
                    <a:pt x="897" y="2251"/>
                    <a:pt x="899" y="2250"/>
                  </a:cubicBezTo>
                  <a:cubicBezTo>
                    <a:pt x="900" y="2249"/>
                    <a:pt x="901" y="2247"/>
                    <a:pt x="902" y="2246"/>
                  </a:cubicBezTo>
                  <a:cubicBezTo>
                    <a:pt x="903" y="2245"/>
                    <a:pt x="904" y="2243"/>
                    <a:pt x="905" y="2242"/>
                  </a:cubicBezTo>
                  <a:cubicBezTo>
                    <a:pt x="906" y="2241"/>
                    <a:pt x="907" y="2239"/>
                    <a:pt x="908" y="2238"/>
                  </a:cubicBezTo>
                  <a:cubicBezTo>
                    <a:pt x="909" y="2236"/>
                    <a:pt x="910" y="2235"/>
                    <a:pt x="911" y="2233"/>
                  </a:cubicBezTo>
                  <a:cubicBezTo>
                    <a:pt x="915" y="2225"/>
                    <a:pt x="917" y="2217"/>
                    <a:pt x="917" y="2209"/>
                  </a:cubicBezTo>
                  <a:cubicBezTo>
                    <a:pt x="917" y="2200"/>
                    <a:pt x="915" y="2192"/>
                    <a:pt x="911" y="2184"/>
                  </a:cubicBezTo>
                  <a:cubicBezTo>
                    <a:pt x="910" y="2185"/>
                    <a:pt x="908" y="2187"/>
                    <a:pt x="908" y="2188"/>
                  </a:cubicBezTo>
                  <a:cubicBezTo>
                    <a:pt x="906" y="2191"/>
                    <a:pt x="905" y="2193"/>
                    <a:pt x="905" y="2195"/>
                  </a:cubicBezTo>
                  <a:cubicBezTo>
                    <a:pt x="903" y="2199"/>
                    <a:pt x="902" y="2204"/>
                    <a:pt x="902" y="2208"/>
                  </a:cubicBezTo>
                  <a:cubicBezTo>
                    <a:pt x="902" y="2213"/>
                    <a:pt x="901" y="2218"/>
                    <a:pt x="899" y="2222"/>
                  </a:cubicBezTo>
                  <a:cubicBezTo>
                    <a:pt x="899" y="2224"/>
                    <a:pt x="898" y="2226"/>
                    <a:pt x="896" y="2228"/>
                  </a:cubicBezTo>
                  <a:cubicBezTo>
                    <a:pt x="896" y="2228"/>
                    <a:pt x="896" y="2228"/>
                    <a:pt x="896" y="2228"/>
                  </a:cubicBezTo>
                  <a:cubicBezTo>
                    <a:pt x="896" y="2228"/>
                    <a:pt x="896" y="2228"/>
                    <a:pt x="896" y="2229"/>
                  </a:cubicBezTo>
                  <a:cubicBezTo>
                    <a:pt x="894" y="2222"/>
                    <a:pt x="892" y="2215"/>
                    <a:pt x="892" y="2209"/>
                  </a:cubicBezTo>
                  <a:cubicBezTo>
                    <a:pt x="892" y="2202"/>
                    <a:pt x="894" y="2195"/>
                    <a:pt x="896" y="2189"/>
                  </a:cubicBezTo>
                  <a:cubicBezTo>
                    <a:pt x="897" y="2188"/>
                    <a:pt x="898" y="2185"/>
                    <a:pt x="899" y="2183"/>
                  </a:cubicBezTo>
                  <a:cubicBezTo>
                    <a:pt x="900" y="2182"/>
                    <a:pt x="901" y="2180"/>
                    <a:pt x="902" y="2179"/>
                  </a:cubicBezTo>
                  <a:cubicBezTo>
                    <a:pt x="903" y="2178"/>
                    <a:pt x="904" y="2176"/>
                    <a:pt x="905" y="2175"/>
                  </a:cubicBezTo>
                  <a:cubicBezTo>
                    <a:pt x="906" y="2174"/>
                    <a:pt x="907" y="2173"/>
                    <a:pt x="909" y="2171"/>
                  </a:cubicBezTo>
                  <a:cubicBezTo>
                    <a:pt x="910" y="2170"/>
                    <a:pt x="911" y="2169"/>
                    <a:pt x="912" y="2168"/>
                  </a:cubicBezTo>
                  <a:cubicBezTo>
                    <a:pt x="912" y="2168"/>
                    <a:pt x="912" y="2168"/>
                    <a:pt x="912" y="2168"/>
                  </a:cubicBezTo>
                  <a:cubicBezTo>
                    <a:pt x="912" y="2167"/>
                    <a:pt x="912" y="2167"/>
                    <a:pt x="912" y="2167"/>
                  </a:cubicBezTo>
                  <a:cubicBezTo>
                    <a:pt x="913" y="2167"/>
                    <a:pt x="913" y="2166"/>
                    <a:pt x="914" y="2166"/>
                  </a:cubicBezTo>
                  <a:cubicBezTo>
                    <a:pt x="914" y="2166"/>
                    <a:pt x="914" y="2166"/>
                    <a:pt x="1194" y="1939"/>
                  </a:cubicBezTo>
                  <a:cubicBezTo>
                    <a:pt x="1195" y="1939"/>
                    <a:pt x="1195" y="1938"/>
                    <a:pt x="1196" y="1938"/>
                  </a:cubicBezTo>
                  <a:cubicBezTo>
                    <a:pt x="1197" y="1937"/>
                    <a:pt x="1198" y="1935"/>
                    <a:pt x="1200" y="1934"/>
                  </a:cubicBezTo>
                  <a:cubicBezTo>
                    <a:pt x="1201" y="1933"/>
                    <a:pt x="1202" y="1932"/>
                    <a:pt x="1203" y="1931"/>
                  </a:cubicBezTo>
                  <a:cubicBezTo>
                    <a:pt x="1204" y="1930"/>
                    <a:pt x="1205" y="1928"/>
                    <a:pt x="1206" y="1926"/>
                  </a:cubicBezTo>
                  <a:cubicBezTo>
                    <a:pt x="1207" y="1925"/>
                    <a:pt x="1208" y="1923"/>
                    <a:pt x="1209" y="1922"/>
                  </a:cubicBezTo>
                  <a:cubicBezTo>
                    <a:pt x="1210" y="1920"/>
                    <a:pt x="1210" y="1919"/>
                    <a:pt x="1211" y="1917"/>
                  </a:cubicBezTo>
                  <a:cubicBezTo>
                    <a:pt x="1215" y="1910"/>
                    <a:pt x="1217" y="1901"/>
                    <a:pt x="1217" y="1893"/>
                  </a:cubicBezTo>
                  <a:cubicBezTo>
                    <a:pt x="1217" y="1885"/>
                    <a:pt x="1215" y="1876"/>
                    <a:pt x="1211" y="1869"/>
                  </a:cubicBezTo>
                  <a:cubicBezTo>
                    <a:pt x="1210" y="1870"/>
                    <a:pt x="1208" y="1872"/>
                    <a:pt x="1208" y="1873"/>
                  </a:cubicBezTo>
                  <a:cubicBezTo>
                    <a:pt x="1207" y="1874"/>
                    <a:pt x="1207" y="1875"/>
                    <a:pt x="1206" y="1876"/>
                  </a:cubicBezTo>
                  <a:cubicBezTo>
                    <a:pt x="1206" y="1877"/>
                    <a:pt x="1206" y="1878"/>
                    <a:pt x="1206" y="1879"/>
                  </a:cubicBezTo>
                  <a:cubicBezTo>
                    <a:pt x="1204" y="1883"/>
                    <a:pt x="1203" y="1889"/>
                    <a:pt x="1203" y="1893"/>
                  </a:cubicBezTo>
                  <a:cubicBezTo>
                    <a:pt x="1203" y="1897"/>
                    <a:pt x="1202" y="1902"/>
                    <a:pt x="1200" y="1906"/>
                  </a:cubicBezTo>
                  <a:cubicBezTo>
                    <a:pt x="1200" y="1908"/>
                    <a:pt x="1199" y="1909"/>
                    <a:pt x="1199" y="1910"/>
                  </a:cubicBezTo>
                  <a:cubicBezTo>
                    <a:pt x="1198" y="1911"/>
                    <a:pt x="1197" y="1912"/>
                    <a:pt x="1196" y="1913"/>
                  </a:cubicBezTo>
                  <a:cubicBezTo>
                    <a:pt x="1194" y="1907"/>
                    <a:pt x="1192" y="1899"/>
                    <a:pt x="1192" y="1893"/>
                  </a:cubicBezTo>
                  <a:cubicBezTo>
                    <a:pt x="1192" y="1887"/>
                    <a:pt x="1194" y="1879"/>
                    <a:pt x="1196" y="1873"/>
                  </a:cubicBezTo>
                  <a:cubicBezTo>
                    <a:pt x="1196" y="1873"/>
                    <a:pt x="1196" y="1873"/>
                    <a:pt x="1196" y="1873"/>
                  </a:cubicBezTo>
                  <a:cubicBezTo>
                    <a:pt x="1197" y="1873"/>
                    <a:pt x="1197" y="1873"/>
                    <a:pt x="1197" y="1873"/>
                  </a:cubicBezTo>
                  <a:cubicBezTo>
                    <a:pt x="1198" y="1872"/>
                    <a:pt x="1199" y="1870"/>
                    <a:pt x="1200" y="1868"/>
                  </a:cubicBezTo>
                  <a:cubicBezTo>
                    <a:pt x="1201" y="1867"/>
                    <a:pt x="1202" y="1864"/>
                    <a:pt x="1203" y="1863"/>
                  </a:cubicBezTo>
                  <a:cubicBezTo>
                    <a:pt x="1204" y="1862"/>
                    <a:pt x="1205" y="1860"/>
                    <a:pt x="1206" y="1859"/>
                  </a:cubicBezTo>
                  <a:cubicBezTo>
                    <a:pt x="1207" y="1858"/>
                    <a:pt x="1208" y="1857"/>
                    <a:pt x="1210" y="1855"/>
                  </a:cubicBezTo>
                  <a:cubicBezTo>
                    <a:pt x="1211" y="1854"/>
                    <a:pt x="1212" y="1853"/>
                    <a:pt x="1213" y="1852"/>
                  </a:cubicBezTo>
                  <a:cubicBezTo>
                    <a:pt x="1214" y="1852"/>
                    <a:pt x="1214" y="1851"/>
                    <a:pt x="1215" y="1851"/>
                  </a:cubicBezTo>
                  <a:cubicBezTo>
                    <a:pt x="1215" y="1851"/>
                    <a:pt x="1215" y="1851"/>
                    <a:pt x="1494" y="1623"/>
                  </a:cubicBezTo>
                  <a:cubicBezTo>
                    <a:pt x="1495" y="1623"/>
                    <a:pt x="1495" y="1622"/>
                    <a:pt x="1496" y="1622"/>
                  </a:cubicBezTo>
                  <a:cubicBezTo>
                    <a:pt x="1497" y="1621"/>
                    <a:pt x="1498" y="1619"/>
                    <a:pt x="1500" y="1618"/>
                  </a:cubicBezTo>
                  <a:cubicBezTo>
                    <a:pt x="1501" y="1617"/>
                    <a:pt x="1502" y="1616"/>
                    <a:pt x="1503" y="1615"/>
                  </a:cubicBezTo>
                  <a:cubicBezTo>
                    <a:pt x="1504" y="1614"/>
                    <a:pt x="1505" y="1612"/>
                    <a:pt x="1506" y="1611"/>
                  </a:cubicBezTo>
                  <a:cubicBezTo>
                    <a:pt x="1507" y="1610"/>
                    <a:pt x="1508" y="1608"/>
                    <a:pt x="1509" y="1607"/>
                  </a:cubicBezTo>
                  <a:cubicBezTo>
                    <a:pt x="1510" y="1605"/>
                    <a:pt x="1511" y="1603"/>
                    <a:pt x="1512" y="1601"/>
                  </a:cubicBezTo>
                  <a:cubicBezTo>
                    <a:pt x="1514" y="1598"/>
                    <a:pt x="1515" y="1594"/>
                    <a:pt x="1516" y="1590"/>
                  </a:cubicBezTo>
                  <a:cubicBezTo>
                    <a:pt x="1517" y="1586"/>
                    <a:pt x="1518" y="1582"/>
                    <a:pt x="1518" y="1578"/>
                  </a:cubicBezTo>
                  <a:cubicBezTo>
                    <a:pt x="1518" y="1569"/>
                    <a:pt x="1516" y="1561"/>
                    <a:pt x="1512" y="1553"/>
                  </a:cubicBezTo>
                  <a:cubicBezTo>
                    <a:pt x="1511" y="1555"/>
                    <a:pt x="1509" y="1557"/>
                    <a:pt x="1509" y="1558"/>
                  </a:cubicBezTo>
                  <a:cubicBezTo>
                    <a:pt x="1507" y="1560"/>
                    <a:pt x="1506" y="1562"/>
                    <a:pt x="1506" y="1564"/>
                  </a:cubicBezTo>
                  <a:cubicBezTo>
                    <a:pt x="1505" y="1566"/>
                    <a:pt x="1504" y="1568"/>
                    <a:pt x="1504" y="1571"/>
                  </a:cubicBezTo>
                  <a:cubicBezTo>
                    <a:pt x="1503" y="1573"/>
                    <a:pt x="1503" y="1575"/>
                    <a:pt x="1503" y="1577"/>
                  </a:cubicBezTo>
                  <a:cubicBezTo>
                    <a:pt x="1503" y="1579"/>
                    <a:pt x="1503" y="1582"/>
                    <a:pt x="1502" y="1584"/>
                  </a:cubicBezTo>
                  <a:cubicBezTo>
                    <a:pt x="1502" y="1587"/>
                    <a:pt x="1501" y="1589"/>
                    <a:pt x="1500" y="1591"/>
                  </a:cubicBezTo>
                  <a:cubicBezTo>
                    <a:pt x="1500" y="1593"/>
                    <a:pt x="1499" y="1596"/>
                    <a:pt x="1497" y="1598"/>
                  </a:cubicBezTo>
                  <a:cubicBezTo>
                    <a:pt x="1495" y="1591"/>
                    <a:pt x="1493" y="1584"/>
                    <a:pt x="1493" y="1578"/>
                  </a:cubicBezTo>
                  <a:cubicBezTo>
                    <a:pt x="1493" y="1574"/>
                    <a:pt x="1493" y="1571"/>
                    <a:pt x="1494" y="1567"/>
                  </a:cubicBezTo>
                  <a:cubicBezTo>
                    <a:pt x="1495" y="1564"/>
                    <a:pt x="1496" y="1560"/>
                    <a:pt x="1497" y="1557"/>
                  </a:cubicBezTo>
                  <a:cubicBezTo>
                    <a:pt x="1498" y="1556"/>
                    <a:pt x="1499" y="1554"/>
                    <a:pt x="1500" y="1552"/>
                  </a:cubicBezTo>
                  <a:cubicBezTo>
                    <a:pt x="1501" y="1551"/>
                    <a:pt x="1502" y="1549"/>
                    <a:pt x="1503" y="1548"/>
                  </a:cubicBezTo>
                  <a:cubicBezTo>
                    <a:pt x="1504" y="1547"/>
                    <a:pt x="1505" y="1545"/>
                    <a:pt x="1506" y="1544"/>
                  </a:cubicBezTo>
                  <a:cubicBezTo>
                    <a:pt x="1507" y="1542"/>
                    <a:pt x="1508" y="1541"/>
                    <a:pt x="1510" y="1539"/>
                  </a:cubicBezTo>
                  <a:cubicBezTo>
                    <a:pt x="1511" y="1538"/>
                    <a:pt x="1512" y="1537"/>
                    <a:pt x="1513" y="1536"/>
                  </a:cubicBezTo>
                  <a:cubicBezTo>
                    <a:pt x="1514" y="1536"/>
                    <a:pt x="1514" y="1535"/>
                    <a:pt x="1515" y="1535"/>
                  </a:cubicBezTo>
                  <a:cubicBezTo>
                    <a:pt x="1515" y="1535"/>
                    <a:pt x="1515" y="1535"/>
                    <a:pt x="1794" y="1308"/>
                  </a:cubicBezTo>
                  <a:cubicBezTo>
                    <a:pt x="1795" y="1308"/>
                    <a:pt x="1795" y="1307"/>
                    <a:pt x="1796" y="1307"/>
                  </a:cubicBezTo>
                  <a:cubicBezTo>
                    <a:pt x="1797" y="1306"/>
                    <a:pt x="1798" y="1304"/>
                    <a:pt x="1800" y="1303"/>
                  </a:cubicBezTo>
                  <a:cubicBezTo>
                    <a:pt x="1801" y="1302"/>
                    <a:pt x="1802" y="1301"/>
                    <a:pt x="1803" y="1299"/>
                  </a:cubicBezTo>
                  <a:cubicBezTo>
                    <a:pt x="1804" y="1298"/>
                    <a:pt x="1805" y="1296"/>
                    <a:pt x="1806" y="1295"/>
                  </a:cubicBezTo>
                  <a:cubicBezTo>
                    <a:pt x="1807" y="1294"/>
                    <a:pt x="1808" y="1292"/>
                    <a:pt x="1809" y="1291"/>
                  </a:cubicBezTo>
                  <a:cubicBezTo>
                    <a:pt x="1810" y="1289"/>
                    <a:pt x="1811" y="1288"/>
                    <a:pt x="1812" y="1286"/>
                  </a:cubicBezTo>
                  <a:cubicBezTo>
                    <a:pt x="1816" y="1279"/>
                    <a:pt x="1818" y="1270"/>
                    <a:pt x="1818" y="1262"/>
                  </a:cubicBezTo>
                  <a:cubicBezTo>
                    <a:pt x="1818" y="1254"/>
                    <a:pt x="1816" y="1245"/>
                    <a:pt x="1812" y="1238"/>
                  </a:cubicBezTo>
                  <a:cubicBezTo>
                    <a:pt x="1811" y="1239"/>
                    <a:pt x="1809" y="1241"/>
                    <a:pt x="1809" y="1242"/>
                  </a:cubicBezTo>
                  <a:cubicBezTo>
                    <a:pt x="1807" y="1244"/>
                    <a:pt x="1806" y="1246"/>
                    <a:pt x="1806" y="1249"/>
                  </a:cubicBezTo>
                  <a:cubicBezTo>
                    <a:pt x="1805" y="1251"/>
                    <a:pt x="1804" y="1255"/>
                    <a:pt x="1804" y="1258"/>
                  </a:cubicBezTo>
                  <a:cubicBezTo>
                    <a:pt x="1804" y="1259"/>
                    <a:pt x="1803" y="1260"/>
                    <a:pt x="1803" y="1262"/>
                  </a:cubicBezTo>
                  <a:cubicBezTo>
                    <a:pt x="1803" y="1264"/>
                    <a:pt x="1803" y="1266"/>
                    <a:pt x="1803" y="1268"/>
                  </a:cubicBezTo>
                  <a:cubicBezTo>
                    <a:pt x="1802" y="1271"/>
                    <a:pt x="1801" y="1274"/>
                    <a:pt x="1800" y="1276"/>
                  </a:cubicBezTo>
                  <a:cubicBezTo>
                    <a:pt x="1800" y="1278"/>
                    <a:pt x="1799" y="1280"/>
                    <a:pt x="1797" y="1282"/>
                  </a:cubicBezTo>
                  <a:cubicBezTo>
                    <a:pt x="1795" y="1276"/>
                    <a:pt x="1793" y="1269"/>
                    <a:pt x="1793" y="1262"/>
                  </a:cubicBezTo>
                  <a:cubicBezTo>
                    <a:pt x="1793" y="1262"/>
                    <a:pt x="1793" y="1262"/>
                    <a:pt x="1793" y="1262"/>
                  </a:cubicBezTo>
                  <a:cubicBezTo>
                    <a:pt x="1793" y="1262"/>
                    <a:pt x="1793" y="1262"/>
                    <a:pt x="1793" y="1262"/>
                  </a:cubicBezTo>
                  <a:cubicBezTo>
                    <a:pt x="1793" y="1255"/>
                    <a:pt x="1795" y="1248"/>
                    <a:pt x="1797" y="1242"/>
                  </a:cubicBezTo>
                  <a:cubicBezTo>
                    <a:pt x="1798" y="1241"/>
                    <a:pt x="1799" y="1238"/>
                    <a:pt x="1800" y="1236"/>
                  </a:cubicBezTo>
                  <a:cubicBezTo>
                    <a:pt x="1801" y="1235"/>
                    <a:pt x="1802" y="1233"/>
                    <a:pt x="1803" y="1232"/>
                  </a:cubicBezTo>
                  <a:cubicBezTo>
                    <a:pt x="1804" y="1231"/>
                    <a:pt x="1805" y="1229"/>
                    <a:pt x="1806" y="1228"/>
                  </a:cubicBezTo>
                  <a:cubicBezTo>
                    <a:pt x="1807" y="1227"/>
                    <a:pt x="1808" y="1226"/>
                    <a:pt x="1810" y="1224"/>
                  </a:cubicBezTo>
                  <a:cubicBezTo>
                    <a:pt x="1811" y="1223"/>
                    <a:pt x="1812" y="1222"/>
                    <a:pt x="1813" y="1221"/>
                  </a:cubicBezTo>
                  <a:cubicBezTo>
                    <a:pt x="1814" y="1221"/>
                    <a:pt x="1814" y="1219"/>
                    <a:pt x="1815" y="1219"/>
                  </a:cubicBezTo>
                  <a:cubicBezTo>
                    <a:pt x="1815" y="1219"/>
                    <a:pt x="1815" y="1219"/>
                    <a:pt x="2095" y="992"/>
                  </a:cubicBezTo>
                  <a:cubicBezTo>
                    <a:pt x="2096" y="992"/>
                    <a:pt x="2096" y="991"/>
                    <a:pt x="2097" y="991"/>
                  </a:cubicBezTo>
                  <a:cubicBezTo>
                    <a:pt x="2098" y="990"/>
                    <a:pt x="2099" y="988"/>
                    <a:pt x="2101" y="987"/>
                  </a:cubicBezTo>
                  <a:cubicBezTo>
                    <a:pt x="2102" y="986"/>
                    <a:pt x="2103" y="985"/>
                    <a:pt x="2104" y="984"/>
                  </a:cubicBezTo>
                  <a:cubicBezTo>
                    <a:pt x="2105" y="983"/>
                    <a:pt x="2106" y="981"/>
                    <a:pt x="2107" y="980"/>
                  </a:cubicBezTo>
                  <a:cubicBezTo>
                    <a:pt x="2108" y="979"/>
                    <a:pt x="2109" y="976"/>
                    <a:pt x="2110" y="975"/>
                  </a:cubicBezTo>
                  <a:cubicBezTo>
                    <a:pt x="2111" y="973"/>
                    <a:pt x="2112" y="972"/>
                    <a:pt x="2113" y="970"/>
                  </a:cubicBezTo>
                  <a:cubicBezTo>
                    <a:pt x="2117" y="963"/>
                    <a:pt x="2119" y="955"/>
                    <a:pt x="2119" y="947"/>
                  </a:cubicBezTo>
                  <a:cubicBezTo>
                    <a:pt x="2119" y="938"/>
                    <a:pt x="2117" y="930"/>
                    <a:pt x="2113" y="923"/>
                  </a:cubicBezTo>
                  <a:cubicBezTo>
                    <a:pt x="2112" y="924"/>
                    <a:pt x="2110" y="926"/>
                    <a:pt x="2110" y="927"/>
                  </a:cubicBezTo>
                  <a:cubicBezTo>
                    <a:pt x="2108" y="929"/>
                    <a:pt x="2107" y="931"/>
                    <a:pt x="2107" y="933"/>
                  </a:cubicBezTo>
                  <a:cubicBezTo>
                    <a:pt x="2105" y="937"/>
                    <a:pt x="2104" y="943"/>
                    <a:pt x="2104" y="947"/>
                  </a:cubicBezTo>
                  <a:cubicBezTo>
                    <a:pt x="2104" y="951"/>
                    <a:pt x="2103" y="956"/>
                    <a:pt x="2101" y="960"/>
                  </a:cubicBezTo>
                  <a:cubicBezTo>
                    <a:pt x="2101" y="963"/>
                    <a:pt x="2100" y="965"/>
                    <a:pt x="2098" y="967"/>
                  </a:cubicBezTo>
                  <a:cubicBezTo>
                    <a:pt x="2096" y="960"/>
                    <a:pt x="2094" y="953"/>
                    <a:pt x="2094" y="947"/>
                  </a:cubicBezTo>
                  <a:cubicBezTo>
                    <a:pt x="2094" y="947"/>
                    <a:pt x="2094" y="946"/>
                    <a:pt x="2094" y="946"/>
                  </a:cubicBezTo>
                  <a:cubicBezTo>
                    <a:pt x="2094" y="946"/>
                    <a:pt x="2094" y="946"/>
                    <a:pt x="2094" y="946"/>
                  </a:cubicBezTo>
                  <a:cubicBezTo>
                    <a:pt x="2094" y="940"/>
                    <a:pt x="2096" y="932"/>
                    <a:pt x="2098" y="926"/>
                  </a:cubicBezTo>
                  <a:cubicBezTo>
                    <a:pt x="2099" y="925"/>
                    <a:pt x="2100" y="923"/>
                    <a:pt x="2101" y="921"/>
                  </a:cubicBezTo>
                  <a:cubicBezTo>
                    <a:pt x="2102" y="920"/>
                    <a:pt x="2103" y="918"/>
                    <a:pt x="2104" y="917"/>
                  </a:cubicBezTo>
                  <a:cubicBezTo>
                    <a:pt x="2105" y="915"/>
                    <a:pt x="2106" y="913"/>
                    <a:pt x="2107" y="912"/>
                  </a:cubicBezTo>
                  <a:cubicBezTo>
                    <a:pt x="2108" y="911"/>
                    <a:pt x="2109" y="910"/>
                    <a:pt x="2111" y="908"/>
                  </a:cubicBezTo>
                  <a:cubicBezTo>
                    <a:pt x="2112" y="907"/>
                    <a:pt x="2113" y="906"/>
                    <a:pt x="2114" y="905"/>
                  </a:cubicBezTo>
                  <a:cubicBezTo>
                    <a:pt x="2115" y="905"/>
                    <a:pt x="2115" y="904"/>
                    <a:pt x="2116" y="904"/>
                  </a:cubicBezTo>
                  <a:cubicBezTo>
                    <a:pt x="2116" y="904"/>
                    <a:pt x="2116" y="904"/>
                    <a:pt x="2395" y="677"/>
                  </a:cubicBezTo>
                  <a:cubicBezTo>
                    <a:pt x="2396" y="677"/>
                    <a:pt x="2396" y="676"/>
                    <a:pt x="2397" y="676"/>
                  </a:cubicBezTo>
                  <a:cubicBezTo>
                    <a:pt x="2398" y="675"/>
                    <a:pt x="2399" y="672"/>
                    <a:pt x="2401" y="671"/>
                  </a:cubicBezTo>
                  <a:cubicBezTo>
                    <a:pt x="2402" y="670"/>
                    <a:pt x="2403" y="669"/>
                    <a:pt x="2404" y="668"/>
                  </a:cubicBezTo>
                  <a:cubicBezTo>
                    <a:pt x="2405" y="667"/>
                    <a:pt x="2406" y="665"/>
                    <a:pt x="2407" y="664"/>
                  </a:cubicBezTo>
                  <a:cubicBezTo>
                    <a:pt x="2408" y="663"/>
                    <a:pt x="2409" y="661"/>
                    <a:pt x="2410" y="660"/>
                  </a:cubicBezTo>
                  <a:cubicBezTo>
                    <a:pt x="2411" y="658"/>
                    <a:pt x="2412" y="657"/>
                    <a:pt x="2413" y="655"/>
                  </a:cubicBezTo>
                  <a:cubicBezTo>
                    <a:pt x="2417" y="648"/>
                    <a:pt x="2419" y="640"/>
                    <a:pt x="2419" y="632"/>
                  </a:cubicBezTo>
                  <a:cubicBezTo>
                    <a:pt x="2419" y="623"/>
                    <a:pt x="2417" y="615"/>
                    <a:pt x="2413" y="608"/>
                  </a:cubicBezTo>
                  <a:cubicBezTo>
                    <a:pt x="2412" y="609"/>
                    <a:pt x="2410" y="611"/>
                    <a:pt x="2410" y="612"/>
                  </a:cubicBezTo>
                  <a:cubicBezTo>
                    <a:pt x="2408" y="614"/>
                    <a:pt x="2407" y="616"/>
                    <a:pt x="2407" y="618"/>
                  </a:cubicBezTo>
                  <a:cubicBezTo>
                    <a:pt x="2405" y="622"/>
                    <a:pt x="2404" y="627"/>
                    <a:pt x="2404" y="632"/>
                  </a:cubicBezTo>
                  <a:cubicBezTo>
                    <a:pt x="2404" y="631"/>
                    <a:pt x="2404" y="631"/>
                    <a:pt x="2404" y="631"/>
                  </a:cubicBezTo>
                  <a:cubicBezTo>
                    <a:pt x="2404" y="633"/>
                    <a:pt x="2404" y="635"/>
                    <a:pt x="2404" y="637"/>
                  </a:cubicBezTo>
                  <a:cubicBezTo>
                    <a:pt x="2404" y="637"/>
                    <a:pt x="2404" y="638"/>
                    <a:pt x="2403" y="638"/>
                  </a:cubicBezTo>
                  <a:cubicBezTo>
                    <a:pt x="2403" y="639"/>
                    <a:pt x="2403" y="639"/>
                    <a:pt x="2403" y="640"/>
                  </a:cubicBezTo>
                  <a:cubicBezTo>
                    <a:pt x="2402" y="642"/>
                    <a:pt x="2402" y="643"/>
                    <a:pt x="2401" y="645"/>
                  </a:cubicBezTo>
                  <a:cubicBezTo>
                    <a:pt x="2401" y="647"/>
                    <a:pt x="2400" y="649"/>
                    <a:pt x="2398" y="651"/>
                  </a:cubicBezTo>
                  <a:cubicBezTo>
                    <a:pt x="2398" y="651"/>
                    <a:pt x="2398" y="651"/>
                    <a:pt x="2398" y="651"/>
                  </a:cubicBezTo>
                  <a:cubicBezTo>
                    <a:pt x="2398" y="651"/>
                    <a:pt x="2398" y="651"/>
                    <a:pt x="2398" y="651"/>
                  </a:cubicBezTo>
                  <a:cubicBezTo>
                    <a:pt x="2396" y="645"/>
                    <a:pt x="2394" y="638"/>
                    <a:pt x="2394" y="631"/>
                  </a:cubicBezTo>
                  <a:cubicBezTo>
                    <a:pt x="2394" y="625"/>
                    <a:pt x="2396" y="618"/>
                    <a:pt x="2398" y="611"/>
                  </a:cubicBezTo>
                  <a:cubicBezTo>
                    <a:pt x="2398" y="611"/>
                    <a:pt x="2398" y="611"/>
                    <a:pt x="2398" y="611"/>
                  </a:cubicBezTo>
                  <a:cubicBezTo>
                    <a:pt x="2398" y="611"/>
                    <a:pt x="2398" y="611"/>
                    <a:pt x="2398" y="611"/>
                  </a:cubicBezTo>
                  <a:cubicBezTo>
                    <a:pt x="2399" y="610"/>
                    <a:pt x="2400" y="607"/>
                    <a:pt x="2401" y="605"/>
                  </a:cubicBezTo>
                  <a:cubicBezTo>
                    <a:pt x="2402" y="604"/>
                    <a:pt x="2403" y="602"/>
                    <a:pt x="2404" y="601"/>
                  </a:cubicBezTo>
                  <a:cubicBezTo>
                    <a:pt x="2405" y="600"/>
                    <a:pt x="2406" y="598"/>
                    <a:pt x="2407" y="597"/>
                  </a:cubicBezTo>
                  <a:cubicBezTo>
                    <a:pt x="2408" y="596"/>
                    <a:pt x="2409" y="595"/>
                    <a:pt x="2411" y="593"/>
                  </a:cubicBezTo>
                  <a:cubicBezTo>
                    <a:pt x="2412" y="591"/>
                    <a:pt x="2413" y="590"/>
                    <a:pt x="2414" y="589"/>
                  </a:cubicBezTo>
                  <a:cubicBezTo>
                    <a:pt x="2415" y="589"/>
                    <a:pt x="2415" y="588"/>
                    <a:pt x="2416" y="588"/>
                  </a:cubicBezTo>
                  <a:cubicBezTo>
                    <a:pt x="2695" y="361"/>
                    <a:pt x="2695" y="361"/>
                    <a:pt x="2695" y="361"/>
                  </a:cubicBezTo>
                  <a:cubicBezTo>
                    <a:pt x="2696" y="361"/>
                    <a:pt x="2696" y="360"/>
                    <a:pt x="2697" y="360"/>
                  </a:cubicBezTo>
                  <a:cubicBezTo>
                    <a:pt x="2698" y="359"/>
                    <a:pt x="2699" y="357"/>
                    <a:pt x="2701" y="356"/>
                  </a:cubicBezTo>
                  <a:cubicBezTo>
                    <a:pt x="2702" y="355"/>
                    <a:pt x="2703" y="354"/>
                    <a:pt x="2704" y="353"/>
                  </a:cubicBezTo>
                  <a:cubicBezTo>
                    <a:pt x="2705" y="352"/>
                    <a:pt x="2706" y="350"/>
                    <a:pt x="2707" y="349"/>
                  </a:cubicBezTo>
                  <a:cubicBezTo>
                    <a:pt x="2708" y="348"/>
                    <a:pt x="2709" y="346"/>
                    <a:pt x="2710" y="345"/>
                  </a:cubicBezTo>
                  <a:cubicBezTo>
                    <a:pt x="2711" y="342"/>
                    <a:pt x="2712" y="341"/>
                    <a:pt x="2713" y="339"/>
                  </a:cubicBezTo>
                  <a:cubicBezTo>
                    <a:pt x="2717" y="332"/>
                    <a:pt x="2719" y="324"/>
                    <a:pt x="2719" y="315"/>
                  </a:cubicBezTo>
                  <a:cubicBezTo>
                    <a:pt x="2719" y="307"/>
                    <a:pt x="2717" y="299"/>
                    <a:pt x="2714" y="291"/>
                  </a:cubicBezTo>
                  <a:cubicBezTo>
                    <a:pt x="2713" y="293"/>
                    <a:pt x="2711" y="294"/>
                    <a:pt x="2711" y="295"/>
                  </a:cubicBezTo>
                  <a:cubicBezTo>
                    <a:pt x="2709" y="297"/>
                    <a:pt x="2708" y="300"/>
                    <a:pt x="2708" y="302"/>
                  </a:cubicBezTo>
                  <a:cubicBezTo>
                    <a:pt x="2706" y="306"/>
                    <a:pt x="2705" y="311"/>
                    <a:pt x="2705" y="315"/>
                  </a:cubicBezTo>
                  <a:cubicBezTo>
                    <a:pt x="2705" y="320"/>
                    <a:pt x="2704" y="325"/>
                    <a:pt x="2702" y="329"/>
                  </a:cubicBezTo>
                  <a:cubicBezTo>
                    <a:pt x="2702" y="331"/>
                    <a:pt x="2701" y="333"/>
                    <a:pt x="2699" y="335"/>
                  </a:cubicBezTo>
                  <a:cubicBezTo>
                    <a:pt x="2699" y="335"/>
                    <a:pt x="2699" y="335"/>
                    <a:pt x="2699" y="335"/>
                  </a:cubicBezTo>
                  <a:cubicBezTo>
                    <a:pt x="2699" y="335"/>
                    <a:pt x="2699" y="335"/>
                    <a:pt x="2698" y="335"/>
                  </a:cubicBezTo>
                  <a:cubicBezTo>
                    <a:pt x="2696" y="329"/>
                    <a:pt x="2694" y="321"/>
                    <a:pt x="2694" y="315"/>
                  </a:cubicBezTo>
                  <a:cubicBezTo>
                    <a:pt x="2694" y="309"/>
                    <a:pt x="2696" y="301"/>
                    <a:pt x="2698" y="295"/>
                  </a:cubicBezTo>
                  <a:cubicBezTo>
                    <a:pt x="2699" y="294"/>
                    <a:pt x="2700" y="292"/>
                    <a:pt x="2701" y="290"/>
                  </a:cubicBezTo>
                  <a:cubicBezTo>
                    <a:pt x="2702" y="289"/>
                    <a:pt x="2703" y="287"/>
                    <a:pt x="2704" y="286"/>
                  </a:cubicBezTo>
                  <a:cubicBezTo>
                    <a:pt x="2705" y="285"/>
                    <a:pt x="2706" y="283"/>
                    <a:pt x="2707" y="282"/>
                  </a:cubicBezTo>
                  <a:cubicBezTo>
                    <a:pt x="2708" y="280"/>
                    <a:pt x="2709" y="279"/>
                    <a:pt x="2711" y="277"/>
                  </a:cubicBezTo>
                  <a:cubicBezTo>
                    <a:pt x="2712" y="276"/>
                    <a:pt x="2713" y="275"/>
                    <a:pt x="2714" y="274"/>
                  </a:cubicBezTo>
                  <a:cubicBezTo>
                    <a:pt x="2715" y="274"/>
                    <a:pt x="2715" y="273"/>
                    <a:pt x="2716" y="273"/>
                  </a:cubicBezTo>
                  <a:cubicBezTo>
                    <a:pt x="2996" y="46"/>
                    <a:pt x="2996" y="46"/>
                    <a:pt x="2996" y="46"/>
                  </a:cubicBezTo>
                  <a:cubicBezTo>
                    <a:pt x="2997" y="46"/>
                    <a:pt x="2997" y="45"/>
                    <a:pt x="2998" y="45"/>
                  </a:cubicBezTo>
                  <a:cubicBezTo>
                    <a:pt x="2999" y="44"/>
                    <a:pt x="3000" y="42"/>
                    <a:pt x="3002" y="41"/>
                  </a:cubicBezTo>
                  <a:cubicBezTo>
                    <a:pt x="3003" y="40"/>
                    <a:pt x="3004" y="39"/>
                    <a:pt x="3005" y="38"/>
                  </a:cubicBezTo>
                  <a:cubicBezTo>
                    <a:pt x="3006" y="37"/>
                    <a:pt x="3007" y="35"/>
                    <a:pt x="3008" y="34"/>
                  </a:cubicBezTo>
                  <a:cubicBezTo>
                    <a:pt x="3009" y="33"/>
                    <a:pt x="3010" y="30"/>
                    <a:pt x="3011" y="29"/>
                  </a:cubicBezTo>
                  <a:cubicBezTo>
                    <a:pt x="3012" y="27"/>
                    <a:pt x="3013" y="26"/>
                    <a:pt x="3014" y="24"/>
                  </a:cubicBezTo>
                  <a:cubicBezTo>
                    <a:pt x="3018" y="17"/>
                    <a:pt x="3020" y="8"/>
                    <a:pt x="3020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0" y="0"/>
                    <a:pt x="3010" y="0"/>
                    <a:pt x="3010" y="0"/>
                  </a:cubicBezTo>
                  <a:cubicBezTo>
                    <a:pt x="3007" y="0"/>
                    <a:pt x="3006" y="0"/>
                    <a:pt x="3005" y="0"/>
                  </a:cubicBezTo>
                  <a:cubicBezTo>
                    <a:pt x="3005" y="4"/>
                    <a:pt x="3004" y="9"/>
                    <a:pt x="3002" y="13"/>
                  </a:cubicBezTo>
                  <a:cubicBezTo>
                    <a:pt x="3002" y="15"/>
                    <a:pt x="3001" y="17"/>
                    <a:pt x="2999" y="19"/>
                  </a:cubicBezTo>
                  <a:cubicBezTo>
                    <a:pt x="2999" y="19"/>
                    <a:pt x="2999" y="19"/>
                    <a:pt x="2999" y="19"/>
                  </a:cubicBezTo>
                  <a:cubicBezTo>
                    <a:pt x="2999" y="19"/>
                    <a:pt x="2999" y="20"/>
                    <a:pt x="2999" y="20"/>
                  </a:cubicBezTo>
                  <a:cubicBezTo>
                    <a:pt x="2997" y="14"/>
                    <a:pt x="2995" y="6"/>
                    <a:pt x="2995" y="0"/>
                  </a:cubicBezTo>
                  <a:cubicBezTo>
                    <a:pt x="2990" y="0"/>
                    <a:pt x="2990" y="0"/>
                    <a:pt x="2990" y="0"/>
                  </a:cubicBezTo>
                  <a:cubicBezTo>
                    <a:pt x="2986" y="0"/>
                    <a:pt x="2986" y="0"/>
                    <a:pt x="2986" y="0"/>
                  </a:cubicBezTo>
                  <a:cubicBezTo>
                    <a:pt x="2981" y="0"/>
                    <a:pt x="2981" y="0"/>
                    <a:pt x="2981" y="0"/>
                  </a:cubicBezTo>
                  <a:cubicBezTo>
                    <a:pt x="2981" y="12"/>
                    <a:pt x="2984" y="22"/>
                    <a:pt x="2989" y="33"/>
                  </a:cubicBezTo>
                  <a:cubicBezTo>
                    <a:pt x="2989" y="33"/>
                    <a:pt x="2988" y="34"/>
                    <a:pt x="2987" y="34"/>
                  </a:cubicBezTo>
                  <a:cubicBezTo>
                    <a:pt x="2707" y="261"/>
                    <a:pt x="2707" y="261"/>
                    <a:pt x="2707" y="261"/>
                  </a:cubicBezTo>
                  <a:cubicBezTo>
                    <a:pt x="2706" y="262"/>
                    <a:pt x="2705" y="263"/>
                    <a:pt x="2704" y="264"/>
                  </a:cubicBezTo>
                  <a:cubicBezTo>
                    <a:pt x="2703" y="263"/>
                    <a:pt x="2702" y="262"/>
                    <a:pt x="2701" y="261"/>
                  </a:cubicBezTo>
                  <a:cubicBezTo>
                    <a:pt x="2422" y="34"/>
                    <a:pt x="2422" y="34"/>
                    <a:pt x="2422" y="34"/>
                  </a:cubicBezTo>
                  <a:cubicBezTo>
                    <a:pt x="2421" y="34"/>
                    <a:pt x="2420" y="33"/>
                    <a:pt x="2420" y="33"/>
                  </a:cubicBezTo>
                  <a:cubicBezTo>
                    <a:pt x="2420" y="33"/>
                    <a:pt x="2420" y="33"/>
                    <a:pt x="2420" y="33"/>
                  </a:cubicBezTo>
                  <a:cubicBezTo>
                    <a:pt x="2419" y="34"/>
                    <a:pt x="2418" y="35"/>
                    <a:pt x="2417" y="37"/>
                  </a:cubicBezTo>
                  <a:cubicBezTo>
                    <a:pt x="2416" y="38"/>
                    <a:pt x="2415" y="39"/>
                    <a:pt x="2414" y="41"/>
                  </a:cubicBezTo>
                  <a:cubicBezTo>
                    <a:pt x="2413" y="42"/>
                    <a:pt x="2412" y="43"/>
                    <a:pt x="2411" y="45"/>
                  </a:cubicBezTo>
                  <a:cubicBezTo>
                    <a:pt x="2412" y="45"/>
                    <a:pt x="2412" y="46"/>
                    <a:pt x="2413" y="46"/>
                  </a:cubicBezTo>
                  <a:cubicBezTo>
                    <a:pt x="2692" y="273"/>
                    <a:pt x="2692" y="273"/>
                    <a:pt x="2692" y="273"/>
                  </a:cubicBezTo>
                  <a:cubicBezTo>
                    <a:pt x="2693" y="273"/>
                    <a:pt x="2693" y="274"/>
                    <a:pt x="2694" y="274"/>
                  </a:cubicBezTo>
                  <a:cubicBezTo>
                    <a:pt x="2694" y="274"/>
                    <a:pt x="2694" y="274"/>
                    <a:pt x="2694" y="275"/>
                  </a:cubicBezTo>
                  <a:cubicBezTo>
                    <a:pt x="2694" y="275"/>
                    <a:pt x="2695" y="275"/>
                    <a:pt x="2695" y="275"/>
                  </a:cubicBezTo>
                  <a:cubicBezTo>
                    <a:pt x="2694" y="277"/>
                    <a:pt x="2693" y="278"/>
                    <a:pt x="2692" y="279"/>
                  </a:cubicBezTo>
                  <a:cubicBezTo>
                    <a:pt x="2691" y="282"/>
                    <a:pt x="2690" y="283"/>
                    <a:pt x="2689" y="284"/>
                  </a:cubicBezTo>
                  <a:cubicBezTo>
                    <a:pt x="2689" y="284"/>
                    <a:pt x="2689" y="283"/>
                    <a:pt x="2688" y="283"/>
                  </a:cubicBezTo>
                  <a:cubicBezTo>
                    <a:pt x="2683" y="293"/>
                    <a:pt x="2680" y="304"/>
                    <a:pt x="2680" y="315"/>
                  </a:cubicBezTo>
                  <a:cubicBezTo>
                    <a:pt x="2680" y="327"/>
                    <a:pt x="2683" y="337"/>
                    <a:pt x="2688" y="348"/>
                  </a:cubicBezTo>
                  <a:cubicBezTo>
                    <a:pt x="2688" y="348"/>
                    <a:pt x="2687" y="349"/>
                    <a:pt x="2686" y="349"/>
                  </a:cubicBezTo>
                  <a:cubicBezTo>
                    <a:pt x="2407" y="576"/>
                    <a:pt x="2407" y="576"/>
                    <a:pt x="2407" y="576"/>
                  </a:cubicBezTo>
                  <a:cubicBezTo>
                    <a:pt x="2406" y="577"/>
                    <a:pt x="2405" y="578"/>
                    <a:pt x="2404" y="579"/>
                  </a:cubicBezTo>
                  <a:cubicBezTo>
                    <a:pt x="2404" y="579"/>
                    <a:pt x="2404" y="579"/>
                    <a:pt x="2404" y="580"/>
                  </a:cubicBezTo>
                  <a:cubicBezTo>
                    <a:pt x="2403" y="579"/>
                    <a:pt x="2402" y="578"/>
                    <a:pt x="2401" y="577"/>
                  </a:cubicBezTo>
                  <a:cubicBezTo>
                    <a:pt x="2122" y="350"/>
                    <a:pt x="2122" y="350"/>
                    <a:pt x="2122" y="350"/>
                  </a:cubicBezTo>
                  <a:cubicBezTo>
                    <a:pt x="2121" y="350"/>
                    <a:pt x="2120" y="349"/>
                    <a:pt x="2120" y="349"/>
                  </a:cubicBezTo>
                  <a:cubicBezTo>
                    <a:pt x="2120" y="349"/>
                    <a:pt x="2120" y="349"/>
                    <a:pt x="2120" y="349"/>
                  </a:cubicBezTo>
                  <a:cubicBezTo>
                    <a:pt x="2120" y="349"/>
                    <a:pt x="2120" y="349"/>
                    <a:pt x="2120" y="349"/>
                  </a:cubicBezTo>
                  <a:cubicBezTo>
                    <a:pt x="2119" y="350"/>
                    <a:pt x="2118" y="351"/>
                    <a:pt x="2117" y="353"/>
                  </a:cubicBezTo>
                  <a:cubicBezTo>
                    <a:pt x="2116" y="354"/>
                    <a:pt x="2115" y="355"/>
                    <a:pt x="2114" y="357"/>
                  </a:cubicBezTo>
                  <a:cubicBezTo>
                    <a:pt x="2113" y="358"/>
                    <a:pt x="2112" y="359"/>
                    <a:pt x="2111" y="361"/>
                  </a:cubicBezTo>
                  <a:cubicBezTo>
                    <a:pt x="2112" y="361"/>
                    <a:pt x="2112" y="362"/>
                    <a:pt x="2113" y="362"/>
                  </a:cubicBezTo>
                  <a:cubicBezTo>
                    <a:pt x="2392" y="589"/>
                    <a:pt x="2392" y="589"/>
                    <a:pt x="2392" y="589"/>
                  </a:cubicBezTo>
                  <a:cubicBezTo>
                    <a:pt x="2393" y="589"/>
                    <a:pt x="2393" y="590"/>
                    <a:pt x="2394" y="590"/>
                  </a:cubicBezTo>
                  <a:cubicBezTo>
                    <a:pt x="2394" y="590"/>
                    <a:pt x="2394" y="590"/>
                    <a:pt x="2394" y="590"/>
                  </a:cubicBezTo>
                  <a:cubicBezTo>
                    <a:pt x="2394" y="590"/>
                    <a:pt x="2394" y="590"/>
                    <a:pt x="2394" y="590"/>
                  </a:cubicBezTo>
                  <a:cubicBezTo>
                    <a:pt x="2393" y="593"/>
                    <a:pt x="2392" y="594"/>
                    <a:pt x="2391" y="595"/>
                  </a:cubicBezTo>
                  <a:cubicBezTo>
                    <a:pt x="2390" y="597"/>
                    <a:pt x="2389" y="598"/>
                    <a:pt x="2388" y="599"/>
                  </a:cubicBezTo>
                  <a:cubicBezTo>
                    <a:pt x="2388" y="599"/>
                    <a:pt x="2388" y="599"/>
                    <a:pt x="2388" y="599"/>
                  </a:cubicBezTo>
                  <a:cubicBezTo>
                    <a:pt x="2383" y="609"/>
                    <a:pt x="2380" y="620"/>
                    <a:pt x="2380" y="631"/>
                  </a:cubicBezTo>
                  <a:cubicBezTo>
                    <a:pt x="2380" y="643"/>
                    <a:pt x="2383" y="653"/>
                    <a:pt x="2388" y="664"/>
                  </a:cubicBezTo>
                  <a:cubicBezTo>
                    <a:pt x="2388" y="664"/>
                    <a:pt x="2387" y="665"/>
                    <a:pt x="2386" y="665"/>
                  </a:cubicBezTo>
                  <a:cubicBezTo>
                    <a:pt x="2107" y="892"/>
                    <a:pt x="2107" y="892"/>
                    <a:pt x="2107" y="892"/>
                  </a:cubicBezTo>
                  <a:cubicBezTo>
                    <a:pt x="2106" y="893"/>
                    <a:pt x="2105" y="894"/>
                    <a:pt x="2104" y="895"/>
                  </a:cubicBezTo>
                  <a:cubicBezTo>
                    <a:pt x="2103" y="894"/>
                    <a:pt x="2102" y="893"/>
                    <a:pt x="2101" y="892"/>
                  </a:cubicBezTo>
                  <a:cubicBezTo>
                    <a:pt x="1821" y="665"/>
                    <a:pt x="1821" y="665"/>
                    <a:pt x="1821" y="665"/>
                  </a:cubicBezTo>
                  <a:cubicBezTo>
                    <a:pt x="1820" y="665"/>
                    <a:pt x="1819" y="664"/>
                    <a:pt x="1819" y="664"/>
                  </a:cubicBezTo>
                  <a:cubicBezTo>
                    <a:pt x="1819" y="664"/>
                    <a:pt x="1818" y="665"/>
                    <a:pt x="1818" y="665"/>
                  </a:cubicBezTo>
                  <a:cubicBezTo>
                    <a:pt x="1818" y="666"/>
                    <a:pt x="1818" y="666"/>
                    <a:pt x="1818" y="666"/>
                  </a:cubicBezTo>
                  <a:cubicBezTo>
                    <a:pt x="1817" y="666"/>
                    <a:pt x="1817" y="667"/>
                    <a:pt x="1816" y="668"/>
                  </a:cubicBezTo>
                  <a:cubicBezTo>
                    <a:pt x="1816" y="668"/>
                    <a:pt x="1816" y="668"/>
                    <a:pt x="1816" y="668"/>
                  </a:cubicBezTo>
                  <a:cubicBezTo>
                    <a:pt x="1816" y="668"/>
                    <a:pt x="1816" y="668"/>
                    <a:pt x="1816" y="668"/>
                  </a:cubicBezTo>
                  <a:cubicBezTo>
                    <a:pt x="1816" y="669"/>
                    <a:pt x="1815" y="669"/>
                    <a:pt x="1815" y="670"/>
                  </a:cubicBezTo>
                  <a:cubicBezTo>
                    <a:pt x="1814" y="671"/>
                    <a:pt x="1814" y="671"/>
                    <a:pt x="1813" y="672"/>
                  </a:cubicBezTo>
                  <a:cubicBezTo>
                    <a:pt x="1813" y="673"/>
                    <a:pt x="1813" y="673"/>
                    <a:pt x="1812" y="674"/>
                  </a:cubicBezTo>
                  <a:cubicBezTo>
                    <a:pt x="1812" y="674"/>
                    <a:pt x="1812" y="674"/>
                    <a:pt x="1812" y="674"/>
                  </a:cubicBezTo>
                  <a:cubicBezTo>
                    <a:pt x="1811" y="675"/>
                    <a:pt x="1811" y="675"/>
                    <a:pt x="1811" y="676"/>
                  </a:cubicBezTo>
                  <a:cubicBezTo>
                    <a:pt x="1811" y="676"/>
                    <a:pt x="1810" y="676"/>
                    <a:pt x="1810" y="677"/>
                  </a:cubicBezTo>
                  <a:cubicBezTo>
                    <a:pt x="1811" y="677"/>
                    <a:pt x="1811" y="678"/>
                    <a:pt x="1812" y="678"/>
                  </a:cubicBezTo>
                  <a:cubicBezTo>
                    <a:pt x="2092" y="905"/>
                    <a:pt x="2092" y="905"/>
                    <a:pt x="2092" y="905"/>
                  </a:cubicBezTo>
                  <a:cubicBezTo>
                    <a:pt x="2093" y="905"/>
                    <a:pt x="2093" y="906"/>
                    <a:pt x="2094" y="906"/>
                  </a:cubicBezTo>
                  <a:cubicBezTo>
                    <a:pt x="2094" y="906"/>
                    <a:pt x="2094" y="906"/>
                    <a:pt x="2094" y="906"/>
                  </a:cubicBezTo>
                  <a:cubicBezTo>
                    <a:pt x="2093" y="908"/>
                    <a:pt x="2092" y="909"/>
                    <a:pt x="2091" y="910"/>
                  </a:cubicBezTo>
                  <a:cubicBezTo>
                    <a:pt x="2090" y="911"/>
                    <a:pt x="2090" y="911"/>
                    <a:pt x="2090" y="912"/>
                  </a:cubicBezTo>
                  <a:cubicBezTo>
                    <a:pt x="2089" y="912"/>
                    <a:pt x="2089" y="912"/>
                    <a:pt x="2089" y="913"/>
                  </a:cubicBezTo>
                  <a:cubicBezTo>
                    <a:pt x="2089" y="913"/>
                    <a:pt x="2089" y="913"/>
                    <a:pt x="2088" y="914"/>
                  </a:cubicBezTo>
                  <a:cubicBezTo>
                    <a:pt x="2088" y="914"/>
                    <a:pt x="2088" y="914"/>
                    <a:pt x="2088" y="914"/>
                  </a:cubicBezTo>
                  <a:cubicBezTo>
                    <a:pt x="2083" y="925"/>
                    <a:pt x="2080" y="935"/>
                    <a:pt x="2080" y="947"/>
                  </a:cubicBezTo>
                  <a:cubicBezTo>
                    <a:pt x="2080" y="958"/>
                    <a:pt x="2083" y="969"/>
                    <a:pt x="2088" y="979"/>
                  </a:cubicBezTo>
                  <a:cubicBezTo>
                    <a:pt x="2088" y="979"/>
                    <a:pt x="2087" y="980"/>
                    <a:pt x="2086" y="980"/>
                  </a:cubicBezTo>
                  <a:cubicBezTo>
                    <a:pt x="1806" y="1208"/>
                    <a:pt x="1806" y="1208"/>
                    <a:pt x="1806" y="1208"/>
                  </a:cubicBezTo>
                  <a:cubicBezTo>
                    <a:pt x="1805" y="1209"/>
                    <a:pt x="1804" y="1210"/>
                    <a:pt x="1803" y="1211"/>
                  </a:cubicBezTo>
                  <a:cubicBezTo>
                    <a:pt x="1802" y="1210"/>
                    <a:pt x="1801" y="1209"/>
                    <a:pt x="1800" y="1208"/>
                  </a:cubicBezTo>
                  <a:cubicBezTo>
                    <a:pt x="1521" y="980"/>
                    <a:pt x="1521" y="980"/>
                    <a:pt x="1521" y="980"/>
                  </a:cubicBezTo>
                  <a:cubicBezTo>
                    <a:pt x="1520" y="980"/>
                    <a:pt x="1519" y="979"/>
                    <a:pt x="1519" y="979"/>
                  </a:cubicBezTo>
                  <a:cubicBezTo>
                    <a:pt x="1518" y="980"/>
                    <a:pt x="1517" y="982"/>
                    <a:pt x="1516" y="984"/>
                  </a:cubicBezTo>
                  <a:cubicBezTo>
                    <a:pt x="1515" y="985"/>
                    <a:pt x="1514" y="986"/>
                    <a:pt x="1513" y="988"/>
                  </a:cubicBezTo>
                  <a:cubicBezTo>
                    <a:pt x="1512" y="989"/>
                    <a:pt x="1511" y="990"/>
                    <a:pt x="1510" y="992"/>
                  </a:cubicBezTo>
                  <a:cubicBezTo>
                    <a:pt x="1511" y="992"/>
                    <a:pt x="1511" y="993"/>
                    <a:pt x="1512" y="993"/>
                  </a:cubicBezTo>
                  <a:cubicBezTo>
                    <a:pt x="1791" y="1220"/>
                    <a:pt x="1791" y="1220"/>
                    <a:pt x="1791" y="1220"/>
                  </a:cubicBezTo>
                  <a:cubicBezTo>
                    <a:pt x="1792" y="1220"/>
                    <a:pt x="1792" y="1221"/>
                    <a:pt x="1793" y="1221"/>
                  </a:cubicBezTo>
                  <a:cubicBezTo>
                    <a:pt x="1792" y="1223"/>
                    <a:pt x="1791" y="1224"/>
                    <a:pt x="1790" y="1225"/>
                  </a:cubicBezTo>
                  <a:cubicBezTo>
                    <a:pt x="1789" y="1228"/>
                    <a:pt x="1788" y="1229"/>
                    <a:pt x="1787" y="1230"/>
                  </a:cubicBezTo>
                  <a:cubicBezTo>
                    <a:pt x="1782" y="1240"/>
                    <a:pt x="1779" y="1251"/>
                    <a:pt x="1779" y="1262"/>
                  </a:cubicBezTo>
                  <a:cubicBezTo>
                    <a:pt x="1779" y="1274"/>
                    <a:pt x="1782" y="1284"/>
                    <a:pt x="1787" y="1295"/>
                  </a:cubicBezTo>
                  <a:cubicBezTo>
                    <a:pt x="1787" y="1295"/>
                    <a:pt x="1786" y="1296"/>
                    <a:pt x="1785" y="1296"/>
                  </a:cubicBezTo>
                  <a:cubicBezTo>
                    <a:pt x="1506" y="1523"/>
                    <a:pt x="1506" y="1523"/>
                    <a:pt x="1506" y="1523"/>
                  </a:cubicBezTo>
                  <a:cubicBezTo>
                    <a:pt x="1505" y="1524"/>
                    <a:pt x="1504" y="1525"/>
                    <a:pt x="1503" y="1526"/>
                  </a:cubicBezTo>
                  <a:cubicBezTo>
                    <a:pt x="1502" y="1525"/>
                    <a:pt x="1501" y="1524"/>
                    <a:pt x="1500" y="1523"/>
                  </a:cubicBezTo>
                  <a:cubicBezTo>
                    <a:pt x="1220" y="1296"/>
                    <a:pt x="1220" y="1296"/>
                    <a:pt x="1220" y="1296"/>
                  </a:cubicBezTo>
                  <a:cubicBezTo>
                    <a:pt x="1219" y="1296"/>
                    <a:pt x="1218" y="1295"/>
                    <a:pt x="1218" y="1295"/>
                  </a:cubicBezTo>
                  <a:cubicBezTo>
                    <a:pt x="1217" y="1296"/>
                    <a:pt x="1216" y="1297"/>
                    <a:pt x="1215" y="1299"/>
                  </a:cubicBezTo>
                  <a:cubicBezTo>
                    <a:pt x="1214" y="1300"/>
                    <a:pt x="1213" y="1301"/>
                    <a:pt x="1212" y="1303"/>
                  </a:cubicBezTo>
                  <a:cubicBezTo>
                    <a:pt x="1211" y="1304"/>
                    <a:pt x="1210" y="1305"/>
                    <a:pt x="1209" y="1307"/>
                  </a:cubicBezTo>
                  <a:cubicBezTo>
                    <a:pt x="1210" y="1307"/>
                    <a:pt x="1210" y="1309"/>
                    <a:pt x="1211" y="1309"/>
                  </a:cubicBezTo>
                  <a:cubicBezTo>
                    <a:pt x="1491" y="1536"/>
                    <a:pt x="1491" y="1536"/>
                    <a:pt x="1491" y="1536"/>
                  </a:cubicBezTo>
                  <a:cubicBezTo>
                    <a:pt x="1492" y="1536"/>
                    <a:pt x="1492" y="1537"/>
                    <a:pt x="1493" y="1537"/>
                  </a:cubicBezTo>
                  <a:cubicBezTo>
                    <a:pt x="1492" y="1539"/>
                    <a:pt x="1491" y="1540"/>
                    <a:pt x="1490" y="1541"/>
                  </a:cubicBezTo>
                  <a:cubicBezTo>
                    <a:pt x="1489" y="1543"/>
                    <a:pt x="1488" y="1544"/>
                    <a:pt x="1487" y="1545"/>
                  </a:cubicBezTo>
                  <a:cubicBezTo>
                    <a:pt x="1482" y="1556"/>
                    <a:pt x="1479" y="1566"/>
                    <a:pt x="1479" y="1578"/>
                  </a:cubicBezTo>
                  <a:cubicBezTo>
                    <a:pt x="1479" y="1589"/>
                    <a:pt x="1482" y="1600"/>
                    <a:pt x="1487" y="1610"/>
                  </a:cubicBezTo>
                  <a:cubicBezTo>
                    <a:pt x="1487" y="1610"/>
                    <a:pt x="1486" y="1611"/>
                    <a:pt x="1485" y="1611"/>
                  </a:cubicBezTo>
                  <a:cubicBezTo>
                    <a:pt x="1205" y="1838"/>
                    <a:pt x="1205" y="1838"/>
                    <a:pt x="1205" y="1838"/>
                  </a:cubicBezTo>
                  <a:cubicBezTo>
                    <a:pt x="1204" y="1840"/>
                    <a:pt x="1203" y="1841"/>
                    <a:pt x="1202" y="1842"/>
                  </a:cubicBezTo>
                  <a:cubicBezTo>
                    <a:pt x="1201" y="1841"/>
                    <a:pt x="1200" y="1840"/>
                    <a:pt x="1199" y="1838"/>
                  </a:cubicBezTo>
                  <a:cubicBezTo>
                    <a:pt x="920" y="1611"/>
                    <a:pt x="920" y="1611"/>
                    <a:pt x="920" y="1611"/>
                  </a:cubicBezTo>
                  <a:cubicBezTo>
                    <a:pt x="919" y="1611"/>
                    <a:pt x="918" y="1610"/>
                    <a:pt x="918" y="1610"/>
                  </a:cubicBezTo>
                  <a:cubicBezTo>
                    <a:pt x="917" y="1611"/>
                    <a:pt x="916" y="1612"/>
                    <a:pt x="915" y="1614"/>
                  </a:cubicBezTo>
                  <a:cubicBezTo>
                    <a:pt x="914" y="1616"/>
                    <a:pt x="913" y="1617"/>
                    <a:pt x="912" y="1619"/>
                  </a:cubicBezTo>
                  <a:cubicBezTo>
                    <a:pt x="911" y="1620"/>
                    <a:pt x="910" y="1621"/>
                    <a:pt x="909" y="1623"/>
                  </a:cubicBezTo>
                  <a:cubicBezTo>
                    <a:pt x="910" y="1623"/>
                    <a:pt x="910" y="1624"/>
                    <a:pt x="911" y="1624"/>
                  </a:cubicBezTo>
                  <a:cubicBezTo>
                    <a:pt x="1190" y="1851"/>
                    <a:pt x="1190" y="1851"/>
                    <a:pt x="1190" y="1851"/>
                  </a:cubicBezTo>
                  <a:cubicBezTo>
                    <a:pt x="1191" y="1851"/>
                    <a:pt x="1191" y="1852"/>
                    <a:pt x="1192" y="1852"/>
                  </a:cubicBezTo>
                  <a:cubicBezTo>
                    <a:pt x="1191" y="1854"/>
                    <a:pt x="1190" y="1855"/>
                    <a:pt x="1189" y="1856"/>
                  </a:cubicBezTo>
                  <a:cubicBezTo>
                    <a:pt x="1188" y="1858"/>
                    <a:pt x="1187" y="1859"/>
                    <a:pt x="1186" y="1861"/>
                  </a:cubicBezTo>
                  <a:cubicBezTo>
                    <a:pt x="1181" y="1871"/>
                    <a:pt x="1178" y="1882"/>
                    <a:pt x="1178" y="1893"/>
                  </a:cubicBezTo>
                  <a:cubicBezTo>
                    <a:pt x="1178" y="1905"/>
                    <a:pt x="1181" y="1915"/>
                    <a:pt x="1186" y="1926"/>
                  </a:cubicBezTo>
                  <a:cubicBezTo>
                    <a:pt x="1186" y="1926"/>
                    <a:pt x="1185" y="1927"/>
                    <a:pt x="1184" y="1927"/>
                  </a:cubicBezTo>
                  <a:cubicBezTo>
                    <a:pt x="905" y="2154"/>
                    <a:pt x="905" y="2154"/>
                    <a:pt x="905" y="2154"/>
                  </a:cubicBezTo>
                  <a:cubicBezTo>
                    <a:pt x="904" y="2155"/>
                    <a:pt x="903" y="2156"/>
                    <a:pt x="902" y="2157"/>
                  </a:cubicBezTo>
                  <a:cubicBezTo>
                    <a:pt x="901" y="2156"/>
                    <a:pt x="900" y="2155"/>
                    <a:pt x="899" y="2154"/>
                  </a:cubicBezTo>
                  <a:cubicBezTo>
                    <a:pt x="620" y="1927"/>
                    <a:pt x="620" y="1927"/>
                    <a:pt x="620" y="1927"/>
                  </a:cubicBezTo>
                  <a:cubicBezTo>
                    <a:pt x="619" y="1927"/>
                    <a:pt x="618" y="1926"/>
                    <a:pt x="618" y="1926"/>
                  </a:cubicBezTo>
                  <a:cubicBezTo>
                    <a:pt x="617" y="1927"/>
                    <a:pt x="615" y="1928"/>
                    <a:pt x="615" y="1930"/>
                  </a:cubicBezTo>
                  <a:cubicBezTo>
                    <a:pt x="614" y="1931"/>
                    <a:pt x="613" y="1932"/>
                    <a:pt x="612" y="1934"/>
                  </a:cubicBezTo>
                  <a:cubicBezTo>
                    <a:pt x="611" y="1935"/>
                    <a:pt x="610" y="1936"/>
                    <a:pt x="608" y="1938"/>
                  </a:cubicBezTo>
                  <a:cubicBezTo>
                    <a:pt x="610" y="1938"/>
                    <a:pt x="610" y="1939"/>
                    <a:pt x="611" y="1939"/>
                  </a:cubicBezTo>
                  <a:cubicBezTo>
                    <a:pt x="890" y="2167"/>
                    <a:pt x="890" y="2167"/>
                    <a:pt x="890" y="2167"/>
                  </a:cubicBezTo>
                  <a:cubicBezTo>
                    <a:pt x="891" y="2167"/>
                    <a:pt x="891" y="2168"/>
                    <a:pt x="892" y="2168"/>
                  </a:cubicBezTo>
                  <a:cubicBezTo>
                    <a:pt x="891" y="2170"/>
                    <a:pt x="890" y="2171"/>
                    <a:pt x="889" y="2172"/>
                  </a:cubicBezTo>
                  <a:cubicBezTo>
                    <a:pt x="888" y="2174"/>
                    <a:pt x="887" y="2175"/>
                    <a:pt x="886" y="2176"/>
                  </a:cubicBezTo>
                  <a:cubicBezTo>
                    <a:pt x="881" y="2187"/>
                    <a:pt x="878" y="2197"/>
                    <a:pt x="878" y="2209"/>
                  </a:cubicBezTo>
                  <a:cubicBezTo>
                    <a:pt x="878" y="2220"/>
                    <a:pt x="881" y="2231"/>
                    <a:pt x="886" y="2241"/>
                  </a:cubicBezTo>
                  <a:cubicBezTo>
                    <a:pt x="886" y="2241"/>
                    <a:pt x="885" y="2242"/>
                    <a:pt x="884" y="2242"/>
                  </a:cubicBezTo>
                  <a:cubicBezTo>
                    <a:pt x="605" y="2469"/>
                    <a:pt x="605" y="2469"/>
                    <a:pt x="605" y="2469"/>
                  </a:cubicBezTo>
                  <a:cubicBezTo>
                    <a:pt x="603" y="2470"/>
                    <a:pt x="602" y="2471"/>
                    <a:pt x="601" y="2472"/>
                  </a:cubicBezTo>
                  <a:cubicBezTo>
                    <a:pt x="600" y="2471"/>
                    <a:pt x="599" y="2470"/>
                    <a:pt x="598" y="2469"/>
                  </a:cubicBezTo>
                  <a:cubicBezTo>
                    <a:pt x="319" y="2242"/>
                    <a:pt x="319" y="2242"/>
                    <a:pt x="319" y="2242"/>
                  </a:cubicBezTo>
                  <a:cubicBezTo>
                    <a:pt x="318" y="2242"/>
                    <a:pt x="317" y="2241"/>
                    <a:pt x="317" y="2241"/>
                  </a:cubicBezTo>
                  <a:cubicBezTo>
                    <a:pt x="316" y="2242"/>
                    <a:pt x="315" y="2243"/>
                    <a:pt x="314" y="2245"/>
                  </a:cubicBezTo>
                  <a:cubicBezTo>
                    <a:pt x="313" y="2246"/>
                    <a:pt x="312" y="2247"/>
                    <a:pt x="311" y="2250"/>
                  </a:cubicBezTo>
                  <a:cubicBezTo>
                    <a:pt x="310" y="2251"/>
                    <a:pt x="309" y="2252"/>
                    <a:pt x="308" y="2254"/>
                  </a:cubicBezTo>
                  <a:cubicBezTo>
                    <a:pt x="309" y="2254"/>
                    <a:pt x="309" y="2255"/>
                    <a:pt x="310" y="2255"/>
                  </a:cubicBezTo>
                  <a:cubicBezTo>
                    <a:pt x="589" y="2482"/>
                    <a:pt x="589" y="2482"/>
                    <a:pt x="589" y="2482"/>
                  </a:cubicBezTo>
                  <a:cubicBezTo>
                    <a:pt x="590" y="2482"/>
                    <a:pt x="590" y="2483"/>
                    <a:pt x="591" y="2483"/>
                  </a:cubicBezTo>
                  <a:cubicBezTo>
                    <a:pt x="590" y="2485"/>
                    <a:pt x="589" y="2486"/>
                    <a:pt x="588" y="2487"/>
                  </a:cubicBezTo>
                  <a:cubicBezTo>
                    <a:pt x="587" y="2489"/>
                    <a:pt x="586" y="2490"/>
                    <a:pt x="585" y="2491"/>
                  </a:cubicBezTo>
                  <a:cubicBezTo>
                    <a:pt x="580" y="2502"/>
                    <a:pt x="577" y="2512"/>
                    <a:pt x="577" y="2524"/>
                  </a:cubicBezTo>
                  <a:cubicBezTo>
                    <a:pt x="577" y="2524"/>
                    <a:pt x="577" y="2524"/>
                    <a:pt x="577" y="2524"/>
                  </a:cubicBezTo>
                  <a:cubicBezTo>
                    <a:pt x="577" y="2536"/>
                    <a:pt x="580" y="2546"/>
                    <a:pt x="585" y="2557"/>
                  </a:cubicBezTo>
                  <a:cubicBezTo>
                    <a:pt x="585" y="2557"/>
                    <a:pt x="584" y="2558"/>
                    <a:pt x="583" y="2558"/>
                  </a:cubicBezTo>
                  <a:cubicBezTo>
                    <a:pt x="304" y="2785"/>
                    <a:pt x="304" y="2785"/>
                    <a:pt x="304" y="2785"/>
                  </a:cubicBezTo>
                  <a:cubicBezTo>
                    <a:pt x="303" y="2786"/>
                    <a:pt x="302" y="2787"/>
                    <a:pt x="301" y="2788"/>
                  </a:cubicBezTo>
                  <a:cubicBezTo>
                    <a:pt x="300" y="2787"/>
                    <a:pt x="299" y="2786"/>
                    <a:pt x="298" y="2785"/>
                  </a:cubicBezTo>
                  <a:cubicBezTo>
                    <a:pt x="18" y="2558"/>
                    <a:pt x="18" y="2558"/>
                    <a:pt x="18" y="2558"/>
                  </a:cubicBezTo>
                  <a:cubicBezTo>
                    <a:pt x="17" y="2558"/>
                    <a:pt x="17" y="2557"/>
                    <a:pt x="16" y="2557"/>
                  </a:cubicBezTo>
                  <a:cubicBezTo>
                    <a:pt x="16" y="2557"/>
                    <a:pt x="16" y="2557"/>
                    <a:pt x="16" y="2557"/>
                  </a:cubicBezTo>
                  <a:cubicBezTo>
                    <a:pt x="15" y="2558"/>
                    <a:pt x="14" y="2559"/>
                    <a:pt x="13" y="2561"/>
                  </a:cubicBezTo>
                  <a:cubicBezTo>
                    <a:pt x="12" y="2562"/>
                    <a:pt x="11" y="2563"/>
                    <a:pt x="10" y="2565"/>
                  </a:cubicBezTo>
                  <a:cubicBezTo>
                    <a:pt x="9" y="2566"/>
                    <a:pt x="8" y="2567"/>
                    <a:pt x="7" y="2569"/>
                  </a:cubicBezTo>
                  <a:cubicBezTo>
                    <a:pt x="8" y="2569"/>
                    <a:pt x="8" y="2570"/>
                    <a:pt x="9" y="2570"/>
                  </a:cubicBezTo>
                  <a:cubicBezTo>
                    <a:pt x="289" y="2797"/>
                    <a:pt x="289" y="2797"/>
                    <a:pt x="289" y="2797"/>
                  </a:cubicBezTo>
                  <a:cubicBezTo>
                    <a:pt x="290" y="2797"/>
                    <a:pt x="290" y="2798"/>
                    <a:pt x="291" y="2798"/>
                  </a:cubicBezTo>
                  <a:cubicBezTo>
                    <a:pt x="290" y="2798"/>
                    <a:pt x="290" y="2799"/>
                    <a:pt x="290" y="2799"/>
                  </a:cubicBezTo>
                  <a:cubicBezTo>
                    <a:pt x="290" y="2799"/>
                    <a:pt x="291" y="2799"/>
                    <a:pt x="291" y="2799"/>
                  </a:cubicBezTo>
                  <a:cubicBezTo>
                    <a:pt x="290" y="2801"/>
                    <a:pt x="289" y="2802"/>
                    <a:pt x="288" y="2803"/>
                  </a:cubicBezTo>
                  <a:cubicBezTo>
                    <a:pt x="287" y="2806"/>
                    <a:pt x="286" y="2807"/>
                    <a:pt x="285" y="2808"/>
                  </a:cubicBezTo>
                  <a:cubicBezTo>
                    <a:pt x="285" y="2808"/>
                    <a:pt x="285" y="2807"/>
                    <a:pt x="284" y="2807"/>
                  </a:cubicBezTo>
                  <a:cubicBezTo>
                    <a:pt x="279" y="2817"/>
                    <a:pt x="277" y="2828"/>
                    <a:pt x="277" y="2839"/>
                  </a:cubicBezTo>
                  <a:cubicBezTo>
                    <a:pt x="277" y="2851"/>
                    <a:pt x="280" y="2861"/>
                    <a:pt x="285" y="2872"/>
                  </a:cubicBezTo>
                  <a:cubicBezTo>
                    <a:pt x="285" y="2872"/>
                    <a:pt x="284" y="2873"/>
                    <a:pt x="283" y="2873"/>
                  </a:cubicBezTo>
                  <a:cubicBezTo>
                    <a:pt x="3" y="3100"/>
                    <a:pt x="3" y="3100"/>
                    <a:pt x="3" y="3100"/>
                  </a:cubicBezTo>
                  <a:cubicBezTo>
                    <a:pt x="2" y="3101"/>
                    <a:pt x="1" y="3102"/>
                    <a:pt x="0" y="3103"/>
                  </a:cubicBezTo>
                  <a:cubicBezTo>
                    <a:pt x="0" y="3109"/>
                    <a:pt x="0" y="3109"/>
                    <a:pt x="0" y="3109"/>
                  </a:cubicBezTo>
                  <a:cubicBezTo>
                    <a:pt x="0" y="3117"/>
                    <a:pt x="0" y="3117"/>
                    <a:pt x="0" y="3117"/>
                  </a:cubicBezTo>
                  <a:cubicBezTo>
                    <a:pt x="0" y="3125"/>
                    <a:pt x="0" y="3125"/>
                    <a:pt x="0" y="3125"/>
                  </a:cubicBezTo>
                  <a:cubicBezTo>
                    <a:pt x="1" y="3124"/>
                    <a:pt x="2" y="3122"/>
                    <a:pt x="3" y="3121"/>
                  </a:cubicBezTo>
                  <a:cubicBezTo>
                    <a:pt x="4" y="3120"/>
                    <a:pt x="5" y="3119"/>
                    <a:pt x="7" y="31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8" name="Freeform 135"/>
            <p:cNvSpPr>
              <a:spLocks/>
            </p:cNvSpPr>
            <p:nvPr/>
          </p:nvSpPr>
          <p:spPr bwMode="auto">
            <a:xfrm>
              <a:off x="-46038" y="1674813"/>
              <a:ext cx="2305050" cy="2392362"/>
            </a:xfrm>
            <a:custGeom>
              <a:avLst/>
              <a:gdLst>
                <a:gd name="T0" fmla="*/ 298 w 3620"/>
                <a:gd name="T1" fmla="*/ 3512 h 3757"/>
                <a:gd name="T2" fmla="*/ 301 w 3620"/>
                <a:gd name="T3" fmla="*/ 3471 h 3757"/>
                <a:gd name="T4" fmla="*/ 304 w 3620"/>
                <a:gd name="T5" fmla="*/ 3437 h 3757"/>
                <a:gd name="T6" fmla="*/ 607 w 3620"/>
                <a:gd name="T7" fmla="*/ 3185 h 3757"/>
                <a:gd name="T8" fmla="*/ 595 w 3620"/>
                <a:gd name="T9" fmla="*/ 3175 h 3757"/>
                <a:gd name="T10" fmla="*/ 613 w 3620"/>
                <a:gd name="T11" fmla="*/ 3113 h 3757"/>
                <a:gd name="T12" fmla="*/ 911 w 3620"/>
                <a:gd name="T13" fmla="*/ 2816 h 3757"/>
                <a:gd name="T14" fmla="*/ 895 w 3620"/>
                <a:gd name="T15" fmla="*/ 2820 h 3757"/>
                <a:gd name="T16" fmla="*/ 1199 w 3620"/>
                <a:gd name="T17" fmla="*/ 2565 h 3757"/>
                <a:gd name="T18" fmla="*/ 1207 w 3620"/>
                <a:gd name="T19" fmla="*/ 2524 h 3757"/>
                <a:gd name="T20" fmla="*/ 1196 w 3620"/>
                <a:gd name="T21" fmla="*/ 2504 h 3757"/>
                <a:gd name="T22" fmla="*/ 1500 w 3620"/>
                <a:gd name="T23" fmla="*/ 2249 h 3757"/>
                <a:gd name="T24" fmla="*/ 1503 w 3620"/>
                <a:gd name="T25" fmla="*/ 2209 h 3757"/>
                <a:gd name="T26" fmla="*/ 1506 w 3620"/>
                <a:gd name="T27" fmla="*/ 2175 h 3757"/>
                <a:gd name="T28" fmla="*/ 1809 w 3620"/>
                <a:gd name="T29" fmla="*/ 1922 h 3757"/>
                <a:gd name="T30" fmla="*/ 1797 w 3620"/>
                <a:gd name="T31" fmla="*/ 1913 h 3757"/>
                <a:gd name="T32" fmla="*/ 1815 w 3620"/>
                <a:gd name="T33" fmla="*/ 1851 h 3757"/>
                <a:gd name="T34" fmla="*/ 2113 w 3620"/>
                <a:gd name="T35" fmla="*/ 1554 h 3757"/>
                <a:gd name="T36" fmla="*/ 2098 w 3620"/>
                <a:gd name="T37" fmla="*/ 1557 h 3757"/>
                <a:gd name="T38" fmla="*/ 2401 w 3620"/>
                <a:gd name="T39" fmla="*/ 1302 h 3757"/>
                <a:gd name="T40" fmla="*/ 2407 w 3620"/>
                <a:gd name="T41" fmla="*/ 1249 h 3757"/>
                <a:gd name="T42" fmla="*/ 2398 w 3620"/>
                <a:gd name="T43" fmla="*/ 1241 h 3757"/>
                <a:gd name="T44" fmla="*/ 2697 w 3620"/>
                <a:gd name="T45" fmla="*/ 992 h 3757"/>
                <a:gd name="T46" fmla="*/ 2708 w 3620"/>
                <a:gd name="T47" fmla="*/ 933 h 3757"/>
                <a:gd name="T48" fmla="*/ 2704 w 3620"/>
                <a:gd name="T49" fmla="*/ 917 h 3757"/>
                <a:gd name="T50" fmla="*/ 3007 w 3620"/>
                <a:gd name="T51" fmla="*/ 665 h 3757"/>
                <a:gd name="T52" fmla="*/ 2999 w 3620"/>
                <a:gd name="T53" fmla="*/ 651 h 3757"/>
                <a:gd name="T54" fmla="*/ 3014 w 3620"/>
                <a:gd name="T55" fmla="*/ 590 h 3757"/>
                <a:gd name="T56" fmla="*/ 3319 w 3620"/>
                <a:gd name="T57" fmla="*/ 316 h 3757"/>
                <a:gd name="T58" fmla="*/ 3294 w 3620"/>
                <a:gd name="T59" fmla="*/ 316 h 3757"/>
                <a:gd name="T60" fmla="*/ 3598 w 3620"/>
                <a:gd name="T61" fmla="*/ 45 h 3757"/>
                <a:gd name="T62" fmla="*/ 3606 w 3620"/>
                <a:gd name="T63" fmla="*/ 0 h 3757"/>
                <a:gd name="T64" fmla="*/ 3590 w 3620"/>
                <a:gd name="T65" fmla="*/ 33 h 3757"/>
                <a:gd name="T66" fmla="*/ 3012 w 3620"/>
                <a:gd name="T67" fmla="*/ 45 h 3757"/>
                <a:gd name="T68" fmla="*/ 3289 w 3620"/>
                <a:gd name="T69" fmla="*/ 348 h 3757"/>
                <a:gd name="T70" fmla="*/ 2718 w 3620"/>
                <a:gd name="T71" fmla="*/ 352 h 3757"/>
                <a:gd name="T72" fmla="*/ 2714 w 3620"/>
                <a:gd name="T73" fmla="*/ 362 h 3757"/>
                <a:gd name="T74" fmla="*/ 2987 w 3620"/>
                <a:gd name="T75" fmla="*/ 665 h 3757"/>
                <a:gd name="T76" fmla="*/ 2413 w 3620"/>
                <a:gd name="T77" fmla="*/ 677 h 3757"/>
                <a:gd name="T78" fmla="*/ 2687 w 3620"/>
                <a:gd name="T79" fmla="*/ 981 h 3757"/>
                <a:gd name="T80" fmla="*/ 2114 w 3620"/>
                <a:gd name="T81" fmla="*/ 987 h 3757"/>
                <a:gd name="T82" fmla="*/ 2388 w 3620"/>
                <a:gd name="T83" fmla="*/ 1229 h 3757"/>
                <a:gd name="T84" fmla="*/ 1819 w 3620"/>
                <a:gd name="T85" fmla="*/ 1294 h 3757"/>
                <a:gd name="T86" fmla="*/ 2091 w 3620"/>
                <a:gd name="T87" fmla="*/ 1540 h 3757"/>
                <a:gd name="T88" fmla="*/ 1521 w 3620"/>
                <a:gd name="T89" fmla="*/ 1611 h 3757"/>
                <a:gd name="T90" fmla="*/ 1793 w 3620"/>
                <a:gd name="T91" fmla="*/ 1852 h 3757"/>
                <a:gd name="T92" fmla="*/ 1503 w 3620"/>
                <a:gd name="T93" fmla="*/ 2157 h 3757"/>
                <a:gd name="T94" fmla="*/ 1212 w 3620"/>
                <a:gd name="T95" fmla="*/ 1939 h 3757"/>
                <a:gd name="T96" fmla="*/ 1487 w 3620"/>
                <a:gd name="T97" fmla="*/ 2176 h 3757"/>
                <a:gd name="T98" fmla="*/ 918 w 3620"/>
                <a:gd name="T99" fmla="*/ 2241 h 3757"/>
                <a:gd name="T100" fmla="*/ 1186 w 3620"/>
                <a:gd name="T101" fmla="*/ 2491 h 3757"/>
                <a:gd name="T102" fmla="*/ 619 w 3620"/>
                <a:gd name="T103" fmla="*/ 2558 h 3757"/>
                <a:gd name="T104" fmla="*/ 886 w 3620"/>
                <a:gd name="T105" fmla="*/ 2807 h 3757"/>
                <a:gd name="T106" fmla="*/ 319 w 3620"/>
                <a:gd name="T107" fmla="*/ 2873 h 3757"/>
                <a:gd name="T108" fmla="*/ 311 w 3620"/>
                <a:gd name="T109" fmla="*/ 2881 h 3757"/>
                <a:gd name="T110" fmla="*/ 585 w 3620"/>
                <a:gd name="T111" fmla="*/ 3123 h 3757"/>
                <a:gd name="T112" fmla="*/ 13 w 3620"/>
                <a:gd name="T113" fmla="*/ 3192 h 3757"/>
                <a:gd name="T114" fmla="*/ 285 w 3620"/>
                <a:gd name="T115" fmla="*/ 3438 h 3757"/>
                <a:gd name="T116" fmla="*/ 3 w 3620"/>
                <a:gd name="T117" fmla="*/ 3753 h 3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20" h="3757">
                  <a:moveTo>
                    <a:pt x="7" y="3749"/>
                  </a:moveTo>
                  <a:cubicBezTo>
                    <a:pt x="8" y="3748"/>
                    <a:pt x="9" y="3747"/>
                    <a:pt x="10" y="3746"/>
                  </a:cubicBezTo>
                  <a:cubicBezTo>
                    <a:pt x="11" y="3746"/>
                    <a:pt x="11" y="3745"/>
                    <a:pt x="12" y="3745"/>
                  </a:cubicBezTo>
                  <a:cubicBezTo>
                    <a:pt x="12" y="3745"/>
                    <a:pt x="12" y="3745"/>
                    <a:pt x="12" y="3745"/>
                  </a:cubicBezTo>
                  <a:cubicBezTo>
                    <a:pt x="12" y="3745"/>
                    <a:pt x="13" y="3744"/>
                    <a:pt x="13" y="3744"/>
                  </a:cubicBezTo>
                  <a:cubicBezTo>
                    <a:pt x="13" y="3744"/>
                    <a:pt x="13" y="3744"/>
                    <a:pt x="13" y="3744"/>
                  </a:cubicBezTo>
                  <a:cubicBezTo>
                    <a:pt x="292" y="3517"/>
                    <a:pt x="292" y="3517"/>
                    <a:pt x="292" y="3517"/>
                  </a:cubicBezTo>
                  <a:cubicBezTo>
                    <a:pt x="293" y="3517"/>
                    <a:pt x="293" y="3516"/>
                    <a:pt x="294" y="3516"/>
                  </a:cubicBezTo>
                  <a:cubicBezTo>
                    <a:pt x="295" y="3515"/>
                    <a:pt x="296" y="3513"/>
                    <a:pt x="298" y="3512"/>
                  </a:cubicBezTo>
                  <a:cubicBezTo>
                    <a:pt x="299" y="3511"/>
                    <a:pt x="300" y="3510"/>
                    <a:pt x="301" y="3509"/>
                  </a:cubicBezTo>
                  <a:cubicBezTo>
                    <a:pt x="302" y="3508"/>
                    <a:pt x="303" y="3506"/>
                    <a:pt x="304" y="3505"/>
                  </a:cubicBezTo>
                  <a:cubicBezTo>
                    <a:pt x="305" y="3504"/>
                    <a:pt x="306" y="3502"/>
                    <a:pt x="307" y="3500"/>
                  </a:cubicBezTo>
                  <a:cubicBezTo>
                    <a:pt x="308" y="3498"/>
                    <a:pt x="309" y="3497"/>
                    <a:pt x="310" y="3495"/>
                  </a:cubicBezTo>
                  <a:cubicBezTo>
                    <a:pt x="314" y="3488"/>
                    <a:pt x="316" y="3479"/>
                    <a:pt x="316" y="3471"/>
                  </a:cubicBezTo>
                  <a:cubicBezTo>
                    <a:pt x="316" y="3463"/>
                    <a:pt x="314" y="3454"/>
                    <a:pt x="310" y="3447"/>
                  </a:cubicBezTo>
                  <a:cubicBezTo>
                    <a:pt x="309" y="3448"/>
                    <a:pt x="307" y="3450"/>
                    <a:pt x="307" y="3451"/>
                  </a:cubicBezTo>
                  <a:cubicBezTo>
                    <a:pt x="305" y="3453"/>
                    <a:pt x="304" y="3455"/>
                    <a:pt x="304" y="3457"/>
                  </a:cubicBezTo>
                  <a:cubicBezTo>
                    <a:pt x="302" y="3462"/>
                    <a:pt x="301" y="3467"/>
                    <a:pt x="301" y="3471"/>
                  </a:cubicBezTo>
                  <a:cubicBezTo>
                    <a:pt x="301" y="3475"/>
                    <a:pt x="300" y="3480"/>
                    <a:pt x="298" y="3485"/>
                  </a:cubicBezTo>
                  <a:cubicBezTo>
                    <a:pt x="298" y="3487"/>
                    <a:pt x="297" y="3489"/>
                    <a:pt x="295" y="3491"/>
                  </a:cubicBezTo>
                  <a:cubicBezTo>
                    <a:pt x="295" y="3491"/>
                    <a:pt x="295" y="3491"/>
                    <a:pt x="295" y="3491"/>
                  </a:cubicBezTo>
                  <a:cubicBezTo>
                    <a:pt x="295" y="3491"/>
                    <a:pt x="295" y="3491"/>
                    <a:pt x="295" y="3491"/>
                  </a:cubicBezTo>
                  <a:cubicBezTo>
                    <a:pt x="293" y="3485"/>
                    <a:pt x="291" y="3477"/>
                    <a:pt x="291" y="3471"/>
                  </a:cubicBezTo>
                  <a:cubicBezTo>
                    <a:pt x="291" y="3465"/>
                    <a:pt x="293" y="3457"/>
                    <a:pt x="295" y="3451"/>
                  </a:cubicBezTo>
                  <a:cubicBezTo>
                    <a:pt x="296" y="3450"/>
                    <a:pt x="297" y="3448"/>
                    <a:pt x="298" y="3446"/>
                  </a:cubicBezTo>
                  <a:cubicBezTo>
                    <a:pt x="299" y="3445"/>
                    <a:pt x="300" y="3443"/>
                    <a:pt x="301" y="3442"/>
                  </a:cubicBezTo>
                  <a:cubicBezTo>
                    <a:pt x="302" y="3441"/>
                    <a:pt x="303" y="3438"/>
                    <a:pt x="304" y="3437"/>
                  </a:cubicBezTo>
                  <a:cubicBezTo>
                    <a:pt x="305" y="3436"/>
                    <a:pt x="306" y="3435"/>
                    <a:pt x="308" y="3433"/>
                  </a:cubicBezTo>
                  <a:cubicBezTo>
                    <a:pt x="309" y="3432"/>
                    <a:pt x="310" y="3431"/>
                    <a:pt x="311" y="3430"/>
                  </a:cubicBezTo>
                  <a:cubicBezTo>
                    <a:pt x="312" y="3430"/>
                    <a:pt x="312" y="3429"/>
                    <a:pt x="313" y="3429"/>
                  </a:cubicBezTo>
                  <a:cubicBezTo>
                    <a:pt x="592" y="3202"/>
                    <a:pt x="592" y="3202"/>
                    <a:pt x="592" y="3202"/>
                  </a:cubicBezTo>
                  <a:cubicBezTo>
                    <a:pt x="593" y="3202"/>
                    <a:pt x="593" y="3201"/>
                    <a:pt x="594" y="3201"/>
                  </a:cubicBezTo>
                  <a:cubicBezTo>
                    <a:pt x="595" y="3200"/>
                    <a:pt x="596" y="3197"/>
                    <a:pt x="598" y="3196"/>
                  </a:cubicBezTo>
                  <a:cubicBezTo>
                    <a:pt x="599" y="3195"/>
                    <a:pt x="600" y="3194"/>
                    <a:pt x="601" y="3193"/>
                  </a:cubicBezTo>
                  <a:cubicBezTo>
                    <a:pt x="602" y="3192"/>
                    <a:pt x="603" y="3190"/>
                    <a:pt x="604" y="3189"/>
                  </a:cubicBezTo>
                  <a:cubicBezTo>
                    <a:pt x="605" y="3188"/>
                    <a:pt x="606" y="3186"/>
                    <a:pt x="607" y="3185"/>
                  </a:cubicBezTo>
                  <a:cubicBezTo>
                    <a:pt x="608" y="3183"/>
                    <a:pt x="609" y="3182"/>
                    <a:pt x="610" y="3180"/>
                  </a:cubicBezTo>
                  <a:cubicBezTo>
                    <a:pt x="614" y="3172"/>
                    <a:pt x="616" y="3164"/>
                    <a:pt x="616" y="3155"/>
                  </a:cubicBezTo>
                  <a:cubicBezTo>
                    <a:pt x="616" y="3147"/>
                    <a:pt x="614" y="3139"/>
                    <a:pt x="610" y="3132"/>
                  </a:cubicBezTo>
                  <a:cubicBezTo>
                    <a:pt x="609" y="3133"/>
                    <a:pt x="607" y="3134"/>
                    <a:pt x="607" y="3135"/>
                  </a:cubicBezTo>
                  <a:cubicBezTo>
                    <a:pt x="605" y="3137"/>
                    <a:pt x="604" y="3140"/>
                    <a:pt x="604" y="3142"/>
                  </a:cubicBezTo>
                  <a:cubicBezTo>
                    <a:pt x="602" y="3146"/>
                    <a:pt x="601" y="3151"/>
                    <a:pt x="601" y="3155"/>
                  </a:cubicBezTo>
                  <a:cubicBezTo>
                    <a:pt x="601" y="3160"/>
                    <a:pt x="600" y="3165"/>
                    <a:pt x="598" y="3169"/>
                  </a:cubicBezTo>
                  <a:cubicBezTo>
                    <a:pt x="598" y="3171"/>
                    <a:pt x="597" y="3173"/>
                    <a:pt x="595" y="3175"/>
                  </a:cubicBezTo>
                  <a:cubicBezTo>
                    <a:pt x="595" y="3175"/>
                    <a:pt x="595" y="3175"/>
                    <a:pt x="595" y="3175"/>
                  </a:cubicBezTo>
                  <a:cubicBezTo>
                    <a:pt x="595" y="3175"/>
                    <a:pt x="595" y="3175"/>
                    <a:pt x="595" y="3175"/>
                  </a:cubicBezTo>
                  <a:cubicBezTo>
                    <a:pt x="593" y="3169"/>
                    <a:pt x="591" y="3162"/>
                    <a:pt x="591" y="3155"/>
                  </a:cubicBezTo>
                  <a:cubicBezTo>
                    <a:pt x="591" y="3149"/>
                    <a:pt x="593" y="3142"/>
                    <a:pt x="595" y="3135"/>
                  </a:cubicBezTo>
                  <a:cubicBezTo>
                    <a:pt x="596" y="3134"/>
                    <a:pt x="597" y="3132"/>
                    <a:pt x="598" y="3130"/>
                  </a:cubicBezTo>
                  <a:cubicBezTo>
                    <a:pt x="599" y="3129"/>
                    <a:pt x="600" y="3127"/>
                    <a:pt x="601" y="3126"/>
                  </a:cubicBezTo>
                  <a:cubicBezTo>
                    <a:pt x="602" y="3125"/>
                    <a:pt x="603" y="3123"/>
                    <a:pt x="604" y="3122"/>
                  </a:cubicBezTo>
                  <a:cubicBezTo>
                    <a:pt x="605" y="3121"/>
                    <a:pt x="606" y="3120"/>
                    <a:pt x="608" y="3117"/>
                  </a:cubicBezTo>
                  <a:cubicBezTo>
                    <a:pt x="609" y="3116"/>
                    <a:pt x="610" y="3115"/>
                    <a:pt x="611" y="3114"/>
                  </a:cubicBezTo>
                  <a:cubicBezTo>
                    <a:pt x="612" y="3114"/>
                    <a:pt x="612" y="3113"/>
                    <a:pt x="613" y="3113"/>
                  </a:cubicBezTo>
                  <a:cubicBezTo>
                    <a:pt x="892" y="2886"/>
                    <a:pt x="892" y="2886"/>
                    <a:pt x="892" y="2886"/>
                  </a:cubicBezTo>
                  <a:cubicBezTo>
                    <a:pt x="893" y="2886"/>
                    <a:pt x="893" y="2885"/>
                    <a:pt x="894" y="2885"/>
                  </a:cubicBezTo>
                  <a:cubicBezTo>
                    <a:pt x="895" y="2884"/>
                    <a:pt x="896" y="2882"/>
                    <a:pt x="898" y="2881"/>
                  </a:cubicBezTo>
                  <a:cubicBezTo>
                    <a:pt x="899" y="2880"/>
                    <a:pt x="900" y="2879"/>
                    <a:pt x="901" y="2878"/>
                  </a:cubicBezTo>
                  <a:cubicBezTo>
                    <a:pt x="902" y="2877"/>
                    <a:pt x="903" y="2874"/>
                    <a:pt x="904" y="2873"/>
                  </a:cubicBezTo>
                  <a:cubicBezTo>
                    <a:pt x="905" y="2872"/>
                    <a:pt x="906" y="2870"/>
                    <a:pt x="907" y="2869"/>
                  </a:cubicBezTo>
                  <a:cubicBezTo>
                    <a:pt x="908" y="2867"/>
                    <a:pt x="909" y="2866"/>
                    <a:pt x="910" y="2864"/>
                  </a:cubicBezTo>
                  <a:cubicBezTo>
                    <a:pt x="914" y="2857"/>
                    <a:pt x="916" y="2848"/>
                    <a:pt x="916" y="2840"/>
                  </a:cubicBezTo>
                  <a:cubicBezTo>
                    <a:pt x="916" y="2831"/>
                    <a:pt x="914" y="2823"/>
                    <a:pt x="911" y="2816"/>
                  </a:cubicBezTo>
                  <a:cubicBezTo>
                    <a:pt x="910" y="2817"/>
                    <a:pt x="908" y="2819"/>
                    <a:pt x="908" y="2820"/>
                  </a:cubicBezTo>
                  <a:cubicBezTo>
                    <a:pt x="906" y="2822"/>
                    <a:pt x="905" y="2824"/>
                    <a:pt x="905" y="2826"/>
                  </a:cubicBezTo>
                  <a:cubicBezTo>
                    <a:pt x="903" y="2830"/>
                    <a:pt x="902" y="2835"/>
                    <a:pt x="902" y="2840"/>
                  </a:cubicBezTo>
                  <a:cubicBezTo>
                    <a:pt x="902" y="2844"/>
                    <a:pt x="901" y="2849"/>
                    <a:pt x="899" y="2853"/>
                  </a:cubicBezTo>
                  <a:cubicBezTo>
                    <a:pt x="899" y="2855"/>
                    <a:pt x="898" y="2858"/>
                    <a:pt x="896" y="2860"/>
                  </a:cubicBezTo>
                  <a:cubicBezTo>
                    <a:pt x="896" y="2859"/>
                    <a:pt x="896" y="2859"/>
                    <a:pt x="896" y="2859"/>
                  </a:cubicBezTo>
                  <a:cubicBezTo>
                    <a:pt x="896" y="2859"/>
                    <a:pt x="896" y="2859"/>
                    <a:pt x="895" y="2860"/>
                  </a:cubicBezTo>
                  <a:cubicBezTo>
                    <a:pt x="893" y="2853"/>
                    <a:pt x="891" y="2846"/>
                    <a:pt x="891" y="2840"/>
                  </a:cubicBezTo>
                  <a:cubicBezTo>
                    <a:pt x="891" y="2833"/>
                    <a:pt x="893" y="2826"/>
                    <a:pt x="895" y="2820"/>
                  </a:cubicBezTo>
                  <a:cubicBezTo>
                    <a:pt x="896" y="2819"/>
                    <a:pt x="897" y="2817"/>
                    <a:pt x="898" y="2814"/>
                  </a:cubicBezTo>
                  <a:cubicBezTo>
                    <a:pt x="899" y="2813"/>
                    <a:pt x="900" y="2811"/>
                    <a:pt x="901" y="2810"/>
                  </a:cubicBezTo>
                  <a:cubicBezTo>
                    <a:pt x="902" y="2809"/>
                    <a:pt x="903" y="2807"/>
                    <a:pt x="904" y="2806"/>
                  </a:cubicBezTo>
                  <a:cubicBezTo>
                    <a:pt x="905" y="2805"/>
                    <a:pt x="906" y="2804"/>
                    <a:pt x="908" y="2802"/>
                  </a:cubicBezTo>
                  <a:cubicBezTo>
                    <a:pt x="909" y="2801"/>
                    <a:pt x="910" y="2800"/>
                    <a:pt x="911" y="2799"/>
                  </a:cubicBezTo>
                  <a:cubicBezTo>
                    <a:pt x="912" y="2799"/>
                    <a:pt x="912" y="2798"/>
                    <a:pt x="913" y="2798"/>
                  </a:cubicBezTo>
                  <a:cubicBezTo>
                    <a:pt x="1193" y="2570"/>
                    <a:pt x="1193" y="2570"/>
                    <a:pt x="1193" y="2570"/>
                  </a:cubicBezTo>
                  <a:cubicBezTo>
                    <a:pt x="1194" y="2570"/>
                    <a:pt x="1194" y="2569"/>
                    <a:pt x="1195" y="2569"/>
                  </a:cubicBezTo>
                  <a:cubicBezTo>
                    <a:pt x="1196" y="2568"/>
                    <a:pt x="1197" y="2566"/>
                    <a:pt x="1199" y="2565"/>
                  </a:cubicBezTo>
                  <a:cubicBezTo>
                    <a:pt x="1200" y="2564"/>
                    <a:pt x="1201" y="2563"/>
                    <a:pt x="1202" y="2562"/>
                  </a:cubicBezTo>
                  <a:cubicBezTo>
                    <a:pt x="1203" y="2561"/>
                    <a:pt x="1204" y="2559"/>
                    <a:pt x="1205" y="2558"/>
                  </a:cubicBezTo>
                  <a:cubicBezTo>
                    <a:pt x="1206" y="2557"/>
                    <a:pt x="1207" y="2555"/>
                    <a:pt x="1208" y="2553"/>
                  </a:cubicBezTo>
                  <a:cubicBezTo>
                    <a:pt x="1209" y="2551"/>
                    <a:pt x="1210" y="2550"/>
                    <a:pt x="1211" y="2548"/>
                  </a:cubicBezTo>
                  <a:cubicBezTo>
                    <a:pt x="1215" y="2541"/>
                    <a:pt x="1217" y="2532"/>
                    <a:pt x="1217" y="2524"/>
                  </a:cubicBezTo>
                  <a:cubicBezTo>
                    <a:pt x="1217" y="2524"/>
                    <a:pt x="1217" y="2524"/>
                    <a:pt x="1212" y="2524"/>
                  </a:cubicBezTo>
                  <a:cubicBezTo>
                    <a:pt x="1212" y="2524"/>
                    <a:pt x="1212" y="2524"/>
                    <a:pt x="1212" y="2524"/>
                  </a:cubicBezTo>
                  <a:cubicBezTo>
                    <a:pt x="1211" y="2524"/>
                    <a:pt x="1210" y="2524"/>
                    <a:pt x="1207" y="2524"/>
                  </a:cubicBezTo>
                  <a:cubicBezTo>
                    <a:pt x="1207" y="2524"/>
                    <a:pt x="1207" y="2524"/>
                    <a:pt x="1207" y="2524"/>
                  </a:cubicBezTo>
                  <a:cubicBezTo>
                    <a:pt x="1206" y="2524"/>
                    <a:pt x="1205" y="2524"/>
                    <a:pt x="1203" y="2524"/>
                  </a:cubicBezTo>
                  <a:cubicBezTo>
                    <a:pt x="1203" y="2524"/>
                    <a:pt x="1203" y="2524"/>
                    <a:pt x="1202" y="2524"/>
                  </a:cubicBezTo>
                  <a:cubicBezTo>
                    <a:pt x="1202" y="2528"/>
                    <a:pt x="1201" y="2533"/>
                    <a:pt x="1199" y="2537"/>
                  </a:cubicBezTo>
                  <a:cubicBezTo>
                    <a:pt x="1199" y="2539"/>
                    <a:pt x="1198" y="2541"/>
                    <a:pt x="1197" y="2543"/>
                  </a:cubicBezTo>
                  <a:cubicBezTo>
                    <a:pt x="1196" y="2543"/>
                    <a:pt x="1196" y="2543"/>
                    <a:pt x="1196" y="2543"/>
                  </a:cubicBezTo>
                  <a:cubicBezTo>
                    <a:pt x="1196" y="2543"/>
                    <a:pt x="1196" y="2544"/>
                    <a:pt x="1196" y="2544"/>
                  </a:cubicBezTo>
                  <a:cubicBezTo>
                    <a:pt x="1194" y="2538"/>
                    <a:pt x="1192" y="2530"/>
                    <a:pt x="1192" y="2524"/>
                  </a:cubicBezTo>
                  <a:cubicBezTo>
                    <a:pt x="1192" y="2524"/>
                    <a:pt x="1192" y="2524"/>
                    <a:pt x="1192" y="2524"/>
                  </a:cubicBezTo>
                  <a:cubicBezTo>
                    <a:pt x="1192" y="2518"/>
                    <a:pt x="1194" y="2510"/>
                    <a:pt x="1196" y="2504"/>
                  </a:cubicBezTo>
                  <a:cubicBezTo>
                    <a:pt x="1197" y="2503"/>
                    <a:pt x="1198" y="2501"/>
                    <a:pt x="1199" y="2499"/>
                  </a:cubicBezTo>
                  <a:cubicBezTo>
                    <a:pt x="1200" y="2498"/>
                    <a:pt x="1201" y="2496"/>
                    <a:pt x="1202" y="2495"/>
                  </a:cubicBezTo>
                  <a:cubicBezTo>
                    <a:pt x="1203" y="2494"/>
                    <a:pt x="1204" y="2491"/>
                    <a:pt x="1205" y="2490"/>
                  </a:cubicBezTo>
                  <a:cubicBezTo>
                    <a:pt x="1206" y="2489"/>
                    <a:pt x="1207" y="2488"/>
                    <a:pt x="1209" y="2486"/>
                  </a:cubicBezTo>
                  <a:cubicBezTo>
                    <a:pt x="1210" y="2485"/>
                    <a:pt x="1211" y="2484"/>
                    <a:pt x="1212" y="2483"/>
                  </a:cubicBezTo>
                  <a:cubicBezTo>
                    <a:pt x="1213" y="2483"/>
                    <a:pt x="1213" y="2482"/>
                    <a:pt x="1214" y="2482"/>
                  </a:cubicBezTo>
                  <a:cubicBezTo>
                    <a:pt x="1494" y="2255"/>
                    <a:pt x="1494" y="2255"/>
                    <a:pt x="1494" y="2255"/>
                  </a:cubicBezTo>
                  <a:cubicBezTo>
                    <a:pt x="1495" y="2255"/>
                    <a:pt x="1495" y="2254"/>
                    <a:pt x="1496" y="2254"/>
                  </a:cubicBezTo>
                  <a:cubicBezTo>
                    <a:pt x="1497" y="2253"/>
                    <a:pt x="1498" y="2250"/>
                    <a:pt x="1500" y="2249"/>
                  </a:cubicBezTo>
                  <a:cubicBezTo>
                    <a:pt x="1501" y="2248"/>
                    <a:pt x="1502" y="2247"/>
                    <a:pt x="1503" y="2246"/>
                  </a:cubicBezTo>
                  <a:cubicBezTo>
                    <a:pt x="1504" y="2245"/>
                    <a:pt x="1505" y="2243"/>
                    <a:pt x="1506" y="2242"/>
                  </a:cubicBezTo>
                  <a:cubicBezTo>
                    <a:pt x="1507" y="2241"/>
                    <a:pt x="1508" y="2239"/>
                    <a:pt x="1509" y="2238"/>
                  </a:cubicBezTo>
                  <a:cubicBezTo>
                    <a:pt x="1510" y="2236"/>
                    <a:pt x="1511" y="2235"/>
                    <a:pt x="1512" y="2233"/>
                  </a:cubicBezTo>
                  <a:cubicBezTo>
                    <a:pt x="1516" y="2225"/>
                    <a:pt x="1518" y="2217"/>
                    <a:pt x="1518" y="2208"/>
                  </a:cubicBezTo>
                  <a:cubicBezTo>
                    <a:pt x="1518" y="2200"/>
                    <a:pt x="1516" y="2192"/>
                    <a:pt x="1512" y="2185"/>
                  </a:cubicBezTo>
                  <a:cubicBezTo>
                    <a:pt x="1511" y="2186"/>
                    <a:pt x="1509" y="2188"/>
                    <a:pt x="1509" y="2189"/>
                  </a:cubicBezTo>
                  <a:cubicBezTo>
                    <a:pt x="1507" y="2191"/>
                    <a:pt x="1506" y="2193"/>
                    <a:pt x="1506" y="2195"/>
                  </a:cubicBezTo>
                  <a:cubicBezTo>
                    <a:pt x="1504" y="2199"/>
                    <a:pt x="1503" y="2204"/>
                    <a:pt x="1503" y="2209"/>
                  </a:cubicBezTo>
                  <a:cubicBezTo>
                    <a:pt x="1503" y="2213"/>
                    <a:pt x="1502" y="2218"/>
                    <a:pt x="1500" y="2222"/>
                  </a:cubicBezTo>
                  <a:cubicBezTo>
                    <a:pt x="1500" y="2224"/>
                    <a:pt x="1499" y="2227"/>
                    <a:pt x="1497" y="2229"/>
                  </a:cubicBezTo>
                  <a:cubicBezTo>
                    <a:pt x="1497" y="2229"/>
                    <a:pt x="1497" y="2228"/>
                    <a:pt x="1497" y="2228"/>
                  </a:cubicBezTo>
                  <a:cubicBezTo>
                    <a:pt x="1497" y="2228"/>
                    <a:pt x="1497" y="2228"/>
                    <a:pt x="1497" y="2228"/>
                  </a:cubicBezTo>
                  <a:cubicBezTo>
                    <a:pt x="1495" y="2222"/>
                    <a:pt x="1493" y="2215"/>
                    <a:pt x="1493" y="2208"/>
                  </a:cubicBezTo>
                  <a:cubicBezTo>
                    <a:pt x="1493" y="2202"/>
                    <a:pt x="1495" y="2195"/>
                    <a:pt x="1497" y="2188"/>
                  </a:cubicBezTo>
                  <a:cubicBezTo>
                    <a:pt x="1498" y="2187"/>
                    <a:pt x="1499" y="2185"/>
                    <a:pt x="1500" y="2183"/>
                  </a:cubicBezTo>
                  <a:cubicBezTo>
                    <a:pt x="1501" y="2182"/>
                    <a:pt x="1502" y="2180"/>
                    <a:pt x="1503" y="2179"/>
                  </a:cubicBezTo>
                  <a:cubicBezTo>
                    <a:pt x="1504" y="2178"/>
                    <a:pt x="1505" y="2176"/>
                    <a:pt x="1506" y="2175"/>
                  </a:cubicBezTo>
                  <a:cubicBezTo>
                    <a:pt x="1507" y="2174"/>
                    <a:pt x="1508" y="2173"/>
                    <a:pt x="1510" y="2170"/>
                  </a:cubicBezTo>
                  <a:cubicBezTo>
                    <a:pt x="1511" y="2169"/>
                    <a:pt x="1512" y="2168"/>
                    <a:pt x="1513" y="2167"/>
                  </a:cubicBezTo>
                  <a:cubicBezTo>
                    <a:pt x="1514" y="2167"/>
                    <a:pt x="1514" y="2166"/>
                    <a:pt x="1515" y="2166"/>
                  </a:cubicBezTo>
                  <a:cubicBezTo>
                    <a:pt x="1794" y="1939"/>
                    <a:pt x="1794" y="1939"/>
                    <a:pt x="1794" y="1939"/>
                  </a:cubicBezTo>
                  <a:cubicBezTo>
                    <a:pt x="1795" y="1939"/>
                    <a:pt x="1795" y="1938"/>
                    <a:pt x="1796" y="1938"/>
                  </a:cubicBezTo>
                  <a:cubicBezTo>
                    <a:pt x="1797" y="1937"/>
                    <a:pt x="1798" y="1935"/>
                    <a:pt x="1800" y="1934"/>
                  </a:cubicBezTo>
                  <a:cubicBezTo>
                    <a:pt x="1801" y="1933"/>
                    <a:pt x="1802" y="1932"/>
                    <a:pt x="1803" y="1931"/>
                  </a:cubicBezTo>
                  <a:cubicBezTo>
                    <a:pt x="1804" y="1930"/>
                    <a:pt x="1805" y="1927"/>
                    <a:pt x="1806" y="1926"/>
                  </a:cubicBezTo>
                  <a:cubicBezTo>
                    <a:pt x="1807" y="1925"/>
                    <a:pt x="1808" y="1923"/>
                    <a:pt x="1809" y="1922"/>
                  </a:cubicBezTo>
                  <a:cubicBezTo>
                    <a:pt x="1810" y="1920"/>
                    <a:pt x="1811" y="1919"/>
                    <a:pt x="1812" y="1917"/>
                  </a:cubicBezTo>
                  <a:cubicBezTo>
                    <a:pt x="1816" y="1910"/>
                    <a:pt x="1818" y="1901"/>
                    <a:pt x="1818" y="1893"/>
                  </a:cubicBezTo>
                  <a:cubicBezTo>
                    <a:pt x="1818" y="1889"/>
                    <a:pt x="1818" y="1885"/>
                    <a:pt x="1817" y="1881"/>
                  </a:cubicBezTo>
                  <a:cubicBezTo>
                    <a:pt x="1816" y="1877"/>
                    <a:pt x="1814" y="1873"/>
                    <a:pt x="1812" y="1869"/>
                  </a:cubicBezTo>
                  <a:cubicBezTo>
                    <a:pt x="1811" y="1870"/>
                    <a:pt x="1809" y="1872"/>
                    <a:pt x="1809" y="1873"/>
                  </a:cubicBezTo>
                  <a:cubicBezTo>
                    <a:pt x="1807" y="1875"/>
                    <a:pt x="1806" y="1878"/>
                    <a:pt x="1806" y="1880"/>
                  </a:cubicBezTo>
                  <a:cubicBezTo>
                    <a:pt x="1804" y="1884"/>
                    <a:pt x="1803" y="1889"/>
                    <a:pt x="1803" y="1893"/>
                  </a:cubicBezTo>
                  <a:cubicBezTo>
                    <a:pt x="1803" y="1898"/>
                    <a:pt x="1802" y="1903"/>
                    <a:pt x="1800" y="1907"/>
                  </a:cubicBezTo>
                  <a:cubicBezTo>
                    <a:pt x="1800" y="1909"/>
                    <a:pt x="1799" y="1911"/>
                    <a:pt x="1797" y="1913"/>
                  </a:cubicBezTo>
                  <a:cubicBezTo>
                    <a:pt x="1796" y="1910"/>
                    <a:pt x="1795" y="1907"/>
                    <a:pt x="1795" y="1903"/>
                  </a:cubicBezTo>
                  <a:cubicBezTo>
                    <a:pt x="1794" y="1899"/>
                    <a:pt x="1793" y="1896"/>
                    <a:pt x="1793" y="1893"/>
                  </a:cubicBezTo>
                  <a:cubicBezTo>
                    <a:pt x="1793" y="1886"/>
                    <a:pt x="1795" y="1879"/>
                    <a:pt x="1797" y="1873"/>
                  </a:cubicBezTo>
                  <a:cubicBezTo>
                    <a:pt x="1798" y="1872"/>
                    <a:pt x="1799" y="1870"/>
                    <a:pt x="1800" y="1867"/>
                  </a:cubicBezTo>
                  <a:cubicBezTo>
                    <a:pt x="1801" y="1866"/>
                    <a:pt x="1802" y="1864"/>
                    <a:pt x="1803" y="1863"/>
                  </a:cubicBezTo>
                  <a:cubicBezTo>
                    <a:pt x="1804" y="1862"/>
                    <a:pt x="1805" y="1860"/>
                    <a:pt x="1806" y="1859"/>
                  </a:cubicBezTo>
                  <a:cubicBezTo>
                    <a:pt x="1807" y="1858"/>
                    <a:pt x="1808" y="1857"/>
                    <a:pt x="1810" y="1855"/>
                  </a:cubicBezTo>
                  <a:cubicBezTo>
                    <a:pt x="1811" y="1854"/>
                    <a:pt x="1812" y="1853"/>
                    <a:pt x="1813" y="1852"/>
                  </a:cubicBezTo>
                  <a:cubicBezTo>
                    <a:pt x="1814" y="1852"/>
                    <a:pt x="1814" y="1851"/>
                    <a:pt x="1815" y="1851"/>
                  </a:cubicBezTo>
                  <a:cubicBezTo>
                    <a:pt x="2095" y="1623"/>
                    <a:pt x="2095" y="1623"/>
                    <a:pt x="2095" y="1623"/>
                  </a:cubicBezTo>
                  <a:cubicBezTo>
                    <a:pt x="2096" y="1623"/>
                    <a:pt x="2096" y="1622"/>
                    <a:pt x="2097" y="1622"/>
                  </a:cubicBezTo>
                  <a:cubicBezTo>
                    <a:pt x="2098" y="1621"/>
                    <a:pt x="2099" y="1619"/>
                    <a:pt x="2101" y="1618"/>
                  </a:cubicBezTo>
                  <a:cubicBezTo>
                    <a:pt x="2102" y="1617"/>
                    <a:pt x="2103" y="1616"/>
                    <a:pt x="2104" y="1615"/>
                  </a:cubicBezTo>
                  <a:cubicBezTo>
                    <a:pt x="2105" y="1614"/>
                    <a:pt x="2106" y="1612"/>
                    <a:pt x="2107" y="1611"/>
                  </a:cubicBezTo>
                  <a:cubicBezTo>
                    <a:pt x="2108" y="1610"/>
                    <a:pt x="2109" y="1608"/>
                    <a:pt x="2110" y="1606"/>
                  </a:cubicBezTo>
                  <a:cubicBezTo>
                    <a:pt x="2111" y="1604"/>
                    <a:pt x="2112" y="1603"/>
                    <a:pt x="2113" y="1601"/>
                  </a:cubicBezTo>
                  <a:cubicBezTo>
                    <a:pt x="2117" y="1594"/>
                    <a:pt x="2119" y="1586"/>
                    <a:pt x="2119" y="1577"/>
                  </a:cubicBezTo>
                  <a:cubicBezTo>
                    <a:pt x="2119" y="1569"/>
                    <a:pt x="2117" y="1561"/>
                    <a:pt x="2113" y="1554"/>
                  </a:cubicBezTo>
                  <a:cubicBezTo>
                    <a:pt x="2112" y="1555"/>
                    <a:pt x="2110" y="1557"/>
                    <a:pt x="2110" y="1558"/>
                  </a:cubicBezTo>
                  <a:cubicBezTo>
                    <a:pt x="2108" y="1560"/>
                    <a:pt x="2107" y="1562"/>
                    <a:pt x="2107" y="1564"/>
                  </a:cubicBezTo>
                  <a:cubicBezTo>
                    <a:pt x="2105" y="1569"/>
                    <a:pt x="2104" y="1574"/>
                    <a:pt x="2104" y="1578"/>
                  </a:cubicBezTo>
                  <a:cubicBezTo>
                    <a:pt x="2104" y="1582"/>
                    <a:pt x="2103" y="1587"/>
                    <a:pt x="2101" y="1592"/>
                  </a:cubicBezTo>
                  <a:cubicBezTo>
                    <a:pt x="2101" y="1594"/>
                    <a:pt x="2100" y="1596"/>
                    <a:pt x="2098" y="1598"/>
                  </a:cubicBezTo>
                  <a:cubicBezTo>
                    <a:pt x="2096" y="1592"/>
                    <a:pt x="2094" y="1584"/>
                    <a:pt x="2094" y="1578"/>
                  </a:cubicBezTo>
                  <a:cubicBezTo>
                    <a:pt x="2094" y="1578"/>
                    <a:pt x="2094" y="1578"/>
                    <a:pt x="2094" y="1578"/>
                  </a:cubicBezTo>
                  <a:cubicBezTo>
                    <a:pt x="2094" y="1577"/>
                    <a:pt x="2094" y="1577"/>
                    <a:pt x="2094" y="1577"/>
                  </a:cubicBezTo>
                  <a:cubicBezTo>
                    <a:pt x="2094" y="1571"/>
                    <a:pt x="2096" y="1563"/>
                    <a:pt x="2098" y="1557"/>
                  </a:cubicBezTo>
                  <a:cubicBezTo>
                    <a:pt x="2099" y="1556"/>
                    <a:pt x="2100" y="1554"/>
                    <a:pt x="2101" y="1552"/>
                  </a:cubicBezTo>
                  <a:cubicBezTo>
                    <a:pt x="2102" y="1551"/>
                    <a:pt x="2103" y="1549"/>
                    <a:pt x="2104" y="1548"/>
                  </a:cubicBezTo>
                  <a:cubicBezTo>
                    <a:pt x="2105" y="1547"/>
                    <a:pt x="2106" y="1544"/>
                    <a:pt x="2107" y="1543"/>
                  </a:cubicBezTo>
                  <a:cubicBezTo>
                    <a:pt x="2108" y="1542"/>
                    <a:pt x="2109" y="1541"/>
                    <a:pt x="2111" y="1539"/>
                  </a:cubicBezTo>
                  <a:cubicBezTo>
                    <a:pt x="2112" y="1538"/>
                    <a:pt x="2113" y="1537"/>
                    <a:pt x="2114" y="1536"/>
                  </a:cubicBezTo>
                  <a:cubicBezTo>
                    <a:pt x="2115" y="1536"/>
                    <a:pt x="2115" y="1535"/>
                    <a:pt x="2116" y="1535"/>
                  </a:cubicBezTo>
                  <a:cubicBezTo>
                    <a:pt x="2395" y="1308"/>
                    <a:pt x="2395" y="1308"/>
                    <a:pt x="2395" y="1308"/>
                  </a:cubicBezTo>
                  <a:cubicBezTo>
                    <a:pt x="2396" y="1308"/>
                    <a:pt x="2396" y="1307"/>
                    <a:pt x="2397" y="1307"/>
                  </a:cubicBezTo>
                  <a:cubicBezTo>
                    <a:pt x="2398" y="1306"/>
                    <a:pt x="2399" y="1303"/>
                    <a:pt x="2401" y="1302"/>
                  </a:cubicBezTo>
                  <a:cubicBezTo>
                    <a:pt x="2402" y="1301"/>
                    <a:pt x="2403" y="1300"/>
                    <a:pt x="2404" y="1299"/>
                  </a:cubicBezTo>
                  <a:cubicBezTo>
                    <a:pt x="2404" y="1300"/>
                    <a:pt x="2404" y="1300"/>
                    <a:pt x="2404" y="1300"/>
                  </a:cubicBezTo>
                  <a:cubicBezTo>
                    <a:pt x="2405" y="1299"/>
                    <a:pt x="2406" y="1297"/>
                    <a:pt x="2407" y="1296"/>
                  </a:cubicBezTo>
                  <a:cubicBezTo>
                    <a:pt x="2408" y="1295"/>
                    <a:pt x="2409" y="1293"/>
                    <a:pt x="2410" y="1292"/>
                  </a:cubicBezTo>
                  <a:cubicBezTo>
                    <a:pt x="2411" y="1290"/>
                    <a:pt x="2412" y="1289"/>
                    <a:pt x="2413" y="1287"/>
                  </a:cubicBezTo>
                  <a:cubicBezTo>
                    <a:pt x="2417" y="1279"/>
                    <a:pt x="2419" y="1271"/>
                    <a:pt x="2419" y="1262"/>
                  </a:cubicBezTo>
                  <a:cubicBezTo>
                    <a:pt x="2419" y="1254"/>
                    <a:pt x="2417" y="1246"/>
                    <a:pt x="2413" y="1239"/>
                  </a:cubicBezTo>
                  <a:cubicBezTo>
                    <a:pt x="2412" y="1240"/>
                    <a:pt x="2410" y="1242"/>
                    <a:pt x="2410" y="1243"/>
                  </a:cubicBezTo>
                  <a:cubicBezTo>
                    <a:pt x="2408" y="1245"/>
                    <a:pt x="2407" y="1247"/>
                    <a:pt x="2407" y="1249"/>
                  </a:cubicBezTo>
                  <a:cubicBezTo>
                    <a:pt x="2405" y="1253"/>
                    <a:pt x="2404" y="1258"/>
                    <a:pt x="2404" y="1263"/>
                  </a:cubicBezTo>
                  <a:cubicBezTo>
                    <a:pt x="2404" y="1263"/>
                    <a:pt x="2404" y="1262"/>
                    <a:pt x="2404" y="1262"/>
                  </a:cubicBezTo>
                  <a:cubicBezTo>
                    <a:pt x="2404" y="1262"/>
                    <a:pt x="2404" y="1262"/>
                    <a:pt x="2404" y="1262"/>
                  </a:cubicBezTo>
                  <a:cubicBezTo>
                    <a:pt x="2404" y="1266"/>
                    <a:pt x="2403" y="1271"/>
                    <a:pt x="2401" y="1275"/>
                  </a:cubicBezTo>
                  <a:cubicBezTo>
                    <a:pt x="2401" y="1277"/>
                    <a:pt x="2400" y="1279"/>
                    <a:pt x="2398" y="1281"/>
                  </a:cubicBezTo>
                  <a:cubicBezTo>
                    <a:pt x="2398" y="1281"/>
                    <a:pt x="2398" y="1281"/>
                    <a:pt x="2398" y="1281"/>
                  </a:cubicBezTo>
                  <a:cubicBezTo>
                    <a:pt x="2398" y="1281"/>
                    <a:pt x="2398" y="1281"/>
                    <a:pt x="2398" y="1281"/>
                  </a:cubicBezTo>
                  <a:cubicBezTo>
                    <a:pt x="2396" y="1275"/>
                    <a:pt x="2394" y="1268"/>
                    <a:pt x="2394" y="1261"/>
                  </a:cubicBezTo>
                  <a:cubicBezTo>
                    <a:pt x="2394" y="1255"/>
                    <a:pt x="2396" y="1248"/>
                    <a:pt x="2398" y="1241"/>
                  </a:cubicBezTo>
                  <a:cubicBezTo>
                    <a:pt x="2399" y="1240"/>
                    <a:pt x="2400" y="1238"/>
                    <a:pt x="2401" y="1236"/>
                  </a:cubicBezTo>
                  <a:cubicBezTo>
                    <a:pt x="2402" y="1235"/>
                    <a:pt x="2403" y="1233"/>
                    <a:pt x="2404" y="1232"/>
                  </a:cubicBezTo>
                  <a:cubicBezTo>
                    <a:pt x="2404" y="1233"/>
                    <a:pt x="2404" y="1233"/>
                    <a:pt x="2404" y="1233"/>
                  </a:cubicBezTo>
                  <a:cubicBezTo>
                    <a:pt x="2405" y="1232"/>
                    <a:pt x="2406" y="1230"/>
                    <a:pt x="2407" y="1229"/>
                  </a:cubicBezTo>
                  <a:cubicBezTo>
                    <a:pt x="2408" y="1228"/>
                    <a:pt x="2409" y="1227"/>
                    <a:pt x="2411" y="1225"/>
                  </a:cubicBezTo>
                  <a:cubicBezTo>
                    <a:pt x="2412" y="1224"/>
                    <a:pt x="2413" y="1223"/>
                    <a:pt x="2414" y="1222"/>
                  </a:cubicBezTo>
                  <a:cubicBezTo>
                    <a:pt x="2415" y="1222"/>
                    <a:pt x="2415" y="1221"/>
                    <a:pt x="2416" y="1221"/>
                  </a:cubicBezTo>
                  <a:cubicBezTo>
                    <a:pt x="2416" y="1221"/>
                    <a:pt x="2416" y="1221"/>
                    <a:pt x="2695" y="993"/>
                  </a:cubicBezTo>
                  <a:cubicBezTo>
                    <a:pt x="2696" y="993"/>
                    <a:pt x="2696" y="992"/>
                    <a:pt x="2697" y="992"/>
                  </a:cubicBezTo>
                  <a:cubicBezTo>
                    <a:pt x="2698" y="991"/>
                    <a:pt x="2699" y="989"/>
                    <a:pt x="2701" y="988"/>
                  </a:cubicBezTo>
                  <a:cubicBezTo>
                    <a:pt x="2702" y="987"/>
                    <a:pt x="2703" y="986"/>
                    <a:pt x="2704" y="985"/>
                  </a:cubicBezTo>
                  <a:cubicBezTo>
                    <a:pt x="2705" y="984"/>
                    <a:pt x="2706" y="982"/>
                    <a:pt x="2707" y="981"/>
                  </a:cubicBezTo>
                  <a:cubicBezTo>
                    <a:pt x="2708" y="980"/>
                    <a:pt x="2709" y="977"/>
                    <a:pt x="2710" y="976"/>
                  </a:cubicBezTo>
                  <a:cubicBezTo>
                    <a:pt x="2711" y="974"/>
                    <a:pt x="2712" y="973"/>
                    <a:pt x="2713" y="971"/>
                  </a:cubicBezTo>
                  <a:cubicBezTo>
                    <a:pt x="2717" y="964"/>
                    <a:pt x="2719" y="955"/>
                    <a:pt x="2719" y="947"/>
                  </a:cubicBezTo>
                  <a:cubicBezTo>
                    <a:pt x="2719" y="939"/>
                    <a:pt x="2717" y="930"/>
                    <a:pt x="2713" y="923"/>
                  </a:cubicBezTo>
                  <a:cubicBezTo>
                    <a:pt x="2712" y="924"/>
                    <a:pt x="2711" y="926"/>
                    <a:pt x="2711" y="927"/>
                  </a:cubicBezTo>
                  <a:cubicBezTo>
                    <a:pt x="2709" y="929"/>
                    <a:pt x="2708" y="931"/>
                    <a:pt x="2708" y="933"/>
                  </a:cubicBezTo>
                  <a:cubicBezTo>
                    <a:pt x="2706" y="937"/>
                    <a:pt x="2705" y="943"/>
                    <a:pt x="2705" y="947"/>
                  </a:cubicBezTo>
                  <a:cubicBezTo>
                    <a:pt x="2705" y="951"/>
                    <a:pt x="2704" y="956"/>
                    <a:pt x="2702" y="961"/>
                  </a:cubicBezTo>
                  <a:cubicBezTo>
                    <a:pt x="2702" y="963"/>
                    <a:pt x="2701" y="965"/>
                    <a:pt x="2699" y="967"/>
                  </a:cubicBezTo>
                  <a:cubicBezTo>
                    <a:pt x="2699" y="967"/>
                    <a:pt x="2698" y="967"/>
                    <a:pt x="2698" y="967"/>
                  </a:cubicBezTo>
                  <a:cubicBezTo>
                    <a:pt x="2698" y="967"/>
                    <a:pt x="2698" y="967"/>
                    <a:pt x="2698" y="967"/>
                  </a:cubicBezTo>
                  <a:cubicBezTo>
                    <a:pt x="2696" y="961"/>
                    <a:pt x="2694" y="953"/>
                    <a:pt x="2694" y="947"/>
                  </a:cubicBezTo>
                  <a:cubicBezTo>
                    <a:pt x="2694" y="941"/>
                    <a:pt x="2696" y="933"/>
                    <a:pt x="2698" y="927"/>
                  </a:cubicBezTo>
                  <a:cubicBezTo>
                    <a:pt x="2699" y="926"/>
                    <a:pt x="2700" y="924"/>
                    <a:pt x="2701" y="922"/>
                  </a:cubicBezTo>
                  <a:cubicBezTo>
                    <a:pt x="2702" y="921"/>
                    <a:pt x="2703" y="919"/>
                    <a:pt x="2704" y="917"/>
                  </a:cubicBezTo>
                  <a:cubicBezTo>
                    <a:pt x="2705" y="916"/>
                    <a:pt x="2706" y="914"/>
                    <a:pt x="2707" y="913"/>
                  </a:cubicBezTo>
                  <a:cubicBezTo>
                    <a:pt x="2708" y="912"/>
                    <a:pt x="2709" y="911"/>
                    <a:pt x="2711" y="909"/>
                  </a:cubicBezTo>
                  <a:cubicBezTo>
                    <a:pt x="2712" y="908"/>
                    <a:pt x="2713" y="907"/>
                    <a:pt x="2714" y="906"/>
                  </a:cubicBezTo>
                  <a:cubicBezTo>
                    <a:pt x="2715" y="906"/>
                    <a:pt x="2715" y="905"/>
                    <a:pt x="2716" y="905"/>
                  </a:cubicBezTo>
                  <a:cubicBezTo>
                    <a:pt x="2716" y="905"/>
                    <a:pt x="2716" y="905"/>
                    <a:pt x="2995" y="678"/>
                  </a:cubicBezTo>
                  <a:cubicBezTo>
                    <a:pt x="2996" y="678"/>
                    <a:pt x="2996" y="677"/>
                    <a:pt x="2997" y="677"/>
                  </a:cubicBezTo>
                  <a:cubicBezTo>
                    <a:pt x="2998" y="675"/>
                    <a:pt x="2999" y="673"/>
                    <a:pt x="3001" y="672"/>
                  </a:cubicBezTo>
                  <a:cubicBezTo>
                    <a:pt x="3002" y="671"/>
                    <a:pt x="3003" y="670"/>
                    <a:pt x="3004" y="669"/>
                  </a:cubicBezTo>
                  <a:cubicBezTo>
                    <a:pt x="3005" y="668"/>
                    <a:pt x="3006" y="666"/>
                    <a:pt x="3007" y="665"/>
                  </a:cubicBezTo>
                  <a:cubicBezTo>
                    <a:pt x="3008" y="664"/>
                    <a:pt x="3009" y="662"/>
                    <a:pt x="3010" y="661"/>
                  </a:cubicBezTo>
                  <a:cubicBezTo>
                    <a:pt x="3011" y="659"/>
                    <a:pt x="3012" y="658"/>
                    <a:pt x="3013" y="655"/>
                  </a:cubicBezTo>
                  <a:cubicBezTo>
                    <a:pt x="3017" y="648"/>
                    <a:pt x="3019" y="640"/>
                    <a:pt x="3019" y="631"/>
                  </a:cubicBezTo>
                  <a:cubicBezTo>
                    <a:pt x="3019" y="623"/>
                    <a:pt x="3017" y="615"/>
                    <a:pt x="3014" y="607"/>
                  </a:cubicBezTo>
                  <a:cubicBezTo>
                    <a:pt x="3013" y="609"/>
                    <a:pt x="3011" y="610"/>
                    <a:pt x="3011" y="611"/>
                  </a:cubicBezTo>
                  <a:cubicBezTo>
                    <a:pt x="3009" y="613"/>
                    <a:pt x="3008" y="616"/>
                    <a:pt x="3008" y="618"/>
                  </a:cubicBezTo>
                  <a:cubicBezTo>
                    <a:pt x="3006" y="622"/>
                    <a:pt x="3005" y="627"/>
                    <a:pt x="3005" y="631"/>
                  </a:cubicBezTo>
                  <a:cubicBezTo>
                    <a:pt x="3005" y="635"/>
                    <a:pt x="3004" y="641"/>
                    <a:pt x="3002" y="645"/>
                  </a:cubicBezTo>
                  <a:cubicBezTo>
                    <a:pt x="3002" y="647"/>
                    <a:pt x="3001" y="649"/>
                    <a:pt x="2999" y="651"/>
                  </a:cubicBezTo>
                  <a:cubicBezTo>
                    <a:pt x="2999" y="651"/>
                    <a:pt x="2999" y="651"/>
                    <a:pt x="2999" y="651"/>
                  </a:cubicBezTo>
                  <a:cubicBezTo>
                    <a:pt x="2999" y="651"/>
                    <a:pt x="2999" y="651"/>
                    <a:pt x="2998" y="651"/>
                  </a:cubicBezTo>
                  <a:cubicBezTo>
                    <a:pt x="2996" y="645"/>
                    <a:pt x="2994" y="638"/>
                    <a:pt x="2994" y="631"/>
                  </a:cubicBezTo>
                  <a:cubicBezTo>
                    <a:pt x="2994" y="625"/>
                    <a:pt x="2996" y="618"/>
                    <a:pt x="2998" y="611"/>
                  </a:cubicBezTo>
                  <a:cubicBezTo>
                    <a:pt x="2999" y="610"/>
                    <a:pt x="3000" y="608"/>
                    <a:pt x="3001" y="606"/>
                  </a:cubicBezTo>
                  <a:cubicBezTo>
                    <a:pt x="3002" y="605"/>
                    <a:pt x="3003" y="603"/>
                    <a:pt x="3004" y="602"/>
                  </a:cubicBezTo>
                  <a:cubicBezTo>
                    <a:pt x="3005" y="601"/>
                    <a:pt x="3006" y="599"/>
                    <a:pt x="3007" y="598"/>
                  </a:cubicBezTo>
                  <a:cubicBezTo>
                    <a:pt x="3008" y="597"/>
                    <a:pt x="3009" y="596"/>
                    <a:pt x="3011" y="593"/>
                  </a:cubicBezTo>
                  <a:cubicBezTo>
                    <a:pt x="3012" y="592"/>
                    <a:pt x="3013" y="591"/>
                    <a:pt x="3014" y="590"/>
                  </a:cubicBezTo>
                  <a:cubicBezTo>
                    <a:pt x="3015" y="590"/>
                    <a:pt x="3015" y="589"/>
                    <a:pt x="3016" y="589"/>
                  </a:cubicBezTo>
                  <a:cubicBezTo>
                    <a:pt x="3016" y="589"/>
                    <a:pt x="3016" y="589"/>
                    <a:pt x="3295" y="362"/>
                  </a:cubicBezTo>
                  <a:cubicBezTo>
                    <a:pt x="3296" y="362"/>
                    <a:pt x="3296" y="361"/>
                    <a:pt x="3297" y="361"/>
                  </a:cubicBezTo>
                  <a:cubicBezTo>
                    <a:pt x="3298" y="360"/>
                    <a:pt x="3299" y="358"/>
                    <a:pt x="3301" y="357"/>
                  </a:cubicBezTo>
                  <a:cubicBezTo>
                    <a:pt x="3302" y="356"/>
                    <a:pt x="3303" y="355"/>
                    <a:pt x="3304" y="353"/>
                  </a:cubicBezTo>
                  <a:cubicBezTo>
                    <a:pt x="3305" y="352"/>
                    <a:pt x="3306" y="350"/>
                    <a:pt x="3307" y="349"/>
                  </a:cubicBezTo>
                  <a:cubicBezTo>
                    <a:pt x="3308" y="348"/>
                    <a:pt x="3309" y="346"/>
                    <a:pt x="3310" y="345"/>
                  </a:cubicBezTo>
                  <a:cubicBezTo>
                    <a:pt x="3311" y="343"/>
                    <a:pt x="3312" y="342"/>
                    <a:pt x="3313" y="340"/>
                  </a:cubicBezTo>
                  <a:cubicBezTo>
                    <a:pt x="3317" y="332"/>
                    <a:pt x="3319" y="324"/>
                    <a:pt x="3319" y="316"/>
                  </a:cubicBezTo>
                  <a:cubicBezTo>
                    <a:pt x="3319" y="307"/>
                    <a:pt x="3318" y="299"/>
                    <a:pt x="3314" y="292"/>
                  </a:cubicBezTo>
                  <a:cubicBezTo>
                    <a:pt x="3313" y="293"/>
                    <a:pt x="3311" y="295"/>
                    <a:pt x="3311" y="296"/>
                  </a:cubicBezTo>
                  <a:cubicBezTo>
                    <a:pt x="3309" y="298"/>
                    <a:pt x="3308" y="300"/>
                    <a:pt x="3308" y="302"/>
                  </a:cubicBezTo>
                  <a:cubicBezTo>
                    <a:pt x="3306" y="306"/>
                    <a:pt x="3305" y="311"/>
                    <a:pt x="3305" y="316"/>
                  </a:cubicBezTo>
                  <a:cubicBezTo>
                    <a:pt x="3305" y="320"/>
                    <a:pt x="3304" y="325"/>
                    <a:pt x="3302" y="329"/>
                  </a:cubicBezTo>
                  <a:cubicBezTo>
                    <a:pt x="3302" y="331"/>
                    <a:pt x="3301" y="334"/>
                    <a:pt x="3299" y="336"/>
                  </a:cubicBezTo>
                  <a:cubicBezTo>
                    <a:pt x="3299" y="335"/>
                    <a:pt x="3299" y="335"/>
                    <a:pt x="3299" y="335"/>
                  </a:cubicBezTo>
                  <a:cubicBezTo>
                    <a:pt x="3299" y="335"/>
                    <a:pt x="3299" y="335"/>
                    <a:pt x="3298" y="336"/>
                  </a:cubicBezTo>
                  <a:cubicBezTo>
                    <a:pt x="3296" y="329"/>
                    <a:pt x="3294" y="322"/>
                    <a:pt x="3294" y="316"/>
                  </a:cubicBezTo>
                  <a:cubicBezTo>
                    <a:pt x="3294" y="309"/>
                    <a:pt x="3296" y="302"/>
                    <a:pt x="3298" y="296"/>
                  </a:cubicBezTo>
                  <a:cubicBezTo>
                    <a:pt x="3299" y="295"/>
                    <a:pt x="3300" y="292"/>
                    <a:pt x="3301" y="290"/>
                  </a:cubicBezTo>
                  <a:cubicBezTo>
                    <a:pt x="3302" y="289"/>
                    <a:pt x="3303" y="287"/>
                    <a:pt x="3304" y="286"/>
                  </a:cubicBezTo>
                  <a:cubicBezTo>
                    <a:pt x="3305" y="285"/>
                    <a:pt x="3306" y="283"/>
                    <a:pt x="3307" y="282"/>
                  </a:cubicBezTo>
                  <a:cubicBezTo>
                    <a:pt x="3308" y="281"/>
                    <a:pt x="3309" y="280"/>
                    <a:pt x="3311" y="278"/>
                  </a:cubicBezTo>
                  <a:cubicBezTo>
                    <a:pt x="3312" y="277"/>
                    <a:pt x="3313" y="276"/>
                    <a:pt x="3314" y="275"/>
                  </a:cubicBezTo>
                  <a:cubicBezTo>
                    <a:pt x="3315" y="275"/>
                    <a:pt x="3315" y="274"/>
                    <a:pt x="3316" y="274"/>
                  </a:cubicBezTo>
                  <a:cubicBezTo>
                    <a:pt x="3316" y="274"/>
                    <a:pt x="3316" y="274"/>
                    <a:pt x="3596" y="46"/>
                  </a:cubicBezTo>
                  <a:cubicBezTo>
                    <a:pt x="3597" y="46"/>
                    <a:pt x="3597" y="45"/>
                    <a:pt x="3598" y="45"/>
                  </a:cubicBezTo>
                  <a:cubicBezTo>
                    <a:pt x="3599" y="44"/>
                    <a:pt x="3600" y="42"/>
                    <a:pt x="3602" y="41"/>
                  </a:cubicBezTo>
                  <a:cubicBezTo>
                    <a:pt x="3603" y="40"/>
                    <a:pt x="3604" y="39"/>
                    <a:pt x="3605" y="38"/>
                  </a:cubicBezTo>
                  <a:cubicBezTo>
                    <a:pt x="3606" y="37"/>
                    <a:pt x="3607" y="35"/>
                    <a:pt x="3608" y="34"/>
                  </a:cubicBezTo>
                  <a:cubicBezTo>
                    <a:pt x="3609" y="33"/>
                    <a:pt x="3610" y="30"/>
                    <a:pt x="3611" y="29"/>
                  </a:cubicBezTo>
                  <a:cubicBezTo>
                    <a:pt x="3612" y="27"/>
                    <a:pt x="3613" y="26"/>
                    <a:pt x="3614" y="24"/>
                  </a:cubicBezTo>
                  <a:cubicBezTo>
                    <a:pt x="3618" y="17"/>
                    <a:pt x="3620" y="8"/>
                    <a:pt x="3620" y="0"/>
                  </a:cubicBezTo>
                  <a:cubicBezTo>
                    <a:pt x="3616" y="0"/>
                    <a:pt x="3616" y="0"/>
                    <a:pt x="3616" y="0"/>
                  </a:cubicBezTo>
                  <a:cubicBezTo>
                    <a:pt x="3611" y="0"/>
                    <a:pt x="3611" y="0"/>
                    <a:pt x="3611" y="0"/>
                  </a:cubicBezTo>
                  <a:cubicBezTo>
                    <a:pt x="3608" y="0"/>
                    <a:pt x="3607" y="0"/>
                    <a:pt x="3606" y="0"/>
                  </a:cubicBezTo>
                  <a:cubicBezTo>
                    <a:pt x="3606" y="4"/>
                    <a:pt x="3605" y="9"/>
                    <a:pt x="3603" y="13"/>
                  </a:cubicBezTo>
                  <a:cubicBezTo>
                    <a:pt x="3603" y="15"/>
                    <a:pt x="3602" y="17"/>
                    <a:pt x="3600" y="19"/>
                  </a:cubicBezTo>
                  <a:cubicBezTo>
                    <a:pt x="3600" y="19"/>
                    <a:pt x="3600" y="19"/>
                    <a:pt x="3600" y="19"/>
                  </a:cubicBezTo>
                  <a:cubicBezTo>
                    <a:pt x="3600" y="19"/>
                    <a:pt x="3600" y="20"/>
                    <a:pt x="3600" y="20"/>
                  </a:cubicBezTo>
                  <a:cubicBezTo>
                    <a:pt x="3598" y="14"/>
                    <a:pt x="3596" y="6"/>
                    <a:pt x="3596" y="0"/>
                  </a:cubicBezTo>
                  <a:cubicBezTo>
                    <a:pt x="3591" y="0"/>
                    <a:pt x="3591" y="0"/>
                    <a:pt x="3591" y="0"/>
                  </a:cubicBezTo>
                  <a:cubicBezTo>
                    <a:pt x="3587" y="0"/>
                    <a:pt x="3587" y="0"/>
                    <a:pt x="3587" y="0"/>
                  </a:cubicBezTo>
                  <a:cubicBezTo>
                    <a:pt x="3582" y="0"/>
                    <a:pt x="3582" y="0"/>
                    <a:pt x="3582" y="0"/>
                  </a:cubicBezTo>
                  <a:cubicBezTo>
                    <a:pt x="3582" y="12"/>
                    <a:pt x="3585" y="22"/>
                    <a:pt x="3590" y="33"/>
                  </a:cubicBezTo>
                  <a:cubicBezTo>
                    <a:pt x="3590" y="33"/>
                    <a:pt x="3589" y="34"/>
                    <a:pt x="3588" y="34"/>
                  </a:cubicBezTo>
                  <a:cubicBezTo>
                    <a:pt x="3308" y="261"/>
                    <a:pt x="3308" y="261"/>
                    <a:pt x="3308" y="261"/>
                  </a:cubicBezTo>
                  <a:cubicBezTo>
                    <a:pt x="3307" y="262"/>
                    <a:pt x="3306" y="263"/>
                    <a:pt x="3305" y="264"/>
                  </a:cubicBezTo>
                  <a:cubicBezTo>
                    <a:pt x="3304" y="263"/>
                    <a:pt x="3303" y="262"/>
                    <a:pt x="3302" y="261"/>
                  </a:cubicBezTo>
                  <a:cubicBezTo>
                    <a:pt x="3023" y="34"/>
                    <a:pt x="3023" y="34"/>
                    <a:pt x="3023" y="34"/>
                  </a:cubicBezTo>
                  <a:cubicBezTo>
                    <a:pt x="3022" y="34"/>
                    <a:pt x="3022" y="33"/>
                    <a:pt x="3021" y="33"/>
                  </a:cubicBezTo>
                  <a:cubicBezTo>
                    <a:pt x="3020" y="34"/>
                    <a:pt x="3019" y="35"/>
                    <a:pt x="3018" y="37"/>
                  </a:cubicBezTo>
                  <a:cubicBezTo>
                    <a:pt x="3017" y="38"/>
                    <a:pt x="3016" y="39"/>
                    <a:pt x="3015" y="41"/>
                  </a:cubicBezTo>
                  <a:cubicBezTo>
                    <a:pt x="3014" y="42"/>
                    <a:pt x="3013" y="43"/>
                    <a:pt x="3012" y="45"/>
                  </a:cubicBezTo>
                  <a:cubicBezTo>
                    <a:pt x="3013" y="45"/>
                    <a:pt x="3013" y="46"/>
                    <a:pt x="3014" y="46"/>
                  </a:cubicBezTo>
                  <a:cubicBezTo>
                    <a:pt x="3014" y="46"/>
                    <a:pt x="3014" y="46"/>
                    <a:pt x="3294" y="273"/>
                  </a:cubicBezTo>
                  <a:cubicBezTo>
                    <a:pt x="3295" y="273"/>
                    <a:pt x="3295" y="274"/>
                    <a:pt x="3296" y="274"/>
                  </a:cubicBezTo>
                  <a:cubicBezTo>
                    <a:pt x="3295" y="276"/>
                    <a:pt x="3294" y="277"/>
                    <a:pt x="3293" y="279"/>
                  </a:cubicBezTo>
                  <a:cubicBezTo>
                    <a:pt x="3292" y="281"/>
                    <a:pt x="3291" y="282"/>
                    <a:pt x="3290" y="283"/>
                  </a:cubicBezTo>
                  <a:cubicBezTo>
                    <a:pt x="3290" y="283"/>
                    <a:pt x="3290" y="283"/>
                    <a:pt x="3290" y="282"/>
                  </a:cubicBezTo>
                  <a:cubicBezTo>
                    <a:pt x="3290" y="283"/>
                    <a:pt x="3289" y="283"/>
                    <a:pt x="3289" y="283"/>
                  </a:cubicBezTo>
                  <a:cubicBezTo>
                    <a:pt x="3284" y="294"/>
                    <a:pt x="3281" y="304"/>
                    <a:pt x="3281" y="316"/>
                  </a:cubicBezTo>
                  <a:cubicBezTo>
                    <a:pt x="3281" y="327"/>
                    <a:pt x="3284" y="338"/>
                    <a:pt x="3289" y="348"/>
                  </a:cubicBezTo>
                  <a:cubicBezTo>
                    <a:pt x="3289" y="348"/>
                    <a:pt x="3288" y="349"/>
                    <a:pt x="3287" y="349"/>
                  </a:cubicBezTo>
                  <a:cubicBezTo>
                    <a:pt x="3008" y="577"/>
                    <a:pt x="3008" y="577"/>
                    <a:pt x="3008" y="577"/>
                  </a:cubicBezTo>
                  <a:cubicBezTo>
                    <a:pt x="3007" y="578"/>
                    <a:pt x="3006" y="579"/>
                    <a:pt x="3005" y="580"/>
                  </a:cubicBezTo>
                  <a:cubicBezTo>
                    <a:pt x="3004" y="579"/>
                    <a:pt x="3003" y="578"/>
                    <a:pt x="3002" y="577"/>
                  </a:cubicBezTo>
                  <a:cubicBezTo>
                    <a:pt x="2723" y="349"/>
                    <a:pt x="2723" y="349"/>
                    <a:pt x="2723" y="349"/>
                  </a:cubicBezTo>
                  <a:cubicBezTo>
                    <a:pt x="2722" y="349"/>
                    <a:pt x="2721" y="348"/>
                    <a:pt x="2721" y="348"/>
                  </a:cubicBezTo>
                  <a:cubicBezTo>
                    <a:pt x="2720" y="348"/>
                    <a:pt x="2720" y="348"/>
                    <a:pt x="2720" y="348"/>
                  </a:cubicBezTo>
                  <a:cubicBezTo>
                    <a:pt x="2720" y="349"/>
                    <a:pt x="2720" y="349"/>
                    <a:pt x="2719" y="350"/>
                  </a:cubicBezTo>
                  <a:cubicBezTo>
                    <a:pt x="2719" y="350"/>
                    <a:pt x="2718" y="351"/>
                    <a:pt x="2718" y="352"/>
                  </a:cubicBezTo>
                  <a:cubicBezTo>
                    <a:pt x="2718" y="352"/>
                    <a:pt x="2718" y="352"/>
                    <a:pt x="2718" y="352"/>
                  </a:cubicBezTo>
                  <a:cubicBezTo>
                    <a:pt x="2718" y="352"/>
                    <a:pt x="2718" y="352"/>
                    <a:pt x="2718" y="352"/>
                  </a:cubicBezTo>
                  <a:cubicBezTo>
                    <a:pt x="2717" y="353"/>
                    <a:pt x="2717" y="353"/>
                    <a:pt x="2716" y="354"/>
                  </a:cubicBezTo>
                  <a:cubicBezTo>
                    <a:pt x="2716" y="354"/>
                    <a:pt x="2715" y="355"/>
                    <a:pt x="2715" y="356"/>
                  </a:cubicBezTo>
                  <a:cubicBezTo>
                    <a:pt x="2715" y="356"/>
                    <a:pt x="2715" y="356"/>
                    <a:pt x="2715" y="357"/>
                  </a:cubicBezTo>
                  <a:cubicBezTo>
                    <a:pt x="2715" y="357"/>
                    <a:pt x="2715" y="357"/>
                    <a:pt x="2715" y="357"/>
                  </a:cubicBezTo>
                  <a:cubicBezTo>
                    <a:pt x="2714" y="357"/>
                    <a:pt x="2714" y="358"/>
                    <a:pt x="2713" y="358"/>
                  </a:cubicBezTo>
                  <a:cubicBezTo>
                    <a:pt x="2713" y="359"/>
                    <a:pt x="2712" y="360"/>
                    <a:pt x="2712" y="361"/>
                  </a:cubicBezTo>
                  <a:cubicBezTo>
                    <a:pt x="2713" y="361"/>
                    <a:pt x="2713" y="362"/>
                    <a:pt x="2714" y="362"/>
                  </a:cubicBezTo>
                  <a:cubicBezTo>
                    <a:pt x="2714" y="362"/>
                    <a:pt x="2714" y="362"/>
                    <a:pt x="2993" y="589"/>
                  </a:cubicBezTo>
                  <a:cubicBezTo>
                    <a:pt x="2994" y="589"/>
                    <a:pt x="2994" y="590"/>
                    <a:pt x="2995" y="590"/>
                  </a:cubicBezTo>
                  <a:cubicBezTo>
                    <a:pt x="2994" y="592"/>
                    <a:pt x="2993" y="593"/>
                    <a:pt x="2992" y="594"/>
                  </a:cubicBezTo>
                  <a:cubicBezTo>
                    <a:pt x="2991" y="596"/>
                    <a:pt x="2990" y="597"/>
                    <a:pt x="2989" y="598"/>
                  </a:cubicBezTo>
                  <a:cubicBezTo>
                    <a:pt x="2989" y="598"/>
                    <a:pt x="2989" y="598"/>
                    <a:pt x="2989" y="598"/>
                  </a:cubicBezTo>
                  <a:cubicBezTo>
                    <a:pt x="2989" y="598"/>
                    <a:pt x="2989" y="598"/>
                    <a:pt x="2989" y="599"/>
                  </a:cubicBezTo>
                  <a:cubicBezTo>
                    <a:pt x="2984" y="609"/>
                    <a:pt x="2981" y="620"/>
                    <a:pt x="2981" y="631"/>
                  </a:cubicBezTo>
                  <a:cubicBezTo>
                    <a:pt x="2981" y="643"/>
                    <a:pt x="2984" y="653"/>
                    <a:pt x="2989" y="664"/>
                  </a:cubicBezTo>
                  <a:cubicBezTo>
                    <a:pt x="2989" y="664"/>
                    <a:pt x="2988" y="665"/>
                    <a:pt x="2987" y="665"/>
                  </a:cubicBezTo>
                  <a:cubicBezTo>
                    <a:pt x="2708" y="892"/>
                    <a:pt x="2708" y="892"/>
                    <a:pt x="2708" y="892"/>
                  </a:cubicBezTo>
                  <a:cubicBezTo>
                    <a:pt x="2707" y="893"/>
                    <a:pt x="2706" y="894"/>
                    <a:pt x="2705" y="895"/>
                  </a:cubicBezTo>
                  <a:cubicBezTo>
                    <a:pt x="2704" y="894"/>
                    <a:pt x="2703" y="893"/>
                    <a:pt x="2702" y="892"/>
                  </a:cubicBezTo>
                  <a:cubicBezTo>
                    <a:pt x="2422" y="665"/>
                    <a:pt x="2422" y="665"/>
                    <a:pt x="2422" y="665"/>
                  </a:cubicBezTo>
                  <a:cubicBezTo>
                    <a:pt x="2421" y="665"/>
                    <a:pt x="2420" y="664"/>
                    <a:pt x="2420" y="664"/>
                  </a:cubicBezTo>
                  <a:cubicBezTo>
                    <a:pt x="2419" y="665"/>
                    <a:pt x="2418" y="666"/>
                    <a:pt x="2417" y="668"/>
                  </a:cubicBezTo>
                  <a:cubicBezTo>
                    <a:pt x="2416" y="669"/>
                    <a:pt x="2415" y="670"/>
                    <a:pt x="2414" y="672"/>
                  </a:cubicBezTo>
                  <a:cubicBezTo>
                    <a:pt x="2413" y="673"/>
                    <a:pt x="2412" y="674"/>
                    <a:pt x="2412" y="676"/>
                  </a:cubicBezTo>
                  <a:cubicBezTo>
                    <a:pt x="2412" y="676"/>
                    <a:pt x="2412" y="677"/>
                    <a:pt x="2413" y="677"/>
                  </a:cubicBezTo>
                  <a:cubicBezTo>
                    <a:pt x="2413" y="677"/>
                    <a:pt x="2413" y="677"/>
                    <a:pt x="2693" y="904"/>
                  </a:cubicBezTo>
                  <a:cubicBezTo>
                    <a:pt x="2694" y="904"/>
                    <a:pt x="2694" y="905"/>
                    <a:pt x="2695" y="905"/>
                  </a:cubicBezTo>
                  <a:cubicBezTo>
                    <a:pt x="2695" y="905"/>
                    <a:pt x="2695" y="906"/>
                    <a:pt x="2694" y="906"/>
                  </a:cubicBezTo>
                  <a:cubicBezTo>
                    <a:pt x="2694" y="906"/>
                    <a:pt x="2694" y="906"/>
                    <a:pt x="2695" y="906"/>
                  </a:cubicBezTo>
                  <a:cubicBezTo>
                    <a:pt x="2694" y="908"/>
                    <a:pt x="2693" y="909"/>
                    <a:pt x="2692" y="910"/>
                  </a:cubicBezTo>
                  <a:cubicBezTo>
                    <a:pt x="2691" y="912"/>
                    <a:pt x="2690" y="913"/>
                    <a:pt x="2689" y="914"/>
                  </a:cubicBezTo>
                  <a:cubicBezTo>
                    <a:pt x="2684" y="925"/>
                    <a:pt x="2681" y="935"/>
                    <a:pt x="2681" y="947"/>
                  </a:cubicBezTo>
                  <a:cubicBezTo>
                    <a:pt x="2681" y="959"/>
                    <a:pt x="2684" y="969"/>
                    <a:pt x="2689" y="980"/>
                  </a:cubicBezTo>
                  <a:cubicBezTo>
                    <a:pt x="2689" y="980"/>
                    <a:pt x="2688" y="981"/>
                    <a:pt x="2687" y="981"/>
                  </a:cubicBezTo>
                  <a:cubicBezTo>
                    <a:pt x="2407" y="1208"/>
                    <a:pt x="2407" y="1208"/>
                    <a:pt x="2407" y="1208"/>
                  </a:cubicBezTo>
                  <a:cubicBezTo>
                    <a:pt x="2406" y="1209"/>
                    <a:pt x="2405" y="1210"/>
                    <a:pt x="2404" y="1211"/>
                  </a:cubicBezTo>
                  <a:cubicBezTo>
                    <a:pt x="2404" y="1210"/>
                    <a:pt x="2404" y="1210"/>
                    <a:pt x="2404" y="1210"/>
                  </a:cubicBezTo>
                  <a:cubicBezTo>
                    <a:pt x="2403" y="1209"/>
                    <a:pt x="2402" y="1208"/>
                    <a:pt x="2401" y="1207"/>
                  </a:cubicBezTo>
                  <a:cubicBezTo>
                    <a:pt x="2122" y="979"/>
                    <a:pt x="2122" y="979"/>
                    <a:pt x="2122" y="979"/>
                  </a:cubicBezTo>
                  <a:cubicBezTo>
                    <a:pt x="2121" y="979"/>
                    <a:pt x="2120" y="979"/>
                    <a:pt x="2120" y="978"/>
                  </a:cubicBezTo>
                  <a:cubicBezTo>
                    <a:pt x="2120" y="978"/>
                    <a:pt x="2120" y="979"/>
                    <a:pt x="2120" y="979"/>
                  </a:cubicBezTo>
                  <a:cubicBezTo>
                    <a:pt x="2119" y="980"/>
                    <a:pt x="2118" y="981"/>
                    <a:pt x="2117" y="983"/>
                  </a:cubicBezTo>
                  <a:cubicBezTo>
                    <a:pt x="2116" y="984"/>
                    <a:pt x="2115" y="985"/>
                    <a:pt x="2114" y="987"/>
                  </a:cubicBezTo>
                  <a:cubicBezTo>
                    <a:pt x="2113" y="988"/>
                    <a:pt x="2112" y="989"/>
                    <a:pt x="2111" y="991"/>
                  </a:cubicBezTo>
                  <a:cubicBezTo>
                    <a:pt x="2112" y="991"/>
                    <a:pt x="2112" y="992"/>
                    <a:pt x="2113" y="992"/>
                  </a:cubicBezTo>
                  <a:cubicBezTo>
                    <a:pt x="2392" y="1219"/>
                    <a:pt x="2392" y="1219"/>
                    <a:pt x="2392" y="1219"/>
                  </a:cubicBezTo>
                  <a:cubicBezTo>
                    <a:pt x="2393" y="1219"/>
                    <a:pt x="2393" y="1220"/>
                    <a:pt x="2394" y="1220"/>
                  </a:cubicBezTo>
                  <a:cubicBezTo>
                    <a:pt x="2394" y="1220"/>
                    <a:pt x="2394" y="1220"/>
                    <a:pt x="2394" y="1220"/>
                  </a:cubicBezTo>
                  <a:cubicBezTo>
                    <a:pt x="2394" y="1220"/>
                    <a:pt x="2394" y="1221"/>
                    <a:pt x="2394" y="1221"/>
                  </a:cubicBezTo>
                  <a:cubicBezTo>
                    <a:pt x="2393" y="1223"/>
                    <a:pt x="2392" y="1224"/>
                    <a:pt x="2391" y="1225"/>
                  </a:cubicBezTo>
                  <a:cubicBezTo>
                    <a:pt x="2390" y="1227"/>
                    <a:pt x="2389" y="1228"/>
                    <a:pt x="2388" y="1229"/>
                  </a:cubicBezTo>
                  <a:cubicBezTo>
                    <a:pt x="2388" y="1229"/>
                    <a:pt x="2388" y="1229"/>
                    <a:pt x="2388" y="1229"/>
                  </a:cubicBezTo>
                  <a:cubicBezTo>
                    <a:pt x="2383" y="1239"/>
                    <a:pt x="2380" y="1250"/>
                    <a:pt x="2380" y="1261"/>
                  </a:cubicBezTo>
                  <a:cubicBezTo>
                    <a:pt x="2380" y="1273"/>
                    <a:pt x="2383" y="1283"/>
                    <a:pt x="2388" y="1294"/>
                  </a:cubicBezTo>
                  <a:cubicBezTo>
                    <a:pt x="2388" y="1294"/>
                    <a:pt x="2387" y="1295"/>
                    <a:pt x="2386" y="1295"/>
                  </a:cubicBezTo>
                  <a:cubicBezTo>
                    <a:pt x="2107" y="1522"/>
                    <a:pt x="2107" y="1522"/>
                    <a:pt x="2107" y="1522"/>
                  </a:cubicBezTo>
                  <a:cubicBezTo>
                    <a:pt x="2106" y="1523"/>
                    <a:pt x="2105" y="1524"/>
                    <a:pt x="2104" y="1525"/>
                  </a:cubicBezTo>
                  <a:cubicBezTo>
                    <a:pt x="2103" y="1524"/>
                    <a:pt x="2102" y="1523"/>
                    <a:pt x="2101" y="1522"/>
                  </a:cubicBezTo>
                  <a:cubicBezTo>
                    <a:pt x="1821" y="1295"/>
                    <a:pt x="1821" y="1295"/>
                    <a:pt x="1821" y="1295"/>
                  </a:cubicBezTo>
                  <a:cubicBezTo>
                    <a:pt x="1820" y="1295"/>
                    <a:pt x="1820" y="1294"/>
                    <a:pt x="1819" y="1294"/>
                  </a:cubicBezTo>
                  <a:cubicBezTo>
                    <a:pt x="1819" y="1294"/>
                    <a:pt x="1819" y="1294"/>
                    <a:pt x="1819" y="1294"/>
                  </a:cubicBezTo>
                  <a:cubicBezTo>
                    <a:pt x="1818" y="1295"/>
                    <a:pt x="1817" y="1296"/>
                    <a:pt x="1816" y="1298"/>
                  </a:cubicBezTo>
                  <a:cubicBezTo>
                    <a:pt x="1815" y="1299"/>
                    <a:pt x="1814" y="1301"/>
                    <a:pt x="1813" y="1303"/>
                  </a:cubicBezTo>
                  <a:cubicBezTo>
                    <a:pt x="1812" y="1304"/>
                    <a:pt x="1811" y="1305"/>
                    <a:pt x="1810" y="1307"/>
                  </a:cubicBezTo>
                  <a:cubicBezTo>
                    <a:pt x="1811" y="1307"/>
                    <a:pt x="1811" y="1308"/>
                    <a:pt x="1812" y="1308"/>
                  </a:cubicBezTo>
                  <a:cubicBezTo>
                    <a:pt x="2092" y="1535"/>
                    <a:pt x="2092" y="1535"/>
                    <a:pt x="2092" y="1535"/>
                  </a:cubicBezTo>
                  <a:cubicBezTo>
                    <a:pt x="2093" y="1535"/>
                    <a:pt x="2093" y="1536"/>
                    <a:pt x="2094" y="1536"/>
                  </a:cubicBezTo>
                  <a:cubicBezTo>
                    <a:pt x="2094" y="1536"/>
                    <a:pt x="2094" y="1536"/>
                    <a:pt x="2094" y="1536"/>
                  </a:cubicBezTo>
                  <a:cubicBezTo>
                    <a:pt x="2094" y="1536"/>
                    <a:pt x="2094" y="1536"/>
                    <a:pt x="2094" y="1536"/>
                  </a:cubicBezTo>
                  <a:cubicBezTo>
                    <a:pt x="2093" y="1538"/>
                    <a:pt x="2092" y="1539"/>
                    <a:pt x="2091" y="1540"/>
                  </a:cubicBezTo>
                  <a:cubicBezTo>
                    <a:pt x="2090" y="1542"/>
                    <a:pt x="2089" y="1544"/>
                    <a:pt x="2088" y="1545"/>
                  </a:cubicBezTo>
                  <a:cubicBezTo>
                    <a:pt x="2088" y="1545"/>
                    <a:pt x="2088" y="1545"/>
                    <a:pt x="2088" y="1545"/>
                  </a:cubicBezTo>
                  <a:cubicBezTo>
                    <a:pt x="2083" y="1555"/>
                    <a:pt x="2080" y="1566"/>
                    <a:pt x="2080" y="1577"/>
                  </a:cubicBezTo>
                  <a:cubicBezTo>
                    <a:pt x="2080" y="1589"/>
                    <a:pt x="2083" y="1599"/>
                    <a:pt x="2088" y="1610"/>
                  </a:cubicBezTo>
                  <a:cubicBezTo>
                    <a:pt x="2088" y="1610"/>
                    <a:pt x="2087" y="1611"/>
                    <a:pt x="2086" y="1611"/>
                  </a:cubicBezTo>
                  <a:cubicBezTo>
                    <a:pt x="1806" y="1838"/>
                    <a:pt x="1806" y="1838"/>
                    <a:pt x="1806" y="1838"/>
                  </a:cubicBezTo>
                  <a:cubicBezTo>
                    <a:pt x="1805" y="1839"/>
                    <a:pt x="1804" y="1840"/>
                    <a:pt x="1803" y="1841"/>
                  </a:cubicBezTo>
                  <a:cubicBezTo>
                    <a:pt x="1802" y="1840"/>
                    <a:pt x="1801" y="1839"/>
                    <a:pt x="1800" y="1838"/>
                  </a:cubicBezTo>
                  <a:cubicBezTo>
                    <a:pt x="1521" y="1611"/>
                    <a:pt x="1521" y="1611"/>
                    <a:pt x="1521" y="1611"/>
                  </a:cubicBezTo>
                  <a:cubicBezTo>
                    <a:pt x="1520" y="1611"/>
                    <a:pt x="1519" y="1610"/>
                    <a:pt x="1519" y="1610"/>
                  </a:cubicBezTo>
                  <a:cubicBezTo>
                    <a:pt x="1519" y="1610"/>
                    <a:pt x="1519" y="1610"/>
                    <a:pt x="1519" y="1610"/>
                  </a:cubicBezTo>
                  <a:cubicBezTo>
                    <a:pt x="1518" y="1611"/>
                    <a:pt x="1517" y="1612"/>
                    <a:pt x="1516" y="1614"/>
                  </a:cubicBezTo>
                  <a:cubicBezTo>
                    <a:pt x="1515" y="1615"/>
                    <a:pt x="1514" y="1616"/>
                    <a:pt x="1513" y="1618"/>
                  </a:cubicBezTo>
                  <a:cubicBezTo>
                    <a:pt x="1512" y="1619"/>
                    <a:pt x="1511" y="1620"/>
                    <a:pt x="1510" y="1622"/>
                  </a:cubicBezTo>
                  <a:cubicBezTo>
                    <a:pt x="1511" y="1622"/>
                    <a:pt x="1511" y="1623"/>
                    <a:pt x="1512" y="1623"/>
                  </a:cubicBezTo>
                  <a:cubicBezTo>
                    <a:pt x="1791" y="1851"/>
                    <a:pt x="1791" y="1851"/>
                    <a:pt x="1791" y="1851"/>
                  </a:cubicBezTo>
                  <a:cubicBezTo>
                    <a:pt x="1792" y="1851"/>
                    <a:pt x="1792" y="1852"/>
                    <a:pt x="1793" y="1852"/>
                  </a:cubicBezTo>
                  <a:cubicBezTo>
                    <a:pt x="1793" y="1852"/>
                    <a:pt x="1793" y="1852"/>
                    <a:pt x="1793" y="1852"/>
                  </a:cubicBezTo>
                  <a:cubicBezTo>
                    <a:pt x="1793" y="1852"/>
                    <a:pt x="1793" y="1852"/>
                    <a:pt x="1793" y="1852"/>
                  </a:cubicBezTo>
                  <a:cubicBezTo>
                    <a:pt x="1792" y="1854"/>
                    <a:pt x="1791" y="1855"/>
                    <a:pt x="1790" y="1856"/>
                  </a:cubicBezTo>
                  <a:cubicBezTo>
                    <a:pt x="1789" y="1858"/>
                    <a:pt x="1788" y="1859"/>
                    <a:pt x="1787" y="1860"/>
                  </a:cubicBezTo>
                  <a:cubicBezTo>
                    <a:pt x="1787" y="1860"/>
                    <a:pt x="1787" y="1860"/>
                    <a:pt x="1787" y="1860"/>
                  </a:cubicBezTo>
                  <a:cubicBezTo>
                    <a:pt x="1782" y="1871"/>
                    <a:pt x="1779" y="1881"/>
                    <a:pt x="1779" y="1893"/>
                  </a:cubicBezTo>
                  <a:cubicBezTo>
                    <a:pt x="1779" y="1904"/>
                    <a:pt x="1782" y="1915"/>
                    <a:pt x="1787" y="1925"/>
                  </a:cubicBezTo>
                  <a:cubicBezTo>
                    <a:pt x="1787" y="1925"/>
                    <a:pt x="1786" y="1926"/>
                    <a:pt x="1785" y="1926"/>
                  </a:cubicBezTo>
                  <a:cubicBezTo>
                    <a:pt x="1506" y="2154"/>
                    <a:pt x="1506" y="2154"/>
                    <a:pt x="1506" y="2154"/>
                  </a:cubicBezTo>
                  <a:cubicBezTo>
                    <a:pt x="1505" y="2155"/>
                    <a:pt x="1504" y="2156"/>
                    <a:pt x="1503" y="2157"/>
                  </a:cubicBezTo>
                  <a:cubicBezTo>
                    <a:pt x="1502" y="2156"/>
                    <a:pt x="1501" y="2155"/>
                    <a:pt x="1500" y="2154"/>
                  </a:cubicBezTo>
                  <a:cubicBezTo>
                    <a:pt x="1220" y="1926"/>
                    <a:pt x="1220" y="1926"/>
                    <a:pt x="1220" y="1926"/>
                  </a:cubicBezTo>
                  <a:cubicBezTo>
                    <a:pt x="1220" y="1926"/>
                    <a:pt x="1219" y="1926"/>
                    <a:pt x="1219" y="1925"/>
                  </a:cubicBezTo>
                  <a:cubicBezTo>
                    <a:pt x="1219" y="1925"/>
                    <a:pt x="1219" y="1925"/>
                    <a:pt x="1219" y="1925"/>
                  </a:cubicBezTo>
                  <a:cubicBezTo>
                    <a:pt x="1218" y="1926"/>
                    <a:pt x="1217" y="1928"/>
                    <a:pt x="1216" y="1930"/>
                  </a:cubicBezTo>
                  <a:cubicBezTo>
                    <a:pt x="1215" y="1931"/>
                    <a:pt x="1214" y="1932"/>
                    <a:pt x="1213" y="1934"/>
                  </a:cubicBezTo>
                  <a:cubicBezTo>
                    <a:pt x="1212" y="1935"/>
                    <a:pt x="1211" y="1936"/>
                    <a:pt x="1210" y="1938"/>
                  </a:cubicBezTo>
                  <a:cubicBezTo>
                    <a:pt x="1210" y="1938"/>
                    <a:pt x="1211" y="1939"/>
                    <a:pt x="1211" y="1939"/>
                  </a:cubicBezTo>
                  <a:cubicBezTo>
                    <a:pt x="1211" y="1939"/>
                    <a:pt x="1211" y="1939"/>
                    <a:pt x="1212" y="1939"/>
                  </a:cubicBezTo>
                  <a:cubicBezTo>
                    <a:pt x="1212" y="1939"/>
                    <a:pt x="1212" y="1939"/>
                    <a:pt x="1212" y="1939"/>
                  </a:cubicBezTo>
                  <a:cubicBezTo>
                    <a:pt x="1212" y="1939"/>
                    <a:pt x="1212" y="1939"/>
                    <a:pt x="1491" y="2166"/>
                  </a:cubicBezTo>
                  <a:cubicBezTo>
                    <a:pt x="1491" y="2166"/>
                    <a:pt x="1491" y="2166"/>
                    <a:pt x="1491" y="2166"/>
                  </a:cubicBezTo>
                  <a:cubicBezTo>
                    <a:pt x="1492" y="2167"/>
                    <a:pt x="1492" y="2167"/>
                    <a:pt x="1493" y="2167"/>
                  </a:cubicBezTo>
                  <a:cubicBezTo>
                    <a:pt x="1493" y="2167"/>
                    <a:pt x="1493" y="2167"/>
                    <a:pt x="1493" y="2167"/>
                  </a:cubicBezTo>
                  <a:cubicBezTo>
                    <a:pt x="1493" y="2167"/>
                    <a:pt x="1493" y="2167"/>
                    <a:pt x="1493" y="2167"/>
                  </a:cubicBezTo>
                  <a:cubicBezTo>
                    <a:pt x="1492" y="2169"/>
                    <a:pt x="1491" y="2171"/>
                    <a:pt x="1490" y="2172"/>
                  </a:cubicBezTo>
                  <a:cubicBezTo>
                    <a:pt x="1489" y="2174"/>
                    <a:pt x="1488" y="2175"/>
                    <a:pt x="1487" y="2176"/>
                  </a:cubicBezTo>
                  <a:cubicBezTo>
                    <a:pt x="1487" y="2176"/>
                    <a:pt x="1487" y="2176"/>
                    <a:pt x="1487" y="2176"/>
                  </a:cubicBezTo>
                  <a:cubicBezTo>
                    <a:pt x="1487" y="2176"/>
                    <a:pt x="1487" y="2176"/>
                    <a:pt x="1487" y="2176"/>
                  </a:cubicBezTo>
                  <a:cubicBezTo>
                    <a:pt x="1482" y="2186"/>
                    <a:pt x="1479" y="2197"/>
                    <a:pt x="1479" y="2208"/>
                  </a:cubicBezTo>
                  <a:cubicBezTo>
                    <a:pt x="1479" y="2220"/>
                    <a:pt x="1482" y="2230"/>
                    <a:pt x="1487" y="2241"/>
                  </a:cubicBezTo>
                  <a:cubicBezTo>
                    <a:pt x="1487" y="2241"/>
                    <a:pt x="1486" y="2242"/>
                    <a:pt x="1485" y="2242"/>
                  </a:cubicBezTo>
                  <a:cubicBezTo>
                    <a:pt x="1205" y="2469"/>
                    <a:pt x="1205" y="2469"/>
                    <a:pt x="1205" y="2469"/>
                  </a:cubicBezTo>
                  <a:cubicBezTo>
                    <a:pt x="1204" y="2470"/>
                    <a:pt x="1203" y="2471"/>
                    <a:pt x="1202" y="2472"/>
                  </a:cubicBezTo>
                  <a:cubicBezTo>
                    <a:pt x="1201" y="2471"/>
                    <a:pt x="1200" y="2470"/>
                    <a:pt x="1199" y="2469"/>
                  </a:cubicBezTo>
                  <a:cubicBezTo>
                    <a:pt x="920" y="2242"/>
                    <a:pt x="920" y="2242"/>
                    <a:pt x="920" y="2242"/>
                  </a:cubicBezTo>
                  <a:cubicBezTo>
                    <a:pt x="919" y="2242"/>
                    <a:pt x="918" y="2241"/>
                    <a:pt x="918" y="2241"/>
                  </a:cubicBezTo>
                  <a:cubicBezTo>
                    <a:pt x="917" y="2242"/>
                    <a:pt x="916" y="2243"/>
                    <a:pt x="915" y="2245"/>
                  </a:cubicBezTo>
                  <a:cubicBezTo>
                    <a:pt x="914" y="2246"/>
                    <a:pt x="913" y="2247"/>
                    <a:pt x="912" y="2249"/>
                  </a:cubicBezTo>
                  <a:cubicBezTo>
                    <a:pt x="911" y="2250"/>
                    <a:pt x="910" y="2252"/>
                    <a:pt x="909" y="2254"/>
                  </a:cubicBezTo>
                  <a:cubicBezTo>
                    <a:pt x="910" y="2254"/>
                    <a:pt x="910" y="2255"/>
                    <a:pt x="911" y="2255"/>
                  </a:cubicBezTo>
                  <a:cubicBezTo>
                    <a:pt x="911" y="2255"/>
                    <a:pt x="911" y="2255"/>
                    <a:pt x="1191" y="2482"/>
                  </a:cubicBezTo>
                  <a:cubicBezTo>
                    <a:pt x="1192" y="2482"/>
                    <a:pt x="1192" y="2483"/>
                    <a:pt x="1193" y="2483"/>
                  </a:cubicBezTo>
                  <a:cubicBezTo>
                    <a:pt x="1192" y="2485"/>
                    <a:pt x="1191" y="2486"/>
                    <a:pt x="1190" y="2487"/>
                  </a:cubicBezTo>
                  <a:cubicBezTo>
                    <a:pt x="1189" y="2489"/>
                    <a:pt x="1188" y="2490"/>
                    <a:pt x="1187" y="2491"/>
                  </a:cubicBezTo>
                  <a:cubicBezTo>
                    <a:pt x="1187" y="2491"/>
                    <a:pt x="1186" y="2491"/>
                    <a:pt x="1186" y="2491"/>
                  </a:cubicBezTo>
                  <a:cubicBezTo>
                    <a:pt x="1186" y="2491"/>
                    <a:pt x="1186" y="2491"/>
                    <a:pt x="1186" y="2491"/>
                  </a:cubicBezTo>
                  <a:cubicBezTo>
                    <a:pt x="1181" y="2502"/>
                    <a:pt x="1178" y="2512"/>
                    <a:pt x="1178" y="2524"/>
                  </a:cubicBezTo>
                  <a:cubicBezTo>
                    <a:pt x="1178" y="2524"/>
                    <a:pt x="1178" y="2524"/>
                    <a:pt x="1178" y="2524"/>
                  </a:cubicBezTo>
                  <a:cubicBezTo>
                    <a:pt x="1178" y="2536"/>
                    <a:pt x="1181" y="2546"/>
                    <a:pt x="1186" y="2557"/>
                  </a:cubicBezTo>
                  <a:cubicBezTo>
                    <a:pt x="1186" y="2557"/>
                    <a:pt x="1185" y="2558"/>
                    <a:pt x="1184" y="2558"/>
                  </a:cubicBezTo>
                  <a:cubicBezTo>
                    <a:pt x="904" y="2785"/>
                    <a:pt x="904" y="2785"/>
                    <a:pt x="904" y="2785"/>
                  </a:cubicBezTo>
                  <a:cubicBezTo>
                    <a:pt x="903" y="2786"/>
                    <a:pt x="902" y="2787"/>
                    <a:pt x="901" y="2788"/>
                  </a:cubicBezTo>
                  <a:cubicBezTo>
                    <a:pt x="900" y="2787"/>
                    <a:pt x="899" y="2786"/>
                    <a:pt x="898" y="2785"/>
                  </a:cubicBezTo>
                  <a:cubicBezTo>
                    <a:pt x="619" y="2558"/>
                    <a:pt x="619" y="2558"/>
                    <a:pt x="619" y="2558"/>
                  </a:cubicBezTo>
                  <a:cubicBezTo>
                    <a:pt x="618" y="2558"/>
                    <a:pt x="618" y="2557"/>
                    <a:pt x="617" y="2557"/>
                  </a:cubicBezTo>
                  <a:cubicBezTo>
                    <a:pt x="616" y="2558"/>
                    <a:pt x="616" y="2559"/>
                    <a:pt x="615" y="2561"/>
                  </a:cubicBezTo>
                  <a:cubicBezTo>
                    <a:pt x="614" y="2562"/>
                    <a:pt x="613" y="2563"/>
                    <a:pt x="612" y="2565"/>
                  </a:cubicBezTo>
                  <a:cubicBezTo>
                    <a:pt x="611" y="2566"/>
                    <a:pt x="610" y="2567"/>
                    <a:pt x="609" y="2569"/>
                  </a:cubicBezTo>
                  <a:cubicBezTo>
                    <a:pt x="610" y="2569"/>
                    <a:pt x="610" y="2570"/>
                    <a:pt x="611" y="2570"/>
                  </a:cubicBezTo>
                  <a:cubicBezTo>
                    <a:pt x="611" y="2570"/>
                    <a:pt x="611" y="2570"/>
                    <a:pt x="890" y="2797"/>
                  </a:cubicBezTo>
                  <a:cubicBezTo>
                    <a:pt x="891" y="2797"/>
                    <a:pt x="891" y="2798"/>
                    <a:pt x="892" y="2798"/>
                  </a:cubicBezTo>
                  <a:cubicBezTo>
                    <a:pt x="891" y="2800"/>
                    <a:pt x="890" y="2802"/>
                    <a:pt x="889" y="2803"/>
                  </a:cubicBezTo>
                  <a:cubicBezTo>
                    <a:pt x="888" y="2805"/>
                    <a:pt x="887" y="2806"/>
                    <a:pt x="886" y="2807"/>
                  </a:cubicBezTo>
                  <a:cubicBezTo>
                    <a:pt x="886" y="2807"/>
                    <a:pt x="886" y="2807"/>
                    <a:pt x="886" y="2807"/>
                  </a:cubicBezTo>
                  <a:cubicBezTo>
                    <a:pt x="886" y="2807"/>
                    <a:pt x="886" y="2807"/>
                    <a:pt x="885" y="2807"/>
                  </a:cubicBezTo>
                  <a:cubicBezTo>
                    <a:pt x="880" y="2818"/>
                    <a:pt x="877" y="2828"/>
                    <a:pt x="877" y="2840"/>
                  </a:cubicBezTo>
                  <a:cubicBezTo>
                    <a:pt x="877" y="2851"/>
                    <a:pt x="880" y="2862"/>
                    <a:pt x="885" y="2872"/>
                  </a:cubicBezTo>
                  <a:cubicBezTo>
                    <a:pt x="885" y="2872"/>
                    <a:pt x="884" y="2873"/>
                    <a:pt x="883" y="2873"/>
                  </a:cubicBezTo>
                  <a:cubicBezTo>
                    <a:pt x="604" y="3101"/>
                    <a:pt x="604" y="3101"/>
                    <a:pt x="604" y="3101"/>
                  </a:cubicBezTo>
                  <a:cubicBezTo>
                    <a:pt x="603" y="3102"/>
                    <a:pt x="602" y="3103"/>
                    <a:pt x="601" y="3104"/>
                  </a:cubicBezTo>
                  <a:cubicBezTo>
                    <a:pt x="600" y="3103"/>
                    <a:pt x="599" y="3102"/>
                    <a:pt x="598" y="3101"/>
                  </a:cubicBezTo>
                  <a:cubicBezTo>
                    <a:pt x="319" y="2873"/>
                    <a:pt x="319" y="2873"/>
                    <a:pt x="319" y="2873"/>
                  </a:cubicBezTo>
                  <a:cubicBezTo>
                    <a:pt x="318" y="2873"/>
                    <a:pt x="317" y="2872"/>
                    <a:pt x="317" y="2872"/>
                  </a:cubicBezTo>
                  <a:cubicBezTo>
                    <a:pt x="316" y="2873"/>
                    <a:pt x="316" y="2873"/>
                    <a:pt x="316" y="2873"/>
                  </a:cubicBezTo>
                  <a:cubicBezTo>
                    <a:pt x="316" y="2873"/>
                    <a:pt x="316" y="2874"/>
                    <a:pt x="315" y="2874"/>
                  </a:cubicBezTo>
                  <a:cubicBezTo>
                    <a:pt x="315" y="2874"/>
                    <a:pt x="314" y="2875"/>
                    <a:pt x="314" y="2876"/>
                  </a:cubicBezTo>
                  <a:cubicBezTo>
                    <a:pt x="314" y="2876"/>
                    <a:pt x="314" y="2876"/>
                    <a:pt x="314" y="2877"/>
                  </a:cubicBezTo>
                  <a:cubicBezTo>
                    <a:pt x="313" y="2877"/>
                    <a:pt x="313" y="2877"/>
                    <a:pt x="312" y="2878"/>
                  </a:cubicBezTo>
                  <a:cubicBezTo>
                    <a:pt x="312" y="2879"/>
                    <a:pt x="311" y="2879"/>
                    <a:pt x="311" y="2880"/>
                  </a:cubicBezTo>
                  <a:cubicBezTo>
                    <a:pt x="311" y="2880"/>
                    <a:pt x="311" y="2881"/>
                    <a:pt x="311" y="2881"/>
                  </a:cubicBezTo>
                  <a:cubicBezTo>
                    <a:pt x="311" y="2881"/>
                    <a:pt x="311" y="2881"/>
                    <a:pt x="311" y="2881"/>
                  </a:cubicBezTo>
                  <a:cubicBezTo>
                    <a:pt x="310" y="2881"/>
                    <a:pt x="310" y="2882"/>
                    <a:pt x="309" y="2882"/>
                  </a:cubicBezTo>
                  <a:cubicBezTo>
                    <a:pt x="309" y="2883"/>
                    <a:pt x="308" y="2884"/>
                    <a:pt x="308" y="2885"/>
                  </a:cubicBezTo>
                  <a:cubicBezTo>
                    <a:pt x="309" y="2885"/>
                    <a:pt x="309" y="2886"/>
                    <a:pt x="310" y="2886"/>
                  </a:cubicBezTo>
                  <a:cubicBezTo>
                    <a:pt x="310" y="2886"/>
                    <a:pt x="310" y="2886"/>
                    <a:pt x="590" y="3113"/>
                  </a:cubicBezTo>
                  <a:cubicBezTo>
                    <a:pt x="591" y="3113"/>
                    <a:pt x="591" y="3114"/>
                    <a:pt x="592" y="3114"/>
                  </a:cubicBezTo>
                  <a:cubicBezTo>
                    <a:pt x="591" y="3116"/>
                    <a:pt x="590" y="3117"/>
                    <a:pt x="589" y="3118"/>
                  </a:cubicBezTo>
                  <a:cubicBezTo>
                    <a:pt x="588" y="3120"/>
                    <a:pt x="587" y="3121"/>
                    <a:pt x="586" y="3122"/>
                  </a:cubicBezTo>
                  <a:cubicBezTo>
                    <a:pt x="586" y="3122"/>
                    <a:pt x="586" y="3122"/>
                    <a:pt x="586" y="3122"/>
                  </a:cubicBezTo>
                  <a:cubicBezTo>
                    <a:pt x="585" y="3122"/>
                    <a:pt x="585" y="3123"/>
                    <a:pt x="585" y="3123"/>
                  </a:cubicBezTo>
                  <a:cubicBezTo>
                    <a:pt x="580" y="3133"/>
                    <a:pt x="577" y="3144"/>
                    <a:pt x="577" y="3155"/>
                  </a:cubicBezTo>
                  <a:cubicBezTo>
                    <a:pt x="577" y="3167"/>
                    <a:pt x="580" y="3177"/>
                    <a:pt x="585" y="3188"/>
                  </a:cubicBezTo>
                  <a:cubicBezTo>
                    <a:pt x="585" y="3188"/>
                    <a:pt x="584" y="3189"/>
                    <a:pt x="583" y="3189"/>
                  </a:cubicBezTo>
                  <a:cubicBezTo>
                    <a:pt x="304" y="3416"/>
                    <a:pt x="304" y="3416"/>
                    <a:pt x="304" y="3416"/>
                  </a:cubicBezTo>
                  <a:cubicBezTo>
                    <a:pt x="303" y="3417"/>
                    <a:pt x="302" y="3418"/>
                    <a:pt x="301" y="3419"/>
                  </a:cubicBezTo>
                  <a:cubicBezTo>
                    <a:pt x="300" y="3418"/>
                    <a:pt x="299" y="3417"/>
                    <a:pt x="298" y="3416"/>
                  </a:cubicBezTo>
                  <a:cubicBezTo>
                    <a:pt x="18" y="3189"/>
                    <a:pt x="18" y="3189"/>
                    <a:pt x="18" y="3189"/>
                  </a:cubicBezTo>
                  <a:cubicBezTo>
                    <a:pt x="17" y="3189"/>
                    <a:pt x="16" y="3188"/>
                    <a:pt x="16" y="3188"/>
                  </a:cubicBezTo>
                  <a:cubicBezTo>
                    <a:pt x="15" y="3189"/>
                    <a:pt x="14" y="3190"/>
                    <a:pt x="13" y="3192"/>
                  </a:cubicBezTo>
                  <a:cubicBezTo>
                    <a:pt x="12" y="3193"/>
                    <a:pt x="11" y="3194"/>
                    <a:pt x="10" y="3196"/>
                  </a:cubicBezTo>
                  <a:cubicBezTo>
                    <a:pt x="9" y="3197"/>
                    <a:pt x="9" y="3198"/>
                    <a:pt x="8" y="3200"/>
                  </a:cubicBezTo>
                  <a:cubicBezTo>
                    <a:pt x="8" y="3200"/>
                    <a:pt x="9" y="3201"/>
                    <a:pt x="9" y="3201"/>
                  </a:cubicBezTo>
                  <a:cubicBezTo>
                    <a:pt x="9" y="3201"/>
                    <a:pt x="9" y="3201"/>
                    <a:pt x="289" y="3428"/>
                  </a:cubicBezTo>
                  <a:cubicBezTo>
                    <a:pt x="290" y="3428"/>
                    <a:pt x="290" y="3429"/>
                    <a:pt x="291" y="3429"/>
                  </a:cubicBezTo>
                  <a:cubicBezTo>
                    <a:pt x="291" y="3429"/>
                    <a:pt x="291" y="3430"/>
                    <a:pt x="290" y="3430"/>
                  </a:cubicBezTo>
                  <a:cubicBezTo>
                    <a:pt x="291" y="3430"/>
                    <a:pt x="291" y="3430"/>
                    <a:pt x="291" y="3430"/>
                  </a:cubicBezTo>
                  <a:cubicBezTo>
                    <a:pt x="290" y="3432"/>
                    <a:pt x="289" y="3433"/>
                    <a:pt x="288" y="3434"/>
                  </a:cubicBezTo>
                  <a:cubicBezTo>
                    <a:pt x="287" y="3436"/>
                    <a:pt x="286" y="3437"/>
                    <a:pt x="285" y="3438"/>
                  </a:cubicBezTo>
                  <a:cubicBezTo>
                    <a:pt x="280" y="3449"/>
                    <a:pt x="277" y="3459"/>
                    <a:pt x="277" y="3471"/>
                  </a:cubicBezTo>
                  <a:cubicBezTo>
                    <a:pt x="277" y="3483"/>
                    <a:pt x="280" y="3493"/>
                    <a:pt x="285" y="3504"/>
                  </a:cubicBezTo>
                  <a:cubicBezTo>
                    <a:pt x="285" y="3504"/>
                    <a:pt x="284" y="3505"/>
                    <a:pt x="283" y="3505"/>
                  </a:cubicBezTo>
                  <a:cubicBezTo>
                    <a:pt x="3" y="3732"/>
                    <a:pt x="3" y="3732"/>
                    <a:pt x="3" y="3732"/>
                  </a:cubicBezTo>
                  <a:cubicBezTo>
                    <a:pt x="2" y="3733"/>
                    <a:pt x="1" y="3734"/>
                    <a:pt x="0" y="3735"/>
                  </a:cubicBezTo>
                  <a:cubicBezTo>
                    <a:pt x="0" y="3741"/>
                    <a:pt x="0" y="3741"/>
                    <a:pt x="0" y="3741"/>
                  </a:cubicBezTo>
                  <a:cubicBezTo>
                    <a:pt x="0" y="3749"/>
                    <a:pt x="0" y="3749"/>
                    <a:pt x="0" y="3749"/>
                  </a:cubicBezTo>
                  <a:cubicBezTo>
                    <a:pt x="0" y="3757"/>
                    <a:pt x="0" y="3757"/>
                    <a:pt x="0" y="3757"/>
                  </a:cubicBezTo>
                  <a:cubicBezTo>
                    <a:pt x="1" y="3756"/>
                    <a:pt x="2" y="3754"/>
                    <a:pt x="3" y="3753"/>
                  </a:cubicBezTo>
                  <a:cubicBezTo>
                    <a:pt x="4" y="3752"/>
                    <a:pt x="5" y="3751"/>
                    <a:pt x="7" y="37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9" name="Freeform 136"/>
            <p:cNvSpPr>
              <a:spLocks/>
            </p:cNvSpPr>
            <p:nvPr/>
          </p:nvSpPr>
          <p:spPr bwMode="auto">
            <a:xfrm>
              <a:off x="-46038" y="1674813"/>
              <a:ext cx="2686050" cy="2792412"/>
            </a:xfrm>
            <a:custGeom>
              <a:avLst/>
              <a:gdLst>
                <a:gd name="T0" fmla="*/ 310 w 4220"/>
                <a:gd name="T1" fmla="*/ 4125 h 4387"/>
                <a:gd name="T2" fmla="*/ 291 w 4220"/>
                <a:gd name="T3" fmla="*/ 4101 h 4387"/>
                <a:gd name="T4" fmla="*/ 598 w 4220"/>
                <a:gd name="T5" fmla="*/ 3827 h 4387"/>
                <a:gd name="T6" fmla="*/ 598 w 4220"/>
                <a:gd name="T7" fmla="*/ 3799 h 4387"/>
                <a:gd name="T8" fmla="*/ 611 w 4220"/>
                <a:gd name="T9" fmla="*/ 3745 h 4387"/>
                <a:gd name="T10" fmla="*/ 911 w 4220"/>
                <a:gd name="T11" fmla="*/ 3447 h 4387"/>
                <a:gd name="T12" fmla="*/ 898 w 4220"/>
                <a:gd name="T13" fmla="*/ 3445 h 4387"/>
                <a:gd name="T14" fmla="*/ 1205 w 4220"/>
                <a:gd name="T15" fmla="*/ 3188 h 4387"/>
                <a:gd name="T16" fmla="*/ 1196 w 4220"/>
                <a:gd name="T17" fmla="*/ 3174 h 4387"/>
                <a:gd name="T18" fmla="*/ 1493 w 4220"/>
                <a:gd name="T19" fmla="*/ 2886 h 4387"/>
                <a:gd name="T20" fmla="*/ 1506 w 4220"/>
                <a:gd name="T21" fmla="*/ 2826 h 4387"/>
                <a:gd name="T22" fmla="*/ 1505 w 4220"/>
                <a:gd name="T23" fmla="*/ 2806 h 4387"/>
                <a:gd name="T24" fmla="*/ 1812 w 4220"/>
                <a:gd name="T25" fmla="*/ 2548 h 4387"/>
                <a:gd name="T26" fmla="*/ 1797 w 4220"/>
                <a:gd name="T27" fmla="*/ 2543 h 4387"/>
                <a:gd name="T28" fmla="*/ 1815 w 4220"/>
                <a:gd name="T29" fmla="*/ 2482 h 4387"/>
                <a:gd name="T30" fmla="*/ 2119 w 4220"/>
                <a:gd name="T31" fmla="*/ 2209 h 4387"/>
                <a:gd name="T32" fmla="*/ 2101 w 4220"/>
                <a:gd name="T33" fmla="*/ 2222 h 4387"/>
                <a:gd name="T34" fmla="*/ 2114 w 4220"/>
                <a:gd name="T35" fmla="*/ 2167 h 4387"/>
                <a:gd name="T36" fmla="*/ 2413 w 4220"/>
                <a:gd name="T37" fmla="*/ 1870 h 4387"/>
                <a:gd name="T38" fmla="*/ 2398 w 4220"/>
                <a:gd name="T39" fmla="*/ 1913 h 4387"/>
                <a:gd name="T40" fmla="*/ 2414 w 4220"/>
                <a:gd name="T41" fmla="*/ 1851 h 4387"/>
                <a:gd name="T42" fmla="*/ 2719 w 4220"/>
                <a:gd name="T43" fmla="*/ 1577 h 4387"/>
                <a:gd name="T44" fmla="*/ 2698 w 4220"/>
                <a:gd name="T45" fmla="*/ 1557 h 4387"/>
                <a:gd name="T46" fmla="*/ 2996 w 4220"/>
                <a:gd name="T47" fmla="*/ 1308 h 4387"/>
                <a:gd name="T48" fmla="*/ 3008 w 4220"/>
                <a:gd name="T49" fmla="*/ 1248 h 4387"/>
                <a:gd name="T50" fmla="*/ 3008 w 4220"/>
                <a:gd name="T51" fmla="*/ 1228 h 4387"/>
                <a:gd name="T52" fmla="*/ 3314 w 4220"/>
                <a:gd name="T53" fmla="*/ 970 h 4387"/>
                <a:gd name="T54" fmla="*/ 3295 w 4220"/>
                <a:gd name="T55" fmla="*/ 946 h 4387"/>
                <a:gd name="T56" fmla="*/ 3602 w 4220"/>
                <a:gd name="T57" fmla="*/ 672 h 4387"/>
                <a:gd name="T58" fmla="*/ 3603 w 4220"/>
                <a:gd name="T59" fmla="*/ 644 h 4387"/>
                <a:gd name="T60" fmla="*/ 3615 w 4220"/>
                <a:gd name="T61" fmla="*/ 590 h 4387"/>
                <a:gd name="T62" fmla="*/ 3914 w 4220"/>
                <a:gd name="T63" fmla="*/ 292 h 4387"/>
                <a:gd name="T64" fmla="*/ 3902 w 4220"/>
                <a:gd name="T65" fmla="*/ 290 h 4387"/>
                <a:gd name="T66" fmla="*/ 4208 w 4220"/>
                <a:gd name="T67" fmla="*/ 34 h 4387"/>
                <a:gd name="T68" fmla="*/ 4200 w 4220"/>
                <a:gd name="T69" fmla="*/ 19 h 4387"/>
                <a:gd name="T70" fmla="*/ 3903 w 4220"/>
                <a:gd name="T71" fmla="*/ 261 h 4387"/>
                <a:gd name="T72" fmla="*/ 3890 w 4220"/>
                <a:gd name="T73" fmla="*/ 283 h 4387"/>
                <a:gd name="T74" fmla="*/ 3315 w 4220"/>
                <a:gd name="T75" fmla="*/ 356 h 4387"/>
                <a:gd name="T76" fmla="*/ 3308 w 4220"/>
                <a:gd name="T77" fmla="*/ 891 h 4387"/>
                <a:gd name="T78" fmla="*/ 3295 w 4220"/>
                <a:gd name="T79" fmla="*/ 905 h 4387"/>
                <a:gd name="T80" fmla="*/ 2721 w 4220"/>
                <a:gd name="T81" fmla="*/ 979 h 4387"/>
                <a:gd name="T82" fmla="*/ 2991 w 4220"/>
                <a:gd name="T83" fmla="*/ 1226 h 4387"/>
                <a:gd name="T84" fmla="*/ 2421 w 4220"/>
                <a:gd name="T85" fmla="*/ 1294 h 4387"/>
                <a:gd name="T86" fmla="*/ 2691 w 4220"/>
                <a:gd name="T87" fmla="*/ 1541 h 4387"/>
                <a:gd name="T88" fmla="*/ 2122 w 4220"/>
                <a:gd name="T89" fmla="*/ 1612 h 4387"/>
                <a:gd name="T90" fmla="*/ 2380 w 4220"/>
                <a:gd name="T91" fmla="*/ 1893 h 4387"/>
                <a:gd name="T92" fmla="*/ 1810 w 4220"/>
                <a:gd name="T93" fmla="*/ 1939 h 4387"/>
                <a:gd name="T94" fmla="*/ 2086 w 4220"/>
                <a:gd name="T95" fmla="*/ 2242 h 4387"/>
                <a:gd name="T96" fmla="*/ 1791 w 4220"/>
                <a:gd name="T97" fmla="*/ 2482 h 4387"/>
                <a:gd name="T98" fmla="*/ 1505 w 4220"/>
                <a:gd name="T99" fmla="*/ 2785 h 4387"/>
                <a:gd name="T100" fmla="*/ 1493 w 4220"/>
                <a:gd name="T101" fmla="*/ 2799 h 4387"/>
                <a:gd name="T102" fmla="*/ 1199 w 4220"/>
                <a:gd name="T103" fmla="*/ 3100 h 4387"/>
                <a:gd name="T104" fmla="*/ 1192 w 4220"/>
                <a:gd name="T105" fmla="*/ 3114 h 4387"/>
                <a:gd name="T106" fmla="*/ 905 w 4220"/>
                <a:gd name="T107" fmla="*/ 3416 h 4387"/>
                <a:gd name="T108" fmla="*/ 889 w 4220"/>
                <a:gd name="T109" fmla="*/ 3428 h 4387"/>
                <a:gd name="T110" fmla="*/ 604 w 4220"/>
                <a:gd name="T111" fmla="*/ 3731 h 4387"/>
                <a:gd name="T112" fmla="*/ 589 w 4220"/>
                <a:gd name="T113" fmla="*/ 3744 h 4387"/>
                <a:gd name="T114" fmla="*/ 304 w 4220"/>
                <a:gd name="T115" fmla="*/ 4046 h 4387"/>
                <a:gd name="T116" fmla="*/ 289 w 4220"/>
                <a:gd name="T117" fmla="*/ 4059 h 4387"/>
                <a:gd name="T118" fmla="*/ 3 w 4220"/>
                <a:gd name="T119" fmla="*/ 4362 h 4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20" h="4387">
                  <a:moveTo>
                    <a:pt x="7" y="4379"/>
                  </a:moveTo>
                  <a:cubicBezTo>
                    <a:pt x="8" y="4378"/>
                    <a:pt x="9" y="4377"/>
                    <a:pt x="10" y="4375"/>
                  </a:cubicBezTo>
                  <a:cubicBezTo>
                    <a:pt x="11" y="4375"/>
                    <a:pt x="11" y="4374"/>
                    <a:pt x="12" y="4374"/>
                  </a:cubicBezTo>
                  <a:cubicBezTo>
                    <a:pt x="292" y="4147"/>
                    <a:pt x="292" y="4147"/>
                    <a:pt x="292" y="4147"/>
                  </a:cubicBezTo>
                  <a:cubicBezTo>
                    <a:pt x="293" y="4147"/>
                    <a:pt x="293" y="4146"/>
                    <a:pt x="294" y="4146"/>
                  </a:cubicBezTo>
                  <a:cubicBezTo>
                    <a:pt x="295" y="4145"/>
                    <a:pt x="296" y="4143"/>
                    <a:pt x="298" y="4142"/>
                  </a:cubicBezTo>
                  <a:cubicBezTo>
                    <a:pt x="299" y="4141"/>
                    <a:pt x="300" y="4140"/>
                    <a:pt x="301" y="4139"/>
                  </a:cubicBezTo>
                  <a:cubicBezTo>
                    <a:pt x="302" y="4138"/>
                    <a:pt x="303" y="4136"/>
                    <a:pt x="304" y="4135"/>
                  </a:cubicBezTo>
                  <a:cubicBezTo>
                    <a:pt x="305" y="4134"/>
                    <a:pt x="306" y="4132"/>
                    <a:pt x="307" y="4130"/>
                  </a:cubicBezTo>
                  <a:cubicBezTo>
                    <a:pt x="308" y="4128"/>
                    <a:pt x="309" y="4127"/>
                    <a:pt x="310" y="4125"/>
                  </a:cubicBezTo>
                  <a:cubicBezTo>
                    <a:pt x="314" y="4118"/>
                    <a:pt x="316" y="4109"/>
                    <a:pt x="316" y="4101"/>
                  </a:cubicBezTo>
                  <a:cubicBezTo>
                    <a:pt x="316" y="4093"/>
                    <a:pt x="314" y="4084"/>
                    <a:pt x="310" y="4077"/>
                  </a:cubicBezTo>
                  <a:cubicBezTo>
                    <a:pt x="309" y="4078"/>
                    <a:pt x="307" y="4080"/>
                    <a:pt x="307" y="4081"/>
                  </a:cubicBezTo>
                  <a:cubicBezTo>
                    <a:pt x="305" y="4083"/>
                    <a:pt x="304" y="4085"/>
                    <a:pt x="304" y="4088"/>
                  </a:cubicBezTo>
                  <a:cubicBezTo>
                    <a:pt x="302" y="4092"/>
                    <a:pt x="301" y="4097"/>
                    <a:pt x="301" y="4101"/>
                  </a:cubicBezTo>
                  <a:cubicBezTo>
                    <a:pt x="301" y="4105"/>
                    <a:pt x="300" y="4111"/>
                    <a:pt x="298" y="4115"/>
                  </a:cubicBezTo>
                  <a:cubicBezTo>
                    <a:pt x="298" y="4117"/>
                    <a:pt x="297" y="4119"/>
                    <a:pt x="295" y="4121"/>
                  </a:cubicBezTo>
                  <a:cubicBezTo>
                    <a:pt x="295" y="4121"/>
                    <a:pt x="295" y="4121"/>
                    <a:pt x="295" y="4121"/>
                  </a:cubicBezTo>
                  <a:cubicBezTo>
                    <a:pt x="295" y="4121"/>
                    <a:pt x="295" y="4121"/>
                    <a:pt x="295" y="4121"/>
                  </a:cubicBezTo>
                  <a:cubicBezTo>
                    <a:pt x="293" y="4115"/>
                    <a:pt x="291" y="4107"/>
                    <a:pt x="291" y="4101"/>
                  </a:cubicBezTo>
                  <a:cubicBezTo>
                    <a:pt x="291" y="4095"/>
                    <a:pt x="293" y="4087"/>
                    <a:pt x="295" y="4081"/>
                  </a:cubicBezTo>
                  <a:cubicBezTo>
                    <a:pt x="296" y="4080"/>
                    <a:pt x="297" y="4078"/>
                    <a:pt x="298" y="4076"/>
                  </a:cubicBezTo>
                  <a:cubicBezTo>
                    <a:pt x="299" y="4075"/>
                    <a:pt x="300" y="4073"/>
                    <a:pt x="301" y="4072"/>
                  </a:cubicBezTo>
                  <a:cubicBezTo>
                    <a:pt x="302" y="4071"/>
                    <a:pt x="303" y="4068"/>
                    <a:pt x="304" y="4067"/>
                  </a:cubicBezTo>
                  <a:cubicBezTo>
                    <a:pt x="305" y="4066"/>
                    <a:pt x="306" y="4065"/>
                    <a:pt x="308" y="4063"/>
                  </a:cubicBezTo>
                  <a:cubicBezTo>
                    <a:pt x="309" y="4062"/>
                    <a:pt x="310" y="4061"/>
                    <a:pt x="311" y="4060"/>
                  </a:cubicBezTo>
                  <a:cubicBezTo>
                    <a:pt x="312" y="4060"/>
                    <a:pt x="312" y="4059"/>
                    <a:pt x="313" y="4059"/>
                  </a:cubicBezTo>
                  <a:cubicBezTo>
                    <a:pt x="592" y="3832"/>
                    <a:pt x="592" y="3832"/>
                    <a:pt x="592" y="3832"/>
                  </a:cubicBezTo>
                  <a:cubicBezTo>
                    <a:pt x="593" y="3832"/>
                    <a:pt x="593" y="3831"/>
                    <a:pt x="594" y="3831"/>
                  </a:cubicBezTo>
                  <a:cubicBezTo>
                    <a:pt x="595" y="3830"/>
                    <a:pt x="596" y="3828"/>
                    <a:pt x="598" y="3827"/>
                  </a:cubicBezTo>
                  <a:cubicBezTo>
                    <a:pt x="599" y="3826"/>
                    <a:pt x="600" y="3825"/>
                    <a:pt x="601" y="3824"/>
                  </a:cubicBezTo>
                  <a:cubicBezTo>
                    <a:pt x="602" y="3822"/>
                    <a:pt x="603" y="3820"/>
                    <a:pt x="604" y="3819"/>
                  </a:cubicBezTo>
                  <a:cubicBezTo>
                    <a:pt x="605" y="3818"/>
                    <a:pt x="606" y="3816"/>
                    <a:pt x="607" y="3815"/>
                  </a:cubicBezTo>
                  <a:cubicBezTo>
                    <a:pt x="608" y="3813"/>
                    <a:pt x="609" y="3812"/>
                    <a:pt x="610" y="3810"/>
                  </a:cubicBezTo>
                  <a:cubicBezTo>
                    <a:pt x="614" y="3802"/>
                    <a:pt x="616" y="3794"/>
                    <a:pt x="616" y="3786"/>
                  </a:cubicBezTo>
                  <a:cubicBezTo>
                    <a:pt x="616" y="3777"/>
                    <a:pt x="614" y="3769"/>
                    <a:pt x="610" y="3762"/>
                  </a:cubicBezTo>
                  <a:cubicBezTo>
                    <a:pt x="609" y="3763"/>
                    <a:pt x="607" y="3765"/>
                    <a:pt x="607" y="3766"/>
                  </a:cubicBezTo>
                  <a:cubicBezTo>
                    <a:pt x="605" y="3768"/>
                    <a:pt x="604" y="3770"/>
                    <a:pt x="604" y="3772"/>
                  </a:cubicBezTo>
                  <a:cubicBezTo>
                    <a:pt x="602" y="3776"/>
                    <a:pt x="601" y="3782"/>
                    <a:pt x="601" y="3786"/>
                  </a:cubicBezTo>
                  <a:cubicBezTo>
                    <a:pt x="601" y="3790"/>
                    <a:pt x="600" y="3795"/>
                    <a:pt x="598" y="3799"/>
                  </a:cubicBezTo>
                  <a:cubicBezTo>
                    <a:pt x="598" y="3802"/>
                    <a:pt x="597" y="3804"/>
                    <a:pt x="595" y="3806"/>
                  </a:cubicBezTo>
                  <a:cubicBezTo>
                    <a:pt x="595" y="3806"/>
                    <a:pt x="595" y="3805"/>
                    <a:pt x="595" y="3805"/>
                  </a:cubicBezTo>
                  <a:cubicBezTo>
                    <a:pt x="595" y="3805"/>
                    <a:pt x="595" y="3806"/>
                    <a:pt x="595" y="3806"/>
                  </a:cubicBezTo>
                  <a:cubicBezTo>
                    <a:pt x="593" y="3799"/>
                    <a:pt x="591" y="3792"/>
                    <a:pt x="591" y="3786"/>
                  </a:cubicBezTo>
                  <a:cubicBezTo>
                    <a:pt x="591" y="3779"/>
                    <a:pt x="593" y="3772"/>
                    <a:pt x="595" y="3766"/>
                  </a:cubicBezTo>
                  <a:cubicBezTo>
                    <a:pt x="596" y="3765"/>
                    <a:pt x="597" y="3763"/>
                    <a:pt x="598" y="3760"/>
                  </a:cubicBezTo>
                  <a:cubicBezTo>
                    <a:pt x="599" y="3759"/>
                    <a:pt x="600" y="3757"/>
                    <a:pt x="601" y="3756"/>
                  </a:cubicBezTo>
                  <a:cubicBezTo>
                    <a:pt x="602" y="3755"/>
                    <a:pt x="603" y="3753"/>
                    <a:pt x="604" y="3752"/>
                  </a:cubicBezTo>
                  <a:cubicBezTo>
                    <a:pt x="605" y="3751"/>
                    <a:pt x="606" y="3750"/>
                    <a:pt x="608" y="3748"/>
                  </a:cubicBezTo>
                  <a:cubicBezTo>
                    <a:pt x="609" y="3747"/>
                    <a:pt x="610" y="3746"/>
                    <a:pt x="611" y="3745"/>
                  </a:cubicBezTo>
                  <a:cubicBezTo>
                    <a:pt x="612" y="3745"/>
                    <a:pt x="612" y="3744"/>
                    <a:pt x="613" y="3744"/>
                  </a:cubicBezTo>
                  <a:cubicBezTo>
                    <a:pt x="893" y="3517"/>
                    <a:pt x="893" y="3517"/>
                    <a:pt x="893" y="3517"/>
                  </a:cubicBezTo>
                  <a:cubicBezTo>
                    <a:pt x="893" y="3517"/>
                    <a:pt x="893" y="3515"/>
                    <a:pt x="895" y="3515"/>
                  </a:cubicBezTo>
                  <a:cubicBezTo>
                    <a:pt x="895" y="3514"/>
                    <a:pt x="896" y="3512"/>
                    <a:pt x="898" y="3511"/>
                  </a:cubicBezTo>
                  <a:cubicBezTo>
                    <a:pt x="900" y="3510"/>
                    <a:pt x="901" y="3509"/>
                    <a:pt x="902" y="3508"/>
                  </a:cubicBezTo>
                  <a:cubicBezTo>
                    <a:pt x="903" y="3507"/>
                    <a:pt x="903" y="3505"/>
                    <a:pt x="905" y="3504"/>
                  </a:cubicBezTo>
                  <a:cubicBezTo>
                    <a:pt x="905" y="3503"/>
                    <a:pt x="907" y="3501"/>
                    <a:pt x="908" y="3500"/>
                  </a:cubicBezTo>
                  <a:cubicBezTo>
                    <a:pt x="909" y="3498"/>
                    <a:pt x="910" y="3497"/>
                    <a:pt x="911" y="3494"/>
                  </a:cubicBezTo>
                  <a:cubicBezTo>
                    <a:pt x="915" y="3487"/>
                    <a:pt x="917" y="3479"/>
                    <a:pt x="917" y="3470"/>
                  </a:cubicBezTo>
                  <a:cubicBezTo>
                    <a:pt x="917" y="3462"/>
                    <a:pt x="915" y="3454"/>
                    <a:pt x="911" y="3447"/>
                  </a:cubicBezTo>
                  <a:cubicBezTo>
                    <a:pt x="910" y="3448"/>
                    <a:pt x="908" y="3449"/>
                    <a:pt x="908" y="3450"/>
                  </a:cubicBezTo>
                  <a:cubicBezTo>
                    <a:pt x="906" y="3452"/>
                    <a:pt x="905" y="3455"/>
                    <a:pt x="905" y="3457"/>
                  </a:cubicBezTo>
                  <a:cubicBezTo>
                    <a:pt x="903" y="3461"/>
                    <a:pt x="902" y="3466"/>
                    <a:pt x="902" y="3470"/>
                  </a:cubicBezTo>
                  <a:cubicBezTo>
                    <a:pt x="902" y="3475"/>
                    <a:pt x="901" y="3480"/>
                    <a:pt x="899" y="3484"/>
                  </a:cubicBezTo>
                  <a:cubicBezTo>
                    <a:pt x="899" y="3486"/>
                    <a:pt x="898" y="3488"/>
                    <a:pt x="896" y="3490"/>
                  </a:cubicBezTo>
                  <a:cubicBezTo>
                    <a:pt x="896" y="3490"/>
                    <a:pt x="896" y="3490"/>
                    <a:pt x="896" y="3490"/>
                  </a:cubicBezTo>
                  <a:cubicBezTo>
                    <a:pt x="896" y="3490"/>
                    <a:pt x="896" y="3490"/>
                    <a:pt x="895" y="3490"/>
                  </a:cubicBezTo>
                  <a:cubicBezTo>
                    <a:pt x="893" y="3484"/>
                    <a:pt x="891" y="3477"/>
                    <a:pt x="891" y="3470"/>
                  </a:cubicBezTo>
                  <a:cubicBezTo>
                    <a:pt x="891" y="3464"/>
                    <a:pt x="893" y="3457"/>
                    <a:pt x="895" y="3450"/>
                  </a:cubicBezTo>
                  <a:cubicBezTo>
                    <a:pt x="896" y="3449"/>
                    <a:pt x="897" y="3447"/>
                    <a:pt x="898" y="3445"/>
                  </a:cubicBezTo>
                  <a:cubicBezTo>
                    <a:pt x="900" y="3444"/>
                    <a:pt x="901" y="3442"/>
                    <a:pt x="902" y="3441"/>
                  </a:cubicBezTo>
                  <a:cubicBezTo>
                    <a:pt x="903" y="3440"/>
                    <a:pt x="903" y="3438"/>
                    <a:pt x="905" y="3437"/>
                  </a:cubicBezTo>
                  <a:cubicBezTo>
                    <a:pt x="905" y="3436"/>
                    <a:pt x="907" y="3434"/>
                    <a:pt x="909" y="3432"/>
                  </a:cubicBezTo>
                  <a:cubicBezTo>
                    <a:pt x="910" y="3431"/>
                    <a:pt x="911" y="3430"/>
                    <a:pt x="912" y="3429"/>
                  </a:cubicBezTo>
                  <a:cubicBezTo>
                    <a:pt x="913" y="3429"/>
                    <a:pt x="913" y="3428"/>
                    <a:pt x="914" y="3428"/>
                  </a:cubicBezTo>
                  <a:cubicBezTo>
                    <a:pt x="1193" y="3201"/>
                    <a:pt x="1193" y="3201"/>
                    <a:pt x="1193" y="3201"/>
                  </a:cubicBezTo>
                  <a:cubicBezTo>
                    <a:pt x="1194" y="3201"/>
                    <a:pt x="1194" y="3200"/>
                    <a:pt x="1195" y="3200"/>
                  </a:cubicBezTo>
                  <a:cubicBezTo>
                    <a:pt x="1196" y="3199"/>
                    <a:pt x="1197" y="3197"/>
                    <a:pt x="1199" y="3196"/>
                  </a:cubicBezTo>
                  <a:cubicBezTo>
                    <a:pt x="1200" y="3195"/>
                    <a:pt x="1201" y="3194"/>
                    <a:pt x="1202" y="3193"/>
                  </a:cubicBezTo>
                  <a:cubicBezTo>
                    <a:pt x="1203" y="3192"/>
                    <a:pt x="1204" y="3190"/>
                    <a:pt x="1205" y="3188"/>
                  </a:cubicBezTo>
                  <a:cubicBezTo>
                    <a:pt x="1206" y="3187"/>
                    <a:pt x="1207" y="3185"/>
                    <a:pt x="1208" y="3184"/>
                  </a:cubicBezTo>
                  <a:cubicBezTo>
                    <a:pt x="1209" y="3182"/>
                    <a:pt x="1210" y="3181"/>
                    <a:pt x="1211" y="3179"/>
                  </a:cubicBezTo>
                  <a:cubicBezTo>
                    <a:pt x="1215" y="3172"/>
                    <a:pt x="1217" y="3163"/>
                    <a:pt x="1217" y="3155"/>
                  </a:cubicBezTo>
                  <a:cubicBezTo>
                    <a:pt x="1217" y="3147"/>
                    <a:pt x="1215" y="3138"/>
                    <a:pt x="1211" y="3131"/>
                  </a:cubicBezTo>
                  <a:cubicBezTo>
                    <a:pt x="1210" y="3132"/>
                    <a:pt x="1209" y="3134"/>
                    <a:pt x="1209" y="3135"/>
                  </a:cubicBezTo>
                  <a:cubicBezTo>
                    <a:pt x="1207" y="3137"/>
                    <a:pt x="1206" y="3139"/>
                    <a:pt x="1206" y="3141"/>
                  </a:cubicBezTo>
                  <a:cubicBezTo>
                    <a:pt x="1204" y="3145"/>
                    <a:pt x="1203" y="3151"/>
                    <a:pt x="1203" y="3155"/>
                  </a:cubicBezTo>
                  <a:cubicBezTo>
                    <a:pt x="1203" y="3159"/>
                    <a:pt x="1202" y="3164"/>
                    <a:pt x="1200" y="3169"/>
                  </a:cubicBezTo>
                  <a:cubicBezTo>
                    <a:pt x="1200" y="3171"/>
                    <a:pt x="1199" y="3173"/>
                    <a:pt x="1197" y="3175"/>
                  </a:cubicBezTo>
                  <a:cubicBezTo>
                    <a:pt x="1196" y="3175"/>
                    <a:pt x="1196" y="3174"/>
                    <a:pt x="1196" y="3174"/>
                  </a:cubicBezTo>
                  <a:cubicBezTo>
                    <a:pt x="1196" y="3174"/>
                    <a:pt x="1196" y="3175"/>
                    <a:pt x="1196" y="3175"/>
                  </a:cubicBezTo>
                  <a:cubicBezTo>
                    <a:pt x="1194" y="3168"/>
                    <a:pt x="1192" y="3161"/>
                    <a:pt x="1192" y="3155"/>
                  </a:cubicBezTo>
                  <a:cubicBezTo>
                    <a:pt x="1192" y="3149"/>
                    <a:pt x="1194" y="3141"/>
                    <a:pt x="1196" y="3135"/>
                  </a:cubicBezTo>
                  <a:cubicBezTo>
                    <a:pt x="1197" y="3134"/>
                    <a:pt x="1198" y="3132"/>
                    <a:pt x="1199" y="3130"/>
                  </a:cubicBezTo>
                  <a:cubicBezTo>
                    <a:pt x="1200" y="3129"/>
                    <a:pt x="1201" y="3126"/>
                    <a:pt x="1202" y="3125"/>
                  </a:cubicBezTo>
                  <a:cubicBezTo>
                    <a:pt x="1203" y="3124"/>
                    <a:pt x="1204" y="3122"/>
                    <a:pt x="1205" y="3121"/>
                  </a:cubicBezTo>
                  <a:cubicBezTo>
                    <a:pt x="1206" y="3120"/>
                    <a:pt x="1207" y="3119"/>
                    <a:pt x="1209" y="3117"/>
                  </a:cubicBezTo>
                  <a:cubicBezTo>
                    <a:pt x="1210" y="3116"/>
                    <a:pt x="1211" y="3115"/>
                    <a:pt x="1212" y="3114"/>
                  </a:cubicBezTo>
                  <a:cubicBezTo>
                    <a:pt x="1213" y="3114"/>
                    <a:pt x="1213" y="3113"/>
                    <a:pt x="1214" y="3113"/>
                  </a:cubicBezTo>
                  <a:cubicBezTo>
                    <a:pt x="1493" y="2886"/>
                    <a:pt x="1493" y="2886"/>
                    <a:pt x="1493" y="2886"/>
                  </a:cubicBezTo>
                  <a:cubicBezTo>
                    <a:pt x="1494" y="2886"/>
                    <a:pt x="1494" y="2885"/>
                    <a:pt x="1495" y="2885"/>
                  </a:cubicBezTo>
                  <a:cubicBezTo>
                    <a:pt x="1496" y="2884"/>
                    <a:pt x="1497" y="2881"/>
                    <a:pt x="1499" y="2880"/>
                  </a:cubicBezTo>
                  <a:cubicBezTo>
                    <a:pt x="1500" y="2879"/>
                    <a:pt x="1501" y="2878"/>
                    <a:pt x="1502" y="2877"/>
                  </a:cubicBezTo>
                  <a:cubicBezTo>
                    <a:pt x="1503" y="2876"/>
                    <a:pt x="1504" y="2874"/>
                    <a:pt x="1505" y="2873"/>
                  </a:cubicBezTo>
                  <a:cubicBezTo>
                    <a:pt x="1506" y="2872"/>
                    <a:pt x="1507" y="2870"/>
                    <a:pt x="1508" y="2869"/>
                  </a:cubicBezTo>
                  <a:cubicBezTo>
                    <a:pt x="1509" y="2867"/>
                    <a:pt x="1510" y="2866"/>
                    <a:pt x="1511" y="2864"/>
                  </a:cubicBezTo>
                  <a:cubicBezTo>
                    <a:pt x="1515" y="2856"/>
                    <a:pt x="1517" y="2848"/>
                    <a:pt x="1517" y="2839"/>
                  </a:cubicBezTo>
                  <a:cubicBezTo>
                    <a:pt x="1517" y="2831"/>
                    <a:pt x="1515" y="2823"/>
                    <a:pt x="1512" y="2816"/>
                  </a:cubicBezTo>
                  <a:cubicBezTo>
                    <a:pt x="1510" y="2817"/>
                    <a:pt x="1509" y="2819"/>
                    <a:pt x="1509" y="2819"/>
                  </a:cubicBezTo>
                  <a:cubicBezTo>
                    <a:pt x="1507" y="2822"/>
                    <a:pt x="1506" y="2824"/>
                    <a:pt x="1506" y="2826"/>
                  </a:cubicBezTo>
                  <a:cubicBezTo>
                    <a:pt x="1504" y="2830"/>
                    <a:pt x="1503" y="2835"/>
                    <a:pt x="1503" y="2839"/>
                  </a:cubicBezTo>
                  <a:cubicBezTo>
                    <a:pt x="1503" y="2844"/>
                    <a:pt x="1502" y="2849"/>
                    <a:pt x="1500" y="2853"/>
                  </a:cubicBezTo>
                  <a:cubicBezTo>
                    <a:pt x="1500" y="2855"/>
                    <a:pt x="1499" y="2857"/>
                    <a:pt x="1497" y="2859"/>
                  </a:cubicBezTo>
                  <a:cubicBezTo>
                    <a:pt x="1497" y="2859"/>
                    <a:pt x="1497" y="2859"/>
                    <a:pt x="1497" y="2859"/>
                  </a:cubicBezTo>
                  <a:cubicBezTo>
                    <a:pt x="1497" y="2859"/>
                    <a:pt x="1497" y="2859"/>
                    <a:pt x="1496" y="2859"/>
                  </a:cubicBezTo>
                  <a:cubicBezTo>
                    <a:pt x="1494" y="2853"/>
                    <a:pt x="1492" y="2846"/>
                    <a:pt x="1492" y="2839"/>
                  </a:cubicBezTo>
                  <a:cubicBezTo>
                    <a:pt x="1492" y="2833"/>
                    <a:pt x="1494" y="2826"/>
                    <a:pt x="1496" y="2819"/>
                  </a:cubicBezTo>
                  <a:cubicBezTo>
                    <a:pt x="1497" y="2818"/>
                    <a:pt x="1498" y="2816"/>
                    <a:pt x="1499" y="2814"/>
                  </a:cubicBezTo>
                  <a:cubicBezTo>
                    <a:pt x="1500" y="2813"/>
                    <a:pt x="1501" y="2811"/>
                    <a:pt x="1502" y="2810"/>
                  </a:cubicBezTo>
                  <a:cubicBezTo>
                    <a:pt x="1503" y="2809"/>
                    <a:pt x="1504" y="2807"/>
                    <a:pt x="1505" y="2806"/>
                  </a:cubicBezTo>
                  <a:cubicBezTo>
                    <a:pt x="1506" y="2805"/>
                    <a:pt x="1507" y="2804"/>
                    <a:pt x="1509" y="2802"/>
                  </a:cubicBezTo>
                  <a:cubicBezTo>
                    <a:pt x="1510" y="2801"/>
                    <a:pt x="1511" y="2799"/>
                    <a:pt x="1512" y="2798"/>
                  </a:cubicBezTo>
                  <a:cubicBezTo>
                    <a:pt x="1513" y="2798"/>
                    <a:pt x="1513" y="2797"/>
                    <a:pt x="1514" y="2797"/>
                  </a:cubicBezTo>
                  <a:cubicBezTo>
                    <a:pt x="1794" y="2570"/>
                    <a:pt x="1794" y="2570"/>
                    <a:pt x="1794" y="2570"/>
                  </a:cubicBezTo>
                  <a:cubicBezTo>
                    <a:pt x="1795" y="2570"/>
                    <a:pt x="1795" y="2569"/>
                    <a:pt x="1796" y="2569"/>
                  </a:cubicBezTo>
                  <a:cubicBezTo>
                    <a:pt x="1797" y="2568"/>
                    <a:pt x="1798" y="2566"/>
                    <a:pt x="1800" y="2565"/>
                  </a:cubicBezTo>
                  <a:cubicBezTo>
                    <a:pt x="1801" y="2564"/>
                    <a:pt x="1802" y="2563"/>
                    <a:pt x="1803" y="2562"/>
                  </a:cubicBezTo>
                  <a:cubicBezTo>
                    <a:pt x="1804" y="2561"/>
                    <a:pt x="1805" y="2559"/>
                    <a:pt x="1806" y="2558"/>
                  </a:cubicBezTo>
                  <a:cubicBezTo>
                    <a:pt x="1807" y="2557"/>
                    <a:pt x="1808" y="2555"/>
                    <a:pt x="1809" y="2553"/>
                  </a:cubicBezTo>
                  <a:cubicBezTo>
                    <a:pt x="1810" y="2551"/>
                    <a:pt x="1811" y="2550"/>
                    <a:pt x="1812" y="2548"/>
                  </a:cubicBezTo>
                  <a:cubicBezTo>
                    <a:pt x="1816" y="2541"/>
                    <a:pt x="1818" y="2532"/>
                    <a:pt x="1818" y="2524"/>
                  </a:cubicBezTo>
                  <a:cubicBezTo>
                    <a:pt x="1818" y="2524"/>
                    <a:pt x="1818" y="2524"/>
                    <a:pt x="1813" y="2524"/>
                  </a:cubicBezTo>
                  <a:cubicBezTo>
                    <a:pt x="1813" y="2524"/>
                    <a:pt x="1813" y="2524"/>
                    <a:pt x="1813" y="2524"/>
                  </a:cubicBezTo>
                  <a:cubicBezTo>
                    <a:pt x="1812" y="2524"/>
                    <a:pt x="1811" y="2524"/>
                    <a:pt x="1808" y="2524"/>
                  </a:cubicBezTo>
                  <a:cubicBezTo>
                    <a:pt x="1808" y="2524"/>
                    <a:pt x="1808" y="2524"/>
                    <a:pt x="1808" y="2524"/>
                  </a:cubicBezTo>
                  <a:cubicBezTo>
                    <a:pt x="1807" y="2524"/>
                    <a:pt x="1806" y="2524"/>
                    <a:pt x="1804" y="2524"/>
                  </a:cubicBezTo>
                  <a:cubicBezTo>
                    <a:pt x="1804" y="2524"/>
                    <a:pt x="1804" y="2524"/>
                    <a:pt x="1803" y="2524"/>
                  </a:cubicBezTo>
                  <a:cubicBezTo>
                    <a:pt x="1803" y="2528"/>
                    <a:pt x="1802" y="2533"/>
                    <a:pt x="1800" y="2537"/>
                  </a:cubicBezTo>
                  <a:cubicBezTo>
                    <a:pt x="1800" y="2539"/>
                    <a:pt x="1799" y="2541"/>
                    <a:pt x="1797" y="2543"/>
                  </a:cubicBezTo>
                  <a:cubicBezTo>
                    <a:pt x="1797" y="2543"/>
                    <a:pt x="1797" y="2543"/>
                    <a:pt x="1797" y="2543"/>
                  </a:cubicBezTo>
                  <a:cubicBezTo>
                    <a:pt x="1797" y="2543"/>
                    <a:pt x="1797" y="2544"/>
                    <a:pt x="1797" y="2544"/>
                  </a:cubicBezTo>
                  <a:cubicBezTo>
                    <a:pt x="1795" y="2538"/>
                    <a:pt x="1793" y="2530"/>
                    <a:pt x="1793" y="2524"/>
                  </a:cubicBezTo>
                  <a:cubicBezTo>
                    <a:pt x="1793" y="2524"/>
                    <a:pt x="1793" y="2524"/>
                    <a:pt x="1793" y="2524"/>
                  </a:cubicBezTo>
                  <a:cubicBezTo>
                    <a:pt x="1793" y="2518"/>
                    <a:pt x="1795" y="2510"/>
                    <a:pt x="1797" y="2504"/>
                  </a:cubicBezTo>
                  <a:cubicBezTo>
                    <a:pt x="1798" y="2503"/>
                    <a:pt x="1799" y="2501"/>
                    <a:pt x="1800" y="2499"/>
                  </a:cubicBezTo>
                  <a:cubicBezTo>
                    <a:pt x="1801" y="2498"/>
                    <a:pt x="1802" y="2496"/>
                    <a:pt x="1803" y="2495"/>
                  </a:cubicBezTo>
                  <a:cubicBezTo>
                    <a:pt x="1804" y="2494"/>
                    <a:pt x="1805" y="2491"/>
                    <a:pt x="1806" y="2490"/>
                  </a:cubicBezTo>
                  <a:cubicBezTo>
                    <a:pt x="1807" y="2489"/>
                    <a:pt x="1808" y="2488"/>
                    <a:pt x="1810" y="2486"/>
                  </a:cubicBezTo>
                  <a:cubicBezTo>
                    <a:pt x="1811" y="2485"/>
                    <a:pt x="1812" y="2484"/>
                    <a:pt x="1813" y="2483"/>
                  </a:cubicBezTo>
                  <a:cubicBezTo>
                    <a:pt x="1814" y="2483"/>
                    <a:pt x="1814" y="2482"/>
                    <a:pt x="1815" y="2482"/>
                  </a:cubicBezTo>
                  <a:cubicBezTo>
                    <a:pt x="1850" y="2454"/>
                    <a:pt x="1880" y="2430"/>
                    <a:pt x="1906" y="2408"/>
                  </a:cubicBezTo>
                  <a:cubicBezTo>
                    <a:pt x="1947" y="2375"/>
                    <a:pt x="2007" y="2326"/>
                    <a:pt x="2095" y="2255"/>
                  </a:cubicBezTo>
                  <a:cubicBezTo>
                    <a:pt x="2096" y="2255"/>
                    <a:pt x="2096" y="2253"/>
                    <a:pt x="2097" y="2253"/>
                  </a:cubicBezTo>
                  <a:cubicBezTo>
                    <a:pt x="2098" y="2252"/>
                    <a:pt x="2099" y="2250"/>
                    <a:pt x="2101" y="2249"/>
                  </a:cubicBezTo>
                  <a:cubicBezTo>
                    <a:pt x="2102" y="2248"/>
                    <a:pt x="2103" y="2247"/>
                    <a:pt x="2104" y="2246"/>
                  </a:cubicBezTo>
                  <a:cubicBezTo>
                    <a:pt x="2105" y="2245"/>
                    <a:pt x="2106" y="2243"/>
                    <a:pt x="2107" y="2242"/>
                  </a:cubicBezTo>
                  <a:cubicBezTo>
                    <a:pt x="2108" y="2241"/>
                    <a:pt x="2109" y="2239"/>
                    <a:pt x="2110" y="2238"/>
                  </a:cubicBezTo>
                  <a:cubicBezTo>
                    <a:pt x="2111" y="2236"/>
                    <a:pt x="2112" y="2235"/>
                    <a:pt x="2113" y="2232"/>
                  </a:cubicBezTo>
                  <a:cubicBezTo>
                    <a:pt x="2115" y="2229"/>
                    <a:pt x="2116" y="2225"/>
                    <a:pt x="2117" y="2221"/>
                  </a:cubicBezTo>
                  <a:cubicBezTo>
                    <a:pt x="2118" y="2217"/>
                    <a:pt x="2119" y="2213"/>
                    <a:pt x="2119" y="2209"/>
                  </a:cubicBezTo>
                  <a:cubicBezTo>
                    <a:pt x="2119" y="2200"/>
                    <a:pt x="2117" y="2192"/>
                    <a:pt x="2113" y="2184"/>
                  </a:cubicBezTo>
                  <a:cubicBezTo>
                    <a:pt x="2112" y="2186"/>
                    <a:pt x="2110" y="2188"/>
                    <a:pt x="2110" y="2189"/>
                  </a:cubicBezTo>
                  <a:cubicBezTo>
                    <a:pt x="2109" y="2190"/>
                    <a:pt x="2108" y="2191"/>
                    <a:pt x="2108" y="2192"/>
                  </a:cubicBezTo>
                  <a:cubicBezTo>
                    <a:pt x="2107" y="2193"/>
                    <a:pt x="2107" y="2194"/>
                    <a:pt x="2107" y="2195"/>
                  </a:cubicBezTo>
                  <a:cubicBezTo>
                    <a:pt x="2107" y="2195"/>
                    <a:pt x="2107" y="2195"/>
                    <a:pt x="2107" y="2195"/>
                  </a:cubicBezTo>
                  <a:cubicBezTo>
                    <a:pt x="2107" y="2195"/>
                    <a:pt x="2107" y="2195"/>
                    <a:pt x="2107" y="2195"/>
                  </a:cubicBezTo>
                  <a:cubicBezTo>
                    <a:pt x="2106" y="2197"/>
                    <a:pt x="2105" y="2199"/>
                    <a:pt x="2105" y="2201"/>
                  </a:cubicBezTo>
                  <a:cubicBezTo>
                    <a:pt x="2104" y="2204"/>
                    <a:pt x="2104" y="2206"/>
                    <a:pt x="2104" y="2208"/>
                  </a:cubicBezTo>
                  <a:cubicBezTo>
                    <a:pt x="2104" y="2210"/>
                    <a:pt x="2104" y="2213"/>
                    <a:pt x="2103" y="2215"/>
                  </a:cubicBezTo>
                  <a:cubicBezTo>
                    <a:pt x="2103" y="2218"/>
                    <a:pt x="2102" y="2220"/>
                    <a:pt x="2101" y="2222"/>
                  </a:cubicBezTo>
                  <a:cubicBezTo>
                    <a:pt x="2101" y="2223"/>
                    <a:pt x="2101" y="2224"/>
                    <a:pt x="2100" y="2225"/>
                  </a:cubicBezTo>
                  <a:cubicBezTo>
                    <a:pt x="2100" y="2226"/>
                    <a:pt x="2099" y="2227"/>
                    <a:pt x="2098" y="2229"/>
                  </a:cubicBezTo>
                  <a:cubicBezTo>
                    <a:pt x="2096" y="2222"/>
                    <a:pt x="2094" y="2215"/>
                    <a:pt x="2094" y="2209"/>
                  </a:cubicBezTo>
                  <a:cubicBezTo>
                    <a:pt x="2094" y="2205"/>
                    <a:pt x="2094" y="2202"/>
                    <a:pt x="2095" y="2198"/>
                  </a:cubicBezTo>
                  <a:cubicBezTo>
                    <a:pt x="2096" y="2195"/>
                    <a:pt x="2097" y="2191"/>
                    <a:pt x="2098" y="2188"/>
                  </a:cubicBezTo>
                  <a:cubicBezTo>
                    <a:pt x="2099" y="2187"/>
                    <a:pt x="2100" y="2185"/>
                    <a:pt x="2101" y="2183"/>
                  </a:cubicBezTo>
                  <a:cubicBezTo>
                    <a:pt x="2102" y="2182"/>
                    <a:pt x="2103" y="2180"/>
                    <a:pt x="2104" y="2179"/>
                  </a:cubicBezTo>
                  <a:cubicBezTo>
                    <a:pt x="2105" y="2178"/>
                    <a:pt x="2106" y="2176"/>
                    <a:pt x="2107" y="2174"/>
                  </a:cubicBezTo>
                  <a:cubicBezTo>
                    <a:pt x="2108" y="2173"/>
                    <a:pt x="2109" y="2172"/>
                    <a:pt x="2111" y="2170"/>
                  </a:cubicBezTo>
                  <a:cubicBezTo>
                    <a:pt x="2112" y="2169"/>
                    <a:pt x="2113" y="2168"/>
                    <a:pt x="2114" y="2167"/>
                  </a:cubicBezTo>
                  <a:cubicBezTo>
                    <a:pt x="2115" y="2167"/>
                    <a:pt x="2115" y="2166"/>
                    <a:pt x="2116" y="2166"/>
                  </a:cubicBezTo>
                  <a:cubicBezTo>
                    <a:pt x="2116" y="2166"/>
                    <a:pt x="2116" y="2166"/>
                    <a:pt x="2395" y="1939"/>
                  </a:cubicBezTo>
                  <a:cubicBezTo>
                    <a:pt x="2396" y="1939"/>
                    <a:pt x="2396" y="1938"/>
                    <a:pt x="2397" y="1938"/>
                  </a:cubicBezTo>
                  <a:cubicBezTo>
                    <a:pt x="2398" y="1937"/>
                    <a:pt x="2399" y="1934"/>
                    <a:pt x="2401" y="1933"/>
                  </a:cubicBezTo>
                  <a:cubicBezTo>
                    <a:pt x="2402" y="1932"/>
                    <a:pt x="2403" y="1931"/>
                    <a:pt x="2404" y="1930"/>
                  </a:cubicBezTo>
                  <a:cubicBezTo>
                    <a:pt x="2405" y="1929"/>
                    <a:pt x="2406" y="1927"/>
                    <a:pt x="2407" y="1926"/>
                  </a:cubicBezTo>
                  <a:cubicBezTo>
                    <a:pt x="2408" y="1925"/>
                    <a:pt x="2409" y="1923"/>
                    <a:pt x="2410" y="1922"/>
                  </a:cubicBezTo>
                  <a:cubicBezTo>
                    <a:pt x="2411" y="1920"/>
                    <a:pt x="2412" y="1919"/>
                    <a:pt x="2413" y="1917"/>
                  </a:cubicBezTo>
                  <a:cubicBezTo>
                    <a:pt x="2417" y="1910"/>
                    <a:pt x="2419" y="1902"/>
                    <a:pt x="2419" y="1894"/>
                  </a:cubicBezTo>
                  <a:cubicBezTo>
                    <a:pt x="2419" y="1885"/>
                    <a:pt x="2417" y="1877"/>
                    <a:pt x="2413" y="1870"/>
                  </a:cubicBezTo>
                  <a:cubicBezTo>
                    <a:pt x="2412" y="1871"/>
                    <a:pt x="2410" y="1873"/>
                    <a:pt x="2410" y="1874"/>
                  </a:cubicBezTo>
                  <a:cubicBezTo>
                    <a:pt x="2408" y="1876"/>
                    <a:pt x="2407" y="1878"/>
                    <a:pt x="2407" y="1880"/>
                  </a:cubicBezTo>
                  <a:cubicBezTo>
                    <a:pt x="2405" y="1884"/>
                    <a:pt x="2404" y="1890"/>
                    <a:pt x="2404" y="1894"/>
                  </a:cubicBezTo>
                  <a:cubicBezTo>
                    <a:pt x="2404" y="1893"/>
                    <a:pt x="2404" y="1893"/>
                    <a:pt x="2404" y="1893"/>
                  </a:cubicBezTo>
                  <a:cubicBezTo>
                    <a:pt x="2404" y="1895"/>
                    <a:pt x="2404" y="1896"/>
                    <a:pt x="2404" y="1898"/>
                  </a:cubicBezTo>
                  <a:cubicBezTo>
                    <a:pt x="2404" y="1899"/>
                    <a:pt x="2404" y="1899"/>
                    <a:pt x="2403" y="1900"/>
                  </a:cubicBezTo>
                  <a:cubicBezTo>
                    <a:pt x="2403" y="1900"/>
                    <a:pt x="2403" y="1901"/>
                    <a:pt x="2403" y="1901"/>
                  </a:cubicBezTo>
                  <a:cubicBezTo>
                    <a:pt x="2403" y="1903"/>
                    <a:pt x="2402" y="1905"/>
                    <a:pt x="2401" y="1907"/>
                  </a:cubicBezTo>
                  <a:cubicBezTo>
                    <a:pt x="2401" y="1909"/>
                    <a:pt x="2400" y="1911"/>
                    <a:pt x="2398" y="1913"/>
                  </a:cubicBezTo>
                  <a:cubicBezTo>
                    <a:pt x="2398" y="1913"/>
                    <a:pt x="2398" y="1913"/>
                    <a:pt x="2398" y="1913"/>
                  </a:cubicBezTo>
                  <a:cubicBezTo>
                    <a:pt x="2398" y="1913"/>
                    <a:pt x="2398" y="1913"/>
                    <a:pt x="2398" y="1913"/>
                  </a:cubicBezTo>
                  <a:cubicBezTo>
                    <a:pt x="2396" y="1907"/>
                    <a:pt x="2394" y="1900"/>
                    <a:pt x="2394" y="1893"/>
                  </a:cubicBezTo>
                  <a:cubicBezTo>
                    <a:pt x="2394" y="1887"/>
                    <a:pt x="2396" y="1880"/>
                    <a:pt x="2398" y="1873"/>
                  </a:cubicBezTo>
                  <a:cubicBezTo>
                    <a:pt x="2398" y="1873"/>
                    <a:pt x="2398" y="1873"/>
                    <a:pt x="2398" y="1873"/>
                  </a:cubicBezTo>
                  <a:cubicBezTo>
                    <a:pt x="2398" y="1873"/>
                    <a:pt x="2398" y="1873"/>
                    <a:pt x="2398" y="1873"/>
                  </a:cubicBezTo>
                  <a:cubicBezTo>
                    <a:pt x="2399" y="1872"/>
                    <a:pt x="2400" y="1869"/>
                    <a:pt x="2401" y="1867"/>
                  </a:cubicBezTo>
                  <a:cubicBezTo>
                    <a:pt x="2402" y="1866"/>
                    <a:pt x="2403" y="1864"/>
                    <a:pt x="2404" y="1863"/>
                  </a:cubicBezTo>
                  <a:cubicBezTo>
                    <a:pt x="2405" y="1862"/>
                    <a:pt x="2406" y="1860"/>
                    <a:pt x="2407" y="1859"/>
                  </a:cubicBezTo>
                  <a:cubicBezTo>
                    <a:pt x="2408" y="1858"/>
                    <a:pt x="2409" y="1857"/>
                    <a:pt x="2411" y="1855"/>
                  </a:cubicBezTo>
                  <a:cubicBezTo>
                    <a:pt x="2412" y="1853"/>
                    <a:pt x="2413" y="1852"/>
                    <a:pt x="2414" y="1851"/>
                  </a:cubicBezTo>
                  <a:cubicBezTo>
                    <a:pt x="2415" y="1851"/>
                    <a:pt x="2415" y="1850"/>
                    <a:pt x="2416" y="1850"/>
                  </a:cubicBezTo>
                  <a:cubicBezTo>
                    <a:pt x="2696" y="1623"/>
                    <a:pt x="2696" y="1623"/>
                    <a:pt x="2696" y="1623"/>
                  </a:cubicBezTo>
                  <a:cubicBezTo>
                    <a:pt x="2697" y="1623"/>
                    <a:pt x="2697" y="1622"/>
                    <a:pt x="2698" y="1622"/>
                  </a:cubicBezTo>
                  <a:cubicBezTo>
                    <a:pt x="2698" y="1622"/>
                    <a:pt x="2699" y="1621"/>
                    <a:pt x="2699" y="1620"/>
                  </a:cubicBezTo>
                  <a:cubicBezTo>
                    <a:pt x="2700" y="1619"/>
                    <a:pt x="2701" y="1619"/>
                    <a:pt x="2702" y="1618"/>
                  </a:cubicBezTo>
                  <a:cubicBezTo>
                    <a:pt x="2702" y="1617"/>
                    <a:pt x="2703" y="1616"/>
                    <a:pt x="2704" y="1615"/>
                  </a:cubicBezTo>
                  <a:cubicBezTo>
                    <a:pt x="2705" y="1614"/>
                    <a:pt x="2706" y="1612"/>
                    <a:pt x="2707" y="1611"/>
                  </a:cubicBezTo>
                  <a:cubicBezTo>
                    <a:pt x="2708" y="1610"/>
                    <a:pt x="2709" y="1608"/>
                    <a:pt x="2710" y="1607"/>
                  </a:cubicBezTo>
                  <a:cubicBezTo>
                    <a:pt x="2711" y="1605"/>
                    <a:pt x="2712" y="1603"/>
                    <a:pt x="2713" y="1601"/>
                  </a:cubicBezTo>
                  <a:cubicBezTo>
                    <a:pt x="2717" y="1594"/>
                    <a:pt x="2719" y="1586"/>
                    <a:pt x="2719" y="1577"/>
                  </a:cubicBezTo>
                  <a:cubicBezTo>
                    <a:pt x="2719" y="1569"/>
                    <a:pt x="2717" y="1560"/>
                    <a:pt x="2713" y="1553"/>
                  </a:cubicBezTo>
                  <a:cubicBezTo>
                    <a:pt x="2712" y="1554"/>
                    <a:pt x="2711" y="1556"/>
                    <a:pt x="2711" y="1557"/>
                  </a:cubicBezTo>
                  <a:cubicBezTo>
                    <a:pt x="2709" y="1559"/>
                    <a:pt x="2708" y="1561"/>
                    <a:pt x="2708" y="1563"/>
                  </a:cubicBezTo>
                  <a:cubicBezTo>
                    <a:pt x="2706" y="1568"/>
                    <a:pt x="2705" y="1573"/>
                    <a:pt x="2705" y="1577"/>
                  </a:cubicBezTo>
                  <a:cubicBezTo>
                    <a:pt x="2705" y="1581"/>
                    <a:pt x="2704" y="1586"/>
                    <a:pt x="2702" y="1591"/>
                  </a:cubicBezTo>
                  <a:cubicBezTo>
                    <a:pt x="2702" y="1593"/>
                    <a:pt x="2701" y="1595"/>
                    <a:pt x="2699" y="1597"/>
                  </a:cubicBezTo>
                  <a:cubicBezTo>
                    <a:pt x="2699" y="1597"/>
                    <a:pt x="2699" y="1597"/>
                    <a:pt x="2699" y="1597"/>
                  </a:cubicBezTo>
                  <a:cubicBezTo>
                    <a:pt x="2699" y="1597"/>
                    <a:pt x="2698" y="1597"/>
                    <a:pt x="2698" y="1597"/>
                  </a:cubicBezTo>
                  <a:cubicBezTo>
                    <a:pt x="2696" y="1591"/>
                    <a:pt x="2694" y="1583"/>
                    <a:pt x="2694" y="1577"/>
                  </a:cubicBezTo>
                  <a:cubicBezTo>
                    <a:pt x="2694" y="1571"/>
                    <a:pt x="2696" y="1564"/>
                    <a:pt x="2698" y="1557"/>
                  </a:cubicBezTo>
                  <a:cubicBezTo>
                    <a:pt x="2699" y="1556"/>
                    <a:pt x="2700" y="1554"/>
                    <a:pt x="2701" y="1552"/>
                  </a:cubicBezTo>
                  <a:cubicBezTo>
                    <a:pt x="2702" y="1551"/>
                    <a:pt x="2703" y="1549"/>
                    <a:pt x="2704" y="1548"/>
                  </a:cubicBezTo>
                  <a:cubicBezTo>
                    <a:pt x="2705" y="1547"/>
                    <a:pt x="2706" y="1545"/>
                    <a:pt x="2707" y="1544"/>
                  </a:cubicBezTo>
                  <a:cubicBezTo>
                    <a:pt x="2708" y="1542"/>
                    <a:pt x="2709" y="1541"/>
                    <a:pt x="2711" y="1539"/>
                  </a:cubicBezTo>
                  <a:cubicBezTo>
                    <a:pt x="2712" y="1538"/>
                    <a:pt x="2713" y="1537"/>
                    <a:pt x="2714" y="1536"/>
                  </a:cubicBezTo>
                  <a:cubicBezTo>
                    <a:pt x="2714" y="1536"/>
                    <a:pt x="2714" y="1536"/>
                    <a:pt x="2714" y="1536"/>
                  </a:cubicBezTo>
                  <a:cubicBezTo>
                    <a:pt x="2715" y="1536"/>
                    <a:pt x="2715" y="1536"/>
                    <a:pt x="2715" y="1536"/>
                  </a:cubicBezTo>
                  <a:cubicBezTo>
                    <a:pt x="2716" y="1536"/>
                    <a:pt x="2716" y="1535"/>
                    <a:pt x="2717" y="1535"/>
                  </a:cubicBezTo>
                  <a:cubicBezTo>
                    <a:pt x="2727" y="1527"/>
                    <a:pt x="2736" y="1519"/>
                    <a:pt x="2746" y="1511"/>
                  </a:cubicBezTo>
                  <a:cubicBezTo>
                    <a:pt x="2778" y="1485"/>
                    <a:pt x="2848" y="1428"/>
                    <a:pt x="2996" y="1308"/>
                  </a:cubicBezTo>
                  <a:cubicBezTo>
                    <a:pt x="2997" y="1308"/>
                    <a:pt x="2997" y="1307"/>
                    <a:pt x="2998" y="1307"/>
                  </a:cubicBezTo>
                  <a:cubicBezTo>
                    <a:pt x="2999" y="1306"/>
                    <a:pt x="3000" y="1304"/>
                    <a:pt x="3002" y="1303"/>
                  </a:cubicBezTo>
                  <a:cubicBezTo>
                    <a:pt x="3003" y="1302"/>
                    <a:pt x="3004" y="1301"/>
                    <a:pt x="3005" y="1300"/>
                  </a:cubicBezTo>
                  <a:cubicBezTo>
                    <a:pt x="3006" y="1299"/>
                    <a:pt x="3007" y="1296"/>
                    <a:pt x="3008" y="1295"/>
                  </a:cubicBezTo>
                  <a:cubicBezTo>
                    <a:pt x="3009" y="1294"/>
                    <a:pt x="3010" y="1292"/>
                    <a:pt x="3011" y="1291"/>
                  </a:cubicBezTo>
                  <a:cubicBezTo>
                    <a:pt x="3012" y="1289"/>
                    <a:pt x="3013" y="1288"/>
                    <a:pt x="3014" y="1286"/>
                  </a:cubicBezTo>
                  <a:cubicBezTo>
                    <a:pt x="3018" y="1279"/>
                    <a:pt x="3020" y="1270"/>
                    <a:pt x="3020" y="1262"/>
                  </a:cubicBezTo>
                  <a:cubicBezTo>
                    <a:pt x="3020" y="1253"/>
                    <a:pt x="3018" y="1245"/>
                    <a:pt x="3014" y="1238"/>
                  </a:cubicBezTo>
                  <a:cubicBezTo>
                    <a:pt x="3013" y="1239"/>
                    <a:pt x="3011" y="1241"/>
                    <a:pt x="3011" y="1242"/>
                  </a:cubicBezTo>
                  <a:cubicBezTo>
                    <a:pt x="3009" y="1244"/>
                    <a:pt x="3008" y="1246"/>
                    <a:pt x="3008" y="1248"/>
                  </a:cubicBezTo>
                  <a:cubicBezTo>
                    <a:pt x="3006" y="1252"/>
                    <a:pt x="3005" y="1257"/>
                    <a:pt x="3005" y="1262"/>
                  </a:cubicBezTo>
                  <a:cubicBezTo>
                    <a:pt x="3005" y="1266"/>
                    <a:pt x="3004" y="1271"/>
                    <a:pt x="3002" y="1275"/>
                  </a:cubicBezTo>
                  <a:cubicBezTo>
                    <a:pt x="3002" y="1277"/>
                    <a:pt x="3001" y="1279"/>
                    <a:pt x="2999" y="1282"/>
                  </a:cubicBezTo>
                  <a:cubicBezTo>
                    <a:pt x="2999" y="1281"/>
                    <a:pt x="2999" y="1281"/>
                    <a:pt x="2999" y="1281"/>
                  </a:cubicBezTo>
                  <a:cubicBezTo>
                    <a:pt x="2999" y="1281"/>
                    <a:pt x="2999" y="1282"/>
                    <a:pt x="2999" y="1282"/>
                  </a:cubicBezTo>
                  <a:cubicBezTo>
                    <a:pt x="2997" y="1275"/>
                    <a:pt x="2995" y="1268"/>
                    <a:pt x="2995" y="1262"/>
                  </a:cubicBezTo>
                  <a:cubicBezTo>
                    <a:pt x="2995" y="1255"/>
                    <a:pt x="2997" y="1248"/>
                    <a:pt x="2999" y="1242"/>
                  </a:cubicBezTo>
                  <a:cubicBezTo>
                    <a:pt x="3000" y="1241"/>
                    <a:pt x="3001" y="1239"/>
                    <a:pt x="3002" y="1237"/>
                  </a:cubicBezTo>
                  <a:cubicBezTo>
                    <a:pt x="3003" y="1235"/>
                    <a:pt x="3004" y="1233"/>
                    <a:pt x="3005" y="1232"/>
                  </a:cubicBezTo>
                  <a:cubicBezTo>
                    <a:pt x="3006" y="1231"/>
                    <a:pt x="3007" y="1229"/>
                    <a:pt x="3008" y="1228"/>
                  </a:cubicBezTo>
                  <a:cubicBezTo>
                    <a:pt x="3009" y="1227"/>
                    <a:pt x="3010" y="1226"/>
                    <a:pt x="3012" y="1224"/>
                  </a:cubicBezTo>
                  <a:cubicBezTo>
                    <a:pt x="3013" y="1223"/>
                    <a:pt x="3014" y="1222"/>
                    <a:pt x="3015" y="1221"/>
                  </a:cubicBezTo>
                  <a:cubicBezTo>
                    <a:pt x="3016" y="1221"/>
                    <a:pt x="3016" y="1220"/>
                    <a:pt x="3017" y="1220"/>
                  </a:cubicBezTo>
                  <a:cubicBezTo>
                    <a:pt x="3017" y="1220"/>
                    <a:pt x="3017" y="1220"/>
                    <a:pt x="3296" y="993"/>
                  </a:cubicBezTo>
                  <a:cubicBezTo>
                    <a:pt x="3297" y="993"/>
                    <a:pt x="3297" y="991"/>
                    <a:pt x="3298" y="991"/>
                  </a:cubicBezTo>
                  <a:cubicBezTo>
                    <a:pt x="3299" y="990"/>
                    <a:pt x="3300" y="988"/>
                    <a:pt x="3302" y="987"/>
                  </a:cubicBezTo>
                  <a:cubicBezTo>
                    <a:pt x="3303" y="986"/>
                    <a:pt x="3304" y="985"/>
                    <a:pt x="3305" y="984"/>
                  </a:cubicBezTo>
                  <a:cubicBezTo>
                    <a:pt x="3306" y="983"/>
                    <a:pt x="3307" y="981"/>
                    <a:pt x="3308" y="980"/>
                  </a:cubicBezTo>
                  <a:cubicBezTo>
                    <a:pt x="3309" y="979"/>
                    <a:pt x="3310" y="977"/>
                    <a:pt x="3311" y="976"/>
                  </a:cubicBezTo>
                  <a:cubicBezTo>
                    <a:pt x="3312" y="974"/>
                    <a:pt x="3313" y="973"/>
                    <a:pt x="3314" y="970"/>
                  </a:cubicBezTo>
                  <a:cubicBezTo>
                    <a:pt x="3318" y="963"/>
                    <a:pt x="3320" y="955"/>
                    <a:pt x="3320" y="946"/>
                  </a:cubicBezTo>
                  <a:cubicBezTo>
                    <a:pt x="3320" y="938"/>
                    <a:pt x="3318" y="930"/>
                    <a:pt x="3314" y="922"/>
                  </a:cubicBezTo>
                  <a:cubicBezTo>
                    <a:pt x="3313" y="924"/>
                    <a:pt x="3311" y="925"/>
                    <a:pt x="3311" y="926"/>
                  </a:cubicBezTo>
                  <a:cubicBezTo>
                    <a:pt x="3309" y="928"/>
                    <a:pt x="3308" y="930"/>
                    <a:pt x="3308" y="932"/>
                  </a:cubicBezTo>
                  <a:cubicBezTo>
                    <a:pt x="3306" y="937"/>
                    <a:pt x="3305" y="942"/>
                    <a:pt x="3305" y="946"/>
                  </a:cubicBezTo>
                  <a:cubicBezTo>
                    <a:pt x="3305" y="950"/>
                    <a:pt x="3304" y="956"/>
                    <a:pt x="3302" y="960"/>
                  </a:cubicBezTo>
                  <a:cubicBezTo>
                    <a:pt x="3302" y="962"/>
                    <a:pt x="3301" y="964"/>
                    <a:pt x="3299" y="966"/>
                  </a:cubicBezTo>
                  <a:cubicBezTo>
                    <a:pt x="3299" y="966"/>
                    <a:pt x="3299" y="966"/>
                    <a:pt x="3299" y="966"/>
                  </a:cubicBezTo>
                  <a:cubicBezTo>
                    <a:pt x="3299" y="966"/>
                    <a:pt x="3299" y="966"/>
                    <a:pt x="3299" y="966"/>
                  </a:cubicBezTo>
                  <a:cubicBezTo>
                    <a:pt x="3297" y="960"/>
                    <a:pt x="3295" y="953"/>
                    <a:pt x="3295" y="946"/>
                  </a:cubicBezTo>
                  <a:cubicBezTo>
                    <a:pt x="3295" y="940"/>
                    <a:pt x="3297" y="933"/>
                    <a:pt x="3299" y="926"/>
                  </a:cubicBezTo>
                  <a:cubicBezTo>
                    <a:pt x="3300" y="925"/>
                    <a:pt x="3301" y="923"/>
                    <a:pt x="3302" y="921"/>
                  </a:cubicBezTo>
                  <a:cubicBezTo>
                    <a:pt x="3303" y="920"/>
                    <a:pt x="3304" y="918"/>
                    <a:pt x="3305" y="917"/>
                  </a:cubicBezTo>
                  <a:cubicBezTo>
                    <a:pt x="3306" y="916"/>
                    <a:pt x="3307" y="914"/>
                    <a:pt x="3308" y="913"/>
                  </a:cubicBezTo>
                  <a:cubicBezTo>
                    <a:pt x="3309" y="912"/>
                    <a:pt x="3310" y="911"/>
                    <a:pt x="3312" y="908"/>
                  </a:cubicBezTo>
                  <a:cubicBezTo>
                    <a:pt x="3313" y="907"/>
                    <a:pt x="3314" y="906"/>
                    <a:pt x="3315" y="905"/>
                  </a:cubicBezTo>
                  <a:cubicBezTo>
                    <a:pt x="3316" y="905"/>
                    <a:pt x="3316" y="904"/>
                    <a:pt x="3317" y="904"/>
                  </a:cubicBezTo>
                  <a:cubicBezTo>
                    <a:pt x="3317" y="904"/>
                    <a:pt x="3317" y="904"/>
                    <a:pt x="3596" y="677"/>
                  </a:cubicBezTo>
                  <a:cubicBezTo>
                    <a:pt x="3597" y="677"/>
                    <a:pt x="3597" y="676"/>
                    <a:pt x="3598" y="676"/>
                  </a:cubicBezTo>
                  <a:cubicBezTo>
                    <a:pt x="3599" y="675"/>
                    <a:pt x="3600" y="673"/>
                    <a:pt x="3602" y="672"/>
                  </a:cubicBezTo>
                  <a:cubicBezTo>
                    <a:pt x="3603" y="671"/>
                    <a:pt x="3604" y="670"/>
                    <a:pt x="3605" y="669"/>
                  </a:cubicBezTo>
                  <a:cubicBezTo>
                    <a:pt x="3606" y="668"/>
                    <a:pt x="3607" y="666"/>
                    <a:pt x="3608" y="664"/>
                  </a:cubicBezTo>
                  <a:cubicBezTo>
                    <a:pt x="3609" y="663"/>
                    <a:pt x="3610" y="661"/>
                    <a:pt x="3611" y="660"/>
                  </a:cubicBezTo>
                  <a:cubicBezTo>
                    <a:pt x="3612" y="658"/>
                    <a:pt x="3613" y="657"/>
                    <a:pt x="3614" y="655"/>
                  </a:cubicBezTo>
                  <a:cubicBezTo>
                    <a:pt x="3618" y="648"/>
                    <a:pt x="3620" y="639"/>
                    <a:pt x="3620" y="631"/>
                  </a:cubicBezTo>
                  <a:cubicBezTo>
                    <a:pt x="3620" y="623"/>
                    <a:pt x="3618" y="614"/>
                    <a:pt x="3614" y="607"/>
                  </a:cubicBezTo>
                  <a:cubicBezTo>
                    <a:pt x="3613" y="608"/>
                    <a:pt x="3612" y="610"/>
                    <a:pt x="3612" y="611"/>
                  </a:cubicBezTo>
                  <a:cubicBezTo>
                    <a:pt x="3610" y="613"/>
                    <a:pt x="3609" y="615"/>
                    <a:pt x="3609" y="617"/>
                  </a:cubicBezTo>
                  <a:cubicBezTo>
                    <a:pt x="3607" y="621"/>
                    <a:pt x="3606" y="627"/>
                    <a:pt x="3606" y="631"/>
                  </a:cubicBezTo>
                  <a:cubicBezTo>
                    <a:pt x="3606" y="635"/>
                    <a:pt x="3605" y="640"/>
                    <a:pt x="3603" y="644"/>
                  </a:cubicBezTo>
                  <a:cubicBezTo>
                    <a:pt x="3603" y="647"/>
                    <a:pt x="3602" y="649"/>
                    <a:pt x="3600" y="651"/>
                  </a:cubicBezTo>
                  <a:cubicBezTo>
                    <a:pt x="3600" y="651"/>
                    <a:pt x="3600" y="650"/>
                    <a:pt x="3600" y="650"/>
                  </a:cubicBezTo>
                  <a:cubicBezTo>
                    <a:pt x="3599" y="650"/>
                    <a:pt x="3599" y="651"/>
                    <a:pt x="3599" y="651"/>
                  </a:cubicBezTo>
                  <a:cubicBezTo>
                    <a:pt x="3597" y="645"/>
                    <a:pt x="3595" y="637"/>
                    <a:pt x="3595" y="631"/>
                  </a:cubicBezTo>
                  <a:cubicBezTo>
                    <a:pt x="3595" y="625"/>
                    <a:pt x="3597" y="617"/>
                    <a:pt x="3599" y="611"/>
                  </a:cubicBezTo>
                  <a:cubicBezTo>
                    <a:pt x="3600" y="610"/>
                    <a:pt x="3601" y="608"/>
                    <a:pt x="3602" y="606"/>
                  </a:cubicBezTo>
                  <a:cubicBezTo>
                    <a:pt x="3603" y="605"/>
                    <a:pt x="3604" y="602"/>
                    <a:pt x="3605" y="601"/>
                  </a:cubicBezTo>
                  <a:cubicBezTo>
                    <a:pt x="3606" y="600"/>
                    <a:pt x="3607" y="598"/>
                    <a:pt x="3608" y="597"/>
                  </a:cubicBezTo>
                  <a:cubicBezTo>
                    <a:pt x="3609" y="596"/>
                    <a:pt x="3610" y="595"/>
                    <a:pt x="3612" y="593"/>
                  </a:cubicBezTo>
                  <a:cubicBezTo>
                    <a:pt x="3613" y="592"/>
                    <a:pt x="3614" y="591"/>
                    <a:pt x="3615" y="590"/>
                  </a:cubicBezTo>
                  <a:cubicBezTo>
                    <a:pt x="3616" y="590"/>
                    <a:pt x="3616" y="589"/>
                    <a:pt x="3617" y="589"/>
                  </a:cubicBezTo>
                  <a:cubicBezTo>
                    <a:pt x="3617" y="589"/>
                    <a:pt x="3617" y="589"/>
                    <a:pt x="3896" y="362"/>
                  </a:cubicBezTo>
                  <a:cubicBezTo>
                    <a:pt x="3897" y="362"/>
                    <a:pt x="3897" y="361"/>
                    <a:pt x="3898" y="361"/>
                  </a:cubicBezTo>
                  <a:cubicBezTo>
                    <a:pt x="3899" y="360"/>
                    <a:pt x="3900" y="357"/>
                    <a:pt x="3902" y="356"/>
                  </a:cubicBezTo>
                  <a:cubicBezTo>
                    <a:pt x="3903" y="355"/>
                    <a:pt x="3904" y="354"/>
                    <a:pt x="3905" y="353"/>
                  </a:cubicBezTo>
                  <a:cubicBezTo>
                    <a:pt x="3906" y="352"/>
                    <a:pt x="3907" y="350"/>
                    <a:pt x="3908" y="349"/>
                  </a:cubicBezTo>
                  <a:cubicBezTo>
                    <a:pt x="3909" y="348"/>
                    <a:pt x="3910" y="346"/>
                    <a:pt x="3911" y="345"/>
                  </a:cubicBezTo>
                  <a:cubicBezTo>
                    <a:pt x="3912" y="343"/>
                    <a:pt x="3913" y="342"/>
                    <a:pt x="3914" y="340"/>
                  </a:cubicBezTo>
                  <a:cubicBezTo>
                    <a:pt x="3918" y="332"/>
                    <a:pt x="3920" y="324"/>
                    <a:pt x="3920" y="315"/>
                  </a:cubicBezTo>
                  <a:cubicBezTo>
                    <a:pt x="3920" y="307"/>
                    <a:pt x="3918" y="299"/>
                    <a:pt x="3914" y="292"/>
                  </a:cubicBezTo>
                  <a:cubicBezTo>
                    <a:pt x="3913" y="293"/>
                    <a:pt x="3912" y="295"/>
                    <a:pt x="3912" y="295"/>
                  </a:cubicBezTo>
                  <a:cubicBezTo>
                    <a:pt x="3910" y="297"/>
                    <a:pt x="3909" y="300"/>
                    <a:pt x="3909" y="302"/>
                  </a:cubicBezTo>
                  <a:cubicBezTo>
                    <a:pt x="3907" y="306"/>
                    <a:pt x="3906" y="311"/>
                    <a:pt x="3906" y="315"/>
                  </a:cubicBezTo>
                  <a:cubicBezTo>
                    <a:pt x="3906" y="320"/>
                    <a:pt x="3905" y="325"/>
                    <a:pt x="3903" y="329"/>
                  </a:cubicBezTo>
                  <a:cubicBezTo>
                    <a:pt x="3903" y="331"/>
                    <a:pt x="3902" y="333"/>
                    <a:pt x="3900" y="335"/>
                  </a:cubicBezTo>
                  <a:cubicBezTo>
                    <a:pt x="3900" y="335"/>
                    <a:pt x="3900" y="335"/>
                    <a:pt x="3900" y="334"/>
                  </a:cubicBezTo>
                  <a:cubicBezTo>
                    <a:pt x="3900" y="335"/>
                    <a:pt x="3899" y="335"/>
                    <a:pt x="3899" y="335"/>
                  </a:cubicBezTo>
                  <a:cubicBezTo>
                    <a:pt x="3897" y="329"/>
                    <a:pt x="3895" y="322"/>
                    <a:pt x="3895" y="315"/>
                  </a:cubicBezTo>
                  <a:cubicBezTo>
                    <a:pt x="3895" y="309"/>
                    <a:pt x="3897" y="302"/>
                    <a:pt x="3899" y="295"/>
                  </a:cubicBezTo>
                  <a:cubicBezTo>
                    <a:pt x="3900" y="294"/>
                    <a:pt x="3901" y="292"/>
                    <a:pt x="3902" y="290"/>
                  </a:cubicBezTo>
                  <a:cubicBezTo>
                    <a:pt x="3903" y="289"/>
                    <a:pt x="3904" y="287"/>
                    <a:pt x="3905" y="286"/>
                  </a:cubicBezTo>
                  <a:cubicBezTo>
                    <a:pt x="3906" y="285"/>
                    <a:pt x="3907" y="283"/>
                    <a:pt x="3908" y="282"/>
                  </a:cubicBezTo>
                  <a:cubicBezTo>
                    <a:pt x="3909" y="281"/>
                    <a:pt x="3910" y="280"/>
                    <a:pt x="3912" y="278"/>
                  </a:cubicBezTo>
                  <a:cubicBezTo>
                    <a:pt x="3913" y="276"/>
                    <a:pt x="3914" y="275"/>
                    <a:pt x="3915" y="274"/>
                  </a:cubicBezTo>
                  <a:cubicBezTo>
                    <a:pt x="3916" y="274"/>
                    <a:pt x="3916" y="273"/>
                    <a:pt x="3917" y="273"/>
                  </a:cubicBezTo>
                  <a:cubicBezTo>
                    <a:pt x="3917" y="273"/>
                    <a:pt x="3917" y="273"/>
                    <a:pt x="4196" y="46"/>
                  </a:cubicBezTo>
                  <a:cubicBezTo>
                    <a:pt x="4197" y="46"/>
                    <a:pt x="4197" y="45"/>
                    <a:pt x="4198" y="45"/>
                  </a:cubicBezTo>
                  <a:cubicBezTo>
                    <a:pt x="4199" y="44"/>
                    <a:pt x="4200" y="42"/>
                    <a:pt x="4202" y="41"/>
                  </a:cubicBezTo>
                  <a:cubicBezTo>
                    <a:pt x="4203" y="40"/>
                    <a:pt x="4204" y="39"/>
                    <a:pt x="4205" y="38"/>
                  </a:cubicBezTo>
                  <a:cubicBezTo>
                    <a:pt x="4206" y="37"/>
                    <a:pt x="4207" y="35"/>
                    <a:pt x="4208" y="34"/>
                  </a:cubicBezTo>
                  <a:cubicBezTo>
                    <a:pt x="4209" y="33"/>
                    <a:pt x="4210" y="30"/>
                    <a:pt x="4211" y="29"/>
                  </a:cubicBezTo>
                  <a:cubicBezTo>
                    <a:pt x="4212" y="27"/>
                    <a:pt x="4213" y="26"/>
                    <a:pt x="4214" y="24"/>
                  </a:cubicBezTo>
                  <a:cubicBezTo>
                    <a:pt x="4218" y="17"/>
                    <a:pt x="4220" y="8"/>
                    <a:pt x="4220" y="0"/>
                  </a:cubicBezTo>
                  <a:cubicBezTo>
                    <a:pt x="4217" y="0"/>
                    <a:pt x="4217" y="0"/>
                    <a:pt x="4217" y="0"/>
                  </a:cubicBezTo>
                  <a:cubicBezTo>
                    <a:pt x="4212" y="0"/>
                    <a:pt x="4212" y="0"/>
                    <a:pt x="4212" y="0"/>
                  </a:cubicBezTo>
                  <a:cubicBezTo>
                    <a:pt x="4209" y="0"/>
                    <a:pt x="4208" y="0"/>
                    <a:pt x="4207" y="0"/>
                  </a:cubicBezTo>
                  <a:cubicBezTo>
                    <a:pt x="4207" y="3"/>
                    <a:pt x="4206" y="7"/>
                    <a:pt x="4204" y="11"/>
                  </a:cubicBezTo>
                  <a:cubicBezTo>
                    <a:pt x="4204" y="12"/>
                    <a:pt x="4204" y="13"/>
                    <a:pt x="4204" y="14"/>
                  </a:cubicBezTo>
                  <a:cubicBezTo>
                    <a:pt x="4204" y="16"/>
                    <a:pt x="4203" y="18"/>
                    <a:pt x="4201" y="20"/>
                  </a:cubicBezTo>
                  <a:cubicBezTo>
                    <a:pt x="4200" y="20"/>
                    <a:pt x="4200" y="19"/>
                    <a:pt x="4200" y="19"/>
                  </a:cubicBezTo>
                  <a:cubicBezTo>
                    <a:pt x="4200" y="19"/>
                    <a:pt x="4200" y="19"/>
                    <a:pt x="4200" y="19"/>
                  </a:cubicBezTo>
                  <a:cubicBezTo>
                    <a:pt x="4198" y="13"/>
                    <a:pt x="4195" y="6"/>
                    <a:pt x="4195" y="0"/>
                  </a:cubicBezTo>
                  <a:cubicBezTo>
                    <a:pt x="4192" y="0"/>
                    <a:pt x="4192" y="0"/>
                    <a:pt x="4192" y="0"/>
                  </a:cubicBezTo>
                  <a:cubicBezTo>
                    <a:pt x="4187" y="0"/>
                    <a:pt x="4187" y="0"/>
                    <a:pt x="4187" y="0"/>
                  </a:cubicBezTo>
                  <a:cubicBezTo>
                    <a:pt x="4182" y="0"/>
                    <a:pt x="4182" y="0"/>
                    <a:pt x="4182" y="0"/>
                  </a:cubicBezTo>
                  <a:cubicBezTo>
                    <a:pt x="4182" y="12"/>
                    <a:pt x="4186" y="22"/>
                    <a:pt x="4191" y="33"/>
                  </a:cubicBezTo>
                  <a:cubicBezTo>
                    <a:pt x="4191" y="33"/>
                    <a:pt x="4189" y="34"/>
                    <a:pt x="4189" y="34"/>
                  </a:cubicBezTo>
                  <a:cubicBezTo>
                    <a:pt x="3909" y="261"/>
                    <a:pt x="3909" y="261"/>
                    <a:pt x="3909" y="261"/>
                  </a:cubicBezTo>
                  <a:cubicBezTo>
                    <a:pt x="3908" y="262"/>
                    <a:pt x="3907" y="263"/>
                    <a:pt x="3906" y="264"/>
                  </a:cubicBezTo>
                  <a:cubicBezTo>
                    <a:pt x="3905" y="263"/>
                    <a:pt x="3904" y="262"/>
                    <a:pt x="3903" y="261"/>
                  </a:cubicBezTo>
                  <a:cubicBezTo>
                    <a:pt x="3624" y="34"/>
                    <a:pt x="3624" y="34"/>
                    <a:pt x="3624" y="34"/>
                  </a:cubicBezTo>
                  <a:cubicBezTo>
                    <a:pt x="3623" y="34"/>
                    <a:pt x="3622" y="33"/>
                    <a:pt x="3622" y="33"/>
                  </a:cubicBezTo>
                  <a:cubicBezTo>
                    <a:pt x="3621" y="34"/>
                    <a:pt x="3620" y="35"/>
                    <a:pt x="3619" y="37"/>
                  </a:cubicBezTo>
                  <a:cubicBezTo>
                    <a:pt x="3618" y="38"/>
                    <a:pt x="3617" y="39"/>
                    <a:pt x="3616" y="41"/>
                  </a:cubicBezTo>
                  <a:cubicBezTo>
                    <a:pt x="3615" y="42"/>
                    <a:pt x="3614" y="43"/>
                    <a:pt x="3613" y="45"/>
                  </a:cubicBezTo>
                  <a:cubicBezTo>
                    <a:pt x="3614" y="45"/>
                    <a:pt x="3614" y="46"/>
                    <a:pt x="3615" y="46"/>
                  </a:cubicBezTo>
                  <a:cubicBezTo>
                    <a:pt x="3894" y="273"/>
                    <a:pt x="3894" y="273"/>
                    <a:pt x="3894" y="273"/>
                  </a:cubicBezTo>
                  <a:cubicBezTo>
                    <a:pt x="3895" y="273"/>
                    <a:pt x="3895" y="274"/>
                    <a:pt x="3896" y="274"/>
                  </a:cubicBezTo>
                  <a:cubicBezTo>
                    <a:pt x="3895" y="276"/>
                    <a:pt x="3894" y="278"/>
                    <a:pt x="3893" y="279"/>
                  </a:cubicBezTo>
                  <a:cubicBezTo>
                    <a:pt x="3892" y="281"/>
                    <a:pt x="3891" y="282"/>
                    <a:pt x="3890" y="283"/>
                  </a:cubicBezTo>
                  <a:cubicBezTo>
                    <a:pt x="3885" y="293"/>
                    <a:pt x="3882" y="304"/>
                    <a:pt x="3882" y="315"/>
                  </a:cubicBezTo>
                  <a:cubicBezTo>
                    <a:pt x="3882" y="327"/>
                    <a:pt x="3885" y="337"/>
                    <a:pt x="3890" y="348"/>
                  </a:cubicBezTo>
                  <a:cubicBezTo>
                    <a:pt x="3890" y="348"/>
                    <a:pt x="3889" y="349"/>
                    <a:pt x="3888" y="349"/>
                  </a:cubicBezTo>
                  <a:cubicBezTo>
                    <a:pt x="3609" y="576"/>
                    <a:pt x="3609" y="576"/>
                    <a:pt x="3609" y="576"/>
                  </a:cubicBezTo>
                  <a:cubicBezTo>
                    <a:pt x="3608" y="577"/>
                    <a:pt x="3607" y="578"/>
                    <a:pt x="3606" y="579"/>
                  </a:cubicBezTo>
                  <a:cubicBezTo>
                    <a:pt x="3605" y="578"/>
                    <a:pt x="3604" y="577"/>
                    <a:pt x="3603" y="576"/>
                  </a:cubicBezTo>
                  <a:cubicBezTo>
                    <a:pt x="3323" y="349"/>
                    <a:pt x="3323" y="349"/>
                    <a:pt x="3323" y="349"/>
                  </a:cubicBezTo>
                  <a:cubicBezTo>
                    <a:pt x="3322" y="349"/>
                    <a:pt x="3321" y="348"/>
                    <a:pt x="3321" y="348"/>
                  </a:cubicBezTo>
                  <a:cubicBezTo>
                    <a:pt x="3320" y="349"/>
                    <a:pt x="3319" y="350"/>
                    <a:pt x="3318" y="352"/>
                  </a:cubicBezTo>
                  <a:cubicBezTo>
                    <a:pt x="3317" y="353"/>
                    <a:pt x="3316" y="354"/>
                    <a:pt x="3315" y="356"/>
                  </a:cubicBezTo>
                  <a:cubicBezTo>
                    <a:pt x="3314" y="357"/>
                    <a:pt x="3313" y="358"/>
                    <a:pt x="3312" y="361"/>
                  </a:cubicBezTo>
                  <a:cubicBezTo>
                    <a:pt x="3313" y="361"/>
                    <a:pt x="3313" y="362"/>
                    <a:pt x="3314" y="362"/>
                  </a:cubicBezTo>
                  <a:cubicBezTo>
                    <a:pt x="3594" y="589"/>
                    <a:pt x="3594" y="589"/>
                    <a:pt x="3594" y="589"/>
                  </a:cubicBezTo>
                  <a:cubicBezTo>
                    <a:pt x="3595" y="589"/>
                    <a:pt x="3595" y="590"/>
                    <a:pt x="3596" y="590"/>
                  </a:cubicBezTo>
                  <a:cubicBezTo>
                    <a:pt x="3595" y="592"/>
                    <a:pt x="3594" y="593"/>
                    <a:pt x="3593" y="594"/>
                  </a:cubicBezTo>
                  <a:cubicBezTo>
                    <a:pt x="3592" y="596"/>
                    <a:pt x="3591" y="597"/>
                    <a:pt x="3590" y="598"/>
                  </a:cubicBezTo>
                  <a:cubicBezTo>
                    <a:pt x="3585" y="609"/>
                    <a:pt x="3582" y="619"/>
                    <a:pt x="3582" y="631"/>
                  </a:cubicBezTo>
                  <a:cubicBezTo>
                    <a:pt x="3582" y="642"/>
                    <a:pt x="3585" y="653"/>
                    <a:pt x="3590" y="663"/>
                  </a:cubicBezTo>
                  <a:cubicBezTo>
                    <a:pt x="3590" y="663"/>
                    <a:pt x="3589" y="664"/>
                    <a:pt x="3588" y="664"/>
                  </a:cubicBezTo>
                  <a:cubicBezTo>
                    <a:pt x="3308" y="891"/>
                    <a:pt x="3308" y="891"/>
                    <a:pt x="3308" y="891"/>
                  </a:cubicBezTo>
                  <a:cubicBezTo>
                    <a:pt x="3307" y="893"/>
                    <a:pt x="3306" y="894"/>
                    <a:pt x="3305" y="895"/>
                  </a:cubicBezTo>
                  <a:cubicBezTo>
                    <a:pt x="3304" y="894"/>
                    <a:pt x="3303" y="893"/>
                    <a:pt x="3302" y="891"/>
                  </a:cubicBezTo>
                  <a:cubicBezTo>
                    <a:pt x="3023" y="664"/>
                    <a:pt x="3023" y="664"/>
                    <a:pt x="3023" y="664"/>
                  </a:cubicBezTo>
                  <a:cubicBezTo>
                    <a:pt x="3022" y="664"/>
                    <a:pt x="3021" y="663"/>
                    <a:pt x="3021" y="663"/>
                  </a:cubicBezTo>
                  <a:cubicBezTo>
                    <a:pt x="3020" y="664"/>
                    <a:pt x="3019" y="665"/>
                    <a:pt x="3018" y="668"/>
                  </a:cubicBezTo>
                  <a:cubicBezTo>
                    <a:pt x="3017" y="669"/>
                    <a:pt x="3016" y="670"/>
                    <a:pt x="3015" y="672"/>
                  </a:cubicBezTo>
                  <a:cubicBezTo>
                    <a:pt x="3014" y="673"/>
                    <a:pt x="3013" y="674"/>
                    <a:pt x="3012" y="676"/>
                  </a:cubicBezTo>
                  <a:cubicBezTo>
                    <a:pt x="3013" y="676"/>
                    <a:pt x="3013" y="677"/>
                    <a:pt x="3014" y="677"/>
                  </a:cubicBezTo>
                  <a:cubicBezTo>
                    <a:pt x="3293" y="904"/>
                    <a:pt x="3293" y="904"/>
                    <a:pt x="3293" y="904"/>
                  </a:cubicBezTo>
                  <a:cubicBezTo>
                    <a:pt x="3294" y="904"/>
                    <a:pt x="3294" y="905"/>
                    <a:pt x="3295" y="905"/>
                  </a:cubicBezTo>
                  <a:cubicBezTo>
                    <a:pt x="3294" y="907"/>
                    <a:pt x="3293" y="908"/>
                    <a:pt x="3292" y="909"/>
                  </a:cubicBezTo>
                  <a:cubicBezTo>
                    <a:pt x="3291" y="911"/>
                    <a:pt x="3290" y="913"/>
                    <a:pt x="3289" y="914"/>
                  </a:cubicBezTo>
                  <a:cubicBezTo>
                    <a:pt x="3284" y="924"/>
                    <a:pt x="3281" y="935"/>
                    <a:pt x="3281" y="946"/>
                  </a:cubicBezTo>
                  <a:cubicBezTo>
                    <a:pt x="3281" y="958"/>
                    <a:pt x="3284" y="968"/>
                    <a:pt x="3289" y="979"/>
                  </a:cubicBezTo>
                  <a:cubicBezTo>
                    <a:pt x="3289" y="979"/>
                    <a:pt x="3288" y="980"/>
                    <a:pt x="3287" y="980"/>
                  </a:cubicBezTo>
                  <a:cubicBezTo>
                    <a:pt x="3008" y="1207"/>
                    <a:pt x="3008" y="1207"/>
                    <a:pt x="3008" y="1207"/>
                  </a:cubicBezTo>
                  <a:cubicBezTo>
                    <a:pt x="3007" y="1208"/>
                    <a:pt x="3006" y="1209"/>
                    <a:pt x="3005" y="1210"/>
                  </a:cubicBezTo>
                  <a:cubicBezTo>
                    <a:pt x="3004" y="1209"/>
                    <a:pt x="3003" y="1208"/>
                    <a:pt x="3002" y="1207"/>
                  </a:cubicBezTo>
                  <a:cubicBezTo>
                    <a:pt x="2723" y="980"/>
                    <a:pt x="2723" y="980"/>
                    <a:pt x="2723" y="980"/>
                  </a:cubicBezTo>
                  <a:cubicBezTo>
                    <a:pt x="2722" y="980"/>
                    <a:pt x="2721" y="979"/>
                    <a:pt x="2721" y="979"/>
                  </a:cubicBezTo>
                  <a:cubicBezTo>
                    <a:pt x="2721" y="979"/>
                    <a:pt x="2721" y="979"/>
                    <a:pt x="2721" y="979"/>
                  </a:cubicBezTo>
                  <a:cubicBezTo>
                    <a:pt x="2720" y="979"/>
                    <a:pt x="2720" y="979"/>
                    <a:pt x="2720" y="980"/>
                  </a:cubicBezTo>
                  <a:cubicBezTo>
                    <a:pt x="2719" y="981"/>
                    <a:pt x="2718" y="982"/>
                    <a:pt x="2717" y="984"/>
                  </a:cubicBezTo>
                  <a:cubicBezTo>
                    <a:pt x="2716" y="985"/>
                    <a:pt x="2715" y="986"/>
                    <a:pt x="2714" y="988"/>
                  </a:cubicBezTo>
                  <a:cubicBezTo>
                    <a:pt x="2713" y="989"/>
                    <a:pt x="2713" y="990"/>
                    <a:pt x="2712" y="991"/>
                  </a:cubicBezTo>
                  <a:cubicBezTo>
                    <a:pt x="2713" y="992"/>
                    <a:pt x="2713" y="992"/>
                    <a:pt x="2714" y="992"/>
                  </a:cubicBezTo>
                  <a:cubicBezTo>
                    <a:pt x="2993" y="1220"/>
                    <a:pt x="2993" y="1220"/>
                    <a:pt x="2993" y="1220"/>
                  </a:cubicBezTo>
                  <a:cubicBezTo>
                    <a:pt x="2994" y="1220"/>
                    <a:pt x="2994" y="1221"/>
                    <a:pt x="2995" y="1221"/>
                  </a:cubicBezTo>
                  <a:cubicBezTo>
                    <a:pt x="2994" y="1222"/>
                    <a:pt x="2994" y="1222"/>
                    <a:pt x="2993" y="1223"/>
                  </a:cubicBezTo>
                  <a:cubicBezTo>
                    <a:pt x="2993" y="1224"/>
                    <a:pt x="2992" y="1225"/>
                    <a:pt x="2991" y="1226"/>
                  </a:cubicBezTo>
                  <a:cubicBezTo>
                    <a:pt x="2991" y="1226"/>
                    <a:pt x="2991" y="1226"/>
                    <a:pt x="2991" y="1226"/>
                  </a:cubicBezTo>
                  <a:cubicBezTo>
                    <a:pt x="2990" y="1228"/>
                    <a:pt x="2990" y="1229"/>
                    <a:pt x="2989" y="1230"/>
                  </a:cubicBezTo>
                  <a:cubicBezTo>
                    <a:pt x="2984" y="1240"/>
                    <a:pt x="2981" y="1250"/>
                    <a:pt x="2981" y="1262"/>
                  </a:cubicBezTo>
                  <a:cubicBezTo>
                    <a:pt x="2981" y="1273"/>
                    <a:pt x="2984" y="1284"/>
                    <a:pt x="2989" y="1294"/>
                  </a:cubicBezTo>
                  <a:cubicBezTo>
                    <a:pt x="2989" y="1294"/>
                    <a:pt x="2988" y="1295"/>
                    <a:pt x="2987" y="1295"/>
                  </a:cubicBezTo>
                  <a:cubicBezTo>
                    <a:pt x="2708" y="1522"/>
                    <a:pt x="2708" y="1522"/>
                    <a:pt x="2708" y="1522"/>
                  </a:cubicBezTo>
                  <a:cubicBezTo>
                    <a:pt x="2707" y="1523"/>
                    <a:pt x="2706" y="1524"/>
                    <a:pt x="2705" y="1525"/>
                  </a:cubicBezTo>
                  <a:cubicBezTo>
                    <a:pt x="2704" y="1524"/>
                    <a:pt x="2703" y="1523"/>
                    <a:pt x="2702" y="1522"/>
                  </a:cubicBezTo>
                  <a:cubicBezTo>
                    <a:pt x="2422" y="1295"/>
                    <a:pt x="2422" y="1295"/>
                    <a:pt x="2422" y="1295"/>
                  </a:cubicBezTo>
                  <a:cubicBezTo>
                    <a:pt x="2421" y="1295"/>
                    <a:pt x="2421" y="1295"/>
                    <a:pt x="2421" y="1294"/>
                  </a:cubicBezTo>
                  <a:cubicBezTo>
                    <a:pt x="2420" y="1295"/>
                    <a:pt x="2420" y="1295"/>
                    <a:pt x="2420" y="1295"/>
                  </a:cubicBezTo>
                  <a:cubicBezTo>
                    <a:pt x="2419" y="1296"/>
                    <a:pt x="2418" y="1297"/>
                    <a:pt x="2417" y="1299"/>
                  </a:cubicBezTo>
                  <a:cubicBezTo>
                    <a:pt x="2416" y="1300"/>
                    <a:pt x="2415" y="1302"/>
                    <a:pt x="2414" y="1304"/>
                  </a:cubicBezTo>
                  <a:cubicBezTo>
                    <a:pt x="2413" y="1305"/>
                    <a:pt x="2413" y="1306"/>
                    <a:pt x="2412" y="1307"/>
                  </a:cubicBezTo>
                  <a:cubicBezTo>
                    <a:pt x="2412" y="1307"/>
                    <a:pt x="2412" y="1308"/>
                    <a:pt x="2413" y="1308"/>
                  </a:cubicBezTo>
                  <a:cubicBezTo>
                    <a:pt x="2693" y="1535"/>
                    <a:pt x="2693" y="1535"/>
                    <a:pt x="2693" y="1535"/>
                  </a:cubicBezTo>
                  <a:cubicBezTo>
                    <a:pt x="2694" y="1535"/>
                    <a:pt x="2694" y="1536"/>
                    <a:pt x="2695" y="1536"/>
                  </a:cubicBezTo>
                  <a:cubicBezTo>
                    <a:pt x="2694" y="1536"/>
                    <a:pt x="2694" y="1537"/>
                    <a:pt x="2694" y="1537"/>
                  </a:cubicBezTo>
                  <a:cubicBezTo>
                    <a:pt x="2694" y="1537"/>
                    <a:pt x="2694" y="1537"/>
                    <a:pt x="2694" y="1537"/>
                  </a:cubicBezTo>
                  <a:cubicBezTo>
                    <a:pt x="2693" y="1539"/>
                    <a:pt x="2692" y="1540"/>
                    <a:pt x="2691" y="1541"/>
                  </a:cubicBezTo>
                  <a:cubicBezTo>
                    <a:pt x="2690" y="1544"/>
                    <a:pt x="2689" y="1545"/>
                    <a:pt x="2688" y="1546"/>
                  </a:cubicBezTo>
                  <a:cubicBezTo>
                    <a:pt x="2688" y="1546"/>
                    <a:pt x="2688" y="1546"/>
                    <a:pt x="2688" y="1546"/>
                  </a:cubicBezTo>
                  <a:cubicBezTo>
                    <a:pt x="2683" y="1556"/>
                    <a:pt x="2681" y="1566"/>
                    <a:pt x="2681" y="1577"/>
                  </a:cubicBezTo>
                  <a:cubicBezTo>
                    <a:pt x="2681" y="1589"/>
                    <a:pt x="2684" y="1599"/>
                    <a:pt x="2689" y="1610"/>
                  </a:cubicBezTo>
                  <a:cubicBezTo>
                    <a:pt x="2689" y="1610"/>
                    <a:pt x="2688" y="1611"/>
                    <a:pt x="2687" y="1611"/>
                  </a:cubicBezTo>
                  <a:cubicBezTo>
                    <a:pt x="2407" y="1838"/>
                    <a:pt x="2407" y="1838"/>
                    <a:pt x="2407" y="1838"/>
                  </a:cubicBezTo>
                  <a:cubicBezTo>
                    <a:pt x="2406" y="1839"/>
                    <a:pt x="2405" y="1840"/>
                    <a:pt x="2404" y="1841"/>
                  </a:cubicBezTo>
                  <a:cubicBezTo>
                    <a:pt x="2404" y="1841"/>
                    <a:pt x="2404" y="1841"/>
                    <a:pt x="2404" y="1842"/>
                  </a:cubicBezTo>
                  <a:cubicBezTo>
                    <a:pt x="2403" y="1841"/>
                    <a:pt x="2402" y="1840"/>
                    <a:pt x="2401" y="1839"/>
                  </a:cubicBezTo>
                  <a:cubicBezTo>
                    <a:pt x="2122" y="1612"/>
                    <a:pt x="2122" y="1612"/>
                    <a:pt x="2122" y="1612"/>
                  </a:cubicBezTo>
                  <a:cubicBezTo>
                    <a:pt x="2121" y="1612"/>
                    <a:pt x="2120" y="1611"/>
                    <a:pt x="2120" y="1611"/>
                  </a:cubicBezTo>
                  <a:cubicBezTo>
                    <a:pt x="2119" y="1612"/>
                    <a:pt x="2118" y="1613"/>
                    <a:pt x="2117" y="1615"/>
                  </a:cubicBezTo>
                  <a:cubicBezTo>
                    <a:pt x="2116" y="1616"/>
                    <a:pt x="2115" y="1617"/>
                    <a:pt x="2114" y="1619"/>
                  </a:cubicBezTo>
                  <a:cubicBezTo>
                    <a:pt x="2113" y="1620"/>
                    <a:pt x="2112" y="1621"/>
                    <a:pt x="2111" y="1623"/>
                  </a:cubicBezTo>
                  <a:cubicBezTo>
                    <a:pt x="2112" y="1623"/>
                    <a:pt x="2112" y="1624"/>
                    <a:pt x="2113" y="1624"/>
                  </a:cubicBezTo>
                  <a:cubicBezTo>
                    <a:pt x="2113" y="1624"/>
                    <a:pt x="2113" y="1624"/>
                    <a:pt x="2392" y="1851"/>
                  </a:cubicBezTo>
                  <a:cubicBezTo>
                    <a:pt x="2393" y="1851"/>
                    <a:pt x="2393" y="1852"/>
                    <a:pt x="2394" y="1852"/>
                  </a:cubicBezTo>
                  <a:cubicBezTo>
                    <a:pt x="2393" y="1854"/>
                    <a:pt x="2392" y="1855"/>
                    <a:pt x="2391" y="1857"/>
                  </a:cubicBezTo>
                  <a:cubicBezTo>
                    <a:pt x="2390" y="1859"/>
                    <a:pt x="2389" y="1860"/>
                    <a:pt x="2388" y="1861"/>
                  </a:cubicBezTo>
                  <a:cubicBezTo>
                    <a:pt x="2383" y="1871"/>
                    <a:pt x="2380" y="1882"/>
                    <a:pt x="2380" y="1893"/>
                  </a:cubicBezTo>
                  <a:cubicBezTo>
                    <a:pt x="2380" y="1905"/>
                    <a:pt x="2383" y="1915"/>
                    <a:pt x="2388" y="1926"/>
                  </a:cubicBezTo>
                  <a:cubicBezTo>
                    <a:pt x="2388" y="1926"/>
                    <a:pt x="2387" y="1927"/>
                    <a:pt x="2386" y="1927"/>
                  </a:cubicBezTo>
                  <a:cubicBezTo>
                    <a:pt x="2107" y="2154"/>
                    <a:pt x="2107" y="2154"/>
                    <a:pt x="2107" y="2154"/>
                  </a:cubicBezTo>
                  <a:cubicBezTo>
                    <a:pt x="2106" y="2155"/>
                    <a:pt x="2105" y="2156"/>
                    <a:pt x="2104" y="2157"/>
                  </a:cubicBezTo>
                  <a:cubicBezTo>
                    <a:pt x="2103" y="2156"/>
                    <a:pt x="2102" y="2155"/>
                    <a:pt x="2101" y="2154"/>
                  </a:cubicBezTo>
                  <a:cubicBezTo>
                    <a:pt x="1821" y="1927"/>
                    <a:pt x="1821" y="1927"/>
                    <a:pt x="1821" y="1927"/>
                  </a:cubicBezTo>
                  <a:cubicBezTo>
                    <a:pt x="1820" y="1927"/>
                    <a:pt x="1819" y="1926"/>
                    <a:pt x="1819" y="1926"/>
                  </a:cubicBezTo>
                  <a:cubicBezTo>
                    <a:pt x="1818" y="1927"/>
                    <a:pt x="1817" y="1928"/>
                    <a:pt x="1816" y="1930"/>
                  </a:cubicBezTo>
                  <a:cubicBezTo>
                    <a:pt x="1815" y="1931"/>
                    <a:pt x="1814" y="1932"/>
                    <a:pt x="1813" y="1934"/>
                  </a:cubicBezTo>
                  <a:cubicBezTo>
                    <a:pt x="1812" y="1935"/>
                    <a:pt x="1811" y="1936"/>
                    <a:pt x="1810" y="1939"/>
                  </a:cubicBezTo>
                  <a:cubicBezTo>
                    <a:pt x="1811" y="1939"/>
                    <a:pt x="1811" y="1940"/>
                    <a:pt x="1812" y="1940"/>
                  </a:cubicBezTo>
                  <a:cubicBezTo>
                    <a:pt x="1812" y="1940"/>
                    <a:pt x="1812" y="1940"/>
                    <a:pt x="2092" y="2167"/>
                  </a:cubicBezTo>
                  <a:cubicBezTo>
                    <a:pt x="2093" y="2167"/>
                    <a:pt x="2093" y="2168"/>
                    <a:pt x="2094" y="2168"/>
                  </a:cubicBezTo>
                  <a:cubicBezTo>
                    <a:pt x="2093" y="2170"/>
                    <a:pt x="2092" y="2171"/>
                    <a:pt x="2091" y="2172"/>
                  </a:cubicBezTo>
                  <a:cubicBezTo>
                    <a:pt x="2090" y="2174"/>
                    <a:pt x="2089" y="2175"/>
                    <a:pt x="2088" y="2176"/>
                  </a:cubicBezTo>
                  <a:cubicBezTo>
                    <a:pt x="2088" y="2176"/>
                    <a:pt x="2088" y="2176"/>
                    <a:pt x="2088" y="2176"/>
                  </a:cubicBezTo>
                  <a:cubicBezTo>
                    <a:pt x="2088" y="2176"/>
                    <a:pt x="2088" y="2176"/>
                    <a:pt x="2088" y="2176"/>
                  </a:cubicBezTo>
                  <a:cubicBezTo>
                    <a:pt x="2083" y="2187"/>
                    <a:pt x="2080" y="2197"/>
                    <a:pt x="2080" y="2209"/>
                  </a:cubicBezTo>
                  <a:cubicBezTo>
                    <a:pt x="2080" y="2220"/>
                    <a:pt x="2083" y="2231"/>
                    <a:pt x="2088" y="2241"/>
                  </a:cubicBezTo>
                  <a:cubicBezTo>
                    <a:pt x="2088" y="2241"/>
                    <a:pt x="2087" y="2242"/>
                    <a:pt x="2086" y="2242"/>
                  </a:cubicBezTo>
                  <a:cubicBezTo>
                    <a:pt x="1806" y="2469"/>
                    <a:pt x="1806" y="2469"/>
                    <a:pt x="1806" y="2469"/>
                  </a:cubicBezTo>
                  <a:cubicBezTo>
                    <a:pt x="1805" y="2470"/>
                    <a:pt x="1804" y="2471"/>
                    <a:pt x="1803" y="2473"/>
                  </a:cubicBezTo>
                  <a:cubicBezTo>
                    <a:pt x="1802" y="2471"/>
                    <a:pt x="1801" y="2470"/>
                    <a:pt x="1800" y="2469"/>
                  </a:cubicBezTo>
                  <a:cubicBezTo>
                    <a:pt x="1521" y="2242"/>
                    <a:pt x="1521" y="2242"/>
                    <a:pt x="1521" y="2242"/>
                  </a:cubicBezTo>
                  <a:cubicBezTo>
                    <a:pt x="1520" y="2242"/>
                    <a:pt x="1519" y="2241"/>
                    <a:pt x="1519" y="2241"/>
                  </a:cubicBezTo>
                  <a:cubicBezTo>
                    <a:pt x="1518" y="2242"/>
                    <a:pt x="1517" y="2243"/>
                    <a:pt x="1516" y="2245"/>
                  </a:cubicBezTo>
                  <a:cubicBezTo>
                    <a:pt x="1515" y="2247"/>
                    <a:pt x="1514" y="2248"/>
                    <a:pt x="1513" y="2250"/>
                  </a:cubicBezTo>
                  <a:cubicBezTo>
                    <a:pt x="1512" y="2251"/>
                    <a:pt x="1511" y="2252"/>
                    <a:pt x="1510" y="2254"/>
                  </a:cubicBezTo>
                  <a:cubicBezTo>
                    <a:pt x="1511" y="2254"/>
                    <a:pt x="1511" y="2255"/>
                    <a:pt x="1512" y="2255"/>
                  </a:cubicBezTo>
                  <a:cubicBezTo>
                    <a:pt x="1512" y="2255"/>
                    <a:pt x="1512" y="2255"/>
                    <a:pt x="1791" y="2482"/>
                  </a:cubicBezTo>
                  <a:cubicBezTo>
                    <a:pt x="1792" y="2482"/>
                    <a:pt x="1792" y="2483"/>
                    <a:pt x="1793" y="2483"/>
                  </a:cubicBezTo>
                  <a:cubicBezTo>
                    <a:pt x="1792" y="2485"/>
                    <a:pt x="1791" y="2486"/>
                    <a:pt x="1790" y="2487"/>
                  </a:cubicBezTo>
                  <a:cubicBezTo>
                    <a:pt x="1789" y="2489"/>
                    <a:pt x="1788" y="2490"/>
                    <a:pt x="1787" y="2491"/>
                  </a:cubicBezTo>
                  <a:cubicBezTo>
                    <a:pt x="1787" y="2491"/>
                    <a:pt x="1787" y="2491"/>
                    <a:pt x="1787" y="2491"/>
                  </a:cubicBezTo>
                  <a:cubicBezTo>
                    <a:pt x="1787" y="2491"/>
                    <a:pt x="1787" y="2491"/>
                    <a:pt x="1787" y="2491"/>
                  </a:cubicBezTo>
                  <a:cubicBezTo>
                    <a:pt x="1782" y="2502"/>
                    <a:pt x="1779" y="2512"/>
                    <a:pt x="1779" y="2524"/>
                  </a:cubicBezTo>
                  <a:cubicBezTo>
                    <a:pt x="1779" y="2524"/>
                    <a:pt x="1779" y="2524"/>
                    <a:pt x="1779" y="2524"/>
                  </a:cubicBezTo>
                  <a:cubicBezTo>
                    <a:pt x="1779" y="2536"/>
                    <a:pt x="1782" y="2546"/>
                    <a:pt x="1787" y="2557"/>
                  </a:cubicBezTo>
                  <a:cubicBezTo>
                    <a:pt x="1787" y="2557"/>
                    <a:pt x="1786" y="2558"/>
                    <a:pt x="1785" y="2558"/>
                  </a:cubicBezTo>
                  <a:cubicBezTo>
                    <a:pt x="1505" y="2785"/>
                    <a:pt x="1505" y="2785"/>
                    <a:pt x="1505" y="2785"/>
                  </a:cubicBezTo>
                  <a:cubicBezTo>
                    <a:pt x="1504" y="2786"/>
                    <a:pt x="1503" y="2787"/>
                    <a:pt x="1502" y="2788"/>
                  </a:cubicBezTo>
                  <a:cubicBezTo>
                    <a:pt x="1501" y="2787"/>
                    <a:pt x="1500" y="2786"/>
                    <a:pt x="1499" y="2785"/>
                  </a:cubicBezTo>
                  <a:cubicBezTo>
                    <a:pt x="1220" y="2558"/>
                    <a:pt x="1220" y="2558"/>
                    <a:pt x="1220" y="2558"/>
                  </a:cubicBezTo>
                  <a:cubicBezTo>
                    <a:pt x="1219" y="2558"/>
                    <a:pt x="1219" y="2557"/>
                    <a:pt x="1218" y="2557"/>
                  </a:cubicBezTo>
                  <a:cubicBezTo>
                    <a:pt x="1217" y="2558"/>
                    <a:pt x="1217" y="2559"/>
                    <a:pt x="1216" y="2561"/>
                  </a:cubicBezTo>
                  <a:cubicBezTo>
                    <a:pt x="1215" y="2562"/>
                    <a:pt x="1214" y="2563"/>
                    <a:pt x="1213" y="2565"/>
                  </a:cubicBezTo>
                  <a:cubicBezTo>
                    <a:pt x="1212" y="2566"/>
                    <a:pt x="1211" y="2567"/>
                    <a:pt x="1210" y="2569"/>
                  </a:cubicBezTo>
                  <a:cubicBezTo>
                    <a:pt x="1211" y="2569"/>
                    <a:pt x="1211" y="2570"/>
                    <a:pt x="1212" y="2570"/>
                  </a:cubicBezTo>
                  <a:cubicBezTo>
                    <a:pt x="1212" y="2570"/>
                    <a:pt x="1212" y="2570"/>
                    <a:pt x="1491" y="2798"/>
                  </a:cubicBezTo>
                  <a:cubicBezTo>
                    <a:pt x="1492" y="2798"/>
                    <a:pt x="1492" y="2799"/>
                    <a:pt x="1493" y="2799"/>
                  </a:cubicBezTo>
                  <a:cubicBezTo>
                    <a:pt x="1492" y="2801"/>
                    <a:pt x="1491" y="2802"/>
                    <a:pt x="1490" y="2803"/>
                  </a:cubicBezTo>
                  <a:cubicBezTo>
                    <a:pt x="1489" y="2805"/>
                    <a:pt x="1488" y="2806"/>
                    <a:pt x="1487" y="2807"/>
                  </a:cubicBezTo>
                  <a:cubicBezTo>
                    <a:pt x="1487" y="2807"/>
                    <a:pt x="1487" y="2807"/>
                    <a:pt x="1487" y="2807"/>
                  </a:cubicBezTo>
                  <a:cubicBezTo>
                    <a:pt x="1486" y="2807"/>
                    <a:pt x="1486" y="2807"/>
                    <a:pt x="1486" y="2807"/>
                  </a:cubicBezTo>
                  <a:cubicBezTo>
                    <a:pt x="1481" y="2817"/>
                    <a:pt x="1478" y="2828"/>
                    <a:pt x="1478" y="2839"/>
                  </a:cubicBezTo>
                  <a:cubicBezTo>
                    <a:pt x="1478" y="2851"/>
                    <a:pt x="1481" y="2862"/>
                    <a:pt x="1486" y="2872"/>
                  </a:cubicBezTo>
                  <a:cubicBezTo>
                    <a:pt x="1486" y="2872"/>
                    <a:pt x="1485" y="2873"/>
                    <a:pt x="1484" y="2873"/>
                  </a:cubicBezTo>
                  <a:cubicBezTo>
                    <a:pt x="1205" y="3100"/>
                    <a:pt x="1205" y="3100"/>
                    <a:pt x="1205" y="3100"/>
                  </a:cubicBezTo>
                  <a:cubicBezTo>
                    <a:pt x="1204" y="3101"/>
                    <a:pt x="1203" y="3102"/>
                    <a:pt x="1202" y="3103"/>
                  </a:cubicBezTo>
                  <a:cubicBezTo>
                    <a:pt x="1201" y="3102"/>
                    <a:pt x="1200" y="3101"/>
                    <a:pt x="1199" y="3100"/>
                  </a:cubicBezTo>
                  <a:cubicBezTo>
                    <a:pt x="920" y="2873"/>
                    <a:pt x="920" y="2873"/>
                    <a:pt x="920" y="2873"/>
                  </a:cubicBezTo>
                  <a:cubicBezTo>
                    <a:pt x="919" y="2873"/>
                    <a:pt x="918" y="2873"/>
                    <a:pt x="918" y="2872"/>
                  </a:cubicBezTo>
                  <a:cubicBezTo>
                    <a:pt x="917" y="2873"/>
                    <a:pt x="916" y="2874"/>
                    <a:pt x="915" y="2877"/>
                  </a:cubicBezTo>
                  <a:cubicBezTo>
                    <a:pt x="914" y="2878"/>
                    <a:pt x="913" y="2879"/>
                    <a:pt x="912" y="2881"/>
                  </a:cubicBezTo>
                  <a:cubicBezTo>
                    <a:pt x="911" y="2882"/>
                    <a:pt x="910" y="2883"/>
                    <a:pt x="909" y="2885"/>
                  </a:cubicBezTo>
                  <a:cubicBezTo>
                    <a:pt x="910" y="2885"/>
                    <a:pt x="910" y="2886"/>
                    <a:pt x="911" y="2886"/>
                  </a:cubicBezTo>
                  <a:cubicBezTo>
                    <a:pt x="911" y="2886"/>
                    <a:pt x="911" y="2886"/>
                    <a:pt x="911" y="2886"/>
                  </a:cubicBezTo>
                  <a:cubicBezTo>
                    <a:pt x="911" y="2886"/>
                    <a:pt x="911" y="2886"/>
                    <a:pt x="911" y="2886"/>
                  </a:cubicBezTo>
                  <a:cubicBezTo>
                    <a:pt x="911" y="2886"/>
                    <a:pt x="911" y="2886"/>
                    <a:pt x="1190" y="3113"/>
                  </a:cubicBezTo>
                  <a:cubicBezTo>
                    <a:pt x="1191" y="3113"/>
                    <a:pt x="1191" y="3114"/>
                    <a:pt x="1192" y="3114"/>
                  </a:cubicBezTo>
                  <a:cubicBezTo>
                    <a:pt x="1192" y="3114"/>
                    <a:pt x="1192" y="3114"/>
                    <a:pt x="1192" y="3114"/>
                  </a:cubicBezTo>
                  <a:cubicBezTo>
                    <a:pt x="1192" y="3114"/>
                    <a:pt x="1192" y="3114"/>
                    <a:pt x="1193" y="3114"/>
                  </a:cubicBezTo>
                  <a:cubicBezTo>
                    <a:pt x="1192" y="3116"/>
                    <a:pt x="1191" y="3117"/>
                    <a:pt x="1190" y="3119"/>
                  </a:cubicBezTo>
                  <a:cubicBezTo>
                    <a:pt x="1189" y="3121"/>
                    <a:pt x="1188" y="3122"/>
                    <a:pt x="1187" y="3123"/>
                  </a:cubicBezTo>
                  <a:cubicBezTo>
                    <a:pt x="1187" y="3123"/>
                    <a:pt x="1186" y="3122"/>
                    <a:pt x="1186" y="3122"/>
                  </a:cubicBezTo>
                  <a:cubicBezTo>
                    <a:pt x="1186" y="3122"/>
                    <a:pt x="1186" y="3122"/>
                    <a:pt x="1186" y="3122"/>
                  </a:cubicBezTo>
                  <a:cubicBezTo>
                    <a:pt x="1181" y="3133"/>
                    <a:pt x="1178" y="3143"/>
                    <a:pt x="1178" y="3155"/>
                  </a:cubicBezTo>
                  <a:cubicBezTo>
                    <a:pt x="1178" y="3166"/>
                    <a:pt x="1181" y="3177"/>
                    <a:pt x="1186" y="3187"/>
                  </a:cubicBezTo>
                  <a:cubicBezTo>
                    <a:pt x="1186" y="3187"/>
                    <a:pt x="1185" y="3188"/>
                    <a:pt x="1184" y="3188"/>
                  </a:cubicBezTo>
                  <a:cubicBezTo>
                    <a:pt x="905" y="3416"/>
                    <a:pt x="905" y="3416"/>
                    <a:pt x="905" y="3416"/>
                  </a:cubicBezTo>
                  <a:cubicBezTo>
                    <a:pt x="903" y="3417"/>
                    <a:pt x="903" y="3418"/>
                    <a:pt x="902" y="3419"/>
                  </a:cubicBezTo>
                  <a:cubicBezTo>
                    <a:pt x="901" y="3418"/>
                    <a:pt x="900" y="3417"/>
                    <a:pt x="898" y="3416"/>
                  </a:cubicBezTo>
                  <a:cubicBezTo>
                    <a:pt x="619" y="3188"/>
                    <a:pt x="619" y="3188"/>
                    <a:pt x="619" y="3188"/>
                  </a:cubicBezTo>
                  <a:cubicBezTo>
                    <a:pt x="618" y="3188"/>
                    <a:pt x="618" y="3188"/>
                    <a:pt x="618" y="3188"/>
                  </a:cubicBezTo>
                  <a:cubicBezTo>
                    <a:pt x="618" y="3188"/>
                    <a:pt x="618" y="3188"/>
                    <a:pt x="618" y="3188"/>
                  </a:cubicBezTo>
                  <a:cubicBezTo>
                    <a:pt x="617" y="3189"/>
                    <a:pt x="615" y="3190"/>
                    <a:pt x="614" y="3192"/>
                  </a:cubicBezTo>
                  <a:cubicBezTo>
                    <a:pt x="614" y="3193"/>
                    <a:pt x="613" y="3194"/>
                    <a:pt x="612" y="3196"/>
                  </a:cubicBezTo>
                  <a:cubicBezTo>
                    <a:pt x="611" y="3197"/>
                    <a:pt x="610" y="3198"/>
                    <a:pt x="609" y="3200"/>
                  </a:cubicBezTo>
                  <a:cubicBezTo>
                    <a:pt x="609" y="3201"/>
                    <a:pt x="609" y="3201"/>
                    <a:pt x="610" y="3201"/>
                  </a:cubicBezTo>
                  <a:cubicBezTo>
                    <a:pt x="889" y="3428"/>
                    <a:pt x="889" y="3428"/>
                    <a:pt x="889" y="3428"/>
                  </a:cubicBezTo>
                  <a:cubicBezTo>
                    <a:pt x="890" y="3428"/>
                    <a:pt x="890" y="3429"/>
                    <a:pt x="891" y="3429"/>
                  </a:cubicBezTo>
                  <a:cubicBezTo>
                    <a:pt x="891" y="3429"/>
                    <a:pt x="891" y="3429"/>
                    <a:pt x="891" y="3430"/>
                  </a:cubicBezTo>
                  <a:cubicBezTo>
                    <a:pt x="891" y="3430"/>
                    <a:pt x="892" y="3430"/>
                    <a:pt x="892" y="3430"/>
                  </a:cubicBezTo>
                  <a:cubicBezTo>
                    <a:pt x="891" y="3432"/>
                    <a:pt x="890" y="3433"/>
                    <a:pt x="889" y="3434"/>
                  </a:cubicBezTo>
                  <a:cubicBezTo>
                    <a:pt x="888" y="3436"/>
                    <a:pt x="887" y="3437"/>
                    <a:pt x="886" y="3438"/>
                  </a:cubicBezTo>
                  <a:cubicBezTo>
                    <a:pt x="886" y="3438"/>
                    <a:pt x="886" y="3438"/>
                    <a:pt x="885" y="3438"/>
                  </a:cubicBezTo>
                  <a:cubicBezTo>
                    <a:pt x="880" y="3448"/>
                    <a:pt x="877" y="3459"/>
                    <a:pt x="877" y="3470"/>
                  </a:cubicBezTo>
                  <a:cubicBezTo>
                    <a:pt x="877" y="3482"/>
                    <a:pt x="880" y="3492"/>
                    <a:pt x="885" y="3503"/>
                  </a:cubicBezTo>
                  <a:cubicBezTo>
                    <a:pt x="885" y="3503"/>
                    <a:pt x="884" y="3504"/>
                    <a:pt x="883" y="3504"/>
                  </a:cubicBezTo>
                  <a:cubicBezTo>
                    <a:pt x="604" y="3731"/>
                    <a:pt x="604" y="3731"/>
                    <a:pt x="604" y="3731"/>
                  </a:cubicBezTo>
                  <a:cubicBezTo>
                    <a:pt x="603" y="3732"/>
                    <a:pt x="602" y="3733"/>
                    <a:pt x="601" y="3734"/>
                  </a:cubicBezTo>
                  <a:cubicBezTo>
                    <a:pt x="600" y="3733"/>
                    <a:pt x="599" y="3732"/>
                    <a:pt x="598" y="3731"/>
                  </a:cubicBezTo>
                  <a:cubicBezTo>
                    <a:pt x="319" y="3504"/>
                    <a:pt x="319" y="3504"/>
                    <a:pt x="319" y="3504"/>
                  </a:cubicBezTo>
                  <a:cubicBezTo>
                    <a:pt x="318" y="3504"/>
                    <a:pt x="317" y="3503"/>
                    <a:pt x="317" y="3503"/>
                  </a:cubicBezTo>
                  <a:cubicBezTo>
                    <a:pt x="317" y="3503"/>
                    <a:pt x="317" y="3503"/>
                    <a:pt x="317" y="3504"/>
                  </a:cubicBezTo>
                  <a:cubicBezTo>
                    <a:pt x="316" y="3505"/>
                    <a:pt x="315" y="3506"/>
                    <a:pt x="314" y="3508"/>
                  </a:cubicBezTo>
                  <a:cubicBezTo>
                    <a:pt x="313" y="3509"/>
                    <a:pt x="312" y="3510"/>
                    <a:pt x="311" y="3512"/>
                  </a:cubicBezTo>
                  <a:cubicBezTo>
                    <a:pt x="310" y="3513"/>
                    <a:pt x="309" y="3514"/>
                    <a:pt x="308" y="3516"/>
                  </a:cubicBezTo>
                  <a:cubicBezTo>
                    <a:pt x="309" y="3516"/>
                    <a:pt x="309" y="3517"/>
                    <a:pt x="310" y="3517"/>
                  </a:cubicBezTo>
                  <a:cubicBezTo>
                    <a:pt x="589" y="3744"/>
                    <a:pt x="589" y="3744"/>
                    <a:pt x="589" y="3744"/>
                  </a:cubicBezTo>
                  <a:cubicBezTo>
                    <a:pt x="590" y="3744"/>
                    <a:pt x="590" y="3745"/>
                    <a:pt x="591" y="3745"/>
                  </a:cubicBezTo>
                  <a:cubicBezTo>
                    <a:pt x="591" y="3745"/>
                    <a:pt x="591" y="3745"/>
                    <a:pt x="591" y="3745"/>
                  </a:cubicBezTo>
                  <a:cubicBezTo>
                    <a:pt x="591" y="3745"/>
                    <a:pt x="591" y="3746"/>
                    <a:pt x="591" y="3746"/>
                  </a:cubicBezTo>
                  <a:cubicBezTo>
                    <a:pt x="590" y="3748"/>
                    <a:pt x="589" y="3749"/>
                    <a:pt x="588" y="3750"/>
                  </a:cubicBezTo>
                  <a:cubicBezTo>
                    <a:pt x="587" y="3752"/>
                    <a:pt x="586" y="3753"/>
                    <a:pt x="585" y="3754"/>
                  </a:cubicBezTo>
                  <a:cubicBezTo>
                    <a:pt x="585" y="3754"/>
                    <a:pt x="585" y="3754"/>
                    <a:pt x="585" y="3754"/>
                  </a:cubicBezTo>
                  <a:cubicBezTo>
                    <a:pt x="580" y="3764"/>
                    <a:pt x="577" y="3774"/>
                    <a:pt x="577" y="3786"/>
                  </a:cubicBezTo>
                  <a:cubicBezTo>
                    <a:pt x="577" y="3797"/>
                    <a:pt x="580" y="3808"/>
                    <a:pt x="585" y="3818"/>
                  </a:cubicBezTo>
                  <a:cubicBezTo>
                    <a:pt x="585" y="3818"/>
                    <a:pt x="584" y="3819"/>
                    <a:pt x="583" y="3819"/>
                  </a:cubicBezTo>
                  <a:cubicBezTo>
                    <a:pt x="304" y="4046"/>
                    <a:pt x="304" y="4046"/>
                    <a:pt x="304" y="4046"/>
                  </a:cubicBezTo>
                  <a:cubicBezTo>
                    <a:pt x="303" y="4047"/>
                    <a:pt x="302" y="4048"/>
                    <a:pt x="301" y="4050"/>
                  </a:cubicBezTo>
                  <a:cubicBezTo>
                    <a:pt x="300" y="4048"/>
                    <a:pt x="299" y="4047"/>
                    <a:pt x="298" y="4046"/>
                  </a:cubicBezTo>
                  <a:cubicBezTo>
                    <a:pt x="18" y="3819"/>
                    <a:pt x="18" y="3819"/>
                    <a:pt x="18" y="3819"/>
                  </a:cubicBezTo>
                  <a:cubicBezTo>
                    <a:pt x="18" y="3819"/>
                    <a:pt x="17" y="3819"/>
                    <a:pt x="17" y="3818"/>
                  </a:cubicBezTo>
                  <a:cubicBezTo>
                    <a:pt x="17" y="3819"/>
                    <a:pt x="16" y="3819"/>
                    <a:pt x="16" y="3819"/>
                  </a:cubicBezTo>
                  <a:cubicBezTo>
                    <a:pt x="15" y="3820"/>
                    <a:pt x="14" y="3821"/>
                    <a:pt x="13" y="3824"/>
                  </a:cubicBezTo>
                  <a:cubicBezTo>
                    <a:pt x="12" y="3825"/>
                    <a:pt x="11" y="3826"/>
                    <a:pt x="10" y="3828"/>
                  </a:cubicBezTo>
                  <a:cubicBezTo>
                    <a:pt x="10" y="3829"/>
                    <a:pt x="9" y="3830"/>
                    <a:pt x="8" y="3831"/>
                  </a:cubicBezTo>
                  <a:cubicBezTo>
                    <a:pt x="8" y="3831"/>
                    <a:pt x="9" y="3832"/>
                    <a:pt x="9" y="3832"/>
                  </a:cubicBezTo>
                  <a:cubicBezTo>
                    <a:pt x="289" y="4059"/>
                    <a:pt x="289" y="4059"/>
                    <a:pt x="289" y="4059"/>
                  </a:cubicBezTo>
                  <a:cubicBezTo>
                    <a:pt x="290" y="4059"/>
                    <a:pt x="290" y="4060"/>
                    <a:pt x="291" y="4060"/>
                  </a:cubicBezTo>
                  <a:cubicBezTo>
                    <a:pt x="291" y="4060"/>
                    <a:pt x="290" y="4061"/>
                    <a:pt x="290" y="4061"/>
                  </a:cubicBezTo>
                  <a:cubicBezTo>
                    <a:pt x="290" y="4061"/>
                    <a:pt x="291" y="4061"/>
                    <a:pt x="291" y="4061"/>
                  </a:cubicBezTo>
                  <a:cubicBezTo>
                    <a:pt x="290" y="4063"/>
                    <a:pt x="289" y="4064"/>
                    <a:pt x="288" y="4066"/>
                  </a:cubicBezTo>
                  <a:cubicBezTo>
                    <a:pt x="287" y="4068"/>
                    <a:pt x="286" y="4069"/>
                    <a:pt x="285" y="4070"/>
                  </a:cubicBezTo>
                  <a:cubicBezTo>
                    <a:pt x="285" y="4070"/>
                    <a:pt x="285" y="4070"/>
                    <a:pt x="284" y="4069"/>
                  </a:cubicBezTo>
                  <a:cubicBezTo>
                    <a:pt x="280" y="4080"/>
                    <a:pt x="277" y="4090"/>
                    <a:pt x="277" y="4101"/>
                  </a:cubicBezTo>
                  <a:cubicBezTo>
                    <a:pt x="277" y="4113"/>
                    <a:pt x="280" y="4123"/>
                    <a:pt x="285" y="4134"/>
                  </a:cubicBezTo>
                  <a:cubicBezTo>
                    <a:pt x="285" y="4134"/>
                    <a:pt x="284" y="4135"/>
                    <a:pt x="283" y="4135"/>
                  </a:cubicBezTo>
                  <a:cubicBezTo>
                    <a:pt x="3" y="4362"/>
                    <a:pt x="3" y="4362"/>
                    <a:pt x="3" y="4362"/>
                  </a:cubicBezTo>
                  <a:cubicBezTo>
                    <a:pt x="2" y="4363"/>
                    <a:pt x="1" y="4364"/>
                    <a:pt x="0" y="4365"/>
                  </a:cubicBezTo>
                  <a:cubicBezTo>
                    <a:pt x="0" y="4371"/>
                    <a:pt x="0" y="4371"/>
                    <a:pt x="0" y="4371"/>
                  </a:cubicBezTo>
                  <a:cubicBezTo>
                    <a:pt x="0" y="4379"/>
                    <a:pt x="0" y="4379"/>
                    <a:pt x="0" y="4379"/>
                  </a:cubicBezTo>
                  <a:cubicBezTo>
                    <a:pt x="0" y="4387"/>
                    <a:pt x="0" y="4387"/>
                    <a:pt x="0" y="4387"/>
                  </a:cubicBezTo>
                  <a:cubicBezTo>
                    <a:pt x="1" y="4386"/>
                    <a:pt x="2" y="4384"/>
                    <a:pt x="3" y="4383"/>
                  </a:cubicBezTo>
                  <a:cubicBezTo>
                    <a:pt x="4" y="4382"/>
                    <a:pt x="5" y="4381"/>
                    <a:pt x="7" y="43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0" name="Freeform 137"/>
            <p:cNvSpPr>
              <a:spLocks/>
            </p:cNvSpPr>
            <p:nvPr/>
          </p:nvSpPr>
          <p:spPr bwMode="auto">
            <a:xfrm>
              <a:off x="-46038" y="4873625"/>
              <a:ext cx="11113" cy="15875"/>
            </a:xfrm>
            <a:custGeom>
              <a:avLst/>
              <a:gdLst>
                <a:gd name="T0" fmla="*/ 6 w 15"/>
                <a:gd name="T1" fmla="*/ 4 h 24"/>
                <a:gd name="T2" fmla="*/ 3 w 15"/>
                <a:gd name="T3" fmla="*/ 10 h 24"/>
                <a:gd name="T4" fmla="*/ 0 w 15"/>
                <a:gd name="T5" fmla="*/ 24 h 24"/>
                <a:gd name="T6" fmla="*/ 5 w 15"/>
                <a:gd name="T7" fmla="*/ 24 h 24"/>
                <a:gd name="T8" fmla="*/ 10 w 15"/>
                <a:gd name="T9" fmla="*/ 24 h 24"/>
                <a:gd name="T10" fmla="*/ 15 w 15"/>
                <a:gd name="T11" fmla="*/ 24 h 24"/>
                <a:gd name="T12" fmla="*/ 9 w 15"/>
                <a:gd name="T13" fmla="*/ 0 h 24"/>
                <a:gd name="T14" fmla="*/ 6 w 15"/>
                <a:gd name="T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4">
                  <a:moveTo>
                    <a:pt x="6" y="4"/>
                  </a:moveTo>
                  <a:cubicBezTo>
                    <a:pt x="4" y="6"/>
                    <a:pt x="3" y="8"/>
                    <a:pt x="3" y="10"/>
                  </a:cubicBezTo>
                  <a:cubicBezTo>
                    <a:pt x="1" y="15"/>
                    <a:pt x="0" y="20"/>
                    <a:pt x="0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6"/>
                    <a:pt x="13" y="8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1" name="Freeform 138"/>
            <p:cNvSpPr>
              <a:spLocks/>
            </p:cNvSpPr>
            <p:nvPr/>
          </p:nvSpPr>
          <p:spPr bwMode="auto">
            <a:xfrm>
              <a:off x="-46038" y="4471988"/>
              <a:ext cx="11113" cy="38100"/>
            </a:xfrm>
            <a:custGeom>
              <a:avLst/>
              <a:gdLst>
                <a:gd name="T0" fmla="*/ 6 w 15"/>
                <a:gd name="T1" fmla="*/ 52 h 60"/>
                <a:gd name="T2" fmla="*/ 9 w 15"/>
                <a:gd name="T3" fmla="*/ 47 h 60"/>
                <a:gd name="T4" fmla="*/ 15 w 15"/>
                <a:gd name="T5" fmla="*/ 24 h 60"/>
                <a:gd name="T6" fmla="*/ 9 w 15"/>
                <a:gd name="T7" fmla="*/ 0 h 60"/>
                <a:gd name="T8" fmla="*/ 6 w 15"/>
                <a:gd name="T9" fmla="*/ 4 h 60"/>
                <a:gd name="T10" fmla="*/ 3 w 15"/>
                <a:gd name="T11" fmla="*/ 10 h 60"/>
                <a:gd name="T12" fmla="*/ 0 w 15"/>
                <a:gd name="T13" fmla="*/ 24 h 60"/>
                <a:gd name="T14" fmla="*/ 0 w 15"/>
                <a:gd name="T15" fmla="*/ 43 h 60"/>
                <a:gd name="T16" fmla="*/ 0 w 15"/>
                <a:gd name="T17" fmla="*/ 52 h 60"/>
                <a:gd name="T18" fmla="*/ 0 w 15"/>
                <a:gd name="T19" fmla="*/ 60 h 60"/>
                <a:gd name="T20" fmla="*/ 3 w 15"/>
                <a:gd name="T21" fmla="*/ 56 h 60"/>
                <a:gd name="T22" fmla="*/ 6 w 15"/>
                <a:gd name="T23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60">
                  <a:moveTo>
                    <a:pt x="6" y="52"/>
                  </a:moveTo>
                  <a:cubicBezTo>
                    <a:pt x="7" y="50"/>
                    <a:pt x="8" y="49"/>
                    <a:pt x="9" y="47"/>
                  </a:cubicBezTo>
                  <a:cubicBezTo>
                    <a:pt x="13" y="40"/>
                    <a:pt x="15" y="32"/>
                    <a:pt x="15" y="24"/>
                  </a:cubicBezTo>
                  <a:cubicBezTo>
                    <a:pt x="15" y="16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20"/>
                    <a:pt x="0" y="2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" y="59"/>
                    <a:pt x="2" y="57"/>
                    <a:pt x="3" y="56"/>
                  </a:cubicBezTo>
                  <a:cubicBezTo>
                    <a:pt x="4" y="55"/>
                    <a:pt x="5" y="53"/>
                    <a:pt x="6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2" name="Freeform 139"/>
            <p:cNvSpPr>
              <a:spLocks/>
            </p:cNvSpPr>
            <p:nvPr/>
          </p:nvSpPr>
          <p:spPr bwMode="auto">
            <a:xfrm>
              <a:off x="1681162" y="1674813"/>
              <a:ext cx="3252788" cy="3214687"/>
            </a:xfrm>
            <a:custGeom>
              <a:avLst/>
              <a:gdLst>
                <a:gd name="T0" fmla="*/ 590 w 5113"/>
                <a:gd name="T1" fmla="*/ 4707 h 5048"/>
                <a:gd name="T2" fmla="*/ 896 w 5113"/>
                <a:gd name="T3" fmla="*/ 4451 h 5048"/>
                <a:gd name="T4" fmla="*/ 883 w 5113"/>
                <a:gd name="T5" fmla="*/ 4417 h 5048"/>
                <a:gd name="T6" fmla="*/ 1191 w 5113"/>
                <a:gd name="T7" fmla="*/ 4142 h 5048"/>
                <a:gd name="T8" fmla="*/ 1190 w 5113"/>
                <a:gd name="T9" fmla="*/ 4118 h 5048"/>
                <a:gd name="T10" fmla="*/ 1201 w 5113"/>
                <a:gd name="T11" fmla="*/ 4063 h 5048"/>
                <a:gd name="T12" fmla="*/ 1502 w 5113"/>
                <a:gd name="T13" fmla="*/ 3762 h 5048"/>
                <a:gd name="T14" fmla="*/ 1483 w 5113"/>
                <a:gd name="T15" fmla="*/ 3786 h 5048"/>
                <a:gd name="T16" fmla="*/ 1794 w 5113"/>
                <a:gd name="T17" fmla="*/ 3508 h 5048"/>
                <a:gd name="T18" fmla="*/ 1784 w 5113"/>
                <a:gd name="T19" fmla="*/ 3470 h 5048"/>
                <a:gd name="T20" fmla="*/ 2094 w 5113"/>
                <a:gd name="T21" fmla="*/ 3192 h 5048"/>
                <a:gd name="T22" fmla="*/ 2092 w 5113"/>
                <a:gd name="T23" fmla="*/ 3164 h 5048"/>
                <a:gd name="T24" fmla="*/ 2101 w 5113"/>
                <a:gd name="T25" fmla="*/ 3117 h 5048"/>
                <a:gd name="T26" fmla="*/ 2400 w 5113"/>
                <a:gd name="T27" fmla="*/ 2819 h 5048"/>
                <a:gd name="T28" fmla="*/ 2401 w 5113"/>
                <a:gd name="T29" fmla="*/ 2801 h 5048"/>
                <a:gd name="T30" fmla="*/ 2704 w 5113"/>
                <a:gd name="T31" fmla="*/ 2524 h 5048"/>
                <a:gd name="T32" fmla="*/ 2692 w 5113"/>
                <a:gd name="T33" fmla="*/ 2499 h 5048"/>
                <a:gd name="T34" fmla="*/ 2998 w 5113"/>
                <a:gd name="T35" fmla="*/ 2242 h 5048"/>
                <a:gd name="T36" fmla="*/ 2985 w 5113"/>
                <a:gd name="T37" fmla="*/ 2209 h 5048"/>
                <a:gd name="T38" fmla="*/ 3296 w 5113"/>
                <a:gd name="T39" fmla="*/ 1931 h 5048"/>
                <a:gd name="T40" fmla="*/ 3290 w 5113"/>
                <a:gd name="T41" fmla="*/ 1913 h 5048"/>
                <a:gd name="T42" fmla="*/ 3589 w 5113"/>
                <a:gd name="T43" fmla="*/ 1622 h 5048"/>
                <a:gd name="T44" fmla="*/ 3596 w 5113"/>
                <a:gd name="T45" fmla="*/ 1577 h 5048"/>
                <a:gd name="T46" fmla="*/ 3603 w 5113"/>
                <a:gd name="T47" fmla="*/ 1539 h 5048"/>
                <a:gd name="T48" fmla="*/ 3903 w 5113"/>
                <a:gd name="T49" fmla="*/ 1242 h 5048"/>
                <a:gd name="T50" fmla="*/ 3897 w 5113"/>
                <a:gd name="T51" fmla="*/ 1232 h 5048"/>
                <a:gd name="T52" fmla="*/ 4212 w 5113"/>
                <a:gd name="T53" fmla="*/ 947 h 5048"/>
                <a:gd name="T54" fmla="*/ 4197 w 5113"/>
                <a:gd name="T55" fmla="*/ 917 h 5048"/>
                <a:gd name="T56" fmla="*/ 4512 w 5113"/>
                <a:gd name="T57" fmla="*/ 632 h 5048"/>
                <a:gd name="T58" fmla="*/ 4492 w 5113"/>
                <a:gd name="T59" fmla="*/ 651 h 5048"/>
                <a:gd name="T60" fmla="*/ 4791 w 5113"/>
                <a:gd name="T61" fmla="*/ 360 h 5048"/>
                <a:gd name="T62" fmla="*/ 4792 w 5113"/>
                <a:gd name="T63" fmla="*/ 335 h 5048"/>
                <a:gd name="T64" fmla="*/ 5091 w 5113"/>
                <a:gd name="T65" fmla="*/ 45 h 5048"/>
                <a:gd name="T66" fmla="*/ 5093 w 5113"/>
                <a:gd name="T67" fmla="*/ 19 h 5048"/>
                <a:gd name="T68" fmla="*/ 4514 w 5113"/>
                <a:gd name="T69" fmla="*/ 33 h 5048"/>
                <a:gd name="T70" fmla="*/ 4782 w 5113"/>
                <a:gd name="T71" fmla="*/ 283 h 5048"/>
                <a:gd name="T72" fmla="*/ 4207 w 5113"/>
                <a:gd name="T73" fmla="*/ 357 h 5048"/>
                <a:gd name="T74" fmla="*/ 4482 w 5113"/>
                <a:gd name="T75" fmla="*/ 664 h 5048"/>
                <a:gd name="T76" fmla="*/ 3910 w 5113"/>
                <a:gd name="T77" fmla="*/ 668 h 5048"/>
                <a:gd name="T78" fmla="*/ 4181 w 5113"/>
                <a:gd name="T79" fmla="*/ 979 h 5048"/>
                <a:gd name="T80" fmla="*/ 3887 w 5113"/>
                <a:gd name="T81" fmla="*/ 1221 h 5048"/>
                <a:gd name="T82" fmla="*/ 3306 w 5113"/>
                <a:gd name="T83" fmla="*/ 1303 h 5048"/>
                <a:gd name="T84" fmla="*/ 3293 w 5113"/>
                <a:gd name="T85" fmla="*/ 1838 h 5048"/>
                <a:gd name="T86" fmla="*/ 3280 w 5113"/>
                <a:gd name="T87" fmla="*/ 1926 h 5048"/>
                <a:gd name="T88" fmla="*/ 2985 w 5113"/>
                <a:gd name="T89" fmla="*/ 2168 h 5048"/>
                <a:gd name="T90" fmla="*/ 2404 w 5113"/>
                <a:gd name="T91" fmla="*/ 2250 h 5048"/>
                <a:gd name="T92" fmla="*/ 2394 w 5113"/>
                <a:gd name="T93" fmla="*/ 2788 h 5048"/>
                <a:gd name="T94" fmla="*/ 2385 w 5113"/>
                <a:gd name="T95" fmla="*/ 2799 h 5048"/>
                <a:gd name="T96" fmla="*/ 1810 w 5113"/>
                <a:gd name="T97" fmla="*/ 2873 h 5048"/>
                <a:gd name="T98" fmla="*/ 2070 w 5113"/>
                <a:gd name="T99" fmla="*/ 3155 h 5048"/>
                <a:gd name="T100" fmla="*/ 1782 w 5113"/>
                <a:gd name="T101" fmla="*/ 3429 h 5048"/>
                <a:gd name="T102" fmla="*/ 1206 w 5113"/>
                <a:gd name="T103" fmla="*/ 3508 h 5048"/>
                <a:gd name="T104" fmla="*/ 1193 w 5113"/>
                <a:gd name="T105" fmla="*/ 4050 h 5048"/>
                <a:gd name="T106" fmla="*/ 1169 w 5113"/>
                <a:gd name="T107" fmla="*/ 4102 h 5048"/>
                <a:gd name="T108" fmla="*/ 881 w 5113"/>
                <a:gd name="T109" fmla="*/ 4375 h 5048"/>
                <a:gd name="T110" fmla="*/ 306 w 5113"/>
                <a:gd name="T111" fmla="*/ 4454 h 5048"/>
                <a:gd name="T112" fmla="*/ 293 w 5113"/>
                <a:gd name="T113" fmla="*/ 4997 h 5048"/>
                <a:gd name="T114" fmla="*/ 269 w 5113"/>
                <a:gd name="T115" fmla="*/ 5048 h 5048"/>
                <a:gd name="T116" fmla="*/ 586 w 5113"/>
                <a:gd name="T117" fmla="*/ 4778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13" h="5048">
                  <a:moveTo>
                    <a:pt x="608" y="4733"/>
                  </a:moveTo>
                  <a:cubicBezTo>
                    <a:pt x="608" y="4724"/>
                    <a:pt x="606" y="4716"/>
                    <a:pt x="602" y="4709"/>
                  </a:cubicBezTo>
                  <a:cubicBezTo>
                    <a:pt x="601" y="4710"/>
                    <a:pt x="600" y="4712"/>
                    <a:pt x="600" y="4712"/>
                  </a:cubicBezTo>
                  <a:cubicBezTo>
                    <a:pt x="598" y="4715"/>
                    <a:pt x="597" y="4717"/>
                    <a:pt x="597" y="4719"/>
                  </a:cubicBezTo>
                  <a:cubicBezTo>
                    <a:pt x="595" y="4723"/>
                    <a:pt x="594" y="4728"/>
                    <a:pt x="594" y="4732"/>
                  </a:cubicBezTo>
                  <a:cubicBezTo>
                    <a:pt x="594" y="4737"/>
                    <a:pt x="593" y="4742"/>
                    <a:pt x="591" y="4746"/>
                  </a:cubicBezTo>
                  <a:cubicBezTo>
                    <a:pt x="591" y="4748"/>
                    <a:pt x="590" y="4750"/>
                    <a:pt x="588" y="4752"/>
                  </a:cubicBezTo>
                  <a:cubicBezTo>
                    <a:pt x="588" y="4752"/>
                    <a:pt x="588" y="4752"/>
                    <a:pt x="587" y="4752"/>
                  </a:cubicBezTo>
                  <a:cubicBezTo>
                    <a:pt x="587" y="4752"/>
                    <a:pt x="587" y="4752"/>
                    <a:pt x="587" y="4753"/>
                  </a:cubicBezTo>
                  <a:cubicBezTo>
                    <a:pt x="585" y="4746"/>
                    <a:pt x="583" y="4739"/>
                    <a:pt x="583" y="4733"/>
                  </a:cubicBezTo>
                  <a:cubicBezTo>
                    <a:pt x="583" y="4726"/>
                    <a:pt x="585" y="4719"/>
                    <a:pt x="587" y="4713"/>
                  </a:cubicBezTo>
                  <a:cubicBezTo>
                    <a:pt x="588" y="4712"/>
                    <a:pt x="589" y="4710"/>
                    <a:pt x="590" y="4707"/>
                  </a:cubicBezTo>
                  <a:cubicBezTo>
                    <a:pt x="591" y="4706"/>
                    <a:pt x="592" y="4704"/>
                    <a:pt x="593" y="4703"/>
                  </a:cubicBezTo>
                  <a:cubicBezTo>
                    <a:pt x="594" y="4702"/>
                    <a:pt x="595" y="4700"/>
                    <a:pt x="596" y="4699"/>
                  </a:cubicBezTo>
                  <a:cubicBezTo>
                    <a:pt x="597" y="4698"/>
                    <a:pt x="598" y="4697"/>
                    <a:pt x="600" y="4695"/>
                  </a:cubicBezTo>
                  <a:cubicBezTo>
                    <a:pt x="601" y="4694"/>
                    <a:pt x="602" y="4693"/>
                    <a:pt x="603" y="4692"/>
                  </a:cubicBezTo>
                  <a:cubicBezTo>
                    <a:pt x="604" y="4692"/>
                    <a:pt x="604" y="4691"/>
                    <a:pt x="605" y="4691"/>
                  </a:cubicBezTo>
                  <a:cubicBezTo>
                    <a:pt x="884" y="4463"/>
                    <a:pt x="884" y="4463"/>
                    <a:pt x="884" y="4463"/>
                  </a:cubicBezTo>
                  <a:cubicBezTo>
                    <a:pt x="884" y="4463"/>
                    <a:pt x="884" y="4463"/>
                    <a:pt x="884" y="4463"/>
                  </a:cubicBezTo>
                  <a:cubicBezTo>
                    <a:pt x="884" y="4463"/>
                    <a:pt x="884" y="4463"/>
                    <a:pt x="885" y="4463"/>
                  </a:cubicBezTo>
                  <a:cubicBezTo>
                    <a:pt x="885" y="4463"/>
                    <a:pt x="886" y="4462"/>
                    <a:pt x="886" y="4462"/>
                  </a:cubicBezTo>
                  <a:cubicBezTo>
                    <a:pt x="887" y="4461"/>
                    <a:pt x="888" y="4459"/>
                    <a:pt x="890" y="4458"/>
                  </a:cubicBezTo>
                  <a:cubicBezTo>
                    <a:pt x="891" y="4457"/>
                    <a:pt x="892" y="4456"/>
                    <a:pt x="893" y="4455"/>
                  </a:cubicBezTo>
                  <a:cubicBezTo>
                    <a:pt x="894" y="4454"/>
                    <a:pt x="895" y="4452"/>
                    <a:pt x="896" y="4451"/>
                  </a:cubicBezTo>
                  <a:cubicBezTo>
                    <a:pt x="897" y="4450"/>
                    <a:pt x="898" y="4448"/>
                    <a:pt x="899" y="4447"/>
                  </a:cubicBezTo>
                  <a:cubicBezTo>
                    <a:pt x="900" y="4445"/>
                    <a:pt x="901" y="4443"/>
                    <a:pt x="902" y="4441"/>
                  </a:cubicBezTo>
                  <a:cubicBezTo>
                    <a:pt x="906" y="4434"/>
                    <a:pt x="908" y="4426"/>
                    <a:pt x="908" y="4417"/>
                  </a:cubicBezTo>
                  <a:cubicBezTo>
                    <a:pt x="908" y="4409"/>
                    <a:pt x="906" y="4400"/>
                    <a:pt x="902" y="4393"/>
                  </a:cubicBezTo>
                  <a:cubicBezTo>
                    <a:pt x="901" y="4394"/>
                    <a:pt x="900" y="4396"/>
                    <a:pt x="900" y="4397"/>
                  </a:cubicBezTo>
                  <a:cubicBezTo>
                    <a:pt x="898" y="4399"/>
                    <a:pt x="897" y="4401"/>
                    <a:pt x="897" y="4403"/>
                  </a:cubicBezTo>
                  <a:cubicBezTo>
                    <a:pt x="895" y="4407"/>
                    <a:pt x="894" y="4413"/>
                    <a:pt x="894" y="4417"/>
                  </a:cubicBezTo>
                  <a:cubicBezTo>
                    <a:pt x="894" y="4421"/>
                    <a:pt x="893" y="4426"/>
                    <a:pt x="891" y="4431"/>
                  </a:cubicBezTo>
                  <a:cubicBezTo>
                    <a:pt x="891" y="4433"/>
                    <a:pt x="890" y="4435"/>
                    <a:pt x="888" y="4437"/>
                  </a:cubicBezTo>
                  <a:cubicBezTo>
                    <a:pt x="888" y="4437"/>
                    <a:pt x="888" y="4437"/>
                    <a:pt x="888" y="4437"/>
                  </a:cubicBezTo>
                  <a:cubicBezTo>
                    <a:pt x="887" y="4437"/>
                    <a:pt x="887" y="4437"/>
                    <a:pt x="887" y="4437"/>
                  </a:cubicBezTo>
                  <a:cubicBezTo>
                    <a:pt x="885" y="4431"/>
                    <a:pt x="883" y="4424"/>
                    <a:pt x="883" y="4417"/>
                  </a:cubicBezTo>
                  <a:cubicBezTo>
                    <a:pt x="883" y="4411"/>
                    <a:pt x="885" y="4404"/>
                    <a:pt x="887" y="4397"/>
                  </a:cubicBezTo>
                  <a:cubicBezTo>
                    <a:pt x="888" y="4396"/>
                    <a:pt x="889" y="4394"/>
                    <a:pt x="890" y="4392"/>
                  </a:cubicBezTo>
                  <a:cubicBezTo>
                    <a:pt x="891" y="4391"/>
                    <a:pt x="892" y="4389"/>
                    <a:pt x="893" y="4388"/>
                  </a:cubicBezTo>
                  <a:cubicBezTo>
                    <a:pt x="894" y="4387"/>
                    <a:pt x="895" y="4385"/>
                    <a:pt x="896" y="4384"/>
                  </a:cubicBezTo>
                  <a:cubicBezTo>
                    <a:pt x="897" y="4383"/>
                    <a:pt x="898" y="4381"/>
                    <a:pt x="900" y="4379"/>
                  </a:cubicBezTo>
                  <a:cubicBezTo>
                    <a:pt x="901" y="4378"/>
                    <a:pt x="902" y="4377"/>
                    <a:pt x="903" y="4376"/>
                  </a:cubicBezTo>
                  <a:cubicBezTo>
                    <a:pt x="903" y="4376"/>
                    <a:pt x="903" y="4376"/>
                    <a:pt x="903" y="4376"/>
                  </a:cubicBezTo>
                  <a:cubicBezTo>
                    <a:pt x="903" y="4376"/>
                    <a:pt x="904" y="4376"/>
                    <a:pt x="904" y="4376"/>
                  </a:cubicBezTo>
                  <a:cubicBezTo>
                    <a:pt x="905" y="4376"/>
                    <a:pt x="905" y="4375"/>
                    <a:pt x="906" y="4375"/>
                  </a:cubicBezTo>
                  <a:cubicBezTo>
                    <a:pt x="906" y="4375"/>
                    <a:pt x="906" y="4375"/>
                    <a:pt x="1185" y="4148"/>
                  </a:cubicBezTo>
                  <a:cubicBezTo>
                    <a:pt x="1186" y="4148"/>
                    <a:pt x="1186" y="4147"/>
                    <a:pt x="1187" y="4147"/>
                  </a:cubicBezTo>
                  <a:cubicBezTo>
                    <a:pt x="1188" y="4145"/>
                    <a:pt x="1189" y="4143"/>
                    <a:pt x="1191" y="4142"/>
                  </a:cubicBezTo>
                  <a:cubicBezTo>
                    <a:pt x="1192" y="4141"/>
                    <a:pt x="1193" y="4140"/>
                    <a:pt x="1194" y="4139"/>
                  </a:cubicBezTo>
                  <a:cubicBezTo>
                    <a:pt x="1195" y="4138"/>
                    <a:pt x="1196" y="4136"/>
                    <a:pt x="1197" y="4135"/>
                  </a:cubicBezTo>
                  <a:cubicBezTo>
                    <a:pt x="1198" y="4134"/>
                    <a:pt x="1199" y="4132"/>
                    <a:pt x="1200" y="4131"/>
                  </a:cubicBezTo>
                  <a:cubicBezTo>
                    <a:pt x="1201" y="4129"/>
                    <a:pt x="1201" y="4128"/>
                    <a:pt x="1202" y="4126"/>
                  </a:cubicBezTo>
                  <a:cubicBezTo>
                    <a:pt x="1206" y="4119"/>
                    <a:pt x="1208" y="4110"/>
                    <a:pt x="1208" y="4102"/>
                  </a:cubicBezTo>
                  <a:cubicBezTo>
                    <a:pt x="1208" y="4093"/>
                    <a:pt x="1206" y="4085"/>
                    <a:pt x="1202" y="4078"/>
                  </a:cubicBezTo>
                  <a:cubicBezTo>
                    <a:pt x="1201" y="4079"/>
                    <a:pt x="1199" y="4081"/>
                    <a:pt x="1199" y="4082"/>
                  </a:cubicBezTo>
                  <a:cubicBezTo>
                    <a:pt x="1198" y="4083"/>
                    <a:pt x="1198" y="4084"/>
                    <a:pt x="1197" y="4085"/>
                  </a:cubicBezTo>
                  <a:cubicBezTo>
                    <a:pt x="1197" y="4086"/>
                    <a:pt x="1197" y="4087"/>
                    <a:pt x="1197" y="4088"/>
                  </a:cubicBezTo>
                  <a:cubicBezTo>
                    <a:pt x="1195" y="4092"/>
                    <a:pt x="1194" y="4097"/>
                    <a:pt x="1194" y="4101"/>
                  </a:cubicBezTo>
                  <a:cubicBezTo>
                    <a:pt x="1194" y="4105"/>
                    <a:pt x="1193" y="4111"/>
                    <a:pt x="1191" y="4115"/>
                  </a:cubicBezTo>
                  <a:cubicBezTo>
                    <a:pt x="1191" y="4116"/>
                    <a:pt x="1190" y="4117"/>
                    <a:pt x="1190" y="4118"/>
                  </a:cubicBezTo>
                  <a:cubicBezTo>
                    <a:pt x="1189" y="4120"/>
                    <a:pt x="1188" y="4121"/>
                    <a:pt x="1187" y="4122"/>
                  </a:cubicBezTo>
                  <a:cubicBezTo>
                    <a:pt x="1185" y="4115"/>
                    <a:pt x="1183" y="4108"/>
                    <a:pt x="1183" y="4102"/>
                  </a:cubicBezTo>
                  <a:cubicBezTo>
                    <a:pt x="1183" y="4095"/>
                    <a:pt x="1185" y="4088"/>
                    <a:pt x="1187" y="4082"/>
                  </a:cubicBezTo>
                  <a:cubicBezTo>
                    <a:pt x="1187" y="4082"/>
                    <a:pt x="1187" y="4082"/>
                    <a:pt x="1188" y="4081"/>
                  </a:cubicBezTo>
                  <a:cubicBezTo>
                    <a:pt x="1188" y="4081"/>
                    <a:pt x="1188" y="4081"/>
                    <a:pt x="1188" y="4081"/>
                  </a:cubicBezTo>
                  <a:cubicBezTo>
                    <a:pt x="1188" y="4081"/>
                    <a:pt x="1189" y="4080"/>
                    <a:pt x="1189" y="4079"/>
                  </a:cubicBezTo>
                  <a:cubicBezTo>
                    <a:pt x="1189" y="4078"/>
                    <a:pt x="1190" y="4077"/>
                    <a:pt x="1190" y="4077"/>
                  </a:cubicBezTo>
                  <a:cubicBezTo>
                    <a:pt x="1190" y="4077"/>
                    <a:pt x="1190" y="4076"/>
                    <a:pt x="1190" y="4076"/>
                  </a:cubicBezTo>
                  <a:cubicBezTo>
                    <a:pt x="1190" y="4076"/>
                    <a:pt x="1191" y="4076"/>
                    <a:pt x="1191" y="4076"/>
                  </a:cubicBezTo>
                  <a:cubicBezTo>
                    <a:pt x="1192" y="4075"/>
                    <a:pt x="1193" y="4073"/>
                    <a:pt x="1194" y="4072"/>
                  </a:cubicBezTo>
                  <a:cubicBezTo>
                    <a:pt x="1195" y="4071"/>
                    <a:pt x="1196" y="4069"/>
                    <a:pt x="1197" y="4068"/>
                  </a:cubicBezTo>
                  <a:cubicBezTo>
                    <a:pt x="1198" y="4067"/>
                    <a:pt x="1199" y="4065"/>
                    <a:pt x="1201" y="4063"/>
                  </a:cubicBezTo>
                  <a:cubicBezTo>
                    <a:pt x="1202" y="4062"/>
                    <a:pt x="1203" y="4061"/>
                    <a:pt x="1204" y="4060"/>
                  </a:cubicBezTo>
                  <a:cubicBezTo>
                    <a:pt x="1205" y="4060"/>
                    <a:pt x="1205" y="4059"/>
                    <a:pt x="1206" y="4059"/>
                  </a:cubicBezTo>
                  <a:cubicBezTo>
                    <a:pt x="1206" y="4059"/>
                    <a:pt x="1206" y="4059"/>
                    <a:pt x="1485" y="3832"/>
                  </a:cubicBezTo>
                  <a:cubicBezTo>
                    <a:pt x="1486" y="3832"/>
                    <a:pt x="1486" y="3831"/>
                    <a:pt x="1487" y="3831"/>
                  </a:cubicBezTo>
                  <a:cubicBezTo>
                    <a:pt x="1488" y="3830"/>
                    <a:pt x="1489" y="3828"/>
                    <a:pt x="1491" y="3827"/>
                  </a:cubicBezTo>
                  <a:cubicBezTo>
                    <a:pt x="1492" y="3826"/>
                    <a:pt x="1493" y="3825"/>
                    <a:pt x="1494" y="3824"/>
                  </a:cubicBezTo>
                  <a:cubicBezTo>
                    <a:pt x="1495" y="3822"/>
                    <a:pt x="1496" y="3820"/>
                    <a:pt x="1497" y="3819"/>
                  </a:cubicBezTo>
                  <a:cubicBezTo>
                    <a:pt x="1498" y="3818"/>
                    <a:pt x="1499" y="3816"/>
                    <a:pt x="1500" y="3815"/>
                  </a:cubicBezTo>
                  <a:cubicBezTo>
                    <a:pt x="1501" y="3813"/>
                    <a:pt x="1502" y="3812"/>
                    <a:pt x="1503" y="3810"/>
                  </a:cubicBezTo>
                  <a:cubicBezTo>
                    <a:pt x="1505" y="3806"/>
                    <a:pt x="1506" y="3802"/>
                    <a:pt x="1507" y="3798"/>
                  </a:cubicBezTo>
                  <a:cubicBezTo>
                    <a:pt x="1508" y="3794"/>
                    <a:pt x="1508" y="3790"/>
                    <a:pt x="1508" y="3786"/>
                  </a:cubicBezTo>
                  <a:cubicBezTo>
                    <a:pt x="1508" y="3778"/>
                    <a:pt x="1506" y="3769"/>
                    <a:pt x="1502" y="3762"/>
                  </a:cubicBezTo>
                  <a:cubicBezTo>
                    <a:pt x="1501" y="3763"/>
                    <a:pt x="1499" y="3765"/>
                    <a:pt x="1499" y="3766"/>
                  </a:cubicBezTo>
                  <a:cubicBezTo>
                    <a:pt x="1498" y="3767"/>
                    <a:pt x="1498" y="3768"/>
                    <a:pt x="1497" y="3769"/>
                  </a:cubicBezTo>
                  <a:cubicBezTo>
                    <a:pt x="1497" y="3770"/>
                    <a:pt x="1497" y="3771"/>
                    <a:pt x="1497" y="3772"/>
                  </a:cubicBezTo>
                  <a:cubicBezTo>
                    <a:pt x="1497" y="3772"/>
                    <a:pt x="1497" y="3772"/>
                    <a:pt x="1497" y="3772"/>
                  </a:cubicBezTo>
                  <a:cubicBezTo>
                    <a:pt x="1497" y="3772"/>
                    <a:pt x="1496" y="3772"/>
                    <a:pt x="1496" y="3773"/>
                  </a:cubicBezTo>
                  <a:cubicBezTo>
                    <a:pt x="1496" y="3775"/>
                    <a:pt x="1495" y="3777"/>
                    <a:pt x="1494" y="3779"/>
                  </a:cubicBezTo>
                  <a:cubicBezTo>
                    <a:pt x="1494" y="3781"/>
                    <a:pt x="1494" y="3784"/>
                    <a:pt x="1494" y="3786"/>
                  </a:cubicBezTo>
                  <a:cubicBezTo>
                    <a:pt x="1494" y="3788"/>
                    <a:pt x="1493" y="3790"/>
                    <a:pt x="1493" y="3793"/>
                  </a:cubicBezTo>
                  <a:cubicBezTo>
                    <a:pt x="1492" y="3795"/>
                    <a:pt x="1492" y="3798"/>
                    <a:pt x="1491" y="3800"/>
                  </a:cubicBezTo>
                  <a:cubicBezTo>
                    <a:pt x="1490" y="3801"/>
                    <a:pt x="1490" y="3802"/>
                    <a:pt x="1490" y="3803"/>
                  </a:cubicBezTo>
                  <a:cubicBezTo>
                    <a:pt x="1489" y="3804"/>
                    <a:pt x="1489" y="3805"/>
                    <a:pt x="1487" y="3806"/>
                  </a:cubicBezTo>
                  <a:cubicBezTo>
                    <a:pt x="1485" y="3800"/>
                    <a:pt x="1483" y="3793"/>
                    <a:pt x="1483" y="3786"/>
                  </a:cubicBezTo>
                  <a:cubicBezTo>
                    <a:pt x="1483" y="3783"/>
                    <a:pt x="1484" y="3779"/>
                    <a:pt x="1485" y="3776"/>
                  </a:cubicBezTo>
                  <a:cubicBezTo>
                    <a:pt x="1486" y="3772"/>
                    <a:pt x="1487" y="3769"/>
                    <a:pt x="1488" y="3766"/>
                  </a:cubicBezTo>
                  <a:cubicBezTo>
                    <a:pt x="1489" y="3765"/>
                    <a:pt x="1490" y="3763"/>
                    <a:pt x="1491" y="3760"/>
                  </a:cubicBezTo>
                  <a:cubicBezTo>
                    <a:pt x="1492" y="3759"/>
                    <a:pt x="1493" y="3757"/>
                    <a:pt x="1494" y="3756"/>
                  </a:cubicBezTo>
                  <a:cubicBezTo>
                    <a:pt x="1495" y="3755"/>
                    <a:pt x="1496" y="3753"/>
                    <a:pt x="1497" y="3752"/>
                  </a:cubicBezTo>
                  <a:cubicBezTo>
                    <a:pt x="1498" y="3751"/>
                    <a:pt x="1499" y="3750"/>
                    <a:pt x="1501" y="3748"/>
                  </a:cubicBezTo>
                  <a:cubicBezTo>
                    <a:pt x="1502" y="3747"/>
                    <a:pt x="1503" y="3746"/>
                    <a:pt x="1504" y="3745"/>
                  </a:cubicBezTo>
                  <a:cubicBezTo>
                    <a:pt x="1505" y="3745"/>
                    <a:pt x="1505" y="3744"/>
                    <a:pt x="1506" y="3744"/>
                  </a:cubicBezTo>
                  <a:cubicBezTo>
                    <a:pt x="1506" y="3744"/>
                    <a:pt x="1506" y="3744"/>
                    <a:pt x="1785" y="3516"/>
                  </a:cubicBezTo>
                  <a:cubicBezTo>
                    <a:pt x="1786" y="3516"/>
                    <a:pt x="1786" y="3515"/>
                    <a:pt x="1787" y="3515"/>
                  </a:cubicBezTo>
                  <a:cubicBezTo>
                    <a:pt x="1788" y="3514"/>
                    <a:pt x="1789" y="3512"/>
                    <a:pt x="1791" y="3511"/>
                  </a:cubicBezTo>
                  <a:cubicBezTo>
                    <a:pt x="1792" y="3510"/>
                    <a:pt x="1793" y="3509"/>
                    <a:pt x="1794" y="3508"/>
                  </a:cubicBezTo>
                  <a:cubicBezTo>
                    <a:pt x="1795" y="3507"/>
                    <a:pt x="1796" y="3505"/>
                    <a:pt x="1797" y="3504"/>
                  </a:cubicBezTo>
                  <a:cubicBezTo>
                    <a:pt x="1798" y="3503"/>
                    <a:pt x="1799" y="3501"/>
                    <a:pt x="1800" y="3499"/>
                  </a:cubicBezTo>
                  <a:cubicBezTo>
                    <a:pt x="1801" y="3497"/>
                    <a:pt x="1802" y="3496"/>
                    <a:pt x="1803" y="3494"/>
                  </a:cubicBezTo>
                  <a:cubicBezTo>
                    <a:pt x="1807" y="3487"/>
                    <a:pt x="1808" y="3479"/>
                    <a:pt x="1809" y="3471"/>
                  </a:cubicBezTo>
                  <a:cubicBezTo>
                    <a:pt x="1809" y="3462"/>
                    <a:pt x="1807" y="3454"/>
                    <a:pt x="1803" y="3447"/>
                  </a:cubicBezTo>
                  <a:cubicBezTo>
                    <a:pt x="1802" y="3448"/>
                    <a:pt x="1800" y="3450"/>
                    <a:pt x="1800" y="3451"/>
                  </a:cubicBezTo>
                  <a:cubicBezTo>
                    <a:pt x="1798" y="3453"/>
                    <a:pt x="1797" y="3455"/>
                    <a:pt x="1797" y="3457"/>
                  </a:cubicBezTo>
                  <a:cubicBezTo>
                    <a:pt x="1795" y="3461"/>
                    <a:pt x="1794" y="3467"/>
                    <a:pt x="1794" y="3471"/>
                  </a:cubicBezTo>
                  <a:cubicBezTo>
                    <a:pt x="1794" y="3475"/>
                    <a:pt x="1793" y="3480"/>
                    <a:pt x="1791" y="3485"/>
                  </a:cubicBezTo>
                  <a:cubicBezTo>
                    <a:pt x="1791" y="3487"/>
                    <a:pt x="1790" y="3489"/>
                    <a:pt x="1788" y="3491"/>
                  </a:cubicBezTo>
                  <a:cubicBezTo>
                    <a:pt x="1786" y="3485"/>
                    <a:pt x="1784" y="3477"/>
                    <a:pt x="1784" y="3471"/>
                  </a:cubicBezTo>
                  <a:cubicBezTo>
                    <a:pt x="1784" y="3471"/>
                    <a:pt x="1784" y="3470"/>
                    <a:pt x="1784" y="3470"/>
                  </a:cubicBezTo>
                  <a:cubicBezTo>
                    <a:pt x="1784" y="3470"/>
                    <a:pt x="1784" y="3470"/>
                    <a:pt x="1784" y="3470"/>
                  </a:cubicBezTo>
                  <a:cubicBezTo>
                    <a:pt x="1784" y="3464"/>
                    <a:pt x="1786" y="3456"/>
                    <a:pt x="1788" y="3450"/>
                  </a:cubicBezTo>
                  <a:cubicBezTo>
                    <a:pt x="1789" y="3449"/>
                    <a:pt x="1790" y="3447"/>
                    <a:pt x="1791" y="3445"/>
                  </a:cubicBezTo>
                  <a:cubicBezTo>
                    <a:pt x="1792" y="3444"/>
                    <a:pt x="1793" y="3442"/>
                    <a:pt x="1794" y="3441"/>
                  </a:cubicBezTo>
                  <a:cubicBezTo>
                    <a:pt x="1795" y="3440"/>
                    <a:pt x="1796" y="3437"/>
                    <a:pt x="1797" y="3436"/>
                  </a:cubicBezTo>
                  <a:cubicBezTo>
                    <a:pt x="1798" y="3435"/>
                    <a:pt x="1799" y="3434"/>
                    <a:pt x="1801" y="3432"/>
                  </a:cubicBezTo>
                  <a:cubicBezTo>
                    <a:pt x="1802" y="3431"/>
                    <a:pt x="1803" y="3430"/>
                    <a:pt x="1804" y="3429"/>
                  </a:cubicBezTo>
                  <a:cubicBezTo>
                    <a:pt x="1805" y="3429"/>
                    <a:pt x="1805" y="3428"/>
                    <a:pt x="1806" y="3428"/>
                  </a:cubicBezTo>
                  <a:cubicBezTo>
                    <a:pt x="1806" y="3428"/>
                    <a:pt x="1806" y="3428"/>
                    <a:pt x="2085" y="3201"/>
                  </a:cubicBezTo>
                  <a:cubicBezTo>
                    <a:pt x="2086" y="3201"/>
                    <a:pt x="2086" y="3200"/>
                    <a:pt x="2087" y="3200"/>
                  </a:cubicBezTo>
                  <a:cubicBezTo>
                    <a:pt x="2088" y="3199"/>
                    <a:pt x="2089" y="3197"/>
                    <a:pt x="2091" y="3195"/>
                  </a:cubicBezTo>
                  <a:cubicBezTo>
                    <a:pt x="2092" y="3194"/>
                    <a:pt x="2093" y="3193"/>
                    <a:pt x="2094" y="3192"/>
                  </a:cubicBezTo>
                  <a:cubicBezTo>
                    <a:pt x="2095" y="3191"/>
                    <a:pt x="2096" y="3189"/>
                    <a:pt x="2097" y="3188"/>
                  </a:cubicBezTo>
                  <a:cubicBezTo>
                    <a:pt x="2098" y="3187"/>
                    <a:pt x="2098" y="3185"/>
                    <a:pt x="2099" y="3184"/>
                  </a:cubicBezTo>
                  <a:cubicBezTo>
                    <a:pt x="2100" y="3182"/>
                    <a:pt x="2101" y="3181"/>
                    <a:pt x="2102" y="3179"/>
                  </a:cubicBezTo>
                  <a:cubicBezTo>
                    <a:pt x="2106" y="3172"/>
                    <a:pt x="2108" y="3164"/>
                    <a:pt x="2108" y="3156"/>
                  </a:cubicBezTo>
                  <a:cubicBezTo>
                    <a:pt x="2108" y="3147"/>
                    <a:pt x="2106" y="3139"/>
                    <a:pt x="2102" y="3132"/>
                  </a:cubicBezTo>
                  <a:cubicBezTo>
                    <a:pt x="2101" y="3133"/>
                    <a:pt x="2099" y="3135"/>
                    <a:pt x="2099" y="3136"/>
                  </a:cubicBezTo>
                  <a:cubicBezTo>
                    <a:pt x="2098" y="3138"/>
                    <a:pt x="2097" y="3140"/>
                    <a:pt x="2097" y="3142"/>
                  </a:cubicBezTo>
                  <a:cubicBezTo>
                    <a:pt x="2095" y="3146"/>
                    <a:pt x="2094" y="3152"/>
                    <a:pt x="2094" y="3156"/>
                  </a:cubicBezTo>
                  <a:cubicBezTo>
                    <a:pt x="2094" y="3155"/>
                    <a:pt x="2094" y="3155"/>
                    <a:pt x="2094" y="3155"/>
                  </a:cubicBezTo>
                  <a:cubicBezTo>
                    <a:pt x="2094" y="3157"/>
                    <a:pt x="2093" y="3159"/>
                    <a:pt x="2093" y="3161"/>
                  </a:cubicBezTo>
                  <a:cubicBezTo>
                    <a:pt x="2093" y="3162"/>
                    <a:pt x="2093" y="3162"/>
                    <a:pt x="2093" y="3162"/>
                  </a:cubicBezTo>
                  <a:cubicBezTo>
                    <a:pt x="2093" y="3163"/>
                    <a:pt x="2092" y="3163"/>
                    <a:pt x="2092" y="3164"/>
                  </a:cubicBezTo>
                  <a:cubicBezTo>
                    <a:pt x="2092" y="3166"/>
                    <a:pt x="2091" y="3168"/>
                    <a:pt x="2091" y="3169"/>
                  </a:cubicBezTo>
                  <a:cubicBezTo>
                    <a:pt x="2091" y="3171"/>
                    <a:pt x="2090" y="3173"/>
                    <a:pt x="2088" y="3175"/>
                  </a:cubicBezTo>
                  <a:cubicBezTo>
                    <a:pt x="2088" y="3175"/>
                    <a:pt x="2088" y="3175"/>
                    <a:pt x="2088" y="3175"/>
                  </a:cubicBezTo>
                  <a:cubicBezTo>
                    <a:pt x="2088" y="3175"/>
                    <a:pt x="2088" y="3175"/>
                    <a:pt x="2088" y="3175"/>
                  </a:cubicBezTo>
                  <a:cubicBezTo>
                    <a:pt x="2086" y="3169"/>
                    <a:pt x="2084" y="3162"/>
                    <a:pt x="2084" y="3155"/>
                  </a:cubicBezTo>
                  <a:cubicBezTo>
                    <a:pt x="2084" y="3149"/>
                    <a:pt x="2086" y="3142"/>
                    <a:pt x="2088" y="3135"/>
                  </a:cubicBezTo>
                  <a:cubicBezTo>
                    <a:pt x="2088" y="3135"/>
                    <a:pt x="2088" y="3135"/>
                    <a:pt x="2088" y="3135"/>
                  </a:cubicBezTo>
                  <a:cubicBezTo>
                    <a:pt x="2088" y="3135"/>
                    <a:pt x="2088" y="3135"/>
                    <a:pt x="2088" y="3135"/>
                  </a:cubicBezTo>
                  <a:cubicBezTo>
                    <a:pt x="2089" y="3134"/>
                    <a:pt x="2090" y="3131"/>
                    <a:pt x="2091" y="3129"/>
                  </a:cubicBezTo>
                  <a:cubicBezTo>
                    <a:pt x="2092" y="3128"/>
                    <a:pt x="2093" y="3126"/>
                    <a:pt x="2094" y="3125"/>
                  </a:cubicBezTo>
                  <a:cubicBezTo>
                    <a:pt x="2095" y="3124"/>
                    <a:pt x="2096" y="3122"/>
                    <a:pt x="2097" y="3121"/>
                  </a:cubicBezTo>
                  <a:cubicBezTo>
                    <a:pt x="2098" y="3120"/>
                    <a:pt x="2099" y="3119"/>
                    <a:pt x="2101" y="3117"/>
                  </a:cubicBezTo>
                  <a:cubicBezTo>
                    <a:pt x="2102" y="3116"/>
                    <a:pt x="2103" y="3114"/>
                    <a:pt x="2104" y="3113"/>
                  </a:cubicBezTo>
                  <a:cubicBezTo>
                    <a:pt x="2105" y="3113"/>
                    <a:pt x="2105" y="3112"/>
                    <a:pt x="2106" y="3112"/>
                  </a:cubicBezTo>
                  <a:cubicBezTo>
                    <a:pt x="2385" y="2885"/>
                    <a:pt x="2385" y="2885"/>
                    <a:pt x="2385" y="2885"/>
                  </a:cubicBezTo>
                  <a:cubicBezTo>
                    <a:pt x="2386" y="2885"/>
                    <a:pt x="2386" y="2884"/>
                    <a:pt x="2387" y="2884"/>
                  </a:cubicBezTo>
                  <a:cubicBezTo>
                    <a:pt x="2388" y="2883"/>
                    <a:pt x="2389" y="2881"/>
                    <a:pt x="2391" y="2880"/>
                  </a:cubicBezTo>
                  <a:cubicBezTo>
                    <a:pt x="2392" y="2879"/>
                    <a:pt x="2393" y="2878"/>
                    <a:pt x="2394" y="2877"/>
                  </a:cubicBezTo>
                  <a:cubicBezTo>
                    <a:pt x="2395" y="2876"/>
                    <a:pt x="2396" y="2874"/>
                    <a:pt x="2397" y="2873"/>
                  </a:cubicBezTo>
                  <a:cubicBezTo>
                    <a:pt x="2398" y="2872"/>
                    <a:pt x="2399" y="2870"/>
                    <a:pt x="2400" y="2869"/>
                  </a:cubicBezTo>
                  <a:cubicBezTo>
                    <a:pt x="2401" y="2867"/>
                    <a:pt x="2402" y="2865"/>
                    <a:pt x="2403" y="2863"/>
                  </a:cubicBezTo>
                  <a:cubicBezTo>
                    <a:pt x="2407" y="2856"/>
                    <a:pt x="2409" y="2848"/>
                    <a:pt x="2409" y="2839"/>
                  </a:cubicBezTo>
                  <a:cubicBezTo>
                    <a:pt x="2409" y="2831"/>
                    <a:pt x="2407" y="2823"/>
                    <a:pt x="2403" y="2815"/>
                  </a:cubicBezTo>
                  <a:cubicBezTo>
                    <a:pt x="2402" y="2817"/>
                    <a:pt x="2400" y="2818"/>
                    <a:pt x="2400" y="2819"/>
                  </a:cubicBezTo>
                  <a:cubicBezTo>
                    <a:pt x="2398" y="2822"/>
                    <a:pt x="2397" y="2824"/>
                    <a:pt x="2397" y="2826"/>
                  </a:cubicBezTo>
                  <a:cubicBezTo>
                    <a:pt x="2395" y="2830"/>
                    <a:pt x="2394" y="2835"/>
                    <a:pt x="2394" y="2839"/>
                  </a:cubicBezTo>
                  <a:cubicBezTo>
                    <a:pt x="2394" y="2844"/>
                    <a:pt x="2393" y="2849"/>
                    <a:pt x="2391" y="2853"/>
                  </a:cubicBezTo>
                  <a:cubicBezTo>
                    <a:pt x="2391" y="2855"/>
                    <a:pt x="2390" y="2857"/>
                    <a:pt x="2388" y="2859"/>
                  </a:cubicBezTo>
                  <a:cubicBezTo>
                    <a:pt x="2388" y="2859"/>
                    <a:pt x="2388" y="2859"/>
                    <a:pt x="2388" y="2859"/>
                  </a:cubicBezTo>
                  <a:cubicBezTo>
                    <a:pt x="2388" y="2859"/>
                    <a:pt x="2388" y="2859"/>
                    <a:pt x="2388" y="2859"/>
                  </a:cubicBezTo>
                  <a:cubicBezTo>
                    <a:pt x="2386" y="2853"/>
                    <a:pt x="2384" y="2846"/>
                    <a:pt x="2384" y="2839"/>
                  </a:cubicBezTo>
                  <a:cubicBezTo>
                    <a:pt x="2384" y="2833"/>
                    <a:pt x="2386" y="2826"/>
                    <a:pt x="2388" y="2819"/>
                  </a:cubicBezTo>
                  <a:cubicBezTo>
                    <a:pt x="2389" y="2818"/>
                    <a:pt x="2390" y="2816"/>
                    <a:pt x="2391" y="2814"/>
                  </a:cubicBezTo>
                  <a:cubicBezTo>
                    <a:pt x="2392" y="2813"/>
                    <a:pt x="2393" y="2811"/>
                    <a:pt x="2394" y="2810"/>
                  </a:cubicBezTo>
                  <a:cubicBezTo>
                    <a:pt x="2395" y="2809"/>
                    <a:pt x="2396" y="2807"/>
                    <a:pt x="2397" y="2806"/>
                  </a:cubicBezTo>
                  <a:cubicBezTo>
                    <a:pt x="2398" y="2805"/>
                    <a:pt x="2399" y="2803"/>
                    <a:pt x="2401" y="2801"/>
                  </a:cubicBezTo>
                  <a:cubicBezTo>
                    <a:pt x="2402" y="2800"/>
                    <a:pt x="2403" y="2799"/>
                    <a:pt x="2404" y="2798"/>
                  </a:cubicBezTo>
                  <a:cubicBezTo>
                    <a:pt x="2405" y="2798"/>
                    <a:pt x="2405" y="2797"/>
                    <a:pt x="2406" y="2797"/>
                  </a:cubicBezTo>
                  <a:cubicBezTo>
                    <a:pt x="2685" y="2570"/>
                    <a:pt x="2685" y="2570"/>
                    <a:pt x="2685" y="2570"/>
                  </a:cubicBezTo>
                  <a:cubicBezTo>
                    <a:pt x="2686" y="2570"/>
                    <a:pt x="2686" y="2569"/>
                    <a:pt x="2687" y="2569"/>
                  </a:cubicBezTo>
                  <a:cubicBezTo>
                    <a:pt x="2688" y="2568"/>
                    <a:pt x="2689" y="2566"/>
                    <a:pt x="2691" y="2565"/>
                  </a:cubicBezTo>
                  <a:cubicBezTo>
                    <a:pt x="2692" y="2564"/>
                    <a:pt x="2693" y="2563"/>
                    <a:pt x="2694" y="2562"/>
                  </a:cubicBezTo>
                  <a:cubicBezTo>
                    <a:pt x="2695" y="2561"/>
                    <a:pt x="2696" y="2559"/>
                    <a:pt x="2697" y="2558"/>
                  </a:cubicBezTo>
                  <a:cubicBezTo>
                    <a:pt x="2698" y="2557"/>
                    <a:pt x="2699" y="2554"/>
                    <a:pt x="2700" y="2553"/>
                  </a:cubicBezTo>
                  <a:cubicBezTo>
                    <a:pt x="2701" y="2551"/>
                    <a:pt x="2702" y="2550"/>
                    <a:pt x="2703" y="2548"/>
                  </a:cubicBezTo>
                  <a:cubicBezTo>
                    <a:pt x="2707" y="2541"/>
                    <a:pt x="2709" y="2532"/>
                    <a:pt x="2709" y="2524"/>
                  </a:cubicBezTo>
                  <a:cubicBezTo>
                    <a:pt x="2709" y="2524"/>
                    <a:pt x="2709" y="2524"/>
                    <a:pt x="2704" y="2524"/>
                  </a:cubicBezTo>
                  <a:cubicBezTo>
                    <a:pt x="2704" y="2524"/>
                    <a:pt x="2704" y="2524"/>
                    <a:pt x="2704" y="2524"/>
                  </a:cubicBezTo>
                  <a:cubicBezTo>
                    <a:pt x="2704" y="2524"/>
                    <a:pt x="2703" y="2524"/>
                    <a:pt x="2699" y="2524"/>
                  </a:cubicBezTo>
                  <a:cubicBezTo>
                    <a:pt x="2699" y="2524"/>
                    <a:pt x="2699" y="2524"/>
                    <a:pt x="2699" y="2524"/>
                  </a:cubicBezTo>
                  <a:cubicBezTo>
                    <a:pt x="2699" y="2524"/>
                    <a:pt x="2698" y="2524"/>
                    <a:pt x="2695" y="2524"/>
                  </a:cubicBezTo>
                  <a:cubicBezTo>
                    <a:pt x="2695" y="2524"/>
                    <a:pt x="2695" y="2524"/>
                    <a:pt x="2695" y="2524"/>
                  </a:cubicBezTo>
                  <a:cubicBezTo>
                    <a:pt x="2695" y="2528"/>
                    <a:pt x="2694" y="2533"/>
                    <a:pt x="2692" y="2537"/>
                  </a:cubicBezTo>
                  <a:cubicBezTo>
                    <a:pt x="2692" y="2539"/>
                    <a:pt x="2691" y="2541"/>
                    <a:pt x="2689" y="2543"/>
                  </a:cubicBezTo>
                  <a:cubicBezTo>
                    <a:pt x="2689" y="2543"/>
                    <a:pt x="2689" y="2543"/>
                    <a:pt x="2689" y="2543"/>
                  </a:cubicBezTo>
                  <a:cubicBezTo>
                    <a:pt x="2689" y="2543"/>
                    <a:pt x="2688" y="2544"/>
                    <a:pt x="2688" y="2544"/>
                  </a:cubicBezTo>
                  <a:cubicBezTo>
                    <a:pt x="2686" y="2538"/>
                    <a:pt x="2684" y="2530"/>
                    <a:pt x="2684" y="2524"/>
                  </a:cubicBezTo>
                  <a:cubicBezTo>
                    <a:pt x="2685" y="2524"/>
                    <a:pt x="2685" y="2524"/>
                    <a:pt x="2685" y="2524"/>
                  </a:cubicBezTo>
                  <a:cubicBezTo>
                    <a:pt x="2685" y="2518"/>
                    <a:pt x="2687" y="2510"/>
                    <a:pt x="2689" y="2504"/>
                  </a:cubicBezTo>
                  <a:cubicBezTo>
                    <a:pt x="2690" y="2503"/>
                    <a:pt x="2691" y="2501"/>
                    <a:pt x="2692" y="2499"/>
                  </a:cubicBezTo>
                  <a:cubicBezTo>
                    <a:pt x="2693" y="2498"/>
                    <a:pt x="2694" y="2496"/>
                    <a:pt x="2695" y="2495"/>
                  </a:cubicBezTo>
                  <a:cubicBezTo>
                    <a:pt x="2696" y="2494"/>
                    <a:pt x="2697" y="2491"/>
                    <a:pt x="2698" y="2490"/>
                  </a:cubicBezTo>
                  <a:cubicBezTo>
                    <a:pt x="2699" y="2489"/>
                    <a:pt x="2700" y="2488"/>
                    <a:pt x="2702" y="2486"/>
                  </a:cubicBezTo>
                  <a:cubicBezTo>
                    <a:pt x="2703" y="2485"/>
                    <a:pt x="2704" y="2484"/>
                    <a:pt x="2705" y="2483"/>
                  </a:cubicBezTo>
                  <a:cubicBezTo>
                    <a:pt x="2706" y="2483"/>
                    <a:pt x="2706" y="2482"/>
                    <a:pt x="2707" y="2482"/>
                  </a:cubicBezTo>
                  <a:cubicBezTo>
                    <a:pt x="2986" y="2255"/>
                    <a:pt x="2986" y="2255"/>
                    <a:pt x="2986" y="2255"/>
                  </a:cubicBezTo>
                  <a:cubicBezTo>
                    <a:pt x="2986" y="2255"/>
                    <a:pt x="2986" y="2255"/>
                    <a:pt x="2986" y="2255"/>
                  </a:cubicBezTo>
                  <a:cubicBezTo>
                    <a:pt x="2986" y="2255"/>
                    <a:pt x="2986" y="2255"/>
                    <a:pt x="2986" y="2255"/>
                  </a:cubicBezTo>
                  <a:cubicBezTo>
                    <a:pt x="2987" y="2255"/>
                    <a:pt x="2988" y="2254"/>
                    <a:pt x="2988" y="2254"/>
                  </a:cubicBezTo>
                  <a:cubicBezTo>
                    <a:pt x="2989" y="2253"/>
                    <a:pt x="2990" y="2251"/>
                    <a:pt x="2992" y="2250"/>
                  </a:cubicBezTo>
                  <a:cubicBezTo>
                    <a:pt x="2993" y="2249"/>
                    <a:pt x="2994" y="2247"/>
                    <a:pt x="2995" y="2246"/>
                  </a:cubicBezTo>
                  <a:cubicBezTo>
                    <a:pt x="2996" y="2245"/>
                    <a:pt x="2997" y="2243"/>
                    <a:pt x="2998" y="2242"/>
                  </a:cubicBezTo>
                  <a:cubicBezTo>
                    <a:pt x="2999" y="2241"/>
                    <a:pt x="3000" y="2239"/>
                    <a:pt x="3001" y="2238"/>
                  </a:cubicBezTo>
                  <a:cubicBezTo>
                    <a:pt x="3002" y="2236"/>
                    <a:pt x="3003" y="2235"/>
                    <a:pt x="3004" y="2233"/>
                  </a:cubicBezTo>
                  <a:cubicBezTo>
                    <a:pt x="3008" y="2225"/>
                    <a:pt x="3010" y="2217"/>
                    <a:pt x="3010" y="2209"/>
                  </a:cubicBezTo>
                  <a:cubicBezTo>
                    <a:pt x="3010" y="2200"/>
                    <a:pt x="3008" y="2192"/>
                    <a:pt x="3004" y="2184"/>
                  </a:cubicBezTo>
                  <a:cubicBezTo>
                    <a:pt x="3003" y="2186"/>
                    <a:pt x="3001" y="2187"/>
                    <a:pt x="3001" y="2188"/>
                  </a:cubicBezTo>
                  <a:cubicBezTo>
                    <a:pt x="2999" y="2191"/>
                    <a:pt x="2998" y="2193"/>
                    <a:pt x="2998" y="2195"/>
                  </a:cubicBezTo>
                  <a:cubicBezTo>
                    <a:pt x="2996" y="2199"/>
                    <a:pt x="2995" y="2204"/>
                    <a:pt x="2995" y="2208"/>
                  </a:cubicBezTo>
                  <a:cubicBezTo>
                    <a:pt x="2995" y="2213"/>
                    <a:pt x="2994" y="2218"/>
                    <a:pt x="2992" y="2222"/>
                  </a:cubicBezTo>
                  <a:cubicBezTo>
                    <a:pt x="2992" y="2224"/>
                    <a:pt x="2991" y="2226"/>
                    <a:pt x="2989" y="2228"/>
                  </a:cubicBezTo>
                  <a:cubicBezTo>
                    <a:pt x="2989" y="2228"/>
                    <a:pt x="2989" y="2228"/>
                    <a:pt x="2989" y="2228"/>
                  </a:cubicBezTo>
                  <a:cubicBezTo>
                    <a:pt x="2989" y="2228"/>
                    <a:pt x="2989" y="2228"/>
                    <a:pt x="2989" y="2229"/>
                  </a:cubicBezTo>
                  <a:cubicBezTo>
                    <a:pt x="2987" y="2222"/>
                    <a:pt x="2985" y="2215"/>
                    <a:pt x="2985" y="2209"/>
                  </a:cubicBezTo>
                  <a:cubicBezTo>
                    <a:pt x="2985" y="2202"/>
                    <a:pt x="2987" y="2195"/>
                    <a:pt x="2989" y="2189"/>
                  </a:cubicBezTo>
                  <a:cubicBezTo>
                    <a:pt x="2990" y="2188"/>
                    <a:pt x="2991" y="2185"/>
                    <a:pt x="2992" y="2183"/>
                  </a:cubicBezTo>
                  <a:cubicBezTo>
                    <a:pt x="2993" y="2182"/>
                    <a:pt x="2994" y="2180"/>
                    <a:pt x="2995" y="2179"/>
                  </a:cubicBezTo>
                  <a:cubicBezTo>
                    <a:pt x="2996" y="2178"/>
                    <a:pt x="2997" y="2176"/>
                    <a:pt x="2998" y="2175"/>
                  </a:cubicBezTo>
                  <a:cubicBezTo>
                    <a:pt x="2999" y="2174"/>
                    <a:pt x="3000" y="2173"/>
                    <a:pt x="3002" y="2171"/>
                  </a:cubicBezTo>
                  <a:cubicBezTo>
                    <a:pt x="3003" y="2170"/>
                    <a:pt x="3004" y="2169"/>
                    <a:pt x="3005" y="2168"/>
                  </a:cubicBezTo>
                  <a:cubicBezTo>
                    <a:pt x="3005" y="2168"/>
                    <a:pt x="3005" y="2168"/>
                    <a:pt x="3005" y="2167"/>
                  </a:cubicBezTo>
                  <a:cubicBezTo>
                    <a:pt x="3006" y="2167"/>
                    <a:pt x="3006" y="2166"/>
                    <a:pt x="3007" y="2166"/>
                  </a:cubicBezTo>
                  <a:cubicBezTo>
                    <a:pt x="3007" y="2166"/>
                    <a:pt x="3007" y="2166"/>
                    <a:pt x="3287" y="1939"/>
                  </a:cubicBezTo>
                  <a:cubicBezTo>
                    <a:pt x="3288" y="1939"/>
                    <a:pt x="3288" y="1938"/>
                    <a:pt x="3289" y="1938"/>
                  </a:cubicBezTo>
                  <a:cubicBezTo>
                    <a:pt x="3290" y="1937"/>
                    <a:pt x="3291" y="1935"/>
                    <a:pt x="3293" y="1934"/>
                  </a:cubicBezTo>
                  <a:cubicBezTo>
                    <a:pt x="3294" y="1933"/>
                    <a:pt x="3295" y="1932"/>
                    <a:pt x="3296" y="1931"/>
                  </a:cubicBezTo>
                  <a:cubicBezTo>
                    <a:pt x="3297" y="1930"/>
                    <a:pt x="3298" y="1928"/>
                    <a:pt x="3299" y="1926"/>
                  </a:cubicBezTo>
                  <a:cubicBezTo>
                    <a:pt x="3300" y="1925"/>
                    <a:pt x="3301" y="1923"/>
                    <a:pt x="3302" y="1922"/>
                  </a:cubicBezTo>
                  <a:cubicBezTo>
                    <a:pt x="3303" y="1920"/>
                    <a:pt x="3304" y="1919"/>
                    <a:pt x="3305" y="1917"/>
                  </a:cubicBezTo>
                  <a:cubicBezTo>
                    <a:pt x="3309" y="1910"/>
                    <a:pt x="3311" y="1901"/>
                    <a:pt x="3311" y="1893"/>
                  </a:cubicBezTo>
                  <a:cubicBezTo>
                    <a:pt x="3311" y="1885"/>
                    <a:pt x="3309" y="1876"/>
                    <a:pt x="3305" y="1869"/>
                  </a:cubicBezTo>
                  <a:cubicBezTo>
                    <a:pt x="3304" y="1870"/>
                    <a:pt x="3302" y="1872"/>
                    <a:pt x="3302" y="1873"/>
                  </a:cubicBezTo>
                  <a:cubicBezTo>
                    <a:pt x="3301" y="1874"/>
                    <a:pt x="3300" y="1875"/>
                    <a:pt x="3300" y="1876"/>
                  </a:cubicBezTo>
                  <a:cubicBezTo>
                    <a:pt x="3299" y="1877"/>
                    <a:pt x="3299" y="1878"/>
                    <a:pt x="3299" y="1879"/>
                  </a:cubicBezTo>
                  <a:cubicBezTo>
                    <a:pt x="3297" y="1883"/>
                    <a:pt x="3296" y="1889"/>
                    <a:pt x="3296" y="1893"/>
                  </a:cubicBezTo>
                  <a:cubicBezTo>
                    <a:pt x="3296" y="1897"/>
                    <a:pt x="3295" y="1902"/>
                    <a:pt x="3293" y="1906"/>
                  </a:cubicBezTo>
                  <a:cubicBezTo>
                    <a:pt x="3293" y="1908"/>
                    <a:pt x="3293" y="1909"/>
                    <a:pt x="3292" y="1910"/>
                  </a:cubicBezTo>
                  <a:cubicBezTo>
                    <a:pt x="3292" y="1911"/>
                    <a:pt x="3291" y="1912"/>
                    <a:pt x="3290" y="1913"/>
                  </a:cubicBezTo>
                  <a:cubicBezTo>
                    <a:pt x="3288" y="1907"/>
                    <a:pt x="3286" y="1899"/>
                    <a:pt x="3286" y="1893"/>
                  </a:cubicBezTo>
                  <a:cubicBezTo>
                    <a:pt x="3286" y="1887"/>
                    <a:pt x="3288" y="1879"/>
                    <a:pt x="3290" y="1873"/>
                  </a:cubicBezTo>
                  <a:cubicBezTo>
                    <a:pt x="3290" y="1873"/>
                    <a:pt x="3290" y="1873"/>
                    <a:pt x="3290" y="1873"/>
                  </a:cubicBezTo>
                  <a:cubicBezTo>
                    <a:pt x="3290" y="1873"/>
                    <a:pt x="3290" y="1873"/>
                    <a:pt x="3290" y="1873"/>
                  </a:cubicBezTo>
                  <a:cubicBezTo>
                    <a:pt x="3291" y="1872"/>
                    <a:pt x="3292" y="1870"/>
                    <a:pt x="3293" y="1868"/>
                  </a:cubicBezTo>
                  <a:cubicBezTo>
                    <a:pt x="3294" y="1867"/>
                    <a:pt x="3295" y="1864"/>
                    <a:pt x="3296" y="1863"/>
                  </a:cubicBezTo>
                  <a:cubicBezTo>
                    <a:pt x="3297" y="1862"/>
                    <a:pt x="3298" y="1860"/>
                    <a:pt x="3299" y="1859"/>
                  </a:cubicBezTo>
                  <a:cubicBezTo>
                    <a:pt x="3300" y="1858"/>
                    <a:pt x="3301" y="1857"/>
                    <a:pt x="3303" y="1855"/>
                  </a:cubicBezTo>
                  <a:cubicBezTo>
                    <a:pt x="3304" y="1854"/>
                    <a:pt x="3305" y="1853"/>
                    <a:pt x="3306" y="1852"/>
                  </a:cubicBezTo>
                  <a:cubicBezTo>
                    <a:pt x="3307" y="1852"/>
                    <a:pt x="3307" y="1851"/>
                    <a:pt x="3308" y="1851"/>
                  </a:cubicBezTo>
                  <a:cubicBezTo>
                    <a:pt x="3308" y="1851"/>
                    <a:pt x="3308" y="1851"/>
                    <a:pt x="3587" y="1623"/>
                  </a:cubicBezTo>
                  <a:cubicBezTo>
                    <a:pt x="3588" y="1623"/>
                    <a:pt x="3588" y="1622"/>
                    <a:pt x="3589" y="1622"/>
                  </a:cubicBezTo>
                  <a:cubicBezTo>
                    <a:pt x="3590" y="1621"/>
                    <a:pt x="3591" y="1619"/>
                    <a:pt x="3593" y="1618"/>
                  </a:cubicBezTo>
                  <a:cubicBezTo>
                    <a:pt x="3594" y="1617"/>
                    <a:pt x="3595" y="1616"/>
                    <a:pt x="3596" y="1615"/>
                  </a:cubicBezTo>
                  <a:cubicBezTo>
                    <a:pt x="3597" y="1614"/>
                    <a:pt x="3598" y="1612"/>
                    <a:pt x="3599" y="1611"/>
                  </a:cubicBezTo>
                  <a:cubicBezTo>
                    <a:pt x="3600" y="1610"/>
                    <a:pt x="3601" y="1608"/>
                    <a:pt x="3602" y="1607"/>
                  </a:cubicBezTo>
                  <a:cubicBezTo>
                    <a:pt x="3603" y="1605"/>
                    <a:pt x="3604" y="1603"/>
                    <a:pt x="3605" y="1601"/>
                  </a:cubicBezTo>
                  <a:cubicBezTo>
                    <a:pt x="3607" y="1598"/>
                    <a:pt x="3609" y="1594"/>
                    <a:pt x="3610" y="1590"/>
                  </a:cubicBezTo>
                  <a:cubicBezTo>
                    <a:pt x="3611" y="1586"/>
                    <a:pt x="3611" y="1582"/>
                    <a:pt x="3611" y="1578"/>
                  </a:cubicBezTo>
                  <a:cubicBezTo>
                    <a:pt x="3611" y="1569"/>
                    <a:pt x="3609" y="1561"/>
                    <a:pt x="3605" y="1553"/>
                  </a:cubicBezTo>
                  <a:cubicBezTo>
                    <a:pt x="3604" y="1555"/>
                    <a:pt x="3602" y="1557"/>
                    <a:pt x="3602" y="1558"/>
                  </a:cubicBezTo>
                  <a:cubicBezTo>
                    <a:pt x="3600" y="1560"/>
                    <a:pt x="3599" y="1562"/>
                    <a:pt x="3599" y="1564"/>
                  </a:cubicBezTo>
                  <a:cubicBezTo>
                    <a:pt x="3598" y="1566"/>
                    <a:pt x="3598" y="1568"/>
                    <a:pt x="3597" y="1571"/>
                  </a:cubicBezTo>
                  <a:cubicBezTo>
                    <a:pt x="3597" y="1573"/>
                    <a:pt x="3596" y="1575"/>
                    <a:pt x="3596" y="1577"/>
                  </a:cubicBezTo>
                  <a:cubicBezTo>
                    <a:pt x="3596" y="1579"/>
                    <a:pt x="3596" y="1582"/>
                    <a:pt x="3595" y="1584"/>
                  </a:cubicBezTo>
                  <a:cubicBezTo>
                    <a:pt x="3595" y="1587"/>
                    <a:pt x="3594" y="1589"/>
                    <a:pt x="3593" y="1591"/>
                  </a:cubicBezTo>
                  <a:cubicBezTo>
                    <a:pt x="3593" y="1592"/>
                    <a:pt x="3593" y="1593"/>
                    <a:pt x="3593" y="1594"/>
                  </a:cubicBezTo>
                  <a:cubicBezTo>
                    <a:pt x="3593" y="1594"/>
                    <a:pt x="3593" y="1594"/>
                    <a:pt x="3593" y="1594"/>
                  </a:cubicBezTo>
                  <a:cubicBezTo>
                    <a:pt x="3592" y="1595"/>
                    <a:pt x="3591" y="1596"/>
                    <a:pt x="3590" y="1598"/>
                  </a:cubicBezTo>
                  <a:cubicBezTo>
                    <a:pt x="3588" y="1591"/>
                    <a:pt x="3586" y="1584"/>
                    <a:pt x="3586" y="1578"/>
                  </a:cubicBezTo>
                  <a:cubicBezTo>
                    <a:pt x="3586" y="1574"/>
                    <a:pt x="3587" y="1571"/>
                    <a:pt x="3588" y="1567"/>
                  </a:cubicBezTo>
                  <a:cubicBezTo>
                    <a:pt x="3588" y="1564"/>
                    <a:pt x="3589" y="1560"/>
                    <a:pt x="3590" y="1557"/>
                  </a:cubicBezTo>
                  <a:cubicBezTo>
                    <a:pt x="3591" y="1556"/>
                    <a:pt x="3592" y="1554"/>
                    <a:pt x="3593" y="1552"/>
                  </a:cubicBezTo>
                  <a:cubicBezTo>
                    <a:pt x="3594" y="1551"/>
                    <a:pt x="3595" y="1549"/>
                    <a:pt x="3596" y="1548"/>
                  </a:cubicBezTo>
                  <a:cubicBezTo>
                    <a:pt x="3597" y="1547"/>
                    <a:pt x="3598" y="1545"/>
                    <a:pt x="3599" y="1544"/>
                  </a:cubicBezTo>
                  <a:cubicBezTo>
                    <a:pt x="3600" y="1542"/>
                    <a:pt x="3601" y="1541"/>
                    <a:pt x="3603" y="1539"/>
                  </a:cubicBezTo>
                  <a:cubicBezTo>
                    <a:pt x="3604" y="1538"/>
                    <a:pt x="3605" y="1537"/>
                    <a:pt x="3606" y="1536"/>
                  </a:cubicBezTo>
                  <a:cubicBezTo>
                    <a:pt x="3607" y="1536"/>
                    <a:pt x="3607" y="1535"/>
                    <a:pt x="3608" y="1535"/>
                  </a:cubicBezTo>
                  <a:cubicBezTo>
                    <a:pt x="3608" y="1535"/>
                    <a:pt x="3608" y="1535"/>
                    <a:pt x="3888" y="1308"/>
                  </a:cubicBezTo>
                  <a:cubicBezTo>
                    <a:pt x="3889" y="1308"/>
                    <a:pt x="3889" y="1307"/>
                    <a:pt x="3890" y="1307"/>
                  </a:cubicBezTo>
                  <a:cubicBezTo>
                    <a:pt x="3891" y="1306"/>
                    <a:pt x="3892" y="1304"/>
                    <a:pt x="3894" y="1303"/>
                  </a:cubicBezTo>
                  <a:cubicBezTo>
                    <a:pt x="3895" y="1302"/>
                    <a:pt x="3896" y="1301"/>
                    <a:pt x="3897" y="1299"/>
                  </a:cubicBezTo>
                  <a:cubicBezTo>
                    <a:pt x="3898" y="1298"/>
                    <a:pt x="3899" y="1296"/>
                    <a:pt x="3900" y="1295"/>
                  </a:cubicBezTo>
                  <a:cubicBezTo>
                    <a:pt x="3901" y="1294"/>
                    <a:pt x="3902" y="1292"/>
                    <a:pt x="3903" y="1291"/>
                  </a:cubicBezTo>
                  <a:cubicBezTo>
                    <a:pt x="3904" y="1289"/>
                    <a:pt x="3905" y="1288"/>
                    <a:pt x="3906" y="1286"/>
                  </a:cubicBezTo>
                  <a:cubicBezTo>
                    <a:pt x="3910" y="1279"/>
                    <a:pt x="3912" y="1270"/>
                    <a:pt x="3912" y="1262"/>
                  </a:cubicBezTo>
                  <a:cubicBezTo>
                    <a:pt x="3912" y="1254"/>
                    <a:pt x="3910" y="1245"/>
                    <a:pt x="3906" y="1238"/>
                  </a:cubicBezTo>
                  <a:cubicBezTo>
                    <a:pt x="3905" y="1239"/>
                    <a:pt x="3903" y="1241"/>
                    <a:pt x="3903" y="1242"/>
                  </a:cubicBezTo>
                  <a:cubicBezTo>
                    <a:pt x="3901" y="1244"/>
                    <a:pt x="3900" y="1246"/>
                    <a:pt x="3900" y="1249"/>
                  </a:cubicBezTo>
                  <a:cubicBezTo>
                    <a:pt x="3899" y="1251"/>
                    <a:pt x="3898" y="1253"/>
                    <a:pt x="3897" y="1255"/>
                  </a:cubicBezTo>
                  <a:cubicBezTo>
                    <a:pt x="3897" y="1258"/>
                    <a:pt x="3897" y="1260"/>
                    <a:pt x="3897" y="1262"/>
                  </a:cubicBezTo>
                  <a:cubicBezTo>
                    <a:pt x="3897" y="1264"/>
                    <a:pt x="3896" y="1266"/>
                    <a:pt x="3896" y="1268"/>
                  </a:cubicBezTo>
                  <a:cubicBezTo>
                    <a:pt x="3895" y="1271"/>
                    <a:pt x="3895" y="1274"/>
                    <a:pt x="3894" y="1276"/>
                  </a:cubicBezTo>
                  <a:cubicBezTo>
                    <a:pt x="3894" y="1278"/>
                    <a:pt x="3893" y="1280"/>
                    <a:pt x="3891" y="1282"/>
                  </a:cubicBezTo>
                  <a:cubicBezTo>
                    <a:pt x="3889" y="1276"/>
                    <a:pt x="3887" y="1269"/>
                    <a:pt x="3887" y="1262"/>
                  </a:cubicBezTo>
                  <a:cubicBezTo>
                    <a:pt x="3887" y="1262"/>
                    <a:pt x="3887" y="1262"/>
                    <a:pt x="3887" y="1262"/>
                  </a:cubicBezTo>
                  <a:cubicBezTo>
                    <a:pt x="3887" y="1262"/>
                    <a:pt x="3887" y="1262"/>
                    <a:pt x="3887" y="1262"/>
                  </a:cubicBezTo>
                  <a:cubicBezTo>
                    <a:pt x="3887" y="1255"/>
                    <a:pt x="3889" y="1248"/>
                    <a:pt x="3891" y="1242"/>
                  </a:cubicBezTo>
                  <a:cubicBezTo>
                    <a:pt x="3892" y="1241"/>
                    <a:pt x="3893" y="1238"/>
                    <a:pt x="3894" y="1236"/>
                  </a:cubicBezTo>
                  <a:cubicBezTo>
                    <a:pt x="3895" y="1235"/>
                    <a:pt x="3896" y="1233"/>
                    <a:pt x="3897" y="1232"/>
                  </a:cubicBezTo>
                  <a:cubicBezTo>
                    <a:pt x="3898" y="1231"/>
                    <a:pt x="3899" y="1229"/>
                    <a:pt x="3900" y="1228"/>
                  </a:cubicBezTo>
                  <a:cubicBezTo>
                    <a:pt x="3901" y="1227"/>
                    <a:pt x="3902" y="1226"/>
                    <a:pt x="3904" y="1224"/>
                  </a:cubicBezTo>
                  <a:cubicBezTo>
                    <a:pt x="3905" y="1223"/>
                    <a:pt x="3906" y="1222"/>
                    <a:pt x="3907" y="1221"/>
                  </a:cubicBezTo>
                  <a:cubicBezTo>
                    <a:pt x="3908" y="1221"/>
                    <a:pt x="3908" y="1219"/>
                    <a:pt x="3909" y="1219"/>
                  </a:cubicBezTo>
                  <a:cubicBezTo>
                    <a:pt x="3909" y="1219"/>
                    <a:pt x="3909" y="1219"/>
                    <a:pt x="4188" y="992"/>
                  </a:cubicBezTo>
                  <a:cubicBezTo>
                    <a:pt x="4189" y="992"/>
                    <a:pt x="4189" y="991"/>
                    <a:pt x="4190" y="991"/>
                  </a:cubicBezTo>
                  <a:cubicBezTo>
                    <a:pt x="4191" y="990"/>
                    <a:pt x="4192" y="988"/>
                    <a:pt x="4194" y="987"/>
                  </a:cubicBezTo>
                  <a:cubicBezTo>
                    <a:pt x="4195" y="986"/>
                    <a:pt x="4196" y="985"/>
                    <a:pt x="4197" y="984"/>
                  </a:cubicBezTo>
                  <a:cubicBezTo>
                    <a:pt x="4198" y="983"/>
                    <a:pt x="4199" y="981"/>
                    <a:pt x="4200" y="980"/>
                  </a:cubicBezTo>
                  <a:cubicBezTo>
                    <a:pt x="4201" y="979"/>
                    <a:pt x="4202" y="976"/>
                    <a:pt x="4203" y="975"/>
                  </a:cubicBezTo>
                  <a:cubicBezTo>
                    <a:pt x="4204" y="973"/>
                    <a:pt x="4205" y="972"/>
                    <a:pt x="4206" y="970"/>
                  </a:cubicBezTo>
                  <a:cubicBezTo>
                    <a:pt x="4210" y="963"/>
                    <a:pt x="4212" y="955"/>
                    <a:pt x="4212" y="947"/>
                  </a:cubicBezTo>
                  <a:cubicBezTo>
                    <a:pt x="4212" y="938"/>
                    <a:pt x="4210" y="930"/>
                    <a:pt x="4206" y="923"/>
                  </a:cubicBezTo>
                  <a:cubicBezTo>
                    <a:pt x="4205" y="924"/>
                    <a:pt x="4203" y="926"/>
                    <a:pt x="4203" y="927"/>
                  </a:cubicBezTo>
                  <a:cubicBezTo>
                    <a:pt x="4201" y="929"/>
                    <a:pt x="4200" y="931"/>
                    <a:pt x="4200" y="933"/>
                  </a:cubicBezTo>
                  <a:cubicBezTo>
                    <a:pt x="4198" y="937"/>
                    <a:pt x="4197" y="943"/>
                    <a:pt x="4197" y="947"/>
                  </a:cubicBezTo>
                  <a:cubicBezTo>
                    <a:pt x="4197" y="951"/>
                    <a:pt x="4196" y="956"/>
                    <a:pt x="4194" y="960"/>
                  </a:cubicBezTo>
                  <a:cubicBezTo>
                    <a:pt x="4194" y="963"/>
                    <a:pt x="4193" y="965"/>
                    <a:pt x="4191" y="967"/>
                  </a:cubicBezTo>
                  <a:cubicBezTo>
                    <a:pt x="4189" y="960"/>
                    <a:pt x="4187" y="953"/>
                    <a:pt x="4187" y="947"/>
                  </a:cubicBezTo>
                  <a:cubicBezTo>
                    <a:pt x="4187" y="947"/>
                    <a:pt x="4187" y="946"/>
                    <a:pt x="4187" y="946"/>
                  </a:cubicBezTo>
                  <a:cubicBezTo>
                    <a:pt x="4187" y="946"/>
                    <a:pt x="4187" y="946"/>
                    <a:pt x="4187" y="946"/>
                  </a:cubicBezTo>
                  <a:cubicBezTo>
                    <a:pt x="4187" y="940"/>
                    <a:pt x="4189" y="932"/>
                    <a:pt x="4191" y="926"/>
                  </a:cubicBezTo>
                  <a:cubicBezTo>
                    <a:pt x="4192" y="925"/>
                    <a:pt x="4193" y="923"/>
                    <a:pt x="4194" y="921"/>
                  </a:cubicBezTo>
                  <a:cubicBezTo>
                    <a:pt x="4195" y="920"/>
                    <a:pt x="4196" y="918"/>
                    <a:pt x="4197" y="917"/>
                  </a:cubicBezTo>
                  <a:cubicBezTo>
                    <a:pt x="4198" y="915"/>
                    <a:pt x="4199" y="913"/>
                    <a:pt x="4200" y="912"/>
                  </a:cubicBezTo>
                  <a:cubicBezTo>
                    <a:pt x="4201" y="911"/>
                    <a:pt x="4202" y="910"/>
                    <a:pt x="4204" y="908"/>
                  </a:cubicBezTo>
                  <a:cubicBezTo>
                    <a:pt x="4205" y="907"/>
                    <a:pt x="4206" y="906"/>
                    <a:pt x="4207" y="905"/>
                  </a:cubicBezTo>
                  <a:cubicBezTo>
                    <a:pt x="4208" y="905"/>
                    <a:pt x="4208" y="904"/>
                    <a:pt x="4209" y="904"/>
                  </a:cubicBezTo>
                  <a:cubicBezTo>
                    <a:pt x="4209" y="904"/>
                    <a:pt x="4209" y="904"/>
                    <a:pt x="4489" y="677"/>
                  </a:cubicBezTo>
                  <a:cubicBezTo>
                    <a:pt x="4490" y="677"/>
                    <a:pt x="4490" y="676"/>
                    <a:pt x="4491" y="676"/>
                  </a:cubicBezTo>
                  <a:cubicBezTo>
                    <a:pt x="4492" y="675"/>
                    <a:pt x="4493" y="672"/>
                    <a:pt x="4495" y="671"/>
                  </a:cubicBezTo>
                  <a:cubicBezTo>
                    <a:pt x="4496" y="670"/>
                    <a:pt x="4497" y="669"/>
                    <a:pt x="4498" y="668"/>
                  </a:cubicBezTo>
                  <a:cubicBezTo>
                    <a:pt x="4499" y="667"/>
                    <a:pt x="4499" y="665"/>
                    <a:pt x="4500" y="664"/>
                  </a:cubicBezTo>
                  <a:cubicBezTo>
                    <a:pt x="4501" y="663"/>
                    <a:pt x="4502" y="661"/>
                    <a:pt x="4503" y="660"/>
                  </a:cubicBezTo>
                  <a:cubicBezTo>
                    <a:pt x="4504" y="658"/>
                    <a:pt x="4505" y="657"/>
                    <a:pt x="4506" y="655"/>
                  </a:cubicBezTo>
                  <a:cubicBezTo>
                    <a:pt x="4510" y="648"/>
                    <a:pt x="4512" y="640"/>
                    <a:pt x="4512" y="632"/>
                  </a:cubicBezTo>
                  <a:cubicBezTo>
                    <a:pt x="4512" y="623"/>
                    <a:pt x="4510" y="615"/>
                    <a:pt x="4506" y="608"/>
                  </a:cubicBezTo>
                  <a:cubicBezTo>
                    <a:pt x="4505" y="609"/>
                    <a:pt x="4503" y="611"/>
                    <a:pt x="4503" y="612"/>
                  </a:cubicBezTo>
                  <a:cubicBezTo>
                    <a:pt x="4501" y="614"/>
                    <a:pt x="4500" y="616"/>
                    <a:pt x="4500" y="618"/>
                  </a:cubicBezTo>
                  <a:cubicBezTo>
                    <a:pt x="4499" y="622"/>
                    <a:pt x="4498" y="627"/>
                    <a:pt x="4498" y="632"/>
                  </a:cubicBezTo>
                  <a:cubicBezTo>
                    <a:pt x="4498" y="631"/>
                    <a:pt x="4498" y="631"/>
                    <a:pt x="4498" y="631"/>
                  </a:cubicBezTo>
                  <a:cubicBezTo>
                    <a:pt x="4498" y="633"/>
                    <a:pt x="4497" y="635"/>
                    <a:pt x="4497" y="637"/>
                  </a:cubicBezTo>
                  <a:cubicBezTo>
                    <a:pt x="4497" y="637"/>
                    <a:pt x="4497" y="638"/>
                    <a:pt x="4497" y="638"/>
                  </a:cubicBezTo>
                  <a:cubicBezTo>
                    <a:pt x="4497" y="639"/>
                    <a:pt x="4496" y="639"/>
                    <a:pt x="4496" y="640"/>
                  </a:cubicBezTo>
                  <a:cubicBezTo>
                    <a:pt x="4496" y="642"/>
                    <a:pt x="4495" y="643"/>
                    <a:pt x="4495" y="645"/>
                  </a:cubicBezTo>
                  <a:cubicBezTo>
                    <a:pt x="4495" y="647"/>
                    <a:pt x="4494" y="649"/>
                    <a:pt x="4492" y="651"/>
                  </a:cubicBezTo>
                  <a:cubicBezTo>
                    <a:pt x="4492" y="651"/>
                    <a:pt x="4492" y="651"/>
                    <a:pt x="4492" y="651"/>
                  </a:cubicBezTo>
                  <a:cubicBezTo>
                    <a:pt x="4492" y="651"/>
                    <a:pt x="4492" y="651"/>
                    <a:pt x="4492" y="651"/>
                  </a:cubicBezTo>
                  <a:cubicBezTo>
                    <a:pt x="4490" y="645"/>
                    <a:pt x="4488" y="638"/>
                    <a:pt x="4488" y="631"/>
                  </a:cubicBezTo>
                  <a:cubicBezTo>
                    <a:pt x="4488" y="625"/>
                    <a:pt x="4490" y="618"/>
                    <a:pt x="4492" y="611"/>
                  </a:cubicBezTo>
                  <a:cubicBezTo>
                    <a:pt x="4492" y="611"/>
                    <a:pt x="4492" y="611"/>
                    <a:pt x="4492" y="611"/>
                  </a:cubicBezTo>
                  <a:cubicBezTo>
                    <a:pt x="4492" y="611"/>
                    <a:pt x="4492" y="611"/>
                    <a:pt x="4492" y="611"/>
                  </a:cubicBezTo>
                  <a:cubicBezTo>
                    <a:pt x="4493" y="610"/>
                    <a:pt x="4494" y="607"/>
                    <a:pt x="4495" y="605"/>
                  </a:cubicBezTo>
                  <a:cubicBezTo>
                    <a:pt x="4496" y="604"/>
                    <a:pt x="4497" y="602"/>
                    <a:pt x="4498" y="601"/>
                  </a:cubicBezTo>
                  <a:cubicBezTo>
                    <a:pt x="4499" y="600"/>
                    <a:pt x="4500" y="598"/>
                    <a:pt x="4501" y="597"/>
                  </a:cubicBezTo>
                  <a:cubicBezTo>
                    <a:pt x="4502" y="596"/>
                    <a:pt x="4503" y="595"/>
                    <a:pt x="4505" y="593"/>
                  </a:cubicBezTo>
                  <a:cubicBezTo>
                    <a:pt x="4506" y="591"/>
                    <a:pt x="4507" y="590"/>
                    <a:pt x="4508" y="589"/>
                  </a:cubicBezTo>
                  <a:cubicBezTo>
                    <a:pt x="4509" y="589"/>
                    <a:pt x="4509" y="588"/>
                    <a:pt x="4510" y="588"/>
                  </a:cubicBezTo>
                  <a:cubicBezTo>
                    <a:pt x="4789" y="361"/>
                    <a:pt x="4789" y="361"/>
                    <a:pt x="4789" y="361"/>
                  </a:cubicBezTo>
                  <a:cubicBezTo>
                    <a:pt x="4790" y="361"/>
                    <a:pt x="4790" y="360"/>
                    <a:pt x="4791" y="360"/>
                  </a:cubicBezTo>
                  <a:cubicBezTo>
                    <a:pt x="4792" y="359"/>
                    <a:pt x="4793" y="357"/>
                    <a:pt x="4795" y="356"/>
                  </a:cubicBezTo>
                  <a:cubicBezTo>
                    <a:pt x="4796" y="355"/>
                    <a:pt x="4797" y="354"/>
                    <a:pt x="4798" y="353"/>
                  </a:cubicBezTo>
                  <a:cubicBezTo>
                    <a:pt x="4799" y="352"/>
                    <a:pt x="4800" y="350"/>
                    <a:pt x="4801" y="349"/>
                  </a:cubicBezTo>
                  <a:cubicBezTo>
                    <a:pt x="4802" y="348"/>
                    <a:pt x="4803" y="346"/>
                    <a:pt x="4804" y="345"/>
                  </a:cubicBezTo>
                  <a:cubicBezTo>
                    <a:pt x="4805" y="342"/>
                    <a:pt x="4806" y="341"/>
                    <a:pt x="4807" y="339"/>
                  </a:cubicBezTo>
                  <a:cubicBezTo>
                    <a:pt x="4811" y="332"/>
                    <a:pt x="4813" y="324"/>
                    <a:pt x="4813" y="315"/>
                  </a:cubicBezTo>
                  <a:cubicBezTo>
                    <a:pt x="4813" y="307"/>
                    <a:pt x="4811" y="299"/>
                    <a:pt x="4807" y="291"/>
                  </a:cubicBezTo>
                  <a:cubicBezTo>
                    <a:pt x="4806" y="293"/>
                    <a:pt x="4804" y="294"/>
                    <a:pt x="4804" y="295"/>
                  </a:cubicBezTo>
                  <a:cubicBezTo>
                    <a:pt x="4802" y="297"/>
                    <a:pt x="4801" y="300"/>
                    <a:pt x="4801" y="302"/>
                  </a:cubicBezTo>
                  <a:cubicBezTo>
                    <a:pt x="4799" y="306"/>
                    <a:pt x="4798" y="311"/>
                    <a:pt x="4798" y="315"/>
                  </a:cubicBezTo>
                  <a:cubicBezTo>
                    <a:pt x="4798" y="320"/>
                    <a:pt x="4797" y="325"/>
                    <a:pt x="4795" y="329"/>
                  </a:cubicBezTo>
                  <a:cubicBezTo>
                    <a:pt x="4795" y="331"/>
                    <a:pt x="4794" y="333"/>
                    <a:pt x="4792" y="335"/>
                  </a:cubicBezTo>
                  <a:cubicBezTo>
                    <a:pt x="4792" y="335"/>
                    <a:pt x="4792" y="335"/>
                    <a:pt x="4792" y="335"/>
                  </a:cubicBezTo>
                  <a:cubicBezTo>
                    <a:pt x="4792" y="335"/>
                    <a:pt x="4792" y="335"/>
                    <a:pt x="4792" y="335"/>
                  </a:cubicBezTo>
                  <a:cubicBezTo>
                    <a:pt x="4790" y="329"/>
                    <a:pt x="4788" y="321"/>
                    <a:pt x="4788" y="315"/>
                  </a:cubicBezTo>
                  <a:cubicBezTo>
                    <a:pt x="4788" y="309"/>
                    <a:pt x="4790" y="301"/>
                    <a:pt x="4792" y="295"/>
                  </a:cubicBezTo>
                  <a:cubicBezTo>
                    <a:pt x="4793" y="294"/>
                    <a:pt x="4794" y="292"/>
                    <a:pt x="4795" y="290"/>
                  </a:cubicBezTo>
                  <a:cubicBezTo>
                    <a:pt x="4796" y="289"/>
                    <a:pt x="4797" y="287"/>
                    <a:pt x="4798" y="286"/>
                  </a:cubicBezTo>
                  <a:cubicBezTo>
                    <a:pt x="4799" y="285"/>
                    <a:pt x="4800" y="283"/>
                    <a:pt x="4801" y="282"/>
                  </a:cubicBezTo>
                  <a:cubicBezTo>
                    <a:pt x="4802" y="280"/>
                    <a:pt x="4803" y="279"/>
                    <a:pt x="4805" y="277"/>
                  </a:cubicBezTo>
                  <a:cubicBezTo>
                    <a:pt x="4806" y="276"/>
                    <a:pt x="4807" y="275"/>
                    <a:pt x="4808" y="274"/>
                  </a:cubicBezTo>
                  <a:cubicBezTo>
                    <a:pt x="4809" y="274"/>
                    <a:pt x="4809" y="273"/>
                    <a:pt x="4810" y="273"/>
                  </a:cubicBezTo>
                  <a:cubicBezTo>
                    <a:pt x="5089" y="46"/>
                    <a:pt x="5089" y="46"/>
                    <a:pt x="5089" y="46"/>
                  </a:cubicBezTo>
                  <a:cubicBezTo>
                    <a:pt x="5090" y="46"/>
                    <a:pt x="5090" y="45"/>
                    <a:pt x="5091" y="45"/>
                  </a:cubicBezTo>
                  <a:cubicBezTo>
                    <a:pt x="5092" y="44"/>
                    <a:pt x="5093" y="42"/>
                    <a:pt x="5095" y="41"/>
                  </a:cubicBezTo>
                  <a:cubicBezTo>
                    <a:pt x="5096" y="40"/>
                    <a:pt x="5097" y="39"/>
                    <a:pt x="5098" y="38"/>
                  </a:cubicBezTo>
                  <a:cubicBezTo>
                    <a:pt x="5099" y="37"/>
                    <a:pt x="5100" y="35"/>
                    <a:pt x="5101" y="34"/>
                  </a:cubicBezTo>
                  <a:cubicBezTo>
                    <a:pt x="5102" y="33"/>
                    <a:pt x="5103" y="30"/>
                    <a:pt x="5104" y="29"/>
                  </a:cubicBezTo>
                  <a:cubicBezTo>
                    <a:pt x="5105" y="27"/>
                    <a:pt x="5106" y="26"/>
                    <a:pt x="5107" y="24"/>
                  </a:cubicBezTo>
                  <a:cubicBezTo>
                    <a:pt x="5111" y="17"/>
                    <a:pt x="5113" y="8"/>
                    <a:pt x="5113" y="0"/>
                  </a:cubicBezTo>
                  <a:cubicBezTo>
                    <a:pt x="5108" y="0"/>
                    <a:pt x="5108" y="0"/>
                    <a:pt x="5108" y="0"/>
                  </a:cubicBezTo>
                  <a:cubicBezTo>
                    <a:pt x="5103" y="0"/>
                    <a:pt x="5103" y="0"/>
                    <a:pt x="5103" y="0"/>
                  </a:cubicBezTo>
                  <a:cubicBezTo>
                    <a:pt x="5100" y="0"/>
                    <a:pt x="5099" y="0"/>
                    <a:pt x="5099" y="0"/>
                  </a:cubicBezTo>
                  <a:cubicBezTo>
                    <a:pt x="5099" y="4"/>
                    <a:pt x="5098" y="9"/>
                    <a:pt x="5096" y="13"/>
                  </a:cubicBezTo>
                  <a:cubicBezTo>
                    <a:pt x="5096" y="15"/>
                    <a:pt x="5095" y="17"/>
                    <a:pt x="5093" y="19"/>
                  </a:cubicBezTo>
                  <a:cubicBezTo>
                    <a:pt x="5093" y="19"/>
                    <a:pt x="5093" y="19"/>
                    <a:pt x="5093" y="19"/>
                  </a:cubicBezTo>
                  <a:cubicBezTo>
                    <a:pt x="5092" y="19"/>
                    <a:pt x="5092" y="20"/>
                    <a:pt x="5092" y="20"/>
                  </a:cubicBezTo>
                  <a:cubicBezTo>
                    <a:pt x="5090" y="14"/>
                    <a:pt x="5088" y="6"/>
                    <a:pt x="5088" y="0"/>
                  </a:cubicBezTo>
                  <a:cubicBezTo>
                    <a:pt x="5083" y="0"/>
                    <a:pt x="5083" y="0"/>
                    <a:pt x="5083" y="0"/>
                  </a:cubicBezTo>
                  <a:cubicBezTo>
                    <a:pt x="5079" y="0"/>
                    <a:pt x="5079" y="0"/>
                    <a:pt x="5079" y="0"/>
                  </a:cubicBezTo>
                  <a:cubicBezTo>
                    <a:pt x="5074" y="0"/>
                    <a:pt x="5074" y="0"/>
                    <a:pt x="5074" y="0"/>
                  </a:cubicBezTo>
                  <a:cubicBezTo>
                    <a:pt x="5074" y="12"/>
                    <a:pt x="5077" y="22"/>
                    <a:pt x="5082" y="33"/>
                  </a:cubicBezTo>
                  <a:cubicBezTo>
                    <a:pt x="5082" y="33"/>
                    <a:pt x="5081" y="34"/>
                    <a:pt x="5080" y="34"/>
                  </a:cubicBezTo>
                  <a:cubicBezTo>
                    <a:pt x="4801" y="261"/>
                    <a:pt x="4801" y="261"/>
                    <a:pt x="4801" y="261"/>
                  </a:cubicBezTo>
                  <a:cubicBezTo>
                    <a:pt x="4800" y="262"/>
                    <a:pt x="4799" y="263"/>
                    <a:pt x="4798" y="264"/>
                  </a:cubicBezTo>
                  <a:cubicBezTo>
                    <a:pt x="4797" y="263"/>
                    <a:pt x="4796" y="262"/>
                    <a:pt x="4795" y="261"/>
                  </a:cubicBezTo>
                  <a:cubicBezTo>
                    <a:pt x="4516" y="34"/>
                    <a:pt x="4516" y="34"/>
                    <a:pt x="4516" y="34"/>
                  </a:cubicBezTo>
                  <a:cubicBezTo>
                    <a:pt x="4515" y="34"/>
                    <a:pt x="4514" y="33"/>
                    <a:pt x="4514" y="33"/>
                  </a:cubicBezTo>
                  <a:cubicBezTo>
                    <a:pt x="4514" y="33"/>
                    <a:pt x="4514" y="33"/>
                    <a:pt x="4514" y="33"/>
                  </a:cubicBezTo>
                  <a:cubicBezTo>
                    <a:pt x="4513" y="34"/>
                    <a:pt x="4512" y="35"/>
                    <a:pt x="4511" y="37"/>
                  </a:cubicBezTo>
                  <a:cubicBezTo>
                    <a:pt x="4510" y="38"/>
                    <a:pt x="4509" y="39"/>
                    <a:pt x="4508" y="41"/>
                  </a:cubicBezTo>
                  <a:cubicBezTo>
                    <a:pt x="4507" y="42"/>
                    <a:pt x="4506" y="43"/>
                    <a:pt x="4505" y="45"/>
                  </a:cubicBezTo>
                  <a:cubicBezTo>
                    <a:pt x="4506" y="45"/>
                    <a:pt x="4506" y="46"/>
                    <a:pt x="4507" y="46"/>
                  </a:cubicBezTo>
                  <a:cubicBezTo>
                    <a:pt x="4786" y="273"/>
                    <a:pt x="4786" y="273"/>
                    <a:pt x="4786" y="273"/>
                  </a:cubicBezTo>
                  <a:cubicBezTo>
                    <a:pt x="4787" y="273"/>
                    <a:pt x="4787" y="274"/>
                    <a:pt x="4788" y="274"/>
                  </a:cubicBezTo>
                  <a:cubicBezTo>
                    <a:pt x="4788" y="274"/>
                    <a:pt x="4788" y="274"/>
                    <a:pt x="4787" y="275"/>
                  </a:cubicBezTo>
                  <a:cubicBezTo>
                    <a:pt x="4788" y="275"/>
                    <a:pt x="4788" y="275"/>
                    <a:pt x="4788" y="275"/>
                  </a:cubicBezTo>
                  <a:cubicBezTo>
                    <a:pt x="4787" y="277"/>
                    <a:pt x="4786" y="278"/>
                    <a:pt x="4785" y="279"/>
                  </a:cubicBezTo>
                  <a:cubicBezTo>
                    <a:pt x="4784" y="282"/>
                    <a:pt x="4783" y="283"/>
                    <a:pt x="4782" y="284"/>
                  </a:cubicBezTo>
                  <a:cubicBezTo>
                    <a:pt x="4782" y="284"/>
                    <a:pt x="4782" y="283"/>
                    <a:pt x="4782" y="283"/>
                  </a:cubicBezTo>
                  <a:cubicBezTo>
                    <a:pt x="4777" y="293"/>
                    <a:pt x="4774" y="304"/>
                    <a:pt x="4774" y="315"/>
                  </a:cubicBezTo>
                  <a:cubicBezTo>
                    <a:pt x="4774" y="327"/>
                    <a:pt x="4777" y="337"/>
                    <a:pt x="4782" y="348"/>
                  </a:cubicBezTo>
                  <a:cubicBezTo>
                    <a:pt x="4782" y="348"/>
                    <a:pt x="4781" y="349"/>
                    <a:pt x="4780" y="349"/>
                  </a:cubicBezTo>
                  <a:cubicBezTo>
                    <a:pt x="4501" y="576"/>
                    <a:pt x="4501" y="576"/>
                    <a:pt x="4501" y="576"/>
                  </a:cubicBezTo>
                  <a:cubicBezTo>
                    <a:pt x="4500" y="577"/>
                    <a:pt x="4499" y="578"/>
                    <a:pt x="4498" y="579"/>
                  </a:cubicBezTo>
                  <a:cubicBezTo>
                    <a:pt x="4498" y="579"/>
                    <a:pt x="4498" y="579"/>
                    <a:pt x="4498" y="580"/>
                  </a:cubicBezTo>
                  <a:cubicBezTo>
                    <a:pt x="4497" y="579"/>
                    <a:pt x="4496" y="578"/>
                    <a:pt x="4495" y="577"/>
                  </a:cubicBezTo>
                  <a:cubicBezTo>
                    <a:pt x="4215" y="350"/>
                    <a:pt x="4215" y="350"/>
                    <a:pt x="4215" y="350"/>
                  </a:cubicBezTo>
                  <a:cubicBezTo>
                    <a:pt x="4214" y="350"/>
                    <a:pt x="4213" y="349"/>
                    <a:pt x="4213" y="349"/>
                  </a:cubicBezTo>
                  <a:cubicBezTo>
                    <a:pt x="4213" y="349"/>
                    <a:pt x="4213" y="349"/>
                    <a:pt x="4213" y="349"/>
                  </a:cubicBezTo>
                  <a:cubicBezTo>
                    <a:pt x="4212" y="350"/>
                    <a:pt x="4211" y="351"/>
                    <a:pt x="4210" y="353"/>
                  </a:cubicBezTo>
                  <a:cubicBezTo>
                    <a:pt x="4209" y="354"/>
                    <a:pt x="4208" y="355"/>
                    <a:pt x="4207" y="357"/>
                  </a:cubicBezTo>
                  <a:cubicBezTo>
                    <a:pt x="4206" y="358"/>
                    <a:pt x="4205" y="359"/>
                    <a:pt x="4204" y="361"/>
                  </a:cubicBezTo>
                  <a:cubicBezTo>
                    <a:pt x="4204" y="361"/>
                    <a:pt x="4204" y="361"/>
                    <a:pt x="4204" y="361"/>
                  </a:cubicBezTo>
                  <a:cubicBezTo>
                    <a:pt x="4205" y="361"/>
                    <a:pt x="4205" y="362"/>
                    <a:pt x="4206" y="362"/>
                  </a:cubicBezTo>
                  <a:cubicBezTo>
                    <a:pt x="4486" y="589"/>
                    <a:pt x="4486" y="589"/>
                    <a:pt x="4486" y="589"/>
                  </a:cubicBezTo>
                  <a:cubicBezTo>
                    <a:pt x="4487" y="589"/>
                    <a:pt x="4487" y="590"/>
                    <a:pt x="4488" y="590"/>
                  </a:cubicBezTo>
                  <a:cubicBezTo>
                    <a:pt x="4488" y="590"/>
                    <a:pt x="4488" y="590"/>
                    <a:pt x="4487" y="590"/>
                  </a:cubicBezTo>
                  <a:cubicBezTo>
                    <a:pt x="4488" y="590"/>
                    <a:pt x="4488" y="590"/>
                    <a:pt x="4488" y="590"/>
                  </a:cubicBezTo>
                  <a:cubicBezTo>
                    <a:pt x="4487" y="593"/>
                    <a:pt x="4486" y="594"/>
                    <a:pt x="4485" y="595"/>
                  </a:cubicBezTo>
                  <a:cubicBezTo>
                    <a:pt x="4484" y="597"/>
                    <a:pt x="4483" y="598"/>
                    <a:pt x="4482" y="599"/>
                  </a:cubicBezTo>
                  <a:cubicBezTo>
                    <a:pt x="4482" y="599"/>
                    <a:pt x="4482" y="599"/>
                    <a:pt x="4482" y="599"/>
                  </a:cubicBezTo>
                  <a:cubicBezTo>
                    <a:pt x="4477" y="609"/>
                    <a:pt x="4474" y="620"/>
                    <a:pt x="4474" y="631"/>
                  </a:cubicBezTo>
                  <a:cubicBezTo>
                    <a:pt x="4474" y="643"/>
                    <a:pt x="4477" y="653"/>
                    <a:pt x="4482" y="664"/>
                  </a:cubicBezTo>
                  <a:cubicBezTo>
                    <a:pt x="4482" y="664"/>
                    <a:pt x="4481" y="665"/>
                    <a:pt x="4480" y="665"/>
                  </a:cubicBezTo>
                  <a:cubicBezTo>
                    <a:pt x="4200" y="892"/>
                    <a:pt x="4200" y="892"/>
                    <a:pt x="4200" y="892"/>
                  </a:cubicBezTo>
                  <a:cubicBezTo>
                    <a:pt x="4199" y="893"/>
                    <a:pt x="4198" y="894"/>
                    <a:pt x="4197" y="895"/>
                  </a:cubicBezTo>
                  <a:cubicBezTo>
                    <a:pt x="4196" y="894"/>
                    <a:pt x="4195" y="893"/>
                    <a:pt x="4194" y="892"/>
                  </a:cubicBezTo>
                  <a:cubicBezTo>
                    <a:pt x="3915" y="665"/>
                    <a:pt x="3915" y="665"/>
                    <a:pt x="3915" y="665"/>
                  </a:cubicBezTo>
                  <a:cubicBezTo>
                    <a:pt x="3914" y="665"/>
                    <a:pt x="3913" y="664"/>
                    <a:pt x="3913" y="664"/>
                  </a:cubicBezTo>
                  <a:cubicBezTo>
                    <a:pt x="3913" y="664"/>
                    <a:pt x="3913" y="664"/>
                    <a:pt x="3913" y="664"/>
                  </a:cubicBezTo>
                  <a:cubicBezTo>
                    <a:pt x="3913" y="664"/>
                    <a:pt x="3913" y="664"/>
                    <a:pt x="3913" y="664"/>
                  </a:cubicBezTo>
                  <a:cubicBezTo>
                    <a:pt x="3912" y="665"/>
                    <a:pt x="3912" y="665"/>
                    <a:pt x="3911" y="666"/>
                  </a:cubicBezTo>
                  <a:cubicBezTo>
                    <a:pt x="3911" y="666"/>
                    <a:pt x="3910" y="667"/>
                    <a:pt x="3910" y="668"/>
                  </a:cubicBezTo>
                  <a:cubicBezTo>
                    <a:pt x="3910" y="668"/>
                    <a:pt x="3910" y="668"/>
                    <a:pt x="3910" y="668"/>
                  </a:cubicBezTo>
                  <a:cubicBezTo>
                    <a:pt x="3910" y="668"/>
                    <a:pt x="3910" y="668"/>
                    <a:pt x="3910" y="668"/>
                  </a:cubicBezTo>
                  <a:cubicBezTo>
                    <a:pt x="3909" y="669"/>
                    <a:pt x="3909" y="669"/>
                    <a:pt x="3909" y="669"/>
                  </a:cubicBezTo>
                  <a:cubicBezTo>
                    <a:pt x="3908" y="670"/>
                    <a:pt x="3907" y="671"/>
                    <a:pt x="3907" y="672"/>
                  </a:cubicBezTo>
                  <a:cubicBezTo>
                    <a:pt x="3906" y="673"/>
                    <a:pt x="3905" y="674"/>
                    <a:pt x="3904" y="677"/>
                  </a:cubicBezTo>
                  <a:cubicBezTo>
                    <a:pt x="3905" y="677"/>
                    <a:pt x="3905" y="678"/>
                    <a:pt x="3906" y="678"/>
                  </a:cubicBezTo>
                  <a:cubicBezTo>
                    <a:pt x="4185" y="905"/>
                    <a:pt x="4185" y="905"/>
                    <a:pt x="4185" y="905"/>
                  </a:cubicBezTo>
                  <a:cubicBezTo>
                    <a:pt x="4186" y="905"/>
                    <a:pt x="4186" y="906"/>
                    <a:pt x="4187" y="906"/>
                  </a:cubicBezTo>
                  <a:cubicBezTo>
                    <a:pt x="4187" y="907"/>
                    <a:pt x="4186" y="907"/>
                    <a:pt x="4186" y="908"/>
                  </a:cubicBezTo>
                  <a:cubicBezTo>
                    <a:pt x="4185" y="909"/>
                    <a:pt x="4185" y="909"/>
                    <a:pt x="4184" y="910"/>
                  </a:cubicBezTo>
                  <a:cubicBezTo>
                    <a:pt x="4184" y="911"/>
                    <a:pt x="4183" y="912"/>
                    <a:pt x="4183" y="913"/>
                  </a:cubicBezTo>
                  <a:cubicBezTo>
                    <a:pt x="4182" y="913"/>
                    <a:pt x="4182" y="914"/>
                    <a:pt x="4181" y="914"/>
                  </a:cubicBezTo>
                  <a:cubicBezTo>
                    <a:pt x="4176" y="925"/>
                    <a:pt x="4173" y="935"/>
                    <a:pt x="4173" y="947"/>
                  </a:cubicBezTo>
                  <a:cubicBezTo>
                    <a:pt x="4173" y="958"/>
                    <a:pt x="4176" y="969"/>
                    <a:pt x="4181" y="979"/>
                  </a:cubicBezTo>
                  <a:cubicBezTo>
                    <a:pt x="4181" y="979"/>
                    <a:pt x="4180" y="980"/>
                    <a:pt x="4179" y="980"/>
                  </a:cubicBezTo>
                  <a:cubicBezTo>
                    <a:pt x="3900" y="1208"/>
                    <a:pt x="3900" y="1208"/>
                    <a:pt x="3900" y="1208"/>
                  </a:cubicBezTo>
                  <a:cubicBezTo>
                    <a:pt x="3899" y="1209"/>
                    <a:pt x="3898" y="1210"/>
                    <a:pt x="3897" y="1211"/>
                  </a:cubicBezTo>
                  <a:cubicBezTo>
                    <a:pt x="3896" y="1210"/>
                    <a:pt x="3895" y="1209"/>
                    <a:pt x="3894" y="1208"/>
                  </a:cubicBezTo>
                  <a:cubicBezTo>
                    <a:pt x="3614" y="980"/>
                    <a:pt x="3614" y="980"/>
                    <a:pt x="3614" y="980"/>
                  </a:cubicBezTo>
                  <a:cubicBezTo>
                    <a:pt x="3613" y="980"/>
                    <a:pt x="3612" y="979"/>
                    <a:pt x="3612" y="979"/>
                  </a:cubicBezTo>
                  <a:cubicBezTo>
                    <a:pt x="3611" y="980"/>
                    <a:pt x="3610" y="982"/>
                    <a:pt x="3609" y="984"/>
                  </a:cubicBezTo>
                  <a:cubicBezTo>
                    <a:pt x="3608" y="985"/>
                    <a:pt x="3607" y="986"/>
                    <a:pt x="3606" y="988"/>
                  </a:cubicBezTo>
                  <a:cubicBezTo>
                    <a:pt x="3605" y="989"/>
                    <a:pt x="3604" y="990"/>
                    <a:pt x="3603" y="992"/>
                  </a:cubicBezTo>
                  <a:cubicBezTo>
                    <a:pt x="3604" y="992"/>
                    <a:pt x="3604" y="993"/>
                    <a:pt x="3605" y="993"/>
                  </a:cubicBezTo>
                  <a:cubicBezTo>
                    <a:pt x="3885" y="1220"/>
                    <a:pt x="3885" y="1220"/>
                    <a:pt x="3885" y="1220"/>
                  </a:cubicBezTo>
                  <a:cubicBezTo>
                    <a:pt x="3886" y="1220"/>
                    <a:pt x="3886" y="1221"/>
                    <a:pt x="3887" y="1221"/>
                  </a:cubicBezTo>
                  <a:cubicBezTo>
                    <a:pt x="3886" y="1223"/>
                    <a:pt x="3885" y="1224"/>
                    <a:pt x="3884" y="1225"/>
                  </a:cubicBezTo>
                  <a:cubicBezTo>
                    <a:pt x="3883" y="1228"/>
                    <a:pt x="3882" y="1229"/>
                    <a:pt x="3881" y="1230"/>
                  </a:cubicBezTo>
                  <a:cubicBezTo>
                    <a:pt x="3876" y="1240"/>
                    <a:pt x="3873" y="1251"/>
                    <a:pt x="3873" y="1262"/>
                  </a:cubicBezTo>
                  <a:cubicBezTo>
                    <a:pt x="3873" y="1274"/>
                    <a:pt x="3876" y="1284"/>
                    <a:pt x="3881" y="1295"/>
                  </a:cubicBezTo>
                  <a:cubicBezTo>
                    <a:pt x="3881" y="1295"/>
                    <a:pt x="3880" y="1296"/>
                    <a:pt x="3879" y="1296"/>
                  </a:cubicBezTo>
                  <a:cubicBezTo>
                    <a:pt x="3599" y="1523"/>
                    <a:pt x="3599" y="1523"/>
                    <a:pt x="3599" y="1523"/>
                  </a:cubicBezTo>
                  <a:cubicBezTo>
                    <a:pt x="3598" y="1524"/>
                    <a:pt x="3597" y="1525"/>
                    <a:pt x="3596" y="1526"/>
                  </a:cubicBezTo>
                  <a:cubicBezTo>
                    <a:pt x="3595" y="1525"/>
                    <a:pt x="3594" y="1524"/>
                    <a:pt x="3593" y="1523"/>
                  </a:cubicBezTo>
                  <a:cubicBezTo>
                    <a:pt x="3314" y="1296"/>
                    <a:pt x="3314" y="1296"/>
                    <a:pt x="3314" y="1296"/>
                  </a:cubicBezTo>
                  <a:cubicBezTo>
                    <a:pt x="3313" y="1296"/>
                    <a:pt x="3312" y="1295"/>
                    <a:pt x="3312" y="1295"/>
                  </a:cubicBezTo>
                  <a:cubicBezTo>
                    <a:pt x="3311" y="1296"/>
                    <a:pt x="3310" y="1297"/>
                    <a:pt x="3309" y="1299"/>
                  </a:cubicBezTo>
                  <a:cubicBezTo>
                    <a:pt x="3308" y="1300"/>
                    <a:pt x="3307" y="1301"/>
                    <a:pt x="3306" y="1303"/>
                  </a:cubicBezTo>
                  <a:cubicBezTo>
                    <a:pt x="3305" y="1304"/>
                    <a:pt x="3304" y="1305"/>
                    <a:pt x="3303" y="1307"/>
                  </a:cubicBezTo>
                  <a:cubicBezTo>
                    <a:pt x="3304" y="1307"/>
                    <a:pt x="3304" y="1309"/>
                    <a:pt x="3305" y="1309"/>
                  </a:cubicBezTo>
                  <a:cubicBezTo>
                    <a:pt x="3584" y="1536"/>
                    <a:pt x="3584" y="1536"/>
                    <a:pt x="3584" y="1536"/>
                  </a:cubicBezTo>
                  <a:cubicBezTo>
                    <a:pt x="3585" y="1536"/>
                    <a:pt x="3585" y="1537"/>
                    <a:pt x="3586" y="1537"/>
                  </a:cubicBezTo>
                  <a:cubicBezTo>
                    <a:pt x="3585" y="1539"/>
                    <a:pt x="3584" y="1540"/>
                    <a:pt x="3583" y="1541"/>
                  </a:cubicBezTo>
                  <a:cubicBezTo>
                    <a:pt x="3582" y="1543"/>
                    <a:pt x="3581" y="1544"/>
                    <a:pt x="3580" y="1545"/>
                  </a:cubicBezTo>
                  <a:cubicBezTo>
                    <a:pt x="3575" y="1556"/>
                    <a:pt x="3572" y="1566"/>
                    <a:pt x="3572" y="1578"/>
                  </a:cubicBezTo>
                  <a:cubicBezTo>
                    <a:pt x="3572" y="1589"/>
                    <a:pt x="3575" y="1600"/>
                    <a:pt x="3580" y="1610"/>
                  </a:cubicBezTo>
                  <a:cubicBezTo>
                    <a:pt x="3580" y="1610"/>
                    <a:pt x="3579" y="1611"/>
                    <a:pt x="3578" y="1611"/>
                  </a:cubicBezTo>
                  <a:cubicBezTo>
                    <a:pt x="3299" y="1838"/>
                    <a:pt x="3299" y="1838"/>
                    <a:pt x="3299" y="1838"/>
                  </a:cubicBezTo>
                  <a:cubicBezTo>
                    <a:pt x="3298" y="1840"/>
                    <a:pt x="3297" y="1841"/>
                    <a:pt x="3296" y="1842"/>
                  </a:cubicBezTo>
                  <a:cubicBezTo>
                    <a:pt x="3295" y="1841"/>
                    <a:pt x="3294" y="1840"/>
                    <a:pt x="3293" y="1838"/>
                  </a:cubicBezTo>
                  <a:cubicBezTo>
                    <a:pt x="3013" y="1611"/>
                    <a:pt x="3013" y="1611"/>
                    <a:pt x="3013" y="1611"/>
                  </a:cubicBezTo>
                  <a:cubicBezTo>
                    <a:pt x="3012" y="1611"/>
                    <a:pt x="3011" y="1610"/>
                    <a:pt x="3011" y="1610"/>
                  </a:cubicBezTo>
                  <a:cubicBezTo>
                    <a:pt x="3010" y="1611"/>
                    <a:pt x="3009" y="1612"/>
                    <a:pt x="3008" y="1614"/>
                  </a:cubicBezTo>
                  <a:cubicBezTo>
                    <a:pt x="3007" y="1616"/>
                    <a:pt x="3006" y="1617"/>
                    <a:pt x="3005" y="1619"/>
                  </a:cubicBezTo>
                  <a:cubicBezTo>
                    <a:pt x="3004" y="1620"/>
                    <a:pt x="3003" y="1621"/>
                    <a:pt x="3002" y="1623"/>
                  </a:cubicBezTo>
                  <a:cubicBezTo>
                    <a:pt x="3003" y="1623"/>
                    <a:pt x="3003" y="1624"/>
                    <a:pt x="3004" y="1624"/>
                  </a:cubicBezTo>
                  <a:cubicBezTo>
                    <a:pt x="3284" y="1851"/>
                    <a:pt x="3284" y="1851"/>
                    <a:pt x="3284" y="1851"/>
                  </a:cubicBezTo>
                  <a:cubicBezTo>
                    <a:pt x="3285" y="1851"/>
                    <a:pt x="3285" y="1852"/>
                    <a:pt x="3286" y="1852"/>
                  </a:cubicBezTo>
                  <a:cubicBezTo>
                    <a:pt x="3285" y="1854"/>
                    <a:pt x="3284" y="1855"/>
                    <a:pt x="3283" y="1856"/>
                  </a:cubicBezTo>
                  <a:cubicBezTo>
                    <a:pt x="3282" y="1858"/>
                    <a:pt x="3281" y="1859"/>
                    <a:pt x="3280" y="1861"/>
                  </a:cubicBezTo>
                  <a:cubicBezTo>
                    <a:pt x="3275" y="1871"/>
                    <a:pt x="3272" y="1882"/>
                    <a:pt x="3272" y="1893"/>
                  </a:cubicBezTo>
                  <a:cubicBezTo>
                    <a:pt x="3272" y="1905"/>
                    <a:pt x="3275" y="1915"/>
                    <a:pt x="3280" y="1926"/>
                  </a:cubicBezTo>
                  <a:cubicBezTo>
                    <a:pt x="3280" y="1926"/>
                    <a:pt x="3279" y="1927"/>
                    <a:pt x="3278" y="1927"/>
                  </a:cubicBezTo>
                  <a:cubicBezTo>
                    <a:pt x="2998" y="2154"/>
                    <a:pt x="2998" y="2154"/>
                    <a:pt x="2998" y="2154"/>
                  </a:cubicBezTo>
                  <a:cubicBezTo>
                    <a:pt x="2997" y="2155"/>
                    <a:pt x="2996" y="2156"/>
                    <a:pt x="2995" y="2157"/>
                  </a:cubicBezTo>
                  <a:cubicBezTo>
                    <a:pt x="2994" y="2156"/>
                    <a:pt x="2993" y="2155"/>
                    <a:pt x="2992" y="2154"/>
                  </a:cubicBezTo>
                  <a:cubicBezTo>
                    <a:pt x="2713" y="1927"/>
                    <a:pt x="2713" y="1927"/>
                    <a:pt x="2713" y="1927"/>
                  </a:cubicBezTo>
                  <a:cubicBezTo>
                    <a:pt x="2712" y="1927"/>
                    <a:pt x="2711" y="1926"/>
                    <a:pt x="2711" y="1926"/>
                  </a:cubicBezTo>
                  <a:cubicBezTo>
                    <a:pt x="2710" y="1927"/>
                    <a:pt x="2709" y="1928"/>
                    <a:pt x="2708" y="1930"/>
                  </a:cubicBezTo>
                  <a:cubicBezTo>
                    <a:pt x="2707" y="1931"/>
                    <a:pt x="2706" y="1932"/>
                    <a:pt x="2705" y="1934"/>
                  </a:cubicBezTo>
                  <a:cubicBezTo>
                    <a:pt x="2704" y="1935"/>
                    <a:pt x="2703" y="1936"/>
                    <a:pt x="2702" y="1938"/>
                  </a:cubicBezTo>
                  <a:cubicBezTo>
                    <a:pt x="2703" y="1938"/>
                    <a:pt x="2703" y="1939"/>
                    <a:pt x="2704" y="1939"/>
                  </a:cubicBezTo>
                  <a:cubicBezTo>
                    <a:pt x="2983" y="2167"/>
                    <a:pt x="2983" y="2167"/>
                    <a:pt x="2983" y="2167"/>
                  </a:cubicBezTo>
                  <a:cubicBezTo>
                    <a:pt x="2984" y="2167"/>
                    <a:pt x="2984" y="2168"/>
                    <a:pt x="2985" y="2168"/>
                  </a:cubicBezTo>
                  <a:cubicBezTo>
                    <a:pt x="2984" y="2170"/>
                    <a:pt x="2983" y="2171"/>
                    <a:pt x="2982" y="2172"/>
                  </a:cubicBezTo>
                  <a:cubicBezTo>
                    <a:pt x="2981" y="2174"/>
                    <a:pt x="2980" y="2175"/>
                    <a:pt x="2979" y="2176"/>
                  </a:cubicBezTo>
                  <a:cubicBezTo>
                    <a:pt x="2974" y="2187"/>
                    <a:pt x="2971" y="2197"/>
                    <a:pt x="2971" y="2209"/>
                  </a:cubicBezTo>
                  <a:cubicBezTo>
                    <a:pt x="2971" y="2220"/>
                    <a:pt x="2974" y="2231"/>
                    <a:pt x="2979" y="2241"/>
                  </a:cubicBezTo>
                  <a:cubicBezTo>
                    <a:pt x="2979" y="2241"/>
                    <a:pt x="2978" y="2242"/>
                    <a:pt x="2977" y="2242"/>
                  </a:cubicBezTo>
                  <a:cubicBezTo>
                    <a:pt x="2698" y="2469"/>
                    <a:pt x="2698" y="2469"/>
                    <a:pt x="2698" y="2469"/>
                  </a:cubicBezTo>
                  <a:cubicBezTo>
                    <a:pt x="2697" y="2470"/>
                    <a:pt x="2696" y="2471"/>
                    <a:pt x="2695" y="2472"/>
                  </a:cubicBezTo>
                  <a:cubicBezTo>
                    <a:pt x="2694" y="2471"/>
                    <a:pt x="2693" y="2470"/>
                    <a:pt x="2692" y="2469"/>
                  </a:cubicBezTo>
                  <a:cubicBezTo>
                    <a:pt x="2412" y="2242"/>
                    <a:pt x="2412" y="2242"/>
                    <a:pt x="2412" y="2242"/>
                  </a:cubicBezTo>
                  <a:cubicBezTo>
                    <a:pt x="2411" y="2242"/>
                    <a:pt x="2410" y="2241"/>
                    <a:pt x="2410" y="2241"/>
                  </a:cubicBezTo>
                  <a:cubicBezTo>
                    <a:pt x="2409" y="2242"/>
                    <a:pt x="2408" y="2243"/>
                    <a:pt x="2407" y="2245"/>
                  </a:cubicBezTo>
                  <a:cubicBezTo>
                    <a:pt x="2406" y="2246"/>
                    <a:pt x="2405" y="2247"/>
                    <a:pt x="2404" y="2250"/>
                  </a:cubicBezTo>
                  <a:cubicBezTo>
                    <a:pt x="2403" y="2251"/>
                    <a:pt x="2402" y="2252"/>
                    <a:pt x="2401" y="2254"/>
                  </a:cubicBezTo>
                  <a:cubicBezTo>
                    <a:pt x="2402" y="2254"/>
                    <a:pt x="2402" y="2255"/>
                    <a:pt x="2403" y="2255"/>
                  </a:cubicBezTo>
                  <a:cubicBezTo>
                    <a:pt x="2683" y="2482"/>
                    <a:pt x="2683" y="2482"/>
                    <a:pt x="2683" y="2482"/>
                  </a:cubicBezTo>
                  <a:cubicBezTo>
                    <a:pt x="2684" y="2482"/>
                    <a:pt x="2684" y="2483"/>
                    <a:pt x="2685" y="2483"/>
                  </a:cubicBezTo>
                  <a:cubicBezTo>
                    <a:pt x="2684" y="2485"/>
                    <a:pt x="2683" y="2486"/>
                    <a:pt x="2682" y="2487"/>
                  </a:cubicBezTo>
                  <a:cubicBezTo>
                    <a:pt x="2681" y="2489"/>
                    <a:pt x="2680" y="2490"/>
                    <a:pt x="2679" y="2491"/>
                  </a:cubicBezTo>
                  <a:cubicBezTo>
                    <a:pt x="2674" y="2502"/>
                    <a:pt x="2671" y="2512"/>
                    <a:pt x="2671" y="2524"/>
                  </a:cubicBezTo>
                  <a:cubicBezTo>
                    <a:pt x="2670" y="2524"/>
                    <a:pt x="2670" y="2524"/>
                    <a:pt x="2670" y="2524"/>
                  </a:cubicBezTo>
                  <a:cubicBezTo>
                    <a:pt x="2670" y="2536"/>
                    <a:pt x="2673" y="2546"/>
                    <a:pt x="2678" y="2557"/>
                  </a:cubicBezTo>
                  <a:cubicBezTo>
                    <a:pt x="2678" y="2557"/>
                    <a:pt x="2677" y="2558"/>
                    <a:pt x="2676" y="2558"/>
                  </a:cubicBezTo>
                  <a:cubicBezTo>
                    <a:pt x="2397" y="2785"/>
                    <a:pt x="2397" y="2785"/>
                    <a:pt x="2397" y="2785"/>
                  </a:cubicBezTo>
                  <a:cubicBezTo>
                    <a:pt x="2396" y="2786"/>
                    <a:pt x="2395" y="2787"/>
                    <a:pt x="2394" y="2788"/>
                  </a:cubicBezTo>
                  <a:cubicBezTo>
                    <a:pt x="2393" y="2787"/>
                    <a:pt x="2392" y="2786"/>
                    <a:pt x="2391" y="2785"/>
                  </a:cubicBezTo>
                  <a:cubicBezTo>
                    <a:pt x="2112" y="2558"/>
                    <a:pt x="2112" y="2558"/>
                    <a:pt x="2112" y="2558"/>
                  </a:cubicBezTo>
                  <a:cubicBezTo>
                    <a:pt x="2111" y="2558"/>
                    <a:pt x="2110" y="2557"/>
                    <a:pt x="2110" y="2557"/>
                  </a:cubicBezTo>
                  <a:cubicBezTo>
                    <a:pt x="2110" y="2557"/>
                    <a:pt x="2110" y="2557"/>
                    <a:pt x="2110" y="2557"/>
                  </a:cubicBezTo>
                  <a:cubicBezTo>
                    <a:pt x="2109" y="2558"/>
                    <a:pt x="2108" y="2559"/>
                    <a:pt x="2107" y="2561"/>
                  </a:cubicBezTo>
                  <a:cubicBezTo>
                    <a:pt x="2106" y="2562"/>
                    <a:pt x="2105" y="2563"/>
                    <a:pt x="2104" y="2565"/>
                  </a:cubicBezTo>
                  <a:cubicBezTo>
                    <a:pt x="2103" y="2566"/>
                    <a:pt x="2102" y="2567"/>
                    <a:pt x="2101" y="2569"/>
                  </a:cubicBezTo>
                  <a:cubicBezTo>
                    <a:pt x="2102" y="2569"/>
                    <a:pt x="2102" y="2570"/>
                    <a:pt x="2103" y="2570"/>
                  </a:cubicBezTo>
                  <a:cubicBezTo>
                    <a:pt x="2382" y="2797"/>
                    <a:pt x="2382" y="2797"/>
                    <a:pt x="2382" y="2797"/>
                  </a:cubicBezTo>
                  <a:cubicBezTo>
                    <a:pt x="2383" y="2797"/>
                    <a:pt x="2383" y="2798"/>
                    <a:pt x="2384" y="2798"/>
                  </a:cubicBezTo>
                  <a:cubicBezTo>
                    <a:pt x="2384" y="2798"/>
                    <a:pt x="2384" y="2799"/>
                    <a:pt x="2384" y="2799"/>
                  </a:cubicBezTo>
                  <a:cubicBezTo>
                    <a:pt x="2384" y="2799"/>
                    <a:pt x="2384" y="2799"/>
                    <a:pt x="2385" y="2799"/>
                  </a:cubicBezTo>
                  <a:cubicBezTo>
                    <a:pt x="2384" y="2801"/>
                    <a:pt x="2383" y="2802"/>
                    <a:pt x="2382" y="2803"/>
                  </a:cubicBezTo>
                  <a:cubicBezTo>
                    <a:pt x="2381" y="2806"/>
                    <a:pt x="2380" y="2807"/>
                    <a:pt x="2379" y="2808"/>
                  </a:cubicBezTo>
                  <a:cubicBezTo>
                    <a:pt x="2379" y="2808"/>
                    <a:pt x="2378" y="2807"/>
                    <a:pt x="2378" y="2807"/>
                  </a:cubicBezTo>
                  <a:cubicBezTo>
                    <a:pt x="2373" y="2817"/>
                    <a:pt x="2370" y="2828"/>
                    <a:pt x="2370" y="2839"/>
                  </a:cubicBezTo>
                  <a:cubicBezTo>
                    <a:pt x="2370" y="2851"/>
                    <a:pt x="2373" y="2861"/>
                    <a:pt x="2378" y="2872"/>
                  </a:cubicBezTo>
                  <a:cubicBezTo>
                    <a:pt x="2378" y="2872"/>
                    <a:pt x="2377" y="2873"/>
                    <a:pt x="2376" y="2873"/>
                  </a:cubicBezTo>
                  <a:cubicBezTo>
                    <a:pt x="2097" y="3100"/>
                    <a:pt x="2097" y="3100"/>
                    <a:pt x="2097" y="3100"/>
                  </a:cubicBezTo>
                  <a:cubicBezTo>
                    <a:pt x="2096" y="3101"/>
                    <a:pt x="2095" y="3102"/>
                    <a:pt x="2094" y="3103"/>
                  </a:cubicBezTo>
                  <a:cubicBezTo>
                    <a:pt x="2094" y="3103"/>
                    <a:pt x="2094" y="3104"/>
                    <a:pt x="2094" y="3104"/>
                  </a:cubicBezTo>
                  <a:cubicBezTo>
                    <a:pt x="2093" y="3103"/>
                    <a:pt x="2092" y="3102"/>
                    <a:pt x="2091" y="3101"/>
                  </a:cubicBezTo>
                  <a:cubicBezTo>
                    <a:pt x="1812" y="2874"/>
                    <a:pt x="1812" y="2874"/>
                    <a:pt x="1812" y="2874"/>
                  </a:cubicBezTo>
                  <a:cubicBezTo>
                    <a:pt x="1811" y="2874"/>
                    <a:pt x="1810" y="2873"/>
                    <a:pt x="1810" y="2873"/>
                  </a:cubicBezTo>
                  <a:cubicBezTo>
                    <a:pt x="1809" y="2874"/>
                    <a:pt x="1808" y="2875"/>
                    <a:pt x="1807" y="2877"/>
                  </a:cubicBezTo>
                  <a:cubicBezTo>
                    <a:pt x="1806" y="2878"/>
                    <a:pt x="1805" y="2879"/>
                    <a:pt x="1804" y="2881"/>
                  </a:cubicBezTo>
                  <a:cubicBezTo>
                    <a:pt x="1803" y="2882"/>
                    <a:pt x="1802" y="2883"/>
                    <a:pt x="1801" y="2885"/>
                  </a:cubicBezTo>
                  <a:cubicBezTo>
                    <a:pt x="1802" y="2885"/>
                    <a:pt x="1802" y="2886"/>
                    <a:pt x="1803" y="2886"/>
                  </a:cubicBezTo>
                  <a:cubicBezTo>
                    <a:pt x="2082" y="3113"/>
                    <a:pt x="2082" y="3113"/>
                    <a:pt x="2082" y="3113"/>
                  </a:cubicBezTo>
                  <a:cubicBezTo>
                    <a:pt x="2083" y="3113"/>
                    <a:pt x="2083" y="3114"/>
                    <a:pt x="2084" y="3114"/>
                  </a:cubicBezTo>
                  <a:cubicBezTo>
                    <a:pt x="2084" y="3114"/>
                    <a:pt x="2084" y="3114"/>
                    <a:pt x="2084" y="3114"/>
                  </a:cubicBezTo>
                  <a:cubicBezTo>
                    <a:pt x="2084" y="3114"/>
                    <a:pt x="2084" y="3114"/>
                    <a:pt x="2084" y="3114"/>
                  </a:cubicBezTo>
                  <a:cubicBezTo>
                    <a:pt x="2083" y="3117"/>
                    <a:pt x="2082" y="3118"/>
                    <a:pt x="2081" y="3119"/>
                  </a:cubicBezTo>
                  <a:cubicBezTo>
                    <a:pt x="2080" y="3121"/>
                    <a:pt x="2079" y="3122"/>
                    <a:pt x="2078" y="3123"/>
                  </a:cubicBezTo>
                  <a:cubicBezTo>
                    <a:pt x="2078" y="3123"/>
                    <a:pt x="2078" y="3123"/>
                    <a:pt x="2078" y="3123"/>
                  </a:cubicBezTo>
                  <a:cubicBezTo>
                    <a:pt x="2073" y="3133"/>
                    <a:pt x="2070" y="3144"/>
                    <a:pt x="2070" y="3155"/>
                  </a:cubicBezTo>
                  <a:cubicBezTo>
                    <a:pt x="2070" y="3167"/>
                    <a:pt x="2073" y="3178"/>
                    <a:pt x="2078" y="3188"/>
                  </a:cubicBezTo>
                  <a:cubicBezTo>
                    <a:pt x="2078" y="3188"/>
                    <a:pt x="2077" y="3189"/>
                    <a:pt x="2076" y="3189"/>
                  </a:cubicBezTo>
                  <a:cubicBezTo>
                    <a:pt x="1797" y="3416"/>
                    <a:pt x="1797" y="3416"/>
                    <a:pt x="1797" y="3416"/>
                  </a:cubicBezTo>
                  <a:cubicBezTo>
                    <a:pt x="1796" y="3417"/>
                    <a:pt x="1795" y="3418"/>
                    <a:pt x="1794" y="3419"/>
                  </a:cubicBezTo>
                  <a:cubicBezTo>
                    <a:pt x="1793" y="3418"/>
                    <a:pt x="1792" y="3417"/>
                    <a:pt x="1791" y="3416"/>
                  </a:cubicBezTo>
                  <a:cubicBezTo>
                    <a:pt x="1511" y="3189"/>
                    <a:pt x="1511" y="3189"/>
                    <a:pt x="1511" y="3189"/>
                  </a:cubicBezTo>
                  <a:cubicBezTo>
                    <a:pt x="1510" y="3189"/>
                    <a:pt x="1509" y="3188"/>
                    <a:pt x="1509" y="3188"/>
                  </a:cubicBezTo>
                  <a:cubicBezTo>
                    <a:pt x="1508" y="3189"/>
                    <a:pt x="1507" y="3190"/>
                    <a:pt x="1506" y="3192"/>
                  </a:cubicBezTo>
                  <a:cubicBezTo>
                    <a:pt x="1505" y="3193"/>
                    <a:pt x="1504" y="3194"/>
                    <a:pt x="1503" y="3196"/>
                  </a:cubicBezTo>
                  <a:cubicBezTo>
                    <a:pt x="1502" y="3197"/>
                    <a:pt x="1501" y="3199"/>
                    <a:pt x="1500" y="3201"/>
                  </a:cubicBezTo>
                  <a:cubicBezTo>
                    <a:pt x="1501" y="3201"/>
                    <a:pt x="1501" y="3202"/>
                    <a:pt x="1502" y="3202"/>
                  </a:cubicBezTo>
                  <a:cubicBezTo>
                    <a:pt x="1782" y="3429"/>
                    <a:pt x="1782" y="3429"/>
                    <a:pt x="1782" y="3429"/>
                  </a:cubicBezTo>
                  <a:cubicBezTo>
                    <a:pt x="1783" y="3429"/>
                    <a:pt x="1783" y="3430"/>
                    <a:pt x="1784" y="3430"/>
                  </a:cubicBezTo>
                  <a:cubicBezTo>
                    <a:pt x="1783" y="3432"/>
                    <a:pt x="1782" y="3433"/>
                    <a:pt x="1781" y="3434"/>
                  </a:cubicBezTo>
                  <a:cubicBezTo>
                    <a:pt x="1780" y="3436"/>
                    <a:pt x="1779" y="3437"/>
                    <a:pt x="1778" y="3438"/>
                  </a:cubicBezTo>
                  <a:cubicBezTo>
                    <a:pt x="1773" y="3449"/>
                    <a:pt x="1770" y="3459"/>
                    <a:pt x="1770" y="3471"/>
                  </a:cubicBezTo>
                  <a:cubicBezTo>
                    <a:pt x="1770" y="3482"/>
                    <a:pt x="1773" y="3493"/>
                    <a:pt x="1778" y="3503"/>
                  </a:cubicBezTo>
                  <a:cubicBezTo>
                    <a:pt x="1778" y="3503"/>
                    <a:pt x="1777" y="3505"/>
                    <a:pt x="1776" y="3505"/>
                  </a:cubicBezTo>
                  <a:cubicBezTo>
                    <a:pt x="1496" y="3732"/>
                    <a:pt x="1496" y="3732"/>
                    <a:pt x="1496" y="3732"/>
                  </a:cubicBezTo>
                  <a:cubicBezTo>
                    <a:pt x="1495" y="3733"/>
                    <a:pt x="1494" y="3734"/>
                    <a:pt x="1493" y="3735"/>
                  </a:cubicBezTo>
                  <a:cubicBezTo>
                    <a:pt x="1492" y="3734"/>
                    <a:pt x="1491" y="3733"/>
                    <a:pt x="1490" y="3732"/>
                  </a:cubicBezTo>
                  <a:cubicBezTo>
                    <a:pt x="1211" y="3505"/>
                    <a:pt x="1211" y="3505"/>
                    <a:pt x="1211" y="3505"/>
                  </a:cubicBezTo>
                  <a:cubicBezTo>
                    <a:pt x="1210" y="3505"/>
                    <a:pt x="1209" y="3503"/>
                    <a:pt x="1209" y="3503"/>
                  </a:cubicBezTo>
                  <a:cubicBezTo>
                    <a:pt x="1208" y="3505"/>
                    <a:pt x="1207" y="3506"/>
                    <a:pt x="1206" y="3508"/>
                  </a:cubicBezTo>
                  <a:cubicBezTo>
                    <a:pt x="1205" y="3509"/>
                    <a:pt x="1204" y="3510"/>
                    <a:pt x="1203" y="3512"/>
                  </a:cubicBezTo>
                  <a:cubicBezTo>
                    <a:pt x="1202" y="3513"/>
                    <a:pt x="1201" y="3514"/>
                    <a:pt x="1200" y="3516"/>
                  </a:cubicBezTo>
                  <a:cubicBezTo>
                    <a:pt x="1201" y="3516"/>
                    <a:pt x="1201" y="3517"/>
                    <a:pt x="1202" y="3517"/>
                  </a:cubicBezTo>
                  <a:cubicBezTo>
                    <a:pt x="1481" y="3744"/>
                    <a:pt x="1481" y="3744"/>
                    <a:pt x="1481" y="3744"/>
                  </a:cubicBezTo>
                  <a:cubicBezTo>
                    <a:pt x="1482" y="3744"/>
                    <a:pt x="1482" y="3745"/>
                    <a:pt x="1483" y="3745"/>
                  </a:cubicBezTo>
                  <a:cubicBezTo>
                    <a:pt x="1482" y="3747"/>
                    <a:pt x="1481" y="3748"/>
                    <a:pt x="1480" y="3750"/>
                  </a:cubicBezTo>
                  <a:cubicBezTo>
                    <a:pt x="1479" y="3752"/>
                    <a:pt x="1478" y="3753"/>
                    <a:pt x="1477" y="3754"/>
                  </a:cubicBezTo>
                  <a:cubicBezTo>
                    <a:pt x="1472" y="3764"/>
                    <a:pt x="1469" y="3775"/>
                    <a:pt x="1469" y="3786"/>
                  </a:cubicBezTo>
                  <a:cubicBezTo>
                    <a:pt x="1469" y="3798"/>
                    <a:pt x="1472" y="3808"/>
                    <a:pt x="1477" y="3819"/>
                  </a:cubicBezTo>
                  <a:cubicBezTo>
                    <a:pt x="1477" y="3819"/>
                    <a:pt x="1476" y="3820"/>
                    <a:pt x="1475" y="3820"/>
                  </a:cubicBezTo>
                  <a:cubicBezTo>
                    <a:pt x="1196" y="4047"/>
                    <a:pt x="1196" y="4047"/>
                    <a:pt x="1196" y="4047"/>
                  </a:cubicBezTo>
                  <a:cubicBezTo>
                    <a:pt x="1195" y="4048"/>
                    <a:pt x="1194" y="4049"/>
                    <a:pt x="1193" y="4050"/>
                  </a:cubicBezTo>
                  <a:cubicBezTo>
                    <a:pt x="1192" y="4049"/>
                    <a:pt x="1191" y="4048"/>
                    <a:pt x="1190" y="4047"/>
                  </a:cubicBezTo>
                  <a:cubicBezTo>
                    <a:pt x="911" y="3820"/>
                    <a:pt x="911" y="3820"/>
                    <a:pt x="911" y="3820"/>
                  </a:cubicBezTo>
                  <a:cubicBezTo>
                    <a:pt x="910" y="3820"/>
                    <a:pt x="909" y="3819"/>
                    <a:pt x="909" y="3819"/>
                  </a:cubicBezTo>
                  <a:cubicBezTo>
                    <a:pt x="908" y="3820"/>
                    <a:pt x="907" y="3821"/>
                    <a:pt x="906" y="3823"/>
                  </a:cubicBezTo>
                  <a:cubicBezTo>
                    <a:pt x="905" y="3824"/>
                    <a:pt x="904" y="3825"/>
                    <a:pt x="903" y="3827"/>
                  </a:cubicBezTo>
                  <a:cubicBezTo>
                    <a:pt x="902" y="3828"/>
                    <a:pt x="901" y="3829"/>
                    <a:pt x="900" y="3832"/>
                  </a:cubicBezTo>
                  <a:cubicBezTo>
                    <a:pt x="901" y="3832"/>
                    <a:pt x="901" y="3833"/>
                    <a:pt x="902" y="3833"/>
                  </a:cubicBezTo>
                  <a:cubicBezTo>
                    <a:pt x="1181" y="4060"/>
                    <a:pt x="1181" y="4060"/>
                    <a:pt x="1181" y="4060"/>
                  </a:cubicBezTo>
                  <a:cubicBezTo>
                    <a:pt x="1182" y="4060"/>
                    <a:pt x="1182" y="4061"/>
                    <a:pt x="1183" y="4061"/>
                  </a:cubicBezTo>
                  <a:cubicBezTo>
                    <a:pt x="1182" y="4063"/>
                    <a:pt x="1181" y="4064"/>
                    <a:pt x="1180" y="4065"/>
                  </a:cubicBezTo>
                  <a:cubicBezTo>
                    <a:pt x="1179" y="4067"/>
                    <a:pt x="1178" y="4068"/>
                    <a:pt x="1177" y="4069"/>
                  </a:cubicBezTo>
                  <a:cubicBezTo>
                    <a:pt x="1172" y="4080"/>
                    <a:pt x="1169" y="4090"/>
                    <a:pt x="1169" y="4102"/>
                  </a:cubicBezTo>
                  <a:cubicBezTo>
                    <a:pt x="1169" y="4113"/>
                    <a:pt x="1172" y="4124"/>
                    <a:pt x="1177" y="4134"/>
                  </a:cubicBezTo>
                  <a:cubicBezTo>
                    <a:pt x="1177" y="4134"/>
                    <a:pt x="1176" y="4135"/>
                    <a:pt x="1175" y="4135"/>
                  </a:cubicBezTo>
                  <a:cubicBezTo>
                    <a:pt x="896" y="4363"/>
                    <a:pt x="896" y="4363"/>
                    <a:pt x="896" y="4363"/>
                  </a:cubicBezTo>
                  <a:cubicBezTo>
                    <a:pt x="895" y="4364"/>
                    <a:pt x="894" y="4365"/>
                    <a:pt x="893" y="4366"/>
                  </a:cubicBezTo>
                  <a:cubicBezTo>
                    <a:pt x="892" y="4365"/>
                    <a:pt x="891" y="4364"/>
                    <a:pt x="890" y="4363"/>
                  </a:cubicBezTo>
                  <a:cubicBezTo>
                    <a:pt x="611" y="4135"/>
                    <a:pt x="611" y="4135"/>
                    <a:pt x="611" y="4135"/>
                  </a:cubicBezTo>
                  <a:cubicBezTo>
                    <a:pt x="610" y="4135"/>
                    <a:pt x="609" y="4134"/>
                    <a:pt x="609" y="4134"/>
                  </a:cubicBezTo>
                  <a:cubicBezTo>
                    <a:pt x="608" y="4135"/>
                    <a:pt x="607" y="4136"/>
                    <a:pt x="606" y="4139"/>
                  </a:cubicBezTo>
                  <a:cubicBezTo>
                    <a:pt x="605" y="4140"/>
                    <a:pt x="604" y="4141"/>
                    <a:pt x="603" y="4143"/>
                  </a:cubicBezTo>
                  <a:cubicBezTo>
                    <a:pt x="602" y="4144"/>
                    <a:pt x="601" y="4145"/>
                    <a:pt x="600" y="4147"/>
                  </a:cubicBezTo>
                  <a:cubicBezTo>
                    <a:pt x="601" y="4147"/>
                    <a:pt x="601" y="4148"/>
                    <a:pt x="602" y="4148"/>
                  </a:cubicBezTo>
                  <a:cubicBezTo>
                    <a:pt x="881" y="4375"/>
                    <a:pt x="881" y="4375"/>
                    <a:pt x="881" y="4375"/>
                  </a:cubicBezTo>
                  <a:cubicBezTo>
                    <a:pt x="882" y="4375"/>
                    <a:pt x="882" y="4376"/>
                    <a:pt x="883" y="4376"/>
                  </a:cubicBezTo>
                  <a:cubicBezTo>
                    <a:pt x="882" y="4378"/>
                    <a:pt x="881" y="4379"/>
                    <a:pt x="880" y="4380"/>
                  </a:cubicBezTo>
                  <a:cubicBezTo>
                    <a:pt x="879" y="4383"/>
                    <a:pt x="878" y="4384"/>
                    <a:pt x="877" y="4385"/>
                  </a:cubicBezTo>
                  <a:cubicBezTo>
                    <a:pt x="872" y="4395"/>
                    <a:pt x="869" y="4406"/>
                    <a:pt x="869" y="4417"/>
                  </a:cubicBezTo>
                  <a:cubicBezTo>
                    <a:pt x="869" y="4429"/>
                    <a:pt x="872" y="4439"/>
                    <a:pt x="877" y="4450"/>
                  </a:cubicBezTo>
                  <a:cubicBezTo>
                    <a:pt x="877" y="4450"/>
                    <a:pt x="876" y="4451"/>
                    <a:pt x="875" y="4451"/>
                  </a:cubicBezTo>
                  <a:cubicBezTo>
                    <a:pt x="596" y="4678"/>
                    <a:pt x="596" y="4678"/>
                    <a:pt x="596" y="4678"/>
                  </a:cubicBezTo>
                  <a:cubicBezTo>
                    <a:pt x="595" y="4679"/>
                    <a:pt x="594" y="4680"/>
                    <a:pt x="593" y="4681"/>
                  </a:cubicBezTo>
                  <a:cubicBezTo>
                    <a:pt x="592" y="4680"/>
                    <a:pt x="591" y="4679"/>
                    <a:pt x="590" y="4678"/>
                  </a:cubicBezTo>
                  <a:cubicBezTo>
                    <a:pt x="311" y="4451"/>
                    <a:pt x="311" y="4451"/>
                    <a:pt x="311" y="4451"/>
                  </a:cubicBezTo>
                  <a:cubicBezTo>
                    <a:pt x="310" y="4451"/>
                    <a:pt x="309" y="4450"/>
                    <a:pt x="309" y="4450"/>
                  </a:cubicBezTo>
                  <a:cubicBezTo>
                    <a:pt x="308" y="4451"/>
                    <a:pt x="307" y="4452"/>
                    <a:pt x="306" y="4454"/>
                  </a:cubicBezTo>
                  <a:cubicBezTo>
                    <a:pt x="305" y="4455"/>
                    <a:pt x="304" y="4456"/>
                    <a:pt x="303" y="4458"/>
                  </a:cubicBezTo>
                  <a:cubicBezTo>
                    <a:pt x="302" y="4459"/>
                    <a:pt x="301" y="4460"/>
                    <a:pt x="300" y="4462"/>
                  </a:cubicBezTo>
                  <a:cubicBezTo>
                    <a:pt x="301" y="4462"/>
                    <a:pt x="301" y="4463"/>
                    <a:pt x="302" y="4463"/>
                  </a:cubicBezTo>
                  <a:cubicBezTo>
                    <a:pt x="581" y="4691"/>
                    <a:pt x="581" y="4691"/>
                    <a:pt x="581" y="4691"/>
                  </a:cubicBezTo>
                  <a:cubicBezTo>
                    <a:pt x="582" y="4691"/>
                    <a:pt x="582" y="4692"/>
                    <a:pt x="583" y="4692"/>
                  </a:cubicBezTo>
                  <a:cubicBezTo>
                    <a:pt x="582" y="4694"/>
                    <a:pt x="581" y="4695"/>
                    <a:pt x="580" y="4696"/>
                  </a:cubicBezTo>
                  <a:cubicBezTo>
                    <a:pt x="579" y="4698"/>
                    <a:pt x="578" y="4699"/>
                    <a:pt x="577" y="4700"/>
                  </a:cubicBezTo>
                  <a:cubicBezTo>
                    <a:pt x="572" y="4711"/>
                    <a:pt x="569" y="4721"/>
                    <a:pt x="569" y="4733"/>
                  </a:cubicBezTo>
                  <a:cubicBezTo>
                    <a:pt x="569" y="4744"/>
                    <a:pt x="572" y="4755"/>
                    <a:pt x="577" y="4765"/>
                  </a:cubicBezTo>
                  <a:cubicBezTo>
                    <a:pt x="577" y="4765"/>
                    <a:pt x="576" y="4766"/>
                    <a:pt x="575" y="4766"/>
                  </a:cubicBezTo>
                  <a:cubicBezTo>
                    <a:pt x="296" y="4993"/>
                    <a:pt x="296" y="4993"/>
                    <a:pt x="296" y="4993"/>
                  </a:cubicBezTo>
                  <a:cubicBezTo>
                    <a:pt x="295" y="4994"/>
                    <a:pt x="294" y="4996"/>
                    <a:pt x="293" y="4997"/>
                  </a:cubicBezTo>
                  <a:cubicBezTo>
                    <a:pt x="292" y="4996"/>
                    <a:pt x="291" y="4994"/>
                    <a:pt x="290" y="4993"/>
                  </a:cubicBezTo>
                  <a:cubicBezTo>
                    <a:pt x="11" y="4766"/>
                    <a:pt x="11" y="4766"/>
                    <a:pt x="11" y="4766"/>
                  </a:cubicBezTo>
                  <a:cubicBezTo>
                    <a:pt x="10" y="4766"/>
                    <a:pt x="9" y="4765"/>
                    <a:pt x="9" y="4765"/>
                  </a:cubicBezTo>
                  <a:cubicBezTo>
                    <a:pt x="8" y="4766"/>
                    <a:pt x="7" y="4767"/>
                    <a:pt x="6" y="4769"/>
                  </a:cubicBezTo>
                  <a:cubicBezTo>
                    <a:pt x="5" y="4770"/>
                    <a:pt x="4" y="4772"/>
                    <a:pt x="3" y="4774"/>
                  </a:cubicBezTo>
                  <a:cubicBezTo>
                    <a:pt x="2" y="4775"/>
                    <a:pt x="1" y="4776"/>
                    <a:pt x="0" y="4778"/>
                  </a:cubicBezTo>
                  <a:cubicBezTo>
                    <a:pt x="1" y="4778"/>
                    <a:pt x="1" y="4779"/>
                    <a:pt x="2" y="4779"/>
                  </a:cubicBezTo>
                  <a:cubicBezTo>
                    <a:pt x="281" y="5006"/>
                    <a:pt x="281" y="5006"/>
                    <a:pt x="281" y="5006"/>
                  </a:cubicBezTo>
                  <a:cubicBezTo>
                    <a:pt x="282" y="5006"/>
                    <a:pt x="282" y="5007"/>
                    <a:pt x="283" y="5007"/>
                  </a:cubicBezTo>
                  <a:cubicBezTo>
                    <a:pt x="282" y="5009"/>
                    <a:pt x="281" y="5010"/>
                    <a:pt x="280" y="5011"/>
                  </a:cubicBezTo>
                  <a:cubicBezTo>
                    <a:pt x="279" y="5013"/>
                    <a:pt x="278" y="5014"/>
                    <a:pt x="277" y="5015"/>
                  </a:cubicBezTo>
                  <a:cubicBezTo>
                    <a:pt x="272" y="5026"/>
                    <a:pt x="269" y="5037"/>
                    <a:pt x="269" y="5048"/>
                  </a:cubicBezTo>
                  <a:cubicBezTo>
                    <a:pt x="274" y="5048"/>
                    <a:pt x="274" y="5048"/>
                    <a:pt x="274" y="5048"/>
                  </a:cubicBezTo>
                  <a:cubicBezTo>
                    <a:pt x="278" y="5048"/>
                    <a:pt x="278" y="5048"/>
                    <a:pt x="278" y="5048"/>
                  </a:cubicBezTo>
                  <a:cubicBezTo>
                    <a:pt x="283" y="5048"/>
                    <a:pt x="283" y="5048"/>
                    <a:pt x="283" y="5048"/>
                  </a:cubicBezTo>
                  <a:cubicBezTo>
                    <a:pt x="283" y="5042"/>
                    <a:pt x="285" y="5034"/>
                    <a:pt x="287" y="5028"/>
                  </a:cubicBezTo>
                  <a:cubicBezTo>
                    <a:pt x="288" y="5027"/>
                    <a:pt x="289" y="5025"/>
                    <a:pt x="290" y="5023"/>
                  </a:cubicBezTo>
                  <a:cubicBezTo>
                    <a:pt x="291" y="5022"/>
                    <a:pt x="292" y="5020"/>
                    <a:pt x="293" y="5019"/>
                  </a:cubicBezTo>
                  <a:cubicBezTo>
                    <a:pt x="294" y="5018"/>
                    <a:pt x="295" y="5015"/>
                    <a:pt x="296" y="5014"/>
                  </a:cubicBezTo>
                  <a:cubicBezTo>
                    <a:pt x="297" y="5013"/>
                    <a:pt x="298" y="5012"/>
                    <a:pt x="300" y="5010"/>
                  </a:cubicBezTo>
                  <a:cubicBezTo>
                    <a:pt x="301" y="5009"/>
                    <a:pt x="302" y="5008"/>
                    <a:pt x="303" y="5007"/>
                  </a:cubicBezTo>
                  <a:cubicBezTo>
                    <a:pt x="304" y="5007"/>
                    <a:pt x="304" y="5006"/>
                    <a:pt x="305" y="5006"/>
                  </a:cubicBezTo>
                  <a:cubicBezTo>
                    <a:pt x="584" y="4779"/>
                    <a:pt x="584" y="4779"/>
                    <a:pt x="584" y="4779"/>
                  </a:cubicBezTo>
                  <a:cubicBezTo>
                    <a:pt x="585" y="4779"/>
                    <a:pt x="585" y="4778"/>
                    <a:pt x="586" y="4778"/>
                  </a:cubicBezTo>
                  <a:cubicBezTo>
                    <a:pt x="587" y="4777"/>
                    <a:pt x="588" y="4775"/>
                    <a:pt x="590" y="4774"/>
                  </a:cubicBezTo>
                  <a:cubicBezTo>
                    <a:pt x="591" y="4773"/>
                    <a:pt x="592" y="4772"/>
                    <a:pt x="593" y="4770"/>
                  </a:cubicBezTo>
                  <a:cubicBezTo>
                    <a:pt x="594" y="4769"/>
                    <a:pt x="595" y="4767"/>
                    <a:pt x="596" y="4766"/>
                  </a:cubicBezTo>
                  <a:cubicBezTo>
                    <a:pt x="597" y="4765"/>
                    <a:pt x="598" y="4763"/>
                    <a:pt x="599" y="4762"/>
                  </a:cubicBezTo>
                  <a:cubicBezTo>
                    <a:pt x="600" y="4760"/>
                    <a:pt x="601" y="4759"/>
                    <a:pt x="602" y="4757"/>
                  </a:cubicBezTo>
                  <a:cubicBezTo>
                    <a:pt x="606" y="4749"/>
                    <a:pt x="608" y="4741"/>
                    <a:pt x="608" y="47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3" name="Freeform 140"/>
            <p:cNvSpPr>
              <a:spLocks/>
            </p:cNvSpPr>
            <p:nvPr/>
          </p:nvSpPr>
          <p:spPr bwMode="auto">
            <a:xfrm>
              <a:off x="2062162" y="1674813"/>
              <a:ext cx="3254375" cy="3214687"/>
            </a:xfrm>
            <a:custGeom>
              <a:avLst/>
              <a:gdLst>
                <a:gd name="T0" fmla="*/ 590 w 5113"/>
                <a:gd name="T1" fmla="*/ 4707 h 5048"/>
                <a:gd name="T2" fmla="*/ 902 w 5113"/>
                <a:gd name="T3" fmla="*/ 4441 h 5048"/>
                <a:gd name="T4" fmla="*/ 890 w 5113"/>
                <a:gd name="T5" fmla="*/ 4392 h 5048"/>
                <a:gd name="T6" fmla="*/ 1202 w 5113"/>
                <a:gd name="T7" fmla="*/ 4125 h 5048"/>
                <a:gd name="T8" fmla="*/ 1190 w 5113"/>
                <a:gd name="T9" fmla="*/ 4076 h 5048"/>
                <a:gd name="T10" fmla="*/ 1498 w 5113"/>
                <a:gd name="T11" fmla="*/ 3816 h 5048"/>
                <a:gd name="T12" fmla="*/ 1487 w 5113"/>
                <a:gd name="T13" fmla="*/ 3805 h 5048"/>
                <a:gd name="T14" fmla="*/ 1790 w 5113"/>
                <a:gd name="T15" fmla="*/ 3512 h 5048"/>
                <a:gd name="T16" fmla="*/ 1787 w 5113"/>
                <a:gd name="T17" fmla="*/ 3491 h 5048"/>
                <a:gd name="T18" fmla="*/ 2090 w 5113"/>
                <a:gd name="T19" fmla="*/ 3196 h 5048"/>
                <a:gd name="T20" fmla="*/ 2088 w 5113"/>
                <a:gd name="T21" fmla="*/ 3175 h 5048"/>
                <a:gd name="T22" fmla="*/ 2391 w 5113"/>
                <a:gd name="T23" fmla="*/ 2881 h 5048"/>
                <a:gd name="T24" fmla="*/ 2388 w 5113"/>
                <a:gd name="T25" fmla="*/ 2859 h 5048"/>
                <a:gd name="T26" fmla="*/ 2691 w 5113"/>
                <a:gd name="T27" fmla="*/ 2565 h 5048"/>
                <a:gd name="T28" fmla="*/ 2692 w 5113"/>
                <a:gd name="T29" fmla="*/ 2537 h 5048"/>
                <a:gd name="T30" fmla="*/ 2707 w 5113"/>
                <a:gd name="T31" fmla="*/ 2482 h 5048"/>
                <a:gd name="T32" fmla="*/ 2995 w 5113"/>
                <a:gd name="T33" fmla="*/ 2209 h 5048"/>
                <a:gd name="T34" fmla="*/ 3007 w 5113"/>
                <a:gd name="T35" fmla="*/ 2166 h 5048"/>
                <a:gd name="T36" fmla="*/ 3299 w 5113"/>
                <a:gd name="T37" fmla="*/ 1880 h 5048"/>
                <a:gd name="T38" fmla="*/ 3308 w 5113"/>
                <a:gd name="T39" fmla="*/ 1851 h 5048"/>
                <a:gd name="T40" fmla="*/ 3596 w 5113"/>
                <a:gd name="T41" fmla="*/ 1578 h 5048"/>
                <a:gd name="T42" fmla="*/ 3608 w 5113"/>
                <a:gd name="T43" fmla="*/ 1535 h 5048"/>
                <a:gd name="T44" fmla="*/ 3900 w 5113"/>
                <a:gd name="T45" fmla="*/ 1249 h 5048"/>
                <a:gd name="T46" fmla="*/ 3897 w 5113"/>
                <a:gd name="T47" fmla="*/ 1233 h 5048"/>
                <a:gd name="T48" fmla="*/ 4212 w 5113"/>
                <a:gd name="T49" fmla="*/ 947 h 5048"/>
                <a:gd name="T50" fmla="*/ 4197 w 5113"/>
                <a:gd name="T51" fmla="*/ 917 h 5048"/>
                <a:gd name="T52" fmla="*/ 4512 w 5113"/>
                <a:gd name="T53" fmla="*/ 631 h 5048"/>
                <a:gd name="T54" fmla="*/ 4497 w 5113"/>
                <a:gd name="T55" fmla="*/ 602 h 5048"/>
                <a:gd name="T56" fmla="*/ 4813 w 5113"/>
                <a:gd name="T57" fmla="*/ 316 h 5048"/>
                <a:gd name="T58" fmla="*/ 4798 w 5113"/>
                <a:gd name="T59" fmla="*/ 286 h 5048"/>
                <a:gd name="T60" fmla="*/ 5113 w 5113"/>
                <a:gd name="T61" fmla="*/ 0 h 5048"/>
                <a:gd name="T62" fmla="*/ 5082 w 5113"/>
                <a:gd name="T63" fmla="*/ 33 h 5048"/>
                <a:gd name="T64" fmla="*/ 4788 w 5113"/>
                <a:gd name="T65" fmla="*/ 274 h 5048"/>
                <a:gd name="T66" fmla="*/ 4213 w 5113"/>
                <a:gd name="T67" fmla="*/ 348 h 5048"/>
                <a:gd name="T68" fmla="*/ 4488 w 5113"/>
                <a:gd name="T69" fmla="*/ 590 h 5048"/>
                <a:gd name="T70" fmla="*/ 3913 w 5113"/>
                <a:gd name="T71" fmla="*/ 664 h 5048"/>
                <a:gd name="T72" fmla="*/ 4181 w 5113"/>
                <a:gd name="T73" fmla="*/ 980 h 5048"/>
                <a:gd name="T74" fmla="*/ 3605 w 5113"/>
                <a:gd name="T75" fmla="*/ 992 h 5048"/>
                <a:gd name="T76" fmla="*/ 3596 w 5113"/>
                <a:gd name="T77" fmla="*/ 1525 h 5048"/>
                <a:gd name="T78" fmla="*/ 3586 w 5113"/>
                <a:gd name="T79" fmla="*/ 1536 h 5048"/>
                <a:gd name="T80" fmla="*/ 3011 w 5113"/>
                <a:gd name="T81" fmla="*/ 1610 h 5048"/>
                <a:gd name="T82" fmla="*/ 3272 w 5113"/>
                <a:gd name="T83" fmla="*/ 1893 h 5048"/>
                <a:gd name="T84" fmla="*/ 2704 w 5113"/>
                <a:gd name="T85" fmla="*/ 1939 h 5048"/>
                <a:gd name="T86" fmla="*/ 2979 w 5113"/>
                <a:gd name="T87" fmla="*/ 2241 h 5048"/>
                <a:gd name="T88" fmla="*/ 2685 w 5113"/>
                <a:gd name="T89" fmla="*/ 2483 h 5048"/>
                <a:gd name="T90" fmla="*/ 2111 w 5113"/>
                <a:gd name="T91" fmla="*/ 2558 h 5048"/>
                <a:gd name="T92" fmla="*/ 2370 w 5113"/>
                <a:gd name="T93" fmla="*/ 2840 h 5048"/>
                <a:gd name="T94" fmla="*/ 1803 w 5113"/>
                <a:gd name="T95" fmla="*/ 2880 h 5048"/>
                <a:gd name="T96" fmla="*/ 2077 w 5113"/>
                <a:gd name="T97" fmla="*/ 3188 h 5048"/>
                <a:gd name="T98" fmla="*/ 1783 w 5113"/>
                <a:gd name="T99" fmla="*/ 3429 h 5048"/>
                <a:gd name="T100" fmla="*/ 1211 w 5113"/>
                <a:gd name="T101" fmla="*/ 3503 h 5048"/>
                <a:gd name="T102" fmla="*/ 1477 w 5113"/>
                <a:gd name="T103" fmla="*/ 3753 h 5048"/>
                <a:gd name="T104" fmla="*/ 906 w 5113"/>
                <a:gd name="T105" fmla="*/ 3822 h 5048"/>
                <a:gd name="T106" fmla="*/ 1175 w 5113"/>
                <a:gd name="T107" fmla="*/ 4135 h 5048"/>
                <a:gd name="T108" fmla="*/ 880 w 5113"/>
                <a:gd name="T109" fmla="*/ 4380 h 5048"/>
                <a:gd name="T110" fmla="*/ 300 w 5113"/>
                <a:gd name="T111" fmla="*/ 4462 h 5048"/>
                <a:gd name="T112" fmla="*/ 11 w 5113"/>
                <a:gd name="T113" fmla="*/ 4766 h 5048"/>
                <a:gd name="T114" fmla="*/ 278 w 5113"/>
                <a:gd name="T115" fmla="*/ 5048 h 5048"/>
                <a:gd name="T116" fmla="*/ 593 w 5113"/>
                <a:gd name="T117" fmla="*/ 4770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13" h="5048">
                  <a:moveTo>
                    <a:pt x="608" y="4732"/>
                  </a:moveTo>
                  <a:cubicBezTo>
                    <a:pt x="608" y="4724"/>
                    <a:pt x="606" y="4716"/>
                    <a:pt x="602" y="4709"/>
                  </a:cubicBezTo>
                  <a:cubicBezTo>
                    <a:pt x="601" y="4710"/>
                    <a:pt x="599" y="4712"/>
                    <a:pt x="599" y="4713"/>
                  </a:cubicBezTo>
                  <a:cubicBezTo>
                    <a:pt x="597" y="4715"/>
                    <a:pt x="596" y="4717"/>
                    <a:pt x="596" y="4719"/>
                  </a:cubicBezTo>
                  <a:cubicBezTo>
                    <a:pt x="594" y="4723"/>
                    <a:pt x="593" y="4729"/>
                    <a:pt x="593" y="4733"/>
                  </a:cubicBezTo>
                  <a:cubicBezTo>
                    <a:pt x="593" y="4737"/>
                    <a:pt x="592" y="4742"/>
                    <a:pt x="590" y="4746"/>
                  </a:cubicBezTo>
                  <a:cubicBezTo>
                    <a:pt x="590" y="4749"/>
                    <a:pt x="589" y="4751"/>
                    <a:pt x="587" y="4753"/>
                  </a:cubicBezTo>
                  <a:cubicBezTo>
                    <a:pt x="587" y="4752"/>
                    <a:pt x="587" y="4752"/>
                    <a:pt x="587" y="4752"/>
                  </a:cubicBezTo>
                  <a:cubicBezTo>
                    <a:pt x="587" y="4752"/>
                    <a:pt x="587" y="4752"/>
                    <a:pt x="587" y="4752"/>
                  </a:cubicBezTo>
                  <a:cubicBezTo>
                    <a:pt x="585" y="4746"/>
                    <a:pt x="583" y="4739"/>
                    <a:pt x="583" y="4732"/>
                  </a:cubicBezTo>
                  <a:cubicBezTo>
                    <a:pt x="583" y="4726"/>
                    <a:pt x="585" y="4719"/>
                    <a:pt x="587" y="4712"/>
                  </a:cubicBezTo>
                  <a:cubicBezTo>
                    <a:pt x="588" y="4711"/>
                    <a:pt x="589" y="4709"/>
                    <a:pt x="590" y="4707"/>
                  </a:cubicBezTo>
                  <a:cubicBezTo>
                    <a:pt x="591" y="4706"/>
                    <a:pt x="592" y="4704"/>
                    <a:pt x="593" y="4703"/>
                  </a:cubicBezTo>
                  <a:cubicBezTo>
                    <a:pt x="594" y="4702"/>
                    <a:pt x="595" y="4700"/>
                    <a:pt x="596" y="4699"/>
                  </a:cubicBezTo>
                  <a:cubicBezTo>
                    <a:pt x="597" y="4698"/>
                    <a:pt x="598" y="4697"/>
                    <a:pt x="600" y="4695"/>
                  </a:cubicBezTo>
                  <a:cubicBezTo>
                    <a:pt x="601" y="4693"/>
                    <a:pt x="602" y="4692"/>
                    <a:pt x="603" y="4691"/>
                  </a:cubicBezTo>
                  <a:cubicBezTo>
                    <a:pt x="604" y="4691"/>
                    <a:pt x="604" y="4690"/>
                    <a:pt x="605" y="4690"/>
                  </a:cubicBezTo>
                  <a:cubicBezTo>
                    <a:pt x="884" y="4463"/>
                    <a:pt x="884" y="4463"/>
                    <a:pt x="884" y="4463"/>
                  </a:cubicBezTo>
                  <a:cubicBezTo>
                    <a:pt x="885" y="4463"/>
                    <a:pt x="885" y="4462"/>
                    <a:pt x="886" y="4462"/>
                  </a:cubicBezTo>
                  <a:cubicBezTo>
                    <a:pt x="887" y="4461"/>
                    <a:pt x="888" y="4459"/>
                    <a:pt x="890" y="4458"/>
                  </a:cubicBezTo>
                  <a:cubicBezTo>
                    <a:pt x="891" y="4457"/>
                    <a:pt x="892" y="4456"/>
                    <a:pt x="893" y="4455"/>
                  </a:cubicBezTo>
                  <a:cubicBezTo>
                    <a:pt x="894" y="4454"/>
                    <a:pt x="895" y="4451"/>
                    <a:pt x="896" y="4450"/>
                  </a:cubicBezTo>
                  <a:cubicBezTo>
                    <a:pt x="897" y="4449"/>
                    <a:pt x="898" y="4447"/>
                    <a:pt x="899" y="4446"/>
                  </a:cubicBezTo>
                  <a:cubicBezTo>
                    <a:pt x="900" y="4444"/>
                    <a:pt x="901" y="4443"/>
                    <a:pt x="902" y="4441"/>
                  </a:cubicBezTo>
                  <a:cubicBezTo>
                    <a:pt x="906" y="4434"/>
                    <a:pt x="908" y="4425"/>
                    <a:pt x="908" y="4417"/>
                  </a:cubicBezTo>
                  <a:cubicBezTo>
                    <a:pt x="908" y="4409"/>
                    <a:pt x="906" y="4400"/>
                    <a:pt x="902" y="4393"/>
                  </a:cubicBezTo>
                  <a:cubicBezTo>
                    <a:pt x="901" y="4394"/>
                    <a:pt x="899" y="4396"/>
                    <a:pt x="899" y="4397"/>
                  </a:cubicBezTo>
                  <a:cubicBezTo>
                    <a:pt x="897" y="4400"/>
                    <a:pt x="896" y="4402"/>
                    <a:pt x="896" y="4404"/>
                  </a:cubicBezTo>
                  <a:cubicBezTo>
                    <a:pt x="894" y="4408"/>
                    <a:pt x="893" y="4413"/>
                    <a:pt x="893" y="4417"/>
                  </a:cubicBezTo>
                  <a:cubicBezTo>
                    <a:pt x="893" y="4422"/>
                    <a:pt x="892" y="4427"/>
                    <a:pt x="890" y="4431"/>
                  </a:cubicBezTo>
                  <a:cubicBezTo>
                    <a:pt x="890" y="4433"/>
                    <a:pt x="889" y="4435"/>
                    <a:pt x="887" y="4437"/>
                  </a:cubicBezTo>
                  <a:cubicBezTo>
                    <a:pt x="887" y="4437"/>
                    <a:pt x="887" y="4437"/>
                    <a:pt x="887" y="4437"/>
                  </a:cubicBezTo>
                  <a:cubicBezTo>
                    <a:pt x="887" y="4437"/>
                    <a:pt x="887" y="4437"/>
                    <a:pt x="887" y="4437"/>
                  </a:cubicBezTo>
                  <a:cubicBezTo>
                    <a:pt x="885" y="4430"/>
                    <a:pt x="883" y="4423"/>
                    <a:pt x="883" y="4417"/>
                  </a:cubicBezTo>
                  <a:cubicBezTo>
                    <a:pt x="883" y="4410"/>
                    <a:pt x="885" y="4403"/>
                    <a:pt x="887" y="4397"/>
                  </a:cubicBezTo>
                  <a:cubicBezTo>
                    <a:pt x="888" y="4396"/>
                    <a:pt x="889" y="4394"/>
                    <a:pt x="890" y="4392"/>
                  </a:cubicBezTo>
                  <a:cubicBezTo>
                    <a:pt x="891" y="4390"/>
                    <a:pt x="892" y="4388"/>
                    <a:pt x="893" y="4387"/>
                  </a:cubicBezTo>
                  <a:cubicBezTo>
                    <a:pt x="894" y="4386"/>
                    <a:pt x="895" y="4384"/>
                    <a:pt x="896" y="4383"/>
                  </a:cubicBezTo>
                  <a:cubicBezTo>
                    <a:pt x="897" y="4382"/>
                    <a:pt x="898" y="4381"/>
                    <a:pt x="900" y="4379"/>
                  </a:cubicBezTo>
                  <a:cubicBezTo>
                    <a:pt x="901" y="4378"/>
                    <a:pt x="902" y="4377"/>
                    <a:pt x="903" y="4376"/>
                  </a:cubicBezTo>
                  <a:cubicBezTo>
                    <a:pt x="904" y="4376"/>
                    <a:pt x="904" y="4375"/>
                    <a:pt x="905" y="4375"/>
                  </a:cubicBezTo>
                  <a:cubicBezTo>
                    <a:pt x="1184" y="4147"/>
                    <a:pt x="1184" y="4147"/>
                    <a:pt x="1184" y="4147"/>
                  </a:cubicBezTo>
                  <a:cubicBezTo>
                    <a:pt x="1185" y="4147"/>
                    <a:pt x="1185" y="4146"/>
                    <a:pt x="1186" y="4146"/>
                  </a:cubicBezTo>
                  <a:cubicBezTo>
                    <a:pt x="1187" y="4145"/>
                    <a:pt x="1188" y="4143"/>
                    <a:pt x="1190" y="4142"/>
                  </a:cubicBezTo>
                  <a:cubicBezTo>
                    <a:pt x="1191" y="4141"/>
                    <a:pt x="1192" y="4140"/>
                    <a:pt x="1193" y="4139"/>
                  </a:cubicBezTo>
                  <a:cubicBezTo>
                    <a:pt x="1194" y="4138"/>
                    <a:pt x="1195" y="4136"/>
                    <a:pt x="1196" y="4135"/>
                  </a:cubicBezTo>
                  <a:cubicBezTo>
                    <a:pt x="1197" y="4134"/>
                    <a:pt x="1198" y="4132"/>
                    <a:pt x="1199" y="4131"/>
                  </a:cubicBezTo>
                  <a:cubicBezTo>
                    <a:pt x="1200" y="4128"/>
                    <a:pt x="1201" y="4127"/>
                    <a:pt x="1202" y="4125"/>
                  </a:cubicBezTo>
                  <a:cubicBezTo>
                    <a:pt x="1206" y="4118"/>
                    <a:pt x="1208" y="4110"/>
                    <a:pt x="1208" y="4101"/>
                  </a:cubicBezTo>
                  <a:cubicBezTo>
                    <a:pt x="1208" y="4097"/>
                    <a:pt x="1207" y="4093"/>
                    <a:pt x="1206" y="4089"/>
                  </a:cubicBezTo>
                  <a:cubicBezTo>
                    <a:pt x="1205" y="4085"/>
                    <a:pt x="1204" y="4081"/>
                    <a:pt x="1202" y="4078"/>
                  </a:cubicBezTo>
                  <a:cubicBezTo>
                    <a:pt x="1201" y="4079"/>
                    <a:pt x="1199" y="4081"/>
                    <a:pt x="1199" y="4082"/>
                  </a:cubicBezTo>
                  <a:cubicBezTo>
                    <a:pt x="1197" y="4084"/>
                    <a:pt x="1196" y="4086"/>
                    <a:pt x="1196" y="4088"/>
                  </a:cubicBezTo>
                  <a:cubicBezTo>
                    <a:pt x="1194" y="4093"/>
                    <a:pt x="1193" y="4098"/>
                    <a:pt x="1193" y="4102"/>
                  </a:cubicBezTo>
                  <a:cubicBezTo>
                    <a:pt x="1193" y="4106"/>
                    <a:pt x="1192" y="4111"/>
                    <a:pt x="1190" y="4116"/>
                  </a:cubicBezTo>
                  <a:cubicBezTo>
                    <a:pt x="1190" y="4118"/>
                    <a:pt x="1189" y="4120"/>
                    <a:pt x="1187" y="4122"/>
                  </a:cubicBezTo>
                  <a:cubicBezTo>
                    <a:pt x="1186" y="4119"/>
                    <a:pt x="1185" y="4115"/>
                    <a:pt x="1184" y="4112"/>
                  </a:cubicBezTo>
                  <a:cubicBezTo>
                    <a:pt x="1183" y="4108"/>
                    <a:pt x="1183" y="4104"/>
                    <a:pt x="1183" y="4101"/>
                  </a:cubicBezTo>
                  <a:cubicBezTo>
                    <a:pt x="1183" y="4095"/>
                    <a:pt x="1185" y="4087"/>
                    <a:pt x="1187" y="4081"/>
                  </a:cubicBezTo>
                  <a:cubicBezTo>
                    <a:pt x="1188" y="4080"/>
                    <a:pt x="1189" y="4078"/>
                    <a:pt x="1190" y="4076"/>
                  </a:cubicBezTo>
                  <a:cubicBezTo>
                    <a:pt x="1191" y="4075"/>
                    <a:pt x="1192" y="4073"/>
                    <a:pt x="1193" y="4072"/>
                  </a:cubicBezTo>
                  <a:cubicBezTo>
                    <a:pt x="1194" y="4071"/>
                    <a:pt x="1195" y="4068"/>
                    <a:pt x="1196" y="4067"/>
                  </a:cubicBezTo>
                  <a:cubicBezTo>
                    <a:pt x="1197" y="4066"/>
                    <a:pt x="1198" y="4065"/>
                    <a:pt x="1200" y="4063"/>
                  </a:cubicBezTo>
                  <a:cubicBezTo>
                    <a:pt x="1201" y="4062"/>
                    <a:pt x="1202" y="4061"/>
                    <a:pt x="1203" y="4060"/>
                  </a:cubicBezTo>
                  <a:cubicBezTo>
                    <a:pt x="1204" y="4060"/>
                    <a:pt x="1204" y="4059"/>
                    <a:pt x="1205" y="4059"/>
                  </a:cubicBezTo>
                  <a:cubicBezTo>
                    <a:pt x="1484" y="3832"/>
                    <a:pt x="1484" y="3832"/>
                    <a:pt x="1484" y="3832"/>
                  </a:cubicBezTo>
                  <a:cubicBezTo>
                    <a:pt x="1485" y="3832"/>
                    <a:pt x="1485" y="3831"/>
                    <a:pt x="1486" y="3831"/>
                  </a:cubicBezTo>
                  <a:cubicBezTo>
                    <a:pt x="1487" y="3830"/>
                    <a:pt x="1488" y="3828"/>
                    <a:pt x="1490" y="3826"/>
                  </a:cubicBezTo>
                  <a:cubicBezTo>
                    <a:pt x="1491" y="3825"/>
                    <a:pt x="1492" y="3824"/>
                    <a:pt x="1493" y="3823"/>
                  </a:cubicBezTo>
                  <a:cubicBezTo>
                    <a:pt x="1493" y="3824"/>
                    <a:pt x="1493" y="3825"/>
                    <a:pt x="1493" y="3825"/>
                  </a:cubicBezTo>
                  <a:cubicBezTo>
                    <a:pt x="1494" y="3823"/>
                    <a:pt x="1495" y="3821"/>
                    <a:pt x="1496" y="3820"/>
                  </a:cubicBezTo>
                  <a:cubicBezTo>
                    <a:pt x="1497" y="3819"/>
                    <a:pt x="1497" y="3817"/>
                    <a:pt x="1498" y="3816"/>
                  </a:cubicBezTo>
                  <a:cubicBezTo>
                    <a:pt x="1499" y="3814"/>
                    <a:pt x="1500" y="3813"/>
                    <a:pt x="1501" y="3811"/>
                  </a:cubicBezTo>
                  <a:cubicBezTo>
                    <a:pt x="1505" y="3803"/>
                    <a:pt x="1507" y="3795"/>
                    <a:pt x="1507" y="3786"/>
                  </a:cubicBezTo>
                  <a:cubicBezTo>
                    <a:pt x="1507" y="3778"/>
                    <a:pt x="1505" y="3770"/>
                    <a:pt x="1502" y="3763"/>
                  </a:cubicBezTo>
                  <a:cubicBezTo>
                    <a:pt x="1501" y="3764"/>
                    <a:pt x="1499" y="3766"/>
                    <a:pt x="1499" y="3767"/>
                  </a:cubicBezTo>
                  <a:cubicBezTo>
                    <a:pt x="1497" y="3769"/>
                    <a:pt x="1496" y="3771"/>
                    <a:pt x="1496" y="3773"/>
                  </a:cubicBezTo>
                  <a:cubicBezTo>
                    <a:pt x="1494" y="3777"/>
                    <a:pt x="1493" y="3782"/>
                    <a:pt x="1493" y="3787"/>
                  </a:cubicBezTo>
                  <a:cubicBezTo>
                    <a:pt x="1493" y="3787"/>
                    <a:pt x="1493" y="3786"/>
                    <a:pt x="1493" y="3786"/>
                  </a:cubicBezTo>
                  <a:cubicBezTo>
                    <a:pt x="1493" y="3786"/>
                    <a:pt x="1493" y="3786"/>
                    <a:pt x="1493" y="3786"/>
                  </a:cubicBezTo>
                  <a:cubicBezTo>
                    <a:pt x="1493" y="3790"/>
                    <a:pt x="1492" y="3795"/>
                    <a:pt x="1490" y="3799"/>
                  </a:cubicBezTo>
                  <a:cubicBezTo>
                    <a:pt x="1490" y="3801"/>
                    <a:pt x="1489" y="3803"/>
                    <a:pt x="1487" y="3805"/>
                  </a:cubicBezTo>
                  <a:cubicBezTo>
                    <a:pt x="1487" y="3805"/>
                    <a:pt x="1487" y="3805"/>
                    <a:pt x="1487" y="3805"/>
                  </a:cubicBezTo>
                  <a:cubicBezTo>
                    <a:pt x="1487" y="3805"/>
                    <a:pt x="1487" y="3805"/>
                    <a:pt x="1487" y="3805"/>
                  </a:cubicBezTo>
                  <a:cubicBezTo>
                    <a:pt x="1485" y="3799"/>
                    <a:pt x="1483" y="3792"/>
                    <a:pt x="1483" y="3785"/>
                  </a:cubicBezTo>
                  <a:cubicBezTo>
                    <a:pt x="1483" y="3779"/>
                    <a:pt x="1485" y="3772"/>
                    <a:pt x="1487" y="3765"/>
                  </a:cubicBezTo>
                  <a:cubicBezTo>
                    <a:pt x="1488" y="3764"/>
                    <a:pt x="1489" y="3762"/>
                    <a:pt x="1490" y="3760"/>
                  </a:cubicBezTo>
                  <a:cubicBezTo>
                    <a:pt x="1491" y="3759"/>
                    <a:pt x="1492" y="3757"/>
                    <a:pt x="1493" y="3756"/>
                  </a:cubicBezTo>
                  <a:cubicBezTo>
                    <a:pt x="1493" y="3757"/>
                    <a:pt x="1493" y="3757"/>
                    <a:pt x="1493" y="3757"/>
                  </a:cubicBezTo>
                  <a:cubicBezTo>
                    <a:pt x="1494" y="3756"/>
                    <a:pt x="1495" y="3754"/>
                    <a:pt x="1496" y="3753"/>
                  </a:cubicBezTo>
                  <a:cubicBezTo>
                    <a:pt x="1497" y="3752"/>
                    <a:pt x="1498" y="3751"/>
                    <a:pt x="1500" y="3749"/>
                  </a:cubicBezTo>
                  <a:cubicBezTo>
                    <a:pt x="1501" y="3748"/>
                    <a:pt x="1502" y="3747"/>
                    <a:pt x="1503" y="3746"/>
                  </a:cubicBezTo>
                  <a:cubicBezTo>
                    <a:pt x="1504" y="3746"/>
                    <a:pt x="1504" y="3745"/>
                    <a:pt x="1505" y="3745"/>
                  </a:cubicBezTo>
                  <a:cubicBezTo>
                    <a:pt x="1784" y="3517"/>
                    <a:pt x="1784" y="3517"/>
                    <a:pt x="1784" y="3517"/>
                  </a:cubicBezTo>
                  <a:cubicBezTo>
                    <a:pt x="1785" y="3517"/>
                    <a:pt x="1785" y="3516"/>
                    <a:pt x="1786" y="3516"/>
                  </a:cubicBezTo>
                  <a:cubicBezTo>
                    <a:pt x="1787" y="3515"/>
                    <a:pt x="1788" y="3513"/>
                    <a:pt x="1790" y="3512"/>
                  </a:cubicBezTo>
                  <a:cubicBezTo>
                    <a:pt x="1791" y="3511"/>
                    <a:pt x="1792" y="3510"/>
                    <a:pt x="1793" y="3509"/>
                  </a:cubicBezTo>
                  <a:cubicBezTo>
                    <a:pt x="1794" y="3508"/>
                    <a:pt x="1795" y="3506"/>
                    <a:pt x="1796" y="3505"/>
                  </a:cubicBezTo>
                  <a:cubicBezTo>
                    <a:pt x="1797" y="3504"/>
                    <a:pt x="1798" y="3502"/>
                    <a:pt x="1799" y="3500"/>
                  </a:cubicBezTo>
                  <a:cubicBezTo>
                    <a:pt x="1800" y="3498"/>
                    <a:pt x="1801" y="3497"/>
                    <a:pt x="1802" y="3495"/>
                  </a:cubicBezTo>
                  <a:cubicBezTo>
                    <a:pt x="1806" y="3488"/>
                    <a:pt x="1808" y="3479"/>
                    <a:pt x="1808" y="3471"/>
                  </a:cubicBezTo>
                  <a:cubicBezTo>
                    <a:pt x="1808" y="3463"/>
                    <a:pt x="1806" y="3454"/>
                    <a:pt x="1802" y="3447"/>
                  </a:cubicBezTo>
                  <a:cubicBezTo>
                    <a:pt x="1801" y="3448"/>
                    <a:pt x="1799" y="3450"/>
                    <a:pt x="1799" y="3451"/>
                  </a:cubicBezTo>
                  <a:cubicBezTo>
                    <a:pt x="1797" y="3453"/>
                    <a:pt x="1796" y="3455"/>
                    <a:pt x="1796" y="3457"/>
                  </a:cubicBezTo>
                  <a:cubicBezTo>
                    <a:pt x="1794" y="3462"/>
                    <a:pt x="1793" y="3467"/>
                    <a:pt x="1793" y="3471"/>
                  </a:cubicBezTo>
                  <a:cubicBezTo>
                    <a:pt x="1793" y="3475"/>
                    <a:pt x="1792" y="3480"/>
                    <a:pt x="1790" y="3485"/>
                  </a:cubicBezTo>
                  <a:cubicBezTo>
                    <a:pt x="1790" y="3487"/>
                    <a:pt x="1789" y="3489"/>
                    <a:pt x="1787" y="3491"/>
                  </a:cubicBezTo>
                  <a:cubicBezTo>
                    <a:pt x="1787" y="3491"/>
                    <a:pt x="1787" y="3491"/>
                    <a:pt x="1787" y="3491"/>
                  </a:cubicBezTo>
                  <a:cubicBezTo>
                    <a:pt x="1787" y="3491"/>
                    <a:pt x="1787" y="3491"/>
                    <a:pt x="1787" y="3491"/>
                  </a:cubicBezTo>
                  <a:cubicBezTo>
                    <a:pt x="1785" y="3485"/>
                    <a:pt x="1783" y="3477"/>
                    <a:pt x="1783" y="3471"/>
                  </a:cubicBezTo>
                  <a:cubicBezTo>
                    <a:pt x="1783" y="3465"/>
                    <a:pt x="1785" y="3457"/>
                    <a:pt x="1787" y="3451"/>
                  </a:cubicBezTo>
                  <a:cubicBezTo>
                    <a:pt x="1788" y="3450"/>
                    <a:pt x="1789" y="3448"/>
                    <a:pt x="1790" y="3446"/>
                  </a:cubicBezTo>
                  <a:cubicBezTo>
                    <a:pt x="1791" y="3445"/>
                    <a:pt x="1792" y="3443"/>
                    <a:pt x="1793" y="3442"/>
                  </a:cubicBezTo>
                  <a:cubicBezTo>
                    <a:pt x="1794" y="3441"/>
                    <a:pt x="1795" y="3438"/>
                    <a:pt x="1796" y="3437"/>
                  </a:cubicBezTo>
                  <a:cubicBezTo>
                    <a:pt x="1797" y="3436"/>
                    <a:pt x="1798" y="3435"/>
                    <a:pt x="1800" y="3433"/>
                  </a:cubicBezTo>
                  <a:cubicBezTo>
                    <a:pt x="1801" y="3432"/>
                    <a:pt x="1802" y="3431"/>
                    <a:pt x="1803" y="3430"/>
                  </a:cubicBezTo>
                  <a:cubicBezTo>
                    <a:pt x="1804" y="3430"/>
                    <a:pt x="1804" y="3429"/>
                    <a:pt x="1805" y="3429"/>
                  </a:cubicBezTo>
                  <a:cubicBezTo>
                    <a:pt x="2084" y="3202"/>
                    <a:pt x="2084" y="3202"/>
                    <a:pt x="2084" y="3202"/>
                  </a:cubicBezTo>
                  <a:cubicBezTo>
                    <a:pt x="2085" y="3202"/>
                    <a:pt x="2085" y="3201"/>
                    <a:pt x="2086" y="3201"/>
                  </a:cubicBezTo>
                  <a:cubicBezTo>
                    <a:pt x="2087" y="3200"/>
                    <a:pt x="2088" y="3197"/>
                    <a:pt x="2090" y="3196"/>
                  </a:cubicBezTo>
                  <a:cubicBezTo>
                    <a:pt x="2091" y="3195"/>
                    <a:pt x="2092" y="3194"/>
                    <a:pt x="2093" y="3193"/>
                  </a:cubicBezTo>
                  <a:cubicBezTo>
                    <a:pt x="2094" y="3192"/>
                    <a:pt x="2095" y="3190"/>
                    <a:pt x="2096" y="3189"/>
                  </a:cubicBezTo>
                  <a:cubicBezTo>
                    <a:pt x="2097" y="3188"/>
                    <a:pt x="2098" y="3186"/>
                    <a:pt x="2099" y="3185"/>
                  </a:cubicBezTo>
                  <a:cubicBezTo>
                    <a:pt x="2100" y="3183"/>
                    <a:pt x="2101" y="3182"/>
                    <a:pt x="2102" y="3180"/>
                  </a:cubicBezTo>
                  <a:cubicBezTo>
                    <a:pt x="2106" y="3172"/>
                    <a:pt x="2108" y="3164"/>
                    <a:pt x="2108" y="3155"/>
                  </a:cubicBezTo>
                  <a:cubicBezTo>
                    <a:pt x="2108" y="3147"/>
                    <a:pt x="2106" y="3139"/>
                    <a:pt x="2103" y="3132"/>
                  </a:cubicBezTo>
                  <a:cubicBezTo>
                    <a:pt x="2101" y="3133"/>
                    <a:pt x="2100" y="3134"/>
                    <a:pt x="2100" y="3135"/>
                  </a:cubicBezTo>
                  <a:cubicBezTo>
                    <a:pt x="2098" y="3137"/>
                    <a:pt x="2097" y="3140"/>
                    <a:pt x="2097" y="3142"/>
                  </a:cubicBezTo>
                  <a:cubicBezTo>
                    <a:pt x="2095" y="3146"/>
                    <a:pt x="2094" y="3151"/>
                    <a:pt x="2094" y="3155"/>
                  </a:cubicBezTo>
                  <a:cubicBezTo>
                    <a:pt x="2094" y="3160"/>
                    <a:pt x="2093" y="3165"/>
                    <a:pt x="2091" y="3169"/>
                  </a:cubicBezTo>
                  <a:cubicBezTo>
                    <a:pt x="2091" y="3171"/>
                    <a:pt x="2090" y="3173"/>
                    <a:pt x="2088" y="3175"/>
                  </a:cubicBezTo>
                  <a:cubicBezTo>
                    <a:pt x="2088" y="3175"/>
                    <a:pt x="2088" y="3175"/>
                    <a:pt x="2088" y="3175"/>
                  </a:cubicBezTo>
                  <a:cubicBezTo>
                    <a:pt x="2088" y="3175"/>
                    <a:pt x="2087" y="3175"/>
                    <a:pt x="2087" y="3175"/>
                  </a:cubicBezTo>
                  <a:cubicBezTo>
                    <a:pt x="2085" y="3169"/>
                    <a:pt x="2083" y="3162"/>
                    <a:pt x="2083" y="3155"/>
                  </a:cubicBezTo>
                  <a:cubicBezTo>
                    <a:pt x="2083" y="3149"/>
                    <a:pt x="2085" y="3142"/>
                    <a:pt x="2087" y="3135"/>
                  </a:cubicBezTo>
                  <a:cubicBezTo>
                    <a:pt x="2088" y="3134"/>
                    <a:pt x="2089" y="3132"/>
                    <a:pt x="2090" y="3130"/>
                  </a:cubicBezTo>
                  <a:cubicBezTo>
                    <a:pt x="2091" y="3129"/>
                    <a:pt x="2092" y="3127"/>
                    <a:pt x="2093" y="3126"/>
                  </a:cubicBezTo>
                  <a:cubicBezTo>
                    <a:pt x="2094" y="3125"/>
                    <a:pt x="2095" y="3123"/>
                    <a:pt x="2096" y="3122"/>
                  </a:cubicBezTo>
                  <a:cubicBezTo>
                    <a:pt x="2097" y="3121"/>
                    <a:pt x="2098" y="3120"/>
                    <a:pt x="2100" y="3117"/>
                  </a:cubicBezTo>
                  <a:cubicBezTo>
                    <a:pt x="2101" y="3116"/>
                    <a:pt x="2102" y="3115"/>
                    <a:pt x="2103" y="3114"/>
                  </a:cubicBezTo>
                  <a:cubicBezTo>
                    <a:pt x="2104" y="3114"/>
                    <a:pt x="2104" y="3113"/>
                    <a:pt x="2105" y="3113"/>
                  </a:cubicBezTo>
                  <a:cubicBezTo>
                    <a:pt x="2385" y="2886"/>
                    <a:pt x="2385" y="2886"/>
                    <a:pt x="2385" y="2886"/>
                  </a:cubicBezTo>
                  <a:cubicBezTo>
                    <a:pt x="2386" y="2886"/>
                    <a:pt x="2386" y="2885"/>
                    <a:pt x="2387" y="2885"/>
                  </a:cubicBezTo>
                  <a:cubicBezTo>
                    <a:pt x="2388" y="2884"/>
                    <a:pt x="2389" y="2882"/>
                    <a:pt x="2391" y="2881"/>
                  </a:cubicBezTo>
                  <a:cubicBezTo>
                    <a:pt x="2392" y="2880"/>
                    <a:pt x="2393" y="2879"/>
                    <a:pt x="2394" y="2878"/>
                  </a:cubicBezTo>
                  <a:cubicBezTo>
                    <a:pt x="2395" y="2877"/>
                    <a:pt x="2396" y="2874"/>
                    <a:pt x="2397" y="2873"/>
                  </a:cubicBezTo>
                  <a:cubicBezTo>
                    <a:pt x="2398" y="2872"/>
                    <a:pt x="2399" y="2870"/>
                    <a:pt x="2400" y="2869"/>
                  </a:cubicBezTo>
                  <a:cubicBezTo>
                    <a:pt x="2401" y="2867"/>
                    <a:pt x="2402" y="2866"/>
                    <a:pt x="2403" y="2864"/>
                  </a:cubicBezTo>
                  <a:cubicBezTo>
                    <a:pt x="2407" y="2857"/>
                    <a:pt x="2409" y="2848"/>
                    <a:pt x="2409" y="2840"/>
                  </a:cubicBezTo>
                  <a:cubicBezTo>
                    <a:pt x="2409" y="2831"/>
                    <a:pt x="2407" y="2823"/>
                    <a:pt x="2403" y="2816"/>
                  </a:cubicBezTo>
                  <a:cubicBezTo>
                    <a:pt x="2402" y="2817"/>
                    <a:pt x="2400" y="2819"/>
                    <a:pt x="2400" y="2820"/>
                  </a:cubicBezTo>
                  <a:cubicBezTo>
                    <a:pt x="2398" y="2822"/>
                    <a:pt x="2397" y="2824"/>
                    <a:pt x="2397" y="2826"/>
                  </a:cubicBezTo>
                  <a:cubicBezTo>
                    <a:pt x="2395" y="2830"/>
                    <a:pt x="2394" y="2835"/>
                    <a:pt x="2394" y="2840"/>
                  </a:cubicBezTo>
                  <a:cubicBezTo>
                    <a:pt x="2394" y="2844"/>
                    <a:pt x="2393" y="2849"/>
                    <a:pt x="2391" y="2853"/>
                  </a:cubicBezTo>
                  <a:cubicBezTo>
                    <a:pt x="2391" y="2855"/>
                    <a:pt x="2390" y="2858"/>
                    <a:pt x="2388" y="2860"/>
                  </a:cubicBezTo>
                  <a:cubicBezTo>
                    <a:pt x="2388" y="2859"/>
                    <a:pt x="2388" y="2859"/>
                    <a:pt x="2388" y="2859"/>
                  </a:cubicBezTo>
                  <a:cubicBezTo>
                    <a:pt x="2388" y="2859"/>
                    <a:pt x="2388" y="2859"/>
                    <a:pt x="2388" y="2860"/>
                  </a:cubicBezTo>
                  <a:cubicBezTo>
                    <a:pt x="2386" y="2853"/>
                    <a:pt x="2384" y="2846"/>
                    <a:pt x="2384" y="2840"/>
                  </a:cubicBezTo>
                  <a:cubicBezTo>
                    <a:pt x="2384" y="2833"/>
                    <a:pt x="2386" y="2826"/>
                    <a:pt x="2388" y="2820"/>
                  </a:cubicBezTo>
                  <a:cubicBezTo>
                    <a:pt x="2389" y="2819"/>
                    <a:pt x="2390" y="2817"/>
                    <a:pt x="2391" y="2814"/>
                  </a:cubicBezTo>
                  <a:cubicBezTo>
                    <a:pt x="2392" y="2813"/>
                    <a:pt x="2393" y="2811"/>
                    <a:pt x="2394" y="2810"/>
                  </a:cubicBezTo>
                  <a:cubicBezTo>
                    <a:pt x="2395" y="2809"/>
                    <a:pt x="2396" y="2807"/>
                    <a:pt x="2397" y="2806"/>
                  </a:cubicBezTo>
                  <a:cubicBezTo>
                    <a:pt x="2398" y="2805"/>
                    <a:pt x="2399" y="2804"/>
                    <a:pt x="2401" y="2802"/>
                  </a:cubicBezTo>
                  <a:cubicBezTo>
                    <a:pt x="2402" y="2801"/>
                    <a:pt x="2403" y="2800"/>
                    <a:pt x="2404" y="2799"/>
                  </a:cubicBezTo>
                  <a:cubicBezTo>
                    <a:pt x="2405" y="2799"/>
                    <a:pt x="2405" y="2798"/>
                    <a:pt x="2406" y="2798"/>
                  </a:cubicBezTo>
                  <a:cubicBezTo>
                    <a:pt x="2685" y="2570"/>
                    <a:pt x="2685" y="2570"/>
                    <a:pt x="2685" y="2570"/>
                  </a:cubicBezTo>
                  <a:cubicBezTo>
                    <a:pt x="2686" y="2570"/>
                    <a:pt x="2686" y="2569"/>
                    <a:pt x="2687" y="2569"/>
                  </a:cubicBezTo>
                  <a:cubicBezTo>
                    <a:pt x="2688" y="2568"/>
                    <a:pt x="2689" y="2566"/>
                    <a:pt x="2691" y="2565"/>
                  </a:cubicBezTo>
                  <a:cubicBezTo>
                    <a:pt x="2692" y="2564"/>
                    <a:pt x="2693" y="2563"/>
                    <a:pt x="2694" y="2562"/>
                  </a:cubicBezTo>
                  <a:cubicBezTo>
                    <a:pt x="2695" y="2561"/>
                    <a:pt x="2696" y="2559"/>
                    <a:pt x="2697" y="2558"/>
                  </a:cubicBezTo>
                  <a:cubicBezTo>
                    <a:pt x="2698" y="2557"/>
                    <a:pt x="2699" y="2555"/>
                    <a:pt x="2700" y="2553"/>
                  </a:cubicBezTo>
                  <a:cubicBezTo>
                    <a:pt x="2701" y="2551"/>
                    <a:pt x="2702" y="2550"/>
                    <a:pt x="2703" y="2548"/>
                  </a:cubicBezTo>
                  <a:cubicBezTo>
                    <a:pt x="2707" y="2541"/>
                    <a:pt x="2709" y="2532"/>
                    <a:pt x="2709" y="2524"/>
                  </a:cubicBezTo>
                  <a:cubicBezTo>
                    <a:pt x="2709" y="2524"/>
                    <a:pt x="2709" y="2524"/>
                    <a:pt x="2704" y="2524"/>
                  </a:cubicBezTo>
                  <a:cubicBezTo>
                    <a:pt x="2704" y="2524"/>
                    <a:pt x="2704" y="2524"/>
                    <a:pt x="2704" y="2524"/>
                  </a:cubicBezTo>
                  <a:cubicBezTo>
                    <a:pt x="2704" y="2524"/>
                    <a:pt x="2703" y="2524"/>
                    <a:pt x="2699" y="2524"/>
                  </a:cubicBezTo>
                  <a:cubicBezTo>
                    <a:pt x="2699" y="2524"/>
                    <a:pt x="2699" y="2524"/>
                    <a:pt x="2699" y="2524"/>
                  </a:cubicBezTo>
                  <a:cubicBezTo>
                    <a:pt x="2699" y="2524"/>
                    <a:pt x="2698" y="2524"/>
                    <a:pt x="2695" y="2524"/>
                  </a:cubicBezTo>
                  <a:cubicBezTo>
                    <a:pt x="2695" y="2524"/>
                    <a:pt x="2695" y="2524"/>
                    <a:pt x="2695" y="2524"/>
                  </a:cubicBezTo>
                  <a:cubicBezTo>
                    <a:pt x="2695" y="2528"/>
                    <a:pt x="2694" y="2533"/>
                    <a:pt x="2692" y="2537"/>
                  </a:cubicBezTo>
                  <a:cubicBezTo>
                    <a:pt x="2692" y="2539"/>
                    <a:pt x="2691" y="2541"/>
                    <a:pt x="2689" y="2543"/>
                  </a:cubicBezTo>
                  <a:cubicBezTo>
                    <a:pt x="2689" y="2543"/>
                    <a:pt x="2689" y="2543"/>
                    <a:pt x="2689" y="2543"/>
                  </a:cubicBezTo>
                  <a:cubicBezTo>
                    <a:pt x="2689" y="2543"/>
                    <a:pt x="2688" y="2544"/>
                    <a:pt x="2688" y="2544"/>
                  </a:cubicBezTo>
                  <a:cubicBezTo>
                    <a:pt x="2686" y="2538"/>
                    <a:pt x="2684" y="2530"/>
                    <a:pt x="2684" y="2524"/>
                  </a:cubicBezTo>
                  <a:cubicBezTo>
                    <a:pt x="2685" y="2524"/>
                    <a:pt x="2685" y="2524"/>
                    <a:pt x="2685" y="2524"/>
                  </a:cubicBezTo>
                  <a:cubicBezTo>
                    <a:pt x="2685" y="2518"/>
                    <a:pt x="2687" y="2510"/>
                    <a:pt x="2689" y="2504"/>
                  </a:cubicBezTo>
                  <a:cubicBezTo>
                    <a:pt x="2690" y="2503"/>
                    <a:pt x="2691" y="2501"/>
                    <a:pt x="2692" y="2499"/>
                  </a:cubicBezTo>
                  <a:cubicBezTo>
                    <a:pt x="2693" y="2498"/>
                    <a:pt x="2694" y="2496"/>
                    <a:pt x="2695" y="2495"/>
                  </a:cubicBezTo>
                  <a:cubicBezTo>
                    <a:pt x="2696" y="2494"/>
                    <a:pt x="2697" y="2491"/>
                    <a:pt x="2698" y="2490"/>
                  </a:cubicBezTo>
                  <a:cubicBezTo>
                    <a:pt x="2699" y="2489"/>
                    <a:pt x="2700" y="2488"/>
                    <a:pt x="2702" y="2486"/>
                  </a:cubicBezTo>
                  <a:cubicBezTo>
                    <a:pt x="2703" y="2485"/>
                    <a:pt x="2704" y="2484"/>
                    <a:pt x="2705" y="2483"/>
                  </a:cubicBezTo>
                  <a:cubicBezTo>
                    <a:pt x="2706" y="2483"/>
                    <a:pt x="2706" y="2482"/>
                    <a:pt x="2707" y="2482"/>
                  </a:cubicBezTo>
                  <a:cubicBezTo>
                    <a:pt x="2986" y="2255"/>
                    <a:pt x="2986" y="2255"/>
                    <a:pt x="2986" y="2255"/>
                  </a:cubicBezTo>
                  <a:cubicBezTo>
                    <a:pt x="2987" y="2255"/>
                    <a:pt x="2987" y="2254"/>
                    <a:pt x="2988" y="2254"/>
                  </a:cubicBezTo>
                  <a:cubicBezTo>
                    <a:pt x="2989" y="2253"/>
                    <a:pt x="2990" y="2250"/>
                    <a:pt x="2992" y="2249"/>
                  </a:cubicBezTo>
                  <a:cubicBezTo>
                    <a:pt x="2993" y="2248"/>
                    <a:pt x="2994" y="2247"/>
                    <a:pt x="2995" y="2246"/>
                  </a:cubicBezTo>
                  <a:cubicBezTo>
                    <a:pt x="2996" y="2245"/>
                    <a:pt x="2997" y="2243"/>
                    <a:pt x="2998" y="2242"/>
                  </a:cubicBezTo>
                  <a:cubicBezTo>
                    <a:pt x="2999" y="2241"/>
                    <a:pt x="3000" y="2239"/>
                    <a:pt x="3001" y="2238"/>
                  </a:cubicBezTo>
                  <a:cubicBezTo>
                    <a:pt x="3002" y="2236"/>
                    <a:pt x="3003" y="2235"/>
                    <a:pt x="3004" y="2233"/>
                  </a:cubicBezTo>
                  <a:cubicBezTo>
                    <a:pt x="3008" y="2225"/>
                    <a:pt x="3010" y="2217"/>
                    <a:pt x="3010" y="2208"/>
                  </a:cubicBezTo>
                  <a:cubicBezTo>
                    <a:pt x="3010" y="2200"/>
                    <a:pt x="3008" y="2192"/>
                    <a:pt x="3004" y="2185"/>
                  </a:cubicBezTo>
                  <a:cubicBezTo>
                    <a:pt x="3003" y="2186"/>
                    <a:pt x="3001" y="2188"/>
                    <a:pt x="3001" y="2189"/>
                  </a:cubicBezTo>
                  <a:cubicBezTo>
                    <a:pt x="2999" y="2191"/>
                    <a:pt x="2998" y="2193"/>
                    <a:pt x="2998" y="2195"/>
                  </a:cubicBezTo>
                  <a:cubicBezTo>
                    <a:pt x="2996" y="2199"/>
                    <a:pt x="2995" y="2204"/>
                    <a:pt x="2995" y="2209"/>
                  </a:cubicBezTo>
                  <a:cubicBezTo>
                    <a:pt x="2995" y="2213"/>
                    <a:pt x="2994" y="2218"/>
                    <a:pt x="2992" y="2222"/>
                  </a:cubicBezTo>
                  <a:cubicBezTo>
                    <a:pt x="2992" y="2224"/>
                    <a:pt x="2991" y="2227"/>
                    <a:pt x="2989" y="2229"/>
                  </a:cubicBezTo>
                  <a:cubicBezTo>
                    <a:pt x="2989" y="2229"/>
                    <a:pt x="2989" y="2228"/>
                    <a:pt x="2989" y="2228"/>
                  </a:cubicBezTo>
                  <a:cubicBezTo>
                    <a:pt x="2989" y="2228"/>
                    <a:pt x="2989" y="2228"/>
                    <a:pt x="2989" y="2228"/>
                  </a:cubicBezTo>
                  <a:cubicBezTo>
                    <a:pt x="2987" y="2222"/>
                    <a:pt x="2985" y="2215"/>
                    <a:pt x="2985" y="2208"/>
                  </a:cubicBezTo>
                  <a:cubicBezTo>
                    <a:pt x="2985" y="2202"/>
                    <a:pt x="2987" y="2195"/>
                    <a:pt x="2989" y="2188"/>
                  </a:cubicBezTo>
                  <a:cubicBezTo>
                    <a:pt x="2990" y="2187"/>
                    <a:pt x="2991" y="2185"/>
                    <a:pt x="2992" y="2183"/>
                  </a:cubicBezTo>
                  <a:cubicBezTo>
                    <a:pt x="2993" y="2182"/>
                    <a:pt x="2994" y="2180"/>
                    <a:pt x="2995" y="2179"/>
                  </a:cubicBezTo>
                  <a:cubicBezTo>
                    <a:pt x="2996" y="2178"/>
                    <a:pt x="2997" y="2176"/>
                    <a:pt x="2998" y="2175"/>
                  </a:cubicBezTo>
                  <a:cubicBezTo>
                    <a:pt x="2999" y="2174"/>
                    <a:pt x="3000" y="2173"/>
                    <a:pt x="3002" y="2170"/>
                  </a:cubicBezTo>
                  <a:cubicBezTo>
                    <a:pt x="3003" y="2169"/>
                    <a:pt x="3004" y="2168"/>
                    <a:pt x="3005" y="2167"/>
                  </a:cubicBezTo>
                  <a:cubicBezTo>
                    <a:pt x="3006" y="2167"/>
                    <a:pt x="3006" y="2166"/>
                    <a:pt x="3007" y="2166"/>
                  </a:cubicBezTo>
                  <a:cubicBezTo>
                    <a:pt x="3287" y="1939"/>
                    <a:pt x="3287" y="1939"/>
                    <a:pt x="3287" y="1939"/>
                  </a:cubicBezTo>
                  <a:cubicBezTo>
                    <a:pt x="3288" y="1939"/>
                    <a:pt x="3288" y="1938"/>
                    <a:pt x="3289" y="1938"/>
                  </a:cubicBezTo>
                  <a:cubicBezTo>
                    <a:pt x="3290" y="1937"/>
                    <a:pt x="3291" y="1935"/>
                    <a:pt x="3293" y="1934"/>
                  </a:cubicBezTo>
                  <a:cubicBezTo>
                    <a:pt x="3294" y="1933"/>
                    <a:pt x="3295" y="1932"/>
                    <a:pt x="3296" y="1931"/>
                  </a:cubicBezTo>
                  <a:cubicBezTo>
                    <a:pt x="3297" y="1930"/>
                    <a:pt x="3298" y="1927"/>
                    <a:pt x="3299" y="1926"/>
                  </a:cubicBezTo>
                  <a:cubicBezTo>
                    <a:pt x="3300" y="1925"/>
                    <a:pt x="3301" y="1923"/>
                    <a:pt x="3302" y="1922"/>
                  </a:cubicBezTo>
                  <a:cubicBezTo>
                    <a:pt x="3303" y="1920"/>
                    <a:pt x="3304" y="1919"/>
                    <a:pt x="3305" y="1917"/>
                  </a:cubicBezTo>
                  <a:cubicBezTo>
                    <a:pt x="3309" y="1910"/>
                    <a:pt x="3311" y="1901"/>
                    <a:pt x="3311" y="1893"/>
                  </a:cubicBezTo>
                  <a:cubicBezTo>
                    <a:pt x="3311" y="1889"/>
                    <a:pt x="3310" y="1885"/>
                    <a:pt x="3309" y="1881"/>
                  </a:cubicBezTo>
                  <a:cubicBezTo>
                    <a:pt x="3308" y="1877"/>
                    <a:pt x="3307" y="1873"/>
                    <a:pt x="3305" y="1869"/>
                  </a:cubicBezTo>
                  <a:cubicBezTo>
                    <a:pt x="3304" y="1870"/>
                    <a:pt x="3302" y="1872"/>
                    <a:pt x="3302" y="1873"/>
                  </a:cubicBezTo>
                  <a:cubicBezTo>
                    <a:pt x="3300" y="1875"/>
                    <a:pt x="3299" y="1878"/>
                    <a:pt x="3299" y="1880"/>
                  </a:cubicBezTo>
                  <a:cubicBezTo>
                    <a:pt x="3297" y="1884"/>
                    <a:pt x="3296" y="1889"/>
                    <a:pt x="3296" y="1893"/>
                  </a:cubicBezTo>
                  <a:cubicBezTo>
                    <a:pt x="3296" y="1898"/>
                    <a:pt x="3295" y="1903"/>
                    <a:pt x="3293" y="1907"/>
                  </a:cubicBezTo>
                  <a:cubicBezTo>
                    <a:pt x="3293" y="1909"/>
                    <a:pt x="3292" y="1911"/>
                    <a:pt x="3290" y="1913"/>
                  </a:cubicBezTo>
                  <a:cubicBezTo>
                    <a:pt x="3289" y="1910"/>
                    <a:pt x="3288" y="1907"/>
                    <a:pt x="3287" y="1903"/>
                  </a:cubicBezTo>
                  <a:cubicBezTo>
                    <a:pt x="3286" y="1899"/>
                    <a:pt x="3286" y="1896"/>
                    <a:pt x="3286" y="1893"/>
                  </a:cubicBezTo>
                  <a:cubicBezTo>
                    <a:pt x="3286" y="1886"/>
                    <a:pt x="3288" y="1879"/>
                    <a:pt x="3290" y="1873"/>
                  </a:cubicBezTo>
                  <a:cubicBezTo>
                    <a:pt x="3291" y="1872"/>
                    <a:pt x="3292" y="1870"/>
                    <a:pt x="3293" y="1867"/>
                  </a:cubicBezTo>
                  <a:cubicBezTo>
                    <a:pt x="3294" y="1866"/>
                    <a:pt x="3295" y="1864"/>
                    <a:pt x="3296" y="1863"/>
                  </a:cubicBezTo>
                  <a:cubicBezTo>
                    <a:pt x="3297" y="1862"/>
                    <a:pt x="3298" y="1860"/>
                    <a:pt x="3299" y="1859"/>
                  </a:cubicBezTo>
                  <a:cubicBezTo>
                    <a:pt x="3300" y="1858"/>
                    <a:pt x="3301" y="1857"/>
                    <a:pt x="3303" y="1855"/>
                  </a:cubicBezTo>
                  <a:cubicBezTo>
                    <a:pt x="3304" y="1854"/>
                    <a:pt x="3305" y="1853"/>
                    <a:pt x="3306" y="1852"/>
                  </a:cubicBezTo>
                  <a:cubicBezTo>
                    <a:pt x="3307" y="1852"/>
                    <a:pt x="3307" y="1851"/>
                    <a:pt x="3308" y="1851"/>
                  </a:cubicBezTo>
                  <a:cubicBezTo>
                    <a:pt x="3587" y="1623"/>
                    <a:pt x="3587" y="1623"/>
                    <a:pt x="3587" y="1623"/>
                  </a:cubicBezTo>
                  <a:cubicBezTo>
                    <a:pt x="3588" y="1623"/>
                    <a:pt x="3588" y="1622"/>
                    <a:pt x="3589" y="1622"/>
                  </a:cubicBezTo>
                  <a:cubicBezTo>
                    <a:pt x="3590" y="1621"/>
                    <a:pt x="3591" y="1619"/>
                    <a:pt x="3593" y="1618"/>
                  </a:cubicBezTo>
                  <a:cubicBezTo>
                    <a:pt x="3594" y="1617"/>
                    <a:pt x="3595" y="1616"/>
                    <a:pt x="3596" y="1615"/>
                  </a:cubicBezTo>
                  <a:cubicBezTo>
                    <a:pt x="3597" y="1614"/>
                    <a:pt x="3598" y="1612"/>
                    <a:pt x="3599" y="1611"/>
                  </a:cubicBezTo>
                  <a:cubicBezTo>
                    <a:pt x="3600" y="1610"/>
                    <a:pt x="3601" y="1608"/>
                    <a:pt x="3602" y="1606"/>
                  </a:cubicBezTo>
                  <a:cubicBezTo>
                    <a:pt x="3603" y="1604"/>
                    <a:pt x="3604" y="1603"/>
                    <a:pt x="3605" y="1601"/>
                  </a:cubicBezTo>
                  <a:cubicBezTo>
                    <a:pt x="3609" y="1594"/>
                    <a:pt x="3611" y="1586"/>
                    <a:pt x="3611" y="1577"/>
                  </a:cubicBezTo>
                  <a:cubicBezTo>
                    <a:pt x="3611" y="1569"/>
                    <a:pt x="3609" y="1561"/>
                    <a:pt x="3605" y="1554"/>
                  </a:cubicBezTo>
                  <a:cubicBezTo>
                    <a:pt x="3604" y="1555"/>
                    <a:pt x="3602" y="1557"/>
                    <a:pt x="3602" y="1558"/>
                  </a:cubicBezTo>
                  <a:cubicBezTo>
                    <a:pt x="3600" y="1560"/>
                    <a:pt x="3599" y="1562"/>
                    <a:pt x="3599" y="1564"/>
                  </a:cubicBezTo>
                  <a:cubicBezTo>
                    <a:pt x="3597" y="1569"/>
                    <a:pt x="3596" y="1574"/>
                    <a:pt x="3596" y="1578"/>
                  </a:cubicBezTo>
                  <a:cubicBezTo>
                    <a:pt x="3596" y="1582"/>
                    <a:pt x="3595" y="1587"/>
                    <a:pt x="3593" y="1592"/>
                  </a:cubicBezTo>
                  <a:cubicBezTo>
                    <a:pt x="3593" y="1594"/>
                    <a:pt x="3592" y="1596"/>
                    <a:pt x="3590" y="1598"/>
                  </a:cubicBezTo>
                  <a:cubicBezTo>
                    <a:pt x="3588" y="1592"/>
                    <a:pt x="3586" y="1584"/>
                    <a:pt x="3586" y="1578"/>
                  </a:cubicBezTo>
                  <a:cubicBezTo>
                    <a:pt x="3586" y="1578"/>
                    <a:pt x="3586" y="1578"/>
                    <a:pt x="3586" y="1578"/>
                  </a:cubicBezTo>
                  <a:cubicBezTo>
                    <a:pt x="3586" y="1578"/>
                    <a:pt x="3586" y="1577"/>
                    <a:pt x="3586" y="1577"/>
                  </a:cubicBezTo>
                  <a:cubicBezTo>
                    <a:pt x="3586" y="1571"/>
                    <a:pt x="3588" y="1563"/>
                    <a:pt x="3590" y="1557"/>
                  </a:cubicBezTo>
                  <a:cubicBezTo>
                    <a:pt x="3591" y="1556"/>
                    <a:pt x="3592" y="1554"/>
                    <a:pt x="3593" y="1552"/>
                  </a:cubicBezTo>
                  <a:cubicBezTo>
                    <a:pt x="3594" y="1551"/>
                    <a:pt x="3595" y="1549"/>
                    <a:pt x="3596" y="1548"/>
                  </a:cubicBezTo>
                  <a:cubicBezTo>
                    <a:pt x="3597" y="1547"/>
                    <a:pt x="3598" y="1544"/>
                    <a:pt x="3599" y="1543"/>
                  </a:cubicBezTo>
                  <a:cubicBezTo>
                    <a:pt x="3600" y="1542"/>
                    <a:pt x="3601" y="1541"/>
                    <a:pt x="3603" y="1539"/>
                  </a:cubicBezTo>
                  <a:cubicBezTo>
                    <a:pt x="3604" y="1538"/>
                    <a:pt x="3605" y="1537"/>
                    <a:pt x="3606" y="1536"/>
                  </a:cubicBezTo>
                  <a:cubicBezTo>
                    <a:pt x="3607" y="1536"/>
                    <a:pt x="3607" y="1535"/>
                    <a:pt x="3608" y="1535"/>
                  </a:cubicBezTo>
                  <a:cubicBezTo>
                    <a:pt x="3888" y="1308"/>
                    <a:pt x="3888" y="1308"/>
                    <a:pt x="3888" y="1308"/>
                  </a:cubicBezTo>
                  <a:cubicBezTo>
                    <a:pt x="3889" y="1308"/>
                    <a:pt x="3889" y="1307"/>
                    <a:pt x="3890" y="1307"/>
                  </a:cubicBezTo>
                  <a:cubicBezTo>
                    <a:pt x="3891" y="1306"/>
                    <a:pt x="3892" y="1303"/>
                    <a:pt x="3894" y="1302"/>
                  </a:cubicBezTo>
                  <a:cubicBezTo>
                    <a:pt x="3895" y="1301"/>
                    <a:pt x="3896" y="1300"/>
                    <a:pt x="3897" y="1299"/>
                  </a:cubicBezTo>
                  <a:cubicBezTo>
                    <a:pt x="3897" y="1300"/>
                    <a:pt x="3897" y="1300"/>
                    <a:pt x="3897" y="1300"/>
                  </a:cubicBezTo>
                  <a:cubicBezTo>
                    <a:pt x="3898" y="1299"/>
                    <a:pt x="3898" y="1297"/>
                    <a:pt x="3899" y="1296"/>
                  </a:cubicBezTo>
                  <a:cubicBezTo>
                    <a:pt x="3900" y="1295"/>
                    <a:pt x="3901" y="1293"/>
                    <a:pt x="3902" y="1292"/>
                  </a:cubicBezTo>
                  <a:cubicBezTo>
                    <a:pt x="3903" y="1290"/>
                    <a:pt x="3904" y="1289"/>
                    <a:pt x="3905" y="1287"/>
                  </a:cubicBezTo>
                  <a:cubicBezTo>
                    <a:pt x="3909" y="1279"/>
                    <a:pt x="3911" y="1271"/>
                    <a:pt x="3911" y="1262"/>
                  </a:cubicBezTo>
                  <a:cubicBezTo>
                    <a:pt x="3911" y="1254"/>
                    <a:pt x="3909" y="1246"/>
                    <a:pt x="3905" y="1239"/>
                  </a:cubicBezTo>
                  <a:cubicBezTo>
                    <a:pt x="3904" y="1240"/>
                    <a:pt x="3903" y="1242"/>
                    <a:pt x="3903" y="1243"/>
                  </a:cubicBezTo>
                  <a:cubicBezTo>
                    <a:pt x="3901" y="1245"/>
                    <a:pt x="3900" y="1247"/>
                    <a:pt x="3900" y="1249"/>
                  </a:cubicBezTo>
                  <a:cubicBezTo>
                    <a:pt x="3898" y="1253"/>
                    <a:pt x="3897" y="1258"/>
                    <a:pt x="3897" y="1263"/>
                  </a:cubicBezTo>
                  <a:cubicBezTo>
                    <a:pt x="3897" y="1263"/>
                    <a:pt x="3897" y="1262"/>
                    <a:pt x="3897" y="1262"/>
                  </a:cubicBezTo>
                  <a:cubicBezTo>
                    <a:pt x="3897" y="1262"/>
                    <a:pt x="3897" y="1262"/>
                    <a:pt x="3897" y="1262"/>
                  </a:cubicBezTo>
                  <a:cubicBezTo>
                    <a:pt x="3897" y="1266"/>
                    <a:pt x="3896" y="1271"/>
                    <a:pt x="3894" y="1275"/>
                  </a:cubicBezTo>
                  <a:cubicBezTo>
                    <a:pt x="3894" y="1277"/>
                    <a:pt x="3893" y="1279"/>
                    <a:pt x="3891" y="1281"/>
                  </a:cubicBezTo>
                  <a:cubicBezTo>
                    <a:pt x="3891" y="1281"/>
                    <a:pt x="3891" y="1281"/>
                    <a:pt x="3891" y="1281"/>
                  </a:cubicBezTo>
                  <a:cubicBezTo>
                    <a:pt x="3891" y="1281"/>
                    <a:pt x="3891" y="1281"/>
                    <a:pt x="3891" y="1281"/>
                  </a:cubicBezTo>
                  <a:cubicBezTo>
                    <a:pt x="3889" y="1275"/>
                    <a:pt x="3887" y="1268"/>
                    <a:pt x="3887" y="1261"/>
                  </a:cubicBezTo>
                  <a:cubicBezTo>
                    <a:pt x="3887" y="1255"/>
                    <a:pt x="3889" y="1248"/>
                    <a:pt x="3891" y="1241"/>
                  </a:cubicBezTo>
                  <a:cubicBezTo>
                    <a:pt x="3892" y="1240"/>
                    <a:pt x="3893" y="1238"/>
                    <a:pt x="3894" y="1236"/>
                  </a:cubicBezTo>
                  <a:cubicBezTo>
                    <a:pt x="3895" y="1235"/>
                    <a:pt x="3896" y="1233"/>
                    <a:pt x="3897" y="1232"/>
                  </a:cubicBezTo>
                  <a:cubicBezTo>
                    <a:pt x="3897" y="1233"/>
                    <a:pt x="3897" y="1233"/>
                    <a:pt x="3897" y="1233"/>
                  </a:cubicBezTo>
                  <a:cubicBezTo>
                    <a:pt x="3898" y="1232"/>
                    <a:pt x="3899" y="1230"/>
                    <a:pt x="3900" y="1229"/>
                  </a:cubicBezTo>
                  <a:cubicBezTo>
                    <a:pt x="3901" y="1228"/>
                    <a:pt x="3902" y="1227"/>
                    <a:pt x="3904" y="1225"/>
                  </a:cubicBezTo>
                  <a:cubicBezTo>
                    <a:pt x="3905" y="1224"/>
                    <a:pt x="3906" y="1223"/>
                    <a:pt x="3907" y="1222"/>
                  </a:cubicBezTo>
                  <a:cubicBezTo>
                    <a:pt x="3908" y="1222"/>
                    <a:pt x="3908" y="1221"/>
                    <a:pt x="3909" y="1221"/>
                  </a:cubicBezTo>
                  <a:cubicBezTo>
                    <a:pt x="4188" y="993"/>
                    <a:pt x="4188" y="993"/>
                    <a:pt x="4188" y="993"/>
                  </a:cubicBezTo>
                  <a:cubicBezTo>
                    <a:pt x="4189" y="993"/>
                    <a:pt x="4189" y="992"/>
                    <a:pt x="4190" y="992"/>
                  </a:cubicBezTo>
                  <a:cubicBezTo>
                    <a:pt x="4191" y="991"/>
                    <a:pt x="4192" y="989"/>
                    <a:pt x="4194" y="988"/>
                  </a:cubicBezTo>
                  <a:cubicBezTo>
                    <a:pt x="4195" y="987"/>
                    <a:pt x="4196" y="986"/>
                    <a:pt x="4197" y="985"/>
                  </a:cubicBezTo>
                  <a:cubicBezTo>
                    <a:pt x="4198" y="984"/>
                    <a:pt x="4199" y="982"/>
                    <a:pt x="4200" y="981"/>
                  </a:cubicBezTo>
                  <a:cubicBezTo>
                    <a:pt x="4201" y="980"/>
                    <a:pt x="4202" y="977"/>
                    <a:pt x="4203" y="976"/>
                  </a:cubicBezTo>
                  <a:cubicBezTo>
                    <a:pt x="4204" y="974"/>
                    <a:pt x="4205" y="973"/>
                    <a:pt x="4206" y="971"/>
                  </a:cubicBezTo>
                  <a:cubicBezTo>
                    <a:pt x="4210" y="964"/>
                    <a:pt x="4212" y="955"/>
                    <a:pt x="4212" y="947"/>
                  </a:cubicBezTo>
                  <a:cubicBezTo>
                    <a:pt x="4212" y="939"/>
                    <a:pt x="4210" y="930"/>
                    <a:pt x="4206" y="923"/>
                  </a:cubicBezTo>
                  <a:cubicBezTo>
                    <a:pt x="4205" y="924"/>
                    <a:pt x="4203" y="926"/>
                    <a:pt x="4203" y="927"/>
                  </a:cubicBezTo>
                  <a:cubicBezTo>
                    <a:pt x="4201" y="929"/>
                    <a:pt x="4200" y="931"/>
                    <a:pt x="4200" y="933"/>
                  </a:cubicBezTo>
                  <a:cubicBezTo>
                    <a:pt x="4198" y="937"/>
                    <a:pt x="4197" y="943"/>
                    <a:pt x="4197" y="947"/>
                  </a:cubicBezTo>
                  <a:cubicBezTo>
                    <a:pt x="4197" y="951"/>
                    <a:pt x="4196" y="956"/>
                    <a:pt x="4194" y="961"/>
                  </a:cubicBezTo>
                  <a:cubicBezTo>
                    <a:pt x="4194" y="963"/>
                    <a:pt x="4193" y="965"/>
                    <a:pt x="4191" y="967"/>
                  </a:cubicBezTo>
                  <a:cubicBezTo>
                    <a:pt x="4191" y="967"/>
                    <a:pt x="4191" y="967"/>
                    <a:pt x="4191" y="967"/>
                  </a:cubicBezTo>
                  <a:cubicBezTo>
                    <a:pt x="4191" y="967"/>
                    <a:pt x="4191" y="967"/>
                    <a:pt x="4191" y="967"/>
                  </a:cubicBezTo>
                  <a:cubicBezTo>
                    <a:pt x="4189" y="961"/>
                    <a:pt x="4187" y="953"/>
                    <a:pt x="4187" y="947"/>
                  </a:cubicBezTo>
                  <a:cubicBezTo>
                    <a:pt x="4187" y="941"/>
                    <a:pt x="4189" y="933"/>
                    <a:pt x="4191" y="927"/>
                  </a:cubicBezTo>
                  <a:cubicBezTo>
                    <a:pt x="4192" y="926"/>
                    <a:pt x="4193" y="924"/>
                    <a:pt x="4194" y="922"/>
                  </a:cubicBezTo>
                  <a:cubicBezTo>
                    <a:pt x="4195" y="921"/>
                    <a:pt x="4196" y="919"/>
                    <a:pt x="4197" y="917"/>
                  </a:cubicBezTo>
                  <a:cubicBezTo>
                    <a:pt x="4198" y="916"/>
                    <a:pt x="4199" y="914"/>
                    <a:pt x="4200" y="913"/>
                  </a:cubicBezTo>
                  <a:cubicBezTo>
                    <a:pt x="4201" y="912"/>
                    <a:pt x="4202" y="911"/>
                    <a:pt x="4204" y="909"/>
                  </a:cubicBezTo>
                  <a:cubicBezTo>
                    <a:pt x="4205" y="908"/>
                    <a:pt x="4206" y="907"/>
                    <a:pt x="4207" y="906"/>
                  </a:cubicBezTo>
                  <a:cubicBezTo>
                    <a:pt x="4208" y="906"/>
                    <a:pt x="4208" y="905"/>
                    <a:pt x="4209" y="905"/>
                  </a:cubicBezTo>
                  <a:cubicBezTo>
                    <a:pt x="4488" y="678"/>
                    <a:pt x="4488" y="678"/>
                    <a:pt x="4488" y="678"/>
                  </a:cubicBezTo>
                  <a:cubicBezTo>
                    <a:pt x="4489" y="678"/>
                    <a:pt x="4489" y="677"/>
                    <a:pt x="4490" y="677"/>
                  </a:cubicBezTo>
                  <a:cubicBezTo>
                    <a:pt x="4491" y="675"/>
                    <a:pt x="4492" y="673"/>
                    <a:pt x="4494" y="672"/>
                  </a:cubicBezTo>
                  <a:cubicBezTo>
                    <a:pt x="4495" y="671"/>
                    <a:pt x="4496" y="670"/>
                    <a:pt x="4497" y="669"/>
                  </a:cubicBezTo>
                  <a:cubicBezTo>
                    <a:pt x="4498" y="668"/>
                    <a:pt x="4499" y="666"/>
                    <a:pt x="4500" y="665"/>
                  </a:cubicBezTo>
                  <a:cubicBezTo>
                    <a:pt x="4501" y="664"/>
                    <a:pt x="4502" y="662"/>
                    <a:pt x="4503" y="661"/>
                  </a:cubicBezTo>
                  <a:cubicBezTo>
                    <a:pt x="4504" y="659"/>
                    <a:pt x="4505" y="658"/>
                    <a:pt x="4506" y="655"/>
                  </a:cubicBezTo>
                  <a:cubicBezTo>
                    <a:pt x="4510" y="648"/>
                    <a:pt x="4512" y="640"/>
                    <a:pt x="4512" y="631"/>
                  </a:cubicBezTo>
                  <a:cubicBezTo>
                    <a:pt x="4512" y="623"/>
                    <a:pt x="4510" y="615"/>
                    <a:pt x="4506" y="607"/>
                  </a:cubicBezTo>
                  <a:cubicBezTo>
                    <a:pt x="4505" y="609"/>
                    <a:pt x="4504" y="610"/>
                    <a:pt x="4504" y="611"/>
                  </a:cubicBezTo>
                  <a:cubicBezTo>
                    <a:pt x="4502" y="613"/>
                    <a:pt x="4501" y="616"/>
                    <a:pt x="4501" y="618"/>
                  </a:cubicBezTo>
                  <a:cubicBezTo>
                    <a:pt x="4499" y="622"/>
                    <a:pt x="4498" y="627"/>
                    <a:pt x="4498" y="631"/>
                  </a:cubicBezTo>
                  <a:cubicBezTo>
                    <a:pt x="4498" y="635"/>
                    <a:pt x="4497" y="641"/>
                    <a:pt x="4495" y="645"/>
                  </a:cubicBezTo>
                  <a:cubicBezTo>
                    <a:pt x="4495" y="647"/>
                    <a:pt x="4494" y="649"/>
                    <a:pt x="4492" y="651"/>
                  </a:cubicBezTo>
                  <a:cubicBezTo>
                    <a:pt x="4492" y="651"/>
                    <a:pt x="4492" y="651"/>
                    <a:pt x="4492" y="651"/>
                  </a:cubicBezTo>
                  <a:cubicBezTo>
                    <a:pt x="4491" y="651"/>
                    <a:pt x="4491" y="651"/>
                    <a:pt x="4491" y="651"/>
                  </a:cubicBezTo>
                  <a:cubicBezTo>
                    <a:pt x="4489" y="645"/>
                    <a:pt x="4487" y="638"/>
                    <a:pt x="4487" y="631"/>
                  </a:cubicBezTo>
                  <a:cubicBezTo>
                    <a:pt x="4487" y="625"/>
                    <a:pt x="4489" y="618"/>
                    <a:pt x="4491" y="611"/>
                  </a:cubicBezTo>
                  <a:cubicBezTo>
                    <a:pt x="4492" y="610"/>
                    <a:pt x="4493" y="608"/>
                    <a:pt x="4494" y="606"/>
                  </a:cubicBezTo>
                  <a:cubicBezTo>
                    <a:pt x="4495" y="605"/>
                    <a:pt x="4496" y="603"/>
                    <a:pt x="4497" y="602"/>
                  </a:cubicBezTo>
                  <a:cubicBezTo>
                    <a:pt x="4498" y="601"/>
                    <a:pt x="4499" y="599"/>
                    <a:pt x="4500" y="598"/>
                  </a:cubicBezTo>
                  <a:cubicBezTo>
                    <a:pt x="4501" y="597"/>
                    <a:pt x="4502" y="596"/>
                    <a:pt x="4504" y="593"/>
                  </a:cubicBezTo>
                  <a:cubicBezTo>
                    <a:pt x="4505" y="592"/>
                    <a:pt x="4506" y="591"/>
                    <a:pt x="4507" y="590"/>
                  </a:cubicBezTo>
                  <a:cubicBezTo>
                    <a:pt x="4508" y="590"/>
                    <a:pt x="4508" y="589"/>
                    <a:pt x="4509" y="589"/>
                  </a:cubicBezTo>
                  <a:cubicBezTo>
                    <a:pt x="4789" y="362"/>
                    <a:pt x="4789" y="362"/>
                    <a:pt x="4789" y="362"/>
                  </a:cubicBezTo>
                  <a:cubicBezTo>
                    <a:pt x="4790" y="362"/>
                    <a:pt x="4790" y="361"/>
                    <a:pt x="4791" y="361"/>
                  </a:cubicBezTo>
                  <a:cubicBezTo>
                    <a:pt x="4792" y="360"/>
                    <a:pt x="4793" y="358"/>
                    <a:pt x="4795" y="357"/>
                  </a:cubicBezTo>
                  <a:cubicBezTo>
                    <a:pt x="4796" y="356"/>
                    <a:pt x="4797" y="355"/>
                    <a:pt x="4798" y="353"/>
                  </a:cubicBezTo>
                  <a:cubicBezTo>
                    <a:pt x="4799" y="352"/>
                    <a:pt x="4800" y="350"/>
                    <a:pt x="4801" y="349"/>
                  </a:cubicBezTo>
                  <a:cubicBezTo>
                    <a:pt x="4802" y="348"/>
                    <a:pt x="4803" y="346"/>
                    <a:pt x="4804" y="345"/>
                  </a:cubicBezTo>
                  <a:cubicBezTo>
                    <a:pt x="4805" y="343"/>
                    <a:pt x="4806" y="342"/>
                    <a:pt x="4807" y="340"/>
                  </a:cubicBezTo>
                  <a:cubicBezTo>
                    <a:pt x="4811" y="332"/>
                    <a:pt x="4813" y="324"/>
                    <a:pt x="4813" y="316"/>
                  </a:cubicBezTo>
                  <a:cubicBezTo>
                    <a:pt x="4813" y="307"/>
                    <a:pt x="4811" y="299"/>
                    <a:pt x="4807" y="292"/>
                  </a:cubicBezTo>
                  <a:cubicBezTo>
                    <a:pt x="4806" y="293"/>
                    <a:pt x="4804" y="295"/>
                    <a:pt x="4804" y="296"/>
                  </a:cubicBezTo>
                  <a:cubicBezTo>
                    <a:pt x="4802" y="298"/>
                    <a:pt x="4801" y="300"/>
                    <a:pt x="4801" y="302"/>
                  </a:cubicBezTo>
                  <a:cubicBezTo>
                    <a:pt x="4799" y="306"/>
                    <a:pt x="4798" y="311"/>
                    <a:pt x="4798" y="316"/>
                  </a:cubicBezTo>
                  <a:cubicBezTo>
                    <a:pt x="4798" y="320"/>
                    <a:pt x="4797" y="325"/>
                    <a:pt x="4795" y="329"/>
                  </a:cubicBezTo>
                  <a:cubicBezTo>
                    <a:pt x="4795" y="331"/>
                    <a:pt x="4794" y="334"/>
                    <a:pt x="4792" y="336"/>
                  </a:cubicBezTo>
                  <a:cubicBezTo>
                    <a:pt x="4792" y="335"/>
                    <a:pt x="4792" y="335"/>
                    <a:pt x="4792" y="335"/>
                  </a:cubicBezTo>
                  <a:cubicBezTo>
                    <a:pt x="4792" y="335"/>
                    <a:pt x="4792" y="335"/>
                    <a:pt x="4792" y="336"/>
                  </a:cubicBezTo>
                  <a:cubicBezTo>
                    <a:pt x="4790" y="329"/>
                    <a:pt x="4788" y="322"/>
                    <a:pt x="4788" y="316"/>
                  </a:cubicBezTo>
                  <a:cubicBezTo>
                    <a:pt x="4788" y="309"/>
                    <a:pt x="4790" y="302"/>
                    <a:pt x="4792" y="296"/>
                  </a:cubicBezTo>
                  <a:cubicBezTo>
                    <a:pt x="4793" y="295"/>
                    <a:pt x="4794" y="292"/>
                    <a:pt x="4795" y="290"/>
                  </a:cubicBezTo>
                  <a:cubicBezTo>
                    <a:pt x="4796" y="289"/>
                    <a:pt x="4797" y="287"/>
                    <a:pt x="4798" y="286"/>
                  </a:cubicBezTo>
                  <a:cubicBezTo>
                    <a:pt x="4799" y="285"/>
                    <a:pt x="4800" y="283"/>
                    <a:pt x="4801" y="282"/>
                  </a:cubicBezTo>
                  <a:cubicBezTo>
                    <a:pt x="4802" y="281"/>
                    <a:pt x="4803" y="280"/>
                    <a:pt x="4805" y="278"/>
                  </a:cubicBezTo>
                  <a:cubicBezTo>
                    <a:pt x="4806" y="277"/>
                    <a:pt x="4807" y="276"/>
                    <a:pt x="4808" y="275"/>
                  </a:cubicBezTo>
                  <a:cubicBezTo>
                    <a:pt x="4809" y="275"/>
                    <a:pt x="4809" y="274"/>
                    <a:pt x="4810" y="274"/>
                  </a:cubicBezTo>
                  <a:cubicBezTo>
                    <a:pt x="5089" y="46"/>
                    <a:pt x="5089" y="46"/>
                    <a:pt x="5089" y="46"/>
                  </a:cubicBezTo>
                  <a:cubicBezTo>
                    <a:pt x="5090" y="46"/>
                    <a:pt x="5090" y="45"/>
                    <a:pt x="5091" y="45"/>
                  </a:cubicBezTo>
                  <a:cubicBezTo>
                    <a:pt x="5092" y="44"/>
                    <a:pt x="5093" y="42"/>
                    <a:pt x="5095" y="41"/>
                  </a:cubicBezTo>
                  <a:cubicBezTo>
                    <a:pt x="5096" y="40"/>
                    <a:pt x="5097" y="39"/>
                    <a:pt x="5098" y="38"/>
                  </a:cubicBezTo>
                  <a:cubicBezTo>
                    <a:pt x="5099" y="37"/>
                    <a:pt x="5100" y="35"/>
                    <a:pt x="5101" y="34"/>
                  </a:cubicBezTo>
                  <a:cubicBezTo>
                    <a:pt x="5102" y="33"/>
                    <a:pt x="5103" y="30"/>
                    <a:pt x="5104" y="29"/>
                  </a:cubicBezTo>
                  <a:cubicBezTo>
                    <a:pt x="5105" y="27"/>
                    <a:pt x="5106" y="26"/>
                    <a:pt x="5107" y="24"/>
                  </a:cubicBezTo>
                  <a:cubicBezTo>
                    <a:pt x="5111" y="17"/>
                    <a:pt x="5113" y="8"/>
                    <a:pt x="5113" y="0"/>
                  </a:cubicBezTo>
                  <a:cubicBezTo>
                    <a:pt x="5108" y="0"/>
                    <a:pt x="5108" y="0"/>
                    <a:pt x="5108" y="0"/>
                  </a:cubicBezTo>
                  <a:cubicBezTo>
                    <a:pt x="5103" y="0"/>
                    <a:pt x="5103" y="0"/>
                    <a:pt x="5103" y="0"/>
                  </a:cubicBezTo>
                  <a:cubicBezTo>
                    <a:pt x="5100" y="0"/>
                    <a:pt x="5099" y="0"/>
                    <a:pt x="5098" y="0"/>
                  </a:cubicBezTo>
                  <a:cubicBezTo>
                    <a:pt x="5098" y="4"/>
                    <a:pt x="5098" y="9"/>
                    <a:pt x="5096" y="13"/>
                  </a:cubicBezTo>
                  <a:cubicBezTo>
                    <a:pt x="5096" y="15"/>
                    <a:pt x="5095" y="17"/>
                    <a:pt x="5093" y="19"/>
                  </a:cubicBezTo>
                  <a:cubicBezTo>
                    <a:pt x="5093" y="19"/>
                    <a:pt x="5093" y="19"/>
                    <a:pt x="5093" y="19"/>
                  </a:cubicBezTo>
                  <a:cubicBezTo>
                    <a:pt x="5092" y="19"/>
                    <a:pt x="5092" y="20"/>
                    <a:pt x="5092" y="20"/>
                  </a:cubicBezTo>
                  <a:cubicBezTo>
                    <a:pt x="5090" y="14"/>
                    <a:pt x="5088" y="6"/>
                    <a:pt x="5088" y="0"/>
                  </a:cubicBezTo>
                  <a:cubicBezTo>
                    <a:pt x="5083" y="0"/>
                    <a:pt x="5083" y="0"/>
                    <a:pt x="5083" y="0"/>
                  </a:cubicBezTo>
                  <a:cubicBezTo>
                    <a:pt x="5079" y="0"/>
                    <a:pt x="5079" y="0"/>
                    <a:pt x="5079" y="0"/>
                  </a:cubicBezTo>
                  <a:cubicBezTo>
                    <a:pt x="5074" y="0"/>
                    <a:pt x="5074" y="0"/>
                    <a:pt x="5074" y="0"/>
                  </a:cubicBezTo>
                  <a:cubicBezTo>
                    <a:pt x="5074" y="12"/>
                    <a:pt x="5077" y="22"/>
                    <a:pt x="5082" y="33"/>
                  </a:cubicBezTo>
                  <a:cubicBezTo>
                    <a:pt x="5082" y="33"/>
                    <a:pt x="5081" y="34"/>
                    <a:pt x="5080" y="34"/>
                  </a:cubicBezTo>
                  <a:cubicBezTo>
                    <a:pt x="4801" y="261"/>
                    <a:pt x="4801" y="261"/>
                    <a:pt x="4801" y="261"/>
                  </a:cubicBezTo>
                  <a:cubicBezTo>
                    <a:pt x="4800" y="262"/>
                    <a:pt x="4799" y="263"/>
                    <a:pt x="4798" y="264"/>
                  </a:cubicBezTo>
                  <a:cubicBezTo>
                    <a:pt x="4797" y="263"/>
                    <a:pt x="4796" y="262"/>
                    <a:pt x="4795" y="261"/>
                  </a:cubicBezTo>
                  <a:cubicBezTo>
                    <a:pt x="4515" y="34"/>
                    <a:pt x="4515" y="34"/>
                    <a:pt x="4515" y="34"/>
                  </a:cubicBezTo>
                  <a:cubicBezTo>
                    <a:pt x="4515" y="34"/>
                    <a:pt x="4514" y="33"/>
                    <a:pt x="4514" y="33"/>
                  </a:cubicBezTo>
                  <a:cubicBezTo>
                    <a:pt x="4513" y="34"/>
                    <a:pt x="4512" y="35"/>
                    <a:pt x="4511" y="37"/>
                  </a:cubicBezTo>
                  <a:cubicBezTo>
                    <a:pt x="4510" y="38"/>
                    <a:pt x="4509" y="39"/>
                    <a:pt x="4508" y="41"/>
                  </a:cubicBezTo>
                  <a:cubicBezTo>
                    <a:pt x="4507" y="42"/>
                    <a:pt x="4506" y="43"/>
                    <a:pt x="4505" y="45"/>
                  </a:cubicBezTo>
                  <a:cubicBezTo>
                    <a:pt x="4506" y="45"/>
                    <a:pt x="4506" y="46"/>
                    <a:pt x="4507" y="46"/>
                  </a:cubicBezTo>
                  <a:cubicBezTo>
                    <a:pt x="4507" y="46"/>
                    <a:pt x="4507" y="46"/>
                    <a:pt x="4786" y="273"/>
                  </a:cubicBezTo>
                  <a:cubicBezTo>
                    <a:pt x="4787" y="273"/>
                    <a:pt x="4787" y="274"/>
                    <a:pt x="4788" y="274"/>
                  </a:cubicBezTo>
                  <a:cubicBezTo>
                    <a:pt x="4787" y="276"/>
                    <a:pt x="4786" y="277"/>
                    <a:pt x="4785" y="279"/>
                  </a:cubicBezTo>
                  <a:cubicBezTo>
                    <a:pt x="4784" y="281"/>
                    <a:pt x="4783" y="282"/>
                    <a:pt x="4782" y="283"/>
                  </a:cubicBezTo>
                  <a:cubicBezTo>
                    <a:pt x="4782" y="283"/>
                    <a:pt x="4782" y="283"/>
                    <a:pt x="4782" y="282"/>
                  </a:cubicBezTo>
                  <a:cubicBezTo>
                    <a:pt x="4782" y="283"/>
                    <a:pt x="4782" y="283"/>
                    <a:pt x="4782" y="283"/>
                  </a:cubicBezTo>
                  <a:cubicBezTo>
                    <a:pt x="4777" y="294"/>
                    <a:pt x="4774" y="304"/>
                    <a:pt x="4774" y="316"/>
                  </a:cubicBezTo>
                  <a:cubicBezTo>
                    <a:pt x="4774" y="327"/>
                    <a:pt x="4777" y="338"/>
                    <a:pt x="4782" y="348"/>
                  </a:cubicBezTo>
                  <a:cubicBezTo>
                    <a:pt x="4782" y="348"/>
                    <a:pt x="4781" y="349"/>
                    <a:pt x="4780" y="349"/>
                  </a:cubicBezTo>
                  <a:cubicBezTo>
                    <a:pt x="4500" y="577"/>
                    <a:pt x="4500" y="577"/>
                    <a:pt x="4500" y="577"/>
                  </a:cubicBezTo>
                  <a:cubicBezTo>
                    <a:pt x="4499" y="578"/>
                    <a:pt x="4498" y="579"/>
                    <a:pt x="4497" y="580"/>
                  </a:cubicBezTo>
                  <a:cubicBezTo>
                    <a:pt x="4496" y="579"/>
                    <a:pt x="4495" y="578"/>
                    <a:pt x="4494" y="577"/>
                  </a:cubicBezTo>
                  <a:cubicBezTo>
                    <a:pt x="4215" y="349"/>
                    <a:pt x="4215" y="349"/>
                    <a:pt x="4215" y="349"/>
                  </a:cubicBezTo>
                  <a:cubicBezTo>
                    <a:pt x="4214" y="349"/>
                    <a:pt x="4213" y="348"/>
                    <a:pt x="4213" y="348"/>
                  </a:cubicBezTo>
                  <a:cubicBezTo>
                    <a:pt x="4213" y="349"/>
                    <a:pt x="4212" y="349"/>
                    <a:pt x="4212" y="350"/>
                  </a:cubicBezTo>
                  <a:cubicBezTo>
                    <a:pt x="4211" y="350"/>
                    <a:pt x="4211" y="351"/>
                    <a:pt x="4210" y="352"/>
                  </a:cubicBezTo>
                  <a:cubicBezTo>
                    <a:pt x="4210" y="352"/>
                    <a:pt x="4210" y="352"/>
                    <a:pt x="4210" y="352"/>
                  </a:cubicBezTo>
                  <a:cubicBezTo>
                    <a:pt x="4210" y="352"/>
                    <a:pt x="4210" y="352"/>
                    <a:pt x="4210" y="352"/>
                  </a:cubicBezTo>
                  <a:cubicBezTo>
                    <a:pt x="4209" y="353"/>
                    <a:pt x="4209" y="353"/>
                    <a:pt x="4209" y="354"/>
                  </a:cubicBezTo>
                  <a:cubicBezTo>
                    <a:pt x="4208" y="355"/>
                    <a:pt x="4208" y="355"/>
                    <a:pt x="4207" y="356"/>
                  </a:cubicBezTo>
                  <a:cubicBezTo>
                    <a:pt x="4207" y="356"/>
                    <a:pt x="4207" y="357"/>
                    <a:pt x="4207" y="357"/>
                  </a:cubicBezTo>
                  <a:cubicBezTo>
                    <a:pt x="4206" y="357"/>
                    <a:pt x="4206" y="358"/>
                    <a:pt x="4206" y="358"/>
                  </a:cubicBezTo>
                  <a:cubicBezTo>
                    <a:pt x="4205" y="359"/>
                    <a:pt x="4205" y="359"/>
                    <a:pt x="4204" y="361"/>
                  </a:cubicBezTo>
                  <a:cubicBezTo>
                    <a:pt x="4205" y="361"/>
                    <a:pt x="4205" y="362"/>
                    <a:pt x="4206" y="362"/>
                  </a:cubicBezTo>
                  <a:cubicBezTo>
                    <a:pt x="4206" y="362"/>
                    <a:pt x="4206" y="362"/>
                    <a:pt x="4486" y="589"/>
                  </a:cubicBezTo>
                  <a:cubicBezTo>
                    <a:pt x="4487" y="589"/>
                    <a:pt x="4487" y="590"/>
                    <a:pt x="4488" y="590"/>
                  </a:cubicBezTo>
                  <a:cubicBezTo>
                    <a:pt x="4487" y="592"/>
                    <a:pt x="4486" y="593"/>
                    <a:pt x="4485" y="594"/>
                  </a:cubicBezTo>
                  <a:cubicBezTo>
                    <a:pt x="4484" y="596"/>
                    <a:pt x="4483" y="597"/>
                    <a:pt x="4482" y="598"/>
                  </a:cubicBezTo>
                  <a:cubicBezTo>
                    <a:pt x="4482" y="598"/>
                    <a:pt x="4482" y="598"/>
                    <a:pt x="4482" y="598"/>
                  </a:cubicBezTo>
                  <a:cubicBezTo>
                    <a:pt x="4482" y="598"/>
                    <a:pt x="4481" y="598"/>
                    <a:pt x="4481" y="599"/>
                  </a:cubicBezTo>
                  <a:cubicBezTo>
                    <a:pt x="4476" y="609"/>
                    <a:pt x="4473" y="620"/>
                    <a:pt x="4473" y="631"/>
                  </a:cubicBezTo>
                  <a:cubicBezTo>
                    <a:pt x="4473" y="643"/>
                    <a:pt x="4476" y="653"/>
                    <a:pt x="4481" y="664"/>
                  </a:cubicBezTo>
                  <a:cubicBezTo>
                    <a:pt x="4481" y="664"/>
                    <a:pt x="4480" y="665"/>
                    <a:pt x="4479" y="665"/>
                  </a:cubicBezTo>
                  <a:cubicBezTo>
                    <a:pt x="4200" y="892"/>
                    <a:pt x="4200" y="892"/>
                    <a:pt x="4200" y="892"/>
                  </a:cubicBezTo>
                  <a:cubicBezTo>
                    <a:pt x="4199" y="893"/>
                    <a:pt x="4198" y="894"/>
                    <a:pt x="4197" y="895"/>
                  </a:cubicBezTo>
                  <a:cubicBezTo>
                    <a:pt x="4196" y="894"/>
                    <a:pt x="4195" y="893"/>
                    <a:pt x="4194" y="892"/>
                  </a:cubicBezTo>
                  <a:cubicBezTo>
                    <a:pt x="3915" y="665"/>
                    <a:pt x="3915" y="665"/>
                    <a:pt x="3915" y="665"/>
                  </a:cubicBezTo>
                  <a:cubicBezTo>
                    <a:pt x="3914" y="665"/>
                    <a:pt x="3913" y="664"/>
                    <a:pt x="3913" y="664"/>
                  </a:cubicBezTo>
                  <a:cubicBezTo>
                    <a:pt x="3912" y="665"/>
                    <a:pt x="3911" y="666"/>
                    <a:pt x="3910" y="668"/>
                  </a:cubicBezTo>
                  <a:cubicBezTo>
                    <a:pt x="3909" y="669"/>
                    <a:pt x="3908" y="670"/>
                    <a:pt x="3907" y="672"/>
                  </a:cubicBezTo>
                  <a:cubicBezTo>
                    <a:pt x="3906" y="673"/>
                    <a:pt x="3905" y="674"/>
                    <a:pt x="3904" y="676"/>
                  </a:cubicBezTo>
                  <a:cubicBezTo>
                    <a:pt x="3904" y="676"/>
                    <a:pt x="3905" y="677"/>
                    <a:pt x="3906" y="677"/>
                  </a:cubicBezTo>
                  <a:cubicBezTo>
                    <a:pt x="3906" y="677"/>
                    <a:pt x="3906" y="677"/>
                    <a:pt x="4185" y="904"/>
                  </a:cubicBezTo>
                  <a:cubicBezTo>
                    <a:pt x="4186" y="904"/>
                    <a:pt x="4186" y="905"/>
                    <a:pt x="4187" y="905"/>
                  </a:cubicBezTo>
                  <a:cubicBezTo>
                    <a:pt x="4187" y="905"/>
                    <a:pt x="4187" y="906"/>
                    <a:pt x="4187" y="906"/>
                  </a:cubicBezTo>
                  <a:cubicBezTo>
                    <a:pt x="4187" y="906"/>
                    <a:pt x="4187" y="906"/>
                    <a:pt x="4187" y="906"/>
                  </a:cubicBezTo>
                  <a:cubicBezTo>
                    <a:pt x="4186" y="908"/>
                    <a:pt x="4185" y="909"/>
                    <a:pt x="4184" y="910"/>
                  </a:cubicBezTo>
                  <a:cubicBezTo>
                    <a:pt x="4183" y="912"/>
                    <a:pt x="4182" y="913"/>
                    <a:pt x="4181" y="914"/>
                  </a:cubicBezTo>
                  <a:cubicBezTo>
                    <a:pt x="4176" y="925"/>
                    <a:pt x="4173" y="935"/>
                    <a:pt x="4173" y="947"/>
                  </a:cubicBezTo>
                  <a:cubicBezTo>
                    <a:pt x="4173" y="959"/>
                    <a:pt x="4176" y="969"/>
                    <a:pt x="4181" y="980"/>
                  </a:cubicBezTo>
                  <a:cubicBezTo>
                    <a:pt x="4181" y="980"/>
                    <a:pt x="4180" y="981"/>
                    <a:pt x="4179" y="981"/>
                  </a:cubicBezTo>
                  <a:cubicBezTo>
                    <a:pt x="3900" y="1208"/>
                    <a:pt x="3900" y="1208"/>
                    <a:pt x="3900" y="1208"/>
                  </a:cubicBezTo>
                  <a:cubicBezTo>
                    <a:pt x="3899" y="1209"/>
                    <a:pt x="3898" y="1210"/>
                    <a:pt x="3897" y="1211"/>
                  </a:cubicBezTo>
                  <a:cubicBezTo>
                    <a:pt x="3897" y="1210"/>
                    <a:pt x="3897" y="1210"/>
                    <a:pt x="3897" y="1210"/>
                  </a:cubicBezTo>
                  <a:cubicBezTo>
                    <a:pt x="3896" y="1209"/>
                    <a:pt x="3895" y="1208"/>
                    <a:pt x="3894" y="1207"/>
                  </a:cubicBezTo>
                  <a:cubicBezTo>
                    <a:pt x="3614" y="979"/>
                    <a:pt x="3614" y="979"/>
                    <a:pt x="3614" y="979"/>
                  </a:cubicBezTo>
                  <a:cubicBezTo>
                    <a:pt x="3613" y="979"/>
                    <a:pt x="3612" y="979"/>
                    <a:pt x="3612" y="978"/>
                  </a:cubicBezTo>
                  <a:cubicBezTo>
                    <a:pt x="3612" y="978"/>
                    <a:pt x="3612" y="979"/>
                    <a:pt x="3612" y="979"/>
                  </a:cubicBezTo>
                  <a:cubicBezTo>
                    <a:pt x="3611" y="980"/>
                    <a:pt x="3610" y="981"/>
                    <a:pt x="3609" y="983"/>
                  </a:cubicBezTo>
                  <a:cubicBezTo>
                    <a:pt x="3608" y="984"/>
                    <a:pt x="3607" y="985"/>
                    <a:pt x="3606" y="987"/>
                  </a:cubicBezTo>
                  <a:cubicBezTo>
                    <a:pt x="3605" y="988"/>
                    <a:pt x="3604" y="989"/>
                    <a:pt x="3603" y="991"/>
                  </a:cubicBezTo>
                  <a:cubicBezTo>
                    <a:pt x="3604" y="991"/>
                    <a:pt x="3604" y="992"/>
                    <a:pt x="3605" y="992"/>
                  </a:cubicBezTo>
                  <a:cubicBezTo>
                    <a:pt x="3885" y="1219"/>
                    <a:pt x="3885" y="1219"/>
                    <a:pt x="3885" y="1219"/>
                  </a:cubicBezTo>
                  <a:cubicBezTo>
                    <a:pt x="3886" y="1219"/>
                    <a:pt x="3886" y="1220"/>
                    <a:pt x="3887" y="1220"/>
                  </a:cubicBezTo>
                  <a:cubicBezTo>
                    <a:pt x="3886" y="1220"/>
                    <a:pt x="3886" y="1220"/>
                    <a:pt x="3886" y="1220"/>
                  </a:cubicBezTo>
                  <a:cubicBezTo>
                    <a:pt x="3886" y="1220"/>
                    <a:pt x="3886" y="1221"/>
                    <a:pt x="3887" y="1221"/>
                  </a:cubicBezTo>
                  <a:cubicBezTo>
                    <a:pt x="3886" y="1223"/>
                    <a:pt x="3885" y="1224"/>
                    <a:pt x="3884" y="1225"/>
                  </a:cubicBezTo>
                  <a:cubicBezTo>
                    <a:pt x="3883" y="1227"/>
                    <a:pt x="3882" y="1228"/>
                    <a:pt x="3881" y="1229"/>
                  </a:cubicBezTo>
                  <a:cubicBezTo>
                    <a:pt x="3880" y="1229"/>
                    <a:pt x="3880" y="1229"/>
                    <a:pt x="3880" y="1229"/>
                  </a:cubicBezTo>
                  <a:cubicBezTo>
                    <a:pt x="3876" y="1239"/>
                    <a:pt x="3873" y="1250"/>
                    <a:pt x="3873" y="1261"/>
                  </a:cubicBezTo>
                  <a:cubicBezTo>
                    <a:pt x="3873" y="1273"/>
                    <a:pt x="3876" y="1283"/>
                    <a:pt x="3881" y="1294"/>
                  </a:cubicBezTo>
                  <a:cubicBezTo>
                    <a:pt x="3881" y="1294"/>
                    <a:pt x="3880" y="1295"/>
                    <a:pt x="3879" y="1295"/>
                  </a:cubicBezTo>
                  <a:cubicBezTo>
                    <a:pt x="3599" y="1522"/>
                    <a:pt x="3599" y="1522"/>
                    <a:pt x="3599" y="1522"/>
                  </a:cubicBezTo>
                  <a:cubicBezTo>
                    <a:pt x="3598" y="1523"/>
                    <a:pt x="3597" y="1524"/>
                    <a:pt x="3596" y="1525"/>
                  </a:cubicBezTo>
                  <a:cubicBezTo>
                    <a:pt x="3595" y="1524"/>
                    <a:pt x="3594" y="1523"/>
                    <a:pt x="3593" y="1522"/>
                  </a:cubicBezTo>
                  <a:cubicBezTo>
                    <a:pt x="3314" y="1295"/>
                    <a:pt x="3314" y="1295"/>
                    <a:pt x="3314" y="1295"/>
                  </a:cubicBezTo>
                  <a:cubicBezTo>
                    <a:pt x="3313" y="1295"/>
                    <a:pt x="3312" y="1294"/>
                    <a:pt x="3312" y="1294"/>
                  </a:cubicBezTo>
                  <a:cubicBezTo>
                    <a:pt x="3312" y="1294"/>
                    <a:pt x="3312" y="1294"/>
                    <a:pt x="3312" y="1294"/>
                  </a:cubicBezTo>
                  <a:cubicBezTo>
                    <a:pt x="3311" y="1295"/>
                    <a:pt x="3310" y="1296"/>
                    <a:pt x="3309" y="1298"/>
                  </a:cubicBezTo>
                  <a:cubicBezTo>
                    <a:pt x="3308" y="1299"/>
                    <a:pt x="3307" y="1301"/>
                    <a:pt x="3306" y="1303"/>
                  </a:cubicBezTo>
                  <a:cubicBezTo>
                    <a:pt x="3305" y="1304"/>
                    <a:pt x="3304" y="1305"/>
                    <a:pt x="3303" y="1307"/>
                  </a:cubicBezTo>
                  <a:cubicBezTo>
                    <a:pt x="3304" y="1307"/>
                    <a:pt x="3304" y="1308"/>
                    <a:pt x="3305" y="1308"/>
                  </a:cubicBezTo>
                  <a:cubicBezTo>
                    <a:pt x="3584" y="1535"/>
                    <a:pt x="3584" y="1535"/>
                    <a:pt x="3584" y="1535"/>
                  </a:cubicBezTo>
                  <a:cubicBezTo>
                    <a:pt x="3585" y="1535"/>
                    <a:pt x="3585" y="1536"/>
                    <a:pt x="3586" y="1536"/>
                  </a:cubicBezTo>
                  <a:cubicBezTo>
                    <a:pt x="3586" y="1536"/>
                    <a:pt x="3586" y="1536"/>
                    <a:pt x="3586" y="1536"/>
                  </a:cubicBezTo>
                  <a:cubicBezTo>
                    <a:pt x="3586" y="1536"/>
                    <a:pt x="3586" y="1536"/>
                    <a:pt x="3586" y="1536"/>
                  </a:cubicBezTo>
                  <a:cubicBezTo>
                    <a:pt x="3585" y="1538"/>
                    <a:pt x="3584" y="1539"/>
                    <a:pt x="3583" y="1540"/>
                  </a:cubicBezTo>
                  <a:cubicBezTo>
                    <a:pt x="3582" y="1542"/>
                    <a:pt x="3581" y="1544"/>
                    <a:pt x="3580" y="1545"/>
                  </a:cubicBezTo>
                  <a:cubicBezTo>
                    <a:pt x="3580" y="1545"/>
                    <a:pt x="3580" y="1545"/>
                    <a:pt x="3580" y="1545"/>
                  </a:cubicBezTo>
                  <a:cubicBezTo>
                    <a:pt x="3575" y="1555"/>
                    <a:pt x="3572" y="1566"/>
                    <a:pt x="3572" y="1577"/>
                  </a:cubicBezTo>
                  <a:cubicBezTo>
                    <a:pt x="3572" y="1589"/>
                    <a:pt x="3575" y="1599"/>
                    <a:pt x="3580" y="1610"/>
                  </a:cubicBezTo>
                  <a:cubicBezTo>
                    <a:pt x="3580" y="1610"/>
                    <a:pt x="3579" y="1611"/>
                    <a:pt x="3578" y="1611"/>
                  </a:cubicBezTo>
                  <a:cubicBezTo>
                    <a:pt x="3299" y="1838"/>
                    <a:pt x="3299" y="1838"/>
                    <a:pt x="3299" y="1838"/>
                  </a:cubicBezTo>
                  <a:cubicBezTo>
                    <a:pt x="3298" y="1839"/>
                    <a:pt x="3297" y="1840"/>
                    <a:pt x="3296" y="1841"/>
                  </a:cubicBezTo>
                  <a:cubicBezTo>
                    <a:pt x="3295" y="1840"/>
                    <a:pt x="3294" y="1839"/>
                    <a:pt x="3293" y="1838"/>
                  </a:cubicBezTo>
                  <a:cubicBezTo>
                    <a:pt x="3013" y="1611"/>
                    <a:pt x="3013" y="1611"/>
                    <a:pt x="3013" y="1611"/>
                  </a:cubicBezTo>
                  <a:cubicBezTo>
                    <a:pt x="3012" y="1611"/>
                    <a:pt x="3012" y="1610"/>
                    <a:pt x="3011" y="1610"/>
                  </a:cubicBezTo>
                  <a:cubicBezTo>
                    <a:pt x="3011" y="1610"/>
                    <a:pt x="3011" y="1610"/>
                    <a:pt x="3011" y="1610"/>
                  </a:cubicBezTo>
                  <a:cubicBezTo>
                    <a:pt x="3010" y="1611"/>
                    <a:pt x="3009" y="1612"/>
                    <a:pt x="3008" y="1614"/>
                  </a:cubicBezTo>
                  <a:cubicBezTo>
                    <a:pt x="3007" y="1615"/>
                    <a:pt x="3006" y="1616"/>
                    <a:pt x="3005" y="1618"/>
                  </a:cubicBezTo>
                  <a:cubicBezTo>
                    <a:pt x="3004" y="1619"/>
                    <a:pt x="3003" y="1620"/>
                    <a:pt x="3002" y="1622"/>
                  </a:cubicBezTo>
                  <a:cubicBezTo>
                    <a:pt x="3003" y="1622"/>
                    <a:pt x="3003" y="1623"/>
                    <a:pt x="3004" y="1623"/>
                  </a:cubicBezTo>
                  <a:cubicBezTo>
                    <a:pt x="3284" y="1851"/>
                    <a:pt x="3284" y="1851"/>
                    <a:pt x="3284" y="1851"/>
                  </a:cubicBezTo>
                  <a:cubicBezTo>
                    <a:pt x="3285" y="1851"/>
                    <a:pt x="3285" y="1852"/>
                    <a:pt x="3286" y="1852"/>
                  </a:cubicBezTo>
                  <a:cubicBezTo>
                    <a:pt x="3286" y="1852"/>
                    <a:pt x="3286" y="1852"/>
                    <a:pt x="3286" y="1852"/>
                  </a:cubicBezTo>
                  <a:cubicBezTo>
                    <a:pt x="3286" y="1852"/>
                    <a:pt x="3286" y="1852"/>
                    <a:pt x="3286" y="1852"/>
                  </a:cubicBezTo>
                  <a:cubicBezTo>
                    <a:pt x="3285" y="1854"/>
                    <a:pt x="3284" y="1855"/>
                    <a:pt x="3283" y="1856"/>
                  </a:cubicBezTo>
                  <a:cubicBezTo>
                    <a:pt x="3282" y="1858"/>
                    <a:pt x="3281" y="1859"/>
                    <a:pt x="3280" y="1860"/>
                  </a:cubicBezTo>
                  <a:cubicBezTo>
                    <a:pt x="3280" y="1860"/>
                    <a:pt x="3280" y="1860"/>
                    <a:pt x="3280" y="1860"/>
                  </a:cubicBezTo>
                  <a:cubicBezTo>
                    <a:pt x="3275" y="1871"/>
                    <a:pt x="3272" y="1881"/>
                    <a:pt x="3272" y="1893"/>
                  </a:cubicBezTo>
                  <a:cubicBezTo>
                    <a:pt x="3272" y="1904"/>
                    <a:pt x="3275" y="1915"/>
                    <a:pt x="3280" y="1925"/>
                  </a:cubicBezTo>
                  <a:cubicBezTo>
                    <a:pt x="3280" y="1925"/>
                    <a:pt x="3279" y="1926"/>
                    <a:pt x="3278" y="1926"/>
                  </a:cubicBezTo>
                  <a:cubicBezTo>
                    <a:pt x="2998" y="2154"/>
                    <a:pt x="2998" y="2154"/>
                    <a:pt x="2998" y="2154"/>
                  </a:cubicBezTo>
                  <a:cubicBezTo>
                    <a:pt x="2997" y="2155"/>
                    <a:pt x="2996" y="2156"/>
                    <a:pt x="2995" y="2157"/>
                  </a:cubicBezTo>
                  <a:cubicBezTo>
                    <a:pt x="2994" y="2156"/>
                    <a:pt x="2993" y="2155"/>
                    <a:pt x="2992" y="2154"/>
                  </a:cubicBezTo>
                  <a:cubicBezTo>
                    <a:pt x="2713" y="1926"/>
                    <a:pt x="2713" y="1926"/>
                    <a:pt x="2713" y="1926"/>
                  </a:cubicBezTo>
                  <a:cubicBezTo>
                    <a:pt x="2712" y="1926"/>
                    <a:pt x="2711" y="1926"/>
                    <a:pt x="2711" y="1925"/>
                  </a:cubicBezTo>
                  <a:cubicBezTo>
                    <a:pt x="2711" y="1925"/>
                    <a:pt x="2711" y="1925"/>
                    <a:pt x="2711" y="1925"/>
                  </a:cubicBezTo>
                  <a:cubicBezTo>
                    <a:pt x="2710" y="1926"/>
                    <a:pt x="2709" y="1928"/>
                    <a:pt x="2708" y="1930"/>
                  </a:cubicBezTo>
                  <a:cubicBezTo>
                    <a:pt x="2707" y="1931"/>
                    <a:pt x="2706" y="1932"/>
                    <a:pt x="2705" y="1934"/>
                  </a:cubicBezTo>
                  <a:cubicBezTo>
                    <a:pt x="2704" y="1935"/>
                    <a:pt x="2703" y="1936"/>
                    <a:pt x="2702" y="1938"/>
                  </a:cubicBezTo>
                  <a:cubicBezTo>
                    <a:pt x="2703" y="1938"/>
                    <a:pt x="2703" y="1939"/>
                    <a:pt x="2704" y="1939"/>
                  </a:cubicBezTo>
                  <a:cubicBezTo>
                    <a:pt x="2704" y="1939"/>
                    <a:pt x="2704" y="1939"/>
                    <a:pt x="2704" y="1939"/>
                  </a:cubicBezTo>
                  <a:cubicBezTo>
                    <a:pt x="2704" y="1939"/>
                    <a:pt x="2704" y="1939"/>
                    <a:pt x="2983" y="2166"/>
                  </a:cubicBezTo>
                  <a:cubicBezTo>
                    <a:pt x="2983" y="2166"/>
                    <a:pt x="2983" y="2166"/>
                    <a:pt x="2983" y="2166"/>
                  </a:cubicBezTo>
                  <a:cubicBezTo>
                    <a:pt x="2984" y="2167"/>
                    <a:pt x="2984" y="2167"/>
                    <a:pt x="2985" y="2167"/>
                  </a:cubicBezTo>
                  <a:cubicBezTo>
                    <a:pt x="2985" y="2167"/>
                    <a:pt x="2985" y="2167"/>
                    <a:pt x="2985" y="2167"/>
                  </a:cubicBezTo>
                  <a:cubicBezTo>
                    <a:pt x="2985" y="2167"/>
                    <a:pt x="2985" y="2167"/>
                    <a:pt x="2985" y="2167"/>
                  </a:cubicBezTo>
                  <a:cubicBezTo>
                    <a:pt x="2984" y="2169"/>
                    <a:pt x="2983" y="2171"/>
                    <a:pt x="2982" y="2172"/>
                  </a:cubicBezTo>
                  <a:cubicBezTo>
                    <a:pt x="2981" y="2174"/>
                    <a:pt x="2980" y="2175"/>
                    <a:pt x="2979" y="2176"/>
                  </a:cubicBezTo>
                  <a:cubicBezTo>
                    <a:pt x="2979" y="2176"/>
                    <a:pt x="2979" y="2176"/>
                    <a:pt x="2979" y="2176"/>
                  </a:cubicBezTo>
                  <a:cubicBezTo>
                    <a:pt x="2979" y="2176"/>
                    <a:pt x="2979" y="2176"/>
                    <a:pt x="2979" y="2176"/>
                  </a:cubicBezTo>
                  <a:cubicBezTo>
                    <a:pt x="2974" y="2186"/>
                    <a:pt x="2971" y="2197"/>
                    <a:pt x="2971" y="2208"/>
                  </a:cubicBezTo>
                  <a:cubicBezTo>
                    <a:pt x="2971" y="2220"/>
                    <a:pt x="2974" y="2230"/>
                    <a:pt x="2979" y="2241"/>
                  </a:cubicBezTo>
                  <a:cubicBezTo>
                    <a:pt x="2979" y="2241"/>
                    <a:pt x="2978" y="2242"/>
                    <a:pt x="2977" y="2242"/>
                  </a:cubicBezTo>
                  <a:cubicBezTo>
                    <a:pt x="2698" y="2469"/>
                    <a:pt x="2698" y="2469"/>
                    <a:pt x="2698" y="2469"/>
                  </a:cubicBezTo>
                  <a:cubicBezTo>
                    <a:pt x="2697" y="2470"/>
                    <a:pt x="2696" y="2471"/>
                    <a:pt x="2695" y="2472"/>
                  </a:cubicBezTo>
                  <a:cubicBezTo>
                    <a:pt x="2694" y="2471"/>
                    <a:pt x="2693" y="2470"/>
                    <a:pt x="2692" y="2469"/>
                  </a:cubicBezTo>
                  <a:cubicBezTo>
                    <a:pt x="2412" y="2242"/>
                    <a:pt x="2412" y="2242"/>
                    <a:pt x="2412" y="2242"/>
                  </a:cubicBezTo>
                  <a:cubicBezTo>
                    <a:pt x="2411" y="2242"/>
                    <a:pt x="2411" y="2241"/>
                    <a:pt x="2410" y="2241"/>
                  </a:cubicBezTo>
                  <a:cubicBezTo>
                    <a:pt x="2409" y="2242"/>
                    <a:pt x="2408" y="2243"/>
                    <a:pt x="2407" y="2245"/>
                  </a:cubicBezTo>
                  <a:cubicBezTo>
                    <a:pt x="2406" y="2246"/>
                    <a:pt x="2405" y="2247"/>
                    <a:pt x="2404" y="2249"/>
                  </a:cubicBezTo>
                  <a:cubicBezTo>
                    <a:pt x="2403" y="2250"/>
                    <a:pt x="2402" y="2252"/>
                    <a:pt x="2401" y="2254"/>
                  </a:cubicBezTo>
                  <a:cubicBezTo>
                    <a:pt x="2402" y="2254"/>
                    <a:pt x="2402" y="2255"/>
                    <a:pt x="2403" y="2255"/>
                  </a:cubicBezTo>
                  <a:cubicBezTo>
                    <a:pt x="2403" y="2255"/>
                    <a:pt x="2403" y="2255"/>
                    <a:pt x="2683" y="2482"/>
                  </a:cubicBezTo>
                  <a:cubicBezTo>
                    <a:pt x="2684" y="2482"/>
                    <a:pt x="2684" y="2483"/>
                    <a:pt x="2685" y="2483"/>
                  </a:cubicBezTo>
                  <a:cubicBezTo>
                    <a:pt x="2684" y="2485"/>
                    <a:pt x="2683" y="2486"/>
                    <a:pt x="2682" y="2487"/>
                  </a:cubicBezTo>
                  <a:cubicBezTo>
                    <a:pt x="2681" y="2489"/>
                    <a:pt x="2680" y="2490"/>
                    <a:pt x="2679" y="2491"/>
                  </a:cubicBezTo>
                  <a:cubicBezTo>
                    <a:pt x="2679" y="2491"/>
                    <a:pt x="2679" y="2491"/>
                    <a:pt x="2679" y="2491"/>
                  </a:cubicBezTo>
                  <a:cubicBezTo>
                    <a:pt x="2679" y="2491"/>
                    <a:pt x="2679" y="2491"/>
                    <a:pt x="2679" y="2491"/>
                  </a:cubicBezTo>
                  <a:cubicBezTo>
                    <a:pt x="2674" y="2502"/>
                    <a:pt x="2671" y="2512"/>
                    <a:pt x="2671" y="2524"/>
                  </a:cubicBezTo>
                  <a:cubicBezTo>
                    <a:pt x="2670" y="2524"/>
                    <a:pt x="2670" y="2524"/>
                    <a:pt x="2670" y="2524"/>
                  </a:cubicBezTo>
                  <a:cubicBezTo>
                    <a:pt x="2670" y="2536"/>
                    <a:pt x="2673" y="2546"/>
                    <a:pt x="2678" y="2557"/>
                  </a:cubicBezTo>
                  <a:cubicBezTo>
                    <a:pt x="2678" y="2557"/>
                    <a:pt x="2677" y="2558"/>
                    <a:pt x="2676" y="2558"/>
                  </a:cubicBezTo>
                  <a:cubicBezTo>
                    <a:pt x="2397" y="2785"/>
                    <a:pt x="2397" y="2785"/>
                    <a:pt x="2397" y="2785"/>
                  </a:cubicBezTo>
                  <a:cubicBezTo>
                    <a:pt x="2396" y="2786"/>
                    <a:pt x="2395" y="2787"/>
                    <a:pt x="2394" y="2788"/>
                  </a:cubicBezTo>
                  <a:cubicBezTo>
                    <a:pt x="2393" y="2787"/>
                    <a:pt x="2392" y="2786"/>
                    <a:pt x="2391" y="2785"/>
                  </a:cubicBezTo>
                  <a:cubicBezTo>
                    <a:pt x="2111" y="2558"/>
                    <a:pt x="2111" y="2558"/>
                    <a:pt x="2111" y="2558"/>
                  </a:cubicBezTo>
                  <a:cubicBezTo>
                    <a:pt x="2111" y="2558"/>
                    <a:pt x="2110" y="2557"/>
                    <a:pt x="2110" y="2557"/>
                  </a:cubicBezTo>
                  <a:cubicBezTo>
                    <a:pt x="2109" y="2558"/>
                    <a:pt x="2108" y="2559"/>
                    <a:pt x="2107" y="2561"/>
                  </a:cubicBezTo>
                  <a:cubicBezTo>
                    <a:pt x="2106" y="2562"/>
                    <a:pt x="2105" y="2563"/>
                    <a:pt x="2104" y="2565"/>
                  </a:cubicBezTo>
                  <a:cubicBezTo>
                    <a:pt x="2103" y="2566"/>
                    <a:pt x="2102" y="2567"/>
                    <a:pt x="2101" y="2569"/>
                  </a:cubicBezTo>
                  <a:cubicBezTo>
                    <a:pt x="2102" y="2569"/>
                    <a:pt x="2102" y="2570"/>
                    <a:pt x="2103" y="2570"/>
                  </a:cubicBezTo>
                  <a:cubicBezTo>
                    <a:pt x="2103" y="2570"/>
                    <a:pt x="2103" y="2570"/>
                    <a:pt x="2383" y="2797"/>
                  </a:cubicBezTo>
                  <a:cubicBezTo>
                    <a:pt x="2384" y="2797"/>
                    <a:pt x="2384" y="2798"/>
                    <a:pt x="2385" y="2798"/>
                  </a:cubicBezTo>
                  <a:cubicBezTo>
                    <a:pt x="2384" y="2800"/>
                    <a:pt x="2383" y="2802"/>
                    <a:pt x="2382" y="2803"/>
                  </a:cubicBezTo>
                  <a:cubicBezTo>
                    <a:pt x="2381" y="2805"/>
                    <a:pt x="2380" y="2806"/>
                    <a:pt x="2379" y="2807"/>
                  </a:cubicBezTo>
                  <a:cubicBezTo>
                    <a:pt x="2379" y="2807"/>
                    <a:pt x="2378" y="2807"/>
                    <a:pt x="2378" y="2806"/>
                  </a:cubicBezTo>
                  <a:cubicBezTo>
                    <a:pt x="2378" y="2807"/>
                    <a:pt x="2378" y="2807"/>
                    <a:pt x="2378" y="2807"/>
                  </a:cubicBezTo>
                  <a:cubicBezTo>
                    <a:pt x="2373" y="2818"/>
                    <a:pt x="2370" y="2828"/>
                    <a:pt x="2370" y="2840"/>
                  </a:cubicBezTo>
                  <a:cubicBezTo>
                    <a:pt x="2370" y="2851"/>
                    <a:pt x="2373" y="2862"/>
                    <a:pt x="2378" y="2872"/>
                  </a:cubicBezTo>
                  <a:cubicBezTo>
                    <a:pt x="2378" y="2872"/>
                    <a:pt x="2377" y="2873"/>
                    <a:pt x="2376" y="2873"/>
                  </a:cubicBezTo>
                  <a:cubicBezTo>
                    <a:pt x="2096" y="3101"/>
                    <a:pt x="2096" y="3101"/>
                    <a:pt x="2096" y="3101"/>
                  </a:cubicBezTo>
                  <a:cubicBezTo>
                    <a:pt x="2095" y="3102"/>
                    <a:pt x="2094" y="3103"/>
                    <a:pt x="2093" y="3104"/>
                  </a:cubicBezTo>
                  <a:cubicBezTo>
                    <a:pt x="2092" y="3103"/>
                    <a:pt x="2091" y="3102"/>
                    <a:pt x="2090" y="3101"/>
                  </a:cubicBezTo>
                  <a:cubicBezTo>
                    <a:pt x="1811" y="2873"/>
                    <a:pt x="1811" y="2873"/>
                    <a:pt x="1811" y="2873"/>
                  </a:cubicBezTo>
                  <a:cubicBezTo>
                    <a:pt x="1810" y="2873"/>
                    <a:pt x="1809" y="2872"/>
                    <a:pt x="1809" y="2872"/>
                  </a:cubicBezTo>
                  <a:cubicBezTo>
                    <a:pt x="1809" y="2873"/>
                    <a:pt x="1808" y="2873"/>
                    <a:pt x="1808" y="2874"/>
                  </a:cubicBezTo>
                  <a:cubicBezTo>
                    <a:pt x="1807" y="2874"/>
                    <a:pt x="1807" y="2875"/>
                    <a:pt x="1806" y="2876"/>
                  </a:cubicBezTo>
                  <a:cubicBezTo>
                    <a:pt x="1806" y="2876"/>
                    <a:pt x="1806" y="2876"/>
                    <a:pt x="1806" y="2877"/>
                  </a:cubicBezTo>
                  <a:cubicBezTo>
                    <a:pt x="1806" y="2877"/>
                    <a:pt x="1805" y="2877"/>
                    <a:pt x="1805" y="2878"/>
                  </a:cubicBezTo>
                  <a:cubicBezTo>
                    <a:pt x="1804" y="2879"/>
                    <a:pt x="1804" y="2879"/>
                    <a:pt x="1803" y="2880"/>
                  </a:cubicBezTo>
                  <a:cubicBezTo>
                    <a:pt x="1803" y="2881"/>
                    <a:pt x="1803" y="2881"/>
                    <a:pt x="1803" y="2881"/>
                  </a:cubicBezTo>
                  <a:cubicBezTo>
                    <a:pt x="1803" y="2881"/>
                    <a:pt x="1802" y="2882"/>
                    <a:pt x="1802" y="2882"/>
                  </a:cubicBezTo>
                  <a:cubicBezTo>
                    <a:pt x="1801" y="2883"/>
                    <a:pt x="1801" y="2884"/>
                    <a:pt x="1800" y="2885"/>
                  </a:cubicBezTo>
                  <a:cubicBezTo>
                    <a:pt x="1801" y="2885"/>
                    <a:pt x="1801" y="2886"/>
                    <a:pt x="1802" y="2886"/>
                  </a:cubicBezTo>
                  <a:cubicBezTo>
                    <a:pt x="1802" y="2886"/>
                    <a:pt x="1802" y="2886"/>
                    <a:pt x="2082" y="3113"/>
                  </a:cubicBezTo>
                  <a:cubicBezTo>
                    <a:pt x="2083" y="3113"/>
                    <a:pt x="2083" y="3114"/>
                    <a:pt x="2084" y="3114"/>
                  </a:cubicBezTo>
                  <a:cubicBezTo>
                    <a:pt x="2083" y="3116"/>
                    <a:pt x="2082" y="3117"/>
                    <a:pt x="2081" y="3118"/>
                  </a:cubicBezTo>
                  <a:cubicBezTo>
                    <a:pt x="2080" y="3120"/>
                    <a:pt x="2079" y="3121"/>
                    <a:pt x="2078" y="3122"/>
                  </a:cubicBezTo>
                  <a:cubicBezTo>
                    <a:pt x="2078" y="3122"/>
                    <a:pt x="2078" y="3122"/>
                    <a:pt x="2078" y="3122"/>
                  </a:cubicBezTo>
                  <a:cubicBezTo>
                    <a:pt x="2078" y="3122"/>
                    <a:pt x="2078" y="3123"/>
                    <a:pt x="2077" y="3123"/>
                  </a:cubicBezTo>
                  <a:cubicBezTo>
                    <a:pt x="2072" y="3133"/>
                    <a:pt x="2069" y="3144"/>
                    <a:pt x="2069" y="3155"/>
                  </a:cubicBezTo>
                  <a:cubicBezTo>
                    <a:pt x="2069" y="3167"/>
                    <a:pt x="2072" y="3177"/>
                    <a:pt x="2077" y="3188"/>
                  </a:cubicBezTo>
                  <a:cubicBezTo>
                    <a:pt x="2077" y="3188"/>
                    <a:pt x="2076" y="3189"/>
                    <a:pt x="2075" y="3189"/>
                  </a:cubicBezTo>
                  <a:cubicBezTo>
                    <a:pt x="1796" y="3416"/>
                    <a:pt x="1796" y="3416"/>
                    <a:pt x="1796" y="3416"/>
                  </a:cubicBezTo>
                  <a:cubicBezTo>
                    <a:pt x="1795" y="3417"/>
                    <a:pt x="1794" y="3418"/>
                    <a:pt x="1793" y="3419"/>
                  </a:cubicBezTo>
                  <a:cubicBezTo>
                    <a:pt x="1792" y="3418"/>
                    <a:pt x="1791" y="3417"/>
                    <a:pt x="1790" y="3416"/>
                  </a:cubicBezTo>
                  <a:cubicBezTo>
                    <a:pt x="1511" y="3189"/>
                    <a:pt x="1511" y="3189"/>
                    <a:pt x="1511" y="3189"/>
                  </a:cubicBezTo>
                  <a:cubicBezTo>
                    <a:pt x="1510" y="3189"/>
                    <a:pt x="1509" y="3188"/>
                    <a:pt x="1509" y="3188"/>
                  </a:cubicBezTo>
                  <a:cubicBezTo>
                    <a:pt x="1508" y="3189"/>
                    <a:pt x="1507" y="3190"/>
                    <a:pt x="1506" y="3192"/>
                  </a:cubicBezTo>
                  <a:cubicBezTo>
                    <a:pt x="1505" y="3193"/>
                    <a:pt x="1504" y="3194"/>
                    <a:pt x="1503" y="3196"/>
                  </a:cubicBezTo>
                  <a:cubicBezTo>
                    <a:pt x="1502" y="3197"/>
                    <a:pt x="1501" y="3198"/>
                    <a:pt x="1500" y="3200"/>
                  </a:cubicBezTo>
                  <a:cubicBezTo>
                    <a:pt x="1501" y="3200"/>
                    <a:pt x="1501" y="3201"/>
                    <a:pt x="1502" y="3201"/>
                  </a:cubicBezTo>
                  <a:cubicBezTo>
                    <a:pt x="1502" y="3201"/>
                    <a:pt x="1502" y="3201"/>
                    <a:pt x="1781" y="3428"/>
                  </a:cubicBezTo>
                  <a:cubicBezTo>
                    <a:pt x="1782" y="3428"/>
                    <a:pt x="1782" y="3429"/>
                    <a:pt x="1783" y="3429"/>
                  </a:cubicBezTo>
                  <a:cubicBezTo>
                    <a:pt x="1783" y="3429"/>
                    <a:pt x="1783" y="3430"/>
                    <a:pt x="1783" y="3430"/>
                  </a:cubicBezTo>
                  <a:cubicBezTo>
                    <a:pt x="1783" y="3430"/>
                    <a:pt x="1783" y="3430"/>
                    <a:pt x="1783" y="3430"/>
                  </a:cubicBezTo>
                  <a:cubicBezTo>
                    <a:pt x="1782" y="3432"/>
                    <a:pt x="1781" y="3433"/>
                    <a:pt x="1780" y="3434"/>
                  </a:cubicBezTo>
                  <a:cubicBezTo>
                    <a:pt x="1779" y="3436"/>
                    <a:pt x="1778" y="3437"/>
                    <a:pt x="1777" y="3438"/>
                  </a:cubicBezTo>
                  <a:cubicBezTo>
                    <a:pt x="1772" y="3449"/>
                    <a:pt x="1769" y="3459"/>
                    <a:pt x="1769" y="3471"/>
                  </a:cubicBezTo>
                  <a:cubicBezTo>
                    <a:pt x="1769" y="3483"/>
                    <a:pt x="1772" y="3493"/>
                    <a:pt x="1777" y="3504"/>
                  </a:cubicBezTo>
                  <a:cubicBezTo>
                    <a:pt x="1777" y="3504"/>
                    <a:pt x="1776" y="3505"/>
                    <a:pt x="1775" y="3505"/>
                  </a:cubicBezTo>
                  <a:cubicBezTo>
                    <a:pt x="1496" y="3732"/>
                    <a:pt x="1496" y="3732"/>
                    <a:pt x="1496" y="3732"/>
                  </a:cubicBezTo>
                  <a:cubicBezTo>
                    <a:pt x="1495" y="3733"/>
                    <a:pt x="1494" y="3734"/>
                    <a:pt x="1493" y="3735"/>
                  </a:cubicBezTo>
                  <a:cubicBezTo>
                    <a:pt x="1493" y="3734"/>
                    <a:pt x="1493" y="3734"/>
                    <a:pt x="1493" y="3734"/>
                  </a:cubicBezTo>
                  <a:cubicBezTo>
                    <a:pt x="1492" y="3733"/>
                    <a:pt x="1491" y="3732"/>
                    <a:pt x="1490" y="3731"/>
                  </a:cubicBezTo>
                  <a:cubicBezTo>
                    <a:pt x="1211" y="3503"/>
                    <a:pt x="1211" y="3503"/>
                    <a:pt x="1211" y="3503"/>
                  </a:cubicBezTo>
                  <a:cubicBezTo>
                    <a:pt x="1210" y="3503"/>
                    <a:pt x="1209" y="3502"/>
                    <a:pt x="1209" y="3502"/>
                  </a:cubicBezTo>
                  <a:cubicBezTo>
                    <a:pt x="1209" y="3502"/>
                    <a:pt x="1209" y="3503"/>
                    <a:pt x="1209" y="3503"/>
                  </a:cubicBezTo>
                  <a:cubicBezTo>
                    <a:pt x="1208" y="3504"/>
                    <a:pt x="1207" y="3505"/>
                    <a:pt x="1206" y="3507"/>
                  </a:cubicBezTo>
                  <a:cubicBezTo>
                    <a:pt x="1205" y="3508"/>
                    <a:pt x="1204" y="3509"/>
                    <a:pt x="1203" y="3511"/>
                  </a:cubicBezTo>
                  <a:cubicBezTo>
                    <a:pt x="1202" y="3512"/>
                    <a:pt x="1201" y="3513"/>
                    <a:pt x="1200" y="3515"/>
                  </a:cubicBezTo>
                  <a:cubicBezTo>
                    <a:pt x="1201" y="3515"/>
                    <a:pt x="1201" y="3516"/>
                    <a:pt x="1202" y="3516"/>
                  </a:cubicBezTo>
                  <a:cubicBezTo>
                    <a:pt x="1481" y="3743"/>
                    <a:pt x="1481" y="3743"/>
                    <a:pt x="1481" y="3743"/>
                  </a:cubicBezTo>
                  <a:cubicBezTo>
                    <a:pt x="1482" y="3743"/>
                    <a:pt x="1482" y="3744"/>
                    <a:pt x="1483" y="3744"/>
                  </a:cubicBezTo>
                  <a:cubicBezTo>
                    <a:pt x="1483" y="3744"/>
                    <a:pt x="1483" y="3745"/>
                    <a:pt x="1483" y="3745"/>
                  </a:cubicBezTo>
                  <a:cubicBezTo>
                    <a:pt x="1483" y="3745"/>
                    <a:pt x="1483" y="3745"/>
                    <a:pt x="1483" y="3745"/>
                  </a:cubicBezTo>
                  <a:cubicBezTo>
                    <a:pt x="1482" y="3747"/>
                    <a:pt x="1481" y="3748"/>
                    <a:pt x="1480" y="3749"/>
                  </a:cubicBezTo>
                  <a:cubicBezTo>
                    <a:pt x="1479" y="3751"/>
                    <a:pt x="1478" y="3752"/>
                    <a:pt x="1477" y="3753"/>
                  </a:cubicBezTo>
                  <a:cubicBezTo>
                    <a:pt x="1477" y="3753"/>
                    <a:pt x="1477" y="3753"/>
                    <a:pt x="1477" y="3753"/>
                  </a:cubicBezTo>
                  <a:cubicBezTo>
                    <a:pt x="1472" y="3763"/>
                    <a:pt x="1469" y="3774"/>
                    <a:pt x="1469" y="3785"/>
                  </a:cubicBezTo>
                  <a:cubicBezTo>
                    <a:pt x="1469" y="3797"/>
                    <a:pt x="1472" y="3808"/>
                    <a:pt x="1477" y="3818"/>
                  </a:cubicBezTo>
                  <a:cubicBezTo>
                    <a:pt x="1477" y="3818"/>
                    <a:pt x="1476" y="3819"/>
                    <a:pt x="1475" y="3819"/>
                  </a:cubicBezTo>
                  <a:cubicBezTo>
                    <a:pt x="1196" y="4046"/>
                    <a:pt x="1196" y="4046"/>
                    <a:pt x="1196" y="4046"/>
                  </a:cubicBezTo>
                  <a:cubicBezTo>
                    <a:pt x="1195" y="4047"/>
                    <a:pt x="1194" y="4048"/>
                    <a:pt x="1193" y="4050"/>
                  </a:cubicBezTo>
                  <a:cubicBezTo>
                    <a:pt x="1192" y="4048"/>
                    <a:pt x="1191" y="4047"/>
                    <a:pt x="1190" y="4046"/>
                  </a:cubicBezTo>
                  <a:cubicBezTo>
                    <a:pt x="911" y="3819"/>
                    <a:pt x="911" y="3819"/>
                    <a:pt x="911" y="3819"/>
                  </a:cubicBezTo>
                  <a:cubicBezTo>
                    <a:pt x="910" y="3819"/>
                    <a:pt x="909" y="3818"/>
                    <a:pt x="909" y="3818"/>
                  </a:cubicBezTo>
                  <a:cubicBezTo>
                    <a:pt x="909" y="3818"/>
                    <a:pt x="909" y="3818"/>
                    <a:pt x="909" y="3818"/>
                  </a:cubicBezTo>
                  <a:cubicBezTo>
                    <a:pt x="909" y="3818"/>
                    <a:pt x="909" y="3818"/>
                    <a:pt x="909" y="3818"/>
                  </a:cubicBezTo>
                  <a:cubicBezTo>
                    <a:pt x="908" y="3819"/>
                    <a:pt x="907" y="3820"/>
                    <a:pt x="906" y="3822"/>
                  </a:cubicBezTo>
                  <a:cubicBezTo>
                    <a:pt x="905" y="3824"/>
                    <a:pt x="904" y="3825"/>
                    <a:pt x="903" y="3827"/>
                  </a:cubicBezTo>
                  <a:cubicBezTo>
                    <a:pt x="902" y="3828"/>
                    <a:pt x="901" y="3829"/>
                    <a:pt x="900" y="3831"/>
                  </a:cubicBezTo>
                  <a:cubicBezTo>
                    <a:pt x="901" y="3831"/>
                    <a:pt x="901" y="3832"/>
                    <a:pt x="902" y="3832"/>
                  </a:cubicBezTo>
                  <a:cubicBezTo>
                    <a:pt x="1181" y="4059"/>
                    <a:pt x="1181" y="4059"/>
                    <a:pt x="1181" y="4059"/>
                  </a:cubicBezTo>
                  <a:cubicBezTo>
                    <a:pt x="1182" y="4059"/>
                    <a:pt x="1182" y="4060"/>
                    <a:pt x="1183" y="4060"/>
                  </a:cubicBezTo>
                  <a:cubicBezTo>
                    <a:pt x="1183" y="4060"/>
                    <a:pt x="1183" y="4060"/>
                    <a:pt x="1183" y="4060"/>
                  </a:cubicBezTo>
                  <a:cubicBezTo>
                    <a:pt x="1183" y="4060"/>
                    <a:pt x="1183" y="4060"/>
                    <a:pt x="1183" y="4060"/>
                  </a:cubicBezTo>
                  <a:cubicBezTo>
                    <a:pt x="1182" y="4062"/>
                    <a:pt x="1181" y="4063"/>
                    <a:pt x="1180" y="4064"/>
                  </a:cubicBezTo>
                  <a:cubicBezTo>
                    <a:pt x="1179" y="4067"/>
                    <a:pt x="1178" y="4068"/>
                    <a:pt x="1177" y="4069"/>
                  </a:cubicBezTo>
                  <a:cubicBezTo>
                    <a:pt x="1172" y="4079"/>
                    <a:pt x="1169" y="4090"/>
                    <a:pt x="1169" y="4101"/>
                  </a:cubicBezTo>
                  <a:cubicBezTo>
                    <a:pt x="1169" y="4113"/>
                    <a:pt x="1172" y="4123"/>
                    <a:pt x="1177" y="4134"/>
                  </a:cubicBezTo>
                  <a:cubicBezTo>
                    <a:pt x="1177" y="4134"/>
                    <a:pt x="1176" y="4135"/>
                    <a:pt x="1175" y="4135"/>
                  </a:cubicBezTo>
                  <a:cubicBezTo>
                    <a:pt x="896" y="4362"/>
                    <a:pt x="896" y="4362"/>
                    <a:pt x="896" y="4362"/>
                  </a:cubicBezTo>
                  <a:cubicBezTo>
                    <a:pt x="895" y="4363"/>
                    <a:pt x="894" y="4364"/>
                    <a:pt x="893" y="4365"/>
                  </a:cubicBezTo>
                  <a:cubicBezTo>
                    <a:pt x="892" y="4364"/>
                    <a:pt x="891" y="4363"/>
                    <a:pt x="890" y="4362"/>
                  </a:cubicBezTo>
                  <a:cubicBezTo>
                    <a:pt x="611" y="4135"/>
                    <a:pt x="611" y="4135"/>
                    <a:pt x="611" y="4135"/>
                  </a:cubicBezTo>
                  <a:cubicBezTo>
                    <a:pt x="610" y="4135"/>
                    <a:pt x="609" y="4134"/>
                    <a:pt x="609" y="4134"/>
                  </a:cubicBezTo>
                  <a:cubicBezTo>
                    <a:pt x="608" y="4135"/>
                    <a:pt x="607" y="4136"/>
                    <a:pt x="606" y="4138"/>
                  </a:cubicBezTo>
                  <a:cubicBezTo>
                    <a:pt x="605" y="4139"/>
                    <a:pt x="604" y="4140"/>
                    <a:pt x="603" y="4142"/>
                  </a:cubicBezTo>
                  <a:cubicBezTo>
                    <a:pt x="602" y="4143"/>
                    <a:pt x="601" y="4144"/>
                    <a:pt x="600" y="4146"/>
                  </a:cubicBezTo>
                  <a:cubicBezTo>
                    <a:pt x="601" y="4146"/>
                    <a:pt x="601" y="4147"/>
                    <a:pt x="602" y="4147"/>
                  </a:cubicBezTo>
                  <a:cubicBezTo>
                    <a:pt x="881" y="4375"/>
                    <a:pt x="881" y="4375"/>
                    <a:pt x="881" y="4375"/>
                  </a:cubicBezTo>
                  <a:cubicBezTo>
                    <a:pt x="882" y="4375"/>
                    <a:pt x="882" y="4376"/>
                    <a:pt x="883" y="4376"/>
                  </a:cubicBezTo>
                  <a:cubicBezTo>
                    <a:pt x="882" y="4378"/>
                    <a:pt x="881" y="4379"/>
                    <a:pt x="880" y="4380"/>
                  </a:cubicBezTo>
                  <a:cubicBezTo>
                    <a:pt x="879" y="4382"/>
                    <a:pt x="878" y="4383"/>
                    <a:pt x="877" y="4384"/>
                  </a:cubicBezTo>
                  <a:cubicBezTo>
                    <a:pt x="872" y="4395"/>
                    <a:pt x="869" y="4405"/>
                    <a:pt x="869" y="4417"/>
                  </a:cubicBezTo>
                  <a:cubicBezTo>
                    <a:pt x="869" y="4428"/>
                    <a:pt x="872" y="4439"/>
                    <a:pt x="877" y="4449"/>
                  </a:cubicBezTo>
                  <a:cubicBezTo>
                    <a:pt x="877" y="4449"/>
                    <a:pt x="876" y="4450"/>
                    <a:pt x="875" y="4450"/>
                  </a:cubicBezTo>
                  <a:cubicBezTo>
                    <a:pt x="596" y="4678"/>
                    <a:pt x="596" y="4678"/>
                    <a:pt x="596" y="4678"/>
                  </a:cubicBezTo>
                  <a:cubicBezTo>
                    <a:pt x="595" y="4679"/>
                    <a:pt x="594" y="4680"/>
                    <a:pt x="593" y="4681"/>
                  </a:cubicBezTo>
                  <a:cubicBezTo>
                    <a:pt x="592" y="4680"/>
                    <a:pt x="591" y="4679"/>
                    <a:pt x="590" y="4678"/>
                  </a:cubicBezTo>
                  <a:cubicBezTo>
                    <a:pt x="311" y="4450"/>
                    <a:pt x="311" y="4450"/>
                    <a:pt x="311" y="4450"/>
                  </a:cubicBezTo>
                  <a:cubicBezTo>
                    <a:pt x="310" y="4450"/>
                    <a:pt x="309" y="4449"/>
                    <a:pt x="309" y="4449"/>
                  </a:cubicBezTo>
                  <a:cubicBezTo>
                    <a:pt x="308" y="4450"/>
                    <a:pt x="307" y="4451"/>
                    <a:pt x="306" y="4454"/>
                  </a:cubicBezTo>
                  <a:cubicBezTo>
                    <a:pt x="305" y="4455"/>
                    <a:pt x="304" y="4456"/>
                    <a:pt x="303" y="4458"/>
                  </a:cubicBezTo>
                  <a:cubicBezTo>
                    <a:pt x="302" y="4459"/>
                    <a:pt x="301" y="4460"/>
                    <a:pt x="300" y="4462"/>
                  </a:cubicBezTo>
                  <a:cubicBezTo>
                    <a:pt x="301" y="4462"/>
                    <a:pt x="301" y="4463"/>
                    <a:pt x="302" y="4463"/>
                  </a:cubicBezTo>
                  <a:cubicBezTo>
                    <a:pt x="581" y="4690"/>
                    <a:pt x="581" y="4690"/>
                    <a:pt x="581" y="4690"/>
                  </a:cubicBezTo>
                  <a:cubicBezTo>
                    <a:pt x="582" y="4690"/>
                    <a:pt x="582" y="4691"/>
                    <a:pt x="583" y="4691"/>
                  </a:cubicBezTo>
                  <a:cubicBezTo>
                    <a:pt x="582" y="4693"/>
                    <a:pt x="581" y="4695"/>
                    <a:pt x="580" y="4696"/>
                  </a:cubicBezTo>
                  <a:cubicBezTo>
                    <a:pt x="579" y="4698"/>
                    <a:pt x="578" y="4699"/>
                    <a:pt x="577" y="4700"/>
                  </a:cubicBezTo>
                  <a:cubicBezTo>
                    <a:pt x="572" y="4710"/>
                    <a:pt x="569" y="4721"/>
                    <a:pt x="569" y="4732"/>
                  </a:cubicBezTo>
                  <a:cubicBezTo>
                    <a:pt x="569" y="4744"/>
                    <a:pt x="572" y="4755"/>
                    <a:pt x="577" y="4765"/>
                  </a:cubicBezTo>
                  <a:cubicBezTo>
                    <a:pt x="577" y="4765"/>
                    <a:pt x="576" y="4766"/>
                    <a:pt x="575" y="4766"/>
                  </a:cubicBezTo>
                  <a:cubicBezTo>
                    <a:pt x="296" y="4993"/>
                    <a:pt x="296" y="4993"/>
                    <a:pt x="296" y="4993"/>
                  </a:cubicBezTo>
                  <a:cubicBezTo>
                    <a:pt x="295" y="4994"/>
                    <a:pt x="294" y="4995"/>
                    <a:pt x="293" y="4997"/>
                  </a:cubicBezTo>
                  <a:cubicBezTo>
                    <a:pt x="292" y="4995"/>
                    <a:pt x="291" y="4994"/>
                    <a:pt x="290" y="4993"/>
                  </a:cubicBezTo>
                  <a:cubicBezTo>
                    <a:pt x="11" y="4766"/>
                    <a:pt x="11" y="4766"/>
                    <a:pt x="11" y="4766"/>
                  </a:cubicBezTo>
                  <a:cubicBezTo>
                    <a:pt x="10" y="4766"/>
                    <a:pt x="9" y="4765"/>
                    <a:pt x="9" y="4765"/>
                  </a:cubicBezTo>
                  <a:cubicBezTo>
                    <a:pt x="8" y="4766"/>
                    <a:pt x="7" y="4767"/>
                    <a:pt x="6" y="4769"/>
                  </a:cubicBezTo>
                  <a:cubicBezTo>
                    <a:pt x="5" y="4770"/>
                    <a:pt x="4" y="4771"/>
                    <a:pt x="3" y="4773"/>
                  </a:cubicBezTo>
                  <a:cubicBezTo>
                    <a:pt x="2" y="4775"/>
                    <a:pt x="1" y="4776"/>
                    <a:pt x="0" y="4778"/>
                  </a:cubicBezTo>
                  <a:cubicBezTo>
                    <a:pt x="1" y="4778"/>
                    <a:pt x="1" y="4779"/>
                    <a:pt x="2" y="4779"/>
                  </a:cubicBezTo>
                  <a:cubicBezTo>
                    <a:pt x="281" y="5006"/>
                    <a:pt x="281" y="5006"/>
                    <a:pt x="281" y="5006"/>
                  </a:cubicBezTo>
                  <a:cubicBezTo>
                    <a:pt x="282" y="5006"/>
                    <a:pt x="282" y="5007"/>
                    <a:pt x="283" y="5007"/>
                  </a:cubicBezTo>
                  <a:cubicBezTo>
                    <a:pt x="282" y="5009"/>
                    <a:pt x="281" y="5010"/>
                    <a:pt x="280" y="5011"/>
                  </a:cubicBezTo>
                  <a:cubicBezTo>
                    <a:pt x="279" y="5013"/>
                    <a:pt x="278" y="5014"/>
                    <a:pt x="277" y="5015"/>
                  </a:cubicBezTo>
                  <a:cubicBezTo>
                    <a:pt x="272" y="5026"/>
                    <a:pt x="269" y="5037"/>
                    <a:pt x="269" y="5048"/>
                  </a:cubicBezTo>
                  <a:cubicBezTo>
                    <a:pt x="274" y="5048"/>
                    <a:pt x="274" y="5048"/>
                    <a:pt x="274" y="5048"/>
                  </a:cubicBezTo>
                  <a:cubicBezTo>
                    <a:pt x="278" y="5048"/>
                    <a:pt x="278" y="5048"/>
                    <a:pt x="278" y="5048"/>
                  </a:cubicBezTo>
                  <a:cubicBezTo>
                    <a:pt x="283" y="5048"/>
                    <a:pt x="283" y="5048"/>
                    <a:pt x="283" y="5048"/>
                  </a:cubicBezTo>
                  <a:cubicBezTo>
                    <a:pt x="283" y="5042"/>
                    <a:pt x="285" y="5034"/>
                    <a:pt x="287" y="5028"/>
                  </a:cubicBezTo>
                  <a:cubicBezTo>
                    <a:pt x="288" y="5027"/>
                    <a:pt x="289" y="5025"/>
                    <a:pt x="290" y="5023"/>
                  </a:cubicBezTo>
                  <a:cubicBezTo>
                    <a:pt x="291" y="5022"/>
                    <a:pt x="292" y="5020"/>
                    <a:pt x="293" y="5019"/>
                  </a:cubicBezTo>
                  <a:cubicBezTo>
                    <a:pt x="294" y="5018"/>
                    <a:pt x="295" y="5015"/>
                    <a:pt x="296" y="5014"/>
                  </a:cubicBezTo>
                  <a:cubicBezTo>
                    <a:pt x="297" y="5013"/>
                    <a:pt x="298" y="5012"/>
                    <a:pt x="300" y="5010"/>
                  </a:cubicBezTo>
                  <a:cubicBezTo>
                    <a:pt x="301" y="5009"/>
                    <a:pt x="302" y="5008"/>
                    <a:pt x="303" y="5007"/>
                  </a:cubicBezTo>
                  <a:cubicBezTo>
                    <a:pt x="304" y="5007"/>
                    <a:pt x="304" y="5006"/>
                    <a:pt x="305" y="5006"/>
                  </a:cubicBezTo>
                  <a:cubicBezTo>
                    <a:pt x="584" y="4779"/>
                    <a:pt x="584" y="4779"/>
                    <a:pt x="584" y="4779"/>
                  </a:cubicBezTo>
                  <a:cubicBezTo>
                    <a:pt x="585" y="4779"/>
                    <a:pt x="585" y="4778"/>
                    <a:pt x="586" y="4778"/>
                  </a:cubicBezTo>
                  <a:cubicBezTo>
                    <a:pt x="587" y="4777"/>
                    <a:pt x="588" y="4775"/>
                    <a:pt x="590" y="4773"/>
                  </a:cubicBezTo>
                  <a:cubicBezTo>
                    <a:pt x="591" y="4772"/>
                    <a:pt x="592" y="4771"/>
                    <a:pt x="593" y="4770"/>
                  </a:cubicBezTo>
                  <a:cubicBezTo>
                    <a:pt x="594" y="4769"/>
                    <a:pt x="595" y="4767"/>
                    <a:pt x="596" y="4766"/>
                  </a:cubicBezTo>
                  <a:cubicBezTo>
                    <a:pt x="597" y="4765"/>
                    <a:pt x="598" y="4763"/>
                    <a:pt x="599" y="4762"/>
                  </a:cubicBezTo>
                  <a:cubicBezTo>
                    <a:pt x="600" y="4760"/>
                    <a:pt x="601" y="4759"/>
                    <a:pt x="602" y="4757"/>
                  </a:cubicBezTo>
                  <a:cubicBezTo>
                    <a:pt x="606" y="4749"/>
                    <a:pt x="608" y="4741"/>
                    <a:pt x="608" y="47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4" name="Freeform 141"/>
            <p:cNvSpPr>
              <a:spLocks/>
            </p:cNvSpPr>
            <p:nvPr/>
          </p:nvSpPr>
          <p:spPr bwMode="auto">
            <a:xfrm>
              <a:off x="2444750" y="1674813"/>
              <a:ext cx="3252788" cy="3214687"/>
            </a:xfrm>
            <a:custGeom>
              <a:avLst/>
              <a:gdLst>
                <a:gd name="T0" fmla="*/ 589 w 5113"/>
                <a:gd name="T1" fmla="*/ 4746 h 5048"/>
                <a:gd name="T2" fmla="*/ 599 w 5113"/>
                <a:gd name="T3" fmla="*/ 4694 h 5048"/>
                <a:gd name="T4" fmla="*/ 898 w 5113"/>
                <a:gd name="T5" fmla="*/ 4398 h 5048"/>
                <a:gd name="T6" fmla="*/ 887 w 5113"/>
                <a:gd name="T7" fmla="*/ 4397 h 5048"/>
                <a:gd name="T8" fmla="*/ 1193 w 5113"/>
                <a:gd name="T9" fmla="*/ 4139 h 5048"/>
                <a:gd name="T10" fmla="*/ 1187 w 5113"/>
                <a:gd name="T11" fmla="*/ 4121 h 5048"/>
                <a:gd name="T12" fmla="*/ 1493 w 5113"/>
                <a:gd name="T13" fmla="*/ 3824 h 5048"/>
                <a:gd name="T14" fmla="*/ 1487 w 5113"/>
                <a:gd name="T15" fmla="*/ 3806 h 5048"/>
                <a:gd name="T16" fmla="*/ 1794 w 5113"/>
                <a:gd name="T17" fmla="*/ 3508 h 5048"/>
                <a:gd name="T18" fmla="*/ 1788 w 5113"/>
                <a:gd name="T19" fmla="*/ 3490 h 5048"/>
                <a:gd name="T20" fmla="*/ 2094 w 5113"/>
                <a:gd name="T21" fmla="*/ 3193 h 5048"/>
                <a:gd name="T22" fmla="*/ 2088 w 5113"/>
                <a:gd name="T23" fmla="*/ 3175 h 5048"/>
                <a:gd name="T24" fmla="*/ 2395 w 5113"/>
                <a:gd name="T25" fmla="*/ 2877 h 5048"/>
                <a:gd name="T26" fmla="*/ 2389 w 5113"/>
                <a:gd name="T27" fmla="*/ 2859 h 5048"/>
                <a:gd name="T28" fmla="*/ 2695 w 5113"/>
                <a:gd name="T29" fmla="*/ 2562 h 5048"/>
                <a:gd name="T30" fmla="*/ 2690 w 5113"/>
                <a:gd name="T31" fmla="*/ 2543 h 5048"/>
                <a:gd name="T32" fmla="*/ 2785 w 5113"/>
                <a:gd name="T33" fmla="*/ 2419 h 5048"/>
                <a:gd name="T34" fmla="*/ 3000 w 5113"/>
                <a:gd name="T35" fmla="*/ 2192 h 5048"/>
                <a:gd name="T36" fmla="*/ 2990 w 5113"/>
                <a:gd name="T37" fmla="*/ 2189 h 5048"/>
                <a:gd name="T38" fmla="*/ 3299 w 5113"/>
                <a:gd name="T39" fmla="*/ 1926 h 5048"/>
                <a:gd name="T40" fmla="*/ 3294 w 5113"/>
                <a:gd name="T41" fmla="*/ 1907 h 5048"/>
                <a:gd name="T42" fmla="*/ 3307 w 5113"/>
                <a:gd name="T43" fmla="*/ 1851 h 5048"/>
                <a:gd name="T44" fmla="*/ 3603 w 5113"/>
                <a:gd name="T45" fmla="*/ 1557 h 5048"/>
                <a:gd name="T46" fmla="*/ 3604 w 5113"/>
                <a:gd name="T47" fmla="*/ 1539 h 5048"/>
                <a:gd name="T48" fmla="*/ 3906 w 5113"/>
                <a:gd name="T49" fmla="*/ 1286 h 5048"/>
                <a:gd name="T50" fmla="*/ 3894 w 5113"/>
                <a:gd name="T51" fmla="*/ 1237 h 5048"/>
                <a:gd name="T52" fmla="*/ 4206 w 5113"/>
                <a:gd name="T53" fmla="*/ 970 h 5048"/>
                <a:gd name="T54" fmla="*/ 4194 w 5113"/>
                <a:gd name="T55" fmla="*/ 921 h 5048"/>
                <a:gd name="T56" fmla="*/ 4506 w 5113"/>
                <a:gd name="T57" fmla="*/ 655 h 5048"/>
                <a:gd name="T58" fmla="*/ 4494 w 5113"/>
                <a:gd name="T59" fmla="*/ 606 h 5048"/>
                <a:gd name="T60" fmla="*/ 4807 w 5113"/>
                <a:gd name="T61" fmla="*/ 340 h 5048"/>
                <a:gd name="T62" fmla="*/ 4795 w 5113"/>
                <a:gd name="T63" fmla="*/ 290 h 5048"/>
                <a:gd name="T64" fmla="*/ 5107 w 5113"/>
                <a:gd name="T65" fmla="*/ 24 h 5048"/>
                <a:gd name="T66" fmla="*/ 5075 w 5113"/>
                <a:gd name="T67" fmla="*/ 0 h 5048"/>
                <a:gd name="T68" fmla="*/ 4787 w 5113"/>
                <a:gd name="T69" fmla="*/ 274 h 5048"/>
                <a:gd name="T70" fmla="*/ 4216 w 5113"/>
                <a:gd name="T71" fmla="*/ 349 h 5048"/>
                <a:gd name="T72" fmla="*/ 4486 w 5113"/>
                <a:gd name="T73" fmla="*/ 594 h 5048"/>
                <a:gd name="T74" fmla="*/ 3914 w 5113"/>
                <a:gd name="T75" fmla="*/ 664 h 5048"/>
                <a:gd name="T76" fmla="*/ 4174 w 5113"/>
                <a:gd name="T77" fmla="*/ 946 h 5048"/>
                <a:gd name="T78" fmla="*/ 3606 w 5113"/>
                <a:gd name="T79" fmla="*/ 992 h 5048"/>
                <a:gd name="T80" fmla="*/ 3597 w 5113"/>
                <a:gd name="T81" fmla="*/ 1525 h 5048"/>
                <a:gd name="T82" fmla="*/ 3587 w 5113"/>
                <a:gd name="T83" fmla="*/ 1537 h 5048"/>
                <a:gd name="T84" fmla="*/ 3012 w 5113"/>
                <a:gd name="T85" fmla="*/ 1611 h 5048"/>
                <a:gd name="T86" fmla="*/ 3281 w 5113"/>
                <a:gd name="T87" fmla="*/ 1926 h 5048"/>
                <a:gd name="T88" fmla="*/ 2986 w 5113"/>
                <a:gd name="T89" fmla="*/ 2168 h 5048"/>
                <a:gd name="T90" fmla="*/ 2411 w 5113"/>
                <a:gd name="T91" fmla="*/ 2241 h 5048"/>
                <a:gd name="T92" fmla="*/ 2671 w 5113"/>
                <a:gd name="T93" fmla="*/ 2524 h 5048"/>
                <a:gd name="T94" fmla="*/ 2383 w 5113"/>
                <a:gd name="T95" fmla="*/ 2798 h 5048"/>
                <a:gd name="T96" fmla="*/ 1812 w 5113"/>
                <a:gd name="T97" fmla="*/ 2873 h 5048"/>
                <a:gd name="T98" fmla="*/ 2082 w 5113"/>
                <a:gd name="T99" fmla="*/ 3119 h 5048"/>
                <a:gd name="T100" fmla="*/ 1510 w 5113"/>
                <a:gd name="T101" fmla="*/ 3188 h 5048"/>
                <a:gd name="T102" fmla="*/ 1770 w 5113"/>
                <a:gd name="T103" fmla="*/ 3470 h 5048"/>
                <a:gd name="T104" fmla="*/ 1202 w 5113"/>
                <a:gd name="T105" fmla="*/ 3517 h 5048"/>
                <a:gd name="T106" fmla="*/ 1193 w 5113"/>
                <a:gd name="T107" fmla="*/ 4050 h 5048"/>
                <a:gd name="T108" fmla="*/ 1183 w 5113"/>
                <a:gd name="T109" fmla="*/ 4061 h 5048"/>
                <a:gd name="T110" fmla="*/ 609 w 5113"/>
                <a:gd name="T111" fmla="*/ 4135 h 5048"/>
                <a:gd name="T112" fmla="*/ 877 w 5113"/>
                <a:gd name="T113" fmla="*/ 4450 h 5048"/>
                <a:gd name="T114" fmla="*/ 583 w 5113"/>
                <a:gd name="T115" fmla="*/ 4692 h 5048"/>
                <a:gd name="T116" fmla="*/ 9 w 5113"/>
                <a:gd name="T117" fmla="*/ 4766 h 5048"/>
                <a:gd name="T118" fmla="*/ 273 w 5113"/>
                <a:gd name="T119" fmla="*/ 5048 h 5048"/>
                <a:gd name="T120" fmla="*/ 585 w 5113"/>
                <a:gd name="T121" fmla="*/ 4778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13" h="5048">
                  <a:moveTo>
                    <a:pt x="606" y="4745"/>
                  </a:moveTo>
                  <a:cubicBezTo>
                    <a:pt x="607" y="4741"/>
                    <a:pt x="607" y="4737"/>
                    <a:pt x="607" y="4733"/>
                  </a:cubicBezTo>
                  <a:cubicBezTo>
                    <a:pt x="607" y="4724"/>
                    <a:pt x="605" y="4716"/>
                    <a:pt x="601" y="4709"/>
                  </a:cubicBezTo>
                  <a:cubicBezTo>
                    <a:pt x="600" y="4710"/>
                    <a:pt x="598" y="4712"/>
                    <a:pt x="598" y="4713"/>
                  </a:cubicBezTo>
                  <a:cubicBezTo>
                    <a:pt x="597" y="4714"/>
                    <a:pt x="597" y="4715"/>
                    <a:pt x="596" y="4716"/>
                  </a:cubicBezTo>
                  <a:cubicBezTo>
                    <a:pt x="596" y="4717"/>
                    <a:pt x="595" y="4718"/>
                    <a:pt x="595" y="4719"/>
                  </a:cubicBezTo>
                  <a:cubicBezTo>
                    <a:pt x="595" y="4719"/>
                    <a:pt x="595" y="4719"/>
                    <a:pt x="595" y="4719"/>
                  </a:cubicBezTo>
                  <a:cubicBezTo>
                    <a:pt x="595" y="4719"/>
                    <a:pt x="595" y="4719"/>
                    <a:pt x="595" y="4719"/>
                  </a:cubicBezTo>
                  <a:cubicBezTo>
                    <a:pt x="594" y="4721"/>
                    <a:pt x="594" y="4723"/>
                    <a:pt x="593" y="4726"/>
                  </a:cubicBezTo>
                  <a:cubicBezTo>
                    <a:pt x="593" y="4728"/>
                    <a:pt x="592" y="4730"/>
                    <a:pt x="592" y="4732"/>
                  </a:cubicBezTo>
                  <a:cubicBezTo>
                    <a:pt x="592" y="4734"/>
                    <a:pt x="592" y="4737"/>
                    <a:pt x="592" y="4739"/>
                  </a:cubicBezTo>
                  <a:cubicBezTo>
                    <a:pt x="591" y="4742"/>
                    <a:pt x="590" y="4744"/>
                    <a:pt x="589" y="4746"/>
                  </a:cubicBezTo>
                  <a:cubicBezTo>
                    <a:pt x="589" y="4747"/>
                    <a:pt x="589" y="4748"/>
                    <a:pt x="589" y="4749"/>
                  </a:cubicBezTo>
                  <a:cubicBezTo>
                    <a:pt x="588" y="4750"/>
                    <a:pt x="587" y="4752"/>
                    <a:pt x="586" y="4753"/>
                  </a:cubicBezTo>
                  <a:cubicBezTo>
                    <a:pt x="584" y="4746"/>
                    <a:pt x="582" y="4739"/>
                    <a:pt x="582" y="4733"/>
                  </a:cubicBezTo>
                  <a:cubicBezTo>
                    <a:pt x="582" y="4729"/>
                    <a:pt x="583" y="4726"/>
                    <a:pt x="584" y="4722"/>
                  </a:cubicBezTo>
                  <a:cubicBezTo>
                    <a:pt x="584" y="4722"/>
                    <a:pt x="584" y="4721"/>
                    <a:pt x="584" y="4721"/>
                  </a:cubicBezTo>
                  <a:cubicBezTo>
                    <a:pt x="585" y="4718"/>
                    <a:pt x="585" y="4715"/>
                    <a:pt x="586" y="4713"/>
                  </a:cubicBezTo>
                  <a:cubicBezTo>
                    <a:pt x="586" y="4713"/>
                    <a:pt x="586" y="4713"/>
                    <a:pt x="586" y="4713"/>
                  </a:cubicBezTo>
                  <a:cubicBezTo>
                    <a:pt x="586" y="4713"/>
                    <a:pt x="586" y="4712"/>
                    <a:pt x="586" y="4712"/>
                  </a:cubicBezTo>
                  <a:cubicBezTo>
                    <a:pt x="587" y="4711"/>
                    <a:pt x="588" y="4709"/>
                    <a:pt x="589" y="4707"/>
                  </a:cubicBezTo>
                  <a:cubicBezTo>
                    <a:pt x="590" y="4706"/>
                    <a:pt x="591" y="4704"/>
                    <a:pt x="592" y="4703"/>
                  </a:cubicBezTo>
                  <a:cubicBezTo>
                    <a:pt x="593" y="4702"/>
                    <a:pt x="594" y="4700"/>
                    <a:pt x="595" y="4699"/>
                  </a:cubicBezTo>
                  <a:cubicBezTo>
                    <a:pt x="596" y="4698"/>
                    <a:pt x="597" y="4696"/>
                    <a:pt x="599" y="4694"/>
                  </a:cubicBezTo>
                  <a:cubicBezTo>
                    <a:pt x="600" y="4693"/>
                    <a:pt x="601" y="4692"/>
                    <a:pt x="602" y="4691"/>
                  </a:cubicBezTo>
                  <a:cubicBezTo>
                    <a:pt x="603" y="4691"/>
                    <a:pt x="603" y="4690"/>
                    <a:pt x="604" y="4690"/>
                  </a:cubicBezTo>
                  <a:cubicBezTo>
                    <a:pt x="604" y="4690"/>
                    <a:pt x="604" y="4690"/>
                    <a:pt x="884" y="4463"/>
                  </a:cubicBezTo>
                  <a:cubicBezTo>
                    <a:pt x="885" y="4463"/>
                    <a:pt x="885" y="4462"/>
                    <a:pt x="886" y="4462"/>
                  </a:cubicBezTo>
                  <a:cubicBezTo>
                    <a:pt x="887" y="4461"/>
                    <a:pt x="888" y="4459"/>
                    <a:pt x="890" y="4457"/>
                  </a:cubicBezTo>
                  <a:cubicBezTo>
                    <a:pt x="891" y="4456"/>
                    <a:pt x="892" y="4455"/>
                    <a:pt x="893" y="4454"/>
                  </a:cubicBezTo>
                  <a:cubicBezTo>
                    <a:pt x="894" y="4453"/>
                    <a:pt x="895" y="4451"/>
                    <a:pt x="896" y="4450"/>
                  </a:cubicBezTo>
                  <a:cubicBezTo>
                    <a:pt x="897" y="4449"/>
                    <a:pt x="897" y="4447"/>
                    <a:pt x="898" y="4446"/>
                  </a:cubicBezTo>
                  <a:cubicBezTo>
                    <a:pt x="899" y="4444"/>
                    <a:pt x="900" y="4443"/>
                    <a:pt x="901" y="4441"/>
                  </a:cubicBezTo>
                  <a:cubicBezTo>
                    <a:pt x="905" y="4434"/>
                    <a:pt x="907" y="4426"/>
                    <a:pt x="907" y="4418"/>
                  </a:cubicBezTo>
                  <a:cubicBezTo>
                    <a:pt x="907" y="4410"/>
                    <a:pt x="905" y="4401"/>
                    <a:pt x="901" y="4394"/>
                  </a:cubicBezTo>
                  <a:cubicBezTo>
                    <a:pt x="900" y="4395"/>
                    <a:pt x="898" y="4397"/>
                    <a:pt x="898" y="4398"/>
                  </a:cubicBezTo>
                  <a:cubicBezTo>
                    <a:pt x="897" y="4400"/>
                    <a:pt x="896" y="4402"/>
                    <a:pt x="896" y="4404"/>
                  </a:cubicBezTo>
                  <a:cubicBezTo>
                    <a:pt x="894" y="4408"/>
                    <a:pt x="893" y="4414"/>
                    <a:pt x="893" y="4418"/>
                  </a:cubicBezTo>
                  <a:cubicBezTo>
                    <a:pt x="893" y="4417"/>
                    <a:pt x="893" y="4417"/>
                    <a:pt x="893" y="4417"/>
                  </a:cubicBezTo>
                  <a:cubicBezTo>
                    <a:pt x="893" y="4419"/>
                    <a:pt x="892" y="4420"/>
                    <a:pt x="892" y="4422"/>
                  </a:cubicBezTo>
                  <a:cubicBezTo>
                    <a:pt x="892" y="4423"/>
                    <a:pt x="892" y="4423"/>
                    <a:pt x="892" y="4424"/>
                  </a:cubicBezTo>
                  <a:cubicBezTo>
                    <a:pt x="892" y="4424"/>
                    <a:pt x="892" y="4425"/>
                    <a:pt x="892" y="4425"/>
                  </a:cubicBezTo>
                  <a:cubicBezTo>
                    <a:pt x="891" y="4427"/>
                    <a:pt x="891" y="4429"/>
                    <a:pt x="890" y="4431"/>
                  </a:cubicBezTo>
                  <a:cubicBezTo>
                    <a:pt x="890" y="4433"/>
                    <a:pt x="889" y="4435"/>
                    <a:pt x="887" y="4437"/>
                  </a:cubicBezTo>
                  <a:cubicBezTo>
                    <a:pt x="887" y="4437"/>
                    <a:pt x="887" y="4437"/>
                    <a:pt x="887" y="4437"/>
                  </a:cubicBezTo>
                  <a:cubicBezTo>
                    <a:pt x="887" y="4437"/>
                    <a:pt x="887" y="4437"/>
                    <a:pt x="887" y="4437"/>
                  </a:cubicBezTo>
                  <a:cubicBezTo>
                    <a:pt x="885" y="4431"/>
                    <a:pt x="883" y="4424"/>
                    <a:pt x="883" y="4417"/>
                  </a:cubicBezTo>
                  <a:cubicBezTo>
                    <a:pt x="883" y="4411"/>
                    <a:pt x="885" y="4404"/>
                    <a:pt x="887" y="4397"/>
                  </a:cubicBezTo>
                  <a:cubicBezTo>
                    <a:pt x="887" y="4397"/>
                    <a:pt x="887" y="4397"/>
                    <a:pt x="887" y="4397"/>
                  </a:cubicBezTo>
                  <a:cubicBezTo>
                    <a:pt x="887" y="4397"/>
                    <a:pt x="887" y="4397"/>
                    <a:pt x="887" y="4397"/>
                  </a:cubicBezTo>
                  <a:cubicBezTo>
                    <a:pt x="888" y="4396"/>
                    <a:pt x="889" y="4393"/>
                    <a:pt x="890" y="4391"/>
                  </a:cubicBezTo>
                  <a:cubicBezTo>
                    <a:pt x="891" y="4390"/>
                    <a:pt x="892" y="4388"/>
                    <a:pt x="893" y="4387"/>
                  </a:cubicBezTo>
                  <a:cubicBezTo>
                    <a:pt x="894" y="4386"/>
                    <a:pt x="895" y="4384"/>
                    <a:pt x="896" y="4383"/>
                  </a:cubicBezTo>
                  <a:cubicBezTo>
                    <a:pt x="897" y="4382"/>
                    <a:pt x="898" y="4381"/>
                    <a:pt x="900" y="4379"/>
                  </a:cubicBezTo>
                  <a:cubicBezTo>
                    <a:pt x="901" y="4378"/>
                    <a:pt x="902" y="4377"/>
                    <a:pt x="903" y="4375"/>
                  </a:cubicBezTo>
                  <a:cubicBezTo>
                    <a:pt x="904" y="4375"/>
                    <a:pt x="904" y="4374"/>
                    <a:pt x="905" y="4374"/>
                  </a:cubicBezTo>
                  <a:cubicBezTo>
                    <a:pt x="1184" y="4147"/>
                    <a:pt x="1184" y="4147"/>
                    <a:pt x="1184" y="4147"/>
                  </a:cubicBezTo>
                  <a:cubicBezTo>
                    <a:pt x="1185" y="4147"/>
                    <a:pt x="1185" y="4146"/>
                    <a:pt x="1186" y="4146"/>
                  </a:cubicBezTo>
                  <a:cubicBezTo>
                    <a:pt x="1187" y="4145"/>
                    <a:pt x="1188" y="4143"/>
                    <a:pt x="1190" y="4142"/>
                  </a:cubicBezTo>
                  <a:cubicBezTo>
                    <a:pt x="1191" y="4141"/>
                    <a:pt x="1192" y="4140"/>
                    <a:pt x="1193" y="4139"/>
                  </a:cubicBezTo>
                  <a:cubicBezTo>
                    <a:pt x="1194" y="4138"/>
                    <a:pt x="1195" y="4136"/>
                    <a:pt x="1196" y="4135"/>
                  </a:cubicBezTo>
                  <a:cubicBezTo>
                    <a:pt x="1197" y="4134"/>
                    <a:pt x="1198" y="4132"/>
                    <a:pt x="1199" y="4130"/>
                  </a:cubicBezTo>
                  <a:cubicBezTo>
                    <a:pt x="1200" y="4128"/>
                    <a:pt x="1201" y="4127"/>
                    <a:pt x="1202" y="4125"/>
                  </a:cubicBezTo>
                  <a:cubicBezTo>
                    <a:pt x="1206" y="4118"/>
                    <a:pt x="1208" y="4109"/>
                    <a:pt x="1208" y="4101"/>
                  </a:cubicBezTo>
                  <a:cubicBezTo>
                    <a:pt x="1208" y="4093"/>
                    <a:pt x="1206" y="4084"/>
                    <a:pt x="1202" y="4077"/>
                  </a:cubicBezTo>
                  <a:cubicBezTo>
                    <a:pt x="1201" y="4078"/>
                    <a:pt x="1199" y="4080"/>
                    <a:pt x="1199" y="4081"/>
                  </a:cubicBezTo>
                  <a:cubicBezTo>
                    <a:pt x="1197" y="4083"/>
                    <a:pt x="1196" y="4085"/>
                    <a:pt x="1196" y="4088"/>
                  </a:cubicBezTo>
                  <a:cubicBezTo>
                    <a:pt x="1194" y="4092"/>
                    <a:pt x="1193" y="4097"/>
                    <a:pt x="1193" y="4101"/>
                  </a:cubicBezTo>
                  <a:cubicBezTo>
                    <a:pt x="1193" y="4105"/>
                    <a:pt x="1192" y="4111"/>
                    <a:pt x="1190" y="4115"/>
                  </a:cubicBezTo>
                  <a:cubicBezTo>
                    <a:pt x="1190" y="4117"/>
                    <a:pt x="1189" y="4119"/>
                    <a:pt x="1187" y="4121"/>
                  </a:cubicBezTo>
                  <a:cubicBezTo>
                    <a:pt x="1187" y="4121"/>
                    <a:pt x="1187" y="4121"/>
                    <a:pt x="1187" y="4121"/>
                  </a:cubicBezTo>
                  <a:cubicBezTo>
                    <a:pt x="1187" y="4121"/>
                    <a:pt x="1187" y="4121"/>
                    <a:pt x="1187" y="4121"/>
                  </a:cubicBezTo>
                  <a:cubicBezTo>
                    <a:pt x="1185" y="4115"/>
                    <a:pt x="1183" y="4107"/>
                    <a:pt x="1183" y="4101"/>
                  </a:cubicBezTo>
                  <a:cubicBezTo>
                    <a:pt x="1183" y="4095"/>
                    <a:pt x="1185" y="4087"/>
                    <a:pt x="1187" y="4081"/>
                  </a:cubicBezTo>
                  <a:cubicBezTo>
                    <a:pt x="1188" y="4080"/>
                    <a:pt x="1189" y="4078"/>
                    <a:pt x="1190" y="4076"/>
                  </a:cubicBezTo>
                  <a:cubicBezTo>
                    <a:pt x="1191" y="4075"/>
                    <a:pt x="1192" y="4073"/>
                    <a:pt x="1193" y="4072"/>
                  </a:cubicBezTo>
                  <a:cubicBezTo>
                    <a:pt x="1194" y="4071"/>
                    <a:pt x="1195" y="4068"/>
                    <a:pt x="1196" y="4067"/>
                  </a:cubicBezTo>
                  <a:cubicBezTo>
                    <a:pt x="1197" y="4066"/>
                    <a:pt x="1198" y="4065"/>
                    <a:pt x="1200" y="4063"/>
                  </a:cubicBezTo>
                  <a:cubicBezTo>
                    <a:pt x="1201" y="4062"/>
                    <a:pt x="1202" y="4061"/>
                    <a:pt x="1203" y="4060"/>
                  </a:cubicBezTo>
                  <a:cubicBezTo>
                    <a:pt x="1204" y="4060"/>
                    <a:pt x="1204" y="4059"/>
                    <a:pt x="1205" y="4059"/>
                  </a:cubicBezTo>
                  <a:cubicBezTo>
                    <a:pt x="1484" y="3832"/>
                    <a:pt x="1484" y="3832"/>
                    <a:pt x="1484" y="3832"/>
                  </a:cubicBezTo>
                  <a:cubicBezTo>
                    <a:pt x="1485" y="3832"/>
                    <a:pt x="1485" y="3831"/>
                    <a:pt x="1486" y="3831"/>
                  </a:cubicBezTo>
                  <a:cubicBezTo>
                    <a:pt x="1487" y="3830"/>
                    <a:pt x="1488" y="3828"/>
                    <a:pt x="1490" y="3827"/>
                  </a:cubicBezTo>
                  <a:cubicBezTo>
                    <a:pt x="1491" y="3826"/>
                    <a:pt x="1492" y="3825"/>
                    <a:pt x="1493" y="3824"/>
                  </a:cubicBezTo>
                  <a:cubicBezTo>
                    <a:pt x="1494" y="3822"/>
                    <a:pt x="1495" y="3820"/>
                    <a:pt x="1496" y="3819"/>
                  </a:cubicBezTo>
                  <a:cubicBezTo>
                    <a:pt x="1497" y="3818"/>
                    <a:pt x="1498" y="3816"/>
                    <a:pt x="1499" y="3815"/>
                  </a:cubicBezTo>
                  <a:cubicBezTo>
                    <a:pt x="1500" y="3813"/>
                    <a:pt x="1501" y="3812"/>
                    <a:pt x="1502" y="3810"/>
                  </a:cubicBezTo>
                  <a:cubicBezTo>
                    <a:pt x="1506" y="3802"/>
                    <a:pt x="1508" y="3794"/>
                    <a:pt x="1508" y="3786"/>
                  </a:cubicBezTo>
                  <a:cubicBezTo>
                    <a:pt x="1508" y="3777"/>
                    <a:pt x="1507" y="3769"/>
                    <a:pt x="1503" y="3762"/>
                  </a:cubicBezTo>
                  <a:cubicBezTo>
                    <a:pt x="1502" y="3763"/>
                    <a:pt x="1500" y="3765"/>
                    <a:pt x="1500" y="3766"/>
                  </a:cubicBezTo>
                  <a:cubicBezTo>
                    <a:pt x="1498" y="3768"/>
                    <a:pt x="1497" y="3770"/>
                    <a:pt x="1497" y="3772"/>
                  </a:cubicBezTo>
                  <a:cubicBezTo>
                    <a:pt x="1495" y="3776"/>
                    <a:pt x="1494" y="3782"/>
                    <a:pt x="1494" y="3786"/>
                  </a:cubicBezTo>
                  <a:cubicBezTo>
                    <a:pt x="1494" y="3790"/>
                    <a:pt x="1493" y="3795"/>
                    <a:pt x="1491" y="3799"/>
                  </a:cubicBezTo>
                  <a:cubicBezTo>
                    <a:pt x="1491" y="3802"/>
                    <a:pt x="1490" y="3804"/>
                    <a:pt x="1488" y="3806"/>
                  </a:cubicBezTo>
                  <a:cubicBezTo>
                    <a:pt x="1488" y="3806"/>
                    <a:pt x="1488" y="3805"/>
                    <a:pt x="1488" y="3805"/>
                  </a:cubicBezTo>
                  <a:cubicBezTo>
                    <a:pt x="1488" y="3805"/>
                    <a:pt x="1488" y="3806"/>
                    <a:pt x="1487" y="3806"/>
                  </a:cubicBezTo>
                  <a:cubicBezTo>
                    <a:pt x="1485" y="3799"/>
                    <a:pt x="1483" y="3792"/>
                    <a:pt x="1483" y="3786"/>
                  </a:cubicBezTo>
                  <a:cubicBezTo>
                    <a:pt x="1483" y="3779"/>
                    <a:pt x="1485" y="3772"/>
                    <a:pt x="1487" y="3766"/>
                  </a:cubicBezTo>
                  <a:cubicBezTo>
                    <a:pt x="1488" y="3765"/>
                    <a:pt x="1489" y="3763"/>
                    <a:pt x="1490" y="3760"/>
                  </a:cubicBezTo>
                  <a:cubicBezTo>
                    <a:pt x="1491" y="3759"/>
                    <a:pt x="1492" y="3757"/>
                    <a:pt x="1493" y="3756"/>
                  </a:cubicBezTo>
                  <a:cubicBezTo>
                    <a:pt x="1494" y="3755"/>
                    <a:pt x="1495" y="3753"/>
                    <a:pt x="1496" y="3752"/>
                  </a:cubicBezTo>
                  <a:cubicBezTo>
                    <a:pt x="1497" y="3751"/>
                    <a:pt x="1498" y="3750"/>
                    <a:pt x="1500" y="3748"/>
                  </a:cubicBezTo>
                  <a:cubicBezTo>
                    <a:pt x="1501" y="3747"/>
                    <a:pt x="1502" y="3746"/>
                    <a:pt x="1503" y="3745"/>
                  </a:cubicBezTo>
                  <a:cubicBezTo>
                    <a:pt x="1504" y="3745"/>
                    <a:pt x="1504" y="3744"/>
                    <a:pt x="1505" y="3744"/>
                  </a:cubicBezTo>
                  <a:cubicBezTo>
                    <a:pt x="1785" y="3517"/>
                    <a:pt x="1785" y="3517"/>
                    <a:pt x="1785" y="3517"/>
                  </a:cubicBezTo>
                  <a:cubicBezTo>
                    <a:pt x="1786" y="3517"/>
                    <a:pt x="1786" y="3515"/>
                    <a:pt x="1787" y="3515"/>
                  </a:cubicBezTo>
                  <a:cubicBezTo>
                    <a:pt x="1788" y="3514"/>
                    <a:pt x="1789" y="3512"/>
                    <a:pt x="1791" y="3511"/>
                  </a:cubicBezTo>
                  <a:cubicBezTo>
                    <a:pt x="1792" y="3510"/>
                    <a:pt x="1793" y="3509"/>
                    <a:pt x="1794" y="3508"/>
                  </a:cubicBezTo>
                  <a:cubicBezTo>
                    <a:pt x="1795" y="3507"/>
                    <a:pt x="1796" y="3505"/>
                    <a:pt x="1797" y="3504"/>
                  </a:cubicBezTo>
                  <a:cubicBezTo>
                    <a:pt x="1798" y="3503"/>
                    <a:pt x="1799" y="3501"/>
                    <a:pt x="1800" y="3500"/>
                  </a:cubicBezTo>
                  <a:cubicBezTo>
                    <a:pt x="1801" y="3498"/>
                    <a:pt x="1802" y="3497"/>
                    <a:pt x="1803" y="3494"/>
                  </a:cubicBezTo>
                  <a:cubicBezTo>
                    <a:pt x="1807" y="3487"/>
                    <a:pt x="1809" y="3479"/>
                    <a:pt x="1809" y="3470"/>
                  </a:cubicBezTo>
                  <a:cubicBezTo>
                    <a:pt x="1809" y="3462"/>
                    <a:pt x="1807" y="3454"/>
                    <a:pt x="1803" y="3447"/>
                  </a:cubicBezTo>
                  <a:cubicBezTo>
                    <a:pt x="1802" y="3448"/>
                    <a:pt x="1800" y="3449"/>
                    <a:pt x="1800" y="3450"/>
                  </a:cubicBezTo>
                  <a:cubicBezTo>
                    <a:pt x="1798" y="3452"/>
                    <a:pt x="1797" y="3455"/>
                    <a:pt x="1797" y="3457"/>
                  </a:cubicBezTo>
                  <a:cubicBezTo>
                    <a:pt x="1795" y="3461"/>
                    <a:pt x="1794" y="3466"/>
                    <a:pt x="1794" y="3470"/>
                  </a:cubicBezTo>
                  <a:cubicBezTo>
                    <a:pt x="1794" y="3475"/>
                    <a:pt x="1793" y="3480"/>
                    <a:pt x="1791" y="3484"/>
                  </a:cubicBezTo>
                  <a:cubicBezTo>
                    <a:pt x="1791" y="3486"/>
                    <a:pt x="1790" y="3488"/>
                    <a:pt x="1788" y="3490"/>
                  </a:cubicBezTo>
                  <a:cubicBezTo>
                    <a:pt x="1788" y="3490"/>
                    <a:pt x="1788" y="3490"/>
                    <a:pt x="1788" y="3490"/>
                  </a:cubicBezTo>
                  <a:cubicBezTo>
                    <a:pt x="1788" y="3490"/>
                    <a:pt x="1788" y="3490"/>
                    <a:pt x="1788" y="3490"/>
                  </a:cubicBezTo>
                  <a:cubicBezTo>
                    <a:pt x="1786" y="3484"/>
                    <a:pt x="1784" y="3477"/>
                    <a:pt x="1784" y="3470"/>
                  </a:cubicBezTo>
                  <a:cubicBezTo>
                    <a:pt x="1784" y="3464"/>
                    <a:pt x="1786" y="3457"/>
                    <a:pt x="1788" y="3450"/>
                  </a:cubicBezTo>
                  <a:cubicBezTo>
                    <a:pt x="1789" y="3449"/>
                    <a:pt x="1790" y="3447"/>
                    <a:pt x="1791" y="3445"/>
                  </a:cubicBezTo>
                  <a:cubicBezTo>
                    <a:pt x="1792" y="3444"/>
                    <a:pt x="1793" y="3442"/>
                    <a:pt x="1794" y="3441"/>
                  </a:cubicBezTo>
                  <a:cubicBezTo>
                    <a:pt x="1795" y="3440"/>
                    <a:pt x="1796" y="3438"/>
                    <a:pt x="1797" y="3437"/>
                  </a:cubicBezTo>
                  <a:cubicBezTo>
                    <a:pt x="1798" y="3436"/>
                    <a:pt x="1799" y="3434"/>
                    <a:pt x="1801" y="3432"/>
                  </a:cubicBezTo>
                  <a:cubicBezTo>
                    <a:pt x="1802" y="3431"/>
                    <a:pt x="1803" y="3430"/>
                    <a:pt x="1804" y="3429"/>
                  </a:cubicBezTo>
                  <a:cubicBezTo>
                    <a:pt x="1805" y="3429"/>
                    <a:pt x="1805" y="3428"/>
                    <a:pt x="1806" y="3428"/>
                  </a:cubicBezTo>
                  <a:cubicBezTo>
                    <a:pt x="2085" y="3201"/>
                    <a:pt x="2085" y="3201"/>
                    <a:pt x="2085" y="3201"/>
                  </a:cubicBezTo>
                  <a:cubicBezTo>
                    <a:pt x="2086" y="3201"/>
                    <a:pt x="2086" y="3200"/>
                    <a:pt x="2087" y="3200"/>
                  </a:cubicBezTo>
                  <a:cubicBezTo>
                    <a:pt x="2088" y="3199"/>
                    <a:pt x="2089" y="3197"/>
                    <a:pt x="2091" y="3196"/>
                  </a:cubicBezTo>
                  <a:cubicBezTo>
                    <a:pt x="2092" y="3195"/>
                    <a:pt x="2093" y="3194"/>
                    <a:pt x="2094" y="3193"/>
                  </a:cubicBezTo>
                  <a:cubicBezTo>
                    <a:pt x="2095" y="3192"/>
                    <a:pt x="2096" y="3190"/>
                    <a:pt x="2097" y="3188"/>
                  </a:cubicBezTo>
                  <a:cubicBezTo>
                    <a:pt x="2098" y="3187"/>
                    <a:pt x="2099" y="3185"/>
                    <a:pt x="2100" y="3184"/>
                  </a:cubicBezTo>
                  <a:cubicBezTo>
                    <a:pt x="2101" y="3182"/>
                    <a:pt x="2102" y="3181"/>
                    <a:pt x="2103" y="3179"/>
                  </a:cubicBezTo>
                  <a:cubicBezTo>
                    <a:pt x="2107" y="3172"/>
                    <a:pt x="2109" y="3163"/>
                    <a:pt x="2109" y="3155"/>
                  </a:cubicBezTo>
                  <a:cubicBezTo>
                    <a:pt x="2109" y="3147"/>
                    <a:pt x="2107" y="3138"/>
                    <a:pt x="2103" y="3131"/>
                  </a:cubicBezTo>
                  <a:cubicBezTo>
                    <a:pt x="2102" y="3132"/>
                    <a:pt x="2101" y="3134"/>
                    <a:pt x="2101" y="3135"/>
                  </a:cubicBezTo>
                  <a:cubicBezTo>
                    <a:pt x="2099" y="3137"/>
                    <a:pt x="2098" y="3139"/>
                    <a:pt x="2098" y="3141"/>
                  </a:cubicBezTo>
                  <a:cubicBezTo>
                    <a:pt x="2096" y="3145"/>
                    <a:pt x="2095" y="3151"/>
                    <a:pt x="2095" y="3155"/>
                  </a:cubicBezTo>
                  <a:cubicBezTo>
                    <a:pt x="2095" y="3159"/>
                    <a:pt x="2094" y="3164"/>
                    <a:pt x="2092" y="3169"/>
                  </a:cubicBezTo>
                  <a:cubicBezTo>
                    <a:pt x="2092" y="3171"/>
                    <a:pt x="2091" y="3173"/>
                    <a:pt x="2089" y="3175"/>
                  </a:cubicBezTo>
                  <a:cubicBezTo>
                    <a:pt x="2089" y="3175"/>
                    <a:pt x="2089" y="3174"/>
                    <a:pt x="2089" y="3174"/>
                  </a:cubicBezTo>
                  <a:cubicBezTo>
                    <a:pt x="2088" y="3174"/>
                    <a:pt x="2088" y="3175"/>
                    <a:pt x="2088" y="3175"/>
                  </a:cubicBezTo>
                  <a:cubicBezTo>
                    <a:pt x="2086" y="3168"/>
                    <a:pt x="2084" y="3161"/>
                    <a:pt x="2084" y="3155"/>
                  </a:cubicBezTo>
                  <a:cubicBezTo>
                    <a:pt x="2084" y="3149"/>
                    <a:pt x="2086" y="3141"/>
                    <a:pt x="2088" y="3135"/>
                  </a:cubicBezTo>
                  <a:cubicBezTo>
                    <a:pt x="2089" y="3134"/>
                    <a:pt x="2090" y="3132"/>
                    <a:pt x="2091" y="3130"/>
                  </a:cubicBezTo>
                  <a:cubicBezTo>
                    <a:pt x="2092" y="3129"/>
                    <a:pt x="2093" y="3126"/>
                    <a:pt x="2094" y="3125"/>
                  </a:cubicBezTo>
                  <a:cubicBezTo>
                    <a:pt x="2095" y="3124"/>
                    <a:pt x="2096" y="3122"/>
                    <a:pt x="2097" y="3121"/>
                  </a:cubicBezTo>
                  <a:cubicBezTo>
                    <a:pt x="2098" y="3120"/>
                    <a:pt x="2099" y="3119"/>
                    <a:pt x="2101" y="3117"/>
                  </a:cubicBezTo>
                  <a:cubicBezTo>
                    <a:pt x="2102" y="3116"/>
                    <a:pt x="2103" y="3115"/>
                    <a:pt x="2104" y="3114"/>
                  </a:cubicBezTo>
                  <a:cubicBezTo>
                    <a:pt x="2105" y="3114"/>
                    <a:pt x="2105" y="3113"/>
                    <a:pt x="2106" y="3113"/>
                  </a:cubicBezTo>
                  <a:cubicBezTo>
                    <a:pt x="2386" y="2886"/>
                    <a:pt x="2386" y="2886"/>
                    <a:pt x="2386" y="2886"/>
                  </a:cubicBezTo>
                  <a:cubicBezTo>
                    <a:pt x="2387" y="2886"/>
                    <a:pt x="2387" y="2885"/>
                    <a:pt x="2388" y="2885"/>
                  </a:cubicBezTo>
                  <a:cubicBezTo>
                    <a:pt x="2389" y="2884"/>
                    <a:pt x="2390" y="2881"/>
                    <a:pt x="2392" y="2880"/>
                  </a:cubicBezTo>
                  <a:cubicBezTo>
                    <a:pt x="2393" y="2879"/>
                    <a:pt x="2394" y="2878"/>
                    <a:pt x="2395" y="2877"/>
                  </a:cubicBezTo>
                  <a:cubicBezTo>
                    <a:pt x="2396" y="2876"/>
                    <a:pt x="2397" y="2874"/>
                    <a:pt x="2398" y="2873"/>
                  </a:cubicBezTo>
                  <a:cubicBezTo>
                    <a:pt x="2399" y="2872"/>
                    <a:pt x="2400" y="2870"/>
                    <a:pt x="2401" y="2869"/>
                  </a:cubicBezTo>
                  <a:cubicBezTo>
                    <a:pt x="2402" y="2867"/>
                    <a:pt x="2403" y="2866"/>
                    <a:pt x="2404" y="2864"/>
                  </a:cubicBezTo>
                  <a:cubicBezTo>
                    <a:pt x="2408" y="2856"/>
                    <a:pt x="2410" y="2848"/>
                    <a:pt x="2410" y="2839"/>
                  </a:cubicBezTo>
                  <a:cubicBezTo>
                    <a:pt x="2410" y="2831"/>
                    <a:pt x="2408" y="2823"/>
                    <a:pt x="2404" y="2816"/>
                  </a:cubicBezTo>
                  <a:cubicBezTo>
                    <a:pt x="2403" y="2817"/>
                    <a:pt x="2401" y="2819"/>
                    <a:pt x="2401" y="2819"/>
                  </a:cubicBezTo>
                  <a:cubicBezTo>
                    <a:pt x="2399" y="2822"/>
                    <a:pt x="2398" y="2824"/>
                    <a:pt x="2398" y="2826"/>
                  </a:cubicBezTo>
                  <a:cubicBezTo>
                    <a:pt x="2396" y="2830"/>
                    <a:pt x="2395" y="2835"/>
                    <a:pt x="2395" y="2839"/>
                  </a:cubicBezTo>
                  <a:cubicBezTo>
                    <a:pt x="2395" y="2844"/>
                    <a:pt x="2394" y="2849"/>
                    <a:pt x="2392" y="2853"/>
                  </a:cubicBezTo>
                  <a:cubicBezTo>
                    <a:pt x="2392" y="2855"/>
                    <a:pt x="2391" y="2857"/>
                    <a:pt x="2389" y="2859"/>
                  </a:cubicBezTo>
                  <a:cubicBezTo>
                    <a:pt x="2389" y="2859"/>
                    <a:pt x="2389" y="2859"/>
                    <a:pt x="2389" y="2859"/>
                  </a:cubicBezTo>
                  <a:cubicBezTo>
                    <a:pt x="2389" y="2859"/>
                    <a:pt x="2389" y="2859"/>
                    <a:pt x="2389" y="2859"/>
                  </a:cubicBezTo>
                  <a:cubicBezTo>
                    <a:pt x="2387" y="2853"/>
                    <a:pt x="2385" y="2846"/>
                    <a:pt x="2385" y="2839"/>
                  </a:cubicBezTo>
                  <a:cubicBezTo>
                    <a:pt x="2385" y="2833"/>
                    <a:pt x="2387" y="2826"/>
                    <a:pt x="2389" y="2819"/>
                  </a:cubicBezTo>
                  <a:cubicBezTo>
                    <a:pt x="2390" y="2818"/>
                    <a:pt x="2391" y="2816"/>
                    <a:pt x="2392" y="2814"/>
                  </a:cubicBezTo>
                  <a:cubicBezTo>
                    <a:pt x="2393" y="2813"/>
                    <a:pt x="2394" y="2811"/>
                    <a:pt x="2395" y="2810"/>
                  </a:cubicBezTo>
                  <a:cubicBezTo>
                    <a:pt x="2396" y="2809"/>
                    <a:pt x="2397" y="2807"/>
                    <a:pt x="2398" y="2806"/>
                  </a:cubicBezTo>
                  <a:cubicBezTo>
                    <a:pt x="2399" y="2805"/>
                    <a:pt x="2400" y="2804"/>
                    <a:pt x="2402" y="2802"/>
                  </a:cubicBezTo>
                  <a:cubicBezTo>
                    <a:pt x="2403" y="2801"/>
                    <a:pt x="2404" y="2799"/>
                    <a:pt x="2405" y="2798"/>
                  </a:cubicBezTo>
                  <a:cubicBezTo>
                    <a:pt x="2406" y="2798"/>
                    <a:pt x="2406" y="2797"/>
                    <a:pt x="2407" y="2797"/>
                  </a:cubicBezTo>
                  <a:cubicBezTo>
                    <a:pt x="2686" y="2570"/>
                    <a:pt x="2686" y="2570"/>
                    <a:pt x="2686" y="2570"/>
                  </a:cubicBezTo>
                  <a:cubicBezTo>
                    <a:pt x="2687" y="2570"/>
                    <a:pt x="2687" y="2569"/>
                    <a:pt x="2688" y="2569"/>
                  </a:cubicBezTo>
                  <a:cubicBezTo>
                    <a:pt x="2689" y="2568"/>
                    <a:pt x="2690" y="2566"/>
                    <a:pt x="2692" y="2565"/>
                  </a:cubicBezTo>
                  <a:cubicBezTo>
                    <a:pt x="2693" y="2564"/>
                    <a:pt x="2694" y="2563"/>
                    <a:pt x="2695" y="2562"/>
                  </a:cubicBezTo>
                  <a:cubicBezTo>
                    <a:pt x="2696" y="2561"/>
                    <a:pt x="2697" y="2559"/>
                    <a:pt x="2698" y="2558"/>
                  </a:cubicBezTo>
                  <a:cubicBezTo>
                    <a:pt x="2699" y="2557"/>
                    <a:pt x="2700" y="2555"/>
                    <a:pt x="2701" y="2553"/>
                  </a:cubicBezTo>
                  <a:cubicBezTo>
                    <a:pt x="2702" y="2551"/>
                    <a:pt x="2703" y="2550"/>
                    <a:pt x="2704" y="2548"/>
                  </a:cubicBezTo>
                  <a:cubicBezTo>
                    <a:pt x="2708" y="2541"/>
                    <a:pt x="2710" y="2532"/>
                    <a:pt x="2710" y="2524"/>
                  </a:cubicBezTo>
                  <a:cubicBezTo>
                    <a:pt x="2710" y="2524"/>
                    <a:pt x="2710" y="2524"/>
                    <a:pt x="2705" y="2524"/>
                  </a:cubicBezTo>
                  <a:cubicBezTo>
                    <a:pt x="2705" y="2524"/>
                    <a:pt x="2705" y="2524"/>
                    <a:pt x="2705" y="2524"/>
                  </a:cubicBezTo>
                  <a:cubicBezTo>
                    <a:pt x="2705" y="2524"/>
                    <a:pt x="2704" y="2524"/>
                    <a:pt x="2700" y="2524"/>
                  </a:cubicBezTo>
                  <a:cubicBezTo>
                    <a:pt x="2700" y="2524"/>
                    <a:pt x="2700" y="2524"/>
                    <a:pt x="2700" y="2524"/>
                  </a:cubicBezTo>
                  <a:cubicBezTo>
                    <a:pt x="2700" y="2524"/>
                    <a:pt x="2699" y="2524"/>
                    <a:pt x="2696" y="2524"/>
                  </a:cubicBezTo>
                  <a:cubicBezTo>
                    <a:pt x="2696" y="2524"/>
                    <a:pt x="2696" y="2524"/>
                    <a:pt x="2696" y="2524"/>
                  </a:cubicBezTo>
                  <a:cubicBezTo>
                    <a:pt x="2696" y="2528"/>
                    <a:pt x="2695" y="2533"/>
                    <a:pt x="2693" y="2537"/>
                  </a:cubicBezTo>
                  <a:cubicBezTo>
                    <a:pt x="2693" y="2539"/>
                    <a:pt x="2692" y="2541"/>
                    <a:pt x="2690" y="2543"/>
                  </a:cubicBezTo>
                  <a:cubicBezTo>
                    <a:pt x="2690" y="2543"/>
                    <a:pt x="2690" y="2543"/>
                    <a:pt x="2690" y="2543"/>
                  </a:cubicBezTo>
                  <a:cubicBezTo>
                    <a:pt x="2689" y="2543"/>
                    <a:pt x="2689" y="2544"/>
                    <a:pt x="2689" y="2544"/>
                  </a:cubicBezTo>
                  <a:cubicBezTo>
                    <a:pt x="2687" y="2538"/>
                    <a:pt x="2685" y="2530"/>
                    <a:pt x="2685" y="2524"/>
                  </a:cubicBezTo>
                  <a:cubicBezTo>
                    <a:pt x="2686" y="2524"/>
                    <a:pt x="2686" y="2524"/>
                    <a:pt x="2686" y="2524"/>
                  </a:cubicBezTo>
                  <a:cubicBezTo>
                    <a:pt x="2686" y="2518"/>
                    <a:pt x="2688" y="2510"/>
                    <a:pt x="2690" y="2504"/>
                  </a:cubicBezTo>
                  <a:cubicBezTo>
                    <a:pt x="2691" y="2503"/>
                    <a:pt x="2692" y="2501"/>
                    <a:pt x="2693" y="2499"/>
                  </a:cubicBezTo>
                  <a:cubicBezTo>
                    <a:pt x="2694" y="2498"/>
                    <a:pt x="2695" y="2496"/>
                    <a:pt x="2696" y="2495"/>
                  </a:cubicBezTo>
                  <a:cubicBezTo>
                    <a:pt x="2697" y="2494"/>
                    <a:pt x="2698" y="2491"/>
                    <a:pt x="2699" y="2490"/>
                  </a:cubicBezTo>
                  <a:cubicBezTo>
                    <a:pt x="2700" y="2489"/>
                    <a:pt x="2701" y="2488"/>
                    <a:pt x="2703" y="2486"/>
                  </a:cubicBezTo>
                  <a:cubicBezTo>
                    <a:pt x="2704" y="2485"/>
                    <a:pt x="2705" y="2484"/>
                    <a:pt x="2706" y="2483"/>
                  </a:cubicBezTo>
                  <a:cubicBezTo>
                    <a:pt x="2707" y="2483"/>
                    <a:pt x="2707" y="2482"/>
                    <a:pt x="2708" y="2482"/>
                  </a:cubicBezTo>
                  <a:cubicBezTo>
                    <a:pt x="2736" y="2459"/>
                    <a:pt x="2762" y="2438"/>
                    <a:pt x="2785" y="2419"/>
                  </a:cubicBezTo>
                  <a:cubicBezTo>
                    <a:pt x="2826" y="2386"/>
                    <a:pt x="2889" y="2334"/>
                    <a:pt x="2987" y="2255"/>
                  </a:cubicBezTo>
                  <a:cubicBezTo>
                    <a:pt x="2988" y="2255"/>
                    <a:pt x="2988" y="2253"/>
                    <a:pt x="2989" y="2253"/>
                  </a:cubicBezTo>
                  <a:cubicBezTo>
                    <a:pt x="2990" y="2252"/>
                    <a:pt x="2991" y="2250"/>
                    <a:pt x="2993" y="2249"/>
                  </a:cubicBezTo>
                  <a:cubicBezTo>
                    <a:pt x="2994" y="2248"/>
                    <a:pt x="2995" y="2247"/>
                    <a:pt x="2996" y="2246"/>
                  </a:cubicBezTo>
                  <a:cubicBezTo>
                    <a:pt x="2997" y="2245"/>
                    <a:pt x="2998" y="2243"/>
                    <a:pt x="2999" y="2242"/>
                  </a:cubicBezTo>
                  <a:cubicBezTo>
                    <a:pt x="3000" y="2241"/>
                    <a:pt x="3001" y="2239"/>
                    <a:pt x="3002" y="2238"/>
                  </a:cubicBezTo>
                  <a:cubicBezTo>
                    <a:pt x="3003" y="2236"/>
                    <a:pt x="3004" y="2235"/>
                    <a:pt x="3005" y="2232"/>
                  </a:cubicBezTo>
                  <a:cubicBezTo>
                    <a:pt x="3007" y="2229"/>
                    <a:pt x="3009" y="2225"/>
                    <a:pt x="3010" y="2221"/>
                  </a:cubicBezTo>
                  <a:cubicBezTo>
                    <a:pt x="3011" y="2217"/>
                    <a:pt x="3011" y="2213"/>
                    <a:pt x="3011" y="2209"/>
                  </a:cubicBezTo>
                  <a:cubicBezTo>
                    <a:pt x="3011" y="2200"/>
                    <a:pt x="3009" y="2192"/>
                    <a:pt x="3005" y="2184"/>
                  </a:cubicBezTo>
                  <a:cubicBezTo>
                    <a:pt x="3004" y="2186"/>
                    <a:pt x="3002" y="2188"/>
                    <a:pt x="3002" y="2189"/>
                  </a:cubicBezTo>
                  <a:cubicBezTo>
                    <a:pt x="3001" y="2190"/>
                    <a:pt x="3000" y="2191"/>
                    <a:pt x="3000" y="2192"/>
                  </a:cubicBezTo>
                  <a:cubicBezTo>
                    <a:pt x="3000" y="2193"/>
                    <a:pt x="2999" y="2194"/>
                    <a:pt x="2999" y="2195"/>
                  </a:cubicBezTo>
                  <a:cubicBezTo>
                    <a:pt x="2999" y="2195"/>
                    <a:pt x="2999" y="2195"/>
                    <a:pt x="2999" y="2195"/>
                  </a:cubicBezTo>
                  <a:cubicBezTo>
                    <a:pt x="2999" y="2195"/>
                    <a:pt x="2999" y="2195"/>
                    <a:pt x="2999" y="2195"/>
                  </a:cubicBezTo>
                  <a:cubicBezTo>
                    <a:pt x="2998" y="2197"/>
                    <a:pt x="2997" y="2199"/>
                    <a:pt x="2997" y="2202"/>
                  </a:cubicBezTo>
                  <a:cubicBezTo>
                    <a:pt x="2997" y="2204"/>
                    <a:pt x="2996" y="2206"/>
                    <a:pt x="2996" y="2208"/>
                  </a:cubicBezTo>
                  <a:cubicBezTo>
                    <a:pt x="2996" y="2210"/>
                    <a:pt x="2996" y="2213"/>
                    <a:pt x="2995" y="2215"/>
                  </a:cubicBezTo>
                  <a:cubicBezTo>
                    <a:pt x="2995" y="2218"/>
                    <a:pt x="2994" y="2220"/>
                    <a:pt x="2993" y="2222"/>
                  </a:cubicBezTo>
                  <a:cubicBezTo>
                    <a:pt x="2993" y="2223"/>
                    <a:pt x="2993" y="2224"/>
                    <a:pt x="2992" y="2225"/>
                  </a:cubicBezTo>
                  <a:cubicBezTo>
                    <a:pt x="2992" y="2226"/>
                    <a:pt x="2991" y="2227"/>
                    <a:pt x="2990" y="2229"/>
                  </a:cubicBezTo>
                  <a:cubicBezTo>
                    <a:pt x="2988" y="2222"/>
                    <a:pt x="2986" y="2215"/>
                    <a:pt x="2986" y="2209"/>
                  </a:cubicBezTo>
                  <a:cubicBezTo>
                    <a:pt x="2986" y="2202"/>
                    <a:pt x="2988" y="2195"/>
                    <a:pt x="2990" y="2189"/>
                  </a:cubicBezTo>
                  <a:cubicBezTo>
                    <a:pt x="2990" y="2189"/>
                    <a:pt x="2990" y="2189"/>
                    <a:pt x="2990" y="2189"/>
                  </a:cubicBezTo>
                  <a:cubicBezTo>
                    <a:pt x="2990" y="2189"/>
                    <a:pt x="2990" y="2188"/>
                    <a:pt x="2990" y="2188"/>
                  </a:cubicBezTo>
                  <a:cubicBezTo>
                    <a:pt x="2991" y="2187"/>
                    <a:pt x="2992" y="2185"/>
                    <a:pt x="2993" y="2183"/>
                  </a:cubicBezTo>
                  <a:cubicBezTo>
                    <a:pt x="2994" y="2182"/>
                    <a:pt x="2995" y="2180"/>
                    <a:pt x="2996" y="2179"/>
                  </a:cubicBezTo>
                  <a:cubicBezTo>
                    <a:pt x="2997" y="2178"/>
                    <a:pt x="2998" y="2176"/>
                    <a:pt x="2999" y="2174"/>
                  </a:cubicBezTo>
                  <a:cubicBezTo>
                    <a:pt x="3000" y="2173"/>
                    <a:pt x="3001" y="2172"/>
                    <a:pt x="3003" y="2170"/>
                  </a:cubicBezTo>
                  <a:cubicBezTo>
                    <a:pt x="3004" y="2169"/>
                    <a:pt x="3005" y="2168"/>
                    <a:pt x="3006" y="2167"/>
                  </a:cubicBezTo>
                  <a:cubicBezTo>
                    <a:pt x="3007" y="2167"/>
                    <a:pt x="3007" y="2166"/>
                    <a:pt x="3008" y="2166"/>
                  </a:cubicBezTo>
                  <a:cubicBezTo>
                    <a:pt x="3008" y="2166"/>
                    <a:pt x="3008" y="2166"/>
                    <a:pt x="3288" y="1939"/>
                  </a:cubicBezTo>
                  <a:cubicBezTo>
                    <a:pt x="3289" y="1939"/>
                    <a:pt x="3289" y="1938"/>
                    <a:pt x="3290" y="1938"/>
                  </a:cubicBezTo>
                  <a:cubicBezTo>
                    <a:pt x="3291" y="1937"/>
                    <a:pt x="3292" y="1934"/>
                    <a:pt x="3294" y="1933"/>
                  </a:cubicBezTo>
                  <a:cubicBezTo>
                    <a:pt x="3295" y="1932"/>
                    <a:pt x="3296" y="1931"/>
                    <a:pt x="3297" y="1930"/>
                  </a:cubicBezTo>
                  <a:cubicBezTo>
                    <a:pt x="3298" y="1929"/>
                    <a:pt x="3298" y="1927"/>
                    <a:pt x="3299" y="1926"/>
                  </a:cubicBezTo>
                  <a:cubicBezTo>
                    <a:pt x="3300" y="1925"/>
                    <a:pt x="3301" y="1923"/>
                    <a:pt x="3302" y="1922"/>
                  </a:cubicBezTo>
                  <a:cubicBezTo>
                    <a:pt x="3303" y="1920"/>
                    <a:pt x="3304" y="1919"/>
                    <a:pt x="3305" y="1917"/>
                  </a:cubicBezTo>
                  <a:cubicBezTo>
                    <a:pt x="3309" y="1910"/>
                    <a:pt x="3311" y="1902"/>
                    <a:pt x="3311" y="1894"/>
                  </a:cubicBezTo>
                  <a:cubicBezTo>
                    <a:pt x="3311" y="1885"/>
                    <a:pt x="3309" y="1877"/>
                    <a:pt x="3305" y="1870"/>
                  </a:cubicBezTo>
                  <a:cubicBezTo>
                    <a:pt x="3304" y="1871"/>
                    <a:pt x="3302" y="1873"/>
                    <a:pt x="3302" y="1874"/>
                  </a:cubicBezTo>
                  <a:cubicBezTo>
                    <a:pt x="3300" y="1876"/>
                    <a:pt x="3299" y="1878"/>
                    <a:pt x="3299" y="1880"/>
                  </a:cubicBezTo>
                  <a:cubicBezTo>
                    <a:pt x="3298" y="1884"/>
                    <a:pt x="3297" y="1890"/>
                    <a:pt x="3297" y="1894"/>
                  </a:cubicBezTo>
                  <a:cubicBezTo>
                    <a:pt x="3297" y="1893"/>
                    <a:pt x="3297" y="1893"/>
                    <a:pt x="3297" y="1893"/>
                  </a:cubicBezTo>
                  <a:cubicBezTo>
                    <a:pt x="3297" y="1895"/>
                    <a:pt x="3296" y="1896"/>
                    <a:pt x="3296" y="1898"/>
                  </a:cubicBezTo>
                  <a:cubicBezTo>
                    <a:pt x="3296" y="1899"/>
                    <a:pt x="3296" y="1899"/>
                    <a:pt x="3296" y="1900"/>
                  </a:cubicBezTo>
                  <a:cubicBezTo>
                    <a:pt x="3296" y="1900"/>
                    <a:pt x="3296" y="1901"/>
                    <a:pt x="3296" y="1901"/>
                  </a:cubicBezTo>
                  <a:cubicBezTo>
                    <a:pt x="3295" y="1903"/>
                    <a:pt x="3295" y="1905"/>
                    <a:pt x="3294" y="1907"/>
                  </a:cubicBezTo>
                  <a:cubicBezTo>
                    <a:pt x="3294" y="1909"/>
                    <a:pt x="3293" y="1911"/>
                    <a:pt x="3291" y="1913"/>
                  </a:cubicBezTo>
                  <a:cubicBezTo>
                    <a:pt x="3291" y="1913"/>
                    <a:pt x="3291" y="1913"/>
                    <a:pt x="3291" y="1913"/>
                  </a:cubicBezTo>
                  <a:cubicBezTo>
                    <a:pt x="3291" y="1913"/>
                    <a:pt x="3291" y="1913"/>
                    <a:pt x="3291" y="1913"/>
                  </a:cubicBezTo>
                  <a:cubicBezTo>
                    <a:pt x="3289" y="1907"/>
                    <a:pt x="3287" y="1900"/>
                    <a:pt x="3287" y="1893"/>
                  </a:cubicBezTo>
                  <a:cubicBezTo>
                    <a:pt x="3287" y="1887"/>
                    <a:pt x="3289" y="1880"/>
                    <a:pt x="3291" y="1873"/>
                  </a:cubicBezTo>
                  <a:cubicBezTo>
                    <a:pt x="3291" y="1873"/>
                    <a:pt x="3291" y="1873"/>
                    <a:pt x="3291" y="1873"/>
                  </a:cubicBezTo>
                  <a:cubicBezTo>
                    <a:pt x="3291" y="1873"/>
                    <a:pt x="3291" y="1873"/>
                    <a:pt x="3291" y="1873"/>
                  </a:cubicBezTo>
                  <a:cubicBezTo>
                    <a:pt x="3292" y="1872"/>
                    <a:pt x="3293" y="1869"/>
                    <a:pt x="3294" y="1867"/>
                  </a:cubicBezTo>
                  <a:cubicBezTo>
                    <a:pt x="3295" y="1866"/>
                    <a:pt x="3296" y="1864"/>
                    <a:pt x="3297" y="1863"/>
                  </a:cubicBezTo>
                  <a:cubicBezTo>
                    <a:pt x="3298" y="1862"/>
                    <a:pt x="3299" y="1860"/>
                    <a:pt x="3300" y="1859"/>
                  </a:cubicBezTo>
                  <a:cubicBezTo>
                    <a:pt x="3301" y="1858"/>
                    <a:pt x="3302" y="1857"/>
                    <a:pt x="3304" y="1855"/>
                  </a:cubicBezTo>
                  <a:cubicBezTo>
                    <a:pt x="3305" y="1853"/>
                    <a:pt x="3306" y="1852"/>
                    <a:pt x="3307" y="1851"/>
                  </a:cubicBezTo>
                  <a:cubicBezTo>
                    <a:pt x="3308" y="1851"/>
                    <a:pt x="3308" y="1850"/>
                    <a:pt x="3309" y="1850"/>
                  </a:cubicBezTo>
                  <a:cubicBezTo>
                    <a:pt x="3588" y="1623"/>
                    <a:pt x="3588" y="1623"/>
                    <a:pt x="3588" y="1623"/>
                  </a:cubicBezTo>
                  <a:cubicBezTo>
                    <a:pt x="3589" y="1623"/>
                    <a:pt x="3589" y="1622"/>
                    <a:pt x="3590" y="1622"/>
                  </a:cubicBezTo>
                  <a:cubicBezTo>
                    <a:pt x="3590" y="1622"/>
                    <a:pt x="3591" y="1621"/>
                    <a:pt x="3591" y="1620"/>
                  </a:cubicBezTo>
                  <a:cubicBezTo>
                    <a:pt x="3592" y="1619"/>
                    <a:pt x="3593" y="1619"/>
                    <a:pt x="3594" y="1618"/>
                  </a:cubicBezTo>
                  <a:cubicBezTo>
                    <a:pt x="3595" y="1617"/>
                    <a:pt x="3596" y="1616"/>
                    <a:pt x="3597" y="1615"/>
                  </a:cubicBezTo>
                  <a:cubicBezTo>
                    <a:pt x="3598" y="1614"/>
                    <a:pt x="3599" y="1612"/>
                    <a:pt x="3600" y="1611"/>
                  </a:cubicBezTo>
                  <a:cubicBezTo>
                    <a:pt x="3601" y="1610"/>
                    <a:pt x="3602" y="1608"/>
                    <a:pt x="3603" y="1607"/>
                  </a:cubicBezTo>
                  <a:cubicBezTo>
                    <a:pt x="3604" y="1605"/>
                    <a:pt x="3605" y="1603"/>
                    <a:pt x="3606" y="1601"/>
                  </a:cubicBezTo>
                  <a:cubicBezTo>
                    <a:pt x="3610" y="1594"/>
                    <a:pt x="3612" y="1586"/>
                    <a:pt x="3612" y="1577"/>
                  </a:cubicBezTo>
                  <a:cubicBezTo>
                    <a:pt x="3612" y="1569"/>
                    <a:pt x="3610" y="1560"/>
                    <a:pt x="3606" y="1553"/>
                  </a:cubicBezTo>
                  <a:cubicBezTo>
                    <a:pt x="3605" y="1554"/>
                    <a:pt x="3603" y="1556"/>
                    <a:pt x="3603" y="1557"/>
                  </a:cubicBezTo>
                  <a:cubicBezTo>
                    <a:pt x="3601" y="1559"/>
                    <a:pt x="3600" y="1561"/>
                    <a:pt x="3600" y="1563"/>
                  </a:cubicBezTo>
                  <a:cubicBezTo>
                    <a:pt x="3598" y="1568"/>
                    <a:pt x="3597" y="1573"/>
                    <a:pt x="3597" y="1577"/>
                  </a:cubicBezTo>
                  <a:cubicBezTo>
                    <a:pt x="3597" y="1581"/>
                    <a:pt x="3596" y="1586"/>
                    <a:pt x="3594" y="1591"/>
                  </a:cubicBezTo>
                  <a:cubicBezTo>
                    <a:pt x="3594" y="1593"/>
                    <a:pt x="3593" y="1595"/>
                    <a:pt x="3591" y="1597"/>
                  </a:cubicBezTo>
                  <a:cubicBezTo>
                    <a:pt x="3591" y="1597"/>
                    <a:pt x="3591" y="1597"/>
                    <a:pt x="3591" y="1597"/>
                  </a:cubicBezTo>
                  <a:cubicBezTo>
                    <a:pt x="3591" y="1597"/>
                    <a:pt x="3591" y="1597"/>
                    <a:pt x="3591" y="1597"/>
                  </a:cubicBezTo>
                  <a:cubicBezTo>
                    <a:pt x="3589" y="1591"/>
                    <a:pt x="3587" y="1583"/>
                    <a:pt x="3587" y="1577"/>
                  </a:cubicBezTo>
                  <a:cubicBezTo>
                    <a:pt x="3587" y="1571"/>
                    <a:pt x="3589" y="1564"/>
                    <a:pt x="3591" y="1557"/>
                  </a:cubicBezTo>
                  <a:cubicBezTo>
                    <a:pt x="3592" y="1556"/>
                    <a:pt x="3593" y="1554"/>
                    <a:pt x="3594" y="1552"/>
                  </a:cubicBezTo>
                  <a:cubicBezTo>
                    <a:pt x="3595" y="1551"/>
                    <a:pt x="3596" y="1549"/>
                    <a:pt x="3597" y="1548"/>
                  </a:cubicBezTo>
                  <a:cubicBezTo>
                    <a:pt x="3598" y="1547"/>
                    <a:pt x="3599" y="1545"/>
                    <a:pt x="3600" y="1544"/>
                  </a:cubicBezTo>
                  <a:cubicBezTo>
                    <a:pt x="3601" y="1542"/>
                    <a:pt x="3602" y="1541"/>
                    <a:pt x="3604" y="1539"/>
                  </a:cubicBezTo>
                  <a:cubicBezTo>
                    <a:pt x="3605" y="1538"/>
                    <a:pt x="3606" y="1537"/>
                    <a:pt x="3607" y="1536"/>
                  </a:cubicBezTo>
                  <a:cubicBezTo>
                    <a:pt x="3607" y="1536"/>
                    <a:pt x="3607" y="1536"/>
                    <a:pt x="3607" y="1536"/>
                  </a:cubicBezTo>
                  <a:cubicBezTo>
                    <a:pt x="3607" y="1536"/>
                    <a:pt x="3607" y="1536"/>
                    <a:pt x="3607" y="1536"/>
                  </a:cubicBezTo>
                  <a:cubicBezTo>
                    <a:pt x="3608" y="1536"/>
                    <a:pt x="3608" y="1535"/>
                    <a:pt x="3609" y="1535"/>
                  </a:cubicBezTo>
                  <a:cubicBezTo>
                    <a:pt x="3617" y="1528"/>
                    <a:pt x="3625" y="1522"/>
                    <a:pt x="3633" y="1516"/>
                  </a:cubicBezTo>
                  <a:cubicBezTo>
                    <a:pt x="3663" y="1491"/>
                    <a:pt x="3732" y="1435"/>
                    <a:pt x="3888" y="1308"/>
                  </a:cubicBezTo>
                  <a:cubicBezTo>
                    <a:pt x="3889" y="1308"/>
                    <a:pt x="3889" y="1307"/>
                    <a:pt x="3890" y="1307"/>
                  </a:cubicBezTo>
                  <a:cubicBezTo>
                    <a:pt x="3891" y="1306"/>
                    <a:pt x="3892" y="1304"/>
                    <a:pt x="3894" y="1303"/>
                  </a:cubicBezTo>
                  <a:cubicBezTo>
                    <a:pt x="3895" y="1302"/>
                    <a:pt x="3896" y="1301"/>
                    <a:pt x="3897" y="1300"/>
                  </a:cubicBezTo>
                  <a:cubicBezTo>
                    <a:pt x="3898" y="1299"/>
                    <a:pt x="3899" y="1296"/>
                    <a:pt x="3900" y="1295"/>
                  </a:cubicBezTo>
                  <a:cubicBezTo>
                    <a:pt x="3901" y="1294"/>
                    <a:pt x="3902" y="1292"/>
                    <a:pt x="3903" y="1291"/>
                  </a:cubicBezTo>
                  <a:cubicBezTo>
                    <a:pt x="3904" y="1289"/>
                    <a:pt x="3905" y="1288"/>
                    <a:pt x="3906" y="1286"/>
                  </a:cubicBezTo>
                  <a:cubicBezTo>
                    <a:pt x="3910" y="1279"/>
                    <a:pt x="3912" y="1270"/>
                    <a:pt x="3912" y="1262"/>
                  </a:cubicBezTo>
                  <a:cubicBezTo>
                    <a:pt x="3912" y="1253"/>
                    <a:pt x="3910" y="1245"/>
                    <a:pt x="3906" y="1238"/>
                  </a:cubicBezTo>
                  <a:cubicBezTo>
                    <a:pt x="3905" y="1239"/>
                    <a:pt x="3903" y="1241"/>
                    <a:pt x="3903" y="1242"/>
                  </a:cubicBezTo>
                  <a:cubicBezTo>
                    <a:pt x="3901" y="1244"/>
                    <a:pt x="3900" y="1246"/>
                    <a:pt x="3900" y="1248"/>
                  </a:cubicBezTo>
                  <a:cubicBezTo>
                    <a:pt x="3898" y="1252"/>
                    <a:pt x="3897" y="1257"/>
                    <a:pt x="3897" y="1262"/>
                  </a:cubicBezTo>
                  <a:cubicBezTo>
                    <a:pt x="3897" y="1266"/>
                    <a:pt x="3896" y="1271"/>
                    <a:pt x="3894" y="1275"/>
                  </a:cubicBezTo>
                  <a:cubicBezTo>
                    <a:pt x="3894" y="1277"/>
                    <a:pt x="3893" y="1279"/>
                    <a:pt x="3891" y="1282"/>
                  </a:cubicBezTo>
                  <a:cubicBezTo>
                    <a:pt x="3891" y="1281"/>
                    <a:pt x="3891" y="1281"/>
                    <a:pt x="3891" y="1281"/>
                  </a:cubicBezTo>
                  <a:cubicBezTo>
                    <a:pt x="3891" y="1281"/>
                    <a:pt x="3891" y="1282"/>
                    <a:pt x="3891" y="1282"/>
                  </a:cubicBezTo>
                  <a:cubicBezTo>
                    <a:pt x="3889" y="1275"/>
                    <a:pt x="3887" y="1268"/>
                    <a:pt x="3887" y="1262"/>
                  </a:cubicBezTo>
                  <a:cubicBezTo>
                    <a:pt x="3887" y="1255"/>
                    <a:pt x="3889" y="1248"/>
                    <a:pt x="3891" y="1242"/>
                  </a:cubicBezTo>
                  <a:cubicBezTo>
                    <a:pt x="3892" y="1241"/>
                    <a:pt x="3893" y="1239"/>
                    <a:pt x="3894" y="1237"/>
                  </a:cubicBezTo>
                  <a:cubicBezTo>
                    <a:pt x="3895" y="1235"/>
                    <a:pt x="3896" y="1233"/>
                    <a:pt x="3897" y="1232"/>
                  </a:cubicBezTo>
                  <a:cubicBezTo>
                    <a:pt x="3898" y="1231"/>
                    <a:pt x="3899" y="1229"/>
                    <a:pt x="3900" y="1228"/>
                  </a:cubicBezTo>
                  <a:cubicBezTo>
                    <a:pt x="3901" y="1227"/>
                    <a:pt x="3902" y="1226"/>
                    <a:pt x="3904" y="1224"/>
                  </a:cubicBezTo>
                  <a:cubicBezTo>
                    <a:pt x="3905" y="1223"/>
                    <a:pt x="3906" y="1222"/>
                    <a:pt x="3907" y="1221"/>
                  </a:cubicBezTo>
                  <a:cubicBezTo>
                    <a:pt x="3908" y="1221"/>
                    <a:pt x="3908" y="1220"/>
                    <a:pt x="3909" y="1220"/>
                  </a:cubicBezTo>
                  <a:cubicBezTo>
                    <a:pt x="3909" y="1220"/>
                    <a:pt x="3909" y="1220"/>
                    <a:pt x="4188" y="993"/>
                  </a:cubicBezTo>
                  <a:cubicBezTo>
                    <a:pt x="4189" y="993"/>
                    <a:pt x="4189" y="991"/>
                    <a:pt x="4190" y="991"/>
                  </a:cubicBezTo>
                  <a:cubicBezTo>
                    <a:pt x="4191" y="990"/>
                    <a:pt x="4192" y="988"/>
                    <a:pt x="4194" y="987"/>
                  </a:cubicBezTo>
                  <a:cubicBezTo>
                    <a:pt x="4195" y="986"/>
                    <a:pt x="4196" y="985"/>
                    <a:pt x="4197" y="984"/>
                  </a:cubicBezTo>
                  <a:cubicBezTo>
                    <a:pt x="4198" y="983"/>
                    <a:pt x="4199" y="981"/>
                    <a:pt x="4200" y="980"/>
                  </a:cubicBezTo>
                  <a:cubicBezTo>
                    <a:pt x="4201" y="979"/>
                    <a:pt x="4202" y="977"/>
                    <a:pt x="4203" y="976"/>
                  </a:cubicBezTo>
                  <a:cubicBezTo>
                    <a:pt x="4204" y="974"/>
                    <a:pt x="4205" y="973"/>
                    <a:pt x="4206" y="970"/>
                  </a:cubicBezTo>
                  <a:cubicBezTo>
                    <a:pt x="4210" y="963"/>
                    <a:pt x="4212" y="955"/>
                    <a:pt x="4212" y="946"/>
                  </a:cubicBezTo>
                  <a:cubicBezTo>
                    <a:pt x="4212" y="938"/>
                    <a:pt x="4210" y="930"/>
                    <a:pt x="4206" y="922"/>
                  </a:cubicBezTo>
                  <a:cubicBezTo>
                    <a:pt x="4205" y="924"/>
                    <a:pt x="4204" y="925"/>
                    <a:pt x="4204" y="926"/>
                  </a:cubicBezTo>
                  <a:cubicBezTo>
                    <a:pt x="4202" y="928"/>
                    <a:pt x="4201" y="930"/>
                    <a:pt x="4201" y="932"/>
                  </a:cubicBezTo>
                  <a:cubicBezTo>
                    <a:pt x="4199" y="937"/>
                    <a:pt x="4198" y="942"/>
                    <a:pt x="4198" y="946"/>
                  </a:cubicBezTo>
                  <a:cubicBezTo>
                    <a:pt x="4198" y="950"/>
                    <a:pt x="4197" y="956"/>
                    <a:pt x="4195" y="960"/>
                  </a:cubicBezTo>
                  <a:cubicBezTo>
                    <a:pt x="4195" y="962"/>
                    <a:pt x="4194" y="964"/>
                    <a:pt x="4192" y="966"/>
                  </a:cubicBezTo>
                  <a:cubicBezTo>
                    <a:pt x="4192" y="966"/>
                    <a:pt x="4192" y="966"/>
                    <a:pt x="4192" y="966"/>
                  </a:cubicBezTo>
                  <a:cubicBezTo>
                    <a:pt x="4191" y="966"/>
                    <a:pt x="4191" y="966"/>
                    <a:pt x="4191" y="966"/>
                  </a:cubicBezTo>
                  <a:cubicBezTo>
                    <a:pt x="4189" y="960"/>
                    <a:pt x="4187" y="953"/>
                    <a:pt x="4187" y="946"/>
                  </a:cubicBezTo>
                  <a:cubicBezTo>
                    <a:pt x="4187" y="940"/>
                    <a:pt x="4189" y="933"/>
                    <a:pt x="4191" y="926"/>
                  </a:cubicBezTo>
                  <a:cubicBezTo>
                    <a:pt x="4192" y="925"/>
                    <a:pt x="4193" y="923"/>
                    <a:pt x="4194" y="921"/>
                  </a:cubicBezTo>
                  <a:cubicBezTo>
                    <a:pt x="4195" y="920"/>
                    <a:pt x="4196" y="918"/>
                    <a:pt x="4197" y="917"/>
                  </a:cubicBezTo>
                  <a:cubicBezTo>
                    <a:pt x="4198" y="916"/>
                    <a:pt x="4199" y="914"/>
                    <a:pt x="4200" y="913"/>
                  </a:cubicBezTo>
                  <a:cubicBezTo>
                    <a:pt x="4201" y="912"/>
                    <a:pt x="4202" y="911"/>
                    <a:pt x="4204" y="908"/>
                  </a:cubicBezTo>
                  <a:cubicBezTo>
                    <a:pt x="4205" y="907"/>
                    <a:pt x="4206" y="906"/>
                    <a:pt x="4207" y="905"/>
                  </a:cubicBezTo>
                  <a:cubicBezTo>
                    <a:pt x="4208" y="905"/>
                    <a:pt x="4208" y="904"/>
                    <a:pt x="4209" y="904"/>
                  </a:cubicBezTo>
                  <a:cubicBezTo>
                    <a:pt x="4209" y="904"/>
                    <a:pt x="4209" y="904"/>
                    <a:pt x="4488" y="677"/>
                  </a:cubicBezTo>
                  <a:cubicBezTo>
                    <a:pt x="4489" y="677"/>
                    <a:pt x="4489" y="676"/>
                    <a:pt x="4490" y="676"/>
                  </a:cubicBezTo>
                  <a:cubicBezTo>
                    <a:pt x="4491" y="675"/>
                    <a:pt x="4492" y="673"/>
                    <a:pt x="4494" y="672"/>
                  </a:cubicBezTo>
                  <a:cubicBezTo>
                    <a:pt x="4495" y="671"/>
                    <a:pt x="4496" y="670"/>
                    <a:pt x="4497" y="669"/>
                  </a:cubicBezTo>
                  <a:cubicBezTo>
                    <a:pt x="4498" y="668"/>
                    <a:pt x="4499" y="666"/>
                    <a:pt x="4500" y="664"/>
                  </a:cubicBezTo>
                  <a:cubicBezTo>
                    <a:pt x="4501" y="663"/>
                    <a:pt x="4502" y="661"/>
                    <a:pt x="4503" y="660"/>
                  </a:cubicBezTo>
                  <a:cubicBezTo>
                    <a:pt x="4504" y="658"/>
                    <a:pt x="4505" y="657"/>
                    <a:pt x="4506" y="655"/>
                  </a:cubicBezTo>
                  <a:cubicBezTo>
                    <a:pt x="4510" y="648"/>
                    <a:pt x="4512" y="639"/>
                    <a:pt x="4512" y="631"/>
                  </a:cubicBezTo>
                  <a:cubicBezTo>
                    <a:pt x="4512" y="623"/>
                    <a:pt x="4510" y="614"/>
                    <a:pt x="4507" y="607"/>
                  </a:cubicBezTo>
                  <a:cubicBezTo>
                    <a:pt x="4506" y="608"/>
                    <a:pt x="4504" y="610"/>
                    <a:pt x="4504" y="611"/>
                  </a:cubicBezTo>
                  <a:cubicBezTo>
                    <a:pt x="4502" y="613"/>
                    <a:pt x="4501" y="615"/>
                    <a:pt x="4501" y="617"/>
                  </a:cubicBezTo>
                  <a:cubicBezTo>
                    <a:pt x="4499" y="621"/>
                    <a:pt x="4498" y="627"/>
                    <a:pt x="4498" y="631"/>
                  </a:cubicBezTo>
                  <a:cubicBezTo>
                    <a:pt x="4498" y="635"/>
                    <a:pt x="4497" y="640"/>
                    <a:pt x="4495" y="644"/>
                  </a:cubicBezTo>
                  <a:cubicBezTo>
                    <a:pt x="4495" y="647"/>
                    <a:pt x="4494" y="649"/>
                    <a:pt x="4492" y="651"/>
                  </a:cubicBezTo>
                  <a:cubicBezTo>
                    <a:pt x="4492" y="651"/>
                    <a:pt x="4492" y="650"/>
                    <a:pt x="4492" y="650"/>
                  </a:cubicBezTo>
                  <a:cubicBezTo>
                    <a:pt x="4492" y="650"/>
                    <a:pt x="4492" y="651"/>
                    <a:pt x="4491" y="651"/>
                  </a:cubicBezTo>
                  <a:cubicBezTo>
                    <a:pt x="4489" y="645"/>
                    <a:pt x="4487" y="637"/>
                    <a:pt x="4487" y="631"/>
                  </a:cubicBezTo>
                  <a:cubicBezTo>
                    <a:pt x="4487" y="625"/>
                    <a:pt x="4489" y="617"/>
                    <a:pt x="4491" y="611"/>
                  </a:cubicBezTo>
                  <a:cubicBezTo>
                    <a:pt x="4492" y="610"/>
                    <a:pt x="4493" y="608"/>
                    <a:pt x="4494" y="606"/>
                  </a:cubicBezTo>
                  <a:cubicBezTo>
                    <a:pt x="4495" y="605"/>
                    <a:pt x="4496" y="602"/>
                    <a:pt x="4497" y="601"/>
                  </a:cubicBezTo>
                  <a:cubicBezTo>
                    <a:pt x="4498" y="600"/>
                    <a:pt x="4499" y="598"/>
                    <a:pt x="4500" y="597"/>
                  </a:cubicBezTo>
                  <a:cubicBezTo>
                    <a:pt x="4501" y="596"/>
                    <a:pt x="4502" y="595"/>
                    <a:pt x="4504" y="593"/>
                  </a:cubicBezTo>
                  <a:cubicBezTo>
                    <a:pt x="4505" y="592"/>
                    <a:pt x="4506" y="591"/>
                    <a:pt x="4507" y="590"/>
                  </a:cubicBezTo>
                  <a:cubicBezTo>
                    <a:pt x="4508" y="590"/>
                    <a:pt x="4508" y="589"/>
                    <a:pt x="4509" y="589"/>
                  </a:cubicBezTo>
                  <a:cubicBezTo>
                    <a:pt x="4509" y="589"/>
                    <a:pt x="4509" y="589"/>
                    <a:pt x="4789" y="362"/>
                  </a:cubicBezTo>
                  <a:cubicBezTo>
                    <a:pt x="4790" y="362"/>
                    <a:pt x="4790" y="361"/>
                    <a:pt x="4791" y="361"/>
                  </a:cubicBezTo>
                  <a:cubicBezTo>
                    <a:pt x="4792" y="360"/>
                    <a:pt x="4793" y="357"/>
                    <a:pt x="4795" y="356"/>
                  </a:cubicBezTo>
                  <a:cubicBezTo>
                    <a:pt x="4796" y="355"/>
                    <a:pt x="4797" y="354"/>
                    <a:pt x="4798" y="353"/>
                  </a:cubicBezTo>
                  <a:cubicBezTo>
                    <a:pt x="4799" y="352"/>
                    <a:pt x="4800" y="350"/>
                    <a:pt x="4801" y="349"/>
                  </a:cubicBezTo>
                  <a:cubicBezTo>
                    <a:pt x="4802" y="348"/>
                    <a:pt x="4803" y="346"/>
                    <a:pt x="4804" y="345"/>
                  </a:cubicBezTo>
                  <a:cubicBezTo>
                    <a:pt x="4805" y="343"/>
                    <a:pt x="4806" y="342"/>
                    <a:pt x="4807" y="340"/>
                  </a:cubicBezTo>
                  <a:cubicBezTo>
                    <a:pt x="4811" y="332"/>
                    <a:pt x="4813" y="324"/>
                    <a:pt x="4813" y="315"/>
                  </a:cubicBezTo>
                  <a:cubicBezTo>
                    <a:pt x="4813" y="307"/>
                    <a:pt x="4811" y="299"/>
                    <a:pt x="4807" y="292"/>
                  </a:cubicBezTo>
                  <a:cubicBezTo>
                    <a:pt x="4806" y="293"/>
                    <a:pt x="4804" y="295"/>
                    <a:pt x="4804" y="295"/>
                  </a:cubicBezTo>
                  <a:cubicBezTo>
                    <a:pt x="4802" y="297"/>
                    <a:pt x="4801" y="300"/>
                    <a:pt x="4801" y="302"/>
                  </a:cubicBezTo>
                  <a:cubicBezTo>
                    <a:pt x="4799" y="306"/>
                    <a:pt x="4798" y="311"/>
                    <a:pt x="4798" y="315"/>
                  </a:cubicBezTo>
                  <a:cubicBezTo>
                    <a:pt x="4798" y="320"/>
                    <a:pt x="4797" y="325"/>
                    <a:pt x="4795" y="329"/>
                  </a:cubicBezTo>
                  <a:cubicBezTo>
                    <a:pt x="4795" y="331"/>
                    <a:pt x="4794" y="333"/>
                    <a:pt x="4792" y="335"/>
                  </a:cubicBezTo>
                  <a:cubicBezTo>
                    <a:pt x="4792" y="335"/>
                    <a:pt x="4792" y="335"/>
                    <a:pt x="4792" y="334"/>
                  </a:cubicBezTo>
                  <a:cubicBezTo>
                    <a:pt x="4792" y="335"/>
                    <a:pt x="4792" y="335"/>
                    <a:pt x="4792" y="335"/>
                  </a:cubicBezTo>
                  <a:cubicBezTo>
                    <a:pt x="4790" y="329"/>
                    <a:pt x="4788" y="322"/>
                    <a:pt x="4788" y="315"/>
                  </a:cubicBezTo>
                  <a:cubicBezTo>
                    <a:pt x="4788" y="309"/>
                    <a:pt x="4790" y="302"/>
                    <a:pt x="4792" y="295"/>
                  </a:cubicBezTo>
                  <a:cubicBezTo>
                    <a:pt x="4793" y="294"/>
                    <a:pt x="4794" y="292"/>
                    <a:pt x="4795" y="290"/>
                  </a:cubicBezTo>
                  <a:cubicBezTo>
                    <a:pt x="4796" y="289"/>
                    <a:pt x="4797" y="287"/>
                    <a:pt x="4798" y="286"/>
                  </a:cubicBezTo>
                  <a:cubicBezTo>
                    <a:pt x="4799" y="285"/>
                    <a:pt x="4800" y="283"/>
                    <a:pt x="4801" y="282"/>
                  </a:cubicBezTo>
                  <a:cubicBezTo>
                    <a:pt x="4802" y="281"/>
                    <a:pt x="4803" y="280"/>
                    <a:pt x="4805" y="278"/>
                  </a:cubicBezTo>
                  <a:cubicBezTo>
                    <a:pt x="4806" y="276"/>
                    <a:pt x="4807" y="275"/>
                    <a:pt x="4808" y="274"/>
                  </a:cubicBezTo>
                  <a:cubicBezTo>
                    <a:pt x="4809" y="274"/>
                    <a:pt x="4809" y="273"/>
                    <a:pt x="4810" y="273"/>
                  </a:cubicBezTo>
                  <a:cubicBezTo>
                    <a:pt x="4810" y="273"/>
                    <a:pt x="4810" y="273"/>
                    <a:pt x="5089" y="46"/>
                  </a:cubicBezTo>
                  <a:cubicBezTo>
                    <a:pt x="5090" y="46"/>
                    <a:pt x="5090" y="45"/>
                    <a:pt x="5091" y="45"/>
                  </a:cubicBezTo>
                  <a:cubicBezTo>
                    <a:pt x="5092" y="44"/>
                    <a:pt x="5093" y="42"/>
                    <a:pt x="5095" y="41"/>
                  </a:cubicBezTo>
                  <a:cubicBezTo>
                    <a:pt x="5096" y="40"/>
                    <a:pt x="5097" y="39"/>
                    <a:pt x="5098" y="38"/>
                  </a:cubicBezTo>
                  <a:cubicBezTo>
                    <a:pt x="5099" y="37"/>
                    <a:pt x="5100" y="35"/>
                    <a:pt x="5101" y="34"/>
                  </a:cubicBezTo>
                  <a:cubicBezTo>
                    <a:pt x="5102" y="33"/>
                    <a:pt x="5103" y="30"/>
                    <a:pt x="5104" y="29"/>
                  </a:cubicBezTo>
                  <a:cubicBezTo>
                    <a:pt x="5105" y="27"/>
                    <a:pt x="5106" y="26"/>
                    <a:pt x="5107" y="24"/>
                  </a:cubicBezTo>
                  <a:cubicBezTo>
                    <a:pt x="5111" y="17"/>
                    <a:pt x="5113" y="8"/>
                    <a:pt x="5113" y="0"/>
                  </a:cubicBezTo>
                  <a:cubicBezTo>
                    <a:pt x="5109" y="0"/>
                    <a:pt x="5109" y="0"/>
                    <a:pt x="5109" y="0"/>
                  </a:cubicBezTo>
                  <a:cubicBezTo>
                    <a:pt x="5104" y="0"/>
                    <a:pt x="5104" y="0"/>
                    <a:pt x="5104" y="0"/>
                  </a:cubicBezTo>
                  <a:cubicBezTo>
                    <a:pt x="5101" y="0"/>
                    <a:pt x="5100" y="0"/>
                    <a:pt x="5099" y="0"/>
                  </a:cubicBezTo>
                  <a:cubicBezTo>
                    <a:pt x="5099" y="4"/>
                    <a:pt x="5098" y="9"/>
                    <a:pt x="5097" y="13"/>
                  </a:cubicBezTo>
                  <a:cubicBezTo>
                    <a:pt x="5097" y="15"/>
                    <a:pt x="5096" y="17"/>
                    <a:pt x="5094" y="19"/>
                  </a:cubicBezTo>
                  <a:cubicBezTo>
                    <a:pt x="5094" y="19"/>
                    <a:pt x="5094" y="19"/>
                    <a:pt x="5094" y="19"/>
                  </a:cubicBezTo>
                  <a:cubicBezTo>
                    <a:pt x="5093" y="19"/>
                    <a:pt x="5093" y="20"/>
                    <a:pt x="5093" y="20"/>
                  </a:cubicBezTo>
                  <a:cubicBezTo>
                    <a:pt x="5091" y="14"/>
                    <a:pt x="5089" y="6"/>
                    <a:pt x="5089" y="0"/>
                  </a:cubicBezTo>
                  <a:cubicBezTo>
                    <a:pt x="5084" y="0"/>
                    <a:pt x="5084" y="0"/>
                    <a:pt x="5084" y="0"/>
                  </a:cubicBezTo>
                  <a:cubicBezTo>
                    <a:pt x="5080" y="0"/>
                    <a:pt x="5080" y="0"/>
                    <a:pt x="5080" y="0"/>
                  </a:cubicBezTo>
                  <a:cubicBezTo>
                    <a:pt x="5075" y="0"/>
                    <a:pt x="5075" y="0"/>
                    <a:pt x="5075" y="0"/>
                  </a:cubicBezTo>
                  <a:cubicBezTo>
                    <a:pt x="5075" y="12"/>
                    <a:pt x="5078" y="22"/>
                    <a:pt x="5083" y="33"/>
                  </a:cubicBezTo>
                  <a:cubicBezTo>
                    <a:pt x="5083" y="33"/>
                    <a:pt x="5082" y="34"/>
                    <a:pt x="5081" y="34"/>
                  </a:cubicBezTo>
                  <a:cubicBezTo>
                    <a:pt x="4801" y="261"/>
                    <a:pt x="4801" y="261"/>
                    <a:pt x="4801" y="261"/>
                  </a:cubicBezTo>
                  <a:cubicBezTo>
                    <a:pt x="4800" y="262"/>
                    <a:pt x="4799" y="263"/>
                    <a:pt x="4798" y="264"/>
                  </a:cubicBezTo>
                  <a:cubicBezTo>
                    <a:pt x="4797" y="263"/>
                    <a:pt x="4796" y="262"/>
                    <a:pt x="4795" y="261"/>
                  </a:cubicBezTo>
                  <a:cubicBezTo>
                    <a:pt x="4516" y="34"/>
                    <a:pt x="4516" y="34"/>
                    <a:pt x="4516" y="34"/>
                  </a:cubicBezTo>
                  <a:cubicBezTo>
                    <a:pt x="4515" y="34"/>
                    <a:pt x="4515" y="33"/>
                    <a:pt x="4515" y="33"/>
                  </a:cubicBezTo>
                  <a:cubicBezTo>
                    <a:pt x="4514" y="34"/>
                    <a:pt x="4513" y="35"/>
                    <a:pt x="4512" y="37"/>
                  </a:cubicBezTo>
                  <a:cubicBezTo>
                    <a:pt x="4511" y="38"/>
                    <a:pt x="4510" y="39"/>
                    <a:pt x="4509" y="41"/>
                  </a:cubicBezTo>
                  <a:cubicBezTo>
                    <a:pt x="4508" y="42"/>
                    <a:pt x="4507" y="43"/>
                    <a:pt x="4506" y="45"/>
                  </a:cubicBezTo>
                  <a:cubicBezTo>
                    <a:pt x="4507" y="45"/>
                    <a:pt x="4507" y="46"/>
                    <a:pt x="4508" y="46"/>
                  </a:cubicBezTo>
                  <a:cubicBezTo>
                    <a:pt x="4508" y="46"/>
                    <a:pt x="4508" y="46"/>
                    <a:pt x="4787" y="274"/>
                  </a:cubicBezTo>
                  <a:cubicBezTo>
                    <a:pt x="4788" y="274"/>
                    <a:pt x="4788" y="275"/>
                    <a:pt x="4789" y="275"/>
                  </a:cubicBezTo>
                  <a:cubicBezTo>
                    <a:pt x="4788" y="277"/>
                    <a:pt x="4787" y="278"/>
                    <a:pt x="4786" y="279"/>
                  </a:cubicBezTo>
                  <a:cubicBezTo>
                    <a:pt x="4785" y="281"/>
                    <a:pt x="4784" y="282"/>
                    <a:pt x="4783" y="283"/>
                  </a:cubicBezTo>
                  <a:cubicBezTo>
                    <a:pt x="4783" y="283"/>
                    <a:pt x="4783" y="283"/>
                    <a:pt x="4783" y="282"/>
                  </a:cubicBezTo>
                  <a:cubicBezTo>
                    <a:pt x="4783" y="283"/>
                    <a:pt x="4783" y="283"/>
                    <a:pt x="4782" y="283"/>
                  </a:cubicBezTo>
                  <a:cubicBezTo>
                    <a:pt x="4777" y="293"/>
                    <a:pt x="4774" y="304"/>
                    <a:pt x="4774" y="315"/>
                  </a:cubicBezTo>
                  <a:cubicBezTo>
                    <a:pt x="4774" y="327"/>
                    <a:pt x="4777" y="337"/>
                    <a:pt x="4782" y="348"/>
                  </a:cubicBezTo>
                  <a:cubicBezTo>
                    <a:pt x="4782" y="348"/>
                    <a:pt x="4781" y="349"/>
                    <a:pt x="4780" y="349"/>
                  </a:cubicBezTo>
                  <a:cubicBezTo>
                    <a:pt x="4501" y="576"/>
                    <a:pt x="4501" y="576"/>
                    <a:pt x="4501" y="576"/>
                  </a:cubicBezTo>
                  <a:cubicBezTo>
                    <a:pt x="4500" y="577"/>
                    <a:pt x="4499" y="578"/>
                    <a:pt x="4498" y="579"/>
                  </a:cubicBezTo>
                  <a:cubicBezTo>
                    <a:pt x="4497" y="578"/>
                    <a:pt x="4496" y="577"/>
                    <a:pt x="4495" y="576"/>
                  </a:cubicBezTo>
                  <a:cubicBezTo>
                    <a:pt x="4216" y="349"/>
                    <a:pt x="4216" y="349"/>
                    <a:pt x="4216" y="349"/>
                  </a:cubicBezTo>
                  <a:cubicBezTo>
                    <a:pt x="4215" y="349"/>
                    <a:pt x="4215" y="349"/>
                    <a:pt x="4214" y="348"/>
                  </a:cubicBezTo>
                  <a:cubicBezTo>
                    <a:pt x="4213" y="349"/>
                    <a:pt x="4212" y="350"/>
                    <a:pt x="4211" y="352"/>
                  </a:cubicBezTo>
                  <a:cubicBezTo>
                    <a:pt x="4210" y="353"/>
                    <a:pt x="4209" y="355"/>
                    <a:pt x="4208" y="357"/>
                  </a:cubicBezTo>
                  <a:cubicBezTo>
                    <a:pt x="4207" y="358"/>
                    <a:pt x="4206" y="359"/>
                    <a:pt x="4205" y="361"/>
                  </a:cubicBezTo>
                  <a:cubicBezTo>
                    <a:pt x="4206" y="361"/>
                    <a:pt x="4206" y="362"/>
                    <a:pt x="4207" y="362"/>
                  </a:cubicBezTo>
                  <a:cubicBezTo>
                    <a:pt x="4207" y="362"/>
                    <a:pt x="4207" y="362"/>
                    <a:pt x="4207" y="362"/>
                  </a:cubicBezTo>
                  <a:cubicBezTo>
                    <a:pt x="4207" y="362"/>
                    <a:pt x="4207" y="362"/>
                    <a:pt x="4207" y="362"/>
                  </a:cubicBezTo>
                  <a:cubicBezTo>
                    <a:pt x="4207" y="362"/>
                    <a:pt x="4207" y="362"/>
                    <a:pt x="4486" y="589"/>
                  </a:cubicBezTo>
                  <a:cubicBezTo>
                    <a:pt x="4487" y="589"/>
                    <a:pt x="4487" y="590"/>
                    <a:pt x="4488" y="590"/>
                  </a:cubicBezTo>
                  <a:cubicBezTo>
                    <a:pt x="4488" y="590"/>
                    <a:pt x="4488" y="590"/>
                    <a:pt x="4488" y="590"/>
                  </a:cubicBezTo>
                  <a:cubicBezTo>
                    <a:pt x="4488" y="590"/>
                    <a:pt x="4488" y="590"/>
                    <a:pt x="4489" y="590"/>
                  </a:cubicBezTo>
                  <a:cubicBezTo>
                    <a:pt x="4488" y="592"/>
                    <a:pt x="4487" y="593"/>
                    <a:pt x="4486" y="594"/>
                  </a:cubicBezTo>
                  <a:cubicBezTo>
                    <a:pt x="4485" y="597"/>
                    <a:pt x="4484" y="598"/>
                    <a:pt x="4483" y="599"/>
                  </a:cubicBezTo>
                  <a:cubicBezTo>
                    <a:pt x="4483" y="599"/>
                    <a:pt x="4483" y="598"/>
                    <a:pt x="4482" y="598"/>
                  </a:cubicBezTo>
                  <a:cubicBezTo>
                    <a:pt x="4482" y="598"/>
                    <a:pt x="4482" y="598"/>
                    <a:pt x="4482" y="598"/>
                  </a:cubicBezTo>
                  <a:cubicBezTo>
                    <a:pt x="4477" y="609"/>
                    <a:pt x="4474" y="619"/>
                    <a:pt x="4474" y="631"/>
                  </a:cubicBezTo>
                  <a:cubicBezTo>
                    <a:pt x="4474" y="642"/>
                    <a:pt x="4477" y="653"/>
                    <a:pt x="4482" y="663"/>
                  </a:cubicBezTo>
                  <a:cubicBezTo>
                    <a:pt x="4482" y="663"/>
                    <a:pt x="4481" y="664"/>
                    <a:pt x="4480" y="664"/>
                  </a:cubicBezTo>
                  <a:cubicBezTo>
                    <a:pt x="4201" y="891"/>
                    <a:pt x="4201" y="891"/>
                    <a:pt x="4201" y="891"/>
                  </a:cubicBezTo>
                  <a:cubicBezTo>
                    <a:pt x="4200" y="893"/>
                    <a:pt x="4199" y="894"/>
                    <a:pt x="4198" y="895"/>
                  </a:cubicBezTo>
                  <a:cubicBezTo>
                    <a:pt x="4197" y="894"/>
                    <a:pt x="4196" y="893"/>
                    <a:pt x="4195" y="891"/>
                  </a:cubicBezTo>
                  <a:cubicBezTo>
                    <a:pt x="3915" y="664"/>
                    <a:pt x="3915" y="664"/>
                    <a:pt x="3915" y="664"/>
                  </a:cubicBezTo>
                  <a:cubicBezTo>
                    <a:pt x="3915" y="664"/>
                    <a:pt x="3914" y="664"/>
                    <a:pt x="3914" y="664"/>
                  </a:cubicBezTo>
                  <a:cubicBezTo>
                    <a:pt x="3914" y="664"/>
                    <a:pt x="3914" y="664"/>
                    <a:pt x="3914" y="664"/>
                  </a:cubicBezTo>
                  <a:cubicBezTo>
                    <a:pt x="3913" y="665"/>
                    <a:pt x="3912" y="666"/>
                    <a:pt x="3911" y="668"/>
                  </a:cubicBezTo>
                  <a:cubicBezTo>
                    <a:pt x="3910" y="669"/>
                    <a:pt x="3909" y="670"/>
                    <a:pt x="3908" y="672"/>
                  </a:cubicBezTo>
                  <a:cubicBezTo>
                    <a:pt x="3907" y="673"/>
                    <a:pt x="3906" y="674"/>
                    <a:pt x="3905" y="676"/>
                  </a:cubicBezTo>
                  <a:cubicBezTo>
                    <a:pt x="3905" y="677"/>
                    <a:pt x="3906" y="677"/>
                    <a:pt x="3906" y="677"/>
                  </a:cubicBezTo>
                  <a:cubicBezTo>
                    <a:pt x="4186" y="904"/>
                    <a:pt x="4186" y="904"/>
                    <a:pt x="4186" y="904"/>
                  </a:cubicBezTo>
                  <a:cubicBezTo>
                    <a:pt x="4187" y="904"/>
                    <a:pt x="4187" y="905"/>
                    <a:pt x="4188" y="905"/>
                  </a:cubicBezTo>
                  <a:cubicBezTo>
                    <a:pt x="4188" y="905"/>
                    <a:pt x="4188" y="905"/>
                    <a:pt x="4188" y="905"/>
                  </a:cubicBezTo>
                  <a:cubicBezTo>
                    <a:pt x="4188" y="906"/>
                    <a:pt x="4188" y="906"/>
                    <a:pt x="4188" y="906"/>
                  </a:cubicBezTo>
                  <a:cubicBezTo>
                    <a:pt x="4187" y="908"/>
                    <a:pt x="4186" y="909"/>
                    <a:pt x="4185" y="910"/>
                  </a:cubicBezTo>
                  <a:cubicBezTo>
                    <a:pt x="4184" y="912"/>
                    <a:pt x="4183" y="913"/>
                    <a:pt x="4182" y="914"/>
                  </a:cubicBezTo>
                  <a:cubicBezTo>
                    <a:pt x="4182" y="914"/>
                    <a:pt x="4182" y="914"/>
                    <a:pt x="4182" y="914"/>
                  </a:cubicBezTo>
                  <a:cubicBezTo>
                    <a:pt x="4177" y="924"/>
                    <a:pt x="4174" y="935"/>
                    <a:pt x="4174" y="946"/>
                  </a:cubicBezTo>
                  <a:cubicBezTo>
                    <a:pt x="4174" y="958"/>
                    <a:pt x="4177" y="968"/>
                    <a:pt x="4182" y="979"/>
                  </a:cubicBezTo>
                  <a:cubicBezTo>
                    <a:pt x="4182" y="979"/>
                    <a:pt x="4181" y="980"/>
                    <a:pt x="4180" y="980"/>
                  </a:cubicBezTo>
                  <a:cubicBezTo>
                    <a:pt x="3900" y="1207"/>
                    <a:pt x="3900" y="1207"/>
                    <a:pt x="3900" y="1207"/>
                  </a:cubicBezTo>
                  <a:cubicBezTo>
                    <a:pt x="3899" y="1208"/>
                    <a:pt x="3898" y="1209"/>
                    <a:pt x="3897" y="1210"/>
                  </a:cubicBezTo>
                  <a:cubicBezTo>
                    <a:pt x="3896" y="1209"/>
                    <a:pt x="3895" y="1208"/>
                    <a:pt x="3894" y="1207"/>
                  </a:cubicBezTo>
                  <a:cubicBezTo>
                    <a:pt x="3615" y="980"/>
                    <a:pt x="3615" y="980"/>
                    <a:pt x="3615" y="980"/>
                  </a:cubicBezTo>
                  <a:cubicBezTo>
                    <a:pt x="3614" y="980"/>
                    <a:pt x="3614" y="979"/>
                    <a:pt x="3613" y="979"/>
                  </a:cubicBezTo>
                  <a:cubicBezTo>
                    <a:pt x="3613" y="979"/>
                    <a:pt x="3613" y="979"/>
                    <a:pt x="3613" y="980"/>
                  </a:cubicBezTo>
                  <a:cubicBezTo>
                    <a:pt x="3612" y="981"/>
                    <a:pt x="3611" y="982"/>
                    <a:pt x="3610" y="984"/>
                  </a:cubicBezTo>
                  <a:cubicBezTo>
                    <a:pt x="3609" y="985"/>
                    <a:pt x="3608" y="986"/>
                    <a:pt x="3607" y="988"/>
                  </a:cubicBezTo>
                  <a:cubicBezTo>
                    <a:pt x="3606" y="989"/>
                    <a:pt x="3605" y="990"/>
                    <a:pt x="3604" y="992"/>
                  </a:cubicBezTo>
                  <a:cubicBezTo>
                    <a:pt x="3605" y="992"/>
                    <a:pt x="3605" y="992"/>
                    <a:pt x="3606" y="992"/>
                  </a:cubicBezTo>
                  <a:cubicBezTo>
                    <a:pt x="3885" y="1220"/>
                    <a:pt x="3885" y="1220"/>
                    <a:pt x="3885" y="1220"/>
                  </a:cubicBezTo>
                  <a:cubicBezTo>
                    <a:pt x="3886" y="1220"/>
                    <a:pt x="3886" y="1221"/>
                    <a:pt x="3887" y="1221"/>
                  </a:cubicBezTo>
                  <a:cubicBezTo>
                    <a:pt x="3887" y="1221"/>
                    <a:pt x="3887" y="1221"/>
                    <a:pt x="3887" y="1221"/>
                  </a:cubicBezTo>
                  <a:cubicBezTo>
                    <a:pt x="3887" y="1221"/>
                    <a:pt x="3887" y="1222"/>
                    <a:pt x="3888" y="1222"/>
                  </a:cubicBezTo>
                  <a:cubicBezTo>
                    <a:pt x="3887" y="1224"/>
                    <a:pt x="3886" y="1225"/>
                    <a:pt x="3885" y="1226"/>
                  </a:cubicBezTo>
                  <a:cubicBezTo>
                    <a:pt x="3884" y="1228"/>
                    <a:pt x="3883" y="1229"/>
                    <a:pt x="3882" y="1230"/>
                  </a:cubicBezTo>
                  <a:cubicBezTo>
                    <a:pt x="3882" y="1230"/>
                    <a:pt x="3881" y="1230"/>
                    <a:pt x="3881" y="1230"/>
                  </a:cubicBezTo>
                  <a:cubicBezTo>
                    <a:pt x="3876" y="1240"/>
                    <a:pt x="3873" y="1250"/>
                    <a:pt x="3873" y="1262"/>
                  </a:cubicBezTo>
                  <a:cubicBezTo>
                    <a:pt x="3873" y="1273"/>
                    <a:pt x="3876" y="1284"/>
                    <a:pt x="3881" y="1294"/>
                  </a:cubicBezTo>
                  <a:cubicBezTo>
                    <a:pt x="3881" y="1294"/>
                    <a:pt x="3880" y="1295"/>
                    <a:pt x="3879" y="1295"/>
                  </a:cubicBezTo>
                  <a:cubicBezTo>
                    <a:pt x="3600" y="1522"/>
                    <a:pt x="3600" y="1522"/>
                    <a:pt x="3600" y="1522"/>
                  </a:cubicBezTo>
                  <a:cubicBezTo>
                    <a:pt x="3599" y="1523"/>
                    <a:pt x="3598" y="1524"/>
                    <a:pt x="3597" y="1525"/>
                  </a:cubicBezTo>
                  <a:cubicBezTo>
                    <a:pt x="3596" y="1524"/>
                    <a:pt x="3595" y="1523"/>
                    <a:pt x="3594" y="1522"/>
                  </a:cubicBezTo>
                  <a:cubicBezTo>
                    <a:pt x="3315" y="1295"/>
                    <a:pt x="3315" y="1295"/>
                    <a:pt x="3315" y="1295"/>
                  </a:cubicBezTo>
                  <a:cubicBezTo>
                    <a:pt x="3314" y="1295"/>
                    <a:pt x="3313" y="1295"/>
                    <a:pt x="3313" y="1294"/>
                  </a:cubicBezTo>
                  <a:cubicBezTo>
                    <a:pt x="3313" y="1295"/>
                    <a:pt x="3313" y="1295"/>
                    <a:pt x="3313" y="1295"/>
                  </a:cubicBezTo>
                  <a:cubicBezTo>
                    <a:pt x="3312" y="1296"/>
                    <a:pt x="3311" y="1297"/>
                    <a:pt x="3310" y="1299"/>
                  </a:cubicBezTo>
                  <a:cubicBezTo>
                    <a:pt x="3309" y="1300"/>
                    <a:pt x="3308" y="1302"/>
                    <a:pt x="3307" y="1304"/>
                  </a:cubicBezTo>
                  <a:cubicBezTo>
                    <a:pt x="3306" y="1305"/>
                    <a:pt x="3305" y="1306"/>
                    <a:pt x="3304" y="1307"/>
                  </a:cubicBezTo>
                  <a:cubicBezTo>
                    <a:pt x="3305" y="1307"/>
                    <a:pt x="3305" y="1308"/>
                    <a:pt x="3306" y="1308"/>
                  </a:cubicBezTo>
                  <a:cubicBezTo>
                    <a:pt x="3585" y="1535"/>
                    <a:pt x="3585" y="1535"/>
                    <a:pt x="3585" y="1535"/>
                  </a:cubicBezTo>
                  <a:cubicBezTo>
                    <a:pt x="3586" y="1535"/>
                    <a:pt x="3586" y="1536"/>
                    <a:pt x="3587" y="1536"/>
                  </a:cubicBezTo>
                  <a:cubicBezTo>
                    <a:pt x="3587" y="1536"/>
                    <a:pt x="3587" y="1537"/>
                    <a:pt x="3586" y="1537"/>
                  </a:cubicBezTo>
                  <a:cubicBezTo>
                    <a:pt x="3587" y="1537"/>
                    <a:pt x="3587" y="1537"/>
                    <a:pt x="3587" y="1537"/>
                  </a:cubicBezTo>
                  <a:cubicBezTo>
                    <a:pt x="3586" y="1539"/>
                    <a:pt x="3585" y="1540"/>
                    <a:pt x="3584" y="1541"/>
                  </a:cubicBezTo>
                  <a:cubicBezTo>
                    <a:pt x="3583" y="1544"/>
                    <a:pt x="3582" y="1545"/>
                    <a:pt x="3581" y="1546"/>
                  </a:cubicBezTo>
                  <a:cubicBezTo>
                    <a:pt x="3581" y="1546"/>
                    <a:pt x="3581" y="1545"/>
                    <a:pt x="3581" y="1545"/>
                  </a:cubicBezTo>
                  <a:cubicBezTo>
                    <a:pt x="3576" y="1555"/>
                    <a:pt x="3573" y="1566"/>
                    <a:pt x="3573" y="1577"/>
                  </a:cubicBezTo>
                  <a:cubicBezTo>
                    <a:pt x="3573" y="1589"/>
                    <a:pt x="3576" y="1599"/>
                    <a:pt x="3581" y="1610"/>
                  </a:cubicBezTo>
                  <a:cubicBezTo>
                    <a:pt x="3581" y="1610"/>
                    <a:pt x="3580" y="1611"/>
                    <a:pt x="3579" y="1611"/>
                  </a:cubicBezTo>
                  <a:cubicBezTo>
                    <a:pt x="3300" y="1838"/>
                    <a:pt x="3300" y="1838"/>
                    <a:pt x="3300" y="1838"/>
                  </a:cubicBezTo>
                  <a:cubicBezTo>
                    <a:pt x="3299" y="1839"/>
                    <a:pt x="3298" y="1840"/>
                    <a:pt x="3297" y="1841"/>
                  </a:cubicBezTo>
                  <a:cubicBezTo>
                    <a:pt x="3297" y="1841"/>
                    <a:pt x="3297" y="1841"/>
                    <a:pt x="3297" y="1842"/>
                  </a:cubicBezTo>
                  <a:cubicBezTo>
                    <a:pt x="3296" y="1841"/>
                    <a:pt x="3295" y="1840"/>
                    <a:pt x="3294" y="1839"/>
                  </a:cubicBezTo>
                  <a:cubicBezTo>
                    <a:pt x="3014" y="1612"/>
                    <a:pt x="3014" y="1612"/>
                    <a:pt x="3014" y="1612"/>
                  </a:cubicBezTo>
                  <a:cubicBezTo>
                    <a:pt x="3013" y="1612"/>
                    <a:pt x="3012" y="1611"/>
                    <a:pt x="3012" y="1611"/>
                  </a:cubicBezTo>
                  <a:cubicBezTo>
                    <a:pt x="3011" y="1612"/>
                    <a:pt x="3010" y="1613"/>
                    <a:pt x="3009" y="1615"/>
                  </a:cubicBezTo>
                  <a:cubicBezTo>
                    <a:pt x="3008" y="1616"/>
                    <a:pt x="3007" y="1617"/>
                    <a:pt x="3006" y="1619"/>
                  </a:cubicBezTo>
                  <a:cubicBezTo>
                    <a:pt x="3005" y="1620"/>
                    <a:pt x="3004" y="1621"/>
                    <a:pt x="3003" y="1623"/>
                  </a:cubicBezTo>
                  <a:cubicBezTo>
                    <a:pt x="3004" y="1623"/>
                    <a:pt x="3004" y="1624"/>
                    <a:pt x="3005" y="1624"/>
                  </a:cubicBezTo>
                  <a:cubicBezTo>
                    <a:pt x="3005" y="1624"/>
                    <a:pt x="3005" y="1624"/>
                    <a:pt x="3285" y="1851"/>
                  </a:cubicBezTo>
                  <a:cubicBezTo>
                    <a:pt x="3286" y="1851"/>
                    <a:pt x="3286" y="1852"/>
                    <a:pt x="3287" y="1852"/>
                  </a:cubicBezTo>
                  <a:cubicBezTo>
                    <a:pt x="3286" y="1854"/>
                    <a:pt x="3285" y="1855"/>
                    <a:pt x="3284" y="1857"/>
                  </a:cubicBezTo>
                  <a:cubicBezTo>
                    <a:pt x="3283" y="1859"/>
                    <a:pt x="3282" y="1860"/>
                    <a:pt x="3281" y="1861"/>
                  </a:cubicBezTo>
                  <a:cubicBezTo>
                    <a:pt x="3281" y="1861"/>
                    <a:pt x="3281" y="1861"/>
                    <a:pt x="3281" y="1861"/>
                  </a:cubicBezTo>
                  <a:cubicBezTo>
                    <a:pt x="3281" y="1861"/>
                    <a:pt x="3281" y="1861"/>
                    <a:pt x="3281" y="1861"/>
                  </a:cubicBezTo>
                  <a:cubicBezTo>
                    <a:pt x="3276" y="1871"/>
                    <a:pt x="3273" y="1882"/>
                    <a:pt x="3273" y="1893"/>
                  </a:cubicBezTo>
                  <a:cubicBezTo>
                    <a:pt x="3273" y="1905"/>
                    <a:pt x="3276" y="1915"/>
                    <a:pt x="3281" y="1926"/>
                  </a:cubicBezTo>
                  <a:cubicBezTo>
                    <a:pt x="3281" y="1926"/>
                    <a:pt x="3280" y="1927"/>
                    <a:pt x="3279" y="1927"/>
                  </a:cubicBezTo>
                  <a:cubicBezTo>
                    <a:pt x="2999" y="2154"/>
                    <a:pt x="2999" y="2154"/>
                    <a:pt x="2999" y="2154"/>
                  </a:cubicBezTo>
                  <a:cubicBezTo>
                    <a:pt x="2998" y="2155"/>
                    <a:pt x="2997" y="2156"/>
                    <a:pt x="2996" y="2157"/>
                  </a:cubicBezTo>
                  <a:cubicBezTo>
                    <a:pt x="2995" y="2156"/>
                    <a:pt x="2994" y="2155"/>
                    <a:pt x="2993" y="2154"/>
                  </a:cubicBezTo>
                  <a:cubicBezTo>
                    <a:pt x="2714" y="1927"/>
                    <a:pt x="2714" y="1927"/>
                    <a:pt x="2714" y="1927"/>
                  </a:cubicBezTo>
                  <a:cubicBezTo>
                    <a:pt x="2713" y="1927"/>
                    <a:pt x="2712" y="1926"/>
                    <a:pt x="2712" y="1926"/>
                  </a:cubicBezTo>
                  <a:cubicBezTo>
                    <a:pt x="2711" y="1927"/>
                    <a:pt x="2710" y="1928"/>
                    <a:pt x="2709" y="1930"/>
                  </a:cubicBezTo>
                  <a:cubicBezTo>
                    <a:pt x="2708" y="1931"/>
                    <a:pt x="2707" y="1932"/>
                    <a:pt x="2706" y="1934"/>
                  </a:cubicBezTo>
                  <a:cubicBezTo>
                    <a:pt x="2705" y="1935"/>
                    <a:pt x="2704" y="1936"/>
                    <a:pt x="2703" y="1939"/>
                  </a:cubicBezTo>
                  <a:cubicBezTo>
                    <a:pt x="2704" y="1939"/>
                    <a:pt x="2704" y="1940"/>
                    <a:pt x="2705" y="1940"/>
                  </a:cubicBezTo>
                  <a:cubicBezTo>
                    <a:pt x="2705" y="1940"/>
                    <a:pt x="2705" y="1940"/>
                    <a:pt x="2984" y="2167"/>
                  </a:cubicBezTo>
                  <a:cubicBezTo>
                    <a:pt x="2985" y="2167"/>
                    <a:pt x="2985" y="2168"/>
                    <a:pt x="2986" y="2168"/>
                  </a:cubicBezTo>
                  <a:cubicBezTo>
                    <a:pt x="2985" y="2170"/>
                    <a:pt x="2984" y="2171"/>
                    <a:pt x="2983" y="2172"/>
                  </a:cubicBezTo>
                  <a:cubicBezTo>
                    <a:pt x="2982" y="2174"/>
                    <a:pt x="2981" y="2175"/>
                    <a:pt x="2980" y="2176"/>
                  </a:cubicBezTo>
                  <a:cubicBezTo>
                    <a:pt x="2980" y="2176"/>
                    <a:pt x="2980" y="2176"/>
                    <a:pt x="2980" y="2176"/>
                  </a:cubicBezTo>
                  <a:cubicBezTo>
                    <a:pt x="2980" y="2176"/>
                    <a:pt x="2980" y="2176"/>
                    <a:pt x="2980" y="2176"/>
                  </a:cubicBezTo>
                  <a:cubicBezTo>
                    <a:pt x="2975" y="2187"/>
                    <a:pt x="2972" y="2197"/>
                    <a:pt x="2972" y="2209"/>
                  </a:cubicBezTo>
                  <a:cubicBezTo>
                    <a:pt x="2972" y="2220"/>
                    <a:pt x="2975" y="2231"/>
                    <a:pt x="2980" y="2241"/>
                  </a:cubicBezTo>
                  <a:cubicBezTo>
                    <a:pt x="2980" y="2241"/>
                    <a:pt x="2979" y="2242"/>
                    <a:pt x="2978" y="2242"/>
                  </a:cubicBezTo>
                  <a:cubicBezTo>
                    <a:pt x="2699" y="2469"/>
                    <a:pt x="2699" y="2469"/>
                    <a:pt x="2699" y="2469"/>
                  </a:cubicBezTo>
                  <a:cubicBezTo>
                    <a:pt x="2698" y="2470"/>
                    <a:pt x="2697" y="2471"/>
                    <a:pt x="2696" y="2473"/>
                  </a:cubicBezTo>
                  <a:cubicBezTo>
                    <a:pt x="2695" y="2471"/>
                    <a:pt x="2694" y="2470"/>
                    <a:pt x="2693" y="2469"/>
                  </a:cubicBezTo>
                  <a:cubicBezTo>
                    <a:pt x="2413" y="2242"/>
                    <a:pt x="2413" y="2242"/>
                    <a:pt x="2413" y="2242"/>
                  </a:cubicBezTo>
                  <a:cubicBezTo>
                    <a:pt x="2412" y="2242"/>
                    <a:pt x="2411" y="2241"/>
                    <a:pt x="2411" y="2241"/>
                  </a:cubicBezTo>
                  <a:cubicBezTo>
                    <a:pt x="2410" y="2242"/>
                    <a:pt x="2409" y="2243"/>
                    <a:pt x="2408" y="2245"/>
                  </a:cubicBezTo>
                  <a:cubicBezTo>
                    <a:pt x="2407" y="2247"/>
                    <a:pt x="2406" y="2248"/>
                    <a:pt x="2405" y="2250"/>
                  </a:cubicBezTo>
                  <a:cubicBezTo>
                    <a:pt x="2404" y="2251"/>
                    <a:pt x="2403" y="2252"/>
                    <a:pt x="2402" y="2254"/>
                  </a:cubicBezTo>
                  <a:cubicBezTo>
                    <a:pt x="2403" y="2254"/>
                    <a:pt x="2403" y="2255"/>
                    <a:pt x="2404" y="2255"/>
                  </a:cubicBezTo>
                  <a:cubicBezTo>
                    <a:pt x="2404" y="2255"/>
                    <a:pt x="2404" y="2255"/>
                    <a:pt x="2684" y="2482"/>
                  </a:cubicBezTo>
                  <a:cubicBezTo>
                    <a:pt x="2685" y="2482"/>
                    <a:pt x="2685" y="2483"/>
                    <a:pt x="2686" y="2483"/>
                  </a:cubicBezTo>
                  <a:cubicBezTo>
                    <a:pt x="2685" y="2485"/>
                    <a:pt x="2684" y="2486"/>
                    <a:pt x="2683" y="2487"/>
                  </a:cubicBezTo>
                  <a:cubicBezTo>
                    <a:pt x="2682" y="2489"/>
                    <a:pt x="2681" y="2490"/>
                    <a:pt x="2680" y="2491"/>
                  </a:cubicBezTo>
                  <a:cubicBezTo>
                    <a:pt x="2680" y="2491"/>
                    <a:pt x="2680" y="2491"/>
                    <a:pt x="2680" y="2491"/>
                  </a:cubicBezTo>
                  <a:cubicBezTo>
                    <a:pt x="2680" y="2491"/>
                    <a:pt x="2680" y="2491"/>
                    <a:pt x="2680" y="2491"/>
                  </a:cubicBezTo>
                  <a:cubicBezTo>
                    <a:pt x="2675" y="2502"/>
                    <a:pt x="2672" y="2512"/>
                    <a:pt x="2672" y="2524"/>
                  </a:cubicBezTo>
                  <a:cubicBezTo>
                    <a:pt x="2671" y="2524"/>
                    <a:pt x="2671" y="2524"/>
                    <a:pt x="2671" y="2524"/>
                  </a:cubicBezTo>
                  <a:cubicBezTo>
                    <a:pt x="2671" y="2536"/>
                    <a:pt x="2674" y="2546"/>
                    <a:pt x="2679" y="2557"/>
                  </a:cubicBezTo>
                  <a:cubicBezTo>
                    <a:pt x="2679" y="2557"/>
                    <a:pt x="2678" y="2558"/>
                    <a:pt x="2677" y="2558"/>
                  </a:cubicBezTo>
                  <a:cubicBezTo>
                    <a:pt x="2398" y="2785"/>
                    <a:pt x="2398" y="2785"/>
                    <a:pt x="2398" y="2785"/>
                  </a:cubicBezTo>
                  <a:cubicBezTo>
                    <a:pt x="2397" y="2786"/>
                    <a:pt x="2396" y="2787"/>
                    <a:pt x="2395" y="2788"/>
                  </a:cubicBezTo>
                  <a:cubicBezTo>
                    <a:pt x="2394" y="2787"/>
                    <a:pt x="2393" y="2786"/>
                    <a:pt x="2392" y="2785"/>
                  </a:cubicBezTo>
                  <a:cubicBezTo>
                    <a:pt x="2112" y="2558"/>
                    <a:pt x="2112" y="2558"/>
                    <a:pt x="2112" y="2558"/>
                  </a:cubicBezTo>
                  <a:cubicBezTo>
                    <a:pt x="2112" y="2558"/>
                    <a:pt x="2111" y="2557"/>
                    <a:pt x="2111" y="2557"/>
                  </a:cubicBezTo>
                  <a:cubicBezTo>
                    <a:pt x="2110" y="2558"/>
                    <a:pt x="2109" y="2559"/>
                    <a:pt x="2108" y="2561"/>
                  </a:cubicBezTo>
                  <a:cubicBezTo>
                    <a:pt x="2107" y="2562"/>
                    <a:pt x="2106" y="2563"/>
                    <a:pt x="2105" y="2565"/>
                  </a:cubicBezTo>
                  <a:cubicBezTo>
                    <a:pt x="2104" y="2566"/>
                    <a:pt x="2103" y="2567"/>
                    <a:pt x="2102" y="2569"/>
                  </a:cubicBezTo>
                  <a:cubicBezTo>
                    <a:pt x="2103" y="2569"/>
                    <a:pt x="2103" y="2570"/>
                    <a:pt x="2104" y="2570"/>
                  </a:cubicBezTo>
                  <a:cubicBezTo>
                    <a:pt x="2104" y="2570"/>
                    <a:pt x="2104" y="2570"/>
                    <a:pt x="2383" y="2798"/>
                  </a:cubicBezTo>
                  <a:cubicBezTo>
                    <a:pt x="2384" y="2798"/>
                    <a:pt x="2384" y="2799"/>
                    <a:pt x="2385" y="2799"/>
                  </a:cubicBezTo>
                  <a:cubicBezTo>
                    <a:pt x="2384" y="2801"/>
                    <a:pt x="2383" y="2802"/>
                    <a:pt x="2382" y="2803"/>
                  </a:cubicBezTo>
                  <a:cubicBezTo>
                    <a:pt x="2381" y="2805"/>
                    <a:pt x="2380" y="2806"/>
                    <a:pt x="2379" y="2807"/>
                  </a:cubicBezTo>
                  <a:cubicBezTo>
                    <a:pt x="2379" y="2807"/>
                    <a:pt x="2379" y="2807"/>
                    <a:pt x="2379" y="2807"/>
                  </a:cubicBezTo>
                  <a:cubicBezTo>
                    <a:pt x="2379" y="2807"/>
                    <a:pt x="2379" y="2807"/>
                    <a:pt x="2379" y="2807"/>
                  </a:cubicBezTo>
                  <a:cubicBezTo>
                    <a:pt x="2374" y="2817"/>
                    <a:pt x="2371" y="2828"/>
                    <a:pt x="2371" y="2839"/>
                  </a:cubicBezTo>
                  <a:cubicBezTo>
                    <a:pt x="2371" y="2851"/>
                    <a:pt x="2374" y="2862"/>
                    <a:pt x="2379" y="2872"/>
                  </a:cubicBezTo>
                  <a:cubicBezTo>
                    <a:pt x="2379" y="2872"/>
                    <a:pt x="2378" y="2873"/>
                    <a:pt x="2377" y="2873"/>
                  </a:cubicBezTo>
                  <a:cubicBezTo>
                    <a:pt x="2097" y="3100"/>
                    <a:pt x="2097" y="3100"/>
                    <a:pt x="2097" y="3100"/>
                  </a:cubicBezTo>
                  <a:cubicBezTo>
                    <a:pt x="2096" y="3101"/>
                    <a:pt x="2095" y="3102"/>
                    <a:pt x="2094" y="3103"/>
                  </a:cubicBezTo>
                  <a:cubicBezTo>
                    <a:pt x="2093" y="3102"/>
                    <a:pt x="2092" y="3101"/>
                    <a:pt x="2091" y="3100"/>
                  </a:cubicBezTo>
                  <a:cubicBezTo>
                    <a:pt x="1812" y="2873"/>
                    <a:pt x="1812" y="2873"/>
                    <a:pt x="1812" y="2873"/>
                  </a:cubicBezTo>
                  <a:cubicBezTo>
                    <a:pt x="1811" y="2873"/>
                    <a:pt x="1811" y="2873"/>
                    <a:pt x="1810" y="2872"/>
                  </a:cubicBezTo>
                  <a:cubicBezTo>
                    <a:pt x="1809" y="2873"/>
                    <a:pt x="1808" y="2874"/>
                    <a:pt x="1807" y="2877"/>
                  </a:cubicBezTo>
                  <a:cubicBezTo>
                    <a:pt x="1806" y="2878"/>
                    <a:pt x="1805" y="2879"/>
                    <a:pt x="1804" y="2881"/>
                  </a:cubicBezTo>
                  <a:cubicBezTo>
                    <a:pt x="1803" y="2882"/>
                    <a:pt x="1802" y="2883"/>
                    <a:pt x="1801" y="2885"/>
                  </a:cubicBezTo>
                  <a:cubicBezTo>
                    <a:pt x="1802" y="2885"/>
                    <a:pt x="1802" y="2886"/>
                    <a:pt x="1803" y="2886"/>
                  </a:cubicBezTo>
                  <a:cubicBezTo>
                    <a:pt x="1803" y="2886"/>
                    <a:pt x="1803" y="2886"/>
                    <a:pt x="1803" y="2886"/>
                  </a:cubicBezTo>
                  <a:cubicBezTo>
                    <a:pt x="1803" y="2886"/>
                    <a:pt x="1803" y="2886"/>
                    <a:pt x="1803" y="2886"/>
                  </a:cubicBezTo>
                  <a:cubicBezTo>
                    <a:pt x="1803" y="2886"/>
                    <a:pt x="1803" y="2886"/>
                    <a:pt x="2083" y="3113"/>
                  </a:cubicBezTo>
                  <a:cubicBezTo>
                    <a:pt x="2083" y="3113"/>
                    <a:pt x="2083" y="3114"/>
                    <a:pt x="2084" y="3114"/>
                  </a:cubicBezTo>
                  <a:cubicBezTo>
                    <a:pt x="2084" y="3114"/>
                    <a:pt x="2084" y="3114"/>
                    <a:pt x="2084" y="3114"/>
                  </a:cubicBezTo>
                  <a:cubicBezTo>
                    <a:pt x="2084" y="3114"/>
                    <a:pt x="2085" y="3114"/>
                    <a:pt x="2085" y="3114"/>
                  </a:cubicBezTo>
                  <a:cubicBezTo>
                    <a:pt x="2084" y="3116"/>
                    <a:pt x="2083" y="3117"/>
                    <a:pt x="2082" y="3119"/>
                  </a:cubicBezTo>
                  <a:cubicBezTo>
                    <a:pt x="2081" y="3121"/>
                    <a:pt x="2080" y="3122"/>
                    <a:pt x="2079" y="3123"/>
                  </a:cubicBezTo>
                  <a:cubicBezTo>
                    <a:pt x="2079" y="3123"/>
                    <a:pt x="2079" y="3122"/>
                    <a:pt x="2078" y="3122"/>
                  </a:cubicBezTo>
                  <a:cubicBezTo>
                    <a:pt x="2078" y="3122"/>
                    <a:pt x="2078" y="3122"/>
                    <a:pt x="2078" y="3122"/>
                  </a:cubicBezTo>
                  <a:cubicBezTo>
                    <a:pt x="2073" y="3133"/>
                    <a:pt x="2070" y="3143"/>
                    <a:pt x="2070" y="3155"/>
                  </a:cubicBezTo>
                  <a:cubicBezTo>
                    <a:pt x="2070" y="3166"/>
                    <a:pt x="2073" y="3177"/>
                    <a:pt x="2078" y="3187"/>
                  </a:cubicBezTo>
                  <a:cubicBezTo>
                    <a:pt x="2078" y="3187"/>
                    <a:pt x="2077" y="3188"/>
                    <a:pt x="2076" y="3188"/>
                  </a:cubicBezTo>
                  <a:cubicBezTo>
                    <a:pt x="1797" y="3416"/>
                    <a:pt x="1797" y="3416"/>
                    <a:pt x="1797" y="3416"/>
                  </a:cubicBezTo>
                  <a:cubicBezTo>
                    <a:pt x="1796" y="3417"/>
                    <a:pt x="1795" y="3418"/>
                    <a:pt x="1794" y="3419"/>
                  </a:cubicBezTo>
                  <a:cubicBezTo>
                    <a:pt x="1793" y="3418"/>
                    <a:pt x="1792" y="3417"/>
                    <a:pt x="1791" y="3416"/>
                  </a:cubicBezTo>
                  <a:cubicBezTo>
                    <a:pt x="1511" y="3188"/>
                    <a:pt x="1511" y="3188"/>
                    <a:pt x="1511" y="3188"/>
                  </a:cubicBezTo>
                  <a:cubicBezTo>
                    <a:pt x="1511" y="3188"/>
                    <a:pt x="1510" y="3188"/>
                    <a:pt x="1510" y="3188"/>
                  </a:cubicBezTo>
                  <a:cubicBezTo>
                    <a:pt x="1510" y="3188"/>
                    <a:pt x="1510" y="3188"/>
                    <a:pt x="1510" y="3188"/>
                  </a:cubicBezTo>
                  <a:cubicBezTo>
                    <a:pt x="1509" y="3189"/>
                    <a:pt x="1508" y="3190"/>
                    <a:pt x="1507" y="3192"/>
                  </a:cubicBezTo>
                  <a:cubicBezTo>
                    <a:pt x="1506" y="3193"/>
                    <a:pt x="1505" y="3194"/>
                    <a:pt x="1504" y="3196"/>
                  </a:cubicBezTo>
                  <a:cubicBezTo>
                    <a:pt x="1503" y="3197"/>
                    <a:pt x="1502" y="3198"/>
                    <a:pt x="1501" y="3200"/>
                  </a:cubicBezTo>
                  <a:cubicBezTo>
                    <a:pt x="1501" y="3201"/>
                    <a:pt x="1502" y="3201"/>
                    <a:pt x="1502" y="3201"/>
                  </a:cubicBezTo>
                  <a:cubicBezTo>
                    <a:pt x="1782" y="3428"/>
                    <a:pt x="1782" y="3428"/>
                    <a:pt x="1782" y="3428"/>
                  </a:cubicBezTo>
                  <a:cubicBezTo>
                    <a:pt x="1783" y="3428"/>
                    <a:pt x="1783" y="3429"/>
                    <a:pt x="1784" y="3429"/>
                  </a:cubicBezTo>
                  <a:cubicBezTo>
                    <a:pt x="1784" y="3429"/>
                    <a:pt x="1784" y="3429"/>
                    <a:pt x="1784" y="3430"/>
                  </a:cubicBezTo>
                  <a:cubicBezTo>
                    <a:pt x="1784" y="3430"/>
                    <a:pt x="1784" y="3430"/>
                    <a:pt x="1784" y="3430"/>
                  </a:cubicBezTo>
                  <a:cubicBezTo>
                    <a:pt x="1783" y="3432"/>
                    <a:pt x="1782" y="3433"/>
                    <a:pt x="1781" y="3434"/>
                  </a:cubicBezTo>
                  <a:cubicBezTo>
                    <a:pt x="1780" y="3436"/>
                    <a:pt x="1779" y="3437"/>
                    <a:pt x="1778" y="3438"/>
                  </a:cubicBezTo>
                  <a:cubicBezTo>
                    <a:pt x="1778" y="3438"/>
                    <a:pt x="1778" y="3438"/>
                    <a:pt x="1778" y="3438"/>
                  </a:cubicBezTo>
                  <a:cubicBezTo>
                    <a:pt x="1773" y="3448"/>
                    <a:pt x="1770" y="3459"/>
                    <a:pt x="1770" y="3470"/>
                  </a:cubicBezTo>
                  <a:cubicBezTo>
                    <a:pt x="1770" y="3482"/>
                    <a:pt x="1773" y="3492"/>
                    <a:pt x="1778" y="3503"/>
                  </a:cubicBezTo>
                  <a:cubicBezTo>
                    <a:pt x="1778" y="3503"/>
                    <a:pt x="1777" y="3504"/>
                    <a:pt x="1776" y="3504"/>
                  </a:cubicBezTo>
                  <a:cubicBezTo>
                    <a:pt x="1496" y="3731"/>
                    <a:pt x="1496" y="3731"/>
                    <a:pt x="1496" y="3731"/>
                  </a:cubicBezTo>
                  <a:cubicBezTo>
                    <a:pt x="1495" y="3732"/>
                    <a:pt x="1494" y="3733"/>
                    <a:pt x="1493" y="3734"/>
                  </a:cubicBezTo>
                  <a:cubicBezTo>
                    <a:pt x="1492" y="3733"/>
                    <a:pt x="1491" y="3732"/>
                    <a:pt x="1490" y="3731"/>
                  </a:cubicBezTo>
                  <a:cubicBezTo>
                    <a:pt x="1211" y="3504"/>
                    <a:pt x="1211" y="3504"/>
                    <a:pt x="1211" y="3504"/>
                  </a:cubicBezTo>
                  <a:cubicBezTo>
                    <a:pt x="1210" y="3504"/>
                    <a:pt x="1210" y="3503"/>
                    <a:pt x="1209" y="3503"/>
                  </a:cubicBezTo>
                  <a:cubicBezTo>
                    <a:pt x="1209" y="3503"/>
                    <a:pt x="1209" y="3503"/>
                    <a:pt x="1209" y="3504"/>
                  </a:cubicBezTo>
                  <a:cubicBezTo>
                    <a:pt x="1208" y="3505"/>
                    <a:pt x="1207" y="3506"/>
                    <a:pt x="1206" y="3508"/>
                  </a:cubicBezTo>
                  <a:cubicBezTo>
                    <a:pt x="1205" y="3509"/>
                    <a:pt x="1204" y="3510"/>
                    <a:pt x="1203" y="3512"/>
                  </a:cubicBezTo>
                  <a:cubicBezTo>
                    <a:pt x="1202" y="3513"/>
                    <a:pt x="1201" y="3514"/>
                    <a:pt x="1201" y="3516"/>
                  </a:cubicBezTo>
                  <a:cubicBezTo>
                    <a:pt x="1201" y="3516"/>
                    <a:pt x="1201" y="3517"/>
                    <a:pt x="1202" y="3517"/>
                  </a:cubicBezTo>
                  <a:cubicBezTo>
                    <a:pt x="1481" y="3744"/>
                    <a:pt x="1481" y="3744"/>
                    <a:pt x="1481" y="3744"/>
                  </a:cubicBezTo>
                  <a:cubicBezTo>
                    <a:pt x="1482" y="3744"/>
                    <a:pt x="1482" y="3745"/>
                    <a:pt x="1483" y="3745"/>
                  </a:cubicBezTo>
                  <a:cubicBezTo>
                    <a:pt x="1483" y="3745"/>
                    <a:pt x="1483" y="3745"/>
                    <a:pt x="1483" y="3745"/>
                  </a:cubicBezTo>
                  <a:cubicBezTo>
                    <a:pt x="1483" y="3745"/>
                    <a:pt x="1483" y="3746"/>
                    <a:pt x="1484" y="3746"/>
                  </a:cubicBezTo>
                  <a:cubicBezTo>
                    <a:pt x="1483" y="3748"/>
                    <a:pt x="1482" y="3749"/>
                    <a:pt x="1481" y="3750"/>
                  </a:cubicBezTo>
                  <a:cubicBezTo>
                    <a:pt x="1480" y="3752"/>
                    <a:pt x="1479" y="3753"/>
                    <a:pt x="1478" y="3754"/>
                  </a:cubicBezTo>
                  <a:cubicBezTo>
                    <a:pt x="1478" y="3754"/>
                    <a:pt x="1478" y="3754"/>
                    <a:pt x="1477" y="3754"/>
                  </a:cubicBezTo>
                  <a:cubicBezTo>
                    <a:pt x="1472" y="3764"/>
                    <a:pt x="1469" y="3774"/>
                    <a:pt x="1469" y="3786"/>
                  </a:cubicBezTo>
                  <a:cubicBezTo>
                    <a:pt x="1469" y="3797"/>
                    <a:pt x="1472" y="3808"/>
                    <a:pt x="1477" y="3818"/>
                  </a:cubicBezTo>
                  <a:cubicBezTo>
                    <a:pt x="1477" y="3818"/>
                    <a:pt x="1476" y="3819"/>
                    <a:pt x="1475" y="3819"/>
                  </a:cubicBezTo>
                  <a:cubicBezTo>
                    <a:pt x="1196" y="4046"/>
                    <a:pt x="1196" y="4046"/>
                    <a:pt x="1196" y="4046"/>
                  </a:cubicBezTo>
                  <a:cubicBezTo>
                    <a:pt x="1195" y="4047"/>
                    <a:pt x="1194" y="4048"/>
                    <a:pt x="1193" y="4050"/>
                  </a:cubicBezTo>
                  <a:cubicBezTo>
                    <a:pt x="1192" y="4048"/>
                    <a:pt x="1191" y="4047"/>
                    <a:pt x="1190" y="4046"/>
                  </a:cubicBezTo>
                  <a:cubicBezTo>
                    <a:pt x="911" y="3819"/>
                    <a:pt x="911" y="3819"/>
                    <a:pt x="911" y="3819"/>
                  </a:cubicBezTo>
                  <a:cubicBezTo>
                    <a:pt x="910" y="3819"/>
                    <a:pt x="909" y="3819"/>
                    <a:pt x="909" y="3819"/>
                  </a:cubicBezTo>
                  <a:cubicBezTo>
                    <a:pt x="909" y="3819"/>
                    <a:pt x="909" y="3819"/>
                    <a:pt x="909" y="3819"/>
                  </a:cubicBezTo>
                  <a:cubicBezTo>
                    <a:pt x="908" y="3820"/>
                    <a:pt x="907" y="3821"/>
                    <a:pt x="906" y="3824"/>
                  </a:cubicBezTo>
                  <a:cubicBezTo>
                    <a:pt x="905" y="3825"/>
                    <a:pt x="904" y="3826"/>
                    <a:pt x="903" y="3828"/>
                  </a:cubicBezTo>
                  <a:cubicBezTo>
                    <a:pt x="902" y="3829"/>
                    <a:pt x="901" y="3830"/>
                    <a:pt x="900" y="3831"/>
                  </a:cubicBezTo>
                  <a:cubicBezTo>
                    <a:pt x="901" y="3831"/>
                    <a:pt x="901" y="3832"/>
                    <a:pt x="902" y="3832"/>
                  </a:cubicBezTo>
                  <a:cubicBezTo>
                    <a:pt x="1181" y="4059"/>
                    <a:pt x="1181" y="4059"/>
                    <a:pt x="1181" y="4059"/>
                  </a:cubicBezTo>
                  <a:cubicBezTo>
                    <a:pt x="1182" y="4059"/>
                    <a:pt x="1182" y="4060"/>
                    <a:pt x="1183" y="4060"/>
                  </a:cubicBezTo>
                  <a:cubicBezTo>
                    <a:pt x="1183" y="4060"/>
                    <a:pt x="1183" y="4061"/>
                    <a:pt x="1183" y="4061"/>
                  </a:cubicBezTo>
                  <a:cubicBezTo>
                    <a:pt x="1183" y="4061"/>
                    <a:pt x="1183" y="4061"/>
                    <a:pt x="1183" y="4061"/>
                  </a:cubicBezTo>
                  <a:cubicBezTo>
                    <a:pt x="1182" y="4063"/>
                    <a:pt x="1181" y="4064"/>
                    <a:pt x="1180" y="4066"/>
                  </a:cubicBezTo>
                  <a:cubicBezTo>
                    <a:pt x="1179" y="4068"/>
                    <a:pt x="1178" y="4069"/>
                    <a:pt x="1177" y="4070"/>
                  </a:cubicBezTo>
                  <a:cubicBezTo>
                    <a:pt x="1177" y="4070"/>
                    <a:pt x="1177" y="4070"/>
                    <a:pt x="1177" y="4069"/>
                  </a:cubicBezTo>
                  <a:cubicBezTo>
                    <a:pt x="1172" y="4080"/>
                    <a:pt x="1169" y="4090"/>
                    <a:pt x="1169" y="4101"/>
                  </a:cubicBezTo>
                  <a:cubicBezTo>
                    <a:pt x="1169" y="4113"/>
                    <a:pt x="1172" y="4123"/>
                    <a:pt x="1177" y="4134"/>
                  </a:cubicBezTo>
                  <a:cubicBezTo>
                    <a:pt x="1177" y="4134"/>
                    <a:pt x="1176" y="4135"/>
                    <a:pt x="1175" y="4135"/>
                  </a:cubicBezTo>
                  <a:cubicBezTo>
                    <a:pt x="896" y="4362"/>
                    <a:pt x="896" y="4362"/>
                    <a:pt x="896" y="4362"/>
                  </a:cubicBezTo>
                  <a:cubicBezTo>
                    <a:pt x="895" y="4363"/>
                    <a:pt x="894" y="4364"/>
                    <a:pt x="893" y="4365"/>
                  </a:cubicBezTo>
                  <a:cubicBezTo>
                    <a:pt x="893" y="4365"/>
                    <a:pt x="893" y="4366"/>
                    <a:pt x="893" y="4366"/>
                  </a:cubicBezTo>
                  <a:cubicBezTo>
                    <a:pt x="892" y="4365"/>
                    <a:pt x="891" y="4364"/>
                    <a:pt x="890" y="4363"/>
                  </a:cubicBezTo>
                  <a:cubicBezTo>
                    <a:pt x="610" y="4136"/>
                    <a:pt x="610" y="4136"/>
                    <a:pt x="610" y="4136"/>
                  </a:cubicBezTo>
                  <a:cubicBezTo>
                    <a:pt x="610" y="4136"/>
                    <a:pt x="609" y="4135"/>
                    <a:pt x="609" y="4135"/>
                  </a:cubicBezTo>
                  <a:cubicBezTo>
                    <a:pt x="608" y="4136"/>
                    <a:pt x="607" y="4137"/>
                    <a:pt x="606" y="4139"/>
                  </a:cubicBezTo>
                  <a:cubicBezTo>
                    <a:pt x="605" y="4140"/>
                    <a:pt x="604" y="4141"/>
                    <a:pt x="603" y="4143"/>
                  </a:cubicBezTo>
                  <a:cubicBezTo>
                    <a:pt x="602" y="4144"/>
                    <a:pt x="601" y="4145"/>
                    <a:pt x="600" y="4147"/>
                  </a:cubicBezTo>
                  <a:cubicBezTo>
                    <a:pt x="601" y="4147"/>
                    <a:pt x="601" y="4148"/>
                    <a:pt x="602" y="4148"/>
                  </a:cubicBezTo>
                  <a:cubicBezTo>
                    <a:pt x="602" y="4148"/>
                    <a:pt x="602" y="4148"/>
                    <a:pt x="881" y="4375"/>
                  </a:cubicBezTo>
                  <a:cubicBezTo>
                    <a:pt x="882" y="4375"/>
                    <a:pt x="882" y="4376"/>
                    <a:pt x="883" y="4376"/>
                  </a:cubicBezTo>
                  <a:cubicBezTo>
                    <a:pt x="882" y="4378"/>
                    <a:pt x="881" y="4380"/>
                    <a:pt x="880" y="4381"/>
                  </a:cubicBezTo>
                  <a:cubicBezTo>
                    <a:pt x="879" y="4383"/>
                    <a:pt x="878" y="4384"/>
                    <a:pt x="877" y="4385"/>
                  </a:cubicBezTo>
                  <a:cubicBezTo>
                    <a:pt x="877" y="4385"/>
                    <a:pt x="877" y="4385"/>
                    <a:pt x="877" y="4385"/>
                  </a:cubicBezTo>
                  <a:cubicBezTo>
                    <a:pt x="877" y="4385"/>
                    <a:pt x="877" y="4385"/>
                    <a:pt x="877" y="4385"/>
                  </a:cubicBezTo>
                  <a:cubicBezTo>
                    <a:pt x="872" y="4395"/>
                    <a:pt x="869" y="4406"/>
                    <a:pt x="869" y="4417"/>
                  </a:cubicBezTo>
                  <a:cubicBezTo>
                    <a:pt x="869" y="4429"/>
                    <a:pt x="872" y="4439"/>
                    <a:pt x="877" y="4450"/>
                  </a:cubicBezTo>
                  <a:cubicBezTo>
                    <a:pt x="877" y="4450"/>
                    <a:pt x="876" y="4451"/>
                    <a:pt x="875" y="4451"/>
                  </a:cubicBezTo>
                  <a:cubicBezTo>
                    <a:pt x="595" y="4678"/>
                    <a:pt x="595" y="4678"/>
                    <a:pt x="595" y="4678"/>
                  </a:cubicBezTo>
                  <a:cubicBezTo>
                    <a:pt x="594" y="4679"/>
                    <a:pt x="593" y="4680"/>
                    <a:pt x="592" y="4681"/>
                  </a:cubicBezTo>
                  <a:cubicBezTo>
                    <a:pt x="591" y="4680"/>
                    <a:pt x="590" y="4679"/>
                    <a:pt x="589" y="4678"/>
                  </a:cubicBezTo>
                  <a:cubicBezTo>
                    <a:pt x="310" y="4451"/>
                    <a:pt x="310" y="4451"/>
                    <a:pt x="310" y="4451"/>
                  </a:cubicBezTo>
                  <a:cubicBezTo>
                    <a:pt x="309" y="4451"/>
                    <a:pt x="309" y="4451"/>
                    <a:pt x="309" y="4451"/>
                  </a:cubicBezTo>
                  <a:cubicBezTo>
                    <a:pt x="308" y="4451"/>
                    <a:pt x="307" y="4452"/>
                    <a:pt x="306" y="4454"/>
                  </a:cubicBezTo>
                  <a:cubicBezTo>
                    <a:pt x="305" y="4455"/>
                    <a:pt x="304" y="4456"/>
                    <a:pt x="303" y="4458"/>
                  </a:cubicBezTo>
                  <a:cubicBezTo>
                    <a:pt x="302" y="4459"/>
                    <a:pt x="301" y="4460"/>
                    <a:pt x="300" y="4463"/>
                  </a:cubicBezTo>
                  <a:cubicBezTo>
                    <a:pt x="301" y="4463"/>
                    <a:pt x="301" y="4464"/>
                    <a:pt x="302" y="4464"/>
                  </a:cubicBezTo>
                  <a:cubicBezTo>
                    <a:pt x="302" y="4464"/>
                    <a:pt x="302" y="4464"/>
                    <a:pt x="581" y="4691"/>
                  </a:cubicBezTo>
                  <a:cubicBezTo>
                    <a:pt x="582" y="4691"/>
                    <a:pt x="582" y="4692"/>
                    <a:pt x="583" y="4692"/>
                  </a:cubicBezTo>
                  <a:cubicBezTo>
                    <a:pt x="582" y="4694"/>
                    <a:pt x="581" y="4695"/>
                    <a:pt x="580" y="4696"/>
                  </a:cubicBezTo>
                  <a:cubicBezTo>
                    <a:pt x="579" y="4698"/>
                    <a:pt x="578" y="4699"/>
                    <a:pt x="577" y="4700"/>
                  </a:cubicBezTo>
                  <a:cubicBezTo>
                    <a:pt x="577" y="4700"/>
                    <a:pt x="577" y="4700"/>
                    <a:pt x="577" y="4700"/>
                  </a:cubicBezTo>
                  <a:cubicBezTo>
                    <a:pt x="576" y="4700"/>
                    <a:pt x="576" y="4700"/>
                    <a:pt x="576" y="4700"/>
                  </a:cubicBezTo>
                  <a:cubicBezTo>
                    <a:pt x="571" y="4711"/>
                    <a:pt x="568" y="4721"/>
                    <a:pt x="568" y="4733"/>
                  </a:cubicBezTo>
                  <a:cubicBezTo>
                    <a:pt x="568" y="4744"/>
                    <a:pt x="571" y="4755"/>
                    <a:pt x="576" y="4765"/>
                  </a:cubicBezTo>
                  <a:cubicBezTo>
                    <a:pt x="576" y="4765"/>
                    <a:pt x="575" y="4766"/>
                    <a:pt x="574" y="4766"/>
                  </a:cubicBezTo>
                  <a:cubicBezTo>
                    <a:pt x="295" y="4993"/>
                    <a:pt x="295" y="4993"/>
                    <a:pt x="295" y="4993"/>
                  </a:cubicBezTo>
                  <a:cubicBezTo>
                    <a:pt x="294" y="4994"/>
                    <a:pt x="293" y="4996"/>
                    <a:pt x="292" y="4997"/>
                  </a:cubicBezTo>
                  <a:cubicBezTo>
                    <a:pt x="291" y="4996"/>
                    <a:pt x="290" y="4994"/>
                    <a:pt x="289" y="4993"/>
                  </a:cubicBezTo>
                  <a:cubicBezTo>
                    <a:pt x="9" y="4766"/>
                    <a:pt x="9" y="4766"/>
                    <a:pt x="9" y="4766"/>
                  </a:cubicBezTo>
                  <a:cubicBezTo>
                    <a:pt x="9" y="4766"/>
                    <a:pt x="9" y="4766"/>
                    <a:pt x="9" y="4766"/>
                  </a:cubicBezTo>
                  <a:cubicBezTo>
                    <a:pt x="8" y="4767"/>
                    <a:pt x="7" y="4768"/>
                    <a:pt x="6" y="4770"/>
                  </a:cubicBezTo>
                  <a:cubicBezTo>
                    <a:pt x="5" y="4771"/>
                    <a:pt x="4" y="4772"/>
                    <a:pt x="3" y="4774"/>
                  </a:cubicBezTo>
                  <a:cubicBezTo>
                    <a:pt x="2" y="4775"/>
                    <a:pt x="1" y="4776"/>
                    <a:pt x="0" y="4778"/>
                  </a:cubicBezTo>
                  <a:cubicBezTo>
                    <a:pt x="1" y="4778"/>
                    <a:pt x="1" y="4779"/>
                    <a:pt x="2" y="4779"/>
                  </a:cubicBezTo>
                  <a:cubicBezTo>
                    <a:pt x="2" y="4779"/>
                    <a:pt x="2" y="4779"/>
                    <a:pt x="281" y="5006"/>
                  </a:cubicBezTo>
                  <a:cubicBezTo>
                    <a:pt x="282" y="5006"/>
                    <a:pt x="282" y="5007"/>
                    <a:pt x="283" y="5007"/>
                  </a:cubicBezTo>
                  <a:cubicBezTo>
                    <a:pt x="282" y="5009"/>
                    <a:pt x="281" y="5010"/>
                    <a:pt x="280" y="5011"/>
                  </a:cubicBezTo>
                  <a:cubicBezTo>
                    <a:pt x="279" y="5013"/>
                    <a:pt x="278" y="5014"/>
                    <a:pt x="277" y="5015"/>
                  </a:cubicBezTo>
                  <a:cubicBezTo>
                    <a:pt x="277" y="5015"/>
                    <a:pt x="277" y="5015"/>
                    <a:pt x="276" y="5015"/>
                  </a:cubicBezTo>
                  <a:cubicBezTo>
                    <a:pt x="276" y="5015"/>
                    <a:pt x="276" y="5015"/>
                    <a:pt x="276" y="5015"/>
                  </a:cubicBezTo>
                  <a:cubicBezTo>
                    <a:pt x="271" y="5026"/>
                    <a:pt x="268" y="5037"/>
                    <a:pt x="268" y="5048"/>
                  </a:cubicBezTo>
                  <a:cubicBezTo>
                    <a:pt x="273" y="5048"/>
                    <a:pt x="273" y="5048"/>
                    <a:pt x="273" y="5048"/>
                  </a:cubicBezTo>
                  <a:cubicBezTo>
                    <a:pt x="277" y="5048"/>
                    <a:pt x="277" y="5048"/>
                    <a:pt x="277" y="5048"/>
                  </a:cubicBezTo>
                  <a:cubicBezTo>
                    <a:pt x="282" y="5048"/>
                    <a:pt x="282" y="5048"/>
                    <a:pt x="282" y="5048"/>
                  </a:cubicBezTo>
                  <a:cubicBezTo>
                    <a:pt x="282" y="5042"/>
                    <a:pt x="284" y="5034"/>
                    <a:pt x="286" y="5028"/>
                  </a:cubicBezTo>
                  <a:cubicBezTo>
                    <a:pt x="287" y="5027"/>
                    <a:pt x="288" y="5025"/>
                    <a:pt x="289" y="5023"/>
                  </a:cubicBezTo>
                  <a:cubicBezTo>
                    <a:pt x="290" y="5022"/>
                    <a:pt x="291" y="5020"/>
                    <a:pt x="292" y="5019"/>
                  </a:cubicBezTo>
                  <a:cubicBezTo>
                    <a:pt x="293" y="5018"/>
                    <a:pt x="294" y="5015"/>
                    <a:pt x="295" y="5014"/>
                  </a:cubicBezTo>
                  <a:cubicBezTo>
                    <a:pt x="296" y="5013"/>
                    <a:pt x="297" y="5012"/>
                    <a:pt x="299" y="5010"/>
                  </a:cubicBezTo>
                  <a:cubicBezTo>
                    <a:pt x="300" y="5009"/>
                    <a:pt x="301" y="5008"/>
                    <a:pt x="302" y="5007"/>
                  </a:cubicBezTo>
                  <a:cubicBezTo>
                    <a:pt x="303" y="5007"/>
                    <a:pt x="303" y="5006"/>
                    <a:pt x="304" y="5006"/>
                  </a:cubicBezTo>
                  <a:cubicBezTo>
                    <a:pt x="336" y="4980"/>
                    <a:pt x="364" y="4957"/>
                    <a:pt x="389" y="4936"/>
                  </a:cubicBezTo>
                  <a:cubicBezTo>
                    <a:pt x="431" y="4903"/>
                    <a:pt x="492" y="4853"/>
                    <a:pt x="583" y="4779"/>
                  </a:cubicBezTo>
                  <a:cubicBezTo>
                    <a:pt x="584" y="4779"/>
                    <a:pt x="584" y="4778"/>
                    <a:pt x="585" y="4778"/>
                  </a:cubicBezTo>
                  <a:cubicBezTo>
                    <a:pt x="586" y="4776"/>
                    <a:pt x="587" y="4774"/>
                    <a:pt x="589" y="4773"/>
                  </a:cubicBezTo>
                  <a:cubicBezTo>
                    <a:pt x="590" y="4772"/>
                    <a:pt x="591" y="4771"/>
                    <a:pt x="592" y="4770"/>
                  </a:cubicBezTo>
                  <a:cubicBezTo>
                    <a:pt x="593" y="4769"/>
                    <a:pt x="594" y="4767"/>
                    <a:pt x="595" y="4766"/>
                  </a:cubicBezTo>
                  <a:cubicBezTo>
                    <a:pt x="596" y="4765"/>
                    <a:pt x="597" y="4763"/>
                    <a:pt x="598" y="4762"/>
                  </a:cubicBezTo>
                  <a:cubicBezTo>
                    <a:pt x="599" y="4760"/>
                    <a:pt x="600" y="4759"/>
                    <a:pt x="601" y="4756"/>
                  </a:cubicBezTo>
                  <a:cubicBezTo>
                    <a:pt x="603" y="4753"/>
                    <a:pt x="605" y="4749"/>
                    <a:pt x="606" y="47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5" name="Freeform 142"/>
            <p:cNvSpPr>
              <a:spLocks/>
            </p:cNvSpPr>
            <p:nvPr/>
          </p:nvSpPr>
          <p:spPr bwMode="auto">
            <a:xfrm>
              <a:off x="1298575" y="1674813"/>
              <a:ext cx="3244850" cy="3214687"/>
            </a:xfrm>
            <a:custGeom>
              <a:avLst/>
              <a:gdLst>
                <a:gd name="T0" fmla="*/ 587 w 5099"/>
                <a:gd name="T1" fmla="*/ 4713 h 5048"/>
                <a:gd name="T2" fmla="*/ 897 w 5099"/>
                <a:gd name="T3" fmla="*/ 4451 h 5048"/>
                <a:gd name="T4" fmla="*/ 884 w 5099"/>
                <a:gd name="T5" fmla="*/ 4417 h 5048"/>
                <a:gd name="T6" fmla="*/ 1191 w 5099"/>
                <a:gd name="T7" fmla="*/ 4143 h 5048"/>
                <a:gd name="T8" fmla="*/ 1188 w 5099"/>
                <a:gd name="T9" fmla="*/ 4122 h 5048"/>
                <a:gd name="T10" fmla="*/ 1485 w 5099"/>
                <a:gd name="T11" fmla="*/ 3833 h 5048"/>
                <a:gd name="T12" fmla="*/ 1494 w 5099"/>
                <a:gd name="T13" fmla="*/ 3786 h 5048"/>
                <a:gd name="T14" fmla="*/ 1506 w 5099"/>
                <a:gd name="T15" fmla="*/ 3744 h 5048"/>
                <a:gd name="T16" fmla="*/ 1797 w 5099"/>
                <a:gd name="T17" fmla="*/ 3457 h 5048"/>
                <a:gd name="T18" fmla="*/ 1801 w 5099"/>
                <a:gd name="T19" fmla="*/ 3433 h 5048"/>
                <a:gd name="T20" fmla="*/ 2103 w 5099"/>
                <a:gd name="T21" fmla="*/ 3131 h 5048"/>
                <a:gd name="T22" fmla="*/ 2094 w 5099"/>
                <a:gd name="T23" fmla="*/ 3126 h 5048"/>
                <a:gd name="T24" fmla="*/ 2404 w 5099"/>
                <a:gd name="T25" fmla="*/ 2864 h 5048"/>
                <a:gd name="T26" fmla="*/ 2389 w 5099"/>
                <a:gd name="T27" fmla="*/ 2820 h 5048"/>
                <a:gd name="T28" fmla="*/ 2695 w 5099"/>
                <a:gd name="T29" fmla="*/ 2554 h 5048"/>
                <a:gd name="T30" fmla="*/ 2692 w 5099"/>
                <a:gd name="T31" fmla="*/ 2499 h 5048"/>
                <a:gd name="T32" fmla="*/ 2998 w 5099"/>
                <a:gd name="T33" fmla="*/ 2242 h 5048"/>
                <a:gd name="T34" fmla="*/ 2985 w 5099"/>
                <a:gd name="T35" fmla="*/ 2209 h 5048"/>
                <a:gd name="T36" fmla="*/ 3293 w 5099"/>
                <a:gd name="T37" fmla="*/ 1934 h 5048"/>
                <a:gd name="T38" fmla="*/ 3290 w 5099"/>
                <a:gd name="T39" fmla="*/ 1913 h 5048"/>
                <a:gd name="T40" fmla="*/ 3587 w 5099"/>
                <a:gd name="T41" fmla="*/ 1624 h 5048"/>
                <a:gd name="T42" fmla="*/ 3596 w 5099"/>
                <a:gd name="T43" fmla="*/ 1578 h 5048"/>
                <a:gd name="T44" fmla="*/ 3606 w 5099"/>
                <a:gd name="T45" fmla="*/ 1537 h 5048"/>
                <a:gd name="T46" fmla="*/ 3912 w 5099"/>
                <a:gd name="T47" fmla="*/ 1262 h 5048"/>
                <a:gd name="T48" fmla="*/ 3900 w 5099"/>
                <a:gd name="T49" fmla="*/ 1229 h 5048"/>
                <a:gd name="T50" fmla="*/ 4200 w 5099"/>
                <a:gd name="T51" fmla="*/ 980 h 5048"/>
                <a:gd name="T52" fmla="*/ 4187 w 5099"/>
                <a:gd name="T53" fmla="*/ 947 h 5048"/>
                <a:gd name="T54" fmla="*/ 4495 w 5099"/>
                <a:gd name="T55" fmla="*/ 672 h 5048"/>
                <a:gd name="T56" fmla="*/ 4492 w 5099"/>
                <a:gd name="T57" fmla="*/ 651 h 5048"/>
                <a:gd name="T58" fmla="*/ 4789 w 5099"/>
                <a:gd name="T59" fmla="*/ 362 h 5048"/>
                <a:gd name="T60" fmla="*/ 4798 w 5099"/>
                <a:gd name="T61" fmla="*/ 316 h 5048"/>
                <a:gd name="T62" fmla="*/ 4808 w 5099"/>
                <a:gd name="T63" fmla="*/ 275 h 5048"/>
                <a:gd name="T64" fmla="*/ 5098 w 5099"/>
                <a:gd name="T65" fmla="*/ 7 h 5048"/>
                <a:gd name="T66" fmla="*/ 4798 w 5099"/>
                <a:gd name="T67" fmla="*/ 264 h 5048"/>
                <a:gd name="T68" fmla="*/ 4782 w 5099"/>
                <a:gd name="T69" fmla="*/ 283 h 5048"/>
                <a:gd name="T70" fmla="*/ 4210 w 5099"/>
                <a:gd name="T71" fmla="*/ 352 h 5048"/>
                <a:gd name="T72" fmla="*/ 4482 w 5099"/>
                <a:gd name="T73" fmla="*/ 664 h 5048"/>
                <a:gd name="T74" fmla="*/ 3908 w 5099"/>
                <a:gd name="T75" fmla="*/ 669 h 5048"/>
                <a:gd name="T76" fmla="*/ 4183 w 5099"/>
                <a:gd name="T77" fmla="*/ 912 h 5048"/>
                <a:gd name="T78" fmla="*/ 3606 w 5099"/>
                <a:gd name="T79" fmla="*/ 988 h 5048"/>
                <a:gd name="T80" fmla="*/ 3879 w 5099"/>
                <a:gd name="T81" fmla="*/ 1296 h 5048"/>
                <a:gd name="T82" fmla="*/ 3586 w 5099"/>
                <a:gd name="T83" fmla="*/ 1536 h 5048"/>
                <a:gd name="T84" fmla="*/ 3013 w 5099"/>
                <a:gd name="T85" fmla="*/ 1612 h 5048"/>
                <a:gd name="T86" fmla="*/ 3280 w 5099"/>
                <a:gd name="T87" fmla="*/ 1861 h 5048"/>
                <a:gd name="T88" fmla="*/ 2702 w 5099"/>
                <a:gd name="T89" fmla="*/ 1938 h 5048"/>
                <a:gd name="T90" fmla="*/ 2698 w 5099"/>
                <a:gd name="T91" fmla="*/ 2470 h 5048"/>
                <a:gd name="T92" fmla="*/ 2683 w 5099"/>
                <a:gd name="T93" fmla="*/ 2482 h 5048"/>
                <a:gd name="T94" fmla="*/ 2395 w 5099"/>
                <a:gd name="T95" fmla="*/ 2788 h 5048"/>
                <a:gd name="T96" fmla="*/ 2382 w 5099"/>
                <a:gd name="T97" fmla="*/ 2803 h 5048"/>
                <a:gd name="T98" fmla="*/ 1807 w 5099"/>
                <a:gd name="T99" fmla="*/ 2876 h 5048"/>
                <a:gd name="T100" fmla="*/ 2078 w 5099"/>
                <a:gd name="T101" fmla="*/ 3188 h 5048"/>
                <a:gd name="T102" fmla="*/ 1782 w 5099"/>
                <a:gd name="T103" fmla="*/ 3428 h 5048"/>
                <a:gd name="T104" fmla="*/ 1491 w 5099"/>
                <a:gd name="T105" fmla="*/ 3732 h 5048"/>
                <a:gd name="T106" fmla="*/ 1481 w 5099"/>
                <a:gd name="T107" fmla="*/ 3750 h 5048"/>
                <a:gd name="T108" fmla="*/ 904 w 5099"/>
                <a:gd name="T109" fmla="*/ 3827 h 5048"/>
                <a:gd name="T110" fmla="*/ 1176 w 5099"/>
                <a:gd name="T111" fmla="*/ 4136 h 5048"/>
                <a:gd name="T112" fmla="*/ 884 w 5099"/>
                <a:gd name="T113" fmla="*/ 4376 h 5048"/>
                <a:gd name="T114" fmla="*/ 311 w 5099"/>
                <a:gd name="T115" fmla="*/ 4451 h 5048"/>
                <a:gd name="T116" fmla="*/ 577 w 5099"/>
                <a:gd name="T117" fmla="*/ 4700 h 5048"/>
                <a:gd name="T118" fmla="*/ 6 w 5099"/>
                <a:gd name="T119" fmla="*/ 4769 h 5048"/>
                <a:gd name="T120" fmla="*/ 269 w 5099"/>
                <a:gd name="T121" fmla="*/ 5048 h 5048"/>
                <a:gd name="T122" fmla="*/ 305 w 5099"/>
                <a:gd name="T123" fmla="*/ 5006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99" h="5048">
                  <a:moveTo>
                    <a:pt x="608" y="4733"/>
                  </a:moveTo>
                  <a:cubicBezTo>
                    <a:pt x="608" y="4725"/>
                    <a:pt x="606" y="4716"/>
                    <a:pt x="602" y="4709"/>
                  </a:cubicBezTo>
                  <a:cubicBezTo>
                    <a:pt x="601" y="4710"/>
                    <a:pt x="599" y="4712"/>
                    <a:pt x="599" y="4713"/>
                  </a:cubicBezTo>
                  <a:cubicBezTo>
                    <a:pt x="597" y="4715"/>
                    <a:pt x="596" y="4717"/>
                    <a:pt x="596" y="4719"/>
                  </a:cubicBezTo>
                  <a:cubicBezTo>
                    <a:pt x="594" y="4724"/>
                    <a:pt x="593" y="4729"/>
                    <a:pt x="593" y="4733"/>
                  </a:cubicBezTo>
                  <a:cubicBezTo>
                    <a:pt x="593" y="4737"/>
                    <a:pt x="592" y="4743"/>
                    <a:pt x="590" y="4747"/>
                  </a:cubicBezTo>
                  <a:cubicBezTo>
                    <a:pt x="590" y="4749"/>
                    <a:pt x="589" y="4751"/>
                    <a:pt x="587" y="4753"/>
                  </a:cubicBezTo>
                  <a:cubicBezTo>
                    <a:pt x="585" y="4747"/>
                    <a:pt x="583" y="4739"/>
                    <a:pt x="583" y="4733"/>
                  </a:cubicBezTo>
                  <a:cubicBezTo>
                    <a:pt x="583" y="4733"/>
                    <a:pt x="583" y="4733"/>
                    <a:pt x="583" y="4733"/>
                  </a:cubicBezTo>
                  <a:cubicBezTo>
                    <a:pt x="583" y="4733"/>
                    <a:pt x="583" y="4733"/>
                    <a:pt x="583" y="4733"/>
                  </a:cubicBezTo>
                  <a:cubicBezTo>
                    <a:pt x="583" y="4726"/>
                    <a:pt x="585" y="4719"/>
                    <a:pt x="587" y="4713"/>
                  </a:cubicBezTo>
                  <a:cubicBezTo>
                    <a:pt x="588" y="4712"/>
                    <a:pt x="589" y="4710"/>
                    <a:pt x="590" y="4707"/>
                  </a:cubicBezTo>
                  <a:cubicBezTo>
                    <a:pt x="591" y="4706"/>
                    <a:pt x="592" y="4704"/>
                    <a:pt x="593" y="4703"/>
                  </a:cubicBezTo>
                  <a:cubicBezTo>
                    <a:pt x="594" y="4702"/>
                    <a:pt x="595" y="4700"/>
                    <a:pt x="596" y="4699"/>
                  </a:cubicBezTo>
                  <a:cubicBezTo>
                    <a:pt x="597" y="4698"/>
                    <a:pt x="598" y="4697"/>
                    <a:pt x="600" y="4695"/>
                  </a:cubicBezTo>
                  <a:cubicBezTo>
                    <a:pt x="601" y="4694"/>
                    <a:pt x="602" y="4693"/>
                    <a:pt x="603" y="4692"/>
                  </a:cubicBezTo>
                  <a:cubicBezTo>
                    <a:pt x="604" y="4692"/>
                    <a:pt x="604" y="4691"/>
                    <a:pt x="605" y="4691"/>
                  </a:cubicBezTo>
                  <a:cubicBezTo>
                    <a:pt x="605" y="4691"/>
                    <a:pt x="605" y="4691"/>
                    <a:pt x="885" y="4463"/>
                  </a:cubicBezTo>
                  <a:cubicBezTo>
                    <a:pt x="886" y="4463"/>
                    <a:pt x="886" y="4462"/>
                    <a:pt x="887" y="4462"/>
                  </a:cubicBezTo>
                  <a:cubicBezTo>
                    <a:pt x="888" y="4461"/>
                    <a:pt x="889" y="4459"/>
                    <a:pt x="891" y="4458"/>
                  </a:cubicBezTo>
                  <a:cubicBezTo>
                    <a:pt x="892" y="4457"/>
                    <a:pt x="893" y="4456"/>
                    <a:pt x="894" y="4455"/>
                  </a:cubicBezTo>
                  <a:cubicBezTo>
                    <a:pt x="895" y="4454"/>
                    <a:pt x="896" y="4452"/>
                    <a:pt x="897" y="4451"/>
                  </a:cubicBezTo>
                  <a:cubicBezTo>
                    <a:pt x="898" y="4450"/>
                    <a:pt x="899" y="4448"/>
                    <a:pt x="900" y="4447"/>
                  </a:cubicBezTo>
                  <a:cubicBezTo>
                    <a:pt x="901" y="4445"/>
                    <a:pt x="902" y="4444"/>
                    <a:pt x="903" y="4441"/>
                  </a:cubicBezTo>
                  <a:cubicBezTo>
                    <a:pt x="907" y="4434"/>
                    <a:pt x="909" y="4426"/>
                    <a:pt x="909" y="4417"/>
                  </a:cubicBezTo>
                  <a:cubicBezTo>
                    <a:pt x="909" y="4409"/>
                    <a:pt x="907" y="4401"/>
                    <a:pt x="903" y="4393"/>
                  </a:cubicBezTo>
                  <a:cubicBezTo>
                    <a:pt x="902" y="4394"/>
                    <a:pt x="900" y="4396"/>
                    <a:pt x="900" y="4398"/>
                  </a:cubicBezTo>
                  <a:cubicBezTo>
                    <a:pt x="898" y="4400"/>
                    <a:pt x="897" y="4402"/>
                    <a:pt x="897" y="4404"/>
                  </a:cubicBezTo>
                  <a:cubicBezTo>
                    <a:pt x="895" y="4408"/>
                    <a:pt x="894" y="4413"/>
                    <a:pt x="894" y="4418"/>
                  </a:cubicBezTo>
                  <a:cubicBezTo>
                    <a:pt x="894" y="4422"/>
                    <a:pt x="893" y="4427"/>
                    <a:pt x="891" y="4431"/>
                  </a:cubicBezTo>
                  <a:cubicBezTo>
                    <a:pt x="891" y="4433"/>
                    <a:pt x="890" y="4435"/>
                    <a:pt x="888" y="4438"/>
                  </a:cubicBezTo>
                  <a:cubicBezTo>
                    <a:pt x="886" y="4431"/>
                    <a:pt x="884" y="4424"/>
                    <a:pt x="884" y="4418"/>
                  </a:cubicBezTo>
                  <a:cubicBezTo>
                    <a:pt x="884" y="4417"/>
                    <a:pt x="884" y="4417"/>
                    <a:pt x="884" y="4417"/>
                  </a:cubicBezTo>
                  <a:cubicBezTo>
                    <a:pt x="884" y="4417"/>
                    <a:pt x="884" y="4417"/>
                    <a:pt x="884" y="4417"/>
                  </a:cubicBezTo>
                  <a:cubicBezTo>
                    <a:pt x="884" y="4411"/>
                    <a:pt x="886" y="4404"/>
                    <a:pt x="888" y="4397"/>
                  </a:cubicBezTo>
                  <a:cubicBezTo>
                    <a:pt x="889" y="4396"/>
                    <a:pt x="890" y="4394"/>
                    <a:pt x="891" y="4392"/>
                  </a:cubicBezTo>
                  <a:cubicBezTo>
                    <a:pt x="892" y="4391"/>
                    <a:pt x="893" y="4389"/>
                    <a:pt x="894" y="4388"/>
                  </a:cubicBezTo>
                  <a:cubicBezTo>
                    <a:pt x="895" y="4387"/>
                    <a:pt x="896" y="4385"/>
                    <a:pt x="897" y="4384"/>
                  </a:cubicBezTo>
                  <a:cubicBezTo>
                    <a:pt x="898" y="4383"/>
                    <a:pt x="899" y="4381"/>
                    <a:pt x="901" y="4379"/>
                  </a:cubicBezTo>
                  <a:cubicBezTo>
                    <a:pt x="902" y="4378"/>
                    <a:pt x="903" y="4377"/>
                    <a:pt x="904" y="4376"/>
                  </a:cubicBezTo>
                  <a:cubicBezTo>
                    <a:pt x="905" y="4376"/>
                    <a:pt x="905" y="4375"/>
                    <a:pt x="906" y="4375"/>
                  </a:cubicBezTo>
                  <a:cubicBezTo>
                    <a:pt x="906" y="4375"/>
                    <a:pt x="906" y="4375"/>
                    <a:pt x="1185" y="4148"/>
                  </a:cubicBezTo>
                  <a:cubicBezTo>
                    <a:pt x="1186" y="4148"/>
                    <a:pt x="1186" y="4147"/>
                    <a:pt x="1187" y="4147"/>
                  </a:cubicBezTo>
                  <a:cubicBezTo>
                    <a:pt x="1188" y="4146"/>
                    <a:pt x="1189" y="4144"/>
                    <a:pt x="1191" y="4143"/>
                  </a:cubicBezTo>
                  <a:cubicBezTo>
                    <a:pt x="1192" y="4142"/>
                    <a:pt x="1193" y="4141"/>
                    <a:pt x="1194" y="4140"/>
                  </a:cubicBezTo>
                  <a:cubicBezTo>
                    <a:pt x="1195" y="4139"/>
                    <a:pt x="1196" y="4136"/>
                    <a:pt x="1197" y="4135"/>
                  </a:cubicBezTo>
                  <a:cubicBezTo>
                    <a:pt x="1198" y="4134"/>
                    <a:pt x="1199" y="4132"/>
                    <a:pt x="1200" y="4131"/>
                  </a:cubicBezTo>
                  <a:cubicBezTo>
                    <a:pt x="1201" y="4129"/>
                    <a:pt x="1202" y="4128"/>
                    <a:pt x="1203" y="4126"/>
                  </a:cubicBezTo>
                  <a:cubicBezTo>
                    <a:pt x="1207" y="4119"/>
                    <a:pt x="1209" y="4110"/>
                    <a:pt x="1209" y="4102"/>
                  </a:cubicBezTo>
                  <a:cubicBezTo>
                    <a:pt x="1209" y="4093"/>
                    <a:pt x="1207" y="4085"/>
                    <a:pt x="1203" y="4078"/>
                  </a:cubicBezTo>
                  <a:cubicBezTo>
                    <a:pt x="1202" y="4079"/>
                    <a:pt x="1200" y="4081"/>
                    <a:pt x="1200" y="4082"/>
                  </a:cubicBezTo>
                  <a:cubicBezTo>
                    <a:pt x="1198" y="4084"/>
                    <a:pt x="1197" y="4086"/>
                    <a:pt x="1197" y="4088"/>
                  </a:cubicBezTo>
                  <a:cubicBezTo>
                    <a:pt x="1195" y="4092"/>
                    <a:pt x="1194" y="4098"/>
                    <a:pt x="1194" y="4102"/>
                  </a:cubicBezTo>
                  <a:cubicBezTo>
                    <a:pt x="1194" y="4106"/>
                    <a:pt x="1193" y="4111"/>
                    <a:pt x="1191" y="4116"/>
                  </a:cubicBezTo>
                  <a:cubicBezTo>
                    <a:pt x="1191" y="4118"/>
                    <a:pt x="1190" y="4120"/>
                    <a:pt x="1188" y="4122"/>
                  </a:cubicBezTo>
                  <a:cubicBezTo>
                    <a:pt x="1186" y="4116"/>
                    <a:pt x="1184" y="4108"/>
                    <a:pt x="1184" y="4102"/>
                  </a:cubicBezTo>
                  <a:cubicBezTo>
                    <a:pt x="1184" y="4102"/>
                    <a:pt x="1184" y="4102"/>
                    <a:pt x="1184" y="4102"/>
                  </a:cubicBezTo>
                  <a:cubicBezTo>
                    <a:pt x="1184" y="4102"/>
                    <a:pt x="1184" y="4102"/>
                    <a:pt x="1184" y="4102"/>
                  </a:cubicBezTo>
                  <a:cubicBezTo>
                    <a:pt x="1184" y="4095"/>
                    <a:pt x="1186" y="4088"/>
                    <a:pt x="1188" y="4082"/>
                  </a:cubicBezTo>
                  <a:cubicBezTo>
                    <a:pt x="1189" y="4081"/>
                    <a:pt x="1190" y="4079"/>
                    <a:pt x="1191" y="4077"/>
                  </a:cubicBezTo>
                  <a:cubicBezTo>
                    <a:pt x="1192" y="4076"/>
                    <a:pt x="1193" y="4073"/>
                    <a:pt x="1194" y="4072"/>
                  </a:cubicBezTo>
                  <a:cubicBezTo>
                    <a:pt x="1195" y="4071"/>
                    <a:pt x="1196" y="4069"/>
                    <a:pt x="1197" y="4068"/>
                  </a:cubicBezTo>
                  <a:cubicBezTo>
                    <a:pt x="1198" y="4067"/>
                    <a:pt x="1199" y="4066"/>
                    <a:pt x="1201" y="4064"/>
                  </a:cubicBezTo>
                  <a:cubicBezTo>
                    <a:pt x="1202" y="4063"/>
                    <a:pt x="1203" y="4062"/>
                    <a:pt x="1204" y="4061"/>
                  </a:cubicBezTo>
                  <a:cubicBezTo>
                    <a:pt x="1205" y="4061"/>
                    <a:pt x="1205" y="4060"/>
                    <a:pt x="1206" y="4060"/>
                  </a:cubicBezTo>
                  <a:cubicBezTo>
                    <a:pt x="1206" y="4060"/>
                    <a:pt x="1206" y="4060"/>
                    <a:pt x="1485" y="3833"/>
                  </a:cubicBezTo>
                  <a:cubicBezTo>
                    <a:pt x="1486" y="3833"/>
                    <a:pt x="1486" y="3832"/>
                    <a:pt x="1487" y="3832"/>
                  </a:cubicBezTo>
                  <a:cubicBezTo>
                    <a:pt x="1488" y="3831"/>
                    <a:pt x="1489" y="3828"/>
                    <a:pt x="1491" y="3827"/>
                  </a:cubicBezTo>
                  <a:cubicBezTo>
                    <a:pt x="1492" y="3826"/>
                    <a:pt x="1493" y="3825"/>
                    <a:pt x="1494" y="3824"/>
                  </a:cubicBezTo>
                  <a:cubicBezTo>
                    <a:pt x="1495" y="3823"/>
                    <a:pt x="1496" y="3821"/>
                    <a:pt x="1497" y="3820"/>
                  </a:cubicBezTo>
                  <a:cubicBezTo>
                    <a:pt x="1498" y="3819"/>
                    <a:pt x="1499" y="3817"/>
                    <a:pt x="1500" y="3816"/>
                  </a:cubicBezTo>
                  <a:cubicBezTo>
                    <a:pt x="1501" y="3814"/>
                    <a:pt x="1502" y="3813"/>
                    <a:pt x="1503" y="3811"/>
                  </a:cubicBezTo>
                  <a:cubicBezTo>
                    <a:pt x="1507" y="3803"/>
                    <a:pt x="1509" y="3795"/>
                    <a:pt x="1509" y="3786"/>
                  </a:cubicBezTo>
                  <a:cubicBezTo>
                    <a:pt x="1509" y="3778"/>
                    <a:pt x="1507" y="3770"/>
                    <a:pt x="1503" y="3762"/>
                  </a:cubicBezTo>
                  <a:cubicBezTo>
                    <a:pt x="1502" y="3763"/>
                    <a:pt x="1500" y="3765"/>
                    <a:pt x="1500" y="3766"/>
                  </a:cubicBezTo>
                  <a:cubicBezTo>
                    <a:pt x="1498" y="3768"/>
                    <a:pt x="1497" y="3771"/>
                    <a:pt x="1497" y="3773"/>
                  </a:cubicBezTo>
                  <a:cubicBezTo>
                    <a:pt x="1495" y="3777"/>
                    <a:pt x="1494" y="3782"/>
                    <a:pt x="1494" y="3786"/>
                  </a:cubicBezTo>
                  <a:cubicBezTo>
                    <a:pt x="1494" y="3791"/>
                    <a:pt x="1493" y="3796"/>
                    <a:pt x="1491" y="3800"/>
                  </a:cubicBezTo>
                  <a:cubicBezTo>
                    <a:pt x="1491" y="3802"/>
                    <a:pt x="1490" y="3804"/>
                    <a:pt x="1488" y="3806"/>
                  </a:cubicBezTo>
                  <a:cubicBezTo>
                    <a:pt x="1486" y="3800"/>
                    <a:pt x="1484" y="3793"/>
                    <a:pt x="1484" y="3786"/>
                  </a:cubicBezTo>
                  <a:cubicBezTo>
                    <a:pt x="1484" y="3780"/>
                    <a:pt x="1486" y="3773"/>
                    <a:pt x="1488" y="3766"/>
                  </a:cubicBezTo>
                  <a:cubicBezTo>
                    <a:pt x="1489" y="3765"/>
                    <a:pt x="1490" y="3763"/>
                    <a:pt x="1491" y="3761"/>
                  </a:cubicBezTo>
                  <a:cubicBezTo>
                    <a:pt x="1492" y="3760"/>
                    <a:pt x="1493" y="3758"/>
                    <a:pt x="1494" y="3757"/>
                  </a:cubicBezTo>
                  <a:cubicBezTo>
                    <a:pt x="1495" y="3756"/>
                    <a:pt x="1496" y="3754"/>
                    <a:pt x="1497" y="3753"/>
                  </a:cubicBezTo>
                  <a:cubicBezTo>
                    <a:pt x="1498" y="3752"/>
                    <a:pt x="1499" y="3751"/>
                    <a:pt x="1501" y="3748"/>
                  </a:cubicBezTo>
                  <a:cubicBezTo>
                    <a:pt x="1502" y="3747"/>
                    <a:pt x="1503" y="3746"/>
                    <a:pt x="1504" y="3745"/>
                  </a:cubicBezTo>
                  <a:cubicBezTo>
                    <a:pt x="1505" y="3745"/>
                    <a:pt x="1505" y="3744"/>
                    <a:pt x="1506" y="3744"/>
                  </a:cubicBezTo>
                  <a:cubicBezTo>
                    <a:pt x="1506" y="3744"/>
                    <a:pt x="1506" y="3744"/>
                    <a:pt x="1506" y="3744"/>
                  </a:cubicBezTo>
                  <a:cubicBezTo>
                    <a:pt x="1785" y="3517"/>
                    <a:pt x="1785" y="3517"/>
                    <a:pt x="1785" y="3517"/>
                  </a:cubicBezTo>
                  <a:cubicBezTo>
                    <a:pt x="1786" y="3517"/>
                    <a:pt x="1786" y="3516"/>
                    <a:pt x="1787" y="3516"/>
                  </a:cubicBezTo>
                  <a:cubicBezTo>
                    <a:pt x="1788" y="3515"/>
                    <a:pt x="1789" y="3513"/>
                    <a:pt x="1791" y="3512"/>
                  </a:cubicBezTo>
                  <a:cubicBezTo>
                    <a:pt x="1792" y="3511"/>
                    <a:pt x="1793" y="3510"/>
                    <a:pt x="1794" y="3509"/>
                  </a:cubicBezTo>
                  <a:cubicBezTo>
                    <a:pt x="1795" y="3508"/>
                    <a:pt x="1796" y="3505"/>
                    <a:pt x="1797" y="3504"/>
                  </a:cubicBezTo>
                  <a:cubicBezTo>
                    <a:pt x="1798" y="3503"/>
                    <a:pt x="1799" y="3501"/>
                    <a:pt x="1800" y="3500"/>
                  </a:cubicBezTo>
                  <a:cubicBezTo>
                    <a:pt x="1801" y="3498"/>
                    <a:pt x="1802" y="3497"/>
                    <a:pt x="1803" y="3495"/>
                  </a:cubicBezTo>
                  <a:cubicBezTo>
                    <a:pt x="1807" y="3488"/>
                    <a:pt x="1809" y="3479"/>
                    <a:pt x="1809" y="3471"/>
                  </a:cubicBezTo>
                  <a:cubicBezTo>
                    <a:pt x="1809" y="3462"/>
                    <a:pt x="1807" y="3454"/>
                    <a:pt x="1803" y="3447"/>
                  </a:cubicBezTo>
                  <a:cubicBezTo>
                    <a:pt x="1802" y="3448"/>
                    <a:pt x="1800" y="3450"/>
                    <a:pt x="1800" y="3451"/>
                  </a:cubicBezTo>
                  <a:cubicBezTo>
                    <a:pt x="1798" y="3453"/>
                    <a:pt x="1797" y="3455"/>
                    <a:pt x="1797" y="3457"/>
                  </a:cubicBezTo>
                  <a:cubicBezTo>
                    <a:pt x="1795" y="3461"/>
                    <a:pt x="1794" y="3467"/>
                    <a:pt x="1794" y="3471"/>
                  </a:cubicBezTo>
                  <a:cubicBezTo>
                    <a:pt x="1794" y="3475"/>
                    <a:pt x="1793" y="3480"/>
                    <a:pt x="1791" y="3485"/>
                  </a:cubicBezTo>
                  <a:cubicBezTo>
                    <a:pt x="1791" y="3487"/>
                    <a:pt x="1790" y="3489"/>
                    <a:pt x="1788" y="3491"/>
                  </a:cubicBezTo>
                  <a:cubicBezTo>
                    <a:pt x="1786" y="3485"/>
                    <a:pt x="1784" y="3477"/>
                    <a:pt x="1784" y="3471"/>
                  </a:cubicBezTo>
                  <a:cubicBezTo>
                    <a:pt x="1784" y="3471"/>
                    <a:pt x="1784" y="3471"/>
                    <a:pt x="1784" y="3471"/>
                  </a:cubicBezTo>
                  <a:cubicBezTo>
                    <a:pt x="1784" y="3471"/>
                    <a:pt x="1784" y="3471"/>
                    <a:pt x="1784" y="3471"/>
                  </a:cubicBezTo>
                  <a:cubicBezTo>
                    <a:pt x="1784" y="3464"/>
                    <a:pt x="1786" y="3457"/>
                    <a:pt x="1788" y="3451"/>
                  </a:cubicBezTo>
                  <a:cubicBezTo>
                    <a:pt x="1789" y="3450"/>
                    <a:pt x="1790" y="3448"/>
                    <a:pt x="1791" y="3446"/>
                  </a:cubicBezTo>
                  <a:cubicBezTo>
                    <a:pt x="1792" y="3444"/>
                    <a:pt x="1793" y="3442"/>
                    <a:pt x="1794" y="3441"/>
                  </a:cubicBezTo>
                  <a:cubicBezTo>
                    <a:pt x="1795" y="3440"/>
                    <a:pt x="1796" y="3438"/>
                    <a:pt x="1797" y="3437"/>
                  </a:cubicBezTo>
                  <a:cubicBezTo>
                    <a:pt x="1798" y="3436"/>
                    <a:pt x="1799" y="3435"/>
                    <a:pt x="1801" y="3433"/>
                  </a:cubicBezTo>
                  <a:cubicBezTo>
                    <a:pt x="1802" y="3432"/>
                    <a:pt x="1803" y="3431"/>
                    <a:pt x="1804" y="3430"/>
                  </a:cubicBezTo>
                  <a:cubicBezTo>
                    <a:pt x="1805" y="3430"/>
                    <a:pt x="1805" y="3429"/>
                    <a:pt x="1806" y="3429"/>
                  </a:cubicBezTo>
                  <a:cubicBezTo>
                    <a:pt x="2085" y="3201"/>
                    <a:pt x="2085" y="3201"/>
                    <a:pt x="2085" y="3201"/>
                  </a:cubicBezTo>
                  <a:cubicBezTo>
                    <a:pt x="2086" y="3201"/>
                    <a:pt x="2086" y="3200"/>
                    <a:pt x="2087" y="3200"/>
                  </a:cubicBezTo>
                  <a:cubicBezTo>
                    <a:pt x="2088" y="3199"/>
                    <a:pt x="2089" y="3197"/>
                    <a:pt x="2091" y="3196"/>
                  </a:cubicBezTo>
                  <a:cubicBezTo>
                    <a:pt x="2092" y="3195"/>
                    <a:pt x="2093" y="3194"/>
                    <a:pt x="2094" y="3193"/>
                  </a:cubicBezTo>
                  <a:cubicBezTo>
                    <a:pt x="2095" y="3192"/>
                    <a:pt x="2096" y="3190"/>
                    <a:pt x="2097" y="3189"/>
                  </a:cubicBezTo>
                  <a:cubicBezTo>
                    <a:pt x="2098" y="3188"/>
                    <a:pt x="2099" y="3186"/>
                    <a:pt x="2100" y="3185"/>
                  </a:cubicBezTo>
                  <a:cubicBezTo>
                    <a:pt x="2101" y="3183"/>
                    <a:pt x="2102" y="3181"/>
                    <a:pt x="2103" y="3179"/>
                  </a:cubicBezTo>
                  <a:cubicBezTo>
                    <a:pt x="2107" y="3172"/>
                    <a:pt x="2109" y="3164"/>
                    <a:pt x="2109" y="3155"/>
                  </a:cubicBezTo>
                  <a:cubicBezTo>
                    <a:pt x="2109" y="3147"/>
                    <a:pt x="2107" y="3139"/>
                    <a:pt x="2103" y="3131"/>
                  </a:cubicBezTo>
                  <a:cubicBezTo>
                    <a:pt x="2102" y="3132"/>
                    <a:pt x="2100" y="3134"/>
                    <a:pt x="2100" y="3136"/>
                  </a:cubicBezTo>
                  <a:cubicBezTo>
                    <a:pt x="2098" y="3138"/>
                    <a:pt x="2097" y="3140"/>
                    <a:pt x="2097" y="3142"/>
                  </a:cubicBezTo>
                  <a:cubicBezTo>
                    <a:pt x="2095" y="3146"/>
                    <a:pt x="2094" y="3151"/>
                    <a:pt x="2094" y="3155"/>
                  </a:cubicBezTo>
                  <a:cubicBezTo>
                    <a:pt x="2094" y="3160"/>
                    <a:pt x="2093" y="3165"/>
                    <a:pt x="2091" y="3169"/>
                  </a:cubicBezTo>
                  <a:cubicBezTo>
                    <a:pt x="2091" y="3171"/>
                    <a:pt x="2090" y="3173"/>
                    <a:pt x="2088" y="3175"/>
                  </a:cubicBezTo>
                  <a:cubicBezTo>
                    <a:pt x="2086" y="3169"/>
                    <a:pt x="2084" y="3162"/>
                    <a:pt x="2084" y="3155"/>
                  </a:cubicBezTo>
                  <a:cubicBezTo>
                    <a:pt x="2084" y="3155"/>
                    <a:pt x="2084" y="3155"/>
                    <a:pt x="2084" y="3155"/>
                  </a:cubicBezTo>
                  <a:cubicBezTo>
                    <a:pt x="2084" y="3155"/>
                    <a:pt x="2084" y="3155"/>
                    <a:pt x="2084" y="3155"/>
                  </a:cubicBezTo>
                  <a:cubicBezTo>
                    <a:pt x="2084" y="3149"/>
                    <a:pt x="2086" y="3142"/>
                    <a:pt x="2088" y="3135"/>
                  </a:cubicBezTo>
                  <a:cubicBezTo>
                    <a:pt x="2089" y="3134"/>
                    <a:pt x="2090" y="3132"/>
                    <a:pt x="2091" y="3130"/>
                  </a:cubicBezTo>
                  <a:cubicBezTo>
                    <a:pt x="2092" y="3129"/>
                    <a:pt x="2093" y="3127"/>
                    <a:pt x="2094" y="3126"/>
                  </a:cubicBezTo>
                  <a:cubicBezTo>
                    <a:pt x="2095" y="3125"/>
                    <a:pt x="2096" y="3123"/>
                    <a:pt x="2097" y="3122"/>
                  </a:cubicBezTo>
                  <a:cubicBezTo>
                    <a:pt x="2098" y="3120"/>
                    <a:pt x="2099" y="3119"/>
                    <a:pt x="2101" y="3117"/>
                  </a:cubicBezTo>
                  <a:cubicBezTo>
                    <a:pt x="2102" y="3116"/>
                    <a:pt x="2103" y="3115"/>
                    <a:pt x="2104" y="3114"/>
                  </a:cubicBezTo>
                  <a:cubicBezTo>
                    <a:pt x="2105" y="3114"/>
                    <a:pt x="2105" y="3113"/>
                    <a:pt x="2106" y="3113"/>
                  </a:cubicBezTo>
                  <a:cubicBezTo>
                    <a:pt x="2386" y="2886"/>
                    <a:pt x="2386" y="2886"/>
                    <a:pt x="2386" y="2886"/>
                  </a:cubicBezTo>
                  <a:cubicBezTo>
                    <a:pt x="2386" y="2886"/>
                    <a:pt x="2386" y="2885"/>
                    <a:pt x="2388" y="2885"/>
                  </a:cubicBezTo>
                  <a:cubicBezTo>
                    <a:pt x="2389" y="2884"/>
                    <a:pt x="2390" y="2882"/>
                    <a:pt x="2391" y="2881"/>
                  </a:cubicBezTo>
                  <a:cubicBezTo>
                    <a:pt x="2393" y="2880"/>
                    <a:pt x="2393" y="2879"/>
                    <a:pt x="2395" y="2877"/>
                  </a:cubicBezTo>
                  <a:cubicBezTo>
                    <a:pt x="2396" y="2876"/>
                    <a:pt x="2397" y="2874"/>
                    <a:pt x="2398" y="2873"/>
                  </a:cubicBezTo>
                  <a:cubicBezTo>
                    <a:pt x="2399" y="2872"/>
                    <a:pt x="2400" y="2870"/>
                    <a:pt x="2400" y="2869"/>
                  </a:cubicBezTo>
                  <a:cubicBezTo>
                    <a:pt x="2402" y="2867"/>
                    <a:pt x="2403" y="2866"/>
                    <a:pt x="2404" y="2864"/>
                  </a:cubicBezTo>
                  <a:cubicBezTo>
                    <a:pt x="2407" y="2856"/>
                    <a:pt x="2409" y="2848"/>
                    <a:pt x="2409" y="2840"/>
                  </a:cubicBezTo>
                  <a:cubicBezTo>
                    <a:pt x="2409" y="2831"/>
                    <a:pt x="2407" y="2823"/>
                    <a:pt x="2404" y="2816"/>
                  </a:cubicBezTo>
                  <a:cubicBezTo>
                    <a:pt x="2403" y="2817"/>
                    <a:pt x="2400" y="2819"/>
                    <a:pt x="2400" y="2820"/>
                  </a:cubicBezTo>
                  <a:cubicBezTo>
                    <a:pt x="2399" y="2822"/>
                    <a:pt x="2398" y="2824"/>
                    <a:pt x="2398" y="2826"/>
                  </a:cubicBezTo>
                  <a:cubicBezTo>
                    <a:pt x="2396" y="2831"/>
                    <a:pt x="2395" y="2836"/>
                    <a:pt x="2395" y="2840"/>
                  </a:cubicBezTo>
                  <a:cubicBezTo>
                    <a:pt x="2395" y="2844"/>
                    <a:pt x="2393" y="2850"/>
                    <a:pt x="2391" y="2854"/>
                  </a:cubicBezTo>
                  <a:cubicBezTo>
                    <a:pt x="2391" y="2856"/>
                    <a:pt x="2391" y="2858"/>
                    <a:pt x="2389" y="2860"/>
                  </a:cubicBezTo>
                  <a:cubicBezTo>
                    <a:pt x="2386" y="2854"/>
                    <a:pt x="2384" y="2846"/>
                    <a:pt x="2384" y="2840"/>
                  </a:cubicBezTo>
                  <a:cubicBezTo>
                    <a:pt x="2384" y="2840"/>
                    <a:pt x="2385" y="2840"/>
                    <a:pt x="2385" y="2840"/>
                  </a:cubicBezTo>
                  <a:cubicBezTo>
                    <a:pt x="2385" y="2840"/>
                    <a:pt x="2384" y="2840"/>
                    <a:pt x="2384" y="2840"/>
                  </a:cubicBezTo>
                  <a:cubicBezTo>
                    <a:pt x="2384" y="2833"/>
                    <a:pt x="2386" y="2826"/>
                    <a:pt x="2389" y="2820"/>
                  </a:cubicBezTo>
                  <a:cubicBezTo>
                    <a:pt x="2390" y="2819"/>
                    <a:pt x="2391" y="2816"/>
                    <a:pt x="2391" y="2814"/>
                  </a:cubicBezTo>
                  <a:cubicBezTo>
                    <a:pt x="2393" y="2813"/>
                    <a:pt x="2393" y="2811"/>
                    <a:pt x="2395" y="2810"/>
                  </a:cubicBezTo>
                  <a:cubicBezTo>
                    <a:pt x="2396" y="2809"/>
                    <a:pt x="2397" y="2807"/>
                    <a:pt x="2398" y="2806"/>
                  </a:cubicBezTo>
                  <a:cubicBezTo>
                    <a:pt x="2399" y="2805"/>
                    <a:pt x="2400" y="2804"/>
                    <a:pt x="2402" y="2802"/>
                  </a:cubicBezTo>
                  <a:cubicBezTo>
                    <a:pt x="2403" y="2801"/>
                    <a:pt x="2404" y="2800"/>
                    <a:pt x="2405" y="2799"/>
                  </a:cubicBezTo>
                  <a:cubicBezTo>
                    <a:pt x="2406" y="2799"/>
                    <a:pt x="2406" y="2798"/>
                    <a:pt x="2407" y="2798"/>
                  </a:cubicBezTo>
                  <a:cubicBezTo>
                    <a:pt x="2686" y="2570"/>
                    <a:pt x="2686" y="2570"/>
                    <a:pt x="2686" y="2570"/>
                  </a:cubicBezTo>
                  <a:cubicBezTo>
                    <a:pt x="2687" y="2570"/>
                    <a:pt x="2687" y="2569"/>
                    <a:pt x="2688" y="2569"/>
                  </a:cubicBezTo>
                  <a:cubicBezTo>
                    <a:pt x="2689" y="2568"/>
                    <a:pt x="2690" y="2566"/>
                    <a:pt x="2692" y="2565"/>
                  </a:cubicBezTo>
                  <a:cubicBezTo>
                    <a:pt x="2693" y="2564"/>
                    <a:pt x="2694" y="2563"/>
                    <a:pt x="2695" y="2562"/>
                  </a:cubicBezTo>
                  <a:cubicBezTo>
                    <a:pt x="2695" y="2556"/>
                    <a:pt x="2695" y="2555"/>
                    <a:pt x="2695" y="2554"/>
                  </a:cubicBezTo>
                  <a:cubicBezTo>
                    <a:pt x="2695" y="2554"/>
                    <a:pt x="2695" y="2553"/>
                    <a:pt x="2695" y="2553"/>
                  </a:cubicBezTo>
                  <a:cubicBezTo>
                    <a:pt x="2695" y="2547"/>
                    <a:pt x="2695" y="2545"/>
                    <a:pt x="2695" y="2544"/>
                  </a:cubicBezTo>
                  <a:cubicBezTo>
                    <a:pt x="2695" y="2544"/>
                    <a:pt x="2695" y="2544"/>
                    <a:pt x="2695" y="2544"/>
                  </a:cubicBezTo>
                  <a:cubicBezTo>
                    <a:pt x="2695" y="2524"/>
                    <a:pt x="2695" y="2524"/>
                    <a:pt x="2695" y="2524"/>
                  </a:cubicBezTo>
                  <a:cubicBezTo>
                    <a:pt x="2695" y="2526"/>
                    <a:pt x="2694" y="2528"/>
                    <a:pt x="2694" y="2531"/>
                  </a:cubicBezTo>
                  <a:cubicBezTo>
                    <a:pt x="2693" y="2533"/>
                    <a:pt x="2693" y="2536"/>
                    <a:pt x="2692" y="2538"/>
                  </a:cubicBezTo>
                  <a:cubicBezTo>
                    <a:pt x="2692" y="2540"/>
                    <a:pt x="2691" y="2542"/>
                    <a:pt x="2689" y="2544"/>
                  </a:cubicBezTo>
                  <a:cubicBezTo>
                    <a:pt x="2687" y="2538"/>
                    <a:pt x="2685" y="2530"/>
                    <a:pt x="2685" y="2524"/>
                  </a:cubicBezTo>
                  <a:cubicBezTo>
                    <a:pt x="2685" y="2524"/>
                    <a:pt x="2685" y="2524"/>
                    <a:pt x="2685" y="2524"/>
                  </a:cubicBezTo>
                  <a:cubicBezTo>
                    <a:pt x="2685" y="2518"/>
                    <a:pt x="2687" y="2510"/>
                    <a:pt x="2689" y="2504"/>
                  </a:cubicBezTo>
                  <a:cubicBezTo>
                    <a:pt x="2690" y="2503"/>
                    <a:pt x="2691" y="2501"/>
                    <a:pt x="2692" y="2499"/>
                  </a:cubicBezTo>
                  <a:cubicBezTo>
                    <a:pt x="2693" y="2498"/>
                    <a:pt x="2694" y="2496"/>
                    <a:pt x="2695" y="2495"/>
                  </a:cubicBezTo>
                  <a:cubicBezTo>
                    <a:pt x="2695" y="2495"/>
                    <a:pt x="2695" y="2495"/>
                    <a:pt x="2695" y="2495"/>
                  </a:cubicBezTo>
                  <a:cubicBezTo>
                    <a:pt x="2696" y="2494"/>
                    <a:pt x="2697" y="2491"/>
                    <a:pt x="2698" y="2490"/>
                  </a:cubicBezTo>
                  <a:cubicBezTo>
                    <a:pt x="2699" y="2489"/>
                    <a:pt x="2700" y="2488"/>
                    <a:pt x="2702" y="2486"/>
                  </a:cubicBezTo>
                  <a:cubicBezTo>
                    <a:pt x="2703" y="2485"/>
                    <a:pt x="2704" y="2484"/>
                    <a:pt x="2705" y="2483"/>
                  </a:cubicBezTo>
                  <a:cubicBezTo>
                    <a:pt x="2706" y="2483"/>
                    <a:pt x="2706" y="2482"/>
                    <a:pt x="2707" y="2482"/>
                  </a:cubicBezTo>
                  <a:cubicBezTo>
                    <a:pt x="2707" y="2482"/>
                    <a:pt x="2707" y="2482"/>
                    <a:pt x="2986" y="2255"/>
                  </a:cubicBezTo>
                  <a:cubicBezTo>
                    <a:pt x="2987" y="2255"/>
                    <a:pt x="2987" y="2254"/>
                    <a:pt x="2988" y="2254"/>
                  </a:cubicBezTo>
                  <a:cubicBezTo>
                    <a:pt x="2989" y="2253"/>
                    <a:pt x="2990" y="2251"/>
                    <a:pt x="2992" y="2250"/>
                  </a:cubicBezTo>
                  <a:cubicBezTo>
                    <a:pt x="2993" y="2249"/>
                    <a:pt x="2994" y="2248"/>
                    <a:pt x="2995" y="2246"/>
                  </a:cubicBezTo>
                  <a:cubicBezTo>
                    <a:pt x="2996" y="2245"/>
                    <a:pt x="2997" y="2243"/>
                    <a:pt x="2998" y="2242"/>
                  </a:cubicBezTo>
                  <a:cubicBezTo>
                    <a:pt x="2999" y="2241"/>
                    <a:pt x="3000" y="2239"/>
                    <a:pt x="3001" y="2238"/>
                  </a:cubicBezTo>
                  <a:cubicBezTo>
                    <a:pt x="3002" y="2236"/>
                    <a:pt x="3003" y="2235"/>
                    <a:pt x="3004" y="2233"/>
                  </a:cubicBezTo>
                  <a:cubicBezTo>
                    <a:pt x="3008" y="2225"/>
                    <a:pt x="3010" y="2217"/>
                    <a:pt x="3010" y="2209"/>
                  </a:cubicBezTo>
                  <a:cubicBezTo>
                    <a:pt x="3010" y="2200"/>
                    <a:pt x="3008" y="2192"/>
                    <a:pt x="3004" y="2185"/>
                  </a:cubicBezTo>
                  <a:cubicBezTo>
                    <a:pt x="3003" y="2186"/>
                    <a:pt x="3001" y="2188"/>
                    <a:pt x="3001" y="2189"/>
                  </a:cubicBezTo>
                  <a:cubicBezTo>
                    <a:pt x="2999" y="2191"/>
                    <a:pt x="2998" y="2193"/>
                    <a:pt x="2998" y="2195"/>
                  </a:cubicBezTo>
                  <a:cubicBezTo>
                    <a:pt x="2996" y="2200"/>
                    <a:pt x="2995" y="2205"/>
                    <a:pt x="2995" y="2209"/>
                  </a:cubicBezTo>
                  <a:cubicBezTo>
                    <a:pt x="2995" y="2213"/>
                    <a:pt x="2994" y="2219"/>
                    <a:pt x="2992" y="2223"/>
                  </a:cubicBezTo>
                  <a:cubicBezTo>
                    <a:pt x="2992" y="2225"/>
                    <a:pt x="2991" y="2227"/>
                    <a:pt x="2989" y="2229"/>
                  </a:cubicBezTo>
                  <a:cubicBezTo>
                    <a:pt x="2987" y="2223"/>
                    <a:pt x="2985" y="2215"/>
                    <a:pt x="2985" y="2209"/>
                  </a:cubicBezTo>
                  <a:cubicBezTo>
                    <a:pt x="2985" y="2209"/>
                    <a:pt x="2985" y="2209"/>
                    <a:pt x="2985" y="2209"/>
                  </a:cubicBezTo>
                  <a:cubicBezTo>
                    <a:pt x="2985" y="2209"/>
                    <a:pt x="2985" y="2209"/>
                    <a:pt x="2985" y="2209"/>
                  </a:cubicBezTo>
                  <a:cubicBezTo>
                    <a:pt x="2985" y="2202"/>
                    <a:pt x="2987" y="2195"/>
                    <a:pt x="2989" y="2189"/>
                  </a:cubicBezTo>
                  <a:cubicBezTo>
                    <a:pt x="2990" y="2188"/>
                    <a:pt x="2991" y="2185"/>
                    <a:pt x="2992" y="2183"/>
                  </a:cubicBezTo>
                  <a:cubicBezTo>
                    <a:pt x="2993" y="2182"/>
                    <a:pt x="2994" y="2180"/>
                    <a:pt x="2995" y="2179"/>
                  </a:cubicBezTo>
                  <a:cubicBezTo>
                    <a:pt x="2996" y="2178"/>
                    <a:pt x="2997" y="2176"/>
                    <a:pt x="2998" y="2175"/>
                  </a:cubicBezTo>
                  <a:cubicBezTo>
                    <a:pt x="2999" y="2174"/>
                    <a:pt x="3000" y="2173"/>
                    <a:pt x="3002" y="2171"/>
                  </a:cubicBezTo>
                  <a:cubicBezTo>
                    <a:pt x="3003" y="2170"/>
                    <a:pt x="3004" y="2169"/>
                    <a:pt x="3005" y="2168"/>
                  </a:cubicBezTo>
                  <a:cubicBezTo>
                    <a:pt x="3006" y="2168"/>
                    <a:pt x="3006" y="2167"/>
                    <a:pt x="3007" y="2167"/>
                  </a:cubicBezTo>
                  <a:cubicBezTo>
                    <a:pt x="3007" y="2167"/>
                    <a:pt x="3007" y="2167"/>
                    <a:pt x="3287" y="1939"/>
                  </a:cubicBezTo>
                  <a:cubicBezTo>
                    <a:pt x="3288" y="1939"/>
                    <a:pt x="3288" y="1938"/>
                    <a:pt x="3289" y="1938"/>
                  </a:cubicBezTo>
                  <a:cubicBezTo>
                    <a:pt x="3290" y="1937"/>
                    <a:pt x="3291" y="1935"/>
                    <a:pt x="3293" y="1934"/>
                  </a:cubicBezTo>
                  <a:cubicBezTo>
                    <a:pt x="3294" y="1933"/>
                    <a:pt x="3295" y="1932"/>
                    <a:pt x="3296" y="1931"/>
                  </a:cubicBezTo>
                  <a:cubicBezTo>
                    <a:pt x="3297" y="1930"/>
                    <a:pt x="3298" y="1928"/>
                    <a:pt x="3299" y="1927"/>
                  </a:cubicBezTo>
                  <a:cubicBezTo>
                    <a:pt x="3300" y="1926"/>
                    <a:pt x="3301" y="1924"/>
                    <a:pt x="3302" y="1923"/>
                  </a:cubicBezTo>
                  <a:cubicBezTo>
                    <a:pt x="3303" y="1920"/>
                    <a:pt x="3304" y="1919"/>
                    <a:pt x="3305" y="1917"/>
                  </a:cubicBezTo>
                  <a:cubicBezTo>
                    <a:pt x="3309" y="1910"/>
                    <a:pt x="3311" y="1902"/>
                    <a:pt x="3311" y="1893"/>
                  </a:cubicBezTo>
                  <a:cubicBezTo>
                    <a:pt x="3311" y="1885"/>
                    <a:pt x="3309" y="1877"/>
                    <a:pt x="3305" y="1869"/>
                  </a:cubicBezTo>
                  <a:cubicBezTo>
                    <a:pt x="3304" y="1870"/>
                    <a:pt x="3302" y="1872"/>
                    <a:pt x="3302" y="1873"/>
                  </a:cubicBezTo>
                  <a:cubicBezTo>
                    <a:pt x="3300" y="1876"/>
                    <a:pt x="3299" y="1878"/>
                    <a:pt x="3299" y="1880"/>
                  </a:cubicBezTo>
                  <a:cubicBezTo>
                    <a:pt x="3297" y="1884"/>
                    <a:pt x="3296" y="1889"/>
                    <a:pt x="3296" y="1893"/>
                  </a:cubicBezTo>
                  <a:cubicBezTo>
                    <a:pt x="3296" y="1898"/>
                    <a:pt x="3295" y="1903"/>
                    <a:pt x="3293" y="1907"/>
                  </a:cubicBezTo>
                  <a:cubicBezTo>
                    <a:pt x="3293" y="1909"/>
                    <a:pt x="3292" y="1911"/>
                    <a:pt x="3290" y="1913"/>
                  </a:cubicBezTo>
                  <a:cubicBezTo>
                    <a:pt x="3288" y="1907"/>
                    <a:pt x="3286" y="1900"/>
                    <a:pt x="3286" y="1893"/>
                  </a:cubicBezTo>
                  <a:cubicBezTo>
                    <a:pt x="3286" y="1893"/>
                    <a:pt x="3286" y="1893"/>
                    <a:pt x="3286" y="1893"/>
                  </a:cubicBezTo>
                  <a:cubicBezTo>
                    <a:pt x="3286" y="1893"/>
                    <a:pt x="3286" y="1893"/>
                    <a:pt x="3286" y="1893"/>
                  </a:cubicBezTo>
                  <a:cubicBezTo>
                    <a:pt x="3286" y="1887"/>
                    <a:pt x="3288" y="1879"/>
                    <a:pt x="3290" y="1873"/>
                  </a:cubicBezTo>
                  <a:cubicBezTo>
                    <a:pt x="3291" y="1872"/>
                    <a:pt x="3292" y="1870"/>
                    <a:pt x="3293" y="1868"/>
                  </a:cubicBezTo>
                  <a:cubicBezTo>
                    <a:pt x="3294" y="1867"/>
                    <a:pt x="3295" y="1865"/>
                    <a:pt x="3296" y="1864"/>
                  </a:cubicBezTo>
                  <a:cubicBezTo>
                    <a:pt x="3297" y="1863"/>
                    <a:pt x="3298" y="1861"/>
                    <a:pt x="3299" y="1859"/>
                  </a:cubicBezTo>
                  <a:cubicBezTo>
                    <a:pt x="3300" y="1858"/>
                    <a:pt x="3301" y="1857"/>
                    <a:pt x="3303" y="1855"/>
                  </a:cubicBezTo>
                  <a:cubicBezTo>
                    <a:pt x="3304" y="1854"/>
                    <a:pt x="3305" y="1853"/>
                    <a:pt x="3306" y="1852"/>
                  </a:cubicBezTo>
                  <a:cubicBezTo>
                    <a:pt x="3307" y="1852"/>
                    <a:pt x="3307" y="1851"/>
                    <a:pt x="3308" y="1851"/>
                  </a:cubicBezTo>
                  <a:cubicBezTo>
                    <a:pt x="3308" y="1851"/>
                    <a:pt x="3308" y="1851"/>
                    <a:pt x="3587" y="1624"/>
                  </a:cubicBezTo>
                  <a:cubicBezTo>
                    <a:pt x="3588" y="1624"/>
                    <a:pt x="3588" y="1623"/>
                    <a:pt x="3589" y="1623"/>
                  </a:cubicBezTo>
                  <a:cubicBezTo>
                    <a:pt x="3590" y="1622"/>
                    <a:pt x="3591" y="1620"/>
                    <a:pt x="3593" y="1619"/>
                  </a:cubicBezTo>
                  <a:cubicBezTo>
                    <a:pt x="3594" y="1618"/>
                    <a:pt x="3595" y="1617"/>
                    <a:pt x="3596" y="1616"/>
                  </a:cubicBezTo>
                  <a:cubicBezTo>
                    <a:pt x="3597" y="1615"/>
                    <a:pt x="3598" y="1612"/>
                    <a:pt x="3599" y="1611"/>
                  </a:cubicBezTo>
                  <a:cubicBezTo>
                    <a:pt x="3600" y="1610"/>
                    <a:pt x="3601" y="1608"/>
                    <a:pt x="3602" y="1607"/>
                  </a:cubicBezTo>
                  <a:cubicBezTo>
                    <a:pt x="3603" y="1605"/>
                    <a:pt x="3604" y="1604"/>
                    <a:pt x="3605" y="1602"/>
                  </a:cubicBezTo>
                  <a:cubicBezTo>
                    <a:pt x="3609" y="1595"/>
                    <a:pt x="3611" y="1586"/>
                    <a:pt x="3611" y="1578"/>
                  </a:cubicBezTo>
                  <a:cubicBezTo>
                    <a:pt x="3611" y="1569"/>
                    <a:pt x="3609" y="1561"/>
                    <a:pt x="3605" y="1554"/>
                  </a:cubicBezTo>
                  <a:cubicBezTo>
                    <a:pt x="3604" y="1555"/>
                    <a:pt x="3602" y="1557"/>
                    <a:pt x="3602" y="1558"/>
                  </a:cubicBezTo>
                  <a:cubicBezTo>
                    <a:pt x="3600" y="1560"/>
                    <a:pt x="3599" y="1562"/>
                    <a:pt x="3599" y="1564"/>
                  </a:cubicBezTo>
                  <a:cubicBezTo>
                    <a:pt x="3597" y="1568"/>
                    <a:pt x="3596" y="1574"/>
                    <a:pt x="3596" y="1578"/>
                  </a:cubicBezTo>
                  <a:cubicBezTo>
                    <a:pt x="3596" y="1582"/>
                    <a:pt x="3595" y="1587"/>
                    <a:pt x="3593" y="1592"/>
                  </a:cubicBezTo>
                  <a:cubicBezTo>
                    <a:pt x="3593" y="1594"/>
                    <a:pt x="3592" y="1596"/>
                    <a:pt x="3590" y="1598"/>
                  </a:cubicBezTo>
                  <a:cubicBezTo>
                    <a:pt x="3588" y="1592"/>
                    <a:pt x="3586" y="1584"/>
                    <a:pt x="3586" y="1578"/>
                  </a:cubicBezTo>
                  <a:cubicBezTo>
                    <a:pt x="3586" y="1578"/>
                    <a:pt x="3586" y="1578"/>
                    <a:pt x="3586" y="1578"/>
                  </a:cubicBezTo>
                  <a:cubicBezTo>
                    <a:pt x="3586" y="1578"/>
                    <a:pt x="3586" y="1578"/>
                    <a:pt x="3586" y="1578"/>
                  </a:cubicBezTo>
                  <a:cubicBezTo>
                    <a:pt x="3586" y="1571"/>
                    <a:pt x="3588" y="1564"/>
                    <a:pt x="3590" y="1558"/>
                  </a:cubicBezTo>
                  <a:cubicBezTo>
                    <a:pt x="3591" y="1557"/>
                    <a:pt x="3592" y="1555"/>
                    <a:pt x="3593" y="1552"/>
                  </a:cubicBezTo>
                  <a:cubicBezTo>
                    <a:pt x="3594" y="1551"/>
                    <a:pt x="3595" y="1549"/>
                    <a:pt x="3596" y="1548"/>
                  </a:cubicBezTo>
                  <a:cubicBezTo>
                    <a:pt x="3597" y="1547"/>
                    <a:pt x="3598" y="1545"/>
                    <a:pt x="3599" y="1544"/>
                  </a:cubicBezTo>
                  <a:cubicBezTo>
                    <a:pt x="3600" y="1543"/>
                    <a:pt x="3601" y="1542"/>
                    <a:pt x="3603" y="1540"/>
                  </a:cubicBezTo>
                  <a:cubicBezTo>
                    <a:pt x="3604" y="1539"/>
                    <a:pt x="3605" y="1538"/>
                    <a:pt x="3606" y="1537"/>
                  </a:cubicBezTo>
                  <a:cubicBezTo>
                    <a:pt x="3607" y="1537"/>
                    <a:pt x="3607" y="1536"/>
                    <a:pt x="3608" y="1536"/>
                  </a:cubicBezTo>
                  <a:cubicBezTo>
                    <a:pt x="3608" y="1536"/>
                    <a:pt x="3608" y="1536"/>
                    <a:pt x="3887" y="1309"/>
                  </a:cubicBezTo>
                  <a:cubicBezTo>
                    <a:pt x="3888" y="1309"/>
                    <a:pt x="3888" y="1309"/>
                    <a:pt x="3888" y="1309"/>
                  </a:cubicBezTo>
                  <a:cubicBezTo>
                    <a:pt x="3888" y="1309"/>
                    <a:pt x="3888" y="1309"/>
                    <a:pt x="3888" y="1309"/>
                  </a:cubicBezTo>
                  <a:cubicBezTo>
                    <a:pt x="3889" y="1309"/>
                    <a:pt x="3889" y="1308"/>
                    <a:pt x="3890" y="1308"/>
                  </a:cubicBezTo>
                  <a:cubicBezTo>
                    <a:pt x="3891" y="1306"/>
                    <a:pt x="3892" y="1304"/>
                    <a:pt x="3894" y="1303"/>
                  </a:cubicBezTo>
                  <a:cubicBezTo>
                    <a:pt x="3895" y="1302"/>
                    <a:pt x="3896" y="1301"/>
                    <a:pt x="3897" y="1300"/>
                  </a:cubicBezTo>
                  <a:cubicBezTo>
                    <a:pt x="3898" y="1299"/>
                    <a:pt x="3899" y="1297"/>
                    <a:pt x="3900" y="1296"/>
                  </a:cubicBezTo>
                  <a:cubicBezTo>
                    <a:pt x="3901" y="1295"/>
                    <a:pt x="3902" y="1293"/>
                    <a:pt x="3903" y="1292"/>
                  </a:cubicBezTo>
                  <a:cubicBezTo>
                    <a:pt x="3904" y="1290"/>
                    <a:pt x="3905" y="1289"/>
                    <a:pt x="3906" y="1286"/>
                  </a:cubicBezTo>
                  <a:cubicBezTo>
                    <a:pt x="3910" y="1279"/>
                    <a:pt x="3912" y="1271"/>
                    <a:pt x="3912" y="1262"/>
                  </a:cubicBezTo>
                  <a:cubicBezTo>
                    <a:pt x="3912" y="1254"/>
                    <a:pt x="3910" y="1245"/>
                    <a:pt x="3906" y="1238"/>
                  </a:cubicBezTo>
                  <a:cubicBezTo>
                    <a:pt x="3905" y="1239"/>
                    <a:pt x="3903" y="1241"/>
                    <a:pt x="3903" y="1242"/>
                  </a:cubicBezTo>
                  <a:cubicBezTo>
                    <a:pt x="3901" y="1244"/>
                    <a:pt x="3900" y="1247"/>
                    <a:pt x="3900" y="1249"/>
                  </a:cubicBezTo>
                  <a:cubicBezTo>
                    <a:pt x="3898" y="1253"/>
                    <a:pt x="3897" y="1258"/>
                    <a:pt x="3897" y="1262"/>
                  </a:cubicBezTo>
                  <a:cubicBezTo>
                    <a:pt x="3897" y="1267"/>
                    <a:pt x="3896" y="1272"/>
                    <a:pt x="3894" y="1276"/>
                  </a:cubicBezTo>
                  <a:cubicBezTo>
                    <a:pt x="3894" y="1278"/>
                    <a:pt x="3893" y="1280"/>
                    <a:pt x="3891" y="1282"/>
                  </a:cubicBezTo>
                  <a:cubicBezTo>
                    <a:pt x="3889" y="1276"/>
                    <a:pt x="3887" y="1269"/>
                    <a:pt x="3887" y="1262"/>
                  </a:cubicBezTo>
                  <a:cubicBezTo>
                    <a:pt x="3887" y="1256"/>
                    <a:pt x="3889" y="1249"/>
                    <a:pt x="3891" y="1242"/>
                  </a:cubicBezTo>
                  <a:cubicBezTo>
                    <a:pt x="3892" y="1241"/>
                    <a:pt x="3893" y="1239"/>
                    <a:pt x="3894" y="1237"/>
                  </a:cubicBezTo>
                  <a:cubicBezTo>
                    <a:pt x="3895" y="1236"/>
                    <a:pt x="3896" y="1234"/>
                    <a:pt x="3897" y="1233"/>
                  </a:cubicBezTo>
                  <a:cubicBezTo>
                    <a:pt x="3898" y="1232"/>
                    <a:pt x="3899" y="1230"/>
                    <a:pt x="3900" y="1229"/>
                  </a:cubicBezTo>
                  <a:cubicBezTo>
                    <a:pt x="3901" y="1228"/>
                    <a:pt x="3902" y="1227"/>
                    <a:pt x="3904" y="1224"/>
                  </a:cubicBezTo>
                  <a:cubicBezTo>
                    <a:pt x="3905" y="1223"/>
                    <a:pt x="3906" y="1222"/>
                    <a:pt x="3907" y="1221"/>
                  </a:cubicBezTo>
                  <a:cubicBezTo>
                    <a:pt x="3908" y="1221"/>
                    <a:pt x="3908" y="1220"/>
                    <a:pt x="3909" y="1220"/>
                  </a:cubicBezTo>
                  <a:cubicBezTo>
                    <a:pt x="3909" y="1220"/>
                    <a:pt x="3909" y="1220"/>
                    <a:pt x="3909" y="1220"/>
                  </a:cubicBezTo>
                  <a:cubicBezTo>
                    <a:pt x="3909" y="1220"/>
                    <a:pt x="3909" y="1220"/>
                    <a:pt x="3909" y="1220"/>
                  </a:cubicBezTo>
                  <a:cubicBezTo>
                    <a:pt x="3909" y="1220"/>
                    <a:pt x="3909" y="1220"/>
                    <a:pt x="3910" y="1219"/>
                  </a:cubicBezTo>
                  <a:cubicBezTo>
                    <a:pt x="4188" y="993"/>
                    <a:pt x="4188" y="993"/>
                    <a:pt x="4188" y="993"/>
                  </a:cubicBezTo>
                  <a:cubicBezTo>
                    <a:pt x="4189" y="993"/>
                    <a:pt x="4189" y="992"/>
                    <a:pt x="4190" y="992"/>
                  </a:cubicBezTo>
                  <a:cubicBezTo>
                    <a:pt x="4191" y="991"/>
                    <a:pt x="4192" y="989"/>
                    <a:pt x="4194" y="988"/>
                  </a:cubicBezTo>
                  <a:cubicBezTo>
                    <a:pt x="4195" y="987"/>
                    <a:pt x="4196" y="986"/>
                    <a:pt x="4197" y="985"/>
                  </a:cubicBezTo>
                  <a:cubicBezTo>
                    <a:pt x="4198" y="984"/>
                    <a:pt x="4199" y="981"/>
                    <a:pt x="4200" y="980"/>
                  </a:cubicBezTo>
                  <a:cubicBezTo>
                    <a:pt x="4201" y="979"/>
                    <a:pt x="4202" y="977"/>
                    <a:pt x="4203" y="976"/>
                  </a:cubicBezTo>
                  <a:cubicBezTo>
                    <a:pt x="4204" y="974"/>
                    <a:pt x="4205" y="973"/>
                    <a:pt x="4206" y="971"/>
                  </a:cubicBezTo>
                  <a:cubicBezTo>
                    <a:pt x="4210" y="964"/>
                    <a:pt x="4212" y="955"/>
                    <a:pt x="4212" y="947"/>
                  </a:cubicBezTo>
                  <a:cubicBezTo>
                    <a:pt x="4212" y="938"/>
                    <a:pt x="4210" y="930"/>
                    <a:pt x="4206" y="923"/>
                  </a:cubicBezTo>
                  <a:cubicBezTo>
                    <a:pt x="4205" y="924"/>
                    <a:pt x="4203" y="926"/>
                    <a:pt x="4203" y="927"/>
                  </a:cubicBezTo>
                  <a:cubicBezTo>
                    <a:pt x="4201" y="929"/>
                    <a:pt x="4200" y="931"/>
                    <a:pt x="4200" y="933"/>
                  </a:cubicBezTo>
                  <a:cubicBezTo>
                    <a:pt x="4198" y="937"/>
                    <a:pt x="4197" y="943"/>
                    <a:pt x="4197" y="947"/>
                  </a:cubicBezTo>
                  <a:cubicBezTo>
                    <a:pt x="4197" y="951"/>
                    <a:pt x="4196" y="956"/>
                    <a:pt x="4194" y="961"/>
                  </a:cubicBezTo>
                  <a:cubicBezTo>
                    <a:pt x="4194" y="963"/>
                    <a:pt x="4193" y="965"/>
                    <a:pt x="4191" y="967"/>
                  </a:cubicBezTo>
                  <a:cubicBezTo>
                    <a:pt x="4189" y="961"/>
                    <a:pt x="4187" y="953"/>
                    <a:pt x="4187" y="947"/>
                  </a:cubicBezTo>
                  <a:cubicBezTo>
                    <a:pt x="4187" y="947"/>
                    <a:pt x="4187" y="947"/>
                    <a:pt x="4187" y="947"/>
                  </a:cubicBezTo>
                  <a:cubicBezTo>
                    <a:pt x="4187" y="947"/>
                    <a:pt x="4187" y="947"/>
                    <a:pt x="4187" y="947"/>
                  </a:cubicBezTo>
                  <a:cubicBezTo>
                    <a:pt x="4187" y="940"/>
                    <a:pt x="4189" y="933"/>
                    <a:pt x="4191" y="927"/>
                  </a:cubicBezTo>
                  <a:cubicBezTo>
                    <a:pt x="4192" y="926"/>
                    <a:pt x="4193" y="924"/>
                    <a:pt x="4194" y="921"/>
                  </a:cubicBezTo>
                  <a:cubicBezTo>
                    <a:pt x="4195" y="920"/>
                    <a:pt x="4196" y="918"/>
                    <a:pt x="4197" y="917"/>
                  </a:cubicBezTo>
                  <a:cubicBezTo>
                    <a:pt x="4198" y="916"/>
                    <a:pt x="4199" y="914"/>
                    <a:pt x="4200" y="913"/>
                  </a:cubicBezTo>
                  <a:cubicBezTo>
                    <a:pt x="4201" y="912"/>
                    <a:pt x="4202" y="911"/>
                    <a:pt x="4204" y="909"/>
                  </a:cubicBezTo>
                  <a:cubicBezTo>
                    <a:pt x="4205" y="908"/>
                    <a:pt x="4206" y="907"/>
                    <a:pt x="4207" y="906"/>
                  </a:cubicBezTo>
                  <a:cubicBezTo>
                    <a:pt x="4208" y="906"/>
                    <a:pt x="4208" y="905"/>
                    <a:pt x="4209" y="905"/>
                  </a:cubicBezTo>
                  <a:cubicBezTo>
                    <a:pt x="4489" y="677"/>
                    <a:pt x="4489" y="677"/>
                    <a:pt x="4489" y="677"/>
                  </a:cubicBezTo>
                  <a:cubicBezTo>
                    <a:pt x="4490" y="677"/>
                    <a:pt x="4490" y="676"/>
                    <a:pt x="4491" y="676"/>
                  </a:cubicBezTo>
                  <a:cubicBezTo>
                    <a:pt x="4492" y="675"/>
                    <a:pt x="4493" y="673"/>
                    <a:pt x="4495" y="672"/>
                  </a:cubicBezTo>
                  <a:cubicBezTo>
                    <a:pt x="4496" y="671"/>
                    <a:pt x="4497" y="670"/>
                    <a:pt x="4498" y="669"/>
                  </a:cubicBezTo>
                  <a:cubicBezTo>
                    <a:pt x="4499" y="668"/>
                    <a:pt x="4500" y="666"/>
                    <a:pt x="4501" y="665"/>
                  </a:cubicBezTo>
                  <a:cubicBezTo>
                    <a:pt x="4502" y="664"/>
                    <a:pt x="4503" y="662"/>
                    <a:pt x="4504" y="661"/>
                  </a:cubicBezTo>
                  <a:cubicBezTo>
                    <a:pt x="4505" y="658"/>
                    <a:pt x="4506" y="657"/>
                    <a:pt x="4507" y="655"/>
                  </a:cubicBezTo>
                  <a:cubicBezTo>
                    <a:pt x="4511" y="648"/>
                    <a:pt x="4513" y="640"/>
                    <a:pt x="4513" y="631"/>
                  </a:cubicBezTo>
                  <a:cubicBezTo>
                    <a:pt x="4513" y="623"/>
                    <a:pt x="4511" y="615"/>
                    <a:pt x="4507" y="607"/>
                  </a:cubicBezTo>
                  <a:cubicBezTo>
                    <a:pt x="4506" y="608"/>
                    <a:pt x="4504" y="610"/>
                    <a:pt x="4504" y="611"/>
                  </a:cubicBezTo>
                  <a:cubicBezTo>
                    <a:pt x="4502" y="614"/>
                    <a:pt x="4501" y="616"/>
                    <a:pt x="4501" y="618"/>
                  </a:cubicBezTo>
                  <a:cubicBezTo>
                    <a:pt x="4499" y="622"/>
                    <a:pt x="4498" y="627"/>
                    <a:pt x="4498" y="631"/>
                  </a:cubicBezTo>
                  <a:cubicBezTo>
                    <a:pt x="4498" y="636"/>
                    <a:pt x="4497" y="641"/>
                    <a:pt x="4495" y="645"/>
                  </a:cubicBezTo>
                  <a:cubicBezTo>
                    <a:pt x="4495" y="647"/>
                    <a:pt x="4494" y="649"/>
                    <a:pt x="4492" y="651"/>
                  </a:cubicBezTo>
                  <a:cubicBezTo>
                    <a:pt x="4490" y="645"/>
                    <a:pt x="4488" y="638"/>
                    <a:pt x="4488" y="631"/>
                  </a:cubicBezTo>
                  <a:cubicBezTo>
                    <a:pt x="4488" y="631"/>
                    <a:pt x="4488" y="631"/>
                    <a:pt x="4488" y="631"/>
                  </a:cubicBezTo>
                  <a:cubicBezTo>
                    <a:pt x="4488" y="631"/>
                    <a:pt x="4488" y="631"/>
                    <a:pt x="4488" y="631"/>
                  </a:cubicBezTo>
                  <a:cubicBezTo>
                    <a:pt x="4488" y="625"/>
                    <a:pt x="4490" y="617"/>
                    <a:pt x="4492" y="611"/>
                  </a:cubicBezTo>
                  <a:cubicBezTo>
                    <a:pt x="4493" y="610"/>
                    <a:pt x="4494" y="608"/>
                    <a:pt x="4495" y="606"/>
                  </a:cubicBezTo>
                  <a:cubicBezTo>
                    <a:pt x="4496" y="605"/>
                    <a:pt x="4497" y="603"/>
                    <a:pt x="4498" y="602"/>
                  </a:cubicBezTo>
                  <a:cubicBezTo>
                    <a:pt x="4499" y="601"/>
                    <a:pt x="4500" y="599"/>
                    <a:pt x="4501" y="597"/>
                  </a:cubicBezTo>
                  <a:cubicBezTo>
                    <a:pt x="4502" y="596"/>
                    <a:pt x="4503" y="595"/>
                    <a:pt x="4505" y="593"/>
                  </a:cubicBezTo>
                  <a:cubicBezTo>
                    <a:pt x="4506" y="592"/>
                    <a:pt x="4507" y="591"/>
                    <a:pt x="4508" y="590"/>
                  </a:cubicBezTo>
                  <a:cubicBezTo>
                    <a:pt x="4509" y="590"/>
                    <a:pt x="4509" y="589"/>
                    <a:pt x="4510" y="589"/>
                  </a:cubicBezTo>
                  <a:cubicBezTo>
                    <a:pt x="4789" y="362"/>
                    <a:pt x="4789" y="362"/>
                    <a:pt x="4789" y="362"/>
                  </a:cubicBezTo>
                  <a:cubicBezTo>
                    <a:pt x="4790" y="362"/>
                    <a:pt x="4790" y="361"/>
                    <a:pt x="4791" y="361"/>
                  </a:cubicBezTo>
                  <a:cubicBezTo>
                    <a:pt x="4792" y="360"/>
                    <a:pt x="4793" y="358"/>
                    <a:pt x="4795" y="357"/>
                  </a:cubicBezTo>
                  <a:cubicBezTo>
                    <a:pt x="4796" y="356"/>
                    <a:pt x="4797" y="354"/>
                    <a:pt x="4798" y="353"/>
                  </a:cubicBezTo>
                  <a:cubicBezTo>
                    <a:pt x="4799" y="352"/>
                    <a:pt x="4800" y="350"/>
                    <a:pt x="4801" y="349"/>
                  </a:cubicBezTo>
                  <a:cubicBezTo>
                    <a:pt x="4802" y="348"/>
                    <a:pt x="4803" y="346"/>
                    <a:pt x="4804" y="345"/>
                  </a:cubicBezTo>
                  <a:cubicBezTo>
                    <a:pt x="4805" y="343"/>
                    <a:pt x="4806" y="342"/>
                    <a:pt x="4807" y="340"/>
                  </a:cubicBezTo>
                  <a:cubicBezTo>
                    <a:pt x="4811" y="332"/>
                    <a:pt x="4813" y="324"/>
                    <a:pt x="4813" y="316"/>
                  </a:cubicBezTo>
                  <a:cubicBezTo>
                    <a:pt x="4813" y="307"/>
                    <a:pt x="4811" y="299"/>
                    <a:pt x="4807" y="292"/>
                  </a:cubicBezTo>
                  <a:cubicBezTo>
                    <a:pt x="4806" y="293"/>
                    <a:pt x="4804" y="295"/>
                    <a:pt x="4804" y="296"/>
                  </a:cubicBezTo>
                  <a:cubicBezTo>
                    <a:pt x="4802" y="298"/>
                    <a:pt x="4801" y="300"/>
                    <a:pt x="4801" y="302"/>
                  </a:cubicBezTo>
                  <a:cubicBezTo>
                    <a:pt x="4799" y="307"/>
                    <a:pt x="4798" y="312"/>
                    <a:pt x="4798" y="316"/>
                  </a:cubicBezTo>
                  <a:cubicBezTo>
                    <a:pt x="4798" y="320"/>
                    <a:pt x="4797" y="325"/>
                    <a:pt x="4795" y="330"/>
                  </a:cubicBezTo>
                  <a:cubicBezTo>
                    <a:pt x="4795" y="332"/>
                    <a:pt x="4794" y="334"/>
                    <a:pt x="4792" y="336"/>
                  </a:cubicBezTo>
                  <a:cubicBezTo>
                    <a:pt x="4790" y="330"/>
                    <a:pt x="4788" y="322"/>
                    <a:pt x="4788" y="316"/>
                  </a:cubicBezTo>
                  <a:cubicBezTo>
                    <a:pt x="4788" y="316"/>
                    <a:pt x="4788" y="316"/>
                    <a:pt x="4788" y="316"/>
                  </a:cubicBezTo>
                  <a:cubicBezTo>
                    <a:pt x="4788" y="316"/>
                    <a:pt x="4788" y="316"/>
                    <a:pt x="4788" y="316"/>
                  </a:cubicBezTo>
                  <a:cubicBezTo>
                    <a:pt x="4788" y="309"/>
                    <a:pt x="4790" y="302"/>
                    <a:pt x="4792" y="296"/>
                  </a:cubicBezTo>
                  <a:cubicBezTo>
                    <a:pt x="4793" y="295"/>
                    <a:pt x="4794" y="292"/>
                    <a:pt x="4795" y="290"/>
                  </a:cubicBezTo>
                  <a:cubicBezTo>
                    <a:pt x="4796" y="289"/>
                    <a:pt x="4797" y="287"/>
                    <a:pt x="4798" y="286"/>
                  </a:cubicBezTo>
                  <a:cubicBezTo>
                    <a:pt x="4799" y="285"/>
                    <a:pt x="4800" y="283"/>
                    <a:pt x="4801" y="282"/>
                  </a:cubicBezTo>
                  <a:cubicBezTo>
                    <a:pt x="4802" y="281"/>
                    <a:pt x="4803" y="280"/>
                    <a:pt x="4805" y="278"/>
                  </a:cubicBezTo>
                  <a:cubicBezTo>
                    <a:pt x="4806" y="277"/>
                    <a:pt x="4807" y="276"/>
                    <a:pt x="4808" y="275"/>
                  </a:cubicBezTo>
                  <a:cubicBezTo>
                    <a:pt x="4809" y="275"/>
                    <a:pt x="4809" y="273"/>
                    <a:pt x="4810" y="273"/>
                  </a:cubicBezTo>
                  <a:cubicBezTo>
                    <a:pt x="5090" y="46"/>
                    <a:pt x="5090" y="46"/>
                    <a:pt x="5090" y="46"/>
                  </a:cubicBezTo>
                  <a:cubicBezTo>
                    <a:pt x="5091" y="46"/>
                    <a:pt x="5091" y="45"/>
                    <a:pt x="5092" y="45"/>
                  </a:cubicBezTo>
                  <a:cubicBezTo>
                    <a:pt x="5093" y="44"/>
                    <a:pt x="5094" y="42"/>
                    <a:pt x="5096" y="41"/>
                  </a:cubicBezTo>
                  <a:cubicBezTo>
                    <a:pt x="5097" y="40"/>
                    <a:pt x="5098" y="39"/>
                    <a:pt x="5099" y="38"/>
                  </a:cubicBezTo>
                  <a:cubicBezTo>
                    <a:pt x="5099" y="32"/>
                    <a:pt x="5099" y="31"/>
                    <a:pt x="5099" y="30"/>
                  </a:cubicBezTo>
                  <a:cubicBezTo>
                    <a:pt x="5099" y="30"/>
                    <a:pt x="5099" y="29"/>
                    <a:pt x="5099" y="29"/>
                  </a:cubicBezTo>
                  <a:cubicBezTo>
                    <a:pt x="5099" y="23"/>
                    <a:pt x="5099" y="21"/>
                    <a:pt x="5099" y="20"/>
                  </a:cubicBezTo>
                  <a:cubicBezTo>
                    <a:pt x="5099" y="20"/>
                    <a:pt x="5099" y="20"/>
                    <a:pt x="5099" y="20"/>
                  </a:cubicBezTo>
                  <a:cubicBezTo>
                    <a:pt x="5099" y="0"/>
                    <a:pt x="5099" y="0"/>
                    <a:pt x="5099" y="0"/>
                  </a:cubicBezTo>
                  <a:cubicBezTo>
                    <a:pt x="5099" y="2"/>
                    <a:pt x="5098" y="4"/>
                    <a:pt x="5098" y="7"/>
                  </a:cubicBezTo>
                  <a:cubicBezTo>
                    <a:pt x="5097" y="9"/>
                    <a:pt x="5097" y="11"/>
                    <a:pt x="5096" y="13"/>
                  </a:cubicBezTo>
                  <a:cubicBezTo>
                    <a:pt x="5096" y="14"/>
                    <a:pt x="5095" y="15"/>
                    <a:pt x="5095" y="16"/>
                  </a:cubicBezTo>
                  <a:cubicBezTo>
                    <a:pt x="5094" y="17"/>
                    <a:pt x="5094" y="19"/>
                    <a:pt x="5093" y="20"/>
                  </a:cubicBezTo>
                  <a:cubicBezTo>
                    <a:pt x="5091" y="14"/>
                    <a:pt x="5089" y="6"/>
                    <a:pt x="5089" y="0"/>
                  </a:cubicBezTo>
                  <a:cubicBezTo>
                    <a:pt x="5084" y="0"/>
                    <a:pt x="5084" y="0"/>
                    <a:pt x="5084" y="0"/>
                  </a:cubicBezTo>
                  <a:cubicBezTo>
                    <a:pt x="5080" y="0"/>
                    <a:pt x="5080" y="0"/>
                    <a:pt x="5080" y="0"/>
                  </a:cubicBezTo>
                  <a:cubicBezTo>
                    <a:pt x="5075" y="0"/>
                    <a:pt x="5075" y="0"/>
                    <a:pt x="5075" y="0"/>
                  </a:cubicBezTo>
                  <a:cubicBezTo>
                    <a:pt x="5075" y="12"/>
                    <a:pt x="5078" y="22"/>
                    <a:pt x="5083" y="33"/>
                  </a:cubicBezTo>
                  <a:cubicBezTo>
                    <a:pt x="5083" y="33"/>
                    <a:pt x="5082" y="34"/>
                    <a:pt x="5081" y="34"/>
                  </a:cubicBezTo>
                  <a:cubicBezTo>
                    <a:pt x="4801" y="261"/>
                    <a:pt x="4801" y="261"/>
                    <a:pt x="4801" y="261"/>
                  </a:cubicBezTo>
                  <a:cubicBezTo>
                    <a:pt x="4800" y="262"/>
                    <a:pt x="4799" y="263"/>
                    <a:pt x="4798" y="264"/>
                  </a:cubicBezTo>
                  <a:cubicBezTo>
                    <a:pt x="4797" y="263"/>
                    <a:pt x="4796" y="262"/>
                    <a:pt x="4795" y="261"/>
                  </a:cubicBezTo>
                  <a:cubicBezTo>
                    <a:pt x="4516" y="34"/>
                    <a:pt x="4516" y="34"/>
                    <a:pt x="4516" y="34"/>
                  </a:cubicBezTo>
                  <a:cubicBezTo>
                    <a:pt x="4515" y="34"/>
                    <a:pt x="4514" y="33"/>
                    <a:pt x="4514" y="33"/>
                  </a:cubicBezTo>
                  <a:cubicBezTo>
                    <a:pt x="4513" y="34"/>
                    <a:pt x="4512" y="35"/>
                    <a:pt x="4511" y="37"/>
                  </a:cubicBezTo>
                  <a:cubicBezTo>
                    <a:pt x="4510" y="38"/>
                    <a:pt x="4509" y="39"/>
                    <a:pt x="4508" y="41"/>
                  </a:cubicBezTo>
                  <a:cubicBezTo>
                    <a:pt x="4507" y="42"/>
                    <a:pt x="4506" y="43"/>
                    <a:pt x="4505" y="45"/>
                  </a:cubicBezTo>
                  <a:cubicBezTo>
                    <a:pt x="4506" y="45"/>
                    <a:pt x="4506" y="46"/>
                    <a:pt x="4507" y="46"/>
                  </a:cubicBezTo>
                  <a:cubicBezTo>
                    <a:pt x="4507" y="46"/>
                    <a:pt x="4507" y="46"/>
                    <a:pt x="4786" y="273"/>
                  </a:cubicBezTo>
                  <a:cubicBezTo>
                    <a:pt x="4787" y="273"/>
                    <a:pt x="4787" y="274"/>
                    <a:pt x="4788" y="274"/>
                  </a:cubicBezTo>
                  <a:cubicBezTo>
                    <a:pt x="4787" y="276"/>
                    <a:pt x="4786" y="278"/>
                    <a:pt x="4785" y="279"/>
                  </a:cubicBezTo>
                  <a:cubicBezTo>
                    <a:pt x="4784" y="281"/>
                    <a:pt x="4783" y="282"/>
                    <a:pt x="4782" y="283"/>
                  </a:cubicBezTo>
                  <a:cubicBezTo>
                    <a:pt x="4782" y="283"/>
                    <a:pt x="4782" y="283"/>
                    <a:pt x="4782" y="283"/>
                  </a:cubicBezTo>
                  <a:cubicBezTo>
                    <a:pt x="4782" y="283"/>
                    <a:pt x="4782" y="283"/>
                    <a:pt x="4782" y="283"/>
                  </a:cubicBezTo>
                  <a:cubicBezTo>
                    <a:pt x="4777" y="293"/>
                    <a:pt x="4774" y="304"/>
                    <a:pt x="4774" y="316"/>
                  </a:cubicBezTo>
                  <a:cubicBezTo>
                    <a:pt x="4774" y="327"/>
                    <a:pt x="4777" y="338"/>
                    <a:pt x="4782" y="348"/>
                  </a:cubicBezTo>
                  <a:cubicBezTo>
                    <a:pt x="4782" y="348"/>
                    <a:pt x="4781" y="349"/>
                    <a:pt x="4780" y="349"/>
                  </a:cubicBezTo>
                  <a:cubicBezTo>
                    <a:pt x="4501" y="576"/>
                    <a:pt x="4501" y="576"/>
                    <a:pt x="4501" y="576"/>
                  </a:cubicBezTo>
                  <a:cubicBezTo>
                    <a:pt x="4500" y="577"/>
                    <a:pt x="4499" y="579"/>
                    <a:pt x="4498" y="580"/>
                  </a:cubicBezTo>
                  <a:cubicBezTo>
                    <a:pt x="4497" y="579"/>
                    <a:pt x="4496" y="577"/>
                    <a:pt x="4495" y="576"/>
                  </a:cubicBezTo>
                  <a:cubicBezTo>
                    <a:pt x="4215" y="349"/>
                    <a:pt x="4215" y="349"/>
                    <a:pt x="4215" y="349"/>
                  </a:cubicBezTo>
                  <a:cubicBezTo>
                    <a:pt x="4214" y="349"/>
                    <a:pt x="4213" y="348"/>
                    <a:pt x="4213" y="348"/>
                  </a:cubicBezTo>
                  <a:cubicBezTo>
                    <a:pt x="4212" y="349"/>
                    <a:pt x="4211" y="350"/>
                    <a:pt x="4210" y="352"/>
                  </a:cubicBezTo>
                  <a:cubicBezTo>
                    <a:pt x="4209" y="353"/>
                    <a:pt x="4208" y="354"/>
                    <a:pt x="4207" y="356"/>
                  </a:cubicBezTo>
                  <a:cubicBezTo>
                    <a:pt x="4206" y="357"/>
                    <a:pt x="4205" y="359"/>
                    <a:pt x="4204" y="361"/>
                  </a:cubicBezTo>
                  <a:cubicBezTo>
                    <a:pt x="4205" y="361"/>
                    <a:pt x="4205" y="362"/>
                    <a:pt x="4206" y="362"/>
                  </a:cubicBezTo>
                  <a:cubicBezTo>
                    <a:pt x="4206" y="362"/>
                    <a:pt x="4206" y="362"/>
                    <a:pt x="4486" y="589"/>
                  </a:cubicBezTo>
                  <a:cubicBezTo>
                    <a:pt x="4487" y="589"/>
                    <a:pt x="4487" y="590"/>
                    <a:pt x="4488" y="590"/>
                  </a:cubicBezTo>
                  <a:cubicBezTo>
                    <a:pt x="4487" y="592"/>
                    <a:pt x="4486" y="593"/>
                    <a:pt x="4485" y="594"/>
                  </a:cubicBezTo>
                  <a:cubicBezTo>
                    <a:pt x="4484" y="596"/>
                    <a:pt x="4483" y="597"/>
                    <a:pt x="4482" y="598"/>
                  </a:cubicBezTo>
                  <a:cubicBezTo>
                    <a:pt x="4482" y="598"/>
                    <a:pt x="4482" y="598"/>
                    <a:pt x="4482" y="598"/>
                  </a:cubicBezTo>
                  <a:cubicBezTo>
                    <a:pt x="4482" y="598"/>
                    <a:pt x="4482" y="598"/>
                    <a:pt x="4482" y="599"/>
                  </a:cubicBezTo>
                  <a:cubicBezTo>
                    <a:pt x="4477" y="609"/>
                    <a:pt x="4474" y="620"/>
                    <a:pt x="4474" y="631"/>
                  </a:cubicBezTo>
                  <a:cubicBezTo>
                    <a:pt x="4474" y="643"/>
                    <a:pt x="4477" y="653"/>
                    <a:pt x="4482" y="664"/>
                  </a:cubicBezTo>
                  <a:cubicBezTo>
                    <a:pt x="4482" y="664"/>
                    <a:pt x="4481" y="665"/>
                    <a:pt x="4480" y="665"/>
                  </a:cubicBezTo>
                  <a:cubicBezTo>
                    <a:pt x="4200" y="892"/>
                    <a:pt x="4200" y="892"/>
                    <a:pt x="4200" y="892"/>
                  </a:cubicBezTo>
                  <a:cubicBezTo>
                    <a:pt x="4199" y="893"/>
                    <a:pt x="4198" y="894"/>
                    <a:pt x="4197" y="895"/>
                  </a:cubicBezTo>
                  <a:cubicBezTo>
                    <a:pt x="4196" y="894"/>
                    <a:pt x="4195" y="893"/>
                    <a:pt x="4194" y="892"/>
                  </a:cubicBezTo>
                  <a:cubicBezTo>
                    <a:pt x="3915" y="665"/>
                    <a:pt x="3915" y="665"/>
                    <a:pt x="3915" y="665"/>
                  </a:cubicBezTo>
                  <a:cubicBezTo>
                    <a:pt x="3914" y="665"/>
                    <a:pt x="3913" y="664"/>
                    <a:pt x="3913" y="664"/>
                  </a:cubicBezTo>
                  <a:cubicBezTo>
                    <a:pt x="3912" y="664"/>
                    <a:pt x="3912" y="665"/>
                    <a:pt x="3911" y="665"/>
                  </a:cubicBezTo>
                  <a:cubicBezTo>
                    <a:pt x="3911" y="666"/>
                    <a:pt x="3910" y="667"/>
                    <a:pt x="3910" y="668"/>
                  </a:cubicBezTo>
                  <a:cubicBezTo>
                    <a:pt x="3910" y="668"/>
                    <a:pt x="3910" y="668"/>
                    <a:pt x="3910" y="668"/>
                  </a:cubicBezTo>
                  <a:cubicBezTo>
                    <a:pt x="3910" y="668"/>
                    <a:pt x="3910" y="668"/>
                    <a:pt x="3910" y="668"/>
                  </a:cubicBezTo>
                  <a:cubicBezTo>
                    <a:pt x="3909" y="668"/>
                    <a:pt x="3909" y="669"/>
                    <a:pt x="3908" y="669"/>
                  </a:cubicBezTo>
                  <a:cubicBezTo>
                    <a:pt x="3908" y="670"/>
                    <a:pt x="3907" y="671"/>
                    <a:pt x="3907" y="672"/>
                  </a:cubicBezTo>
                  <a:cubicBezTo>
                    <a:pt x="3907" y="672"/>
                    <a:pt x="3907" y="672"/>
                    <a:pt x="3907" y="672"/>
                  </a:cubicBezTo>
                  <a:cubicBezTo>
                    <a:pt x="3907" y="672"/>
                    <a:pt x="3907" y="672"/>
                    <a:pt x="3907" y="672"/>
                  </a:cubicBezTo>
                  <a:cubicBezTo>
                    <a:pt x="3906" y="673"/>
                    <a:pt x="3906" y="673"/>
                    <a:pt x="3905" y="674"/>
                  </a:cubicBezTo>
                  <a:cubicBezTo>
                    <a:pt x="3905" y="674"/>
                    <a:pt x="3904" y="675"/>
                    <a:pt x="3904" y="676"/>
                  </a:cubicBezTo>
                  <a:cubicBezTo>
                    <a:pt x="3905" y="676"/>
                    <a:pt x="3905" y="677"/>
                    <a:pt x="3906" y="677"/>
                  </a:cubicBezTo>
                  <a:cubicBezTo>
                    <a:pt x="3906" y="677"/>
                    <a:pt x="3906" y="677"/>
                    <a:pt x="4185" y="904"/>
                  </a:cubicBezTo>
                  <a:cubicBezTo>
                    <a:pt x="4186" y="904"/>
                    <a:pt x="4186" y="905"/>
                    <a:pt x="4187" y="905"/>
                  </a:cubicBezTo>
                  <a:cubicBezTo>
                    <a:pt x="4187" y="906"/>
                    <a:pt x="4186" y="907"/>
                    <a:pt x="4186" y="908"/>
                  </a:cubicBezTo>
                  <a:cubicBezTo>
                    <a:pt x="4185" y="909"/>
                    <a:pt x="4185" y="909"/>
                    <a:pt x="4184" y="910"/>
                  </a:cubicBezTo>
                  <a:cubicBezTo>
                    <a:pt x="4184" y="911"/>
                    <a:pt x="4183" y="911"/>
                    <a:pt x="4183" y="912"/>
                  </a:cubicBezTo>
                  <a:cubicBezTo>
                    <a:pt x="4182" y="913"/>
                    <a:pt x="4182" y="914"/>
                    <a:pt x="4181" y="914"/>
                  </a:cubicBezTo>
                  <a:cubicBezTo>
                    <a:pt x="4176" y="925"/>
                    <a:pt x="4173" y="935"/>
                    <a:pt x="4173" y="947"/>
                  </a:cubicBezTo>
                  <a:cubicBezTo>
                    <a:pt x="4173" y="958"/>
                    <a:pt x="4176" y="969"/>
                    <a:pt x="4181" y="979"/>
                  </a:cubicBezTo>
                  <a:cubicBezTo>
                    <a:pt x="4181" y="979"/>
                    <a:pt x="4180" y="980"/>
                    <a:pt x="4179" y="980"/>
                  </a:cubicBezTo>
                  <a:cubicBezTo>
                    <a:pt x="3900" y="1208"/>
                    <a:pt x="3900" y="1208"/>
                    <a:pt x="3900" y="1208"/>
                  </a:cubicBezTo>
                  <a:cubicBezTo>
                    <a:pt x="3899" y="1209"/>
                    <a:pt x="3898" y="1210"/>
                    <a:pt x="3897" y="1211"/>
                  </a:cubicBezTo>
                  <a:cubicBezTo>
                    <a:pt x="3896" y="1210"/>
                    <a:pt x="3895" y="1209"/>
                    <a:pt x="3894" y="1208"/>
                  </a:cubicBezTo>
                  <a:cubicBezTo>
                    <a:pt x="3614" y="980"/>
                    <a:pt x="3614" y="980"/>
                    <a:pt x="3614" y="980"/>
                  </a:cubicBezTo>
                  <a:cubicBezTo>
                    <a:pt x="3613" y="980"/>
                    <a:pt x="3612" y="979"/>
                    <a:pt x="3612" y="979"/>
                  </a:cubicBezTo>
                  <a:cubicBezTo>
                    <a:pt x="3611" y="980"/>
                    <a:pt x="3610" y="981"/>
                    <a:pt x="3609" y="984"/>
                  </a:cubicBezTo>
                  <a:cubicBezTo>
                    <a:pt x="3608" y="985"/>
                    <a:pt x="3607" y="986"/>
                    <a:pt x="3606" y="988"/>
                  </a:cubicBezTo>
                  <a:cubicBezTo>
                    <a:pt x="3605" y="989"/>
                    <a:pt x="3604" y="990"/>
                    <a:pt x="3603" y="992"/>
                  </a:cubicBezTo>
                  <a:cubicBezTo>
                    <a:pt x="3604" y="992"/>
                    <a:pt x="3604" y="993"/>
                    <a:pt x="3605" y="993"/>
                  </a:cubicBezTo>
                  <a:cubicBezTo>
                    <a:pt x="3605" y="993"/>
                    <a:pt x="3605" y="993"/>
                    <a:pt x="3885" y="1220"/>
                  </a:cubicBezTo>
                  <a:cubicBezTo>
                    <a:pt x="3886" y="1220"/>
                    <a:pt x="3886" y="1221"/>
                    <a:pt x="3887" y="1221"/>
                  </a:cubicBezTo>
                  <a:cubicBezTo>
                    <a:pt x="3887" y="1221"/>
                    <a:pt x="3887" y="1221"/>
                    <a:pt x="3887" y="1221"/>
                  </a:cubicBezTo>
                  <a:cubicBezTo>
                    <a:pt x="3887" y="1221"/>
                    <a:pt x="3887" y="1221"/>
                    <a:pt x="3887" y="1221"/>
                  </a:cubicBezTo>
                  <a:cubicBezTo>
                    <a:pt x="3886" y="1223"/>
                    <a:pt x="3885" y="1224"/>
                    <a:pt x="3884" y="1225"/>
                  </a:cubicBezTo>
                  <a:cubicBezTo>
                    <a:pt x="3883" y="1228"/>
                    <a:pt x="3882" y="1229"/>
                    <a:pt x="3881" y="1230"/>
                  </a:cubicBezTo>
                  <a:cubicBezTo>
                    <a:pt x="3876" y="1240"/>
                    <a:pt x="3873" y="1251"/>
                    <a:pt x="3873" y="1262"/>
                  </a:cubicBezTo>
                  <a:cubicBezTo>
                    <a:pt x="3873" y="1274"/>
                    <a:pt x="3876" y="1284"/>
                    <a:pt x="3881" y="1295"/>
                  </a:cubicBezTo>
                  <a:cubicBezTo>
                    <a:pt x="3881" y="1295"/>
                    <a:pt x="3880" y="1296"/>
                    <a:pt x="3879" y="1296"/>
                  </a:cubicBezTo>
                  <a:cubicBezTo>
                    <a:pt x="3599" y="1523"/>
                    <a:pt x="3599" y="1523"/>
                    <a:pt x="3599" y="1523"/>
                  </a:cubicBezTo>
                  <a:cubicBezTo>
                    <a:pt x="3598" y="1524"/>
                    <a:pt x="3597" y="1525"/>
                    <a:pt x="3596" y="1526"/>
                  </a:cubicBezTo>
                  <a:cubicBezTo>
                    <a:pt x="3595" y="1525"/>
                    <a:pt x="3594" y="1524"/>
                    <a:pt x="3593" y="1523"/>
                  </a:cubicBezTo>
                  <a:cubicBezTo>
                    <a:pt x="3314" y="1296"/>
                    <a:pt x="3314" y="1296"/>
                    <a:pt x="3314" y="1296"/>
                  </a:cubicBezTo>
                  <a:cubicBezTo>
                    <a:pt x="3313" y="1296"/>
                    <a:pt x="3312" y="1295"/>
                    <a:pt x="3312" y="1295"/>
                  </a:cubicBezTo>
                  <a:cubicBezTo>
                    <a:pt x="3311" y="1296"/>
                    <a:pt x="3310" y="1297"/>
                    <a:pt x="3309" y="1299"/>
                  </a:cubicBezTo>
                  <a:cubicBezTo>
                    <a:pt x="3308" y="1300"/>
                    <a:pt x="3307" y="1301"/>
                    <a:pt x="3306" y="1303"/>
                  </a:cubicBezTo>
                  <a:cubicBezTo>
                    <a:pt x="3305" y="1304"/>
                    <a:pt x="3304" y="1305"/>
                    <a:pt x="3303" y="1307"/>
                  </a:cubicBezTo>
                  <a:cubicBezTo>
                    <a:pt x="3304" y="1307"/>
                    <a:pt x="3304" y="1308"/>
                    <a:pt x="3305" y="1308"/>
                  </a:cubicBezTo>
                  <a:cubicBezTo>
                    <a:pt x="3305" y="1308"/>
                    <a:pt x="3305" y="1308"/>
                    <a:pt x="3584" y="1535"/>
                  </a:cubicBezTo>
                  <a:cubicBezTo>
                    <a:pt x="3585" y="1535"/>
                    <a:pt x="3585" y="1536"/>
                    <a:pt x="3586" y="1536"/>
                  </a:cubicBezTo>
                  <a:cubicBezTo>
                    <a:pt x="3586" y="1536"/>
                    <a:pt x="3586" y="1537"/>
                    <a:pt x="3586" y="1537"/>
                  </a:cubicBezTo>
                  <a:cubicBezTo>
                    <a:pt x="3586" y="1537"/>
                    <a:pt x="3586" y="1537"/>
                    <a:pt x="3586" y="1537"/>
                  </a:cubicBezTo>
                  <a:cubicBezTo>
                    <a:pt x="3585" y="1539"/>
                    <a:pt x="3584" y="1540"/>
                    <a:pt x="3583" y="1541"/>
                  </a:cubicBezTo>
                  <a:cubicBezTo>
                    <a:pt x="3582" y="1543"/>
                    <a:pt x="3581" y="1544"/>
                    <a:pt x="3580" y="1545"/>
                  </a:cubicBezTo>
                  <a:cubicBezTo>
                    <a:pt x="3575" y="1556"/>
                    <a:pt x="3572" y="1566"/>
                    <a:pt x="3572" y="1578"/>
                  </a:cubicBezTo>
                  <a:cubicBezTo>
                    <a:pt x="3572" y="1589"/>
                    <a:pt x="3575" y="1600"/>
                    <a:pt x="3580" y="1610"/>
                  </a:cubicBezTo>
                  <a:cubicBezTo>
                    <a:pt x="3580" y="1610"/>
                    <a:pt x="3579" y="1612"/>
                    <a:pt x="3578" y="1612"/>
                  </a:cubicBezTo>
                  <a:cubicBezTo>
                    <a:pt x="3299" y="1839"/>
                    <a:pt x="3299" y="1839"/>
                    <a:pt x="3299" y="1839"/>
                  </a:cubicBezTo>
                  <a:cubicBezTo>
                    <a:pt x="3298" y="1840"/>
                    <a:pt x="3297" y="1841"/>
                    <a:pt x="3296" y="1842"/>
                  </a:cubicBezTo>
                  <a:cubicBezTo>
                    <a:pt x="3295" y="1841"/>
                    <a:pt x="3294" y="1840"/>
                    <a:pt x="3293" y="1839"/>
                  </a:cubicBezTo>
                  <a:cubicBezTo>
                    <a:pt x="3013" y="1612"/>
                    <a:pt x="3013" y="1612"/>
                    <a:pt x="3013" y="1612"/>
                  </a:cubicBezTo>
                  <a:cubicBezTo>
                    <a:pt x="3012" y="1612"/>
                    <a:pt x="3011" y="1610"/>
                    <a:pt x="3011" y="1610"/>
                  </a:cubicBezTo>
                  <a:cubicBezTo>
                    <a:pt x="3010" y="1612"/>
                    <a:pt x="3009" y="1613"/>
                    <a:pt x="3008" y="1615"/>
                  </a:cubicBezTo>
                  <a:cubicBezTo>
                    <a:pt x="3007" y="1616"/>
                    <a:pt x="3006" y="1617"/>
                    <a:pt x="3005" y="1619"/>
                  </a:cubicBezTo>
                  <a:cubicBezTo>
                    <a:pt x="3004" y="1620"/>
                    <a:pt x="3003" y="1621"/>
                    <a:pt x="3003" y="1623"/>
                  </a:cubicBezTo>
                  <a:cubicBezTo>
                    <a:pt x="3003" y="1623"/>
                    <a:pt x="3003" y="1623"/>
                    <a:pt x="3004" y="1623"/>
                  </a:cubicBezTo>
                  <a:cubicBezTo>
                    <a:pt x="3004" y="1623"/>
                    <a:pt x="3004" y="1623"/>
                    <a:pt x="3284" y="1851"/>
                  </a:cubicBezTo>
                  <a:cubicBezTo>
                    <a:pt x="3285" y="1851"/>
                    <a:pt x="3285" y="1852"/>
                    <a:pt x="3286" y="1852"/>
                  </a:cubicBezTo>
                  <a:cubicBezTo>
                    <a:pt x="3286" y="1852"/>
                    <a:pt x="3285" y="1852"/>
                    <a:pt x="3285" y="1852"/>
                  </a:cubicBezTo>
                  <a:cubicBezTo>
                    <a:pt x="3285" y="1852"/>
                    <a:pt x="3285" y="1852"/>
                    <a:pt x="3286" y="1852"/>
                  </a:cubicBezTo>
                  <a:cubicBezTo>
                    <a:pt x="3285" y="1855"/>
                    <a:pt x="3284" y="1856"/>
                    <a:pt x="3283" y="1857"/>
                  </a:cubicBezTo>
                  <a:cubicBezTo>
                    <a:pt x="3282" y="1859"/>
                    <a:pt x="3281" y="1860"/>
                    <a:pt x="3280" y="1861"/>
                  </a:cubicBezTo>
                  <a:cubicBezTo>
                    <a:pt x="3275" y="1871"/>
                    <a:pt x="3272" y="1882"/>
                    <a:pt x="3272" y="1893"/>
                  </a:cubicBezTo>
                  <a:cubicBezTo>
                    <a:pt x="3272" y="1905"/>
                    <a:pt x="3275" y="1916"/>
                    <a:pt x="3280" y="1926"/>
                  </a:cubicBezTo>
                  <a:cubicBezTo>
                    <a:pt x="3280" y="1926"/>
                    <a:pt x="3279" y="1927"/>
                    <a:pt x="3278" y="1927"/>
                  </a:cubicBezTo>
                  <a:cubicBezTo>
                    <a:pt x="2998" y="2154"/>
                    <a:pt x="2998" y="2154"/>
                    <a:pt x="2998" y="2154"/>
                  </a:cubicBezTo>
                  <a:cubicBezTo>
                    <a:pt x="2997" y="2155"/>
                    <a:pt x="2996" y="2156"/>
                    <a:pt x="2995" y="2157"/>
                  </a:cubicBezTo>
                  <a:cubicBezTo>
                    <a:pt x="2994" y="2156"/>
                    <a:pt x="2993" y="2155"/>
                    <a:pt x="2992" y="2154"/>
                  </a:cubicBezTo>
                  <a:cubicBezTo>
                    <a:pt x="2713" y="1927"/>
                    <a:pt x="2713" y="1927"/>
                    <a:pt x="2713" y="1927"/>
                  </a:cubicBezTo>
                  <a:cubicBezTo>
                    <a:pt x="2712" y="1927"/>
                    <a:pt x="2711" y="1926"/>
                    <a:pt x="2711" y="1926"/>
                  </a:cubicBezTo>
                  <a:cubicBezTo>
                    <a:pt x="2710" y="1927"/>
                    <a:pt x="2709" y="1928"/>
                    <a:pt x="2708" y="1930"/>
                  </a:cubicBezTo>
                  <a:cubicBezTo>
                    <a:pt x="2707" y="1931"/>
                    <a:pt x="2706" y="1932"/>
                    <a:pt x="2705" y="1935"/>
                  </a:cubicBezTo>
                  <a:cubicBezTo>
                    <a:pt x="2704" y="1935"/>
                    <a:pt x="2703" y="1936"/>
                    <a:pt x="2702" y="1938"/>
                  </a:cubicBezTo>
                  <a:cubicBezTo>
                    <a:pt x="2703" y="1938"/>
                    <a:pt x="2703" y="1939"/>
                    <a:pt x="2704" y="1939"/>
                  </a:cubicBezTo>
                  <a:cubicBezTo>
                    <a:pt x="2704" y="1939"/>
                    <a:pt x="2704" y="1939"/>
                    <a:pt x="2983" y="2166"/>
                  </a:cubicBezTo>
                  <a:cubicBezTo>
                    <a:pt x="2984" y="2166"/>
                    <a:pt x="2984" y="2167"/>
                    <a:pt x="2985" y="2167"/>
                  </a:cubicBezTo>
                  <a:cubicBezTo>
                    <a:pt x="2985" y="2167"/>
                    <a:pt x="2985" y="2168"/>
                    <a:pt x="2985" y="2168"/>
                  </a:cubicBezTo>
                  <a:cubicBezTo>
                    <a:pt x="2985" y="2168"/>
                    <a:pt x="2985" y="2168"/>
                    <a:pt x="2985" y="2168"/>
                  </a:cubicBezTo>
                  <a:cubicBezTo>
                    <a:pt x="2984" y="2170"/>
                    <a:pt x="2983" y="2171"/>
                    <a:pt x="2982" y="2172"/>
                  </a:cubicBezTo>
                  <a:cubicBezTo>
                    <a:pt x="2981" y="2174"/>
                    <a:pt x="2980" y="2175"/>
                    <a:pt x="2979" y="2176"/>
                  </a:cubicBezTo>
                  <a:cubicBezTo>
                    <a:pt x="2974" y="2187"/>
                    <a:pt x="2971" y="2197"/>
                    <a:pt x="2971" y="2209"/>
                  </a:cubicBezTo>
                  <a:cubicBezTo>
                    <a:pt x="2971" y="2221"/>
                    <a:pt x="2974" y="2231"/>
                    <a:pt x="2979" y="2242"/>
                  </a:cubicBezTo>
                  <a:cubicBezTo>
                    <a:pt x="2979" y="2242"/>
                    <a:pt x="2978" y="2243"/>
                    <a:pt x="2977" y="2243"/>
                  </a:cubicBezTo>
                  <a:cubicBezTo>
                    <a:pt x="2698" y="2470"/>
                    <a:pt x="2698" y="2470"/>
                    <a:pt x="2698" y="2470"/>
                  </a:cubicBezTo>
                  <a:cubicBezTo>
                    <a:pt x="2697" y="2471"/>
                    <a:pt x="2696" y="2472"/>
                    <a:pt x="2695" y="2473"/>
                  </a:cubicBezTo>
                  <a:cubicBezTo>
                    <a:pt x="2695" y="2472"/>
                    <a:pt x="2695" y="2472"/>
                    <a:pt x="2695" y="2472"/>
                  </a:cubicBezTo>
                  <a:cubicBezTo>
                    <a:pt x="2694" y="2471"/>
                    <a:pt x="2693" y="2470"/>
                    <a:pt x="2692" y="2469"/>
                  </a:cubicBezTo>
                  <a:cubicBezTo>
                    <a:pt x="2412" y="2241"/>
                    <a:pt x="2412" y="2241"/>
                    <a:pt x="2412" y="2241"/>
                  </a:cubicBezTo>
                  <a:cubicBezTo>
                    <a:pt x="2412" y="2241"/>
                    <a:pt x="2411" y="2241"/>
                    <a:pt x="2411" y="2240"/>
                  </a:cubicBezTo>
                  <a:cubicBezTo>
                    <a:pt x="2410" y="2241"/>
                    <a:pt x="2410" y="2241"/>
                    <a:pt x="2410" y="2241"/>
                  </a:cubicBezTo>
                  <a:cubicBezTo>
                    <a:pt x="2409" y="2242"/>
                    <a:pt x="2408" y="2243"/>
                    <a:pt x="2407" y="2245"/>
                  </a:cubicBezTo>
                  <a:cubicBezTo>
                    <a:pt x="2406" y="2246"/>
                    <a:pt x="2405" y="2247"/>
                    <a:pt x="2404" y="2249"/>
                  </a:cubicBezTo>
                  <a:cubicBezTo>
                    <a:pt x="2403" y="2250"/>
                    <a:pt x="2403" y="2251"/>
                    <a:pt x="2402" y="2253"/>
                  </a:cubicBezTo>
                  <a:cubicBezTo>
                    <a:pt x="2402" y="2253"/>
                    <a:pt x="2403" y="2254"/>
                    <a:pt x="2403" y="2254"/>
                  </a:cubicBezTo>
                  <a:cubicBezTo>
                    <a:pt x="2683" y="2482"/>
                    <a:pt x="2683" y="2482"/>
                    <a:pt x="2683" y="2482"/>
                  </a:cubicBezTo>
                  <a:cubicBezTo>
                    <a:pt x="2684" y="2482"/>
                    <a:pt x="2684" y="2483"/>
                    <a:pt x="2685" y="2483"/>
                  </a:cubicBezTo>
                  <a:cubicBezTo>
                    <a:pt x="2685" y="2483"/>
                    <a:pt x="2685" y="2483"/>
                    <a:pt x="2685" y="2483"/>
                  </a:cubicBezTo>
                  <a:cubicBezTo>
                    <a:pt x="2685" y="2483"/>
                    <a:pt x="2685" y="2483"/>
                    <a:pt x="2685" y="2483"/>
                  </a:cubicBezTo>
                  <a:cubicBezTo>
                    <a:pt x="2684" y="2485"/>
                    <a:pt x="2683" y="2486"/>
                    <a:pt x="2682" y="2487"/>
                  </a:cubicBezTo>
                  <a:cubicBezTo>
                    <a:pt x="2681" y="2489"/>
                    <a:pt x="2680" y="2490"/>
                    <a:pt x="2679" y="2491"/>
                  </a:cubicBezTo>
                  <a:cubicBezTo>
                    <a:pt x="2674" y="2502"/>
                    <a:pt x="2671" y="2512"/>
                    <a:pt x="2671" y="2524"/>
                  </a:cubicBezTo>
                  <a:cubicBezTo>
                    <a:pt x="2671" y="2524"/>
                    <a:pt x="2671" y="2524"/>
                    <a:pt x="2671" y="2524"/>
                  </a:cubicBezTo>
                  <a:cubicBezTo>
                    <a:pt x="2671" y="2536"/>
                    <a:pt x="2674" y="2546"/>
                    <a:pt x="2679" y="2557"/>
                  </a:cubicBezTo>
                  <a:cubicBezTo>
                    <a:pt x="2679" y="2557"/>
                    <a:pt x="2678" y="2558"/>
                    <a:pt x="2677" y="2558"/>
                  </a:cubicBezTo>
                  <a:cubicBezTo>
                    <a:pt x="2398" y="2785"/>
                    <a:pt x="2398" y="2785"/>
                    <a:pt x="2398" y="2785"/>
                  </a:cubicBezTo>
                  <a:cubicBezTo>
                    <a:pt x="2397" y="2786"/>
                    <a:pt x="2396" y="2787"/>
                    <a:pt x="2395" y="2788"/>
                  </a:cubicBezTo>
                  <a:cubicBezTo>
                    <a:pt x="2393" y="2787"/>
                    <a:pt x="2393" y="2786"/>
                    <a:pt x="2391" y="2785"/>
                  </a:cubicBezTo>
                  <a:cubicBezTo>
                    <a:pt x="2112" y="2558"/>
                    <a:pt x="2112" y="2558"/>
                    <a:pt x="2112" y="2558"/>
                  </a:cubicBezTo>
                  <a:cubicBezTo>
                    <a:pt x="2111" y="2558"/>
                    <a:pt x="2110" y="2557"/>
                    <a:pt x="2110" y="2557"/>
                  </a:cubicBezTo>
                  <a:cubicBezTo>
                    <a:pt x="2109" y="2558"/>
                    <a:pt x="2108" y="2559"/>
                    <a:pt x="2107" y="2561"/>
                  </a:cubicBezTo>
                  <a:cubicBezTo>
                    <a:pt x="2106" y="2562"/>
                    <a:pt x="2105" y="2563"/>
                    <a:pt x="2104" y="2565"/>
                  </a:cubicBezTo>
                  <a:cubicBezTo>
                    <a:pt x="2103" y="2566"/>
                    <a:pt x="2102" y="2567"/>
                    <a:pt x="2101" y="2569"/>
                  </a:cubicBezTo>
                  <a:cubicBezTo>
                    <a:pt x="2102" y="2569"/>
                    <a:pt x="2102" y="2570"/>
                    <a:pt x="2103" y="2570"/>
                  </a:cubicBezTo>
                  <a:cubicBezTo>
                    <a:pt x="2103" y="2570"/>
                    <a:pt x="2103" y="2570"/>
                    <a:pt x="2383" y="2797"/>
                  </a:cubicBezTo>
                  <a:cubicBezTo>
                    <a:pt x="2384" y="2797"/>
                    <a:pt x="2384" y="2798"/>
                    <a:pt x="2385" y="2798"/>
                  </a:cubicBezTo>
                  <a:cubicBezTo>
                    <a:pt x="2384" y="2800"/>
                    <a:pt x="2384" y="2800"/>
                    <a:pt x="2383" y="2801"/>
                  </a:cubicBezTo>
                  <a:cubicBezTo>
                    <a:pt x="2383" y="2802"/>
                    <a:pt x="2382" y="2802"/>
                    <a:pt x="2382" y="2803"/>
                  </a:cubicBezTo>
                  <a:cubicBezTo>
                    <a:pt x="2381" y="2804"/>
                    <a:pt x="2381" y="2805"/>
                    <a:pt x="2380" y="2805"/>
                  </a:cubicBezTo>
                  <a:cubicBezTo>
                    <a:pt x="2380" y="2806"/>
                    <a:pt x="2379" y="2806"/>
                    <a:pt x="2379" y="2807"/>
                  </a:cubicBezTo>
                  <a:cubicBezTo>
                    <a:pt x="2374" y="2818"/>
                    <a:pt x="2370" y="2828"/>
                    <a:pt x="2370" y="2840"/>
                  </a:cubicBezTo>
                  <a:cubicBezTo>
                    <a:pt x="2370" y="2851"/>
                    <a:pt x="2374" y="2862"/>
                    <a:pt x="2379" y="2872"/>
                  </a:cubicBezTo>
                  <a:cubicBezTo>
                    <a:pt x="2379" y="2872"/>
                    <a:pt x="2377" y="2873"/>
                    <a:pt x="2376" y="2873"/>
                  </a:cubicBezTo>
                  <a:cubicBezTo>
                    <a:pt x="2097" y="3100"/>
                    <a:pt x="2097" y="3100"/>
                    <a:pt x="2097" y="3100"/>
                  </a:cubicBezTo>
                  <a:cubicBezTo>
                    <a:pt x="2096" y="3102"/>
                    <a:pt x="2095" y="3103"/>
                    <a:pt x="2094" y="3104"/>
                  </a:cubicBezTo>
                  <a:cubicBezTo>
                    <a:pt x="2093" y="3103"/>
                    <a:pt x="2092" y="3102"/>
                    <a:pt x="2091" y="3100"/>
                  </a:cubicBezTo>
                  <a:cubicBezTo>
                    <a:pt x="1812" y="2873"/>
                    <a:pt x="1812" y="2873"/>
                    <a:pt x="1812" y="2873"/>
                  </a:cubicBezTo>
                  <a:cubicBezTo>
                    <a:pt x="1811" y="2873"/>
                    <a:pt x="1810" y="2872"/>
                    <a:pt x="1810" y="2872"/>
                  </a:cubicBezTo>
                  <a:cubicBezTo>
                    <a:pt x="1809" y="2873"/>
                    <a:pt x="1808" y="2874"/>
                    <a:pt x="1807" y="2876"/>
                  </a:cubicBezTo>
                  <a:cubicBezTo>
                    <a:pt x="1806" y="2877"/>
                    <a:pt x="1805" y="2879"/>
                    <a:pt x="1804" y="2881"/>
                  </a:cubicBezTo>
                  <a:cubicBezTo>
                    <a:pt x="1803" y="2882"/>
                    <a:pt x="1802" y="2883"/>
                    <a:pt x="1801" y="2885"/>
                  </a:cubicBezTo>
                  <a:cubicBezTo>
                    <a:pt x="1802" y="2885"/>
                    <a:pt x="1802" y="2886"/>
                    <a:pt x="1803" y="2886"/>
                  </a:cubicBezTo>
                  <a:cubicBezTo>
                    <a:pt x="1803" y="2886"/>
                    <a:pt x="1803" y="2886"/>
                    <a:pt x="2082" y="3113"/>
                  </a:cubicBezTo>
                  <a:cubicBezTo>
                    <a:pt x="2083" y="3113"/>
                    <a:pt x="2083" y="3114"/>
                    <a:pt x="2084" y="3114"/>
                  </a:cubicBezTo>
                  <a:cubicBezTo>
                    <a:pt x="2084" y="3114"/>
                    <a:pt x="2084" y="3114"/>
                    <a:pt x="2084" y="3114"/>
                  </a:cubicBezTo>
                  <a:cubicBezTo>
                    <a:pt x="2084" y="3114"/>
                    <a:pt x="2084" y="3114"/>
                    <a:pt x="2084" y="3114"/>
                  </a:cubicBezTo>
                  <a:cubicBezTo>
                    <a:pt x="2083" y="3116"/>
                    <a:pt x="2082" y="3117"/>
                    <a:pt x="2081" y="3118"/>
                  </a:cubicBezTo>
                  <a:cubicBezTo>
                    <a:pt x="2080" y="3120"/>
                    <a:pt x="2079" y="3122"/>
                    <a:pt x="2078" y="3123"/>
                  </a:cubicBezTo>
                  <a:cubicBezTo>
                    <a:pt x="2073" y="3133"/>
                    <a:pt x="2070" y="3144"/>
                    <a:pt x="2070" y="3155"/>
                  </a:cubicBezTo>
                  <a:cubicBezTo>
                    <a:pt x="2070" y="3167"/>
                    <a:pt x="2073" y="3177"/>
                    <a:pt x="2078" y="3188"/>
                  </a:cubicBezTo>
                  <a:cubicBezTo>
                    <a:pt x="2078" y="3188"/>
                    <a:pt x="2077" y="3189"/>
                    <a:pt x="2076" y="3189"/>
                  </a:cubicBezTo>
                  <a:cubicBezTo>
                    <a:pt x="1797" y="3416"/>
                    <a:pt x="1797" y="3416"/>
                    <a:pt x="1797" y="3416"/>
                  </a:cubicBezTo>
                  <a:cubicBezTo>
                    <a:pt x="1796" y="3417"/>
                    <a:pt x="1795" y="3418"/>
                    <a:pt x="1794" y="3419"/>
                  </a:cubicBezTo>
                  <a:cubicBezTo>
                    <a:pt x="1793" y="3418"/>
                    <a:pt x="1792" y="3417"/>
                    <a:pt x="1791" y="3416"/>
                  </a:cubicBezTo>
                  <a:cubicBezTo>
                    <a:pt x="1512" y="3189"/>
                    <a:pt x="1512" y="3189"/>
                    <a:pt x="1512" y="3189"/>
                  </a:cubicBezTo>
                  <a:cubicBezTo>
                    <a:pt x="1511" y="3189"/>
                    <a:pt x="1510" y="3188"/>
                    <a:pt x="1510" y="3188"/>
                  </a:cubicBezTo>
                  <a:cubicBezTo>
                    <a:pt x="1509" y="3189"/>
                    <a:pt x="1508" y="3190"/>
                    <a:pt x="1507" y="3192"/>
                  </a:cubicBezTo>
                  <a:cubicBezTo>
                    <a:pt x="1506" y="3193"/>
                    <a:pt x="1505" y="3194"/>
                    <a:pt x="1504" y="3196"/>
                  </a:cubicBezTo>
                  <a:cubicBezTo>
                    <a:pt x="1503" y="3197"/>
                    <a:pt x="1502" y="3198"/>
                    <a:pt x="1501" y="3200"/>
                  </a:cubicBezTo>
                  <a:cubicBezTo>
                    <a:pt x="1502" y="3200"/>
                    <a:pt x="1502" y="3201"/>
                    <a:pt x="1503" y="3201"/>
                  </a:cubicBezTo>
                  <a:cubicBezTo>
                    <a:pt x="1503" y="3201"/>
                    <a:pt x="1503" y="3201"/>
                    <a:pt x="1782" y="3428"/>
                  </a:cubicBezTo>
                  <a:cubicBezTo>
                    <a:pt x="1783" y="3428"/>
                    <a:pt x="1783" y="3429"/>
                    <a:pt x="1784" y="3429"/>
                  </a:cubicBezTo>
                  <a:cubicBezTo>
                    <a:pt x="1784" y="3429"/>
                    <a:pt x="1784" y="3430"/>
                    <a:pt x="1784" y="3430"/>
                  </a:cubicBezTo>
                  <a:cubicBezTo>
                    <a:pt x="1784" y="3430"/>
                    <a:pt x="1784" y="3430"/>
                    <a:pt x="1784" y="3430"/>
                  </a:cubicBezTo>
                  <a:cubicBezTo>
                    <a:pt x="1783" y="3432"/>
                    <a:pt x="1782" y="3433"/>
                    <a:pt x="1781" y="3434"/>
                  </a:cubicBezTo>
                  <a:cubicBezTo>
                    <a:pt x="1780" y="3436"/>
                    <a:pt x="1779" y="3437"/>
                    <a:pt x="1778" y="3438"/>
                  </a:cubicBezTo>
                  <a:cubicBezTo>
                    <a:pt x="1773" y="3449"/>
                    <a:pt x="1770" y="3459"/>
                    <a:pt x="1770" y="3471"/>
                  </a:cubicBezTo>
                  <a:cubicBezTo>
                    <a:pt x="1770" y="3482"/>
                    <a:pt x="1773" y="3493"/>
                    <a:pt x="1778" y="3503"/>
                  </a:cubicBezTo>
                  <a:cubicBezTo>
                    <a:pt x="1778" y="3503"/>
                    <a:pt x="1777" y="3504"/>
                    <a:pt x="1776" y="3504"/>
                  </a:cubicBezTo>
                  <a:cubicBezTo>
                    <a:pt x="1497" y="3732"/>
                    <a:pt x="1497" y="3732"/>
                    <a:pt x="1497" y="3732"/>
                  </a:cubicBezTo>
                  <a:cubicBezTo>
                    <a:pt x="1496" y="3733"/>
                    <a:pt x="1495" y="3734"/>
                    <a:pt x="1494" y="3735"/>
                  </a:cubicBezTo>
                  <a:cubicBezTo>
                    <a:pt x="1493" y="3734"/>
                    <a:pt x="1492" y="3733"/>
                    <a:pt x="1491" y="3732"/>
                  </a:cubicBezTo>
                  <a:cubicBezTo>
                    <a:pt x="1212" y="3504"/>
                    <a:pt x="1212" y="3504"/>
                    <a:pt x="1212" y="3504"/>
                  </a:cubicBezTo>
                  <a:cubicBezTo>
                    <a:pt x="1211" y="3504"/>
                    <a:pt x="1210" y="3503"/>
                    <a:pt x="1210" y="3503"/>
                  </a:cubicBezTo>
                  <a:cubicBezTo>
                    <a:pt x="1209" y="3504"/>
                    <a:pt x="1208" y="3505"/>
                    <a:pt x="1207" y="3508"/>
                  </a:cubicBezTo>
                  <a:cubicBezTo>
                    <a:pt x="1206" y="3509"/>
                    <a:pt x="1205" y="3510"/>
                    <a:pt x="1204" y="3512"/>
                  </a:cubicBezTo>
                  <a:cubicBezTo>
                    <a:pt x="1203" y="3513"/>
                    <a:pt x="1202" y="3514"/>
                    <a:pt x="1201" y="3516"/>
                  </a:cubicBezTo>
                  <a:cubicBezTo>
                    <a:pt x="1202" y="3516"/>
                    <a:pt x="1202" y="3517"/>
                    <a:pt x="1203" y="3517"/>
                  </a:cubicBezTo>
                  <a:cubicBezTo>
                    <a:pt x="1203" y="3517"/>
                    <a:pt x="1203" y="3517"/>
                    <a:pt x="1482" y="3744"/>
                  </a:cubicBezTo>
                  <a:cubicBezTo>
                    <a:pt x="1483" y="3744"/>
                    <a:pt x="1483" y="3745"/>
                    <a:pt x="1484" y="3745"/>
                  </a:cubicBezTo>
                  <a:cubicBezTo>
                    <a:pt x="1484" y="3745"/>
                    <a:pt x="1484" y="3745"/>
                    <a:pt x="1484" y="3745"/>
                  </a:cubicBezTo>
                  <a:cubicBezTo>
                    <a:pt x="1484" y="3745"/>
                    <a:pt x="1484" y="3745"/>
                    <a:pt x="1484" y="3745"/>
                  </a:cubicBezTo>
                  <a:cubicBezTo>
                    <a:pt x="1483" y="3747"/>
                    <a:pt x="1482" y="3748"/>
                    <a:pt x="1481" y="3750"/>
                  </a:cubicBezTo>
                  <a:cubicBezTo>
                    <a:pt x="1480" y="3752"/>
                    <a:pt x="1479" y="3753"/>
                    <a:pt x="1478" y="3754"/>
                  </a:cubicBezTo>
                  <a:cubicBezTo>
                    <a:pt x="1473" y="3764"/>
                    <a:pt x="1470" y="3775"/>
                    <a:pt x="1470" y="3786"/>
                  </a:cubicBezTo>
                  <a:cubicBezTo>
                    <a:pt x="1470" y="3798"/>
                    <a:pt x="1473" y="3808"/>
                    <a:pt x="1478" y="3819"/>
                  </a:cubicBezTo>
                  <a:cubicBezTo>
                    <a:pt x="1478" y="3819"/>
                    <a:pt x="1477" y="3820"/>
                    <a:pt x="1476" y="3820"/>
                  </a:cubicBezTo>
                  <a:cubicBezTo>
                    <a:pt x="1197" y="4047"/>
                    <a:pt x="1197" y="4047"/>
                    <a:pt x="1197" y="4047"/>
                  </a:cubicBezTo>
                  <a:cubicBezTo>
                    <a:pt x="1196" y="4048"/>
                    <a:pt x="1195" y="4049"/>
                    <a:pt x="1194" y="4050"/>
                  </a:cubicBezTo>
                  <a:cubicBezTo>
                    <a:pt x="1193" y="4049"/>
                    <a:pt x="1192" y="4048"/>
                    <a:pt x="1191" y="4047"/>
                  </a:cubicBezTo>
                  <a:cubicBezTo>
                    <a:pt x="912" y="3820"/>
                    <a:pt x="912" y="3820"/>
                    <a:pt x="912" y="3820"/>
                  </a:cubicBezTo>
                  <a:cubicBezTo>
                    <a:pt x="911" y="3820"/>
                    <a:pt x="910" y="3819"/>
                    <a:pt x="910" y="3819"/>
                  </a:cubicBezTo>
                  <a:cubicBezTo>
                    <a:pt x="909" y="3820"/>
                    <a:pt x="908" y="3821"/>
                    <a:pt x="907" y="3823"/>
                  </a:cubicBezTo>
                  <a:cubicBezTo>
                    <a:pt x="906" y="3824"/>
                    <a:pt x="905" y="3825"/>
                    <a:pt x="904" y="3827"/>
                  </a:cubicBezTo>
                  <a:cubicBezTo>
                    <a:pt x="903" y="3828"/>
                    <a:pt x="902" y="3829"/>
                    <a:pt x="901" y="3831"/>
                  </a:cubicBezTo>
                  <a:cubicBezTo>
                    <a:pt x="902" y="3831"/>
                    <a:pt x="902" y="3832"/>
                    <a:pt x="903" y="3832"/>
                  </a:cubicBezTo>
                  <a:cubicBezTo>
                    <a:pt x="903" y="3832"/>
                    <a:pt x="903" y="3832"/>
                    <a:pt x="1182" y="4059"/>
                  </a:cubicBezTo>
                  <a:cubicBezTo>
                    <a:pt x="1183" y="4059"/>
                    <a:pt x="1183" y="4060"/>
                    <a:pt x="1184" y="4060"/>
                  </a:cubicBezTo>
                  <a:cubicBezTo>
                    <a:pt x="1184" y="4060"/>
                    <a:pt x="1184" y="4061"/>
                    <a:pt x="1183" y="4061"/>
                  </a:cubicBezTo>
                  <a:cubicBezTo>
                    <a:pt x="1184" y="4061"/>
                    <a:pt x="1184" y="4061"/>
                    <a:pt x="1184" y="4061"/>
                  </a:cubicBezTo>
                  <a:cubicBezTo>
                    <a:pt x="1183" y="4063"/>
                    <a:pt x="1182" y="4064"/>
                    <a:pt x="1181" y="4065"/>
                  </a:cubicBezTo>
                  <a:cubicBezTo>
                    <a:pt x="1180" y="4067"/>
                    <a:pt x="1179" y="4068"/>
                    <a:pt x="1178" y="4069"/>
                  </a:cubicBezTo>
                  <a:cubicBezTo>
                    <a:pt x="1173" y="4080"/>
                    <a:pt x="1170" y="4090"/>
                    <a:pt x="1170" y="4102"/>
                  </a:cubicBezTo>
                  <a:cubicBezTo>
                    <a:pt x="1170" y="4114"/>
                    <a:pt x="1173" y="4124"/>
                    <a:pt x="1178" y="4135"/>
                  </a:cubicBezTo>
                  <a:cubicBezTo>
                    <a:pt x="1178" y="4135"/>
                    <a:pt x="1177" y="4136"/>
                    <a:pt x="1176" y="4136"/>
                  </a:cubicBezTo>
                  <a:cubicBezTo>
                    <a:pt x="897" y="4363"/>
                    <a:pt x="897" y="4363"/>
                    <a:pt x="897" y="4363"/>
                  </a:cubicBezTo>
                  <a:cubicBezTo>
                    <a:pt x="896" y="4364"/>
                    <a:pt x="895" y="4365"/>
                    <a:pt x="894" y="4366"/>
                  </a:cubicBezTo>
                  <a:cubicBezTo>
                    <a:pt x="893" y="4365"/>
                    <a:pt x="892" y="4364"/>
                    <a:pt x="891" y="4363"/>
                  </a:cubicBezTo>
                  <a:cubicBezTo>
                    <a:pt x="611" y="4136"/>
                    <a:pt x="611" y="4136"/>
                    <a:pt x="611" y="4136"/>
                  </a:cubicBezTo>
                  <a:cubicBezTo>
                    <a:pt x="610" y="4136"/>
                    <a:pt x="609" y="4135"/>
                    <a:pt x="609" y="4135"/>
                  </a:cubicBezTo>
                  <a:cubicBezTo>
                    <a:pt x="608" y="4136"/>
                    <a:pt x="607" y="4137"/>
                    <a:pt x="606" y="4139"/>
                  </a:cubicBezTo>
                  <a:cubicBezTo>
                    <a:pt x="605" y="4140"/>
                    <a:pt x="604" y="4141"/>
                    <a:pt x="603" y="4143"/>
                  </a:cubicBezTo>
                  <a:cubicBezTo>
                    <a:pt x="603" y="4144"/>
                    <a:pt x="602" y="4145"/>
                    <a:pt x="601" y="4147"/>
                  </a:cubicBezTo>
                  <a:cubicBezTo>
                    <a:pt x="601" y="4147"/>
                    <a:pt x="602" y="4147"/>
                    <a:pt x="602" y="4147"/>
                  </a:cubicBezTo>
                  <a:cubicBezTo>
                    <a:pt x="602" y="4147"/>
                    <a:pt x="602" y="4147"/>
                    <a:pt x="882" y="4375"/>
                  </a:cubicBezTo>
                  <a:cubicBezTo>
                    <a:pt x="883" y="4375"/>
                    <a:pt x="883" y="4376"/>
                    <a:pt x="884" y="4376"/>
                  </a:cubicBezTo>
                  <a:cubicBezTo>
                    <a:pt x="883" y="4376"/>
                    <a:pt x="883" y="4376"/>
                    <a:pt x="883" y="4376"/>
                  </a:cubicBezTo>
                  <a:cubicBezTo>
                    <a:pt x="883" y="4376"/>
                    <a:pt x="883" y="4377"/>
                    <a:pt x="884" y="4377"/>
                  </a:cubicBezTo>
                  <a:cubicBezTo>
                    <a:pt x="883" y="4379"/>
                    <a:pt x="882" y="4380"/>
                    <a:pt x="881" y="4381"/>
                  </a:cubicBezTo>
                  <a:cubicBezTo>
                    <a:pt x="880" y="4383"/>
                    <a:pt x="879" y="4384"/>
                    <a:pt x="878" y="4385"/>
                  </a:cubicBezTo>
                  <a:cubicBezTo>
                    <a:pt x="873" y="4395"/>
                    <a:pt x="870" y="4406"/>
                    <a:pt x="870" y="4418"/>
                  </a:cubicBezTo>
                  <a:cubicBezTo>
                    <a:pt x="870" y="4429"/>
                    <a:pt x="873" y="4440"/>
                    <a:pt x="878" y="4450"/>
                  </a:cubicBezTo>
                  <a:cubicBezTo>
                    <a:pt x="878" y="4450"/>
                    <a:pt x="877" y="4451"/>
                    <a:pt x="876" y="4451"/>
                  </a:cubicBezTo>
                  <a:cubicBezTo>
                    <a:pt x="596" y="4678"/>
                    <a:pt x="596" y="4678"/>
                    <a:pt x="596" y="4678"/>
                  </a:cubicBezTo>
                  <a:cubicBezTo>
                    <a:pt x="595" y="4679"/>
                    <a:pt x="594" y="4681"/>
                    <a:pt x="593" y="4682"/>
                  </a:cubicBezTo>
                  <a:cubicBezTo>
                    <a:pt x="592" y="4681"/>
                    <a:pt x="591" y="4679"/>
                    <a:pt x="590" y="4678"/>
                  </a:cubicBezTo>
                  <a:cubicBezTo>
                    <a:pt x="311" y="4451"/>
                    <a:pt x="311" y="4451"/>
                    <a:pt x="311" y="4451"/>
                  </a:cubicBezTo>
                  <a:cubicBezTo>
                    <a:pt x="310" y="4451"/>
                    <a:pt x="309" y="4450"/>
                    <a:pt x="309" y="4450"/>
                  </a:cubicBezTo>
                  <a:cubicBezTo>
                    <a:pt x="308" y="4451"/>
                    <a:pt x="307" y="4452"/>
                    <a:pt x="306" y="4454"/>
                  </a:cubicBezTo>
                  <a:cubicBezTo>
                    <a:pt x="305" y="4455"/>
                    <a:pt x="304" y="4456"/>
                    <a:pt x="303" y="4459"/>
                  </a:cubicBezTo>
                  <a:cubicBezTo>
                    <a:pt x="302" y="4459"/>
                    <a:pt x="301" y="4461"/>
                    <a:pt x="301" y="4462"/>
                  </a:cubicBezTo>
                  <a:cubicBezTo>
                    <a:pt x="301" y="4462"/>
                    <a:pt x="301" y="4463"/>
                    <a:pt x="302" y="4463"/>
                  </a:cubicBezTo>
                  <a:cubicBezTo>
                    <a:pt x="302" y="4463"/>
                    <a:pt x="302" y="4463"/>
                    <a:pt x="581" y="4690"/>
                  </a:cubicBezTo>
                  <a:cubicBezTo>
                    <a:pt x="582" y="4690"/>
                    <a:pt x="582" y="4691"/>
                    <a:pt x="583" y="4691"/>
                  </a:cubicBezTo>
                  <a:cubicBezTo>
                    <a:pt x="583" y="4691"/>
                    <a:pt x="583" y="4692"/>
                    <a:pt x="583" y="4692"/>
                  </a:cubicBezTo>
                  <a:cubicBezTo>
                    <a:pt x="583" y="4692"/>
                    <a:pt x="583" y="4692"/>
                    <a:pt x="583" y="4692"/>
                  </a:cubicBezTo>
                  <a:cubicBezTo>
                    <a:pt x="582" y="4694"/>
                    <a:pt x="581" y="4695"/>
                    <a:pt x="580" y="4696"/>
                  </a:cubicBezTo>
                  <a:cubicBezTo>
                    <a:pt x="579" y="4698"/>
                    <a:pt x="578" y="4699"/>
                    <a:pt x="577" y="4700"/>
                  </a:cubicBezTo>
                  <a:cubicBezTo>
                    <a:pt x="572" y="4711"/>
                    <a:pt x="569" y="4722"/>
                    <a:pt x="569" y="4733"/>
                  </a:cubicBezTo>
                  <a:cubicBezTo>
                    <a:pt x="569" y="4745"/>
                    <a:pt x="572" y="4755"/>
                    <a:pt x="577" y="4766"/>
                  </a:cubicBezTo>
                  <a:cubicBezTo>
                    <a:pt x="577" y="4766"/>
                    <a:pt x="576" y="4767"/>
                    <a:pt x="575" y="4767"/>
                  </a:cubicBezTo>
                  <a:cubicBezTo>
                    <a:pt x="296" y="4994"/>
                    <a:pt x="296" y="4994"/>
                    <a:pt x="296" y="4994"/>
                  </a:cubicBezTo>
                  <a:cubicBezTo>
                    <a:pt x="295" y="4995"/>
                    <a:pt x="294" y="4996"/>
                    <a:pt x="293" y="4997"/>
                  </a:cubicBezTo>
                  <a:cubicBezTo>
                    <a:pt x="293" y="4996"/>
                    <a:pt x="293" y="4996"/>
                    <a:pt x="293" y="4996"/>
                  </a:cubicBezTo>
                  <a:cubicBezTo>
                    <a:pt x="292" y="4995"/>
                    <a:pt x="291" y="4994"/>
                    <a:pt x="290" y="4993"/>
                  </a:cubicBezTo>
                  <a:cubicBezTo>
                    <a:pt x="11" y="4765"/>
                    <a:pt x="11" y="4765"/>
                    <a:pt x="11" y="4765"/>
                  </a:cubicBezTo>
                  <a:cubicBezTo>
                    <a:pt x="10" y="4765"/>
                    <a:pt x="9" y="4765"/>
                    <a:pt x="9" y="4765"/>
                  </a:cubicBezTo>
                  <a:cubicBezTo>
                    <a:pt x="9" y="4765"/>
                    <a:pt x="9" y="4765"/>
                    <a:pt x="9" y="4765"/>
                  </a:cubicBezTo>
                  <a:cubicBezTo>
                    <a:pt x="8" y="4766"/>
                    <a:pt x="7" y="4767"/>
                    <a:pt x="6" y="4769"/>
                  </a:cubicBezTo>
                  <a:cubicBezTo>
                    <a:pt x="5" y="4770"/>
                    <a:pt x="4" y="4771"/>
                    <a:pt x="3" y="4773"/>
                  </a:cubicBezTo>
                  <a:cubicBezTo>
                    <a:pt x="2" y="4774"/>
                    <a:pt x="1" y="4775"/>
                    <a:pt x="0" y="4777"/>
                  </a:cubicBezTo>
                  <a:cubicBezTo>
                    <a:pt x="1" y="4777"/>
                    <a:pt x="1" y="4778"/>
                    <a:pt x="2" y="4778"/>
                  </a:cubicBezTo>
                  <a:cubicBezTo>
                    <a:pt x="281" y="5006"/>
                    <a:pt x="281" y="5006"/>
                    <a:pt x="281" y="5006"/>
                  </a:cubicBezTo>
                  <a:cubicBezTo>
                    <a:pt x="282" y="5006"/>
                    <a:pt x="282" y="5007"/>
                    <a:pt x="283" y="5007"/>
                  </a:cubicBezTo>
                  <a:cubicBezTo>
                    <a:pt x="283" y="5007"/>
                    <a:pt x="283" y="5007"/>
                    <a:pt x="283" y="5007"/>
                  </a:cubicBezTo>
                  <a:cubicBezTo>
                    <a:pt x="283" y="5007"/>
                    <a:pt x="283" y="5007"/>
                    <a:pt x="283" y="5007"/>
                  </a:cubicBezTo>
                  <a:cubicBezTo>
                    <a:pt x="282" y="5009"/>
                    <a:pt x="281" y="5010"/>
                    <a:pt x="280" y="5011"/>
                  </a:cubicBezTo>
                  <a:cubicBezTo>
                    <a:pt x="279" y="5013"/>
                    <a:pt x="278" y="5014"/>
                    <a:pt x="277" y="5015"/>
                  </a:cubicBezTo>
                  <a:cubicBezTo>
                    <a:pt x="277" y="5015"/>
                    <a:pt x="277" y="5015"/>
                    <a:pt x="277" y="5015"/>
                  </a:cubicBezTo>
                  <a:cubicBezTo>
                    <a:pt x="272" y="5026"/>
                    <a:pt x="269" y="5037"/>
                    <a:pt x="269" y="5048"/>
                  </a:cubicBezTo>
                  <a:cubicBezTo>
                    <a:pt x="274" y="5048"/>
                    <a:pt x="274" y="5048"/>
                    <a:pt x="274" y="5048"/>
                  </a:cubicBezTo>
                  <a:cubicBezTo>
                    <a:pt x="278" y="5048"/>
                    <a:pt x="278" y="5048"/>
                    <a:pt x="278" y="5048"/>
                  </a:cubicBezTo>
                  <a:cubicBezTo>
                    <a:pt x="283" y="5048"/>
                    <a:pt x="283" y="5048"/>
                    <a:pt x="283" y="5048"/>
                  </a:cubicBezTo>
                  <a:cubicBezTo>
                    <a:pt x="283" y="5042"/>
                    <a:pt x="285" y="5034"/>
                    <a:pt x="287" y="5028"/>
                  </a:cubicBezTo>
                  <a:cubicBezTo>
                    <a:pt x="288" y="5027"/>
                    <a:pt x="289" y="5025"/>
                    <a:pt x="290" y="5023"/>
                  </a:cubicBezTo>
                  <a:cubicBezTo>
                    <a:pt x="291" y="5022"/>
                    <a:pt x="292" y="5020"/>
                    <a:pt x="293" y="5019"/>
                  </a:cubicBezTo>
                  <a:cubicBezTo>
                    <a:pt x="293" y="5019"/>
                    <a:pt x="293" y="5019"/>
                    <a:pt x="293" y="5019"/>
                  </a:cubicBezTo>
                  <a:cubicBezTo>
                    <a:pt x="294" y="5018"/>
                    <a:pt x="295" y="5015"/>
                    <a:pt x="296" y="5014"/>
                  </a:cubicBezTo>
                  <a:cubicBezTo>
                    <a:pt x="297" y="5013"/>
                    <a:pt x="298" y="5012"/>
                    <a:pt x="300" y="5010"/>
                  </a:cubicBezTo>
                  <a:cubicBezTo>
                    <a:pt x="301" y="5009"/>
                    <a:pt x="302" y="5008"/>
                    <a:pt x="303" y="5007"/>
                  </a:cubicBezTo>
                  <a:cubicBezTo>
                    <a:pt x="304" y="5007"/>
                    <a:pt x="304" y="5006"/>
                    <a:pt x="305" y="5006"/>
                  </a:cubicBezTo>
                  <a:cubicBezTo>
                    <a:pt x="305" y="5006"/>
                    <a:pt x="305" y="5006"/>
                    <a:pt x="584" y="4779"/>
                  </a:cubicBezTo>
                  <a:cubicBezTo>
                    <a:pt x="585" y="4779"/>
                    <a:pt x="585" y="4778"/>
                    <a:pt x="586" y="4778"/>
                  </a:cubicBezTo>
                  <a:cubicBezTo>
                    <a:pt x="587" y="4777"/>
                    <a:pt x="588" y="4775"/>
                    <a:pt x="590" y="4774"/>
                  </a:cubicBezTo>
                  <a:cubicBezTo>
                    <a:pt x="591" y="4773"/>
                    <a:pt x="592" y="4772"/>
                    <a:pt x="593" y="4771"/>
                  </a:cubicBezTo>
                  <a:cubicBezTo>
                    <a:pt x="594" y="4769"/>
                    <a:pt x="595" y="4767"/>
                    <a:pt x="596" y="4766"/>
                  </a:cubicBezTo>
                  <a:cubicBezTo>
                    <a:pt x="597" y="4765"/>
                    <a:pt x="598" y="4763"/>
                    <a:pt x="599" y="4762"/>
                  </a:cubicBezTo>
                  <a:cubicBezTo>
                    <a:pt x="600" y="4760"/>
                    <a:pt x="601" y="4759"/>
                    <a:pt x="602" y="4757"/>
                  </a:cubicBezTo>
                  <a:cubicBezTo>
                    <a:pt x="606" y="4750"/>
                    <a:pt x="608" y="4741"/>
                    <a:pt x="608" y="47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6" name="Freeform 143"/>
            <p:cNvSpPr>
              <a:spLocks/>
            </p:cNvSpPr>
            <p:nvPr/>
          </p:nvSpPr>
          <p:spPr bwMode="auto">
            <a:xfrm>
              <a:off x="1484312" y="4873625"/>
              <a:ext cx="9525" cy="15875"/>
            </a:xfrm>
            <a:custGeom>
              <a:avLst/>
              <a:gdLst>
                <a:gd name="T0" fmla="*/ 6 w 15"/>
                <a:gd name="T1" fmla="*/ 4 h 24"/>
                <a:gd name="T2" fmla="*/ 3 w 15"/>
                <a:gd name="T3" fmla="*/ 10 h 24"/>
                <a:gd name="T4" fmla="*/ 0 w 15"/>
                <a:gd name="T5" fmla="*/ 24 h 24"/>
                <a:gd name="T6" fmla="*/ 5 w 15"/>
                <a:gd name="T7" fmla="*/ 24 h 24"/>
                <a:gd name="T8" fmla="*/ 10 w 15"/>
                <a:gd name="T9" fmla="*/ 24 h 24"/>
                <a:gd name="T10" fmla="*/ 15 w 15"/>
                <a:gd name="T11" fmla="*/ 24 h 24"/>
                <a:gd name="T12" fmla="*/ 9 w 15"/>
                <a:gd name="T13" fmla="*/ 0 h 24"/>
                <a:gd name="T14" fmla="*/ 6 w 15"/>
                <a:gd name="T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4">
                  <a:moveTo>
                    <a:pt x="6" y="4"/>
                  </a:moveTo>
                  <a:cubicBezTo>
                    <a:pt x="4" y="6"/>
                    <a:pt x="3" y="8"/>
                    <a:pt x="3" y="10"/>
                  </a:cubicBezTo>
                  <a:cubicBezTo>
                    <a:pt x="1" y="15"/>
                    <a:pt x="0" y="20"/>
                    <a:pt x="0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6"/>
                    <a:pt x="13" y="8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7" name="Freeform 144"/>
            <p:cNvSpPr>
              <a:spLocks noEditPoints="1"/>
            </p:cNvSpPr>
            <p:nvPr/>
          </p:nvSpPr>
          <p:spPr bwMode="auto">
            <a:xfrm>
              <a:off x="3208337" y="2900363"/>
              <a:ext cx="1938338" cy="1989137"/>
            </a:xfrm>
            <a:custGeom>
              <a:avLst/>
              <a:gdLst>
                <a:gd name="T0" fmla="*/ 588 w 3046"/>
                <a:gd name="T1" fmla="*/ 2826 h 3122"/>
                <a:gd name="T2" fmla="*/ 597 w 3046"/>
                <a:gd name="T3" fmla="*/ 2773 h 3122"/>
                <a:gd name="T4" fmla="*/ 892 w 3046"/>
                <a:gd name="T5" fmla="*/ 2532 h 3122"/>
                <a:gd name="T6" fmla="*/ 901 w 3046"/>
                <a:gd name="T7" fmla="*/ 2471 h 3122"/>
                <a:gd name="T8" fmla="*/ 885 w 3046"/>
                <a:gd name="T9" fmla="*/ 2491 h 3122"/>
                <a:gd name="T10" fmla="*/ 902 w 3046"/>
                <a:gd name="T11" fmla="*/ 2453 h 3122"/>
                <a:gd name="T12" fmla="*/ 1198 w 3046"/>
                <a:gd name="T13" fmla="*/ 2209 h 3122"/>
                <a:gd name="T14" fmla="*/ 1198 w 3046"/>
                <a:gd name="T15" fmla="*/ 2162 h 3122"/>
                <a:gd name="T16" fmla="*/ 1189 w 3046"/>
                <a:gd name="T17" fmla="*/ 2196 h 3122"/>
                <a:gd name="T18" fmla="*/ 1202 w 3046"/>
                <a:gd name="T19" fmla="*/ 2137 h 3122"/>
                <a:gd name="T20" fmla="*/ 1499 w 3046"/>
                <a:gd name="T21" fmla="*/ 1893 h 3122"/>
                <a:gd name="T22" fmla="*/ 1496 w 3046"/>
                <a:gd name="T23" fmla="*/ 1853 h 3122"/>
                <a:gd name="T24" fmla="*/ 1486 w 3046"/>
                <a:gd name="T25" fmla="*/ 1860 h 3122"/>
                <a:gd name="T26" fmla="*/ 1508 w 3046"/>
                <a:gd name="T27" fmla="*/ 1818 h 3122"/>
                <a:gd name="T28" fmla="*/ 1805 w 3046"/>
                <a:gd name="T29" fmla="*/ 1568 h 3122"/>
                <a:gd name="T30" fmla="*/ 1790 w 3046"/>
                <a:gd name="T31" fmla="*/ 1565 h 3122"/>
                <a:gd name="T32" fmla="*/ 1799 w 3046"/>
                <a:gd name="T33" fmla="*/ 1510 h 3122"/>
                <a:gd name="T34" fmla="*/ 2097 w 3046"/>
                <a:gd name="T35" fmla="*/ 1266 h 3122"/>
                <a:gd name="T36" fmla="*/ 2099 w 3046"/>
                <a:gd name="T37" fmla="*/ 1216 h 3122"/>
                <a:gd name="T38" fmla="*/ 2091 w 3046"/>
                <a:gd name="T39" fmla="*/ 1249 h 3122"/>
                <a:gd name="T40" fmla="*/ 2094 w 3046"/>
                <a:gd name="T41" fmla="*/ 1203 h 3122"/>
                <a:gd name="T42" fmla="*/ 2390 w 3046"/>
                <a:gd name="T43" fmla="*/ 958 h 3122"/>
                <a:gd name="T44" fmla="*/ 2406 w 3046"/>
                <a:gd name="T45" fmla="*/ 889 h 3122"/>
                <a:gd name="T46" fmla="*/ 2391 w 3046"/>
                <a:gd name="T47" fmla="*/ 933 h 3122"/>
                <a:gd name="T48" fmla="*/ 2407 w 3046"/>
                <a:gd name="T49" fmla="*/ 872 h 3122"/>
                <a:gd name="T50" fmla="*/ 2703 w 3046"/>
                <a:gd name="T51" fmla="*/ 627 h 3122"/>
                <a:gd name="T52" fmla="*/ 2698 w 3046"/>
                <a:gd name="T53" fmla="*/ 598 h 3122"/>
                <a:gd name="T54" fmla="*/ 2688 w 3046"/>
                <a:gd name="T55" fmla="*/ 598 h 3122"/>
                <a:gd name="T56" fmla="*/ 2710 w 3046"/>
                <a:gd name="T57" fmla="*/ 556 h 3122"/>
                <a:gd name="T58" fmla="*/ 3001 w 3046"/>
                <a:gd name="T59" fmla="*/ 316 h 3122"/>
                <a:gd name="T60" fmla="*/ 3011 w 3046"/>
                <a:gd name="T61" fmla="*/ 319 h 3122"/>
                <a:gd name="T62" fmla="*/ 3009 w 3046"/>
                <a:gd name="T63" fmla="*/ 254 h 3122"/>
                <a:gd name="T64" fmla="*/ 2708 w 3046"/>
                <a:gd name="T65" fmla="*/ 8 h 3122"/>
                <a:gd name="T66" fmla="*/ 2974 w 3046"/>
                <a:gd name="T67" fmla="*/ 283 h 3122"/>
                <a:gd name="T68" fmla="*/ 2413 w 3046"/>
                <a:gd name="T69" fmla="*/ 315 h 3122"/>
                <a:gd name="T70" fmla="*/ 2685 w 3046"/>
                <a:gd name="T71" fmla="*/ 561 h 3122"/>
                <a:gd name="T72" fmla="*/ 2397 w 3046"/>
                <a:gd name="T73" fmla="*/ 862 h 3122"/>
                <a:gd name="T74" fmla="*/ 2104 w 3046"/>
                <a:gd name="T75" fmla="*/ 643 h 3122"/>
                <a:gd name="T76" fmla="*/ 2381 w 3046"/>
                <a:gd name="T77" fmla="*/ 882 h 3122"/>
                <a:gd name="T78" fmla="*/ 2097 w 3046"/>
                <a:gd name="T79" fmla="*/ 1178 h 3122"/>
                <a:gd name="T80" fmla="*/ 1803 w 3046"/>
                <a:gd name="T81" fmla="*/ 959 h 3122"/>
                <a:gd name="T82" fmla="*/ 2081 w 3046"/>
                <a:gd name="T83" fmla="*/ 1197 h 3122"/>
                <a:gd name="T84" fmla="*/ 1793 w 3046"/>
                <a:gd name="T85" fmla="*/ 1490 h 3122"/>
                <a:gd name="T86" fmla="*/ 1506 w 3046"/>
                <a:gd name="T87" fmla="*/ 1270 h 3122"/>
                <a:gd name="T88" fmla="*/ 1782 w 3046"/>
                <a:gd name="T89" fmla="*/ 1510 h 3122"/>
                <a:gd name="T90" fmla="*/ 1493 w 3046"/>
                <a:gd name="T91" fmla="*/ 1806 h 3122"/>
                <a:gd name="T92" fmla="*/ 1484 w 3046"/>
                <a:gd name="T93" fmla="*/ 1818 h 3122"/>
                <a:gd name="T94" fmla="*/ 1198 w 3046"/>
                <a:gd name="T95" fmla="*/ 2121 h 3122"/>
                <a:gd name="T96" fmla="*/ 902 w 3046"/>
                <a:gd name="T97" fmla="*/ 1906 h 3122"/>
                <a:gd name="T98" fmla="*/ 1179 w 3046"/>
                <a:gd name="T99" fmla="*/ 2208 h 3122"/>
                <a:gd name="T100" fmla="*/ 607 w 3046"/>
                <a:gd name="T101" fmla="*/ 2213 h 3122"/>
                <a:gd name="T102" fmla="*/ 879 w 3046"/>
                <a:gd name="T103" fmla="*/ 2459 h 3122"/>
                <a:gd name="T104" fmla="*/ 312 w 3046"/>
                <a:gd name="T105" fmla="*/ 2525 h 3122"/>
                <a:gd name="T106" fmla="*/ 584 w 3046"/>
                <a:gd name="T107" fmla="*/ 2766 h 3122"/>
                <a:gd name="T108" fmla="*/ 294 w 3046"/>
                <a:gd name="T109" fmla="*/ 3071 h 3122"/>
                <a:gd name="T110" fmla="*/ 2 w 3046"/>
                <a:gd name="T111" fmla="*/ 2853 h 3122"/>
                <a:gd name="T112" fmla="*/ 279 w 3046"/>
                <a:gd name="T113" fmla="*/ 3122 h 3122"/>
                <a:gd name="T114" fmla="*/ 304 w 3046"/>
                <a:gd name="T115" fmla="*/ 3081 h 3122"/>
                <a:gd name="T116" fmla="*/ 594 w 3046"/>
                <a:gd name="T117" fmla="*/ 2844 h 3122"/>
                <a:gd name="T118" fmla="*/ 2998 w 3046"/>
                <a:gd name="T119" fmla="*/ 253 h 3122"/>
                <a:gd name="T120" fmla="*/ 2992 w 3046"/>
                <a:gd name="T121" fmla="*/ 302 h 3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46" h="3122">
                  <a:moveTo>
                    <a:pt x="609" y="2807"/>
                  </a:moveTo>
                  <a:cubicBezTo>
                    <a:pt x="609" y="2798"/>
                    <a:pt x="607" y="2790"/>
                    <a:pt x="603" y="2782"/>
                  </a:cubicBezTo>
                  <a:cubicBezTo>
                    <a:pt x="602" y="2784"/>
                    <a:pt x="600" y="2785"/>
                    <a:pt x="600" y="2786"/>
                  </a:cubicBezTo>
                  <a:cubicBezTo>
                    <a:pt x="598" y="2789"/>
                    <a:pt x="597" y="2791"/>
                    <a:pt x="597" y="2793"/>
                  </a:cubicBezTo>
                  <a:cubicBezTo>
                    <a:pt x="595" y="2797"/>
                    <a:pt x="594" y="2802"/>
                    <a:pt x="594" y="2806"/>
                  </a:cubicBezTo>
                  <a:cubicBezTo>
                    <a:pt x="594" y="2811"/>
                    <a:pt x="593" y="2816"/>
                    <a:pt x="591" y="2820"/>
                  </a:cubicBezTo>
                  <a:cubicBezTo>
                    <a:pt x="591" y="2822"/>
                    <a:pt x="590" y="2824"/>
                    <a:pt x="588" y="2826"/>
                  </a:cubicBezTo>
                  <a:cubicBezTo>
                    <a:pt x="588" y="2826"/>
                    <a:pt x="588" y="2826"/>
                    <a:pt x="588" y="2826"/>
                  </a:cubicBezTo>
                  <a:cubicBezTo>
                    <a:pt x="588" y="2826"/>
                    <a:pt x="588" y="2827"/>
                    <a:pt x="588" y="2827"/>
                  </a:cubicBezTo>
                  <a:cubicBezTo>
                    <a:pt x="586" y="2820"/>
                    <a:pt x="584" y="2813"/>
                    <a:pt x="584" y="2807"/>
                  </a:cubicBezTo>
                  <a:cubicBezTo>
                    <a:pt x="584" y="2800"/>
                    <a:pt x="586" y="2793"/>
                    <a:pt x="588" y="2787"/>
                  </a:cubicBezTo>
                  <a:cubicBezTo>
                    <a:pt x="589" y="2786"/>
                    <a:pt x="590" y="2784"/>
                    <a:pt x="591" y="2781"/>
                  </a:cubicBezTo>
                  <a:cubicBezTo>
                    <a:pt x="592" y="2780"/>
                    <a:pt x="593" y="2778"/>
                    <a:pt x="594" y="2777"/>
                  </a:cubicBezTo>
                  <a:cubicBezTo>
                    <a:pt x="595" y="2776"/>
                    <a:pt x="596" y="2774"/>
                    <a:pt x="597" y="2773"/>
                  </a:cubicBezTo>
                  <a:cubicBezTo>
                    <a:pt x="598" y="2772"/>
                    <a:pt x="599" y="2771"/>
                    <a:pt x="601" y="2769"/>
                  </a:cubicBezTo>
                  <a:cubicBezTo>
                    <a:pt x="602" y="2768"/>
                    <a:pt x="603" y="2767"/>
                    <a:pt x="604" y="2766"/>
                  </a:cubicBezTo>
                  <a:cubicBezTo>
                    <a:pt x="604" y="2766"/>
                    <a:pt x="604" y="2766"/>
                    <a:pt x="604" y="2765"/>
                  </a:cubicBezTo>
                  <a:cubicBezTo>
                    <a:pt x="605" y="2765"/>
                    <a:pt x="605" y="2764"/>
                    <a:pt x="606" y="2764"/>
                  </a:cubicBezTo>
                  <a:cubicBezTo>
                    <a:pt x="606" y="2764"/>
                    <a:pt x="606" y="2764"/>
                    <a:pt x="886" y="2537"/>
                  </a:cubicBezTo>
                  <a:cubicBezTo>
                    <a:pt x="887" y="2537"/>
                    <a:pt x="887" y="2536"/>
                    <a:pt x="888" y="2536"/>
                  </a:cubicBezTo>
                  <a:cubicBezTo>
                    <a:pt x="889" y="2535"/>
                    <a:pt x="890" y="2533"/>
                    <a:pt x="892" y="2532"/>
                  </a:cubicBezTo>
                  <a:cubicBezTo>
                    <a:pt x="893" y="2531"/>
                    <a:pt x="894" y="2530"/>
                    <a:pt x="895" y="2529"/>
                  </a:cubicBezTo>
                  <a:cubicBezTo>
                    <a:pt x="896" y="2528"/>
                    <a:pt x="897" y="2526"/>
                    <a:pt x="898" y="2525"/>
                  </a:cubicBezTo>
                  <a:cubicBezTo>
                    <a:pt x="899" y="2523"/>
                    <a:pt x="900" y="2521"/>
                    <a:pt x="901" y="2520"/>
                  </a:cubicBezTo>
                  <a:cubicBezTo>
                    <a:pt x="902" y="2518"/>
                    <a:pt x="903" y="2517"/>
                    <a:pt x="904" y="2515"/>
                  </a:cubicBezTo>
                  <a:cubicBezTo>
                    <a:pt x="908" y="2508"/>
                    <a:pt x="910" y="2500"/>
                    <a:pt x="910" y="2491"/>
                  </a:cubicBezTo>
                  <a:cubicBezTo>
                    <a:pt x="910" y="2483"/>
                    <a:pt x="908" y="2474"/>
                    <a:pt x="904" y="2467"/>
                  </a:cubicBezTo>
                  <a:cubicBezTo>
                    <a:pt x="903" y="2468"/>
                    <a:pt x="901" y="2470"/>
                    <a:pt x="901" y="2471"/>
                  </a:cubicBezTo>
                  <a:cubicBezTo>
                    <a:pt x="900" y="2472"/>
                    <a:pt x="899" y="2473"/>
                    <a:pt x="899" y="2474"/>
                  </a:cubicBezTo>
                  <a:cubicBezTo>
                    <a:pt x="898" y="2475"/>
                    <a:pt x="898" y="2476"/>
                    <a:pt x="898" y="2477"/>
                  </a:cubicBezTo>
                  <a:cubicBezTo>
                    <a:pt x="896" y="2481"/>
                    <a:pt x="895" y="2487"/>
                    <a:pt x="895" y="2491"/>
                  </a:cubicBezTo>
                  <a:cubicBezTo>
                    <a:pt x="895" y="2495"/>
                    <a:pt x="894" y="2500"/>
                    <a:pt x="892" y="2505"/>
                  </a:cubicBezTo>
                  <a:cubicBezTo>
                    <a:pt x="892" y="2506"/>
                    <a:pt x="892" y="2507"/>
                    <a:pt x="891" y="2508"/>
                  </a:cubicBezTo>
                  <a:cubicBezTo>
                    <a:pt x="891" y="2509"/>
                    <a:pt x="890" y="2510"/>
                    <a:pt x="889" y="2511"/>
                  </a:cubicBezTo>
                  <a:cubicBezTo>
                    <a:pt x="887" y="2505"/>
                    <a:pt x="885" y="2498"/>
                    <a:pt x="885" y="2491"/>
                  </a:cubicBezTo>
                  <a:cubicBezTo>
                    <a:pt x="885" y="2485"/>
                    <a:pt x="887" y="2478"/>
                    <a:pt x="889" y="2471"/>
                  </a:cubicBezTo>
                  <a:cubicBezTo>
                    <a:pt x="889" y="2471"/>
                    <a:pt x="889" y="2471"/>
                    <a:pt x="889" y="2471"/>
                  </a:cubicBezTo>
                  <a:cubicBezTo>
                    <a:pt x="889" y="2471"/>
                    <a:pt x="889" y="2471"/>
                    <a:pt x="889" y="2471"/>
                  </a:cubicBezTo>
                  <a:cubicBezTo>
                    <a:pt x="890" y="2470"/>
                    <a:pt x="891" y="2468"/>
                    <a:pt x="892" y="2466"/>
                  </a:cubicBezTo>
                  <a:cubicBezTo>
                    <a:pt x="893" y="2465"/>
                    <a:pt x="894" y="2462"/>
                    <a:pt x="895" y="2461"/>
                  </a:cubicBezTo>
                  <a:cubicBezTo>
                    <a:pt x="896" y="2460"/>
                    <a:pt x="897" y="2458"/>
                    <a:pt x="898" y="2457"/>
                  </a:cubicBezTo>
                  <a:cubicBezTo>
                    <a:pt x="899" y="2456"/>
                    <a:pt x="900" y="2455"/>
                    <a:pt x="902" y="2453"/>
                  </a:cubicBezTo>
                  <a:cubicBezTo>
                    <a:pt x="903" y="2452"/>
                    <a:pt x="904" y="2451"/>
                    <a:pt x="905" y="2450"/>
                  </a:cubicBezTo>
                  <a:cubicBezTo>
                    <a:pt x="906" y="2450"/>
                    <a:pt x="906" y="2449"/>
                    <a:pt x="907" y="2449"/>
                  </a:cubicBezTo>
                  <a:cubicBezTo>
                    <a:pt x="907" y="2449"/>
                    <a:pt x="907" y="2449"/>
                    <a:pt x="1186" y="2222"/>
                  </a:cubicBezTo>
                  <a:cubicBezTo>
                    <a:pt x="1187" y="2222"/>
                    <a:pt x="1187" y="2221"/>
                    <a:pt x="1188" y="2221"/>
                  </a:cubicBezTo>
                  <a:cubicBezTo>
                    <a:pt x="1189" y="2219"/>
                    <a:pt x="1190" y="2217"/>
                    <a:pt x="1192" y="2216"/>
                  </a:cubicBezTo>
                  <a:cubicBezTo>
                    <a:pt x="1193" y="2215"/>
                    <a:pt x="1194" y="2214"/>
                    <a:pt x="1195" y="2213"/>
                  </a:cubicBezTo>
                  <a:cubicBezTo>
                    <a:pt x="1196" y="2212"/>
                    <a:pt x="1197" y="2210"/>
                    <a:pt x="1198" y="2209"/>
                  </a:cubicBezTo>
                  <a:cubicBezTo>
                    <a:pt x="1199" y="2208"/>
                    <a:pt x="1200" y="2206"/>
                    <a:pt x="1201" y="2205"/>
                  </a:cubicBezTo>
                  <a:cubicBezTo>
                    <a:pt x="1202" y="2203"/>
                    <a:pt x="1203" y="2202"/>
                    <a:pt x="1204" y="2199"/>
                  </a:cubicBezTo>
                  <a:cubicBezTo>
                    <a:pt x="1206" y="2196"/>
                    <a:pt x="1208" y="2192"/>
                    <a:pt x="1209" y="2188"/>
                  </a:cubicBezTo>
                  <a:cubicBezTo>
                    <a:pt x="1210" y="2184"/>
                    <a:pt x="1210" y="2180"/>
                    <a:pt x="1210" y="2176"/>
                  </a:cubicBezTo>
                  <a:cubicBezTo>
                    <a:pt x="1210" y="2167"/>
                    <a:pt x="1208" y="2159"/>
                    <a:pt x="1204" y="2152"/>
                  </a:cubicBezTo>
                  <a:cubicBezTo>
                    <a:pt x="1203" y="2153"/>
                    <a:pt x="1201" y="2155"/>
                    <a:pt x="1201" y="2156"/>
                  </a:cubicBezTo>
                  <a:cubicBezTo>
                    <a:pt x="1199" y="2158"/>
                    <a:pt x="1198" y="2160"/>
                    <a:pt x="1198" y="2162"/>
                  </a:cubicBezTo>
                  <a:cubicBezTo>
                    <a:pt x="1197" y="2164"/>
                    <a:pt x="1197" y="2166"/>
                    <a:pt x="1196" y="2169"/>
                  </a:cubicBezTo>
                  <a:cubicBezTo>
                    <a:pt x="1196" y="2171"/>
                    <a:pt x="1195" y="2173"/>
                    <a:pt x="1195" y="2175"/>
                  </a:cubicBezTo>
                  <a:cubicBezTo>
                    <a:pt x="1195" y="2177"/>
                    <a:pt x="1195" y="2180"/>
                    <a:pt x="1194" y="2182"/>
                  </a:cubicBezTo>
                  <a:cubicBezTo>
                    <a:pt x="1194" y="2185"/>
                    <a:pt x="1193" y="2187"/>
                    <a:pt x="1192" y="2189"/>
                  </a:cubicBezTo>
                  <a:cubicBezTo>
                    <a:pt x="1192" y="2190"/>
                    <a:pt x="1192" y="2191"/>
                    <a:pt x="1192" y="2192"/>
                  </a:cubicBezTo>
                  <a:cubicBezTo>
                    <a:pt x="1192" y="2192"/>
                    <a:pt x="1192" y="2192"/>
                    <a:pt x="1192" y="2192"/>
                  </a:cubicBezTo>
                  <a:cubicBezTo>
                    <a:pt x="1191" y="2193"/>
                    <a:pt x="1190" y="2195"/>
                    <a:pt x="1189" y="2196"/>
                  </a:cubicBezTo>
                  <a:cubicBezTo>
                    <a:pt x="1187" y="2189"/>
                    <a:pt x="1185" y="2182"/>
                    <a:pt x="1185" y="2176"/>
                  </a:cubicBezTo>
                  <a:cubicBezTo>
                    <a:pt x="1185" y="2173"/>
                    <a:pt x="1186" y="2169"/>
                    <a:pt x="1187" y="2165"/>
                  </a:cubicBezTo>
                  <a:cubicBezTo>
                    <a:pt x="1187" y="2162"/>
                    <a:pt x="1188" y="2158"/>
                    <a:pt x="1189" y="2155"/>
                  </a:cubicBezTo>
                  <a:cubicBezTo>
                    <a:pt x="1190" y="2154"/>
                    <a:pt x="1191" y="2152"/>
                    <a:pt x="1192" y="2150"/>
                  </a:cubicBezTo>
                  <a:cubicBezTo>
                    <a:pt x="1193" y="2149"/>
                    <a:pt x="1194" y="2147"/>
                    <a:pt x="1195" y="2146"/>
                  </a:cubicBezTo>
                  <a:cubicBezTo>
                    <a:pt x="1196" y="2145"/>
                    <a:pt x="1197" y="2143"/>
                    <a:pt x="1198" y="2142"/>
                  </a:cubicBezTo>
                  <a:cubicBezTo>
                    <a:pt x="1199" y="2141"/>
                    <a:pt x="1200" y="2139"/>
                    <a:pt x="1202" y="2137"/>
                  </a:cubicBezTo>
                  <a:cubicBezTo>
                    <a:pt x="1203" y="2136"/>
                    <a:pt x="1204" y="2135"/>
                    <a:pt x="1205" y="2134"/>
                  </a:cubicBezTo>
                  <a:cubicBezTo>
                    <a:pt x="1206" y="2134"/>
                    <a:pt x="1206" y="2133"/>
                    <a:pt x="1207" y="2133"/>
                  </a:cubicBezTo>
                  <a:cubicBezTo>
                    <a:pt x="1207" y="2133"/>
                    <a:pt x="1207" y="2133"/>
                    <a:pt x="1487" y="1906"/>
                  </a:cubicBezTo>
                  <a:cubicBezTo>
                    <a:pt x="1488" y="1906"/>
                    <a:pt x="1488" y="1905"/>
                    <a:pt x="1489" y="1905"/>
                  </a:cubicBezTo>
                  <a:cubicBezTo>
                    <a:pt x="1490" y="1904"/>
                    <a:pt x="1491" y="1902"/>
                    <a:pt x="1493" y="1901"/>
                  </a:cubicBezTo>
                  <a:cubicBezTo>
                    <a:pt x="1494" y="1900"/>
                    <a:pt x="1495" y="1899"/>
                    <a:pt x="1496" y="1898"/>
                  </a:cubicBezTo>
                  <a:cubicBezTo>
                    <a:pt x="1497" y="1896"/>
                    <a:pt x="1498" y="1894"/>
                    <a:pt x="1499" y="1893"/>
                  </a:cubicBezTo>
                  <a:cubicBezTo>
                    <a:pt x="1500" y="1892"/>
                    <a:pt x="1501" y="1890"/>
                    <a:pt x="1502" y="1889"/>
                  </a:cubicBezTo>
                  <a:cubicBezTo>
                    <a:pt x="1503" y="1887"/>
                    <a:pt x="1504" y="1886"/>
                    <a:pt x="1505" y="1884"/>
                  </a:cubicBezTo>
                  <a:cubicBezTo>
                    <a:pt x="1509" y="1877"/>
                    <a:pt x="1511" y="1868"/>
                    <a:pt x="1511" y="1860"/>
                  </a:cubicBezTo>
                  <a:cubicBezTo>
                    <a:pt x="1511" y="1852"/>
                    <a:pt x="1509" y="1843"/>
                    <a:pt x="1505" y="1836"/>
                  </a:cubicBezTo>
                  <a:cubicBezTo>
                    <a:pt x="1504" y="1837"/>
                    <a:pt x="1502" y="1839"/>
                    <a:pt x="1502" y="1840"/>
                  </a:cubicBezTo>
                  <a:cubicBezTo>
                    <a:pt x="1500" y="1842"/>
                    <a:pt x="1499" y="1845"/>
                    <a:pt x="1499" y="1847"/>
                  </a:cubicBezTo>
                  <a:cubicBezTo>
                    <a:pt x="1498" y="1849"/>
                    <a:pt x="1497" y="1851"/>
                    <a:pt x="1496" y="1853"/>
                  </a:cubicBezTo>
                  <a:cubicBezTo>
                    <a:pt x="1496" y="1856"/>
                    <a:pt x="1496" y="1858"/>
                    <a:pt x="1496" y="1860"/>
                  </a:cubicBezTo>
                  <a:cubicBezTo>
                    <a:pt x="1496" y="1862"/>
                    <a:pt x="1495" y="1864"/>
                    <a:pt x="1495" y="1867"/>
                  </a:cubicBezTo>
                  <a:cubicBezTo>
                    <a:pt x="1494" y="1869"/>
                    <a:pt x="1494" y="1872"/>
                    <a:pt x="1493" y="1874"/>
                  </a:cubicBezTo>
                  <a:cubicBezTo>
                    <a:pt x="1493" y="1876"/>
                    <a:pt x="1492" y="1878"/>
                    <a:pt x="1490" y="1880"/>
                  </a:cubicBezTo>
                  <a:cubicBezTo>
                    <a:pt x="1488" y="1874"/>
                    <a:pt x="1486" y="1867"/>
                    <a:pt x="1486" y="1860"/>
                  </a:cubicBezTo>
                  <a:cubicBezTo>
                    <a:pt x="1486" y="1860"/>
                    <a:pt x="1486" y="1860"/>
                    <a:pt x="1486" y="1860"/>
                  </a:cubicBezTo>
                  <a:cubicBezTo>
                    <a:pt x="1486" y="1860"/>
                    <a:pt x="1486" y="1860"/>
                    <a:pt x="1486" y="1860"/>
                  </a:cubicBezTo>
                  <a:cubicBezTo>
                    <a:pt x="1486" y="1853"/>
                    <a:pt x="1488" y="1846"/>
                    <a:pt x="1490" y="1840"/>
                  </a:cubicBezTo>
                  <a:cubicBezTo>
                    <a:pt x="1491" y="1839"/>
                    <a:pt x="1492" y="1837"/>
                    <a:pt x="1493" y="1834"/>
                  </a:cubicBezTo>
                  <a:cubicBezTo>
                    <a:pt x="1494" y="1833"/>
                    <a:pt x="1495" y="1831"/>
                    <a:pt x="1496" y="1830"/>
                  </a:cubicBezTo>
                  <a:cubicBezTo>
                    <a:pt x="1497" y="1829"/>
                    <a:pt x="1498" y="1827"/>
                    <a:pt x="1499" y="1826"/>
                  </a:cubicBezTo>
                  <a:cubicBezTo>
                    <a:pt x="1500" y="1825"/>
                    <a:pt x="1501" y="1824"/>
                    <a:pt x="1503" y="1822"/>
                  </a:cubicBezTo>
                  <a:cubicBezTo>
                    <a:pt x="1504" y="1821"/>
                    <a:pt x="1505" y="1820"/>
                    <a:pt x="1506" y="1819"/>
                  </a:cubicBezTo>
                  <a:cubicBezTo>
                    <a:pt x="1507" y="1819"/>
                    <a:pt x="1507" y="1818"/>
                    <a:pt x="1508" y="1818"/>
                  </a:cubicBezTo>
                  <a:cubicBezTo>
                    <a:pt x="1508" y="1818"/>
                    <a:pt x="1508" y="1818"/>
                    <a:pt x="1787" y="1590"/>
                  </a:cubicBezTo>
                  <a:cubicBezTo>
                    <a:pt x="1788" y="1590"/>
                    <a:pt x="1788" y="1589"/>
                    <a:pt x="1789" y="1589"/>
                  </a:cubicBezTo>
                  <a:cubicBezTo>
                    <a:pt x="1790" y="1588"/>
                    <a:pt x="1791" y="1586"/>
                    <a:pt x="1793" y="1585"/>
                  </a:cubicBezTo>
                  <a:cubicBezTo>
                    <a:pt x="1794" y="1584"/>
                    <a:pt x="1795" y="1583"/>
                    <a:pt x="1796" y="1582"/>
                  </a:cubicBezTo>
                  <a:cubicBezTo>
                    <a:pt x="1797" y="1581"/>
                    <a:pt x="1798" y="1579"/>
                    <a:pt x="1799" y="1578"/>
                  </a:cubicBezTo>
                  <a:cubicBezTo>
                    <a:pt x="1800" y="1577"/>
                    <a:pt x="1801" y="1575"/>
                    <a:pt x="1802" y="1573"/>
                  </a:cubicBezTo>
                  <a:cubicBezTo>
                    <a:pt x="1803" y="1571"/>
                    <a:pt x="1804" y="1570"/>
                    <a:pt x="1805" y="1568"/>
                  </a:cubicBezTo>
                  <a:cubicBezTo>
                    <a:pt x="1809" y="1561"/>
                    <a:pt x="1811" y="1553"/>
                    <a:pt x="1811" y="1545"/>
                  </a:cubicBezTo>
                  <a:cubicBezTo>
                    <a:pt x="1811" y="1536"/>
                    <a:pt x="1809" y="1528"/>
                    <a:pt x="1805" y="1521"/>
                  </a:cubicBezTo>
                  <a:cubicBezTo>
                    <a:pt x="1804" y="1522"/>
                    <a:pt x="1802" y="1524"/>
                    <a:pt x="1802" y="1525"/>
                  </a:cubicBezTo>
                  <a:cubicBezTo>
                    <a:pt x="1800" y="1527"/>
                    <a:pt x="1799" y="1529"/>
                    <a:pt x="1799" y="1531"/>
                  </a:cubicBezTo>
                  <a:cubicBezTo>
                    <a:pt x="1797" y="1535"/>
                    <a:pt x="1796" y="1541"/>
                    <a:pt x="1796" y="1545"/>
                  </a:cubicBezTo>
                  <a:cubicBezTo>
                    <a:pt x="1796" y="1549"/>
                    <a:pt x="1795" y="1554"/>
                    <a:pt x="1793" y="1559"/>
                  </a:cubicBezTo>
                  <a:cubicBezTo>
                    <a:pt x="1793" y="1561"/>
                    <a:pt x="1792" y="1563"/>
                    <a:pt x="1790" y="1565"/>
                  </a:cubicBezTo>
                  <a:cubicBezTo>
                    <a:pt x="1788" y="1559"/>
                    <a:pt x="1786" y="1551"/>
                    <a:pt x="1786" y="1545"/>
                  </a:cubicBezTo>
                  <a:cubicBezTo>
                    <a:pt x="1786" y="1545"/>
                    <a:pt x="1786" y="1544"/>
                    <a:pt x="1786" y="1544"/>
                  </a:cubicBezTo>
                  <a:cubicBezTo>
                    <a:pt x="1786" y="1544"/>
                    <a:pt x="1786" y="1544"/>
                    <a:pt x="1786" y="1544"/>
                  </a:cubicBezTo>
                  <a:cubicBezTo>
                    <a:pt x="1786" y="1538"/>
                    <a:pt x="1788" y="1530"/>
                    <a:pt x="1790" y="1524"/>
                  </a:cubicBezTo>
                  <a:cubicBezTo>
                    <a:pt x="1791" y="1523"/>
                    <a:pt x="1792" y="1521"/>
                    <a:pt x="1793" y="1519"/>
                  </a:cubicBezTo>
                  <a:cubicBezTo>
                    <a:pt x="1794" y="1518"/>
                    <a:pt x="1795" y="1516"/>
                    <a:pt x="1796" y="1515"/>
                  </a:cubicBezTo>
                  <a:cubicBezTo>
                    <a:pt x="1797" y="1514"/>
                    <a:pt x="1798" y="1511"/>
                    <a:pt x="1799" y="1510"/>
                  </a:cubicBezTo>
                  <a:cubicBezTo>
                    <a:pt x="1800" y="1509"/>
                    <a:pt x="1801" y="1508"/>
                    <a:pt x="1803" y="1506"/>
                  </a:cubicBezTo>
                  <a:cubicBezTo>
                    <a:pt x="1804" y="1505"/>
                    <a:pt x="1805" y="1504"/>
                    <a:pt x="1806" y="1503"/>
                  </a:cubicBezTo>
                  <a:cubicBezTo>
                    <a:pt x="1807" y="1503"/>
                    <a:pt x="1807" y="1502"/>
                    <a:pt x="1808" y="1502"/>
                  </a:cubicBezTo>
                  <a:cubicBezTo>
                    <a:pt x="1808" y="1502"/>
                    <a:pt x="1808" y="1502"/>
                    <a:pt x="2088" y="1275"/>
                  </a:cubicBezTo>
                  <a:cubicBezTo>
                    <a:pt x="2089" y="1275"/>
                    <a:pt x="2089" y="1274"/>
                    <a:pt x="2090" y="1274"/>
                  </a:cubicBezTo>
                  <a:cubicBezTo>
                    <a:pt x="2091" y="1273"/>
                    <a:pt x="2092" y="1271"/>
                    <a:pt x="2094" y="1269"/>
                  </a:cubicBezTo>
                  <a:cubicBezTo>
                    <a:pt x="2095" y="1268"/>
                    <a:pt x="2096" y="1267"/>
                    <a:pt x="2097" y="1266"/>
                  </a:cubicBezTo>
                  <a:cubicBezTo>
                    <a:pt x="2098" y="1265"/>
                    <a:pt x="2098" y="1263"/>
                    <a:pt x="2099" y="1262"/>
                  </a:cubicBezTo>
                  <a:cubicBezTo>
                    <a:pt x="2100" y="1261"/>
                    <a:pt x="2101" y="1259"/>
                    <a:pt x="2102" y="1258"/>
                  </a:cubicBezTo>
                  <a:cubicBezTo>
                    <a:pt x="2103" y="1256"/>
                    <a:pt x="2104" y="1255"/>
                    <a:pt x="2105" y="1253"/>
                  </a:cubicBezTo>
                  <a:cubicBezTo>
                    <a:pt x="2109" y="1246"/>
                    <a:pt x="2111" y="1238"/>
                    <a:pt x="2111" y="1230"/>
                  </a:cubicBezTo>
                  <a:cubicBezTo>
                    <a:pt x="2111" y="1221"/>
                    <a:pt x="2109" y="1213"/>
                    <a:pt x="2105" y="1206"/>
                  </a:cubicBezTo>
                  <a:cubicBezTo>
                    <a:pt x="2104" y="1207"/>
                    <a:pt x="2102" y="1209"/>
                    <a:pt x="2102" y="1210"/>
                  </a:cubicBezTo>
                  <a:cubicBezTo>
                    <a:pt x="2100" y="1212"/>
                    <a:pt x="2099" y="1214"/>
                    <a:pt x="2099" y="1216"/>
                  </a:cubicBezTo>
                  <a:cubicBezTo>
                    <a:pt x="2098" y="1220"/>
                    <a:pt x="2097" y="1226"/>
                    <a:pt x="2097" y="1230"/>
                  </a:cubicBezTo>
                  <a:cubicBezTo>
                    <a:pt x="2097" y="1229"/>
                    <a:pt x="2097" y="1229"/>
                    <a:pt x="2097" y="1229"/>
                  </a:cubicBezTo>
                  <a:cubicBezTo>
                    <a:pt x="2097" y="1231"/>
                    <a:pt x="2096" y="1233"/>
                    <a:pt x="2096" y="1235"/>
                  </a:cubicBezTo>
                  <a:cubicBezTo>
                    <a:pt x="2096" y="1236"/>
                    <a:pt x="2096" y="1236"/>
                    <a:pt x="2096" y="1236"/>
                  </a:cubicBezTo>
                  <a:cubicBezTo>
                    <a:pt x="2096" y="1237"/>
                    <a:pt x="2095" y="1237"/>
                    <a:pt x="2095" y="1238"/>
                  </a:cubicBezTo>
                  <a:cubicBezTo>
                    <a:pt x="2095" y="1240"/>
                    <a:pt x="2094" y="1242"/>
                    <a:pt x="2094" y="1243"/>
                  </a:cubicBezTo>
                  <a:cubicBezTo>
                    <a:pt x="2094" y="1245"/>
                    <a:pt x="2093" y="1247"/>
                    <a:pt x="2091" y="1249"/>
                  </a:cubicBezTo>
                  <a:cubicBezTo>
                    <a:pt x="2091" y="1249"/>
                    <a:pt x="2091" y="1249"/>
                    <a:pt x="2091" y="1249"/>
                  </a:cubicBezTo>
                  <a:cubicBezTo>
                    <a:pt x="2091" y="1249"/>
                    <a:pt x="2091" y="1249"/>
                    <a:pt x="2091" y="1249"/>
                  </a:cubicBezTo>
                  <a:cubicBezTo>
                    <a:pt x="2089" y="1243"/>
                    <a:pt x="2087" y="1236"/>
                    <a:pt x="2087" y="1229"/>
                  </a:cubicBezTo>
                  <a:cubicBezTo>
                    <a:pt x="2087" y="1223"/>
                    <a:pt x="2089" y="1216"/>
                    <a:pt x="2091" y="1209"/>
                  </a:cubicBezTo>
                  <a:cubicBezTo>
                    <a:pt x="2091" y="1209"/>
                    <a:pt x="2091" y="1209"/>
                    <a:pt x="2091" y="1209"/>
                  </a:cubicBezTo>
                  <a:cubicBezTo>
                    <a:pt x="2091" y="1209"/>
                    <a:pt x="2091" y="1209"/>
                    <a:pt x="2091" y="1209"/>
                  </a:cubicBezTo>
                  <a:cubicBezTo>
                    <a:pt x="2092" y="1208"/>
                    <a:pt x="2093" y="1205"/>
                    <a:pt x="2094" y="1203"/>
                  </a:cubicBezTo>
                  <a:cubicBezTo>
                    <a:pt x="2095" y="1202"/>
                    <a:pt x="2096" y="1200"/>
                    <a:pt x="2097" y="1199"/>
                  </a:cubicBezTo>
                  <a:cubicBezTo>
                    <a:pt x="2098" y="1198"/>
                    <a:pt x="2099" y="1196"/>
                    <a:pt x="2100" y="1195"/>
                  </a:cubicBezTo>
                  <a:cubicBezTo>
                    <a:pt x="2101" y="1194"/>
                    <a:pt x="2102" y="1193"/>
                    <a:pt x="2104" y="1191"/>
                  </a:cubicBezTo>
                  <a:cubicBezTo>
                    <a:pt x="2105" y="1190"/>
                    <a:pt x="2106" y="1188"/>
                    <a:pt x="2107" y="1187"/>
                  </a:cubicBezTo>
                  <a:cubicBezTo>
                    <a:pt x="2108" y="1187"/>
                    <a:pt x="2108" y="1186"/>
                    <a:pt x="2109" y="1186"/>
                  </a:cubicBezTo>
                  <a:cubicBezTo>
                    <a:pt x="2388" y="959"/>
                    <a:pt x="2388" y="959"/>
                    <a:pt x="2388" y="959"/>
                  </a:cubicBezTo>
                  <a:cubicBezTo>
                    <a:pt x="2389" y="959"/>
                    <a:pt x="2389" y="958"/>
                    <a:pt x="2390" y="958"/>
                  </a:cubicBezTo>
                  <a:cubicBezTo>
                    <a:pt x="2391" y="957"/>
                    <a:pt x="2392" y="955"/>
                    <a:pt x="2394" y="954"/>
                  </a:cubicBezTo>
                  <a:cubicBezTo>
                    <a:pt x="2395" y="953"/>
                    <a:pt x="2396" y="952"/>
                    <a:pt x="2397" y="951"/>
                  </a:cubicBezTo>
                  <a:cubicBezTo>
                    <a:pt x="2398" y="950"/>
                    <a:pt x="2399" y="948"/>
                    <a:pt x="2400" y="947"/>
                  </a:cubicBezTo>
                  <a:cubicBezTo>
                    <a:pt x="2401" y="946"/>
                    <a:pt x="2402" y="944"/>
                    <a:pt x="2403" y="943"/>
                  </a:cubicBezTo>
                  <a:cubicBezTo>
                    <a:pt x="2404" y="941"/>
                    <a:pt x="2405" y="939"/>
                    <a:pt x="2406" y="937"/>
                  </a:cubicBezTo>
                  <a:cubicBezTo>
                    <a:pt x="2410" y="930"/>
                    <a:pt x="2412" y="922"/>
                    <a:pt x="2412" y="913"/>
                  </a:cubicBezTo>
                  <a:cubicBezTo>
                    <a:pt x="2412" y="905"/>
                    <a:pt x="2410" y="897"/>
                    <a:pt x="2406" y="889"/>
                  </a:cubicBezTo>
                  <a:cubicBezTo>
                    <a:pt x="2405" y="891"/>
                    <a:pt x="2403" y="892"/>
                    <a:pt x="2403" y="893"/>
                  </a:cubicBezTo>
                  <a:cubicBezTo>
                    <a:pt x="2401" y="896"/>
                    <a:pt x="2400" y="898"/>
                    <a:pt x="2400" y="900"/>
                  </a:cubicBezTo>
                  <a:cubicBezTo>
                    <a:pt x="2398" y="904"/>
                    <a:pt x="2397" y="909"/>
                    <a:pt x="2397" y="913"/>
                  </a:cubicBezTo>
                  <a:cubicBezTo>
                    <a:pt x="2397" y="918"/>
                    <a:pt x="2396" y="923"/>
                    <a:pt x="2394" y="927"/>
                  </a:cubicBezTo>
                  <a:cubicBezTo>
                    <a:pt x="2394" y="929"/>
                    <a:pt x="2393" y="931"/>
                    <a:pt x="2391" y="933"/>
                  </a:cubicBezTo>
                  <a:cubicBezTo>
                    <a:pt x="2391" y="933"/>
                    <a:pt x="2391" y="933"/>
                    <a:pt x="2391" y="933"/>
                  </a:cubicBezTo>
                  <a:cubicBezTo>
                    <a:pt x="2391" y="933"/>
                    <a:pt x="2391" y="933"/>
                    <a:pt x="2391" y="933"/>
                  </a:cubicBezTo>
                  <a:cubicBezTo>
                    <a:pt x="2389" y="927"/>
                    <a:pt x="2387" y="920"/>
                    <a:pt x="2387" y="913"/>
                  </a:cubicBezTo>
                  <a:cubicBezTo>
                    <a:pt x="2387" y="907"/>
                    <a:pt x="2389" y="900"/>
                    <a:pt x="2391" y="893"/>
                  </a:cubicBezTo>
                  <a:cubicBezTo>
                    <a:pt x="2392" y="892"/>
                    <a:pt x="2393" y="890"/>
                    <a:pt x="2394" y="888"/>
                  </a:cubicBezTo>
                  <a:cubicBezTo>
                    <a:pt x="2395" y="887"/>
                    <a:pt x="2396" y="885"/>
                    <a:pt x="2397" y="884"/>
                  </a:cubicBezTo>
                  <a:cubicBezTo>
                    <a:pt x="2398" y="883"/>
                    <a:pt x="2399" y="881"/>
                    <a:pt x="2400" y="880"/>
                  </a:cubicBezTo>
                  <a:cubicBezTo>
                    <a:pt x="2401" y="879"/>
                    <a:pt x="2402" y="877"/>
                    <a:pt x="2404" y="875"/>
                  </a:cubicBezTo>
                  <a:cubicBezTo>
                    <a:pt x="2405" y="874"/>
                    <a:pt x="2406" y="873"/>
                    <a:pt x="2407" y="872"/>
                  </a:cubicBezTo>
                  <a:cubicBezTo>
                    <a:pt x="2408" y="872"/>
                    <a:pt x="2408" y="871"/>
                    <a:pt x="2409" y="871"/>
                  </a:cubicBezTo>
                  <a:cubicBezTo>
                    <a:pt x="2688" y="644"/>
                    <a:pt x="2688" y="644"/>
                    <a:pt x="2688" y="644"/>
                  </a:cubicBezTo>
                  <a:cubicBezTo>
                    <a:pt x="2689" y="644"/>
                    <a:pt x="2689" y="643"/>
                    <a:pt x="2690" y="643"/>
                  </a:cubicBezTo>
                  <a:cubicBezTo>
                    <a:pt x="2691" y="642"/>
                    <a:pt x="2692" y="640"/>
                    <a:pt x="2694" y="639"/>
                  </a:cubicBezTo>
                  <a:cubicBezTo>
                    <a:pt x="2695" y="638"/>
                    <a:pt x="2696" y="637"/>
                    <a:pt x="2697" y="636"/>
                  </a:cubicBezTo>
                  <a:cubicBezTo>
                    <a:pt x="2698" y="635"/>
                    <a:pt x="2699" y="633"/>
                    <a:pt x="2700" y="632"/>
                  </a:cubicBezTo>
                  <a:cubicBezTo>
                    <a:pt x="2701" y="631"/>
                    <a:pt x="2702" y="628"/>
                    <a:pt x="2703" y="627"/>
                  </a:cubicBezTo>
                  <a:cubicBezTo>
                    <a:pt x="2704" y="625"/>
                    <a:pt x="2705" y="624"/>
                    <a:pt x="2706" y="622"/>
                  </a:cubicBezTo>
                  <a:cubicBezTo>
                    <a:pt x="2710" y="615"/>
                    <a:pt x="2712" y="606"/>
                    <a:pt x="2712" y="598"/>
                  </a:cubicBezTo>
                  <a:cubicBezTo>
                    <a:pt x="2712" y="598"/>
                    <a:pt x="2712" y="598"/>
                    <a:pt x="2707" y="598"/>
                  </a:cubicBezTo>
                  <a:cubicBezTo>
                    <a:pt x="2707" y="598"/>
                    <a:pt x="2707" y="598"/>
                    <a:pt x="2707" y="598"/>
                  </a:cubicBezTo>
                  <a:cubicBezTo>
                    <a:pt x="2707" y="598"/>
                    <a:pt x="2706" y="598"/>
                    <a:pt x="2702" y="598"/>
                  </a:cubicBezTo>
                  <a:cubicBezTo>
                    <a:pt x="2702" y="598"/>
                    <a:pt x="2702" y="598"/>
                    <a:pt x="2702" y="598"/>
                  </a:cubicBezTo>
                  <a:cubicBezTo>
                    <a:pt x="2702" y="598"/>
                    <a:pt x="2700" y="598"/>
                    <a:pt x="2698" y="598"/>
                  </a:cubicBezTo>
                  <a:cubicBezTo>
                    <a:pt x="2698" y="598"/>
                    <a:pt x="2698" y="598"/>
                    <a:pt x="2698" y="598"/>
                  </a:cubicBezTo>
                  <a:cubicBezTo>
                    <a:pt x="2698" y="602"/>
                    <a:pt x="2697" y="607"/>
                    <a:pt x="2695" y="611"/>
                  </a:cubicBezTo>
                  <a:cubicBezTo>
                    <a:pt x="2695" y="613"/>
                    <a:pt x="2694" y="615"/>
                    <a:pt x="2692" y="617"/>
                  </a:cubicBezTo>
                  <a:cubicBezTo>
                    <a:pt x="2692" y="617"/>
                    <a:pt x="2692" y="617"/>
                    <a:pt x="2692" y="617"/>
                  </a:cubicBezTo>
                  <a:cubicBezTo>
                    <a:pt x="2691" y="617"/>
                    <a:pt x="2691" y="618"/>
                    <a:pt x="2691" y="618"/>
                  </a:cubicBezTo>
                  <a:cubicBezTo>
                    <a:pt x="2689" y="612"/>
                    <a:pt x="2687" y="604"/>
                    <a:pt x="2687" y="598"/>
                  </a:cubicBezTo>
                  <a:cubicBezTo>
                    <a:pt x="2688" y="598"/>
                    <a:pt x="2688" y="598"/>
                    <a:pt x="2688" y="598"/>
                  </a:cubicBezTo>
                  <a:cubicBezTo>
                    <a:pt x="2688" y="592"/>
                    <a:pt x="2690" y="584"/>
                    <a:pt x="2692" y="578"/>
                  </a:cubicBezTo>
                  <a:cubicBezTo>
                    <a:pt x="2693" y="577"/>
                    <a:pt x="2694" y="575"/>
                    <a:pt x="2695" y="573"/>
                  </a:cubicBezTo>
                  <a:cubicBezTo>
                    <a:pt x="2696" y="572"/>
                    <a:pt x="2697" y="570"/>
                    <a:pt x="2698" y="569"/>
                  </a:cubicBezTo>
                  <a:cubicBezTo>
                    <a:pt x="2699" y="568"/>
                    <a:pt x="2700" y="565"/>
                    <a:pt x="2701" y="564"/>
                  </a:cubicBezTo>
                  <a:cubicBezTo>
                    <a:pt x="2702" y="563"/>
                    <a:pt x="2703" y="562"/>
                    <a:pt x="2705" y="560"/>
                  </a:cubicBezTo>
                  <a:cubicBezTo>
                    <a:pt x="2706" y="559"/>
                    <a:pt x="2707" y="558"/>
                    <a:pt x="2708" y="557"/>
                  </a:cubicBezTo>
                  <a:cubicBezTo>
                    <a:pt x="2709" y="557"/>
                    <a:pt x="2709" y="556"/>
                    <a:pt x="2710" y="556"/>
                  </a:cubicBezTo>
                  <a:cubicBezTo>
                    <a:pt x="2989" y="329"/>
                    <a:pt x="2989" y="329"/>
                    <a:pt x="2989" y="329"/>
                  </a:cubicBezTo>
                  <a:cubicBezTo>
                    <a:pt x="2989" y="329"/>
                    <a:pt x="2989" y="329"/>
                    <a:pt x="2989" y="329"/>
                  </a:cubicBezTo>
                  <a:cubicBezTo>
                    <a:pt x="2989" y="329"/>
                    <a:pt x="2989" y="329"/>
                    <a:pt x="2989" y="329"/>
                  </a:cubicBezTo>
                  <a:cubicBezTo>
                    <a:pt x="2990" y="329"/>
                    <a:pt x="2990" y="328"/>
                    <a:pt x="2991" y="328"/>
                  </a:cubicBezTo>
                  <a:cubicBezTo>
                    <a:pt x="2992" y="327"/>
                    <a:pt x="2993" y="325"/>
                    <a:pt x="2995" y="324"/>
                  </a:cubicBezTo>
                  <a:cubicBezTo>
                    <a:pt x="2996" y="323"/>
                    <a:pt x="2997" y="321"/>
                    <a:pt x="2998" y="320"/>
                  </a:cubicBezTo>
                  <a:cubicBezTo>
                    <a:pt x="2999" y="319"/>
                    <a:pt x="3000" y="317"/>
                    <a:pt x="3001" y="316"/>
                  </a:cubicBezTo>
                  <a:cubicBezTo>
                    <a:pt x="3002" y="315"/>
                    <a:pt x="3003" y="313"/>
                    <a:pt x="3004" y="312"/>
                  </a:cubicBezTo>
                  <a:cubicBezTo>
                    <a:pt x="3005" y="310"/>
                    <a:pt x="3006" y="309"/>
                    <a:pt x="3007" y="307"/>
                  </a:cubicBezTo>
                  <a:cubicBezTo>
                    <a:pt x="3011" y="300"/>
                    <a:pt x="3012" y="293"/>
                    <a:pt x="3013" y="286"/>
                  </a:cubicBezTo>
                  <a:cubicBezTo>
                    <a:pt x="3017" y="297"/>
                    <a:pt x="3020" y="309"/>
                    <a:pt x="3022" y="320"/>
                  </a:cubicBezTo>
                  <a:cubicBezTo>
                    <a:pt x="3016" y="316"/>
                    <a:pt x="3016" y="316"/>
                    <a:pt x="3016" y="316"/>
                  </a:cubicBezTo>
                  <a:cubicBezTo>
                    <a:pt x="3015" y="316"/>
                    <a:pt x="3014" y="315"/>
                    <a:pt x="3014" y="315"/>
                  </a:cubicBezTo>
                  <a:cubicBezTo>
                    <a:pt x="3013" y="316"/>
                    <a:pt x="3012" y="317"/>
                    <a:pt x="3011" y="319"/>
                  </a:cubicBezTo>
                  <a:cubicBezTo>
                    <a:pt x="3010" y="320"/>
                    <a:pt x="3009" y="321"/>
                    <a:pt x="3008" y="323"/>
                  </a:cubicBezTo>
                  <a:cubicBezTo>
                    <a:pt x="3007" y="324"/>
                    <a:pt x="3006" y="326"/>
                    <a:pt x="3005" y="328"/>
                  </a:cubicBezTo>
                  <a:cubicBezTo>
                    <a:pt x="3006" y="328"/>
                    <a:pt x="3006" y="329"/>
                    <a:pt x="3007" y="329"/>
                  </a:cubicBezTo>
                  <a:cubicBezTo>
                    <a:pt x="3007" y="329"/>
                    <a:pt x="3008" y="329"/>
                    <a:pt x="3024" y="342"/>
                  </a:cubicBezTo>
                  <a:cubicBezTo>
                    <a:pt x="3026" y="383"/>
                    <a:pt x="3013" y="423"/>
                    <a:pt x="2985" y="464"/>
                  </a:cubicBezTo>
                  <a:cubicBezTo>
                    <a:pt x="2990" y="463"/>
                    <a:pt x="2993" y="463"/>
                    <a:pt x="2997" y="465"/>
                  </a:cubicBezTo>
                  <a:cubicBezTo>
                    <a:pt x="3042" y="394"/>
                    <a:pt x="3046" y="325"/>
                    <a:pt x="3009" y="254"/>
                  </a:cubicBezTo>
                  <a:cubicBezTo>
                    <a:pt x="2973" y="182"/>
                    <a:pt x="2962" y="112"/>
                    <a:pt x="2975" y="47"/>
                  </a:cubicBezTo>
                  <a:cubicBezTo>
                    <a:pt x="2971" y="45"/>
                    <a:pt x="2969" y="42"/>
                    <a:pt x="2967" y="38"/>
                  </a:cubicBezTo>
                  <a:cubicBezTo>
                    <a:pt x="2954" y="96"/>
                    <a:pt x="2960" y="156"/>
                    <a:pt x="2983" y="218"/>
                  </a:cubicBezTo>
                  <a:cubicBezTo>
                    <a:pt x="2716" y="1"/>
                    <a:pt x="2716" y="1"/>
                    <a:pt x="2716" y="1"/>
                  </a:cubicBezTo>
                  <a:cubicBezTo>
                    <a:pt x="2715" y="1"/>
                    <a:pt x="2714" y="0"/>
                    <a:pt x="2714" y="0"/>
                  </a:cubicBezTo>
                  <a:cubicBezTo>
                    <a:pt x="2713" y="1"/>
                    <a:pt x="2712" y="2"/>
                    <a:pt x="2711" y="4"/>
                  </a:cubicBezTo>
                  <a:cubicBezTo>
                    <a:pt x="2710" y="5"/>
                    <a:pt x="2709" y="6"/>
                    <a:pt x="2708" y="8"/>
                  </a:cubicBezTo>
                  <a:cubicBezTo>
                    <a:pt x="2707" y="9"/>
                    <a:pt x="2706" y="10"/>
                    <a:pt x="2705" y="12"/>
                  </a:cubicBezTo>
                  <a:cubicBezTo>
                    <a:pt x="2706" y="12"/>
                    <a:pt x="2706" y="13"/>
                    <a:pt x="2707" y="13"/>
                  </a:cubicBezTo>
                  <a:cubicBezTo>
                    <a:pt x="2986" y="241"/>
                    <a:pt x="2986" y="241"/>
                    <a:pt x="2986" y="241"/>
                  </a:cubicBezTo>
                  <a:cubicBezTo>
                    <a:pt x="2987" y="241"/>
                    <a:pt x="2987" y="242"/>
                    <a:pt x="2988" y="242"/>
                  </a:cubicBezTo>
                  <a:cubicBezTo>
                    <a:pt x="2987" y="244"/>
                    <a:pt x="2986" y="245"/>
                    <a:pt x="2985" y="246"/>
                  </a:cubicBezTo>
                  <a:cubicBezTo>
                    <a:pt x="2984" y="248"/>
                    <a:pt x="2983" y="249"/>
                    <a:pt x="2982" y="250"/>
                  </a:cubicBezTo>
                  <a:cubicBezTo>
                    <a:pt x="2977" y="261"/>
                    <a:pt x="2974" y="271"/>
                    <a:pt x="2974" y="283"/>
                  </a:cubicBezTo>
                  <a:cubicBezTo>
                    <a:pt x="2974" y="294"/>
                    <a:pt x="2977" y="305"/>
                    <a:pt x="2982" y="315"/>
                  </a:cubicBezTo>
                  <a:cubicBezTo>
                    <a:pt x="2982" y="315"/>
                    <a:pt x="2981" y="316"/>
                    <a:pt x="2980" y="316"/>
                  </a:cubicBezTo>
                  <a:cubicBezTo>
                    <a:pt x="2701" y="543"/>
                    <a:pt x="2701" y="543"/>
                    <a:pt x="2701" y="543"/>
                  </a:cubicBezTo>
                  <a:cubicBezTo>
                    <a:pt x="2700" y="544"/>
                    <a:pt x="2699" y="545"/>
                    <a:pt x="2698" y="546"/>
                  </a:cubicBezTo>
                  <a:cubicBezTo>
                    <a:pt x="2697" y="545"/>
                    <a:pt x="2696" y="544"/>
                    <a:pt x="2695" y="543"/>
                  </a:cubicBezTo>
                  <a:cubicBezTo>
                    <a:pt x="2415" y="316"/>
                    <a:pt x="2415" y="316"/>
                    <a:pt x="2415" y="316"/>
                  </a:cubicBezTo>
                  <a:cubicBezTo>
                    <a:pt x="2414" y="316"/>
                    <a:pt x="2413" y="315"/>
                    <a:pt x="2413" y="315"/>
                  </a:cubicBezTo>
                  <a:cubicBezTo>
                    <a:pt x="2412" y="316"/>
                    <a:pt x="2411" y="317"/>
                    <a:pt x="2410" y="319"/>
                  </a:cubicBezTo>
                  <a:cubicBezTo>
                    <a:pt x="2409" y="320"/>
                    <a:pt x="2408" y="321"/>
                    <a:pt x="2407" y="324"/>
                  </a:cubicBezTo>
                  <a:cubicBezTo>
                    <a:pt x="2406" y="325"/>
                    <a:pt x="2405" y="326"/>
                    <a:pt x="2404" y="328"/>
                  </a:cubicBezTo>
                  <a:cubicBezTo>
                    <a:pt x="2405" y="328"/>
                    <a:pt x="2405" y="329"/>
                    <a:pt x="2406" y="329"/>
                  </a:cubicBezTo>
                  <a:cubicBezTo>
                    <a:pt x="2686" y="556"/>
                    <a:pt x="2686" y="556"/>
                    <a:pt x="2686" y="556"/>
                  </a:cubicBezTo>
                  <a:cubicBezTo>
                    <a:pt x="2687" y="556"/>
                    <a:pt x="2687" y="557"/>
                    <a:pt x="2688" y="557"/>
                  </a:cubicBezTo>
                  <a:cubicBezTo>
                    <a:pt x="2687" y="559"/>
                    <a:pt x="2686" y="560"/>
                    <a:pt x="2685" y="561"/>
                  </a:cubicBezTo>
                  <a:cubicBezTo>
                    <a:pt x="2684" y="563"/>
                    <a:pt x="2683" y="564"/>
                    <a:pt x="2682" y="565"/>
                  </a:cubicBezTo>
                  <a:cubicBezTo>
                    <a:pt x="2677" y="576"/>
                    <a:pt x="2674" y="586"/>
                    <a:pt x="2674" y="598"/>
                  </a:cubicBezTo>
                  <a:cubicBezTo>
                    <a:pt x="2673" y="598"/>
                    <a:pt x="2673" y="598"/>
                    <a:pt x="2673" y="598"/>
                  </a:cubicBezTo>
                  <a:cubicBezTo>
                    <a:pt x="2673" y="610"/>
                    <a:pt x="2676" y="620"/>
                    <a:pt x="2681" y="631"/>
                  </a:cubicBezTo>
                  <a:cubicBezTo>
                    <a:pt x="2681" y="631"/>
                    <a:pt x="2680" y="632"/>
                    <a:pt x="2679" y="632"/>
                  </a:cubicBezTo>
                  <a:cubicBezTo>
                    <a:pt x="2400" y="859"/>
                    <a:pt x="2400" y="859"/>
                    <a:pt x="2400" y="859"/>
                  </a:cubicBezTo>
                  <a:cubicBezTo>
                    <a:pt x="2399" y="860"/>
                    <a:pt x="2398" y="861"/>
                    <a:pt x="2397" y="862"/>
                  </a:cubicBezTo>
                  <a:cubicBezTo>
                    <a:pt x="2396" y="861"/>
                    <a:pt x="2395" y="860"/>
                    <a:pt x="2394" y="859"/>
                  </a:cubicBezTo>
                  <a:cubicBezTo>
                    <a:pt x="2115" y="632"/>
                    <a:pt x="2115" y="632"/>
                    <a:pt x="2115" y="632"/>
                  </a:cubicBezTo>
                  <a:cubicBezTo>
                    <a:pt x="2114" y="632"/>
                    <a:pt x="2113" y="631"/>
                    <a:pt x="2113" y="631"/>
                  </a:cubicBezTo>
                  <a:cubicBezTo>
                    <a:pt x="2113" y="631"/>
                    <a:pt x="2113" y="631"/>
                    <a:pt x="2113" y="631"/>
                  </a:cubicBezTo>
                  <a:cubicBezTo>
                    <a:pt x="2112" y="632"/>
                    <a:pt x="2111" y="633"/>
                    <a:pt x="2110" y="635"/>
                  </a:cubicBezTo>
                  <a:cubicBezTo>
                    <a:pt x="2109" y="636"/>
                    <a:pt x="2108" y="637"/>
                    <a:pt x="2107" y="639"/>
                  </a:cubicBezTo>
                  <a:cubicBezTo>
                    <a:pt x="2106" y="640"/>
                    <a:pt x="2105" y="641"/>
                    <a:pt x="2104" y="643"/>
                  </a:cubicBezTo>
                  <a:cubicBezTo>
                    <a:pt x="2105" y="643"/>
                    <a:pt x="2105" y="644"/>
                    <a:pt x="2106" y="644"/>
                  </a:cubicBezTo>
                  <a:cubicBezTo>
                    <a:pt x="2385" y="871"/>
                    <a:pt x="2385" y="871"/>
                    <a:pt x="2385" y="871"/>
                  </a:cubicBezTo>
                  <a:cubicBezTo>
                    <a:pt x="2386" y="871"/>
                    <a:pt x="2386" y="872"/>
                    <a:pt x="2387" y="872"/>
                  </a:cubicBezTo>
                  <a:cubicBezTo>
                    <a:pt x="2387" y="872"/>
                    <a:pt x="2387" y="873"/>
                    <a:pt x="2386" y="873"/>
                  </a:cubicBezTo>
                  <a:cubicBezTo>
                    <a:pt x="2387" y="873"/>
                    <a:pt x="2387" y="873"/>
                    <a:pt x="2387" y="873"/>
                  </a:cubicBezTo>
                  <a:cubicBezTo>
                    <a:pt x="2386" y="875"/>
                    <a:pt x="2385" y="876"/>
                    <a:pt x="2384" y="877"/>
                  </a:cubicBezTo>
                  <a:cubicBezTo>
                    <a:pt x="2383" y="880"/>
                    <a:pt x="2382" y="881"/>
                    <a:pt x="2381" y="882"/>
                  </a:cubicBezTo>
                  <a:cubicBezTo>
                    <a:pt x="2381" y="882"/>
                    <a:pt x="2381" y="881"/>
                    <a:pt x="2381" y="881"/>
                  </a:cubicBezTo>
                  <a:cubicBezTo>
                    <a:pt x="2376" y="891"/>
                    <a:pt x="2373" y="902"/>
                    <a:pt x="2373" y="913"/>
                  </a:cubicBezTo>
                  <a:cubicBezTo>
                    <a:pt x="2373" y="925"/>
                    <a:pt x="2376" y="935"/>
                    <a:pt x="2381" y="946"/>
                  </a:cubicBezTo>
                  <a:cubicBezTo>
                    <a:pt x="2381" y="946"/>
                    <a:pt x="2380" y="947"/>
                    <a:pt x="2379" y="947"/>
                  </a:cubicBezTo>
                  <a:cubicBezTo>
                    <a:pt x="2100" y="1174"/>
                    <a:pt x="2100" y="1174"/>
                    <a:pt x="2100" y="1174"/>
                  </a:cubicBezTo>
                  <a:cubicBezTo>
                    <a:pt x="2099" y="1175"/>
                    <a:pt x="2098" y="1176"/>
                    <a:pt x="2097" y="1177"/>
                  </a:cubicBezTo>
                  <a:cubicBezTo>
                    <a:pt x="2097" y="1177"/>
                    <a:pt x="2097" y="1178"/>
                    <a:pt x="2097" y="1178"/>
                  </a:cubicBezTo>
                  <a:cubicBezTo>
                    <a:pt x="2096" y="1177"/>
                    <a:pt x="2095" y="1176"/>
                    <a:pt x="2094" y="1175"/>
                  </a:cubicBezTo>
                  <a:cubicBezTo>
                    <a:pt x="1814" y="948"/>
                    <a:pt x="1814" y="948"/>
                    <a:pt x="1814" y="948"/>
                  </a:cubicBezTo>
                  <a:cubicBezTo>
                    <a:pt x="1813" y="948"/>
                    <a:pt x="1812" y="947"/>
                    <a:pt x="1812" y="947"/>
                  </a:cubicBezTo>
                  <a:cubicBezTo>
                    <a:pt x="1812" y="947"/>
                    <a:pt x="1812" y="947"/>
                    <a:pt x="1812" y="947"/>
                  </a:cubicBezTo>
                  <a:cubicBezTo>
                    <a:pt x="1811" y="948"/>
                    <a:pt x="1810" y="949"/>
                    <a:pt x="1809" y="951"/>
                  </a:cubicBezTo>
                  <a:cubicBezTo>
                    <a:pt x="1808" y="952"/>
                    <a:pt x="1807" y="953"/>
                    <a:pt x="1806" y="955"/>
                  </a:cubicBezTo>
                  <a:cubicBezTo>
                    <a:pt x="1805" y="956"/>
                    <a:pt x="1804" y="957"/>
                    <a:pt x="1803" y="959"/>
                  </a:cubicBezTo>
                  <a:cubicBezTo>
                    <a:pt x="1804" y="959"/>
                    <a:pt x="1804" y="960"/>
                    <a:pt x="1805" y="960"/>
                  </a:cubicBezTo>
                  <a:cubicBezTo>
                    <a:pt x="2085" y="1187"/>
                    <a:pt x="2085" y="1187"/>
                    <a:pt x="2085" y="1187"/>
                  </a:cubicBezTo>
                  <a:cubicBezTo>
                    <a:pt x="2086" y="1187"/>
                    <a:pt x="2086" y="1188"/>
                    <a:pt x="2087" y="1188"/>
                  </a:cubicBezTo>
                  <a:cubicBezTo>
                    <a:pt x="2087" y="1188"/>
                    <a:pt x="2087" y="1188"/>
                    <a:pt x="2087" y="1188"/>
                  </a:cubicBezTo>
                  <a:cubicBezTo>
                    <a:pt x="2087" y="1188"/>
                    <a:pt x="2087" y="1188"/>
                    <a:pt x="2087" y="1188"/>
                  </a:cubicBezTo>
                  <a:cubicBezTo>
                    <a:pt x="2086" y="1191"/>
                    <a:pt x="2085" y="1192"/>
                    <a:pt x="2084" y="1193"/>
                  </a:cubicBezTo>
                  <a:cubicBezTo>
                    <a:pt x="2083" y="1195"/>
                    <a:pt x="2082" y="1196"/>
                    <a:pt x="2081" y="1197"/>
                  </a:cubicBezTo>
                  <a:cubicBezTo>
                    <a:pt x="2081" y="1197"/>
                    <a:pt x="2081" y="1197"/>
                    <a:pt x="2081" y="1197"/>
                  </a:cubicBezTo>
                  <a:cubicBezTo>
                    <a:pt x="2076" y="1207"/>
                    <a:pt x="2073" y="1218"/>
                    <a:pt x="2073" y="1229"/>
                  </a:cubicBezTo>
                  <a:cubicBezTo>
                    <a:pt x="2073" y="1241"/>
                    <a:pt x="2076" y="1252"/>
                    <a:pt x="2081" y="1262"/>
                  </a:cubicBezTo>
                  <a:cubicBezTo>
                    <a:pt x="2081" y="1262"/>
                    <a:pt x="2080" y="1263"/>
                    <a:pt x="2079" y="1263"/>
                  </a:cubicBezTo>
                  <a:cubicBezTo>
                    <a:pt x="1799" y="1490"/>
                    <a:pt x="1799" y="1490"/>
                    <a:pt x="1799" y="1490"/>
                  </a:cubicBezTo>
                  <a:cubicBezTo>
                    <a:pt x="1798" y="1491"/>
                    <a:pt x="1797" y="1492"/>
                    <a:pt x="1796" y="1493"/>
                  </a:cubicBezTo>
                  <a:cubicBezTo>
                    <a:pt x="1795" y="1492"/>
                    <a:pt x="1794" y="1491"/>
                    <a:pt x="1793" y="1490"/>
                  </a:cubicBezTo>
                  <a:cubicBezTo>
                    <a:pt x="1514" y="1263"/>
                    <a:pt x="1514" y="1263"/>
                    <a:pt x="1514" y="1263"/>
                  </a:cubicBezTo>
                  <a:cubicBezTo>
                    <a:pt x="1513" y="1263"/>
                    <a:pt x="1512" y="1262"/>
                    <a:pt x="1512" y="1262"/>
                  </a:cubicBezTo>
                  <a:cubicBezTo>
                    <a:pt x="1512" y="1262"/>
                    <a:pt x="1512" y="1262"/>
                    <a:pt x="1512" y="1262"/>
                  </a:cubicBezTo>
                  <a:cubicBezTo>
                    <a:pt x="1512" y="1262"/>
                    <a:pt x="1512" y="1262"/>
                    <a:pt x="1512" y="1262"/>
                  </a:cubicBezTo>
                  <a:cubicBezTo>
                    <a:pt x="1511" y="1263"/>
                    <a:pt x="1511" y="1263"/>
                    <a:pt x="1510" y="1264"/>
                  </a:cubicBezTo>
                  <a:cubicBezTo>
                    <a:pt x="1510" y="1264"/>
                    <a:pt x="1509" y="1265"/>
                    <a:pt x="1509" y="1266"/>
                  </a:cubicBezTo>
                  <a:cubicBezTo>
                    <a:pt x="1508" y="1267"/>
                    <a:pt x="1507" y="1268"/>
                    <a:pt x="1506" y="1270"/>
                  </a:cubicBezTo>
                  <a:cubicBezTo>
                    <a:pt x="1505" y="1271"/>
                    <a:pt x="1504" y="1273"/>
                    <a:pt x="1503" y="1275"/>
                  </a:cubicBezTo>
                  <a:cubicBezTo>
                    <a:pt x="1504" y="1275"/>
                    <a:pt x="1504" y="1276"/>
                    <a:pt x="1505" y="1276"/>
                  </a:cubicBezTo>
                  <a:cubicBezTo>
                    <a:pt x="1784" y="1503"/>
                    <a:pt x="1784" y="1503"/>
                    <a:pt x="1784" y="1503"/>
                  </a:cubicBezTo>
                  <a:cubicBezTo>
                    <a:pt x="1785" y="1503"/>
                    <a:pt x="1785" y="1504"/>
                    <a:pt x="1786" y="1504"/>
                  </a:cubicBezTo>
                  <a:cubicBezTo>
                    <a:pt x="1786" y="1504"/>
                    <a:pt x="1786" y="1505"/>
                    <a:pt x="1785" y="1505"/>
                  </a:cubicBezTo>
                  <a:cubicBezTo>
                    <a:pt x="1785" y="1506"/>
                    <a:pt x="1784" y="1507"/>
                    <a:pt x="1783" y="1508"/>
                  </a:cubicBezTo>
                  <a:cubicBezTo>
                    <a:pt x="1783" y="1509"/>
                    <a:pt x="1782" y="1509"/>
                    <a:pt x="1782" y="1510"/>
                  </a:cubicBezTo>
                  <a:cubicBezTo>
                    <a:pt x="1781" y="1511"/>
                    <a:pt x="1781" y="1512"/>
                    <a:pt x="1780" y="1512"/>
                  </a:cubicBezTo>
                  <a:cubicBezTo>
                    <a:pt x="1775" y="1523"/>
                    <a:pt x="1772" y="1533"/>
                    <a:pt x="1772" y="1545"/>
                  </a:cubicBezTo>
                  <a:cubicBezTo>
                    <a:pt x="1772" y="1556"/>
                    <a:pt x="1775" y="1567"/>
                    <a:pt x="1780" y="1577"/>
                  </a:cubicBezTo>
                  <a:cubicBezTo>
                    <a:pt x="1780" y="1577"/>
                    <a:pt x="1779" y="1579"/>
                    <a:pt x="1778" y="1579"/>
                  </a:cubicBezTo>
                  <a:cubicBezTo>
                    <a:pt x="1499" y="1806"/>
                    <a:pt x="1499" y="1806"/>
                    <a:pt x="1499" y="1806"/>
                  </a:cubicBezTo>
                  <a:cubicBezTo>
                    <a:pt x="1498" y="1807"/>
                    <a:pt x="1497" y="1808"/>
                    <a:pt x="1496" y="1809"/>
                  </a:cubicBezTo>
                  <a:cubicBezTo>
                    <a:pt x="1495" y="1808"/>
                    <a:pt x="1494" y="1807"/>
                    <a:pt x="1493" y="1806"/>
                  </a:cubicBezTo>
                  <a:cubicBezTo>
                    <a:pt x="1213" y="1579"/>
                    <a:pt x="1213" y="1579"/>
                    <a:pt x="1213" y="1579"/>
                  </a:cubicBezTo>
                  <a:cubicBezTo>
                    <a:pt x="1212" y="1579"/>
                    <a:pt x="1211" y="1577"/>
                    <a:pt x="1211" y="1577"/>
                  </a:cubicBezTo>
                  <a:cubicBezTo>
                    <a:pt x="1210" y="1579"/>
                    <a:pt x="1209" y="1580"/>
                    <a:pt x="1208" y="1582"/>
                  </a:cubicBezTo>
                  <a:cubicBezTo>
                    <a:pt x="1207" y="1583"/>
                    <a:pt x="1206" y="1584"/>
                    <a:pt x="1205" y="1586"/>
                  </a:cubicBezTo>
                  <a:cubicBezTo>
                    <a:pt x="1204" y="1587"/>
                    <a:pt x="1203" y="1588"/>
                    <a:pt x="1202" y="1590"/>
                  </a:cubicBezTo>
                  <a:cubicBezTo>
                    <a:pt x="1203" y="1590"/>
                    <a:pt x="1203" y="1591"/>
                    <a:pt x="1204" y="1591"/>
                  </a:cubicBezTo>
                  <a:cubicBezTo>
                    <a:pt x="1484" y="1818"/>
                    <a:pt x="1484" y="1818"/>
                    <a:pt x="1484" y="1818"/>
                  </a:cubicBezTo>
                  <a:cubicBezTo>
                    <a:pt x="1485" y="1818"/>
                    <a:pt x="1485" y="1819"/>
                    <a:pt x="1486" y="1819"/>
                  </a:cubicBezTo>
                  <a:cubicBezTo>
                    <a:pt x="1485" y="1821"/>
                    <a:pt x="1484" y="1822"/>
                    <a:pt x="1483" y="1824"/>
                  </a:cubicBezTo>
                  <a:cubicBezTo>
                    <a:pt x="1482" y="1826"/>
                    <a:pt x="1481" y="1827"/>
                    <a:pt x="1480" y="1828"/>
                  </a:cubicBezTo>
                  <a:cubicBezTo>
                    <a:pt x="1475" y="1838"/>
                    <a:pt x="1472" y="1849"/>
                    <a:pt x="1472" y="1860"/>
                  </a:cubicBezTo>
                  <a:cubicBezTo>
                    <a:pt x="1472" y="1872"/>
                    <a:pt x="1475" y="1882"/>
                    <a:pt x="1480" y="1893"/>
                  </a:cubicBezTo>
                  <a:cubicBezTo>
                    <a:pt x="1480" y="1893"/>
                    <a:pt x="1479" y="1894"/>
                    <a:pt x="1478" y="1894"/>
                  </a:cubicBezTo>
                  <a:cubicBezTo>
                    <a:pt x="1198" y="2121"/>
                    <a:pt x="1198" y="2121"/>
                    <a:pt x="1198" y="2121"/>
                  </a:cubicBezTo>
                  <a:cubicBezTo>
                    <a:pt x="1197" y="2122"/>
                    <a:pt x="1196" y="2123"/>
                    <a:pt x="1195" y="2124"/>
                  </a:cubicBezTo>
                  <a:cubicBezTo>
                    <a:pt x="1194" y="2123"/>
                    <a:pt x="1193" y="2122"/>
                    <a:pt x="1192" y="2121"/>
                  </a:cubicBezTo>
                  <a:cubicBezTo>
                    <a:pt x="913" y="1894"/>
                    <a:pt x="913" y="1894"/>
                    <a:pt x="913" y="1894"/>
                  </a:cubicBezTo>
                  <a:cubicBezTo>
                    <a:pt x="912" y="1894"/>
                    <a:pt x="911" y="1893"/>
                    <a:pt x="911" y="1893"/>
                  </a:cubicBezTo>
                  <a:cubicBezTo>
                    <a:pt x="910" y="1894"/>
                    <a:pt x="909" y="1895"/>
                    <a:pt x="908" y="1897"/>
                  </a:cubicBezTo>
                  <a:cubicBezTo>
                    <a:pt x="907" y="1898"/>
                    <a:pt x="906" y="1899"/>
                    <a:pt x="905" y="1901"/>
                  </a:cubicBezTo>
                  <a:cubicBezTo>
                    <a:pt x="904" y="1902"/>
                    <a:pt x="903" y="1903"/>
                    <a:pt x="902" y="1906"/>
                  </a:cubicBezTo>
                  <a:cubicBezTo>
                    <a:pt x="903" y="1906"/>
                    <a:pt x="903" y="1907"/>
                    <a:pt x="904" y="1907"/>
                  </a:cubicBezTo>
                  <a:cubicBezTo>
                    <a:pt x="1183" y="2134"/>
                    <a:pt x="1183" y="2134"/>
                    <a:pt x="1183" y="2134"/>
                  </a:cubicBezTo>
                  <a:cubicBezTo>
                    <a:pt x="1184" y="2134"/>
                    <a:pt x="1184" y="2135"/>
                    <a:pt x="1185" y="2135"/>
                  </a:cubicBezTo>
                  <a:cubicBezTo>
                    <a:pt x="1184" y="2137"/>
                    <a:pt x="1183" y="2138"/>
                    <a:pt x="1182" y="2139"/>
                  </a:cubicBezTo>
                  <a:cubicBezTo>
                    <a:pt x="1181" y="2141"/>
                    <a:pt x="1180" y="2142"/>
                    <a:pt x="1179" y="2143"/>
                  </a:cubicBezTo>
                  <a:cubicBezTo>
                    <a:pt x="1174" y="2154"/>
                    <a:pt x="1171" y="2164"/>
                    <a:pt x="1171" y="2176"/>
                  </a:cubicBezTo>
                  <a:cubicBezTo>
                    <a:pt x="1171" y="2187"/>
                    <a:pt x="1174" y="2198"/>
                    <a:pt x="1179" y="2208"/>
                  </a:cubicBezTo>
                  <a:cubicBezTo>
                    <a:pt x="1179" y="2208"/>
                    <a:pt x="1178" y="2209"/>
                    <a:pt x="1177" y="2209"/>
                  </a:cubicBezTo>
                  <a:cubicBezTo>
                    <a:pt x="898" y="2437"/>
                    <a:pt x="898" y="2437"/>
                    <a:pt x="898" y="2437"/>
                  </a:cubicBezTo>
                  <a:cubicBezTo>
                    <a:pt x="897" y="2438"/>
                    <a:pt x="896" y="2439"/>
                    <a:pt x="895" y="2440"/>
                  </a:cubicBezTo>
                  <a:cubicBezTo>
                    <a:pt x="894" y="2439"/>
                    <a:pt x="893" y="2438"/>
                    <a:pt x="892" y="2437"/>
                  </a:cubicBezTo>
                  <a:cubicBezTo>
                    <a:pt x="612" y="2209"/>
                    <a:pt x="612" y="2209"/>
                    <a:pt x="612" y="2209"/>
                  </a:cubicBezTo>
                  <a:cubicBezTo>
                    <a:pt x="611" y="2209"/>
                    <a:pt x="610" y="2208"/>
                    <a:pt x="610" y="2208"/>
                  </a:cubicBezTo>
                  <a:cubicBezTo>
                    <a:pt x="609" y="2209"/>
                    <a:pt x="608" y="2210"/>
                    <a:pt x="607" y="2213"/>
                  </a:cubicBezTo>
                  <a:cubicBezTo>
                    <a:pt x="606" y="2214"/>
                    <a:pt x="605" y="2215"/>
                    <a:pt x="604" y="2217"/>
                  </a:cubicBezTo>
                  <a:cubicBezTo>
                    <a:pt x="603" y="2218"/>
                    <a:pt x="602" y="2219"/>
                    <a:pt x="601" y="2221"/>
                  </a:cubicBezTo>
                  <a:cubicBezTo>
                    <a:pt x="602" y="2221"/>
                    <a:pt x="602" y="2222"/>
                    <a:pt x="603" y="2222"/>
                  </a:cubicBezTo>
                  <a:cubicBezTo>
                    <a:pt x="883" y="2449"/>
                    <a:pt x="883" y="2449"/>
                    <a:pt x="883" y="2449"/>
                  </a:cubicBezTo>
                  <a:cubicBezTo>
                    <a:pt x="884" y="2449"/>
                    <a:pt x="884" y="2450"/>
                    <a:pt x="885" y="2450"/>
                  </a:cubicBezTo>
                  <a:cubicBezTo>
                    <a:pt x="884" y="2452"/>
                    <a:pt x="883" y="2453"/>
                    <a:pt x="882" y="2454"/>
                  </a:cubicBezTo>
                  <a:cubicBezTo>
                    <a:pt x="881" y="2457"/>
                    <a:pt x="880" y="2458"/>
                    <a:pt x="879" y="2459"/>
                  </a:cubicBezTo>
                  <a:cubicBezTo>
                    <a:pt x="874" y="2469"/>
                    <a:pt x="871" y="2480"/>
                    <a:pt x="871" y="2491"/>
                  </a:cubicBezTo>
                  <a:cubicBezTo>
                    <a:pt x="871" y="2503"/>
                    <a:pt x="874" y="2513"/>
                    <a:pt x="879" y="2524"/>
                  </a:cubicBezTo>
                  <a:cubicBezTo>
                    <a:pt x="879" y="2524"/>
                    <a:pt x="878" y="2525"/>
                    <a:pt x="877" y="2525"/>
                  </a:cubicBezTo>
                  <a:cubicBezTo>
                    <a:pt x="597" y="2752"/>
                    <a:pt x="597" y="2752"/>
                    <a:pt x="597" y="2752"/>
                  </a:cubicBezTo>
                  <a:cubicBezTo>
                    <a:pt x="596" y="2753"/>
                    <a:pt x="595" y="2754"/>
                    <a:pt x="594" y="2755"/>
                  </a:cubicBezTo>
                  <a:cubicBezTo>
                    <a:pt x="593" y="2754"/>
                    <a:pt x="592" y="2753"/>
                    <a:pt x="591" y="2752"/>
                  </a:cubicBezTo>
                  <a:cubicBezTo>
                    <a:pt x="312" y="2525"/>
                    <a:pt x="312" y="2525"/>
                    <a:pt x="312" y="2525"/>
                  </a:cubicBezTo>
                  <a:cubicBezTo>
                    <a:pt x="311" y="2525"/>
                    <a:pt x="310" y="2524"/>
                    <a:pt x="310" y="2524"/>
                  </a:cubicBezTo>
                  <a:cubicBezTo>
                    <a:pt x="309" y="2525"/>
                    <a:pt x="308" y="2526"/>
                    <a:pt x="307" y="2528"/>
                  </a:cubicBezTo>
                  <a:cubicBezTo>
                    <a:pt x="306" y="2529"/>
                    <a:pt x="305" y="2530"/>
                    <a:pt x="304" y="2532"/>
                  </a:cubicBezTo>
                  <a:cubicBezTo>
                    <a:pt x="303" y="2533"/>
                    <a:pt x="302" y="2534"/>
                    <a:pt x="301" y="2536"/>
                  </a:cubicBezTo>
                  <a:cubicBezTo>
                    <a:pt x="302" y="2536"/>
                    <a:pt x="302" y="2537"/>
                    <a:pt x="303" y="2537"/>
                  </a:cubicBezTo>
                  <a:cubicBezTo>
                    <a:pt x="582" y="2765"/>
                    <a:pt x="582" y="2765"/>
                    <a:pt x="582" y="2765"/>
                  </a:cubicBezTo>
                  <a:cubicBezTo>
                    <a:pt x="583" y="2765"/>
                    <a:pt x="583" y="2766"/>
                    <a:pt x="584" y="2766"/>
                  </a:cubicBezTo>
                  <a:cubicBezTo>
                    <a:pt x="583" y="2768"/>
                    <a:pt x="582" y="2769"/>
                    <a:pt x="581" y="2770"/>
                  </a:cubicBezTo>
                  <a:cubicBezTo>
                    <a:pt x="580" y="2772"/>
                    <a:pt x="579" y="2773"/>
                    <a:pt x="578" y="2774"/>
                  </a:cubicBezTo>
                  <a:cubicBezTo>
                    <a:pt x="573" y="2785"/>
                    <a:pt x="570" y="2795"/>
                    <a:pt x="570" y="2807"/>
                  </a:cubicBezTo>
                  <a:cubicBezTo>
                    <a:pt x="570" y="2818"/>
                    <a:pt x="573" y="2829"/>
                    <a:pt x="578" y="2839"/>
                  </a:cubicBezTo>
                  <a:cubicBezTo>
                    <a:pt x="578" y="2839"/>
                    <a:pt x="577" y="2840"/>
                    <a:pt x="576" y="2840"/>
                  </a:cubicBezTo>
                  <a:cubicBezTo>
                    <a:pt x="297" y="3067"/>
                    <a:pt x="297" y="3067"/>
                    <a:pt x="297" y="3067"/>
                  </a:cubicBezTo>
                  <a:cubicBezTo>
                    <a:pt x="296" y="3068"/>
                    <a:pt x="295" y="3070"/>
                    <a:pt x="294" y="3071"/>
                  </a:cubicBezTo>
                  <a:cubicBezTo>
                    <a:pt x="293" y="3070"/>
                    <a:pt x="292" y="3068"/>
                    <a:pt x="291" y="3067"/>
                  </a:cubicBezTo>
                  <a:cubicBezTo>
                    <a:pt x="11" y="2840"/>
                    <a:pt x="11" y="2840"/>
                    <a:pt x="11" y="2840"/>
                  </a:cubicBezTo>
                  <a:cubicBezTo>
                    <a:pt x="10" y="2840"/>
                    <a:pt x="9" y="2839"/>
                    <a:pt x="9" y="2839"/>
                  </a:cubicBezTo>
                  <a:cubicBezTo>
                    <a:pt x="8" y="2840"/>
                    <a:pt x="7" y="2841"/>
                    <a:pt x="6" y="2843"/>
                  </a:cubicBezTo>
                  <a:cubicBezTo>
                    <a:pt x="5" y="2844"/>
                    <a:pt x="4" y="2846"/>
                    <a:pt x="3" y="2848"/>
                  </a:cubicBezTo>
                  <a:cubicBezTo>
                    <a:pt x="2" y="2849"/>
                    <a:pt x="1" y="2850"/>
                    <a:pt x="0" y="2852"/>
                  </a:cubicBezTo>
                  <a:cubicBezTo>
                    <a:pt x="1" y="2852"/>
                    <a:pt x="1" y="2853"/>
                    <a:pt x="2" y="2853"/>
                  </a:cubicBezTo>
                  <a:cubicBezTo>
                    <a:pt x="282" y="3080"/>
                    <a:pt x="282" y="3080"/>
                    <a:pt x="282" y="3080"/>
                  </a:cubicBezTo>
                  <a:cubicBezTo>
                    <a:pt x="283" y="3080"/>
                    <a:pt x="283" y="3081"/>
                    <a:pt x="284" y="3081"/>
                  </a:cubicBezTo>
                  <a:cubicBezTo>
                    <a:pt x="283" y="3083"/>
                    <a:pt x="282" y="3084"/>
                    <a:pt x="281" y="3085"/>
                  </a:cubicBezTo>
                  <a:cubicBezTo>
                    <a:pt x="280" y="3087"/>
                    <a:pt x="279" y="3088"/>
                    <a:pt x="278" y="3089"/>
                  </a:cubicBezTo>
                  <a:cubicBezTo>
                    <a:pt x="273" y="3100"/>
                    <a:pt x="270" y="3111"/>
                    <a:pt x="270" y="3122"/>
                  </a:cubicBezTo>
                  <a:cubicBezTo>
                    <a:pt x="275" y="3122"/>
                    <a:pt x="275" y="3122"/>
                    <a:pt x="275" y="3122"/>
                  </a:cubicBezTo>
                  <a:cubicBezTo>
                    <a:pt x="279" y="3122"/>
                    <a:pt x="279" y="3122"/>
                    <a:pt x="279" y="3122"/>
                  </a:cubicBezTo>
                  <a:cubicBezTo>
                    <a:pt x="284" y="3122"/>
                    <a:pt x="284" y="3122"/>
                    <a:pt x="284" y="3122"/>
                  </a:cubicBezTo>
                  <a:cubicBezTo>
                    <a:pt x="284" y="3116"/>
                    <a:pt x="286" y="3108"/>
                    <a:pt x="288" y="3102"/>
                  </a:cubicBezTo>
                  <a:cubicBezTo>
                    <a:pt x="289" y="3101"/>
                    <a:pt x="290" y="3099"/>
                    <a:pt x="291" y="3097"/>
                  </a:cubicBezTo>
                  <a:cubicBezTo>
                    <a:pt x="292" y="3096"/>
                    <a:pt x="293" y="3094"/>
                    <a:pt x="294" y="3093"/>
                  </a:cubicBezTo>
                  <a:cubicBezTo>
                    <a:pt x="295" y="3092"/>
                    <a:pt x="296" y="3089"/>
                    <a:pt x="297" y="3088"/>
                  </a:cubicBezTo>
                  <a:cubicBezTo>
                    <a:pt x="298" y="3087"/>
                    <a:pt x="299" y="3086"/>
                    <a:pt x="301" y="3084"/>
                  </a:cubicBezTo>
                  <a:cubicBezTo>
                    <a:pt x="302" y="3083"/>
                    <a:pt x="303" y="3082"/>
                    <a:pt x="304" y="3081"/>
                  </a:cubicBezTo>
                  <a:cubicBezTo>
                    <a:pt x="305" y="3081"/>
                    <a:pt x="305" y="3080"/>
                    <a:pt x="306" y="3080"/>
                  </a:cubicBezTo>
                  <a:cubicBezTo>
                    <a:pt x="585" y="2853"/>
                    <a:pt x="585" y="2853"/>
                    <a:pt x="585" y="2853"/>
                  </a:cubicBezTo>
                  <a:cubicBezTo>
                    <a:pt x="585" y="2853"/>
                    <a:pt x="585" y="2853"/>
                    <a:pt x="585" y="2853"/>
                  </a:cubicBezTo>
                  <a:cubicBezTo>
                    <a:pt x="585" y="2853"/>
                    <a:pt x="585" y="2853"/>
                    <a:pt x="585" y="2853"/>
                  </a:cubicBezTo>
                  <a:cubicBezTo>
                    <a:pt x="586" y="2853"/>
                    <a:pt x="587" y="2852"/>
                    <a:pt x="587" y="2852"/>
                  </a:cubicBezTo>
                  <a:cubicBezTo>
                    <a:pt x="588" y="2851"/>
                    <a:pt x="589" y="2849"/>
                    <a:pt x="591" y="2848"/>
                  </a:cubicBezTo>
                  <a:cubicBezTo>
                    <a:pt x="592" y="2847"/>
                    <a:pt x="593" y="2846"/>
                    <a:pt x="594" y="2844"/>
                  </a:cubicBezTo>
                  <a:cubicBezTo>
                    <a:pt x="595" y="2843"/>
                    <a:pt x="596" y="2841"/>
                    <a:pt x="597" y="2840"/>
                  </a:cubicBezTo>
                  <a:cubicBezTo>
                    <a:pt x="598" y="2839"/>
                    <a:pt x="599" y="2837"/>
                    <a:pt x="600" y="2836"/>
                  </a:cubicBezTo>
                  <a:cubicBezTo>
                    <a:pt x="601" y="2834"/>
                    <a:pt x="602" y="2833"/>
                    <a:pt x="603" y="2831"/>
                  </a:cubicBezTo>
                  <a:cubicBezTo>
                    <a:pt x="607" y="2823"/>
                    <a:pt x="609" y="2815"/>
                    <a:pt x="609" y="2807"/>
                  </a:cubicBezTo>
                  <a:close/>
                  <a:moveTo>
                    <a:pt x="2992" y="263"/>
                  </a:moveTo>
                  <a:cubicBezTo>
                    <a:pt x="2993" y="262"/>
                    <a:pt x="2994" y="259"/>
                    <a:pt x="2995" y="257"/>
                  </a:cubicBezTo>
                  <a:cubicBezTo>
                    <a:pt x="2996" y="256"/>
                    <a:pt x="2997" y="254"/>
                    <a:pt x="2998" y="253"/>
                  </a:cubicBezTo>
                  <a:cubicBezTo>
                    <a:pt x="2998" y="253"/>
                    <a:pt x="2998" y="253"/>
                    <a:pt x="2998" y="253"/>
                  </a:cubicBezTo>
                  <a:cubicBezTo>
                    <a:pt x="2999" y="255"/>
                    <a:pt x="3000" y="256"/>
                    <a:pt x="3001" y="258"/>
                  </a:cubicBezTo>
                  <a:cubicBezTo>
                    <a:pt x="3002" y="260"/>
                    <a:pt x="3002" y="262"/>
                    <a:pt x="3003" y="264"/>
                  </a:cubicBezTo>
                  <a:cubicBezTo>
                    <a:pt x="3002" y="266"/>
                    <a:pt x="3001" y="267"/>
                    <a:pt x="3001" y="269"/>
                  </a:cubicBezTo>
                  <a:cubicBezTo>
                    <a:pt x="2999" y="273"/>
                    <a:pt x="2998" y="278"/>
                    <a:pt x="2998" y="282"/>
                  </a:cubicBezTo>
                  <a:cubicBezTo>
                    <a:pt x="2998" y="287"/>
                    <a:pt x="2997" y="292"/>
                    <a:pt x="2995" y="296"/>
                  </a:cubicBezTo>
                  <a:cubicBezTo>
                    <a:pt x="2995" y="298"/>
                    <a:pt x="2994" y="300"/>
                    <a:pt x="2992" y="302"/>
                  </a:cubicBezTo>
                  <a:cubicBezTo>
                    <a:pt x="2992" y="302"/>
                    <a:pt x="2992" y="302"/>
                    <a:pt x="2992" y="302"/>
                  </a:cubicBezTo>
                  <a:cubicBezTo>
                    <a:pt x="2992" y="302"/>
                    <a:pt x="2992" y="302"/>
                    <a:pt x="2992" y="303"/>
                  </a:cubicBezTo>
                  <a:cubicBezTo>
                    <a:pt x="2990" y="296"/>
                    <a:pt x="2988" y="289"/>
                    <a:pt x="2988" y="283"/>
                  </a:cubicBezTo>
                  <a:cubicBezTo>
                    <a:pt x="2988" y="276"/>
                    <a:pt x="2990" y="269"/>
                    <a:pt x="2992" y="2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8" name="Freeform 145"/>
            <p:cNvSpPr>
              <a:spLocks/>
            </p:cNvSpPr>
            <p:nvPr/>
          </p:nvSpPr>
          <p:spPr bwMode="auto">
            <a:xfrm>
              <a:off x="3590925" y="3273425"/>
              <a:ext cx="1522413" cy="1616075"/>
            </a:xfrm>
            <a:custGeom>
              <a:avLst/>
              <a:gdLst>
                <a:gd name="T0" fmla="*/ 1196 w 2393"/>
                <a:gd name="T1" fmla="*/ 2215 h 2537"/>
                <a:gd name="T2" fmla="*/ 1189 w 2393"/>
                <a:gd name="T3" fmla="*/ 2201 h 2537"/>
                <a:gd name="T4" fmla="*/ 1493 w 2393"/>
                <a:gd name="T5" fmla="*/ 1946 h 2537"/>
                <a:gd name="T6" fmla="*/ 1496 w 2393"/>
                <a:gd name="T7" fmla="*/ 1907 h 2537"/>
                <a:gd name="T8" fmla="*/ 1486 w 2393"/>
                <a:gd name="T9" fmla="*/ 1906 h 2537"/>
                <a:gd name="T10" fmla="*/ 1508 w 2393"/>
                <a:gd name="T11" fmla="*/ 1863 h 2537"/>
                <a:gd name="T12" fmla="*/ 1811 w 2393"/>
                <a:gd name="T13" fmla="*/ 1590 h 2537"/>
                <a:gd name="T14" fmla="*/ 1786 w 2393"/>
                <a:gd name="T15" fmla="*/ 1590 h 2537"/>
                <a:gd name="T16" fmla="*/ 1808 w 2393"/>
                <a:gd name="T17" fmla="*/ 1548 h 2537"/>
                <a:gd name="T18" fmla="*/ 2111 w 2393"/>
                <a:gd name="T19" fmla="*/ 1275 h 2537"/>
                <a:gd name="T20" fmla="*/ 2086 w 2393"/>
                <a:gd name="T21" fmla="*/ 1275 h 2537"/>
                <a:gd name="T22" fmla="*/ 2380 w 2393"/>
                <a:gd name="T23" fmla="*/ 1132 h 2537"/>
                <a:gd name="T24" fmla="*/ 2309 w 2393"/>
                <a:gd name="T25" fmla="*/ 647 h 2537"/>
                <a:gd name="T26" fmla="*/ 2110 w 2393"/>
                <a:gd name="T27" fmla="*/ 50 h 2537"/>
                <a:gd name="T28" fmla="*/ 2096 w 2393"/>
                <a:gd name="T29" fmla="*/ 593 h 2537"/>
                <a:gd name="T30" fmla="*/ 1806 w 2393"/>
                <a:gd name="T31" fmla="*/ 370 h 2537"/>
                <a:gd name="T32" fmla="*/ 2080 w 2393"/>
                <a:gd name="T33" fmla="*/ 612 h 2537"/>
                <a:gd name="T34" fmla="*/ 1509 w 2393"/>
                <a:gd name="T35" fmla="*/ 681 h 2537"/>
                <a:gd name="T36" fmla="*/ 1780 w 2393"/>
                <a:gd name="T37" fmla="*/ 927 h 2537"/>
                <a:gd name="T38" fmla="*/ 1211 w 2393"/>
                <a:gd name="T39" fmla="*/ 991 h 2537"/>
                <a:gd name="T40" fmla="*/ 1486 w 2393"/>
                <a:gd name="T41" fmla="*/ 1234 h 2537"/>
                <a:gd name="T42" fmla="*/ 1192 w 2393"/>
                <a:gd name="T43" fmla="*/ 1535 h 2537"/>
                <a:gd name="T44" fmla="*/ 1185 w 2393"/>
                <a:gd name="T45" fmla="*/ 1549 h 2537"/>
                <a:gd name="T46" fmla="*/ 898 w 2393"/>
                <a:gd name="T47" fmla="*/ 1851 h 2537"/>
                <a:gd name="T48" fmla="*/ 603 w 2393"/>
                <a:gd name="T49" fmla="*/ 1636 h 2537"/>
                <a:gd name="T50" fmla="*/ 879 w 2393"/>
                <a:gd name="T51" fmla="*/ 1938 h 2537"/>
                <a:gd name="T52" fmla="*/ 304 w 2393"/>
                <a:gd name="T53" fmla="*/ 1947 h 2537"/>
                <a:gd name="T54" fmla="*/ 581 w 2393"/>
                <a:gd name="T55" fmla="*/ 2185 h 2537"/>
                <a:gd name="T56" fmla="*/ 291 w 2393"/>
                <a:gd name="T57" fmla="*/ 2482 h 2537"/>
                <a:gd name="T58" fmla="*/ 281 w 2393"/>
                <a:gd name="T59" fmla="*/ 2500 h 2537"/>
                <a:gd name="T60" fmla="*/ 291 w 2393"/>
                <a:gd name="T61" fmla="*/ 2512 h 2537"/>
                <a:gd name="T62" fmla="*/ 594 w 2393"/>
                <a:gd name="T63" fmla="*/ 2259 h 2537"/>
                <a:gd name="T64" fmla="*/ 591 w 2393"/>
                <a:gd name="T65" fmla="*/ 2235 h 2537"/>
                <a:gd name="T66" fmla="*/ 601 w 2393"/>
                <a:gd name="T67" fmla="*/ 2184 h 2537"/>
                <a:gd name="T68" fmla="*/ 904 w 2393"/>
                <a:gd name="T69" fmla="*/ 1930 h 2537"/>
                <a:gd name="T70" fmla="*/ 886 w 2393"/>
                <a:gd name="T71" fmla="*/ 1916 h 2537"/>
                <a:gd name="T72" fmla="*/ 1186 w 2393"/>
                <a:gd name="T73" fmla="*/ 1636 h 2537"/>
                <a:gd name="T74" fmla="*/ 1201 w 2393"/>
                <a:gd name="T75" fmla="*/ 1571 h 2537"/>
                <a:gd name="T76" fmla="*/ 1192 w 2393"/>
                <a:gd name="T77" fmla="*/ 1565 h 2537"/>
                <a:gd name="T78" fmla="*/ 1496 w 2393"/>
                <a:gd name="T79" fmla="*/ 1312 h 2537"/>
                <a:gd name="T80" fmla="*/ 1496 w 2393"/>
                <a:gd name="T81" fmla="*/ 1276 h 2537"/>
                <a:gd name="T82" fmla="*/ 1493 w 2393"/>
                <a:gd name="T83" fmla="*/ 1249 h 2537"/>
                <a:gd name="T84" fmla="*/ 1793 w 2393"/>
                <a:gd name="T85" fmla="*/ 1001 h 2537"/>
                <a:gd name="T86" fmla="*/ 1796 w 2393"/>
                <a:gd name="T87" fmla="*/ 960 h 2537"/>
                <a:gd name="T88" fmla="*/ 1799 w 2393"/>
                <a:gd name="T89" fmla="*/ 926 h 2537"/>
                <a:gd name="T90" fmla="*/ 2102 w 2393"/>
                <a:gd name="T91" fmla="*/ 674 h 2537"/>
                <a:gd name="T92" fmla="*/ 2091 w 2393"/>
                <a:gd name="T93" fmla="*/ 664 h 2537"/>
                <a:gd name="T94" fmla="*/ 2108 w 2393"/>
                <a:gd name="T95" fmla="*/ 602 h 2537"/>
                <a:gd name="T96" fmla="*/ 2110 w 2393"/>
                <a:gd name="T97" fmla="*/ 681 h 2537"/>
                <a:gd name="T98" fmla="*/ 2099 w 2393"/>
                <a:gd name="T99" fmla="*/ 1220 h 2537"/>
                <a:gd name="T100" fmla="*/ 1805 w 2393"/>
                <a:gd name="T101" fmla="*/ 1006 h 2537"/>
                <a:gd name="T102" fmla="*/ 2080 w 2393"/>
                <a:gd name="T103" fmla="*/ 1307 h 2537"/>
                <a:gd name="T104" fmla="*/ 1506 w 2393"/>
                <a:gd name="T105" fmla="*/ 1317 h 2537"/>
                <a:gd name="T106" fmla="*/ 1780 w 2393"/>
                <a:gd name="T107" fmla="*/ 1558 h 2537"/>
                <a:gd name="T108" fmla="*/ 1211 w 2393"/>
                <a:gd name="T109" fmla="*/ 1624 h 2537"/>
                <a:gd name="T110" fmla="*/ 1483 w 2393"/>
                <a:gd name="T111" fmla="*/ 1864 h 2537"/>
                <a:gd name="T112" fmla="*/ 1480 w 2393"/>
                <a:gd name="T113" fmla="*/ 1874 h 2537"/>
                <a:gd name="T114" fmla="*/ 908 w 2393"/>
                <a:gd name="T115" fmla="*/ 1943 h 2537"/>
                <a:gd name="T116" fmla="*/ 1179 w 2393"/>
                <a:gd name="T117" fmla="*/ 2189 h 2537"/>
                <a:gd name="T118" fmla="*/ 607 w 2393"/>
                <a:gd name="T119" fmla="*/ 2259 h 2537"/>
                <a:gd name="T120" fmla="*/ 879 w 2393"/>
                <a:gd name="T121" fmla="*/ 2504 h 2537"/>
                <a:gd name="T122" fmla="*/ 902 w 2393"/>
                <a:gd name="T123" fmla="*/ 2499 h 2537"/>
                <a:gd name="T124" fmla="*/ 1201 w 2393"/>
                <a:gd name="T125" fmla="*/ 2251 h 2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93" h="2537">
                  <a:moveTo>
                    <a:pt x="1209" y="2234"/>
                  </a:moveTo>
                  <a:cubicBezTo>
                    <a:pt x="1210" y="2230"/>
                    <a:pt x="1210" y="2226"/>
                    <a:pt x="1210" y="2222"/>
                  </a:cubicBezTo>
                  <a:cubicBezTo>
                    <a:pt x="1210" y="2213"/>
                    <a:pt x="1208" y="2205"/>
                    <a:pt x="1204" y="2198"/>
                  </a:cubicBezTo>
                  <a:cubicBezTo>
                    <a:pt x="1203" y="2199"/>
                    <a:pt x="1201" y="2201"/>
                    <a:pt x="1201" y="2202"/>
                  </a:cubicBezTo>
                  <a:cubicBezTo>
                    <a:pt x="1200" y="2203"/>
                    <a:pt x="1199" y="2204"/>
                    <a:pt x="1199" y="2205"/>
                  </a:cubicBezTo>
                  <a:cubicBezTo>
                    <a:pt x="1199" y="2206"/>
                    <a:pt x="1198" y="2207"/>
                    <a:pt x="1198" y="2208"/>
                  </a:cubicBezTo>
                  <a:cubicBezTo>
                    <a:pt x="1198" y="2208"/>
                    <a:pt x="1198" y="2208"/>
                    <a:pt x="1198" y="2208"/>
                  </a:cubicBezTo>
                  <a:cubicBezTo>
                    <a:pt x="1198" y="2208"/>
                    <a:pt x="1198" y="2208"/>
                    <a:pt x="1198" y="2208"/>
                  </a:cubicBezTo>
                  <a:cubicBezTo>
                    <a:pt x="1197" y="2210"/>
                    <a:pt x="1196" y="2212"/>
                    <a:pt x="1196" y="2215"/>
                  </a:cubicBezTo>
                  <a:cubicBezTo>
                    <a:pt x="1196" y="2217"/>
                    <a:pt x="1195" y="2219"/>
                    <a:pt x="1195" y="2221"/>
                  </a:cubicBezTo>
                  <a:cubicBezTo>
                    <a:pt x="1195" y="2223"/>
                    <a:pt x="1195" y="2226"/>
                    <a:pt x="1194" y="2228"/>
                  </a:cubicBezTo>
                  <a:cubicBezTo>
                    <a:pt x="1194" y="2231"/>
                    <a:pt x="1193" y="2233"/>
                    <a:pt x="1192" y="2235"/>
                  </a:cubicBezTo>
                  <a:cubicBezTo>
                    <a:pt x="1192" y="2236"/>
                    <a:pt x="1192" y="2237"/>
                    <a:pt x="1191" y="2238"/>
                  </a:cubicBezTo>
                  <a:cubicBezTo>
                    <a:pt x="1191" y="2239"/>
                    <a:pt x="1190" y="2241"/>
                    <a:pt x="1189" y="2242"/>
                  </a:cubicBezTo>
                  <a:cubicBezTo>
                    <a:pt x="1187" y="2235"/>
                    <a:pt x="1185" y="2228"/>
                    <a:pt x="1185" y="2222"/>
                  </a:cubicBezTo>
                  <a:cubicBezTo>
                    <a:pt x="1185" y="2215"/>
                    <a:pt x="1187" y="2208"/>
                    <a:pt x="1189" y="2202"/>
                  </a:cubicBezTo>
                  <a:cubicBezTo>
                    <a:pt x="1189" y="2202"/>
                    <a:pt x="1189" y="2202"/>
                    <a:pt x="1189" y="2202"/>
                  </a:cubicBezTo>
                  <a:cubicBezTo>
                    <a:pt x="1189" y="2202"/>
                    <a:pt x="1189" y="2201"/>
                    <a:pt x="1189" y="2201"/>
                  </a:cubicBezTo>
                  <a:cubicBezTo>
                    <a:pt x="1190" y="2200"/>
                    <a:pt x="1191" y="2198"/>
                    <a:pt x="1192" y="2196"/>
                  </a:cubicBezTo>
                  <a:cubicBezTo>
                    <a:pt x="1193" y="2195"/>
                    <a:pt x="1194" y="2193"/>
                    <a:pt x="1195" y="2192"/>
                  </a:cubicBezTo>
                  <a:cubicBezTo>
                    <a:pt x="1196" y="2191"/>
                    <a:pt x="1197" y="2189"/>
                    <a:pt x="1198" y="2188"/>
                  </a:cubicBezTo>
                  <a:cubicBezTo>
                    <a:pt x="1199" y="2187"/>
                    <a:pt x="1200" y="2185"/>
                    <a:pt x="1202" y="2183"/>
                  </a:cubicBezTo>
                  <a:cubicBezTo>
                    <a:pt x="1203" y="2182"/>
                    <a:pt x="1204" y="2181"/>
                    <a:pt x="1205" y="2180"/>
                  </a:cubicBezTo>
                  <a:cubicBezTo>
                    <a:pt x="1206" y="2180"/>
                    <a:pt x="1206" y="2179"/>
                    <a:pt x="1207" y="2179"/>
                  </a:cubicBezTo>
                  <a:cubicBezTo>
                    <a:pt x="1207" y="2179"/>
                    <a:pt x="1207" y="2179"/>
                    <a:pt x="1487" y="1952"/>
                  </a:cubicBezTo>
                  <a:cubicBezTo>
                    <a:pt x="1488" y="1952"/>
                    <a:pt x="1488" y="1951"/>
                    <a:pt x="1489" y="1951"/>
                  </a:cubicBezTo>
                  <a:cubicBezTo>
                    <a:pt x="1490" y="1950"/>
                    <a:pt x="1491" y="1948"/>
                    <a:pt x="1493" y="1946"/>
                  </a:cubicBezTo>
                  <a:cubicBezTo>
                    <a:pt x="1494" y="1945"/>
                    <a:pt x="1495" y="1944"/>
                    <a:pt x="1496" y="1943"/>
                  </a:cubicBezTo>
                  <a:cubicBezTo>
                    <a:pt x="1497" y="1942"/>
                    <a:pt x="1497" y="1940"/>
                    <a:pt x="1498" y="1939"/>
                  </a:cubicBezTo>
                  <a:cubicBezTo>
                    <a:pt x="1499" y="1938"/>
                    <a:pt x="1500" y="1936"/>
                    <a:pt x="1501" y="1935"/>
                  </a:cubicBezTo>
                  <a:cubicBezTo>
                    <a:pt x="1502" y="1933"/>
                    <a:pt x="1503" y="1932"/>
                    <a:pt x="1504" y="1930"/>
                  </a:cubicBezTo>
                  <a:cubicBezTo>
                    <a:pt x="1508" y="1923"/>
                    <a:pt x="1510" y="1915"/>
                    <a:pt x="1510" y="1907"/>
                  </a:cubicBezTo>
                  <a:cubicBezTo>
                    <a:pt x="1510" y="1899"/>
                    <a:pt x="1508" y="1890"/>
                    <a:pt x="1504" y="1883"/>
                  </a:cubicBezTo>
                  <a:cubicBezTo>
                    <a:pt x="1503" y="1884"/>
                    <a:pt x="1501" y="1886"/>
                    <a:pt x="1501" y="1887"/>
                  </a:cubicBezTo>
                  <a:cubicBezTo>
                    <a:pt x="1499" y="1889"/>
                    <a:pt x="1498" y="1891"/>
                    <a:pt x="1498" y="1893"/>
                  </a:cubicBezTo>
                  <a:cubicBezTo>
                    <a:pt x="1497" y="1897"/>
                    <a:pt x="1496" y="1903"/>
                    <a:pt x="1496" y="1907"/>
                  </a:cubicBezTo>
                  <a:cubicBezTo>
                    <a:pt x="1496" y="1906"/>
                    <a:pt x="1496" y="1906"/>
                    <a:pt x="1496" y="1906"/>
                  </a:cubicBezTo>
                  <a:cubicBezTo>
                    <a:pt x="1496" y="1908"/>
                    <a:pt x="1495" y="1909"/>
                    <a:pt x="1495" y="1911"/>
                  </a:cubicBezTo>
                  <a:cubicBezTo>
                    <a:pt x="1495" y="1912"/>
                    <a:pt x="1495" y="1912"/>
                    <a:pt x="1495" y="1913"/>
                  </a:cubicBezTo>
                  <a:cubicBezTo>
                    <a:pt x="1495" y="1913"/>
                    <a:pt x="1495" y="1914"/>
                    <a:pt x="1495" y="1914"/>
                  </a:cubicBezTo>
                  <a:cubicBezTo>
                    <a:pt x="1494" y="1916"/>
                    <a:pt x="1494" y="1918"/>
                    <a:pt x="1493" y="1920"/>
                  </a:cubicBezTo>
                  <a:cubicBezTo>
                    <a:pt x="1493" y="1922"/>
                    <a:pt x="1492" y="1924"/>
                    <a:pt x="1490" y="1926"/>
                  </a:cubicBezTo>
                  <a:cubicBezTo>
                    <a:pt x="1490" y="1926"/>
                    <a:pt x="1490" y="1926"/>
                    <a:pt x="1490" y="1926"/>
                  </a:cubicBezTo>
                  <a:cubicBezTo>
                    <a:pt x="1490" y="1926"/>
                    <a:pt x="1490" y="1926"/>
                    <a:pt x="1490" y="1926"/>
                  </a:cubicBezTo>
                  <a:cubicBezTo>
                    <a:pt x="1488" y="1920"/>
                    <a:pt x="1486" y="1913"/>
                    <a:pt x="1486" y="1906"/>
                  </a:cubicBezTo>
                  <a:cubicBezTo>
                    <a:pt x="1486" y="1900"/>
                    <a:pt x="1488" y="1893"/>
                    <a:pt x="1490" y="1886"/>
                  </a:cubicBezTo>
                  <a:cubicBezTo>
                    <a:pt x="1490" y="1886"/>
                    <a:pt x="1490" y="1886"/>
                    <a:pt x="1490" y="1886"/>
                  </a:cubicBezTo>
                  <a:cubicBezTo>
                    <a:pt x="1490" y="1886"/>
                    <a:pt x="1490" y="1886"/>
                    <a:pt x="1490" y="1886"/>
                  </a:cubicBezTo>
                  <a:cubicBezTo>
                    <a:pt x="1491" y="1885"/>
                    <a:pt x="1492" y="1882"/>
                    <a:pt x="1493" y="1880"/>
                  </a:cubicBezTo>
                  <a:cubicBezTo>
                    <a:pt x="1494" y="1879"/>
                    <a:pt x="1495" y="1877"/>
                    <a:pt x="1496" y="1876"/>
                  </a:cubicBezTo>
                  <a:cubicBezTo>
                    <a:pt x="1497" y="1875"/>
                    <a:pt x="1498" y="1873"/>
                    <a:pt x="1499" y="1872"/>
                  </a:cubicBezTo>
                  <a:cubicBezTo>
                    <a:pt x="1500" y="1871"/>
                    <a:pt x="1501" y="1870"/>
                    <a:pt x="1503" y="1868"/>
                  </a:cubicBezTo>
                  <a:cubicBezTo>
                    <a:pt x="1504" y="1867"/>
                    <a:pt x="1505" y="1866"/>
                    <a:pt x="1506" y="1864"/>
                  </a:cubicBezTo>
                  <a:cubicBezTo>
                    <a:pt x="1507" y="1864"/>
                    <a:pt x="1507" y="1863"/>
                    <a:pt x="1508" y="1863"/>
                  </a:cubicBezTo>
                  <a:cubicBezTo>
                    <a:pt x="1787" y="1636"/>
                    <a:pt x="1787" y="1636"/>
                    <a:pt x="1787" y="1636"/>
                  </a:cubicBezTo>
                  <a:cubicBezTo>
                    <a:pt x="1788" y="1636"/>
                    <a:pt x="1788" y="1635"/>
                    <a:pt x="1789" y="1635"/>
                  </a:cubicBezTo>
                  <a:cubicBezTo>
                    <a:pt x="1789" y="1635"/>
                    <a:pt x="1790" y="1634"/>
                    <a:pt x="1791" y="1633"/>
                  </a:cubicBezTo>
                  <a:cubicBezTo>
                    <a:pt x="1791" y="1632"/>
                    <a:pt x="1792" y="1632"/>
                    <a:pt x="1793" y="1631"/>
                  </a:cubicBezTo>
                  <a:cubicBezTo>
                    <a:pt x="1794" y="1630"/>
                    <a:pt x="1795" y="1629"/>
                    <a:pt x="1796" y="1628"/>
                  </a:cubicBezTo>
                  <a:cubicBezTo>
                    <a:pt x="1797" y="1627"/>
                    <a:pt x="1798" y="1625"/>
                    <a:pt x="1799" y="1624"/>
                  </a:cubicBezTo>
                  <a:cubicBezTo>
                    <a:pt x="1800" y="1623"/>
                    <a:pt x="1801" y="1621"/>
                    <a:pt x="1802" y="1620"/>
                  </a:cubicBezTo>
                  <a:cubicBezTo>
                    <a:pt x="1803" y="1618"/>
                    <a:pt x="1804" y="1617"/>
                    <a:pt x="1805" y="1614"/>
                  </a:cubicBezTo>
                  <a:cubicBezTo>
                    <a:pt x="1809" y="1607"/>
                    <a:pt x="1811" y="1599"/>
                    <a:pt x="1811" y="1590"/>
                  </a:cubicBezTo>
                  <a:cubicBezTo>
                    <a:pt x="1811" y="1582"/>
                    <a:pt x="1809" y="1573"/>
                    <a:pt x="1805" y="1566"/>
                  </a:cubicBezTo>
                  <a:cubicBezTo>
                    <a:pt x="1804" y="1567"/>
                    <a:pt x="1802" y="1569"/>
                    <a:pt x="1802" y="1570"/>
                  </a:cubicBezTo>
                  <a:cubicBezTo>
                    <a:pt x="1800" y="1572"/>
                    <a:pt x="1799" y="1574"/>
                    <a:pt x="1799" y="1576"/>
                  </a:cubicBezTo>
                  <a:cubicBezTo>
                    <a:pt x="1797" y="1581"/>
                    <a:pt x="1796" y="1586"/>
                    <a:pt x="1796" y="1590"/>
                  </a:cubicBezTo>
                  <a:cubicBezTo>
                    <a:pt x="1796" y="1594"/>
                    <a:pt x="1795" y="1600"/>
                    <a:pt x="1793" y="1604"/>
                  </a:cubicBezTo>
                  <a:cubicBezTo>
                    <a:pt x="1793" y="1606"/>
                    <a:pt x="1792" y="1608"/>
                    <a:pt x="1790" y="1610"/>
                  </a:cubicBezTo>
                  <a:cubicBezTo>
                    <a:pt x="1790" y="1610"/>
                    <a:pt x="1790" y="1610"/>
                    <a:pt x="1790" y="1610"/>
                  </a:cubicBezTo>
                  <a:cubicBezTo>
                    <a:pt x="1790" y="1610"/>
                    <a:pt x="1790" y="1610"/>
                    <a:pt x="1790" y="1610"/>
                  </a:cubicBezTo>
                  <a:cubicBezTo>
                    <a:pt x="1788" y="1604"/>
                    <a:pt x="1786" y="1597"/>
                    <a:pt x="1786" y="1590"/>
                  </a:cubicBezTo>
                  <a:cubicBezTo>
                    <a:pt x="1786" y="1584"/>
                    <a:pt x="1788" y="1577"/>
                    <a:pt x="1790" y="1570"/>
                  </a:cubicBezTo>
                  <a:cubicBezTo>
                    <a:pt x="1791" y="1569"/>
                    <a:pt x="1792" y="1567"/>
                    <a:pt x="1793" y="1565"/>
                  </a:cubicBezTo>
                  <a:cubicBezTo>
                    <a:pt x="1794" y="1564"/>
                    <a:pt x="1795" y="1562"/>
                    <a:pt x="1796" y="1561"/>
                  </a:cubicBezTo>
                  <a:cubicBezTo>
                    <a:pt x="1797" y="1560"/>
                    <a:pt x="1798" y="1558"/>
                    <a:pt x="1799" y="1557"/>
                  </a:cubicBezTo>
                  <a:cubicBezTo>
                    <a:pt x="1800" y="1556"/>
                    <a:pt x="1801" y="1554"/>
                    <a:pt x="1803" y="1552"/>
                  </a:cubicBezTo>
                  <a:cubicBezTo>
                    <a:pt x="1804" y="1551"/>
                    <a:pt x="1805" y="1550"/>
                    <a:pt x="1806" y="1549"/>
                  </a:cubicBezTo>
                  <a:cubicBezTo>
                    <a:pt x="1806" y="1549"/>
                    <a:pt x="1806" y="1549"/>
                    <a:pt x="1806" y="1549"/>
                  </a:cubicBezTo>
                  <a:cubicBezTo>
                    <a:pt x="1806" y="1549"/>
                    <a:pt x="1806" y="1549"/>
                    <a:pt x="1806" y="1549"/>
                  </a:cubicBezTo>
                  <a:cubicBezTo>
                    <a:pt x="1807" y="1549"/>
                    <a:pt x="1807" y="1548"/>
                    <a:pt x="1808" y="1548"/>
                  </a:cubicBezTo>
                  <a:cubicBezTo>
                    <a:pt x="1816" y="1541"/>
                    <a:pt x="1824" y="1535"/>
                    <a:pt x="1832" y="1529"/>
                  </a:cubicBezTo>
                  <a:cubicBezTo>
                    <a:pt x="1862" y="1504"/>
                    <a:pt x="1931" y="1448"/>
                    <a:pt x="2087" y="1321"/>
                  </a:cubicBezTo>
                  <a:cubicBezTo>
                    <a:pt x="2088" y="1321"/>
                    <a:pt x="2088" y="1320"/>
                    <a:pt x="2089" y="1320"/>
                  </a:cubicBezTo>
                  <a:cubicBezTo>
                    <a:pt x="2090" y="1319"/>
                    <a:pt x="2091" y="1317"/>
                    <a:pt x="2093" y="1316"/>
                  </a:cubicBezTo>
                  <a:cubicBezTo>
                    <a:pt x="2094" y="1315"/>
                    <a:pt x="2095" y="1314"/>
                    <a:pt x="2096" y="1313"/>
                  </a:cubicBezTo>
                  <a:cubicBezTo>
                    <a:pt x="2097" y="1312"/>
                    <a:pt x="2098" y="1309"/>
                    <a:pt x="2099" y="1308"/>
                  </a:cubicBezTo>
                  <a:cubicBezTo>
                    <a:pt x="2100" y="1307"/>
                    <a:pt x="2101" y="1305"/>
                    <a:pt x="2102" y="1304"/>
                  </a:cubicBezTo>
                  <a:cubicBezTo>
                    <a:pt x="2103" y="1302"/>
                    <a:pt x="2104" y="1301"/>
                    <a:pt x="2105" y="1299"/>
                  </a:cubicBezTo>
                  <a:cubicBezTo>
                    <a:pt x="2109" y="1292"/>
                    <a:pt x="2111" y="1283"/>
                    <a:pt x="2111" y="1275"/>
                  </a:cubicBezTo>
                  <a:cubicBezTo>
                    <a:pt x="2111" y="1266"/>
                    <a:pt x="2109" y="1258"/>
                    <a:pt x="2105" y="1251"/>
                  </a:cubicBezTo>
                  <a:cubicBezTo>
                    <a:pt x="2104" y="1252"/>
                    <a:pt x="2102" y="1254"/>
                    <a:pt x="2102" y="1255"/>
                  </a:cubicBezTo>
                  <a:cubicBezTo>
                    <a:pt x="2100" y="1257"/>
                    <a:pt x="2099" y="1259"/>
                    <a:pt x="2099" y="1261"/>
                  </a:cubicBezTo>
                  <a:cubicBezTo>
                    <a:pt x="2097" y="1265"/>
                    <a:pt x="2096" y="1270"/>
                    <a:pt x="2096" y="1275"/>
                  </a:cubicBezTo>
                  <a:cubicBezTo>
                    <a:pt x="2096" y="1279"/>
                    <a:pt x="2095" y="1284"/>
                    <a:pt x="2093" y="1288"/>
                  </a:cubicBezTo>
                  <a:cubicBezTo>
                    <a:pt x="2093" y="1290"/>
                    <a:pt x="2092" y="1293"/>
                    <a:pt x="2090" y="1295"/>
                  </a:cubicBezTo>
                  <a:cubicBezTo>
                    <a:pt x="2090" y="1295"/>
                    <a:pt x="2090" y="1294"/>
                    <a:pt x="2090" y="1294"/>
                  </a:cubicBezTo>
                  <a:cubicBezTo>
                    <a:pt x="2090" y="1295"/>
                    <a:pt x="2090" y="1295"/>
                    <a:pt x="2090" y="1295"/>
                  </a:cubicBezTo>
                  <a:cubicBezTo>
                    <a:pt x="2088" y="1288"/>
                    <a:pt x="2086" y="1281"/>
                    <a:pt x="2086" y="1275"/>
                  </a:cubicBezTo>
                  <a:cubicBezTo>
                    <a:pt x="2086" y="1268"/>
                    <a:pt x="2088" y="1261"/>
                    <a:pt x="2090" y="1255"/>
                  </a:cubicBezTo>
                  <a:cubicBezTo>
                    <a:pt x="2091" y="1254"/>
                    <a:pt x="2092" y="1252"/>
                    <a:pt x="2093" y="1250"/>
                  </a:cubicBezTo>
                  <a:cubicBezTo>
                    <a:pt x="2094" y="1249"/>
                    <a:pt x="2095" y="1246"/>
                    <a:pt x="2096" y="1245"/>
                  </a:cubicBezTo>
                  <a:cubicBezTo>
                    <a:pt x="2097" y="1244"/>
                    <a:pt x="2098" y="1242"/>
                    <a:pt x="2099" y="1241"/>
                  </a:cubicBezTo>
                  <a:cubicBezTo>
                    <a:pt x="2100" y="1240"/>
                    <a:pt x="2101" y="1239"/>
                    <a:pt x="2103" y="1237"/>
                  </a:cubicBezTo>
                  <a:cubicBezTo>
                    <a:pt x="2104" y="1236"/>
                    <a:pt x="2105" y="1235"/>
                    <a:pt x="2106" y="1234"/>
                  </a:cubicBezTo>
                  <a:cubicBezTo>
                    <a:pt x="2107" y="1234"/>
                    <a:pt x="2107" y="1233"/>
                    <a:pt x="2108" y="1233"/>
                  </a:cubicBezTo>
                  <a:cubicBezTo>
                    <a:pt x="2108" y="1233"/>
                    <a:pt x="2108" y="1233"/>
                    <a:pt x="2334" y="1049"/>
                  </a:cubicBezTo>
                  <a:cubicBezTo>
                    <a:pt x="2339" y="1076"/>
                    <a:pt x="2355" y="1103"/>
                    <a:pt x="2380" y="1132"/>
                  </a:cubicBezTo>
                  <a:cubicBezTo>
                    <a:pt x="2381" y="1133"/>
                    <a:pt x="2383" y="1135"/>
                    <a:pt x="2384" y="1137"/>
                  </a:cubicBezTo>
                  <a:cubicBezTo>
                    <a:pt x="2387" y="1135"/>
                    <a:pt x="2390" y="1134"/>
                    <a:pt x="2393" y="1133"/>
                  </a:cubicBezTo>
                  <a:cubicBezTo>
                    <a:pt x="2391" y="1131"/>
                    <a:pt x="2389" y="1128"/>
                    <a:pt x="2387" y="1125"/>
                  </a:cubicBezTo>
                  <a:cubicBezTo>
                    <a:pt x="2330" y="1060"/>
                    <a:pt x="2326" y="1004"/>
                    <a:pt x="2374" y="947"/>
                  </a:cubicBezTo>
                  <a:cubicBezTo>
                    <a:pt x="2375" y="945"/>
                    <a:pt x="2375" y="942"/>
                    <a:pt x="2374" y="941"/>
                  </a:cubicBezTo>
                  <a:cubicBezTo>
                    <a:pt x="2360" y="927"/>
                    <a:pt x="2350" y="919"/>
                    <a:pt x="2339" y="910"/>
                  </a:cubicBezTo>
                  <a:cubicBezTo>
                    <a:pt x="2334" y="906"/>
                    <a:pt x="2334" y="906"/>
                    <a:pt x="2334" y="906"/>
                  </a:cubicBezTo>
                  <a:cubicBezTo>
                    <a:pt x="2282" y="864"/>
                    <a:pt x="2268" y="810"/>
                    <a:pt x="2294" y="746"/>
                  </a:cubicBezTo>
                  <a:cubicBezTo>
                    <a:pt x="2315" y="697"/>
                    <a:pt x="2319" y="669"/>
                    <a:pt x="2309" y="647"/>
                  </a:cubicBezTo>
                  <a:cubicBezTo>
                    <a:pt x="2298" y="621"/>
                    <a:pt x="2267" y="606"/>
                    <a:pt x="2224" y="591"/>
                  </a:cubicBezTo>
                  <a:cubicBezTo>
                    <a:pt x="2173" y="572"/>
                    <a:pt x="2134" y="551"/>
                    <a:pt x="2103" y="527"/>
                  </a:cubicBezTo>
                  <a:cubicBezTo>
                    <a:pt x="2039" y="474"/>
                    <a:pt x="2030" y="409"/>
                    <a:pt x="2078" y="339"/>
                  </a:cubicBezTo>
                  <a:cubicBezTo>
                    <a:pt x="2150" y="232"/>
                    <a:pt x="2227" y="120"/>
                    <a:pt x="2306" y="7"/>
                  </a:cubicBezTo>
                  <a:cubicBezTo>
                    <a:pt x="2303" y="5"/>
                    <a:pt x="2301" y="3"/>
                    <a:pt x="2299" y="0"/>
                  </a:cubicBezTo>
                  <a:cubicBezTo>
                    <a:pt x="2269" y="42"/>
                    <a:pt x="2240" y="84"/>
                    <a:pt x="2212" y="126"/>
                  </a:cubicBezTo>
                  <a:cubicBezTo>
                    <a:pt x="2115" y="47"/>
                    <a:pt x="2114" y="47"/>
                    <a:pt x="2114" y="47"/>
                  </a:cubicBezTo>
                  <a:cubicBezTo>
                    <a:pt x="2114" y="47"/>
                    <a:pt x="2113" y="46"/>
                    <a:pt x="2113" y="46"/>
                  </a:cubicBezTo>
                  <a:cubicBezTo>
                    <a:pt x="2112" y="47"/>
                    <a:pt x="2111" y="48"/>
                    <a:pt x="2110" y="50"/>
                  </a:cubicBezTo>
                  <a:cubicBezTo>
                    <a:pt x="2109" y="51"/>
                    <a:pt x="2108" y="52"/>
                    <a:pt x="2107" y="54"/>
                  </a:cubicBezTo>
                  <a:cubicBezTo>
                    <a:pt x="2106" y="55"/>
                    <a:pt x="2105" y="56"/>
                    <a:pt x="2104" y="58"/>
                  </a:cubicBezTo>
                  <a:cubicBezTo>
                    <a:pt x="2105" y="58"/>
                    <a:pt x="2105" y="59"/>
                    <a:pt x="2106" y="59"/>
                  </a:cubicBezTo>
                  <a:cubicBezTo>
                    <a:pt x="2106" y="59"/>
                    <a:pt x="2106" y="60"/>
                    <a:pt x="2203" y="138"/>
                  </a:cubicBezTo>
                  <a:cubicBezTo>
                    <a:pt x="2157" y="205"/>
                    <a:pt x="2113" y="270"/>
                    <a:pt x="2070" y="333"/>
                  </a:cubicBezTo>
                  <a:cubicBezTo>
                    <a:pt x="2019" y="408"/>
                    <a:pt x="2029" y="477"/>
                    <a:pt x="2097" y="535"/>
                  </a:cubicBezTo>
                  <a:cubicBezTo>
                    <a:pt x="2108" y="544"/>
                    <a:pt x="2121" y="552"/>
                    <a:pt x="2135" y="560"/>
                  </a:cubicBezTo>
                  <a:cubicBezTo>
                    <a:pt x="2100" y="589"/>
                    <a:pt x="2099" y="590"/>
                    <a:pt x="2099" y="590"/>
                  </a:cubicBezTo>
                  <a:cubicBezTo>
                    <a:pt x="2098" y="591"/>
                    <a:pt x="2097" y="592"/>
                    <a:pt x="2096" y="593"/>
                  </a:cubicBezTo>
                  <a:cubicBezTo>
                    <a:pt x="2095" y="592"/>
                    <a:pt x="2094" y="591"/>
                    <a:pt x="2093" y="590"/>
                  </a:cubicBezTo>
                  <a:cubicBezTo>
                    <a:pt x="1814" y="362"/>
                    <a:pt x="1814" y="362"/>
                    <a:pt x="1814" y="362"/>
                  </a:cubicBezTo>
                  <a:cubicBezTo>
                    <a:pt x="1813" y="362"/>
                    <a:pt x="1812" y="361"/>
                    <a:pt x="1812" y="361"/>
                  </a:cubicBezTo>
                  <a:cubicBezTo>
                    <a:pt x="1812" y="362"/>
                    <a:pt x="1811" y="362"/>
                    <a:pt x="1811" y="363"/>
                  </a:cubicBezTo>
                  <a:cubicBezTo>
                    <a:pt x="1810" y="363"/>
                    <a:pt x="1810" y="364"/>
                    <a:pt x="1809" y="365"/>
                  </a:cubicBezTo>
                  <a:cubicBezTo>
                    <a:pt x="1809" y="365"/>
                    <a:pt x="1809" y="365"/>
                    <a:pt x="1809" y="366"/>
                  </a:cubicBezTo>
                  <a:cubicBezTo>
                    <a:pt x="1808" y="366"/>
                    <a:pt x="1808" y="366"/>
                    <a:pt x="1808" y="367"/>
                  </a:cubicBezTo>
                  <a:cubicBezTo>
                    <a:pt x="1807" y="368"/>
                    <a:pt x="1807" y="368"/>
                    <a:pt x="1806" y="369"/>
                  </a:cubicBezTo>
                  <a:cubicBezTo>
                    <a:pt x="1806" y="370"/>
                    <a:pt x="1806" y="370"/>
                    <a:pt x="1806" y="370"/>
                  </a:cubicBezTo>
                  <a:cubicBezTo>
                    <a:pt x="1805" y="370"/>
                    <a:pt x="1805" y="371"/>
                    <a:pt x="1805" y="371"/>
                  </a:cubicBezTo>
                  <a:cubicBezTo>
                    <a:pt x="1804" y="372"/>
                    <a:pt x="1804" y="373"/>
                    <a:pt x="1803" y="374"/>
                  </a:cubicBezTo>
                  <a:cubicBezTo>
                    <a:pt x="1804" y="374"/>
                    <a:pt x="1804" y="375"/>
                    <a:pt x="1805" y="375"/>
                  </a:cubicBezTo>
                  <a:cubicBezTo>
                    <a:pt x="1805" y="375"/>
                    <a:pt x="1805" y="375"/>
                    <a:pt x="2085" y="602"/>
                  </a:cubicBezTo>
                  <a:cubicBezTo>
                    <a:pt x="2086" y="602"/>
                    <a:pt x="2086" y="603"/>
                    <a:pt x="2087" y="603"/>
                  </a:cubicBezTo>
                  <a:cubicBezTo>
                    <a:pt x="2086" y="605"/>
                    <a:pt x="2085" y="606"/>
                    <a:pt x="2084" y="607"/>
                  </a:cubicBezTo>
                  <a:cubicBezTo>
                    <a:pt x="2083" y="609"/>
                    <a:pt x="2082" y="610"/>
                    <a:pt x="2081" y="611"/>
                  </a:cubicBezTo>
                  <a:cubicBezTo>
                    <a:pt x="2081" y="611"/>
                    <a:pt x="2081" y="611"/>
                    <a:pt x="2081" y="611"/>
                  </a:cubicBezTo>
                  <a:cubicBezTo>
                    <a:pt x="2081" y="611"/>
                    <a:pt x="2080" y="612"/>
                    <a:pt x="2080" y="612"/>
                  </a:cubicBezTo>
                  <a:cubicBezTo>
                    <a:pt x="2075" y="622"/>
                    <a:pt x="2072" y="633"/>
                    <a:pt x="2072" y="644"/>
                  </a:cubicBezTo>
                  <a:cubicBezTo>
                    <a:pt x="2072" y="656"/>
                    <a:pt x="2075" y="666"/>
                    <a:pt x="2080" y="677"/>
                  </a:cubicBezTo>
                  <a:cubicBezTo>
                    <a:pt x="2080" y="677"/>
                    <a:pt x="2079" y="678"/>
                    <a:pt x="2078" y="678"/>
                  </a:cubicBezTo>
                  <a:cubicBezTo>
                    <a:pt x="1799" y="905"/>
                    <a:pt x="1799" y="905"/>
                    <a:pt x="1799" y="905"/>
                  </a:cubicBezTo>
                  <a:cubicBezTo>
                    <a:pt x="1798" y="906"/>
                    <a:pt x="1797" y="907"/>
                    <a:pt x="1796" y="908"/>
                  </a:cubicBezTo>
                  <a:cubicBezTo>
                    <a:pt x="1795" y="907"/>
                    <a:pt x="1794" y="906"/>
                    <a:pt x="1793" y="905"/>
                  </a:cubicBezTo>
                  <a:cubicBezTo>
                    <a:pt x="1514" y="678"/>
                    <a:pt x="1514" y="678"/>
                    <a:pt x="1514" y="678"/>
                  </a:cubicBezTo>
                  <a:cubicBezTo>
                    <a:pt x="1513" y="678"/>
                    <a:pt x="1512" y="677"/>
                    <a:pt x="1512" y="677"/>
                  </a:cubicBezTo>
                  <a:cubicBezTo>
                    <a:pt x="1511" y="678"/>
                    <a:pt x="1510" y="679"/>
                    <a:pt x="1509" y="681"/>
                  </a:cubicBezTo>
                  <a:cubicBezTo>
                    <a:pt x="1508" y="682"/>
                    <a:pt x="1507" y="683"/>
                    <a:pt x="1506" y="685"/>
                  </a:cubicBezTo>
                  <a:cubicBezTo>
                    <a:pt x="1505" y="686"/>
                    <a:pt x="1504" y="687"/>
                    <a:pt x="1503" y="689"/>
                  </a:cubicBezTo>
                  <a:cubicBezTo>
                    <a:pt x="1503" y="689"/>
                    <a:pt x="1504" y="690"/>
                    <a:pt x="1505" y="690"/>
                  </a:cubicBezTo>
                  <a:cubicBezTo>
                    <a:pt x="1505" y="690"/>
                    <a:pt x="1505" y="690"/>
                    <a:pt x="1784" y="917"/>
                  </a:cubicBezTo>
                  <a:cubicBezTo>
                    <a:pt x="1785" y="917"/>
                    <a:pt x="1785" y="918"/>
                    <a:pt x="1786" y="918"/>
                  </a:cubicBezTo>
                  <a:cubicBezTo>
                    <a:pt x="1786" y="918"/>
                    <a:pt x="1786" y="919"/>
                    <a:pt x="1786" y="919"/>
                  </a:cubicBezTo>
                  <a:cubicBezTo>
                    <a:pt x="1786" y="919"/>
                    <a:pt x="1786" y="919"/>
                    <a:pt x="1786" y="919"/>
                  </a:cubicBezTo>
                  <a:cubicBezTo>
                    <a:pt x="1785" y="921"/>
                    <a:pt x="1784" y="922"/>
                    <a:pt x="1783" y="923"/>
                  </a:cubicBezTo>
                  <a:cubicBezTo>
                    <a:pt x="1782" y="925"/>
                    <a:pt x="1781" y="926"/>
                    <a:pt x="1780" y="927"/>
                  </a:cubicBezTo>
                  <a:cubicBezTo>
                    <a:pt x="1775" y="938"/>
                    <a:pt x="1772" y="948"/>
                    <a:pt x="1772" y="960"/>
                  </a:cubicBezTo>
                  <a:cubicBezTo>
                    <a:pt x="1772" y="972"/>
                    <a:pt x="1775" y="982"/>
                    <a:pt x="1780" y="993"/>
                  </a:cubicBezTo>
                  <a:cubicBezTo>
                    <a:pt x="1780" y="993"/>
                    <a:pt x="1779" y="994"/>
                    <a:pt x="1778" y="994"/>
                  </a:cubicBezTo>
                  <a:cubicBezTo>
                    <a:pt x="1499" y="1221"/>
                    <a:pt x="1499" y="1221"/>
                    <a:pt x="1499" y="1221"/>
                  </a:cubicBezTo>
                  <a:cubicBezTo>
                    <a:pt x="1498" y="1222"/>
                    <a:pt x="1497" y="1223"/>
                    <a:pt x="1496" y="1224"/>
                  </a:cubicBezTo>
                  <a:cubicBezTo>
                    <a:pt x="1496" y="1223"/>
                    <a:pt x="1496" y="1223"/>
                    <a:pt x="1496" y="1223"/>
                  </a:cubicBezTo>
                  <a:cubicBezTo>
                    <a:pt x="1495" y="1222"/>
                    <a:pt x="1494" y="1221"/>
                    <a:pt x="1493" y="1220"/>
                  </a:cubicBezTo>
                  <a:cubicBezTo>
                    <a:pt x="1213" y="992"/>
                    <a:pt x="1213" y="992"/>
                    <a:pt x="1213" y="992"/>
                  </a:cubicBezTo>
                  <a:cubicBezTo>
                    <a:pt x="1212" y="992"/>
                    <a:pt x="1211" y="992"/>
                    <a:pt x="1211" y="991"/>
                  </a:cubicBezTo>
                  <a:cubicBezTo>
                    <a:pt x="1211" y="992"/>
                    <a:pt x="1211" y="992"/>
                    <a:pt x="1211" y="992"/>
                  </a:cubicBezTo>
                  <a:cubicBezTo>
                    <a:pt x="1210" y="993"/>
                    <a:pt x="1209" y="994"/>
                    <a:pt x="1208" y="996"/>
                  </a:cubicBezTo>
                  <a:cubicBezTo>
                    <a:pt x="1207" y="997"/>
                    <a:pt x="1206" y="998"/>
                    <a:pt x="1205" y="1000"/>
                  </a:cubicBezTo>
                  <a:cubicBezTo>
                    <a:pt x="1204" y="1001"/>
                    <a:pt x="1203" y="1002"/>
                    <a:pt x="1202" y="1004"/>
                  </a:cubicBezTo>
                  <a:cubicBezTo>
                    <a:pt x="1203" y="1004"/>
                    <a:pt x="1203" y="1005"/>
                    <a:pt x="1204" y="1005"/>
                  </a:cubicBezTo>
                  <a:cubicBezTo>
                    <a:pt x="1484" y="1232"/>
                    <a:pt x="1484" y="1232"/>
                    <a:pt x="1484" y="1232"/>
                  </a:cubicBezTo>
                  <a:cubicBezTo>
                    <a:pt x="1485" y="1232"/>
                    <a:pt x="1485" y="1233"/>
                    <a:pt x="1486" y="1233"/>
                  </a:cubicBezTo>
                  <a:cubicBezTo>
                    <a:pt x="1485" y="1233"/>
                    <a:pt x="1485" y="1234"/>
                    <a:pt x="1485" y="1234"/>
                  </a:cubicBezTo>
                  <a:cubicBezTo>
                    <a:pt x="1485" y="1234"/>
                    <a:pt x="1485" y="1234"/>
                    <a:pt x="1486" y="1234"/>
                  </a:cubicBezTo>
                  <a:cubicBezTo>
                    <a:pt x="1485" y="1236"/>
                    <a:pt x="1484" y="1237"/>
                    <a:pt x="1483" y="1238"/>
                  </a:cubicBezTo>
                  <a:cubicBezTo>
                    <a:pt x="1482" y="1240"/>
                    <a:pt x="1481" y="1241"/>
                    <a:pt x="1480" y="1242"/>
                  </a:cubicBezTo>
                  <a:cubicBezTo>
                    <a:pt x="1479" y="1242"/>
                    <a:pt x="1479" y="1242"/>
                    <a:pt x="1479" y="1242"/>
                  </a:cubicBezTo>
                  <a:cubicBezTo>
                    <a:pt x="1475" y="1252"/>
                    <a:pt x="1472" y="1263"/>
                    <a:pt x="1472" y="1274"/>
                  </a:cubicBezTo>
                  <a:cubicBezTo>
                    <a:pt x="1472" y="1286"/>
                    <a:pt x="1475" y="1297"/>
                    <a:pt x="1480" y="1307"/>
                  </a:cubicBezTo>
                  <a:cubicBezTo>
                    <a:pt x="1480" y="1307"/>
                    <a:pt x="1479" y="1308"/>
                    <a:pt x="1478" y="1308"/>
                  </a:cubicBezTo>
                  <a:cubicBezTo>
                    <a:pt x="1198" y="1535"/>
                    <a:pt x="1198" y="1535"/>
                    <a:pt x="1198" y="1535"/>
                  </a:cubicBezTo>
                  <a:cubicBezTo>
                    <a:pt x="1197" y="1536"/>
                    <a:pt x="1196" y="1537"/>
                    <a:pt x="1195" y="1539"/>
                  </a:cubicBezTo>
                  <a:cubicBezTo>
                    <a:pt x="1194" y="1537"/>
                    <a:pt x="1193" y="1536"/>
                    <a:pt x="1192" y="1535"/>
                  </a:cubicBezTo>
                  <a:cubicBezTo>
                    <a:pt x="913" y="1308"/>
                    <a:pt x="913" y="1308"/>
                    <a:pt x="913" y="1308"/>
                  </a:cubicBezTo>
                  <a:cubicBezTo>
                    <a:pt x="912" y="1308"/>
                    <a:pt x="911" y="1307"/>
                    <a:pt x="911" y="1307"/>
                  </a:cubicBezTo>
                  <a:cubicBezTo>
                    <a:pt x="911" y="1307"/>
                    <a:pt x="911" y="1307"/>
                    <a:pt x="911" y="1307"/>
                  </a:cubicBezTo>
                  <a:cubicBezTo>
                    <a:pt x="910" y="1308"/>
                    <a:pt x="909" y="1309"/>
                    <a:pt x="908" y="1311"/>
                  </a:cubicBezTo>
                  <a:cubicBezTo>
                    <a:pt x="907" y="1313"/>
                    <a:pt x="906" y="1314"/>
                    <a:pt x="905" y="1316"/>
                  </a:cubicBezTo>
                  <a:cubicBezTo>
                    <a:pt x="904" y="1317"/>
                    <a:pt x="903" y="1318"/>
                    <a:pt x="902" y="1320"/>
                  </a:cubicBezTo>
                  <a:cubicBezTo>
                    <a:pt x="903" y="1320"/>
                    <a:pt x="903" y="1321"/>
                    <a:pt x="904" y="1321"/>
                  </a:cubicBezTo>
                  <a:cubicBezTo>
                    <a:pt x="1183" y="1548"/>
                    <a:pt x="1183" y="1548"/>
                    <a:pt x="1183" y="1548"/>
                  </a:cubicBezTo>
                  <a:cubicBezTo>
                    <a:pt x="1184" y="1548"/>
                    <a:pt x="1184" y="1549"/>
                    <a:pt x="1185" y="1549"/>
                  </a:cubicBezTo>
                  <a:cubicBezTo>
                    <a:pt x="1185" y="1549"/>
                    <a:pt x="1185" y="1549"/>
                    <a:pt x="1185" y="1549"/>
                  </a:cubicBezTo>
                  <a:cubicBezTo>
                    <a:pt x="1185" y="1549"/>
                    <a:pt x="1185" y="1549"/>
                    <a:pt x="1185" y="1549"/>
                  </a:cubicBezTo>
                  <a:cubicBezTo>
                    <a:pt x="1184" y="1551"/>
                    <a:pt x="1183" y="1552"/>
                    <a:pt x="1182" y="1553"/>
                  </a:cubicBezTo>
                  <a:cubicBezTo>
                    <a:pt x="1181" y="1556"/>
                    <a:pt x="1180" y="1557"/>
                    <a:pt x="1179" y="1558"/>
                  </a:cubicBezTo>
                  <a:cubicBezTo>
                    <a:pt x="1179" y="1558"/>
                    <a:pt x="1179" y="1558"/>
                    <a:pt x="1179" y="1558"/>
                  </a:cubicBezTo>
                  <a:cubicBezTo>
                    <a:pt x="1174" y="1568"/>
                    <a:pt x="1171" y="1579"/>
                    <a:pt x="1171" y="1590"/>
                  </a:cubicBezTo>
                  <a:cubicBezTo>
                    <a:pt x="1171" y="1602"/>
                    <a:pt x="1174" y="1612"/>
                    <a:pt x="1179" y="1623"/>
                  </a:cubicBezTo>
                  <a:cubicBezTo>
                    <a:pt x="1179" y="1623"/>
                    <a:pt x="1178" y="1624"/>
                    <a:pt x="1177" y="1624"/>
                  </a:cubicBezTo>
                  <a:cubicBezTo>
                    <a:pt x="898" y="1851"/>
                    <a:pt x="898" y="1851"/>
                    <a:pt x="898" y="1851"/>
                  </a:cubicBezTo>
                  <a:cubicBezTo>
                    <a:pt x="897" y="1852"/>
                    <a:pt x="896" y="1853"/>
                    <a:pt x="895" y="1854"/>
                  </a:cubicBezTo>
                  <a:cubicBezTo>
                    <a:pt x="894" y="1853"/>
                    <a:pt x="893" y="1852"/>
                    <a:pt x="892" y="1851"/>
                  </a:cubicBezTo>
                  <a:cubicBezTo>
                    <a:pt x="612" y="1624"/>
                    <a:pt x="612" y="1624"/>
                    <a:pt x="612" y="1624"/>
                  </a:cubicBezTo>
                  <a:cubicBezTo>
                    <a:pt x="611" y="1624"/>
                    <a:pt x="610" y="1623"/>
                    <a:pt x="610" y="1623"/>
                  </a:cubicBezTo>
                  <a:cubicBezTo>
                    <a:pt x="610" y="1623"/>
                    <a:pt x="610" y="1623"/>
                    <a:pt x="610" y="1623"/>
                  </a:cubicBezTo>
                  <a:cubicBezTo>
                    <a:pt x="609" y="1624"/>
                    <a:pt x="608" y="1625"/>
                    <a:pt x="607" y="1627"/>
                  </a:cubicBezTo>
                  <a:cubicBezTo>
                    <a:pt x="606" y="1628"/>
                    <a:pt x="605" y="1629"/>
                    <a:pt x="604" y="1631"/>
                  </a:cubicBezTo>
                  <a:cubicBezTo>
                    <a:pt x="603" y="1632"/>
                    <a:pt x="602" y="1633"/>
                    <a:pt x="601" y="1635"/>
                  </a:cubicBezTo>
                  <a:cubicBezTo>
                    <a:pt x="602" y="1636"/>
                    <a:pt x="602" y="1636"/>
                    <a:pt x="603" y="1636"/>
                  </a:cubicBezTo>
                  <a:cubicBezTo>
                    <a:pt x="883" y="1864"/>
                    <a:pt x="883" y="1864"/>
                    <a:pt x="883" y="1864"/>
                  </a:cubicBezTo>
                  <a:cubicBezTo>
                    <a:pt x="884" y="1864"/>
                    <a:pt x="884" y="1865"/>
                    <a:pt x="885" y="1865"/>
                  </a:cubicBezTo>
                  <a:cubicBezTo>
                    <a:pt x="885" y="1865"/>
                    <a:pt x="885" y="1865"/>
                    <a:pt x="885" y="1865"/>
                  </a:cubicBezTo>
                  <a:cubicBezTo>
                    <a:pt x="885" y="1865"/>
                    <a:pt x="885" y="1865"/>
                    <a:pt x="885" y="1865"/>
                  </a:cubicBezTo>
                  <a:cubicBezTo>
                    <a:pt x="884" y="1867"/>
                    <a:pt x="883" y="1868"/>
                    <a:pt x="882" y="1869"/>
                  </a:cubicBezTo>
                  <a:cubicBezTo>
                    <a:pt x="881" y="1871"/>
                    <a:pt x="880" y="1872"/>
                    <a:pt x="879" y="1873"/>
                  </a:cubicBezTo>
                  <a:cubicBezTo>
                    <a:pt x="879" y="1873"/>
                    <a:pt x="879" y="1873"/>
                    <a:pt x="879" y="1873"/>
                  </a:cubicBezTo>
                  <a:cubicBezTo>
                    <a:pt x="874" y="1884"/>
                    <a:pt x="871" y="1894"/>
                    <a:pt x="871" y="1906"/>
                  </a:cubicBezTo>
                  <a:cubicBezTo>
                    <a:pt x="871" y="1917"/>
                    <a:pt x="874" y="1928"/>
                    <a:pt x="879" y="1938"/>
                  </a:cubicBezTo>
                  <a:cubicBezTo>
                    <a:pt x="879" y="1938"/>
                    <a:pt x="878" y="1939"/>
                    <a:pt x="877" y="1939"/>
                  </a:cubicBezTo>
                  <a:cubicBezTo>
                    <a:pt x="597" y="2167"/>
                    <a:pt x="597" y="2167"/>
                    <a:pt x="597" y="2167"/>
                  </a:cubicBezTo>
                  <a:cubicBezTo>
                    <a:pt x="596" y="2168"/>
                    <a:pt x="595" y="2169"/>
                    <a:pt x="594" y="2170"/>
                  </a:cubicBezTo>
                  <a:cubicBezTo>
                    <a:pt x="593" y="2169"/>
                    <a:pt x="592" y="2168"/>
                    <a:pt x="591" y="2167"/>
                  </a:cubicBezTo>
                  <a:cubicBezTo>
                    <a:pt x="312" y="1939"/>
                    <a:pt x="312" y="1939"/>
                    <a:pt x="312" y="1939"/>
                  </a:cubicBezTo>
                  <a:cubicBezTo>
                    <a:pt x="311" y="1939"/>
                    <a:pt x="310" y="1939"/>
                    <a:pt x="310" y="1938"/>
                  </a:cubicBezTo>
                  <a:cubicBezTo>
                    <a:pt x="310" y="1938"/>
                    <a:pt x="310" y="1938"/>
                    <a:pt x="310" y="1938"/>
                  </a:cubicBezTo>
                  <a:cubicBezTo>
                    <a:pt x="309" y="1940"/>
                    <a:pt x="308" y="1941"/>
                    <a:pt x="307" y="1943"/>
                  </a:cubicBezTo>
                  <a:cubicBezTo>
                    <a:pt x="306" y="1944"/>
                    <a:pt x="305" y="1945"/>
                    <a:pt x="304" y="1947"/>
                  </a:cubicBezTo>
                  <a:cubicBezTo>
                    <a:pt x="303" y="1948"/>
                    <a:pt x="302" y="1949"/>
                    <a:pt x="301" y="1951"/>
                  </a:cubicBezTo>
                  <a:cubicBezTo>
                    <a:pt x="302" y="1951"/>
                    <a:pt x="302" y="1952"/>
                    <a:pt x="303" y="1952"/>
                  </a:cubicBezTo>
                  <a:cubicBezTo>
                    <a:pt x="348" y="1989"/>
                    <a:pt x="386" y="2020"/>
                    <a:pt x="418" y="2046"/>
                  </a:cubicBezTo>
                  <a:cubicBezTo>
                    <a:pt x="458" y="2078"/>
                    <a:pt x="511" y="2121"/>
                    <a:pt x="582" y="2179"/>
                  </a:cubicBezTo>
                  <a:cubicBezTo>
                    <a:pt x="582" y="2179"/>
                    <a:pt x="582" y="2179"/>
                    <a:pt x="582" y="2179"/>
                  </a:cubicBezTo>
                  <a:cubicBezTo>
                    <a:pt x="583" y="2180"/>
                    <a:pt x="583" y="2180"/>
                    <a:pt x="584" y="2180"/>
                  </a:cubicBezTo>
                  <a:cubicBezTo>
                    <a:pt x="584" y="2180"/>
                    <a:pt x="584" y="2180"/>
                    <a:pt x="584" y="2180"/>
                  </a:cubicBezTo>
                  <a:cubicBezTo>
                    <a:pt x="584" y="2180"/>
                    <a:pt x="584" y="2180"/>
                    <a:pt x="584" y="2180"/>
                  </a:cubicBezTo>
                  <a:cubicBezTo>
                    <a:pt x="583" y="2183"/>
                    <a:pt x="582" y="2184"/>
                    <a:pt x="581" y="2185"/>
                  </a:cubicBezTo>
                  <a:cubicBezTo>
                    <a:pt x="580" y="2187"/>
                    <a:pt x="579" y="2188"/>
                    <a:pt x="578" y="2189"/>
                  </a:cubicBezTo>
                  <a:cubicBezTo>
                    <a:pt x="578" y="2189"/>
                    <a:pt x="578" y="2189"/>
                    <a:pt x="578" y="2189"/>
                  </a:cubicBezTo>
                  <a:cubicBezTo>
                    <a:pt x="578" y="2189"/>
                    <a:pt x="578" y="2189"/>
                    <a:pt x="578" y="2189"/>
                  </a:cubicBezTo>
                  <a:cubicBezTo>
                    <a:pt x="573" y="2199"/>
                    <a:pt x="570" y="2210"/>
                    <a:pt x="570" y="2221"/>
                  </a:cubicBezTo>
                  <a:cubicBezTo>
                    <a:pt x="570" y="2233"/>
                    <a:pt x="573" y="2244"/>
                    <a:pt x="578" y="2254"/>
                  </a:cubicBezTo>
                  <a:cubicBezTo>
                    <a:pt x="578" y="2254"/>
                    <a:pt x="577" y="2255"/>
                    <a:pt x="576" y="2255"/>
                  </a:cubicBezTo>
                  <a:cubicBezTo>
                    <a:pt x="297" y="2482"/>
                    <a:pt x="297" y="2482"/>
                    <a:pt x="297" y="2482"/>
                  </a:cubicBezTo>
                  <a:cubicBezTo>
                    <a:pt x="296" y="2483"/>
                    <a:pt x="295" y="2484"/>
                    <a:pt x="294" y="2486"/>
                  </a:cubicBezTo>
                  <a:cubicBezTo>
                    <a:pt x="293" y="2484"/>
                    <a:pt x="292" y="2483"/>
                    <a:pt x="291" y="2482"/>
                  </a:cubicBezTo>
                  <a:cubicBezTo>
                    <a:pt x="11" y="2255"/>
                    <a:pt x="11" y="2255"/>
                    <a:pt x="11" y="2255"/>
                  </a:cubicBezTo>
                  <a:cubicBezTo>
                    <a:pt x="10" y="2255"/>
                    <a:pt x="10" y="2254"/>
                    <a:pt x="9" y="2254"/>
                  </a:cubicBezTo>
                  <a:cubicBezTo>
                    <a:pt x="8" y="2255"/>
                    <a:pt x="7" y="2256"/>
                    <a:pt x="6" y="2258"/>
                  </a:cubicBezTo>
                  <a:cubicBezTo>
                    <a:pt x="5" y="2259"/>
                    <a:pt x="4" y="2260"/>
                    <a:pt x="3" y="2263"/>
                  </a:cubicBezTo>
                  <a:cubicBezTo>
                    <a:pt x="2" y="2264"/>
                    <a:pt x="1" y="2265"/>
                    <a:pt x="0" y="2267"/>
                  </a:cubicBezTo>
                  <a:cubicBezTo>
                    <a:pt x="1" y="2267"/>
                    <a:pt x="1" y="2268"/>
                    <a:pt x="2" y="2268"/>
                  </a:cubicBezTo>
                  <a:cubicBezTo>
                    <a:pt x="2" y="2268"/>
                    <a:pt x="2" y="2268"/>
                    <a:pt x="282" y="2495"/>
                  </a:cubicBezTo>
                  <a:cubicBezTo>
                    <a:pt x="283" y="2495"/>
                    <a:pt x="283" y="2496"/>
                    <a:pt x="284" y="2496"/>
                  </a:cubicBezTo>
                  <a:cubicBezTo>
                    <a:pt x="283" y="2498"/>
                    <a:pt x="282" y="2499"/>
                    <a:pt x="281" y="2500"/>
                  </a:cubicBezTo>
                  <a:cubicBezTo>
                    <a:pt x="280" y="2502"/>
                    <a:pt x="279" y="2503"/>
                    <a:pt x="278" y="2504"/>
                  </a:cubicBezTo>
                  <a:cubicBezTo>
                    <a:pt x="278" y="2504"/>
                    <a:pt x="278" y="2504"/>
                    <a:pt x="278" y="2504"/>
                  </a:cubicBezTo>
                  <a:cubicBezTo>
                    <a:pt x="278" y="2504"/>
                    <a:pt x="278" y="2504"/>
                    <a:pt x="278" y="2504"/>
                  </a:cubicBezTo>
                  <a:cubicBezTo>
                    <a:pt x="273" y="2515"/>
                    <a:pt x="270" y="2526"/>
                    <a:pt x="270" y="2537"/>
                  </a:cubicBezTo>
                  <a:cubicBezTo>
                    <a:pt x="275" y="2537"/>
                    <a:pt x="275" y="2537"/>
                    <a:pt x="275" y="2537"/>
                  </a:cubicBezTo>
                  <a:cubicBezTo>
                    <a:pt x="279" y="2537"/>
                    <a:pt x="279" y="2537"/>
                    <a:pt x="279" y="2537"/>
                  </a:cubicBezTo>
                  <a:cubicBezTo>
                    <a:pt x="284" y="2537"/>
                    <a:pt x="284" y="2537"/>
                    <a:pt x="284" y="2537"/>
                  </a:cubicBezTo>
                  <a:cubicBezTo>
                    <a:pt x="284" y="2531"/>
                    <a:pt x="286" y="2523"/>
                    <a:pt x="288" y="2517"/>
                  </a:cubicBezTo>
                  <a:cubicBezTo>
                    <a:pt x="289" y="2516"/>
                    <a:pt x="290" y="2514"/>
                    <a:pt x="291" y="2512"/>
                  </a:cubicBezTo>
                  <a:cubicBezTo>
                    <a:pt x="292" y="2511"/>
                    <a:pt x="293" y="2509"/>
                    <a:pt x="294" y="2508"/>
                  </a:cubicBezTo>
                  <a:cubicBezTo>
                    <a:pt x="295" y="2507"/>
                    <a:pt x="296" y="2504"/>
                    <a:pt x="297" y="2503"/>
                  </a:cubicBezTo>
                  <a:cubicBezTo>
                    <a:pt x="298" y="2502"/>
                    <a:pt x="299" y="2501"/>
                    <a:pt x="301" y="2499"/>
                  </a:cubicBezTo>
                  <a:cubicBezTo>
                    <a:pt x="302" y="2498"/>
                    <a:pt x="303" y="2497"/>
                    <a:pt x="304" y="2496"/>
                  </a:cubicBezTo>
                  <a:cubicBezTo>
                    <a:pt x="305" y="2496"/>
                    <a:pt x="305" y="2495"/>
                    <a:pt x="306" y="2495"/>
                  </a:cubicBezTo>
                  <a:cubicBezTo>
                    <a:pt x="585" y="2268"/>
                    <a:pt x="585" y="2268"/>
                    <a:pt x="585" y="2268"/>
                  </a:cubicBezTo>
                  <a:cubicBezTo>
                    <a:pt x="586" y="2268"/>
                    <a:pt x="586" y="2267"/>
                    <a:pt x="587" y="2267"/>
                  </a:cubicBezTo>
                  <a:cubicBezTo>
                    <a:pt x="588" y="2266"/>
                    <a:pt x="589" y="2264"/>
                    <a:pt x="591" y="2262"/>
                  </a:cubicBezTo>
                  <a:cubicBezTo>
                    <a:pt x="592" y="2261"/>
                    <a:pt x="593" y="2260"/>
                    <a:pt x="594" y="2259"/>
                  </a:cubicBezTo>
                  <a:cubicBezTo>
                    <a:pt x="595" y="2258"/>
                    <a:pt x="596" y="2256"/>
                    <a:pt x="597" y="2255"/>
                  </a:cubicBezTo>
                  <a:cubicBezTo>
                    <a:pt x="598" y="2254"/>
                    <a:pt x="599" y="2252"/>
                    <a:pt x="600" y="2251"/>
                  </a:cubicBezTo>
                  <a:cubicBezTo>
                    <a:pt x="601" y="2249"/>
                    <a:pt x="602" y="2248"/>
                    <a:pt x="603" y="2246"/>
                  </a:cubicBezTo>
                  <a:cubicBezTo>
                    <a:pt x="607" y="2238"/>
                    <a:pt x="609" y="2230"/>
                    <a:pt x="609" y="2221"/>
                  </a:cubicBezTo>
                  <a:cubicBezTo>
                    <a:pt x="609" y="2213"/>
                    <a:pt x="607" y="2205"/>
                    <a:pt x="603" y="2198"/>
                  </a:cubicBezTo>
                  <a:cubicBezTo>
                    <a:pt x="602" y="2199"/>
                    <a:pt x="600" y="2201"/>
                    <a:pt x="600" y="2202"/>
                  </a:cubicBezTo>
                  <a:cubicBezTo>
                    <a:pt x="598" y="2204"/>
                    <a:pt x="597" y="2206"/>
                    <a:pt x="597" y="2208"/>
                  </a:cubicBezTo>
                  <a:cubicBezTo>
                    <a:pt x="595" y="2212"/>
                    <a:pt x="594" y="2218"/>
                    <a:pt x="594" y="2222"/>
                  </a:cubicBezTo>
                  <a:cubicBezTo>
                    <a:pt x="594" y="2226"/>
                    <a:pt x="593" y="2231"/>
                    <a:pt x="591" y="2235"/>
                  </a:cubicBezTo>
                  <a:cubicBezTo>
                    <a:pt x="591" y="2238"/>
                    <a:pt x="590" y="2240"/>
                    <a:pt x="588" y="2242"/>
                  </a:cubicBezTo>
                  <a:cubicBezTo>
                    <a:pt x="588" y="2242"/>
                    <a:pt x="588" y="2241"/>
                    <a:pt x="588" y="2241"/>
                  </a:cubicBezTo>
                  <a:cubicBezTo>
                    <a:pt x="588" y="2241"/>
                    <a:pt x="588" y="2241"/>
                    <a:pt x="588" y="2241"/>
                  </a:cubicBezTo>
                  <a:cubicBezTo>
                    <a:pt x="586" y="2235"/>
                    <a:pt x="584" y="2228"/>
                    <a:pt x="584" y="2221"/>
                  </a:cubicBezTo>
                  <a:cubicBezTo>
                    <a:pt x="584" y="2215"/>
                    <a:pt x="586" y="2208"/>
                    <a:pt x="588" y="2201"/>
                  </a:cubicBezTo>
                  <a:cubicBezTo>
                    <a:pt x="589" y="2200"/>
                    <a:pt x="590" y="2198"/>
                    <a:pt x="591" y="2196"/>
                  </a:cubicBezTo>
                  <a:cubicBezTo>
                    <a:pt x="592" y="2195"/>
                    <a:pt x="593" y="2193"/>
                    <a:pt x="594" y="2192"/>
                  </a:cubicBezTo>
                  <a:cubicBezTo>
                    <a:pt x="595" y="2191"/>
                    <a:pt x="596" y="2189"/>
                    <a:pt x="597" y="2188"/>
                  </a:cubicBezTo>
                  <a:cubicBezTo>
                    <a:pt x="598" y="2187"/>
                    <a:pt x="599" y="2186"/>
                    <a:pt x="601" y="2184"/>
                  </a:cubicBezTo>
                  <a:cubicBezTo>
                    <a:pt x="602" y="2182"/>
                    <a:pt x="603" y="2181"/>
                    <a:pt x="604" y="2180"/>
                  </a:cubicBezTo>
                  <a:cubicBezTo>
                    <a:pt x="605" y="2180"/>
                    <a:pt x="605" y="2179"/>
                    <a:pt x="606" y="2179"/>
                  </a:cubicBezTo>
                  <a:cubicBezTo>
                    <a:pt x="886" y="1952"/>
                    <a:pt x="886" y="1952"/>
                    <a:pt x="886" y="1952"/>
                  </a:cubicBezTo>
                  <a:cubicBezTo>
                    <a:pt x="887" y="1952"/>
                    <a:pt x="887" y="1951"/>
                    <a:pt x="888" y="1951"/>
                  </a:cubicBezTo>
                  <a:cubicBezTo>
                    <a:pt x="889" y="1950"/>
                    <a:pt x="890" y="1948"/>
                    <a:pt x="892" y="1947"/>
                  </a:cubicBezTo>
                  <a:cubicBezTo>
                    <a:pt x="893" y="1946"/>
                    <a:pt x="894" y="1945"/>
                    <a:pt x="895" y="1944"/>
                  </a:cubicBezTo>
                  <a:cubicBezTo>
                    <a:pt x="896" y="1943"/>
                    <a:pt x="897" y="1940"/>
                    <a:pt x="898" y="1939"/>
                  </a:cubicBezTo>
                  <a:cubicBezTo>
                    <a:pt x="899" y="1938"/>
                    <a:pt x="900" y="1936"/>
                    <a:pt x="901" y="1935"/>
                  </a:cubicBezTo>
                  <a:cubicBezTo>
                    <a:pt x="902" y="1933"/>
                    <a:pt x="903" y="1932"/>
                    <a:pt x="904" y="1930"/>
                  </a:cubicBezTo>
                  <a:cubicBezTo>
                    <a:pt x="908" y="1923"/>
                    <a:pt x="910" y="1914"/>
                    <a:pt x="910" y="1906"/>
                  </a:cubicBezTo>
                  <a:cubicBezTo>
                    <a:pt x="910" y="1902"/>
                    <a:pt x="909" y="1898"/>
                    <a:pt x="908" y="1894"/>
                  </a:cubicBezTo>
                  <a:cubicBezTo>
                    <a:pt x="907" y="1890"/>
                    <a:pt x="906" y="1886"/>
                    <a:pt x="904" y="1882"/>
                  </a:cubicBezTo>
                  <a:cubicBezTo>
                    <a:pt x="903" y="1883"/>
                    <a:pt x="901" y="1885"/>
                    <a:pt x="901" y="1886"/>
                  </a:cubicBezTo>
                  <a:cubicBezTo>
                    <a:pt x="899" y="1889"/>
                    <a:pt x="898" y="1891"/>
                    <a:pt x="898" y="1893"/>
                  </a:cubicBezTo>
                  <a:cubicBezTo>
                    <a:pt x="896" y="1897"/>
                    <a:pt x="895" y="1902"/>
                    <a:pt x="895" y="1906"/>
                  </a:cubicBezTo>
                  <a:cubicBezTo>
                    <a:pt x="895" y="1911"/>
                    <a:pt x="894" y="1916"/>
                    <a:pt x="892" y="1920"/>
                  </a:cubicBezTo>
                  <a:cubicBezTo>
                    <a:pt x="892" y="1922"/>
                    <a:pt x="891" y="1924"/>
                    <a:pt x="889" y="1926"/>
                  </a:cubicBezTo>
                  <a:cubicBezTo>
                    <a:pt x="888" y="1923"/>
                    <a:pt x="887" y="1920"/>
                    <a:pt x="886" y="1916"/>
                  </a:cubicBezTo>
                  <a:cubicBezTo>
                    <a:pt x="885" y="1913"/>
                    <a:pt x="885" y="1909"/>
                    <a:pt x="885" y="1906"/>
                  </a:cubicBezTo>
                  <a:cubicBezTo>
                    <a:pt x="885" y="1899"/>
                    <a:pt x="887" y="1892"/>
                    <a:pt x="889" y="1886"/>
                  </a:cubicBezTo>
                  <a:cubicBezTo>
                    <a:pt x="890" y="1885"/>
                    <a:pt x="891" y="1883"/>
                    <a:pt x="892" y="1881"/>
                  </a:cubicBezTo>
                  <a:cubicBezTo>
                    <a:pt x="893" y="1879"/>
                    <a:pt x="894" y="1877"/>
                    <a:pt x="895" y="1876"/>
                  </a:cubicBezTo>
                  <a:cubicBezTo>
                    <a:pt x="896" y="1875"/>
                    <a:pt x="897" y="1873"/>
                    <a:pt x="898" y="1872"/>
                  </a:cubicBezTo>
                  <a:cubicBezTo>
                    <a:pt x="899" y="1871"/>
                    <a:pt x="900" y="1870"/>
                    <a:pt x="902" y="1868"/>
                  </a:cubicBezTo>
                  <a:cubicBezTo>
                    <a:pt x="903" y="1867"/>
                    <a:pt x="904" y="1866"/>
                    <a:pt x="905" y="1865"/>
                  </a:cubicBezTo>
                  <a:cubicBezTo>
                    <a:pt x="906" y="1865"/>
                    <a:pt x="906" y="1864"/>
                    <a:pt x="907" y="1864"/>
                  </a:cubicBezTo>
                  <a:cubicBezTo>
                    <a:pt x="1186" y="1636"/>
                    <a:pt x="1186" y="1636"/>
                    <a:pt x="1186" y="1636"/>
                  </a:cubicBezTo>
                  <a:cubicBezTo>
                    <a:pt x="1187" y="1636"/>
                    <a:pt x="1187" y="1635"/>
                    <a:pt x="1188" y="1635"/>
                  </a:cubicBezTo>
                  <a:cubicBezTo>
                    <a:pt x="1189" y="1634"/>
                    <a:pt x="1190" y="1632"/>
                    <a:pt x="1192" y="1631"/>
                  </a:cubicBezTo>
                  <a:cubicBezTo>
                    <a:pt x="1193" y="1630"/>
                    <a:pt x="1194" y="1629"/>
                    <a:pt x="1195" y="1628"/>
                  </a:cubicBezTo>
                  <a:cubicBezTo>
                    <a:pt x="1196" y="1627"/>
                    <a:pt x="1197" y="1625"/>
                    <a:pt x="1198" y="1624"/>
                  </a:cubicBezTo>
                  <a:cubicBezTo>
                    <a:pt x="1199" y="1623"/>
                    <a:pt x="1200" y="1621"/>
                    <a:pt x="1201" y="1620"/>
                  </a:cubicBezTo>
                  <a:cubicBezTo>
                    <a:pt x="1202" y="1617"/>
                    <a:pt x="1203" y="1616"/>
                    <a:pt x="1204" y="1614"/>
                  </a:cubicBezTo>
                  <a:cubicBezTo>
                    <a:pt x="1208" y="1607"/>
                    <a:pt x="1210" y="1599"/>
                    <a:pt x="1210" y="1590"/>
                  </a:cubicBezTo>
                  <a:cubicBezTo>
                    <a:pt x="1210" y="1582"/>
                    <a:pt x="1208" y="1574"/>
                    <a:pt x="1204" y="1567"/>
                  </a:cubicBezTo>
                  <a:cubicBezTo>
                    <a:pt x="1203" y="1568"/>
                    <a:pt x="1201" y="1570"/>
                    <a:pt x="1201" y="1571"/>
                  </a:cubicBezTo>
                  <a:cubicBezTo>
                    <a:pt x="1199" y="1573"/>
                    <a:pt x="1198" y="1575"/>
                    <a:pt x="1198" y="1577"/>
                  </a:cubicBezTo>
                  <a:cubicBezTo>
                    <a:pt x="1196" y="1582"/>
                    <a:pt x="1195" y="1587"/>
                    <a:pt x="1195" y="1591"/>
                  </a:cubicBezTo>
                  <a:cubicBezTo>
                    <a:pt x="1195" y="1595"/>
                    <a:pt x="1194" y="1600"/>
                    <a:pt x="1192" y="1605"/>
                  </a:cubicBezTo>
                  <a:cubicBezTo>
                    <a:pt x="1192" y="1607"/>
                    <a:pt x="1191" y="1609"/>
                    <a:pt x="1189" y="1611"/>
                  </a:cubicBezTo>
                  <a:cubicBezTo>
                    <a:pt x="1187" y="1605"/>
                    <a:pt x="1185" y="1597"/>
                    <a:pt x="1185" y="1591"/>
                  </a:cubicBezTo>
                  <a:cubicBezTo>
                    <a:pt x="1185" y="1591"/>
                    <a:pt x="1185" y="1591"/>
                    <a:pt x="1185" y="1591"/>
                  </a:cubicBezTo>
                  <a:cubicBezTo>
                    <a:pt x="1185" y="1591"/>
                    <a:pt x="1185" y="1590"/>
                    <a:pt x="1185" y="1590"/>
                  </a:cubicBezTo>
                  <a:cubicBezTo>
                    <a:pt x="1185" y="1584"/>
                    <a:pt x="1187" y="1576"/>
                    <a:pt x="1189" y="1570"/>
                  </a:cubicBezTo>
                  <a:cubicBezTo>
                    <a:pt x="1190" y="1569"/>
                    <a:pt x="1191" y="1567"/>
                    <a:pt x="1192" y="1565"/>
                  </a:cubicBezTo>
                  <a:cubicBezTo>
                    <a:pt x="1193" y="1564"/>
                    <a:pt x="1194" y="1562"/>
                    <a:pt x="1195" y="1561"/>
                  </a:cubicBezTo>
                  <a:cubicBezTo>
                    <a:pt x="1196" y="1560"/>
                    <a:pt x="1197" y="1557"/>
                    <a:pt x="1198" y="1556"/>
                  </a:cubicBezTo>
                  <a:cubicBezTo>
                    <a:pt x="1199" y="1555"/>
                    <a:pt x="1200" y="1554"/>
                    <a:pt x="1202" y="1552"/>
                  </a:cubicBezTo>
                  <a:cubicBezTo>
                    <a:pt x="1203" y="1551"/>
                    <a:pt x="1204" y="1550"/>
                    <a:pt x="1205" y="1549"/>
                  </a:cubicBezTo>
                  <a:cubicBezTo>
                    <a:pt x="1206" y="1549"/>
                    <a:pt x="1206" y="1548"/>
                    <a:pt x="1207" y="1548"/>
                  </a:cubicBezTo>
                  <a:cubicBezTo>
                    <a:pt x="1487" y="1321"/>
                    <a:pt x="1487" y="1321"/>
                    <a:pt x="1487" y="1321"/>
                  </a:cubicBezTo>
                  <a:cubicBezTo>
                    <a:pt x="1488" y="1321"/>
                    <a:pt x="1488" y="1320"/>
                    <a:pt x="1489" y="1320"/>
                  </a:cubicBezTo>
                  <a:cubicBezTo>
                    <a:pt x="1490" y="1319"/>
                    <a:pt x="1491" y="1317"/>
                    <a:pt x="1493" y="1315"/>
                  </a:cubicBezTo>
                  <a:cubicBezTo>
                    <a:pt x="1494" y="1314"/>
                    <a:pt x="1495" y="1313"/>
                    <a:pt x="1496" y="1312"/>
                  </a:cubicBezTo>
                  <a:cubicBezTo>
                    <a:pt x="1496" y="1313"/>
                    <a:pt x="1496" y="1314"/>
                    <a:pt x="1496" y="1314"/>
                  </a:cubicBezTo>
                  <a:cubicBezTo>
                    <a:pt x="1497" y="1312"/>
                    <a:pt x="1497" y="1310"/>
                    <a:pt x="1498" y="1309"/>
                  </a:cubicBezTo>
                  <a:cubicBezTo>
                    <a:pt x="1499" y="1308"/>
                    <a:pt x="1500" y="1306"/>
                    <a:pt x="1501" y="1305"/>
                  </a:cubicBezTo>
                  <a:cubicBezTo>
                    <a:pt x="1502" y="1303"/>
                    <a:pt x="1503" y="1302"/>
                    <a:pt x="1504" y="1300"/>
                  </a:cubicBezTo>
                  <a:cubicBezTo>
                    <a:pt x="1508" y="1292"/>
                    <a:pt x="1510" y="1284"/>
                    <a:pt x="1510" y="1275"/>
                  </a:cubicBezTo>
                  <a:cubicBezTo>
                    <a:pt x="1510" y="1267"/>
                    <a:pt x="1508" y="1259"/>
                    <a:pt x="1504" y="1252"/>
                  </a:cubicBezTo>
                  <a:cubicBezTo>
                    <a:pt x="1503" y="1253"/>
                    <a:pt x="1502" y="1255"/>
                    <a:pt x="1502" y="1256"/>
                  </a:cubicBezTo>
                  <a:cubicBezTo>
                    <a:pt x="1500" y="1258"/>
                    <a:pt x="1499" y="1260"/>
                    <a:pt x="1499" y="1262"/>
                  </a:cubicBezTo>
                  <a:cubicBezTo>
                    <a:pt x="1497" y="1266"/>
                    <a:pt x="1496" y="1271"/>
                    <a:pt x="1496" y="1276"/>
                  </a:cubicBezTo>
                  <a:cubicBezTo>
                    <a:pt x="1496" y="1276"/>
                    <a:pt x="1496" y="1275"/>
                    <a:pt x="1496" y="1275"/>
                  </a:cubicBezTo>
                  <a:cubicBezTo>
                    <a:pt x="1496" y="1275"/>
                    <a:pt x="1496" y="1275"/>
                    <a:pt x="1496" y="1275"/>
                  </a:cubicBezTo>
                  <a:cubicBezTo>
                    <a:pt x="1496" y="1279"/>
                    <a:pt x="1495" y="1284"/>
                    <a:pt x="1493" y="1288"/>
                  </a:cubicBezTo>
                  <a:cubicBezTo>
                    <a:pt x="1493" y="1290"/>
                    <a:pt x="1492" y="1292"/>
                    <a:pt x="1490" y="1294"/>
                  </a:cubicBezTo>
                  <a:cubicBezTo>
                    <a:pt x="1490" y="1294"/>
                    <a:pt x="1490" y="1294"/>
                    <a:pt x="1490" y="1294"/>
                  </a:cubicBezTo>
                  <a:cubicBezTo>
                    <a:pt x="1490" y="1294"/>
                    <a:pt x="1490" y="1294"/>
                    <a:pt x="1490" y="1294"/>
                  </a:cubicBezTo>
                  <a:cubicBezTo>
                    <a:pt x="1488" y="1288"/>
                    <a:pt x="1486" y="1281"/>
                    <a:pt x="1486" y="1274"/>
                  </a:cubicBezTo>
                  <a:cubicBezTo>
                    <a:pt x="1486" y="1268"/>
                    <a:pt x="1488" y="1261"/>
                    <a:pt x="1490" y="1254"/>
                  </a:cubicBezTo>
                  <a:cubicBezTo>
                    <a:pt x="1491" y="1253"/>
                    <a:pt x="1492" y="1251"/>
                    <a:pt x="1493" y="1249"/>
                  </a:cubicBezTo>
                  <a:cubicBezTo>
                    <a:pt x="1494" y="1248"/>
                    <a:pt x="1495" y="1246"/>
                    <a:pt x="1496" y="1245"/>
                  </a:cubicBezTo>
                  <a:cubicBezTo>
                    <a:pt x="1496" y="1246"/>
                    <a:pt x="1496" y="1246"/>
                    <a:pt x="1496" y="1246"/>
                  </a:cubicBezTo>
                  <a:cubicBezTo>
                    <a:pt x="1497" y="1245"/>
                    <a:pt x="1498" y="1243"/>
                    <a:pt x="1499" y="1242"/>
                  </a:cubicBezTo>
                  <a:cubicBezTo>
                    <a:pt x="1500" y="1241"/>
                    <a:pt x="1501" y="1240"/>
                    <a:pt x="1503" y="1238"/>
                  </a:cubicBezTo>
                  <a:cubicBezTo>
                    <a:pt x="1504" y="1237"/>
                    <a:pt x="1505" y="1236"/>
                    <a:pt x="1506" y="1235"/>
                  </a:cubicBezTo>
                  <a:cubicBezTo>
                    <a:pt x="1507" y="1235"/>
                    <a:pt x="1507" y="1234"/>
                    <a:pt x="1508" y="1234"/>
                  </a:cubicBezTo>
                  <a:cubicBezTo>
                    <a:pt x="1787" y="1006"/>
                    <a:pt x="1787" y="1006"/>
                    <a:pt x="1787" y="1006"/>
                  </a:cubicBezTo>
                  <a:cubicBezTo>
                    <a:pt x="1788" y="1006"/>
                    <a:pt x="1788" y="1005"/>
                    <a:pt x="1789" y="1005"/>
                  </a:cubicBezTo>
                  <a:cubicBezTo>
                    <a:pt x="1790" y="1004"/>
                    <a:pt x="1791" y="1002"/>
                    <a:pt x="1793" y="1001"/>
                  </a:cubicBezTo>
                  <a:cubicBezTo>
                    <a:pt x="1794" y="1000"/>
                    <a:pt x="1795" y="999"/>
                    <a:pt x="1796" y="998"/>
                  </a:cubicBezTo>
                  <a:cubicBezTo>
                    <a:pt x="1797" y="997"/>
                    <a:pt x="1798" y="995"/>
                    <a:pt x="1799" y="994"/>
                  </a:cubicBezTo>
                  <a:cubicBezTo>
                    <a:pt x="1800" y="993"/>
                    <a:pt x="1801" y="991"/>
                    <a:pt x="1802" y="989"/>
                  </a:cubicBezTo>
                  <a:cubicBezTo>
                    <a:pt x="1803" y="987"/>
                    <a:pt x="1804" y="986"/>
                    <a:pt x="1805" y="984"/>
                  </a:cubicBezTo>
                  <a:cubicBezTo>
                    <a:pt x="1809" y="977"/>
                    <a:pt x="1811" y="968"/>
                    <a:pt x="1811" y="960"/>
                  </a:cubicBezTo>
                  <a:cubicBezTo>
                    <a:pt x="1811" y="952"/>
                    <a:pt x="1809" y="943"/>
                    <a:pt x="1805" y="936"/>
                  </a:cubicBezTo>
                  <a:cubicBezTo>
                    <a:pt x="1804" y="937"/>
                    <a:pt x="1802" y="939"/>
                    <a:pt x="1802" y="940"/>
                  </a:cubicBezTo>
                  <a:cubicBezTo>
                    <a:pt x="1800" y="942"/>
                    <a:pt x="1799" y="944"/>
                    <a:pt x="1799" y="946"/>
                  </a:cubicBezTo>
                  <a:cubicBezTo>
                    <a:pt x="1797" y="951"/>
                    <a:pt x="1796" y="956"/>
                    <a:pt x="1796" y="960"/>
                  </a:cubicBezTo>
                  <a:cubicBezTo>
                    <a:pt x="1796" y="964"/>
                    <a:pt x="1795" y="969"/>
                    <a:pt x="1793" y="974"/>
                  </a:cubicBezTo>
                  <a:cubicBezTo>
                    <a:pt x="1793" y="976"/>
                    <a:pt x="1792" y="978"/>
                    <a:pt x="1790" y="980"/>
                  </a:cubicBezTo>
                  <a:cubicBezTo>
                    <a:pt x="1790" y="980"/>
                    <a:pt x="1790" y="980"/>
                    <a:pt x="1790" y="980"/>
                  </a:cubicBezTo>
                  <a:cubicBezTo>
                    <a:pt x="1790" y="980"/>
                    <a:pt x="1790" y="980"/>
                    <a:pt x="1790" y="980"/>
                  </a:cubicBezTo>
                  <a:cubicBezTo>
                    <a:pt x="1788" y="974"/>
                    <a:pt x="1786" y="966"/>
                    <a:pt x="1786" y="960"/>
                  </a:cubicBezTo>
                  <a:cubicBezTo>
                    <a:pt x="1786" y="954"/>
                    <a:pt x="1788" y="946"/>
                    <a:pt x="1790" y="940"/>
                  </a:cubicBezTo>
                  <a:cubicBezTo>
                    <a:pt x="1791" y="939"/>
                    <a:pt x="1792" y="937"/>
                    <a:pt x="1793" y="935"/>
                  </a:cubicBezTo>
                  <a:cubicBezTo>
                    <a:pt x="1794" y="934"/>
                    <a:pt x="1795" y="932"/>
                    <a:pt x="1796" y="931"/>
                  </a:cubicBezTo>
                  <a:cubicBezTo>
                    <a:pt x="1797" y="930"/>
                    <a:pt x="1798" y="927"/>
                    <a:pt x="1799" y="926"/>
                  </a:cubicBezTo>
                  <a:cubicBezTo>
                    <a:pt x="1800" y="925"/>
                    <a:pt x="1801" y="924"/>
                    <a:pt x="1803" y="922"/>
                  </a:cubicBezTo>
                  <a:cubicBezTo>
                    <a:pt x="1804" y="921"/>
                    <a:pt x="1805" y="920"/>
                    <a:pt x="1806" y="919"/>
                  </a:cubicBezTo>
                  <a:cubicBezTo>
                    <a:pt x="1807" y="919"/>
                    <a:pt x="1807" y="918"/>
                    <a:pt x="1808" y="918"/>
                  </a:cubicBezTo>
                  <a:cubicBezTo>
                    <a:pt x="2087" y="691"/>
                    <a:pt x="2087" y="691"/>
                    <a:pt x="2087" y="691"/>
                  </a:cubicBezTo>
                  <a:cubicBezTo>
                    <a:pt x="2088" y="691"/>
                    <a:pt x="2088" y="690"/>
                    <a:pt x="2089" y="690"/>
                  </a:cubicBezTo>
                  <a:cubicBezTo>
                    <a:pt x="2090" y="689"/>
                    <a:pt x="2091" y="686"/>
                    <a:pt x="2093" y="685"/>
                  </a:cubicBezTo>
                  <a:cubicBezTo>
                    <a:pt x="2094" y="684"/>
                    <a:pt x="2095" y="683"/>
                    <a:pt x="2096" y="682"/>
                  </a:cubicBezTo>
                  <a:cubicBezTo>
                    <a:pt x="2097" y="681"/>
                    <a:pt x="2098" y="679"/>
                    <a:pt x="2099" y="678"/>
                  </a:cubicBezTo>
                  <a:cubicBezTo>
                    <a:pt x="2100" y="677"/>
                    <a:pt x="2101" y="675"/>
                    <a:pt x="2102" y="674"/>
                  </a:cubicBezTo>
                  <a:cubicBezTo>
                    <a:pt x="2103" y="672"/>
                    <a:pt x="2104" y="671"/>
                    <a:pt x="2105" y="669"/>
                  </a:cubicBezTo>
                  <a:cubicBezTo>
                    <a:pt x="2109" y="661"/>
                    <a:pt x="2111" y="653"/>
                    <a:pt x="2111" y="644"/>
                  </a:cubicBezTo>
                  <a:cubicBezTo>
                    <a:pt x="2111" y="636"/>
                    <a:pt x="2109" y="628"/>
                    <a:pt x="2105" y="621"/>
                  </a:cubicBezTo>
                  <a:cubicBezTo>
                    <a:pt x="2104" y="622"/>
                    <a:pt x="2103" y="623"/>
                    <a:pt x="2103" y="624"/>
                  </a:cubicBezTo>
                  <a:cubicBezTo>
                    <a:pt x="2101" y="626"/>
                    <a:pt x="2100" y="629"/>
                    <a:pt x="2100" y="631"/>
                  </a:cubicBezTo>
                  <a:cubicBezTo>
                    <a:pt x="2098" y="635"/>
                    <a:pt x="2097" y="640"/>
                    <a:pt x="2097" y="644"/>
                  </a:cubicBezTo>
                  <a:cubicBezTo>
                    <a:pt x="2097" y="649"/>
                    <a:pt x="2096" y="654"/>
                    <a:pt x="2094" y="658"/>
                  </a:cubicBezTo>
                  <a:cubicBezTo>
                    <a:pt x="2094" y="660"/>
                    <a:pt x="2093" y="662"/>
                    <a:pt x="2091" y="664"/>
                  </a:cubicBezTo>
                  <a:cubicBezTo>
                    <a:pt x="2091" y="664"/>
                    <a:pt x="2091" y="664"/>
                    <a:pt x="2091" y="664"/>
                  </a:cubicBezTo>
                  <a:cubicBezTo>
                    <a:pt x="2090" y="664"/>
                    <a:pt x="2090" y="664"/>
                    <a:pt x="2090" y="664"/>
                  </a:cubicBezTo>
                  <a:cubicBezTo>
                    <a:pt x="2088" y="658"/>
                    <a:pt x="2086" y="651"/>
                    <a:pt x="2086" y="644"/>
                  </a:cubicBezTo>
                  <a:cubicBezTo>
                    <a:pt x="2086" y="638"/>
                    <a:pt x="2088" y="631"/>
                    <a:pt x="2090" y="624"/>
                  </a:cubicBezTo>
                  <a:cubicBezTo>
                    <a:pt x="2091" y="623"/>
                    <a:pt x="2092" y="621"/>
                    <a:pt x="2093" y="619"/>
                  </a:cubicBezTo>
                  <a:cubicBezTo>
                    <a:pt x="2094" y="618"/>
                    <a:pt x="2095" y="616"/>
                    <a:pt x="2096" y="615"/>
                  </a:cubicBezTo>
                  <a:cubicBezTo>
                    <a:pt x="2097" y="614"/>
                    <a:pt x="2098" y="612"/>
                    <a:pt x="2099" y="611"/>
                  </a:cubicBezTo>
                  <a:cubicBezTo>
                    <a:pt x="2100" y="610"/>
                    <a:pt x="2101" y="609"/>
                    <a:pt x="2103" y="606"/>
                  </a:cubicBezTo>
                  <a:cubicBezTo>
                    <a:pt x="2104" y="605"/>
                    <a:pt x="2105" y="604"/>
                    <a:pt x="2106" y="603"/>
                  </a:cubicBezTo>
                  <a:cubicBezTo>
                    <a:pt x="2107" y="603"/>
                    <a:pt x="2107" y="602"/>
                    <a:pt x="2108" y="602"/>
                  </a:cubicBezTo>
                  <a:cubicBezTo>
                    <a:pt x="2123" y="590"/>
                    <a:pt x="2136" y="579"/>
                    <a:pt x="2150" y="569"/>
                  </a:cubicBezTo>
                  <a:cubicBezTo>
                    <a:pt x="2170" y="580"/>
                    <a:pt x="2194" y="590"/>
                    <a:pt x="2220" y="600"/>
                  </a:cubicBezTo>
                  <a:cubicBezTo>
                    <a:pt x="2270" y="617"/>
                    <a:pt x="2292" y="631"/>
                    <a:pt x="2301" y="651"/>
                  </a:cubicBezTo>
                  <a:cubicBezTo>
                    <a:pt x="2309" y="670"/>
                    <a:pt x="2305" y="696"/>
                    <a:pt x="2285" y="742"/>
                  </a:cubicBezTo>
                  <a:cubicBezTo>
                    <a:pt x="2276" y="764"/>
                    <a:pt x="2272" y="786"/>
                    <a:pt x="2272" y="806"/>
                  </a:cubicBezTo>
                  <a:cubicBezTo>
                    <a:pt x="2115" y="678"/>
                    <a:pt x="2114" y="677"/>
                    <a:pt x="2114" y="677"/>
                  </a:cubicBezTo>
                  <a:cubicBezTo>
                    <a:pt x="2114" y="677"/>
                    <a:pt x="2113" y="677"/>
                    <a:pt x="2113" y="677"/>
                  </a:cubicBezTo>
                  <a:cubicBezTo>
                    <a:pt x="2113" y="677"/>
                    <a:pt x="2113" y="677"/>
                    <a:pt x="2113" y="677"/>
                  </a:cubicBezTo>
                  <a:cubicBezTo>
                    <a:pt x="2112" y="678"/>
                    <a:pt x="2111" y="679"/>
                    <a:pt x="2110" y="681"/>
                  </a:cubicBezTo>
                  <a:cubicBezTo>
                    <a:pt x="2109" y="682"/>
                    <a:pt x="2108" y="683"/>
                    <a:pt x="2107" y="685"/>
                  </a:cubicBezTo>
                  <a:cubicBezTo>
                    <a:pt x="2106" y="686"/>
                    <a:pt x="2105" y="687"/>
                    <a:pt x="2104" y="689"/>
                  </a:cubicBezTo>
                  <a:cubicBezTo>
                    <a:pt x="2104" y="690"/>
                    <a:pt x="2105" y="690"/>
                    <a:pt x="2105" y="690"/>
                  </a:cubicBezTo>
                  <a:cubicBezTo>
                    <a:pt x="2180" y="751"/>
                    <a:pt x="2234" y="795"/>
                    <a:pt x="2274" y="827"/>
                  </a:cubicBezTo>
                  <a:cubicBezTo>
                    <a:pt x="2280" y="860"/>
                    <a:pt x="2298" y="889"/>
                    <a:pt x="2328" y="914"/>
                  </a:cubicBezTo>
                  <a:cubicBezTo>
                    <a:pt x="2333" y="918"/>
                    <a:pt x="2333" y="918"/>
                    <a:pt x="2333" y="918"/>
                  </a:cubicBezTo>
                  <a:cubicBezTo>
                    <a:pt x="2343" y="926"/>
                    <a:pt x="2352" y="933"/>
                    <a:pt x="2364" y="944"/>
                  </a:cubicBezTo>
                  <a:cubicBezTo>
                    <a:pt x="2340" y="973"/>
                    <a:pt x="2330" y="1002"/>
                    <a:pt x="2331" y="1031"/>
                  </a:cubicBezTo>
                  <a:cubicBezTo>
                    <a:pt x="2100" y="1220"/>
                    <a:pt x="2099" y="1220"/>
                    <a:pt x="2099" y="1220"/>
                  </a:cubicBezTo>
                  <a:cubicBezTo>
                    <a:pt x="2098" y="1221"/>
                    <a:pt x="2097" y="1222"/>
                    <a:pt x="2096" y="1223"/>
                  </a:cubicBezTo>
                  <a:cubicBezTo>
                    <a:pt x="2095" y="1222"/>
                    <a:pt x="2094" y="1221"/>
                    <a:pt x="2093" y="1220"/>
                  </a:cubicBezTo>
                  <a:cubicBezTo>
                    <a:pt x="1814" y="993"/>
                    <a:pt x="1814" y="993"/>
                    <a:pt x="1814" y="993"/>
                  </a:cubicBezTo>
                  <a:cubicBezTo>
                    <a:pt x="1813" y="993"/>
                    <a:pt x="1813" y="992"/>
                    <a:pt x="1812" y="992"/>
                  </a:cubicBezTo>
                  <a:cubicBezTo>
                    <a:pt x="1812" y="992"/>
                    <a:pt x="1812" y="992"/>
                    <a:pt x="1812" y="993"/>
                  </a:cubicBezTo>
                  <a:cubicBezTo>
                    <a:pt x="1811" y="994"/>
                    <a:pt x="1810" y="995"/>
                    <a:pt x="1809" y="997"/>
                  </a:cubicBezTo>
                  <a:cubicBezTo>
                    <a:pt x="1808" y="998"/>
                    <a:pt x="1807" y="999"/>
                    <a:pt x="1806" y="1001"/>
                  </a:cubicBezTo>
                  <a:cubicBezTo>
                    <a:pt x="1805" y="1002"/>
                    <a:pt x="1804" y="1003"/>
                    <a:pt x="1803" y="1005"/>
                  </a:cubicBezTo>
                  <a:cubicBezTo>
                    <a:pt x="1804" y="1005"/>
                    <a:pt x="1804" y="1006"/>
                    <a:pt x="1805" y="1006"/>
                  </a:cubicBezTo>
                  <a:cubicBezTo>
                    <a:pt x="2084" y="1233"/>
                    <a:pt x="2084" y="1233"/>
                    <a:pt x="2084" y="1233"/>
                  </a:cubicBezTo>
                  <a:cubicBezTo>
                    <a:pt x="2085" y="1233"/>
                    <a:pt x="2085" y="1234"/>
                    <a:pt x="2086" y="1234"/>
                  </a:cubicBezTo>
                  <a:cubicBezTo>
                    <a:pt x="2086" y="1234"/>
                    <a:pt x="2086" y="1234"/>
                    <a:pt x="2086" y="1234"/>
                  </a:cubicBezTo>
                  <a:cubicBezTo>
                    <a:pt x="2086" y="1234"/>
                    <a:pt x="2086" y="1235"/>
                    <a:pt x="2087" y="1235"/>
                  </a:cubicBezTo>
                  <a:cubicBezTo>
                    <a:pt x="2086" y="1237"/>
                    <a:pt x="2085" y="1238"/>
                    <a:pt x="2084" y="1239"/>
                  </a:cubicBezTo>
                  <a:cubicBezTo>
                    <a:pt x="2083" y="1241"/>
                    <a:pt x="2082" y="1242"/>
                    <a:pt x="2081" y="1243"/>
                  </a:cubicBezTo>
                  <a:cubicBezTo>
                    <a:pt x="2081" y="1243"/>
                    <a:pt x="2080" y="1243"/>
                    <a:pt x="2080" y="1243"/>
                  </a:cubicBezTo>
                  <a:cubicBezTo>
                    <a:pt x="2075" y="1253"/>
                    <a:pt x="2072" y="1263"/>
                    <a:pt x="2072" y="1275"/>
                  </a:cubicBezTo>
                  <a:cubicBezTo>
                    <a:pt x="2072" y="1286"/>
                    <a:pt x="2075" y="1297"/>
                    <a:pt x="2080" y="1307"/>
                  </a:cubicBezTo>
                  <a:cubicBezTo>
                    <a:pt x="2080" y="1307"/>
                    <a:pt x="2079" y="1308"/>
                    <a:pt x="2078" y="1308"/>
                  </a:cubicBezTo>
                  <a:cubicBezTo>
                    <a:pt x="1799" y="1535"/>
                    <a:pt x="1799" y="1535"/>
                    <a:pt x="1799" y="1535"/>
                  </a:cubicBezTo>
                  <a:cubicBezTo>
                    <a:pt x="1798" y="1536"/>
                    <a:pt x="1797" y="1537"/>
                    <a:pt x="1796" y="1539"/>
                  </a:cubicBezTo>
                  <a:cubicBezTo>
                    <a:pt x="1795" y="1537"/>
                    <a:pt x="1794" y="1536"/>
                    <a:pt x="1793" y="1535"/>
                  </a:cubicBezTo>
                  <a:cubicBezTo>
                    <a:pt x="1514" y="1308"/>
                    <a:pt x="1514" y="1308"/>
                    <a:pt x="1514" y="1308"/>
                  </a:cubicBezTo>
                  <a:cubicBezTo>
                    <a:pt x="1513" y="1308"/>
                    <a:pt x="1512" y="1308"/>
                    <a:pt x="1512" y="1308"/>
                  </a:cubicBezTo>
                  <a:cubicBezTo>
                    <a:pt x="1512" y="1308"/>
                    <a:pt x="1512" y="1308"/>
                    <a:pt x="1512" y="1308"/>
                  </a:cubicBezTo>
                  <a:cubicBezTo>
                    <a:pt x="1511" y="1309"/>
                    <a:pt x="1510" y="1310"/>
                    <a:pt x="1509" y="1313"/>
                  </a:cubicBezTo>
                  <a:cubicBezTo>
                    <a:pt x="1508" y="1314"/>
                    <a:pt x="1507" y="1315"/>
                    <a:pt x="1506" y="1317"/>
                  </a:cubicBezTo>
                  <a:cubicBezTo>
                    <a:pt x="1505" y="1318"/>
                    <a:pt x="1504" y="1319"/>
                    <a:pt x="1503" y="1320"/>
                  </a:cubicBezTo>
                  <a:cubicBezTo>
                    <a:pt x="1504" y="1320"/>
                    <a:pt x="1504" y="1321"/>
                    <a:pt x="1505" y="1321"/>
                  </a:cubicBezTo>
                  <a:cubicBezTo>
                    <a:pt x="1784" y="1548"/>
                    <a:pt x="1784" y="1548"/>
                    <a:pt x="1784" y="1548"/>
                  </a:cubicBezTo>
                  <a:cubicBezTo>
                    <a:pt x="1785" y="1548"/>
                    <a:pt x="1785" y="1549"/>
                    <a:pt x="1786" y="1549"/>
                  </a:cubicBezTo>
                  <a:cubicBezTo>
                    <a:pt x="1786" y="1549"/>
                    <a:pt x="1786" y="1550"/>
                    <a:pt x="1785" y="1550"/>
                  </a:cubicBezTo>
                  <a:cubicBezTo>
                    <a:pt x="1786" y="1550"/>
                    <a:pt x="1786" y="1550"/>
                    <a:pt x="1786" y="1550"/>
                  </a:cubicBezTo>
                  <a:cubicBezTo>
                    <a:pt x="1785" y="1552"/>
                    <a:pt x="1784" y="1553"/>
                    <a:pt x="1783" y="1555"/>
                  </a:cubicBezTo>
                  <a:cubicBezTo>
                    <a:pt x="1782" y="1557"/>
                    <a:pt x="1781" y="1558"/>
                    <a:pt x="1780" y="1559"/>
                  </a:cubicBezTo>
                  <a:cubicBezTo>
                    <a:pt x="1780" y="1559"/>
                    <a:pt x="1780" y="1559"/>
                    <a:pt x="1780" y="1558"/>
                  </a:cubicBezTo>
                  <a:cubicBezTo>
                    <a:pt x="1775" y="1569"/>
                    <a:pt x="1772" y="1579"/>
                    <a:pt x="1772" y="1590"/>
                  </a:cubicBezTo>
                  <a:cubicBezTo>
                    <a:pt x="1772" y="1602"/>
                    <a:pt x="1775" y="1612"/>
                    <a:pt x="1780" y="1623"/>
                  </a:cubicBezTo>
                  <a:cubicBezTo>
                    <a:pt x="1780" y="1623"/>
                    <a:pt x="1779" y="1624"/>
                    <a:pt x="1778" y="1624"/>
                  </a:cubicBezTo>
                  <a:cubicBezTo>
                    <a:pt x="1499" y="1851"/>
                    <a:pt x="1499" y="1851"/>
                    <a:pt x="1499" y="1851"/>
                  </a:cubicBezTo>
                  <a:cubicBezTo>
                    <a:pt x="1498" y="1852"/>
                    <a:pt x="1497" y="1853"/>
                    <a:pt x="1496" y="1854"/>
                  </a:cubicBezTo>
                  <a:cubicBezTo>
                    <a:pt x="1496" y="1854"/>
                    <a:pt x="1496" y="1855"/>
                    <a:pt x="1496" y="1855"/>
                  </a:cubicBezTo>
                  <a:cubicBezTo>
                    <a:pt x="1495" y="1854"/>
                    <a:pt x="1494" y="1853"/>
                    <a:pt x="1493" y="1852"/>
                  </a:cubicBezTo>
                  <a:cubicBezTo>
                    <a:pt x="1213" y="1625"/>
                    <a:pt x="1213" y="1625"/>
                    <a:pt x="1213" y="1625"/>
                  </a:cubicBezTo>
                  <a:cubicBezTo>
                    <a:pt x="1212" y="1625"/>
                    <a:pt x="1211" y="1624"/>
                    <a:pt x="1211" y="1624"/>
                  </a:cubicBezTo>
                  <a:cubicBezTo>
                    <a:pt x="1210" y="1625"/>
                    <a:pt x="1209" y="1626"/>
                    <a:pt x="1208" y="1628"/>
                  </a:cubicBezTo>
                  <a:cubicBezTo>
                    <a:pt x="1207" y="1629"/>
                    <a:pt x="1206" y="1630"/>
                    <a:pt x="1205" y="1632"/>
                  </a:cubicBezTo>
                  <a:cubicBezTo>
                    <a:pt x="1204" y="1633"/>
                    <a:pt x="1203" y="1634"/>
                    <a:pt x="1202" y="1636"/>
                  </a:cubicBezTo>
                  <a:cubicBezTo>
                    <a:pt x="1203" y="1636"/>
                    <a:pt x="1203" y="1637"/>
                    <a:pt x="1204" y="1637"/>
                  </a:cubicBezTo>
                  <a:cubicBezTo>
                    <a:pt x="1204" y="1637"/>
                    <a:pt x="1204" y="1637"/>
                    <a:pt x="1479" y="1860"/>
                  </a:cubicBezTo>
                  <a:cubicBezTo>
                    <a:pt x="1479" y="1861"/>
                    <a:pt x="1480" y="1861"/>
                    <a:pt x="1480" y="1862"/>
                  </a:cubicBezTo>
                  <a:cubicBezTo>
                    <a:pt x="1481" y="1862"/>
                    <a:pt x="1481" y="1862"/>
                    <a:pt x="1482" y="1863"/>
                  </a:cubicBezTo>
                  <a:cubicBezTo>
                    <a:pt x="1482" y="1863"/>
                    <a:pt x="1482" y="1863"/>
                    <a:pt x="1482" y="1863"/>
                  </a:cubicBezTo>
                  <a:cubicBezTo>
                    <a:pt x="1482" y="1863"/>
                    <a:pt x="1482" y="1863"/>
                    <a:pt x="1483" y="1864"/>
                  </a:cubicBezTo>
                  <a:cubicBezTo>
                    <a:pt x="1483" y="1864"/>
                    <a:pt x="1483" y="1864"/>
                    <a:pt x="1483" y="1864"/>
                  </a:cubicBezTo>
                  <a:cubicBezTo>
                    <a:pt x="1483" y="1864"/>
                    <a:pt x="1483" y="1864"/>
                    <a:pt x="1484" y="1864"/>
                  </a:cubicBezTo>
                  <a:cubicBezTo>
                    <a:pt x="1484" y="1864"/>
                    <a:pt x="1484" y="1864"/>
                    <a:pt x="1484" y="1864"/>
                  </a:cubicBezTo>
                  <a:cubicBezTo>
                    <a:pt x="1485" y="1864"/>
                    <a:pt x="1485" y="1865"/>
                    <a:pt x="1486" y="1865"/>
                  </a:cubicBezTo>
                  <a:cubicBezTo>
                    <a:pt x="1485" y="1867"/>
                    <a:pt x="1484" y="1869"/>
                    <a:pt x="1483" y="1870"/>
                  </a:cubicBezTo>
                  <a:cubicBezTo>
                    <a:pt x="1482" y="1871"/>
                    <a:pt x="1481" y="1872"/>
                    <a:pt x="1481" y="1872"/>
                  </a:cubicBezTo>
                  <a:cubicBezTo>
                    <a:pt x="1480" y="1873"/>
                    <a:pt x="1480" y="1873"/>
                    <a:pt x="1480" y="1874"/>
                  </a:cubicBezTo>
                  <a:cubicBezTo>
                    <a:pt x="1480" y="1874"/>
                    <a:pt x="1480" y="1874"/>
                    <a:pt x="1480" y="1874"/>
                  </a:cubicBezTo>
                  <a:cubicBezTo>
                    <a:pt x="1480" y="1874"/>
                    <a:pt x="1480" y="1874"/>
                    <a:pt x="1480" y="1874"/>
                  </a:cubicBezTo>
                  <a:cubicBezTo>
                    <a:pt x="1475" y="1884"/>
                    <a:pt x="1472" y="1895"/>
                    <a:pt x="1472" y="1906"/>
                  </a:cubicBezTo>
                  <a:cubicBezTo>
                    <a:pt x="1472" y="1918"/>
                    <a:pt x="1475" y="1928"/>
                    <a:pt x="1480" y="1939"/>
                  </a:cubicBezTo>
                  <a:cubicBezTo>
                    <a:pt x="1480" y="1939"/>
                    <a:pt x="1479" y="1940"/>
                    <a:pt x="1478" y="1940"/>
                  </a:cubicBezTo>
                  <a:cubicBezTo>
                    <a:pt x="1198" y="2167"/>
                    <a:pt x="1198" y="2167"/>
                    <a:pt x="1198" y="2167"/>
                  </a:cubicBezTo>
                  <a:cubicBezTo>
                    <a:pt x="1197" y="2168"/>
                    <a:pt x="1196" y="2169"/>
                    <a:pt x="1195" y="2170"/>
                  </a:cubicBezTo>
                  <a:cubicBezTo>
                    <a:pt x="1194" y="2169"/>
                    <a:pt x="1193" y="2168"/>
                    <a:pt x="1192" y="2167"/>
                  </a:cubicBezTo>
                  <a:cubicBezTo>
                    <a:pt x="913" y="1940"/>
                    <a:pt x="913" y="1940"/>
                    <a:pt x="913" y="1940"/>
                  </a:cubicBezTo>
                  <a:cubicBezTo>
                    <a:pt x="912" y="1940"/>
                    <a:pt x="911" y="1939"/>
                    <a:pt x="911" y="1939"/>
                  </a:cubicBezTo>
                  <a:cubicBezTo>
                    <a:pt x="910" y="1940"/>
                    <a:pt x="909" y="1941"/>
                    <a:pt x="908" y="1943"/>
                  </a:cubicBezTo>
                  <a:cubicBezTo>
                    <a:pt x="907" y="1944"/>
                    <a:pt x="906" y="1945"/>
                    <a:pt x="905" y="1947"/>
                  </a:cubicBezTo>
                  <a:cubicBezTo>
                    <a:pt x="904" y="1948"/>
                    <a:pt x="903" y="1949"/>
                    <a:pt x="902" y="1952"/>
                  </a:cubicBezTo>
                  <a:cubicBezTo>
                    <a:pt x="903" y="1952"/>
                    <a:pt x="903" y="1953"/>
                    <a:pt x="904" y="1953"/>
                  </a:cubicBezTo>
                  <a:cubicBezTo>
                    <a:pt x="904" y="1953"/>
                    <a:pt x="904" y="1953"/>
                    <a:pt x="1183" y="2180"/>
                  </a:cubicBezTo>
                  <a:cubicBezTo>
                    <a:pt x="1184" y="2180"/>
                    <a:pt x="1184" y="2181"/>
                    <a:pt x="1185" y="2181"/>
                  </a:cubicBezTo>
                  <a:cubicBezTo>
                    <a:pt x="1184" y="2183"/>
                    <a:pt x="1183" y="2184"/>
                    <a:pt x="1182" y="2185"/>
                  </a:cubicBezTo>
                  <a:cubicBezTo>
                    <a:pt x="1181" y="2187"/>
                    <a:pt x="1180" y="2188"/>
                    <a:pt x="1179" y="2189"/>
                  </a:cubicBezTo>
                  <a:cubicBezTo>
                    <a:pt x="1179" y="2189"/>
                    <a:pt x="1179" y="2189"/>
                    <a:pt x="1179" y="2189"/>
                  </a:cubicBezTo>
                  <a:cubicBezTo>
                    <a:pt x="1179" y="2189"/>
                    <a:pt x="1179" y="2189"/>
                    <a:pt x="1179" y="2189"/>
                  </a:cubicBezTo>
                  <a:cubicBezTo>
                    <a:pt x="1174" y="2200"/>
                    <a:pt x="1171" y="2210"/>
                    <a:pt x="1171" y="2222"/>
                  </a:cubicBezTo>
                  <a:cubicBezTo>
                    <a:pt x="1171" y="2233"/>
                    <a:pt x="1174" y="2244"/>
                    <a:pt x="1179" y="2254"/>
                  </a:cubicBezTo>
                  <a:cubicBezTo>
                    <a:pt x="1179" y="2254"/>
                    <a:pt x="1178" y="2255"/>
                    <a:pt x="1177" y="2255"/>
                  </a:cubicBezTo>
                  <a:cubicBezTo>
                    <a:pt x="898" y="2482"/>
                    <a:pt x="898" y="2482"/>
                    <a:pt x="898" y="2482"/>
                  </a:cubicBezTo>
                  <a:cubicBezTo>
                    <a:pt x="897" y="2483"/>
                    <a:pt x="896" y="2485"/>
                    <a:pt x="895" y="2486"/>
                  </a:cubicBezTo>
                  <a:cubicBezTo>
                    <a:pt x="894" y="2485"/>
                    <a:pt x="893" y="2483"/>
                    <a:pt x="892" y="2482"/>
                  </a:cubicBezTo>
                  <a:cubicBezTo>
                    <a:pt x="612" y="2255"/>
                    <a:pt x="612" y="2255"/>
                    <a:pt x="612" y="2255"/>
                  </a:cubicBezTo>
                  <a:cubicBezTo>
                    <a:pt x="611" y="2255"/>
                    <a:pt x="610" y="2254"/>
                    <a:pt x="610" y="2254"/>
                  </a:cubicBezTo>
                  <a:cubicBezTo>
                    <a:pt x="609" y="2255"/>
                    <a:pt x="608" y="2256"/>
                    <a:pt x="607" y="2259"/>
                  </a:cubicBezTo>
                  <a:cubicBezTo>
                    <a:pt x="606" y="2260"/>
                    <a:pt x="605" y="2261"/>
                    <a:pt x="604" y="2263"/>
                  </a:cubicBezTo>
                  <a:cubicBezTo>
                    <a:pt x="603" y="2264"/>
                    <a:pt x="602" y="2265"/>
                    <a:pt x="601" y="2267"/>
                  </a:cubicBezTo>
                  <a:cubicBezTo>
                    <a:pt x="602" y="2267"/>
                    <a:pt x="602" y="2268"/>
                    <a:pt x="603" y="2268"/>
                  </a:cubicBezTo>
                  <a:cubicBezTo>
                    <a:pt x="603" y="2268"/>
                    <a:pt x="603" y="2268"/>
                    <a:pt x="883" y="2495"/>
                  </a:cubicBezTo>
                  <a:cubicBezTo>
                    <a:pt x="884" y="2495"/>
                    <a:pt x="884" y="2496"/>
                    <a:pt x="885" y="2496"/>
                  </a:cubicBezTo>
                  <a:cubicBezTo>
                    <a:pt x="884" y="2498"/>
                    <a:pt x="883" y="2499"/>
                    <a:pt x="882" y="2500"/>
                  </a:cubicBezTo>
                  <a:cubicBezTo>
                    <a:pt x="881" y="2502"/>
                    <a:pt x="880" y="2503"/>
                    <a:pt x="879" y="2504"/>
                  </a:cubicBezTo>
                  <a:cubicBezTo>
                    <a:pt x="879" y="2504"/>
                    <a:pt x="879" y="2504"/>
                    <a:pt x="879" y="2504"/>
                  </a:cubicBezTo>
                  <a:cubicBezTo>
                    <a:pt x="879" y="2504"/>
                    <a:pt x="879" y="2504"/>
                    <a:pt x="879" y="2504"/>
                  </a:cubicBezTo>
                  <a:cubicBezTo>
                    <a:pt x="874" y="2515"/>
                    <a:pt x="871" y="2526"/>
                    <a:pt x="871" y="2537"/>
                  </a:cubicBezTo>
                  <a:cubicBezTo>
                    <a:pt x="876" y="2537"/>
                    <a:pt x="876" y="2537"/>
                    <a:pt x="876" y="2537"/>
                  </a:cubicBezTo>
                  <a:cubicBezTo>
                    <a:pt x="880" y="2537"/>
                    <a:pt x="880" y="2537"/>
                    <a:pt x="880" y="2537"/>
                  </a:cubicBezTo>
                  <a:cubicBezTo>
                    <a:pt x="885" y="2537"/>
                    <a:pt x="885" y="2537"/>
                    <a:pt x="885" y="2537"/>
                  </a:cubicBezTo>
                  <a:cubicBezTo>
                    <a:pt x="885" y="2531"/>
                    <a:pt x="887" y="2523"/>
                    <a:pt x="889" y="2517"/>
                  </a:cubicBezTo>
                  <a:cubicBezTo>
                    <a:pt x="890" y="2516"/>
                    <a:pt x="891" y="2514"/>
                    <a:pt x="892" y="2512"/>
                  </a:cubicBezTo>
                  <a:cubicBezTo>
                    <a:pt x="893" y="2511"/>
                    <a:pt x="894" y="2509"/>
                    <a:pt x="895" y="2508"/>
                  </a:cubicBezTo>
                  <a:cubicBezTo>
                    <a:pt x="896" y="2507"/>
                    <a:pt x="897" y="2504"/>
                    <a:pt x="898" y="2503"/>
                  </a:cubicBezTo>
                  <a:cubicBezTo>
                    <a:pt x="899" y="2502"/>
                    <a:pt x="900" y="2501"/>
                    <a:pt x="902" y="2499"/>
                  </a:cubicBezTo>
                  <a:cubicBezTo>
                    <a:pt x="903" y="2498"/>
                    <a:pt x="904" y="2497"/>
                    <a:pt x="905" y="2496"/>
                  </a:cubicBezTo>
                  <a:cubicBezTo>
                    <a:pt x="906" y="2496"/>
                    <a:pt x="906" y="2495"/>
                    <a:pt x="907" y="2495"/>
                  </a:cubicBezTo>
                  <a:cubicBezTo>
                    <a:pt x="939" y="2469"/>
                    <a:pt x="967" y="2446"/>
                    <a:pt x="992" y="2425"/>
                  </a:cubicBezTo>
                  <a:cubicBezTo>
                    <a:pt x="1034" y="2392"/>
                    <a:pt x="1095" y="2342"/>
                    <a:pt x="1186" y="2268"/>
                  </a:cubicBezTo>
                  <a:cubicBezTo>
                    <a:pt x="1187" y="2268"/>
                    <a:pt x="1187" y="2267"/>
                    <a:pt x="1188" y="2267"/>
                  </a:cubicBezTo>
                  <a:cubicBezTo>
                    <a:pt x="1189" y="2265"/>
                    <a:pt x="1190" y="2263"/>
                    <a:pt x="1192" y="2262"/>
                  </a:cubicBezTo>
                  <a:cubicBezTo>
                    <a:pt x="1193" y="2261"/>
                    <a:pt x="1194" y="2260"/>
                    <a:pt x="1195" y="2259"/>
                  </a:cubicBezTo>
                  <a:cubicBezTo>
                    <a:pt x="1196" y="2258"/>
                    <a:pt x="1197" y="2256"/>
                    <a:pt x="1198" y="2255"/>
                  </a:cubicBezTo>
                  <a:cubicBezTo>
                    <a:pt x="1199" y="2254"/>
                    <a:pt x="1200" y="2252"/>
                    <a:pt x="1201" y="2251"/>
                  </a:cubicBezTo>
                  <a:cubicBezTo>
                    <a:pt x="1202" y="2249"/>
                    <a:pt x="1203" y="2248"/>
                    <a:pt x="1204" y="2245"/>
                  </a:cubicBezTo>
                  <a:cubicBezTo>
                    <a:pt x="1206" y="2242"/>
                    <a:pt x="1208" y="2238"/>
                    <a:pt x="1209" y="22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9" name="Freeform 146"/>
            <p:cNvSpPr>
              <a:spLocks/>
            </p:cNvSpPr>
            <p:nvPr/>
          </p:nvSpPr>
          <p:spPr bwMode="auto">
            <a:xfrm>
              <a:off x="2825750" y="2498725"/>
              <a:ext cx="2395538" cy="2390775"/>
            </a:xfrm>
            <a:custGeom>
              <a:avLst/>
              <a:gdLst>
                <a:gd name="T0" fmla="*/ 583 w 3763"/>
                <a:gd name="T1" fmla="*/ 3438 h 3753"/>
                <a:gd name="T2" fmla="*/ 885 w 3763"/>
                <a:gd name="T3" fmla="*/ 3168 h 3753"/>
                <a:gd name="T4" fmla="*/ 900 w 3763"/>
                <a:gd name="T5" fmla="*/ 3103 h 3753"/>
                <a:gd name="T6" fmla="*/ 891 w 3763"/>
                <a:gd name="T7" fmla="*/ 3097 h 3753"/>
                <a:gd name="T8" fmla="*/ 1194 w 3763"/>
                <a:gd name="T9" fmla="*/ 2845 h 3753"/>
                <a:gd name="T10" fmla="*/ 1191 w 3763"/>
                <a:gd name="T11" fmla="*/ 2821 h 3753"/>
                <a:gd name="T12" fmla="*/ 1201 w 3763"/>
                <a:gd name="T13" fmla="*/ 2769 h 3753"/>
                <a:gd name="T14" fmla="*/ 1504 w 3763"/>
                <a:gd name="T15" fmla="*/ 2516 h 3753"/>
                <a:gd name="T16" fmla="*/ 1489 w 3763"/>
                <a:gd name="T17" fmla="*/ 2471 h 3753"/>
                <a:gd name="T18" fmla="*/ 1508 w 3763"/>
                <a:gd name="T19" fmla="*/ 2448 h 3753"/>
                <a:gd name="T20" fmla="*/ 1804 w 3763"/>
                <a:gd name="T21" fmla="*/ 2152 h 3753"/>
                <a:gd name="T22" fmla="*/ 1789 w 3763"/>
                <a:gd name="T23" fmla="*/ 2156 h 3753"/>
                <a:gd name="T24" fmla="*/ 2093 w 3763"/>
                <a:gd name="T25" fmla="*/ 1901 h 3753"/>
                <a:gd name="T26" fmla="*/ 2096 w 3763"/>
                <a:gd name="T27" fmla="*/ 1860 h 3753"/>
                <a:gd name="T28" fmla="*/ 2099 w 3763"/>
                <a:gd name="T29" fmla="*/ 1827 h 3753"/>
                <a:gd name="T30" fmla="*/ 2402 w 3763"/>
                <a:gd name="T31" fmla="*/ 1574 h 3753"/>
                <a:gd name="T32" fmla="*/ 2386 w 3763"/>
                <a:gd name="T33" fmla="*/ 1545 h 3753"/>
                <a:gd name="T34" fmla="*/ 2408 w 3763"/>
                <a:gd name="T35" fmla="*/ 1503 h 3753"/>
                <a:gd name="T36" fmla="*/ 2697 w 3763"/>
                <a:gd name="T37" fmla="*/ 1229 h 3753"/>
                <a:gd name="T38" fmla="*/ 2697 w 3763"/>
                <a:gd name="T39" fmla="*/ 1200 h 3753"/>
                <a:gd name="T40" fmla="*/ 3000 w 3763"/>
                <a:gd name="T41" fmla="*/ 947 h 3753"/>
                <a:gd name="T42" fmla="*/ 2991 w 3763"/>
                <a:gd name="T43" fmla="*/ 934 h 3753"/>
                <a:gd name="T44" fmla="*/ 3007 w 3763"/>
                <a:gd name="T45" fmla="*/ 873 h 3753"/>
                <a:gd name="T46" fmla="*/ 3313 w 3763"/>
                <a:gd name="T47" fmla="*/ 598 h 3753"/>
                <a:gd name="T48" fmla="*/ 3288 w 3763"/>
                <a:gd name="T49" fmla="*/ 598 h 3753"/>
                <a:gd name="T50" fmla="*/ 3591 w 3763"/>
                <a:gd name="T51" fmla="*/ 328 h 3753"/>
                <a:gd name="T52" fmla="*/ 3601 w 3763"/>
                <a:gd name="T53" fmla="*/ 269 h 3753"/>
                <a:gd name="T54" fmla="*/ 3598 w 3763"/>
                <a:gd name="T55" fmla="*/ 253 h 3753"/>
                <a:gd name="T56" fmla="*/ 3611 w 3763"/>
                <a:gd name="T57" fmla="*/ 319 h 3753"/>
                <a:gd name="T58" fmla="*/ 3743 w 3763"/>
                <a:gd name="T59" fmla="*/ 113 h 3753"/>
                <a:gd name="T60" fmla="*/ 3306 w 3763"/>
                <a:gd name="T61" fmla="*/ 13 h 3753"/>
                <a:gd name="T62" fmla="*/ 3580 w 3763"/>
                <a:gd name="T63" fmla="*/ 317 h 3753"/>
                <a:gd name="T64" fmla="*/ 3006 w 3763"/>
                <a:gd name="T65" fmla="*/ 328 h 3753"/>
                <a:gd name="T66" fmla="*/ 3279 w 3763"/>
                <a:gd name="T67" fmla="*/ 632 h 3753"/>
                <a:gd name="T68" fmla="*/ 2706 w 3763"/>
                <a:gd name="T69" fmla="*/ 644 h 3753"/>
                <a:gd name="T70" fmla="*/ 2979 w 3763"/>
                <a:gd name="T71" fmla="*/ 948 h 3753"/>
                <a:gd name="T72" fmla="*/ 2406 w 3763"/>
                <a:gd name="T73" fmla="*/ 954 h 3753"/>
                <a:gd name="T74" fmla="*/ 2673 w 3763"/>
                <a:gd name="T75" fmla="*/ 1229 h 3753"/>
                <a:gd name="T76" fmla="*/ 2106 w 3763"/>
                <a:gd name="T77" fmla="*/ 1270 h 3753"/>
                <a:gd name="T78" fmla="*/ 2372 w 3763"/>
                <a:gd name="T79" fmla="*/ 1545 h 3753"/>
                <a:gd name="T80" fmla="*/ 1805 w 3763"/>
                <a:gd name="T81" fmla="*/ 1585 h 3753"/>
                <a:gd name="T82" fmla="*/ 2072 w 3763"/>
                <a:gd name="T83" fmla="*/ 1860 h 3753"/>
                <a:gd name="T84" fmla="*/ 1508 w 3763"/>
                <a:gd name="T85" fmla="*/ 1897 h 3753"/>
                <a:gd name="T86" fmla="*/ 1504 w 3763"/>
                <a:gd name="T87" fmla="*/ 1906 h 3753"/>
                <a:gd name="T88" fmla="*/ 1777 w 3763"/>
                <a:gd name="T89" fmla="*/ 2209 h 3753"/>
                <a:gd name="T90" fmla="*/ 1203 w 3763"/>
                <a:gd name="T91" fmla="*/ 2222 h 3753"/>
                <a:gd name="T92" fmla="*/ 1477 w 3763"/>
                <a:gd name="T93" fmla="*/ 2525 h 3753"/>
                <a:gd name="T94" fmla="*/ 903 w 3763"/>
                <a:gd name="T95" fmla="*/ 2537 h 3753"/>
                <a:gd name="T96" fmla="*/ 1176 w 3763"/>
                <a:gd name="T97" fmla="*/ 2841 h 3753"/>
                <a:gd name="T98" fmla="*/ 602 w 3763"/>
                <a:gd name="T99" fmla="*/ 2852 h 3753"/>
                <a:gd name="T100" fmla="*/ 876 w 3763"/>
                <a:gd name="T101" fmla="*/ 3156 h 3753"/>
                <a:gd name="T102" fmla="*/ 302 w 3763"/>
                <a:gd name="T103" fmla="*/ 3168 h 3753"/>
                <a:gd name="T104" fmla="*/ 575 w 3763"/>
                <a:gd name="T105" fmla="*/ 3472 h 3753"/>
                <a:gd name="T106" fmla="*/ 2 w 3763"/>
                <a:gd name="T107" fmla="*/ 3478 h 3753"/>
                <a:gd name="T108" fmla="*/ 277 w 3763"/>
                <a:gd name="T109" fmla="*/ 3720 h 3753"/>
                <a:gd name="T110" fmla="*/ 296 w 3763"/>
                <a:gd name="T111" fmla="*/ 3719 h 3753"/>
                <a:gd name="T112" fmla="*/ 599 w 3763"/>
                <a:gd name="T113" fmla="*/ 3467 h 3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63" h="3753">
                  <a:moveTo>
                    <a:pt x="608" y="3438"/>
                  </a:moveTo>
                  <a:cubicBezTo>
                    <a:pt x="608" y="3430"/>
                    <a:pt x="606" y="3421"/>
                    <a:pt x="602" y="3414"/>
                  </a:cubicBezTo>
                  <a:cubicBezTo>
                    <a:pt x="601" y="3415"/>
                    <a:pt x="599" y="3417"/>
                    <a:pt x="599" y="3418"/>
                  </a:cubicBezTo>
                  <a:cubicBezTo>
                    <a:pt x="597" y="3420"/>
                    <a:pt x="596" y="3422"/>
                    <a:pt x="596" y="3424"/>
                  </a:cubicBezTo>
                  <a:cubicBezTo>
                    <a:pt x="594" y="3429"/>
                    <a:pt x="593" y="3434"/>
                    <a:pt x="593" y="3438"/>
                  </a:cubicBezTo>
                  <a:cubicBezTo>
                    <a:pt x="593" y="3442"/>
                    <a:pt x="592" y="3448"/>
                    <a:pt x="590" y="3452"/>
                  </a:cubicBezTo>
                  <a:cubicBezTo>
                    <a:pt x="590" y="3454"/>
                    <a:pt x="589" y="3456"/>
                    <a:pt x="587" y="3458"/>
                  </a:cubicBezTo>
                  <a:cubicBezTo>
                    <a:pt x="585" y="3452"/>
                    <a:pt x="583" y="3444"/>
                    <a:pt x="583" y="3438"/>
                  </a:cubicBezTo>
                  <a:cubicBezTo>
                    <a:pt x="583" y="3438"/>
                    <a:pt x="583" y="3438"/>
                    <a:pt x="583" y="3438"/>
                  </a:cubicBezTo>
                  <a:cubicBezTo>
                    <a:pt x="583" y="3438"/>
                    <a:pt x="583" y="3438"/>
                    <a:pt x="583" y="3438"/>
                  </a:cubicBezTo>
                  <a:cubicBezTo>
                    <a:pt x="583" y="3431"/>
                    <a:pt x="585" y="3424"/>
                    <a:pt x="587" y="3418"/>
                  </a:cubicBezTo>
                  <a:cubicBezTo>
                    <a:pt x="588" y="3417"/>
                    <a:pt x="589" y="3415"/>
                    <a:pt x="590" y="3412"/>
                  </a:cubicBezTo>
                  <a:cubicBezTo>
                    <a:pt x="591" y="3411"/>
                    <a:pt x="592" y="3409"/>
                    <a:pt x="593" y="3408"/>
                  </a:cubicBezTo>
                  <a:cubicBezTo>
                    <a:pt x="594" y="3407"/>
                    <a:pt x="595" y="3405"/>
                    <a:pt x="596" y="3404"/>
                  </a:cubicBezTo>
                  <a:cubicBezTo>
                    <a:pt x="597" y="3403"/>
                    <a:pt x="598" y="3402"/>
                    <a:pt x="600" y="3400"/>
                  </a:cubicBezTo>
                  <a:cubicBezTo>
                    <a:pt x="601" y="3399"/>
                    <a:pt x="602" y="3398"/>
                    <a:pt x="603" y="3397"/>
                  </a:cubicBezTo>
                  <a:cubicBezTo>
                    <a:pt x="604" y="3397"/>
                    <a:pt x="604" y="3396"/>
                    <a:pt x="605" y="3396"/>
                  </a:cubicBezTo>
                  <a:cubicBezTo>
                    <a:pt x="605" y="3396"/>
                    <a:pt x="605" y="3396"/>
                    <a:pt x="885" y="3168"/>
                  </a:cubicBezTo>
                  <a:cubicBezTo>
                    <a:pt x="886" y="3168"/>
                    <a:pt x="886" y="3167"/>
                    <a:pt x="887" y="3167"/>
                  </a:cubicBezTo>
                  <a:cubicBezTo>
                    <a:pt x="888" y="3166"/>
                    <a:pt x="889" y="3164"/>
                    <a:pt x="891" y="3163"/>
                  </a:cubicBezTo>
                  <a:cubicBezTo>
                    <a:pt x="892" y="3162"/>
                    <a:pt x="893" y="3161"/>
                    <a:pt x="894" y="3160"/>
                  </a:cubicBezTo>
                  <a:cubicBezTo>
                    <a:pt x="895" y="3159"/>
                    <a:pt x="896" y="3157"/>
                    <a:pt x="897" y="3156"/>
                  </a:cubicBezTo>
                  <a:cubicBezTo>
                    <a:pt x="898" y="3155"/>
                    <a:pt x="899" y="3153"/>
                    <a:pt x="900" y="3152"/>
                  </a:cubicBezTo>
                  <a:cubicBezTo>
                    <a:pt x="901" y="3150"/>
                    <a:pt x="902" y="3149"/>
                    <a:pt x="903" y="3146"/>
                  </a:cubicBezTo>
                  <a:cubicBezTo>
                    <a:pt x="907" y="3139"/>
                    <a:pt x="909" y="3131"/>
                    <a:pt x="909" y="3122"/>
                  </a:cubicBezTo>
                  <a:cubicBezTo>
                    <a:pt x="909" y="3114"/>
                    <a:pt x="907" y="3106"/>
                    <a:pt x="903" y="3098"/>
                  </a:cubicBezTo>
                  <a:cubicBezTo>
                    <a:pt x="902" y="3099"/>
                    <a:pt x="900" y="3101"/>
                    <a:pt x="900" y="3103"/>
                  </a:cubicBezTo>
                  <a:cubicBezTo>
                    <a:pt x="898" y="3105"/>
                    <a:pt x="897" y="3107"/>
                    <a:pt x="897" y="3109"/>
                  </a:cubicBezTo>
                  <a:cubicBezTo>
                    <a:pt x="895" y="3113"/>
                    <a:pt x="894" y="3118"/>
                    <a:pt x="894" y="3123"/>
                  </a:cubicBezTo>
                  <a:cubicBezTo>
                    <a:pt x="894" y="3127"/>
                    <a:pt x="893" y="3132"/>
                    <a:pt x="891" y="3136"/>
                  </a:cubicBezTo>
                  <a:cubicBezTo>
                    <a:pt x="891" y="3138"/>
                    <a:pt x="890" y="3140"/>
                    <a:pt x="888" y="3143"/>
                  </a:cubicBezTo>
                  <a:cubicBezTo>
                    <a:pt x="886" y="3136"/>
                    <a:pt x="884" y="3129"/>
                    <a:pt x="884" y="3123"/>
                  </a:cubicBezTo>
                  <a:cubicBezTo>
                    <a:pt x="884" y="3122"/>
                    <a:pt x="884" y="3122"/>
                    <a:pt x="884" y="3122"/>
                  </a:cubicBezTo>
                  <a:cubicBezTo>
                    <a:pt x="884" y="3122"/>
                    <a:pt x="884" y="3122"/>
                    <a:pt x="884" y="3122"/>
                  </a:cubicBezTo>
                  <a:cubicBezTo>
                    <a:pt x="884" y="3116"/>
                    <a:pt x="886" y="3109"/>
                    <a:pt x="888" y="3102"/>
                  </a:cubicBezTo>
                  <a:cubicBezTo>
                    <a:pt x="889" y="3101"/>
                    <a:pt x="890" y="3099"/>
                    <a:pt x="891" y="3097"/>
                  </a:cubicBezTo>
                  <a:cubicBezTo>
                    <a:pt x="892" y="3096"/>
                    <a:pt x="893" y="3094"/>
                    <a:pt x="894" y="3093"/>
                  </a:cubicBezTo>
                  <a:cubicBezTo>
                    <a:pt x="895" y="3092"/>
                    <a:pt x="896" y="3090"/>
                    <a:pt x="897" y="3089"/>
                  </a:cubicBezTo>
                  <a:cubicBezTo>
                    <a:pt x="898" y="3088"/>
                    <a:pt x="899" y="3086"/>
                    <a:pt x="901" y="3084"/>
                  </a:cubicBezTo>
                  <a:cubicBezTo>
                    <a:pt x="902" y="3083"/>
                    <a:pt x="903" y="3082"/>
                    <a:pt x="904" y="3081"/>
                  </a:cubicBezTo>
                  <a:cubicBezTo>
                    <a:pt x="905" y="3081"/>
                    <a:pt x="905" y="3080"/>
                    <a:pt x="906" y="3080"/>
                  </a:cubicBezTo>
                  <a:cubicBezTo>
                    <a:pt x="906" y="3080"/>
                    <a:pt x="906" y="3080"/>
                    <a:pt x="1185" y="2853"/>
                  </a:cubicBezTo>
                  <a:cubicBezTo>
                    <a:pt x="1186" y="2853"/>
                    <a:pt x="1186" y="2852"/>
                    <a:pt x="1187" y="2852"/>
                  </a:cubicBezTo>
                  <a:cubicBezTo>
                    <a:pt x="1188" y="2851"/>
                    <a:pt x="1189" y="2849"/>
                    <a:pt x="1191" y="2848"/>
                  </a:cubicBezTo>
                  <a:cubicBezTo>
                    <a:pt x="1192" y="2847"/>
                    <a:pt x="1193" y="2846"/>
                    <a:pt x="1194" y="2845"/>
                  </a:cubicBezTo>
                  <a:cubicBezTo>
                    <a:pt x="1195" y="2844"/>
                    <a:pt x="1196" y="2841"/>
                    <a:pt x="1197" y="2840"/>
                  </a:cubicBezTo>
                  <a:cubicBezTo>
                    <a:pt x="1198" y="2839"/>
                    <a:pt x="1199" y="2837"/>
                    <a:pt x="1200" y="2836"/>
                  </a:cubicBezTo>
                  <a:cubicBezTo>
                    <a:pt x="1201" y="2834"/>
                    <a:pt x="1202" y="2833"/>
                    <a:pt x="1203" y="2831"/>
                  </a:cubicBezTo>
                  <a:cubicBezTo>
                    <a:pt x="1207" y="2824"/>
                    <a:pt x="1209" y="2815"/>
                    <a:pt x="1209" y="2807"/>
                  </a:cubicBezTo>
                  <a:cubicBezTo>
                    <a:pt x="1209" y="2798"/>
                    <a:pt x="1207" y="2790"/>
                    <a:pt x="1203" y="2783"/>
                  </a:cubicBezTo>
                  <a:cubicBezTo>
                    <a:pt x="1202" y="2784"/>
                    <a:pt x="1200" y="2786"/>
                    <a:pt x="1200" y="2787"/>
                  </a:cubicBezTo>
                  <a:cubicBezTo>
                    <a:pt x="1198" y="2789"/>
                    <a:pt x="1197" y="2791"/>
                    <a:pt x="1197" y="2793"/>
                  </a:cubicBezTo>
                  <a:cubicBezTo>
                    <a:pt x="1195" y="2797"/>
                    <a:pt x="1194" y="2803"/>
                    <a:pt x="1194" y="2807"/>
                  </a:cubicBezTo>
                  <a:cubicBezTo>
                    <a:pt x="1194" y="2811"/>
                    <a:pt x="1193" y="2816"/>
                    <a:pt x="1191" y="2821"/>
                  </a:cubicBezTo>
                  <a:cubicBezTo>
                    <a:pt x="1191" y="2823"/>
                    <a:pt x="1190" y="2825"/>
                    <a:pt x="1188" y="2827"/>
                  </a:cubicBezTo>
                  <a:cubicBezTo>
                    <a:pt x="1186" y="2821"/>
                    <a:pt x="1184" y="2813"/>
                    <a:pt x="1184" y="2807"/>
                  </a:cubicBezTo>
                  <a:cubicBezTo>
                    <a:pt x="1184" y="2807"/>
                    <a:pt x="1184" y="2807"/>
                    <a:pt x="1184" y="2807"/>
                  </a:cubicBezTo>
                  <a:cubicBezTo>
                    <a:pt x="1184" y="2807"/>
                    <a:pt x="1184" y="2807"/>
                    <a:pt x="1184" y="2807"/>
                  </a:cubicBezTo>
                  <a:cubicBezTo>
                    <a:pt x="1184" y="2800"/>
                    <a:pt x="1186" y="2793"/>
                    <a:pt x="1188" y="2787"/>
                  </a:cubicBezTo>
                  <a:cubicBezTo>
                    <a:pt x="1189" y="2786"/>
                    <a:pt x="1190" y="2784"/>
                    <a:pt x="1191" y="2782"/>
                  </a:cubicBezTo>
                  <a:cubicBezTo>
                    <a:pt x="1192" y="2781"/>
                    <a:pt x="1193" y="2778"/>
                    <a:pt x="1194" y="2777"/>
                  </a:cubicBezTo>
                  <a:cubicBezTo>
                    <a:pt x="1195" y="2776"/>
                    <a:pt x="1196" y="2774"/>
                    <a:pt x="1197" y="2773"/>
                  </a:cubicBezTo>
                  <a:cubicBezTo>
                    <a:pt x="1198" y="2772"/>
                    <a:pt x="1199" y="2771"/>
                    <a:pt x="1201" y="2769"/>
                  </a:cubicBezTo>
                  <a:cubicBezTo>
                    <a:pt x="1202" y="2768"/>
                    <a:pt x="1203" y="2767"/>
                    <a:pt x="1204" y="2766"/>
                  </a:cubicBezTo>
                  <a:cubicBezTo>
                    <a:pt x="1205" y="2766"/>
                    <a:pt x="1205" y="2765"/>
                    <a:pt x="1206" y="2765"/>
                  </a:cubicBezTo>
                  <a:cubicBezTo>
                    <a:pt x="1206" y="2765"/>
                    <a:pt x="1206" y="2765"/>
                    <a:pt x="1486" y="2538"/>
                  </a:cubicBezTo>
                  <a:cubicBezTo>
                    <a:pt x="1487" y="2538"/>
                    <a:pt x="1487" y="2537"/>
                    <a:pt x="1488" y="2537"/>
                  </a:cubicBezTo>
                  <a:cubicBezTo>
                    <a:pt x="1489" y="2536"/>
                    <a:pt x="1490" y="2533"/>
                    <a:pt x="1492" y="2532"/>
                  </a:cubicBezTo>
                  <a:cubicBezTo>
                    <a:pt x="1493" y="2531"/>
                    <a:pt x="1494" y="2530"/>
                    <a:pt x="1495" y="2529"/>
                  </a:cubicBezTo>
                  <a:cubicBezTo>
                    <a:pt x="1496" y="2528"/>
                    <a:pt x="1497" y="2526"/>
                    <a:pt x="1498" y="2525"/>
                  </a:cubicBezTo>
                  <a:cubicBezTo>
                    <a:pt x="1499" y="2524"/>
                    <a:pt x="1500" y="2522"/>
                    <a:pt x="1501" y="2521"/>
                  </a:cubicBezTo>
                  <a:cubicBezTo>
                    <a:pt x="1502" y="2519"/>
                    <a:pt x="1503" y="2518"/>
                    <a:pt x="1504" y="2516"/>
                  </a:cubicBezTo>
                  <a:cubicBezTo>
                    <a:pt x="1508" y="2508"/>
                    <a:pt x="1510" y="2500"/>
                    <a:pt x="1510" y="2491"/>
                  </a:cubicBezTo>
                  <a:cubicBezTo>
                    <a:pt x="1510" y="2483"/>
                    <a:pt x="1508" y="2475"/>
                    <a:pt x="1504" y="2467"/>
                  </a:cubicBezTo>
                  <a:cubicBezTo>
                    <a:pt x="1503" y="2468"/>
                    <a:pt x="1501" y="2470"/>
                    <a:pt x="1501" y="2471"/>
                  </a:cubicBezTo>
                  <a:cubicBezTo>
                    <a:pt x="1499" y="2473"/>
                    <a:pt x="1498" y="2476"/>
                    <a:pt x="1498" y="2478"/>
                  </a:cubicBezTo>
                  <a:cubicBezTo>
                    <a:pt x="1496" y="2482"/>
                    <a:pt x="1495" y="2487"/>
                    <a:pt x="1495" y="2491"/>
                  </a:cubicBezTo>
                  <a:cubicBezTo>
                    <a:pt x="1495" y="2496"/>
                    <a:pt x="1494" y="2501"/>
                    <a:pt x="1492" y="2505"/>
                  </a:cubicBezTo>
                  <a:cubicBezTo>
                    <a:pt x="1492" y="2507"/>
                    <a:pt x="1491" y="2509"/>
                    <a:pt x="1489" y="2511"/>
                  </a:cubicBezTo>
                  <a:cubicBezTo>
                    <a:pt x="1487" y="2505"/>
                    <a:pt x="1485" y="2498"/>
                    <a:pt x="1485" y="2491"/>
                  </a:cubicBezTo>
                  <a:cubicBezTo>
                    <a:pt x="1485" y="2485"/>
                    <a:pt x="1487" y="2478"/>
                    <a:pt x="1489" y="2471"/>
                  </a:cubicBezTo>
                  <a:cubicBezTo>
                    <a:pt x="1490" y="2470"/>
                    <a:pt x="1491" y="2468"/>
                    <a:pt x="1492" y="2466"/>
                  </a:cubicBezTo>
                  <a:cubicBezTo>
                    <a:pt x="1493" y="2465"/>
                    <a:pt x="1494" y="2463"/>
                    <a:pt x="1495" y="2462"/>
                  </a:cubicBezTo>
                  <a:cubicBezTo>
                    <a:pt x="1496" y="2461"/>
                    <a:pt x="1497" y="2459"/>
                    <a:pt x="1498" y="2458"/>
                  </a:cubicBezTo>
                  <a:cubicBezTo>
                    <a:pt x="1499" y="2457"/>
                    <a:pt x="1500" y="2456"/>
                    <a:pt x="1502" y="2453"/>
                  </a:cubicBezTo>
                  <a:cubicBezTo>
                    <a:pt x="1503" y="2452"/>
                    <a:pt x="1504" y="2451"/>
                    <a:pt x="1505" y="2450"/>
                  </a:cubicBezTo>
                  <a:cubicBezTo>
                    <a:pt x="1506" y="2450"/>
                    <a:pt x="1506" y="2449"/>
                    <a:pt x="1507" y="2449"/>
                  </a:cubicBezTo>
                  <a:cubicBezTo>
                    <a:pt x="1507" y="2449"/>
                    <a:pt x="1507" y="2449"/>
                    <a:pt x="1507" y="2449"/>
                  </a:cubicBezTo>
                  <a:cubicBezTo>
                    <a:pt x="1507" y="2449"/>
                    <a:pt x="1507" y="2449"/>
                    <a:pt x="1507" y="2449"/>
                  </a:cubicBezTo>
                  <a:cubicBezTo>
                    <a:pt x="1507" y="2449"/>
                    <a:pt x="1507" y="2449"/>
                    <a:pt x="1508" y="2448"/>
                  </a:cubicBezTo>
                  <a:cubicBezTo>
                    <a:pt x="1786" y="2222"/>
                    <a:pt x="1786" y="2222"/>
                    <a:pt x="1786" y="2222"/>
                  </a:cubicBezTo>
                  <a:cubicBezTo>
                    <a:pt x="1787" y="2222"/>
                    <a:pt x="1787" y="2221"/>
                    <a:pt x="1788" y="2221"/>
                  </a:cubicBezTo>
                  <a:cubicBezTo>
                    <a:pt x="1789" y="2220"/>
                    <a:pt x="1790" y="2218"/>
                    <a:pt x="1792" y="2217"/>
                  </a:cubicBezTo>
                  <a:cubicBezTo>
                    <a:pt x="1793" y="2216"/>
                    <a:pt x="1794" y="2215"/>
                    <a:pt x="1795" y="2214"/>
                  </a:cubicBezTo>
                  <a:cubicBezTo>
                    <a:pt x="1796" y="2213"/>
                    <a:pt x="1797" y="2210"/>
                    <a:pt x="1798" y="2209"/>
                  </a:cubicBezTo>
                  <a:cubicBezTo>
                    <a:pt x="1799" y="2208"/>
                    <a:pt x="1800" y="2206"/>
                    <a:pt x="1801" y="2205"/>
                  </a:cubicBezTo>
                  <a:cubicBezTo>
                    <a:pt x="1802" y="2203"/>
                    <a:pt x="1803" y="2202"/>
                    <a:pt x="1804" y="2200"/>
                  </a:cubicBezTo>
                  <a:cubicBezTo>
                    <a:pt x="1808" y="2193"/>
                    <a:pt x="1810" y="2184"/>
                    <a:pt x="1810" y="2176"/>
                  </a:cubicBezTo>
                  <a:cubicBezTo>
                    <a:pt x="1810" y="2167"/>
                    <a:pt x="1808" y="2159"/>
                    <a:pt x="1804" y="2152"/>
                  </a:cubicBezTo>
                  <a:cubicBezTo>
                    <a:pt x="1803" y="2153"/>
                    <a:pt x="1801" y="2155"/>
                    <a:pt x="1801" y="2156"/>
                  </a:cubicBezTo>
                  <a:cubicBezTo>
                    <a:pt x="1799" y="2158"/>
                    <a:pt x="1798" y="2160"/>
                    <a:pt x="1798" y="2162"/>
                  </a:cubicBezTo>
                  <a:cubicBezTo>
                    <a:pt x="1796" y="2166"/>
                    <a:pt x="1795" y="2172"/>
                    <a:pt x="1795" y="2176"/>
                  </a:cubicBezTo>
                  <a:cubicBezTo>
                    <a:pt x="1795" y="2180"/>
                    <a:pt x="1794" y="2185"/>
                    <a:pt x="1792" y="2190"/>
                  </a:cubicBezTo>
                  <a:cubicBezTo>
                    <a:pt x="1792" y="2192"/>
                    <a:pt x="1791" y="2194"/>
                    <a:pt x="1789" y="2196"/>
                  </a:cubicBezTo>
                  <a:cubicBezTo>
                    <a:pt x="1787" y="2190"/>
                    <a:pt x="1785" y="2182"/>
                    <a:pt x="1785" y="2176"/>
                  </a:cubicBezTo>
                  <a:cubicBezTo>
                    <a:pt x="1785" y="2176"/>
                    <a:pt x="1785" y="2176"/>
                    <a:pt x="1785" y="2176"/>
                  </a:cubicBezTo>
                  <a:cubicBezTo>
                    <a:pt x="1785" y="2176"/>
                    <a:pt x="1785" y="2176"/>
                    <a:pt x="1785" y="2176"/>
                  </a:cubicBezTo>
                  <a:cubicBezTo>
                    <a:pt x="1785" y="2169"/>
                    <a:pt x="1787" y="2162"/>
                    <a:pt x="1789" y="2156"/>
                  </a:cubicBezTo>
                  <a:cubicBezTo>
                    <a:pt x="1790" y="2155"/>
                    <a:pt x="1791" y="2153"/>
                    <a:pt x="1792" y="2151"/>
                  </a:cubicBezTo>
                  <a:cubicBezTo>
                    <a:pt x="1793" y="2149"/>
                    <a:pt x="1794" y="2147"/>
                    <a:pt x="1795" y="2146"/>
                  </a:cubicBezTo>
                  <a:cubicBezTo>
                    <a:pt x="1796" y="2145"/>
                    <a:pt x="1797" y="2143"/>
                    <a:pt x="1798" y="2142"/>
                  </a:cubicBezTo>
                  <a:cubicBezTo>
                    <a:pt x="1799" y="2141"/>
                    <a:pt x="1800" y="2140"/>
                    <a:pt x="1802" y="2138"/>
                  </a:cubicBezTo>
                  <a:cubicBezTo>
                    <a:pt x="1803" y="2137"/>
                    <a:pt x="1804" y="2136"/>
                    <a:pt x="1805" y="2135"/>
                  </a:cubicBezTo>
                  <a:cubicBezTo>
                    <a:pt x="1806" y="2135"/>
                    <a:pt x="1806" y="2134"/>
                    <a:pt x="1807" y="2134"/>
                  </a:cubicBezTo>
                  <a:cubicBezTo>
                    <a:pt x="2087" y="1906"/>
                    <a:pt x="2087" y="1906"/>
                    <a:pt x="2087" y="1906"/>
                  </a:cubicBezTo>
                  <a:cubicBezTo>
                    <a:pt x="2088" y="1906"/>
                    <a:pt x="2088" y="1905"/>
                    <a:pt x="2089" y="1905"/>
                  </a:cubicBezTo>
                  <a:cubicBezTo>
                    <a:pt x="2090" y="1904"/>
                    <a:pt x="2091" y="1902"/>
                    <a:pt x="2093" y="1901"/>
                  </a:cubicBezTo>
                  <a:cubicBezTo>
                    <a:pt x="2094" y="1900"/>
                    <a:pt x="2095" y="1899"/>
                    <a:pt x="2096" y="1898"/>
                  </a:cubicBezTo>
                  <a:cubicBezTo>
                    <a:pt x="2097" y="1897"/>
                    <a:pt x="2098" y="1895"/>
                    <a:pt x="2099" y="1894"/>
                  </a:cubicBezTo>
                  <a:cubicBezTo>
                    <a:pt x="2100" y="1893"/>
                    <a:pt x="2101" y="1891"/>
                    <a:pt x="2102" y="1890"/>
                  </a:cubicBezTo>
                  <a:cubicBezTo>
                    <a:pt x="2103" y="1888"/>
                    <a:pt x="2104" y="1886"/>
                    <a:pt x="2105" y="1884"/>
                  </a:cubicBezTo>
                  <a:cubicBezTo>
                    <a:pt x="2109" y="1877"/>
                    <a:pt x="2111" y="1869"/>
                    <a:pt x="2111" y="1860"/>
                  </a:cubicBezTo>
                  <a:cubicBezTo>
                    <a:pt x="2111" y="1852"/>
                    <a:pt x="2109" y="1844"/>
                    <a:pt x="2105" y="1836"/>
                  </a:cubicBezTo>
                  <a:cubicBezTo>
                    <a:pt x="2104" y="1837"/>
                    <a:pt x="2102" y="1839"/>
                    <a:pt x="2102" y="1841"/>
                  </a:cubicBezTo>
                  <a:cubicBezTo>
                    <a:pt x="2100" y="1843"/>
                    <a:pt x="2099" y="1845"/>
                    <a:pt x="2099" y="1847"/>
                  </a:cubicBezTo>
                  <a:cubicBezTo>
                    <a:pt x="2097" y="1851"/>
                    <a:pt x="2096" y="1856"/>
                    <a:pt x="2096" y="1860"/>
                  </a:cubicBezTo>
                  <a:cubicBezTo>
                    <a:pt x="2096" y="1865"/>
                    <a:pt x="2095" y="1870"/>
                    <a:pt x="2093" y="1874"/>
                  </a:cubicBezTo>
                  <a:cubicBezTo>
                    <a:pt x="2093" y="1876"/>
                    <a:pt x="2092" y="1878"/>
                    <a:pt x="2090" y="1880"/>
                  </a:cubicBezTo>
                  <a:cubicBezTo>
                    <a:pt x="2088" y="1874"/>
                    <a:pt x="2086" y="1867"/>
                    <a:pt x="2086" y="1860"/>
                  </a:cubicBezTo>
                  <a:cubicBezTo>
                    <a:pt x="2086" y="1860"/>
                    <a:pt x="2086" y="1860"/>
                    <a:pt x="2086" y="1860"/>
                  </a:cubicBezTo>
                  <a:cubicBezTo>
                    <a:pt x="2086" y="1860"/>
                    <a:pt x="2086" y="1860"/>
                    <a:pt x="2086" y="1860"/>
                  </a:cubicBezTo>
                  <a:cubicBezTo>
                    <a:pt x="2086" y="1854"/>
                    <a:pt x="2088" y="1847"/>
                    <a:pt x="2090" y="1840"/>
                  </a:cubicBezTo>
                  <a:cubicBezTo>
                    <a:pt x="2091" y="1839"/>
                    <a:pt x="2092" y="1837"/>
                    <a:pt x="2093" y="1835"/>
                  </a:cubicBezTo>
                  <a:cubicBezTo>
                    <a:pt x="2094" y="1834"/>
                    <a:pt x="2095" y="1832"/>
                    <a:pt x="2096" y="1831"/>
                  </a:cubicBezTo>
                  <a:cubicBezTo>
                    <a:pt x="2097" y="1830"/>
                    <a:pt x="2098" y="1828"/>
                    <a:pt x="2099" y="1827"/>
                  </a:cubicBezTo>
                  <a:cubicBezTo>
                    <a:pt x="2100" y="1825"/>
                    <a:pt x="2101" y="1824"/>
                    <a:pt x="2103" y="1822"/>
                  </a:cubicBezTo>
                  <a:cubicBezTo>
                    <a:pt x="2104" y="1821"/>
                    <a:pt x="2105" y="1820"/>
                    <a:pt x="2106" y="1819"/>
                  </a:cubicBezTo>
                  <a:cubicBezTo>
                    <a:pt x="2107" y="1819"/>
                    <a:pt x="2107" y="1818"/>
                    <a:pt x="2108" y="1818"/>
                  </a:cubicBezTo>
                  <a:cubicBezTo>
                    <a:pt x="2387" y="1591"/>
                    <a:pt x="2387" y="1591"/>
                    <a:pt x="2387" y="1591"/>
                  </a:cubicBezTo>
                  <a:cubicBezTo>
                    <a:pt x="2388" y="1591"/>
                    <a:pt x="2388" y="1590"/>
                    <a:pt x="2389" y="1590"/>
                  </a:cubicBezTo>
                  <a:cubicBezTo>
                    <a:pt x="2390" y="1589"/>
                    <a:pt x="2391" y="1587"/>
                    <a:pt x="2393" y="1586"/>
                  </a:cubicBezTo>
                  <a:cubicBezTo>
                    <a:pt x="2394" y="1585"/>
                    <a:pt x="2395" y="1584"/>
                    <a:pt x="2396" y="1582"/>
                  </a:cubicBezTo>
                  <a:cubicBezTo>
                    <a:pt x="2397" y="1581"/>
                    <a:pt x="2398" y="1579"/>
                    <a:pt x="2399" y="1578"/>
                  </a:cubicBezTo>
                  <a:cubicBezTo>
                    <a:pt x="2400" y="1577"/>
                    <a:pt x="2401" y="1575"/>
                    <a:pt x="2402" y="1574"/>
                  </a:cubicBezTo>
                  <a:cubicBezTo>
                    <a:pt x="2403" y="1572"/>
                    <a:pt x="2404" y="1571"/>
                    <a:pt x="2405" y="1569"/>
                  </a:cubicBezTo>
                  <a:cubicBezTo>
                    <a:pt x="2409" y="1561"/>
                    <a:pt x="2411" y="1553"/>
                    <a:pt x="2411" y="1545"/>
                  </a:cubicBezTo>
                  <a:cubicBezTo>
                    <a:pt x="2411" y="1536"/>
                    <a:pt x="2409" y="1528"/>
                    <a:pt x="2405" y="1521"/>
                  </a:cubicBezTo>
                  <a:cubicBezTo>
                    <a:pt x="2404" y="1522"/>
                    <a:pt x="2402" y="1524"/>
                    <a:pt x="2402" y="1525"/>
                  </a:cubicBezTo>
                  <a:cubicBezTo>
                    <a:pt x="2400" y="1527"/>
                    <a:pt x="2399" y="1529"/>
                    <a:pt x="2399" y="1531"/>
                  </a:cubicBezTo>
                  <a:cubicBezTo>
                    <a:pt x="2397" y="1536"/>
                    <a:pt x="2396" y="1541"/>
                    <a:pt x="2396" y="1545"/>
                  </a:cubicBezTo>
                  <a:cubicBezTo>
                    <a:pt x="2396" y="1549"/>
                    <a:pt x="2395" y="1555"/>
                    <a:pt x="2393" y="1559"/>
                  </a:cubicBezTo>
                  <a:cubicBezTo>
                    <a:pt x="2393" y="1561"/>
                    <a:pt x="2392" y="1563"/>
                    <a:pt x="2390" y="1565"/>
                  </a:cubicBezTo>
                  <a:cubicBezTo>
                    <a:pt x="2388" y="1559"/>
                    <a:pt x="2386" y="1551"/>
                    <a:pt x="2386" y="1545"/>
                  </a:cubicBezTo>
                  <a:cubicBezTo>
                    <a:pt x="2386" y="1545"/>
                    <a:pt x="2386" y="1545"/>
                    <a:pt x="2386" y="1545"/>
                  </a:cubicBezTo>
                  <a:cubicBezTo>
                    <a:pt x="2386" y="1545"/>
                    <a:pt x="2386" y="1545"/>
                    <a:pt x="2386" y="1545"/>
                  </a:cubicBezTo>
                  <a:cubicBezTo>
                    <a:pt x="2386" y="1538"/>
                    <a:pt x="2388" y="1531"/>
                    <a:pt x="2390" y="1525"/>
                  </a:cubicBezTo>
                  <a:cubicBezTo>
                    <a:pt x="2391" y="1524"/>
                    <a:pt x="2392" y="1521"/>
                    <a:pt x="2393" y="1519"/>
                  </a:cubicBezTo>
                  <a:cubicBezTo>
                    <a:pt x="2394" y="1518"/>
                    <a:pt x="2395" y="1516"/>
                    <a:pt x="2396" y="1515"/>
                  </a:cubicBezTo>
                  <a:cubicBezTo>
                    <a:pt x="2397" y="1514"/>
                    <a:pt x="2398" y="1512"/>
                    <a:pt x="2399" y="1511"/>
                  </a:cubicBezTo>
                  <a:cubicBezTo>
                    <a:pt x="2400" y="1510"/>
                    <a:pt x="2401" y="1509"/>
                    <a:pt x="2403" y="1507"/>
                  </a:cubicBezTo>
                  <a:cubicBezTo>
                    <a:pt x="2404" y="1506"/>
                    <a:pt x="2405" y="1505"/>
                    <a:pt x="2406" y="1504"/>
                  </a:cubicBezTo>
                  <a:cubicBezTo>
                    <a:pt x="2407" y="1504"/>
                    <a:pt x="2407" y="1503"/>
                    <a:pt x="2408" y="1503"/>
                  </a:cubicBezTo>
                  <a:cubicBezTo>
                    <a:pt x="2688" y="1275"/>
                    <a:pt x="2688" y="1275"/>
                    <a:pt x="2688" y="1275"/>
                  </a:cubicBezTo>
                  <a:cubicBezTo>
                    <a:pt x="2689" y="1275"/>
                    <a:pt x="2689" y="1274"/>
                    <a:pt x="2690" y="1274"/>
                  </a:cubicBezTo>
                  <a:cubicBezTo>
                    <a:pt x="2691" y="1273"/>
                    <a:pt x="2692" y="1271"/>
                    <a:pt x="2694" y="1270"/>
                  </a:cubicBezTo>
                  <a:cubicBezTo>
                    <a:pt x="2695" y="1269"/>
                    <a:pt x="2696" y="1268"/>
                    <a:pt x="2697" y="1267"/>
                  </a:cubicBezTo>
                  <a:cubicBezTo>
                    <a:pt x="2697" y="1261"/>
                    <a:pt x="2697" y="1260"/>
                    <a:pt x="2697" y="1259"/>
                  </a:cubicBezTo>
                  <a:cubicBezTo>
                    <a:pt x="2697" y="1259"/>
                    <a:pt x="2697" y="1258"/>
                    <a:pt x="2697" y="1258"/>
                  </a:cubicBezTo>
                  <a:cubicBezTo>
                    <a:pt x="2697" y="1252"/>
                    <a:pt x="2697" y="1250"/>
                    <a:pt x="2697" y="1249"/>
                  </a:cubicBezTo>
                  <a:cubicBezTo>
                    <a:pt x="2697" y="1249"/>
                    <a:pt x="2697" y="1249"/>
                    <a:pt x="2697" y="1249"/>
                  </a:cubicBezTo>
                  <a:cubicBezTo>
                    <a:pt x="2697" y="1229"/>
                    <a:pt x="2697" y="1229"/>
                    <a:pt x="2697" y="1229"/>
                  </a:cubicBezTo>
                  <a:cubicBezTo>
                    <a:pt x="2697" y="1231"/>
                    <a:pt x="2696" y="1233"/>
                    <a:pt x="2696" y="1236"/>
                  </a:cubicBezTo>
                  <a:cubicBezTo>
                    <a:pt x="2695" y="1238"/>
                    <a:pt x="2695" y="1240"/>
                    <a:pt x="2694" y="1243"/>
                  </a:cubicBezTo>
                  <a:cubicBezTo>
                    <a:pt x="2694" y="1243"/>
                    <a:pt x="2693" y="1244"/>
                    <a:pt x="2693" y="1245"/>
                  </a:cubicBezTo>
                  <a:cubicBezTo>
                    <a:pt x="2692" y="1246"/>
                    <a:pt x="2692" y="1248"/>
                    <a:pt x="2691" y="1249"/>
                  </a:cubicBezTo>
                  <a:cubicBezTo>
                    <a:pt x="2689" y="1243"/>
                    <a:pt x="2687" y="1235"/>
                    <a:pt x="2687" y="1229"/>
                  </a:cubicBezTo>
                  <a:cubicBezTo>
                    <a:pt x="2687" y="1223"/>
                    <a:pt x="2689" y="1215"/>
                    <a:pt x="2691" y="1209"/>
                  </a:cubicBezTo>
                  <a:cubicBezTo>
                    <a:pt x="2692" y="1208"/>
                    <a:pt x="2693" y="1206"/>
                    <a:pt x="2694" y="1204"/>
                  </a:cubicBezTo>
                  <a:cubicBezTo>
                    <a:pt x="2695" y="1203"/>
                    <a:pt x="2696" y="1201"/>
                    <a:pt x="2697" y="1200"/>
                  </a:cubicBezTo>
                  <a:cubicBezTo>
                    <a:pt x="2697" y="1200"/>
                    <a:pt x="2697" y="1200"/>
                    <a:pt x="2697" y="1200"/>
                  </a:cubicBezTo>
                  <a:cubicBezTo>
                    <a:pt x="2698" y="1199"/>
                    <a:pt x="2699" y="1196"/>
                    <a:pt x="2700" y="1195"/>
                  </a:cubicBezTo>
                  <a:cubicBezTo>
                    <a:pt x="2701" y="1194"/>
                    <a:pt x="2702" y="1193"/>
                    <a:pt x="2704" y="1191"/>
                  </a:cubicBezTo>
                  <a:cubicBezTo>
                    <a:pt x="2705" y="1190"/>
                    <a:pt x="2706" y="1189"/>
                    <a:pt x="2707" y="1188"/>
                  </a:cubicBezTo>
                  <a:cubicBezTo>
                    <a:pt x="2708" y="1188"/>
                    <a:pt x="2708" y="1187"/>
                    <a:pt x="2709" y="1187"/>
                  </a:cubicBezTo>
                  <a:cubicBezTo>
                    <a:pt x="2709" y="1187"/>
                    <a:pt x="2709" y="1187"/>
                    <a:pt x="2988" y="960"/>
                  </a:cubicBezTo>
                  <a:cubicBezTo>
                    <a:pt x="2989" y="960"/>
                    <a:pt x="2989" y="959"/>
                    <a:pt x="2990" y="959"/>
                  </a:cubicBezTo>
                  <a:cubicBezTo>
                    <a:pt x="2991" y="958"/>
                    <a:pt x="2992" y="956"/>
                    <a:pt x="2994" y="955"/>
                  </a:cubicBezTo>
                  <a:cubicBezTo>
                    <a:pt x="2995" y="954"/>
                    <a:pt x="2996" y="953"/>
                    <a:pt x="2997" y="951"/>
                  </a:cubicBezTo>
                  <a:cubicBezTo>
                    <a:pt x="2998" y="950"/>
                    <a:pt x="2999" y="948"/>
                    <a:pt x="3000" y="947"/>
                  </a:cubicBezTo>
                  <a:cubicBezTo>
                    <a:pt x="3001" y="946"/>
                    <a:pt x="3002" y="944"/>
                    <a:pt x="3003" y="943"/>
                  </a:cubicBezTo>
                  <a:cubicBezTo>
                    <a:pt x="3004" y="941"/>
                    <a:pt x="3005" y="940"/>
                    <a:pt x="3006" y="938"/>
                  </a:cubicBezTo>
                  <a:cubicBezTo>
                    <a:pt x="3010" y="930"/>
                    <a:pt x="3012" y="922"/>
                    <a:pt x="3012" y="914"/>
                  </a:cubicBezTo>
                  <a:cubicBezTo>
                    <a:pt x="3012" y="905"/>
                    <a:pt x="3010" y="897"/>
                    <a:pt x="3006" y="890"/>
                  </a:cubicBezTo>
                  <a:cubicBezTo>
                    <a:pt x="3005" y="891"/>
                    <a:pt x="3003" y="893"/>
                    <a:pt x="3003" y="894"/>
                  </a:cubicBezTo>
                  <a:cubicBezTo>
                    <a:pt x="3001" y="896"/>
                    <a:pt x="3000" y="898"/>
                    <a:pt x="3000" y="900"/>
                  </a:cubicBezTo>
                  <a:cubicBezTo>
                    <a:pt x="2998" y="905"/>
                    <a:pt x="2997" y="910"/>
                    <a:pt x="2997" y="914"/>
                  </a:cubicBezTo>
                  <a:cubicBezTo>
                    <a:pt x="2997" y="918"/>
                    <a:pt x="2996" y="924"/>
                    <a:pt x="2994" y="928"/>
                  </a:cubicBezTo>
                  <a:cubicBezTo>
                    <a:pt x="2994" y="930"/>
                    <a:pt x="2993" y="932"/>
                    <a:pt x="2991" y="934"/>
                  </a:cubicBezTo>
                  <a:cubicBezTo>
                    <a:pt x="2989" y="928"/>
                    <a:pt x="2987" y="920"/>
                    <a:pt x="2987" y="914"/>
                  </a:cubicBezTo>
                  <a:cubicBezTo>
                    <a:pt x="2987" y="914"/>
                    <a:pt x="2987" y="914"/>
                    <a:pt x="2987" y="914"/>
                  </a:cubicBezTo>
                  <a:cubicBezTo>
                    <a:pt x="2987" y="914"/>
                    <a:pt x="2987" y="914"/>
                    <a:pt x="2987" y="914"/>
                  </a:cubicBezTo>
                  <a:cubicBezTo>
                    <a:pt x="2987" y="907"/>
                    <a:pt x="2989" y="900"/>
                    <a:pt x="2991" y="894"/>
                  </a:cubicBezTo>
                  <a:cubicBezTo>
                    <a:pt x="2992" y="893"/>
                    <a:pt x="2993" y="890"/>
                    <a:pt x="2994" y="888"/>
                  </a:cubicBezTo>
                  <a:cubicBezTo>
                    <a:pt x="2995" y="887"/>
                    <a:pt x="2996" y="885"/>
                    <a:pt x="2997" y="884"/>
                  </a:cubicBezTo>
                  <a:cubicBezTo>
                    <a:pt x="2998" y="883"/>
                    <a:pt x="2999" y="881"/>
                    <a:pt x="3000" y="880"/>
                  </a:cubicBezTo>
                  <a:cubicBezTo>
                    <a:pt x="3001" y="879"/>
                    <a:pt x="3002" y="878"/>
                    <a:pt x="3004" y="876"/>
                  </a:cubicBezTo>
                  <a:cubicBezTo>
                    <a:pt x="3005" y="875"/>
                    <a:pt x="3006" y="874"/>
                    <a:pt x="3007" y="873"/>
                  </a:cubicBezTo>
                  <a:cubicBezTo>
                    <a:pt x="3008" y="873"/>
                    <a:pt x="3008" y="872"/>
                    <a:pt x="3009" y="872"/>
                  </a:cubicBezTo>
                  <a:cubicBezTo>
                    <a:pt x="3009" y="872"/>
                    <a:pt x="3009" y="872"/>
                    <a:pt x="3289" y="644"/>
                  </a:cubicBezTo>
                  <a:cubicBezTo>
                    <a:pt x="3290" y="644"/>
                    <a:pt x="3290" y="643"/>
                    <a:pt x="3291" y="643"/>
                  </a:cubicBezTo>
                  <a:cubicBezTo>
                    <a:pt x="3292" y="642"/>
                    <a:pt x="3293" y="640"/>
                    <a:pt x="3295" y="639"/>
                  </a:cubicBezTo>
                  <a:cubicBezTo>
                    <a:pt x="3296" y="638"/>
                    <a:pt x="3297" y="637"/>
                    <a:pt x="3298" y="636"/>
                  </a:cubicBezTo>
                  <a:cubicBezTo>
                    <a:pt x="3299" y="635"/>
                    <a:pt x="3300" y="633"/>
                    <a:pt x="3301" y="632"/>
                  </a:cubicBezTo>
                  <a:cubicBezTo>
                    <a:pt x="3302" y="631"/>
                    <a:pt x="3303" y="629"/>
                    <a:pt x="3304" y="628"/>
                  </a:cubicBezTo>
                  <a:cubicBezTo>
                    <a:pt x="3305" y="625"/>
                    <a:pt x="3306" y="624"/>
                    <a:pt x="3307" y="622"/>
                  </a:cubicBezTo>
                  <a:cubicBezTo>
                    <a:pt x="3311" y="615"/>
                    <a:pt x="3313" y="607"/>
                    <a:pt x="3313" y="598"/>
                  </a:cubicBezTo>
                  <a:cubicBezTo>
                    <a:pt x="3313" y="590"/>
                    <a:pt x="3311" y="582"/>
                    <a:pt x="3307" y="574"/>
                  </a:cubicBezTo>
                  <a:cubicBezTo>
                    <a:pt x="3306" y="575"/>
                    <a:pt x="3304" y="577"/>
                    <a:pt x="3304" y="578"/>
                  </a:cubicBezTo>
                  <a:cubicBezTo>
                    <a:pt x="3302" y="581"/>
                    <a:pt x="3301" y="583"/>
                    <a:pt x="3301" y="585"/>
                  </a:cubicBezTo>
                  <a:cubicBezTo>
                    <a:pt x="3299" y="589"/>
                    <a:pt x="3298" y="594"/>
                    <a:pt x="3298" y="598"/>
                  </a:cubicBezTo>
                  <a:cubicBezTo>
                    <a:pt x="3298" y="603"/>
                    <a:pt x="3297" y="608"/>
                    <a:pt x="3295" y="612"/>
                  </a:cubicBezTo>
                  <a:cubicBezTo>
                    <a:pt x="3295" y="614"/>
                    <a:pt x="3294" y="616"/>
                    <a:pt x="3292" y="618"/>
                  </a:cubicBezTo>
                  <a:cubicBezTo>
                    <a:pt x="3290" y="612"/>
                    <a:pt x="3288" y="605"/>
                    <a:pt x="3288" y="598"/>
                  </a:cubicBezTo>
                  <a:cubicBezTo>
                    <a:pt x="3288" y="598"/>
                    <a:pt x="3288" y="598"/>
                    <a:pt x="3288" y="598"/>
                  </a:cubicBezTo>
                  <a:cubicBezTo>
                    <a:pt x="3288" y="598"/>
                    <a:pt x="3288" y="598"/>
                    <a:pt x="3288" y="598"/>
                  </a:cubicBezTo>
                  <a:cubicBezTo>
                    <a:pt x="3288" y="592"/>
                    <a:pt x="3290" y="584"/>
                    <a:pt x="3292" y="578"/>
                  </a:cubicBezTo>
                  <a:cubicBezTo>
                    <a:pt x="3293" y="577"/>
                    <a:pt x="3294" y="575"/>
                    <a:pt x="3295" y="573"/>
                  </a:cubicBezTo>
                  <a:cubicBezTo>
                    <a:pt x="3296" y="572"/>
                    <a:pt x="3297" y="570"/>
                    <a:pt x="3298" y="569"/>
                  </a:cubicBezTo>
                  <a:cubicBezTo>
                    <a:pt x="3299" y="568"/>
                    <a:pt x="3300" y="566"/>
                    <a:pt x="3301" y="564"/>
                  </a:cubicBezTo>
                  <a:cubicBezTo>
                    <a:pt x="3302" y="563"/>
                    <a:pt x="3303" y="562"/>
                    <a:pt x="3305" y="560"/>
                  </a:cubicBezTo>
                  <a:cubicBezTo>
                    <a:pt x="3306" y="559"/>
                    <a:pt x="3307" y="558"/>
                    <a:pt x="3308" y="557"/>
                  </a:cubicBezTo>
                  <a:cubicBezTo>
                    <a:pt x="3309" y="557"/>
                    <a:pt x="3309" y="556"/>
                    <a:pt x="3310" y="556"/>
                  </a:cubicBezTo>
                  <a:cubicBezTo>
                    <a:pt x="3310" y="556"/>
                    <a:pt x="3310" y="556"/>
                    <a:pt x="3589" y="329"/>
                  </a:cubicBezTo>
                  <a:cubicBezTo>
                    <a:pt x="3590" y="329"/>
                    <a:pt x="3590" y="328"/>
                    <a:pt x="3591" y="328"/>
                  </a:cubicBezTo>
                  <a:cubicBezTo>
                    <a:pt x="3592" y="327"/>
                    <a:pt x="3593" y="325"/>
                    <a:pt x="3595" y="324"/>
                  </a:cubicBezTo>
                  <a:cubicBezTo>
                    <a:pt x="3596" y="323"/>
                    <a:pt x="3597" y="322"/>
                    <a:pt x="3598" y="321"/>
                  </a:cubicBezTo>
                  <a:cubicBezTo>
                    <a:pt x="3599" y="320"/>
                    <a:pt x="3600" y="317"/>
                    <a:pt x="3601" y="316"/>
                  </a:cubicBezTo>
                  <a:cubicBezTo>
                    <a:pt x="3602" y="315"/>
                    <a:pt x="3603" y="313"/>
                    <a:pt x="3604" y="312"/>
                  </a:cubicBezTo>
                  <a:cubicBezTo>
                    <a:pt x="3605" y="310"/>
                    <a:pt x="3606" y="309"/>
                    <a:pt x="3607" y="307"/>
                  </a:cubicBezTo>
                  <a:cubicBezTo>
                    <a:pt x="3611" y="300"/>
                    <a:pt x="3613" y="291"/>
                    <a:pt x="3613" y="283"/>
                  </a:cubicBezTo>
                  <a:cubicBezTo>
                    <a:pt x="3613" y="274"/>
                    <a:pt x="3611" y="266"/>
                    <a:pt x="3607" y="259"/>
                  </a:cubicBezTo>
                  <a:cubicBezTo>
                    <a:pt x="3606" y="260"/>
                    <a:pt x="3604" y="262"/>
                    <a:pt x="3604" y="263"/>
                  </a:cubicBezTo>
                  <a:cubicBezTo>
                    <a:pt x="3602" y="265"/>
                    <a:pt x="3601" y="267"/>
                    <a:pt x="3601" y="269"/>
                  </a:cubicBezTo>
                  <a:cubicBezTo>
                    <a:pt x="3599" y="273"/>
                    <a:pt x="3598" y="279"/>
                    <a:pt x="3598" y="283"/>
                  </a:cubicBezTo>
                  <a:cubicBezTo>
                    <a:pt x="3598" y="287"/>
                    <a:pt x="3597" y="292"/>
                    <a:pt x="3595" y="297"/>
                  </a:cubicBezTo>
                  <a:cubicBezTo>
                    <a:pt x="3595" y="299"/>
                    <a:pt x="3594" y="301"/>
                    <a:pt x="3592" y="303"/>
                  </a:cubicBezTo>
                  <a:cubicBezTo>
                    <a:pt x="3590" y="297"/>
                    <a:pt x="3588" y="289"/>
                    <a:pt x="3588" y="283"/>
                  </a:cubicBezTo>
                  <a:cubicBezTo>
                    <a:pt x="3588" y="283"/>
                    <a:pt x="3588" y="283"/>
                    <a:pt x="3588" y="283"/>
                  </a:cubicBezTo>
                  <a:cubicBezTo>
                    <a:pt x="3588" y="283"/>
                    <a:pt x="3588" y="283"/>
                    <a:pt x="3588" y="283"/>
                  </a:cubicBezTo>
                  <a:cubicBezTo>
                    <a:pt x="3588" y="276"/>
                    <a:pt x="3590" y="269"/>
                    <a:pt x="3592" y="263"/>
                  </a:cubicBezTo>
                  <a:cubicBezTo>
                    <a:pt x="3593" y="262"/>
                    <a:pt x="3594" y="260"/>
                    <a:pt x="3595" y="257"/>
                  </a:cubicBezTo>
                  <a:cubicBezTo>
                    <a:pt x="3596" y="256"/>
                    <a:pt x="3597" y="254"/>
                    <a:pt x="3598" y="253"/>
                  </a:cubicBezTo>
                  <a:cubicBezTo>
                    <a:pt x="3599" y="252"/>
                    <a:pt x="3600" y="250"/>
                    <a:pt x="3601" y="249"/>
                  </a:cubicBezTo>
                  <a:cubicBezTo>
                    <a:pt x="3602" y="248"/>
                    <a:pt x="3603" y="247"/>
                    <a:pt x="3605" y="245"/>
                  </a:cubicBezTo>
                  <a:cubicBezTo>
                    <a:pt x="3606" y="244"/>
                    <a:pt x="3607" y="243"/>
                    <a:pt x="3608" y="242"/>
                  </a:cubicBezTo>
                  <a:cubicBezTo>
                    <a:pt x="3609" y="242"/>
                    <a:pt x="3609" y="241"/>
                    <a:pt x="3610" y="241"/>
                  </a:cubicBezTo>
                  <a:cubicBezTo>
                    <a:pt x="3610" y="241"/>
                    <a:pt x="3610" y="240"/>
                    <a:pt x="3734" y="140"/>
                  </a:cubicBezTo>
                  <a:cubicBezTo>
                    <a:pt x="3710" y="211"/>
                    <a:pt x="3686" y="282"/>
                    <a:pt x="3663" y="354"/>
                  </a:cubicBezTo>
                  <a:cubicBezTo>
                    <a:pt x="3616" y="316"/>
                    <a:pt x="3616" y="316"/>
                    <a:pt x="3616" y="316"/>
                  </a:cubicBezTo>
                  <a:cubicBezTo>
                    <a:pt x="3615" y="316"/>
                    <a:pt x="3614" y="315"/>
                    <a:pt x="3614" y="315"/>
                  </a:cubicBezTo>
                  <a:cubicBezTo>
                    <a:pt x="3613" y="316"/>
                    <a:pt x="3612" y="317"/>
                    <a:pt x="3611" y="319"/>
                  </a:cubicBezTo>
                  <a:cubicBezTo>
                    <a:pt x="3610" y="321"/>
                    <a:pt x="3609" y="322"/>
                    <a:pt x="3608" y="324"/>
                  </a:cubicBezTo>
                  <a:cubicBezTo>
                    <a:pt x="3607" y="325"/>
                    <a:pt x="3606" y="326"/>
                    <a:pt x="3605" y="328"/>
                  </a:cubicBezTo>
                  <a:cubicBezTo>
                    <a:pt x="3606" y="328"/>
                    <a:pt x="3606" y="329"/>
                    <a:pt x="3607" y="329"/>
                  </a:cubicBezTo>
                  <a:cubicBezTo>
                    <a:pt x="3625" y="344"/>
                    <a:pt x="3642" y="357"/>
                    <a:pt x="3658" y="370"/>
                  </a:cubicBezTo>
                  <a:cubicBezTo>
                    <a:pt x="3650" y="394"/>
                    <a:pt x="3643" y="418"/>
                    <a:pt x="3635" y="442"/>
                  </a:cubicBezTo>
                  <a:cubicBezTo>
                    <a:pt x="3638" y="443"/>
                    <a:pt x="3641" y="444"/>
                    <a:pt x="3644" y="446"/>
                  </a:cubicBezTo>
                  <a:cubicBezTo>
                    <a:pt x="3683" y="323"/>
                    <a:pt x="3722" y="201"/>
                    <a:pt x="3763" y="83"/>
                  </a:cubicBezTo>
                  <a:cubicBezTo>
                    <a:pt x="3760" y="81"/>
                    <a:pt x="3758" y="78"/>
                    <a:pt x="3756" y="75"/>
                  </a:cubicBezTo>
                  <a:cubicBezTo>
                    <a:pt x="3751" y="87"/>
                    <a:pt x="3747" y="100"/>
                    <a:pt x="3743" y="113"/>
                  </a:cubicBezTo>
                  <a:cubicBezTo>
                    <a:pt x="3601" y="228"/>
                    <a:pt x="3601" y="228"/>
                    <a:pt x="3601" y="228"/>
                  </a:cubicBezTo>
                  <a:cubicBezTo>
                    <a:pt x="3600" y="229"/>
                    <a:pt x="3599" y="230"/>
                    <a:pt x="3598" y="231"/>
                  </a:cubicBezTo>
                  <a:cubicBezTo>
                    <a:pt x="3597" y="230"/>
                    <a:pt x="3596" y="229"/>
                    <a:pt x="3595" y="228"/>
                  </a:cubicBezTo>
                  <a:cubicBezTo>
                    <a:pt x="3316" y="1"/>
                    <a:pt x="3316" y="1"/>
                    <a:pt x="3316" y="1"/>
                  </a:cubicBezTo>
                  <a:cubicBezTo>
                    <a:pt x="3315" y="1"/>
                    <a:pt x="3314" y="0"/>
                    <a:pt x="3314" y="0"/>
                  </a:cubicBezTo>
                  <a:cubicBezTo>
                    <a:pt x="3313" y="1"/>
                    <a:pt x="3312" y="2"/>
                    <a:pt x="3311" y="4"/>
                  </a:cubicBezTo>
                  <a:cubicBezTo>
                    <a:pt x="3310" y="5"/>
                    <a:pt x="3309" y="6"/>
                    <a:pt x="3308" y="8"/>
                  </a:cubicBezTo>
                  <a:cubicBezTo>
                    <a:pt x="3307" y="9"/>
                    <a:pt x="3306" y="10"/>
                    <a:pt x="3305" y="12"/>
                  </a:cubicBezTo>
                  <a:cubicBezTo>
                    <a:pt x="3305" y="13"/>
                    <a:pt x="3305" y="13"/>
                    <a:pt x="3306" y="13"/>
                  </a:cubicBezTo>
                  <a:cubicBezTo>
                    <a:pt x="3306" y="13"/>
                    <a:pt x="3306" y="13"/>
                    <a:pt x="3585" y="240"/>
                  </a:cubicBezTo>
                  <a:cubicBezTo>
                    <a:pt x="3586" y="240"/>
                    <a:pt x="3586" y="241"/>
                    <a:pt x="3587" y="241"/>
                  </a:cubicBezTo>
                  <a:cubicBezTo>
                    <a:pt x="3587" y="241"/>
                    <a:pt x="3587" y="241"/>
                    <a:pt x="3587" y="241"/>
                  </a:cubicBezTo>
                  <a:cubicBezTo>
                    <a:pt x="3587" y="242"/>
                    <a:pt x="3588" y="242"/>
                    <a:pt x="3588" y="242"/>
                  </a:cubicBezTo>
                  <a:cubicBezTo>
                    <a:pt x="3587" y="244"/>
                    <a:pt x="3586" y="245"/>
                    <a:pt x="3585" y="246"/>
                  </a:cubicBezTo>
                  <a:cubicBezTo>
                    <a:pt x="3584" y="248"/>
                    <a:pt x="3583" y="249"/>
                    <a:pt x="3582" y="250"/>
                  </a:cubicBezTo>
                  <a:cubicBezTo>
                    <a:pt x="3577" y="261"/>
                    <a:pt x="3574" y="271"/>
                    <a:pt x="3574" y="283"/>
                  </a:cubicBezTo>
                  <a:cubicBezTo>
                    <a:pt x="3574" y="294"/>
                    <a:pt x="3577" y="305"/>
                    <a:pt x="3582" y="315"/>
                  </a:cubicBezTo>
                  <a:cubicBezTo>
                    <a:pt x="3582" y="315"/>
                    <a:pt x="3581" y="317"/>
                    <a:pt x="3580" y="317"/>
                  </a:cubicBezTo>
                  <a:cubicBezTo>
                    <a:pt x="3301" y="544"/>
                    <a:pt x="3301" y="544"/>
                    <a:pt x="3301" y="544"/>
                  </a:cubicBezTo>
                  <a:cubicBezTo>
                    <a:pt x="3300" y="545"/>
                    <a:pt x="3299" y="546"/>
                    <a:pt x="3298" y="547"/>
                  </a:cubicBezTo>
                  <a:cubicBezTo>
                    <a:pt x="3297" y="546"/>
                    <a:pt x="3296" y="545"/>
                    <a:pt x="3295" y="544"/>
                  </a:cubicBezTo>
                  <a:cubicBezTo>
                    <a:pt x="3015" y="317"/>
                    <a:pt x="3015" y="317"/>
                    <a:pt x="3015" y="317"/>
                  </a:cubicBezTo>
                  <a:cubicBezTo>
                    <a:pt x="3014" y="317"/>
                    <a:pt x="3013" y="315"/>
                    <a:pt x="3013" y="315"/>
                  </a:cubicBezTo>
                  <a:cubicBezTo>
                    <a:pt x="3012" y="317"/>
                    <a:pt x="3011" y="318"/>
                    <a:pt x="3010" y="320"/>
                  </a:cubicBezTo>
                  <a:cubicBezTo>
                    <a:pt x="3009" y="321"/>
                    <a:pt x="3008" y="322"/>
                    <a:pt x="3007" y="324"/>
                  </a:cubicBezTo>
                  <a:cubicBezTo>
                    <a:pt x="3006" y="325"/>
                    <a:pt x="3005" y="326"/>
                    <a:pt x="3004" y="328"/>
                  </a:cubicBezTo>
                  <a:cubicBezTo>
                    <a:pt x="3005" y="328"/>
                    <a:pt x="3005" y="328"/>
                    <a:pt x="3006" y="328"/>
                  </a:cubicBezTo>
                  <a:cubicBezTo>
                    <a:pt x="3006" y="328"/>
                    <a:pt x="3006" y="328"/>
                    <a:pt x="3285" y="556"/>
                  </a:cubicBezTo>
                  <a:cubicBezTo>
                    <a:pt x="3286" y="556"/>
                    <a:pt x="3286" y="557"/>
                    <a:pt x="3287" y="557"/>
                  </a:cubicBezTo>
                  <a:cubicBezTo>
                    <a:pt x="3287" y="557"/>
                    <a:pt x="3287" y="557"/>
                    <a:pt x="3287" y="557"/>
                  </a:cubicBezTo>
                  <a:cubicBezTo>
                    <a:pt x="3287" y="557"/>
                    <a:pt x="3287" y="557"/>
                    <a:pt x="3288" y="557"/>
                  </a:cubicBezTo>
                  <a:cubicBezTo>
                    <a:pt x="3287" y="560"/>
                    <a:pt x="3286" y="561"/>
                    <a:pt x="3284" y="562"/>
                  </a:cubicBezTo>
                  <a:cubicBezTo>
                    <a:pt x="3284" y="564"/>
                    <a:pt x="3282" y="565"/>
                    <a:pt x="3281" y="566"/>
                  </a:cubicBezTo>
                  <a:cubicBezTo>
                    <a:pt x="3276" y="576"/>
                    <a:pt x="3273" y="587"/>
                    <a:pt x="3273" y="598"/>
                  </a:cubicBezTo>
                  <a:cubicBezTo>
                    <a:pt x="3273" y="610"/>
                    <a:pt x="3276" y="621"/>
                    <a:pt x="3281" y="631"/>
                  </a:cubicBezTo>
                  <a:cubicBezTo>
                    <a:pt x="3281" y="631"/>
                    <a:pt x="3281" y="632"/>
                    <a:pt x="3279" y="632"/>
                  </a:cubicBezTo>
                  <a:cubicBezTo>
                    <a:pt x="3000" y="859"/>
                    <a:pt x="3000" y="859"/>
                    <a:pt x="3000" y="859"/>
                  </a:cubicBezTo>
                  <a:cubicBezTo>
                    <a:pt x="2999" y="860"/>
                    <a:pt x="2998" y="861"/>
                    <a:pt x="2997" y="862"/>
                  </a:cubicBezTo>
                  <a:cubicBezTo>
                    <a:pt x="2996" y="861"/>
                    <a:pt x="2995" y="860"/>
                    <a:pt x="2994" y="859"/>
                  </a:cubicBezTo>
                  <a:cubicBezTo>
                    <a:pt x="2715" y="632"/>
                    <a:pt x="2715" y="632"/>
                    <a:pt x="2715" y="632"/>
                  </a:cubicBezTo>
                  <a:cubicBezTo>
                    <a:pt x="2714" y="632"/>
                    <a:pt x="2713" y="631"/>
                    <a:pt x="2713" y="631"/>
                  </a:cubicBezTo>
                  <a:cubicBezTo>
                    <a:pt x="2712" y="632"/>
                    <a:pt x="2711" y="633"/>
                    <a:pt x="2710" y="635"/>
                  </a:cubicBezTo>
                  <a:cubicBezTo>
                    <a:pt x="2709" y="636"/>
                    <a:pt x="2708" y="637"/>
                    <a:pt x="2707" y="640"/>
                  </a:cubicBezTo>
                  <a:cubicBezTo>
                    <a:pt x="2706" y="640"/>
                    <a:pt x="2705" y="641"/>
                    <a:pt x="2704" y="643"/>
                  </a:cubicBezTo>
                  <a:cubicBezTo>
                    <a:pt x="2705" y="643"/>
                    <a:pt x="2705" y="644"/>
                    <a:pt x="2706" y="644"/>
                  </a:cubicBezTo>
                  <a:cubicBezTo>
                    <a:pt x="2706" y="644"/>
                    <a:pt x="2706" y="644"/>
                    <a:pt x="2985" y="871"/>
                  </a:cubicBezTo>
                  <a:cubicBezTo>
                    <a:pt x="2986" y="871"/>
                    <a:pt x="2986" y="872"/>
                    <a:pt x="2987" y="872"/>
                  </a:cubicBezTo>
                  <a:cubicBezTo>
                    <a:pt x="2987" y="872"/>
                    <a:pt x="2986" y="872"/>
                    <a:pt x="2986" y="873"/>
                  </a:cubicBezTo>
                  <a:cubicBezTo>
                    <a:pt x="2987" y="873"/>
                    <a:pt x="2987" y="873"/>
                    <a:pt x="2987" y="873"/>
                  </a:cubicBezTo>
                  <a:cubicBezTo>
                    <a:pt x="2986" y="875"/>
                    <a:pt x="2985" y="876"/>
                    <a:pt x="2984" y="877"/>
                  </a:cubicBezTo>
                  <a:cubicBezTo>
                    <a:pt x="2983" y="879"/>
                    <a:pt x="2982" y="880"/>
                    <a:pt x="2981" y="881"/>
                  </a:cubicBezTo>
                  <a:cubicBezTo>
                    <a:pt x="2976" y="892"/>
                    <a:pt x="2973" y="902"/>
                    <a:pt x="2973" y="914"/>
                  </a:cubicBezTo>
                  <a:cubicBezTo>
                    <a:pt x="2973" y="926"/>
                    <a:pt x="2976" y="936"/>
                    <a:pt x="2981" y="947"/>
                  </a:cubicBezTo>
                  <a:cubicBezTo>
                    <a:pt x="2981" y="947"/>
                    <a:pt x="2980" y="948"/>
                    <a:pt x="2979" y="948"/>
                  </a:cubicBezTo>
                  <a:cubicBezTo>
                    <a:pt x="2700" y="1175"/>
                    <a:pt x="2700" y="1175"/>
                    <a:pt x="2700" y="1175"/>
                  </a:cubicBezTo>
                  <a:cubicBezTo>
                    <a:pt x="2699" y="1176"/>
                    <a:pt x="2698" y="1177"/>
                    <a:pt x="2697" y="1178"/>
                  </a:cubicBezTo>
                  <a:cubicBezTo>
                    <a:pt x="2697" y="1177"/>
                    <a:pt x="2697" y="1177"/>
                    <a:pt x="2697" y="1177"/>
                  </a:cubicBezTo>
                  <a:cubicBezTo>
                    <a:pt x="2696" y="1176"/>
                    <a:pt x="2695" y="1175"/>
                    <a:pt x="2694" y="1174"/>
                  </a:cubicBezTo>
                  <a:cubicBezTo>
                    <a:pt x="2414" y="946"/>
                    <a:pt x="2414" y="946"/>
                    <a:pt x="2414" y="946"/>
                  </a:cubicBezTo>
                  <a:cubicBezTo>
                    <a:pt x="2413" y="946"/>
                    <a:pt x="2413" y="946"/>
                    <a:pt x="2412" y="945"/>
                  </a:cubicBezTo>
                  <a:cubicBezTo>
                    <a:pt x="2412" y="946"/>
                    <a:pt x="2412" y="946"/>
                    <a:pt x="2412" y="946"/>
                  </a:cubicBezTo>
                  <a:cubicBezTo>
                    <a:pt x="2411" y="947"/>
                    <a:pt x="2410" y="948"/>
                    <a:pt x="2409" y="950"/>
                  </a:cubicBezTo>
                  <a:cubicBezTo>
                    <a:pt x="2408" y="951"/>
                    <a:pt x="2407" y="952"/>
                    <a:pt x="2406" y="954"/>
                  </a:cubicBezTo>
                  <a:cubicBezTo>
                    <a:pt x="2405" y="955"/>
                    <a:pt x="2404" y="956"/>
                    <a:pt x="2403" y="958"/>
                  </a:cubicBezTo>
                  <a:cubicBezTo>
                    <a:pt x="2404" y="958"/>
                    <a:pt x="2404" y="959"/>
                    <a:pt x="2405" y="959"/>
                  </a:cubicBezTo>
                  <a:cubicBezTo>
                    <a:pt x="2685" y="1187"/>
                    <a:pt x="2685" y="1187"/>
                    <a:pt x="2685" y="1187"/>
                  </a:cubicBezTo>
                  <a:cubicBezTo>
                    <a:pt x="2686" y="1187"/>
                    <a:pt x="2686" y="1188"/>
                    <a:pt x="2687" y="1188"/>
                  </a:cubicBezTo>
                  <a:cubicBezTo>
                    <a:pt x="2687" y="1188"/>
                    <a:pt x="2687" y="1188"/>
                    <a:pt x="2686" y="1188"/>
                  </a:cubicBezTo>
                  <a:cubicBezTo>
                    <a:pt x="2687" y="1188"/>
                    <a:pt x="2687" y="1188"/>
                    <a:pt x="2687" y="1188"/>
                  </a:cubicBezTo>
                  <a:cubicBezTo>
                    <a:pt x="2686" y="1190"/>
                    <a:pt x="2685" y="1191"/>
                    <a:pt x="2684" y="1192"/>
                  </a:cubicBezTo>
                  <a:cubicBezTo>
                    <a:pt x="2683" y="1194"/>
                    <a:pt x="2682" y="1195"/>
                    <a:pt x="2681" y="1196"/>
                  </a:cubicBezTo>
                  <a:cubicBezTo>
                    <a:pt x="2676" y="1207"/>
                    <a:pt x="2673" y="1217"/>
                    <a:pt x="2673" y="1229"/>
                  </a:cubicBezTo>
                  <a:cubicBezTo>
                    <a:pt x="2673" y="1241"/>
                    <a:pt x="2676" y="1251"/>
                    <a:pt x="2681" y="1262"/>
                  </a:cubicBezTo>
                  <a:cubicBezTo>
                    <a:pt x="2681" y="1262"/>
                    <a:pt x="2680" y="1263"/>
                    <a:pt x="2679" y="1263"/>
                  </a:cubicBezTo>
                  <a:cubicBezTo>
                    <a:pt x="2399" y="1490"/>
                    <a:pt x="2399" y="1490"/>
                    <a:pt x="2399" y="1490"/>
                  </a:cubicBezTo>
                  <a:cubicBezTo>
                    <a:pt x="2398" y="1491"/>
                    <a:pt x="2397" y="1492"/>
                    <a:pt x="2396" y="1493"/>
                  </a:cubicBezTo>
                  <a:cubicBezTo>
                    <a:pt x="2395" y="1492"/>
                    <a:pt x="2394" y="1491"/>
                    <a:pt x="2393" y="1490"/>
                  </a:cubicBezTo>
                  <a:cubicBezTo>
                    <a:pt x="2114" y="1263"/>
                    <a:pt x="2114" y="1263"/>
                    <a:pt x="2114" y="1263"/>
                  </a:cubicBezTo>
                  <a:cubicBezTo>
                    <a:pt x="2113" y="1263"/>
                    <a:pt x="2112" y="1262"/>
                    <a:pt x="2112" y="1262"/>
                  </a:cubicBezTo>
                  <a:cubicBezTo>
                    <a:pt x="2111" y="1263"/>
                    <a:pt x="2110" y="1264"/>
                    <a:pt x="2109" y="1266"/>
                  </a:cubicBezTo>
                  <a:cubicBezTo>
                    <a:pt x="2108" y="1267"/>
                    <a:pt x="2107" y="1268"/>
                    <a:pt x="2106" y="1270"/>
                  </a:cubicBezTo>
                  <a:cubicBezTo>
                    <a:pt x="2105" y="1271"/>
                    <a:pt x="2104" y="1272"/>
                    <a:pt x="2103" y="1274"/>
                  </a:cubicBezTo>
                  <a:cubicBezTo>
                    <a:pt x="2104" y="1274"/>
                    <a:pt x="2104" y="1275"/>
                    <a:pt x="2105" y="1275"/>
                  </a:cubicBezTo>
                  <a:cubicBezTo>
                    <a:pt x="2105" y="1275"/>
                    <a:pt x="2105" y="1275"/>
                    <a:pt x="2384" y="1502"/>
                  </a:cubicBezTo>
                  <a:cubicBezTo>
                    <a:pt x="2385" y="1502"/>
                    <a:pt x="2385" y="1503"/>
                    <a:pt x="2386" y="1503"/>
                  </a:cubicBezTo>
                  <a:cubicBezTo>
                    <a:pt x="2385" y="1506"/>
                    <a:pt x="2384" y="1507"/>
                    <a:pt x="2383" y="1508"/>
                  </a:cubicBezTo>
                  <a:cubicBezTo>
                    <a:pt x="2382" y="1510"/>
                    <a:pt x="2381" y="1511"/>
                    <a:pt x="2380" y="1512"/>
                  </a:cubicBezTo>
                  <a:cubicBezTo>
                    <a:pt x="2380" y="1512"/>
                    <a:pt x="2380" y="1512"/>
                    <a:pt x="2380" y="1512"/>
                  </a:cubicBezTo>
                  <a:cubicBezTo>
                    <a:pt x="2380" y="1512"/>
                    <a:pt x="2380" y="1512"/>
                    <a:pt x="2380" y="1512"/>
                  </a:cubicBezTo>
                  <a:cubicBezTo>
                    <a:pt x="2375" y="1523"/>
                    <a:pt x="2372" y="1533"/>
                    <a:pt x="2372" y="1545"/>
                  </a:cubicBezTo>
                  <a:cubicBezTo>
                    <a:pt x="2372" y="1556"/>
                    <a:pt x="2375" y="1567"/>
                    <a:pt x="2380" y="1577"/>
                  </a:cubicBezTo>
                  <a:cubicBezTo>
                    <a:pt x="2380" y="1577"/>
                    <a:pt x="2379" y="1578"/>
                    <a:pt x="2378" y="1578"/>
                  </a:cubicBezTo>
                  <a:cubicBezTo>
                    <a:pt x="2099" y="1805"/>
                    <a:pt x="2099" y="1805"/>
                    <a:pt x="2099" y="1805"/>
                  </a:cubicBezTo>
                  <a:cubicBezTo>
                    <a:pt x="2098" y="1807"/>
                    <a:pt x="2097" y="1808"/>
                    <a:pt x="2096" y="1809"/>
                  </a:cubicBezTo>
                  <a:cubicBezTo>
                    <a:pt x="2095" y="1808"/>
                    <a:pt x="2094" y="1807"/>
                    <a:pt x="2093" y="1805"/>
                  </a:cubicBezTo>
                  <a:cubicBezTo>
                    <a:pt x="1813" y="1578"/>
                    <a:pt x="1813" y="1578"/>
                    <a:pt x="1813" y="1578"/>
                  </a:cubicBezTo>
                  <a:cubicBezTo>
                    <a:pt x="1812" y="1578"/>
                    <a:pt x="1811" y="1577"/>
                    <a:pt x="1811" y="1577"/>
                  </a:cubicBezTo>
                  <a:cubicBezTo>
                    <a:pt x="1810" y="1578"/>
                    <a:pt x="1809" y="1579"/>
                    <a:pt x="1808" y="1581"/>
                  </a:cubicBezTo>
                  <a:cubicBezTo>
                    <a:pt x="1807" y="1582"/>
                    <a:pt x="1806" y="1583"/>
                    <a:pt x="1805" y="1585"/>
                  </a:cubicBezTo>
                  <a:cubicBezTo>
                    <a:pt x="1804" y="1587"/>
                    <a:pt x="1803" y="1588"/>
                    <a:pt x="1802" y="1590"/>
                  </a:cubicBezTo>
                  <a:cubicBezTo>
                    <a:pt x="1803" y="1590"/>
                    <a:pt x="1803" y="1591"/>
                    <a:pt x="1804" y="1591"/>
                  </a:cubicBezTo>
                  <a:cubicBezTo>
                    <a:pt x="1804" y="1591"/>
                    <a:pt x="1804" y="1591"/>
                    <a:pt x="2084" y="1818"/>
                  </a:cubicBezTo>
                  <a:cubicBezTo>
                    <a:pt x="2085" y="1818"/>
                    <a:pt x="2085" y="1819"/>
                    <a:pt x="2086" y="1819"/>
                  </a:cubicBezTo>
                  <a:cubicBezTo>
                    <a:pt x="2085" y="1821"/>
                    <a:pt x="2084" y="1822"/>
                    <a:pt x="2083" y="1823"/>
                  </a:cubicBezTo>
                  <a:cubicBezTo>
                    <a:pt x="2082" y="1825"/>
                    <a:pt x="2081" y="1826"/>
                    <a:pt x="2080" y="1827"/>
                  </a:cubicBezTo>
                  <a:cubicBezTo>
                    <a:pt x="2080" y="1827"/>
                    <a:pt x="2080" y="1827"/>
                    <a:pt x="2080" y="1827"/>
                  </a:cubicBezTo>
                  <a:cubicBezTo>
                    <a:pt x="2080" y="1827"/>
                    <a:pt x="2080" y="1827"/>
                    <a:pt x="2080" y="1828"/>
                  </a:cubicBezTo>
                  <a:cubicBezTo>
                    <a:pt x="2075" y="1838"/>
                    <a:pt x="2072" y="1849"/>
                    <a:pt x="2072" y="1860"/>
                  </a:cubicBezTo>
                  <a:cubicBezTo>
                    <a:pt x="2072" y="1872"/>
                    <a:pt x="2075" y="1882"/>
                    <a:pt x="2080" y="1893"/>
                  </a:cubicBezTo>
                  <a:cubicBezTo>
                    <a:pt x="2080" y="1893"/>
                    <a:pt x="2079" y="1894"/>
                    <a:pt x="2078" y="1894"/>
                  </a:cubicBezTo>
                  <a:cubicBezTo>
                    <a:pt x="1798" y="2121"/>
                    <a:pt x="1798" y="2121"/>
                    <a:pt x="1798" y="2121"/>
                  </a:cubicBezTo>
                  <a:cubicBezTo>
                    <a:pt x="1797" y="2122"/>
                    <a:pt x="1796" y="2123"/>
                    <a:pt x="1795" y="2124"/>
                  </a:cubicBezTo>
                  <a:cubicBezTo>
                    <a:pt x="1794" y="2123"/>
                    <a:pt x="1793" y="2122"/>
                    <a:pt x="1792" y="2121"/>
                  </a:cubicBezTo>
                  <a:cubicBezTo>
                    <a:pt x="1513" y="1894"/>
                    <a:pt x="1513" y="1894"/>
                    <a:pt x="1513" y="1894"/>
                  </a:cubicBezTo>
                  <a:cubicBezTo>
                    <a:pt x="1512" y="1894"/>
                    <a:pt x="1511" y="1893"/>
                    <a:pt x="1511" y="1893"/>
                  </a:cubicBezTo>
                  <a:cubicBezTo>
                    <a:pt x="1510" y="1893"/>
                    <a:pt x="1510" y="1894"/>
                    <a:pt x="1509" y="1894"/>
                  </a:cubicBezTo>
                  <a:cubicBezTo>
                    <a:pt x="1509" y="1895"/>
                    <a:pt x="1508" y="1896"/>
                    <a:pt x="1508" y="1897"/>
                  </a:cubicBezTo>
                  <a:cubicBezTo>
                    <a:pt x="1508" y="1897"/>
                    <a:pt x="1508" y="1897"/>
                    <a:pt x="1508" y="1897"/>
                  </a:cubicBezTo>
                  <a:cubicBezTo>
                    <a:pt x="1508" y="1897"/>
                    <a:pt x="1508" y="1897"/>
                    <a:pt x="1508" y="1897"/>
                  </a:cubicBezTo>
                  <a:cubicBezTo>
                    <a:pt x="1507" y="1897"/>
                    <a:pt x="1507" y="1898"/>
                    <a:pt x="1506" y="1899"/>
                  </a:cubicBezTo>
                  <a:cubicBezTo>
                    <a:pt x="1506" y="1899"/>
                    <a:pt x="1505" y="1900"/>
                    <a:pt x="1505" y="1901"/>
                  </a:cubicBezTo>
                  <a:cubicBezTo>
                    <a:pt x="1505" y="1901"/>
                    <a:pt x="1505" y="1901"/>
                    <a:pt x="1505" y="1901"/>
                  </a:cubicBezTo>
                  <a:cubicBezTo>
                    <a:pt x="1505" y="1901"/>
                    <a:pt x="1505" y="1901"/>
                    <a:pt x="1505" y="1901"/>
                  </a:cubicBezTo>
                  <a:cubicBezTo>
                    <a:pt x="1504" y="1902"/>
                    <a:pt x="1504" y="1902"/>
                    <a:pt x="1503" y="1903"/>
                  </a:cubicBezTo>
                  <a:cubicBezTo>
                    <a:pt x="1503" y="1903"/>
                    <a:pt x="1502" y="1904"/>
                    <a:pt x="1502" y="1905"/>
                  </a:cubicBezTo>
                  <a:cubicBezTo>
                    <a:pt x="1503" y="1905"/>
                    <a:pt x="1503" y="1906"/>
                    <a:pt x="1504" y="1906"/>
                  </a:cubicBezTo>
                  <a:cubicBezTo>
                    <a:pt x="1504" y="1906"/>
                    <a:pt x="1504" y="1906"/>
                    <a:pt x="1783" y="2133"/>
                  </a:cubicBezTo>
                  <a:cubicBezTo>
                    <a:pt x="1784" y="2133"/>
                    <a:pt x="1784" y="2134"/>
                    <a:pt x="1785" y="2134"/>
                  </a:cubicBezTo>
                  <a:cubicBezTo>
                    <a:pt x="1785" y="2135"/>
                    <a:pt x="1784" y="2136"/>
                    <a:pt x="1784" y="2137"/>
                  </a:cubicBezTo>
                  <a:cubicBezTo>
                    <a:pt x="1783" y="2138"/>
                    <a:pt x="1783" y="2138"/>
                    <a:pt x="1782" y="2139"/>
                  </a:cubicBezTo>
                  <a:cubicBezTo>
                    <a:pt x="1782" y="2140"/>
                    <a:pt x="1781" y="2141"/>
                    <a:pt x="1781" y="2141"/>
                  </a:cubicBezTo>
                  <a:cubicBezTo>
                    <a:pt x="1780" y="2142"/>
                    <a:pt x="1780" y="2143"/>
                    <a:pt x="1779" y="2143"/>
                  </a:cubicBezTo>
                  <a:cubicBezTo>
                    <a:pt x="1774" y="2154"/>
                    <a:pt x="1771" y="2164"/>
                    <a:pt x="1771" y="2176"/>
                  </a:cubicBezTo>
                  <a:cubicBezTo>
                    <a:pt x="1771" y="2187"/>
                    <a:pt x="1774" y="2198"/>
                    <a:pt x="1779" y="2208"/>
                  </a:cubicBezTo>
                  <a:cubicBezTo>
                    <a:pt x="1779" y="2208"/>
                    <a:pt x="1778" y="2209"/>
                    <a:pt x="1777" y="2209"/>
                  </a:cubicBezTo>
                  <a:cubicBezTo>
                    <a:pt x="1498" y="2437"/>
                    <a:pt x="1498" y="2437"/>
                    <a:pt x="1498" y="2437"/>
                  </a:cubicBezTo>
                  <a:cubicBezTo>
                    <a:pt x="1497" y="2438"/>
                    <a:pt x="1496" y="2439"/>
                    <a:pt x="1495" y="2440"/>
                  </a:cubicBezTo>
                  <a:cubicBezTo>
                    <a:pt x="1494" y="2439"/>
                    <a:pt x="1493" y="2438"/>
                    <a:pt x="1492" y="2437"/>
                  </a:cubicBezTo>
                  <a:cubicBezTo>
                    <a:pt x="1212" y="2209"/>
                    <a:pt x="1212" y="2209"/>
                    <a:pt x="1212" y="2209"/>
                  </a:cubicBezTo>
                  <a:cubicBezTo>
                    <a:pt x="1211" y="2209"/>
                    <a:pt x="1210" y="2208"/>
                    <a:pt x="1210" y="2208"/>
                  </a:cubicBezTo>
                  <a:cubicBezTo>
                    <a:pt x="1209" y="2209"/>
                    <a:pt x="1208" y="2210"/>
                    <a:pt x="1207" y="2213"/>
                  </a:cubicBezTo>
                  <a:cubicBezTo>
                    <a:pt x="1206" y="2214"/>
                    <a:pt x="1205" y="2215"/>
                    <a:pt x="1204" y="2217"/>
                  </a:cubicBezTo>
                  <a:cubicBezTo>
                    <a:pt x="1203" y="2218"/>
                    <a:pt x="1202" y="2219"/>
                    <a:pt x="1201" y="2221"/>
                  </a:cubicBezTo>
                  <a:cubicBezTo>
                    <a:pt x="1202" y="2221"/>
                    <a:pt x="1202" y="2222"/>
                    <a:pt x="1203" y="2222"/>
                  </a:cubicBezTo>
                  <a:cubicBezTo>
                    <a:pt x="1203" y="2222"/>
                    <a:pt x="1203" y="2222"/>
                    <a:pt x="1483" y="2449"/>
                  </a:cubicBezTo>
                  <a:cubicBezTo>
                    <a:pt x="1484" y="2449"/>
                    <a:pt x="1484" y="2450"/>
                    <a:pt x="1485" y="2450"/>
                  </a:cubicBezTo>
                  <a:cubicBezTo>
                    <a:pt x="1485" y="2450"/>
                    <a:pt x="1485" y="2450"/>
                    <a:pt x="1485" y="2450"/>
                  </a:cubicBezTo>
                  <a:cubicBezTo>
                    <a:pt x="1485" y="2450"/>
                    <a:pt x="1485" y="2450"/>
                    <a:pt x="1485" y="2450"/>
                  </a:cubicBezTo>
                  <a:cubicBezTo>
                    <a:pt x="1484" y="2452"/>
                    <a:pt x="1483" y="2453"/>
                    <a:pt x="1482" y="2455"/>
                  </a:cubicBezTo>
                  <a:cubicBezTo>
                    <a:pt x="1481" y="2457"/>
                    <a:pt x="1480" y="2458"/>
                    <a:pt x="1479" y="2459"/>
                  </a:cubicBezTo>
                  <a:cubicBezTo>
                    <a:pt x="1474" y="2469"/>
                    <a:pt x="1471" y="2480"/>
                    <a:pt x="1471" y="2491"/>
                  </a:cubicBezTo>
                  <a:cubicBezTo>
                    <a:pt x="1471" y="2503"/>
                    <a:pt x="1474" y="2513"/>
                    <a:pt x="1479" y="2524"/>
                  </a:cubicBezTo>
                  <a:cubicBezTo>
                    <a:pt x="1479" y="2524"/>
                    <a:pt x="1478" y="2525"/>
                    <a:pt x="1477" y="2525"/>
                  </a:cubicBezTo>
                  <a:cubicBezTo>
                    <a:pt x="1197" y="2752"/>
                    <a:pt x="1197" y="2752"/>
                    <a:pt x="1197" y="2752"/>
                  </a:cubicBezTo>
                  <a:cubicBezTo>
                    <a:pt x="1196" y="2753"/>
                    <a:pt x="1195" y="2754"/>
                    <a:pt x="1194" y="2755"/>
                  </a:cubicBezTo>
                  <a:cubicBezTo>
                    <a:pt x="1193" y="2754"/>
                    <a:pt x="1192" y="2753"/>
                    <a:pt x="1191" y="2752"/>
                  </a:cubicBezTo>
                  <a:cubicBezTo>
                    <a:pt x="912" y="2525"/>
                    <a:pt x="912" y="2525"/>
                    <a:pt x="912" y="2525"/>
                  </a:cubicBezTo>
                  <a:cubicBezTo>
                    <a:pt x="911" y="2525"/>
                    <a:pt x="910" y="2524"/>
                    <a:pt x="910" y="2524"/>
                  </a:cubicBezTo>
                  <a:cubicBezTo>
                    <a:pt x="909" y="2525"/>
                    <a:pt x="908" y="2526"/>
                    <a:pt x="907" y="2528"/>
                  </a:cubicBezTo>
                  <a:cubicBezTo>
                    <a:pt x="906" y="2529"/>
                    <a:pt x="905" y="2530"/>
                    <a:pt x="904" y="2532"/>
                  </a:cubicBezTo>
                  <a:cubicBezTo>
                    <a:pt x="903" y="2533"/>
                    <a:pt x="902" y="2534"/>
                    <a:pt x="901" y="2536"/>
                  </a:cubicBezTo>
                  <a:cubicBezTo>
                    <a:pt x="902" y="2536"/>
                    <a:pt x="902" y="2537"/>
                    <a:pt x="903" y="2537"/>
                  </a:cubicBezTo>
                  <a:cubicBezTo>
                    <a:pt x="903" y="2537"/>
                    <a:pt x="903" y="2537"/>
                    <a:pt x="1182" y="2764"/>
                  </a:cubicBezTo>
                  <a:cubicBezTo>
                    <a:pt x="1183" y="2764"/>
                    <a:pt x="1183" y="2765"/>
                    <a:pt x="1184" y="2765"/>
                  </a:cubicBezTo>
                  <a:cubicBezTo>
                    <a:pt x="1184" y="2765"/>
                    <a:pt x="1184" y="2766"/>
                    <a:pt x="1184" y="2766"/>
                  </a:cubicBezTo>
                  <a:cubicBezTo>
                    <a:pt x="1184" y="2766"/>
                    <a:pt x="1184" y="2766"/>
                    <a:pt x="1184" y="2766"/>
                  </a:cubicBezTo>
                  <a:cubicBezTo>
                    <a:pt x="1183" y="2768"/>
                    <a:pt x="1182" y="2769"/>
                    <a:pt x="1181" y="2770"/>
                  </a:cubicBezTo>
                  <a:cubicBezTo>
                    <a:pt x="1180" y="2772"/>
                    <a:pt x="1179" y="2773"/>
                    <a:pt x="1178" y="2774"/>
                  </a:cubicBezTo>
                  <a:cubicBezTo>
                    <a:pt x="1173" y="2785"/>
                    <a:pt x="1170" y="2795"/>
                    <a:pt x="1170" y="2807"/>
                  </a:cubicBezTo>
                  <a:cubicBezTo>
                    <a:pt x="1170" y="2819"/>
                    <a:pt x="1173" y="2829"/>
                    <a:pt x="1178" y="2840"/>
                  </a:cubicBezTo>
                  <a:cubicBezTo>
                    <a:pt x="1178" y="2840"/>
                    <a:pt x="1177" y="2841"/>
                    <a:pt x="1176" y="2841"/>
                  </a:cubicBezTo>
                  <a:cubicBezTo>
                    <a:pt x="897" y="3068"/>
                    <a:pt x="897" y="3068"/>
                    <a:pt x="897" y="3068"/>
                  </a:cubicBezTo>
                  <a:cubicBezTo>
                    <a:pt x="896" y="3069"/>
                    <a:pt x="895" y="3070"/>
                    <a:pt x="894" y="3071"/>
                  </a:cubicBezTo>
                  <a:cubicBezTo>
                    <a:pt x="893" y="3070"/>
                    <a:pt x="892" y="3069"/>
                    <a:pt x="891" y="3068"/>
                  </a:cubicBezTo>
                  <a:cubicBezTo>
                    <a:pt x="611" y="2841"/>
                    <a:pt x="611" y="2841"/>
                    <a:pt x="611" y="2841"/>
                  </a:cubicBezTo>
                  <a:cubicBezTo>
                    <a:pt x="610" y="2841"/>
                    <a:pt x="609" y="2840"/>
                    <a:pt x="609" y="2840"/>
                  </a:cubicBezTo>
                  <a:cubicBezTo>
                    <a:pt x="608" y="2841"/>
                    <a:pt x="607" y="2842"/>
                    <a:pt x="606" y="2844"/>
                  </a:cubicBezTo>
                  <a:cubicBezTo>
                    <a:pt x="605" y="2845"/>
                    <a:pt x="604" y="2846"/>
                    <a:pt x="603" y="2848"/>
                  </a:cubicBezTo>
                  <a:cubicBezTo>
                    <a:pt x="602" y="2849"/>
                    <a:pt x="601" y="2850"/>
                    <a:pt x="601" y="2852"/>
                  </a:cubicBezTo>
                  <a:cubicBezTo>
                    <a:pt x="601" y="2852"/>
                    <a:pt x="601" y="2852"/>
                    <a:pt x="602" y="2852"/>
                  </a:cubicBezTo>
                  <a:cubicBezTo>
                    <a:pt x="602" y="2852"/>
                    <a:pt x="602" y="2852"/>
                    <a:pt x="882" y="3080"/>
                  </a:cubicBezTo>
                  <a:cubicBezTo>
                    <a:pt x="883" y="3080"/>
                    <a:pt x="883" y="3081"/>
                    <a:pt x="884" y="3081"/>
                  </a:cubicBezTo>
                  <a:cubicBezTo>
                    <a:pt x="884" y="3081"/>
                    <a:pt x="883" y="3081"/>
                    <a:pt x="883" y="3081"/>
                  </a:cubicBezTo>
                  <a:cubicBezTo>
                    <a:pt x="883" y="3081"/>
                    <a:pt x="883" y="3082"/>
                    <a:pt x="884" y="3082"/>
                  </a:cubicBezTo>
                  <a:cubicBezTo>
                    <a:pt x="883" y="3084"/>
                    <a:pt x="882" y="3085"/>
                    <a:pt x="881" y="3086"/>
                  </a:cubicBezTo>
                  <a:cubicBezTo>
                    <a:pt x="880" y="3088"/>
                    <a:pt x="879" y="3089"/>
                    <a:pt x="878" y="3090"/>
                  </a:cubicBezTo>
                  <a:cubicBezTo>
                    <a:pt x="873" y="3100"/>
                    <a:pt x="870" y="3111"/>
                    <a:pt x="870" y="3123"/>
                  </a:cubicBezTo>
                  <a:cubicBezTo>
                    <a:pt x="870" y="3134"/>
                    <a:pt x="873" y="3145"/>
                    <a:pt x="878" y="3155"/>
                  </a:cubicBezTo>
                  <a:cubicBezTo>
                    <a:pt x="878" y="3155"/>
                    <a:pt x="877" y="3156"/>
                    <a:pt x="876" y="3156"/>
                  </a:cubicBezTo>
                  <a:cubicBezTo>
                    <a:pt x="596" y="3383"/>
                    <a:pt x="596" y="3383"/>
                    <a:pt x="596" y="3383"/>
                  </a:cubicBezTo>
                  <a:cubicBezTo>
                    <a:pt x="595" y="3384"/>
                    <a:pt x="594" y="3386"/>
                    <a:pt x="593" y="3387"/>
                  </a:cubicBezTo>
                  <a:cubicBezTo>
                    <a:pt x="592" y="3386"/>
                    <a:pt x="591" y="3384"/>
                    <a:pt x="590" y="3383"/>
                  </a:cubicBezTo>
                  <a:cubicBezTo>
                    <a:pt x="311" y="3156"/>
                    <a:pt x="311" y="3156"/>
                    <a:pt x="311" y="3156"/>
                  </a:cubicBezTo>
                  <a:cubicBezTo>
                    <a:pt x="310" y="3156"/>
                    <a:pt x="309" y="3155"/>
                    <a:pt x="309" y="3155"/>
                  </a:cubicBezTo>
                  <a:cubicBezTo>
                    <a:pt x="308" y="3156"/>
                    <a:pt x="307" y="3157"/>
                    <a:pt x="306" y="3159"/>
                  </a:cubicBezTo>
                  <a:cubicBezTo>
                    <a:pt x="305" y="3160"/>
                    <a:pt x="304" y="3161"/>
                    <a:pt x="303" y="3164"/>
                  </a:cubicBezTo>
                  <a:cubicBezTo>
                    <a:pt x="302" y="3164"/>
                    <a:pt x="301" y="3166"/>
                    <a:pt x="300" y="3167"/>
                  </a:cubicBezTo>
                  <a:cubicBezTo>
                    <a:pt x="301" y="3167"/>
                    <a:pt x="301" y="3168"/>
                    <a:pt x="302" y="3168"/>
                  </a:cubicBezTo>
                  <a:cubicBezTo>
                    <a:pt x="302" y="3168"/>
                    <a:pt x="302" y="3168"/>
                    <a:pt x="581" y="3395"/>
                  </a:cubicBezTo>
                  <a:cubicBezTo>
                    <a:pt x="582" y="3395"/>
                    <a:pt x="582" y="3396"/>
                    <a:pt x="583" y="3396"/>
                  </a:cubicBezTo>
                  <a:cubicBezTo>
                    <a:pt x="583" y="3396"/>
                    <a:pt x="583" y="3397"/>
                    <a:pt x="583" y="3397"/>
                  </a:cubicBezTo>
                  <a:cubicBezTo>
                    <a:pt x="583" y="3397"/>
                    <a:pt x="583" y="3397"/>
                    <a:pt x="583" y="3397"/>
                  </a:cubicBezTo>
                  <a:cubicBezTo>
                    <a:pt x="582" y="3399"/>
                    <a:pt x="581" y="3400"/>
                    <a:pt x="580" y="3401"/>
                  </a:cubicBezTo>
                  <a:cubicBezTo>
                    <a:pt x="579" y="3403"/>
                    <a:pt x="578" y="3404"/>
                    <a:pt x="577" y="3405"/>
                  </a:cubicBezTo>
                  <a:cubicBezTo>
                    <a:pt x="572" y="3416"/>
                    <a:pt x="569" y="3427"/>
                    <a:pt x="569" y="3438"/>
                  </a:cubicBezTo>
                  <a:cubicBezTo>
                    <a:pt x="569" y="3450"/>
                    <a:pt x="572" y="3460"/>
                    <a:pt x="577" y="3471"/>
                  </a:cubicBezTo>
                  <a:cubicBezTo>
                    <a:pt x="577" y="3471"/>
                    <a:pt x="576" y="3472"/>
                    <a:pt x="575" y="3472"/>
                  </a:cubicBezTo>
                  <a:cubicBezTo>
                    <a:pt x="296" y="3699"/>
                    <a:pt x="296" y="3699"/>
                    <a:pt x="296" y="3699"/>
                  </a:cubicBezTo>
                  <a:cubicBezTo>
                    <a:pt x="295" y="3700"/>
                    <a:pt x="294" y="3701"/>
                    <a:pt x="293" y="3702"/>
                  </a:cubicBezTo>
                  <a:cubicBezTo>
                    <a:pt x="293" y="3701"/>
                    <a:pt x="293" y="3701"/>
                    <a:pt x="293" y="3701"/>
                  </a:cubicBezTo>
                  <a:cubicBezTo>
                    <a:pt x="292" y="3700"/>
                    <a:pt x="291" y="3699"/>
                    <a:pt x="290" y="3698"/>
                  </a:cubicBezTo>
                  <a:cubicBezTo>
                    <a:pt x="10" y="3470"/>
                    <a:pt x="10" y="3470"/>
                    <a:pt x="10" y="3470"/>
                  </a:cubicBezTo>
                  <a:cubicBezTo>
                    <a:pt x="10" y="3470"/>
                    <a:pt x="9" y="3470"/>
                    <a:pt x="9" y="3470"/>
                  </a:cubicBezTo>
                  <a:cubicBezTo>
                    <a:pt x="8" y="3470"/>
                    <a:pt x="8" y="3470"/>
                    <a:pt x="8" y="3470"/>
                  </a:cubicBezTo>
                  <a:cubicBezTo>
                    <a:pt x="7" y="3471"/>
                    <a:pt x="6" y="3472"/>
                    <a:pt x="5" y="3474"/>
                  </a:cubicBezTo>
                  <a:cubicBezTo>
                    <a:pt x="4" y="3475"/>
                    <a:pt x="3" y="3476"/>
                    <a:pt x="2" y="3478"/>
                  </a:cubicBezTo>
                  <a:cubicBezTo>
                    <a:pt x="1" y="3479"/>
                    <a:pt x="1" y="3480"/>
                    <a:pt x="0" y="3482"/>
                  </a:cubicBezTo>
                  <a:cubicBezTo>
                    <a:pt x="0" y="3482"/>
                    <a:pt x="1" y="3483"/>
                    <a:pt x="1" y="3483"/>
                  </a:cubicBezTo>
                  <a:cubicBezTo>
                    <a:pt x="281" y="3711"/>
                    <a:pt x="281" y="3711"/>
                    <a:pt x="281" y="3711"/>
                  </a:cubicBezTo>
                  <a:cubicBezTo>
                    <a:pt x="282" y="3711"/>
                    <a:pt x="282" y="3712"/>
                    <a:pt x="283" y="3712"/>
                  </a:cubicBezTo>
                  <a:cubicBezTo>
                    <a:pt x="283" y="3712"/>
                    <a:pt x="283" y="3712"/>
                    <a:pt x="283" y="3712"/>
                  </a:cubicBezTo>
                  <a:cubicBezTo>
                    <a:pt x="283" y="3712"/>
                    <a:pt x="283" y="3712"/>
                    <a:pt x="283" y="3712"/>
                  </a:cubicBezTo>
                  <a:cubicBezTo>
                    <a:pt x="282" y="3714"/>
                    <a:pt x="281" y="3715"/>
                    <a:pt x="280" y="3716"/>
                  </a:cubicBezTo>
                  <a:cubicBezTo>
                    <a:pt x="279" y="3718"/>
                    <a:pt x="278" y="3719"/>
                    <a:pt x="277" y="3720"/>
                  </a:cubicBezTo>
                  <a:cubicBezTo>
                    <a:pt x="277" y="3720"/>
                    <a:pt x="277" y="3720"/>
                    <a:pt x="277" y="3720"/>
                  </a:cubicBezTo>
                  <a:cubicBezTo>
                    <a:pt x="272" y="3731"/>
                    <a:pt x="269" y="3742"/>
                    <a:pt x="269" y="3753"/>
                  </a:cubicBezTo>
                  <a:cubicBezTo>
                    <a:pt x="274" y="3753"/>
                    <a:pt x="274" y="3753"/>
                    <a:pt x="274" y="3753"/>
                  </a:cubicBezTo>
                  <a:cubicBezTo>
                    <a:pt x="278" y="3753"/>
                    <a:pt x="278" y="3753"/>
                    <a:pt x="278" y="3753"/>
                  </a:cubicBezTo>
                  <a:cubicBezTo>
                    <a:pt x="283" y="3753"/>
                    <a:pt x="283" y="3753"/>
                    <a:pt x="283" y="3753"/>
                  </a:cubicBezTo>
                  <a:cubicBezTo>
                    <a:pt x="283" y="3747"/>
                    <a:pt x="285" y="3739"/>
                    <a:pt x="287" y="3733"/>
                  </a:cubicBezTo>
                  <a:cubicBezTo>
                    <a:pt x="288" y="3732"/>
                    <a:pt x="289" y="3730"/>
                    <a:pt x="290" y="3728"/>
                  </a:cubicBezTo>
                  <a:cubicBezTo>
                    <a:pt x="291" y="3727"/>
                    <a:pt x="292" y="3725"/>
                    <a:pt x="293" y="3724"/>
                  </a:cubicBezTo>
                  <a:cubicBezTo>
                    <a:pt x="293" y="3724"/>
                    <a:pt x="293" y="3724"/>
                    <a:pt x="293" y="3724"/>
                  </a:cubicBezTo>
                  <a:cubicBezTo>
                    <a:pt x="294" y="3723"/>
                    <a:pt x="295" y="3720"/>
                    <a:pt x="296" y="3719"/>
                  </a:cubicBezTo>
                  <a:cubicBezTo>
                    <a:pt x="297" y="3718"/>
                    <a:pt x="298" y="3717"/>
                    <a:pt x="300" y="3715"/>
                  </a:cubicBezTo>
                  <a:cubicBezTo>
                    <a:pt x="301" y="3714"/>
                    <a:pt x="302" y="3713"/>
                    <a:pt x="303" y="3712"/>
                  </a:cubicBezTo>
                  <a:cubicBezTo>
                    <a:pt x="304" y="3712"/>
                    <a:pt x="304" y="3711"/>
                    <a:pt x="305" y="3711"/>
                  </a:cubicBezTo>
                  <a:cubicBezTo>
                    <a:pt x="305" y="3711"/>
                    <a:pt x="305" y="3711"/>
                    <a:pt x="584" y="3484"/>
                  </a:cubicBezTo>
                  <a:cubicBezTo>
                    <a:pt x="585" y="3484"/>
                    <a:pt x="585" y="3483"/>
                    <a:pt x="586" y="3483"/>
                  </a:cubicBezTo>
                  <a:cubicBezTo>
                    <a:pt x="587" y="3482"/>
                    <a:pt x="588" y="3480"/>
                    <a:pt x="590" y="3479"/>
                  </a:cubicBezTo>
                  <a:cubicBezTo>
                    <a:pt x="591" y="3478"/>
                    <a:pt x="592" y="3477"/>
                    <a:pt x="593" y="3476"/>
                  </a:cubicBezTo>
                  <a:cubicBezTo>
                    <a:pt x="594" y="3474"/>
                    <a:pt x="595" y="3472"/>
                    <a:pt x="596" y="3471"/>
                  </a:cubicBezTo>
                  <a:cubicBezTo>
                    <a:pt x="597" y="3470"/>
                    <a:pt x="598" y="3468"/>
                    <a:pt x="599" y="3467"/>
                  </a:cubicBezTo>
                  <a:cubicBezTo>
                    <a:pt x="600" y="3465"/>
                    <a:pt x="601" y="3464"/>
                    <a:pt x="602" y="3462"/>
                  </a:cubicBezTo>
                  <a:cubicBezTo>
                    <a:pt x="606" y="3455"/>
                    <a:pt x="608" y="3446"/>
                    <a:pt x="608" y="343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0" name="Freeform 147"/>
            <p:cNvSpPr>
              <a:spLocks/>
            </p:cNvSpPr>
            <p:nvPr/>
          </p:nvSpPr>
          <p:spPr bwMode="auto">
            <a:xfrm>
              <a:off x="3013075" y="4873625"/>
              <a:ext cx="9525" cy="15875"/>
            </a:xfrm>
            <a:custGeom>
              <a:avLst/>
              <a:gdLst>
                <a:gd name="T0" fmla="*/ 6 w 14"/>
                <a:gd name="T1" fmla="*/ 4 h 24"/>
                <a:gd name="T2" fmla="*/ 3 w 14"/>
                <a:gd name="T3" fmla="*/ 10 h 24"/>
                <a:gd name="T4" fmla="*/ 0 w 14"/>
                <a:gd name="T5" fmla="*/ 24 h 24"/>
                <a:gd name="T6" fmla="*/ 4 w 14"/>
                <a:gd name="T7" fmla="*/ 24 h 24"/>
                <a:gd name="T8" fmla="*/ 9 w 14"/>
                <a:gd name="T9" fmla="*/ 24 h 24"/>
                <a:gd name="T10" fmla="*/ 14 w 14"/>
                <a:gd name="T11" fmla="*/ 24 h 24"/>
                <a:gd name="T12" fmla="*/ 8 w 14"/>
                <a:gd name="T13" fmla="*/ 0 h 24"/>
                <a:gd name="T14" fmla="*/ 6 w 14"/>
                <a:gd name="T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4">
                  <a:moveTo>
                    <a:pt x="6" y="4"/>
                  </a:moveTo>
                  <a:cubicBezTo>
                    <a:pt x="4" y="6"/>
                    <a:pt x="3" y="8"/>
                    <a:pt x="3" y="10"/>
                  </a:cubicBezTo>
                  <a:cubicBezTo>
                    <a:pt x="1" y="15"/>
                    <a:pt x="0" y="20"/>
                    <a:pt x="0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16"/>
                    <a:pt x="12" y="8"/>
                    <a:pt x="8" y="0"/>
                  </a:cubicBezTo>
                  <a:cubicBezTo>
                    <a:pt x="7" y="1"/>
                    <a:pt x="6" y="3"/>
                    <a:pt x="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1" name="Freeform 148"/>
            <p:cNvSpPr>
              <a:spLocks/>
            </p:cNvSpPr>
            <p:nvPr/>
          </p:nvSpPr>
          <p:spPr bwMode="auto">
            <a:xfrm>
              <a:off x="4738687" y="4306888"/>
              <a:ext cx="787400" cy="582612"/>
            </a:xfrm>
            <a:custGeom>
              <a:avLst/>
              <a:gdLst>
                <a:gd name="T0" fmla="*/ 603 w 1238"/>
                <a:gd name="T1" fmla="*/ 574 h 914"/>
                <a:gd name="T2" fmla="*/ 597 w 1238"/>
                <a:gd name="T3" fmla="*/ 585 h 914"/>
                <a:gd name="T4" fmla="*/ 591 w 1238"/>
                <a:gd name="T5" fmla="*/ 612 h 914"/>
                <a:gd name="T6" fmla="*/ 588 w 1238"/>
                <a:gd name="T7" fmla="*/ 618 h 914"/>
                <a:gd name="T8" fmla="*/ 584 w 1238"/>
                <a:gd name="T9" fmla="*/ 599 h 914"/>
                <a:gd name="T10" fmla="*/ 591 w 1238"/>
                <a:gd name="T11" fmla="*/ 573 h 914"/>
                <a:gd name="T12" fmla="*/ 597 w 1238"/>
                <a:gd name="T13" fmla="*/ 565 h 914"/>
                <a:gd name="T14" fmla="*/ 603 w 1238"/>
                <a:gd name="T15" fmla="*/ 558 h 914"/>
                <a:gd name="T16" fmla="*/ 606 w 1238"/>
                <a:gd name="T17" fmla="*/ 556 h 914"/>
                <a:gd name="T18" fmla="*/ 888 w 1238"/>
                <a:gd name="T19" fmla="*/ 328 h 914"/>
                <a:gd name="T20" fmla="*/ 895 w 1238"/>
                <a:gd name="T21" fmla="*/ 321 h 914"/>
                <a:gd name="T22" fmla="*/ 901 w 1238"/>
                <a:gd name="T23" fmla="*/ 312 h 914"/>
                <a:gd name="T24" fmla="*/ 910 w 1238"/>
                <a:gd name="T25" fmla="*/ 283 h 914"/>
                <a:gd name="T26" fmla="*/ 901 w 1238"/>
                <a:gd name="T27" fmla="*/ 263 h 914"/>
                <a:gd name="T28" fmla="*/ 898 w 1238"/>
                <a:gd name="T29" fmla="*/ 269 h 914"/>
                <a:gd name="T30" fmla="*/ 892 w 1238"/>
                <a:gd name="T31" fmla="*/ 297 h 914"/>
                <a:gd name="T32" fmla="*/ 889 w 1238"/>
                <a:gd name="T33" fmla="*/ 303 h 914"/>
                <a:gd name="T34" fmla="*/ 889 w 1238"/>
                <a:gd name="T35" fmla="*/ 263 h 914"/>
                <a:gd name="T36" fmla="*/ 889 w 1238"/>
                <a:gd name="T37" fmla="*/ 263 h 914"/>
                <a:gd name="T38" fmla="*/ 895 w 1238"/>
                <a:gd name="T39" fmla="*/ 253 h 914"/>
                <a:gd name="T40" fmla="*/ 902 w 1238"/>
                <a:gd name="T41" fmla="*/ 245 h 914"/>
                <a:gd name="T42" fmla="*/ 907 w 1238"/>
                <a:gd name="T43" fmla="*/ 241 h 914"/>
                <a:gd name="T44" fmla="*/ 1141 w 1238"/>
                <a:gd name="T45" fmla="*/ 108 h 914"/>
                <a:gd name="T46" fmla="*/ 1236 w 1238"/>
                <a:gd name="T47" fmla="*/ 120 h 914"/>
                <a:gd name="T48" fmla="*/ 1188 w 1238"/>
                <a:gd name="T49" fmla="*/ 104 h 914"/>
                <a:gd name="T50" fmla="*/ 1019 w 1238"/>
                <a:gd name="T51" fmla="*/ 90 h 914"/>
                <a:gd name="T52" fmla="*/ 933 w 1238"/>
                <a:gd name="T53" fmla="*/ 94 h 914"/>
                <a:gd name="T54" fmla="*/ 1054 w 1238"/>
                <a:gd name="T55" fmla="*/ 101 h 914"/>
                <a:gd name="T56" fmla="*/ 895 w 1238"/>
                <a:gd name="T57" fmla="*/ 232 h 914"/>
                <a:gd name="T58" fmla="*/ 612 w 1238"/>
                <a:gd name="T59" fmla="*/ 1 h 914"/>
                <a:gd name="T60" fmla="*/ 607 w 1238"/>
                <a:gd name="T61" fmla="*/ 5 h 914"/>
                <a:gd name="T62" fmla="*/ 601 w 1238"/>
                <a:gd name="T63" fmla="*/ 13 h 914"/>
                <a:gd name="T64" fmla="*/ 883 w 1238"/>
                <a:gd name="T65" fmla="*/ 241 h 914"/>
                <a:gd name="T66" fmla="*/ 882 w 1238"/>
                <a:gd name="T67" fmla="*/ 246 h 914"/>
                <a:gd name="T68" fmla="*/ 871 w 1238"/>
                <a:gd name="T69" fmla="*/ 283 h 914"/>
                <a:gd name="T70" fmla="*/ 877 w 1238"/>
                <a:gd name="T71" fmla="*/ 317 h 914"/>
                <a:gd name="T72" fmla="*/ 594 w 1238"/>
                <a:gd name="T73" fmla="*/ 547 h 914"/>
                <a:gd name="T74" fmla="*/ 312 w 1238"/>
                <a:gd name="T75" fmla="*/ 317 h 914"/>
                <a:gd name="T76" fmla="*/ 307 w 1238"/>
                <a:gd name="T77" fmla="*/ 320 h 914"/>
                <a:gd name="T78" fmla="*/ 301 w 1238"/>
                <a:gd name="T79" fmla="*/ 328 h 914"/>
                <a:gd name="T80" fmla="*/ 582 w 1238"/>
                <a:gd name="T81" fmla="*/ 557 h 914"/>
                <a:gd name="T82" fmla="*/ 581 w 1238"/>
                <a:gd name="T83" fmla="*/ 562 h 914"/>
                <a:gd name="T84" fmla="*/ 570 w 1238"/>
                <a:gd name="T85" fmla="*/ 599 h 914"/>
                <a:gd name="T86" fmla="*/ 576 w 1238"/>
                <a:gd name="T87" fmla="*/ 632 h 914"/>
                <a:gd name="T88" fmla="*/ 294 w 1238"/>
                <a:gd name="T89" fmla="*/ 863 h 914"/>
                <a:gd name="T90" fmla="*/ 11 w 1238"/>
                <a:gd name="T91" fmla="*/ 632 h 914"/>
                <a:gd name="T92" fmla="*/ 6 w 1238"/>
                <a:gd name="T93" fmla="*/ 635 h 914"/>
                <a:gd name="T94" fmla="*/ 0 w 1238"/>
                <a:gd name="T95" fmla="*/ 644 h 914"/>
                <a:gd name="T96" fmla="*/ 282 w 1238"/>
                <a:gd name="T97" fmla="*/ 872 h 914"/>
                <a:gd name="T98" fmla="*/ 281 w 1238"/>
                <a:gd name="T99" fmla="*/ 877 h 914"/>
                <a:gd name="T100" fmla="*/ 270 w 1238"/>
                <a:gd name="T101" fmla="*/ 914 h 914"/>
                <a:gd name="T102" fmla="*/ 279 w 1238"/>
                <a:gd name="T103" fmla="*/ 914 h 914"/>
                <a:gd name="T104" fmla="*/ 288 w 1238"/>
                <a:gd name="T105" fmla="*/ 894 h 914"/>
                <a:gd name="T106" fmla="*/ 294 w 1238"/>
                <a:gd name="T107" fmla="*/ 885 h 914"/>
                <a:gd name="T108" fmla="*/ 301 w 1238"/>
                <a:gd name="T109" fmla="*/ 876 h 914"/>
                <a:gd name="T110" fmla="*/ 306 w 1238"/>
                <a:gd name="T111" fmla="*/ 872 h 914"/>
                <a:gd name="T112" fmla="*/ 585 w 1238"/>
                <a:gd name="T113" fmla="*/ 645 h 914"/>
                <a:gd name="T114" fmla="*/ 587 w 1238"/>
                <a:gd name="T115" fmla="*/ 644 h 914"/>
                <a:gd name="T116" fmla="*/ 594 w 1238"/>
                <a:gd name="T117" fmla="*/ 636 h 914"/>
                <a:gd name="T118" fmla="*/ 600 w 1238"/>
                <a:gd name="T119" fmla="*/ 628 h 914"/>
                <a:gd name="T120" fmla="*/ 609 w 1238"/>
                <a:gd name="T121" fmla="*/ 599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8" h="914">
                  <a:moveTo>
                    <a:pt x="609" y="599"/>
                  </a:moveTo>
                  <a:cubicBezTo>
                    <a:pt x="609" y="590"/>
                    <a:pt x="607" y="582"/>
                    <a:pt x="603" y="574"/>
                  </a:cubicBezTo>
                  <a:cubicBezTo>
                    <a:pt x="602" y="576"/>
                    <a:pt x="600" y="577"/>
                    <a:pt x="600" y="578"/>
                  </a:cubicBezTo>
                  <a:cubicBezTo>
                    <a:pt x="598" y="581"/>
                    <a:pt x="597" y="583"/>
                    <a:pt x="597" y="585"/>
                  </a:cubicBezTo>
                  <a:cubicBezTo>
                    <a:pt x="595" y="589"/>
                    <a:pt x="594" y="594"/>
                    <a:pt x="594" y="598"/>
                  </a:cubicBezTo>
                  <a:cubicBezTo>
                    <a:pt x="594" y="603"/>
                    <a:pt x="593" y="608"/>
                    <a:pt x="591" y="612"/>
                  </a:cubicBezTo>
                  <a:cubicBezTo>
                    <a:pt x="591" y="614"/>
                    <a:pt x="590" y="616"/>
                    <a:pt x="588" y="618"/>
                  </a:cubicBezTo>
                  <a:cubicBezTo>
                    <a:pt x="588" y="618"/>
                    <a:pt x="588" y="618"/>
                    <a:pt x="588" y="618"/>
                  </a:cubicBezTo>
                  <a:cubicBezTo>
                    <a:pt x="588" y="618"/>
                    <a:pt x="588" y="619"/>
                    <a:pt x="588" y="619"/>
                  </a:cubicBezTo>
                  <a:cubicBezTo>
                    <a:pt x="586" y="612"/>
                    <a:pt x="584" y="605"/>
                    <a:pt x="584" y="599"/>
                  </a:cubicBezTo>
                  <a:cubicBezTo>
                    <a:pt x="584" y="592"/>
                    <a:pt x="586" y="585"/>
                    <a:pt x="588" y="579"/>
                  </a:cubicBezTo>
                  <a:cubicBezTo>
                    <a:pt x="589" y="578"/>
                    <a:pt x="590" y="576"/>
                    <a:pt x="591" y="573"/>
                  </a:cubicBezTo>
                  <a:cubicBezTo>
                    <a:pt x="592" y="572"/>
                    <a:pt x="593" y="570"/>
                    <a:pt x="594" y="569"/>
                  </a:cubicBezTo>
                  <a:cubicBezTo>
                    <a:pt x="595" y="568"/>
                    <a:pt x="596" y="566"/>
                    <a:pt x="597" y="565"/>
                  </a:cubicBezTo>
                  <a:cubicBezTo>
                    <a:pt x="598" y="564"/>
                    <a:pt x="599" y="563"/>
                    <a:pt x="601" y="561"/>
                  </a:cubicBezTo>
                  <a:cubicBezTo>
                    <a:pt x="602" y="560"/>
                    <a:pt x="603" y="559"/>
                    <a:pt x="603" y="558"/>
                  </a:cubicBezTo>
                  <a:cubicBezTo>
                    <a:pt x="604" y="558"/>
                    <a:pt x="604" y="558"/>
                    <a:pt x="604" y="557"/>
                  </a:cubicBezTo>
                  <a:cubicBezTo>
                    <a:pt x="605" y="557"/>
                    <a:pt x="605" y="556"/>
                    <a:pt x="606" y="556"/>
                  </a:cubicBezTo>
                  <a:cubicBezTo>
                    <a:pt x="606" y="556"/>
                    <a:pt x="606" y="556"/>
                    <a:pt x="886" y="329"/>
                  </a:cubicBezTo>
                  <a:cubicBezTo>
                    <a:pt x="887" y="329"/>
                    <a:pt x="887" y="328"/>
                    <a:pt x="888" y="328"/>
                  </a:cubicBezTo>
                  <a:cubicBezTo>
                    <a:pt x="889" y="327"/>
                    <a:pt x="890" y="325"/>
                    <a:pt x="892" y="324"/>
                  </a:cubicBezTo>
                  <a:cubicBezTo>
                    <a:pt x="893" y="323"/>
                    <a:pt x="894" y="322"/>
                    <a:pt x="895" y="321"/>
                  </a:cubicBezTo>
                  <a:cubicBezTo>
                    <a:pt x="896" y="320"/>
                    <a:pt x="897" y="318"/>
                    <a:pt x="898" y="317"/>
                  </a:cubicBezTo>
                  <a:cubicBezTo>
                    <a:pt x="899" y="315"/>
                    <a:pt x="900" y="313"/>
                    <a:pt x="901" y="312"/>
                  </a:cubicBezTo>
                  <a:cubicBezTo>
                    <a:pt x="902" y="310"/>
                    <a:pt x="903" y="309"/>
                    <a:pt x="904" y="307"/>
                  </a:cubicBezTo>
                  <a:cubicBezTo>
                    <a:pt x="908" y="300"/>
                    <a:pt x="910" y="292"/>
                    <a:pt x="910" y="283"/>
                  </a:cubicBezTo>
                  <a:cubicBezTo>
                    <a:pt x="910" y="275"/>
                    <a:pt x="908" y="266"/>
                    <a:pt x="904" y="259"/>
                  </a:cubicBezTo>
                  <a:cubicBezTo>
                    <a:pt x="903" y="260"/>
                    <a:pt x="901" y="262"/>
                    <a:pt x="901" y="263"/>
                  </a:cubicBezTo>
                  <a:cubicBezTo>
                    <a:pt x="900" y="264"/>
                    <a:pt x="899" y="265"/>
                    <a:pt x="898" y="266"/>
                  </a:cubicBezTo>
                  <a:cubicBezTo>
                    <a:pt x="898" y="267"/>
                    <a:pt x="898" y="268"/>
                    <a:pt x="898" y="269"/>
                  </a:cubicBezTo>
                  <a:cubicBezTo>
                    <a:pt x="896" y="273"/>
                    <a:pt x="895" y="279"/>
                    <a:pt x="895" y="283"/>
                  </a:cubicBezTo>
                  <a:cubicBezTo>
                    <a:pt x="895" y="287"/>
                    <a:pt x="894" y="292"/>
                    <a:pt x="892" y="297"/>
                  </a:cubicBezTo>
                  <a:cubicBezTo>
                    <a:pt x="892" y="298"/>
                    <a:pt x="891" y="299"/>
                    <a:pt x="891" y="300"/>
                  </a:cubicBezTo>
                  <a:cubicBezTo>
                    <a:pt x="890" y="301"/>
                    <a:pt x="890" y="302"/>
                    <a:pt x="889" y="303"/>
                  </a:cubicBezTo>
                  <a:cubicBezTo>
                    <a:pt x="887" y="297"/>
                    <a:pt x="885" y="290"/>
                    <a:pt x="885" y="283"/>
                  </a:cubicBezTo>
                  <a:cubicBezTo>
                    <a:pt x="885" y="277"/>
                    <a:pt x="887" y="270"/>
                    <a:pt x="889" y="263"/>
                  </a:cubicBezTo>
                  <a:cubicBezTo>
                    <a:pt x="889" y="263"/>
                    <a:pt x="889" y="263"/>
                    <a:pt x="889" y="263"/>
                  </a:cubicBezTo>
                  <a:cubicBezTo>
                    <a:pt x="889" y="263"/>
                    <a:pt x="889" y="263"/>
                    <a:pt x="889" y="263"/>
                  </a:cubicBezTo>
                  <a:cubicBezTo>
                    <a:pt x="890" y="262"/>
                    <a:pt x="891" y="260"/>
                    <a:pt x="892" y="258"/>
                  </a:cubicBezTo>
                  <a:cubicBezTo>
                    <a:pt x="893" y="257"/>
                    <a:pt x="894" y="254"/>
                    <a:pt x="895" y="253"/>
                  </a:cubicBezTo>
                  <a:cubicBezTo>
                    <a:pt x="896" y="252"/>
                    <a:pt x="897" y="250"/>
                    <a:pt x="898" y="249"/>
                  </a:cubicBezTo>
                  <a:cubicBezTo>
                    <a:pt x="899" y="248"/>
                    <a:pt x="900" y="247"/>
                    <a:pt x="902" y="245"/>
                  </a:cubicBezTo>
                  <a:cubicBezTo>
                    <a:pt x="903" y="244"/>
                    <a:pt x="904" y="243"/>
                    <a:pt x="905" y="242"/>
                  </a:cubicBezTo>
                  <a:cubicBezTo>
                    <a:pt x="906" y="242"/>
                    <a:pt x="906" y="241"/>
                    <a:pt x="907" y="241"/>
                  </a:cubicBezTo>
                  <a:cubicBezTo>
                    <a:pt x="907" y="241"/>
                    <a:pt x="907" y="240"/>
                    <a:pt x="1077" y="103"/>
                  </a:cubicBezTo>
                  <a:cubicBezTo>
                    <a:pt x="1098" y="104"/>
                    <a:pt x="1120" y="105"/>
                    <a:pt x="1141" y="108"/>
                  </a:cubicBezTo>
                  <a:cubicBezTo>
                    <a:pt x="1156" y="110"/>
                    <a:pt x="1172" y="112"/>
                    <a:pt x="1187" y="114"/>
                  </a:cubicBezTo>
                  <a:cubicBezTo>
                    <a:pt x="1203" y="116"/>
                    <a:pt x="1220" y="118"/>
                    <a:pt x="1236" y="120"/>
                  </a:cubicBezTo>
                  <a:cubicBezTo>
                    <a:pt x="1236" y="117"/>
                    <a:pt x="1237" y="114"/>
                    <a:pt x="1238" y="111"/>
                  </a:cubicBezTo>
                  <a:cubicBezTo>
                    <a:pt x="1221" y="108"/>
                    <a:pt x="1205" y="106"/>
                    <a:pt x="1188" y="104"/>
                  </a:cubicBezTo>
                  <a:cubicBezTo>
                    <a:pt x="1173" y="102"/>
                    <a:pt x="1158" y="100"/>
                    <a:pt x="1142" y="98"/>
                  </a:cubicBezTo>
                  <a:cubicBezTo>
                    <a:pt x="1101" y="94"/>
                    <a:pt x="1059" y="92"/>
                    <a:pt x="1019" y="90"/>
                  </a:cubicBezTo>
                  <a:cubicBezTo>
                    <a:pt x="991" y="88"/>
                    <a:pt x="963" y="87"/>
                    <a:pt x="934" y="85"/>
                  </a:cubicBezTo>
                  <a:cubicBezTo>
                    <a:pt x="935" y="88"/>
                    <a:pt x="934" y="91"/>
                    <a:pt x="933" y="94"/>
                  </a:cubicBezTo>
                  <a:cubicBezTo>
                    <a:pt x="962" y="96"/>
                    <a:pt x="990" y="98"/>
                    <a:pt x="1019" y="99"/>
                  </a:cubicBezTo>
                  <a:cubicBezTo>
                    <a:pt x="1030" y="100"/>
                    <a:pt x="1042" y="101"/>
                    <a:pt x="1054" y="101"/>
                  </a:cubicBezTo>
                  <a:cubicBezTo>
                    <a:pt x="898" y="228"/>
                    <a:pt x="898" y="229"/>
                    <a:pt x="898" y="229"/>
                  </a:cubicBezTo>
                  <a:cubicBezTo>
                    <a:pt x="897" y="230"/>
                    <a:pt x="896" y="231"/>
                    <a:pt x="895" y="232"/>
                  </a:cubicBezTo>
                  <a:cubicBezTo>
                    <a:pt x="894" y="231"/>
                    <a:pt x="893" y="230"/>
                    <a:pt x="892" y="229"/>
                  </a:cubicBezTo>
                  <a:cubicBezTo>
                    <a:pt x="612" y="1"/>
                    <a:pt x="612" y="1"/>
                    <a:pt x="612" y="1"/>
                  </a:cubicBezTo>
                  <a:cubicBezTo>
                    <a:pt x="611" y="1"/>
                    <a:pt x="610" y="0"/>
                    <a:pt x="610" y="0"/>
                  </a:cubicBezTo>
                  <a:cubicBezTo>
                    <a:pt x="609" y="1"/>
                    <a:pt x="608" y="2"/>
                    <a:pt x="607" y="5"/>
                  </a:cubicBezTo>
                  <a:cubicBezTo>
                    <a:pt x="606" y="6"/>
                    <a:pt x="605" y="7"/>
                    <a:pt x="604" y="9"/>
                  </a:cubicBezTo>
                  <a:cubicBezTo>
                    <a:pt x="603" y="10"/>
                    <a:pt x="602" y="11"/>
                    <a:pt x="601" y="13"/>
                  </a:cubicBezTo>
                  <a:cubicBezTo>
                    <a:pt x="602" y="13"/>
                    <a:pt x="602" y="14"/>
                    <a:pt x="603" y="14"/>
                  </a:cubicBezTo>
                  <a:cubicBezTo>
                    <a:pt x="883" y="241"/>
                    <a:pt x="883" y="241"/>
                    <a:pt x="883" y="241"/>
                  </a:cubicBezTo>
                  <a:cubicBezTo>
                    <a:pt x="884" y="241"/>
                    <a:pt x="884" y="242"/>
                    <a:pt x="885" y="242"/>
                  </a:cubicBezTo>
                  <a:cubicBezTo>
                    <a:pt x="884" y="244"/>
                    <a:pt x="883" y="245"/>
                    <a:pt x="882" y="246"/>
                  </a:cubicBezTo>
                  <a:cubicBezTo>
                    <a:pt x="881" y="249"/>
                    <a:pt x="880" y="250"/>
                    <a:pt x="879" y="251"/>
                  </a:cubicBezTo>
                  <a:cubicBezTo>
                    <a:pt x="874" y="261"/>
                    <a:pt x="871" y="272"/>
                    <a:pt x="871" y="283"/>
                  </a:cubicBezTo>
                  <a:cubicBezTo>
                    <a:pt x="871" y="295"/>
                    <a:pt x="874" y="305"/>
                    <a:pt x="879" y="316"/>
                  </a:cubicBezTo>
                  <a:cubicBezTo>
                    <a:pt x="879" y="316"/>
                    <a:pt x="878" y="317"/>
                    <a:pt x="877" y="317"/>
                  </a:cubicBezTo>
                  <a:cubicBezTo>
                    <a:pt x="597" y="544"/>
                    <a:pt x="597" y="544"/>
                    <a:pt x="597" y="544"/>
                  </a:cubicBezTo>
                  <a:cubicBezTo>
                    <a:pt x="596" y="545"/>
                    <a:pt x="595" y="546"/>
                    <a:pt x="594" y="547"/>
                  </a:cubicBezTo>
                  <a:cubicBezTo>
                    <a:pt x="593" y="546"/>
                    <a:pt x="592" y="545"/>
                    <a:pt x="591" y="544"/>
                  </a:cubicBezTo>
                  <a:cubicBezTo>
                    <a:pt x="312" y="317"/>
                    <a:pt x="312" y="317"/>
                    <a:pt x="312" y="317"/>
                  </a:cubicBezTo>
                  <a:cubicBezTo>
                    <a:pt x="311" y="317"/>
                    <a:pt x="310" y="316"/>
                    <a:pt x="310" y="316"/>
                  </a:cubicBezTo>
                  <a:cubicBezTo>
                    <a:pt x="309" y="317"/>
                    <a:pt x="308" y="318"/>
                    <a:pt x="307" y="320"/>
                  </a:cubicBezTo>
                  <a:cubicBezTo>
                    <a:pt x="306" y="321"/>
                    <a:pt x="305" y="322"/>
                    <a:pt x="304" y="324"/>
                  </a:cubicBezTo>
                  <a:cubicBezTo>
                    <a:pt x="303" y="325"/>
                    <a:pt x="302" y="326"/>
                    <a:pt x="301" y="328"/>
                  </a:cubicBezTo>
                  <a:cubicBezTo>
                    <a:pt x="302" y="328"/>
                    <a:pt x="302" y="329"/>
                    <a:pt x="303" y="329"/>
                  </a:cubicBezTo>
                  <a:cubicBezTo>
                    <a:pt x="582" y="557"/>
                    <a:pt x="582" y="557"/>
                    <a:pt x="582" y="557"/>
                  </a:cubicBezTo>
                  <a:cubicBezTo>
                    <a:pt x="583" y="557"/>
                    <a:pt x="583" y="558"/>
                    <a:pt x="584" y="558"/>
                  </a:cubicBezTo>
                  <a:cubicBezTo>
                    <a:pt x="583" y="560"/>
                    <a:pt x="582" y="561"/>
                    <a:pt x="581" y="562"/>
                  </a:cubicBezTo>
                  <a:cubicBezTo>
                    <a:pt x="580" y="564"/>
                    <a:pt x="579" y="565"/>
                    <a:pt x="578" y="566"/>
                  </a:cubicBezTo>
                  <a:cubicBezTo>
                    <a:pt x="573" y="577"/>
                    <a:pt x="570" y="587"/>
                    <a:pt x="570" y="599"/>
                  </a:cubicBezTo>
                  <a:cubicBezTo>
                    <a:pt x="570" y="610"/>
                    <a:pt x="573" y="621"/>
                    <a:pt x="578" y="631"/>
                  </a:cubicBezTo>
                  <a:cubicBezTo>
                    <a:pt x="578" y="631"/>
                    <a:pt x="577" y="632"/>
                    <a:pt x="576" y="632"/>
                  </a:cubicBezTo>
                  <a:cubicBezTo>
                    <a:pt x="297" y="859"/>
                    <a:pt x="297" y="859"/>
                    <a:pt x="297" y="859"/>
                  </a:cubicBezTo>
                  <a:cubicBezTo>
                    <a:pt x="296" y="860"/>
                    <a:pt x="295" y="862"/>
                    <a:pt x="294" y="863"/>
                  </a:cubicBezTo>
                  <a:cubicBezTo>
                    <a:pt x="293" y="862"/>
                    <a:pt x="292" y="860"/>
                    <a:pt x="291" y="859"/>
                  </a:cubicBezTo>
                  <a:cubicBezTo>
                    <a:pt x="11" y="632"/>
                    <a:pt x="11" y="632"/>
                    <a:pt x="11" y="632"/>
                  </a:cubicBezTo>
                  <a:cubicBezTo>
                    <a:pt x="10" y="632"/>
                    <a:pt x="9" y="631"/>
                    <a:pt x="9" y="631"/>
                  </a:cubicBezTo>
                  <a:cubicBezTo>
                    <a:pt x="8" y="632"/>
                    <a:pt x="7" y="633"/>
                    <a:pt x="6" y="635"/>
                  </a:cubicBezTo>
                  <a:cubicBezTo>
                    <a:pt x="5" y="636"/>
                    <a:pt x="4" y="638"/>
                    <a:pt x="3" y="640"/>
                  </a:cubicBezTo>
                  <a:cubicBezTo>
                    <a:pt x="2" y="641"/>
                    <a:pt x="1" y="642"/>
                    <a:pt x="0" y="644"/>
                  </a:cubicBezTo>
                  <a:cubicBezTo>
                    <a:pt x="1" y="644"/>
                    <a:pt x="1" y="645"/>
                    <a:pt x="2" y="645"/>
                  </a:cubicBezTo>
                  <a:cubicBezTo>
                    <a:pt x="282" y="872"/>
                    <a:pt x="282" y="872"/>
                    <a:pt x="282" y="872"/>
                  </a:cubicBezTo>
                  <a:cubicBezTo>
                    <a:pt x="283" y="872"/>
                    <a:pt x="283" y="873"/>
                    <a:pt x="284" y="873"/>
                  </a:cubicBezTo>
                  <a:cubicBezTo>
                    <a:pt x="283" y="875"/>
                    <a:pt x="282" y="876"/>
                    <a:pt x="281" y="877"/>
                  </a:cubicBezTo>
                  <a:cubicBezTo>
                    <a:pt x="280" y="879"/>
                    <a:pt x="279" y="880"/>
                    <a:pt x="278" y="881"/>
                  </a:cubicBezTo>
                  <a:cubicBezTo>
                    <a:pt x="273" y="892"/>
                    <a:pt x="270" y="903"/>
                    <a:pt x="270" y="914"/>
                  </a:cubicBezTo>
                  <a:cubicBezTo>
                    <a:pt x="275" y="914"/>
                    <a:pt x="275" y="914"/>
                    <a:pt x="275" y="914"/>
                  </a:cubicBezTo>
                  <a:cubicBezTo>
                    <a:pt x="279" y="914"/>
                    <a:pt x="279" y="914"/>
                    <a:pt x="279" y="914"/>
                  </a:cubicBezTo>
                  <a:cubicBezTo>
                    <a:pt x="284" y="914"/>
                    <a:pt x="284" y="914"/>
                    <a:pt x="284" y="914"/>
                  </a:cubicBezTo>
                  <a:cubicBezTo>
                    <a:pt x="284" y="908"/>
                    <a:pt x="286" y="900"/>
                    <a:pt x="288" y="894"/>
                  </a:cubicBezTo>
                  <a:cubicBezTo>
                    <a:pt x="289" y="893"/>
                    <a:pt x="290" y="891"/>
                    <a:pt x="291" y="889"/>
                  </a:cubicBezTo>
                  <a:cubicBezTo>
                    <a:pt x="292" y="888"/>
                    <a:pt x="293" y="886"/>
                    <a:pt x="294" y="885"/>
                  </a:cubicBezTo>
                  <a:cubicBezTo>
                    <a:pt x="295" y="884"/>
                    <a:pt x="296" y="881"/>
                    <a:pt x="297" y="880"/>
                  </a:cubicBezTo>
                  <a:cubicBezTo>
                    <a:pt x="298" y="879"/>
                    <a:pt x="299" y="878"/>
                    <a:pt x="301" y="876"/>
                  </a:cubicBezTo>
                  <a:cubicBezTo>
                    <a:pt x="302" y="875"/>
                    <a:pt x="303" y="874"/>
                    <a:pt x="304" y="873"/>
                  </a:cubicBezTo>
                  <a:cubicBezTo>
                    <a:pt x="305" y="873"/>
                    <a:pt x="305" y="872"/>
                    <a:pt x="306" y="872"/>
                  </a:cubicBezTo>
                  <a:cubicBezTo>
                    <a:pt x="585" y="645"/>
                    <a:pt x="585" y="645"/>
                    <a:pt x="585" y="645"/>
                  </a:cubicBezTo>
                  <a:cubicBezTo>
                    <a:pt x="585" y="645"/>
                    <a:pt x="585" y="645"/>
                    <a:pt x="585" y="645"/>
                  </a:cubicBezTo>
                  <a:cubicBezTo>
                    <a:pt x="585" y="645"/>
                    <a:pt x="585" y="645"/>
                    <a:pt x="585" y="645"/>
                  </a:cubicBezTo>
                  <a:cubicBezTo>
                    <a:pt x="586" y="645"/>
                    <a:pt x="586" y="644"/>
                    <a:pt x="587" y="644"/>
                  </a:cubicBezTo>
                  <a:cubicBezTo>
                    <a:pt x="588" y="643"/>
                    <a:pt x="589" y="641"/>
                    <a:pt x="591" y="640"/>
                  </a:cubicBezTo>
                  <a:cubicBezTo>
                    <a:pt x="592" y="639"/>
                    <a:pt x="593" y="638"/>
                    <a:pt x="594" y="636"/>
                  </a:cubicBezTo>
                  <a:cubicBezTo>
                    <a:pt x="595" y="635"/>
                    <a:pt x="596" y="633"/>
                    <a:pt x="597" y="632"/>
                  </a:cubicBezTo>
                  <a:cubicBezTo>
                    <a:pt x="598" y="631"/>
                    <a:pt x="599" y="629"/>
                    <a:pt x="600" y="628"/>
                  </a:cubicBezTo>
                  <a:cubicBezTo>
                    <a:pt x="601" y="626"/>
                    <a:pt x="602" y="625"/>
                    <a:pt x="603" y="623"/>
                  </a:cubicBezTo>
                  <a:cubicBezTo>
                    <a:pt x="607" y="615"/>
                    <a:pt x="609" y="607"/>
                    <a:pt x="609" y="59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2" name="Freeform 149"/>
            <p:cNvSpPr>
              <a:spLocks noEditPoints="1"/>
            </p:cNvSpPr>
            <p:nvPr/>
          </p:nvSpPr>
          <p:spPr bwMode="auto">
            <a:xfrm>
              <a:off x="5121275" y="4398963"/>
              <a:ext cx="609600" cy="490537"/>
            </a:xfrm>
            <a:custGeom>
              <a:avLst/>
              <a:gdLst>
                <a:gd name="T0" fmla="*/ 603 w 959"/>
                <a:gd name="T1" fmla="*/ 430 h 769"/>
                <a:gd name="T2" fmla="*/ 597 w 959"/>
                <a:gd name="T3" fmla="*/ 440 h 769"/>
                <a:gd name="T4" fmla="*/ 591 w 959"/>
                <a:gd name="T5" fmla="*/ 467 h 769"/>
                <a:gd name="T6" fmla="*/ 588 w 959"/>
                <a:gd name="T7" fmla="*/ 473 h 769"/>
                <a:gd name="T8" fmla="*/ 584 w 959"/>
                <a:gd name="T9" fmla="*/ 453 h 769"/>
                <a:gd name="T10" fmla="*/ 591 w 959"/>
                <a:gd name="T11" fmla="*/ 428 h 769"/>
                <a:gd name="T12" fmla="*/ 597 w 959"/>
                <a:gd name="T13" fmla="*/ 420 h 769"/>
                <a:gd name="T14" fmla="*/ 604 w 959"/>
                <a:gd name="T15" fmla="*/ 412 h 769"/>
                <a:gd name="T16" fmla="*/ 886 w 959"/>
                <a:gd name="T17" fmla="*/ 184 h 769"/>
                <a:gd name="T18" fmla="*/ 889 w 959"/>
                <a:gd name="T19" fmla="*/ 181 h 769"/>
                <a:gd name="T20" fmla="*/ 902 w 959"/>
                <a:gd name="T21" fmla="*/ 338 h 769"/>
                <a:gd name="T22" fmla="*/ 911 w 959"/>
                <a:gd name="T23" fmla="*/ 402 h 769"/>
                <a:gd name="T24" fmla="*/ 925 w 959"/>
                <a:gd name="T25" fmla="*/ 459 h 769"/>
                <a:gd name="T26" fmla="*/ 956 w 959"/>
                <a:gd name="T27" fmla="*/ 449 h 769"/>
                <a:gd name="T28" fmla="*/ 921 w 959"/>
                <a:gd name="T29" fmla="*/ 401 h 769"/>
                <a:gd name="T30" fmla="*/ 912 w 959"/>
                <a:gd name="T31" fmla="*/ 337 h 769"/>
                <a:gd name="T32" fmla="*/ 854 w 959"/>
                <a:gd name="T33" fmla="*/ 48 h 769"/>
                <a:gd name="T34" fmla="*/ 842 w 959"/>
                <a:gd name="T35" fmla="*/ 43 h 769"/>
                <a:gd name="T36" fmla="*/ 764 w 959"/>
                <a:gd name="T37" fmla="*/ 0 h 769"/>
                <a:gd name="T38" fmla="*/ 878 w 959"/>
                <a:gd name="T39" fmla="*/ 108 h 769"/>
                <a:gd name="T40" fmla="*/ 879 w 959"/>
                <a:gd name="T41" fmla="*/ 170 h 769"/>
                <a:gd name="T42" fmla="*/ 597 w 959"/>
                <a:gd name="T43" fmla="*/ 399 h 769"/>
                <a:gd name="T44" fmla="*/ 591 w 959"/>
                <a:gd name="T45" fmla="*/ 399 h 769"/>
                <a:gd name="T46" fmla="*/ 310 w 959"/>
                <a:gd name="T47" fmla="*/ 170 h 769"/>
                <a:gd name="T48" fmla="*/ 307 w 959"/>
                <a:gd name="T49" fmla="*/ 175 h 769"/>
                <a:gd name="T50" fmla="*/ 301 w 959"/>
                <a:gd name="T51" fmla="*/ 183 h 769"/>
                <a:gd name="T52" fmla="*/ 418 w 959"/>
                <a:gd name="T53" fmla="*/ 278 h 769"/>
                <a:gd name="T54" fmla="*/ 582 w 959"/>
                <a:gd name="T55" fmla="*/ 411 h 769"/>
                <a:gd name="T56" fmla="*/ 584 w 959"/>
                <a:gd name="T57" fmla="*/ 412 h 769"/>
                <a:gd name="T58" fmla="*/ 581 w 959"/>
                <a:gd name="T59" fmla="*/ 417 h 769"/>
                <a:gd name="T60" fmla="*/ 578 w 959"/>
                <a:gd name="T61" fmla="*/ 421 h 769"/>
                <a:gd name="T62" fmla="*/ 570 w 959"/>
                <a:gd name="T63" fmla="*/ 453 h 769"/>
                <a:gd name="T64" fmla="*/ 576 w 959"/>
                <a:gd name="T65" fmla="*/ 487 h 769"/>
                <a:gd name="T66" fmla="*/ 294 w 959"/>
                <a:gd name="T67" fmla="*/ 718 h 769"/>
                <a:gd name="T68" fmla="*/ 11 w 959"/>
                <a:gd name="T69" fmla="*/ 487 h 769"/>
                <a:gd name="T70" fmla="*/ 6 w 959"/>
                <a:gd name="T71" fmla="*/ 490 h 769"/>
                <a:gd name="T72" fmla="*/ 0 w 959"/>
                <a:gd name="T73" fmla="*/ 499 h 769"/>
                <a:gd name="T74" fmla="*/ 282 w 959"/>
                <a:gd name="T75" fmla="*/ 727 h 769"/>
                <a:gd name="T76" fmla="*/ 281 w 959"/>
                <a:gd name="T77" fmla="*/ 732 h 769"/>
                <a:gd name="T78" fmla="*/ 278 w 959"/>
                <a:gd name="T79" fmla="*/ 736 h 769"/>
                <a:gd name="T80" fmla="*/ 270 w 959"/>
                <a:gd name="T81" fmla="*/ 769 h 769"/>
                <a:gd name="T82" fmla="*/ 279 w 959"/>
                <a:gd name="T83" fmla="*/ 769 h 769"/>
                <a:gd name="T84" fmla="*/ 288 w 959"/>
                <a:gd name="T85" fmla="*/ 749 h 769"/>
                <a:gd name="T86" fmla="*/ 294 w 959"/>
                <a:gd name="T87" fmla="*/ 740 h 769"/>
                <a:gd name="T88" fmla="*/ 301 w 959"/>
                <a:gd name="T89" fmla="*/ 731 h 769"/>
                <a:gd name="T90" fmla="*/ 306 w 959"/>
                <a:gd name="T91" fmla="*/ 727 h 769"/>
                <a:gd name="T92" fmla="*/ 587 w 959"/>
                <a:gd name="T93" fmla="*/ 499 h 769"/>
                <a:gd name="T94" fmla="*/ 594 w 959"/>
                <a:gd name="T95" fmla="*/ 491 h 769"/>
                <a:gd name="T96" fmla="*/ 600 w 959"/>
                <a:gd name="T97" fmla="*/ 483 h 769"/>
                <a:gd name="T98" fmla="*/ 609 w 959"/>
                <a:gd name="T99" fmla="*/ 453 h 769"/>
                <a:gd name="T100" fmla="*/ 886 w 959"/>
                <a:gd name="T101" fmla="*/ 148 h 769"/>
                <a:gd name="T102" fmla="*/ 885 w 959"/>
                <a:gd name="T103" fmla="*/ 135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59" h="769">
                  <a:moveTo>
                    <a:pt x="609" y="453"/>
                  </a:moveTo>
                  <a:cubicBezTo>
                    <a:pt x="609" y="445"/>
                    <a:pt x="607" y="437"/>
                    <a:pt x="603" y="430"/>
                  </a:cubicBezTo>
                  <a:cubicBezTo>
                    <a:pt x="602" y="431"/>
                    <a:pt x="600" y="433"/>
                    <a:pt x="600" y="434"/>
                  </a:cubicBezTo>
                  <a:cubicBezTo>
                    <a:pt x="598" y="436"/>
                    <a:pt x="597" y="438"/>
                    <a:pt x="597" y="440"/>
                  </a:cubicBezTo>
                  <a:cubicBezTo>
                    <a:pt x="595" y="444"/>
                    <a:pt x="594" y="450"/>
                    <a:pt x="594" y="454"/>
                  </a:cubicBezTo>
                  <a:cubicBezTo>
                    <a:pt x="594" y="458"/>
                    <a:pt x="593" y="463"/>
                    <a:pt x="591" y="467"/>
                  </a:cubicBezTo>
                  <a:cubicBezTo>
                    <a:pt x="591" y="470"/>
                    <a:pt x="590" y="472"/>
                    <a:pt x="588" y="474"/>
                  </a:cubicBezTo>
                  <a:cubicBezTo>
                    <a:pt x="588" y="474"/>
                    <a:pt x="588" y="473"/>
                    <a:pt x="588" y="473"/>
                  </a:cubicBezTo>
                  <a:cubicBezTo>
                    <a:pt x="588" y="473"/>
                    <a:pt x="588" y="473"/>
                    <a:pt x="588" y="473"/>
                  </a:cubicBezTo>
                  <a:cubicBezTo>
                    <a:pt x="586" y="467"/>
                    <a:pt x="584" y="460"/>
                    <a:pt x="584" y="453"/>
                  </a:cubicBezTo>
                  <a:cubicBezTo>
                    <a:pt x="584" y="447"/>
                    <a:pt x="586" y="440"/>
                    <a:pt x="588" y="433"/>
                  </a:cubicBezTo>
                  <a:cubicBezTo>
                    <a:pt x="589" y="432"/>
                    <a:pt x="590" y="430"/>
                    <a:pt x="591" y="428"/>
                  </a:cubicBezTo>
                  <a:cubicBezTo>
                    <a:pt x="592" y="427"/>
                    <a:pt x="593" y="425"/>
                    <a:pt x="594" y="424"/>
                  </a:cubicBezTo>
                  <a:cubicBezTo>
                    <a:pt x="595" y="423"/>
                    <a:pt x="596" y="421"/>
                    <a:pt x="597" y="420"/>
                  </a:cubicBezTo>
                  <a:cubicBezTo>
                    <a:pt x="598" y="419"/>
                    <a:pt x="599" y="418"/>
                    <a:pt x="601" y="416"/>
                  </a:cubicBezTo>
                  <a:cubicBezTo>
                    <a:pt x="602" y="414"/>
                    <a:pt x="603" y="413"/>
                    <a:pt x="604" y="412"/>
                  </a:cubicBezTo>
                  <a:cubicBezTo>
                    <a:pt x="605" y="412"/>
                    <a:pt x="605" y="411"/>
                    <a:pt x="606" y="411"/>
                  </a:cubicBezTo>
                  <a:cubicBezTo>
                    <a:pt x="886" y="184"/>
                    <a:pt x="886" y="184"/>
                    <a:pt x="886" y="184"/>
                  </a:cubicBezTo>
                  <a:cubicBezTo>
                    <a:pt x="887" y="184"/>
                    <a:pt x="887" y="183"/>
                    <a:pt x="888" y="183"/>
                  </a:cubicBezTo>
                  <a:cubicBezTo>
                    <a:pt x="888" y="182"/>
                    <a:pt x="889" y="182"/>
                    <a:pt x="889" y="181"/>
                  </a:cubicBezTo>
                  <a:cubicBezTo>
                    <a:pt x="890" y="188"/>
                    <a:pt x="890" y="195"/>
                    <a:pt x="889" y="202"/>
                  </a:cubicBezTo>
                  <a:cubicBezTo>
                    <a:pt x="889" y="248"/>
                    <a:pt x="896" y="294"/>
                    <a:pt x="902" y="338"/>
                  </a:cubicBezTo>
                  <a:cubicBezTo>
                    <a:pt x="905" y="357"/>
                    <a:pt x="908" y="376"/>
                    <a:pt x="910" y="395"/>
                  </a:cubicBezTo>
                  <a:cubicBezTo>
                    <a:pt x="911" y="402"/>
                    <a:pt x="911" y="402"/>
                    <a:pt x="911" y="402"/>
                  </a:cubicBezTo>
                  <a:cubicBezTo>
                    <a:pt x="913" y="418"/>
                    <a:pt x="916" y="437"/>
                    <a:pt x="921" y="455"/>
                  </a:cubicBezTo>
                  <a:cubicBezTo>
                    <a:pt x="921" y="457"/>
                    <a:pt x="923" y="459"/>
                    <a:pt x="925" y="459"/>
                  </a:cubicBezTo>
                  <a:cubicBezTo>
                    <a:pt x="959" y="459"/>
                    <a:pt x="959" y="459"/>
                    <a:pt x="959" y="459"/>
                  </a:cubicBezTo>
                  <a:cubicBezTo>
                    <a:pt x="957" y="456"/>
                    <a:pt x="956" y="453"/>
                    <a:pt x="956" y="449"/>
                  </a:cubicBezTo>
                  <a:cubicBezTo>
                    <a:pt x="929" y="449"/>
                    <a:pt x="929" y="449"/>
                    <a:pt x="929" y="449"/>
                  </a:cubicBezTo>
                  <a:cubicBezTo>
                    <a:pt x="925" y="433"/>
                    <a:pt x="923" y="416"/>
                    <a:pt x="921" y="401"/>
                  </a:cubicBezTo>
                  <a:cubicBezTo>
                    <a:pt x="920" y="394"/>
                    <a:pt x="920" y="394"/>
                    <a:pt x="920" y="394"/>
                  </a:cubicBezTo>
                  <a:cubicBezTo>
                    <a:pt x="917" y="375"/>
                    <a:pt x="915" y="356"/>
                    <a:pt x="912" y="337"/>
                  </a:cubicBezTo>
                  <a:cubicBezTo>
                    <a:pt x="905" y="291"/>
                    <a:pt x="899" y="248"/>
                    <a:pt x="899" y="202"/>
                  </a:cubicBezTo>
                  <a:cubicBezTo>
                    <a:pt x="901" y="134"/>
                    <a:pt x="887" y="84"/>
                    <a:pt x="854" y="48"/>
                  </a:cubicBezTo>
                  <a:cubicBezTo>
                    <a:pt x="854" y="50"/>
                    <a:pt x="853" y="52"/>
                    <a:pt x="853" y="54"/>
                  </a:cubicBezTo>
                  <a:cubicBezTo>
                    <a:pt x="849" y="50"/>
                    <a:pt x="846" y="46"/>
                    <a:pt x="842" y="43"/>
                  </a:cubicBezTo>
                  <a:cubicBezTo>
                    <a:pt x="837" y="38"/>
                    <a:pt x="831" y="34"/>
                    <a:pt x="826" y="30"/>
                  </a:cubicBezTo>
                  <a:cubicBezTo>
                    <a:pt x="809" y="18"/>
                    <a:pt x="789" y="8"/>
                    <a:pt x="764" y="0"/>
                  </a:cubicBezTo>
                  <a:cubicBezTo>
                    <a:pt x="823" y="47"/>
                    <a:pt x="852" y="71"/>
                    <a:pt x="867" y="83"/>
                  </a:cubicBezTo>
                  <a:cubicBezTo>
                    <a:pt x="871" y="91"/>
                    <a:pt x="875" y="99"/>
                    <a:pt x="878" y="108"/>
                  </a:cubicBezTo>
                  <a:cubicBezTo>
                    <a:pt x="873" y="117"/>
                    <a:pt x="871" y="127"/>
                    <a:pt x="871" y="138"/>
                  </a:cubicBezTo>
                  <a:cubicBezTo>
                    <a:pt x="871" y="149"/>
                    <a:pt x="874" y="160"/>
                    <a:pt x="879" y="170"/>
                  </a:cubicBezTo>
                  <a:cubicBezTo>
                    <a:pt x="879" y="170"/>
                    <a:pt x="878" y="171"/>
                    <a:pt x="877" y="171"/>
                  </a:cubicBezTo>
                  <a:cubicBezTo>
                    <a:pt x="597" y="399"/>
                    <a:pt x="597" y="399"/>
                    <a:pt x="597" y="399"/>
                  </a:cubicBezTo>
                  <a:cubicBezTo>
                    <a:pt x="596" y="400"/>
                    <a:pt x="595" y="401"/>
                    <a:pt x="594" y="402"/>
                  </a:cubicBezTo>
                  <a:cubicBezTo>
                    <a:pt x="593" y="401"/>
                    <a:pt x="592" y="400"/>
                    <a:pt x="591" y="399"/>
                  </a:cubicBezTo>
                  <a:cubicBezTo>
                    <a:pt x="312" y="171"/>
                    <a:pt x="312" y="171"/>
                    <a:pt x="312" y="171"/>
                  </a:cubicBezTo>
                  <a:cubicBezTo>
                    <a:pt x="311" y="171"/>
                    <a:pt x="310" y="171"/>
                    <a:pt x="310" y="170"/>
                  </a:cubicBezTo>
                  <a:cubicBezTo>
                    <a:pt x="310" y="170"/>
                    <a:pt x="310" y="170"/>
                    <a:pt x="310" y="170"/>
                  </a:cubicBezTo>
                  <a:cubicBezTo>
                    <a:pt x="309" y="172"/>
                    <a:pt x="308" y="173"/>
                    <a:pt x="307" y="175"/>
                  </a:cubicBezTo>
                  <a:cubicBezTo>
                    <a:pt x="306" y="176"/>
                    <a:pt x="305" y="177"/>
                    <a:pt x="304" y="179"/>
                  </a:cubicBezTo>
                  <a:cubicBezTo>
                    <a:pt x="303" y="180"/>
                    <a:pt x="302" y="181"/>
                    <a:pt x="301" y="183"/>
                  </a:cubicBezTo>
                  <a:cubicBezTo>
                    <a:pt x="302" y="183"/>
                    <a:pt x="302" y="184"/>
                    <a:pt x="303" y="184"/>
                  </a:cubicBezTo>
                  <a:cubicBezTo>
                    <a:pt x="348" y="221"/>
                    <a:pt x="386" y="252"/>
                    <a:pt x="418" y="278"/>
                  </a:cubicBezTo>
                  <a:cubicBezTo>
                    <a:pt x="458" y="310"/>
                    <a:pt x="511" y="353"/>
                    <a:pt x="582" y="411"/>
                  </a:cubicBezTo>
                  <a:cubicBezTo>
                    <a:pt x="582" y="411"/>
                    <a:pt x="582" y="411"/>
                    <a:pt x="582" y="411"/>
                  </a:cubicBezTo>
                  <a:cubicBezTo>
                    <a:pt x="583" y="412"/>
                    <a:pt x="583" y="412"/>
                    <a:pt x="584" y="412"/>
                  </a:cubicBezTo>
                  <a:cubicBezTo>
                    <a:pt x="584" y="412"/>
                    <a:pt x="584" y="412"/>
                    <a:pt x="584" y="412"/>
                  </a:cubicBezTo>
                  <a:cubicBezTo>
                    <a:pt x="584" y="412"/>
                    <a:pt x="584" y="412"/>
                    <a:pt x="584" y="412"/>
                  </a:cubicBezTo>
                  <a:cubicBezTo>
                    <a:pt x="583" y="415"/>
                    <a:pt x="582" y="416"/>
                    <a:pt x="581" y="417"/>
                  </a:cubicBezTo>
                  <a:cubicBezTo>
                    <a:pt x="580" y="419"/>
                    <a:pt x="579" y="420"/>
                    <a:pt x="578" y="421"/>
                  </a:cubicBezTo>
                  <a:cubicBezTo>
                    <a:pt x="578" y="421"/>
                    <a:pt x="578" y="421"/>
                    <a:pt x="578" y="421"/>
                  </a:cubicBezTo>
                  <a:cubicBezTo>
                    <a:pt x="578" y="421"/>
                    <a:pt x="578" y="421"/>
                    <a:pt x="578" y="421"/>
                  </a:cubicBezTo>
                  <a:cubicBezTo>
                    <a:pt x="573" y="431"/>
                    <a:pt x="570" y="442"/>
                    <a:pt x="570" y="453"/>
                  </a:cubicBezTo>
                  <a:cubicBezTo>
                    <a:pt x="570" y="465"/>
                    <a:pt x="573" y="476"/>
                    <a:pt x="578" y="486"/>
                  </a:cubicBezTo>
                  <a:cubicBezTo>
                    <a:pt x="578" y="486"/>
                    <a:pt x="577" y="487"/>
                    <a:pt x="576" y="487"/>
                  </a:cubicBezTo>
                  <a:cubicBezTo>
                    <a:pt x="297" y="714"/>
                    <a:pt x="297" y="714"/>
                    <a:pt x="297" y="714"/>
                  </a:cubicBezTo>
                  <a:cubicBezTo>
                    <a:pt x="296" y="715"/>
                    <a:pt x="295" y="716"/>
                    <a:pt x="294" y="718"/>
                  </a:cubicBezTo>
                  <a:cubicBezTo>
                    <a:pt x="293" y="716"/>
                    <a:pt x="292" y="715"/>
                    <a:pt x="291" y="714"/>
                  </a:cubicBezTo>
                  <a:cubicBezTo>
                    <a:pt x="11" y="487"/>
                    <a:pt x="11" y="487"/>
                    <a:pt x="11" y="487"/>
                  </a:cubicBezTo>
                  <a:cubicBezTo>
                    <a:pt x="10" y="487"/>
                    <a:pt x="9" y="486"/>
                    <a:pt x="9" y="486"/>
                  </a:cubicBezTo>
                  <a:cubicBezTo>
                    <a:pt x="8" y="487"/>
                    <a:pt x="7" y="488"/>
                    <a:pt x="6" y="490"/>
                  </a:cubicBezTo>
                  <a:cubicBezTo>
                    <a:pt x="5" y="491"/>
                    <a:pt x="4" y="492"/>
                    <a:pt x="3" y="495"/>
                  </a:cubicBezTo>
                  <a:cubicBezTo>
                    <a:pt x="2" y="496"/>
                    <a:pt x="1" y="497"/>
                    <a:pt x="0" y="499"/>
                  </a:cubicBezTo>
                  <a:cubicBezTo>
                    <a:pt x="1" y="499"/>
                    <a:pt x="1" y="500"/>
                    <a:pt x="2" y="500"/>
                  </a:cubicBezTo>
                  <a:cubicBezTo>
                    <a:pt x="2" y="500"/>
                    <a:pt x="2" y="500"/>
                    <a:pt x="282" y="727"/>
                  </a:cubicBezTo>
                  <a:cubicBezTo>
                    <a:pt x="283" y="727"/>
                    <a:pt x="283" y="728"/>
                    <a:pt x="284" y="728"/>
                  </a:cubicBezTo>
                  <a:cubicBezTo>
                    <a:pt x="283" y="730"/>
                    <a:pt x="282" y="731"/>
                    <a:pt x="281" y="732"/>
                  </a:cubicBezTo>
                  <a:cubicBezTo>
                    <a:pt x="280" y="734"/>
                    <a:pt x="279" y="735"/>
                    <a:pt x="278" y="736"/>
                  </a:cubicBezTo>
                  <a:cubicBezTo>
                    <a:pt x="278" y="736"/>
                    <a:pt x="278" y="736"/>
                    <a:pt x="278" y="736"/>
                  </a:cubicBezTo>
                  <a:cubicBezTo>
                    <a:pt x="278" y="736"/>
                    <a:pt x="278" y="736"/>
                    <a:pt x="278" y="736"/>
                  </a:cubicBezTo>
                  <a:cubicBezTo>
                    <a:pt x="273" y="747"/>
                    <a:pt x="270" y="758"/>
                    <a:pt x="270" y="769"/>
                  </a:cubicBezTo>
                  <a:cubicBezTo>
                    <a:pt x="275" y="769"/>
                    <a:pt x="275" y="769"/>
                    <a:pt x="275" y="769"/>
                  </a:cubicBezTo>
                  <a:cubicBezTo>
                    <a:pt x="279" y="769"/>
                    <a:pt x="279" y="769"/>
                    <a:pt x="279" y="769"/>
                  </a:cubicBezTo>
                  <a:cubicBezTo>
                    <a:pt x="284" y="769"/>
                    <a:pt x="284" y="769"/>
                    <a:pt x="284" y="769"/>
                  </a:cubicBezTo>
                  <a:cubicBezTo>
                    <a:pt x="284" y="763"/>
                    <a:pt x="286" y="755"/>
                    <a:pt x="288" y="749"/>
                  </a:cubicBezTo>
                  <a:cubicBezTo>
                    <a:pt x="289" y="748"/>
                    <a:pt x="290" y="746"/>
                    <a:pt x="291" y="744"/>
                  </a:cubicBezTo>
                  <a:cubicBezTo>
                    <a:pt x="292" y="743"/>
                    <a:pt x="293" y="741"/>
                    <a:pt x="294" y="740"/>
                  </a:cubicBezTo>
                  <a:cubicBezTo>
                    <a:pt x="295" y="739"/>
                    <a:pt x="296" y="736"/>
                    <a:pt x="297" y="735"/>
                  </a:cubicBezTo>
                  <a:cubicBezTo>
                    <a:pt x="298" y="734"/>
                    <a:pt x="299" y="733"/>
                    <a:pt x="301" y="731"/>
                  </a:cubicBezTo>
                  <a:cubicBezTo>
                    <a:pt x="302" y="730"/>
                    <a:pt x="303" y="729"/>
                    <a:pt x="304" y="728"/>
                  </a:cubicBezTo>
                  <a:cubicBezTo>
                    <a:pt x="305" y="728"/>
                    <a:pt x="305" y="727"/>
                    <a:pt x="306" y="727"/>
                  </a:cubicBezTo>
                  <a:cubicBezTo>
                    <a:pt x="585" y="500"/>
                    <a:pt x="585" y="500"/>
                    <a:pt x="585" y="500"/>
                  </a:cubicBezTo>
                  <a:cubicBezTo>
                    <a:pt x="586" y="500"/>
                    <a:pt x="586" y="499"/>
                    <a:pt x="587" y="499"/>
                  </a:cubicBezTo>
                  <a:cubicBezTo>
                    <a:pt x="588" y="498"/>
                    <a:pt x="589" y="496"/>
                    <a:pt x="591" y="494"/>
                  </a:cubicBezTo>
                  <a:cubicBezTo>
                    <a:pt x="592" y="493"/>
                    <a:pt x="593" y="492"/>
                    <a:pt x="594" y="491"/>
                  </a:cubicBezTo>
                  <a:cubicBezTo>
                    <a:pt x="595" y="490"/>
                    <a:pt x="596" y="488"/>
                    <a:pt x="597" y="487"/>
                  </a:cubicBezTo>
                  <a:cubicBezTo>
                    <a:pt x="598" y="486"/>
                    <a:pt x="599" y="484"/>
                    <a:pt x="600" y="483"/>
                  </a:cubicBezTo>
                  <a:cubicBezTo>
                    <a:pt x="601" y="481"/>
                    <a:pt x="602" y="480"/>
                    <a:pt x="603" y="478"/>
                  </a:cubicBezTo>
                  <a:cubicBezTo>
                    <a:pt x="607" y="470"/>
                    <a:pt x="609" y="462"/>
                    <a:pt x="609" y="453"/>
                  </a:cubicBezTo>
                  <a:close/>
                  <a:moveTo>
                    <a:pt x="888" y="154"/>
                  </a:moveTo>
                  <a:cubicBezTo>
                    <a:pt x="887" y="152"/>
                    <a:pt x="886" y="150"/>
                    <a:pt x="886" y="148"/>
                  </a:cubicBezTo>
                  <a:cubicBezTo>
                    <a:pt x="885" y="145"/>
                    <a:pt x="885" y="141"/>
                    <a:pt x="885" y="138"/>
                  </a:cubicBezTo>
                  <a:cubicBezTo>
                    <a:pt x="885" y="137"/>
                    <a:pt x="885" y="136"/>
                    <a:pt x="885" y="135"/>
                  </a:cubicBezTo>
                  <a:cubicBezTo>
                    <a:pt x="886" y="141"/>
                    <a:pt x="887" y="148"/>
                    <a:pt x="888" y="1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3" name="Freeform 150"/>
            <p:cNvSpPr>
              <a:spLocks noEditPoints="1"/>
            </p:cNvSpPr>
            <p:nvPr/>
          </p:nvSpPr>
          <p:spPr bwMode="auto">
            <a:xfrm>
              <a:off x="5502275" y="4684713"/>
              <a:ext cx="404813" cy="204787"/>
            </a:xfrm>
            <a:custGeom>
              <a:avLst/>
              <a:gdLst>
                <a:gd name="T0" fmla="*/ 608 w 634"/>
                <a:gd name="T1" fmla="*/ 17 h 320"/>
                <a:gd name="T2" fmla="*/ 608 w 634"/>
                <a:gd name="T3" fmla="*/ 10 h 320"/>
                <a:gd name="T4" fmla="*/ 634 w 634"/>
                <a:gd name="T5" fmla="*/ 10 h 320"/>
                <a:gd name="T6" fmla="*/ 630 w 634"/>
                <a:gd name="T7" fmla="*/ 0 h 320"/>
                <a:gd name="T8" fmla="*/ 531 w 634"/>
                <a:gd name="T9" fmla="*/ 0 h 320"/>
                <a:gd name="T10" fmla="*/ 528 w 634"/>
                <a:gd name="T11" fmla="*/ 10 h 320"/>
                <a:gd name="T12" fmla="*/ 571 w 634"/>
                <a:gd name="T13" fmla="*/ 10 h 320"/>
                <a:gd name="T14" fmla="*/ 578 w 634"/>
                <a:gd name="T15" fmla="*/ 37 h 320"/>
                <a:gd name="T16" fmla="*/ 576 w 634"/>
                <a:gd name="T17" fmla="*/ 38 h 320"/>
                <a:gd name="T18" fmla="*/ 297 w 634"/>
                <a:gd name="T19" fmla="*/ 265 h 320"/>
                <a:gd name="T20" fmla="*/ 294 w 634"/>
                <a:gd name="T21" fmla="*/ 269 h 320"/>
                <a:gd name="T22" fmla="*/ 291 w 634"/>
                <a:gd name="T23" fmla="*/ 265 h 320"/>
                <a:gd name="T24" fmla="*/ 11 w 634"/>
                <a:gd name="T25" fmla="*/ 38 h 320"/>
                <a:gd name="T26" fmla="*/ 9 w 634"/>
                <a:gd name="T27" fmla="*/ 37 h 320"/>
                <a:gd name="T28" fmla="*/ 6 w 634"/>
                <a:gd name="T29" fmla="*/ 42 h 320"/>
                <a:gd name="T30" fmla="*/ 3 w 634"/>
                <a:gd name="T31" fmla="*/ 46 h 320"/>
                <a:gd name="T32" fmla="*/ 0 w 634"/>
                <a:gd name="T33" fmla="*/ 50 h 320"/>
                <a:gd name="T34" fmla="*/ 2 w 634"/>
                <a:gd name="T35" fmla="*/ 51 h 320"/>
                <a:gd name="T36" fmla="*/ 282 w 634"/>
                <a:gd name="T37" fmla="*/ 278 h 320"/>
                <a:gd name="T38" fmla="*/ 284 w 634"/>
                <a:gd name="T39" fmla="*/ 279 h 320"/>
                <a:gd name="T40" fmla="*/ 281 w 634"/>
                <a:gd name="T41" fmla="*/ 283 h 320"/>
                <a:gd name="T42" fmla="*/ 278 w 634"/>
                <a:gd name="T43" fmla="*/ 287 h 320"/>
                <a:gd name="T44" fmla="*/ 278 w 634"/>
                <a:gd name="T45" fmla="*/ 287 h 320"/>
                <a:gd name="T46" fmla="*/ 278 w 634"/>
                <a:gd name="T47" fmla="*/ 287 h 320"/>
                <a:gd name="T48" fmla="*/ 270 w 634"/>
                <a:gd name="T49" fmla="*/ 320 h 320"/>
                <a:gd name="T50" fmla="*/ 275 w 634"/>
                <a:gd name="T51" fmla="*/ 320 h 320"/>
                <a:gd name="T52" fmla="*/ 279 w 634"/>
                <a:gd name="T53" fmla="*/ 320 h 320"/>
                <a:gd name="T54" fmla="*/ 284 w 634"/>
                <a:gd name="T55" fmla="*/ 320 h 320"/>
                <a:gd name="T56" fmla="*/ 288 w 634"/>
                <a:gd name="T57" fmla="*/ 300 h 320"/>
                <a:gd name="T58" fmla="*/ 291 w 634"/>
                <a:gd name="T59" fmla="*/ 295 h 320"/>
                <a:gd name="T60" fmla="*/ 294 w 634"/>
                <a:gd name="T61" fmla="*/ 291 h 320"/>
                <a:gd name="T62" fmla="*/ 297 w 634"/>
                <a:gd name="T63" fmla="*/ 286 h 320"/>
                <a:gd name="T64" fmla="*/ 301 w 634"/>
                <a:gd name="T65" fmla="*/ 282 h 320"/>
                <a:gd name="T66" fmla="*/ 304 w 634"/>
                <a:gd name="T67" fmla="*/ 279 h 320"/>
                <a:gd name="T68" fmla="*/ 306 w 634"/>
                <a:gd name="T69" fmla="*/ 278 h 320"/>
                <a:gd name="T70" fmla="*/ 391 w 634"/>
                <a:gd name="T71" fmla="*/ 208 h 320"/>
                <a:gd name="T72" fmla="*/ 585 w 634"/>
                <a:gd name="T73" fmla="*/ 51 h 320"/>
                <a:gd name="T74" fmla="*/ 587 w 634"/>
                <a:gd name="T75" fmla="*/ 50 h 320"/>
                <a:gd name="T76" fmla="*/ 591 w 634"/>
                <a:gd name="T77" fmla="*/ 45 h 320"/>
                <a:gd name="T78" fmla="*/ 594 w 634"/>
                <a:gd name="T79" fmla="*/ 42 h 320"/>
                <a:gd name="T80" fmla="*/ 597 w 634"/>
                <a:gd name="T81" fmla="*/ 38 h 320"/>
                <a:gd name="T82" fmla="*/ 600 w 634"/>
                <a:gd name="T83" fmla="*/ 34 h 320"/>
                <a:gd name="T84" fmla="*/ 603 w 634"/>
                <a:gd name="T85" fmla="*/ 28 h 320"/>
                <a:gd name="T86" fmla="*/ 608 w 634"/>
                <a:gd name="T87" fmla="*/ 17 h 320"/>
                <a:gd name="T88" fmla="*/ 591 w 634"/>
                <a:gd name="T89" fmla="*/ 18 h 320"/>
                <a:gd name="T90" fmla="*/ 590 w 634"/>
                <a:gd name="T91" fmla="*/ 21 h 320"/>
                <a:gd name="T92" fmla="*/ 588 w 634"/>
                <a:gd name="T93" fmla="*/ 25 h 320"/>
                <a:gd name="T94" fmla="*/ 585 w 634"/>
                <a:gd name="T95" fmla="*/ 10 h 320"/>
                <a:gd name="T96" fmla="*/ 593 w 634"/>
                <a:gd name="T97" fmla="*/ 10 h 320"/>
                <a:gd name="T98" fmla="*/ 593 w 634"/>
                <a:gd name="T99" fmla="*/ 11 h 320"/>
                <a:gd name="T100" fmla="*/ 591 w 634"/>
                <a:gd name="T101" fmla="*/ 18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4" h="320">
                  <a:moveTo>
                    <a:pt x="608" y="17"/>
                  </a:moveTo>
                  <a:cubicBezTo>
                    <a:pt x="608" y="15"/>
                    <a:pt x="608" y="12"/>
                    <a:pt x="608" y="10"/>
                  </a:cubicBezTo>
                  <a:cubicBezTo>
                    <a:pt x="634" y="10"/>
                    <a:pt x="634" y="10"/>
                    <a:pt x="634" y="10"/>
                  </a:cubicBezTo>
                  <a:cubicBezTo>
                    <a:pt x="632" y="7"/>
                    <a:pt x="630" y="4"/>
                    <a:pt x="630" y="0"/>
                  </a:cubicBezTo>
                  <a:cubicBezTo>
                    <a:pt x="531" y="0"/>
                    <a:pt x="531" y="0"/>
                    <a:pt x="531" y="0"/>
                  </a:cubicBezTo>
                  <a:cubicBezTo>
                    <a:pt x="531" y="4"/>
                    <a:pt x="530" y="7"/>
                    <a:pt x="528" y="10"/>
                  </a:cubicBezTo>
                  <a:cubicBezTo>
                    <a:pt x="571" y="10"/>
                    <a:pt x="571" y="10"/>
                    <a:pt x="571" y="10"/>
                  </a:cubicBezTo>
                  <a:cubicBezTo>
                    <a:pt x="571" y="19"/>
                    <a:pt x="574" y="28"/>
                    <a:pt x="578" y="37"/>
                  </a:cubicBezTo>
                  <a:cubicBezTo>
                    <a:pt x="578" y="37"/>
                    <a:pt x="577" y="38"/>
                    <a:pt x="576" y="38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6"/>
                    <a:pt x="295" y="268"/>
                    <a:pt x="294" y="269"/>
                  </a:cubicBezTo>
                  <a:cubicBezTo>
                    <a:pt x="293" y="268"/>
                    <a:pt x="292" y="266"/>
                    <a:pt x="291" y="265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9" y="37"/>
                    <a:pt x="9" y="37"/>
                  </a:cubicBezTo>
                  <a:cubicBezTo>
                    <a:pt x="8" y="38"/>
                    <a:pt x="7" y="39"/>
                    <a:pt x="6" y="42"/>
                  </a:cubicBezTo>
                  <a:cubicBezTo>
                    <a:pt x="5" y="43"/>
                    <a:pt x="4" y="44"/>
                    <a:pt x="3" y="46"/>
                  </a:cubicBezTo>
                  <a:cubicBezTo>
                    <a:pt x="2" y="47"/>
                    <a:pt x="1" y="48"/>
                    <a:pt x="0" y="50"/>
                  </a:cubicBezTo>
                  <a:cubicBezTo>
                    <a:pt x="1" y="50"/>
                    <a:pt x="1" y="51"/>
                    <a:pt x="2" y="51"/>
                  </a:cubicBezTo>
                  <a:cubicBezTo>
                    <a:pt x="2" y="51"/>
                    <a:pt x="2" y="51"/>
                    <a:pt x="282" y="278"/>
                  </a:cubicBezTo>
                  <a:cubicBezTo>
                    <a:pt x="283" y="278"/>
                    <a:pt x="283" y="279"/>
                    <a:pt x="284" y="279"/>
                  </a:cubicBezTo>
                  <a:cubicBezTo>
                    <a:pt x="283" y="281"/>
                    <a:pt x="282" y="282"/>
                    <a:pt x="281" y="283"/>
                  </a:cubicBezTo>
                  <a:cubicBezTo>
                    <a:pt x="280" y="285"/>
                    <a:pt x="279" y="286"/>
                    <a:pt x="278" y="287"/>
                  </a:cubicBezTo>
                  <a:cubicBezTo>
                    <a:pt x="278" y="287"/>
                    <a:pt x="278" y="287"/>
                    <a:pt x="278" y="287"/>
                  </a:cubicBezTo>
                  <a:cubicBezTo>
                    <a:pt x="278" y="287"/>
                    <a:pt x="278" y="287"/>
                    <a:pt x="278" y="287"/>
                  </a:cubicBezTo>
                  <a:cubicBezTo>
                    <a:pt x="273" y="298"/>
                    <a:pt x="270" y="309"/>
                    <a:pt x="270" y="320"/>
                  </a:cubicBezTo>
                  <a:cubicBezTo>
                    <a:pt x="275" y="320"/>
                    <a:pt x="275" y="320"/>
                    <a:pt x="275" y="320"/>
                  </a:cubicBezTo>
                  <a:cubicBezTo>
                    <a:pt x="279" y="320"/>
                    <a:pt x="279" y="320"/>
                    <a:pt x="279" y="320"/>
                  </a:cubicBezTo>
                  <a:cubicBezTo>
                    <a:pt x="284" y="320"/>
                    <a:pt x="284" y="320"/>
                    <a:pt x="284" y="320"/>
                  </a:cubicBezTo>
                  <a:cubicBezTo>
                    <a:pt x="284" y="314"/>
                    <a:pt x="286" y="306"/>
                    <a:pt x="288" y="300"/>
                  </a:cubicBezTo>
                  <a:cubicBezTo>
                    <a:pt x="289" y="299"/>
                    <a:pt x="290" y="297"/>
                    <a:pt x="291" y="295"/>
                  </a:cubicBezTo>
                  <a:cubicBezTo>
                    <a:pt x="292" y="294"/>
                    <a:pt x="293" y="292"/>
                    <a:pt x="294" y="291"/>
                  </a:cubicBezTo>
                  <a:cubicBezTo>
                    <a:pt x="295" y="290"/>
                    <a:pt x="296" y="287"/>
                    <a:pt x="297" y="286"/>
                  </a:cubicBezTo>
                  <a:cubicBezTo>
                    <a:pt x="298" y="285"/>
                    <a:pt x="299" y="284"/>
                    <a:pt x="301" y="282"/>
                  </a:cubicBezTo>
                  <a:cubicBezTo>
                    <a:pt x="302" y="281"/>
                    <a:pt x="303" y="280"/>
                    <a:pt x="304" y="279"/>
                  </a:cubicBezTo>
                  <a:cubicBezTo>
                    <a:pt x="305" y="279"/>
                    <a:pt x="305" y="278"/>
                    <a:pt x="306" y="278"/>
                  </a:cubicBezTo>
                  <a:cubicBezTo>
                    <a:pt x="338" y="252"/>
                    <a:pt x="366" y="229"/>
                    <a:pt x="391" y="208"/>
                  </a:cubicBezTo>
                  <a:cubicBezTo>
                    <a:pt x="433" y="175"/>
                    <a:pt x="494" y="125"/>
                    <a:pt x="585" y="51"/>
                  </a:cubicBezTo>
                  <a:cubicBezTo>
                    <a:pt x="586" y="51"/>
                    <a:pt x="586" y="50"/>
                    <a:pt x="587" y="50"/>
                  </a:cubicBezTo>
                  <a:cubicBezTo>
                    <a:pt x="588" y="48"/>
                    <a:pt x="589" y="46"/>
                    <a:pt x="591" y="45"/>
                  </a:cubicBezTo>
                  <a:cubicBezTo>
                    <a:pt x="592" y="44"/>
                    <a:pt x="593" y="43"/>
                    <a:pt x="594" y="42"/>
                  </a:cubicBezTo>
                  <a:cubicBezTo>
                    <a:pt x="595" y="41"/>
                    <a:pt x="596" y="39"/>
                    <a:pt x="597" y="38"/>
                  </a:cubicBezTo>
                  <a:cubicBezTo>
                    <a:pt x="598" y="37"/>
                    <a:pt x="599" y="35"/>
                    <a:pt x="600" y="34"/>
                  </a:cubicBezTo>
                  <a:cubicBezTo>
                    <a:pt x="601" y="32"/>
                    <a:pt x="602" y="31"/>
                    <a:pt x="603" y="28"/>
                  </a:cubicBezTo>
                  <a:cubicBezTo>
                    <a:pt x="605" y="25"/>
                    <a:pt x="607" y="21"/>
                    <a:pt x="608" y="17"/>
                  </a:cubicBezTo>
                  <a:close/>
                  <a:moveTo>
                    <a:pt x="591" y="18"/>
                  </a:moveTo>
                  <a:cubicBezTo>
                    <a:pt x="591" y="19"/>
                    <a:pt x="591" y="20"/>
                    <a:pt x="590" y="21"/>
                  </a:cubicBezTo>
                  <a:cubicBezTo>
                    <a:pt x="590" y="22"/>
                    <a:pt x="589" y="24"/>
                    <a:pt x="588" y="25"/>
                  </a:cubicBezTo>
                  <a:cubicBezTo>
                    <a:pt x="587" y="20"/>
                    <a:pt x="585" y="15"/>
                    <a:pt x="585" y="10"/>
                  </a:cubicBezTo>
                  <a:cubicBezTo>
                    <a:pt x="593" y="10"/>
                    <a:pt x="593" y="10"/>
                    <a:pt x="593" y="10"/>
                  </a:cubicBezTo>
                  <a:cubicBezTo>
                    <a:pt x="593" y="10"/>
                    <a:pt x="593" y="11"/>
                    <a:pt x="593" y="11"/>
                  </a:cubicBezTo>
                  <a:cubicBezTo>
                    <a:pt x="593" y="14"/>
                    <a:pt x="592" y="16"/>
                    <a:pt x="591" y="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4" name="Freeform 151"/>
            <p:cNvSpPr>
              <a:spLocks/>
            </p:cNvSpPr>
            <p:nvPr/>
          </p:nvSpPr>
          <p:spPr bwMode="auto">
            <a:xfrm>
              <a:off x="4356100" y="4106863"/>
              <a:ext cx="862013" cy="782637"/>
            </a:xfrm>
            <a:custGeom>
              <a:avLst/>
              <a:gdLst>
                <a:gd name="T0" fmla="*/ 600 w 1355"/>
                <a:gd name="T1" fmla="*/ 894 h 1229"/>
                <a:gd name="T2" fmla="*/ 591 w 1355"/>
                <a:gd name="T3" fmla="*/ 928 h 1229"/>
                <a:gd name="T4" fmla="*/ 584 w 1355"/>
                <a:gd name="T5" fmla="*/ 914 h 1229"/>
                <a:gd name="T6" fmla="*/ 591 w 1355"/>
                <a:gd name="T7" fmla="*/ 888 h 1229"/>
                <a:gd name="T8" fmla="*/ 601 w 1355"/>
                <a:gd name="T9" fmla="*/ 876 h 1229"/>
                <a:gd name="T10" fmla="*/ 886 w 1355"/>
                <a:gd name="T11" fmla="*/ 644 h 1229"/>
                <a:gd name="T12" fmla="*/ 895 w 1355"/>
                <a:gd name="T13" fmla="*/ 636 h 1229"/>
                <a:gd name="T14" fmla="*/ 904 w 1355"/>
                <a:gd name="T15" fmla="*/ 622 h 1229"/>
                <a:gd name="T16" fmla="*/ 901 w 1355"/>
                <a:gd name="T17" fmla="*/ 579 h 1229"/>
                <a:gd name="T18" fmla="*/ 892 w 1355"/>
                <a:gd name="T19" fmla="*/ 612 h 1229"/>
                <a:gd name="T20" fmla="*/ 885 w 1355"/>
                <a:gd name="T21" fmla="*/ 598 h 1229"/>
                <a:gd name="T22" fmla="*/ 892 w 1355"/>
                <a:gd name="T23" fmla="*/ 573 h 1229"/>
                <a:gd name="T24" fmla="*/ 902 w 1355"/>
                <a:gd name="T25" fmla="*/ 560 h 1229"/>
                <a:gd name="T26" fmla="*/ 1186 w 1355"/>
                <a:gd name="T27" fmla="*/ 329 h 1229"/>
                <a:gd name="T28" fmla="*/ 1195 w 1355"/>
                <a:gd name="T29" fmla="*/ 321 h 1229"/>
                <a:gd name="T30" fmla="*/ 1204 w 1355"/>
                <a:gd name="T31" fmla="*/ 307 h 1229"/>
                <a:gd name="T32" fmla="*/ 1201 w 1355"/>
                <a:gd name="T33" fmla="*/ 263 h 1229"/>
                <a:gd name="T34" fmla="*/ 1192 w 1355"/>
                <a:gd name="T35" fmla="*/ 297 h 1229"/>
                <a:gd name="T36" fmla="*/ 1185 w 1355"/>
                <a:gd name="T37" fmla="*/ 283 h 1229"/>
                <a:gd name="T38" fmla="*/ 1192 w 1355"/>
                <a:gd name="T39" fmla="*/ 258 h 1229"/>
                <a:gd name="T40" fmla="*/ 1202 w 1355"/>
                <a:gd name="T41" fmla="*/ 245 h 1229"/>
                <a:gd name="T42" fmla="*/ 1212 w 1355"/>
                <a:gd name="T43" fmla="*/ 236 h 1229"/>
                <a:gd name="T44" fmla="*/ 1346 w 1355"/>
                <a:gd name="T45" fmla="*/ 356 h 1229"/>
                <a:gd name="T46" fmla="*/ 1206 w 1355"/>
                <a:gd name="T47" fmla="*/ 222 h 1229"/>
                <a:gd name="T48" fmla="*/ 1192 w 1355"/>
                <a:gd name="T49" fmla="*/ 228 h 1229"/>
                <a:gd name="T50" fmla="*/ 908 w 1355"/>
                <a:gd name="T51" fmla="*/ 4 h 1229"/>
                <a:gd name="T52" fmla="*/ 903 w 1355"/>
                <a:gd name="T53" fmla="*/ 13 h 1229"/>
                <a:gd name="T54" fmla="*/ 1184 w 1355"/>
                <a:gd name="T55" fmla="*/ 241 h 1229"/>
                <a:gd name="T56" fmla="*/ 1182 w 1355"/>
                <a:gd name="T57" fmla="*/ 246 h 1229"/>
                <a:gd name="T58" fmla="*/ 1179 w 1355"/>
                <a:gd name="T59" fmla="*/ 316 h 1229"/>
                <a:gd name="T60" fmla="*/ 895 w 1355"/>
                <a:gd name="T61" fmla="*/ 547 h 1229"/>
                <a:gd name="T62" fmla="*/ 610 w 1355"/>
                <a:gd name="T63" fmla="*/ 316 h 1229"/>
                <a:gd name="T64" fmla="*/ 601 w 1355"/>
                <a:gd name="T65" fmla="*/ 328 h 1229"/>
                <a:gd name="T66" fmla="*/ 884 w 1355"/>
                <a:gd name="T67" fmla="*/ 557 h 1229"/>
                <a:gd name="T68" fmla="*/ 881 w 1355"/>
                <a:gd name="T69" fmla="*/ 562 h 1229"/>
                <a:gd name="T70" fmla="*/ 878 w 1355"/>
                <a:gd name="T71" fmla="*/ 631 h 1229"/>
                <a:gd name="T72" fmla="*/ 594 w 1355"/>
                <a:gd name="T73" fmla="*/ 863 h 1229"/>
                <a:gd name="T74" fmla="*/ 310 w 1355"/>
                <a:gd name="T75" fmla="*/ 631 h 1229"/>
                <a:gd name="T76" fmla="*/ 301 w 1355"/>
                <a:gd name="T77" fmla="*/ 643 h 1229"/>
                <a:gd name="T78" fmla="*/ 584 w 1355"/>
                <a:gd name="T79" fmla="*/ 872 h 1229"/>
                <a:gd name="T80" fmla="*/ 581 w 1355"/>
                <a:gd name="T81" fmla="*/ 877 h 1229"/>
                <a:gd name="T82" fmla="*/ 578 w 1355"/>
                <a:gd name="T83" fmla="*/ 947 h 1229"/>
                <a:gd name="T84" fmla="*/ 294 w 1355"/>
                <a:gd name="T85" fmla="*/ 1178 h 1229"/>
                <a:gd name="T86" fmla="*/ 11 w 1355"/>
                <a:gd name="T87" fmla="*/ 946 h 1229"/>
                <a:gd name="T88" fmla="*/ 6 w 1355"/>
                <a:gd name="T89" fmla="*/ 950 h 1229"/>
                <a:gd name="T90" fmla="*/ 2 w 1355"/>
                <a:gd name="T91" fmla="*/ 959 h 1229"/>
                <a:gd name="T92" fmla="*/ 284 w 1355"/>
                <a:gd name="T93" fmla="*/ 1188 h 1229"/>
                <a:gd name="T94" fmla="*/ 278 w 1355"/>
                <a:gd name="T95" fmla="*/ 1196 h 1229"/>
                <a:gd name="T96" fmla="*/ 275 w 1355"/>
                <a:gd name="T97" fmla="*/ 1229 h 1229"/>
                <a:gd name="T98" fmla="*/ 288 w 1355"/>
                <a:gd name="T99" fmla="*/ 1209 h 1229"/>
                <a:gd name="T100" fmla="*/ 294 w 1355"/>
                <a:gd name="T101" fmla="*/ 1200 h 1229"/>
                <a:gd name="T102" fmla="*/ 304 w 1355"/>
                <a:gd name="T103" fmla="*/ 1188 h 1229"/>
                <a:gd name="T104" fmla="*/ 587 w 1355"/>
                <a:gd name="T105" fmla="*/ 959 h 1229"/>
                <a:gd name="T106" fmla="*/ 597 w 1355"/>
                <a:gd name="T107" fmla="*/ 947 h 1229"/>
                <a:gd name="T108" fmla="*/ 609 w 1355"/>
                <a:gd name="T109" fmla="*/ 914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55" h="1229">
                  <a:moveTo>
                    <a:pt x="609" y="914"/>
                  </a:moveTo>
                  <a:cubicBezTo>
                    <a:pt x="609" y="906"/>
                    <a:pt x="607" y="897"/>
                    <a:pt x="603" y="890"/>
                  </a:cubicBezTo>
                  <a:cubicBezTo>
                    <a:pt x="602" y="891"/>
                    <a:pt x="600" y="893"/>
                    <a:pt x="600" y="894"/>
                  </a:cubicBezTo>
                  <a:cubicBezTo>
                    <a:pt x="598" y="896"/>
                    <a:pt x="597" y="898"/>
                    <a:pt x="597" y="900"/>
                  </a:cubicBezTo>
                  <a:cubicBezTo>
                    <a:pt x="595" y="905"/>
                    <a:pt x="594" y="910"/>
                    <a:pt x="594" y="914"/>
                  </a:cubicBezTo>
                  <a:cubicBezTo>
                    <a:pt x="594" y="918"/>
                    <a:pt x="593" y="924"/>
                    <a:pt x="591" y="928"/>
                  </a:cubicBezTo>
                  <a:cubicBezTo>
                    <a:pt x="591" y="930"/>
                    <a:pt x="590" y="932"/>
                    <a:pt x="588" y="934"/>
                  </a:cubicBezTo>
                  <a:cubicBezTo>
                    <a:pt x="586" y="928"/>
                    <a:pt x="584" y="920"/>
                    <a:pt x="584" y="914"/>
                  </a:cubicBezTo>
                  <a:cubicBezTo>
                    <a:pt x="584" y="914"/>
                    <a:pt x="584" y="914"/>
                    <a:pt x="584" y="914"/>
                  </a:cubicBezTo>
                  <a:cubicBezTo>
                    <a:pt x="584" y="914"/>
                    <a:pt x="584" y="914"/>
                    <a:pt x="584" y="914"/>
                  </a:cubicBezTo>
                  <a:cubicBezTo>
                    <a:pt x="584" y="907"/>
                    <a:pt x="586" y="900"/>
                    <a:pt x="588" y="894"/>
                  </a:cubicBezTo>
                  <a:cubicBezTo>
                    <a:pt x="589" y="893"/>
                    <a:pt x="590" y="891"/>
                    <a:pt x="591" y="888"/>
                  </a:cubicBezTo>
                  <a:cubicBezTo>
                    <a:pt x="592" y="887"/>
                    <a:pt x="593" y="885"/>
                    <a:pt x="594" y="884"/>
                  </a:cubicBezTo>
                  <a:cubicBezTo>
                    <a:pt x="595" y="883"/>
                    <a:pt x="596" y="881"/>
                    <a:pt x="597" y="880"/>
                  </a:cubicBezTo>
                  <a:cubicBezTo>
                    <a:pt x="598" y="879"/>
                    <a:pt x="599" y="878"/>
                    <a:pt x="601" y="876"/>
                  </a:cubicBezTo>
                  <a:cubicBezTo>
                    <a:pt x="602" y="875"/>
                    <a:pt x="603" y="874"/>
                    <a:pt x="604" y="873"/>
                  </a:cubicBezTo>
                  <a:cubicBezTo>
                    <a:pt x="605" y="873"/>
                    <a:pt x="605" y="872"/>
                    <a:pt x="606" y="872"/>
                  </a:cubicBezTo>
                  <a:cubicBezTo>
                    <a:pt x="606" y="872"/>
                    <a:pt x="606" y="872"/>
                    <a:pt x="886" y="644"/>
                  </a:cubicBezTo>
                  <a:cubicBezTo>
                    <a:pt x="887" y="644"/>
                    <a:pt x="887" y="643"/>
                    <a:pt x="888" y="643"/>
                  </a:cubicBezTo>
                  <a:cubicBezTo>
                    <a:pt x="889" y="642"/>
                    <a:pt x="890" y="640"/>
                    <a:pt x="892" y="639"/>
                  </a:cubicBezTo>
                  <a:cubicBezTo>
                    <a:pt x="893" y="638"/>
                    <a:pt x="894" y="637"/>
                    <a:pt x="895" y="636"/>
                  </a:cubicBezTo>
                  <a:cubicBezTo>
                    <a:pt x="896" y="635"/>
                    <a:pt x="897" y="633"/>
                    <a:pt x="898" y="632"/>
                  </a:cubicBezTo>
                  <a:cubicBezTo>
                    <a:pt x="899" y="631"/>
                    <a:pt x="900" y="629"/>
                    <a:pt x="901" y="628"/>
                  </a:cubicBezTo>
                  <a:cubicBezTo>
                    <a:pt x="902" y="626"/>
                    <a:pt x="903" y="625"/>
                    <a:pt x="904" y="622"/>
                  </a:cubicBezTo>
                  <a:cubicBezTo>
                    <a:pt x="908" y="615"/>
                    <a:pt x="910" y="607"/>
                    <a:pt x="910" y="598"/>
                  </a:cubicBezTo>
                  <a:cubicBezTo>
                    <a:pt x="910" y="590"/>
                    <a:pt x="908" y="582"/>
                    <a:pt x="904" y="574"/>
                  </a:cubicBezTo>
                  <a:cubicBezTo>
                    <a:pt x="903" y="575"/>
                    <a:pt x="901" y="577"/>
                    <a:pt x="901" y="579"/>
                  </a:cubicBezTo>
                  <a:cubicBezTo>
                    <a:pt x="899" y="581"/>
                    <a:pt x="898" y="583"/>
                    <a:pt x="898" y="585"/>
                  </a:cubicBezTo>
                  <a:cubicBezTo>
                    <a:pt x="896" y="589"/>
                    <a:pt x="895" y="594"/>
                    <a:pt x="895" y="599"/>
                  </a:cubicBezTo>
                  <a:cubicBezTo>
                    <a:pt x="895" y="603"/>
                    <a:pt x="894" y="608"/>
                    <a:pt x="892" y="612"/>
                  </a:cubicBezTo>
                  <a:cubicBezTo>
                    <a:pt x="892" y="614"/>
                    <a:pt x="891" y="616"/>
                    <a:pt x="889" y="619"/>
                  </a:cubicBezTo>
                  <a:cubicBezTo>
                    <a:pt x="887" y="612"/>
                    <a:pt x="885" y="605"/>
                    <a:pt x="885" y="599"/>
                  </a:cubicBezTo>
                  <a:cubicBezTo>
                    <a:pt x="885" y="598"/>
                    <a:pt x="885" y="598"/>
                    <a:pt x="885" y="598"/>
                  </a:cubicBezTo>
                  <a:cubicBezTo>
                    <a:pt x="885" y="598"/>
                    <a:pt x="885" y="598"/>
                    <a:pt x="885" y="598"/>
                  </a:cubicBezTo>
                  <a:cubicBezTo>
                    <a:pt x="885" y="592"/>
                    <a:pt x="887" y="585"/>
                    <a:pt x="889" y="578"/>
                  </a:cubicBezTo>
                  <a:cubicBezTo>
                    <a:pt x="890" y="577"/>
                    <a:pt x="891" y="575"/>
                    <a:pt x="892" y="573"/>
                  </a:cubicBezTo>
                  <a:cubicBezTo>
                    <a:pt x="893" y="572"/>
                    <a:pt x="894" y="570"/>
                    <a:pt x="895" y="569"/>
                  </a:cubicBezTo>
                  <a:cubicBezTo>
                    <a:pt x="896" y="568"/>
                    <a:pt x="897" y="566"/>
                    <a:pt x="898" y="565"/>
                  </a:cubicBezTo>
                  <a:cubicBezTo>
                    <a:pt x="899" y="564"/>
                    <a:pt x="900" y="562"/>
                    <a:pt x="902" y="560"/>
                  </a:cubicBezTo>
                  <a:cubicBezTo>
                    <a:pt x="903" y="559"/>
                    <a:pt x="904" y="558"/>
                    <a:pt x="905" y="557"/>
                  </a:cubicBezTo>
                  <a:cubicBezTo>
                    <a:pt x="906" y="557"/>
                    <a:pt x="906" y="556"/>
                    <a:pt x="907" y="556"/>
                  </a:cubicBezTo>
                  <a:cubicBezTo>
                    <a:pt x="907" y="556"/>
                    <a:pt x="907" y="556"/>
                    <a:pt x="1186" y="329"/>
                  </a:cubicBezTo>
                  <a:cubicBezTo>
                    <a:pt x="1187" y="329"/>
                    <a:pt x="1187" y="328"/>
                    <a:pt x="1188" y="328"/>
                  </a:cubicBezTo>
                  <a:cubicBezTo>
                    <a:pt x="1189" y="327"/>
                    <a:pt x="1190" y="325"/>
                    <a:pt x="1192" y="324"/>
                  </a:cubicBezTo>
                  <a:cubicBezTo>
                    <a:pt x="1193" y="323"/>
                    <a:pt x="1194" y="322"/>
                    <a:pt x="1195" y="321"/>
                  </a:cubicBezTo>
                  <a:cubicBezTo>
                    <a:pt x="1196" y="320"/>
                    <a:pt x="1197" y="317"/>
                    <a:pt x="1198" y="316"/>
                  </a:cubicBezTo>
                  <a:cubicBezTo>
                    <a:pt x="1199" y="315"/>
                    <a:pt x="1200" y="313"/>
                    <a:pt x="1201" y="312"/>
                  </a:cubicBezTo>
                  <a:cubicBezTo>
                    <a:pt x="1202" y="310"/>
                    <a:pt x="1203" y="309"/>
                    <a:pt x="1204" y="307"/>
                  </a:cubicBezTo>
                  <a:cubicBezTo>
                    <a:pt x="1208" y="300"/>
                    <a:pt x="1210" y="291"/>
                    <a:pt x="1210" y="283"/>
                  </a:cubicBezTo>
                  <a:cubicBezTo>
                    <a:pt x="1210" y="274"/>
                    <a:pt x="1208" y="266"/>
                    <a:pt x="1204" y="259"/>
                  </a:cubicBezTo>
                  <a:cubicBezTo>
                    <a:pt x="1203" y="260"/>
                    <a:pt x="1201" y="262"/>
                    <a:pt x="1201" y="263"/>
                  </a:cubicBezTo>
                  <a:cubicBezTo>
                    <a:pt x="1199" y="265"/>
                    <a:pt x="1198" y="267"/>
                    <a:pt x="1198" y="269"/>
                  </a:cubicBezTo>
                  <a:cubicBezTo>
                    <a:pt x="1196" y="273"/>
                    <a:pt x="1195" y="279"/>
                    <a:pt x="1195" y="283"/>
                  </a:cubicBezTo>
                  <a:cubicBezTo>
                    <a:pt x="1195" y="287"/>
                    <a:pt x="1194" y="292"/>
                    <a:pt x="1192" y="297"/>
                  </a:cubicBezTo>
                  <a:cubicBezTo>
                    <a:pt x="1192" y="299"/>
                    <a:pt x="1191" y="301"/>
                    <a:pt x="1189" y="303"/>
                  </a:cubicBezTo>
                  <a:cubicBezTo>
                    <a:pt x="1187" y="297"/>
                    <a:pt x="1185" y="289"/>
                    <a:pt x="1185" y="283"/>
                  </a:cubicBezTo>
                  <a:cubicBezTo>
                    <a:pt x="1185" y="283"/>
                    <a:pt x="1185" y="283"/>
                    <a:pt x="1185" y="283"/>
                  </a:cubicBezTo>
                  <a:cubicBezTo>
                    <a:pt x="1185" y="283"/>
                    <a:pt x="1185" y="283"/>
                    <a:pt x="1185" y="283"/>
                  </a:cubicBezTo>
                  <a:cubicBezTo>
                    <a:pt x="1185" y="276"/>
                    <a:pt x="1187" y="269"/>
                    <a:pt x="1189" y="263"/>
                  </a:cubicBezTo>
                  <a:cubicBezTo>
                    <a:pt x="1190" y="262"/>
                    <a:pt x="1191" y="260"/>
                    <a:pt x="1192" y="258"/>
                  </a:cubicBezTo>
                  <a:cubicBezTo>
                    <a:pt x="1193" y="257"/>
                    <a:pt x="1194" y="254"/>
                    <a:pt x="1195" y="253"/>
                  </a:cubicBezTo>
                  <a:cubicBezTo>
                    <a:pt x="1196" y="252"/>
                    <a:pt x="1197" y="250"/>
                    <a:pt x="1198" y="249"/>
                  </a:cubicBezTo>
                  <a:cubicBezTo>
                    <a:pt x="1199" y="248"/>
                    <a:pt x="1200" y="247"/>
                    <a:pt x="1202" y="245"/>
                  </a:cubicBezTo>
                  <a:cubicBezTo>
                    <a:pt x="1203" y="244"/>
                    <a:pt x="1204" y="243"/>
                    <a:pt x="1205" y="242"/>
                  </a:cubicBezTo>
                  <a:cubicBezTo>
                    <a:pt x="1206" y="242"/>
                    <a:pt x="1206" y="241"/>
                    <a:pt x="1207" y="241"/>
                  </a:cubicBezTo>
                  <a:cubicBezTo>
                    <a:pt x="1207" y="241"/>
                    <a:pt x="1207" y="240"/>
                    <a:pt x="1212" y="236"/>
                  </a:cubicBezTo>
                  <a:cubicBezTo>
                    <a:pt x="1242" y="296"/>
                    <a:pt x="1290" y="342"/>
                    <a:pt x="1355" y="372"/>
                  </a:cubicBezTo>
                  <a:cubicBezTo>
                    <a:pt x="1354" y="370"/>
                    <a:pt x="1353" y="369"/>
                    <a:pt x="1351" y="368"/>
                  </a:cubicBezTo>
                  <a:cubicBezTo>
                    <a:pt x="1348" y="364"/>
                    <a:pt x="1346" y="360"/>
                    <a:pt x="1346" y="356"/>
                  </a:cubicBezTo>
                  <a:cubicBezTo>
                    <a:pt x="1252" y="309"/>
                    <a:pt x="1197" y="222"/>
                    <a:pt x="1190" y="113"/>
                  </a:cubicBezTo>
                  <a:cubicBezTo>
                    <a:pt x="1185" y="110"/>
                    <a:pt x="1180" y="104"/>
                    <a:pt x="1180" y="96"/>
                  </a:cubicBezTo>
                  <a:cubicBezTo>
                    <a:pt x="1181" y="142"/>
                    <a:pt x="1189" y="184"/>
                    <a:pt x="1206" y="222"/>
                  </a:cubicBezTo>
                  <a:cubicBezTo>
                    <a:pt x="1198" y="228"/>
                    <a:pt x="1198" y="228"/>
                    <a:pt x="1198" y="228"/>
                  </a:cubicBezTo>
                  <a:cubicBezTo>
                    <a:pt x="1197" y="229"/>
                    <a:pt x="1196" y="230"/>
                    <a:pt x="1195" y="231"/>
                  </a:cubicBezTo>
                  <a:cubicBezTo>
                    <a:pt x="1194" y="230"/>
                    <a:pt x="1193" y="229"/>
                    <a:pt x="1192" y="228"/>
                  </a:cubicBezTo>
                  <a:cubicBezTo>
                    <a:pt x="913" y="1"/>
                    <a:pt x="913" y="1"/>
                    <a:pt x="913" y="1"/>
                  </a:cubicBezTo>
                  <a:cubicBezTo>
                    <a:pt x="912" y="1"/>
                    <a:pt x="911" y="0"/>
                    <a:pt x="911" y="0"/>
                  </a:cubicBezTo>
                  <a:cubicBezTo>
                    <a:pt x="910" y="1"/>
                    <a:pt x="909" y="2"/>
                    <a:pt x="908" y="4"/>
                  </a:cubicBezTo>
                  <a:cubicBezTo>
                    <a:pt x="907" y="5"/>
                    <a:pt x="906" y="6"/>
                    <a:pt x="905" y="8"/>
                  </a:cubicBezTo>
                  <a:cubicBezTo>
                    <a:pt x="904" y="9"/>
                    <a:pt x="903" y="10"/>
                    <a:pt x="902" y="12"/>
                  </a:cubicBezTo>
                  <a:cubicBezTo>
                    <a:pt x="902" y="13"/>
                    <a:pt x="902" y="13"/>
                    <a:pt x="903" y="13"/>
                  </a:cubicBezTo>
                  <a:cubicBezTo>
                    <a:pt x="903" y="13"/>
                    <a:pt x="903" y="13"/>
                    <a:pt x="1146" y="211"/>
                  </a:cubicBezTo>
                  <a:cubicBezTo>
                    <a:pt x="1173" y="233"/>
                    <a:pt x="1180" y="239"/>
                    <a:pt x="1182" y="240"/>
                  </a:cubicBezTo>
                  <a:cubicBezTo>
                    <a:pt x="1183" y="240"/>
                    <a:pt x="1183" y="241"/>
                    <a:pt x="1184" y="241"/>
                  </a:cubicBezTo>
                  <a:cubicBezTo>
                    <a:pt x="1184" y="241"/>
                    <a:pt x="1184" y="241"/>
                    <a:pt x="1184" y="241"/>
                  </a:cubicBezTo>
                  <a:cubicBezTo>
                    <a:pt x="1184" y="242"/>
                    <a:pt x="1185" y="242"/>
                    <a:pt x="1185" y="242"/>
                  </a:cubicBezTo>
                  <a:cubicBezTo>
                    <a:pt x="1184" y="244"/>
                    <a:pt x="1183" y="245"/>
                    <a:pt x="1182" y="246"/>
                  </a:cubicBezTo>
                  <a:cubicBezTo>
                    <a:pt x="1181" y="248"/>
                    <a:pt x="1180" y="249"/>
                    <a:pt x="1179" y="250"/>
                  </a:cubicBezTo>
                  <a:cubicBezTo>
                    <a:pt x="1174" y="261"/>
                    <a:pt x="1171" y="271"/>
                    <a:pt x="1171" y="283"/>
                  </a:cubicBezTo>
                  <a:cubicBezTo>
                    <a:pt x="1171" y="295"/>
                    <a:pt x="1174" y="305"/>
                    <a:pt x="1179" y="316"/>
                  </a:cubicBezTo>
                  <a:cubicBezTo>
                    <a:pt x="1179" y="316"/>
                    <a:pt x="1178" y="317"/>
                    <a:pt x="1177" y="317"/>
                  </a:cubicBezTo>
                  <a:cubicBezTo>
                    <a:pt x="898" y="544"/>
                    <a:pt x="898" y="544"/>
                    <a:pt x="898" y="544"/>
                  </a:cubicBezTo>
                  <a:cubicBezTo>
                    <a:pt x="897" y="545"/>
                    <a:pt x="896" y="546"/>
                    <a:pt x="895" y="547"/>
                  </a:cubicBezTo>
                  <a:cubicBezTo>
                    <a:pt x="894" y="546"/>
                    <a:pt x="893" y="545"/>
                    <a:pt x="892" y="544"/>
                  </a:cubicBezTo>
                  <a:cubicBezTo>
                    <a:pt x="612" y="317"/>
                    <a:pt x="612" y="317"/>
                    <a:pt x="612" y="317"/>
                  </a:cubicBezTo>
                  <a:cubicBezTo>
                    <a:pt x="611" y="317"/>
                    <a:pt x="610" y="316"/>
                    <a:pt x="610" y="316"/>
                  </a:cubicBezTo>
                  <a:cubicBezTo>
                    <a:pt x="609" y="317"/>
                    <a:pt x="608" y="318"/>
                    <a:pt x="607" y="320"/>
                  </a:cubicBezTo>
                  <a:cubicBezTo>
                    <a:pt x="606" y="321"/>
                    <a:pt x="605" y="322"/>
                    <a:pt x="604" y="324"/>
                  </a:cubicBezTo>
                  <a:cubicBezTo>
                    <a:pt x="603" y="325"/>
                    <a:pt x="602" y="326"/>
                    <a:pt x="601" y="328"/>
                  </a:cubicBezTo>
                  <a:cubicBezTo>
                    <a:pt x="602" y="328"/>
                    <a:pt x="602" y="328"/>
                    <a:pt x="603" y="328"/>
                  </a:cubicBezTo>
                  <a:cubicBezTo>
                    <a:pt x="603" y="328"/>
                    <a:pt x="603" y="328"/>
                    <a:pt x="882" y="556"/>
                  </a:cubicBezTo>
                  <a:cubicBezTo>
                    <a:pt x="883" y="556"/>
                    <a:pt x="883" y="557"/>
                    <a:pt x="884" y="557"/>
                  </a:cubicBezTo>
                  <a:cubicBezTo>
                    <a:pt x="884" y="557"/>
                    <a:pt x="884" y="557"/>
                    <a:pt x="884" y="557"/>
                  </a:cubicBezTo>
                  <a:cubicBezTo>
                    <a:pt x="884" y="557"/>
                    <a:pt x="884" y="558"/>
                    <a:pt x="885" y="558"/>
                  </a:cubicBezTo>
                  <a:cubicBezTo>
                    <a:pt x="884" y="560"/>
                    <a:pt x="883" y="561"/>
                    <a:pt x="881" y="562"/>
                  </a:cubicBezTo>
                  <a:cubicBezTo>
                    <a:pt x="881" y="564"/>
                    <a:pt x="879" y="565"/>
                    <a:pt x="878" y="566"/>
                  </a:cubicBezTo>
                  <a:cubicBezTo>
                    <a:pt x="873" y="576"/>
                    <a:pt x="870" y="587"/>
                    <a:pt x="870" y="599"/>
                  </a:cubicBezTo>
                  <a:cubicBezTo>
                    <a:pt x="870" y="610"/>
                    <a:pt x="873" y="621"/>
                    <a:pt x="878" y="631"/>
                  </a:cubicBezTo>
                  <a:cubicBezTo>
                    <a:pt x="878" y="631"/>
                    <a:pt x="878" y="632"/>
                    <a:pt x="876" y="632"/>
                  </a:cubicBezTo>
                  <a:cubicBezTo>
                    <a:pt x="597" y="859"/>
                    <a:pt x="597" y="859"/>
                    <a:pt x="597" y="859"/>
                  </a:cubicBezTo>
                  <a:cubicBezTo>
                    <a:pt x="596" y="860"/>
                    <a:pt x="595" y="862"/>
                    <a:pt x="594" y="863"/>
                  </a:cubicBezTo>
                  <a:cubicBezTo>
                    <a:pt x="593" y="862"/>
                    <a:pt x="592" y="860"/>
                    <a:pt x="591" y="859"/>
                  </a:cubicBezTo>
                  <a:cubicBezTo>
                    <a:pt x="312" y="632"/>
                    <a:pt x="312" y="632"/>
                    <a:pt x="312" y="632"/>
                  </a:cubicBezTo>
                  <a:cubicBezTo>
                    <a:pt x="311" y="632"/>
                    <a:pt x="310" y="631"/>
                    <a:pt x="310" y="631"/>
                  </a:cubicBezTo>
                  <a:cubicBezTo>
                    <a:pt x="309" y="632"/>
                    <a:pt x="308" y="633"/>
                    <a:pt x="307" y="635"/>
                  </a:cubicBezTo>
                  <a:cubicBezTo>
                    <a:pt x="306" y="636"/>
                    <a:pt x="305" y="637"/>
                    <a:pt x="304" y="640"/>
                  </a:cubicBezTo>
                  <a:cubicBezTo>
                    <a:pt x="303" y="640"/>
                    <a:pt x="302" y="642"/>
                    <a:pt x="301" y="643"/>
                  </a:cubicBezTo>
                  <a:cubicBezTo>
                    <a:pt x="302" y="643"/>
                    <a:pt x="302" y="644"/>
                    <a:pt x="303" y="644"/>
                  </a:cubicBezTo>
                  <a:cubicBezTo>
                    <a:pt x="303" y="644"/>
                    <a:pt x="303" y="644"/>
                    <a:pt x="582" y="871"/>
                  </a:cubicBezTo>
                  <a:cubicBezTo>
                    <a:pt x="583" y="871"/>
                    <a:pt x="583" y="872"/>
                    <a:pt x="584" y="872"/>
                  </a:cubicBezTo>
                  <a:cubicBezTo>
                    <a:pt x="584" y="872"/>
                    <a:pt x="583" y="872"/>
                    <a:pt x="583" y="873"/>
                  </a:cubicBezTo>
                  <a:cubicBezTo>
                    <a:pt x="584" y="873"/>
                    <a:pt x="584" y="873"/>
                    <a:pt x="584" y="873"/>
                  </a:cubicBezTo>
                  <a:cubicBezTo>
                    <a:pt x="583" y="875"/>
                    <a:pt x="582" y="876"/>
                    <a:pt x="581" y="877"/>
                  </a:cubicBezTo>
                  <a:cubicBezTo>
                    <a:pt x="580" y="879"/>
                    <a:pt x="579" y="880"/>
                    <a:pt x="578" y="881"/>
                  </a:cubicBezTo>
                  <a:cubicBezTo>
                    <a:pt x="573" y="892"/>
                    <a:pt x="570" y="903"/>
                    <a:pt x="570" y="914"/>
                  </a:cubicBezTo>
                  <a:cubicBezTo>
                    <a:pt x="570" y="926"/>
                    <a:pt x="573" y="936"/>
                    <a:pt x="578" y="947"/>
                  </a:cubicBezTo>
                  <a:cubicBezTo>
                    <a:pt x="578" y="947"/>
                    <a:pt x="577" y="948"/>
                    <a:pt x="576" y="948"/>
                  </a:cubicBezTo>
                  <a:cubicBezTo>
                    <a:pt x="297" y="1175"/>
                    <a:pt x="297" y="1175"/>
                    <a:pt x="297" y="1175"/>
                  </a:cubicBezTo>
                  <a:cubicBezTo>
                    <a:pt x="296" y="1176"/>
                    <a:pt x="295" y="1177"/>
                    <a:pt x="294" y="1178"/>
                  </a:cubicBezTo>
                  <a:cubicBezTo>
                    <a:pt x="294" y="1177"/>
                    <a:pt x="294" y="1177"/>
                    <a:pt x="294" y="1177"/>
                  </a:cubicBezTo>
                  <a:cubicBezTo>
                    <a:pt x="293" y="1176"/>
                    <a:pt x="292" y="1175"/>
                    <a:pt x="291" y="1174"/>
                  </a:cubicBezTo>
                  <a:cubicBezTo>
                    <a:pt x="11" y="946"/>
                    <a:pt x="11" y="946"/>
                    <a:pt x="11" y="946"/>
                  </a:cubicBezTo>
                  <a:cubicBezTo>
                    <a:pt x="10" y="946"/>
                    <a:pt x="10" y="946"/>
                    <a:pt x="9" y="946"/>
                  </a:cubicBezTo>
                  <a:cubicBezTo>
                    <a:pt x="9" y="946"/>
                    <a:pt x="9" y="946"/>
                    <a:pt x="9" y="946"/>
                  </a:cubicBezTo>
                  <a:cubicBezTo>
                    <a:pt x="8" y="947"/>
                    <a:pt x="7" y="948"/>
                    <a:pt x="6" y="950"/>
                  </a:cubicBezTo>
                  <a:cubicBezTo>
                    <a:pt x="5" y="951"/>
                    <a:pt x="4" y="952"/>
                    <a:pt x="3" y="954"/>
                  </a:cubicBezTo>
                  <a:cubicBezTo>
                    <a:pt x="2" y="955"/>
                    <a:pt x="1" y="956"/>
                    <a:pt x="0" y="958"/>
                  </a:cubicBezTo>
                  <a:cubicBezTo>
                    <a:pt x="1" y="958"/>
                    <a:pt x="1" y="959"/>
                    <a:pt x="2" y="959"/>
                  </a:cubicBezTo>
                  <a:cubicBezTo>
                    <a:pt x="282" y="1187"/>
                    <a:pt x="282" y="1187"/>
                    <a:pt x="282" y="1187"/>
                  </a:cubicBezTo>
                  <a:cubicBezTo>
                    <a:pt x="283" y="1187"/>
                    <a:pt x="283" y="1188"/>
                    <a:pt x="284" y="1188"/>
                  </a:cubicBezTo>
                  <a:cubicBezTo>
                    <a:pt x="284" y="1188"/>
                    <a:pt x="284" y="1188"/>
                    <a:pt x="284" y="1188"/>
                  </a:cubicBezTo>
                  <a:cubicBezTo>
                    <a:pt x="284" y="1188"/>
                    <a:pt x="284" y="1188"/>
                    <a:pt x="284" y="1188"/>
                  </a:cubicBezTo>
                  <a:cubicBezTo>
                    <a:pt x="283" y="1190"/>
                    <a:pt x="282" y="1191"/>
                    <a:pt x="281" y="1192"/>
                  </a:cubicBezTo>
                  <a:cubicBezTo>
                    <a:pt x="280" y="1194"/>
                    <a:pt x="279" y="1195"/>
                    <a:pt x="278" y="1196"/>
                  </a:cubicBezTo>
                  <a:cubicBezTo>
                    <a:pt x="278" y="1196"/>
                    <a:pt x="278" y="1196"/>
                    <a:pt x="278" y="1196"/>
                  </a:cubicBezTo>
                  <a:cubicBezTo>
                    <a:pt x="273" y="1207"/>
                    <a:pt x="270" y="1218"/>
                    <a:pt x="270" y="1229"/>
                  </a:cubicBezTo>
                  <a:cubicBezTo>
                    <a:pt x="275" y="1229"/>
                    <a:pt x="275" y="1229"/>
                    <a:pt x="275" y="1229"/>
                  </a:cubicBezTo>
                  <a:cubicBezTo>
                    <a:pt x="279" y="1229"/>
                    <a:pt x="279" y="1229"/>
                    <a:pt x="279" y="1229"/>
                  </a:cubicBezTo>
                  <a:cubicBezTo>
                    <a:pt x="284" y="1229"/>
                    <a:pt x="284" y="1229"/>
                    <a:pt x="284" y="1229"/>
                  </a:cubicBezTo>
                  <a:cubicBezTo>
                    <a:pt x="284" y="1223"/>
                    <a:pt x="286" y="1215"/>
                    <a:pt x="288" y="1209"/>
                  </a:cubicBezTo>
                  <a:cubicBezTo>
                    <a:pt x="289" y="1208"/>
                    <a:pt x="290" y="1206"/>
                    <a:pt x="291" y="1204"/>
                  </a:cubicBezTo>
                  <a:cubicBezTo>
                    <a:pt x="292" y="1203"/>
                    <a:pt x="293" y="1201"/>
                    <a:pt x="294" y="1200"/>
                  </a:cubicBezTo>
                  <a:cubicBezTo>
                    <a:pt x="294" y="1200"/>
                    <a:pt x="294" y="1200"/>
                    <a:pt x="294" y="1200"/>
                  </a:cubicBezTo>
                  <a:cubicBezTo>
                    <a:pt x="295" y="1199"/>
                    <a:pt x="296" y="1196"/>
                    <a:pt x="297" y="1195"/>
                  </a:cubicBezTo>
                  <a:cubicBezTo>
                    <a:pt x="298" y="1194"/>
                    <a:pt x="299" y="1193"/>
                    <a:pt x="301" y="1191"/>
                  </a:cubicBezTo>
                  <a:cubicBezTo>
                    <a:pt x="302" y="1190"/>
                    <a:pt x="303" y="1189"/>
                    <a:pt x="304" y="1188"/>
                  </a:cubicBezTo>
                  <a:cubicBezTo>
                    <a:pt x="305" y="1188"/>
                    <a:pt x="305" y="1187"/>
                    <a:pt x="306" y="1187"/>
                  </a:cubicBezTo>
                  <a:cubicBezTo>
                    <a:pt x="306" y="1187"/>
                    <a:pt x="306" y="1187"/>
                    <a:pt x="585" y="960"/>
                  </a:cubicBezTo>
                  <a:cubicBezTo>
                    <a:pt x="586" y="960"/>
                    <a:pt x="586" y="959"/>
                    <a:pt x="587" y="959"/>
                  </a:cubicBezTo>
                  <a:cubicBezTo>
                    <a:pt x="588" y="958"/>
                    <a:pt x="589" y="956"/>
                    <a:pt x="591" y="955"/>
                  </a:cubicBezTo>
                  <a:cubicBezTo>
                    <a:pt x="592" y="954"/>
                    <a:pt x="593" y="953"/>
                    <a:pt x="594" y="952"/>
                  </a:cubicBezTo>
                  <a:cubicBezTo>
                    <a:pt x="595" y="950"/>
                    <a:pt x="596" y="948"/>
                    <a:pt x="597" y="947"/>
                  </a:cubicBezTo>
                  <a:cubicBezTo>
                    <a:pt x="598" y="946"/>
                    <a:pt x="599" y="944"/>
                    <a:pt x="600" y="943"/>
                  </a:cubicBezTo>
                  <a:cubicBezTo>
                    <a:pt x="601" y="941"/>
                    <a:pt x="602" y="940"/>
                    <a:pt x="603" y="938"/>
                  </a:cubicBezTo>
                  <a:cubicBezTo>
                    <a:pt x="607" y="931"/>
                    <a:pt x="609" y="922"/>
                    <a:pt x="609" y="9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5" name="Freeform 152"/>
            <p:cNvSpPr>
              <a:spLocks/>
            </p:cNvSpPr>
            <p:nvPr/>
          </p:nvSpPr>
          <p:spPr bwMode="auto">
            <a:xfrm>
              <a:off x="4543425" y="4873625"/>
              <a:ext cx="7938" cy="15875"/>
            </a:xfrm>
            <a:custGeom>
              <a:avLst/>
              <a:gdLst>
                <a:gd name="T0" fmla="*/ 6 w 14"/>
                <a:gd name="T1" fmla="*/ 4 h 24"/>
                <a:gd name="T2" fmla="*/ 3 w 14"/>
                <a:gd name="T3" fmla="*/ 10 h 24"/>
                <a:gd name="T4" fmla="*/ 0 w 14"/>
                <a:gd name="T5" fmla="*/ 24 h 24"/>
                <a:gd name="T6" fmla="*/ 4 w 14"/>
                <a:gd name="T7" fmla="*/ 24 h 24"/>
                <a:gd name="T8" fmla="*/ 9 w 14"/>
                <a:gd name="T9" fmla="*/ 24 h 24"/>
                <a:gd name="T10" fmla="*/ 14 w 14"/>
                <a:gd name="T11" fmla="*/ 24 h 24"/>
                <a:gd name="T12" fmla="*/ 8 w 14"/>
                <a:gd name="T13" fmla="*/ 0 h 24"/>
                <a:gd name="T14" fmla="*/ 6 w 14"/>
                <a:gd name="T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4">
                  <a:moveTo>
                    <a:pt x="6" y="4"/>
                  </a:moveTo>
                  <a:cubicBezTo>
                    <a:pt x="4" y="6"/>
                    <a:pt x="3" y="8"/>
                    <a:pt x="3" y="10"/>
                  </a:cubicBezTo>
                  <a:cubicBezTo>
                    <a:pt x="1" y="15"/>
                    <a:pt x="0" y="20"/>
                    <a:pt x="0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16"/>
                    <a:pt x="12" y="8"/>
                    <a:pt x="8" y="0"/>
                  </a:cubicBezTo>
                  <a:cubicBezTo>
                    <a:pt x="7" y="1"/>
                    <a:pt x="6" y="3"/>
                    <a:pt x="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6" name="Freeform 153"/>
            <p:cNvSpPr>
              <a:spLocks noEditPoints="1"/>
            </p:cNvSpPr>
            <p:nvPr/>
          </p:nvSpPr>
          <p:spPr bwMode="auto">
            <a:xfrm>
              <a:off x="6267450" y="4684713"/>
              <a:ext cx="482600" cy="204787"/>
            </a:xfrm>
            <a:custGeom>
              <a:avLst/>
              <a:gdLst>
                <a:gd name="T0" fmla="*/ 608 w 757"/>
                <a:gd name="T1" fmla="*/ 10 h 320"/>
                <a:gd name="T2" fmla="*/ 756 w 757"/>
                <a:gd name="T3" fmla="*/ 10 h 320"/>
                <a:gd name="T4" fmla="*/ 757 w 757"/>
                <a:gd name="T5" fmla="*/ 0 h 320"/>
                <a:gd name="T6" fmla="*/ 459 w 757"/>
                <a:gd name="T7" fmla="*/ 0 h 320"/>
                <a:gd name="T8" fmla="*/ 459 w 757"/>
                <a:gd name="T9" fmla="*/ 10 h 320"/>
                <a:gd name="T10" fmla="*/ 571 w 757"/>
                <a:gd name="T11" fmla="*/ 10 h 320"/>
                <a:gd name="T12" fmla="*/ 578 w 757"/>
                <a:gd name="T13" fmla="*/ 37 h 320"/>
                <a:gd name="T14" fmla="*/ 576 w 757"/>
                <a:gd name="T15" fmla="*/ 38 h 320"/>
                <a:gd name="T16" fmla="*/ 297 w 757"/>
                <a:gd name="T17" fmla="*/ 265 h 320"/>
                <a:gd name="T18" fmla="*/ 294 w 757"/>
                <a:gd name="T19" fmla="*/ 269 h 320"/>
                <a:gd name="T20" fmla="*/ 291 w 757"/>
                <a:gd name="T21" fmla="*/ 265 h 320"/>
                <a:gd name="T22" fmla="*/ 11 w 757"/>
                <a:gd name="T23" fmla="*/ 38 h 320"/>
                <a:gd name="T24" fmla="*/ 9 w 757"/>
                <a:gd name="T25" fmla="*/ 37 h 320"/>
                <a:gd name="T26" fmla="*/ 6 w 757"/>
                <a:gd name="T27" fmla="*/ 41 h 320"/>
                <a:gd name="T28" fmla="*/ 3 w 757"/>
                <a:gd name="T29" fmla="*/ 46 h 320"/>
                <a:gd name="T30" fmla="*/ 0 w 757"/>
                <a:gd name="T31" fmla="*/ 50 h 320"/>
                <a:gd name="T32" fmla="*/ 2 w 757"/>
                <a:gd name="T33" fmla="*/ 51 h 320"/>
                <a:gd name="T34" fmla="*/ 282 w 757"/>
                <a:gd name="T35" fmla="*/ 278 h 320"/>
                <a:gd name="T36" fmla="*/ 284 w 757"/>
                <a:gd name="T37" fmla="*/ 279 h 320"/>
                <a:gd name="T38" fmla="*/ 281 w 757"/>
                <a:gd name="T39" fmla="*/ 283 h 320"/>
                <a:gd name="T40" fmla="*/ 278 w 757"/>
                <a:gd name="T41" fmla="*/ 287 h 320"/>
                <a:gd name="T42" fmla="*/ 270 w 757"/>
                <a:gd name="T43" fmla="*/ 320 h 320"/>
                <a:gd name="T44" fmla="*/ 275 w 757"/>
                <a:gd name="T45" fmla="*/ 320 h 320"/>
                <a:gd name="T46" fmla="*/ 279 w 757"/>
                <a:gd name="T47" fmla="*/ 320 h 320"/>
                <a:gd name="T48" fmla="*/ 284 w 757"/>
                <a:gd name="T49" fmla="*/ 320 h 320"/>
                <a:gd name="T50" fmla="*/ 288 w 757"/>
                <a:gd name="T51" fmla="*/ 300 h 320"/>
                <a:gd name="T52" fmla="*/ 291 w 757"/>
                <a:gd name="T53" fmla="*/ 295 h 320"/>
                <a:gd name="T54" fmla="*/ 294 w 757"/>
                <a:gd name="T55" fmla="*/ 291 h 320"/>
                <a:gd name="T56" fmla="*/ 297 w 757"/>
                <a:gd name="T57" fmla="*/ 286 h 320"/>
                <a:gd name="T58" fmla="*/ 301 w 757"/>
                <a:gd name="T59" fmla="*/ 282 h 320"/>
                <a:gd name="T60" fmla="*/ 304 w 757"/>
                <a:gd name="T61" fmla="*/ 279 h 320"/>
                <a:gd name="T62" fmla="*/ 306 w 757"/>
                <a:gd name="T63" fmla="*/ 278 h 320"/>
                <a:gd name="T64" fmla="*/ 585 w 757"/>
                <a:gd name="T65" fmla="*/ 51 h 320"/>
                <a:gd name="T66" fmla="*/ 585 w 757"/>
                <a:gd name="T67" fmla="*/ 51 h 320"/>
                <a:gd name="T68" fmla="*/ 585 w 757"/>
                <a:gd name="T69" fmla="*/ 51 h 320"/>
                <a:gd name="T70" fmla="*/ 587 w 757"/>
                <a:gd name="T71" fmla="*/ 50 h 320"/>
                <a:gd name="T72" fmla="*/ 591 w 757"/>
                <a:gd name="T73" fmla="*/ 46 h 320"/>
                <a:gd name="T74" fmla="*/ 594 w 757"/>
                <a:gd name="T75" fmla="*/ 42 h 320"/>
                <a:gd name="T76" fmla="*/ 597 w 757"/>
                <a:gd name="T77" fmla="*/ 38 h 320"/>
                <a:gd name="T78" fmla="*/ 600 w 757"/>
                <a:gd name="T79" fmla="*/ 34 h 320"/>
                <a:gd name="T80" fmla="*/ 603 w 757"/>
                <a:gd name="T81" fmla="*/ 29 h 320"/>
                <a:gd name="T82" fmla="*/ 608 w 757"/>
                <a:gd name="T83" fmla="*/ 10 h 320"/>
                <a:gd name="T84" fmla="*/ 588 w 757"/>
                <a:gd name="T85" fmla="*/ 24 h 320"/>
                <a:gd name="T86" fmla="*/ 588 w 757"/>
                <a:gd name="T87" fmla="*/ 24 h 320"/>
                <a:gd name="T88" fmla="*/ 588 w 757"/>
                <a:gd name="T89" fmla="*/ 25 h 320"/>
                <a:gd name="T90" fmla="*/ 585 w 757"/>
                <a:gd name="T91" fmla="*/ 10 h 320"/>
                <a:gd name="T92" fmla="*/ 594 w 757"/>
                <a:gd name="T93" fmla="*/ 10 h 320"/>
                <a:gd name="T94" fmla="*/ 591 w 757"/>
                <a:gd name="T95" fmla="*/ 18 h 320"/>
                <a:gd name="T96" fmla="*/ 588 w 757"/>
                <a:gd name="T97" fmla="*/ 2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57" h="320">
                  <a:moveTo>
                    <a:pt x="608" y="10"/>
                  </a:moveTo>
                  <a:cubicBezTo>
                    <a:pt x="756" y="10"/>
                    <a:pt x="756" y="10"/>
                    <a:pt x="756" y="10"/>
                  </a:cubicBezTo>
                  <a:cubicBezTo>
                    <a:pt x="756" y="7"/>
                    <a:pt x="756" y="3"/>
                    <a:pt x="757" y="0"/>
                  </a:cubicBezTo>
                  <a:cubicBezTo>
                    <a:pt x="459" y="0"/>
                    <a:pt x="459" y="0"/>
                    <a:pt x="459" y="0"/>
                  </a:cubicBezTo>
                  <a:cubicBezTo>
                    <a:pt x="459" y="4"/>
                    <a:pt x="459" y="7"/>
                    <a:pt x="459" y="10"/>
                  </a:cubicBezTo>
                  <a:cubicBezTo>
                    <a:pt x="571" y="10"/>
                    <a:pt x="571" y="10"/>
                    <a:pt x="571" y="10"/>
                  </a:cubicBezTo>
                  <a:cubicBezTo>
                    <a:pt x="571" y="19"/>
                    <a:pt x="574" y="28"/>
                    <a:pt x="578" y="37"/>
                  </a:cubicBezTo>
                  <a:cubicBezTo>
                    <a:pt x="578" y="37"/>
                    <a:pt x="577" y="38"/>
                    <a:pt x="576" y="38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6"/>
                    <a:pt x="295" y="268"/>
                    <a:pt x="294" y="269"/>
                  </a:cubicBezTo>
                  <a:cubicBezTo>
                    <a:pt x="293" y="268"/>
                    <a:pt x="292" y="266"/>
                    <a:pt x="291" y="265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9" y="37"/>
                    <a:pt x="9" y="37"/>
                  </a:cubicBezTo>
                  <a:cubicBezTo>
                    <a:pt x="8" y="38"/>
                    <a:pt x="7" y="39"/>
                    <a:pt x="6" y="41"/>
                  </a:cubicBezTo>
                  <a:cubicBezTo>
                    <a:pt x="5" y="42"/>
                    <a:pt x="4" y="44"/>
                    <a:pt x="3" y="46"/>
                  </a:cubicBezTo>
                  <a:cubicBezTo>
                    <a:pt x="2" y="47"/>
                    <a:pt x="1" y="48"/>
                    <a:pt x="0" y="50"/>
                  </a:cubicBezTo>
                  <a:cubicBezTo>
                    <a:pt x="1" y="50"/>
                    <a:pt x="1" y="51"/>
                    <a:pt x="2" y="51"/>
                  </a:cubicBezTo>
                  <a:cubicBezTo>
                    <a:pt x="282" y="278"/>
                    <a:pt x="282" y="278"/>
                    <a:pt x="282" y="278"/>
                  </a:cubicBezTo>
                  <a:cubicBezTo>
                    <a:pt x="283" y="278"/>
                    <a:pt x="283" y="279"/>
                    <a:pt x="284" y="279"/>
                  </a:cubicBezTo>
                  <a:cubicBezTo>
                    <a:pt x="283" y="281"/>
                    <a:pt x="282" y="282"/>
                    <a:pt x="281" y="283"/>
                  </a:cubicBezTo>
                  <a:cubicBezTo>
                    <a:pt x="280" y="285"/>
                    <a:pt x="279" y="286"/>
                    <a:pt x="278" y="287"/>
                  </a:cubicBezTo>
                  <a:cubicBezTo>
                    <a:pt x="273" y="298"/>
                    <a:pt x="270" y="309"/>
                    <a:pt x="270" y="320"/>
                  </a:cubicBezTo>
                  <a:cubicBezTo>
                    <a:pt x="275" y="320"/>
                    <a:pt x="275" y="320"/>
                    <a:pt x="275" y="320"/>
                  </a:cubicBezTo>
                  <a:cubicBezTo>
                    <a:pt x="279" y="320"/>
                    <a:pt x="279" y="320"/>
                    <a:pt x="279" y="320"/>
                  </a:cubicBezTo>
                  <a:cubicBezTo>
                    <a:pt x="284" y="320"/>
                    <a:pt x="284" y="320"/>
                    <a:pt x="284" y="320"/>
                  </a:cubicBezTo>
                  <a:cubicBezTo>
                    <a:pt x="284" y="314"/>
                    <a:pt x="286" y="306"/>
                    <a:pt x="288" y="300"/>
                  </a:cubicBezTo>
                  <a:cubicBezTo>
                    <a:pt x="289" y="299"/>
                    <a:pt x="290" y="297"/>
                    <a:pt x="291" y="295"/>
                  </a:cubicBezTo>
                  <a:cubicBezTo>
                    <a:pt x="292" y="294"/>
                    <a:pt x="293" y="292"/>
                    <a:pt x="294" y="291"/>
                  </a:cubicBezTo>
                  <a:cubicBezTo>
                    <a:pt x="295" y="290"/>
                    <a:pt x="296" y="287"/>
                    <a:pt x="297" y="286"/>
                  </a:cubicBezTo>
                  <a:cubicBezTo>
                    <a:pt x="298" y="285"/>
                    <a:pt x="299" y="284"/>
                    <a:pt x="301" y="282"/>
                  </a:cubicBezTo>
                  <a:cubicBezTo>
                    <a:pt x="302" y="281"/>
                    <a:pt x="303" y="280"/>
                    <a:pt x="304" y="279"/>
                  </a:cubicBezTo>
                  <a:cubicBezTo>
                    <a:pt x="305" y="279"/>
                    <a:pt x="305" y="278"/>
                    <a:pt x="306" y="278"/>
                  </a:cubicBezTo>
                  <a:cubicBezTo>
                    <a:pt x="585" y="51"/>
                    <a:pt x="585" y="51"/>
                    <a:pt x="585" y="51"/>
                  </a:cubicBezTo>
                  <a:cubicBezTo>
                    <a:pt x="585" y="51"/>
                    <a:pt x="585" y="51"/>
                    <a:pt x="585" y="51"/>
                  </a:cubicBezTo>
                  <a:cubicBezTo>
                    <a:pt x="585" y="51"/>
                    <a:pt x="585" y="51"/>
                    <a:pt x="585" y="51"/>
                  </a:cubicBezTo>
                  <a:cubicBezTo>
                    <a:pt x="586" y="51"/>
                    <a:pt x="586" y="50"/>
                    <a:pt x="587" y="50"/>
                  </a:cubicBezTo>
                  <a:cubicBezTo>
                    <a:pt x="588" y="49"/>
                    <a:pt x="589" y="47"/>
                    <a:pt x="591" y="46"/>
                  </a:cubicBezTo>
                  <a:cubicBezTo>
                    <a:pt x="592" y="45"/>
                    <a:pt x="593" y="44"/>
                    <a:pt x="594" y="42"/>
                  </a:cubicBezTo>
                  <a:cubicBezTo>
                    <a:pt x="595" y="41"/>
                    <a:pt x="596" y="39"/>
                    <a:pt x="597" y="38"/>
                  </a:cubicBezTo>
                  <a:cubicBezTo>
                    <a:pt x="598" y="37"/>
                    <a:pt x="599" y="35"/>
                    <a:pt x="600" y="34"/>
                  </a:cubicBezTo>
                  <a:cubicBezTo>
                    <a:pt x="601" y="32"/>
                    <a:pt x="602" y="31"/>
                    <a:pt x="603" y="29"/>
                  </a:cubicBezTo>
                  <a:cubicBezTo>
                    <a:pt x="606" y="23"/>
                    <a:pt x="608" y="17"/>
                    <a:pt x="608" y="10"/>
                  </a:cubicBezTo>
                  <a:close/>
                  <a:moveTo>
                    <a:pt x="588" y="24"/>
                  </a:moveTo>
                  <a:cubicBezTo>
                    <a:pt x="588" y="24"/>
                    <a:pt x="588" y="24"/>
                    <a:pt x="588" y="24"/>
                  </a:cubicBezTo>
                  <a:cubicBezTo>
                    <a:pt x="588" y="24"/>
                    <a:pt x="588" y="25"/>
                    <a:pt x="588" y="25"/>
                  </a:cubicBezTo>
                  <a:cubicBezTo>
                    <a:pt x="587" y="20"/>
                    <a:pt x="585" y="15"/>
                    <a:pt x="585" y="10"/>
                  </a:cubicBezTo>
                  <a:cubicBezTo>
                    <a:pt x="594" y="10"/>
                    <a:pt x="594" y="10"/>
                    <a:pt x="594" y="10"/>
                  </a:cubicBezTo>
                  <a:cubicBezTo>
                    <a:pt x="593" y="13"/>
                    <a:pt x="592" y="16"/>
                    <a:pt x="591" y="18"/>
                  </a:cubicBezTo>
                  <a:cubicBezTo>
                    <a:pt x="591" y="20"/>
                    <a:pt x="590" y="22"/>
                    <a:pt x="588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7" name="Freeform 154"/>
            <p:cNvSpPr>
              <a:spLocks/>
            </p:cNvSpPr>
            <p:nvPr/>
          </p:nvSpPr>
          <p:spPr bwMode="auto">
            <a:xfrm>
              <a:off x="6650037" y="1674813"/>
              <a:ext cx="3254375" cy="3214687"/>
            </a:xfrm>
            <a:custGeom>
              <a:avLst/>
              <a:gdLst>
                <a:gd name="T0" fmla="*/ 591 w 5114"/>
                <a:gd name="T1" fmla="*/ 4707 h 5048"/>
                <a:gd name="T2" fmla="*/ 903 w 5114"/>
                <a:gd name="T3" fmla="*/ 4441 h 5048"/>
                <a:gd name="T4" fmla="*/ 891 w 5114"/>
                <a:gd name="T5" fmla="*/ 4392 h 5048"/>
                <a:gd name="T6" fmla="*/ 1204 w 5114"/>
                <a:gd name="T7" fmla="*/ 4125 h 5048"/>
                <a:gd name="T8" fmla="*/ 1192 w 5114"/>
                <a:gd name="T9" fmla="*/ 4076 h 5048"/>
                <a:gd name="T10" fmla="*/ 1501 w 5114"/>
                <a:gd name="T11" fmla="*/ 3816 h 5048"/>
                <a:gd name="T12" fmla="*/ 1489 w 5114"/>
                <a:gd name="T13" fmla="*/ 3805 h 5048"/>
                <a:gd name="T14" fmla="*/ 1786 w 5114"/>
                <a:gd name="T15" fmla="*/ 3517 h 5048"/>
                <a:gd name="T16" fmla="*/ 1793 w 5114"/>
                <a:gd name="T17" fmla="*/ 3485 h 5048"/>
                <a:gd name="T18" fmla="*/ 2086 w 5114"/>
                <a:gd name="T19" fmla="*/ 3202 h 5048"/>
                <a:gd name="T20" fmla="*/ 2093 w 5114"/>
                <a:gd name="T21" fmla="*/ 3169 h 5048"/>
                <a:gd name="T22" fmla="*/ 2387 w 5114"/>
                <a:gd name="T23" fmla="*/ 2886 h 5048"/>
                <a:gd name="T24" fmla="*/ 2393 w 5114"/>
                <a:gd name="T25" fmla="*/ 2853 h 5048"/>
                <a:gd name="T26" fmla="*/ 2687 w 5114"/>
                <a:gd name="T27" fmla="*/ 2570 h 5048"/>
                <a:gd name="T28" fmla="*/ 2698 w 5114"/>
                <a:gd name="T29" fmla="*/ 2524 h 5048"/>
                <a:gd name="T30" fmla="*/ 2704 w 5114"/>
                <a:gd name="T31" fmla="*/ 2486 h 5048"/>
                <a:gd name="T32" fmla="*/ 3003 w 5114"/>
                <a:gd name="T33" fmla="*/ 2189 h 5048"/>
                <a:gd name="T34" fmla="*/ 3004 w 5114"/>
                <a:gd name="T35" fmla="*/ 2170 h 5048"/>
                <a:gd name="T36" fmla="*/ 3303 w 5114"/>
                <a:gd name="T37" fmla="*/ 1873 h 5048"/>
                <a:gd name="T38" fmla="*/ 3304 w 5114"/>
                <a:gd name="T39" fmla="*/ 1855 h 5048"/>
                <a:gd name="T40" fmla="*/ 3606 w 5114"/>
                <a:gd name="T41" fmla="*/ 1554 h 5048"/>
                <a:gd name="T42" fmla="*/ 3604 w 5114"/>
                <a:gd name="T43" fmla="*/ 1539 h 5048"/>
                <a:gd name="T44" fmla="*/ 3912 w 5114"/>
                <a:gd name="T45" fmla="*/ 1263 h 5048"/>
                <a:gd name="T46" fmla="*/ 3891 w 5114"/>
                <a:gd name="T47" fmla="*/ 1281 h 5048"/>
                <a:gd name="T48" fmla="*/ 4190 w 5114"/>
                <a:gd name="T49" fmla="*/ 992 h 5048"/>
                <a:gd name="T50" fmla="*/ 4192 w 5114"/>
                <a:gd name="T51" fmla="*/ 967 h 5048"/>
                <a:gd name="T52" fmla="*/ 4491 w 5114"/>
                <a:gd name="T53" fmla="*/ 677 h 5048"/>
                <a:gd name="T54" fmla="*/ 4493 w 5114"/>
                <a:gd name="T55" fmla="*/ 651 h 5048"/>
                <a:gd name="T56" fmla="*/ 4791 w 5114"/>
                <a:gd name="T57" fmla="*/ 361 h 5048"/>
                <a:gd name="T58" fmla="*/ 4794 w 5114"/>
                <a:gd name="T59" fmla="*/ 336 h 5048"/>
                <a:gd name="T60" fmla="*/ 5092 w 5114"/>
                <a:gd name="T61" fmla="*/ 45 h 5048"/>
                <a:gd name="T62" fmla="*/ 5094 w 5114"/>
                <a:gd name="T63" fmla="*/ 18 h 5048"/>
                <a:gd name="T64" fmla="*/ 4515 w 5114"/>
                <a:gd name="T65" fmla="*/ 33 h 5048"/>
                <a:gd name="T66" fmla="*/ 4502 w 5114"/>
                <a:gd name="T67" fmla="*/ 577 h 5048"/>
                <a:gd name="T68" fmla="*/ 4489 w 5114"/>
                <a:gd name="T69" fmla="*/ 590 h 5048"/>
                <a:gd name="T70" fmla="*/ 3907 w 5114"/>
                <a:gd name="T71" fmla="*/ 672 h 5048"/>
                <a:gd name="T72" fmla="*/ 3900 w 5114"/>
                <a:gd name="T73" fmla="*/ 1208 h 5048"/>
                <a:gd name="T74" fmla="*/ 3887 w 5114"/>
                <a:gd name="T75" fmla="*/ 1220 h 5048"/>
                <a:gd name="T76" fmla="*/ 3315 w 5114"/>
                <a:gd name="T77" fmla="*/ 1295 h 5048"/>
                <a:gd name="T78" fmla="*/ 3587 w 5114"/>
                <a:gd name="T79" fmla="*/ 1536 h 5048"/>
                <a:gd name="T80" fmla="*/ 3007 w 5114"/>
                <a:gd name="T81" fmla="*/ 1618 h 5048"/>
                <a:gd name="T82" fmla="*/ 2994 w 5114"/>
                <a:gd name="T83" fmla="*/ 2154 h 5048"/>
                <a:gd name="T84" fmla="*/ 2981 w 5114"/>
                <a:gd name="T85" fmla="*/ 2241 h 5048"/>
                <a:gd name="T86" fmla="*/ 2687 w 5114"/>
                <a:gd name="T87" fmla="*/ 2483 h 5048"/>
                <a:gd name="T88" fmla="*/ 2109 w 5114"/>
                <a:gd name="T89" fmla="*/ 2561 h 5048"/>
                <a:gd name="T90" fmla="*/ 2096 w 5114"/>
                <a:gd name="T91" fmla="*/ 3104 h 5048"/>
                <a:gd name="T92" fmla="*/ 2085 w 5114"/>
                <a:gd name="T93" fmla="*/ 3114 h 5048"/>
                <a:gd name="T94" fmla="*/ 1508 w 5114"/>
                <a:gd name="T95" fmla="*/ 3192 h 5048"/>
                <a:gd name="T96" fmla="*/ 1778 w 5114"/>
                <a:gd name="T97" fmla="*/ 3505 h 5048"/>
                <a:gd name="T98" fmla="*/ 1483 w 5114"/>
                <a:gd name="T99" fmla="*/ 3743 h 5048"/>
                <a:gd name="T100" fmla="*/ 1192 w 5114"/>
                <a:gd name="T101" fmla="*/ 4046 h 5048"/>
                <a:gd name="T102" fmla="*/ 1182 w 5114"/>
                <a:gd name="T103" fmla="*/ 4064 h 5048"/>
                <a:gd name="T104" fmla="*/ 607 w 5114"/>
                <a:gd name="T105" fmla="*/ 4138 h 5048"/>
                <a:gd name="T106" fmla="*/ 878 w 5114"/>
                <a:gd name="T107" fmla="*/ 4449 h 5048"/>
                <a:gd name="T108" fmla="*/ 502 w 5114"/>
                <a:gd name="T109" fmla="*/ 4738 h 5048"/>
                <a:gd name="T110" fmla="*/ 578 w 5114"/>
                <a:gd name="T111" fmla="*/ 4700 h 5048"/>
                <a:gd name="T112" fmla="*/ 0 w 5114"/>
                <a:gd name="T113" fmla="*/ 4778 h 5048"/>
                <a:gd name="T114" fmla="*/ 288 w 5114"/>
                <a:gd name="T115" fmla="*/ 5028 h 5048"/>
                <a:gd name="T116" fmla="*/ 600 w 5114"/>
                <a:gd name="T117" fmla="*/ 4762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14" h="5048">
                  <a:moveTo>
                    <a:pt x="609" y="4732"/>
                  </a:moveTo>
                  <a:cubicBezTo>
                    <a:pt x="609" y="4724"/>
                    <a:pt x="607" y="4716"/>
                    <a:pt x="603" y="4709"/>
                  </a:cubicBezTo>
                  <a:cubicBezTo>
                    <a:pt x="602" y="4710"/>
                    <a:pt x="600" y="4712"/>
                    <a:pt x="600" y="4713"/>
                  </a:cubicBezTo>
                  <a:cubicBezTo>
                    <a:pt x="598" y="4715"/>
                    <a:pt x="597" y="4717"/>
                    <a:pt x="597" y="4719"/>
                  </a:cubicBezTo>
                  <a:cubicBezTo>
                    <a:pt x="595" y="4723"/>
                    <a:pt x="594" y="4729"/>
                    <a:pt x="594" y="4733"/>
                  </a:cubicBezTo>
                  <a:cubicBezTo>
                    <a:pt x="594" y="4737"/>
                    <a:pt x="593" y="4742"/>
                    <a:pt x="591" y="4746"/>
                  </a:cubicBezTo>
                  <a:cubicBezTo>
                    <a:pt x="591" y="4749"/>
                    <a:pt x="590" y="4751"/>
                    <a:pt x="588" y="4753"/>
                  </a:cubicBezTo>
                  <a:cubicBezTo>
                    <a:pt x="588" y="4753"/>
                    <a:pt x="588" y="4752"/>
                    <a:pt x="588" y="4752"/>
                  </a:cubicBezTo>
                  <a:cubicBezTo>
                    <a:pt x="588" y="4752"/>
                    <a:pt x="588" y="4752"/>
                    <a:pt x="588" y="4752"/>
                  </a:cubicBezTo>
                  <a:cubicBezTo>
                    <a:pt x="586" y="4746"/>
                    <a:pt x="584" y="4739"/>
                    <a:pt x="584" y="4732"/>
                  </a:cubicBezTo>
                  <a:cubicBezTo>
                    <a:pt x="584" y="4726"/>
                    <a:pt x="586" y="4719"/>
                    <a:pt x="588" y="4712"/>
                  </a:cubicBezTo>
                  <a:cubicBezTo>
                    <a:pt x="589" y="4711"/>
                    <a:pt x="590" y="4709"/>
                    <a:pt x="591" y="4707"/>
                  </a:cubicBezTo>
                  <a:cubicBezTo>
                    <a:pt x="592" y="4706"/>
                    <a:pt x="593" y="4704"/>
                    <a:pt x="594" y="4703"/>
                  </a:cubicBezTo>
                  <a:cubicBezTo>
                    <a:pt x="595" y="4702"/>
                    <a:pt x="596" y="4700"/>
                    <a:pt x="597" y="4699"/>
                  </a:cubicBezTo>
                  <a:cubicBezTo>
                    <a:pt x="598" y="4698"/>
                    <a:pt x="599" y="4697"/>
                    <a:pt x="601" y="4695"/>
                  </a:cubicBezTo>
                  <a:cubicBezTo>
                    <a:pt x="602" y="4693"/>
                    <a:pt x="603" y="4692"/>
                    <a:pt x="604" y="4691"/>
                  </a:cubicBezTo>
                  <a:cubicBezTo>
                    <a:pt x="605" y="4691"/>
                    <a:pt x="605" y="4690"/>
                    <a:pt x="606" y="4690"/>
                  </a:cubicBezTo>
                  <a:cubicBezTo>
                    <a:pt x="885" y="4463"/>
                    <a:pt x="885" y="4463"/>
                    <a:pt x="885" y="4463"/>
                  </a:cubicBezTo>
                  <a:cubicBezTo>
                    <a:pt x="886" y="4463"/>
                    <a:pt x="886" y="4462"/>
                    <a:pt x="887" y="4462"/>
                  </a:cubicBezTo>
                  <a:cubicBezTo>
                    <a:pt x="888" y="4461"/>
                    <a:pt x="889" y="4459"/>
                    <a:pt x="891" y="4458"/>
                  </a:cubicBezTo>
                  <a:cubicBezTo>
                    <a:pt x="892" y="4457"/>
                    <a:pt x="893" y="4456"/>
                    <a:pt x="894" y="4455"/>
                  </a:cubicBezTo>
                  <a:cubicBezTo>
                    <a:pt x="895" y="4454"/>
                    <a:pt x="896" y="4451"/>
                    <a:pt x="897" y="4450"/>
                  </a:cubicBezTo>
                  <a:cubicBezTo>
                    <a:pt x="898" y="4449"/>
                    <a:pt x="899" y="4447"/>
                    <a:pt x="900" y="4446"/>
                  </a:cubicBezTo>
                  <a:cubicBezTo>
                    <a:pt x="901" y="4444"/>
                    <a:pt x="902" y="4443"/>
                    <a:pt x="903" y="4441"/>
                  </a:cubicBezTo>
                  <a:cubicBezTo>
                    <a:pt x="907" y="4434"/>
                    <a:pt x="909" y="4425"/>
                    <a:pt x="909" y="4417"/>
                  </a:cubicBezTo>
                  <a:cubicBezTo>
                    <a:pt x="909" y="4413"/>
                    <a:pt x="909" y="4409"/>
                    <a:pt x="908" y="4405"/>
                  </a:cubicBezTo>
                  <a:cubicBezTo>
                    <a:pt x="907" y="4401"/>
                    <a:pt x="906" y="4397"/>
                    <a:pt x="904" y="4393"/>
                  </a:cubicBezTo>
                  <a:cubicBezTo>
                    <a:pt x="903" y="4394"/>
                    <a:pt x="901" y="4396"/>
                    <a:pt x="901" y="4397"/>
                  </a:cubicBezTo>
                  <a:cubicBezTo>
                    <a:pt x="899" y="4400"/>
                    <a:pt x="898" y="4402"/>
                    <a:pt x="898" y="4404"/>
                  </a:cubicBezTo>
                  <a:cubicBezTo>
                    <a:pt x="896" y="4408"/>
                    <a:pt x="895" y="4413"/>
                    <a:pt x="895" y="4417"/>
                  </a:cubicBezTo>
                  <a:cubicBezTo>
                    <a:pt x="895" y="4422"/>
                    <a:pt x="894" y="4427"/>
                    <a:pt x="892" y="4431"/>
                  </a:cubicBezTo>
                  <a:cubicBezTo>
                    <a:pt x="892" y="4433"/>
                    <a:pt x="891" y="4435"/>
                    <a:pt x="889" y="4437"/>
                  </a:cubicBezTo>
                  <a:cubicBezTo>
                    <a:pt x="887" y="4434"/>
                    <a:pt x="887" y="4431"/>
                    <a:pt x="886" y="4427"/>
                  </a:cubicBezTo>
                  <a:cubicBezTo>
                    <a:pt x="885" y="4424"/>
                    <a:pt x="884" y="4420"/>
                    <a:pt x="884" y="4417"/>
                  </a:cubicBezTo>
                  <a:cubicBezTo>
                    <a:pt x="884" y="4410"/>
                    <a:pt x="886" y="4403"/>
                    <a:pt x="888" y="4397"/>
                  </a:cubicBezTo>
                  <a:cubicBezTo>
                    <a:pt x="889" y="4396"/>
                    <a:pt x="890" y="4394"/>
                    <a:pt x="891" y="4392"/>
                  </a:cubicBezTo>
                  <a:cubicBezTo>
                    <a:pt x="892" y="4390"/>
                    <a:pt x="893" y="4388"/>
                    <a:pt x="894" y="4387"/>
                  </a:cubicBezTo>
                  <a:cubicBezTo>
                    <a:pt x="895" y="4386"/>
                    <a:pt x="896" y="4384"/>
                    <a:pt x="897" y="4383"/>
                  </a:cubicBezTo>
                  <a:cubicBezTo>
                    <a:pt x="898" y="4382"/>
                    <a:pt x="899" y="4381"/>
                    <a:pt x="901" y="4379"/>
                  </a:cubicBezTo>
                  <a:cubicBezTo>
                    <a:pt x="902" y="4378"/>
                    <a:pt x="903" y="4377"/>
                    <a:pt x="904" y="4376"/>
                  </a:cubicBezTo>
                  <a:cubicBezTo>
                    <a:pt x="905" y="4376"/>
                    <a:pt x="905" y="4375"/>
                    <a:pt x="906" y="4375"/>
                  </a:cubicBezTo>
                  <a:cubicBezTo>
                    <a:pt x="1186" y="4147"/>
                    <a:pt x="1186" y="4147"/>
                    <a:pt x="1186" y="4147"/>
                  </a:cubicBezTo>
                  <a:cubicBezTo>
                    <a:pt x="1187" y="4147"/>
                    <a:pt x="1187" y="4146"/>
                    <a:pt x="1188" y="4146"/>
                  </a:cubicBezTo>
                  <a:cubicBezTo>
                    <a:pt x="1189" y="4145"/>
                    <a:pt x="1190" y="4143"/>
                    <a:pt x="1192" y="4142"/>
                  </a:cubicBezTo>
                  <a:cubicBezTo>
                    <a:pt x="1193" y="4141"/>
                    <a:pt x="1194" y="4140"/>
                    <a:pt x="1195" y="4139"/>
                  </a:cubicBezTo>
                  <a:cubicBezTo>
                    <a:pt x="1196" y="4138"/>
                    <a:pt x="1197" y="4136"/>
                    <a:pt x="1198" y="4135"/>
                  </a:cubicBezTo>
                  <a:cubicBezTo>
                    <a:pt x="1199" y="4134"/>
                    <a:pt x="1200" y="4132"/>
                    <a:pt x="1201" y="4131"/>
                  </a:cubicBezTo>
                  <a:cubicBezTo>
                    <a:pt x="1202" y="4128"/>
                    <a:pt x="1203" y="4127"/>
                    <a:pt x="1204" y="4125"/>
                  </a:cubicBezTo>
                  <a:cubicBezTo>
                    <a:pt x="1208" y="4118"/>
                    <a:pt x="1210" y="4110"/>
                    <a:pt x="1210" y="4101"/>
                  </a:cubicBezTo>
                  <a:cubicBezTo>
                    <a:pt x="1210" y="4093"/>
                    <a:pt x="1208" y="4085"/>
                    <a:pt x="1204" y="4078"/>
                  </a:cubicBezTo>
                  <a:cubicBezTo>
                    <a:pt x="1203" y="4079"/>
                    <a:pt x="1201" y="4081"/>
                    <a:pt x="1201" y="4082"/>
                  </a:cubicBezTo>
                  <a:cubicBezTo>
                    <a:pt x="1199" y="4084"/>
                    <a:pt x="1198" y="4086"/>
                    <a:pt x="1198" y="4088"/>
                  </a:cubicBezTo>
                  <a:cubicBezTo>
                    <a:pt x="1196" y="4093"/>
                    <a:pt x="1195" y="4098"/>
                    <a:pt x="1195" y="4102"/>
                  </a:cubicBezTo>
                  <a:cubicBezTo>
                    <a:pt x="1195" y="4106"/>
                    <a:pt x="1194" y="4111"/>
                    <a:pt x="1192" y="4116"/>
                  </a:cubicBezTo>
                  <a:cubicBezTo>
                    <a:pt x="1192" y="4118"/>
                    <a:pt x="1191" y="4120"/>
                    <a:pt x="1189" y="4122"/>
                  </a:cubicBezTo>
                  <a:cubicBezTo>
                    <a:pt x="1187" y="4116"/>
                    <a:pt x="1185" y="4108"/>
                    <a:pt x="1185" y="4102"/>
                  </a:cubicBezTo>
                  <a:cubicBezTo>
                    <a:pt x="1185" y="4102"/>
                    <a:pt x="1185" y="4102"/>
                    <a:pt x="1185" y="4102"/>
                  </a:cubicBezTo>
                  <a:cubicBezTo>
                    <a:pt x="1185" y="4102"/>
                    <a:pt x="1185" y="4101"/>
                    <a:pt x="1185" y="4101"/>
                  </a:cubicBezTo>
                  <a:cubicBezTo>
                    <a:pt x="1185" y="4095"/>
                    <a:pt x="1187" y="4087"/>
                    <a:pt x="1189" y="4081"/>
                  </a:cubicBezTo>
                  <a:cubicBezTo>
                    <a:pt x="1190" y="4080"/>
                    <a:pt x="1191" y="4078"/>
                    <a:pt x="1192" y="4076"/>
                  </a:cubicBezTo>
                  <a:cubicBezTo>
                    <a:pt x="1193" y="4075"/>
                    <a:pt x="1194" y="4073"/>
                    <a:pt x="1195" y="4072"/>
                  </a:cubicBezTo>
                  <a:cubicBezTo>
                    <a:pt x="1196" y="4071"/>
                    <a:pt x="1197" y="4068"/>
                    <a:pt x="1198" y="4067"/>
                  </a:cubicBezTo>
                  <a:cubicBezTo>
                    <a:pt x="1199" y="4066"/>
                    <a:pt x="1200" y="4065"/>
                    <a:pt x="1202" y="4063"/>
                  </a:cubicBezTo>
                  <a:cubicBezTo>
                    <a:pt x="1203" y="4062"/>
                    <a:pt x="1204" y="4061"/>
                    <a:pt x="1205" y="4060"/>
                  </a:cubicBezTo>
                  <a:cubicBezTo>
                    <a:pt x="1206" y="4060"/>
                    <a:pt x="1206" y="4059"/>
                    <a:pt x="1207" y="4059"/>
                  </a:cubicBezTo>
                  <a:cubicBezTo>
                    <a:pt x="1486" y="3832"/>
                    <a:pt x="1486" y="3832"/>
                    <a:pt x="1486" y="3832"/>
                  </a:cubicBezTo>
                  <a:cubicBezTo>
                    <a:pt x="1487" y="3832"/>
                    <a:pt x="1487" y="3831"/>
                    <a:pt x="1488" y="3831"/>
                  </a:cubicBezTo>
                  <a:cubicBezTo>
                    <a:pt x="1489" y="3830"/>
                    <a:pt x="1490" y="3828"/>
                    <a:pt x="1492" y="3826"/>
                  </a:cubicBezTo>
                  <a:cubicBezTo>
                    <a:pt x="1493" y="3825"/>
                    <a:pt x="1494" y="3824"/>
                    <a:pt x="1495" y="3823"/>
                  </a:cubicBezTo>
                  <a:cubicBezTo>
                    <a:pt x="1495" y="3824"/>
                    <a:pt x="1495" y="3825"/>
                    <a:pt x="1495" y="3825"/>
                  </a:cubicBezTo>
                  <a:cubicBezTo>
                    <a:pt x="1496" y="3823"/>
                    <a:pt x="1497" y="3821"/>
                    <a:pt x="1498" y="3820"/>
                  </a:cubicBezTo>
                  <a:cubicBezTo>
                    <a:pt x="1499" y="3819"/>
                    <a:pt x="1500" y="3817"/>
                    <a:pt x="1501" y="3816"/>
                  </a:cubicBezTo>
                  <a:cubicBezTo>
                    <a:pt x="1502" y="3814"/>
                    <a:pt x="1503" y="3813"/>
                    <a:pt x="1504" y="3811"/>
                  </a:cubicBezTo>
                  <a:cubicBezTo>
                    <a:pt x="1508" y="3803"/>
                    <a:pt x="1510" y="3795"/>
                    <a:pt x="1510" y="3786"/>
                  </a:cubicBezTo>
                  <a:cubicBezTo>
                    <a:pt x="1510" y="3778"/>
                    <a:pt x="1508" y="3770"/>
                    <a:pt x="1504" y="3763"/>
                  </a:cubicBezTo>
                  <a:cubicBezTo>
                    <a:pt x="1503" y="3764"/>
                    <a:pt x="1501" y="3766"/>
                    <a:pt x="1501" y="3767"/>
                  </a:cubicBezTo>
                  <a:cubicBezTo>
                    <a:pt x="1499" y="3769"/>
                    <a:pt x="1498" y="3771"/>
                    <a:pt x="1498" y="3773"/>
                  </a:cubicBezTo>
                  <a:cubicBezTo>
                    <a:pt x="1496" y="3777"/>
                    <a:pt x="1495" y="3782"/>
                    <a:pt x="1495" y="3787"/>
                  </a:cubicBezTo>
                  <a:cubicBezTo>
                    <a:pt x="1495" y="3787"/>
                    <a:pt x="1495" y="3786"/>
                    <a:pt x="1495" y="3786"/>
                  </a:cubicBezTo>
                  <a:cubicBezTo>
                    <a:pt x="1495" y="3786"/>
                    <a:pt x="1495" y="3786"/>
                    <a:pt x="1495" y="3786"/>
                  </a:cubicBezTo>
                  <a:cubicBezTo>
                    <a:pt x="1495" y="3790"/>
                    <a:pt x="1494" y="3795"/>
                    <a:pt x="1492" y="3799"/>
                  </a:cubicBezTo>
                  <a:cubicBezTo>
                    <a:pt x="1492" y="3801"/>
                    <a:pt x="1491" y="3803"/>
                    <a:pt x="1490" y="3805"/>
                  </a:cubicBezTo>
                  <a:cubicBezTo>
                    <a:pt x="1490" y="3805"/>
                    <a:pt x="1490" y="3805"/>
                    <a:pt x="1489" y="3805"/>
                  </a:cubicBezTo>
                  <a:cubicBezTo>
                    <a:pt x="1489" y="3805"/>
                    <a:pt x="1489" y="3805"/>
                    <a:pt x="1489" y="3805"/>
                  </a:cubicBezTo>
                  <a:cubicBezTo>
                    <a:pt x="1487" y="3799"/>
                    <a:pt x="1485" y="3792"/>
                    <a:pt x="1485" y="3785"/>
                  </a:cubicBezTo>
                  <a:cubicBezTo>
                    <a:pt x="1485" y="3779"/>
                    <a:pt x="1487" y="3772"/>
                    <a:pt x="1489" y="3765"/>
                  </a:cubicBezTo>
                  <a:cubicBezTo>
                    <a:pt x="1490" y="3764"/>
                    <a:pt x="1491" y="3762"/>
                    <a:pt x="1492" y="3760"/>
                  </a:cubicBezTo>
                  <a:cubicBezTo>
                    <a:pt x="1493" y="3759"/>
                    <a:pt x="1494" y="3757"/>
                    <a:pt x="1495" y="3756"/>
                  </a:cubicBezTo>
                  <a:cubicBezTo>
                    <a:pt x="1495" y="3757"/>
                    <a:pt x="1495" y="3757"/>
                    <a:pt x="1495" y="3757"/>
                  </a:cubicBezTo>
                  <a:cubicBezTo>
                    <a:pt x="1496" y="3756"/>
                    <a:pt x="1497" y="3754"/>
                    <a:pt x="1498" y="3753"/>
                  </a:cubicBezTo>
                  <a:cubicBezTo>
                    <a:pt x="1499" y="3752"/>
                    <a:pt x="1500" y="3751"/>
                    <a:pt x="1502" y="3749"/>
                  </a:cubicBezTo>
                  <a:cubicBezTo>
                    <a:pt x="1503" y="3748"/>
                    <a:pt x="1504" y="3747"/>
                    <a:pt x="1505" y="3746"/>
                  </a:cubicBezTo>
                  <a:cubicBezTo>
                    <a:pt x="1506" y="3746"/>
                    <a:pt x="1506" y="3745"/>
                    <a:pt x="1507" y="3745"/>
                  </a:cubicBezTo>
                  <a:cubicBezTo>
                    <a:pt x="1507" y="3745"/>
                    <a:pt x="1507" y="3745"/>
                    <a:pt x="1507" y="3745"/>
                  </a:cubicBezTo>
                  <a:cubicBezTo>
                    <a:pt x="1507" y="3745"/>
                    <a:pt x="1507" y="3744"/>
                    <a:pt x="1508" y="3744"/>
                  </a:cubicBezTo>
                  <a:cubicBezTo>
                    <a:pt x="1510" y="3743"/>
                    <a:pt x="1533" y="3724"/>
                    <a:pt x="1786" y="3517"/>
                  </a:cubicBezTo>
                  <a:cubicBezTo>
                    <a:pt x="1787" y="3517"/>
                    <a:pt x="1787" y="3516"/>
                    <a:pt x="1788" y="3516"/>
                  </a:cubicBezTo>
                  <a:cubicBezTo>
                    <a:pt x="1789" y="3515"/>
                    <a:pt x="1790" y="3513"/>
                    <a:pt x="1792" y="3512"/>
                  </a:cubicBezTo>
                  <a:cubicBezTo>
                    <a:pt x="1793" y="3511"/>
                    <a:pt x="1794" y="3510"/>
                    <a:pt x="1795" y="3509"/>
                  </a:cubicBezTo>
                  <a:cubicBezTo>
                    <a:pt x="1796" y="3508"/>
                    <a:pt x="1797" y="3506"/>
                    <a:pt x="1798" y="3505"/>
                  </a:cubicBezTo>
                  <a:cubicBezTo>
                    <a:pt x="1799" y="3504"/>
                    <a:pt x="1800" y="3502"/>
                    <a:pt x="1801" y="3500"/>
                  </a:cubicBezTo>
                  <a:cubicBezTo>
                    <a:pt x="1802" y="3498"/>
                    <a:pt x="1803" y="3497"/>
                    <a:pt x="1804" y="3495"/>
                  </a:cubicBezTo>
                  <a:cubicBezTo>
                    <a:pt x="1808" y="3488"/>
                    <a:pt x="1810" y="3479"/>
                    <a:pt x="1810" y="3471"/>
                  </a:cubicBezTo>
                  <a:cubicBezTo>
                    <a:pt x="1810" y="3463"/>
                    <a:pt x="1808" y="3454"/>
                    <a:pt x="1804" y="3447"/>
                  </a:cubicBezTo>
                  <a:cubicBezTo>
                    <a:pt x="1803" y="3448"/>
                    <a:pt x="1802" y="3450"/>
                    <a:pt x="1802" y="3451"/>
                  </a:cubicBezTo>
                  <a:cubicBezTo>
                    <a:pt x="1800" y="3453"/>
                    <a:pt x="1799" y="3455"/>
                    <a:pt x="1799" y="3457"/>
                  </a:cubicBezTo>
                  <a:cubicBezTo>
                    <a:pt x="1797" y="3462"/>
                    <a:pt x="1796" y="3467"/>
                    <a:pt x="1796" y="3471"/>
                  </a:cubicBezTo>
                  <a:cubicBezTo>
                    <a:pt x="1796" y="3475"/>
                    <a:pt x="1795" y="3480"/>
                    <a:pt x="1793" y="3485"/>
                  </a:cubicBezTo>
                  <a:cubicBezTo>
                    <a:pt x="1793" y="3487"/>
                    <a:pt x="1792" y="3489"/>
                    <a:pt x="1790" y="3491"/>
                  </a:cubicBezTo>
                  <a:cubicBezTo>
                    <a:pt x="1790" y="3491"/>
                    <a:pt x="1790" y="3491"/>
                    <a:pt x="1790" y="3491"/>
                  </a:cubicBezTo>
                  <a:cubicBezTo>
                    <a:pt x="1789" y="3491"/>
                    <a:pt x="1789" y="3491"/>
                    <a:pt x="1789" y="3491"/>
                  </a:cubicBezTo>
                  <a:cubicBezTo>
                    <a:pt x="1787" y="3485"/>
                    <a:pt x="1785" y="3477"/>
                    <a:pt x="1785" y="3471"/>
                  </a:cubicBezTo>
                  <a:cubicBezTo>
                    <a:pt x="1785" y="3465"/>
                    <a:pt x="1787" y="3457"/>
                    <a:pt x="1789" y="3451"/>
                  </a:cubicBezTo>
                  <a:cubicBezTo>
                    <a:pt x="1790" y="3450"/>
                    <a:pt x="1791" y="3448"/>
                    <a:pt x="1792" y="3446"/>
                  </a:cubicBezTo>
                  <a:cubicBezTo>
                    <a:pt x="1793" y="3445"/>
                    <a:pt x="1794" y="3443"/>
                    <a:pt x="1795" y="3442"/>
                  </a:cubicBezTo>
                  <a:cubicBezTo>
                    <a:pt x="1796" y="3441"/>
                    <a:pt x="1797" y="3438"/>
                    <a:pt x="1798" y="3437"/>
                  </a:cubicBezTo>
                  <a:cubicBezTo>
                    <a:pt x="1799" y="3436"/>
                    <a:pt x="1800" y="3435"/>
                    <a:pt x="1802" y="3433"/>
                  </a:cubicBezTo>
                  <a:cubicBezTo>
                    <a:pt x="1803" y="3432"/>
                    <a:pt x="1804" y="3431"/>
                    <a:pt x="1805" y="3430"/>
                  </a:cubicBezTo>
                  <a:cubicBezTo>
                    <a:pt x="1806" y="3430"/>
                    <a:pt x="1806" y="3429"/>
                    <a:pt x="1807" y="3429"/>
                  </a:cubicBezTo>
                  <a:cubicBezTo>
                    <a:pt x="1807" y="3429"/>
                    <a:pt x="1807" y="3429"/>
                    <a:pt x="2086" y="3202"/>
                  </a:cubicBezTo>
                  <a:cubicBezTo>
                    <a:pt x="2087" y="3202"/>
                    <a:pt x="2087" y="3201"/>
                    <a:pt x="2088" y="3201"/>
                  </a:cubicBezTo>
                  <a:cubicBezTo>
                    <a:pt x="2089" y="3200"/>
                    <a:pt x="2090" y="3197"/>
                    <a:pt x="2092" y="3196"/>
                  </a:cubicBezTo>
                  <a:cubicBezTo>
                    <a:pt x="2093" y="3195"/>
                    <a:pt x="2094" y="3194"/>
                    <a:pt x="2095" y="3193"/>
                  </a:cubicBezTo>
                  <a:cubicBezTo>
                    <a:pt x="2096" y="3192"/>
                    <a:pt x="2097" y="3190"/>
                    <a:pt x="2098" y="3189"/>
                  </a:cubicBezTo>
                  <a:cubicBezTo>
                    <a:pt x="2099" y="3188"/>
                    <a:pt x="2100" y="3186"/>
                    <a:pt x="2101" y="3185"/>
                  </a:cubicBezTo>
                  <a:cubicBezTo>
                    <a:pt x="2102" y="3183"/>
                    <a:pt x="2103" y="3182"/>
                    <a:pt x="2104" y="3180"/>
                  </a:cubicBezTo>
                  <a:cubicBezTo>
                    <a:pt x="2108" y="3172"/>
                    <a:pt x="2110" y="3164"/>
                    <a:pt x="2110" y="3155"/>
                  </a:cubicBezTo>
                  <a:cubicBezTo>
                    <a:pt x="2110" y="3147"/>
                    <a:pt x="2108" y="3139"/>
                    <a:pt x="2105" y="3132"/>
                  </a:cubicBezTo>
                  <a:cubicBezTo>
                    <a:pt x="2104" y="3133"/>
                    <a:pt x="2102" y="3134"/>
                    <a:pt x="2102" y="3135"/>
                  </a:cubicBezTo>
                  <a:cubicBezTo>
                    <a:pt x="2100" y="3137"/>
                    <a:pt x="2099" y="3140"/>
                    <a:pt x="2099" y="3142"/>
                  </a:cubicBezTo>
                  <a:cubicBezTo>
                    <a:pt x="2097" y="3146"/>
                    <a:pt x="2096" y="3151"/>
                    <a:pt x="2096" y="3155"/>
                  </a:cubicBezTo>
                  <a:cubicBezTo>
                    <a:pt x="2096" y="3160"/>
                    <a:pt x="2095" y="3165"/>
                    <a:pt x="2093" y="3169"/>
                  </a:cubicBezTo>
                  <a:cubicBezTo>
                    <a:pt x="2093" y="3171"/>
                    <a:pt x="2092" y="3173"/>
                    <a:pt x="2090" y="3175"/>
                  </a:cubicBezTo>
                  <a:cubicBezTo>
                    <a:pt x="2090" y="3175"/>
                    <a:pt x="2090" y="3175"/>
                    <a:pt x="2090" y="3175"/>
                  </a:cubicBezTo>
                  <a:cubicBezTo>
                    <a:pt x="2090" y="3175"/>
                    <a:pt x="2090" y="3175"/>
                    <a:pt x="2089" y="3175"/>
                  </a:cubicBezTo>
                  <a:cubicBezTo>
                    <a:pt x="2087" y="3169"/>
                    <a:pt x="2085" y="3162"/>
                    <a:pt x="2085" y="3155"/>
                  </a:cubicBezTo>
                  <a:cubicBezTo>
                    <a:pt x="2085" y="3149"/>
                    <a:pt x="2087" y="3142"/>
                    <a:pt x="2089" y="3135"/>
                  </a:cubicBezTo>
                  <a:cubicBezTo>
                    <a:pt x="2090" y="3134"/>
                    <a:pt x="2091" y="3132"/>
                    <a:pt x="2092" y="3130"/>
                  </a:cubicBezTo>
                  <a:cubicBezTo>
                    <a:pt x="2093" y="3129"/>
                    <a:pt x="2094" y="3127"/>
                    <a:pt x="2095" y="3126"/>
                  </a:cubicBezTo>
                  <a:cubicBezTo>
                    <a:pt x="2096" y="3125"/>
                    <a:pt x="2097" y="3123"/>
                    <a:pt x="2098" y="3122"/>
                  </a:cubicBezTo>
                  <a:cubicBezTo>
                    <a:pt x="2099" y="3121"/>
                    <a:pt x="2100" y="3120"/>
                    <a:pt x="2102" y="3117"/>
                  </a:cubicBezTo>
                  <a:cubicBezTo>
                    <a:pt x="2103" y="3116"/>
                    <a:pt x="2104" y="3115"/>
                    <a:pt x="2105" y="3114"/>
                  </a:cubicBezTo>
                  <a:cubicBezTo>
                    <a:pt x="2106" y="3114"/>
                    <a:pt x="2106" y="3113"/>
                    <a:pt x="2107" y="3113"/>
                  </a:cubicBezTo>
                  <a:cubicBezTo>
                    <a:pt x="2107" y="3113"/>
                    <a:pt x="2107" y="3113"/>
                    <a:pt x="2387" y="2886"/>
                  </a:cubicBezTo>
                  <a:cubicBezTo>
                    <a:pt x="2388" y="2886"/>
                    <a:pt x="2388" y="2885"/>
                    <a:pt x="2389" y="2885"/>
                  </a:cubicBezTo>
                  <a:cubicBezTo>
                    <a:pt x="2390" y="2884"/>
                    <a:pt x="2391" y="2882"/>
                    <a:pt x="2393" y="2881"/>
                  </a:cubicBezTo>
                  <a:cubicBezTo>
                    <a:pt x="2394" y="2880"/>
                    <a:pt x="2395" y="2879"/>
                    <a:pt x="2396" y="2878"/>
                  </a:cubicBezTo>
                  <a:cubicBezTo>
                    <a:pt x="2397" y="2877"/>
                    <a:pt x="2398" y="2874"/>
                    <a:pt x="2399" y="2873"/>
                  </a:cubicBezTo>
                  <a:cubicBezTo>
                    <a:pt x="2400" y="2872"/>
                    <a:pt x="2401" y="2870"/>
                    <a:pt x="2402" y="2869"/>
                  </a:cubicBezTo>
                  <a:cubicBezTo>
                    <a:pt x="2403" y="2867"/>
                    <a:pt x="2404" y="2866"/>
                    <a:pt x="2405" y="2864"/>
                  </a:cubicBezTo>
                  <a:cubicBezTo>
                    <a:pt x="2409" y="2857"/>
                    <a:pt x="2411" y="2848"/>
                    <a:pt x="2411" y="2840"/>
                  </a:cubicBezTo>
                  <a:cubicBezTo>
                    <a:pt x="2411" y="2831"/>
                    <a:pt x="2409" y="2823"/>
                    <a:pt x="2405" y="2816"/>
                  </a:cubicBezTo>
                  <a:cubicBezTo>
                    <a:pt x="2404" y="2817"/>
                    <a:pt x="2402" y="2819"/>
                    <a:pt x="2402" y="2820"/>
                  </a:cubicBezTo>
                  <a:cubicBezTo>
                    <a:pt x="2400" y="2822"/>
                    <a:pt x="2399" y="2824"/>
                    <a:pt x="2399" y="2826"/>
                  </a:cubicBezTo>
                  <a:cubicBezTo>
                    <a:pt x="2397" y="2830"/>
                    <a:pt x="2396" y="2835"/>
                    <a:pt x="2396" y="2840"/>
                  </a:cubicBezTo>
                  <a:cubicBezTo>
                    <a:pt x="2396" y="2844"/>
                    <a:pt x="2395" y="2849"/>
                    <a:pt x="2393" y="2853"/>
                  </a:cubicBezTo>
                  <a:cubicBezTo>
                    <a:pt x="2393" y="2855"/>
                    <a:pt x="2392" y="2858"/>
                    <a:pt x="2390" y="2860"/>
                  </a:cubicBezTo>
                  <a:cubicBezTo>
                    <a:pt x="2390" y="2859"/>
                    <a:pt x="2390" y="2859"/>
                    <a:pt x="2390" y="2859"/>
                  </a:cubicBezTo>
                  <a:cubicBezTo>
                    <a:pt x="2390" y="2859"/>
                    <a:pt x="2390" y="2859"/>
                    <a:pt x="2390" y="2860"/>
                  </a:cubicBezTo>
                  <a:cubicBezTo>
                    <a:pt x="2388" y="2853"/>
                    <a:pt x="2386" y="2846"/>
                    <a:pt x="2386" y="2840"/>
                  </a:cubicBezTo>
                  <a:cubicBezTo>
                    <a:pt x="2386" y="2833"/>
                    <a:pt x="2388" y="2826"/>
                    <a:pt x="2390" y="2820"/>
                  </a:cubicBezTo>
                  <a:cubicBezTo>
                    <a:pt x="2391" y="2819"/>
                    <a:pt x="2392" y="2817"/>
                    <a:pt x="2393" y="2814"/>
                  </a:cubicBezTo>
                  <a:cubicBezTo>
                    <a:pt x="2394" y="2813"/>
                    <a:pt x="2395" y="2811"/>
                    <a:pt x="2396" y="2810"/>
                  </a:cubicBezTo>
                  <a:cubicBezTo>
                    <a:pt x="2397" y="2809"/>
                    <a:pt x="2398" y="2807"/>
                    <a:pt x="2399" y="2806"/>
                  </a:cubicBezTo>
                  <a:cubicBezTo>
                    <a:pt x="2400" y="2805"/>
                    <a:pt x="2401" y="2804"/>
                    <a:pt x="2403" y="2802"/>
                  </a:cubicBezTo>
                  <a:cubicBezTo>
                    <a:pt x="2404" y="2801"/>
                    <a:pt x="2405" y="2800"/>
                    <a:pt x="2406" y="2799"/>
                  </a:cubicBezTo>
                  <a:cubicBezTo>
                    <a:pt x="2407" y="2799"/>
                    <a:pt x="2407" y="2798"/>
                    <a:pt x="2408" y="2798"/>
                  </a:cubicBezTo>
                  <a:cubicBezTo>
                    <a:pt x="2408" y="2798"/>
                    <a:pt x="2408" y="2798"/>
                    <a:pt x="2687" y="2570"/>
                  </a:cubicBezTo>
                  <a:cubicBezTo>
                    <a:pt x="2688" y="2570"/>
                    <a:pt x="2688" y="2569"/>
                    <a:pt x="2689" y="2569"/>
                  </a:cubicBezTo>
                  <a:cubicBezTo>
                    <a:pt x="2690" y="2568"/>
                    <a:pt x="2691" y="2566"/>
                    <a:pt x="2693" y="2565"/>
                  </a:cubicBezTo>
                  <a:cubicBezTo>
                    <a:pt x="2694" y="2564"/>
                    <a:pt x="2695" y="2563"/>
                    <a:pt x="2696" y="2562"/>
                  </a:cubicBezTo>
                  <a:cubicBezTo>
                    <a:pt x="2697" y="2561"/>
                    <a:pt x="2698" y="2559"/>
                    <a:pt x="2699" y="2558"/>
                  </a:cubicBezTo>
                  <a:cubicBezTo>
                    <a:pt x="2700" y="2557"/>
                    <a:pt x="2701" y="2555"/>
                    <a:pt x="2702" y="2553"/>
                  </a:cubicBezTo>
                  <a:cubicBezTo>
                    <a:pt x="2703" y="2551"/>
                    <a:pt x="2704" y="2550"/>
                    <a:pt x="2705" y="2548"/>
                  </a:cubicBezTo>
                  <a:cubicBezTo>
                    <a:pt x="2709" y="2541"/>
                    <a:pt x="2711" y="2532"/>
                    <a:pt x="2711" y="2524"/>
                  </a:cubicBezTo>
                  <a:cubicBezTo>
                    <a:pt x="2710" y="2524"/>
                    <a:pt x="2709" y="2524"/>
                    <a:pt x="2707" y="2524"/>
                  </a:cubicBezTo>
                  <a:cubicBezTo>
                    <a:pt x="2707" y="2524"/>
                    <a:pt x="2707" y="2524"/>
                    <a:pt x="2707" y="2524"/>
                  </a:cubicBezTo>
                  <a:cubicBezTo>
                    <a:pt x="2706" y="2524"/>
                    <a:pt x="2705" y="2524"/>
                    <a:pt x="2702" y="2524"/>
                  </a:cubicBezTo>
                  <a:cubicBezTo>
                    <a:pt x="2702" y="2524"/>
                    <a:pt x="2702" y="2524"/>
                    <a:pt x="2702" y="2524"/>
                  </a:cubicBezTo>
                  <a:cubicBezTo>
                    <a:pt x="2701" y="2524"/>
                    <a:pt x="2700" y="2524"/>
                    <a:pt x="2698" y="2524"/>
                  </a:cubicBezTo>
                  <a:cubicBezTo>
                    <a:pt x="2698" y="2524"/>
                    <a:pt x="2698" y="2524"/>
                    <a:pt x="2697" y="2524"/>
                  </a:cubicBezTo>
                  <a:cubicBezTo>
                    <a:pt x="2697" y="2528"/>
                    <a:pt x="2696" y="2533"/>
                    <a:pt x="2694" y="2537"/>
                  </a:cubicBezTo>
                  <a:cubicBezTo>
                    <a:pt x="2694" y="2539"/>
                    <a:pt x="2693" y="2541"/>
                    <a:pt x="2691" y="2543"/>
                  </a:cubicBezTo>
                  <a:cubicBezTo>
                    <a:pt x="2691" y="2543"/>
                    <a:pt x="2691" y="2543"/>
                    <a:pt x="2691" y="2543"/>
                  </a:cubicBezTo>
                  <a:cubicBezTo>
                    <a:pt x="2691" y="2543"/>
                    <a:pt x="2691" y="2544"/>
                    <a:pt x="2691" y="2544"/>
                  </a:cubicBezTo>
                  <a:cubicBezTo>
                    <a:pt x="2689" y="2538"/>
                    <a:pt x="2687" y="2530"/>
                    <a:pt x="2687" y="2524"/>
                  </a:cubicBezTo>
                  <a:cubicBezTo>
                    <a:pt x="2687" y="2524"/>
                    <a:pt x="2687" y="2524"/>
                    <a:pt x="2687" y="2524"/>
                  </a:cubicBezTo>
                  <a:cubicBezTo>
                    <a:pt x="2687" y="2518"/>
                    <a:pt x="2689" y="2510"/>
                    <a:pt x="2691" y="2504"/>
                  </a:cubicBezTo>
                  <a:cubicBezTo>
                    <a:pt x="2692" y="2503"/>
                    <a:pt x="2693" y="2501"/>
                    <a:pt x="2694" y="2499"/>
                  </a:cubicBezTo>
                  <a:cubicBezTo>
                    <a:pt x="2695" y="2498"/>
                    <a:pt x="2696" y="2496"/>
                    <a:pt x="2697" y="2495"/>
                  </a:cubicBezTo>
                  <a:cubicBezTo>
                    <a:pt x="2698" y="2494"/>
                    <a:pt x="2699" y="2491"/>
                    <a:pt x="2700" y="2490"/>
                  </a:cubicBezTo>
                  <a:cubicBezTo>
                    <a:pt x="2701" y="2489"/>
                    <a:pt x="2702" y="2488"/>
                    <a:pt x="2704" y="2486"/>
                  </a:cubicBezTo>
                  <a:cubicBezTo>
                    <a:pt x="2705" y="2485"/>
                    <a:pt x="2706" y="2484"/>
                    <a:pt x="2707" y="2483"/>
                  </a:cubicBezTo>
                  <a:cubicBezTo>
                    <a:pt x="2708" y="2483"/>
                    <a:pt x="2708" y="2482"/>
                    <a:pt x="2709" y="2482"/>
                  </a:cubicBezTo>
                  <a:cubicBezTo>
                    <a:pt x="2988" y="2255"/>
                    <a:pt x="2988" y="2255"/>
                    <a:pt x="2988" y="2255"/>
                  </a:cubicBezTo>
                  <a:cubicBezTo>
                    <a:pt x="2989" y="2255"/>
                    <a:pt x="2989" y="2254"/>
                    <a:pt x="2990" y="2254"/>
                  </a:cubicBezTo>
                  <a:cubicBezTo>
                    <a:pt x="2991" y="2253"/>
                    <a:pt x="2992" y="2250"/>
                    <a:pt x="2994" y="2249"/>
                  </a:cubicBezTo>
                  <a:cubicBezTo>
                    <a:pt x="2995" y="2248"/>
                    <a:pt x="2996" y="2247"/>
                    <a:pt x="2997" y="2246"/>
                  </a:cubicBezTo>
                  <a:cubicBezTo>
                    <a:pt x="2998" y="2245"/>
                    <a:pt x="2999" y="2243"/>
                    <a:pt x="3000" y="2242"/>
                  </a:cubicBezTo>
                  <a:cubicBezTo>
                    <a:pt x="3001" y="2241"/>
                    <a:pt x="3002" y="2239"/>
                    <a:pt x="3003" y="2238"/>
                  </a:cubicBezTo>
                  <a:cubicBezTo>
                    <a:pt x="3004" y="2236"/>
                    <a:pt x="3005" y="2235"/>
                    <a:pt x="3006" y="2233"/>
                  </a:cubicBezTo>
                  <a:cubicBezTo>
                    <a:pt x="3010" y="2225"/>
                    <a:pt x="3012" y="2217"/>
                    <a:pt x="3012" y="2208"/>
                  </a:cubicBezTo>
                  <a:cubicBezTo>
                    <a:pt x="3012" y="2200"/>
                    <a:pt x="3010" y="2192"/>
                    <a:pt x="3006" y="2185"/>
                  </a:cubicBezTo>
                  <a:cubicBezTo>
                    <a:pt x="3005" y="2186"/>
                    <a:pt x="3003" y="2188"/>
                    <a:pt x="3003" y="2189"/>
                  </a:cubicBezTo>
                  <a:cubicBezTo>
                    <a:pt x="3001" y="2191"/>
                    <a:pt x="3000" y="2193"/>
                    <a:pt x="3000" y="2195"/>
                  </a:cubicBezTo>
                  <a:cubicBezTo>
                    <a:pt x="2998" y="2199"/>
                    <a:pt x="2997" y="2204"/>
                    <a:pt x="2997" y="2209"/>
                  </a:cubicBezTo>
                  <a:cubicBezTo>
                    <a:pt x="2997" y="2213"/>
                    <a:pt x="2996" y="2218"/>
                    <a:pt x="2994" y="2222"/>
                  </a:cubicBezTo>
                  <a:cubicBezTo>
                    <a:pt x="2994" y="2224"/>
                    <a:pt x="2993" y="2227"/>
                    <a:pt x="2991" y="2229"/>
                  </a:cubicBezTo>
                  <a:cubicBezTo>
                    <a:pt x="2991" y="2228"/>
                    <a:pt x="2991" y="2228"/>
                    <a:pt x="2991" y="2228"/>
                  </a:cubicBezTo>
                  <a:cubicBezTo>
                    <a:pt x="2991" y="2228"/>
                    <a:pt x="2991" y="2228"/>
                    <a:pt x="2991" y="2228"/>
                  </a:cubicBezTo>
                  <a:cubicBezTo>
                    <a:pt x="2989" y="2222"/>
                    <a:pt x="2987" y="2215"/>
                    <a:pt x="2987" y="2208"/>
                  </a:cubicBezTo>
                  <a:cubicBezTo>
                    <a:pt x="2987" y="2202"/>
                    <a:pt x="2989" y="2195"/>
                    <a:pt x="2991" y="2188"/>
                  </a:cubicBezTo>
                  <a:cubicBezTo>
                    <a:pt x="2992" y="2187"/>
                    <a:pt x="2993" y="2185"/>
                    <a:pt x="2994" y="2183"/>
                  </a:cubicBezTo>
                  <a:cubicBezTo>
                    <a:pt x="2995" y="2182"/>
                    <a:pt x="2996" y="2180"/>
                    <a:pt x="2997" y="2179"/>
                  </a:cubicBezTo>
                  <a:cubicBezTo>
                    <a:pt x="2998" y="2178"/>
                    <a:pt x="2999" y="2176"/>
                    <a:pt x="3000" y="2175"/>
                  </a:cubicBezTo>
                  <a:cubicBezTo>
                    <a:pt x="3001" y="2174"/>
                    <a:pt x="3002" y="2173"/>
                    <a:pt x="3004" y="2170"/>
                  </a:cubicBezTo>
                  <a:cubicBezTo>
                    <a:pt x="3005" y="2169"/>
                    <a:pt x="3006" y="2168"/>
                    <a:pt x="3007" y="2167"/>
                  </a:cubicBezTo>
                  <a:cubicBezTo>
                    <a:pt x="3008" y="2167"/>
                    <a:pt x="3008" y="2166"/>
                    <a:pt x="3009" y="2166"/>
                  </a:cubicBezTo>
                  <a:cubicBezTo>
                    <a:pt x="3288" y="1939"/>
                    <a:pt x="3288" y="1939"/>
                    <a:pt x="3288" y="1939"/>
                  </a:cubicBezTo>
                  <a:cubicBezTo>
                    <a:pt x="3289" y="1939"/>
                    <a:pt x="3289" y="1938"/>
                    <a:pt x="3290" y="1938"/>
                  </a:cubicBezTo>
                  <a:cubicBezTo>
                    <a:pt x="3291" y="1937"/>
                    <a:pt x="3292" y="1935"/>
                    <a:pt x="3294" y="1934"/>
                  </a:cubicBezTo>
                  <a:cubicBezTo>
                    <a:pt x="3295" y="1933"/>
                    <a:pt x="3296" y="1932"/>
                    <a:pt x="3297" y="1931"/>
                  </a:cubicBezTo>
                  <a:cubicBezTo>
                    <a:pt x="3298" y="1930"/>
                    <a:pt x="3299" y="1927"/>
                    <a:pt x="3300" y="1926"/>
                  </a:cubicBezTo>
                  <a:cubicBezTo>
                    <a:pt x="3301" y="1925"/>
                    <a:pt x="3302" y="1923"/>
                    <a:pt x="3303" y="1922"/>
                  </a:cubicBezTo>
                  <a:cubicBezTo>
                    <a:pt x="3304" y="1920"/>
                    <a:pt x="3305" y="1919"/>
                    <a:pt x="3306" y="1917"/>
                  </a:cubicBezTo>
                  <a:cubicBezTo>
                    <a:pt x="3310" y="1910"/>
                    <a:pt x="3312" y="1901"/>
                    <a:pt x="3312" y="1893"/>
                  </a:cubicBezTo>
                  <a:cubicBezTo>
                    <a:pt x="3312" y="1885"/>
                    <a:pt x="3310" y="1876"/>
                    <a:pt x="3306" y="1869"/>
                  </a:cubicBezTo>
                  <a:cubicBezTo>
                    <a:pt x="3305" y="1870"/>
                    <a:pt x="3303" y="1872"/>
                    <a:pt x="3303" y="1873"/>
                  </a:cubicBezTo>
                  <a:cubicBezTo>
                    <a:pt x="3301" y="1875"/>
                    <a:pt x="3300" y="1878"/>
                    <a:pt x="3300" y="1880"/>
                  </a:cubicBezTo>
                  <a:cubicBezTo>
                    <a:pt x="3298" y="1884"/>
                    <a:pt x="3297" y="1889"/>
                    <a:pt x="3297" y="1893"/>
                  </a:cubicBezTo>
                  <a:cubicBezTo>
                    <a:pt x="3297" y="1898"/>
                    <a:pt x="3296" y="1903"/>
                    <a:pt x="3294" y="1907"/>
                  </a:cubicBezTo>
                  <a:cubicBezTo>
                    <a:pt x="3294" y="1909"/>
                    <a:pt x="3293" y="1911"/>
                    <a:pt x="3291" y="1913"/>
                  </a:cubicBezTo>
                  <a:cubicBezTo>
                    <a:pt x="3291" y="1913"/>
                    <a:pt x="3291" y="1913"/>
                    <a:pt x="3291" y="1913"/>
                  </a:cubicBezTo>
                  <a:cubicBezTo>
                    <a:pt x="3291" y="1913"/>
                    <a:pt x="3291" y="1913"/>
                    <a:pt x="3291" y="1913"/>
                  </a:cubicBezTo>
                  <a:cubicBezTo>
                    <a:pt x="3289" y="1906"/>
                    <a:pt x="3287" y="1899"/>
                    <a:pt x="3287" y="1893"/>
                  </a:cubicBezTo>
                  <a:cubicBezTo>
                    <a:pt x="3287" y="1886"/>
                    <a:pt x="3289" y="1879"/>
                    <a:pt x="3291" y="1873"/>
                  </a:cubicBezTo>
                  <a:cubicBezTo>
                    <a:pt x="3292" y="1872"/>
                    <a:pt x="3293" y="1870"/>
                    <a:pt x="3294" y="1867"/>
                  </a:cubicBezTo>
                  <a:cubicBezTo>
                    <a:pt x="3295" y="1866"/>
                    <a:pt x="3296" y="1864"/>
                    <a:pt x="3297" y="1863"/>
                  </a:cubicBezTo>
                  <a:cubicBezTo>
                    <a:pt x="3298" y="1862"/>
                    <a:pt x="3299" y="1860"/>
                    <a:pt x="3300" y="1859"/>
                  </a:cubicBezTo>
                  <a:cubicBezTo>
                    <a:pt x="3301" y="1858"/>
                    <a:pt x="3302" y="1857"/>
                    <a:pt x="3304" y="1855"/>
                  </a:cubicBezTo>
                  <a:cubicBezTo>
                    <a:pt x="3305" y="1854"/>
                    <a:pt x="3306" y="1853"/>
                    <a:pt x="3307" y="1852"/>
                  </a:cubicBezTo>
                  <a:cubicBezTo>
                    <a:pt x="3308" y="1852"/>
                    <a:pt x="3308" y="1851"/>
                    <a:pt x="3309" y="1851"/>
                  </a:cubicBezTo>
                  <a:cubicBezTo>
                    <a:pt x="3588" y="1623"/>
                    <a:pt x="3588" y="1623"/>
                    <a:pt x="3588" y="1623"/>
                  </a:cubicBezTo>
                  <a:cubicBezTo>
                    <a:pt x="3589" y="1623"/>
                    <a:pt x="3589" y="1622"/>
                    <a:pt x="3590" y="1622"/>
                  </a:cubicBezTo>
                  <a:cubicBezTo>
                    <a:pt x="3591" y="1621"/>
                    <a:pt x="3592" y="1619"/>
                    <a:pt x="3594" y="1618"/>
                  </a:cubicBezTo>
                  <a:cubicBezTo>
                    <a:pt x="3595" y="1617"/>
                    <a:pt x="3596" y="1616"/>
                    <a:pt x="3597" y="1615"/>
                  </a:cubicBezTo>
                  <a:cubicBezTo>
                    <a:pt x="3598" y="1614"/>
                    <a:pt x="3599" y="1612"/>
                    <a:pt x="3600" y="1611"/>
                  </a:cubicBezTo>
                  <a:cubicBezTo>
                    <a:pt x="3601" y="1610"/>
                    <a:pt x="3602" y="1608"/>
                    <a:pt x="3603" y="1606"/>
                  </a:cubicBezTo>
                  <a:cubicBezTo>
                    <a:pt x="3604" y="1604"/>
                    <a:pt x="3605" y="1603"/>
                    <a:pt x="3606" y="1601"/>
                  </a:cubicBezTo>
                  <a:cubicBezTo>
                    <a:pt x="3610" y="1594"/>
                    <a:pt x="3612" y="1585"/>
                    <a:pt x="3612" y="1577"/>
                  </a:cubicBezTo>
                  <a:cubicBezTo>
                    <a:pt x="3612" y="1573"/>
                    <a:pt x="3611" y="1569"/>
                    <a:pt x="3610" y="1565"/>
                  </a:cubicBezTo>
                  <a:cubicBezTo>
                    <a:pt x="3609" y="1561"/>
                    <a:pt x="3608" y="1557"/>
                    <a:pt x="3606" y="1554"/>
                  </a:cubicBezTo>
                  <a:cubicBezTo>
                    <a:pt x="3605" y="1555"/>
                    <a:pt x="3603" y="1557"/>
                    <a:pt x="3603" y="1558"/>
                  </a:cubicBezTo>
                  <a:cubicBezTo>
                    <a:pt x="3601" y="1560"/>
                    <a:pt x="3600" y="1562"/>
                    <a:pt x="3600" y="1564"/>
                  </a:cubicBezTo>
                  <a:cubicBezTo>
                    <a:pt x="3598" y="1569"/>
                    <a:pt x="3597" y="1574"/>
                    <a:pt x="3597" y="1578"/>
                  </a:cubicBezTo>
                  <a:cubicBezTo>
                    <a:pt x="3597" y="1582"/>
                    <a:pt x="3596" y="1587"/>
                    <a:pt x="3594" y="1592"/>
                  </a:cubicBezTo>
                  <a:cubicBezTo>
                    <a:pt x="3594" y="1594"/>
                    <a:pt x="3593" y="1596"/>
                    <a:pt x="3591" y="1598"/>
                  </a:cubicBezTo>
                  <a:cubicBezTo>
                    <a:pt x="3590" y="1595"/>
                    <a:pt x="3589" y="1591"/>
                    <a:pt x="3588" y="1587"/>
                  </a:cubicBezTo>
                  <a:cubicBezTo>
                    <a:pt x="3587" y="1584"/>
                    <a:pt x="3587" y="1580"/>
                    <a:pt x="3587" y="1577"/>
                  </a:cubicBezTo>
                  <a:cubicBezTo>
                    <a:pt x="3587" y="1571"/>
                    <a:pt x="3589" y="1563"/>
                    <a:pt x="3591" y="1557"/>
                  </a:cubicBezTo>
                  <a:cubicBezTo>
                    <a:pt x="3592" y="1556"/>
                    <a:pt x="3593" y="1554"/>
                    <a:pt x="3594" y="1552"/>
                  </a:cubicBezTo>
                  <a:cubicBezTo>
                    <a:pt x="3595" y="1551"/>
                    <a:pt x="3596" y="1549"/>
                    <a:pt x="3597" y="1548"/>
                  </a:cubicBezTo>
                  <a:cubicBezTo>
                    <a:pt x="3598" y="1547"/>
                    <a:pt x="3599" y="1544"/>
                    <a:pt x="3600" y="1543"/>
                  </a:cubicBezTo>
                  <a:cubicBezTo>
                    <a:pt x="3601" y="1542"/>
                    <a:pt x="3602" y="1541"/>
                    <a:pt x="3604" y="1539"/>
                  </a:cubicBezTo>
                  <a:cubicBezTo>
                    <a:pt x="3605" y="1538"/>
                    <a:pt x="3606" y="1537"/>
                    <a:pt x="3607" y="1536"/>
                  </a:cubicBezTo>
                  <a:cubicBezTo>
                    <a:pt x="3608" y="1536"/>
                    <a:pt x="3608" y="1535"/>
                    <a:pt x="3609" y="1535"/>
                  </a:cubicBezTo>
                  <a:cubicBezTo>
                    <a:pt x="3888" y="1308"/>
                    <a:pt x="3888" y="1308"/>
                    <a:pt x="3888" y="1308"/>
                  </a:cubicBezTo>
                  <a:cubicBezTo>
                    <a:pt x="3889" y="1308"/>
                    <a:pt x="3889" y="1307"/>
                    <a:pt x="3890" y="1307"/>
                  </a:cubicBezTo>
                  <a:cubicBezTo>
                    <a:pt x="3891" y="1306"/>
                    <a:pt x="3892" y="1303"/>
                    <a:pt x="3894" y="1302"/>
                  </a:cubicBezTo>
                  <a:cubicBezTo>
                    <a:pt x="3895" y="1301"/>
                    <a:pt x="3896" y="1300"/>
                    <a:pt x="3897" y="1299"/>
                  </a:cubicBezTo>
                  <a:cubicBezTo>
                    <a:pt x="3897" y="1300"/>
                    <a:pt x="3897" y="1300"/>
                    <a:pt x="3897" y="1300"/>
                  </a:cubicBezTo>
                  <a:cubicBezTo>
                    <a:pt x="3897" y="1300"/>
                    <a:pt x="3897" y="1300"/>
                    <a:pt x="3897" y="1300"/>
                  </a:cubicBezTo>
                  <a:cubicBezTo>
                    <a:pt x="3898" y="1299"/>
                    <a:pt x="3899" y="1297"/>
                    <a:pt x="3900" y="1296"/>
                  </a:cubicBezTo>
                  <a:cubicBezTo>
                    <a:pt x="3901" y="1295"/>
                    <a:pt x="3902" y="1293"/>
                    <a:pt x="3903" y="1292"/>
                  </a:cubicBezTo>
                  <a:cubicBezTo>
                    <a:pt x="3904" y="1290"/>
                    <a:pt x="3905" y="1289"/>
                    <a:pt x="3906" y="1287"/>
                  </a:cubicBezTo>
                  <a:cubicBezTo>
                    <a:pt x="3910" y="1279"/>
                    <a:pt x="3912" y="1271"/>
                    <a:pt x="3912" y="1263"/>
                  </a:cubicBezTo>
                  <a:cubicBezTo>
                    <a:pt x="3912" y="1254"/>
                    <a:pt x="3910" y="1246"/>
                    <a:pt x="3906" y="1239"/>
                  </a:cubicBezTo>
                  <a:cubicBezTo>
                    <a:pt x="3905" y="1240"/>
                    <a:pt x="3904" y="1241"/>
                    <a:pt x="3904" y="1242"/>
                  </a:cubicBezTo>
                  <a:cubicBezTo>
                    <a:pt x="3901" y="1244"/>
                    <a:pt x="3900" y="1246"/>
                    <a:pt x="3900" y="1249"/>
                  </a:cubicBezTo>
                  <a:cubicBezTo>
                    <a:pt x="3899" y="1251"/>
                    <a:pt x="3898" y="1253"/>
                    <a:pt x="3898" y="1255"/>
                  </a:cubicBezTo>
                  <a:cubicBezTo>
                    <a:pt x="3898" y="1255"/>
                    <a:pt x="3898" y="1255"/>
                    <a:pt x="3898" y="1256"/>
                  </a:cubicBezTo>
                  <a:cubicBezTo>
                    <a:pt x="3897" y="1257"/>
                    <a:pt x="3897" y="1258"/>
                    <a:pt x="3897" y="1260"/>
                  </a:cubicBezTo>
                  <a:cubicBezTo>
                    <a:pt x="3897" y="1261"/>
                    <a:pt x="3897" y="1262"/>
                    <a:pt x="3897" y="1263"/>
                  </a:cubicBezTo>
                  <a:cubicBezTo>
                    <a:pt x="3897" y="1263"/>
                    <a:pt x="3897" y="1262"/>
                    <a:pt x="3897" y="1262"/>
                  </a:cubicBezTo>
                  <a:cubicBezTo>
                    <a:pt x="3897" y="1262"/>
                    <a:pt x="3897" y="1262"/>
                    <a:pt x="3897" y="1262"/>
                  </a:cubicBezTo>
                  <a:cubicBezTo>
                    <a:pt x="3897" y="1266"/>
                    <a:pt x="3896" y="1271"/>
                    <a:pt x="3894" y="1275"/>
                  </a:cubicBezTo>
                  <a:cubicBezTo>
                    <a:pt x="3894" y="1277"/>
                    <a:pt x="3893" y="1279"/>
                    <a:pt x="3891" y="1281"/>
                  </a:cubicBezTo>
                  <a:cubicBezTo>
                    <a:pt x="3891" y="1281"/>
                    <a:pt x="3891" y="1281"/>
                    <a:pt x="3891" y="1281"/>
                  </a:cubicBezTo>
                  <a:cubicBezTo>
                    <a:pt x="3891" y="1281"/>
                    <a:pt x="3891" y="1281"/>
                    <a:pt x="3891" y="1281"/>
                  </a:cubicBezTo>
                  <a:cubicBezTo>
                    <a:pt x="3889" y="1275"/>
                    <a:pt x="3887" y="1268"/>
                    <a:pt x="3887" y="1261"/>
                  </a:cubicBezTo>
                  <a:cubicBezTo>
                    <a:pt x="3887" y="1255"/>
                    <a:pt x="3889" y="1248"/>
                    <a:pt x="3891" y="1241"/>
                  </a:cubicBezTo>
                  <a:cubicBezTo>
                    <a:pt x="3892" y="1240"/>
                    <a:pt x="3893" y="1238"/>
                    <a:pt x="3894" y="1236"/>
                  </a:cubicBezTo>
                  <a:cubicBezTo>
                    <a:pt x="3895" y="1235"/>
                    <a:pt x="3896" y="1233"/>
                    <a:pt x="3897" y="1232"/>
                  </a:cubicBezTo>
                  <a:cubicBezTo>
                    <a:pt x="3897" y="1233"/>
                    <a:pt x="3897" y="1233"/>
                    <a:pt x="3897" y="1233"/>
                  </a:cubicBezTo>
                  <a:cubicBezTo>
                    <a:pt x="3898" y="1232"/>
                    <a:pt x="3899" y="1230"/>
                    <a:pt x="3900" y="1229"/>
                  </a:cubicBezTo>
                  <a:cubicBezTo>
                    <a:pt x="3901" y="1228"/>
                    <a:pt x="3902" y="1227"/>
                    <a:pt x="3904" y="1225"/>
                  </a:cubicBezTo>
                  <a:cubicBezTo>
                    <a:pt x="3905" y="1224"/>
                    <a:pt x="3906" y="1223"/>
                    <a:pt x="3907" y="1222"/>
                  </a:cubicBezTo>
                  <a:cubicBezTo>
                    <a:pt x="3908" y="1222"/>
                    <a:pt x="3908" y="1221"/>
                    <a:pt x="3909" y="1221"/>
                  </a:cubicBezTo>
                  <a:cubicBezTo>
                    <a:pt x="3909" y="1221"/>
                    <a:pt x="3909" y="1221"/>
                    <a:pt x="4188" y="993"/>
                  </a:cubicBezTo>
                  <a:cubicBezTo>
                    <a:pt x="4189" y="993"/>
                    <a:pt x="4189" y="992"/>
                    <a:pt x="4190" y="992"/>
                  </a:cubicBezTo>
                  <a:cubicBezTo>
                    <a:pt x="4191" y="991"/>
                    <a:pt x="4192" y="989"/>
                    <a:pt x="4194" y="988"/>
                  </a:cubicBezTo>
                  <a:cubicBezTo>
                    <a:pt x="4195" y="987"/>
                    <a:pt x="4196" y="986"/>
                    <a:pt x="4197" y="985"/>
                  </a:cubicBezTo>
                  <a:cubicBezTo>
                    <a:pt x="4198" y="984"/>
                    <a:pt x="4199" y="982"/>
                    <a:pt x="4200" y="981"/>
                  </a:cubicBezTo>
                  <a:cubicBezTo>
                    <a:pt x="4201" y="980"/>
                    <a:pt x="4202" y="977"/>
                    <a:pt x="4203" y="976"/>
                  </a:cubicBezTo>
                  <a:cubicBezTo>
                    <a:pt x="4204" y="974"/>
                    <a:pt x="4205" y="973"/>
                    <a:pt x="4206" y="971"/>
                  </a:cubicBezTo>
                  <a:cubicBezTo>
                    <a:pt x="4210" y="964"/>
                    <a:pt x="4212" y="955"/>
                    <a:pt x="4212" y="947"/>
                  </a:cubicBezTo>
                  <a:cubicBezTo>
                    <a:pt x="4212" y="939"/>
                    <a:pt x="4210" y="930"/>
                    <a:pt x="4206" y="923"/>
                  </a:cubicBezTo>
                  <a:cubicBezTo>
                    <a:pt x="4205" y="924"/>
                    <a:pt x="4204" y="926"/>
                    <a:pt x="4204" y="927"/>
                  </a:cubicBezTo>
                  <a:cubicBezTo>
                    <a:pt x="4202" y="929"/>
                    <a:pt x="4201" y="931"/>
                    <a:pt x="4201" y="933"/>
                  </a:cubicBezTo>
                  <a:cubicBezTo>
                    <a:pt x="4199" y="937"/>
                    <a:pt x="4198" y="943"/>
                    <a:pt x="4198" y="947"/>
                  </a:cubicBezTo>
                  <a:cubicBezTo>
                    <a:pt x="4198" y="951"/>
                    <a:pt x="4197" y="956"/>
                    <a:pt x="4195" y="961"/>
                  </a:cubicBezTo>
                  <a:cubicBezTo>
                    <a:pt x="4195" y="963"/>
                    <a:pt x="4194" y="965"/>
                    <a:pt x="4192" y="967"/>
                  </a:cubicBezTo>
                  <a:cubicBezTo>
                    <a:pt x="4192" y="967"/>
                    <a:pt x="4192" y="967"/>
                    <a:pt x="4192" y="967"/>
                  </a:cubicBezTo>
                  <a:cubicBezTo>
                    <a:pt x="4191" y="967"/>
                    <a:pt x="4191" y="967"/>
                    <a:pt x="4191" y="967"/>
                  </a:cubicBezTo>
                  <a:cubicBezTo>
                    <a:pt x="4189" y="961"/>
                    <a:pt x="4187" y="953"/>
                    <a:pt x="4187" y="947"/>
                  </a:cubicBezTo>
                  <a:cubicBezTo>
                    <a:pt x="4187" y="941"/>
                    <a:pt x="4189" y="933"/>
                    <a:pt x="4191" y="927"/>
                  </a:cubicBezTo>
                  <a:cubicBezTo>
                    <a:pt x="4192" y="926"/>
                    <a:pt x="4193" y="924"/>
                    <a:pt x="4194" y="922"/>
                  </a:cubicBezTo>
                  <a:cubicBezTo>
                    <a:pt x="4195" y="921"/>
                    <a:pt x="4196" y="919"/>
                    <a:pt x="4197" y="917"/>
                  </a:cubicBezTo>
                  <a:cubicBezTo>
                    <a:pt x="4198" y="916"/>
                    <a:pt x="4199" y="914"/>
                    <a:pt x="4200" y="913"/>
                  </a:cubicBezTo>
                  <a:cubicBezTo>
                    <a:pt x="4201" y="912"/>
                    <a:pt x="4202" y="911"/>
                    <a:pt x="4204" y="909"/>
                  </a:cubicBezTo>
                  <a:cubicBezTo>
                    <a:pt x="4205" y="908"/>
                    <a:pt x="4206" y="907"/>
                    <a:pt x="4207" y="906"/>
                  </a:cubicBezTo>
                  <a:cubicBezTo>
                    <a:pt x="4208" y="906"/>
                    <a:pt x="4208" y="905"/>
                    <a:pt x="4209" y="905"/>
                  </a:cubicBezTo>
                  <a:cubicBezTo>
                    <a:pt x="4209" y="905"/>
                    <a:pt x="4209" y="905"/>
                    <a:pt x="4489" y="678"/>
                  </a:cubicBezTo>
                  <a:cubicBezTo>
                    <a:pt x="4490" y="678"/>
                    <a:pt x="4490" y="677"/>
                    <a:pt x="4491" y="677"/>
                  </a:cubicBezTo>
                  <a:cubicBezTo>
                    <a:pt x="4492" y="675"/>
                    <a:pt x="4493" y="673"/>
                    <a:pt x="4495" y="672"/>
                  </a:cubicBezTo>
                  <a:cubicBezTo>
                    <a:pt x="4496" y="671"/>
                    <a:pt x="4497" y="670"/>
                    <a:pt x="4498" y="669"/>
                  </a:cubicBezTo>
                  <a:cubicBezTo>
                    <a:pt x="4499" y="668"/>
                    <a:pt x="4500" y="666"/>
                    <a:pt x="4501" y="665"/>
                  </a:cubicBezTo>
                  <a:cubicBezTo>
                    <a:pt x="4502" y="664"/>
                    <a:pt x="4503" y="662"/>
                    <a:pt x="4504" y="661"/>
                  </a:cubicBezTo>
                  <a:cubicBezTo>
                    <a:pt x="4505" y="659"/>
                    <a:pt x="4506" y="658"/>
                    <a:pt x="4507" y="655"/>
                  </a:cubicBezTo>
                  <a:cubicBezTo>
                    <a:pt x="4511" y="648"/>
                    <a:pt x="4513" y="640"/>
                    <a:pt x="4513" y="631"/>
                  </a:cubicBezTo>
                  <a:cubicBezTo>
                    <a:pt x="4513" y="623"/>
                    <a:pt x="4511" y="615"/>
                    <a:pt x="4507" y="608"/>
                  </a:cubicBezTo>
                  <a:cubicBezTo>
                    <a:pt x="4506" y="609"/>
                    <a:pt x="4505" y="610"/>
                    <a:pt x="4505" y="611"/>
                  </a:cubicBezTo>
                  <a:cubicBezTo>
                    <a:pt x="4503" y="613"/>
                    <a:pt x="4502" y="616"/>
                    <a:pt x="4502" y="618"/>
                  </a:cubicBezTo>
                  <a:cubicBezTo>
                    <a:pt x="4500" y="622"/>
                    <a:pt x="4499" y="627"/>
                    <a:pt x="4499" y="631"/>
                  </a:cubicBezTo>
                  <a:cubicBezTo>
                    <a:pt x="4499" y="635"/>
                    <a:pt x="4498" y="641"/>
                    <a:pt x="4496" y="645"/>
                  </a:cubicBezTo>
                  <a:cubicBezTo>
                    <a:pt x="4496" y="647"/>
                    <a:pt x="4495" y="649"/>
                    <a:pt x="4493" y="651"/>
                  </a:cubicBezTo>
                  <a:cubicBezTo>
                    <a:pt x="4493" y="651"/>
                    <a:pt x="4492" y="651"/>
                    <a:pt x="4492" y="651"/>
                  </a:cubicBezTo>
                  <a:cubicBezTo>
                    <a:pt x="4492" y="651"/>
                    <a:pt x="4492" y="651"/>
                    <a:pt x="4492" y="651"/>
                  </a:cubicBezTo>
                  <a:cubicBezTo>
                    <a:pt x="4490" y="645"/>
                    <a:pt x="4488" y="638"/>
                    <a:pt x="4488" y="631"/>
                  </a:cubicBezTo>
                  <a:cubicBezTo>
                    <a:pt x="4488" y="625"/>
                    <a:pt x="4490" y="618"/>
                    <a:pt x="4492" y="611"/>
                  </a:cubicBezTo>
                  <a:cubicBezTo>
                    <a:pt x="4493" y="610"/>
                    <a:pt x="4494" y="608"/>
                    <a:pt x="4495" y="606"/>
                  </a:cubicBezTo>
                  <a:cubicBezTo>
                    <a:pt x="4496" y="605"/>
                    <a:pt x="4497" y="603"/>
                    <a:pt x="4498" y="602"/>
                  </a:cubicBezTo>
                  <a:cubicBezTo>
                    <a:pt x="4499" y="601"/>
                    <a:pt x="4500" y="599"/>
                    <a:pt x="4501" y="598"/>
                  </a:cubicBezTo>
                  <a:cubicBezTo>
                    <a:pt x="4502" y="597"/>
                    <a:pt x="4503" y="596"/>
                    <a:pt x="4505" y="593"/>
                  </a:cubicBezTo>
                  <a:cubicBezTo>
                    <a:pt x="4506" y="592"/>
                    <a:pt x="4507" y="591"/>
                    <a:pt x="4508" y="590"/>
                  </a:cubicBezTo>
                  <a:cubicBezTo>
                    <a:pt x="4509" y="590"/>
                    <a:pt x="4509" y="589"/>
                    <a:pt x="4510" y="589"/>
                  </a:cubicBezTo>
                  <a:cubicBezTo>
                    <a:pt x="4510" y="589"/>
                    <a:pt x="4510" y="589"/>
                    <a:pt x="4789" y="362"/>
                  </a:cubicBezTo>
                  <a:cubicBezTo>
                    <a:pt x="4790" y="362"/>
                    <a:pt x="4790" y="361"/>
                    <a:pt x="4791" y="361"/>
                  </a:cubicBezTo>
                  <a:cubicBezTo>
                    <a:pt x="4792" y="360"/>
                    <a:pt x="4793" y="358"/>
                    <a:pt x="4795" y="357"/>
                  </a:cubicBezTo>
                  <a:cubicBezTo>
                    <a:pt x="4796" y="356"/>
                    <a:pt x="4797" y="355"/>
                    <a:pt x="4798" y="353"/>
                  </a:cubicBezTo>
                  <a:cubicBezTo>
                    <a:pt x="4799" y="352"/>
                    <a:pt x="4800" y="350"/>
                    <a:pt x="4801" y="349"/>
                  </a:cubicBezTo>
                  <a:cubicBezTo>
                    <a:pt x="4802" y="348"/>
                    <a:pt x="4803" y="346"/>
                    <a:pt x="4804" y="345"/>
                  </a:cubicBezTo>
                  <a:cubicBezTo>
                    <a:pt x="4805" y="343"/>
                    <a:pt x="4806" y="342"/>
                    <a:pt x="4807" y="340"/>
                  </a:cubicBezTo>
                  <a:cubicBezTo>
                    <a:pt x="4812" y="332"/>
                    <a:pt x="4813" y="324"/>
                    <a:pt x="4813" y="316"/>
                  </a:cubicBezTo>
                  <a:cubicBezTo>
                    <a:pt x="4813" y="308"/>
                    <a:pt x="4812" y="299"/>
                    <a:pt x="4808" y="292"/>
                  </a:cubicBezTo>
                  <a:cubicBezTo>
                    <a:pt x="4807" y="293"/>
                    <a:pt x="4806" y="295"/>
                    <a:pt x="4806" y="296"/>
                  </a:cubicBezTo>
                  <a:cubicBezTo>
                    <a:pt x="4804" y="298"/>
                    <a:pt x="4803" y="300"/>
                    <a:pt x="4803" y="302"/>
                  </a:cubicBezTo>
                  <a:cubicBezTo>
                    <a:pt x="4801" y="306"/>
                    <a:pt x="4800" y="311"/>
                    <a:pt x="4800" y="316"/>
                  </a:cubicBezTo>
                  <a:cubicBezTo>
                    <a:pt x="4800" y="320"/>
                    <a:pt x="4799" y="325"/>
                    <a:pt x="4797" y="329"/>
                  </a:cubicBezTo>
                  <a:cubicBezTo>
                    <a:pt x="4797" y="331"/>
                    <a:pt x="4796" y="334"/>
                    <a:pt x="4794" y="336"/>
                  </a:cubicBezTo>
                  <a:cubicBezTo>
                    <a:pt x="4793" y="335"/>
                    <a:pt x="4793" y="335"/>
                    <a:pt x="4793" y="335"/>
                  </a:cubicBezTo>
                  <a:cubicBezTo>
                    <a:pt x="4793" y="335"/>
                    <a:pt x="4793" y="335"/>
                    <a:pt x="4792" y="336"/>
                  </a:cubicBezTo>
                  <a:cubicBezTo>
                    <a:pt x="4790" y="329"/>
                    <a:pt x="4788" y="322"/>
                    <a:pt x="4788" y="316"/>
                  </a:cubicBezTo>
                  <a:cubicBezTo>
                    <a:pt x="4788" y="309"/>
                    <a:pt x="4790" y="302"/>
                    <a:pt x="4792" y="296"/>
                  </a:cubicBezTo>
                  <a:cubicBezTo>
                    <a:pt x="4793" y="295"/>
                    <a:pt x="4794" y="292"/>
                    <a:pt x="4795" y="290"/>
                  </a:cubicBezTo>
                  <a:cubicBezTo>
                    <a:pt x="4796" y="289"/>
                    <a:pt x="4797" y="287"/>
                    <a:pt x="4798" y="286"/>
                  </a:cubicBezTo>
                  <a:cubicBezTo>
                    <a:pt x="4799" y="285"/>
                    <a:pt x="4800" y="283"/>
                    <a:pt x="4801" y="282"/>
                  </a:cubicBezTo>
                  <a:cubicBezTo>
                    <a:pt x="4802" y="281"/>
                    <a:pt x="4803" y="280"/>
                    <a:pt x="4805" y="278"/>
                  </a:cubicBezTo>
                  <a:cubicBezTo>
                    <a:pt x="4806" y="277"/>
                    <a:pt x="4807" y="276"/>
                    <a:pt x="4808" y="275"/>
                  </a:cubicBezTo>
                  <a:cubicBezTo>
                    <a:pt x="4809" y="275"/>
                    <a:pt x="4809" y="274"/>
                    <a:pt x="4810" y="274"/>
                  </a:cubicBezTo>
                  <a:cubicBezTo>
                    <a:pt x="4810" y="274"/>
                    <a:pt x="4810" y="274"/>
                    <a:pt x="5090" y="46"/>
                  </a:cubicBezTo>
                  <a:cubicBezTo>
                    <a:pt x="5091" y="46"/>
                    <a:pt x="5091" y="45"/>
                    <a:pt x="5092" y="45"/>
                  </a:cubicBezTo>
                  <a:cubicBezTo>
                    <a:pt x="5093" y="44"/>
                    <a:pt x="5094" y="42"/>
                    <a:pt x="5096" y="41"/>
                  </a:cubicBezTo>
                  <a:cubicBezTo>
                    <a:pt x="5097" y="40"/>
                    <a:pt x="5098" y="39"/>
                    <a:pt x="5099" y="38"/>
                  </a:cubicBezTo>
                  <a:cubicBezTo>
                    <a:pt x="5100" y="37"/>
                    <a:pt x="5101" y="35"/>
                    <a:pt x="5102" y="34"/>
                  </a:cubicBezTo>
                  <a:cubicBezTo>
                    <a:pt x="5103" y="33"/>
                    <a:pt x="5104" y="30"/>
                    <a:pt x="5105" y="29"/>
                  </a:cubicBezTo>
                  <a:cubicBezTo>
                    <a:pt x="5106" y="27"/>
                    <a:pt x="5107" y="26"/>
                    <a:pt x="5108" y="24"/>
                  </a:cubicBezTo>
                  <a:cubicBezTo>
                    <a:pt x="5112" y="17"/>
                    <a:pt x="5114" y="8"/>
                    <a:pt x="5114" y="0"/>
                  </a:cubicBezTo>
                  <a:cubicBezTo>
                    <a:pt x="5111" y="0"/>
                    <a:pt x="5111" y="0"/>
                    <a:pt x="5111" y="0"/>
                  </a:cubicBezTo>
                  <a:cubicBezTo>
                    <a:pt x="5106" y="0"/>
                    <a:pt x="5106" y="0"/>
                    <a:pt x="5106" y="0"/>
                  </a:cubicBezTo>
                  <a:cubicBezTo>
                    <a:pt x="5100" y="0"/>
                    <a:pt x="5100" y="0"/>
                    <a:pt x="5100" y="0"/>
                  </a:cubicBezTo>
                  <a:cubicBezTo>
                    <a:pt x="5100" y="4"/>
                    <a:pt x="5099" y="9"/>
                    <a:pt x="5097" y="14"/>
                  </a:cubicBezTo>
                  <a:cubicBezTo>
                    <a:pt x="5097" y="16"/>
                    <a:pt x="5096" y="18"/>
                    <a:pt x="5094" y="20"/>
                  </a:cubicBezTo>
                  <a:cubicBezTo>
                    <a:pt x="5094" y="19"/>
                    <a:pt x="5094" y="19"/>
                    <a:pt x="5094" y="18"/>
                  </a:cubicBezTo>
                  <a:cubicBezTo>
                    <a:pt x="5094" y="18"/>
                    <a:pt x="5093" y="19"/>
                    <a:pt x="5093" y="19"/>
                  </a:cubicBezTo>
                  <a:cubicBezTo>
                    <a:pt x="5091" y="13"/>
                    <a:pt x="5089" y="6"/>
                    <a:pt x="5089" y="0"/>
                  </a:cubicBezTo>
                  <a:cubicBezTo>
                    <a:pt x="5086" y="0"/>
                    <a:pt x="5085" y="0"/>
                    <a:pt x="5085" y="0"/>
                  </a:cubicBezTo>
                  <a:cubicBezTo>
                    <a:pt x="5081" y="0"/>
                    <a:pt x="5081" y="0"/>
                    <a:pt x="5081" y="0"/>
                  </a:cubicBezTo>
                  <a:cubicBezTo>
                    <a:pt x="5076" y="0"/>
                    <a:pt x="5076" y="0"/>
                    <a:pt x="5076" y="0"/>
                  </a:cubicBezTo>
                  <a:cubicBezTo>
                    <a:pt x="5076" y="12"/>
                    <a:pt x="5079" y="22"/>
                    <a:pt x="5084" y="33"/>
                  </a:cubicBezTo>
                  <a:cubicBezTo>
                    <a:pt x="5084" y="33"/>
                    <a:pt x="5083" y="34"/>
                    <a:pt x="5082" y="34"/>
                  </a:cubicBezTo>
                  <a:cubicBezTo>
                    <a:pt x="4803" y="261"/>
                    <a:pt x="4803" y="261"/>
                    <a:pt x="4803" y="261"/>
                  </a:cubicBezTo>
                  <a:cubicBezTo>
                    <a:pt x="4802" y="262"/>
                    <a:pt x="4801" y="263"/>
                    <a:pt x="4800" y="264"/>
                  </a:cubicBezTo>
                  <a:cubicBezTo>
                    <a:pt x="4799" y="263"/>
                    <a:pt x="4798" y="262"/>
                    <a:pt x="4797" y="261"/>
                  </a:cubicBezTo>
                  <a:cubicBezTo>
                    <a:pt x="4517" y="34"/>
                    <a:pt x="4517" y="34"/>
                    <a:pt x="4517" y="34"/>
                  </a:cubicBezTo>
                  <a:cubicBezTo>
                    <a:pt x="4516" y="34"/>
                    <a:pt x="4515" y="33"/>
                    <a:pt x="4515" y="33"/>
                  </a:cubicBezTo>
                  <a:cubicBezTo>
                    <a:pt x="4514" y="34"/>
                    <a:pt x="4513" y="35"/>
                    <a:pt x="4512" y="37"/>
                  </a:cubicBezTo>
                  <a:cubicBezTo>
                    <a:pt x="4511" y="38"/>
                    <a:pt x="4510" y="39"/>
                    <a:pt x="4509" y="41"/>
                  </a:cubicBezTo>
                  <a:cubicBezTo>
                    <a:pt x="4508" y="42"/>
                    <a:pt x="4507" y="43"/>
                    <a:pt x="4506" y="45"/>
                  </a:cubicBezTo>
                  <a:cubicBezTo>
                    <a:pt x="4507" y="45"/>
                    <a:pt x="4507" y="46"/>
                    <a:pt x="4508" y="46"/>
                  </a:cubicBezTo>
                  <a:cubicBezTo>
                    <a:pt x="4788" y="274"/>
                    <a:pt x="4788" y="274"/>
                    <a:pt x="4788" y="274"/>
                  </a:cubicBezTo>
                  <a:cubicBezTo>
                    <a:pt x="4789" y="274"/>
                    <a:pt x="4789" y="275"/>
                    <a:pt x="4790" y="275"/>
                  </a:cubicBezTo>
                  <a:cubicBezTo>
                    <a:pt x="4789" y="277"/>
                    <a:pt x="4788" y="278"/>
                    <a:pt x="4787" y="279"/>
                  </a:cubicBezTo>
                  <a:cubicBezTo>
                    <a:pt x="4786" y="281"/>
                    <a:pt x="4785" y="282"/>
                    <a:pt x="4784" y="283"/>
                  </a:cubicBezTo>
                  <a:cubicBezTo>
                    <a:pt x="4779" y="294"/>
                    <a:pt x="4775" y="304"/>
                    <a:pt x="4775" y="316"/>
                  </a:cubicBezTo>
                  <a:cubicBezTo>
                    <a:pt x="4775" y="327"/>
                    <a:pt x="4779" y="338"/>
                    <a:pt x="4784" y="348"/>
                  </a:cubicBezTo>
                  <a:cubicBezTo>
                    <a:pt x="4784" y="348"/>
                    <a:pt x="4783" y="349"/>
                    <a:pt x="4782" y="349"/>
                  </a:cubicBezTo>
                  <a:cubicBezTo>
                    <a:pt x="4502" y="577"/>
                    <a:pt x="4502" y="577"/>
                    <a:pt x="4502" y="577"/>
                  </a:cubicBezTo>
                  <a:cubicBezTo>
                    <a:pt x="4501" y="578"/>
                    <a:pt x="4500" y="579"/>
                    <a:pt x="4499" y="580"/>
                  </a:cubicBezTo>
                  <a:cubicBezTo>
                    <a:pt x="4498" y="579"/>
                    <a:pt x="4497" y="578"/>
                    <a:pt x="4496" y="577"/>
                  </a:cubicBezTo>
                  <a:cubicBezTo>
                    <a:pt x="4216" y="349"/>
                    <a:pt x="4216" y="349"/>
                    <a:pt x="4216" y="349"/>
                  </a:cubicBezTo>
                  <a:cubicBezTo>
                    <a:pt x="4215" y="349"/>
                    <a:pt x="4214" y="348"/>
                    <a:pt x="4214" y="348"/>
                  </a:cubicBezTo>
                  <a:cubicBezTo>
                    <a:pt x="4213" y="349"/>
                    <a:pt x="4212" y="350"/>
                    <a:pt x="4211" y="352"/>
                  </a:cubicBezTo>
                  <a:cubicBezTo>
                    <a:pt x="4210" y="353"/>
                    <a:pt x="4209" y="355"/>
                    <a:pt x="4208" y="357"/>
                  </a:cubicBezTo>
                  <a:cubicBezTo>
                    <a:pt x="4207" y="358"/>
                    <a:pt x="4206" y="359"/>
                    <a:pt x="4205" y="361"/>
                  </a:cubicBezTo>
                  <a:cubicBezTo>
                    <a:pt x="4205" y="361"/>
                    <a:pt x="4206" y="362"/>
                    <a:pt x="4206" y="362"/>
                  </a:cubicBezTo>
                  <a:cubicBezTo>
                    <a:pt x="4206" y="362"/>
                    <a:pt x="4206" y="362"/>
                    <a:pt x="4486" y="589"/>
                  </a:cubicBezTo>
                  <a:cubicBezTo>
                    <a:pt x="4487" y="589"/>
                    <a:pt x="4487" y="590"/>
                    <a:pt x="4488" y="590"/>
                  </a:cubicBezTo>
                  <a:cubicBezTo>
                    <a:pt x="4488" y="590"/>
                    <a:pt x="4488" y="590"/>
                    <a:pt x="4488" y="590"/>
                  </a:cubicBezTo>
                  <a:cubicBezTo>
                    <a:pt x="4488" y="590"/>
                    <a:pt x="4488" y="590"/>
                    <a:pt x="4489" y="590"/>
                  </a:cubicBezTo>
                  <a:cubicBezTo>
                    <a:pt x="4488" y="592"/>
                    <a:pt x="4487" y="593"/>
                    <a:pt x="4486" y="594"/>
                  </a:cubicBezTo>
                  <a:cubicBezTo>
                    <a:pt x="4485" y="597"/>
                    <a:pt x="4484" y="598"/>
                    <a:pt x="4483" y="599"/>
                  </a:cubicBezTo>
                  <a:cubicBezTo>
                    <a:pt x="4478" y="609"/>
                    <a:pt x="4475" y="620"/>
                    <a:pt x="4475" y="631"/>
                  </a:cubicBezTo>
                  <a:cubicBezTo>
                    <a:pt x="4475" y="643"/>
                    <a:pt x="4478" y="653"/>
                    <a:pt x="4483" y="664"/>
                  </a:cubicBezTo>
                  <a:cubicBezTo>
                    <a:pt x="4483" y="664"/>
                    <a:pt x="4482" y="665"/>
                    <a:pt x="4481" y="665"/>
                  </a:cubicBezTo>
                  <a:cubicBezTo>
                    <a:pt x="4201" y="892"/>
                    <a:pt x="4201" y="892"/>
                    <a:pt x="4201" y="892"/>
                  </a:cubicBezTo>
                  <a:cubicBezTo>
                    <a:pt x="4200" y="893"/>
                    <a:pt x="4199" y="894"/>
                    <a:pt x="4198" y="895"/>
                  </a:cubicBezTo>
                  <a:cubicBezTo>
                    <a:pt x="4197" y="894"/>
                    <a:pt x="4196" y="893"/>
                    <a:pt x="4195" y="892"/>
                  </a:cubicBezTo>
                  <a:cubicBezTo>
                    <a:pt x="3915" y="665"/>
                    <a:pt x="3915" y="665"/>
                    <a:pt x="3915" y="665"/>
                  </a:cubicBezTo>
                  <a:cubicBezTo>
                    <a:pt x="3914" y="665"/>
                    <a:pt x="3913" y="664"/>
                    <a:pt x="3913" y="664"/>
                  </a:cubicBezTo>
                  <a:cubicBezTo>
                    <a:pt x="3912" y="665"/>
                    <a:pt x="3911" y="666"/>
                    <a:pt x="3910" y="668"/>
                  </a:cubicBezTo>
                  <a:cubicBezTo>
                    <a:pt x="3909" y="669"/>
                    <a:pt x="3908" y="670"/>
                    <a:pt x="3907" y="672"/>
                  </a:cubicBezTo>
                  <a:cubicBezTo>
                    <a:pt x="3906" y="673"/>
                    <a:pt x="3905" y="674"/>
                    <a:pt x="3904" y="676"/>
                  </a:cubicBezTo>
                  <a:cubicBezTo>
                    <a:pt x="3905" y="676"/>
                    <a:pt x="3905" y="677"/>
                    <a:pt x="3906" y="677"/>
                  </a:cubicBezTo>
                  <a:cubicBezTo>
                    <a:pt x="3906" y="677"/>
                    <a:pt x="3906" y="677"/>
                    <a:pt x="4185" y="904"/>
                  </a:cubicBezTo>
                  <a:cubicBezTo>
                    <a:pt x="4186" y="904"/>
                    <a:pt x="4186" y="905"/>
                    <a:pt x="4187" y="905"/>
                  </a:cubicBezTo>
                  <a:cubicBezTo>
                    <a:pt x="4187" y="905"/>
                    <a:pt x="4187" y="905"/>
                    <a:pt x="4187" y="906"/>
                  </a:cubicBezTo>
                  <a:cubicBezTo>
                    <a:pt x="4187" y="906"/>
                    <a:pt x="4187" y="906"/>
                    <a:pt x="4188" y="906"/>
                  </a:cubicBezTo>
                  <a:cubicBezTo>
                    <a:pt x="4187" y="908"/>
                    <a:pt x="4186" y="909"/>
                    <a:pt x="4185" y="910"/>
                  </a:cubicBezTo>
                  <a:cubicBezTo>
                    <a:pt x="4184" y="912"/>
                    <a:pt x="4183" y="913"/>
                    <a:pt x="4182" y="914"/>
                  </a:cubicBezTo>
                  <a:cubicBezTo>
                    <a:pt x="4177" y="925"/>
                    <a:pt x="4174" y="935"/>
                    <a:pt x="4174" y="947"/>
                  </a:cubicBezTo>
                  <a:cubicBezTo>
                    <a:pt x="4174" y="959"/>
                    <a:pt x="4177" y="969"/>
                    <a:pt x="4182" y="980"/>
                  </a:cubicBezTo>
                  <a:cubicBezTo>
                    <a:pt x="4182" y="980"/>
                    <a:pt x="4181" y="981"/>
                    <a:pt x="4180" y="981"/>
                  </a:cubicBezTo>
                  <a:cubicBezTo>
                    <a:pt x="3900" y="1208"/>
                    <a:pt x="3900" y="1208"/>
                    <a:pt x="3900" y="1208"/>
                  </a:cubicBezTo>
                  <a:cubicBezTo>
                    <a:pt x="3899" y="1209"/>
                    <a:pt x="3898" y="1210"/>
                    <a:pt x="3897" y="1211"/>
                  </a:cubicBezTo>
                  <a:cubicBezTo>
                    <a:pt x="3897" y="1210"/>
                    <a:pt x="3897" y="1210"/>
                    <a:pt x="3897" y="1210"/>
                  </a:cubicBezTo>
                  <a:cubicBezTo>
                    <a:pt x="3896" y="1209"/>
                    <a:pt x="3895" y="1208"/>
                    <a:pt x="3894" y="1207"/>
                  </a:cubicBezTo>
                  <a:cubicBezTo>
                    <a:pt x="3615" y="979"/>
                    <a:pt x="3615" y="979"/>
                    <a:pt x="3615" y="979"/>
                  </a:cubicBezTo>
                  <a:cubicBezTo>
                    <a:pt x="3614" y="979"/>
                    <a:pt x="3613" y="978"/>
                    <a:pt x="3613" y="978"/>
                  </a:cubicBezTo>
                  <a:cubicBezTo>
                    <a:pt x="3613" y="978"/>
                    <a:pt x="3613" y="979"/>
                    <a:pt x="3613" y="979"/>
                  </a:cubicBezTo>
                  <a:cubicBezTo>
                    <a:pt x="3612" y="980"/>
                    <a:pt x="3611" y="981"/>
                    <a:pt x="3610" y="983"/>
                  </a:cubicBezTo>
                  <a:cubicBezTo>
                    <a:pt x="3609" y="984"/>
                    <a:pt x="3608" y="985"/>
                    <a:pt x="3607" y="987"/>
                  </a:cubicBezTo>
                  <a:cubicBezTo>
                    <a:pt x="3606" y="988"/>
                    <a:pt x="3605" y="989"/>
                    <a:pt x="3604" y="991"/>
                  </a:cubicBezTo>
                  <a:cubicBezTo>
                    <a:pt x="3605" y="991"/>
                    <a:pt x="3605" y="992"/>
                    <a:pt x="3606" y="992"/>
                  </a:cubicBezTo>
                  <a:cubicBezTo>
                    <a:pt x="3885" y="1219"/>
                    <a:pt x="3885" y="1219"/>
                    <a:pt x="3885" y="1219"/>
                  </a:cubicBezTo>
                  <a:cubicBezTo>
                    <a:pt x="3886" y="1219"/>
                    <a:pt x="3886" y="1220"/>
                    <a:pt x="3887" y="1220"/>
                  </a:cubicBezTo>
                  <a:cubicBezTo>
                    <a:pt x="3887" y="1220"/>
                    <a:pt x="3887" y="1220"/>
                    <a:pt x="3887" y="1220"/>
                  </a:cubicBezTo>
                  <a:cubicBezTo>
                    <a:pt x="3887" y="1220"/>
                    <a:pt x="3887" y="1221"/>
                    <a:pt x="3887" y="1221"/>
                  </a:cubicBezTo>
                  <a:cubicBezTo>
                    <a:pt x="3886" y="1223"/>
                    <a:pt x="3885" y="1224"/>
                    <a:pt x="3884" y="1225"/>
                  </a:cubicBezTo>
                  <a:cubicBezTo>
                    <a:pt x="3883" y="1227"/>
                    <a:pt x="3882" y="1228"/>
                    <a:pt x="3881" y="1229"/>
                  </a:cubicBezTo>
                  <a:cubicBezTo>
                    <a:pt x="3881" y="1229"/>
                    <a:pt x="3881" y="1229"/>
                    <a:pt x="3881" y="1229"/>
                  </a:cubicBezTo>
                  <a:cubicBezTo>
                    <a:pt x="3876" y="1239"/>
                    <a:pt x="3873" y="1250"/>
                    <a:pt x="3873" y="1261"/>
                  </a:cubicBezTo>
                  <a:cubicBezTo>
                    <a:pt x="3873" y="1273"/>
                    <a:pt x="3876" y="1283"/>
                    <a:pt x="3881" y="1294"/>
                  </a:cubicBezTo>
                  <a:cubicBezTo>
                    <a:pt x="3881" y="1294"/>
                    <a:pt x="3880" y="1295"/>
                    <a:pt x="3879" y="1295"/>
                  </a:cubicBezTo>
                  <a:cubicBezTo>
                    <a:pt x="3600" y="1522"/>
                    <a:pt x="3600" y="1522"/>
                    <a:pt x="3600" y="1522"/>
                  </a:cubicBezTo>
                  <a:cubicBezTo>
                    <a:pt x="3599" y="1523"/>
                    <a:pt x="3598" y="1524"/>
                    <a:pt x="3597" y="1525"/>
                  </a:cubicBezTo>
                  <a:cubicBezTo>
                    <a:pt x="3596" y="1524"/>
                    <a:pt x="3595" y="1523"/>
                    <a:pt x="3594" y="1522"/>
                  </a:cubicBezTo>
                  <a:cubicBezTo>
                    <a:pt x="3315" y="1295"/>
                    <a:pt x="3315" y="1295"/>
                    <a:pt x="3315" y="1295"/>
                  </a:cubicBezTo>
                  <a:cubicBezTo>
                    <a:pt x="3314" y="1295"/>
                    <a:pt x="3313" y="1294"/>
                    <a:pt x="3313" y="1294"/>
                  </a:cubicBezTo>
                  <a:cubicBezTo>
                    <a:pt x="3313" y="1294"/>
                    <a:pt x="3313" y="1294"/>
                    <a:pt x="3313" y="1294"/>
                  </a:cubicBezTo>
                  <a:cubicBezTo>
                    <a:pt x="3313" y="1294"/>
                    <a:pt x="3313" y="1294"/>
                    <a:pt x="3313" y="1294"/>
                  </a:cubicBezTo>
                  <a:cubicBezTo>
                    <a:pt x="3312" y="1295"/>
                    <a:pt x="3311" y="1296"/>
                    <a:pt x="3310" y="1298"/>
                  </a:cubicBezTo>
                  <a:cubicBezTo>
                    <a:pt x="3309" y="1299"/>
                    <a:pt x="3308" y="1301"/>
                    <a:pt x="3307" y="1303"/>
                  </a:cubicBezTo>
                  <a:cubicBezTo>
                    <a:pt x="3306" y="1303"/>
                    <a:pt x="3306" y="1304"/>
                    <a:pt x="3305" y="1304"/>
                  </a:cubicBezTo>
                  <a:cubicBezTo>
                    <a:pt x="3305" y="1305"/>
                    <a:pt x="3304" y="1306"/>
                    <a:pt x="3304" y="1307"/>
                  </a:cubicBezTo>
                  <a:cubicBezTo>
                    <a:pt x="3305" y="1307"/>
                    <a:pt x="3305" y="1308"/>
                    <a:pt x="3306" y="1308"/>
                  </a:cubicBezTo>
                  <a:cubicBezTo>
                    <a:pt x="3585" y="1535"/>
                    <a:pt x="3585" y="1535"/>
                    <a:pt x="3585" y="1535"/>
                  </a:cubicBezTo>
                  <a:cubicBezTo>
                    <a:pt x="3586" y="1535"/>
                    <a:pt x="3586" y="1536"/>
                    <a:pt x="3587" y="1536"/>
                  </a:cubicBezTo>
                  <a:cubicBezTo>
                    <a:pt x="3587" y="1536"/>
                    <a:pt x="3587" y="1536"/>
                    <a:pt x="3587" y="1536"/>
                  </a:cubicBezTo>
                  <a:cubicBezTo>
                    <a:pt x="3587" y="1536"/>
                    <a:pt x="3587" y="1536"/>
                    <a:pt x="3587" y="1536"/>
                  </a:cubicBezTo>
                  <a:cubicBezTo>
                    <a:pt x="3586" y="1538"/>
                    <a:pt x="3585" y="1539"/>
                    <a:pt x="3584" y="1540"/>
                  </a:cubicBezTo>
                  <a:cubicBezTo>
                    <a:pt x="3583" y="1542"/>
                    <a:pt x="3582" y="1544"/>
                    <a:pt x="3581" y="1545"/>
                  </a:cubicBezTo>
                  <a:cubicBezTo>
                    <a:pt x="3576" y="1555"/>
                    <a:pt x="3573" y="1566"/>
                    <a:pt x="3573" y="1577"/>
                  </a:cubicBezTo>
                  <a:cubicBezTo>
                    <a:pt x="3573" y="1589"/>
                    <a:pt x="3576" y="1599"/>
                    <a:pt x="3581" y="1610"/>
                  </a:cubicBezTo>
                  <a:cubicBezTo>
                    <a:pt x="3581" y="1610"/>
                    <a:pt x="3580" y="1611"/>
                    <a:pt x="3579" y="1611"/>
                  </a:cubicBezTo>
                  <a:cubicBezTo>
                    <a:pt x="3300" y="1838"/>
                    <a:pt x="3300" y="1838"/>
                    <a:pt x="3300" y="1838"/>
                  </a:cubicBezTo>
                  <a:cubicBezTo>
                    <a:pt x="3299" y="1839"/>
                    <a:pt x="3298" y="1840"/>
                    <a:pt x="3297" y="1841"/>
                  </a:cubicBezTo>
                  <a:cubicBezTo>
                    <a:pt x="3296" y="1840"/>
                    <a:pt x="3295" y="1839"/>
                    <a:pt x="3294" y="1838"/>
                  </a:cubicBezTo>
                  <a:cubicBezTo>
                    <a:pt x="3015" y="1611"/>
                    <a:pt x="3015" y="1611"/>
                    <a:pt x="3015" y="1611"/>
                  </a:cubicBezTo>
                  <a:cubicBezTo>
                    <a:pt x="3014" y="1611"/>
                    <a:pt x="3013" y="1610"/>
                    <a:pt x="3013" y="1610"/>
                  </a:cubicBezTo>
                  <a:cubicBezTo>
                    <a:pt x="3012" y="1611"/>
                    <a:pt x="3011" y="1612"/>
                    <a:pt x="3010" y="1614"/>
                  </a:cubicBezTo>
                  <a:cubicBezTo>
                    <a:pt x="3009" y="1615"/>
                    <a:pt x="3008" y="1616"/>
                    <a:pt x="3007" y="1618"/>
                  </a:cubicBezTo>
                  <a:cubicBezTo>
                    <a:pt x="3006" y="1619"/>
                    <a:pt x="3005" y="1620"/>
                    <a:pt x="3004" y="1622"/>
                  </a:cubicBezTo>
                  <a:cubicBezTo>
                    <a:pt x="3005" y="1622"/>
                    <a:pt x="3005" y="1623"/>
                    <a:pt x="3006" y="1623"/>
                  </a:cubicBezTo>
                  <a:cubicBezTo>
                    <a:pt x="3285" y="1851"/>
                    <a:pt x="3285" y="1851"/>
                    <a:pt x="3285" y="1851"/>
                  </a:cubicBezTo>
                  <a:cubicBezTo>
                    <a:pt x="3286" y="1851"/>
                    <a:pt x="3286" y="1852"/>
                    <a:pt x="3287" y="1852"/>
                  </a:cubicBezTo>
                  <a:cubicBezTo>
                    <a:pt x="3286" y="1854"/>
                    <a:pt x="3285" y="1855"/>
                    <a:pt x="3284" y="1856"/>
                  </a:cubicBezTo>
                  <a:cubicBezTo>
                    <a:pt x="3283" y="1858"/>
                    <a:pt x="3282" y="1859"/>
                    <a:pt x="3281" y="1860"/>
                  </a:cubicBezTo>
                  <a:cubicBezTo>
                    <a:pt x="3276" y="1871"/>
                    <a:pt x="3273" y="1881"/>
                    <a:pt x="3273" y="1893"/>
                  </a:cubicBezTo>
                  <a:cubicBezTo>
                    <a:pt x="3273" y="1904"/>
                    <a:pt x="3276" y="1915"/>
                    <a:pt x="3281" y="1925"/>
                  </a:cubicBezTo>
                  <a:cubicBezTo>
                    <a:pt x="3281" y="1925"/>
                    <a:pt x="3280" y="1926"/>
                    <a:pt x="3279" y="1926"/>
                  </a:cubicBezTo>
                  <a:cubicBezTo>
                    <a:pt x="3000" y="2154"/>
                    <a:pt x="3000" y="2154"/>
                    <a:pt x="3000" y="2154"/>
                  </a:cubicBezTo>
                  <a:cubicBezTo>
                    <a:pt x="2999" y="2155"/>
                    <a:pt x="2998" y="2156"/>
                    <a:pt x="2997" y="2157"/>
                  </a:cubicBezTo>
                  <a:cubicBezTo>
                    <a:pt x="2996" y="2156"/>
                    <a:pt x="2995" y="2155"/>
                    <a:pt x="2994" y="2154"/>
                  </a:cubicBezTo>
                  <a:cubicBezTo>
                    <a:pt x="2715" y="1926"/>
                    <a:pt x="2715" y="1926"/>
                    <a:pt x="2715" y="1926"/>
                  </a:cubicBezTo>
                  <a:cubicBezTo>
                    <a:pt x="2714" y="1926"/>
                    <a:pt x="2713" y="1925"/>
                    <a:pt x="2713" y="1925"/>
                  </a:cubicBezTo>
                  <a:cubicBezTo>
                    <a:pt x="2712" y="1926"/>
                    <a:pt x="2711" y="1927"/>
                    <a:pt x="2710" y="1930"/>
                  </a:cubicBezTo>
                  <a:cubicBezTo>
                    <a:pt x="2709" y="1931"/>
                    <a:pt x="2708" y="1932"/>
                    <a:pt x="2707" y="1934"/>
                  </a:cubicBezTo>
                  <a:cubicBezTo>
                    <a:pt x="2706" y="1935"/>
                    <a:pt x="2705" y="1936"/>
                    <a:pt x="2704" y="1938"/>
                  </a:cubicBezTo>
                  <a:cubicBezTo>
                    <a:pt x="2705" y="1938"/>
                    <a:pt x="2705" y="1939"/>
                    <a:pt x="2706" y="1939"/>
                  </a:cubicBezTo>
                  <a:cubicBezTo>
                    <a:pt x="2985" y="2166"/>
                    <a:pt x="2985" y="2166"/>
                    <a:pt x="2985" y="2166"/>
                  </a:cubicBezTo>
                  <a:cubicBezTo>
                    <a:pt x="2986" y="2166"/>
                    <a:pt x="2986" y="2167"/>
                    <a:pt x="2987" y="2167"/>
                  </a:cubicBezTo>
                  <a:cubicBezTo>
                    <a:pt x="2986" y="2169"/>
                    <a:pt x="2985" y="2170"/>
                    <a:pt x="2984" y="2172"/>
                  </a:cubicBezTo>
                  <a:cubicBezTo>
                    <a:pt x="2983" y="2174"/>
                    <a:pt x="2982" y="2175"/>
                    <a:pt x="2981" y="2176"/>
                  </a:cubicBezTo>
                  <a:cubicBezTo>
                    <a:pt x="2976" y="2186"/>
                    <a:pt x="2973" y="2197"/>
                    <a:pt x="2973" y="2208"/>
                  </a:cubicBezTo>
                  <a:cubicBezTo>
                    <a:pt x="2973" y="2220"/>
                    <a:pt x="2976" y="2230"/>
                    <a:pt x="2981" y="2241"/>
                  </a:cubicBezTo>
                  <a:cubicBezTo>
                    <a:pt x="2981" y="2241"/>
                    <a:pt x="2980" y="2242"/>
                    <a:pt x="2979" y="2242"/>
                  </a:cubicBezTo>
                  <a:cubicBezTo>
                    <a:pt x="2700" y="2469"/>
                    <a:pt x="2700" y="2469"/>
                    <a:pt x="2700" y="2469"/>
                  </a:cubicBezTo>
                  <a:cubicBezTo>
                    <a:pt x="2699" y="2470"/>
                    <a:pt x="2698" y="2471"/>
                    <a:pt x="2697" y="2472"/>
                  </a:cubicBezTo>
                  <a:cubicBezTo>
                    <a:pt x="2696" y="2471"/>
                    <a:pt x="2695" y="2470"/>
                    <a:pt x="2694" y="2469"/>
                  </a:cubicBezTo>
                  <a:cubicBezTo>
                    <a:pt x="2415" y="2242"/>
                    <a:pt x="2415" y="2242"/>
                    <a:pt x="2415" y="2242"/>
                  </a:cubicBezTo>
                  <a:cubicBezTo>
                    <a:pt x="2414" y="2242"/>
                    <a:pt x="2413" y="2241"/>
                    <a:pt x="2413" y="2241"/>
                  </a:cubicBezTo>
                  <a:cubicBezTo>
                    <a:pt x="2412" y="2242"/>
                    <a:pt x="2411" y="2243"/>
                    <a:pt x="2410" y="2245"/>
                  </a:cubicBezTo>
                  <a:cubicBezTo>
                    <a:pt x="2409" y="2246"/>
                    <a:pt x="2408" y="2247"/>
                    <a:pt x="2407" y="2249"/>
                  </a:cubicBezTo>
                  <a:cubicBezTo>
                    <a:pt x="2406" y="2250"/>
                    <a:pt x="2405" y="2251"/>
                    <a:pt x="2404" y="2254"/>
                  </a:cubicBezTo>
                  <a:cubicBezTo>
                    <a:pt x="2405" y="2254"/>
                    <a:pt x="2405" y="2255"/>
                    <a:pt x="2406" y="2255"/>
                  </a:cubicBezTo>
                  <a:cubicBezTo>
                    <a:pt x="2685" y="2482"/>
                    <a:pt x="2685" y="2482"/>
                    <a:pt x="2685" y="2482"/>
                  </a:cubicBezTo>
                  <a:cubicBezTo>
                    <a:pt x="2686" y="2482"/>
                    <a:pt x="2686" y="2483"/>
                    <a:pt x="2687" y="2483"/>
                  </a:cubicBezTo>
                  <a:cubicBezTo>
                    <a:pt x="2686" y="2485"/>
                    <a:pt x="2685" y="2486"/>
                    <a:pt x="2684" y="2487"/>
                  </a:cubicBezTo>
                  <a:cubicBezTo>
                    <a:pt x="2683" y="2489"/>
                    <a:pt x="2682" y="2490"/>
                    <a:pt x="2681" y="2491"/>
                  </a:cubicBezTo>
                  <a:cubicBezTo>
                    <a:pt x="2676" y="2502"/>
                    <a:pt x="2673" y="2512"/>
                    <a:pt x="2673" y="2524"/>
                  </a:cubicBezTo>
                  <a:cubicBezTo>
                    <a:pt x="2673" y="2524"/>
                    <a:pt x="2673" y="2524"/>
                    <a:pt x="2673" y="2524"/>
                  </a:cubicBezTo>
                  <a:cubicBezTo>
                    <a:pt x="2673" y="2536"/>
                    <a:pt x="2676" y="2546"/>
                    <a:pt x="2681" y="2557"/>
                  </a:cubicBezTo>
                  <a:cubicBezTo>
                    <a:pt x="2681" y="2557"/>
                    <a:pt x="2680" y="2558"/>
                    <a:pt x="2679" y="2558"/>
                  </a:cubicBezTo>
                  <a:cubicBezTo>
                    <a:pt x="2399" y="2785"/>
                    <a:pt x="2399" y="2785"/>
                    <a:pt x="2399" y="2785"/>
                  </a:cubicBezTo>
                  <a:cubicBezTo>
                    <a:pt x="2398" y="2786"/>
                    <a:pt x="2397" y="2787"/>
                    <a:pt x="2396" y="2788"/>
                  </a:cubicBezTo>
                  <a:cubicBezTo>
                    <a:pt x="2395" y="2787"/>
                    <a:pt x="2394" y="2786"/>
                    <a:pt x="2393" y="2785"/>
                  </a:cubicBezTo>
                  <a:cubicBezTo>
                    <a:pt x="2114" y="2558"/>
                    <a:pt x="2114" y="2558"/>
                    <a:pt x="2114" y="2558"/>
                  </a:cubicBezTo>
                  <a:cubicBezTo>
                    <a:pt x="2113" y="2558"/>
                    <a:pt x="2112" y="2557"/>
                    <a:pt x="2112" y="2557"/>
                  </a:cubicBezTo>
                  <a:cubicBezTo>
                    <a:pt x="2111" y="2558"/>
                    <a:pt x="2110" y="2559"/>
                    <a:pt x="2109" y="2561"/>
                  </a:cubicBezTo>
                  <a:cubicBezTo>
                    <a:pt x="2108" y="2562"/>
                    <a:pt x="2107" y="2563"/>
                    <a:pt x="2106" y="2565"/>
                  </a:cubicBezTo>
                  <a:cubicBezTo>
                    <a:pt x="2105" y="2566"/>
                    <a:pt x="2104" y="2567"/>
                    <a:pt x="2103" y="2569"/>
                  </a:cubicBezTo>
                  <a:cubicBezTo>
                    <a:pt x="2104" y="2569"/>
                    <a:pt x="2104" y="2570"/>
                    <a:pt x="2105" y="2570"/>
                  </a:cubicBezTo>
                  <a:cubicBezTo>
                    <a:pt x="2384" y="2798"/>
                    <a:pt x="2384" y="2798"/>
                    <a:pt x="2384" y="2798"/>
                  </a:cubicBezTo>
                  <a:cubicBezTo>
                    <a:pt x="2385" y="2798"/>
                    <a:pt x="2385" y="2799"/>
                    <a:pt x="2386" y="2799"/>
                  </a:cubicBezTo>
                  <a:cubicBezTo>
                    <a:pt x="2385" y="2801"/>
                    <a:pt x="2384" y="2802"/>
                    <a:pt x="2383" y="2803"/>
                  </a:cubicBezTo>
                  <a:cubicBezTo>
                    <a:pt x="2382" y="2805"/>
                    <a:pt x="2381" y="2806"/>
                    <a:pt x="2380" y="2807"/>
                  </a:cubicBezTo>
                  <a:cubicBezTo>
                    <a:pt x="2375" y="2818"/>
                    <a:pt x="2372" y="2828"/>
                    <a:pt x="2372" y="2840"/>
                  </a:cubicBezTo>
                  <a:cubicBezTo>
                    <a:pt x="2372" y="2851"/>
                    <a:pt x="2375" y="2862"/>
                    <a:pt x="2380" y="2872"/>
                  </a:cubicBezTo>
                  <a:cubicBezTo>
                    <a:pt x="2380" y="2872"/>
                    <a:pt x="2379" y="2873"/>
                    <a:pt x="2378" y="2873"/>
                  </a:cubicBezTo>
                  <a:cubicBezTo>
                    <a:pt x="2099" y="3101"/>
                    <a:pt x="2099" y="3101"/>
                    <a:pt x="2099" y="3101"/>
                  </a:cubicBezTo>
                  <a:cubicBezTo>
                    <a:pt x="2098" y="3102"/>
                    <a:pt x="2097" y="3103"/>
                    <a:pt x="2096" y="3104"/>
                  </a:cubicBezTo>
                  <a:cubicBezTo>
                    <a:pt x="2095" y="3103"/>
                    <a:pt x="2094" y="3102"/>
                    <a:pt x="2093" y="3101"/>
                  </a:cubicBezTo>
                  <a:cubicBezTo>
                    <a:pt x="1814" y="2873"/>
                    <a:pt x="1814" y="2873"/>
                    <a:pt x="1814" y="2873"/>
                  </a:cubicBezTo>
                  <a:cubicBezTo>
                    <a:pt x="1813" y="2873"/>
                    <a:pt x="1812" y="2872"/>
                    <a:pt x="1812" y="2872"/>
                  </a:cubicBezTo>
                  <a:cubicBezTo>
                    <a:pt x="1811" y="2873"/>
                    <a:pt x="1810" y="2874"/>
                    <a:pt x="1809" y="2877"/>
                  </a:cubicBezTo>
                  <a:cubicBezTo>
                    <a:pt x="1808" y="2878"/>
                    <a:pt x="1807" y="2879"/>
                    <a:pt x="1806" y="2881"/>
                  </a:cubicBezTo>
                  <a:cubicBezTo>
                    <a:pt x="1805" y="2882"/>
                    <a:pt x="1804" y="2883"/>
                    <a:pt x="1803" y="2885"/>
                  </a:cubicBezTo>
                  <a:cubicBezTo>
                    <a:pt x="1803" y="2885"/>
                    <a:pt x="1803" y="2886"/>
                    <a:pt x="1804" y="2886"/>
                  </a:cubicBezTo>
                  <a:cubicBezTo>
                    <a:pt x="1804" y="2886"/>
                    <a:pt x="1804" y="2886"/>
                    <a:pt x="1804" y="2886"/>
                  </a:cubicBezTo>
                  <a:cubicBezTo>
                    <a:pt x="1804" y="2886"/>
                    <a:pt x="1805" y="2886"/>
                    <a:pt x="1805" y="2886"/>
                  </a:cubicBezTo>
                  <a:cubicBezTo>
                    <a:pt x="2065" y="3098"/>
                    <a:pt x="2083" y="3112"/>
                    <a:pt x="2084" y="3113"/>
                  </a:cubicBezTo>
                  <a:cubicBezTo>
                    <a:pt x="2084" y="3113"/>
                    <a:pt x="2084" y="3114"/>
                    <a:pt x="2085" y="3114"/>
                  </a:cubicBezTo>
                  <a:cubicBezTo>
                    <a:pt x="2085" y="3114"/>
                    <a:pt x="2085" y="3114"/>
                    <a:pt x="2085" y="3114"/>
                  </a:cubicBezTo>
                  <a:cubicBezTo>
                    <a:pt x="2085" y="3114"/>
                    <a:pt x="2085" y="3114"/>
                    <a:pt x="2086" y="3114"/>
                  </a:cubicBezTo>
                  <a:cubicBezTo>
                    <a:pt x="2085" y="3116"/>
                    <a:pt x="2084" y="3117"/>
                    <a:pt x="2083" y="3119"/>
                  </a:cubicBezTo>
                  <a:cubicBezTo>
                    <a:pt x="2082" y="3121"/>
                    <a:pt x="2081" y="3122"/>
                    <a:pt x="2080" y="3123"/>
                  </a:cubicBezTo>
                  <a:cubicBezTo>
                    <a:pt x="2075" y="3133"/>
                    <a:pt x="2072" y="3144"/>
                    <a:pt x="2072" y="3155"/>
                  </a:cubicBezTo>
                  <a:cubicBezTo>
                    <a:pt x="2072" y="3167"/>
                    <a:pt x="2075" y="3177"/>
                    <a:pt x="2080" y="3188"/>
                  </a:cubicBezTo>
                  <a:cubicBezTo>
                    <a:pt x="2080" y="3188"/>
                    <a:pt x="2079" y="3189"/>
                    <a:pt x="2078" y="3189"/>
                  </a:cubicBezTo>
                  <a:cubicBezTo>
                    <a:pt x="1799" y="3416"/>
                    <a:pt x="1799" y="3416"/>
                    <a:pt x="1799" y="3416"/>
                  </a:cubicBezTo>
                  <a:cubicBezTo>
                    <a:pt x="1798" y="3417"/>
                    <a:pt x="1797" y="3418"/>
                    <a:pt x="1796" y="3419"/>
                  </a:cubicBezTo>
                  <a:cubicBezTo>
                    <a:pt x="1795" y="3418"/>
                    <a:pt x="1794" y="3417"/>
                    <a:pt x="1793" y="3416"/>
                  </a:cubicBezTo>
                  <a:cubicBezTo>
                    <a:pt x="1513" y="3189"/>
                    <a:pt x="1513" y="3189"/>
                    <a:pt x="1513" y="3189"/>
                  </a:cubicBezTo>
                  <a:cubicBezTo>
                    <a:pt x="1512" y="3189"/>
                    <a:pt x="1511" y="3188"/>
                    <a:pt x="1511" y="3188"/>
                  </a:cubicBezTo>
                  <a:cubicBezTo>
                    <a:pt x="1510" y="3189"/>
                    <a:pt x="1509" y="3190"/>
                    <a:pt x="1508" y="3192"/>
                  </a:cubicBezTo>
                  <a:cubicBezTo>
                    <a:pt x="1507" y="3193"/>
                    <a:pt x="1506" y="3194"/>
                    <a:pt x="1505" y="3196"/>
                  </a:cubicBezTo>
                  <a:cubicBezTo>
                    <a:pt x="1504" y="3197"/>
                    <a:pt x="1504" y="3198"/>
                    <a:pt x="1503" y="3200"/>
                  </a:cubicBezTo>
                  <a:cubicBezTo>
                    <a:pt x="1503" y="3200"/>
                    <a:pt x="1503" y="3201"/>
                    <a:pt x="1504" y="3201"/>
                  </a:cubicBezTo>
                  <a:cubicBezTo>
                    <a:pt x="1504" y="3201"/>
                    <a:pt x="1504" y="3201"/>
                    <a:pt x="1783" y="3428"/>
                  </a:cubicBezTo>
                  <a:cubicBezTo>
                    <a:pt x="1784" y="3428"/>
                    <a:pt x="1784" y="3429"/>
                    <a:pt x="1785" y="3429"/>
                  </a:cubicBezTo>
                  <a:cubicBezTo>
                    <a:pt x="1785" y="3429"/>
                    <a:pt x="1785" y="3429"/>
                    <a:pt x="1785" y="3430"/>
                  </a:cubicBezTo>
                  <a:cubicBezTo>
                    <a:pt x="1785" y="3430"/>
                    <a:pt x="1785" y="3430"/>
                    <a:pt x="1786" y="3430"/>
                  </a:cubicBezTo>
                  <a:cubicBezTo>
                    <a:pt x="1785" y="3432"/>
                    <a:pt x="1784" y="3433"/>
                    <a:pt x="1783" y="3434"/>
                  </a:cubicBezTo>
                  <a:cubicBezTo>
                    <a:pt x="1782" y="3436"/>
                    <a:pt x="1781" y="3437"/>
                    <a:pt x="1780" y="3438"/>
                  </a:cubicBezTo>
                  <a:cubicBezTo>
                    <a:pt x="1775" y="3449"/>
                    <a:pt x="1772" y="3459"/>
                    <a:pt x="1772" y="3471"/>
                  </a:cubicBezTo>
                  <a:cubicBezTo>
                    <a:pt x="1772" y="3483"/>
                    <a:pt x="1775" y="3493"/>
                    <a:pt x="1780" y="3504"/>
                  </a:cubicBezTo>
                  <a:cubicBezTo>
                    <a:pt x="1780" y="3504"/>
                    <a:pt x="1779" y="3505"/>
                    <a:pt x="1778" y="3505"/>
                  </a:cubicBezTo>
                  <a:cubicBezTo>
                    <a:pt x="1498" y="3732"/>
                    <a:pt x="1498" y="3732"/>
                    <a:pt x="1498" y="3732"/>
                  </a:cubicBezTo>
                  <a:cubicBezTo>
                    <a:pt x="1497" y="3733"/>
                    <a:pt x="1496" y="3734"/>
                    <a:pt x="1495" y="3735"/>
                  </a:cubicBezTo>
                  <a:cubicBezTo>
                    <a:pt x="1495" y="3734"/>
                    <a:pt x="1495" y="3734"/>
                    <a:pt x="1495" y="3734"/>
                  </a:cubicBezTo>
                  <a:cubicBezTo>
                    <a:pt x="1494" y="3733"/>
                    <a:pt x="1493" y="3732"/>
                    <a:pt x="1492" y="3731"/>
                  </a:cubicBezTo>
                  <a:cubicBezTo>
                    <a:pt x="1213" y="3503"/>
                    <a:pt x="1213" y="3503"/>
                    <a:pt x="1213" y="3503"/>
                  </a:cubicBezTo>
                  <a:cubicBezTo>
                    <a:pt x="1212" y="3503"/>
                    <a:pt x="1211" y="3503"/>
                    <a:pt x="1211" y="3502"/>
                  </a:cubicBezTo>
                  <a:cubicBezTo>
                    <a:pt x="1211" y="3503"/>
                    <a:pt x="1211" y="3503"/>
                    <a:pt x="1211" y="3503"/>
                  </a:cubicBezTo>
                  <a:cubicBezTo>
                    <a:pt x="1210" y="3504"/>
                    <a:pt x="1209" y="3505"/>
                    <a:pt x="1208" y="3507"/>
                  </a:cubicBezTo>
                  <a:cubicBezTo>
                    <a:pt x="1207" y="3508"/>
                    <a:pt x="1206" y="3509"/>
                    <a:pt x="1205" y="3511"/>
                  </a:cubicBezTo>
                  <a:cubicBezTo>
                    <a:pt x="1204" y="3512"/>
                    <a:pt x="1203" y="3513"/>
                    <a:pt x="1202" y="3515"/>
                  </a:cubicBezTo>
                  <a:cubicBezTo>
                    <a:pt x="1203" y="3515"/>
                    <a:pt x="1203" y="3516"/>
                    <a:pt x="1204" y="3516"/>
                  </a:cubicBezTo>
                  <a:cubicBezTo>
                    <a:pt x="1483" y="3743"/>
                    <a:pt x="1483" y="3743"/>
                    <a:pt x="1483" y="3743"/>
                  </a:cubicBezTo>
                  <a:cubicBezTo>
                    <a:pt x="1484" y="3743"/>
                    <a:pt x="1484" y="3744"/>
                    <a:pt x="1485" y="3744"/>
                  </a:cubicBezTo>
                  <a:cubicBezTo>
                    <a:pt x="1485" y="3744"/>
                    <a:pt x="1485" y="3745"/>
                    <a:pt x="1485" y="3745"/>
                  </a:cubicBezTo>
                  <a:cubicBezTo>
                    <a:pt x="1485" y="3745"/>
                    <a:pt x="1485" y="3745"/>
                    <a:pt x="1485" y="3745"/>
                  </a:cubicBezTo>
                  <a:cubicBezTo>
                    <a:pt x="1484" y="3747"/>
                    <a:pt x="1483" y="3748"/>
                    <a:pt x="1482" y="3749"/>
                  </a:cubicBezTo>
                  <a:cubicBezTo>
                    <a:pt x="1481" y="3751"/>
                    <a:pt x="1480" y="3752"/>
                    <a:pt x="1479" y="3753"/>
                  </a:cubicBezTo>
                  <a:cubicBezTo>
                    <a:pt x="1479" y="3753"/>
                    <a:pt x="1479" y="3753"/>
                    <a:pt x="1479" y="3753"/>
                  </a:cubicBezTo>
                  <a:cubicBezTo>
                    <a:pt x="1474" y="3763"/>
                    <a:pt x="1471" y="3774"/>
                    <a:pt x="1471" y="3785"/>
                  </a:cubicBezTo>
                  <a:cubicBezTo>
                    <a:pt x="1471" y="3797"/>
                    <a:pt x="1474" y="3808"/>
                    <a:pt x="1479" y="3818"/>
                  </a:cubicBezTo>
                  <a:cubicBezTo>
                    <a:pt x="1479" y="3818"/>
                    <a:pt x="1478" y="3819"/>
                    <a:pt x="1477" y="3819"/>
                  </a:cubicBezTo>
                  <a:cubicBezTo>
                    <a:pt x="1198" y="4046"/>
                    <a:pt x="1198" y="4046"/>
                    <a:pt x="1198" y="4046"/>
                  </a:cubicBezTo>
                  <a:cubicBezTo>
                    <a:pt x="1197" y="4047"/>
                    <a:pt x="1196" y="4048"/>
                    <a:pt x="1195" y="4050"/>
                  </a:cubicBezTo>
                  <a:cubicBezTo>
                    <a:pt x="1194" y="4048"/>
                    <a:pt x="1193" y="4047"/>
                    <a:pt x="1192" y="4046"/>
                  </a:cubicBezTo>
                  <a:cubicBezTo>
                    <a:pt x="912" y="3819"/>
                    <a:pt x="912" y="3819"/>
                    <a:pt x="912" y="3819"/>
                  </a:cubicBezTo>
                  <a:cubicBezTo>
                    <a:pt x="912" y="3819"/>
                    <a:pt x="911" y="3818"/>
                    <a:pt x="911" y="3818"/>
                  </a:cubicBezTo>
                  <a:cubicBezTo>
                    <a:pt x="911" y="3818"/>
                    <a:pt x="911" y="3818"/>
                    <a:pt x="910" y="3818"/>
                  </a:cubicBezTo>
                  <a:cubicBezTo>
                    <a:pt x="909" y="3819"/>
                    <a:pt x="908" y="3820"/>
                    <a:pt x="907" y="3822"/>
                  </a:cubicBezTo>
                  <a:cubicBezTo>
                    <a:pt x="906" y="3824"/>
                    <a:pt x="905" y="3825"/>
                    <a:pt x="904" y="3827"/>
                  </a:cubicBezTo>
                  <a:cubicBezTo>
                    <a:pt x="904" y="3828"/>
                    <a:pt x="903" y="3829"/>
                    <a:pt x="902" y="3831"/>
                  </a:cubicBezTo>
                  <a:cubicBezTo>
                    <a:pt x="902" y="3831"/>
                    <a:pt x="902" y="3832"/>
                    <a:pt x="903" y="3832"/>
                  </a:cubicBezTo>
                  <a:cubicBezTo>
                    <a:pt x="1183" y="4059"/>
                    <a:pt x="1183" y="4059"/>
                    <a:pt x="1183" y="4059"/>
                  </a:cubicBezTo>
                  <a:cubicBezTo>
                    <a:pt x="1184" y="4059"/>
                    <a:pt x="1184" y="4060"/>
                    <a:pt x="1185" y="4060"/>
                  </a:cubicBezTo>
                  <a:cubicBezTo>
                    <a:pt x="1185" y="4060"/>
                    <a:pt x="1185" y="4060"/>
                    <a:pt x="1185" y="4060"/>
                  </a:cubicBezTo>
                  <a:cubicBezTo>
                    <a:pt x="1185" y="4060"/>
                    <a:pt x="1185" y="4060"/>
                    <a:pt x="1185" y="4060"/>
                  </a:cubicBezTo>
                  <a:cubicBezTo>
                    <a:pt x="1184" y="4062"/>
                    <a:pt x="1183" y="4063"/>
                    <a:pt x="1182" y="4064"/>
                  </a:cubicBezTo>
                  <a:cubicBezTo>
                    <a:pt x="1181" y="4067"/>
                    <a:pt x="1180" y="4068"/>
                    <a:pt x="1179" y="4069"/>
                  </a:cubicBezTo>
                  <a:cubicBezTo>
                    <a:pt x="1179" y="4069"/>
                    <a:pt x="1179" y="4069"/>
                    <a:pt x="1179" y="4069"/>
                  </a:cubicBezTo>
                  <a:cubicBezTo>
                    <a:pt x="1174" y="4079"/>
                    <a:pt x="1171" y="4090"/>
                    <a:pt x="1171" y="4101"/>
                  </a:cubicBezTo>
                  <a:cubicBezTo>
                    <a:pt x="1171" y="4113"/>
                    <a:pt x="1174" y="4123"/>
                    <a:pt x="1179" y="4134"/>
                  </a:cubicBezTo>
                  <a:cubicBezTo>
                    <a:pt x="1179" y="4134"/>
                    <a:pt x="1178" y="4135"/>
                    <a:pt x="1177" y="4135"/>
                  </a:cubicBezTo>
                  <a:cubicBezTo>
                    <a:pt x="897" y="4362"/>
                    <a:pt x="897" y="4362"/>
                    <a:pt x="897" y="4362"/>
                  </a:cubicBezTo>
                  <a:cubicBezTo>
                    <a:pt x="896" y="4363"/>
                    <a:pt x="895" y="4364"/>
                    <a:pt x="894" y="4365"/>
                  </a:cubicBezTo>
                  <a:cubicBezTo>
                    <a:pt x="893" y="4364"/>
                    <a:pt x="892" y="4363"/>
                    <a:pt x="891" y="4362"/>
                  </a:cubicBezTo>
                  <a:cubicBezTo>
                    <a:pt x="612" y="4135"/>
                    <a:pt x="612" y="4135"/>
                    <a:pt x="612" y="4135"/>
                  </a:cubicBezTo>
                  <a:cubicBezTo>
                    <a:pt x="611" y="4135"/>
                    <a:pt x="610" y="4134"/>
                    <a:pt x="610" y="4134"/>
                  </a:cubicBezTo>
                  <a:cubicBezTo>
                    <a:pt x="610" y="4134"/>
                    <a:pt x="610" y="4134"/>
                    <a:pt x="610" y="4134"/>
                  </a:cubicBezTo>
                  <a:cubicBezTo>
                    <a:pt x="609" y="4135"/>
                    <a:pt x="608" y="4136"/>
                    <a:pt x="607" y="4138"/>
                  </a:cubicBezTo>
                  <a:cubicBezTo>
                    <a:pt x="606" y="4139"/>
                    <a:pt x="605" y="4140"/>
                    <a:pt x="604" y="4142"/>
                  </a:cubicBezTo>
                  <a:cubicBezTo>
                    <a:pt x="603" y="4143"/>
                    <a:pt x="602" y="4144"/>
                    <a:pt x="601" y="4146"/>
                  </a:cubicBezTo>
                  <a:cubicBezTo>
                    <a:pt x="602" y="4147"/>
                    <a:pt x="602" y="4147"/>
                    <a:pt x="603" y="4147"/>
                  </a:cubicBezTo>
                  <a:cubicBezTo>
                    <a:pt x="882" y="4375"/>
                    <a:pt x="882" y="4375"/>
                    <a:pt x="882" y="4375"/>
                  </a:cubicBezTo>
                  <a:cubicBezTo>
                    <a:pt x="883" y="4375"/>
                    <a:pt x="883" y="4376"/>
                    <a:pt x="884" y="4376"/>
                  </a:cubicBezTo>
                  <a:cubicBezTo>
                    <a:pt x="884" y="4376"/>
                    <a:pt x="884" y="4376"/>
                    <a:pt x="884" y="4376"/>
                  </a:cubicBezTo>
                  <a:cubicBezTo>
                    <a:pt x="884" y="4376"/>
                    <a:pt x="884" y="4376"/>
                    <a:pt x="884" y="4376"/>
                  </a:cubicBezTo>
                  <a:cubicBezTo>
                    <a:pt x="883" y="4378"/>
                    <a:pt x="882" y="4379"/>
                    <a:pt x="881" y="4380"/>
                  </a:cubicBezTo>
                  <a:cubicBezTo>
                    <a:pt x="880" y="4382"/>
                    <a:pt x="879" y="4383"/>
                    <a:pt x="878" y="4384"/>
                  </a:cubicBezTo>
                  <a:cubicBezTo>
                    <a:pt x="878" y="4384"/>
                    <a:pt x="878" y="4384"/>
                    <a:pt x="878" y="4384"/>
                  </a:cubicBezTo>
                  <a:cubicBezTo>
                    <a:pt x="873" y="4395"/>
                    <a:pt x="870" y="4405"/>
                    <a:pt x="870" y="4417"/>
                  </a:cubicBezTo>
                  <a:cubicBezTo>
                    <a:pt x="870" y="4428"/>
                    <a:pt x="873" y="4439"/>
                    <a:pt x="878" y="4449"/>
                  </a:cubicBezTo>
                  <a:cubicBezTo>
                    <a:pt x="878" y="4449"/>
                    <a:pt x="877" y="4450"/>
                    <a:pt x="876" y="4450"/>
                  </a:cubicBezTo>
                  <a:cubicBezTo>
                    <a:pt x="597" y="4678"/>
                    <a:pt x="597" y="4678"/>
                    <a:pt x="597" y="4678"/>
                  </a:cubicBezTo>
                  <a:cubicBezTo>
                    <a:pt x="596" y="4679"/>
                    <a:pt x="595" y="4680"/>
                    <a:pt x="594" y="4681"/>
                  </a:cubicBezTo>
                  <a:cubicBezTo>
                    <a:pt x="593" y="4680"/>
                    <a:pt x="592" y="4679"/>
                    <a:pt x="591" y="4678"/>
                  </a:cubicBezTo>
                  <a:cubicBezTo>
                    <a:pt x="522" y="4622"/>
                    <a:pt x="470" y="4580"/>
                    <a:pt x="431" y="4548"/>
                  </a:cubicBezTo>
                  <a:cubicBezTo>
                    <a:pt x="426" y="4531"/>
                    <a:pt x="421" y="4514"/>
                    <a:pt x="417" y="4497"/>
                  </a:cubicBezTo>
                  <a:cubicBezTo>
                    <a:pt x="415" y="4500"/>
                    <a:pt x="412" y="4503"/>
                    <a:pt x="409" y="4504"/>
                  </a:cubicBezTo>
                  <a:cubicBezTo>
                    <a:pt x="429" y="4579"/>
                    <a:pt x="456" y="4653"/>
                    <a:pt x="493" y="4725"/>
                  </a:cubicBezTo>
                  <a:cubicBezTo>
                    <a:pt x="493" y="4726"/>
                    <a:pt x="494" y="4727"/>
                    <a:pt x="494" y="4728"/>
                  </a:cubicBezTo>
                  <a:cubicBezTo>
                    <a:pt x="422" y="4728"/>
                    <a:pt x="422" y="4728"/>
                    <a:pt x="422" y="4728"/>
                  </a:cubicBezTo>
                  <a:cubicBezTo>
                    <a:pt x="423" y="4732"/>
                    <a:pt x="423" y="4735"/>
                    <a:pt x="422" y="4738"/>
                  </a:cubicBezTo>
                  <a:cubicBezTo>
                    <a:pt x="502" y="4738"/>
                    <a:pt x="502" y="4738"/>
                    <a:pt x="502" y="4738"/>
                  </a:cubicBezTo>
                  <a:cubicBezTo>
                    <a:pt x="504" y="4738"/>
                    <a:pt x="506" y="4737"/>
                    <a:pt x="507" y="4735"/>
                  </a:cubicBezTo>
                  <a:cubicBezTo>
                    <a:pt x="507" y="4733"/>
                    <a:pt x="507" y="4731"/>
                    <a:pt x="506" y="4730"/>
                  </a:cubicBezTo>
                  <a:cubicBezTo>
                    <a:pt x="505" y="4729"/>
                    <a:pt x="504" y="4728"/>
                    <a:pt x="504" y="4726"/>
                  </a:cubicBezTo>
                  <a:cubicBezTo>
                    <a:pt x="503" y="4725"/>
                    <a:pt x="502" y="4723"/>
                    <a:pt x="501" y="4721"/>
                  </a:cubicBezTo>
                  <a:cubicBezTo>
                    <a:pt x="477" y="4673"/>
                    <a:pt x="457" y="4624"/>
                    <a:pt x="441" y="4575"/>
                  </a:cubicBezTo>
                  <a:cubicBezTo>
                    <a:pt x="477" y="4605"/>
                    <a:pt x="523" y="4643"/>
                    <a:pt x="582" y="4690"/>
                  </a:cubicBezTo>
                  <a:cubicBezTo>
                    <a:pt x="582" y="4690"/>
                    <a:pt x="582" y="4690"/>
                    <a:pt x="582" y="4690"/>
                  </a:cubicBezTo>
                  <a:cubicBezTo>
                    <a:pt x="583" y="4691"/>
                    <a:pt x="583" y="4691"/>
                    <a:pt x="584" y="4691"/>
                  </a:cubicBezTo>
                  <a:cubicBezTo>
                    <a:pt x="584" y="4691"/>
                    <a:pt x="584" y="4691"/>
                    <a:pt x="584" y="4691"/>
                  </a:cubicBezTo>
                  <a:cubicBezTo>
                    <a:pt x="583" y="4694"/>
                    <a:pt x="582" y="4695"/>
                    <a:pt x="581" y="4696"/>
                  </a:cubicBezTo>
                  <a:cubicBezTo>
                    <a:pt x="580" y="4698"/>
                    <a:pt x="579" y="4699"/>
                    <a:pt x="578" y="4700"/>
                  </a:cubicBezTo>
                  <a:cubicBezTo>
                    <a:pt x="578" y="4700"/>
                    <a:pt x="578" y="4700"/>
                    <a:pt x="578" y="4700"/>
                  </a:cubicBezTo>
                  <a:cubicBezTo>
                    <a:pt x="578" y="4700"/>
                    <a:pt x="578" y="4700"/>
                    <a:pt x="578" y="4700"/>
                  </a:cubicBezTo>
                  <a:cubicBezTo>
                    <a:pt x="573" y="4710"/>
                    <a:pt x="570" y="4721"/>
                    <a:pt x="570" y="4732"/>
                  </a:cubicBezTo>
                  <a:cubicBezTo>
                    <a:pt x="570" y="4744"/>
                    <a:pt x="573" y="4755"/>
                    <a:pt x="578" y="4765"/>
                  </a:cubicBezTo>
                  <a:cubicBezTo>
                    <a:pt x="578" y="4765"/>
                    <a:pt x="577" y="4766"/>
                    <a:pt x="576" y="4766"/>
                  </a:cubicBezTo>
                  <a:cubicBezTo>
                    <a:pt x="297" y="4993"/>
                    <a:pt x="297" y="4993"/>
                    <a:pt x="297" y="4993"/>
                  </a:cubicBezTo>
                  <a:cubicBezTo>
                    <a:pt x="296" y="4994"/>
                    <a:pt x="295" y="4995"/>
                    <a:pt x="294" y="4997"/>
                  </a:cubicBezTo>
                  <a:cubicBezTo>
                    <a:pt x="293" y="4995"/>
                    <a:pt x="292" y="4994"/>
                    <a:pt x="291" y="4993"/>
                  </a:cubicBezTo>
                  <a:cubicBezTo>
                    <a:pt x="11" y="4766"/>
                    <a:pt x="11" y="4766"/>
                    <a:pt x="11" y="4766"/>
                  </a:cubicBezTo>
                  <a:cubicBezTo>
                    <a:pt x="10" y="4766"/>
                    <a:pt x="9" y="4765"/>
                    <a:pt x="9" y="4765"/>
                  </a:cubicBezTo>
                  <a:cubicBezTo>
                    <a:pt x="8" y="4766"/>
                    <a:pt x="7" y="4767"/>
                    <a:pt x="6" y="4769"/>
                  </a:cubicBezTo>
                  <a:cubicBezTo>
                    <a:pt x="5" y="4770"/>
                    <a:pt x="4" y="4771"/>
                    <a:pt x="3" y="4774"/>
                  </a:cubicBezTo>
                  <a:cubicBezTo>
                    <a:pt x="2" y="4775"/>
                    <a:pt x="1" y="4776"/>
                    <a:pt x="0" y="4778"/>
                  </a:cubicBezTo>
                  <a:cubicBezTo>
                    <a:pt x="1" y="4778"/>
                    <a:pt x="1" y="4779"/>
                    <a:pt x="2" y="4779"/>
                  </a:cubicBezTo>
                  <a:cubicBezTo>
                    <a:pt x="2" y="4779"/>
                    <a:pt x="2" y="4779"/>
                    <a:pt x="282" y="5006"/>
                  </a:cubicBezTo>
                  <a:cubicBezTo>
                    <a:pt x="283" y="5006"/>
                    <a:pt x="283" y="5007"/>
                    <a:pt x="284" y="5007"/>
                  </a:cubicBezTo>
                  <a:cubicBezTo>
                    <a:pt x="283" y="5009"/>
                    <a:pt x="282" y="5010"/>
                    <a:pt x="281" y="5011"/>
                  </a:cubicBezTo>
                  <a:cubicBezTo>
                    <a:pt x="280" y="5013"/>
                    <a:pt x="279" y="5014"/>
                    <a:pt x="278" y="5015"/>
                  </a:cubicBezTo>
                  <a:cubicBezTo>
                    <a:pt x="278" y="5015"/>
                    <a:pt x="278" y="5015"/>
                    <a:pt x="278" y="5015"/>
                  </a:cubicBezTo>
                  <a:cubicBezTo>
                    <a:pt x="278" y="5015"/>
                    <a:pt x="278" y="5015"/>
                    <a:pt x="277" y="5015"/>
                  </a:cubicBezTo>
                  <a:cubicBezTo>
                    <a:pt x="273" y="5026"/>
                    <a:pt x="269" y="5037"/>
                    <a:pt x="269" y="5048"/>
                  </a:cubicBezTo>
                  <a:cubicBezTo>
                    <a:pt x="275" y="5048"/>
                    <a:pt x="275" y="5048"/>
                    <a:pt x="275" y="5048"/>
                  </a:cubicBezTo>
                  <a:cubicBezTo>
                    <a:pt x="279" y="5048"/>
                    <a:pt x="279" y="5048"/>
                    <a:pt x="279" y="5048"/>
                  </a:cubicBezTo>
                  <a:cubicBezTo>
                    <a:pt x="284" y="5048"/>
                    <a:pt x="284" y="5048"/>
                    <a:pt x="284" y="5048"/>
                  </a:cubicBezTo>
                  <a:cubicBezTo>
                    <a:pt x="284" y="5042"/>
                    <a:pt x="286" y="5034"/>
                    <a:pt x="288" y="5028"/>
                  </a:cubicBezTo>
                  <a:cubicBezTo>
                    <a:pt x="289" y="5027"/>
                    <a:pt x="290" y="5025"/>
                    <a:pt x="291" y="5023"/>
                  </a:cubicBezTo>
                  <a:cubicBezTo>
                    <a:pt x="292" y="5022"/>
                    <a:pt x="293" y="5020"/>
                    <a:pt x="294" y="5019"/>
                  </a:cubicBezTo>
                  <a:cubicBezTo>
                    <a:pt x="295" y="5018"/>
                    <a:pt x="296" y="5015"/>
                    <a:pt x="297" y="5014"/>
                  </a:cubicBezTo>
                  <a:cubicBezTo>
                    <a:pt x="298" y="5013"/>
                    <a:pt x="299" y="5012"/>
                    <a:pt x="301" y="5010"/>
                  </a:cubicBezTo>
                  <a:cubicBezTo>
                    <a:pt x="302" y="5009"/>
                    <a:pt x="303" y="5008"/>
                    <a:pt x="304" y="5007"/>
                  </a:cubicBezTo>
                  <a:cubicBezTo>
                    <a:pt x="305" y="5007"/>
                    <a:pt x="305" y="5006"/>
                    <a:pt x="306" y="5006"/>
                  </a:cubicBezTo>
                  <a:cubicBezTo>
                    <a:pt x="585" y="4779"/>
                    <a:pt x="585" y="4779"/>
                    <a:pt x="585" y="4779"/>
                  </a:cubicBezTo>
                  <a:cubicBezTo>
                    <a:pt x="586" y="4779"/>
                    <a:pt x="586" y="4778"/>
                    <a:pt x="587" y="4778"/>
                  </a:cubicBezTo>
                  <a:cubicBezTo>
                    <a:pt x="588" y="4777"/>
                    <a:pt x="589" y="4775"/>
                    <a:pt x="591" y="4773"/>
                  </a:cubicBezTo>
                  <a:cubicBezTo>
                    <a:pt x="592" y="4772"/>
                    <a:pt x="593" y="4771"/>
                    <a:pt x="594" y="4770"/>
                  </a:cubicBezTo>
                  <a:cubicBezTo>
                    <a:pt x="595" y="4769"/>
                    <a:pt x="596" y="4767"/>
                    <a:pt x="597" y="4766"/>
                  </a:cubicBezTo>
                  <a:cubicBezTo>
                    <a:pt x="598" y="4765"/>
                    <a:pt x="599" y="4763"/>
                    <a:pt x="600" y="4762"/>
                  </a:cubicBezTo>
                  <a:cubicBezTo>
                    <a:pt x="601" y="4760"/>
                    <a:pt x="602" y="4759"/>
                    <a:pt x="603" y="4757"/>
                  </a:cubicBezTo>
                  <a:cubicBezTo>
                    <a:pt x="607" y="4749"/>
                    <a:pt x="609" y="4741"/>
                    <a:pt x="609" y="47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8" name="Freeform 155"/>
            <p:cNvSpPr>
              <a:spLocks/>
            </p:cNvSpPr>
            <p:nvPr/>
          </p:nvSpPr>
          <p:spPr bwMode="auto">
            <a:xfrm>
              <a:off x="7032625" y="1674813"/>
              <a:ext cx="3254375" cy="3214687"/>
            </a:xfrm>
            <a:custGeom>
              <a:avLst/>
              <a:gdLst>
                <a:gd name="T0" fmla="*/ 591 w 5114"/>
                <a:gd name="T1" fmla="*/ 4746 h 5048"/>
                <a:gd name="T2" fmla="*/ 885 w 5114"/>
                <a:gd name="T3" fmla="*/ 4463 h 5048"/>
                <a:gd name="T4" fmla="*/ 894 w 5114"/>
                <a:gd name="T5" fmla="*/ 4417 h 5048"/>
                <a:gd name="T6" fmla="*/ 891 w 5114"/>
                <a:gd name="T7" fmla="*/ 4391 h 5048"/>
                <a:gd name="T8" fmla="*/ 1200 w 5114"/>
                <a:gd name="T9" fmla="*/ 4131 h 5048"/>
                <a:gd name="T10" fmla="*/ 1189 w 5114"/>
                <a:gd name="T11" fmla="*/ 4081 h 5048"/>
                <a:gd name="T12" fmla="*/ 1492 w 5114"/>
                <a:gd name="T13" fmla="*/ 3827 h 5048"/>
                <a:gd name="T14" fmla="*/ 1489 w 5114"/>
                <a:gd name="T15" fmla="*/ 3805 h 5048"/>
                <a:gd name="T16" fmla="*/ 1792 w 5114"/>
                <a:gd name="T17" fmla="*/ 3511 h 5048"/>
                <a:gd name="T18" fmla="*/ 1789 w 5114"/>
                <a:gd name="T19" fmla="*/ 3490 h 5048"/>
                <a:gd name="T20" fmla="*/ 2092 w 5114"/>
                <a:gd name="T21" fmla="*/ 3196 h 5048"/>
                <a:gd name="T22" fmla="*/ 2090 w 5114"/>
                <a:gd name="T23" fmla="*/ 3174 h 5048"/>
                <a:gd name="T24" fmla="*/ 2392 w 5114"/>
                <a:gd name="T25" fmla="*/ 2880 h 5048"/>
                <a:gd name="T26" fmla="*/ 2390 w 5114"/>
                <a:gd name="T27" fmla="*/ 2858 h 5048"/>
                <a:gd name="T28" fmla="*/ 2692 w 5114"/>
                <a:gd name="T29" fmla="*/ 2565 h 5048"/>
                <a:gd name="T30" fmla="*/ 2694 w 5114"/>
                <a:gd name="T31" fmla="*/ 2535 h 5048"/>
                <a:gd name="T32" fmla="*/ 2705 w 5114"/>
                <a:gd name="T33" fmla="*/ 2483 h 5048"/>
                <a:gd name="T34" fmla="*/ 3004 w 5114"/>
                <a:gd name="T35" fmla="*/ 2184 h 5048"/>
                <a:gd name="T36" fmla="*/ 2985 w 5114"/>
                <a:gd name="T37" fmla="*/ 2209 h 5048"/>
                <a:gd name="T38" fmla="*/ 3296 w 5114"/>
                <a:gd name="T39" fmla="*/ 1930 h 5048"/>
                <a:gd name="T40" fmla="*/ 3295 w 5114"/>
                <a:gd name="T41" fmla="*/ 1900 h 5048"/>
                <a:gd name="T42" fmla="*/ 3299 w 5114"/>
                <a:gd name="T43" fmla="*/ 1859 h 5048"/>
                <a:gd name="T44" fmla="*/ 3605 w 5114"/>
                <a:gd name="T45" fmla="*/ 1553 h 5048"/>
                <a:gd name="T46" fmla="*/ 3599 w 5114"/>
                <a:gd name="T47" fmla="*/ 1544 h 5048"/>
                <a:gd name="T48" fmla="*/ 3906 w 5114"/>
                <a:gd name="T49" fmla="*/ 1286 h 5048"/>
                <a:gd name="T50" fmla="*/ 3894 w 5114"/>
                <a:gd name="T51" fmla="*/ 1237 h 5048"/>
                <a:gd name="T52" fmla="*/ 4206 w 5114"/>
                <a:gd name="T53" fmla="*/ 970 h 5048"/>
                <a:gd name="T54" fmla="*/ 4194 w 5114"/>
                <a:gd name="T55" fmla="*/ 921 h 5048"/>
                <a:gd name="T56" fmla="*/ 4507 w 5114"/>
                <a:gd name="T57" fmla="*/ 655 h 5048"/>
                <a:gd name="T58" fmla="*/ 4495 w 5114"/>
                <a:gd name="T59" fmla="*/ 606 h 5048"/>
                <a:gd name="T60" fmla="*/ 4807 w 5114"/>
                <a:gd name="T61" fmla="*/ 340 h 5048"/>
                <a:gd name="T62" fmla="*/ 4795 w 5114"/>
                <a:gd name="T63" fmla="*/ 290 h 5048"/>
                <a:gd name="T64" fmla="*/ 5108 w 5114"/>
                <a:gd name="T65" fmla="*/ 24 h 5048"/>
                <a:gd name="T66" fmla="*/ 5076 w 5114"/>
                <a:gd name="T67" fmla="*/ 0 h 5048"/>
                <a:gd name="T68" fmla="*/ 4788 w 5114"/>
                <a:gd name="T69" fmla="*/ 273 h 5048"/>
                <a:gd name="T70" fmla="*/ 4211 w 5114"/>
                <a:gd name="T71" fmla="*/ 352 h 5048"/>
                <a:gd name="T72" fmla="*/ 4198 w 5114"/>
                <a:gd name="T73" fmla="*/ 895 h 5048"/>
                <a:gd name="T74" fmla="*/ 3907 w 5114"/>
                <a:gd name="T75" fmla="*/ 672 h 5048"/>
                <a:gd name="T76" fmla="*/ 4182 w 5114"/>
                <a:gd name="T77" fmla="*/ 979 h 5048"/>
                <a:gd name="T78" fmla="*/ 3885 w 5114"/>
                <a:gd name="T79" fmla="*/ 1220 h 5048"/>
                <a:gd name="T80" fmla="*/ 3314 w 5114"/>
                <a:gd name="T81" fmla="*/ 1295 h 5048"/>
                <a:gd name="T82" fmla="*/ 3580 w 5114"/>
                <a:gd name="T83" fmla="*/ 1546 h 5048"/>
                <a:gd name="T84" fmla="*/ 3006 w 5114"/>
                <a:gd name="T85" fmla="*/ 1619 h 5048"/>
                <a:gd name="T86" fmla="*/ 2998 w 5114"/>
                <a:gd name="T87" fmla="*/ 2154 h 5048"/>
                <a:gd name="T88" fmla="*/ 2980 w 5114"/>
                <a:gd name="T89" fmla="*/ 2176 h 5048"/>
                <a:gd name="T90" fmla="*/ 2406 w 5114"/>
                <a:gd name="T91" fmla="*/ 2250 h 5048"/>
                <a:gd name="T92" fmla="*/ 2679 w 5114"/>
                <a:gd name="T93" fmla="*/ 2558 h 5048"/>
                <a:gd name="T94" fmla="*/ 2383 w 5114"/>
                <a:gd name="T95" fmla="*/ 2803 h 5048"/>
                <a:gd name="T96" fmla="*/ 1802 w 5114"/>
                <a:gd name="T97" fmla="*/ 2885 h 5048"/>
                <a:gd name="T98" fmla="*/ 1513 w 5114"/>
                <a:gd name="T99" fmla="*/ 3188 h 5048"/>
                <a:gd name="T100" fmla="*/ 1777 w 5114"/>
                <a:gd name="T101" fmla="*/ 3504 h 5048"/>
                <a:gd name="T102" fmla="*/ 1483 w 5114"/>
                <a:gd name="T103" fmla="*/ 3744 h 5048"/>
                <a:gd name="T104" fmla="*/ 912 w 5114"/>
                <a:gd name="T105" fmla="*/ 3819 h 5048"/>
                <a:gd name="T106" fmla="*/ 1178 w 5114"/>
                <a:gd name="T107" fmla="*/ 4070 h 5048"/>
                <a:gd name="T108" fmla="*/ 604 w 5114"/>
                <a:gd name="T109" fmla="*/ 4143 h 5048"/>
                <a:gd name="T110" fmla="*/ 881 w 5114"/>
                <a:gd name="T111" fmla="*/ 4381 h 5048"/>
                <a:gd name="T112" fmla="*/ 301 w 5114"/>
                <a:gd name="T113" fmla="*/ 4463 h 5048"/>
                <a:gd name="T114" fmla="*/ 293 w 5114"/>
                <a:gd name="T115" fmla="*/ 4997 h 5048"/>
                <a:gd name="T116" fmla="*/ 277 w 5114"/>
                <a:gd name="T117" fmla="*/ 5015 h 5048"/>
                <a:gd name="T118" fmla="*/ 305 w 5114"/>
                <a:gd name="T119" fmla="*/ 5006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14" h="5048">
                  <a:moveTo>
                    <a:pt x="607" y="4745"/>
                  </a:moveTo>
                  <a:cubicBezTo>
                    <a:pt x="608" y="4741"/>
                    <a:pt x="609" y="4737"/>
                    <a:pt x="609" y="4733"/>
                  </a:cubicBezTo>
                  <a:cubicBezTo>
                    <a:pt x="609" y="4724"/>
                    <a:pt x="607" y="4716"/>
                    <a:pt x="603" y="4709"/>
                  </a:cubicBezTo>
                  <a:cubicBezTo>
                    <a:pt x="602" y="4710"/>
                    <a:pt x="600" y="4712"/>
                    <a:pt x="600" y="4713"/>
                  </a:cubicBezTo>
                  <a:cubicBezTo>
                    <a:pt x="599" y="4714"/>
                    <a:pt x="598" y="4715"/>
                    <a:pt x="598" y="4716"/>
                  </a:cubicBezTo>
                  <a:cubicBezTo>
                    <a:pt x="597" y="4717"/>
                    <a:pt x="597" y="4718"/>
                    <a:pt x="597" y="4719"/>
                  </a:cubicBezTo>
                  <a:cubicBezTo>
                    <a:pt x="597" y="4719"/>
                    <a:pt x="597" y="4719"/>
                    <a:pt x="597" y="4719"/>
                  </a:cubicBezTo>
                  <a:cubicBezTo>
                    <a:pt x="597" y="4719"/>
                    <a:pt x="597" y="4719"/>
                    <a:pt x="597" y="4719"/>
                  </a:cubicBezTo>
                  <a:cubicBezTo>
                    <a:pt x="596" y="4721"/>
                    <a:pt x="595" y="4723"/>
                    <a:pt x="595" y="4726"/>
                  </a:cubicBezTo>
                  <a:cubicBezTo>
                    <a:pt x="594" y="4728"/>
                    <a:pt x="594" y="4730"/>
                    <a:pt x="594" y="4732"/>
                  </a:cubicBezTo>
                  <a:cubicBezTo>
                    <a:pt x="594" y="4734"/>
                    <a:pt x="594" y="4737"/>
                    <a:pt x="593" y="4739"/>
                  </a:cubicBezTo>
                  <a:cubicBezTo>
                    <a:pt x="593" y="4742"/>
                    <a:pt x="592" y="4744"/>
                    <a:pt x="591" y="4746"/>
                  </a:cubicBezTo>
                  <a:cubicBezTo>
                    <a:pt x="591" y="4747"/>
                    <a:pt x="591" y="4748"/>
                    <a:pt x="590" y="4749"/>
                  </a:cubicBezTo>
                  <a:cubicBezTo>
                    <a:pt x="590" y="4750"/>
                    <a:pt x="589" y="4752"/>
                    <a:pt x="588" y="4753"/>
                  </a:cubicBezTo>
                  <a:cubicBezTo>
                    <a:pt x="586" y="4746"/>
                    <a:pt x="584" y="4739"/>
                    <a:pt x="584" y="4733"/>
                  </a:cubicBezTo>
                  <a:cubicBezTo>
                    <a:pt x="584" y="4729"/>
                    <a:pt x="584" y="4726"/>
                    <a:pt x="585" y="4722"/>
                  </a:cubicBezTo>
                  <a:cubicBezTo>
                    <a:pt x="586" y="4719"/>
                    <a:pt x="587" y="4715"/>
                    <a:pt x="588" y="4712"/>
                  </a:cubicBezTo>
                  <a:cubicBezTo>
                    <a:pt x="589" y="4711"/>
                    <a:pt x="590" y="4709"/>
                    <a:pt x="591" y="4707"/>
                  </a:cubicBezTo>
                  <a:cubicBezTo>
                    <a:pt x="592" y="4706"/>
                    <a:pt x="593" y="4704"/>
                    <a:pt x="594" y="4703"/>
                  </a:cubicBezTo>
                  <a:cubicBezTo>
                    <a:pt x="595" y="4702"/>
                    <a:pt x="596" y="4700"/>
                    <a:pt x="597" y="4699"/>
                  </a:cubicBezTo>
                  <a:cubicBezTo>
                    <a:pt x="598" y="4698"/>
                    <a:pt x="599" y="4696"/>
                    <a:pt x="601" y="4694"/>
                  </a:cubicBezTo>
                  <a:cubicBezTo>
                    <a:pt x="602" y="4693"/>
                    <a:pt x="603" y="4692"/>
                    <a:pt x="604" y="4691"/>
                  </a:cubicBezTo>
                  <a:cubicBezTo>
                    <a:pt x="605" y="4691"/>
                    <a:pt x="605" y="4690"/>
                    <a:pt x="606" y="4690"/>
                  </a:cubicBezTo>
                  <a:cubicBezTo>
                    <a:pt x="606" y="4690"/>
                    <a:pt x="606" y="4690"/>
                    <a:pt x="885" y="4463"/>
                  </a:cubicBezTo>
                  <a:cubicBezTo>
                    <a:pt x="886" y="4463"/>
                    <a:pt x="886" y="4462"/>
                    <a:pt x="887" y="4462"/>
                  </a:cubicBezTo>
                  <a:cubicBezTo>
                    <a:pt x="888" y="4461"/>
                    <a:pt x="889" y="4459"/>
                    <a:pt x="891" y="4457"/>
                  </a:cubicBezTo>
                  <a:cubicBezTo>
                    <a:pt x="892" y="4456"/>
                    <a:pt x="893" y="4455"/>
                    <a:pt x="894" y="4454"/>
                  </a:cubicBezTo>
                  <a:cubicBezTo>
                    <a:pt x="895" y="4453"/>
                    <a:pt x="896" y="4451"/>
                    <a:pt x="897" y="4450"/>
                  </a:cubicBezTo>
                  <a:cubicBezTo>
                    <a:pt x="898" y="4449"/>
                    <a:pt x="899" y="4447"/>
                    <a:pt x="900" y="4446"/>
                  </a:cubicBezTo>
                  <a:cubicBezTo>
                    <a:pt x="901" y="4444"/>
                    <a:pt x="902" y="4443"/>
                    <a:pt x="903" y="4441"/>
                  </a:cubicBezTo>
                  <a:cubicBezTo>
                    <a:pt x="907" y="4434"/>
                    <a:pt x="909" y="4426"/>
                    <a:pt x="909" y="4418"/>
                  </a:cubicBezTo>
                  <a:cubicBezTo>
                    <a:pt x="909" y="4410"/>
                    <a:pt x="907" y="4401"/>
                    <a:pt x="903" y="4394"/>
                  </a:cubicBezTo>
                  <a:cubicBezTo>
                    <a:pt x="902" y="4395"/>
                    <a:pt x="900" y="4397"/>
                    <a:pt x="900" y="4398"/>
                  </a:cubicBezTo>
                  <a:cubicBezTo>
                    <a:pt x="898" y="4400"/>
                    <a:pt x="897" y="4402"/>
                    <a:pt x="897" y="4404"/>
                  </a:cubicBezTo>
                  <a:cubicBezTo>
                    <a:pt x="895" y="4408"/>
                    <a:pt x="894" y="4414"/>
                    <a:pt x="894" y="4418"/>
                  </a:cubicBezTo>
                  <a:cubicBezTo>
                    <a:pt x="894" y="4417"/>
                    <a:pt x="894" y="4417"/>
                    <a:pt x="894" y="4417"/>
                  </a:cubicBezTo>
                  <a:cubicBezTo>
                    <a:pt x="894" y="4419"/>
                    <a:pt x="894" y="4420"/>
                    <a:pt x="894" y="4422"/>
                  </a:cubicBezTo>
                  <a:cubicBezTo>
                    <a:pt x="894" y="4423"/>
                    <a:pt x="894" y="4423"/>
                    <a:pt x="894" y="4424"/>
                  </a:cubicBezTo>
                  <a:cubicBezTo>
                    <a:pt x="894" y="4424"/>
                    <a:pt x="893" y="4425"/>
                    <a:pt x="893" y="4425"/>
                  </a:cubicBezTo>
                  <a:cubicBezTo>
                    <a:pt x="893" y="4427"/>
                    <a:pt x="892" y="4429"/>
                    <a:pt x="891" y="4431"/>
                  </a:cubicBezTo>
                  <a:cubicBezTo>
                    <a:pt x="891" y="4433"/>
                    <a:pt x="890" y="4435"/>
                    <a:pt x="889" y="4437"/>
                  </a:cubicBezTo>
                  <a:cubicBezTo>
                    <a:pt x="889" y="4437"/>
                    <a:pt x="888" y="4437"/>
                    <a:pt x="888" y="4437"/>
                  </a:cubicBezTo>
                  <a:cubicBezTo>
                    <a:pt x="888" y="4437"/>
                    <a:pt x="888" y="4437"/>
                    <a:pt x="888" y="4437"/>
                  </a:cubicBezTo>
                  <a:cubicBezTo>
                    <a:pt x="886" y="4431"/>
                    <a:pt x="884" y="4424"/>
                    <a:pt x="884" y="4417"/>
                  </a:cubicBezTo>
                  <a:cubicBezTo>
                    <a:pt x="884" y="4411"/>
                    <a:pt x="886" y="4404"/>
                    <a:pt x="888" y="4397"/>
                  </a:cubicBezTo>
                  <a:cubicBezTo>
                    <a:pt x="888" y="4397"/>
                    <a:pt x="888" y="4397"/>
                    <a:pt x="888" y="4397"/>
                  </a:cubicBezTo>
                  <a:cubicBezTo>
                    <a:pt x="888" y="4397"/>
                    <a:pt x="888" y="4397"/>
                    <a:pt x="889" y="4397"/>
                  </a:cubicBezTo>
                  <a:cubicBezTo>
                    <a:pt x="889" y="4396"/>
                    <a:pt x="890" y="4393"/>
                    <a:pt x="891" y="4391"/>
                  </a:cubicBezTo>
                  <a:cubicBezTo>
                    <a:pt x="892" y="4390"/>
                    <a:pt x="893" y="4388"/>
                    <a:pt x="894" y="4387"/>
                  </a:cubicBezTo>
                  <a:cubicBezTo>
                    <a:pt x="895" y="4386"/>
                    <a:pt x="896" y="4384"/>
                    <a:pt x="897" y="4383"/>
                  </a:cubicBezTo>
                  <a:cubicBezTo>
                    <a:pt x="898" y="4382"/>
                    <a:pt x="899" y="4381"/>
                    <a:pt x="901" y="4379"/>
                  </a:cubicBezTo>
                  <a:cubicBezTo>
                    <a:pt x="902" y="4378"/>
                    <a:pt x="903" y="4377"/>
                    <a:pt x="904" y="4375"/>
                  </a:cubicBezTo>
                  <a:cubicBezTo>
                    <a:pt x="905" y="4375"/>
                    <a:pt x="905" y="4374"/>
                    <a:pt x="906" y="4374"/>
                  </a:cubicBezTo>
                  <a:cubicBezTo>
                    <a:pt x="1186" y="4147"/>
                    <a:pt x="1186" y="4147"/>
                    <a:pt x="1186" y="4147"/>
                  </a:cubicBezTo>
                  <a:cubicBezTo>
                    <a:pt x="1187" y="4147"/>
                    <a:pt x="1187" y="4146"/>
                    <a:pt x="1188" y="4146"/>
                  </a:cubicBezTo>
                  <a:cubicBezTo>
                    <a:pt x="1188" y="4146"/>
                    <a:pt x="1189" y="4145"/>
                    <a:pt x="1189" y="4144"/>
                  </a:cubicBezTo>
                  <a:cubicBezTo>
                    <a:pt x="1190" y="4143"/>
                    <a:pt x="1191" y="4143"/>
                    <a:pt x="1192" y="4142"/>
                  </a:cubicBezTo>
                  <a:cubicBezTo>
                    <a:pt x="1193" y="4141"/>
                    <a:pt x="1193" y="4140"/>
                    <a:pt x="1195" y="4139"/>
                  </a:cubicBezTo>
                  <a:cubicBezTo>
                    <a:pt x="1196" y="4138"/>
                    <a:pt x="1197" y="4136"/>
                    <a:pt x="1198" y="4135"/>
                  </a:cubicBezTo>
                  <a:cubicBezTo>
                    <a:pt x="1198" y="4134"/>
                    <a:pt x="1199" y="4132"/>
                    <a:pt x="1200" y="4131"/>
                  </a:cubicBezTo>
                  <a:cubicBezTo>
                    <a:pt x="1202" y="4129"/>
                    <a:pt x="1203" y="4128"/>
                    <a:pt x="1204" y="4125"/>
                  </a:cubicBezTo>
                  <a:cubicBezTo>
                    <a:pt x="1207" y="4118"/>
                    <a:pt x="1210" y="4110"/>
                    <a:pt x="1210" y="4101"/>
                  </a:cubicBezTo>
                  <a:cubicBezTo>
                    <a:pt x="1210" y="4093"/>
                    <a:pt x="1207" y="4084"/>
                    <a:pt x="1204" y="4077"/>
                  </a:cubicBezTo>
                  <a:cubicBezTo>
                    <a:pt x="1202" y="4078"/>
                    <a:pt x="1201" y="4080"/>
                    <a:pt x="1201" y="4081"/>
                  </a:cubicBezTo>
                  <a:cubicBezTo>
                    <a:pt x="1199" y="4083"/>
                    <a:pt x="1198" y="4085"/>
                    <a:pt x="1198" y="4087"/>
                  </a:cubicBezTo>
                  <a:cubicBezTo>
                    <a:pt x="1196" y="4092"/>
                    <a:pt x="1195" y="4097"/>
                    <a:pt x="1195" y="4101"/>
                  </a:cubicBezTo>
                  <a:cubicBezTo>
                    <a:pt x="1195" y="4105"/>
                    <a:pt x="1194" y="4111"/>
                    <a:pt x="1192" y="4115"/>
                  </a:cubicBezTo>
                  <a:cubicBezTo>
                    <a:pt x="1192" y="4117"/>
                    <a:pt x="1191" y="4119"/>
                    <a:pt x="1189" y="4121"/>
                  </a:cubicBezTo>
                  <a:cubicBezTo>
                    <a:pt x="1189" y="4121"/>
                    <a:pt x="1189" y="4121"/>
                    <a:pt x="1189" y="4121"/>
                  </a:cubicBezTo>
                  <a:cubicBezTo>
                    <a:pt x="1189" y="4121"/>
                    <a:pt x="1189" y="4121"/>
                    <a:pt x="1189" y="4121"/>
                  </a:cubicBezTo>
                  <a:cubicBezTo>
                    <a:pt x="1186" y="4115"/>
                    <a:pt x="1184" y="4108"/>
                    <a:pt x="1184" y="4101"/>
                  </a:cubicBezTo>
                  <a:cubicBezTo>
                    <a:pt x="1184" y="4095"/>
                    <a:pt x="1186" y="4088"/>
                    <a:pt x="1189" y="4081"/>
                  </a:cubicBezTo>
                  <a:cubicBezTo>
                    <a:pt x="1189" y="4080"/>
                    <a:pt x="1190" y="4078"/>
                    <a:pt x="1191" y="4076"/>
                  </a:cubicBezTo>
                  <a:cubicBezTo>
                    <a:pt x="1192" y="4075"/>
                    <a:pt x="1193" y="4073"/>
                    <a:pt x="1195" y="4072"/>
                  </a:cubicBezTo>
                  <a:cubicBezTo>
                    <a:pt x="1196" y="4071"/>
                    <a:pt x="1197" y="4069"/>
                    <a:pt x="1198" y="4068"/>
                  </a:cubicBezTo>
                  <a:cubicBezTo>
                    <a:pt x="1198" y="4067"/>
                    <a:pt x="1199" y="4065"/>
                    <a:pt x="1202" y="4063"/>
                  </a:cubicBezTo>
                  <a:cubicBezTo>
                    <a:pt x="1203" y="4062"/>
                    <a:pt x="1204" y="4061"/>
                    <a:pt x="1205" y="4060"/>
                  </a:cubicBezTo>
                  <a:cubicBezTo>
                    <a:pt x="1205" y="4060"/>
                    <a:pt x="1205" y="4060"/>
                    <a:pt x="1205" y="4060"/>
                  </a:cubicBezTo>
                  <a:cubicBezTo>
                    <a:pt x="1205" y="4060"/>
                    <a:pt x="1205" y="4060"/>
                    <a:pt x="1205" y="4060"/>
                  </a:cubicBezTo>
                  <a:cubicBezTo>
                    <a:pt x="1206" y="4060"/>
                    <a:pt x="1206" y="4059"/>
                    <a:pt x="1207" y="4059"/>
                  </a:cubicBezTo>
                  <a:cubicBezTo>
                    <a:pt x="1215" y="4052"/>
                    <a:pt x="1223" y="4046"/>
                    <a:pt x="1231" y="4039"/>
                  </a:cubicBezTo>
                  <a:cubicBezTo>
                    <a:pt x="1261" y="4015"/>
                    <a:pt x="1330" y="3959"/>
                    <a:pt x="1486" y="3832"/>
                  </a:cubicBezTo>
                  <a:cubicBezTo>
                    <a:pt x="1487" y="3832"/>
                    <a:pt x="1487" y="3831"/>
                    <a:pt x="1488" y="3831"/>
                  </a:cubicBezTo>
                  <a:cubicBezTo>
                    <a:pt x="1489" y="3830"/>
                    <a:pt x="1490" y="3828"/>
                    <a:pt x="1492" y="3827"/>
                  </a:cubicBezTo>
                  <a:cubicBezTo>
                    <a:pt x="1493" y="3826"/>
                    <a:pt x="1494" y="3825"/>
                    <a:pt x="1495" y="3824"/>
                  </a:cubicBezTo>
                  <a:cubicBezTo>
                    <a:pt x="1496" y="3823"/>
                    <a:pt x="1497" y="3820"/>
                    <a:pt x="1498" y="3819"/>
                  </a:cubicBezTo>
                  <a:cubicBezTo>
                    <a:pt x="1499" y="3818"/>
                    <a:pt x="1500" y="3816"/>
                    <a:pt x="1501" y="3815"/>
                  </a:cubicBezTo>
                  <a:cubicBezTo>
                    <a:pt x="1502" y="3813"/>
                    <a:pt x="1503" y="3812"/>
                    <a:pt x="1504" y="3810"/>
                  </a:cubicBezTo>
                  <a:cubicBezTo>
                    <a:pt x="1508" y="3803"/>
                    <a:pt x="1510" y="3794"/>
                    <a:pt x="1510" y="3786"/>
                  </a:cubicBezTo>
                  <a:cubicBezTo>
                    <a:pt x="1510" y="3777"/>
                    <a:pt x="1508" y="3769"/>
                    <a:pt x="1504" y="3762"/>
                  </a:cubicBezTo>
                  <a:cubicBezTo>
                    <a:pt x="1503" y="3763"/>
                    <a:pt x="1501" y="3765"/>
                    <a:pt x="1501" y="3766"/>
                  </a:cubicBezTo>
                  <a:cubicBezTo>
                    <a:pt x="1499" y="3768"/>
                    <a:pt x="1498" y="3770"/>
                    <a:pt x="1498" y="3772"/>
                  </a:cubicBezTo>
                  <a:cubicBezTo>
                    <a:pt x="1496" y="3776"/>
                    <a:pt x="1495" y="3781"/>
                    <a:pt x="1495" y="3786"/>
                  </a:cubicBezTo>
                  <a:cubicBezTo>
                    <a:pt x="1495" y="3790"/>
                    <a:pt x="1494" y="3795"/>
                    <a:pt x="1492" y="3799"/>
                  </a:cubicBezTo>
                  <a:cubicBezTo>
                    <a:pt x="1492" y="3801"/>
                    <a:pt x="1491" y="3804"/>
                    <a:pt x="1489" y="3806"/>
                  </a:cubicBezTo>
                  <a:cubicBezTo>
                    <a:pt x="1489" y="3806"/>
                    <a:pt x="1489" y="3805"/>
                    <a:pt x="1489" y="3805"/>
                  </a:cubicBezTo>
                  <a:cubicBezTo>
                    <a:pt x="1489" y="3806"/>
                    <a:pt x="1489" y="3806"/>
                    <a:pt x="1489" y="3806"/>
                  </a:cubicBezTo>
                  <a:cubicBezTo>
                    <a:pt x="1487" y="3799"/>
                    <a:pt x="1485" y="3792"/>
                    <a:pt x="1485" y="3786"/>
                  </a:cubicBezTo>
                  <a:cubicBezTo>
                    <a:pt x="1485" y="3779"/>
                    <a:pt x="1487" y="3772"/>
                    <a:pt x="1489" y="3766"/>
                  </a:cubicBezTo>
                  <a:cubicBezTo>
                    <a:pt x="1490" y="3765"/>
                    <a:pt x="1491" y="3763"/>
                    <a:pt x="1492" y="3761"/>
                  </a:cubicBezTo>
                  <a:cubicBezTo>
                    <a:pt x="1493" y="3760"/>
                    <a:pt x="1494" y="3757"/>
                    <a:pt x="1495" y="3756"/>
                  </a:cubicBezTo>
                  <a:cubicBezTo>
                    <a:pt x="1496" y="3755"/>
                    <a:pt x="1497" y="3753"/>
                    <a:pt x="1498" y="3752"/>
                  </a:cubicBezTo>
                  <a:cubicBezTo>
                    <a:pt x="1499" y="3751"/>
                    <a:pt x="1500" y="3750"/>
                    <a:pt x="1502" y="3748"/>
                  </a:cubicBezTo>
                  <a:cubicBezTo>
                    <a:pt x="1503" y="3747"/>
                    <a:pt x="1504" y="3746"/>
                    <a:pt x="1505" y="3745"/>
                  </a:cubicBezTo>
                  <a:cubicBezTo>
                    <a:pt x="1506" y="3745"/>
                    <a:pt x="1506" y="3744"/>
                    <a:pt x="1507" y="3744"/>
                  </a:cubicBezTo>
                  <a:cubicBezTo>
                    <a:pt x="1507" y="3744"/>
                    <a:pt x="1507" y="3744"/>
                    <a:pt x="1786" y="3517"/>
                  </a:cubicBezTo>
                  <a:cubicBezTo>
                    <a:pt x="1787" y="3517"/>
                    <a:pt x="1787" y="3516"/>
                    <a:pt x="1788" y="3516"/>
                  </a:cubicBezTo>
                  <a:cubicBezTo>
                    <a:pt x="1789" y="3515"/>
                    <a:pt x="1790" y="3512"/>
                    <a:pt x="1792" y="3511"/>
                  </a:cubicBezTo>
                  <a:cubicBezTo>
                    <a:pt x="1793" y="3510"/>
                    <a:pt x="1794" y="3509"/>
                    <a:pt x="1795" y="3508"/>
                  </a:cubicBezTo>
                  <a:cubicBezTo>
                    <a:pt x="1796" y="3507"/>
                    <a:pt x="1797" y="3505"/>
                    <a:pt x="1798" y="3504"/>
                  </a:cubicBezTo>
                  <a:cubicBezTo>
                    <a:pt x="1799" y="3503"/>
                    <a:pt x="1800" y="3501"/>
                    <a:pt x="1801" y="3500"/>
                  </a:cubicBezTo>
                  <a:cubicBezTo>
                    <a:pt x="1802" y="3498"/>
                    <a:pt x="1803" y="3497"/>
                    <a:pt x="1804" y="3495"/>
                  </a:cubicBezTo>
                  <a:cubicBezTo>
                    <a:pt x="1808" y="3487"/>
                    <a:pt x="1810" y="3479"/>
                    <a:pt x="1810" y="3470"/>
                  </a:cubicBezTo>
                  <a:cubicBezTo>
                    <a:pt x="1810" y="3462"/>
                    <a:pt x="1808" y="3454"/>
                    <a:pt x="1804" y="3447"/>
                  </a:cubicBezTo>
                  <a:cubicBezTo>
                    <a:pt x="1803" y="3448"/>
                    <a:pt x="1801" y="3449"/>
                    <a:pt x="1801" y="3450"/>
                  </a:cubicBezTo>
                  <a:cubicBezTo>
                    <a:pt x="1799" y="3452"/>
                    <a:pt x="1798" y="3454"/>
                    <a:pt x="1798" y="3457"/>
                  </a:cubicBezTo>
                  <a:cubicBezTo>
                    <a:pt x="1796" y="3461"/>
                    <a:pt x="1795" y="3466"/>
                    <a:pt x="1795" y="3470"/>
                  </a:cubicBezTo>
                  <a:cubicBezTo>
                    <a:pt x="1795" y="3474"/>
                    <a:pt x="1794" y="3480"/>
                    <a:pt x="1792" y="3484"/>
                  </a:cubicBezTo>
                  <a:cubicBezTo>
                    <a:pt x="1792" y="3486"/>
                    <a:pt x="1791" y="3488"/>
                    <a:pt x="1789" y="3490"/>
                  </a:cubicBezTo>
                  <a:cubicBezTo>
                    <a:pt x="1789" y="3490"/>
                    <a:pt x="1789" y="3490"/>
                    <a:pt x="1789" y="3490"/>
                  </a:cubicBezTo>
                  <a:cubicBezTo>
                    <a:pt x="1789" y="3490"/>
                    <a:pt x="1789" y="3490"/>
                    <a:pt x="1789" y="3490"/>
                  </a:cubicBezTo>
                  <a:cubicBezTo>
                    <a:pt x="1787" y="3484"/>
                    <a:pt x="1785" y="3477"/>
                    <a:pt x="1785" y="3470"/>
                  </a:cubicBezTo>
                  <a:cubicBezTo>
                    <a:pt x="1785" y="3464"/>
                    <a:pt x="1787" y="3457"/>
                    <a:pt x="1789" y="3450"/>
                  </a:cubicBezTo>
                  <a:cubicBezTo>
                    <a:pt x="1790" y="3449"/>
                    <a:pt x="1791" y="3447"/>
                    <a:pt x="1792" y="3445"/>
                  </a:cubicBezTo>
                  <a:cubicBezTo>
                    <a:pt x="1793" y="3444"/>
                    <a:pt x="1794" y="3442"/>
                    <a:pt x="1795" y="3441"/>
                  </a:cubicBezTo>
                  <a:cubicBezTo>
                    <a:pt x="1796" y="3440"/>
                    <a:pt x="1797" y="3438"/>
                    <a:pt x="1798" y="3437"/>
                  </a:cubicBezTo>
                  <a:cubicBezTo>
                    <a:pt x="1799" y="3436"/>
                    <a:pt x="1800" y="3435"/>
                    <a:pt x="1802" y="3432"/>
                  </a:cubicBezTo>
                  <a:cubicBezTo>
                    <a:pt x="1803" y="3431"/>
                    <a:pt x="1804" y="3430"/>
                    <a:pt x="1805" y="3429"/>
                  </a:cubicBezTo>
                  <a:cubicBezTo>
                    <a:pt x="1806" y="3429"/>
                    <a:pt x="1806" y="3428"/>
                    <a:pt x="1807" y="3428"/>
                  </a:cubicBezTo>
                  <a:cubicBezTo>
                    <a:pt x="1807" y="3428"/>
                    <a:pt x="1807" y="3428"/>
                    <a:pt x="2086" y="3201"/>
                  </a:cubicBezTo>
                  <a:cubicBezTo>
                    <a:pt x="2087" y="3201"/>
                    <a:pt x="2087" y="3200"/>
                    <a:pt x="2088" y="3200"/>
                  </a:cubicBezTo>
                  <a:cubicBezTo>
                    <a:pt x="2089" y="3199"/>
                    <a:pt x="2090" y="3197"/>
                    <a:pt x="2092" y="3196"/>
                  </a:cubicBezTo>
                  <a:cubicBezTo>
                    <a:pt x="2093" y="3195"/>
                    <a:pt x="2094" y="3194"/>
                    <a:pt x="2095" y="3193"/>
                  </a:cubicBezTo>
                  <a:cubicBezTo>
                    <a:pt x="2096" y="3192"/>
                    <a:pt x="2097" y="3190"/>
                    <a:pt x="2098" y="3189"/>
                  </a:cubicBezTo>
                  <a:cubicBezTo>
                    <a:pt x="2099" y="3187"/>
                    <a:pt x="2100" y="3185"/>
                    <a:pt x="2101" y="3184"/>
                  </a:cubicBezTo>
                  <a:cubicBezTo>
                    <a:pt x="2102" y="3182"/>
                    <a:pt x="2103" y="3181"/>
                    <a:pt x="2104" y="3179"/>
                  </a:cubicBezTo>
                  <a:cubicBezTo>
                    <a:pt x="2108" y="3172"/>
                    <a:pt x="2110" y="3163"/>
                    <a:pt x="2110" y="3155"/>
                  </a:cubicBezTo>
                  <a:cubicBezTo>
                    <a:pt x="2110" y="3147"/>
                    <a:pt x="2108" y="3139"/>
                    <a:pt x="2104" y="3131"/>
                  </a:cubicBezTo>
                  <a:cubicBezTo>
                    <a:pt x="2103" y="3132"/>
                    <a:pt x="2102" y="3134"/>
                    <a:pt x="2102" y="3135"/>
                  </a:cubicBezTo>
                  <a:cubicBezTo>
                    <a:pt x="2100" y="3137"/>
                    <a:pt x="2099" y="3139"/>
                    <a:pt x="2099" y="3141"/>
                  </a:cubicBezTo>
                  <a:cubicBezTo>
                    <a:pt x="2097" y="3145"/>
                    <a:pt x="2096" y="3151"/>
                    <a:pt x="2096" y="3155"/>
                  </a:cubicBezTo>
                  <a:cubicBezTo>
                    <a:pt x="2096" y="3159"/>
                    <a:pt x="2095" y="3164"/>
                    <a:pt x="2093" y="3168"/>
                  </a:cubicBezTo>
                  <a:cubicBezTo>
                    <a:pt x="2093" y="3171"/>
                    <a:pt x="2092" y="3173"/>
                    <a:pt x="2090" y="3175"/>
                  </a:cubicBezTo>
                  <a:cubicBezTo>
                    <a:pt x="2090" y="3175"/>
                    <a:pt x="2090" y="3174"/>
                    <a:pt x="2090" y="3174"/>
                  </a:cubicBezTo>
                  <a:cubicBezTo>
                    <a:pt x="2089" y="3174"/>
                    <a:pt x="2089" y="3175"/>
                    <a:pt x="2089" y="3175"/>
                  </a:cubicBezTo>
                  <a:cubicBezTo>
                    <a:pt x="2087" y="3169"/>
                    <a:pt x="2085" y="3161"/>
                    <a:pt x="2085" y="3155"/>
                  </a:cubicBezTo>
                  <a:cubicBezTo>
                    <a:pt x="2085" y="3149"/>
                    <a:pt x="2087" y="3141"/>
                    <a:pt x="2089" y="3135"/>
                  </a:cubicBezTo>
                  <a:cubicBezTo>
                    <a:pt x="2090" y="3134"/>
                    <a:pt x="2091" y="3132"/>
                    <a:pt x="2092" y="3130"/>
                  </a:cubicBezTo>
                  <a:cubicBezTo>
                    <a:pt x="2093" y="3129"/>
                    <a:pt x="2094" y="3127"/>
                    <a:pt x="2095" y="3125"/>
                  </a:cubicBezTo>
                  <a:cubicBezTo>
                    <a:pt x="2096" y="3124"/>
                    <a:pt x="2097" y="3122"/>
                    <a:pt x="2098" y="3121"/>
                  </a:cubicBezTo>
                  <a:cubicBezTo>
                    <a:pt x="2099" y="3120"/>
                    <a:pt x="2100" y="3119"/>
                    <a:pt x="2102" y="3117"/>
                  </a:cubicBezTo>
                  <a:cubicBezTo>
                    <a:pt x="2103" y="3116"/>
                    <a:pt x="2104" y="3115"/>
                    <a:pt x="2105" y="3114"/>
                  </a:cubicBezTo>
                  <a:cubicBezTo>
                    <a:pt x="2106" y="3114"/>
                    <a:pt x="2106" y="3113"/>
                    <a:pt x="2107" y="3113"/>
                  </a:cubicBezTo>
                  <a:cubicBezTo>
                    <a:pt x="2107" y="3113"/>
                    <a:pt x="2107" y="3113"/>
                    <a:pt x="2386" y="2886"/>
                  </a:cubicBezTo>
                  <a:cubicBezTo>
                    <a:pt x="2387" y="2886"/>
                    <a:pt x="2387" y="2885"/>
                    <a:pt x="2388" y="2885"/>
                  </a:cubicBezTo>
                  <a:cubicBezTo>
                    <a:pt x="2389" y="2884"/>
                    <a:pt x="2390" y="2882"/>
                    <a:pt x="2392" y="2880"/>
                  </a:cubicBezTo>
                  <a:cubicBezTo>
                    <a:pt x="2393" y="2879"/>
                    <a:pt x="2394" y="2878"/>
                    <a:pt x="2395" y="2877"/>
                  </a:cubicBezTo>
                  <a:cubicBezTo>
                    <a:pt x="2396" y="2876"/>
                    <a:pt x="2397" y="2874"/>
                    <a:pt x="2398" y="2873"/>
                  </a:cubicBezTo>
                  <a:cubicBezTo>
                    <a:pt x="2399" y="2872"/>
                    <a:pt x="2400" y="2870"/>
                    <a:pt x="2401" y="2869"/>
                  </a:cubicBezTo>
                  <a:cubicBezTo>
                    <a:pt x="2402" y="2867"/>
                    <a:pt x="2403" y="2866"/>
                    <a:pt x="2404" y="2864"/>
                  </a:cubicBezTo>
                  <a:cubicBezTo>
                    <a:pt x="2408" y="2856"/>
                    <a:pt x="2410" y="2848"/>
                    <a:pt x="2410" y="2839"/>
                  </a:cubicBezTo>
                  <a:cubicBezTo>
                    <a:pt x="2410" y="2831"/>
                    <a:pt x="2408" y="2823"/>
                    <a:pt x="2405" y="2816"/>
                  </a:cubicBezTo>
                  <a:cubicBezTo>
                    <a:pt x="2404" y="2817"/>
                    <a:pt x="2402" y="2819"/>
                    <a:pt x="2402" y="2819"/>
                  </a:cubicBezTo>
                  <a:cubicBezTo>
                    <a:pt x="2400" y="2822"/>
                    <a:pt x="2399" y="2824"/>
                    <a:pt x="2399" y="2826"/>
                  </a:cubicBezTo>
                  <a:cubicBezTo>
                    <a:pt x="2397" y="2830"/>
                    <a:pt x="2396" y="2835"/>
                    <a:pt x="2396" y="2839"/>
                  </a:cubicBezTo>
                  <a:cubicBezTo>
                    <a:pt x="2396" y="2844"/>
                    <a:pt x="2395" y="2849"/>
                    <a:pt x="2393" y="2853"/>
                  </a:cubicBezTo>
                  <a:cubicBezTo>
                    <a:pt x="2393" y="2855"/>
                    <a:pt x="2392" y="2857"/>
                    <a:pt x="2390" y="2859"/>
                  </a:cubicBezTo>
                  <a:cubicBezTo>
                    <a:pt x="2390" y="2859"/>
                    <a:pt x="2390" y="2859"/>
                    <a:pt x="2390" y="2858"/>
                  </a:cubicBezTo>
                  <a:cubicBezTo>
                    <a:pt x="2390" y="2859"/>
                    <a:pt x="2390" y="2859"/>
                    <a:pt x="2389" y="2859"/>
                  </a:cubicBezTo>
                  <a:cubicBezTo>
                    <a:pt x="2387" y="2853"/>
                    <a:pt x="2385" y="2846"/>
                    <a:pt x="2385" y="2839"/>
                  </a:cubicBezTo>
                  <a:cubicBezTo>
                    <a:pt x="2385" y="2833"/>
                    <a:pt x="2387" y="2826"/>
                    <a:pt x="2389" y="2819"/>
                  </a:cubicBezTo>
                  <a:cubicBezTo>
                    <a:pt x="2390" y="2818"/>
                    <a:pt x="2391" y="2816"/>
                    <a:pt x="2392" y="2814"/>
                  </a:cubicBezTo>
                  <a:cubicBezTo>
                    <a:pt x="2393" y="2813"/>
                    <a:pt x="2394" y="2811"/>
                    <a:pt x="2395" y="2810"/>
                  </a:cubicBezTo>
                  <a:cubicBezTo>
                    <a:pt x="2396" y="2809"/>
                    <a:pt x="2397" y="2807"/>
                    <a:pt x="2398" y="2806"/>
                  </a:cubicBezTo>
                  <a:cubicBezTo>
                    <a:pt x="2399" y="2805"/>
                    <a:pt x="2400" y="2804"/>
                    <a:pt x="2402" y="2802"/>
                  </a:cubicBezTo>
                  <a:cubicBezTo>
                    <a:pt x="2403" y="2801"/>
                    <a:pt x="2404" y="2800"/>
                    <a:pt x="2405" y="2798"/>
                  </a:cubicBezTo>
                  <a:cubicBezTo>
                    <a:pt x="2406" y="2798"/>
                    <a:pt x="2406" y="2797"/>
                    <a:pt x="2407" y="2797"/>
                  </a:cubicBezTo>
                  <a:cubicBezTo>
                    <a:pt x="2407" y="2797"/>
                    <a:pt x="2407" y="2797"/>
                    <a:pt x="2686" y="2570"/>
                  </a:cubicBezTo>
                  <a:cubicBezTo>
                    <a:pt x="2687" y="2570"/>
                    <a:pt x="2687" y="2569"/>
                    <a:pt x="2688" y="2569"/>
                  </a:cubicBezTo>
                  <a:cubicBezTo>
                    <a:pt x="2689" y="2568"/>
                    <a:pt x="2690" y="2566"/>
                    <a:pt x="2692" y="2565"/>
                  </a:cubicBezTo>
                  <a:cubicBezTo>
                    <a:pt x="2693" y="2564"/>
                    <a:pt x="2694" y="2563"/>
                    <a:pt x="2695" y="2562"/>
                  </a:cubicBezTo>
                  <a:cubicBezTo>
                    <a:pt x="2696" y="2561"/>
                    <a:pt x="2697" y="2559"/>
                    <a:pt x="2698" y="2558"/>
                  </a:cubicBezTo>
                  <a:cubicBezTo>
                    <a:pt x="2699" y="2557"/>
                    <a:pt x="2700" y="2555"/>
                    <a:pt x="2701" y="2553"/>
                  </a:cubicBezTo>
                  <a:cubicBezTo>
                    <a:pt x="2702" y="2551"/>
                    <a:pt x="2703" y="2550"/>
                    <a:pt x="2704" y="2548"/>
                  </a:cubicBezTo>
                  <a:cubicBezTo>
                    <a:pt x="2708" y="2541"/>
                    <a:pt x="2710" y="2532"/>
                    <a:pt x="2710" y="2524"/>
                  </a:cubicBezTo>
                  <a:cubicBezTo>
                    <a:pt x="2710" y="2524"/>
                    <a:pt x="2710" y="2524"/>
                    <a:pt x="2710" y="2524"/>
                  </a:cubicBezTo>
                  <a:cubicBezTo>
                    <a:pt x="2710" y="2524"/>
                    <a:pt x="2709" y="2524"/>
                    <a:pt x="2707" y="2524"/>
                  </a:cubicBezTo>
                  <a:cubicBezTo>
                    <a:pt x="2707" y="2524"/>
                    <a:pt x="2707" y="2524"/>
                    <a:pt x="2707" y="2524"/>
                  </a:cubicBezTo>
                  <a:cubicBezTo>
                    <a:pt x="2706" y="2524"/>
                    <a:pt x="2705" y="2524"/>
                    <a:pt x="2702" y="2524"/>
                  </a:cubicBezTo>
                  <a:cubicBezTo>
                    <a:pt x="2702" y="2524"/>
                    <a:pt x="2702" y="2524"/>
                    <a:pt x="2702" y="2524"/>
                  </a:cubicBezTo>
                  <a:cubicBezTo>
                    <a:pt x="2701" y="2524"/>
                    <a:pt x="2700" y="2524"/>
                    <a:pt x="2697" y="2524"/>
                  </a:cubicBezTo>
                  <a:cubicBezTo>
                    <a:pt x="2697" y="2527"/>
                    <a:pt x="2696" y="2531"/>
                    <a:pt x="2694" y="2535"/>
                  </a:cubicBezTo>
                  <a:cubicBezTo>
                    <a:pt x="2694" y="2536"/>
                    <a:pt x="2694" y="2537"/>
                    <a:pt x="2694" y="2538"/>
                  </a:cubicBezTo>
                  <a:cubicBezTo>
                    <a:pt x="2694" y="2540"/>
                    <a:pt x="2693" y="2542"/>
                    <a:pt x="2691" y="2544"/>
                  </a:cubicBezTo>
                  <a:cubicBezTo>
                    <a:pt x="2691" y="2544"/>
                    <a:pt x="2690" y="2543"/>
                    <a:pt x="2690" y="2543"/>
                  </a:cubicBezTo>
                  <a:cubicBezTo>
                    <a:pt x="2690" y="2543"/>
                    <a:pt x="2690" y="2543"/>
                    <a:pt x="2690" y="2543"/>
                  </a:cubicBezTo>
                  <a:cubicBezTo>
                    <a:pt x="2688" y="2537"/>
                    <a:pt x="2685" y="2530"/>
                    <a:pt x="2685" y="2524"/>
                  </a:cubicBezTo>
                  <a:cubicBezTo>
                    <a:pt x="2685" y="2524"/>
                    <a:pt x="2685" y="2524"/>
                    <a:pt x="2685" y="2524"/>
                  </a:cubicBezTo>
                  <a:cubicBezTo>
                    <a:pt x="2685" y="2518"/>
                    <a:pt x="2687" y="2510"/>
                    <a:pt x="2689" y="2504"/>
                  </a:cubicBezTo>
                  <a:cubicBezTo>
                    <a:pt x="2690" y="2503"/>
                    <a:pt x="2691" y="2501"/>
                    <a:pt x="2692" y="2499"/>
                  </a:cubicBezTo>
                  <a:cubicBezTo>
                    <a:pt x="2693" y="2498"/>
                    <a:pt x="2694" y="2496"/>
                    <a:pt x="2695" y="2495"/>
                  </a:cubicBezTo>
                  <a:cubicBezTo>
                    <a:pt x="2696" y="2494"/>
                    <a:pt x="2697" y="2491"/>
                    <a:pt x="2698" y="2490"/>
                  </a:cubicBezTo>
                  <a:cubicBezTo>
                    <a:pt x="2699" y="2489"/>
                    <a:pt x="2700" y="2488"/>
                    <a:pt x="2702" y="2486"/>
                  </a:cubicBezTo>
                  <a:cubicBezTo>
                    <a:pt x="2703" y="2485"/>
                    <a:pt x="2704" y="2484"/>
                    <a:pt x="2705" y="2483"/>
                  </a:cubicBezTo>
                  <a:cubicBezTo>
                    <a:pt x="2706" y="2483"/>
                    <a:pt x="2706" y="2482"/>
                    <a:pt x="2707" y="2482"/>
                  </a:cubicBezTo>
                  <a:cubicBezTo>
                    <a:pt x="2741" y="2454"/>
                    <a:pt x="2771" y="2430"/>
                    <a:pt x="2797" y="2408"/>
                  </a:cubicBezTo>
                  <a:cubicBezTo>
                    <a:pt x="2839" y="2375"/>
                    <a:pt x="2899" y="2326"/>
                    <a:pt x="2986" y="2255"/>
                  </a:cubicBezTo>
                  <a:cubicBezTo>
                    <a:pt x="2987" y="2255"/>
                    <a:pt x="2987" y="2253"/>
                    <a:pt x="2988" y="2253"/>
                  </a:cubicBezTo>
                  <a:cubicBezTo>
                    <a:pt x="2989" y="2252"/>
                    <a:pt x="2990" y="2250"/>
                    <a:pt x="2992" y="2249"/>
                  </a:cubicBezTo>
                  <a:cubicBezTo>
                    <a:pt x="2993" y="2248"/>
                    <a:pt x="2994" y="2247"/>
                    <a:pt x="2995" y="2246"/>
                  </a:cubicBezTo>
                  <a:cubicBezTo>
                    <a:pt x="2996" y="2245"/>
                    <a:pt x="2997" y="2243"/>
                    <a:pt x="2998" y="2242"/>
                  </a:cubicBezTo>
                  <a:cubicBezTo>
                    <a:pt x="2999" y="2241"/>
                    <a:pt x="3000" y="2239"/>
                    <a:pt x="3001" y="2238"/>
                  </a:cubicBezTo>
                  <a:cubicBezTo>
                    <a:pt x="3002" y="2236"/>
                    <a:pt x="3003" y="2235"/>
                    <a:pt x="3004" y="2232"/>
                  </a:cubicBezTo>
                  <a:cubicBezTo>
                    <a:pt x="3006" y="2229"/>
                    <a:pt x="3008" y="2225"/>
                    <a:pt x="3009" y="2221"/>
                  </a:cubicBezTo>
                  <a:cubicBezTo>
                    <a:pt x="3010" y="2217"/>
                    <a:pt x="3010" y="2213"/>
                    <a:pt x="3010" y="2209"/>
                  </a:cubicBezTo>
                  <a:cubicBezTo>
                    <a:pt x="3010" y="2200"/>
                    <a:pt x="3008" y="2192"/>
                    <a:pt x="3004" y="2184"/>
                  </a:cubicBezTo>
                  <a:cubicBezTo>
                    <a:pt x="3003" y="2186"/>
                    <a:pt x="3001" y="2188"/>
                    <a:pt x="3001" y="2189"/>
                  </a:cubicBezTo>
                  <a:cubicBezTo>
                    <a:pt x="3000" y="2190"/>
                    <a:pt x="3000" y="2191"/>
                    <a:pt x="2999" y="2192"/>
                  </a:cubicBezTo>
                  <a:cubicBezTo>
                    <a:pt x="2999" y="2193"/>
                    <a:pt x="2998" y="2194"/>
                    <a:pt x="2998" y="2195"/>
                  </a:cubicBezTo>
                  <a:cubicBezTo>
                    <a:pt x="2998" y="2195"/>
                    <a:pt x="2998" y="2195"/>
                    <a:pt x="2998" y="2195"/>
                  </a:cubicBezTo>
                  <a:cubicBezTo>
                    <a:pt x="2998" y="2195"/>
                    <a:pt x="2998" y="2195"/>
                    <a:pt x="2998" y="2195"/>
                  </a:cubicBezTo>
                  <a:cubicBezTo>
                    <a:pt x="2997" y="2197"/>
                    <a:pt x="2997" y="2199"/>
                    <a:pt x="2996" y="2201"/>
                  </a:cubicBezTo>
                  <a:cubicBezTo>
                    <a:pt x="2996" y="2204"/>
                    <a:pt x="2995" y="2206"/>
                    <a:pt x="2995" y="2208"/>
                  </a:cubicBezTo>
                  <a:cubicBezTo>
                    <a:pt x="2995" y="2210"/>
                    <a:pt x="2995" y="2213"/>
                    <a:pt x="2995" y="2215"/>
                  </a:cubicBezTo>
                  <a:cubicBezTo>
                    <a:pt x="2994" y="2218"/>
                    <a:pt x="2993" y="2220"/>
                    <a:pt x="2992" y="2222"/>
                  </a:cubicBezTo>
                  <a:cubicBezTo>
                    <a:pt x="2992" y="2223"/>
                    <a:pt x="2992" y="2224"/>
                    <a:pt x="2992" y="2225"/>
                  </a:cubicBezTo>
                  <a:cubicBezTo>
                    <a:pt x="2991" y="2226"/>
                    <a:pt x="2990" y="2227"/>
                    <a:pt x="2989" y="2229"/>
                  </a:cubicBezTo>
                  <a:cubicBezTo>
                    <a:pt x="2987" y="2222"/>
                    <a:pt x="2985" y="2215"/>
                    <a:pt x="2985" y="2209"/>
                  </a:cubicBezTo>
                  <a:cubicBezTo>
                    <a:pt x="2985" y="2205"/>
                    <a:pt x="2986" y="2202"/>
                    <a:pt x="2987" y="2198"/>
                  </a:cubicBezTo>
                  <a:cubicBezTo>
                    <a:pt x="2988" y="2195"/>
                    <a:pt x="2988" y="2191"/>
                    <a:pt x="2989" y="2188"/>
                  </a:cubicBezTo>
                  <a:cubicBezTo>
                    <a:pt x="2990" y="2187"/>
                    <a:pt x="2991" y="2185"/>
                    <a:pt x="2992" y="2183"/>
                  </a:cubicBezTo>
                  <a:cubicBezTo>
                    <a:pt x="2993" y="2182"/>
                    <a:pt x="2994" y="2180"/>
                    <a:pt x="2995" y="2179"/>
                  </a:cubicBezTo>
                  <a:cubicBezTo>
                    <a:pt x="2996" y="2178"/>
                    <a:pt x="2997" y="2176"/>
                    <a:pt x="2998" y="2174"/>
                  </a:cubicBezTo>
                  <a:cubicBezTo>
                    <a:pt x="2999" y="2173"/>
                    <a:pt x="3000" y="2172"/>
                    <a:pt x="3002" y="2170"/>
                  </a:cubicBezTo>
                  <a:cubicBezTo>
                    <a:pt x="3003" y="2169"/>
                    <a:pt x="3004" y="2168"/>
                    <a:pt x="3005" y="2167"/>
                  </a:cubicBezTo>
                  <a:cubicBezTo>
                    <a:pt x="3006" y="2167"/>
                    <a:pt x="3006" y="2166"/>
                    <a:pt x="3008" y="2166"/>
                  </a:cubicBezTo>
                  <a:cubicBezTo>
                    <a:pt x="3008" y="2166"/>
                    <a:pt x="3008" y="2166"/>
                    <a:pt x="3287" y="1939"/>
                  </a:cubicBezTo>
                  <a:cubicBezTo>
                    <a:pt x="3288" y="1939"/>
                    <a:pt x="3288" y="1938"/>
                    <a:pt x="3289" y="1938"/>
                  </a:cubicBezTo>
                  <a:cubicBezTo>
                    <a:pt x="3290" y="1937"/>
                    <a:pt x="3291" y="1934"/>
                    <a:pt x="3293" y="1933"/>
                  </a:cubicBezTo>
                  <a:cubicBezTo>
                    <a:pt x="3294" y="1932"/>
                    <a:pt x="3295" y="1931"/>
                    <a:pt x="3296" y="1930"/>
                  </a:cubicBezTo>
                  <a:cubicBezTo>
                    <a:pt x="3296" y="1930"/>
                    <a:pt x="3296" y="1929"/>
                    <a:pt x="3297" y="1929"/>
                  </a:cubicBezTo>
                  <a:cubicBezTo>
                    <a:pt x="3297" y="1928"/>
                    <a:pt x="3298" y="1927"/>
                    <a:pt x="3299" y="1926"/>
                  </a:cubicBezTo>
                  <a:cubicBezTo>
                    <a:pt x="3300" y="1925"/>
                    <a:pt x="3301" y="1923"/>
                    <a:pt x="3302" y="1922"/>
                  </a:cubicBezTo>
                  <a:cubicBezTo>
                    <a:pt x="3303" y="1920"/>
                    <a:pt x="3304" y="1919"/>
                    <a:pt x="3305" y="1917"/>
                  </a:cubicBezTo>
                  <a:cubicBezTo>
                    <a:pt x="3309" y="1909"/>
                    <a:pt x="3311" y="1901"/>
                    <a:pt x="3311" y="1893"/>
                  </a:cubicBezTo>
                  <a:cubicBezTo>
                    <a:pt x="3311" y="1885"/>
                    <a:pt x="3309" y="1877"/>
                    <a:pt x="3306" y="1870"/>
                  </a:cubicBezTo>
                  <a:cubicBezTo>
                    <a:pt x="3304" y="1872"/>
                    <a:pt x="3303" y="1873"/>
                    <a:pt x="3303" y="1874"/>
                  </a:cubicBezTo>
                  <a:cubicBezTo>
                    <a:pt x="3300" y="1876"/>
                    <a:pt x="3299" y="1878"/>
                    <a:pt x="3299" y="1880"/>
                  </a:cubicBezTo>
                  <a:cubicBezTo>
                    <a:pt x="3297" y="1884"/>
                    <a:pt x="3296" y="1890"/>
                    <a:pt x="3296" y="1894"/>
                  </a:cubicBezTo>
                  <a:cubicBezTo>
                    <a:pt x="3296" y="1893"/>
                    <a:pt x="3296" y="1893"/>
                    <a:pt x="3296" y="1893"/>
                  </a:cubicBezTo>
                  <a:cubicBezTo>
                    <a:pt x="3296" y="1895"/>
                    <a:pt x="3295" y="1896"/>
                    <a:pt x="3295" y="1898"/>
                  </a:cubicBezTo>
                  <a:cubicBezTo>
                    <a:pt x="3295" y="1899"/>
                    <a:pt x="3295" y="1899"/>
                    <a:pt x="3295" y="1900"/>
                  </a:cubicBezTo>
                  <a:cubicBezTo>
                    <a:pt x="3295" y="1900"/>
                    <a:pt x="3295" y="1901"/>
                    <a:pt x="3295" y="1901"/>
                  </a:cubicBezTo>
                  <a:cubicBezTo>
                    <a:pt x="3294" y="1903"/>
                    <a:pt x="3294" y="1905"/>
                    <a:pt x="3293" y="1907"/>
                  </a:cubicBezTo>
                  <a:cubicBezTo>
                    <a:pt x="3293" y="1909"/>
                    <a:pt x="3292" y="1911"/>
                    <a:pt x="3290" y="1913"/>
                  </a:cubicBezTo>
                  <a:cubicBezTo>
                    <a:pt x="3290" y="1913"/>
                    <a:pt x="3290" y="1913"/>
                    <a:pt x="3290" y="1913"/>
                  </a:cubicBezTo>
                  <a:cubicBezTo>
                    <a:pt x="3290" y="1913"/>
                    <a:pt x="3290" y="1913"/>
                    <a:pt x="3290" y="1913"/>
                  </a:cubicBezTo>
                  <a:cubicBezTo>
                    <a:pt x="3288" y="1907"/>
                    <a:pt x="3286" y="1900"/>
                    <a:pt x="3286" y="1893"/>
                  </a:cubicBezTo>
                  <a:cubicBezTo>
                    <a:pt x="3286" y="1887"/>
                    <a:pt x="3288" y="1880"/>
                    <a:pt x="3290" y="1873"/>
                  </a:cubicBezTo>
                  <a:cubicBezTo>
                    <a:pt x="3290" y="1873"/>
                    <a:pt x="3290" y="1873"/>
                    <a:pt x="3290" y="1873"/>
                  </a:cubicBezTo>
                  <a:cubicBezTo>
                    <a:pt x="3290" y="1873"/>
                    <a:pt x="3290" y="1873"/>
                    <a:pt x="3290" y="1873"/>
                  </a:cubicBezTo>
                  <a:cubicBezTo>
                    <a:pt x="3291" y="1872"/>
                    <a:pt x="3292" y="1869"/>
                    <a:pt x="3293" y="1867"/>
                  </a:cubicBezTo>
                  <a:cubicBezTo>
                    <a:pt x="3294" y="1866"/>
                    <a:pt x="3295" y="1864"/>
                    <a:pt x="3296" y="1863"/>
                  </a:cubicBezTo>
                  <a:cubicBezTo>
                    <a:pt x="3297" y="1862"/>
                    <a:pt x="3298" y="1860"/>
                    <a:pt x="3299" y="1859"/>
                  </a:cubicBezTo>
                  <a:cubicBezTo>
                    <a:pt x="3300" y="1858"/>
                    <a:pt x="3301" y="1857"/>
                    <a:pt x="3303" y="1855"/>
                  </a:cubicBezTo>
                  <a:cubicBezTo>
                    <a:pt x="3304" y="1853"/>
                    <a:pt x="3305" y="1852"/>
                    <a:pt x="3306" y="1851"/>
                  </a:cubicBezTo>
                  <a:cubicBezTo>
                    <a:pt x="3307" y="1851"/>
                    <a:pt x="3307" y="1850"/>
                    <a:pt x="3308" y="1850"/>
                  </a:cubicBezTo>
                  <a:cubicBezTo>
                    <a:pt x="3588" y="1623"/>
                    <a:pt x="3588" y="1623"/>
                    <a:pt x="3588" y="1623"/>
                  </a:cubicBezTo>
                  <a:cubicBezTo>
                    <a:pt x="3588" y="1623"/>
                    <a:pt x="3589" y="1622"/>
                    <a:pt x="3589" y="1622"/>
                  </a:cubicBezTo>
                  <a:cubicBezTo>
                    <a:pt x="3590" y="1621"/>
                    <a:pt x="3591" y="1619"/>
                    <a:pt x="3593" y="1618"/>
                  </a:cubicBezTo>
                  <a:cubicBezTo>
                    <a:pt x="3594" y="1617"/>
                    <a:pt x="3595" y="1616"/>
                    <a:pt x="3596" y="1615"/>
                  </a:cubicBezTo>
                  <a:cubicBezTo>
                    <a:pt x="3597" y="1614"/>
                    <a:pt x="3598" y="1612"/>
                    <a:pt x="3599" y="1611"/>
                  </a:cubicBezTo>
                  <a:cubicBezTo>
                    <a:pt x="3600" y="1610"/>
                    <a:pt x="3601" y="1608"/>
                    <a:pt x="3602" y="1607"/>
                  </a:cubicBezTo>
                  <a:cubicBezTo>
                    <a:pt x="3603" y="1605"/>
                    <a:pt x="3604" y="1603"/>
                    <a:pt x="3605" y="1601"/>
                  </a:cubicBezTo>
                  <a:cubicBezTo>
                    <a:pt x="3609" y="1594"/>
                    <a:pt x="3611" y="1586"/>
                    <a:pt x="3611" y="1577"/>
                  </a:cubicBezTo>
                  <a:cubicBezTo>
                    <a:pt x="3611" y="1569"/>
                    <a:pt x="3609" y="1560"/>
                    <a:pt x="3605" y="1553"/>
                  </a:cubicBezTo>
                  <a:cubicBezTo>
                    <a:pt x="3604" y="1554"/>
                    <a:pt x="3603" y="1556"/>
                    <a:pt x="3603" y="1557"/>
                  </a:cubicBezTo>
                  <a:cubicBezTo>
                    <a:pt x="3601" y="1559"/>
                    <a:pt x="3600" y="1561"/>
                    <a:pt x="3600" y="1563"/>
                  </a:cubicBezTo>
                  <a:cubicBezTo>
                    <a:pt x="3598" y="1568"/>
                    <a:pt x="3597" y="1573"/>
                    <a:pt x="3597" y="1577"/>
                  </a:cubicBezTo>
                  <a:cubicBezTo>
                    <a:pt x="3597" y="1581"/>
                    <a:pt x="3596" y="1586"/>
                    <a:pt x="3594" y="1591"/>
                  </a:cubicBezTo>
                  <a:cubicBezTo>
                    <a:pt x="3594" y="1593"/>
                    <a:pt x="3593" y="1595"/>
                    <a:pt x="3591" y="1597"/>
                  </a:cubicBezTo>
                  <a:cubicBezTo>
                    <a:pt x="3591" y="1597"/>
                    <a:pt x="3591" y="1597"/>
                    <a:pt x="3591" y="1597"/>
                  </a:cubicBezTo>
                  <a:cubicBezTo>
                    <a:pt x="3590" y="1597"/>
                    <a:pt x="3590" y="1597"/>
                    <a:pt x="3590" y="1597"/>
                  </a:cubicBezTo>
                  <a:cubicBezTo>
                    <a:pt x="3588" y="1591"/>
                    <a:pt x="3586" y="1583"/>
                    <a:pt x="3586" y="1577"/>
                  </a:cubicBezTo>
                  <a:cubicBezTo>
                    <a:pt x="3586" y="1571"/>
                    <a:pt x="3588" y="1564"/>
                    <a:pt x="3590" y="1557"/>
                  </a:cubicBezTo>
                  <a:cubicBezTo>
                    <a:pt x="3591" y="1556"/>
                    <a:pt x="3592" y="1554"/>
                    <a:pt x="3593" y="1552"/>
                  </a:cubicBezTo>
                  <a:cubicBezTo>
                    <a:pt x="3594" y="1551"/>
                    <a:pt x="3595" y="1549"/>
                    <a:pt x="3596" y="1548"/>
                  </a:cubicBezTo>
                  <a:cubicBezTo>
                    <a:pt x="3597" y="1547"/>
                    <a:pt x="3598" y="1545"/>
                    <a:pt x="3599" y="1544"/>
                  </a:cubicBezTo>
                  <a:cubicBezTo>
                    <a:pt x="3600" y="1542"/>
                    <a:pt x="3601" y="1541"/>
                    <a:pt x="3603" y="1539"/>
                  </a:cubicBezTo>
                  <a:cubicBezTo>
                    <a:pt x="3604" y="1538"/>
                    <a:pt x="3605" y="1537"/>
                    <a:pt x="3606" y="1536"/>
                  </a:cubicBezTo>
                  <a:cubicBezTo>
                    <a:pt x="3606" y="1536"/>
                    <a:pt x="3606" y="1536"/>
                    <a:pt x="3607" y="1536"/>
                  </a:cubicBezTo>
                  <a:cubicBezTo>
                    <a:pt x="3607" y="1536"/>
                    <a:pt x="3607" y="1536"/>
                    <a:pt x="3607" y="1536"/>
                  </a:cubicBezTo>
                  <a:cubicBezTo>
                    <a:pt x="3608" y="1536"/>
                    <a:pt x="3608" y="1535"/>
                    <a:pt x="3608" y="1535"/>
                  </a:cubicBezTo>
                  <a:cubicBezTo>
                    <a:pt x="3610" y="1534"/>
                    <a:pt x="3630" y="1517"/>
                    <a:pt x="3888" y="1308"/>
                  </a:cubicBezTo>
                  <a:cubicBezTo>
                    <a:pt x="3889" y="1308"/>
                    <a:pt x="3889" y="1307"/>
                    <a:pt x="3890" y="1307"/>
                  </a:cubicBezTo>
                  <a:cubicBezTo>
                    <a:pt x="3891" y="1306"/>
                    <a:pt x="3892" y="1304"/>
                    <a:pt x="3894" y="1303"/>
                  </a:cubicBezTo>
                  <a:cubicBezTo>
                    <a:pt x="3895" y="1302"/>
                    <a:pt x="3896" y="1301"/>
                    <a:pt x="3897" y="1300"/>
                  </a:cubicBezTo>
                  <a:cubicBezTo>
                    <a:pt x="3898" y="1299"/>
                    <a:pt x="3899" y="1296"/>
                    <a:pt x="3900" y="1295"/>
                  </a:cubicBezTo>
                  <a:cubicBezTo>
                    <a:pt x="3901" y="1294"/>
                    <a:pt x="3902" y="1292"/>
                    <a:pt x="3903" y="1291"/>
                  </a:cubicBezTo>
                  <a:cubicBezTo>
                    <a:pt x="3904" y="1289"/>
                    <a:pt x="3905" y="1288"/>
                    <a:pt x="3906" y="1286"/>
                  </a:cubicBezTo>
                  <a:cubicBezTo>
                    <a:pt x="3910" y="1279"/>
                    <a:pt x="3912" y="1270"/>
                    <a:pt x="3912" y="1262"/>
                  </a:cubicBezTo>
                  <a:cubicBezTo>
                    <a:pt x="3912" y="1253"/>
                    <a:pt x="3910" y="1245"/>
                    <a:pt x="3906" y="1238"/>
                  </a:cubicBezTo>
                  <a:cubicBezTo>
                    <a:pt x="3905" y="1239"/>
                    <a:pt x="3903" y="1241"/>
                    <a:pt x="3903" y="1242"/>
                  </a:cubicBezTo>
                  <a:cubicBezTo>
                    <a:pt x="3901" y="1244"/>
                    <a:pt x="3900" y="1246"/>
                    <a:pt x="3900" y="1248"/>
                  </a:cubicBezTo>
                  <a:cubicBezTo>
                    <a:pt x="3898" y="1252"/>
                    <a:pt x="3897" y="1257"/>
                    <a:pt x="3897" y="1262"/>
                  </a:cubicBezTo>
                  <a:cubicBezTo>
                    <a:pt x="3897" y="1266"/>
                    <a:pt x="3896" y="1271"/>
                    <a:pt x="3894" y="1275"/>
                  </a:cubicBezTo>
                  <a:cubicBezTo>
                    <a:pt x="3894" y="1277"/>
                    <a:pt x="3893" y="1279"/>
                    <a:pt x="3891" y="1282"/>
                  </a:cubicBezTo>
                  <a:cubicBezTo>
                    <a:pt x="3891" y="1281"/>
                    <a:pt x="3891" y="1281"/>
                    <a:pt x="3891" y="1281"/>
                  </a:cubicBezTo>
                  <a:cubicBezTo>
                    <a:pt x="3891" y="1281"/>
                    <a:pt x="3891" y="1282"/>
                    <a:pt x="3891" y="1282"/>
                  </a:cubicBezTo>
                  <a:cubicBezTo>
                    <a:pt x="3889" y="1275"/>
                    <a:pt x="3887" y="1268"/>
                    <a:pt x="3887" y="1262"/>
                  </a:cubicBezTo>
                  <a:cubicBezTo>
                    <a:pt x="3887" y="1255"/>
                    <a:pt x="3889" y="1248"/>
                    <a:pt x="3891" y="1242"/>
                  </a:cubicBezTo>
                  <a:cubicBezTo>
                    <a:pt x="3892" y="1241"/>
                    <a:pt x="3893" y="1239"/>
                    <a:pt x="3894" y="1237"/>
                  </a:cubicBezTo>
                  <a:cubicBezTo>
                    <a:pt x="3895" y="1235"/>
                    <a:pt x="3896" y="1233"/>
                    <a:pt x="3897" y="1232"/>
                  </a:cubicBezTo>
                  <a:cubicBezTo>
                    <a:pt x="3898" y="1231"/>
                    <a:pt x="3899" y="1229"/>
                    <a:pt x="3900" y="1228"/>
                  </a:cubicBezTo>
                  <a:cubicBezTo>
                    <a:pt x="3901" y="1227"/>
                    <a:pt x="3902" y="1226"/>
                    <a:pt x="3904" y="1224"/>
                  </a:cubicBezTo>
                  <a:cubicBezTo>
                    <a:pt x="3905" y="1223"/>
                    <a:pt x="3906" y="1222"/>
                    <a:pt x="3907" y="1221"/>
                  </a:cubicBezTo>
                  <a:cubicBezTo>
                    <a:pt x="3908" y="1221"/>
                    <a:pt x="3908" y="1220"/>
                    <a:pt x="3909" y="1220"/>
                  </a:cubicBezTo>
                  <a:cubicBezTo>
                    <a:pt x="3909" y="1220"/>
                    <a:pt x="3909" y="1220"/>
                    <a:pt x="4188" y="993"/>
                  </a:cubicBezTo>
                  <a:cubicBezTo>
                    <a:pt x="4189" y="993"/>
                    <a:pt x="4189" y="991"/>
                    <a:pt x="4190" y="991"/>
                  </a:cubicBezTo>
                  <a:cubicBezTo>
                    <a:pt x="4191" y="990"/>
                    <a:pt x="4192" y="988"/>
                    <a:pt x="4194" y="987"/>
                  </a:cubicBezTo>
                  <a:cubicBezTo>
                    <a:pt x="4195" y="986"/>
                    <a:pt x="4196" y="985"/>
                    <a:pt x="4197" y="984"/>
                  </a:cubicBezTo>
                  <a:cubicBezTo>
                    <a:pt x="4198" y="983"/>
                    <a:pt x="4199" y="981"/>
                    <a:pt x="4200" y="980"/>
                  </a:cubicBezTo>
                  <a:cubicBezTo>
                    <a:pt x="4201" y="979"/>
                    <a:pt x="4202" y="977"/>
                    <a:pt x="4203" y="976"/>
                  </a:cubicBezTo>
                  <a:cubicBezTo>
                    <a:pt x="4204" y="974"/>
                    <a:pt x="4205" y="973"/>
                    <a:pt x="4206" y="970"/>
                  </a:cubicBezTo>
                  <a:cubicBezTo>
                    <a:pt x="4210" y="963"/>
                    <a:pt x="4212" y="955"/>
                    <a:pt x="4212" y="946"/>
                  </a:cubicBezTo>
                  <a:cubicBezTo>
                    <a:pt x="4212" y="938"/>
                    <a:pt x="4210" y="930"/>
                    <a:pt x="4207" y="923"/>
                  </a:cubicBezTo>
                  <a:cubicBezTo>
                    <a:pt x="4206" y="924"/>
                    <a:pt x="4204" y="925"/>
                    <a:pt x="4204" y="926"/>
                  </a:cubicBezTo>
                  <a:cubicBezTo>
                    <a:pt x="4202" y="928"/>
                    <a:pt x="4201" y="930"/>
                    <a:pt x="4201" y="932"/>
                  </a:cubicBezTo>
                  <a:cubicBezTo>
                    <a:pt x="4199" y="937"/>
                    <a:pt x="4198" y="942"/>
                    <a:pt x="4198" y="946"/>
                  </a:cubicBezTo>
                  <a:cubicBezTo>
                    <a:pt x="4198" y="950"/>
                    <a:pt x="4197" y="956"/>
                    <a:pt x="4195" y="960"/>
                  </a:cubicBezTo>
                  <a:cubicBezTo>
                    <a:pt x="4195" y="962"/>
                    <a:pt x="4194" y="964"/>
                    <a:pt x="4192" y="966"/>
                  </a:cubicBezTo>
                  <a:cubicBezTo>
                    <a:pt x="4192" y="966"/>
                    <a:pt x="4192" y="966"/>
                    <a:pt x="4192" y="965"/>
                  </a:cubicBezTo>
                  <a:cubicBezTo>
                    <a:pt x="4192" y="966"/>
                    <a:pt x="4192" y="966"/>
                    <a:pt x="4191" y="966"/>
                  </a:cubicBezTo>
                  <a:cubicBezTo>
                    <a:pt x="4189" y="960"/>
                    <a:pt x="4187" y="953"/>
                    <a:pt x="4187" y="946"/>
                  </a:cubicBezTo>
                  <a:cubicBezTo>
                    <a:pt x="4187" y="940"/>
                    <a:pt x="4189" y="933"/>
                    <a:pt x="4191" y="926"/>
                  </a:cubicBezTo>
                  <a:cubicBezTo>
                    <a:pt x="4192" y="925"/>
                    <a:pt x="4193" y="923"/>
                    <a:pt x="4194" y="921"/>
                  </a:cubicBezTo>
                  <a:cubicBezTo>
                    <a:pt x="4195" y="920"/>
                    <a:pt x="4196" y="918"/>
                    <a:pt x="4197" y="917"/>
                  </a:cubicBezTo>
                  <a:cubicBezTo>
                    <a:pt x="4198" y="916"/>
                    <a:pt x="4199" y="914"/>
                    <a:pt x="4200" y="913"/>
                  </a:cubicBezTo>
                  <a:cubicBezTo>
                    <a:pt x="4201" y="912"/>
                    <a:pt x="4202" y="911"/>
                    <a:pt x="4204" y="908"/>
                  </a:cubicBezTo>
                  <a:cubicBezTo>
                    <a:pt x="4205" y="907"/>
                    <a:pt x="4206" y="906"/>
                    <a:pt x="4207" y="905"/>
                  </a:cubicBezTo>
                  <a:cubicBezTo>
                    <a:pt x="4208" y="905"/>
                    <a:pt x="4208" y="904"/>
                    <a:pt x="4209" y="904"/>
                  </a:cubicBezTo>
                  <a:cubicBezTo>
                    <a:pt x="4209" y="904"/>
                    <a:pt x="4209" y="904"/>
                    <a:pt x="4489" y="677"/>
                  </a:cubicBezTo>
                  <a:cubicBezTo>
                    <a:pt x="4490" y="677"/>
                    <a:pt x="4490" y="676"/>
                    <a:pt x="4491" y="676"/>
                  </a:cubicBezTo>
                  <a:cubicBezTo>
                    <a:pt x="4492" y="675"/>
                    <a:pt x="4493" y="673"/>
                    <a:pt x="4495" y="672"/>
                  </a:cubicBezTo>
                  <a:cubicBezTo>
                    <a:pt x="4496" y="671"/>
                    <a:pt x="4497" y="670"/>
                    <a:pt x="4498" y="669"/>
                  </a:cubicBezTo>
                  <a:cubicBezTo>
                    <a:pt x="4499" y="668"/>
                    <a:pt x="4500" y="666"/>
                    <a:pt x="4501" y="664"/>
                  </a:cubicBezTo>
                  <a:cubicBezTo>
                    <a:pt x="4502" y="663"/>
                    <a:pt x="4503" y="661"/>
                    <a:pt x="4504" y="660"/>
                  </a:cubicBezTo>
                  <a:cubicBezTo>
                    <a:pt x="4505" y="658"/>
                    <a:pt x="4506" y="657"/>
                    <a:pt x="4507" y="655"/>
                  </a:cubicBezTo>
                  <a:cubicBezTo>
                    <a:pt x="4511" y="648"/>
                    <a:pt x="4513" y="639"/>
                    <a:pt x="4513" y="631"/>
                  </a:cubicBezTo>
                  <a:cubicBezTo>
                    <a:pt x="4513" y="623"/>
                    <a:pt x="4511" y="615"/>
                    <a:pt x="4507" y="607"/>
                  </a:cubicBezTo>
                  <a:cubicBezTo>
                    <a:pt x="4506" y="608"/>
                    <a:pt x="4505" y="610"/>
                    <a:pt x="4505" y="611"/>
                  </a:cubicBezTo>
                  <a:cubicBezTo>
                    <a:pt x="4503" y="613"/>
                    <a:pt x="4502" y="615"/>
                    <a:pt x="4502" y="617"/>
                  </a:cubicBezTo>
                  <a:cubicBezTo>
                    <a:pt x="4500" y="621"/>
                    <a:pt x="4499" y="627"/>
                    <a:pt x="4499" y="631"/>
                  </a:cubicBezTo>
                  <a:cubicBezTo>
                    <a:pt x="4499" y="635"/>
                    <a:pt x="4498" y="640"/>
                    <a:pt x="4496" y="644"/>
                  </a:cubicBezTo>
                  <a:cubicBezTo>
                    <a:pt x="4496" y="647"/>
                    <a:pt x="4495" y="649"/>
                    <a:pt x="4493" y="651"/>
                  </a:cubicBezTo>
                  <a:cubicBezTo>
                    <a:pt x="4493" y="650"/>
                    <a:pt x="4493" y="650"/>
                    <a:pt x="4493" y="650"/>
                  </a:cubicBezTo>
                  <a:cubicBezTo>
                    <a:pt x="4492" y="650"/>
                    <a:pt x="4492" y="650"/>
                    <a:pt x="4492" y="651"/>
                  </a:cubicBezTo>
                  <a:cubicBezTo>
                    <a:pt x="4490" y="645"/>
                    <a:pt x="4488" y="637"/>
                    <a:pt x="4488" y="631"/>
                  </a:cubicBezTo>
                  <a:cubicBezTo>
                    <a:pt x="4488" y="625"/>
                    <a:pt x="4490" y="617"/>
                    <a:pt x="4492" y="611"/>
                  </a:cubicBezTo>
                  <a:cubicBezTo>
                    <a:pt x="4493" y="610"/>
                    <a:pt x="4494" y="608"/>
                    <a:pt x="4495" y="606"/>
                  </a:cubicBezTo>
                  <a:cubicBezTo>
                    <a:pt x="4496" y="605"/>
                    <a:pt x="4497" y="602"/>
                    <a:pt x="4498" y="601"/>
                  </a:cubicBezTo>
                  <a:cubicBezTo>
                    <a:pt x="4499" y="600"/>
                    <a:pt x="4500" y="598"/>
                    <a:pt x="4501" y="597"/>
                  </a:cubicBezTo>
                  <a:cubicBezTo>
                    <a:pt x="4502" y="596"/>
                    <a:pt x="4503" y="595"/>
                    <a:pt x="4505" y="593"/>
                  </a:cubicBezTo>
                  <a:cubicBezTo>
                    <a:pt x="4506" y="592"/>
                    <a:pt x="4507" y="591"/>
                    <a:pt x="4508" y="590"/>
                  </a:cubicBezTo>
                  <a:cubicBezTo>
                    <a:pt x="4509" y="590"/>
                    <a:pt x="4509" y="589"/>
                    <a:pt x="4510" y="589"/>
                  </a:cubicBezTo>
                  <a:cubicBezTo>
                    <a:pt x="4510" y="589"/>
                    <a:pt x="4510" y="589"/>
                    <a:pt x="4789" y="362"/>
                  </a:cubicBezTo>
                  <a:cubicBezTo>
                    <a:pt x="4790" y="362"/>
                    <a:pt x="4790" y="361"/>
                    <a:pt x="4791" y="361"/>
                  </a:cubicBezTo>
                  <a:cubicBezTo>
                    <a:pt x="4792" y="360"/>
                    <a:pt x="4793" y="357"/>
                    <a:pt x="4795" y="356"/>
                  </a:cubicBezTo>
                  <a:cubicBezTo>
                    <a:pt x="4796" y="355"/>
                    <a:pt x="4797" y="354"/>
                    <a:pt x="4798" y="353"/>
                  </a:cubicBezTo>
                  <a:cubicBezTo>
                    <a:pt x="4799" y="352"/>
                    <a:pt x="4800" y="350"/>
                    <a:pt x="4801" y="349"/>
                  </a:cubicBezTo>
                  <a:cubicBezTo>
                    <a:pt x="4802" y="348"/>
                    <a:pt x="4803" y="346"/>
                    <a:pt x="4804" y="345"/>
                  </a:cubicBezTo>
                  <a:cubicBezTo>
                    <a:pt x="4806" y="343"/>
                    <a:pt x="4807" y="342"/>
                    <a:pt x="4807" y="340"/>
                  </a:cubicBezTo>
                  <a:cubicBezTo>
                    <a:pt x="4812" y="332"/>
                    <a:pt x="4814" y="324"/>
                    <a:pt x="4814" y="315"/>
                  </a:cubicBezTo>
                  <a:cubicBezTo>
                    <a:pt x="4814" y="307"/>
                    <a:pt x="4812" y="299"/>
                    <a:pt x="4808" y="292"/>
                  </a:cubicBezTo>
                  <a:cubicBezTo>
                    <a:pt x="4807" y="293"/>
                    <a:pt x="4806" y="295"/>
                    <a:pt x="4806" y="295"/>
                  </a:cubicBezTo>
                  <a:cubicBezTo>
                    <a:pt x="4804" y="297"/>
                    <a:pt x="4803" y="300"/>
                    <a:pt x="4803" y="302"/>
                  </a:cubicBezTo>
                  <a:cubicBezTo>
                    <a:pt x="4801" y="306"/>
                    <a:pt x="4800" y="311"/>
                    <a:pt x="4800" y="315"/>
                  </a:cubicBezTo>
                  <a:cubicBezTo>
                    <a:pt x="4800" y="320"/>
                    <a:pt x="4799" y="325"/>
                    <a:pt x="4797" y="329"/>
                  </a:cubicBezTo>
                  <a:cubicBezTo>
                    <a:pt x="4797" y="331"/>
                    <a:pt x="4796" y="333"/>
                    <a:pt x="4794" y="335"/>
                  </a:cubicBezTo>
                  <a:cubicBezTo>
                    <a:pt x="4794" y="335"/>
                    <a:pt x="4793" y="335"/>
                    <a:pt x="4793" y="334"/>
                  </a:cubicBezTo>
                  <a:cubicBezTo>
                    <a:pt x="4793" y="335"/>
                    <a:pt x="4793" y="335"/>
                    <a:pt x="4792" y="335"/>
                  </a:cubicBezTo>
                  <a:cubicBezTo>
                    <a:pt x="4790" y="329"/>
                    <a:pt x="4788" y="322"/>
                    <a:pt x="4788" y="315"/>
                  </a:cubicBezTo>
                  <a:cubicBezTo>
                    <a:pt x="4788" y="309"/>
                    <a:pt x="4790" y="302"/>
                    <a:pt x="4792" y="295"/>
                  </a:cubicBezTo>
                  <a:cubicBezTo>
                    <a:pt x="4793" y="294"/>
                    <a:pt x="4794" y="292"/>
                    <a:pt x="4795" y="290"/>
                  </a:cubicBezTo>
                  <a:cubicBezTo>
                    <a:pt x="4796" y="289"/>
                    <a:pt x="4797" y="287"/>
                    <a:pt x="4798" y="286"/>
                  </a:cubicBezTo>
                  <a:cubicBezTo>
                    <a:pt x="4799" y="285"/>
                    <a:pt x="4800" y="283"/>
                    <a:pt x="4801" y="282"/>
                  </a:cubicBezTo>
                  <a:cubicBezTo>
                    <a:pt x="4802" y="281"/>
                    <a:pt x="4803" y="280"/>
                    <a:pt x="4806" y="278"/>
                  </a:cubicBezTo>
                  <a:cubicBezTo>
                    <a:pt x="4807" y="276"/>
                    <a:pt x="4807" y="275"/>
                    <a:pt x="4808" y="274"/>
                  </a:cubicBezTo>
                  <a:cubicBezTo>
                    <a:pt x="4809" y="274"/>
                    <a:pt x="4809" y="273"/>
                    <a:pt x="4811" y="273"/>
                  </a:cubicBezTo>
                  <a:cubicBezTo>
                    <a:pt x="4811" y="273"/>
                    <a:pt x="4811" y="273"/>
                    <a:pt x="5090" y="46"/>
                  </a:cubicBezTo>
                  <a:cubicBezTo>
                    <a:pt x="5091" y="46"/>
                    <a:pt x="5091" y="45"/>
                    <a:pt x="5092" y="45"/>
                  </a:cubicBezTo>
                  <a:cubicBezTo>
                    <a:pt x="5093" y="44"/>
                    <a:pt x="5094" y="42"/>
                    <a:pt x="5096" y="41"/>
                  </a:cubicBezTo>
                  <a:cubicBezTo>
                    <a:pt x="5097" y="40"/>
                    <a:pt x="5098" y="39"/>
                    <a:pt x="5099" y="38"/>
                  </a:cubicBezTo>
                  <a:cubicBezTo>
                    <a:pt x="5100" y="37"/>
                    <a:pt x="5101" y="35"/>
                    <a:pt x="5102" y="34"/>
                  </a:cubicBezTo>
                  <a:cubicBezTo>
                    <a:pt x="5103" y="33"/>
                    <a:pt x="5104" y="30"/>
                    <a:pt x="5105" y="29"/>
                  </a:cubicBezTo>
                  <a:cubicBezTo>
                    <a:pt x="5106" y="27"/>
                    <a:pt x="5107" y="26"/>
                    <a:pt x="5108" y="24"/>
                  </a:cubicBezTo>
                  <a:cubicBezTo>
                    <a:pt x="5112" y="17"/>
                    <a:pt x="5114" y="8"/>
                    <a:pt x="5114" y="0"/>
                  </a:cubicBezTo>
                  <a:cubicBezTo>
                    <a:pt x="5111" y="0"/>
                    <a:pt x="5110" y="0"/>
                    <a:pt x="5110" y="0"/>
                  </a:cubicBezTo>
                  <a:cubicBezTo>
                    <a:pt x="5105" y="0"/>
                    <a:pt x="5105" y="0"/>
                    <a:pt x="5105" y="0"/>
                  </a:cubicBezTo>
                  <a:cubicBezTo>
                    <a:pt x="5100" y="0"/>
                    <a:pt x="5100" y="0"/>
                    <a:pt x="5100" y="0"/>
                  </a:cubicBezTo>
                  <a:cubicBezTo>
                    <a:pt x="5100" y="4"/>
                    <a:pt x="5099" y="9"/>
                    <a:pt x="5097" y="14"/>
                  </a:cubicBezTo>
                  <a:cubicBezTo>
                    <a:pt x="5097" y="16"/>
                    <a:pt x="5096" y="18"/>
                    <a:pt x="5094" y="20"/>
                  </a:cubicBezTo>
                  <a:cubicBezTo>
                    <a:pt x="5094" y="19"/>
                    <a:pt x="5094" y="19"/>
                    <a:pt x="5094" y="18"/>
                  </a:cubicBezTo>
                  <a:cubicBezTo>
                    <a:pt x="5094" y="18"/>
                    <a:pt x="5093" y="19"/>
                    <a:pt x="5093" y="19"/>
                  </a:cubicBezTo>
                  <a:cubicBezTo>
                    <a:pt x="5091" y="13"/>
                    <a:pt x="5089" y="6"/>
                    <a:pt x="5089" y="0"/>
                  </a:cubicBezTo>
                  <a:cubicBezTo>
                    <a:pt x="5086" y="0"/>
                    <a:pt x="5085" y="0"/>
                    <a:pt x="5085" y="0"/>
                  </a:cubicBezTo>
                  <a:cubicBezTo>
                    <a:pt x="5081" y="0"/>
                    <a:pt x="5081" y="0"/>
                    <a:pt x="5081" y="0"/>
                  </a:cubicBezTo>
                  <a:cubicBezTo>
                    <a:pt x="5076" y="0"/>
                    <a:pt x="5076" y="0"/>
                    <a:pt x="5076" y="0"/>
                  </a:cubicBezTo>
                  <a:cubicBezTo>
                    <a:pt x="5076" y="12"/>
                    <a:pt x="5079" y="22"/>
                    <a:pt x="5084" y="33"/>
                  </a:cubicBezTo>
                  <a:cubicBezTo>
                    <a:pt x="5084" y="33"/>
                    <a:pt x="5083" y="34"/>
                    <a:pt x="5082" y="34"/>
                  </a:cubicBezTo>
                  <a:cubicBezTo>
                    <a:pt x="4803" y="261"/>
                    <a:pt x="4803" y="261"/>
                    <a:pt x="4803" y="261"/>
                  </a:cubicBezTo>
                  <a:cubicBezTo>
                    <a:pt x="4802" y="262"/>
                    <a:pt x="4801" y="263"/>
                    <a:pt x="4800" y="264"/>
                  </a:cubicBezTo>
                  <a:cubicBezTo>
                    <a:pt x="4799" y="263"/>
                    <a:pt x="4798" y="262"/>
                    <a:pt x="4797" y="261"/>
                  </a:cubicBezTo>
                  <a:cubicBezTo>
                    <a:pt x="4517" y="34"/>
                    <a:pt x="4517" y="34"/>
                    <a:pt x="4517" y="34"/>
                  </a:cubicBezTo>
                  <a:cubicBezTo>
                    <a:pt x="4516" y="34"/>
                    <a:pt x="4515" y="33"/>
                    <a:pt x="4515" y="33"/>
                  </a:cubicBezTo>
                  <a:cubicBezTo>
                    <a:pt x="4514" y="34"/>
                    <a:pt x="4513" y="35"/>
                    <a:pt x="4512" y="37"/>
                  </a:cubicBezTo>
                  <a:cubicBezTo>
                    <a:pt x="4511" y="38"/>
                    <a:pt x="4510" y="39"/>
                    <a:pt x="4509" y="41"/>
                  </a:cubicBezTo>
                  <a:cubicBezTo>
                    <a:pt x="4508" y="42"/>
                    <a:pt x="4507" y="43"/>
                    <a:pt x="4506" y="45"/>
                  </a:cubicBezTo>
                  <a:cubicBezTo>
                    <a:pt x="4507" y="45"/>
                    <a:pt x="4507" y="46"/>
                    <a:pt x="4508" y="46"/>
                  </a:cubicBezTo>
                  <a:cubicBezTo>
                    <a:pt x="4788" y="273"/>
                    <a:pt x="4788" y="273"/>
                    <a:pt x="4788" y="273"/>
                  </a:cubicBezTo>
                  <a:cubicBezTo>
                    <a:pt x="4789" y="273"/>
                    <a:pt x="4789" y="274"/>
                    <a:pt x="4790" y="274"/>
                  </a:cubicBezTo>
                  <a:cubicBezTo>
                    <a:pt x="4789" y="276"/>
                    <a:pt x="4788" y="278"/>
                    <a:pt x="4787" y="279"/>
                  </a:cubicBezTo>
                  <a:cubicBezTo>
                    <a:pt x="4786" y="281"/>
                    <a:pt x="4785" y="282"/>
                    <a:pt x="4784" y="283"/>
                  </a:cubicBezTo>
                  <a:cubicBezTo>
                    <a:pt x="4779" y="293"/>
                    <a:pt x="4776" y="304"/>
                    <a:pt x="4776" y="315"/>
                  </a:cubicBezTo>
                  <a:cubicBezTo>
                    <a:pt x="4776" y="327"/>
                    <a:pt x="4779" y="337"/>
                    <a:pt x="4784" y="348"/>
                  </a:cubicBezTo>
                  <a:cubicBezTo>
                    <a:pt x="4784" y="348"/>
                    <a:pt x="4783" y="349"/>
                    <a:pt x="4782" y="349"/>
                  </a:cubicBezTo>
                  <a:cubicBezTo>
                    <a:pt x="4502" y="576"/>
                    <a:pt x="4502" y="576"/>
                    <a:pt x="4502" y="576"/>
                  </a:cubicBezTo>
                  <a:cubicBezTo>
                    <a:pt x="4501" y="577"/>
                    <a:pt x="4500" y="578"/>
                    <a:pt x="4499" y="579"/>
                  </a:cubicBezTo>
                  <a:cubicBezTo>
                    <a:pt x="4498" y="578"/>
                    <a:pt x="4497" y="577"/>
                    <a:pt x="4496" y="576"/>
                  </a:cubicBezTo>
                  <a:cubicBezTo>
                    <a:pt x="4216" y="349"/>
                    <a:pt x="4216" y="349"/>
                    <a:pt x="4216" y="349"/>
                  </a:cubicBezTo>
                  <a:cubicBezTo>
                    <a:pt x="4215" y="349"/>
                    <a:pt x="4214" y="348"/>
                    <a:pt x="4214" y="348"/>
                  </a:cubicBezTo>
                  <a:cubicBezTo>
                    <a:pt x="4213" y="349"/>
                    <a:pt x="4212" y="350"/>
                    <a:pt x="4211" y="352"/>
                  </a:cubicBezTo>
                  <a:cubicBezTo>
                    <a:pt x="4210" y="353"/>
                    <a:pt x="4209" y="354"/>
                    <a:pt x="4208" y="356"/>
                  </a:cubicBezTo>
                  <a:cubicBezTo>
                    <a:pt x="4207" y="357"/>
                    <a:pt x="4206" y="358"/>
                    <a:pt x="4205" y="361"/>
                  </a:cubicBezTo>
                  <a:cubicBezTo>
                    <a:pt x="4206" y="361"/>
                    <a:pt x="4206" y="362"/>
                    <a:pt x="4207" y="362"/>
                  </a:cubicBezTo>
                  <a:cubicBezTo>
                    <a:pt x="4487" y="589"/>
                    <a:pt x="4487" y="589"/>
                    <a:pt x="4487" y="589"/>
                  </a:cubicBezTo>
                  <a:cubicBezTo>
                    <a:pt x="4488" y="589"/>
                    <a:pt x="4488" y="590"/>
                    <a:pt x="4489" y="590"/>
                  </a:cubicBezTo>
                  <a:cubicBezTo>
                    <a:pt x="4488" y="592"/>
                    <a:pt x="4487" y="593"/>
                    <a:pt x="4486" y="594"/>
                  </a:cubicBezTo>
                  <a:cubicBezTo>
                    <a:pt x="4485" y="596"/>
                    <a:pt x="4484" y="597"/>
                    <a:pt x="4483" y="598"/>
                  </a:cubicBezTo>
                  <a:cubicBezTo>
                    <a:pt x="4478" y="609"/>
                    <a:pt x="4475" y="619"/>
                    <a:pt x="4475" y="631"/>
                  </a:cubicBezTo>
                  <a:cubicBezTo>
                    <a:pt x="4475" y="642"/>
                    <a:pt x="4478" y="653"/>
                    <a:pt x="4483" y="663"/>
                  </a:cubicBezTo>
                  <a:cubicBezTo>
                    <a:pt x="4483" y="663"/>
                    <a:pt x="4482" y="664"/>
                    <a:pt x="4481" y="664"/>
                  </a:cubicBezTo>
                  <a:cubicBezTo>
                    <a:pt x="4201" y="891"/>
                    <a:pt x="4201" y="891"/>
                    <a:pt x="4201" y="891"/>
                  </a:cubicBezTo>
                  <a:cubicBezTo>
                    <a:pt x="4200" y="893"/>
                    <a:pt x="4199" y="894"/>
                    <a:pt x="4198" y="895"/>
                  </a:cubicBezTo>
                  <a:cubicBezTo>
                    <a:pt x="4197" y="894"/>
                    <a:pt x="4196" y="893"/>
                    <a:pt x="4195" y="891"/>
                  </a:cubicBezTo>
                  <a:cubicBezTo>
                    <a:pt x="3915" y="664"/>
                    <a:pt x="3915" y="664"/>
                    <a:pt x="3915" y="664"/>
                  </a:cubicBezTo>
                  <a:cubicBezTo>
                    <a:pt x="3914" y="664"/>
                    <a:pt x="3913" y="663"/>
                    <a:pt x="3913" y="663"/>
                  </a:cubicBezTo>
                  <a:cubicBezTo>
                    <a:pt x="3913" y="664"/>
                    <a:pt x="3913" y="664"/>
                    <a:pt x="3913" y="664"/>
                  </a:cubicBezTo>
                  <a:cubicBezTo>
                    <a:pt x="3913" y="664"/>
                    <a:pt x="3913" y="664"/>
                    <a:pt x="3913" y="664"/>
                  </a:cubicBezTo>
                  <a:cubicBezTo>
                    <a:pt x="3913" y="664"/>
                    <a:pt x="3912" y="665"/>
                    <a:pt x="3912" y="665"/>
                  </a:cubicBezTo>
                  <a:cubicBezTo>
                    <a:pt x="3911" y="666"/>
                    <a:pt x="3911" y="667"/>
                    <a:pt x="3910" y="668"/>
                  </a:cubicBezTo>
                  <a:cubicBezTo>
                    <a:pt x="3910" y="668"/>
                    <a:pt x="3910" y="668"/>
                    <a:pt x="3910" y="668"/>
                  </a:cubicBezTo>
                  <a:cubicBezTo>
                    <a:pt x="3910" y="668"/>
                    <a:pt x="3910" y="668"/>
                    <a:pt x="3910" y="668"/>
                  </a:cubicBezTo>
                  <a:cubicBezTo>
                    <a:pt x="3910" y="668"/>
                    <a:pt x="3909" y="669"/>
                    <a:pt x="3909" y="669"/>
                  </a:cubicBezTo>
                  <a:cubicBezTo>
                    <a:pt x="3908" y="670"/>
                    <a:pt x="3908" y="671"/>
                    <a:pt x="3907" y="672"/>
                  </a:cubicBezTo>
                  <a:cubicBezTo>
                    <a:pt x="3907" y="672"/>
                    <a:pt x="3907" y="672"/>
                    <a:pt x="3907" y="672"/>
                  </a:cubicBezTo>
                  <a:cubicBezTo>
                    <a:pt x="3907" y="672"/>
                    <a:pt x="3907" y="672"/>
                    <a:pt x="3907" y="672"/>
                  </a:cubicBezTo>
                  <a:cubicBezTo>
                    <a:pt x="3907" y="673"/>
                    <a:pt x="3906" y="673"/>
                    <a:pt x="3906" y="674"/>
                  </a:cubicBezTo>
                  <a:cubicBezTo>
                    <a:pt x="3905" y="674"/>
                    <a:pt x="3905" y="675"/>
                    <a:pt x="3904" y="676"/>
                  </a:cubicBezTo>
                  <a:cubicBezTo>
                    <a:pt x="3905" y="676"/>
                    <a:pt x="3905" y="677"/>
                    <a:pt x="3906" y="677"/>
                  </a:cubicBezTo>
                  <a:cubicBezTo>
                    <a:pt x="4186" y="904"/>
                    <a:pt x="4186" y="904"/>
                    <a:pt x="4186" y="904"/>
                  </a:cubicBezTo>
                  <a:cubicBezTo>
                    <a:pt x="4187" y="904"/>
                    <a:pt x="4187" y="905"/>
                    <a:pt x="4188" y="905"/>
                  </a:cubicBezTo>
                  <a:cubicBezTo>
                    <a:pt x="4187" y="907"/>
                    <a:pt x="4186" y="908"/>
                    <a:pt x="4186" y="909"/>
                  </a:cubicBezTo>
                  <a:cubicBezTo>
                    <a:pt x="4185" y="909"/>
                    <a:pt x="4185" y="909"/>
                    <a:pt x="4185" y="909"/>
                  </a:cubicBezTo>
                  <a:cubicBezTo>
                    <a:pt x="4184" y="911"/>
                    <a:pt x="4184" y="912"/>
                    <a:pt x="4183" y="913"/>
                  </a:cubicBezTo>
                  <a:cubicBezTo>
                    <a:pt x="4183" y="913"/>
                    <a:pt x="4182" y="913"/>
                    <a:pt x="4182" y="914"/>
                  </a:cubicBezTo>
                  <a:cubicBezTo>
                    <a:pt x="4177" y="924"/>
                    <a:pt x="4174" y="935"/>
                    <a:pt x="4174" y="946"/>
                  </a:cubicBezTo>
                  <a:cubicBezTo>
                    <a:pt x="4174" y="958"/>
                    <a:pt x="4177" y="968"/>
                    <a:pt x="4182" y="979"/>
                  </a:cubicBezTo>
                  <a:cubicBezTo>
                    <a:pt x="4182" y="979"/>
                    <a:pt x="4181" y="980"/>
                    <a:pt x="4180" y="980"/>
                  </a:cubicBezTo>
                  <a:cubicBezTo>
                    <a:pt x="3900" y="1207"/>
                    <a:pt x="3900" y="1207"/>
                    <a:pt x="3900" y="1207"/>
                  </a:cubicBezTo>
                  <a:cubicBezTo>
                    <a:pt x="3899" y="1208"/>
                    <a:pt x="3898" y="1209"/>
                    <a:pt x="3897" y="1210"/>
                  </a:cubicBezTo>
                  <a:cubicBezTo>
                    <a:pt x="3896" y="1209"/>
                    <a:pt x="3895" y="1208"/>
                    <a:pt x="3894" y="1207"/>
                  </a:cubicBezTo>
                  <a:cubicBezTo>
                    <a:pt x="3615" y="980"/>
                    <a:pt x="3615" y="980"/>
                    <a:pt x="3615" y="980"/>
                  </a:cubicBezTo>
                  <a:cubicBezTo>
                    <a:pt x="3614" y="980"/>
                    <a:pt x="3613" y="979"/>
                    <a:pt x="3613" y="979"/>
                  </a:cubicBezTo>
                  <a:cubicBezTo>
                    <a:pt x="3613" y="979"/>
                    <a:pt x="3612" y="979"/>
                    <a:pt x="3612" y="980"/>
                  </a:cubicBezTo>
                  <a:cubicBezTo>
                    <a:pt x="3611" y="981"/>
                    <a:pt x="3610" y="982"/>
                    <a:pt x="3609" y="984"/>
                  </a:cubicBezTo>
                  <a:cubicBezTo>
                    <a:pt x="3608" y="985"/>
                    <a:pt x="3607" y="986"/>
                    <a:pt x="3606" y="988"/>
                  </a:cubicBezTo>
                  <a:cubicBezTo>
                    <a:pt x="3605" y="989"/>
                    <a:pt x="3605" y="990"/>
                    <a:pt x="3604" y="991"/>
                  </a:cubicBezTo>
                  <a:cubicBezTo>
                    <a:pt x="3605" y="992"/>
                    <a:pt x="3605" y="992"/>
                    <a:pt x="3606" y="992"/>
                  </a:cubicBezTo>
                  <a:cubicBezTo>
                    <a:pt x="3885" y="1220"/>
                    <a:pt x="3885" y="1220"/>
                    <a:pt x="3885" y="1220"/>
                  </a:cubicBezTo>
                  <a:cubicBezTo>
                    <a:pt x="3886" y="1220"/>
                    <a:pt x="3886" y="1221"/>
                    <a:pt x="3887" y="1221"/>
                  </a:cubicBezTo>
                  <a:cubicBezTo>
                    <a:pt x="3887" y="1221"/>
                    <a:pt x="3887" y="1221"/>
                    <a:pt x="3887" y="1221"/>
                  </a:cubicBezTo>
                  <a:cubicBezTo>
                    <a:pt x="3887" y="1221"/>
                    <a:pt x="3887" y="1222"/>
                    <a:pt x="3887" y="1222"/>
                  </a:cubicBezTo>
                  <a:cubicBezTo>
                    <a:pt x="3886" y="1224"/>
                    <a:pt x="3885" y="1225"/>
                    <a:pt x="3884" y="1226"/>
                  </a:cubicBezTo>
                  <a:cubicBezTo>
                    <a:pt x="3883" y="1228"/>
                    <a:pt x="3882" y="1229"/>
                    <a:pt x="3881" y="1230"/>
                  </a:cubicBezTo>
                  <a:cubicBezTo>
                    <a:pt x="3876" y="1240"/>
                    <a:pt x="3873" y="1250"/>
                    <a:pt x="3873" y="1262"/>
                  </a:cubicBezTo>
                  <a:cubicBezTo>
                    <a:pt x="3873" y="1273"/>
                    <a:pt x="3876" y="1284"/>
                    <a:pt x="3881" y="1294"/>
                  </a:cubicBezTo>
                  <a:cubicBezTo>
                    <a:pt x="3881" y="1294"/>
                    <a:pt x="3880" y="1295"/>
                    <a:pt x="3879" y="1295"/>
                  </a:cubicBezTo>
                  <a:cubicBezTo>
                    <a:pt x="3600" y="1522"/>
                    <a:pt x="3600" y="1522"/>
                    <a:pt x="3600" y="1522"/>
                  </a:cubicBezTo>
                  <a:cubicBezTo>
                    <a:pt x="3599" y="1523"/>
                    <a:pt x="3598" y="1524"/>
                    <a:pt x="3597" y="1525"/>
                  </a:cubicBezTo>
                  <a:cubicBezTo>
                    <a:pt x="3596" y="1524"/>
                    <a:pt x="3595" y="1523"/>
                    <a:pt x="3594" y="1522"/>
                  </a:cubicBezTo>
                  <a:cubicBezTo>
                    <a:pt x="3314" y="1295"/>
                    <a:pt x="3314" y="1295"/>
                    <a:pt x="3314" y="1295"/>
                  </a:cubicBezTo>
                  <a:cubicBezTo>
                    <a:pt x="3313" y="1295"/>
                    <a:pt x="3312" y="1295"/>
                    <a:pt x="3312" y="1294"/>
                  </a:cubicBezTo>
                  <a:cubicBezTo>
                    <a:pt x="3312" y="1295"/>
                    <a:pt x="3312" y="1295"/>
                    <a:pt x="3312" y="1295"/>
                  </a:cubicBezTo>
                  <a:cubicBezTo>
                    <a:pt x="3311" y="1296"/>
                    <a:pt x="3310" y="1297"/>
                    <a:pt x="3309" y="1299"/>
                  </a:cubicBezTo>
                  <a:cubicBezTo>
                    <a:pt x="3308" y="1300"/>
                    <a:pt x="3307" y="1302"/>
                    <a:pt x="3306" y="1304"/>
                  </a:cubicBezTo>
                  <a:cubicBezTo>
                    <a:pt x="3305" y="1305"/>
                    <a:pt x="3304" y="1306"/>
                    <a:pt x="3303" y="1307"/>
                  </a:cubicBezTo>
                  <a:cubicBezTo>
                    <a:pt x="3304" y="1307"/>
                    <a:pt x="3304" y="1308"/>
                    <a:pt x="3305" y="1308"/>
                  </a:cubicBezTo>
                  <a:cubicBezTo>
                    <a:pt x="3585" y="1535"/>
                    <a:pt x="3585" y="1535"/>
                    <a:pt x="3585" y="1535"/>
                  </a:cubicBezTo>
                  <a:cubicBezTo>
                    <a:pt x="3586" y="1535"/>
                    <a:pt x="3586" y="1536"/>
                    <a:pt x="3587" y="1536"/>
                  </a:cubicBezTo>
                  <a:cubicBezTo>
                    <a:pt x="3586" y="1536"/>
                    <a:pt x="3586" y="1537"/>
                    <a:pt x="3586" y="1537"/>
                  </a:cubicBezTo>
                  <a:cubicBezTo>
                    <a:pt x="3586" y="1537"/>
                    <a:pt x="3586" y="1537"/>
                    <a:pt x="3586" y="1537"/>
                  </a:cubicBezTo>
                  <a:cubicBezTo>
                    <a:pt x="3585" y="1539"/>
                    <a:pt x="3584" y="1540"/>
                    <a:pt x="3583" y="1541"/>
                  </a:cubicBezTo>
                  <a:cubicBezTo>
                    <a:pt x="3582" y="1544"/>
                    <a:pt x="3581" y="1545"/>
                    <a:pt x="3580" y="1546"/>
                  </a:cubicBezTo>
                  <a:cubicBezTo>
                    <a:pt x="3580" y="1546"/>
                    <a:pt x="3580" y="1546"/>
                    <a:pt x="3580" y="1545"/>
                  </a:cubicBezTo>
                  <a:cubicBezTo>
                    <a:pt x="3575" y="1556"/>
                    <a:pt x="3573" y="1566"/>
                    <a:pt x="3573" y="1577"/>
                  </a:cubicBezTo>
                  <a:cubicBezTo>
                    <a:pt x="3573" y="1589"/>
                    <a:pt x="3575" y="1599"/>
                    <a:pt x="3581" y="1610"/>
                  </a:cubicBezTo>
                  <a:cubicBezTo>
                    <a:pt x="3581" y="1610"/>
                    <a:pt x="3580" y="1611"/>
                    <a:pt x="3579" y="1611"/>
                  </a:cubicBezTo>
                  <a:cubicBezTo>
                    <a:pt x="3299" y="1838"/>
                    <a:pt x="3299" y="1838"/>
                    <a:pt x="3299" y="1838"/>
                  </a:cubicBezTo>
                  <a:cubicBezTo>
                    <a:pt x="3298" y="1839"/>
                    <a:pt x="3297" y="1840"/>
                    <a:pt x="3296" y="1841"/>
                  </a:cubicBezTo>
                  <a:cubicBezTo>
                    <a:pt x="3296" y="1841"/>
                    <a:pt x="3296" y="1841"/>
                    <a:pt x="3296" y="1842"/>
                  </a:cubicBezTo>
                  <a:cubicBezTo>
                    <a:pt x="3295" y="1841"/>
                    <a:pt x="3294" y="1840"/>
                    <a:pt x="3293" y="1839"/>
                  </a:cubicBezTo>
                  <a:cubicBezTo>
                    <a:pt x="3013" y="1612"/>
                    <a:pt x="3013" y="1612"/>
                    <a:pt x="3013" y="1612"/>
                  </a:cubicBezTo>
                  <a:cubicBezTo>
                    <a:pt x="3013" y="1612"/>
                    <a:pt x="3012" y="1611"/>
                    <a:pt x="3012" y="1611"/>
                  </a:cubicBezTo>
                  <a:cubicBezTo>
                    <a:pt x="3011" y="1612"/>
                    <a:pt x="3010" y="1613"/>
                    <a:pt x="3009" y="1615"/>
                  </a:cubicBezTo>
                  <a:cubicBezTo>
                    <a:pt x="3008" y="1616"/>
                    <a:pt x="3007" y="1617"/>
                    <a:pt x="3006" y="1619"/>
                  </a:cubicBezTo>
                  <a:cubicBezTo>
                    <a:pt x="3005" y="1620"/>
                    <a:pt x="3004" y="1621"/>
                    <a:pt x="3003" y="1623"/>
                  </a:cubicBezTo>
                  <a:cubicBezTo>
                    <a:pt x="3004" y="1623"/>
                    <a:pt x="3004" y="1624"/>
                    <a:pt x="3005" y="1624"/>
                  </a:cubicBezTo>
                  <a:cubicBezTo>
                    <a:pt x="3005" y="1624"/>
                    <a:pt x="3005" y="1624"/>
                    <a:pt x="3284" y="1851"/>
                  </a:cubicBezTo>
                  <a:cubicBezTo>
                    <a:pt x="3285" y="1851"/>
                    <a:pt x="3285" y="1852"/>
                    <a:pt x="3286" y="1852"/>
                  </a:cubicBezTo>
                  <a:cubicBezTo>
                    <a:pt x="3285" y="1854"/>
                    <a:pt x="3284" y="1855"/>
                    <a:pt x="3283" y="1857"/>
                  </a:cubicBezTo>
                  <a:cubicBezTo>
                    <a:pt x="3282" y="1859"/>
                    <a:pt x="3281" y="1860"/>
                    <a:pt x="3280" y="1861"/>
                  </a:cubicBezTo>
                  <a:cubicBezTo>
                    <a:pt x="3280" y="1861"/>
                    <a:pt x="3280" y="1861"/>
                    <a:pt x="3280" y="1861"/>
                  </a:cubicBezTo>
                  <a:cubicBezTo>
                    <a:pt x="3280" y="1861"/>
                    <a:pt x="3280" y="1861"/>
                    <a:pt x="3280" y="1861"/>
                  </a:cubicBezTo>
                  <a:cubicBezTo>
                    <a:pt x="3275" y="1871"/>
                    <a:pt x="3272" y="1882"/>
                    <a:pt x="3272" y="1893"/>
                  </a:cubicBezTo>
                  <a:cubicBezTo>
                    <a:pt x="3272" y="1905"/>
                    <a:pt x="3275" y="1915"/>
                    <a:pt x="3280" y="1926"/>
                  </a:cubicBezTo>
                  <a:cubicBezTo>
                    <a:pt x="3280" y="1926"/>
                    <a:pt x="3279" y="1927"/>
                    <a:pt x="3278" y="1927"/>
                  </a:cubicBezTo>
                  <a:cubicBezTo>
                    <a:pt x="2998" y="2154"/>
                    <a:pt x="2998" y="2154"/>
                    <a:pt x="2998" y="2154"/>
                  </a:cubicBezTo>
                  <a:cubicBezTo>
                    <a:pt x="2997" y="2155"/>
                    <a:pt x="2996" y="2156"/>
                    <a:pt x="2995" y="2157"/>
                  </a:cubicBezTo>
                  <a:cubicBezTo>
                    <a:pt x="2994" y="2156"/>
                    <a:pt x="2993" y="2155"/>
                    <a:pt x="2992" y="2154"/>
                  </a:cubicBezTo>
                  <a:cubicBezTo>
                    <a:pt x="2713" y="1927"/>
                    <a:pt x="2713" y="1927"/>
                    <a:pt x="2713" y="1927"/>
                  </a:cubicBezTo>
                  <a:cubicBezTo>
                    <a:pt x="2712" y="1927"/>
                    <a:pt x="2712" y="1927"/>
                    <a:pt x="2712" y="1926"/>
                  </a:cubicBezTo>
                  <a:cubicBezTo>
                    <a:pt x="2711" y="1927"/>
                    <a:pt x="2710" y="1928"/>
                    <a:pt x="2709" y="1930"/>
                  </a:cubicBezTo>
                  <a:cubicBezTo>
                    <a:pt x="2708" y="1931"/>
                    <a:pt x="2707" y="1932"/>
                    <a:pt x="2706" y="1934"/>
                  </a:cubicBezTo>
                  <a:cubicBezTo>
                    <a:pt x="2705" y="1935"/>
                    <a:pt x="2704" y="1936"/>
                    <a:pt x="2703" y="1939"/>
                  </a:cubicBezTo>
                  <a:cubicBezTo>
                    <a:pt x="2704" y="1939"/>
                    <a:pt x="2704" y="1940"/>
                    <a:pt x="2705" y="1940"/>
                  </a:cubicBezTo>
                  <a:cubicBezTo>
                    <a:pt x="2705" y="1940"/>
                    <a:pt x="2705" y="1940"/>
                    <a:pt x="2984" y="2167"/>
                  </a:cubicBezTo>
                  <a:cubicBezTo>
                    <a:pt x="2985" y="2167"/>
                    <a:pt x="2985" y="2168"/>
                    <a:pt x="2986" y="2168"/>
                  </a:cubicBezTo>
                  <a:cubicBezTo>
                    <a:pt x="2985" y="2170"/>
                    <a:pt x="2984" y="2171"/>
                    <a:pt x="2983" y="2172"/>
                  </a:cubicBezTo>
                  <a:cubicBezTo>
                    <a:pt x="2982" y="2174"/>
                    <a:pt x="2981" y="2175"/>
                    <a:pt x="2980" y="2176"/>
                  </a:cubicBezTo>
                  <a:cubicBezTo>
                    <a:pt x="2980" y="2176"/>
                    <a:pt x="2980" y="2176"/>
                    <a:pt x="2980" y="2176"/>
                  </a:cubicBezTo>
                  <a:cubicBezTo>
                    <a:pt x="2980" y="2176"/>
                    <a:pt x="2979" y="2176"/>
                    <a:pt x="2979" y="2176"/>
                  </a:cubicBezTo>
                  <a:cubicBezTo>
                    <a:pt x="2974" y="2187"/>
                    <a:pt x="2971" y="2197"/>
                    <a:pt x="2971" y="2209"/>
                  </a:cubicBezTo>
                  <a:cubicBezTo>
                    <a:pt x="2971" y="2220"/>
                    <a:pt x="2974" y="2231"/>
                    <a:pt x="2979" y="2241"/>
                  </a:cubicBezTo>
                  <a:cubicBezTo>
                    <a:pt x="2979" y="2241"/>
                    <a:pt x="2978" y="2242"/>
                    <a:pt x="2977" y="2242"/>
                  </a:cubicBezTo>
                  <a:cubicBezTo>
                    <a:pt x="2698" y="2469"/>
                    <a:pt x="2698" y="2469"/>
                    <a:pt x="2698" y="2469"/>
                  </a:cubicBezTo>
                  <a:cubicBezTo>
                    <a:pt x="2697" y="2470"/>
                    <a:pt x="2696" y="2471"/>
                    <a:pt x="2695" y="2473"/>
                  </a:cubicBezTo>
                  <a:cubicBezTo>
                    <a:pt x="2694" y="2471"/>
                    <a:pt x="2693" y="2470"/>
                    <a:pt x="2692" y="2469"/>
                  </a:cubicBezTo>
                  <a:cubicBezTo>
                    <a:pt x="2413" y="2242"/>
                    <a:pt x="2413" y="2242"/>
                    <a:pt x="2413" y="2242"/>
                  </a:cubicBezTo>
                  <a:cubicBezTo>
                    <a:pt x="2412" y="2242"/>
                    <a:pt x="2412" y="2242"/>
                    <a:pt x="2412" y="2242"/>
                  </a:cubicBezTo>
                  <a:cubicBezTo>
                    <a:pt x="2411" y="2243"/>
                    <a:pt x="2410" y="2244"/>
                    <a:pt x="2409" y="2245"/>
                  </a:cubicBezTo>
                  <a:cubicBezTo>
                    <a:pt x="2408" y="2247"/>
                    <a:pt x="2407" y="2248"/>
                    <a:pt x="2406" y="2250"/>
                  </a:cubicBezTo>
                  <a:cubicBezTo>
                    <a:pt x="2405" y="2251"/>
                    <a:pt x="2404" y="2252"/>
                    <a:pt x="2403" y="2254"/>
                  </a:cubicBezTo>
                  <a:cubicBezTo>
                    <a:pt x="2404" y="2254"/>
                    <a:pt x="2404" y="2255"/>
                    <a:pt x="2405" y="2255"/>
                  </a:cubicBezTo>
                  <a:cubicBezTo>
                    <a:pt x="2405" y="2255"/>
                    <a:pt x="2405" y="2255"/>
                    <a:pt x="2684" y="2482"/>
                  </a:cubicBezTo>
                  <a:cubicBezTo>
                    <a:pt x="2685" y="2482"/>
                    <a:pt x="2685" y="2483"/>
                    <a:pt x="2686" y="2483"/>
                  </a:cubicBezTo>
                  <a:cubicBezTo>
                    <a:pt x="2685" y="2485"/>
                    <a:pt x="2684" y="2486"/>
                    <a:pt x="2683" y="2487"/>
                  </a:cubicBezTo>
                  <a:cubicBezTo>
                    <a:pt x="2682" y="2489"/>
                    <a:pt x="2681" y="2490"/>
                    <a:pt x="2680" y="2491"/>
                  </a:cubicBezTo>
                  <a:cubicBezTo>
                    <a:pt x="2680" y="2491"/>
                    <a:pt x="2680" y="2491"/>
                    <a:pt x="2679" y="2491"/>
                  </a:cubicBezTo>
                  <a:cubicBezTo>
                    <a:pt x="2679" y="2491"/>
                    <a:pt x="2679" y="2491"/>
                    <a:pt x="2679" y="2491"/>
                  </a:cubicBezTo>
                  <a:cubicBezTo>
                    <a:pt x="2674" y="2502"/>
                    <a:pt x="2671" y="2512"/>
                    <a:pt x="2671" y="2524"/>
                  </a:cubicBezTo>
                  <a:cubicBezTo>
                    <a:pt x="2672" y="2524"/>
                    <a:pt x="2672" y="2524"/>
                    <a:pt x="2673" y="2524"/>
                  </a:cubicBezTo>
                  <a:cubicBezTo>
                    <a:pt x="2673" y="2536"/>
                    <a:pt x="2676" y="2546"/>
                    <a:pt x="2681" y="2557"/>
                  </a:cubicBezTo>
                  <a:cubicBezTo>
                    <a:pt x="2681" y="2557"/>
                    <a:pt x="2680" y="2558"/>
                    <a:pt x="2679" y="2558"/>
                  </a:cubicBezTo>
                  <a:cubicBezTo>
                    <a:pt x="2399" y="2785"/>
                    <a:pt x="2399" y="2785"/>
                    <a:pt x="2399" y="2785"/>
                  </a:cubicBezTo>
                  <a:cubicBezTo>
                    <a:pt x="2398" y="2786"/>
                    <a:pt x="2397" y="2787"/>
                    <a:pt x="2396" y="2788"/>
                  </a:cubicBezTo>
                  <a:cubicBezTo>
                    <a:pt x="2395" y="2787"/>
                    <a:pt x="2394" y="2786"/>
                    <a:pt x="2393" y="2785"/>
                  </a:cubicBezTo>
                  <a:cubicBezTo>
                    <a:pt x="2114" y="2558"/>
                    <a:pt x="2114" y="2558"/>
                    <a:pt x="2114" y="2558"/>
                  </a:cubicBezTo>
                  <a:cubicBezTo>
                    <a:pt x="2113" y="2558"/>
                    <a:pt x="2112" y="2557"/>
                    <a:pt x="2112" y="2557"/>
                  </a:cubicBezTo>
                  <a:cubicBezTo>
                    <a:pt x="2111" y="2558"/>
                    <a:pt x="2110" y="2559"/>
                    <a:pt x="2109" y="2561"/>
                  </a:cubicBezTo>
                  <a:cubicBezTo>
                    <a:pt x="2108" y="2562"/>
                    <a:pt x="2107" y="2563"/>
                    <a:pt x="2106" y="2565"/>
                  </a:cubicBezTo>
                  <a:cubicBezTo>
                    <a:pt x="2105" y="2566"/>
                    <a:pt x="2104" y="2567"/>
                    <a:pt x="2103" y="2569"/>
                  </a:cubicBezTo>
                  <a:cubicBezTo>
                    <a:pt x="2104" y="2569"/>
                    <a:pt x="2104" y="2570"/>
                    <a:pt x="2105" y="2570"/>
                  </a:cubicBezTo>
                  <a:cubicBezTo>
                    <a:pt x="2384" y="2797"/>
                    <a:pt x="2384" y="2797"/>
                    <a:pt x="2384" y="2797"/>
                  </a:cubicBezTo>
                  <a:cubicBezTo>
                    <a:pt x="2385" y="2797"/>
                    <a:pt x="2385" y="2798"/>
                    <a:pt x="2386" y="2798"/>
                  </a:cubicBezTo>
                  <a:cubicBezTo>
                    <a:pt x="2385" y="2801"/>
                    <a:pt x="2384" y="2802"/>
                    <a:pt x="2383" y="2803"/>
                  </a:cubicBezTo>
                  <a:cubicBezTo>
                    <a:pt x="2382" y="2805"/>
                    <a:pt x="2381" y="2806"/>
                    <a:pt x="2380" y="2807"/>
                  </a:cubicBezTo>
                  <a:cubicBezTo>
                    <a:pt x="2375" y="2817"/>
                    <a:pt x="2372" y="2828"/>
                    <a:pt x="2372" y="2839"/>
                  </a:cubicBezTo>
                  <a:cubicBezTo>
                    <a:pt x="2372" y="2851"/>
                    <a:pt x="2375" y="2862"/>
                    <a:pt x="2380" y="2872"/>
                  </a:cubicBezTo>
                  <a:cubicBezTo>
                    <a:pt x="2380" y="2872"/>
                    <a:pt x="2379" y="2873"/>
                    <a:pt x="2378" y="2873"/>
                  </a:cubicBezTo>
                  <a:cubicBezTo>
                    <a:pt x="2099" y="3100"/>
                    <a:pt x="2099" y="3100"/>
                    <a:pt x="2099" y="3100"/>
                  </a:cubicBezTo>
                  <a:cubicBezTo>
                    <a:pt x="2098" y="3101"/>
                    <a:pt x="2097" y="3102"/>
                    <a:pt x="2096" y="3103"/>
                  </a:cubicBezTo>
                  <a:cubicBezTo>
                    <a:pt x="2095" y="3102"/>
                    <a:pt x="2094" y="3101"/>
                    <a:pt x="2093" y="3100"/>
                  </a:cubicBezTo>
                  <a:cubicBezTo>
                    <a:pt x="1813" y="2873"/>
                    <a:pt x="1813" y="2873"/>
                    <a:pt x="1813" y="2873"/>
                  </a:cubicBezTo>
                  <a:cubicBezTo>
                    <a:pt x="1812" y="2873"/>
                    <a:pt x="1811" y="2872"/>
                    <a:pt x="1811" y="2872"/>
                  </a:cubicBezTo>
                  <a:cubicBezTo>
                    <a:pt x="1810" y="2873"/>
                    <a:pt x="1809" y="2874"/>
                    <a:pt x="1808" y="2876"/>
                  </a:cubicBezTo>
                  <a:cubicBezTo>
                    <a:pt x="1807" y="2877"/>
                    <a:pt x="1806" y="2878"/>
                    <a:pt x="1805" y="2880"/>
                  </a:cubicBezTo>
                  <a:cubicBezTo>
                    <a:pt x="1804" y="2881"/>
                    <a:pt x="1803" y="2883"/>
                    <a:pt x="1802" y="2885"/>
                  </a:cubicBezTo>
                  <a:cubicBezTo>
                    <a:pt x="1803" y="2885"/>
                    <a:pt x="1803" y="2886"/>
                    <a:pt x="1804" y="2886"/>
                  </a:cubicBezTo>
                  <a:cubicBezTo>
                    <a:pt x="2084" y="3113"/>
                    <a:pt x="2084" y="3113"/>
                    <a:pt x="2084" y="3113"/>
                  </a:cubicBezTo>
                  <a:cubicBezTo>
                    <a:pt x="2085" y="3113"/>
                    <a:pt x="2085" y="3114"/>
                    <a:pt x="2086" y="3114"/>
                  </a:cubicBezTo>
                  <a:cubicBezTo>
                    <a:pt x="2085" y="3116"/>
                    <a:pt x="2084" y="3117"/>
                    <a:pt x="2083" y="3118"/>
                  </a:cubicBezTo>
                  <a:cubicBezTo>
                    <a:pt x="2082" y="3120"/>
                    <a:pt x="2081" y="3121"/>
                    <a:pt x="2080" y="3122"/>
                  </a:cubicBezTo>
                  <a:cubicBezTo>
                    <a:pt x="2075" y="3133"/>
                    <a:pt x="2072" y="3143"/>
                    <a:pt x="2072" y="3155"/>
                  </a:cubicBezTo>
                  <a:cubicBezTo>
                    <a:pt x="2072" y="3166"/>
                    <a:pt x="2075" y="3177"/>
                    <a:pt x="2080" y="3187"/>
                  </a:cubicBezTo>
                  <a:cubicBezTo>
                    <a:pt x="2080" y="3187"/>
                    <a:pt x="2079" y="3188"/>
                    <a:pt x="2078" y="3188"/>
                  </a:cubicBezTo>
                  <a:cubicBezTo>
                    <a:pt x="1798" y="3416"/>
                    <a:pt x="1798" y="3416"/>
                    <a:pt x="1798" y="3416"/>
                  </a:cubicBezTo>
                  <a:cubicBezTo>
                    <a:pt x="1797" y="3417"/>
                    <a:pt x="1796" y="3418"/>
                    <a:pt x="1795" y="3419"/>
                  </a:cubicBezTo>
                  <a:cubicBezTo>
                    <a:pt x="1794" y="3418"/>
                    <a:pt x="1793" y="3417"/>
                    <a:pt x="1792" y="3416"/>
                  </a:cubicBezTo>
                  <a:cubicBezTo>
                    <a:pt x="1513" y="3188"/>
                    <a:pt x="1513" y="3188"/>
                    <a:pt x="1513" y="3188"/>
                  </a:cubicBezTo>
                  <a:cubicBezTo>
                    <a:pt x="1512" y="3188"/>
                    <a:pt x="1511" y="3187"/>
                    <a:pt x="1511" y="3187"/>
                  </a:cubicBezTo>
                  <a:cubicBezTo>
                    <a:pt x="1510" y="3188"/>
                    <a:pt x="1509" y="3190"/>
                    <a:pt x="1508" y="3192"/>
                  </a:cubicBezTo>
                  <a:cubicBezTo>
                    <a:pt x="1507" y="3193"/>
                    <a:pt x="1506" y="3194"/>
                    <a:pt x="1505" y="3196"/>
                  </a:cubicBezTo>
                  <a:cubicBezTo>
                    <a:pt x="1504" y="3197"/>
                    <a:pt x="1503" y="3198"/>
                    <a:pt x="1502" y="3200"/>
                  </a:cubicBezTo>
                  <a:cubicBezTo>
                    <a:pt x="1503" y="3200"/>
                    <a:pt x="1503" y="3201"/>
                    <a:pt x="1504" y="3201"/>
                  </a:cubicBezTo>
                  <a:cubicBezTo>
                    <a:pt x="1783" y="3428"/>
                    <a:pt x="1783" y="3428"/>
                    <a:pt x="1783" y="3428"/>
                  </a:cubicBezTo>
                  <a:cubicBezTo>
                    <a:pt x="1784" y="3428"/>
                    <a:pt x="1784" y="3429"/>
                    <a:pt x="1785" y="3429"/>
                  </a:cubicBezTo>
                  <a:cubicBezTo>
                    <a:pt x="1784" y="3431"/>
                    <a:pt x="1783" y="3432"/>
                    <a:pt x="1782" y="3433"/>
                  </a:cubicBezTo>
                  <a:cubicBezTo>
                    <a:pt x="1781" y="3436"/>
                    <a:pt x="1780" y="3437"/>
                    <a:pt x="1779" y="3438"/>
                  </a:cubicBezTo>
                  <a:cubicBezTo>
                    <a:pt x="1774" y="3448"/>
                    <a:pt x="1771" y="3459"/>
                    <a:pt x="1771" y="3470"/>
                  </a:cubicBezTo>
                  <a:cubicBezTo>
                    <a:pt x="1771" y="3482"/>
                    <a:pt x="1774" y="3492"/>
                    <a:pt x="1779" y="3503"/>
                  </a:cubicBezTo>
                  <a:cubicBezTo>
                    <a:pt x="1779" y="3503"/>
                    <a:pt x="1778" y="3504"/>
                    <a:pt x="1777" y="3504"/>
                  </a:cubicBezTo>
                  <a:cubicBezTo>
                    <a:pt x="1498" y="3731"/>
                    <a:pt x="1498" y="3731"/>
                    <a:pt x="1498" y="3731"/>
                  </a:cubicBezTo>
                  <a:cubicBezTo>
                    <a:pt x="1497" y="3732"/>
                    <a:pt x="1496" y="3733"/>
                    <a:pt x="1495" y="3734"/>
                  </a:cubicBezTo>
                  <a:cubicBezTo>
                    <a:pt x="1494" y="3733"/>
                    <a:pt x="1493" y="3732"/>
                    <a:pt x="1492" y="3731"/>
                  </a:cubicBezTo>
                  <a:cubicBezTo>
                    <a:pt x="1213" y="3504"/>
                    <a:pt x="1213" y="3504"/>
                    <a:pt x="1213" y="3504"/>
                  </a:cubicBezTo>
                  <a:cubicBezTo>
                    <a:pt x="1212" y="3504"/>
                    <a:pt x="1211" y="3503"/>
                    <a:pt x="1211" y="3503"/>
                  </a:cubicBezTo>
                  <a:cubicBezTo>
                    <a:pt x="1211" y="3503"/>
                    <a:pt x="1211" y="3503"/>
                    <a:pt x="1211" y="3503"/>
                  </a:cubicBezTo>
                  <a:cubicBezTo>
                    <a:pt x="1211" y="3503"/>
                    <a:pt x="1211" y="3503"/>
                    <a:pt x="1210" y="3504"/>
                  </a:cubicBezTo>
                  <a:cubicBezTo>
                    <a:pt x="1209" y="3505"/>
                    <a:pt x="1208" y="3506"/>
                    <a:pt x="1207" y="3508"/>
                  </a:cubicBezTo>
                  <a:cubicBezTo>
                    <a:pt x="1206" y="3509"/>
                    <a:pt x="1205" y="3510"/>
                    <a:pt x="1204" y="3512"/>
                  </a:cubicBezTo>
                  <a:cubicBezTo>
                    <a:pt x="1204" y="3513"/>
                    <a:pt x="1203" y="3514"/>
                    <a:pt x="1202" y="3516"/>
                  </a:cubicBezTo>
                  <a:cubicBezTo>
                    <a:pt x="1203" y="3516"/>
                    <a:pt x="1203" y="3517"/>
                    <a:pt x="1204" y="3517"/>
                  </a:cubicBezTo>
                  <a:cubicBezTo>
                    <a:pt x="1483" y="3744"/>
                    <a:pt x="1483" y="3744"/>
                    <a:pt x="1483" y="3744"/>
                  </a:cubicBezTo>
                  <a:cubicBezTo>
                    <a:pt x="1484" y="3744"/>
                    <a:pt x="1484" y="3745"/>
                    <a:pt x="1485" y="3745"/>
                  </a:cubicBezTo>
                  <a:cubicBezTo>
                    <a:pt x="1485" y="3745"/>
                    <a:pt x="1485" y="3745"/>
                    <a:pt x="1484" y="3746"/>
                  </a:cubicBezTo>
                  <a:cubicBezTo>
                    <a:pt x="1483" y="3748"/>
                    <a:pt x="1482" y="3749"/>
                    <a:pt x="1481" y="3750"/>
                  </a:cubicBezTo>
                  <a:cubicBezTo>
                    <a:pt x="1481" y="3750"/>
                    <a:pt x="1481" y="3751"/>
                    <a:pt x="1481" y="3751"/>
                  </a:cubicBezTo>
                  <a:cubicBezTo>
                    <a:pt x="1480" y="3752"/>
                    <a:pt x="1479" y="3753"/>
                    <a:pt x="1479" y="3754"/>
                  </a:cubicBezTo>
                  <a:cubicBezTo>
                    <a:pt x="1474" y="3764"/>
                    <a:pt x="1471" y="3774"/>
                    <a:pt x="1471" y="3786"/>
                  </a:cubicBezTo>
                  <a:cubicBezTo>
                    <a:pt x="1471" y="3797"/>
                    <a:pt x="1474" y="3808"/>
                    <a:pt x="1479" y="3818"/>
                  </a:cubicBezTo>
                  <a:cubicBezTo>
                    <a:pt x="1479" y="3818"/>
                    <a:pt x="1478" y="3819"/>
                    <a:pt x="1477" y="3819"/>
                  </a:cubicBezTo>
                  <a:cubicBezTo>
                    <a:pt x="1198" y="4046"/>
                    <a:pt x="1198" y="4046"/>
                    <a:pt x="1198" y="4046"/>
                  </a:cubicBezTo>
                  <a:cubicBezTo>
                    <a:pt x="1197" y="4047"/>
                    <a:pt x="1196" y="4048"/>
                    <a:pt x="1195" y="4050"/>
                  </a:cubicBezTo>
                  <a:cubicBezTo>
                    <a:pt x="1194" y="4048"/>
                    <a:pt x="1193" y="4047"/>
                    <a:pt x="1192" y="4046"/>
                  </a:cubicBezTo>
                  <a:cubicBezTo>
                    <a:pt x="912" y="3819"/>
                    <a:pt x="912" y="3819"/>
                    <a:pt x="912" y="3819"/>
                  </a:cubicBezTo>
                  <a:cubicBezTo>
                    <a:pt x="912" y="3819"/>
                    <a:pt x="911" y="3819"/>
                    <a:pt x="911" y="3818"/>
                  </a:cubicBezTo>
                  <a:cubicBezTo>
                    <a:pt x="910" y="3819"/>
                    <a:pt x="910" y="3819"/>
                    <a:pt x="910" y="3819"/>
                  </a:cubicBezTo>
                  <a:cubicBezTo>
                    <a:pt x="909" y="3820"/>
                    <a:pt x="908" y="3821"/>
                    <a:pt x="907" y="3824"/>
                  </a:cubicBezTo>
                  <a:cubicBezTo>
                    <a:pt x="906" y="3825"/>
                    <a:pt x="905" y="3826"/>
                    <a:pt x="904" y="3828"/>
                  </a:cubicBezTo>
                  <a:cubicBezTo>
                    <a:pt x="903" y="3829"/>
                    <a:pt x="903" y="3830"/>
                    <a:pt x="902" y="3831"/>
                  </a:cubicBezTo>
                  <a:cubicBezTo>
                    <a:pt x="902" y="3831"/>
                    <a:pt x="903" y="3832"/>
                    <a:pt x="903" y="3832"/>
                  </a:cubicBezTo>
                  <a:cubicBezTo>
                    <a:pt x="1183" y="4059"/>
                    <a:pt x="1183" y="4059"/>
                    <a:pt x="1183" y="4059"/>
                  </a:cubicBezTo>
                  <a:cubicBezTo>
                    <a:pt x="1184" y="4059"/>
                    <a:pt x="1184" y="4060"/>
                    <a:pt x="1185" y="4060"/>
                  </a:cubicBezTo>
                  <a:cubicBezTo>
                    <a:pt x="1184" y="4061"/>
                    <a:pt x="1184" y="4061"/>
                    <a:pt x="1184" y="4061"/>
                  </a:cubicBezTo>
                  <a:cubicBezTo>
                    <a:pt x="1184" y="4061"/>
                    <a:pt x="1184" y="4061"/>
                    <a:pt x="1184" y="4061"/>
                  </a:cubicBezTo>
                  <a:cubicBezTo>
                    <a:pt x="1183" y="4063"/>
                    <a:pt x="1182" y="4064"/>
                    <a:pt x="1181" y="4066"/>
                  </a:cubicBezTo>
                  <a:cubicBezTo>
                    <a:pt x="1180" y="4068"/>
                    <a:pt x="1179" y="4069"/>
                    <a:pt x="1178" y="4070"/>
                  </a:cubicBezTo>
                  <a:cubicBezTo>
                    <a:pt x="1178" y="4070"/>
                    <a:pt x="1178" y="4070"/>
                    <a:pt x="1178" y="4070"/>
                  </a:cubicBezTo>
                  <a:cubicBezTo>
                    <a:pt x="1174" y="4080"/>
                    <a:pt x="1171" y="4090"/>
                    <a:pt x="1171" y="4101"/>
                  </a:cubicBezTo>
                  <a:cubicBezTo>
                    <a:pt x="1171" y="4113"/>
                    <a:pt x="1174" y="4123"/>
                    <a:pt x="1179" y="4134"/>
                  </a:cubicBezTo>
                  <a:cubicBezTo>
                    <a:pt x="1179" y="4134"/>
                    <a:pt x="1178" y="4135"/>
                    <a:pt x="1177" y="4135"/>
                  </a:cubicBezTo>
                  <a:cubicBezTo>
                    <a:pt x="897" y="4362"/>
                    <a:pt x="897" y="4362"/>
                    <a:pt x="897" y="4362"/>
                  </a:cubicBezTo>
                  <a:cubicBezTo>
                    <a:pt x="896" y="4363"/>
                    <a:pt x="895" y="4364"/>
                    <a:pt x="894" y="4365"/>
                  </a:cubicBezTo>
                  <a:cubicBezTo>
                    <a:pt x="894" y="4365"/>
                    <a:pt x="894" y="4366"/>
                    <a:pt x="894" y="4366"/>
                  </a:cubicBezTo>
                  <a:cubicBezTo>
                    <a:pt x="893" y="4365"/>
                    <a:pt x="892" y="4364"/>
                    <a:pt x="891" y="4363"/>
                  </a:cubicBezTo>
                  <a:cubicBezTo>
                    <a:pt x="612" y="4136"/>
                    <a:pt x="612" y="4136"/>
                    <a:pt x="612" y="4136"/>
                  </a:cubicBezTo>
                  <a:cubicBezTo>
                    <a:pt x="611" y="4136"/>
                    <a:pt x="610" y="4135"/>
                    <a:pt x="610" y="4135"/>
                  </a:cubicBezTo>
                  <a:cubicBezTo>
                    <a:pt x="609" y="4136"/>
                    <a:pt x="608" y="4137"/>
                    <a:pt x="607" y="4139"/>
                  </a:cubicBezTo>
                  <a:cubicBezTo>
                    <a:pt x="606" y="4140"/>
                    <a:pt x="605" y="4141"/>
                    <a:pt x="604" y="4143"/>
                  </a:cubicBezTo>
                  <a:cubicBezTo>
                    <a:pt x="603" y="4144"/>
                    <a:pt x="602" y="4145"/>
                    <a:pt x="601" y="4147"/>
                  </a:cubicBezTo>
                  <a:cubicBezTo>
                    <a:pt x="602" y="4147"/>
                    <a:pt x="602" y="4148"/>
                    <a:pt x="603" y="4148"/>
                  </a:cubicBezTo>
                  <a:cubicBezTo>
                    <a:pt x="603" y="4148"/>
                    <a:pt x="603" y="4148"/>
                    <a:pt x="877" y="4371"/>
                  </a:cubicBezTo>
                  <a:cubicBezTo>
                    <a:pt x="878" y="4372"/>
                    <a:pt x="879" y="4372"/>
                    <a:pt x="879" y="4373"/>
                  </a:cubicBezTo>
                  <a:cubicBezTo>
                    <a:pt x="880" y="4373"/>
                    <a:pt x="880" y="4373"/>
                    <a:pt x="880" y="4374"/>
                  </a:cubicBezTo>
                  <a:cubicBezTo>
                    <a:pt x="880" y="4374"/>
                    <a:pt x="880" y="4374"/>
                    <a:pt x="880" y="4374"/>
                  </a:cubicBezTo>
                  <a:cubicBezTo>
                    <a:pt x="881" y="4374"/>
                    <a:pt x="881" y="4374"/>
                    <a:pt x="882" y="4375"/>
                  </a:cubicBezTo>
                  <a:cubicBezTo>
                    <a:pt x="882" y="4375"/>
                    <a:pt x="882" y="4375"/>
                    <a:pt x="882" y="4375"/>
                  </a:cubicBezTo>
                  <a:cubicBezTo>
                    <a:pt x="882" y="4375"/>
                    <a:pt x="882" y="4375"/>
                    <a:pt x="882" y="4375"/>
                  </a:cubicBezTo>
                  <a:cubicBezTo>
                    <a:pt x="882" y="4375"/>
                    <a:pt x="882" y="4375"/>
                    <a:pt x="882" y="4375"/>
                  </a:cubicBezTo>
                  <a:cubicBezTo>
                    <a:pt x="883" y="4375"/>
                    <a:pt x="883" y="4376"/>
                    <a:pt x="884" y="4376"/>
                  </a:cubicBezTo>
                  <a:cubicBezTo>
                    <a:pt x="883" y="4378"/>
                    <a:pt x="882" y="4380"/>
                    <a:pt x="881" y="4381"/>
                  </a:cubicBezTo>
                  <a:cubicBezTo>
                    <a:pt x="880" y="4383"/>
                    <a:pt x="879" y="4384"/>
                    <a:pt x="878" y="4385"/>
                  </a:cubicBezTo>
                  <a:cubicBezTo>
                    <a:pt x="873" y="4395"/>
                    <a:pt x="870" y="4406"/>
                    <a:pt x="870" y="4417"/>
                  </a:cubicBezTo>
                  <a:cubicBezTo>
                    <a:pt x="870" y="4429"/>
                    <a:pt x="873" y="4439"/>
                    <a:pt x="878" y="4450"/>
                  </a:cubicBezTo>
                  <a:cubicBezTo>
                    <a:pt x="878" y="4450"/>
                    <a:pt x="877" y="4451"/>
                    <a:pt x="876" y="4451"/>
                  </a:cubicBezTo>
                  <a:cubicBezTo>
                    <a:pt x="597" y="4678"/>
                    <a:pt x="597" y="4678"/>
                    <a:pt x="597" y="4678"/>
                  </a:cubicBezTo>
                  <a:cubicBezTo>
                    <a:pt x="596" y="4679"/>
                    <a:pt x="595" y="4680"/>
                    <a:pt x="594" y="4681"/>
                  </a:cubicBezTo>
                  <a:cubicBezTo>
                    <a:pt x="593" y="4680"/>
                    <a:pt x="592" y="4679"/>
                    <a:pt x="591" y="4678"/>
                  </a:cubicBezTo>
                  <a:cubicBezTo>
                    <a:pt x="311" y="4451"/>
                    <a:pt x="311" y="4451"/>
                    <a:pt x="311" y="4451"/>
                  </a:cubicBezTo>
                  <a:cubicBezTo>
                    <a:pt x="311" y="4451"/>
                    <a:pt x="310" y="4450"/>
                    <a:pt x="310" y="4450"/>
                  </a:cubicBezTo>
                  <a:cubicBezTo>
                    <a:pt x="309" y="4451"/>
                    <a:pt x="308" y="4452"/>
                    <a:pt x="307" y="4454"/>
                  </a:cubicBezTo>
                  <a:cubicBezTo>
                    <a:pt x="306" y="4455"/>
                    <a:pt x="305" y="4456"/>
                    <a:pt x="304" y="4458"/>
                  </a:cubicBezTo>
                  <a:cubicBezTo>
                    <a:pt x="303" y="4459"/>
                    <a:pt x="302" y="4460"/>
                    <a:pt x="301" y="4463"/>
                  </a:cubicBezTo>
                  <a:cubicBezTo>
                    <a:pt x="302" y="4463"/>
                    <a:pt x="302" y="4464"/>
                    <a:pt x="303" y="4464"/>
                  </a:cubicBezTo>
                  <a:cubicBezTo>
                    <a:pt x="303" y="4464"/>
                    <a:pt x="303" y="4464"/>
                    <a:pt x="582" y="4691"/>
                  </a:cubicBezTo>
                  <a:cubicBezTo>
                    <a:pt x="583" y="4691"/>
                    <a:pt x="583" y="4692"/>
                    <a:pt x="584" y="4692"/>
                  </a:cubicBezTo>
                  <a:cubicBezTo>
                    <a:pt x="583" y="4694"/>
                    <a:pt x="582" y="4695"/>
                    <a:pt x="581" y="4696"/>
                  </a:cubicBezTo>
                  <a:cubicBezTo>
                    <a:pt x="580" y="4698"/>
                    <a:pt x="579" y="4699"/>
                    <a:pt x="578" y="4700"/>
                  </a:cubicBezTo>
                  <a:cubicBezTo>
                    <a:pt x="578" y="4700"/>
                    <a:pt x="578" y="4700"/>
                    <a:pt x="578" y="4700"/>
                  </a:cubicBezTo>
                  <a:cubicBezTo>
                    <a:pt x="578" y="4700"/>
                    <a:pt x="578" y="4700"/>
                    <a:pt x="578" y="4700"/>
                  </a:cubicBezTo>
                  <a:cubicBezTo>
                    <a:pt x="573" y="4711"/>
                    <a:pt x="570" y="4721"/>
                    <a:pt x="570" y="4733"/>
                  </a:cubicBezTo>
                  <a:cubicBezTo>
                    <a:pt x="570" y="4744"/>
                    <a:pt x="573" y="4755"/>
                    <a:pt x="578" y="4765"/>
                  </a:cubicBezTo>
                  <a:cubicBezTo>
                    <a:pt x="578" y="4765"/>
                    <a:pt x="577" y="4766"/>
                    <a:pt x="576" y="4766"/>
                  </a:cubicBezTo>
                  <a:cubicBezTo>
                    <a:pt x="296" y="4993"/>
                    <a:pt x="296" y="4993"/>
                    <a:pt x="296" y="4993"/>
                  </a:cubicBezTo>
                  <a:cubicBezTo>
                    <a:pt x="295" y="4994"/>
                    <a:pt x="294" y="4996"/>
                    <a:pt x="293" y="4997"/>
                  </a:cubicBezTo>
                  <a:cubicBezTo>
                    <a:pt x="292" y="4996"/>
                    <a:pt x="291" y="4994"/>
                    <a:pt x="290" y="4993"/>
                  </a:cubicBezTo>
                  <a:cubicBezTo>
                    <a:pt x="11" y="4766"/>
                    <a:pt x="11" y="4766"/>
                    <a:pt x="11" y="4766"/>
                  </a:cubicBezTo>
                  <a:cubicBezTo>
                    <a:pt x="10" y="4766"/>
                    <a:pt x="9" y="4765"/>
                    <a:pt x="9" y="4765"/>
                  </a:cubicBezTo>
                  <a:cubicBezTo>
                    <a:pt x="8" y="4766"/>
                    <a:pt x="7" y="4767"/>
                    <a:pt x="6" y="4770"/>
                  </a:cubicBezTo>
                  <a:cubicBezTo>
                    <a:pt x="5" y="4771"/>
                    <a:pt x="4" y="4772"/>
                    <a:pt x="3" y="4774"/>
                  </a:cubicBezTo>
                  <a:cubicBezTo>
                    <a:pt x="2" y="4775"/>
                    <a:pt x="1" y="4776"/>
                    <a:pt x="0" y="4778"/>
                  </a:cubicBezTo>
                  <a:cubicBezTo>
                    <a:pt x="1" y="4778"/>
                    <a:pt x="1" y="4779"/>
                    <a:pt x="2" y="4779"/>
                  </a:cubicBezTo>
                  <a:cubicBezTo>
                    <a:pt x="2" y="4779"/>
                    <a:pt x="2" y="4779"/>
                    <a:pt x="282" y="5006"/>
                  </a:cubicBezTo>
                  <a:cubicBezTo>
                    <a:pt x="283" y="5006"/>
                    <a:pt x="283" y="5007"/>
                    <a:pt x="284" y="5007"/>
                  </a:cubicBezTo>
                  <a:cubicBezTo>
                    <a:pt x="283" y="5009"/>
                    <a:pt x="282" y="5010"/>
                    <a:pt x="281" y="5011"/>
                  </a:cubicBezTo>
                  <a:cubicBezTo>
                    <a:pt x="280" y="5013"/>
                    <a:pt x="279" y="5014"/>
                    <a:pt x="278" y="5015"/>
                  </a:cubicBezTo>
                  <a:cubicBezTo>
                    <a:pt x="277" y="5015"/>
                    <a:pt x="277" y="5015"/>
                    <a:pt x="277" y="5015"/>
                  </a:cubicBezTo>
                  <a:cubicBezTo>
                    <a:pt x="277" y="5015"/>
                    <a:pt x="277" y="5015"/>
                    <a:pt x="277" y="5015"/>
                  </a:cubicBezTo>
                  <a:cubicBezTo>
                    <a:pt x="272" y="5026"/>
                    <a:pt x="269" y="5037"/>
                    <a:pt x="269" y="5048"/>
                  </a:cubicBezTo>
                  <a:cubicBezTo>
                    <a:pt x="274" y="5048"/>
                    <a:pt x="274" y="5048"/>
                    <a:pt x="274" y="5048"/>
                  </a:cubicBezTo>
                  <a:cubicBezTo>
                    <a:pt x="278" y="5048"/>
                    <a:pt x="278" y="5048"/>
                    <a:pt x="278" y="5048"/>
                  </a:cubicBezTo>
                  <a:cubicBezTo>
                    <a:pt x="283" y="5048"/>
                    <a:pt x="283" y="5048"/>
                    <a:pt x="283" y="5048"/>
                  </a:cubicBezTo>
                  <a:cubicBezTo>
                    <a:pt x="283" y="5042"/>
                    <a:pt x="285" y="5034"/>
                    <a:pt x="287" y="5028"/>
                  </a:cubicBezTo>
                  <a:cubicBezTo>
                    <a:pt x="288" y="5027"/>
                    <a:pt x="289" y="5025"/>
                    <a:pt x="290" y="5023"/>
                  </a:cubicBezTo>
                  <a:cubicBezTo>
                    <a:pt x="291" y="5022"/>
                    <a:pt x="292" y="5020"/>
                    <a:pt x="293" y="5019"/>
                  </a:cubicBezTo>
                  <a:cubicBezTo>
                    <a:pt x="294" y="5018"/>
                    <a:pt x="295" y="5015"/>
                    <a:pt x="296" y="5014"/>
                  </a:cubicBezTo>
                  <a:cubicBezTo>
                    <a:pt x="297" y="5013"/>
                    <a:pt x="298" y="5012"/>
                    <a:pt x="300" y="5010"/>
                  </a:cubicBezTo>
                  <a:cubicBezTo>
                    <a:pt x="301" y="5009"/>
                    <a:pt x="302" y="5008"/>
                    <a:pt x="303" y="5007"/>
                  </a:cubicBezTo>
                  <a:cubicBezTo>
                    <a:pt x="304" y="5007"/>
                    <a:pt x="304" y="5006"/>
                    <a:pt x="305" y="5006"/>
                  </a:cubicBezTo>
                  <a:cubicBezTo>
                    <a:pt x="340" y="4978"/>
                    <a:pt x="371" y="4953"/>
                    <a:pt x="398" y="4931"/>
                  </a:cubicBezTo>
                  <a:cubicBezTo>
                    <a:pt x="439" y="4898"/>
                    <a:pt x="499" y="4849"/>
                    <a:pt x="585" y="4779"/>
                  </a:cubicBezTo>
                  <a:cubicBezTo>
                    <a:pt x="586" y="4779"/>
                    <a:pt x="586" y="4778"/>
                    <a:pt x="587" y="4778"/>
                  </a:cubicBezTo>
                  <a:cubicBezTo>
                    <a:pt x="588" y="4776"/>
                    <a:pt x="589" y="4774"/>
                    <a:pt x="591" y="4773"/>
                  </a:cubicBezTo>
                  <a:cubicBezTo>
                    <a:pt x="592" y="4772"/>
                    <a:pt x="593" y="4771"/>
                    <a:pt x="594" y="4770"/>
                  </a:cubicBezTo>
                  <a:cubicBezTo>
                    <a:pt x="595" y="4769"/>
                    <a:pt x="596" y="4767"/>
                    <a:pt x="597" y="4766"/>
                  </a:cubicBezTo>
                  <a:cubicBezTo>
                    <a:pt x="598" y="4765"/>
                    <a:pt x="599" y="4763"/>
                    <a:pt x="600" y="4762"/>
                  </a:cubicBezTo>
                  <a:cubicBezTo>
                    <a:pt x="601" y="4760"/>
                    <a:pt x="602" y="4759"/>
                    <a:pt x="603" y="4756"/>
                  </a:cubicBezTo>
                  <a:cubicBezTo>
                    <a:pt x="605" y="4753"/>
                    <a:pt x="606" y="4749"/>
                    <a:pt x="607" y="47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9" name="Freeform 156"/>
            <p:cNvSpPr>
              <a:spLocks noEditPoints="1"/>
            </p:cNvSpPr>
            <p:nvPr/>
          </p:nvSpPr>
          <p:spPr bwMode="auto">
            <a:xfrm>
              <a:off x="5884862" y="4684713"/>
              <a:ext cx="446088" cy="204787"/>
            </a:xfrm>
            <a:custGeom>
              <a:avLst/>
              <a:gdLst>
                <a:gd name="T0" fmla="*/ 608 w 699"/>
                <a:gd name="T1" fmla="*/ 10 h 320"/>
                <a:gd name="T2" fmla="*/ 698 w 699"/>
                <a:gd name="T3" fmla="*/ 10 h 320"/>
                <a:gd name="T4" fmla="*/ 699 w 699"/>
                <a:gd name="T5" fmla="*/ 0 h 320"/>
                <a:gd name="T6" fmla="*/ 554 w 699"/>
                <a:gd name="T7" fmla="*/ 0 h 320"/>
                <a:gd name="T8" fmla="*/ 554 w 699"/>
                <a:gd name="T9" fmla="*/ 10 h 320"/>
                <a:gd name="T10" fmla="*/ 571 w 699"/>
                <a:gd name="T11" fmla="*/ 10 h 320"/>
                <a:gd name="T12" fmla="*/ 578 w 699"/>
                <a:gd name="T13" fmla="*/ 38 h 320"/>
                <a:gd name="T14" fmla="*/ 576 w 699"/>
                <a:gd name="T15" fmla="*/ 39 h 320"/>
                <a:gd name="T16" fmla="*/ 296 w 699"/>
                <a:gd name="T17" fmla="*/ 266 h 320"/>
                <a:gd name="T18" fmla="*/ 293 w 699"/>
                <a:gd name="T19" fmla="*/ 269 h 320"/>
                <a:gd name="T20" fmla="*/ 293 w 699"/>
                <a:gd name="T21" fmla="*/ 268 h 320"/>
                <a:gd name="T22" fmla="*/ 290 w 699"/>
                <a:gd name="T23" fmla="*/ 265 h 320"/>
                <a:gd name="T24" fmla="*/ 11 w 699"/>
                <a:gd name="T25" fmla="*/ 37 h 320"/>
                <a:gd name="T26" fmla="*/ 9 w 699"/>
                <a:gd name="T27" fmla="*/ 37 h 320"/>
                <a:gd name="T28" fmla="*/ 9 w 699"/>
                <a:gd name="T29" fmla="*/ 37 h 320"/>
                <a:gd name="T30" fmla="*/ 6 w 699"/>
                <a:gd name="T31" fmla="*/ 41 h 320"/>
                <a:gd name="T32" fmla="*/ 3 w 699"/>
                <a:gd name="T33" fmla="*/ 45 h 320"/>
                <a:gd name="T34" fmla="*/ 0 w 699"/>
                <a:gd name="T35" fmla="*/ 49 h 320"/>
                <a:gd name="T36" fmla="*/ 2 w 699"/>
                <a:gd name="T37" fmla="*/ 50 h 320"/>
                <a:gd name="T38" fmla="*/ 281 w 699"/>
                <a:gd name="T39" fmla="*/ 278 h 320"/>
                <a:gd name="T40" fmla="*/ 283 w 699"/>
                <a:gd name="T41" fmla="*/ 279 h 320"/>
                <a:gd name="T42" fmla="*/ 283 w 699"/>
                <a:gd name="T43" fmla="*/ 279 h 320"/>
                <a:gd name="T44" fmla="*/ 283 w 699"/>
                <a:gd name="T45" fmla="*/ 279 h 320"/>
                <a:gd name="T46" fmla="*/ 280 w 699"/>
                <a:gd name="T47" fmla="*/ 283 h 320"/>
                <a:gd name="T48" fmla="*/ 277 w 699"/>
                <a:gd name="T49" fmla="*/ 287 h 320"/>
                <a:gd name="T50" fmla="*/ 277 w 699"/>
                <a:gd name="T51" fmla="*/ 287 h 320"/>
                <a:gd name="T52" fmla="*/ 269 w 699"/>
                <a:gd name="T53" fmla="*/ 320 h 320"/>
                <a:gd name="T54" fmla="*/ 274 w 699"/>
                <a:gd name="T55" fmla="*/ 320 h 320"/>
                <a:gd name="T56" fmla="*/ 278 w 699"/>
                <a:gd name="T57" fmla="*/ 320 h 320"/>
                <a:gd name="T58" fmla="*/ 283 w 699"/>
                <a:gd name="T59" fmla="*/ 320 h 320"/>
                <a:gd name="T60" fmla="*/ 287 w 699"/>
                <a:gd name="T61" fmla="*/ 300 h 320"/>
                <a:gd name="T62" fmla="*/ 290 w 699"/>
                <a:gd name="T63" fmla="*/ 295 h 320"/>
                <a:gd name="T64" fmla="*/ 293 w 699"/>
                <a:gd name="T65" fmla="*/ 291 h 320"/>
                <a:gd name="T66" fmla="*/ 293 w 699"/>
                <a:gd name="T67" fmla="*/ 291 h 320"/>
                <a:gd name="T68" fmla="*/ 296 w 699"/>
                <a:gd name="T69" fmla="*/ 286 h 320"/>
                <a:gd name="T70" fmla="*/ 300 w 699"/>
                <a:gd name="T71" fmla="*/ 282 h 320"/>
                <a:gd name="T72" fmla="*/ 303 w 699"/>
                <a:gd name="T73" fmla="*/ 279 h 320"/>
                <a:gd name="T74" fmla="*/ 305 w 699"/>
                <a:gd name="T75" fmla="*/ 278 h 320"/>
                <a:gd name="T76" fmla="*/ 585 w 699"/>
                <a:gd name="T77" fmla="*/ 51 h 320"/>
                <a:gd name="T78" fmla="*/ 587 w 699"/>
                <a:gd name="T79" fmla="*/ 50 h 320"/>
                <a:gd name="T80" fmla="*/ 591 w 699"/>
                <a:gd name="T81" fmla="*/ 46 h 320"/>
                <a:gd name="T82" fmla="*/ 594 w 699"/>
                <a:gd name="T83" fmla="*/ 43 h 320"/>
                <a:gd name="T84" fmla="*/ 597 w 699"/>
                <a:gd name="T85" fmla="*/ 38 h 320"/>
                <a:gd name="T86" fmla="*/ 600 w 699"/>
                <a:gd name="T87" fmla="*/ 34 h 320"/>
                <a:gd name="T88" fmla="*/ 603 w 699"/>
                <a:gd name="T89" fmla="*/ 29 h 320"/>
                <a:gd name="T90" fmla="*/ 608 w 699"/>
                <a:gd name="T91" fmla="*/ 10 h 320"/>
                <a:gd name="T92" fmla="*/ 588 w 699"/>
                <a:gd name="T93" fmla="*/ 25 h 320"/>
                <a:gd name="T94" fmla="*/ 585 w 699"/>
                <a:gd name="T95" fmla="*/ 10 h 320"/>
                <a:gd name="T96" fmla="*/ 593 w 699"/>
                <a:gd name="T97" fmla="*/ 10 h 320"/>
                <a:gd name="T98" fmla="*/ 591 w 699"/>
                <a:gd name="T99" fmla="*/ 19 h 320"/>
                <a:gd name="T100" fmla="*/ 588 w 699"/>
                <a:gd name="T101" fmla="*/ 2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99" h="320">
                  <a:moveTo>
                    <a:pt x="608" y="10"/>
                  </a:moveTo>
                  <a:cubicBezTo>
                    <a:pt x="698" y="10"/>
                    <a:pt x="698" y="10"/>
                    <a:pt x="698" y="10"/>
                  </a:cubicBezTo>
                  <a:cubicBezTo>
                    <a:pt x="698" y="7"/>
                    <a:pt x="698" y="3"/>
                    <a:pt x="699" y="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55" y="4"/>
                    <a:pt x="555" y="7"/>
                    <a:pt x="554" y="10"/>
                  </a:cubicBezTo>
                  <a:cubicBezTo>
                    <a:pt x="571" y="10"/>
                    <a:pt x="571" y="10"/>
                    <a:pt x="571" y="10"/>
                  </a:cubicBezTo>
                  <a:cubicBezTo>
                    <a:pt x="571" y="20"/>
                    <a:pt x="574" y="29"/>
                    <a:pt x="578" y="38"/>
                  </a:cubicBezTo>
                  <a:cubicBezTo>
                    <a:pt x="578" y="38"/>
                    <a:pt x="577" y="39"/>
                    <a:pt x="576" y="39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5" y="267"/>
                    <a:pt x="294" y="268"/>
                    <a:pt x="293" y="269"/>
                  </a:cubicBezTo>
                  <a:cubicBezTo>
                    <a:pt x="293" y="268"/>
                    <a:pt x="293" y="268"/>
                    <a:pt x="293" y="268"/>
                  </a:cubicBezTo>
                  <a:cubicBezTo>
                    <a:pt x="292" y="267"/>
                    <a:pt x="291" y="266"/>
                    <a:pt x="290" y="26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8" y="38"/>
                    <a:pt x="7" y="39"/>
                    <a:pt x="6" y="41"/>
                  </a:cubicBezTo>
                  <a:cubicBezTo>
                    <a:pt x="5" y="42"/>
                    <a:pt x="4" y="43"/>
                    <a:pt x="3" y="45"/>
                  </a:cubicBezTo>
                  <a:cubicBezTo>
                    <a:pt x="2" y="46"/>
                    <a:pt x="1" y="47"/>
                    <a:pt x="0" y="49"/>
                  </a:cubicBezTo>
                  <a:cubicBezTo>
                    <a:pt x="1" y="49"/>
                    <a:pt x="1" y="50"/>
                    <a:pt x="2" y="50"/>
                  </a:cubicBezTo>
                  <a:cubicBezTo>
                    <a:pt x="281" y="278"/>
                    <a:pt x="281" y="278"/>
                    <a:pt x="281" y="278"/>
                  </a:cubicBezTo>
                  <a:cubicBezTo>
                    <a:pt x="282" y="278"/>
                    <a:pt x="282" y="279"/>
                    <a:pt x="283" y="279"/>
                  </a:cubicBezTo>
                  <a:cubicBezTo>
                    <a:pt x="283" y="279"/>
                    <a:pt x="283" y="279"/>
                    <a:pt x="283" y="279"/>
                  </a:cubicBezTo>
                  <a:cubicBezTo>
                    <a:pt x="283" y="279"/>
                    <a:pt x="283" y="279"/>
                    <a:pt x="283" y="279"/>
                  </a:cubicBezTo>
                  <a:cubicBezTo>
                    <a:pt x="282" y="281"/>
                    <a:pt x="281" y="282"/>
                    <a:pt x="280" y="283"/>
                  </a:cubicBezTo>
                  <a:cubicBezTo>
                    <a:pt x="279" y="285"/>
                    <a:pt x="278" y="286"/>
                    <a:pt x="27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2" y="298"/>
                    <a:pt x="269" y="309"/>
                    <a:pt x="269" y="320"/>
                  </a:cubicBezTo>
                  <a:cubicBezTo>
                    <a:pt x="274" y="320"/>
                    <a:pt x="274" y="320"/>
                    <a:pt x="274" y="320"/>
                  </a:cubicBezTo>
                  <a:cubicBezTo>
                    <a:pt x="278" y="320"/>
                    <a:pt x="278" y="320"/>
                    <a:pt x="278" y="320"/>
                  </a:cubicBezTo>
                  <a:cubicBezTo>
                    <a:pt x="283" y="320"/>
                    <a:pt x="283" y="320"/>
                    <a:pt x="283" y="320"/>
                  </a:cubicBezTo>
                  <a:cubicBezTo>
                    <a:pt x="283" y="314"/>
                    <a:pt x="285" y="306"/>
                    <a:pt x="287" y="300"/>
                  </a:cubicBezTo>
                  <a:cubicBezTo>
                    <a:pt x="288" y="299"/>
                    <a:pt x="289" y="297"/>
                    <a:pt x="290" y="295"/>
                  </a:cubicBezTo>
                  <a:cubicBezTo>
                    <a:pt x="291" y="294"/>
                    <a:pt x="292" y="292"/>
                    <a:pt x="293" y="291"/>
                  </a:cubicBezTo>
                  <a:cubicBezTo>
                    <a:pt x="293" y="291"/>
                    <a:pt x="293" y="291"/>
                    <a:pt x="293" y="291"/>
                  </a:cubicBezTo>
                  <a:cubicBezTo>
                    <a:pt x="294" y="290"/>
                    <a:pt x="295" y="287"/>
                    <a:pt x="296" y="286"/>
                  </a:cubicBezTo>
                  <a:cubicBezTo>
                    <a:pt x="297" y="285"/>
                    <a:pt x="298" y="284"/>
                    <a:pt x="300" y="282"/>
                  </a:cubicBezTo>
                  <a:cubicBezTo>
                    <a:pt x="301" y="281"/>
                    <a:pt x="302" y="280"/>
                    <a:pt x="303" y="279"/>
                  </a:cubicBezTo>
                  <a:cubicBezTo>
                    <a:pt x="304" y="279"/>
                    <a:pt x="304" y="278"/>
                    <a:pt x="305" y="278"/>
                  </a:cubicBezTo>
                  <a:cubicBezTo>
                    <a:pt x="305" y="278"/>
                    <a:pt x="305" y="278"/>
                    <a:pt x="585" y="51"/>
                  </a:cubicBezTo>
                  <a:cubicBezTo>
                    <a:pt x="586" y="51"/>
                    <a:pt x="586" y="50"/>
                    <a:pt x="587" y="50"/>
                  </a:cubicBezTo>
                  <a:cubicBezTo>
                    <a:pt x="588" y="49"/>
                    <a:pt x="589" y="47"/>
                    <a:pt x="591" y="46"/>
                  </a:cubicBezTo>
                  <a:cubicBezTo>
                    <a:pt x="592" y="45"/>
                    <a:pt x="593" y="44"/>
                    <a:pt x="594" y="43"/>
                  </a:cubicBezTo>
                  <a:cubicBezTo>
                    <a:pt x="595" y="41"/>
                    <a:pt x="596" y="39"/>
                    <a:pt x="597" y="38"/>
                  </a:cubicBezTo>
                  <a:cubicBezTo>
                    <a:pt x="598" y="37"/>
                    <a:pt x="599" y="35"/>
                    <a:pt x="600" y="34"/>
                  </a:cubicBezTo>
                  <a:cubicBezTo>
                    <a:pt x="601" y="32"/>
                    <a:pt x="602" y="31"/>
                    <a:pt x="603" y="29"/>
                  </a:cubicBezTo>
                  <a:cubicBezTo>
                    <a:pt x="606" y="23"/>
                    <a:pt x="608" y="17"/>
                    <a:pt x="608" y="10"/>
                  </a:cubicBezTo>
                  <a:close/>
                  <a:moveTo>
                    <a:pt x="588" y="25"/>
                  </a:moveTo>
                  <a:cubicBezTo>
                    <a:pt x="586" y="20"/>
                    <a:pt x="585" y="15"/>
                    <a:pt x="585" y="10"/>
                  </a:cubicBezTo>
                  <a:cubicBezTo>
                    <a:pt x="593" y="10"/>
                    <a:pt x="593" y="10"/>
                    <a:pt x="593" y="10"/>
                  </a:cubicBezTo>
                  <a:cubicBezTo>
                    <a:pt x="593" y="13"/>
                    <a:pt x="592" y="16"/>
                    <a:pt x="591" y="19"/>
                  </a:cubicBezTo>
                  <a:cubicBezTo>
                    <a:pt x="591" y="21"/>
                    <a:pt x="590" y="23"/>
                    <a:pt x="588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0" name="Freeform 157"/>
            <p:cNvSpPr>
              <a:spLocks/>
            </p:cNvSpPr>
            <p:nvPr/>
          </p:nvSpPr>
          <p:spPr bwMode="auto">
            <a:xfrm>
              <a:off x="7223125" y="3281363"/>
              <a:ext cx="6350" cy="20637"/>
            </a:xfrm>
            <a:custGeom>
              <a:avLst/>
              <a:gdLst>
                <a:gd name="T0" fmla="*/ 10 w 10"/>
                <a:gd name="T1" fmla="*/ 0 h 31"/>
                <a:gd name="T2" fmla="*/ 8 w 10"/>
                <a:gd name="T3" fmla="*/ 0 h 31"/>
                <a:gd name="T4" fmla="*/ 0 w 10"/>
                <a:gd name="T5" fmla="*/ 31 h 31"/>
                <a:gd name="T6" fmla="*/ 1 w 10"/>
                <a:gd name="T7" fmla="*/ 29 h 31"/>
                <a:gd name="T8" fmla="*/ 4 w 10"/>
                <a:gd name="T9" fmla="*/ 24 h 31"/>
                <a:gd name="T10" fmla="*/ 10 w 10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cubicBezTo>
                    <a:pt x="10" y="0"/>
                    <a:pt x="10" y="0"/>
                    <a:pt x="8" y="0"/>
                  </a:cubicBezTo>
                  <a:cubicBezTo>
                    <a:pt x="5" y="10"/>
                    <a:pt x="3" y="20"/>
                    <a:pt x="0" y="31"/>
                  </a:cubicBezTo>
                  <a:cubicBezTo>
                    <a:pt x="0" y="30"/>
                    <a:pt x="0" y="30"/>
                    <a:pt x="1" y="29"/>
                  </a:cubicBezTo>
                  <a:cubicBezTo>
                    <a:pt x="2" y="27"/>
                    <a:pt x="3" y="26"/>
                    <a:pt x="4" y="24"/>
                  </a:cubicBezTo>
                  <a:cubicBezTo>
                    <a:pt x="8" y="17"/>
                    <a:pt x="10" y="8"/>
                    <a:pt x="1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1" name="Freeform 158"/>
            <p:cNvSpPr>
              <a:spLocks/>
            </p:cNvSpPr>
            <p:nvPr/>
          </p:nvSpPr>
          <p:spPr bwMode="auto">
            <a:xfrm>
              <a:off x="6072187" y="4873625"/>
              <a:ext cx="9525" cy="15875"/>
            </a:xfrm>
            <a:custGeom>
              <a:avLst/>
              <a:gdLst>
                <a:gd name="T0" fmla="*/ 6 w 15"/>
                <a:gd name="T1" fmla="*/ 4 h 24"/>
                <a:gd name="T2" fmla="*/ 3 w 15"/>
                <a:gd name="T3" fmla="*/ 10 h 24"/>
                <a:gd name="T4" fmla="*/ 0 w 15"/>
                <a:gd name="T5" fmla="*/ 24 h 24"/>
                <a:gd name="T6" fmla="*/ 5 w 15"/>
                <a:gd name="T7" fmla="*/ 24 h 24"/>
                <a:gd name="T8" fmla="*/ 10 w 15"/>
                <a:gd name="T9" fmla="*/ 24 h 24"/>
                <a:gd name="T10" fmla="*/ 15 w 15"/>
                <a:gd name="T11" fmla="*/ 24 h 24"/>
                <a:gd name="T12" fmla="*/ 9 w 15"/>
                <a:gd name="T13" fmla="*/ 0 h 24"/>
                <a:gd name="T14" fmla="*/ 6 w 15"/>
                <a:gd name="T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4">
                  <a:moveTo>
                    <a:pt x="6" y="4"/>
                  </a:moveTo>
                  <a:cubicBezTo>
                    <a:pt x="4" y="6"/>
                    <a:pt x="3" y="8"/>
                    <a:pt x="3" y="10"/>
                  </a:cubicBezTo>
                  <a:cubicBezTo>
                    <a:pt x="1" y="15"/>
                    <a:pt x="0" y="20"/>
                    <a:pt x="0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6"/>
                    <a:pt x="13" y="8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2" name="Freeform 159"/>
            <p:cNvSpPr>
              <a:spLocks/>
            </p:cNvSpPr>
            <p:nvPr/>
          </p:nvSpPr>
          <p:spPr bwMode="auto">
            <a:xfrm>
              <a:off x="7797800" y="1674813"/>
              <a:ext cx="3252788" cy="3214687"/>
            </a:xfrm>
            <a:custGeom>
              <a:avLst/>
              <a:gdLst>
                <a:gd name="T0" fmla="*/ 590 w 5113"/>
                <a:gd name="T1" fmla="*/ 4707 h 5048"/>
                <a:gd name="T2" fmla="*/ 899 w 5113"/>
                <a:gd name="T3" fmla="*/ 4447 h 5048"/>
                <a:gd name="T4" fmla="*/ 887 w 5113"/>
                <a:gd name="T5" fmla="*/ 4397 h 5048"/>
                <a:gd name="T6" fmla="*/ 1194 w 5113"/>
                <a:gd name="T7" fmla="*/ 4139 h 5048"/>
                <a:gd name="T8" fmla="*/ 1187 w 5113"/>
                <a:gd name="T9" fmla="*/ 4122 h 5048"/>
                <a:gd name="T10" fmla="*/ 1204 w 5113"/>
                <a:gd name="T11" fmla="*/ 4060 h 5048"/>
                <a:gd name="T12" fmla="*/ 1500 w 5113"/>
                <a:gd name="T13" fmla="*/ 3766 h 5048"/>
                <a:gd name="T14" fmla="*/ 1486 w 5113"/>
                <a:gd name="T15" fmla="*/ 3772 h 5048"/>
                <a:gd name="T16" fmla="*/ 1797 w 5113"/>
                <a:gd name="T17" fmla="*/ 3504 h 5048"/>
                <a:gd name="T18" fmla="*/ 1784 w 5113"/>
                <a:gd name="T19" fmla="*/ 3471 h 5048"/>
                <a:gd name="T20" fmla="*/ 2091 w 5113"/>
                <a:gd name="T21" fmla="*/ 3195 h 5048"/>
                <a:gd name="T22" fmla="*/ 2093 w 5113"/>
                <a:gd name="T23" fmla="*/ 3161 h 5048"/>
                <a:gd name="T24" fmla="*/ 2094 w 5113"/>
                <a:gd name="T25" fmla="*/ 3125 h 5048"/>
                <a:gd name="T26" fmla="*/ 2403 w 5113"/>
                <a:gd name="T27" fmla="*/ 2864 h 5048"/>
                <a:gd name="T28" fmla="*/ 2391 w 5113"/>
                <a:gd name="T29" fmla="*/ 2814 h 5048"/>
                <a:gd name="T30" fmla="*/ 2704 w 5113"/>
                <a:gd name="T31" fmla="*/ 2548 h 5048"/>
                <a:gd name="T32" fmla="*/ 2685 w 5113"/>
                <a:gd name="T33" fmla="*/ 2524 h 5048"/>
                <a:gd name="T34" fmla="*/ 2992 w 5113"/>
                <a:gd name="T35" fmla="*/ 2250 h 5048"/>
                <a:gd name="T36" fmla="*/ 2990 w 5113"/>
                <a:gd name="T37" fmla="*/ 2228 h 5048"/>
                <a:gd name="T38" fmla="*/ 3289 w 5113"/>
                <a:gd name="T39" fmla="*/ 1938 h 5048"/>
                <a:gd name="T40" fmla="*/ 3293 w 5113"/>
                <a:gd name="T41" fmla="*/ 1906 h 5048"/>
                <a:gd name="T42" fmla="*/ 3308 w 5113"/>
                <a:gd name="T43" fmla="*/ 1851 h 5048"/>
                <a:gd name="T44" fmla="*/ 3599 w 5113"/>
                <a:gd name="T45" fmla="*/ 1564 h 5048"/>
                <a:gd name="T46" fmla="*/ 3603 w 5113"/>
                <a:gd name="T47" fmla="*/ 1539 h 5048"/>
                <a:gd name="T48" fmla="*/ 3903 w 5113"/>
                <a:gd name="T49" fmla="*/ 1242 h 5048"/>
                <a:gd name="T50" fmla="*/ 3897 w 5113"/>
                <a:gd name="T51" fmla="*/ 1232 h 5048"/>
                <a:gd name="T52" fmla="*/ 4212 w 5113"/>
                <a:gd name="T53" fmla="*/ 947 h 5048"/>
                <a:gd name="T54" fmla="*/ 4197 w 5113"/>
                <a:gd name="T55" fmla="*/ 917 h 5048"/>
                <a:gd name="T56" fmla="*/ 4507 w 5113"/>
                <a:gd name="T57" fmla="*/ 655 h 5048"/>
                <a:gd name="T58" fmla="*/ 4492 w 5113"/>
                <a:gd name="T59" fmla="*/ 651 h 5048"/>
                <a:gd name="T60" fmla="*/ 4789 w 5113"/>
                <a:gd name="T61" fmla="*/ 361 h 5048"/>
                <a:gd name="T62" fmla="*/ 4795 w 5113"/>
                <a:gd name="T63" fmla="*/ 329 h 5048"/>
                <a:gd name="T64" fmla="*/ 5089 w 5113"/>
                <a:gd name="T65" fmla="*/ 46 h 5048"/>
                <a:gd name="T66" fmla="*/ 5093 w 5113"/>
                <a:gd name="T67" fmla="*/ 19 h 5048"/>
                <a:gd name="T68" fmla="*/ 4516 w 5113"/>
                <a:gd name="T69" fmla="*/ 34 h 5048"/>
                <a:gd name="T70" fmla="*/ 4782 w 5113"/>
                <a:gd name="T71" fmla="*/ 284 h 5048"/>
                <a:gd name="T72" fmla="*/ 4210 w 5113"/>
                <a:gd name="T73" fmla="*/ 353 h 5048"/>
                <a:gd name="T74" fmla="*/ 4482 w 5113"/>
                <a:gd name="T75" fmla="*/ 664 h 5048"/>
                <a:gd name="T76" fmla="*/ 3909 w 5113"/>
                <a:gd name="T77" fmla="*/ 669 h 5048"/>
                <a:gd name="T78" fmla="*/ 4182 w 5113"/>
                <a:gd name="T79" fmla="*/ 914 h 5048"/>
                <a:gd name="T80" fmla="*/ 3603 w 5113"/>
                <a:gd name="T81" fmla="*/ 992 h 5048"/>
                <a:gd name="T82" fmla="*/ 3314 w 5113"/>
                <a:gd name="T83" fmla="*/ 1296 h 5048"/>
                <a:gd name="T84" fmla="*/ 3578 w 5113"/>
                <a:gd name="T85" fmla="*/ 1611 h 5048"/>
                <a:gd name="T86" fmla="*/ 3283 w 5113"/>
                <a:gd name="T87" fmla="*/ 1856 h 5048"/>
                <a:gd name="T88" fmla="*/ 2702 w 5113"/>
                <a:gd name="T89" fmla="*/ 1938 h 5048"/>
                <a:gd name="T90" fmla="*/ 2412 w 5113"/>
                <a:gd name="T91" fmla="*/ 2242 h 5048"/>
                <a:gd name="T92" fmla="*/ 2680 w 5113"/>
                <a:gd name="T93" fmla="*/ 2557 h 5048"/>
                <a:gd name="T94" fmla="*/ 2383 w 5113"/>
                <a:gd name="T95" fmla="*/ 2797 h 5048"/>
                <a:gd name="T96" fmla="*/ 2091 w 5113"/>
                <a:gd name="T97" fmla="*/ 3101 h 5048"/>
                <a:gd name="T98" fmla="*/ 2084 w 5113"/>
                <a:gd name="T99" fmla="*/ 3114 h 5048"/>
                <a:gd name="T100" fmla="*/ 1510 w 5113"/>
                <a:gd name="T101" fmla="*/ 3188 h 5048"/>
                <a:gd name="T102" fmla="*/ 1497 w 5113"/>
                <a:gd name="T103" fmla="*/ 3732 h 5048"/>
                <a:gd name="T104" fmla="*/ 1478 w 5113"/>
                <a:gd name="T105" fmla="*/ 3754 h 5048"/>
                <a:gd name="T106" fmla="*/ 902 w 5113"/>
                <a:gd name="T107" fmla="*/ 3833 h 5048"/>
                <a:gd name="T108" fmla="*/ 609 w 5113"/>
                <a:gd name="T109" fmla="*/ 4134 h 5048"/>
                <a:gd name="T110" fmla="*/ 596 w 5113"/>
                <a:gd name="T111" fmla="*/ 4678 h 5048"/>
                <a:gd name="T112" fmla="*/ 577 w 5113"/>
                <a:gd name="T113" fmla="*/ 4700 h 5048"/>
                <a:gd name="T114" fmla="*/ 2 w 5113"/>
                <a:gd name="T115" fmla="*/ 4779 h 5048"/>
                <a:gd name="T116" fmla="*/ 296 w 5113"/>
                <a:gd name="T117" fmla="*/ 5014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13" h="5048">
                  <a:moveTo>
                    <a:pt x="608" y="4733"/>
                  </a:moveTo>
                  <a:cubicBezTo>
                    <a:pt x="608" y="4724"/>
                    <a:pt x="606" y="4716"/>
                    <a:pt x="602" y="4709"/>
                  </a:cubicBezTo>
                  <a:cubicBezTo>
                    <a:pt x="601" y="4710"/>
                    <a:pt x="600" y="4712"/>
                    <a:pt x="600" y="4712"/>
                  </a:cubicBezTo>
                  <a:cubicBezTo>
                    <a:pt x="598" y="4715"/>
                    <a:pt x="597" y="4717"/>
                    <a:pt x="597" y="4719"/>
                  </a:cubicBezTo>
                  <a:cubicBezTo>
                    <a:pt x="595" y="4723"/>
                    <a:pt x="594" y="4728"/>
                    <a:pt x="594" y="4732"/>
                  </a:cubicBezTo>
                  <a:cubicBezTo>
                    <a:pt x="594" y="4737"/>
                    <a:pt x="593" y="4742"/>
                    <a:pt x="591" y="4746"/>
                  </a:cubicBezTo>
                  <a:cubicBezTo>
                    <a:pt x="591" y="4748"/>
                    <a:pt x="590" y="4750"/>
                    <a:pt x="588" y="4752"/>
                  </a:cubicBezTo>
                  <a:cubicBezTo>
                    <a:pt x="588" y="4752"/>
                    <a:pt x="588" y="4752"/>
                    <a:pt x="588" y="4752"/>
                  </a:cubicBezTo>
                  <a:cubicBezTo>
                    <a:pt x="587" y="4752"/>
                    <a:pt x="587" y="4752"/>
                    <a:pt x="587" y="4753"/>
                  </a:cubicBezTo>
                  <a:cubicBezTo>
                    <a:pt x="585" y="4746"/>
                    <a:pt x="583" y="4739"/>
                    <a:pt x="583" y="4733"/>
                  </a:cubicBezTo>
                  <a:cubicBezTo>
                    <a:pt x="583" y="4726"/>
                    <a:pt x="585" y="4719"/>
                    <a:pt x="587" y="4713"/>
                  </a:cubicBezTo>
                  <a:cubicBezTo>
                    <a:pt x="588" y="4712"/>
                    <a:pt x="589" y="4710"/>
                    <a:pt x="590" y="4707"/>
                  </a:cubicBezTo>
                  <a:cubicBezTo>
                    <a:pt x="591" y="4706"/>
                    <a:pt x="592" y="4704"/>
                    <a:pt x="593" y="4703"/>
                  </a:cubicBezTo>
                  <a:cubicBezTo>
                    <a:pt x="594" y="4702"/>
                    <a:pt x="595" y="4700"/>
                    <a:pt x="596" y="4699"/>
                  </a:cubicBezTo>
                  <a:cubicBezTo>
                    <a:pt x="597" y="4698"/>
                    <a:pt x="598" y="4697"/>
                    <a:pt x="600" y="4695"/>
                  </a:cubicBezTo>
                  <a:cubicBezTo>
                    <a:pt x="601" y="4694"/>
                    <a:pt x="602" y="4693"/>
                    <a:pt x="603" y="4692"/>
                  </a:cubicBezTo>
                  <a:cubicBezTo>
                    <a:pt x="604" y="4692"/>
                    <a:pt x="604" y="4691"/>
                    <a:pt x="605" y="4691"/>
                  </a:cubicBezTo>
                  <a:cubicBezTo>
                    <a:pt x="796" y="4535"/>
                    <a:pt x="856" y="4486"/>
                    <a:pt x="875" y="4471"/>
                  </a:cubicBezTo>
                  <a:cubicBezTo>
                    <a:pt x="879" y="4468"/>
                    <a:pt x="881" y="4466"/>
                    <a:pt x="885" y="4463"/>
                  </a:cubicBezTo>
                  <a:cubicBezTo>
                    <a:pt x="886" y="4463"/>
                    <a:pt x="886" y="4462"/>
                    <a:pt x="886" y="4462"/>
                  </a:cubicBezTo>
                  <a:cubicBezTo>
                    <a:pt x="887" y="4461"/>
                    <a:pt x="888" y="4459"/>
                    <a:pt x="890" y="4458"/>
                  </a:cubicBezTo>
                  <a:cubicBezTo>
                    <a:pt x="891" y="4457"/>
                    <a:pt x="892" y="4456"/>
                    <a:pt x="893" y="4455"/>
                  </a:cubicBezTo>
                  <a:cubicBezTo>
                    <a:pt x="894" y="4454"/>
                    <a:pt x="895" y="4452"/>
                    <a:pt x="896" y="4451"/>
                  </a:cubicBezTo>
                  <a:cubicBezTo>
                    <a:pt x="897" y="4450"/>
                    <a:pt x="898" y="4448"/>
                    <a:pt x="899" y="4447"/>
                  </a:cubicBezTo>
                  <a:cubicBezTo>
                    <a:pt x="900" y="4445"/>
                    <a:pt x="901" y="4443"/>
                    <a:pt x="902" y="4441"/>
                  </a:cubicBezTo>
                  <a:cubicBezTo>
                    <a:pt x="906" y="4434"/>
                    <a:pt x="908" y="4426"/>
                    <a:pt x="908" y="4417"/>
                  </a:cubicBezTo>
                  <a:cubicBezTo>
                    <a:pt x="908" y="4409"/>
                    <a:pt x="906" y="4400"/>
                    <a:pt x="902" y="4393"/>
                  </a:cubicBezTo>
                  <a:cubicBezTo>
                    <a:pt x="901" y="4394"/>
                    <a:pt x="900" y="4396"/>
                    <a:pt x="900" y="4397"/>
                  </a:cubicBezTo>
                  <a:cubicBezTo>
                    <a:pt x="898" y="4399"/>
                    <a:pt x="897" y="4401"/>
                    <a:pt x="897" y="4403"/>
                  </a:cubicBezTo>
                  <a:cubicBezTo>
                    <a:pt x="895" y="4407"/>
                    <a:pt x="894" y="4413"/>
                    <a:pt x="894" y="4417"/>
                  </a:cubicBezTo>
                  <a:cubicBezTo>
                    <a:pt x="894" y="4421"/>
                    <a:pt x="893" y="4426"/>
                    <a:pt x="891" y="4431"/>
                  </a:cubicBezTo>
                  <a:cubicBezTo>
                    <a:pt x="891" y="4433"/>
                    <a:pt x="890" y="4435"/>
                    <a:pt x="888" y="4437"/>
                  </a:cubicBezTo>
                  <a:cubicBezTo>
                    <a:pt x="888" y="4437"/>
                    <a:pt x="888" y="4437"/>
                    <a:pt x="888" y="4437"/>
                  </a:cubicBezTo>
                  <a:cubicBezTo>
                    <a:pt x="888" y="4437"/>
                    <a:pt x="887" y="4437"/>
                    <a:pt x="887" y="4437"/>
                  </a:cubicBezTo>
                  <a:cubicBezTo>
                    <a:pt x="885" y="4431"/>
                    <a:pt x="883" y="4424"/>
                    <a:pt x="883" y="4417"/>
                  </a:cubicBezTo>
                  <a:cubicBezTo>
                    <a:pt x="883" y="4411"/>
                    <a:pt x="885" y="4404"/>
                    <a:pt x="887" y="4397"/>
                  </a:cubicBezTo>
                  <a:cubicBezTo>
                    <a:pt x="888" y="4396"/>
                    <a:pt x="889" y="4394"/>
                    <a:pt x="890" y="4392"/>
                  </a:cubicBezTo>
                  <a:cubicBezTo>
                    <a:pt x="891" y="4391"/>
                    <a:pt x="892" y="4389"/>
                    <a:pt x="893" y="4388"/>
                  </a:cubicBezTo>
                  <a:cubicBezTo>
                    <a:pt x="894" y="4387"/>
                    <a:pt x="895" y="4385"/>
                    <a:pt x="896" y="4384"/>
                  </a:cubicBezTo>
                  <a:cubicBezTo>
                    <a:pt x="897" y="4383"/>
                    <a:pt x="898" y="4381"/>
                    <a:pt x="900" y="4379"/>
                  </a:cubicBezTo>
                  <a:cubicBezTo>
                    <a:pt x="901" y="4378"/>
                    <a:pt x="902" y="4377"/>
                    <a:pt x="903" y="4376"/>
                  </a:cubicBezTo>
                  <a:cubicBezTo>
                    <a:pt x="903" y="4376"/>
                    <a:pt x="903" y="4376"/>
                    <a:pt x="903" y="4376"/>
                  </a:cubicBezTo>
                  <a:cubicBezTo>
                    <a:pt x="904" y="4376"/>
                    <a:pt x="904" y="4376"/>
                    <a:pt x="904" y="4376"/>
                  </a:cubicBezTo>
                  <a:cubicBezTo>
                    <a:pt x="905" y="4376"/>
                    <a:pt x="905" y="4375"/>
                    <a:pt x="906" y="4375"/>
                  </a:cubicBezTo>
                  <a:cubicBezTo>
                    <a:pt x="906" y="4375"/>
                    <a:pt x="906" y="4375"/>
                    <a:pt x="1185" y="4148"/>
                  </a:cubicBezTo>
                  <a:cubicBezTo>
                    <a:pt x="1186" y="4148"/>
                    <a:pt x="1186" y="4147"/>
                    <a:pt x="1187" y="4147"/>
                  </a:cubicBezTo>
                  <a:cubicBezTo>
                    <a:pt x="1188" y="4145"/>
                    <a:pt x="1189" y="4143"/>
                    <a:pt x="1191" y="4142"/>
                  </a:cubicBezTo>
                  <a:cubicBezTo>
                    <a:pt x="1192" y="4141"/>
                    <a:pt x="1193" y="4140"/>
                    <a:pt x="1194" y="4139"/>
                  </a:cubicBezTo>
                  <a:cubicBezTo>
                    <a:pt x="1195" y="4138"/>
                    <a:pt x="1196" y="4136"/>
                    <a:pt x="1197" y="4135"/>
                  </a:cubicBezTo>
                  <a:cubicBezTo>
                    <a:pt x="1198" y="4134"/>
                    <a:pt x="1199" y="4132"/>
                    <a:pt x="1200" y="4131"/>
                  </a:cubicBezTo>
                  <a:cubicBezTo>
                    <a:pt x="1201" y="4129"/>
                    <a:pt x="1202" y="4128"/>
                    <a:pt x="1202" y="4126"/>
                  </a:cubicBezTo>
                  <a:cubicBezTo>
                    <a:pt x="1206" y="4119"/>
                    <a:pt x="1208" y="4110"/>
                    <a:pt x="1208" y="4102"/>
                  </a:cubicBezTo>
                  <a:cubicBezTo>
                    <a:pt x="1208" y="4093"/>
                    <a:pt x="1206" y="4085"/>
                    <a:pt x="1202" y="4078"/>
                  </a:cubicBezTo>
                  <a:cubicBezTo>
                    <a:pt x="1201" y="4079"/>
                    <a:pt x="1199" y="4081"/>
                    <a:pt x="1199" y="4082"/>
                  </a:cubicBezTo>
                  <a:cubicBezTo>
                    <a:pt x="1199" y="4083"/>
                    <a:pt x="1198" y="4084"/>
                    <a:pt x="1197" y="4085"/>
                  </a:cubicBezTo>
                  <a:cubicBezTo>
                    <a:pt x="1197" y="4086"/>
                    <a:pt x="1197" y="4087"/>
                    <a:pt x="1197" y="4088"/>
                  </a:cubicBezTo>
                  <a:cubicBezTo>
                    <a:pt x="1195" y="4092"/>
                    <a:pt x="1194" y="4097"/>
                    <a:pt x="1194" y="4101"/>
                  </a:cubicBezTo>
                  <a:cubicBezTo>
                    <a:pt x="1194" y="4105"/>
                    <a:pt x="1193" y="4111"/>
                    <a:pt x="1191" y="4115"/>
                  </a:cubicBezTo>
                  <a:cubicBezTo>
                    <a:pt x="1191" y="4116"/>
                    <a:pt x="1190" y="4117"/>
                    <a:pt x="1190" y="4118"/>
                  </a:cubicBezTo>
                  <a:cubicBezTo>
                    <a:pt x="1189" y="4120"/>
                    <a:pt x="1188" y="4121"/>
                    <a:pt x="1187" y="4122"/>
                  </a:cubicBezTo>
                  <a:cubicBezTo>
                    <a:pt x="1185" y="4115"/>
                    <a:pt x="1183" y="4108"/>
                    <a:pt x="1183" y="4102"/>
                  </a:cubicBezTo>
                  <a:cubicBezTo>
                    <a:pt x="1183" y="4095"/>
                    <a:pt x="1185" y="4088"/>
                    <a:pt x="1187" y="4082"/>
                  </a:cubicBezTo>
                  <a:cubicBezTo>
                    <a:pt x="1188" y="4082"/>
                    <a:pt x="1188" y="4082"/>
                    <a:pt x="1188" y="4081"/>
                  </a:cubicBezTo>
                  <a:cubicBezTo>
                    <a:pt x="1188" y="4081"/>
                    <a:pt x="1188" y="4081"/>
                    <a:pt x="1188" y="4081"/>
                  </a:cubicBezTo>
                  <a:cubicBezTo>
                    <a:pt x="1188" y="4081"/>
                    <a:pt x="1189" y="4080"/>
                    <a:pt x="1189" y="4079"/>
                  </a:cubicBezTo>
                  <a:cubicBezTo>
                    <a:pt x="1190" y="4078"/>
                    <a:pt x="1190" y="4077"/>
                    <a:pt x="1190" y="4077"/>
                  </a:cubicBezTo>
                  <a:cubicBezTo>
                    <a:pt x="1190" y="4077"/>
                    <a:pt x="1190" y="4076"/>
                    <a:pt x="1190" y="4076"/>
                  </a:cubicBezTo>
                  <a:cubicBezTo>
                    <a:pt x="1191" y="4076"/>
                    <a:pt x="1191" y="4076"/>
                    <a:pt x="1191" y="4076"/>
                  </a:cubicBezTo>
                  <a:cubicBezTo>
                    <a:pt x="1192" y="4075"/>
                    <a:pt x="1193" y="4073"/>
                    <a:pt x="1194" y="4072"/>
                  </a:cubicBezTo>
                  <a:cubicBezTo>
                    <a:pt x="1195" y="4071"/>
                    <a:pt x="1196" y="4069"/>
                    <a:pt x="1197" y="4068"/>
                  </a:cubicBezTo>
                  <a:cubicBezTo>
                    <a:pt x="1198" y="4067"/>
                    <a:pt x="1199" y="4065"/>
                    <a:pt x="1201" y="4063"/>
                  </a:cubicBezTo>
                  <a:cubicBezTo>
                    <a:pt x="1202" y="4062"/>
                    <a:pt x="1203" y="4061"/>
                    <a:pt x="1204" y="4060"/>
                  </a:cubicBezTo>
                  <a:cubicBezTo>
                    <a:pt x="1205" y="4060"/>
                    <a:pt x="1205" y="4059"/>
                    <a:pt x="1206" y="4059"/>
                  </a:cubicBezTo>
                  <a:cubicBezTo>
                    <a:pt x="1206" y="4059"/>
                    <a:pt x="1206" y="4059"/>
                    <a:pt x="1485" y="3832"/>
                  </a:cubicBezTo>
                  <a:cubicBezTo>
                    <a:pt x="1486" y="3832"/>
                    <a:pt x="1486" y="3831"/>
                    <a:pt x="1487" y="3831"/>
                  </a:cubicBezTo>
                  <a:cubicBezTo>
                    <a:pt x="1488" y="3830"/>
                    <a:pt x="1489" y="3828"/>
                    <a:pt x="1491" y="3827"/>
                  </a:cubicBezTo>
                  <a:cubicBezTo>
                    <a:pt x="1492" y="3826"/>
                    <a:pt x="1493" y="3825"/>
                    <a:pt x="1494" y="3824"/>
                  </a:cubicBezTo>
                  <a:cubicBezTo>
                    <a:pt x="1495" y="3822"/>
                    <a:pt x="1496" y="3820"/>
                    <a:pt x="1497" y="3819"/>
                  </a:cubicBezTo>
                  <a:cubicBezTo>
                    <a:pt x="1498" y="3818"/>
                    <a:pt x="1499" y="3816"/>
                    <a:pt x="1500" y="3815"/>
                  </a:cubicBezTo>
                  <a:cubicBezTo>
                    <a:pt x="1501" y="3813"/>
                    <a:pt x="1502" y="3812"/>
                    <a:pt x="1503" y="3810"/>
                  </a:cubicBezTo>
                  <a:cubicBezTo>
                    <a:pt x="1505" y="3806"/>
                    <a:pt x="1506" y="3802"/>
                    <a:pt x="1507" y="3799"/>
                  </a:cubicBezTo>
                  <a:cubicBezTo>
                    <a:pt x="1508" y="3795"/>
                    <a:pt x="1509" y="3790"/>
                    <a:pt x="1509" y="3786"/>
                  </a:cubicBezTo>
                  <a:cubicBezTo>
                    <a:pt x="1509" y="3778"/>
                    <a:pt x="1507" y="3769"/>
                    <a:pt x="1503" y="3762"/>
                  </a:cubicBezTo>
                  <a:cubicBezTo>
                    <a:pt x="1502" y="3763"/>
                    <a:pt x="1500" y="3765"/>
                    <a:pt x="1500" y="3766"/>
                  </a:cubicBezTo>
                  <a:cubicBezTo>
                    <a:pt x="1499" y="3767"/>
                    <a:pt x="1498" y="3768"/>
                    <a:pt x="1497" y="3769"/>
                  </a:cubicBezTo>
                  <a:cubicBezTo>
                    <a:pt x="1497" y="3770"/>
                    <a:pt x="1497" y="3771"/>
                    <a:pt x="1497" y="3772"/>
                  </a:cubicBezTo>
                  <a:cubicBezTo>
                    <a:pt x="1497" y="3772"/>
                    <a:pt x="1497" y="3772"/>
                    <a:pt x="1497" y="3772"/>
                  </a:cubicBezTo>
                  <a:cubicBezTo>
                    <a:pt x="1497" y="3772"/>
                    <a:pt x="1497" y="3772"/>
                    <a:pt x="1497" y="3773"/>
                  </a:cubicBezTo>
                  <a:cubicBezTo>
                    <a:pt x="1496" y="3775"/>
                    <a:pt x="1495" y="3777"/>
                    <a:pt x="1494" y="3779"/>
                  </a:cubicBezTo>
                  <a:cubicBezTo>
                    <a:pt x="1494" y="3781"/>
                    <a:pt x="1494" y="3784"/>
                    <a:pt x="1494" y="3786"/>
                  </a:cubicBezTo>
                  <a:cubicBezTo>
                    <a:pt x="1494" y="3788"/>
                    <a:pt x="1493" y="3790"/>
                    <a:pt x="1493" y="3793"/>
                  </a:cubicBezTo>
                  <a:cubicBezTo>
                    <a:pt x="1492" y="3795"/>
                    <a:pt x="1492" y="3798"/>
                    <a:pt x="1491" y="3800"/>
                  </a:cubicBezTo>
                  <a:cubicBezTo>
                    <a:pt x="1491" y="3801"/>
                    <a:pt x="1490" y="3802"/>
                    <a:pt x="1490" y="3803"/>
                  </a:cubicBezTo>
                  <a:cubicBezTo>
                    <a:pt x="1489" y="3804"/>
                    <a:pt x="1489" y="3805"/>
                    <a:pt x="1488" y="3806"/>
                  </a:cubicBezTo>
                  <a:cubicBezTo>
                    <a:pt x="1486" y="3800"/>
                    <a:pt x="1484" y="3793"/>
                    <a:pt x="1484" y="3786"/>
                  </a:cubicBezTo>
                  <a:cubicBezTo>
                    <a:pt x="1484" y="3782"/>
                    <a:pt x="1485" y="3777"/>
                    <a:pt x="1486" y="3772"/>
                  </a:cubicBezTo>
                  <a:cubicBezTo>
                    <a:pt x="1486" y="3770"/>
                    <a:pt x="1487" y="3768"/>
                    <a:pt x="1488" y="3766"/>
                  </a:cubicBezTo>
                  <a:cubicBezTo>
                    <a:pt x="1489" y="3765"/>
                    <a:pt x="1490" y="3763"/>
                    <a:pt x="1491" y="3760"/>
                  </a:cubicBezTo>
                  <a:cubicBezTo>
                    <a:pt x="1492" y="3759"/>
                    <a:pt x="1493" y="3757"/>
                    <a:pt x="1494" y="3756"/>
                  </a:cubicBezTo>
                  <a:cubicBezTo>
                    <a:pt x="1495" y="3755"/>
                    <a:pt x="1496" y="3753"/>
                    <a:pt x="1497" y="3752"/>
                  </a:cubicBezTo>
                  <a:cubicBezTo>
                    <a:pt x="1498" y="3751"/>
                    <a:pt x="1499" y="3750"/>
                    <a:pt x="1501" y="3748"/>
                  </a:cubicBezTo>
                  <a:cubicBezTo>
                    <a:pt x="1502" y="3747"/>
                    <a:pt x="1503" y="3746"/>
                    <a:pt x="1504" y="3745"/>
                  </a:cubicBezTo>
                  <a:cubicBezTo>
                    <a:pt x="1505" y="3745"/>
                    <a:pt x="1505" y="3744"/>
                    <a:pt x="1506" y="3744"/>
                  </a:cubicBezTo>
                  <a:cubicBezTo>
                    <a:pt x="1506" y="3744"/>
                    <a:pt x="1506" y="3744"/>
                    <a:pt x="1785" y="3516"/>
                  </a:cubicBezTo>
                  <a:cubicBezTo>
                    <a:pt x="1786" y="3516"/>
                    <a:pt x="1786" y="3515"/>
                    <a:pt x="1787" y="3515"/>
                  </a:cubicBezTo>
                  <a:cubicBezTo>
                    <a:pt x="1788" y="3514"/>
                    <a:pt x="1789" y="3512"/>
                    <a:pt x="1791" y="3511"/>
                  </a:cubicBezTo>
                  <a:cubicBezTo>
                    <a:pt x="1792" y="3510"/>
                    <a:pt x="1793" y="3509"/>
                    <a:pt x="1794" y="3508"/>
                  </a:cubicBezTo>
                  <a:cubicBezTo>
                    <a:pt x="1795" y="3507"/>
                    <a:pt x="1796" y="3505"/>
                    <a:pt x="1797" y="3504"/>
                  </a:cubicBezTo>
                  <a:cubicBezTo>
                    <a:pt x="1798" y="3503"/>
                    <a:pt x="1799" y="3501"/>
                    <a:pt x="1800" y="3499"/>
                  </a:cubicBezTo>
                  <a:cubicBezTo>
                    <a:pt x="1801" y="3497"/>
                    <a:pt x="1802" y="3496"/>
                    <a:pt x="1803" y="3494"/>
                  </a:cubicBezTo>
                  <a:cubicBezTo>
                    <a:pt x="1807" y="3487"/>
                    <a:pt x="1809" y="3479"/>
                    <a:pt x="1809" y="3471"/>
                  </a:cubicBezTo>
                  <a:cubicBezTo>
                    <a:pt x="1809" y="3462"/>
                    <a:pt x="1807" y="3454"/>
                    <a:pt x="1803" y="3447"/>
                  </a:cubicBezTo>
                  <a:cubicBezTo>
                    <a:pt x="1802" y="3448"/>
                    <a:pt x="1800" y="3450"/>
                    <a:pt x="1800" y="3451"/>
                  </a:cubicBezTo>
                  <a:cubicBezTo>
                    <a:pt x="1798" y="3453"/>
                    <a:pt x="1797" y="3455"/>
                    <a:pt x="1797" y="3457"/>
                  </a:cubicBezTo>
                  <a:cubicBezTo>
                    <a:pt x="1795" y="3460"/>
                    <a:pt x="1795" y="3463"/>
                    <a:pt x="1794" y="3466"/>
                  </a:cubicBezTo>
                  <a:cubicBezTo>
                    <a:pt x="1794" y="3468"/>
                    <a:pt x="1794" y="3469"/>
                    <a:pt x="1794" y="3470"/>
                  </a:cubicBezTo>
                  <a:cubicBezTo>
                    <a:pt x="1794" y="3472"/>
                    <a:pt x="1793" y="3475"/>
                    <a:pt x="1793" y="3477"/>
                  </a:cubicBezTo>
                  <a:cubicBezTo>
                    <a:pt x="1792" y="3480"/>
                    <a:pt x="1792" y="3482"/>
                    <a:pt x="1791" y="3485"/>
                  </a:cubicBezTo>
                  <a:cubicBezTo>
                    <a:pt x="1791" y="3487"/>
                    <a:pt x="1790" y="3489"/>
                    <a:pt x="1788" y="3491"/>
                  </a:cubicBezTo>
                  <a:cubicBezTo>
                    <a:pt x="1786" y="3485"/>
                    <a:pt x="1784" y="3477"/>
                    <a:pt x="1784" y="3471"/>
                  </a:cubicBezTo>
                  <a:cubicBezTo>
                    <a:pt x="1784" y="3471"/>
                    <a:pt x="1784" y="3470"/>
                    <a:pt x="1784" y="3470"/>
                  </a:cubicBezTo>
                  <a:cubicBezTo>
                    <a:pt x="1784" y="3470"/>
                    <a:pt x="1784" y="3470"/>
                    <a:pt x="1784" y="3470"/>
                  </a:cubicBezTo>
                  <a:cubicBezTo>
                    <a:pt x="1784" y="3464"/>
                    <a:pt x="1786" y="3456"/>
                    <a:pt x="1788" y="3450"/>
                  </a:cubicBezTo>
                  <a:cubicBezTo>
                    <a:pt x="1789" y="3449"/>
                    <a:pt x="1790" y="3447"/>
                    <a:pt x="1791" y="3445"/>
                  </a:cubicBezTo>
                  <a:cubicBezTo>
                    <a:pt x="1792" y="3444"/>
                    <a:pt x="1793" y="3442"/>
                    <a:pt x="1794" y="3441"/>
                  </a:cubicBezTo>
                  <a:cubicBezTo>
                    <a:pt x="1795" y="3440"/>
                    <a:pt x="1796" y="3437"/>
                    <a:pt x="1797" y="3436"/>
                  </a:cubicBezTo>
                  <a:cubicBezTo>
                    <a:pt x="1798" y="3435"/>
                    <a:pt x="1799" y="3434"/>
                    <a:pt x="1801" y="3432"/>
                  </a:cubicBezTo>
                  <a:cubicBezTo>
                    <a:pt x="1802" y="3431"/>
                    <a:pt x="1803" y="3430"/>
                    <a:pt x="1804" y="3429"/>
                  </a:cubicBezTo>
                  <a:cubicBezTo>
                    <a:pt x="1805" y="3429"/>
                    <a:pt x="1805" y="3428"/>
                    <a:pt x="1806" y="3428"/>
                  </a:cubicBezTo>
                  <a:cubicBezTo>
                    <a:pt x="1806" y="3428"/>
                    <a:pt x="1806" y="3428"/>
                    <a:pt x="2085" y="3201"/>
                  </a:cubicBezTo>
                  <a:cubicBezTo>
                    <a:pt x="2086" y="3201"/>
                    <a:pt x="2086" y="3200"/>
                    <a:pt x="2087" y="3200"/>
                  </a:cubicBezTo>
                  <a:cubicBezTo>
                    <a:pt x="2088" y="3199"/>
                    <a:pt x="2089" y="3197"/>
                    <a:pt x="2091" y="3195"/>
                  </a:cubicBezTo>
                  <a:cubicBezTo>
                    <a:pt x="2092" y="3194"/>
                    <a:pt x="2093" y="3193"/>
                    <a:pt x="2094" y="3192"/>
                  </a:cubicBezTo>
                  <a:cubicBezTo>
                    <a:pt x="2094" y="3192"/>
                    <a:pt x="2095" y="3191"/>
                    <a:pt x="2095" y="3191"/>
                  </a:cubicBezTo>
                  <a:cubicBezTo>
                    <a:pt x="2096" y="3190"/>
                    <a:pt x="2096" y="3189"/>
                    <a:pt x="2097" y="3188"/>
                  </a:cubicBezTo>
                  <a:cubicBezTo>
                    <a:pt x="2098" y="3187"/>
                    <a:pt x="2099" y="3185"/>
                    <a:pt x="2100" y="3184"/>
                  </a:cubicBezTo>
                  <a:cubicBezTo>
                    <a:pt x="2101" y="3182"/>
                    <a:pt x="2102" y="3181"/>
                    <a:pt x="2103" y="3179"/>
                  </a:cubicBezTo>
                  <a:cubicBezTo>
                    <a:pt x="2107" y="3172"/>
                    <a:pt x="2109" y="3163"/>
                    <a:pt x="2109" y="3155"/>
                  </a:cubicBezTo>
                  <a:cubicBezTo>
                    <a:pt x="2109" y="3147"/>
                    <a:pt x="2107" y="3139"/>
                    <a:pt x="2104" y="3133"/>
                  </a:cubicBezTo>
                  <a:cubicBezTo>
                    <a:pt x="2102" y="3134"/>
                    <a:pt x="2101" y="3135"/>
                    <a:pt x="2101" y="3136"/>
                  </a:cubicBezTo>
                  <a:cubicBezTo>
                    <a:pt x="2098" y="3138"/>
                    <a:pt x="2097" y="3140"/>
                    <a:pt x="2097" y="3142"/>
                  </a:cubicBezTo>
                  <a:cubicBezTo>
                    <a:pt x="2095" y="3146"/>
                    <a:pt x="2094" y="3152"/>
                    <a:pt x="2094" y="3156"/>
                  </a:cubicBezTo>
                  <a:cubicBezTo>
                    <a:pt x="2094" y="3155"/>
                    <a:pt x="2094" y="3155"/>
                    <a:pt x="2094" y="3155"/>
                  </a:cubicBezTo>
                  <a:cubicBezTo>
                    <a:pt x="2094" y="3157"/>
                    <a:pt x="2093" y="3159"/>
                    <a:pt x="2093" y="3161"/>
                  </a:cubicBezTo>
                  <a:cubicBezTo>
                    <a:pt x="2093" y="3162"/>
                    <a:pt x="2093" y="3162"/>
                    <a:pt x="2093" y="3162"/>
                  </a:cubicBezTo>
                  <a:cubicBezTo>
                    <a:pt x="2093" y="3163"/>
                    <a:pt x="2093" y="3163"/>
                    <a:pt x="2092" y="3164"/>
                  </a:cubicBezTo>
                  <a:cubicBezTo>
                    <a:pt x="2092" y="3166"/>
                    <a:pt x="2092" y="3168"/>
                    <a:pt x="2091" y="3169"/>
                  </a:cubicBezTo>
                  <a:cubicBezTo>
                    <a:pt x="2091" y="3171"/>
                    <a:pt x="2090" y="3173"/>
                    <a:pt x="2088" y="3175"/>
                  </a:cubicBezTo>
                  <a:cubicBezTo>
                    <a:pt x="2088" y="3175"/>
                    <a:pt x="2088" y="3175"/>
                    <a:pt x="2088" y="3175"/>
                  </a:cubicBezTo>
                  <a:cubicBezTo>
                    <a:pt x="2088" y="3175"/>
                    <a:pt x="2088" y="3175"/>
                    <a:pt x="2088" y="3175"/>
                  </a:cubicBezTo>
                  <a:cubicBezTo>
                    <a:pt x="2086" y="3169"/>
                    <a:pt x="2084" y="3162"/>
                    <a:pt x="2084" y="3155"/>
                  </a:cubicBezTo>
                  <a:cubicBezTo>
                    <a:pt x="2084" y="3149"/>
                    <a:pt x="2086" y="3142"/>
                    <a:pt x="2088" y="3135"/>
                  </a:cubicBezTo>
                  <a:cubicBezTo>
                    <a:pt x="2088" y="3135"/>
                    <a:pt x="2088" y="3135"/>
                    <a:pt x="2088" y="3135"/>
                  </a:cubicBezTo>
                  <a:cubicBezTo>
                    <a:pt x="2088" y="3135"/>
                    <a:pt x="2088" y="3135"/>
                    <a:pt x="2088" y="3135"/>
                  </a:cubicBezTo>
                  <a:cubicBezTo>
                    <a:pt x="2089" y="3134"/>
                    <a:pt x="2090" y="3131"/>
                    <a:pt x="2091" y="3129"/>
                  </a:cubicBezTo>
                  <a:cubicBezTo>
                    <a:pt x="2092" y="3128"/>
                    <a:pt x="2093" y="3126"/>
                    <a:pt x="2094" y="3125"/>
                  </a:cubicBezTo>
                  <a:cubicBezTo>
                    <a:pt x="2095" y="3124"/>
                    <a:pt x="2096" y="3122"/>
                    <a:pt x="2097" y="3121"/>
                  </a:cubicBezTo>
                  <a:cubicBezTo>
                    <a:pt x="2098" y="3120"/>
                    <a:pt x="2099" y="3119"/>
                    <a:pt x="2101" y="3117"/>
                  </a:cubicBezTo>
                  <a:cubicBezTo>
                    <a:pt x="2102" y="3116"/>
                    <a:pt x="2103" y="3114"/>
                    <a:pt x="2104" y="3113"/>
                  </a:cubicBezTo>
                  <a:cubicBezTo>
                    <a:pt x="2105" y="3113"/>
                    <a:pt x="2105" y="3112"/>
                    <a:pt x="2106" y="3112"/>
                  </a:cubicBezTo>
                  <a:cubicBezTo>
                    <a:pt x="2150" y="3076"/>
                    <a:pt x="2188" y="3046"/>
                    <a:pt x="2220" y="3020"/>
                  </a:cubicBezTo>
                  <a:cubicBezTo>
                    <a:pt x="2259" y="2988"/>
                    <a:pt x="2313" y="2944"/>
                    <a:pt x="2385" y="2886"/>
                  </a:cubicBezTo>
                  <a:cubicBezTo>
                    <a:pt x="2386" y="2886"/>
                    <a:pt x="2386" y="2885"/>
                    <a:pt x="2387" y="2885"/>
                  </a:cubicBezTo>
                  <a:cubicBezTo>
                    <a:pt x="2388" y="2884"/>
                    <a:pt x="2389" y="2881"/>
                    <a:pt x="2391" y="2880"/>
                  </a:cubicBezTo>
                  <a:cubicBezTo>
                    <a:pt x="2392" y="2879"/>
                    <a:pt x="2393" y="2878"/>
                    <a:pt x="2394" y="2877"/>
                  </a:cubicBezTo>
                  <a:cubicBezTo>
                    <a:pt x="2395" y="2876"/>
                    <a:pt x="2396" y="2874"/>
                    <a:pt x="2397" y="2873"/>
                  </a:cubicBezTo>
                  <a:cubicBezTo>
                    <a:pt x="2398" y="2872"/>
                    <a:pt x="2399" y="2870"/>
                    <a:pt x="2400" y="2869"/>
                  </a:cubicBezTo>
                  <a:cubicBezTo>
                    <a:pt x="2401" y="2867"/>
                    <a:pt x="2402" y="2866"/>
                    <a:pt x="2403" y="2864"/>
                  </a:cubicBezTo>
                  <a:cubicBezTo>
                    <a:pt x="2407" y="2856"/>
                    <a:pt x="2409" y="2848"/>
                    <a:pt x="2409" y="2839"/>
                  </a:cubicBezTo>
                  <a:cubicBezTo>
                    <a:pt x="2409" y="2831"/>
                    <a:pt x="2407" y="2823"/>
                    <a:pt x="2404" y="2816"/>
                  </a:cubicBezTo>
                  <a:cubicBezTo>
                    <a:pt x="2403" y="2817"/>
                    <a:pt x="2401" y="2818"/>
                    <a:pt x="2401" y="2819"/>
                  </a:cubicBezTo>
                  <a:cubicBezTo>
                    <a:pt x="2399" y="2821"/>
                    <a:pt x="2398" y="2823"/>
                    <a:pt x="2398" y="2826"/>
                  </a:cubicBezTo>
                  <a:cubicBezTo>
                    <a:pt x="2396" y="2830"/>
                    <a:pt x="2395" y="2835"/>
                    <a:pt x="2395" y="2839"/>
                  </a:cubicBezTo>
                  <a:cubicBezTo>
                    <a:pt x="2395" y="2843"/>
                    <a:pt x="2394" y="2849"/>
                    <a:pt x="2392" y="2853"/>
                  </a:cubicBezTo>
                  <a:cubicBezTo>
                    <a:pt x="2392" y="2855"/>
                    <a:pt x="2391" y="2857"/>
                    <a:pt x="2389" y="2859"/>
                  </a:cubicBezTo>
                  <a:cubicBezTo>
                    <a:pt x="2389" y="2859"/>
                    <a:pt x="2389" y="2859"/>
                    <a:pt x="2389" y="2859"/>
                  </a:cubicBezTo>
                  <a:cubicBezTo>
                    <a:pt x="2389" y="2859"/>
                    <a:pt x="2389" y="2859"/>
                    <a:pt x="2388" y="2859"/>
                  </a:cubicBezTo>
                  <a:cubicBezTo>
                    <a:pt x="2386" y="2853"/>
                    <a:pt x="2384" y="2846"/>
                    <a:pt x="2384" y="2839"/>
                  </a:cubicBezTo>
                  <a:cubicBezTo>
                    <a:pt x="2384" y="2833"/>
                    <a:pt x="2386" y="2826"/>
                    <a:pt x="2388" y="2819"/>
                  </a:cubicBezTo>
                  <a:cubicBezTo>
                    <a:pt x="2389" y="2818"/>
                    <a:pt x="2390" y="2816"/>
                    <a:pt x="2391" y="2814"/>
                  </a:cubicBezTo>
                  <a:cubicBezTo>
                    <a:pt x="2392" y="2813"/>
                    <a:pt x="2393" y="2811"/>
                    <a:pt x="2394" y="2810"/>
                  </a:cubicBezTo>
                  <a:cubicBezTo>
                    <a:pt x="2395" y="2809"/>
                    <a:pt x="2396" y="2807"/>
                    <a:pt x="2397" y="2806"/>
                  </a:cubicBezTo>
                  <a:cubicBezTo>
                    <a:pt x="2398" y="2805"/>
                    <a:pt x="2399" y="2804"/>
                    <a:pt x="2401" y="2802"/>
                  </a:cubicBezTo>
                  <a:cubicBezTo>
                    <a:pt x="2402" y="2800"/>
                    <a:pt x="2403" y="2799"/>
                    <a:pt x="2404" y="2798"/>
                  </a:cubicBezTo>
                  <a:cubicBezTo>
                    <a:pt x="2405" y="2798"/>
                    <a:pt x="2405" y="2797"/>
                    <a:pt x="2406" y="2797"/>
                  </a:cubicBezTo>
                  <a:cubicBezTo>
                    <a:pt x="2406" y="2797"/>
                    <a:pt x="2406" y="2797"/>
                    <a:pt x="2686" y="2570"/>
                  </a:cubicBezTo>
                  <a:cubicBezTo>
                    <a:pt x="2687" y="2570"/>
                    <a:pt x="2687" y="2569"/>
                    <a:pt x="2688" y="2569"/>
                  </a:cubicBezTo>
                  <a:cubicBezTo>
                    <a:pt x="2689" y="2568"/>
                    <a:pt x="2690" y="2566"/>
                    <a:pt x="2692" y="2565"/>
                  </a:cubicBezTo>
                  <a:cubicBezTo>
                    <a:pt x="2693" y="2564"/>
                    <a:pt x="2694" y="2563"/>
                    <a:pt x="2695" y="2562"/>
                  </a:cubicBezTo>
                  <a:cubicBezTo>
                    <a:pt x="2696" y="2561"/>
                    <a:pt x="2697" y="2559"/>
                    <a:pt x="2698" y="2558"/>
                  </a:cubicBezTo>
                  <a:cubicBezTo>
                    <a:pt x="2699" y="2557"/>
                    <a:pt x="2700" y="2555"/>
                    <a:pt x="2701" y="2553"/>
                  </a:cubicBezTo>
                  <a:cubicBezTo>
                    <a:pt x="2702" y="2551"/>
                    <a:pt x="2703" y="2550"/>
                    <a:pt x="2704" y="2548"/>
                  </a:cubicBezTo>
                  <a:cubicBezTo>
                    <a:pt x="2708" y="2541"/>
                    <a:pt x="2710" y="2532"/>
                    <a:pt x="2710" y="2524"/>
                  </a:cubicBezTo>
                  <a:cubicBezTo>
                    <a:pt x="2709" y="2524"/>
                    <a:pt x="2708" y="2524"/>
                    <a:pt x="2707" y="2524"/>
                  </a:cubicBezTo>
                  <a:cubicBezTo>
                    <a:pt x="2706" y="2524"/>
                    <a:pt x="2706" y="2524"/>
                    <a:pt x="2706" y="2524"/>
                  </a:cubicBezTo>
                  <a:cubicBezTo>
                    <a:pt x="2706" y="2524"/>
                    <a:pt x="2706" y="2524"/>
                    <a:pt x="2702" y="2524"/>
                  </a:cubicBezTo>
                  <a:cubicBezTo>
                    <a:pt x="2701" y="2524"/>
                    <a:pt x="2701" y="2524"/>
                    <a:pt x="2700" y="2524"/>
                  </a:cubicBezTo>
                  <a:cubicBezTo>
                    <a:pt x="2700" y="2524"/>
                    <a:pt x="2700" y="2524"/>
                    <a:pt x="2696" y="2524"/>
                  </a:cubicBezTo>
                  <a:cubicBezTo>
                    <a:pt x="2696" y="2528"/>
                    <a:pt x="2695" y="2533"/>
                    <a:pt x="2693" y="2538"/>
                  </a:cubicBezTo>
                  <a:cubicBezTo>
                    <a:pt x="2693" y="2540"/>
                    <a:pt x="2692" y="2542"/>
                    <a:pt x="2690" y="2544"/>
                  </a:cubicBezTo>
                  <a:cubicBezTo>
                    <a:pt x="2690" y="2543"/>
                    <a:pt x="2690" y="2543"/>
                    <a:pt x="2690" y="2542"/>
                  </a:cubicBezTo>
                  <a:cubicBezTo>
                    <a:pt x="2690" y="2542"/>
                    <a:pt x="2689" y="2543"/>
                    <a:pt x="2689" y="2543"/>
                  </a:cubicBezTo>
                  <a:cubicBezTo>
                    <a:pt x="2687" y="2537"/>
                    <a:pt x="2685" y="2530"/>
                    <a:pt x="2685" y="2524"/>
                  </a:cubicBezTo>
                  <a:cubicBezTo>
                    <a:pt x="2685" y="2524"/>
                    <a:pt x="2685" y="2524"/>
                    <a:pt x="2685" y="2524"/>
                  </a:cubicBezTo>
                  <a:cubicBezTo>
                    <a:pt x="2685" y="2518"/>
                    <a:pt x="2687" y="2510"/>
                    <a:pt x="2689" y="2504"/>
                  </a:cubicBezTo>
                  <a:cubicBezTo>
                    <a:pt x="2690" y="2503"/>
                    <a:pt x="2691" y="2501"/>
                    <a:pt x="2692" y="2499"/>
                  </a:cubicBezTo>
                  <a:cubicBezTo>
                    <a:pt x="2693" y="2498"/>
                    <a:pt x="2694" y="2496"/>
                    <a:pt x="2695" y="2495"/>
                  </a:cubicBezTo>
                  <a:cubicBezTo>
                    <a:pt x="2696" y="2494"/>
                    <a:pt x="2697" y="2491"/>
                    <a:pt x="2698" y="2490"/>
                  </a:cubicBezTo>
                  <a:cubicBezTo>
                    <a:pt x="2699" y="2489"/>
                    <a:pt x="2700" y="2488"/>
                    <a:pt x="2702" y="2486"/>
                  </a:cubicBezTo>
                  <a:cubicBezTo>
                    <a:pt x="2703" y="2485"/>
                    <a:pt x="2704" y="2484"/>
                    <a:pt x="2705" y="2483"/>
                  </a:cubicBezTo>
                  <a:cubicBezTo>
                    <a:pt x="2706" y="2483"/>
                    <a:pt x="2706" y="2482"/>
                    <a:pt x="2707" y="2482"/>
                  </a:cubicBezTo>
                  <a:cubicBezTo>
                    <a:pt x="2986" y="2255"/>
                    <a:pt x="2986" y="2255"/>
                    <a:pt x="2986" y="2255"/>
                  </a:cubicBezTo>
                  <a:cubicBezTo>
                    <a:pt x="2986" y="2255"/>
                    <a:pt x="2986" y="2255"/>
                    <a:pt x="2986" y="2255"/>
                  </a:cubicBezTo>
                  <a:cubicBezTo>
                    <a:pt x="2986" y="2255"/>
                    <a:pt x="2987" y="2255"/>
                    <a:pt x="2987" y="2255"/>
                  </a:cubicBezTo>
                  <a:cubicBezTo>
                    <a:pt x="2987" y="2255"/>
                    <a:pt x="2988" y="2254"/>
                    <a:pt x="2988" y="2254"/>
                  </a:cubicBezTo>
                  <a:cubicBezTo>
                    <a:pt x="2989" y="2253"/>
                    <a:pt x="2990" y="2251"/>
                    <a:pt x="2992" y="2250"/>
                  </a:cubicBezTo>
                  <a:cubicBezTo>
                    <a:pt x="2993" y="2249"/>
                    <a:pt x="2994" y="2247"/>
                    <a:pt x="2995" y="2246"/>
                  </a:cubicBezTo>
                  <a:cubicBezTo>
                    <a:pt x="2996" y="2245"/>
                    <a:pt x="2997" y="2243"/>
                    <a:pt x="2998" y="2242"/>
                  </a:cubicBezTo>
                  <a:cubicBezTo>
                    <a:pt x="2999" y="2241"/>
                    <a:pt x="3000" y="2239"/>
                    <a:pt x="3001" y="2238"/>
                  </a:cubicBezTo>
                  <a:cubicBezTo>
                    <a:pt x="3002" y="2236"/>
                    <a:pt x="3003" y="2235"/>
                    <a:pt x="3004" y="2233"/>
                  </a:cubicBezTo>
                  <a:cubicBezTo>
                    <a:pt x="3008" y="2225"/>
                    <a:pt x="3010" y="2217"/>
                    <a:pt x="3010" y="2209"/>
                  </a:cubicBezTo>
                  <a:cubicBezTo>
                    <a:pt x="3010" y="2200"/>
                    <a:pt x="3008" y="2192"/>
                    <a:pt x="3004" y="2184"/>
                  </a:cubicBezTo>
                  <a:cubicBezTo>
                    <a:pt x="3003" y="2185"/>
                    <a:pt x="3002" y="2187"/>
                    <a:pt x="3002" y="2188"/>
                  </a:cubicBezTo>
                  <a:cubicBezTo>
                    <a:pt x="3000" y="2191"/>
                    <a:pt x="2999" y="2193"/>
                    <a:pt x="2999" y="2195"/>
                  </a:cubicBezTo>
                  <a:cubicBezTo>
                    <a:pt x="2997" y="2199"/>
                    <a:pt x="2996" y="2204"/>
                    <a:pt x="2996" y="2208"/>
                  </a:cubicBezTo>
                  <a:cubicBezTo>
                    <a:pt x="2996" y="2213"/>
                    <a:pt x="2995" y="2218"/>
                    <a:pt x="2993" y="2222"/>
                  </a:cubicBezTo>
                  <a:cubicBezTo>
                    <a:pt x="2993" y="2224"/>
                    <a:pt x="2992" y="2226"/>
                    <a:pt x="2990" y="2228"/>
                  </a:cubicBezTo>
                  <a:cubicBezTo>
                    <a:pt x="2990" y="2228"/>
                    <a:pt x="2990" y="2228"/>
                    <a:pt x="2990" y="2228"/>
                  </a:cubicBezTo>
                  <a:cubicBezTo>
                    <a:pt x="2989" y="2228"/>
                    <a:pt x="2989" y="2228"/>
                    <a:pt x="2989" y="2229"/>
                  </a:cubicBezTo>
                  <a:cubicBezTo>
                    <a:pt x="2987" y="2222"/>
                    <a:pt x="2985" y="2215"/>
                    <a:pt x="2985" y="2209"/>
                  </a:cubicBezTo>
                  <a:cubicBezTo>
                    <a:pt x="2985" y="2202"/>
                    <a:pt x="2987" y="2195"/>
                    <a:pt x="2989" y="2189"/>
                  </a:cubicBezTo>
                  <a:cubicBezTo>
                    <a:pt x="2990" y="2188"/>
                    <a:pt x="2991" y="2185"/>
                    <a:pt x="2992" y="2183"/>
                  </a:cubicBezTo>
                  <a:cubicBezTo>
                    <a:pt x="2993" y="2182"/>
                    <a:pt x="2994" y="2180"/>
                    <a:pt x="2995" y="2179"/>
                  </a:cubicBezTo>
                  <a:cubicBezTo>
                    <a:pt x="2996" y="2178"/>
                    <a:pt x="2997" y="2176"/>
                    <a:pt x="2998" y="2175"/>
                  </a:cubicBezTo>
                  <a:cubicBezTo>
                    <a:pt x="2999" y="2174"/>
                    <a:pt x="3000" y="2173"/>
                    <a:pt x="3002" y="2171"/>
                  </a:cubicBezTo>
                  <a:cubicBezTo>
                    <a:pt x="3003" y="2170"/>
                    <a:pt x="3004" y="2169"/>
                    <a:pt x="3005" y="2168"/>
                  </a:cubicBezTo>
                  <a:cubicBezTo>
                    <a:pt x="3005" y="2168"/>
                    <a:pt x="3005" y="2168"/>
                    <a:pt x="3006" y="2167"/>
                  </a:cubicBezTo>
                  <a:cubicBezTo>
                    <a:pt x="3007" y="2167"/>
                    <a:pt x="3007" y="2166"/>
                    <a:pt x="3008" y="2166"/>
                  </a:cubicBezTo>
                  <a:cubicBezTo>
                    <a:pt x="3008" y="2166"/>
                    <a:pt x="3008" y="2166"/>
                    <a:pt x="3287" y="1939"/>
                  </a:cubicBezTo>
                  <a:cubicBezTo>
                    <a:pt x="3288" y="1939"/>
                    <a:pt x="3288" y="1938"/>
                    <a:pt x="3289" y="1938"/>
                  </a:cubicBezTo>
                  <a:cubicBezTo>
                    <a:pt x="3290" y="1937"/>
                    <a:pt x="3291" y="1935"/>
                    <a:pt x="3293" y="1934"/>
                  </a:cubicBezTo>
                  <a:cubicBezTo>
                    <a:pt x="3294" y="1933"/>
                    <a:pt x="3295" y="1932"/>
                    <a:pt x="3296" y="1931"/>
                  </a:cubicBezTo>
                  <a:cubicBezTo>
                    <a:pt x="3297" y="1930"/>
                    <a:pt x="3298" y="1928"/>
                    <a:pt x="3299" y="1926"/>
                  </a:cubicBezTo>
                  <a:cubicBezTo>
                    <a:pt x="3300" y="1925"/>
                    <a:pt x="3301" y="1923"/>
                    <a:pt x="3302" y="1922"/>
                  </a:cubicBezTo>
                  <a:cubicBezTo>
                    <a:pt x="3303" y="1920"/>
                    <a:pt x="3304" y="1919"/>
                    <a:pt x="3305" y="1917"/>
                  </a:cubicBezTo>
                  <a:cubicBezTo>
                    <a:pt x="3309" y="1910"/>
                    <a:pt x="3311" y="1901"/>
                    <a:pt x="3311" y="1893"/>
                  </a:cubicBezTo>
                  <a:cubicBezTo>
                    <a:pt x="3311" y="1885"/>
                    <a:pt x="3309" y="1876"/>
                    <a:pt x="3305" y="1869"/>
                  </a:cubicBezTo>
                  <a:cubicBezTo>
                    <a:pt x="3304" y="1870"/>
                    <a:pt x="3302" y="1872"/>
                    <a:pt x="3302" y="1873"/>
                  </a:cubicBezTo>
                  <a:cubicBezTo>
                    <a:pt x="3301" y="1874"/>
                    <a:pt x="3300" y="1875"/>
                    <a:pt x="3300" y="1876"/>
                  </a:cubicBezTo>
                  <a:cubicBezTo>
                    <a:pt x="3299" y="1877"/>
                    <a:pt x="3299" y="1878"/>
                    <a:pt x="3299" y="1879"/>
                  </a:cubicBezTo>
                  <a:cubicBezTo>
                    <a:pt x="3297" y="1883"/>
                    <a:pt x="3296" y="1889"/>
                    <a:pt x="3296" y="1893"/>
                  </a:cubicBezTo>
                  <a:cubicBezTo>
                    <a:pt x="3296" y="1897"/>
                    <a:pt x="3295" y="1902"/>
                    <a:pt x="3293" y="1906"/>
                  </a:cubicBezTo>
                  <a:cubicBezTo>
                    <a:pt x="3293" y="1908"/>
                    <a:pt x="3293" y="1909"/>
                    <a:pt x="3292" y="1910"/>
                  </a:cubicBezTo>
                  <a:cubicBezTo>
                    <a:pt x="3292" y="1911"/>
                    <a:pt x="3291" y="1912"/>
                    <a:pt x="3290" y="1913"/>
                  </a:cubicBezTo>
                  <a:cubicBezTo>
                    <a:pt x="3288" y="1907"/>
                    <a:pt x="3286" y="1899"/>
                    <a:pt x="3286" y="1893"/>
                  </a:cubicBezTo>
                  <a:cubicBezTo>
                    <a:pt x="3286" y="1887"/>
                    <a:pt x="3288" y="1879"/>
                    <a:pt x="3290" y="1873"/>
                  </a:cubicBezTo>
                  <a:cubicBezTo>
                    <a:pt x="3290" y="1873"/>
                    <a:pt x="3290" y="1873"/>
                    <a:pt x="3290" y="1873"/>
                  </a:cubicBezTo>
                  <a:cubicBezTo>
                    <a:pt x="3290" y="1873"/>
                    <a:pt x="3290" y="1873"/>
                    <a:pt x="3290" y="1873"/>
                  </a:cubicBezTo>
                  <a:cubicBezTo>
                    <a:pt x="3291" y="1872"/>
                    <a:pt x="3292" y="1870"/>
                    <a:pt x="3293" y="1868"/>
                  </a:cubicBezTo>
                  <a:cubicBezTo>
                    <a:pt x="3294" y="1867"/>
                    <a:pt x="3295" y="1864"/>
                    <a:pt x="3296" y="1863"/>
                  </a:cubicBezTo>
                  <a:cubicBezTo>
                    <a:pt x="3297" y="1862"/>
                    <a:pt x="3298" y="1860"/>
                    <a:pt x="3299" y="1859"/>
                  </a:cubicBezTo>
                  <a:cubicBezTo>
                    <a:pt x="3300" y="1858"/>
                    <a:pt x="3301" y="1857"/>
                    <a:pt x="3303" y="1855"/>
                  </a:cubicBezTo>
                  <a:cubicBezTo>
                    <a:pt x="3304" y="1854"/>
                    <a:pt x="3305" y="1853"/>
                    <a:pt x="3306" y="1852"/>
                  </a:cubicBezTo>
                  <a:cubicBezTo>
                    <a:pt x="3307" y="1852"/>
                    <a:pt x="3307" y="1851"/>
                    <a:pt x="3308" y="1851"/>
                  </a:cubicBezTo>
                  <a:cubicBezTo>
                    <a:pt x="3308" y="1851"/>
                    <a:pt x="3308" y="1851"/>
                    <a:pt x="3587" y="1623"/>
                  </a:cubicBezTo>
                  <a:cubicBezTo>
                    <a:pt x="3588" y="1623"/>
                    <a:pt x="3588" y="1622"/>
                    <a:pt x="3589" y="1622"/>
                  </a:cubicBezTo>
                  <a:cubicBezTo>
                    <a:pt x="3590" y="1621"/>
                    <a:pt x="3591" y="1619"/>
                    <a:pt x="3593" y="1618"/>
                  </a:cubicBezTo>
                  <a:cubicBezTo>
                    <a:pt x="3594" y="1617"/>
                    <a:pt x="3595" y="1616"/>
                    <a:pt x="3596" y="1615"/>
                  </a:cubicBezTo>
                  <a:cubicBezTo>
                    <a:pt x="3597" y="1614"/>
                    <a:pt x="3598" y="1612"/>
                    <a:pt x="3599" y="1611"/>
                  </a:cubicBezTo>
                  <a:cubicBezTo>
                    <a:pt x="3600" y="1610"/>
                    <a:pt x="3601" y="1608"/>
                    <a:pt x="3602" y="1607"/>
                  </a:cubicBezTo>
                  <a:cubicBezTo>
                    <a:pt x="3603" y="1605"/>
                    <a:pt x="3604" y="1603"/>
                    <a:pt x="3605" y="1601"/>
                  </a:cubicBezTo>
                  <a:cubicBezTo>
                    <a:pt x="3607" y="1598"/>
                    <a:pt x="3609" y="1594"/>
                    <a:pt x="3610" y="1590"/>
                  </a:cubicBezTo>
                  <a:cubicBezTo>
                    <a:pt x="3611" y="1586"/>
                    <a:pt x="3611" y="1582"/>
                    <a:pt x="3611" y="1578"/>
                  </a:cubicBezTo>
                  <a:cubicBezTo>
                    <a:pt x="3611" y="1569"/>
                    <a:pt x="3609" y="1561"/>
                    <a:pt x="3605" y="1553"/>
                  </a:cubicBezTo>
                  <a:cubicBezTo>
                    <a:pt x="3604" y="1555"/>
                    <a:pt x="3602" y="1557"/>
                    <a:pt x="3602" y="1558"/>
                  </a:cubicBezTo>
                  <a:cubicBezTo>
                    <a:pt x="3600" y="1560"/>
                    <a:pt x="3599" y="1562"/>
                    <a:pt x="3599" y="1564"/>
                  </a:cubicBezTo>
                  <a:cubicBezTo>
                    <a:pt x="3598" y="1566"/>
                    <a:pt x="3598" y="1568"/>
                    <a:pt x="3597" y="1571"/>
                  </a:cubicBezTo>
                  <a:cubicBezTo>
                    <a:pt x="3597" y="1573"/>
                    <a:pt x="3596" y="1575"/>
                    <a:pt x="3596" y="1577"/>
                  </a:cubicBezTo>
                  <a:cubicBezTo>
                    <a:pt x="3596" y="1579"/>
                    <a:pt x="3596" y="1582"/>
                    <a:pt x="3596" y="1584"/>
                  </a:cubicBezTo>
                  <a:cubicBezTo>
                    <a:pt x="3595" y="1587"/>
                    <a:pt x="3594" y="1589"/>
                    <a:pt x="3593" y="1591"/>
                  </a:cubicBezTo>
                  <a:cubicBezTo>
                    <a:pt x="3593" y="1593"/>
                    <a:pt x="3592" y="1596"/>
                    <a:pt x="3590" y="1598"/>
                  </a:cubicBezTo>
                  <a:cubicBezTo>
                    <a:pt x="3588" y="1591"/>
                    <a:pt x="3586" y="1584"/>
                    <a:pt x="3586" y="1578"/>
                  </a:cubicBezTo>
                  <a:cubicBezTo>
                    <a:pt x="3586" y="1574"/>
                    <a:pt x="3587" y="1571"/>
                    <a:pt x="3588" y="1567"/>
                  </a:cubicBezTo>
                  <a:cubicBezTo>
                    <a:pt x="3588" y="1564"/>
                    <a:pt x="3589" y="1560"/>
                    <a:pt x="3590" y="1557"/>
                  </a:cubicBezTo>
                  <a:cubicBezTo>
                    <a:pt x="3591" y="1556"/>
                    <a:pt x="3592" y="1554"/>
                    <a:pt x="3593" y="1552"/>
                  </a:cubicBezTo>
                  <a:cubicBezTo>
                    <a:pt x="3594" y="1551"/>
                    <a:pt x="3595" y="1549"/>
                    <a:pt x="3596" y="1548"/>
                  </a:cubicBezTo>
                  <a:cubicBezTo>
                    <a:pt x="3597" y="1547"/>
                    <a:pt x="3598" y="1545"/>
                    <a:pt x="3599" y="1544"/>
                  </a:cubicBezTo>
                  <a:cubicBezTo>
                    <a:pt x="3600" y="1542"/>
                    <a:pt x="3601" y="1541"/>
                    <a:pt x="3603" y="1539"/>
                  </a:cubicBezTo>
                  <a:cubicBezTo>
                    <a:pt x="3604" y="1538"/>
                    <a:pt x="3605" y="1537"/>
                    <a:pt x="3606" y="1536"/>
                  </a:cubicBezTo>
                  <a:cubicBezTo>
                    <a:pt x="3607" y="1536"/>
                    <a:pt x="3607" y="1535"/>
                    <a:pt x="3608" y="1535"/>
                  </a:cubicBezTo>
                  <a:cubicBezTo>
                    <a:pt x="3608" y="1535"/>
                    <a:pt x="3608" y="1535"/>
                    <a:pt x="3888" y="1308"/>
                  </a:cubicBezTo>
                  <a:cubicBezTo>
                    <a:pt x="3889" y="1308"/>
                    <a:pt x="3889" y="1307"/>
                    <a:pt x="3890" y="1307"/>
                  </a:cubicBezTo>
                  <a:cubicBezTo>
                    <a:pt x="3891" y="1306"/>
                    <a:pt x="3892" y="1304"/>
                    <a:pt x="3894" y="1303"/>
                  </a:cubicBezTo>
                  <a:cubicBezTo>
                    <a:pt x="3895" y="1302"/>
                    <a:pt x="3896" y="1301"/>
                    <a:pt x="3897" y="1299"/>
                  </a:cubicBezTo>
                  <a:cubicBezTo>
                    <a:pt x="3898" y="1298"/>
                    <a:pt x="3899" y="1296"/>
                    <a:pt x="3900" y="1295"/>
                  </a:cubicBezTo>
                  <a:cubicBezTo>
                    <a:pt x="3901" y="1294"/>
                    <a:pt x="3902" y="1292"/>
                    <a:pt x="3903" y="1291"/>
                  </a:cubicBezTo>
                  <a:cubicBezTo>
                    <a:pt x="3904" y="1289"/>
                    <a:pt x="3905" y="1288"/>
                    <a:pt x="3906" y="1286"/>
                  </a:cubicBezTo>
                  <a:cubicBezTo>
                    <a:pt x="3910" y="1279"/>
                    <a:pt x="3912" y="1270"/>
                    <a:pt x="3912" y="1262"/>
                  </a:cubicBezTo>
                  <a:cubicBezTo>
                    <a:pt x="3912" y="1254"/>
                    <a:pt x="3910" y="1245"/>
                    <a:pt x="3906" y="1238"/>
                  </a:cubicBezTo>
                  <a:cubicBezTo>
                    <a:pt x="3905" y="1239"/>
                    <a:pt x="3903" y="1241"/>
                    <a:pt x="3903" y="1242"/>
                  </a:cubicBezTo>
                  <a:cubicBezTo>
                    <a:pt x="3901" y="1244"/>
                    <a:pt x="3900" y="1246"/>
                    <a:pt x="3900" y="1249"/>
                  </a:cubicBezTo>
                  <a:cubicBezTo>
                    <a:pt x="3898" y="1251"/>
                    <a:pt x="3898" y="1255"/>
                    <a:pt x="3897" y="1258"/>
                  </a:cubicBezTo>
                  <a:cubicBezTo>
                    <a:pt x="3897" y="1259"/>
                    <a:pt x="3897" y="1260"/>
                    <a:pt x="3897" y="1262"/>
                  </a:cubicBezTo>
                  <a:cubicBezTo>
                    <a:pt x="3897" y="1264"/>
                    <a:pt x="3897" y="1266"/>
                    <a:pt x="3896" y="1268"/>
                  </a:cubicBezTo>
                  <a:cubicBezTo>
                    <a:pt x="3896" y="1271"/>
                    <a:pt x="3895" y="1274"/>
                    <a:pt x="3894" y="1276"/>
                  </a:cubicBezTo>
                  <a:cubicBezTo>
                    <a:pt x="3894" y="1278"/>
                    <a:pt x="3893" y="1280"/>
                    <a:pt x="3891" y="1282"/>
                  </a:cubicBezTo>
                  <a:cubicBezTo>
                    <a:pt x="3889" y="1276"/>
                    <a:pt x="3887" y="1269"/>
                    <a:pt x="3887" y="1262"/>
                  </a:cubicBezTo>
                  <a:cubicBezTo>
                    <a:pt x="3887" y="1262"/>
                    <a:pt x="3887" y="1262"/>
                    <a:pt x="3887" y="1262"/>
                  </a:cubicBezTo>
                  <a:cubicBezTo>
                    <a:pt x="3887" y="1262"/>
                    <a:pt x="3887" y="1262"/>
                    <a:pt x="3887" y="1262"/>
                  </a:cubicBezTo>
                  <a:cubicBezTo>
                    <a:pt x="3887" y="1255"/>
                    <a:pt x="3889" y="1248"/>
                    <a:pt x="3891" y="1242"/>
                  </a:cubicBezTo>
                  <a:cubicBezTo>
                    <a:pt x="3892" y="1241"/>
                    <a:pt x="3893" y="1238"/>
                    <a:pt x="3894" y="1236"/>
                  </a:cubicBezTo>
                  <a:cubicBezTo>
                    <a:pt x="3895" y="1235"/>
                    <a:pt x="3896" y="1233"/>
                    <a:pt x="3897" y="1232"/>
                  </a:cubicBezTo>
                  <a:cubicBezTo>
                    <a:pt x="3898" y="1231"/>
                    <a:pt x="3899" y="1229"/>
                    <a:pt x="3900" y="1228"/>
                  </a:cubicBezTo>
                  <a:cubicBezTo>
                    <a:pt x="3901" y="1227"/>
                    <a:pt x="3902" y="1226"/>
                    <a:pt x="3904" y="1224"/>
                  </a:cubicBezTo>
                  <a:cubicBezTo>
                    <a:pt x="3905" y="1223"/>
                    <a:pt x="3906" y="1222"/>
                    <a:pt x="3907" y="1221"/>
                  </a:cubicBezTo>
                  <a:cubicBezTo>
                    <a:pt x="3908" y="1221"/>
                    <a:pt x="3908" y="1219"/>
                    <a:pt x="3909" y="1219"/>
                  </a:cubicBezTo>
                  <a:cubicBezTo>
                    <a:pt x="3909" y="1219"/>
                    <a:pt x="3909" y="1219"/>
                    <a:pt x="4188" y="992"/>
                  </a:cubicBezTo>
                  <a:cubicBezTo>
                    <a:pt x="4189" y="992"/>
                    <a:pt x="4189" y="991"/>
                    <a:pt x="4190" y="991"/>
                  </a:cubicBezTo>
                  <a:cubicBezTo>
                    <a:pt x="4191" y="990"/>
                    <a:pt x="4192" y="988"/>
                    <a:pt x="4194" y="987"/>
                  </a:cubicBezTo>
                  <a:cubicBezTo>
                    <a:pt x="4195" y="986"/>
                    <a:pt x="4196" y="985"/>
                    <a:pt x="4197" y="984"/>
                  </a:cubicBezTo>
                  <a:cubicBezTo>
                    <a:pt x="4198" y="983"/>
                    <a:pt x="4199" y="981"/>
                    <a:pt x="4200" y="980"/>
                  </a:cubicBezTo>
                  <a:cubicBezTo>
                    <a:pt x="4201" y="979"/>
                    <a:pt x="4202" y="976"/>
                    <a:pt x="4203" y="975"/>
                  </a:cubicBezTo>
                  <a:cubicBezTo>
                    <a:pt x="4204" y="973"/>
                    <a:pt x="4205" y="972"/>
                    <a:pt x="4206" y="970"/>
                  </a:cubicBezTo>
                  <a:cubicBezTo>
                    <a:pt x="4210" y="963"/>
                    <a:pt x="4212" y="955"/>
                    <a:pt x="4212" y="947"/>
                  </a:cubicBezTo>
                  <a:cubicBezTo>
                    <a:pt x="4212" y="938"/>
                    <a:pt x="4210" y="930"/>
                    <a:pt x="4206" y="923"/>
                  </a:cubicBezTo>
                  <a:cubicBezTo>
                    <a:pt x="4205" y="924"/>
                    <a:pt x="4203" y="926"/>
                    <a:pt x="4203" y="927"/>
                  </a:cubicBezTo>
                  <a:cubicBezTo>
                    <a:pt x="4201" y="929"/>
                    <a:pt x="4200" y="931"/>
                    <a:pt x="4200" y="933"/>
                  </a:cubicBezTo>
                  <a:cubicBezTo>
                    <a:pt x="4198" y="937"/>
                    <a:pt x="4197" y="943"/>
                    <a:pt x="4197" y="947"/>
                  </a:cubicBezTo>
                  <a:cubicBezTo>
                    <a:pt x="4197" y="951"/>
                    <a:pt x="4196" y="956"/>
                    <a:pt x="4194" y="960"/>
                  </a:cubicBezTo>
                  <a:cubicBezTo>
                    <a:pt x="4194" y="963"/>
                    <a:pt x="4193" y="965"/>
                    <a:pt x="4191" y="967"/>
                  </a:cubicBezTo>
                  <a:cubicBezTo>
                    <a:pt x="4189" y="960"/>
                    <a:pt x="4187" y="953"/>
                    <a:pt x="4187" y="947"/>
                  </a:cubicBezTo>
                  <a:cubicBezTo>
                    <a:pt x="4187" y="947"/>
                    <a:pt x="4187" y="946"/>
                    <a:pt x="4187" y="946"/>
                  </a:cubicBezTo>
                  <a:cubicBezTo>
                    <a:pt x="4187" y="946"/>
                    <a:pt x="4187" y="946"/>
                    <a:pt x="4187" y="946"/>
                  </a:cubicBezTo>
                  <a:cubicBezTo>
                    <a:pt x="4187" y="940"/>
                    <a:pt x="4189" y="932"/>
                    <a:pt x="4191" y="926"/>
                  </a:cubicBezTo>
                  <a:cubicBezTo>
                    <a:pt x="4192" y="925"/>
                    <a:pt x="4193" y="923"/>
                    <a:pt x="4194" y="921"/>
                  </a:cubicBezTo>
                  <a:cubicBezTo>
                    <a:pt x="4195" y="920"/>
                    <a:pt x="4196" y="918"/>
                    <a:pt x="4197" y="917"/>
                  </a:cubicBezTo>
                  <a:cubicBezTo>
                    <a:pt x="4198" y="915"/>
                    <a:pt x="4199" y="913"/>
                    <a:pt x="4200" y="912"/>
                  </a:cubicBezTo>
                  <a:cubicBezTo>
                    <a:pt x="4201" y="911"/>
                    <a:pt x="4202" y="910"/>
                    <a:pt x="4204" y="908"/>
                  </a:cubicBezTo>
                  <a:cubicBezTo>
                    <a:pt x="4205" y="907"/>
                    <a:pt x="4206" y="906"/>
                    <a:pt x="4207" y="905"/>
                  </a:cubicBezTo>
                  <a:cubicBezTo>
                    <a:pt x="4208" y="905"/>
                    <a:pt x="4208" y="904"/>
                    <a:pt x="4209" y="904"/>
                  </a:cubicBezTo>
                  <a:cubicBezTo>
                    <a:pt x="4209" y="904"/>
                    <a:pt x="4209" y="904"/>
                    <a:pt x="4489" y="677"/>
                  </a:cubicBezTo>
                  <a:cubicBezTo>
                    <a:pt x="4490" y="677"/>
                    <a:pt x="4490" y="676"/>
                    <a:pt x="4491" y="676"/>
                  </a:cubicBezTo>
                  <a:cubicBezTo>
                    <a:pt x="4492" y="675"/>
                    <a:pt x="4493" y="672"/>
                    <a:pt x="4495" y="671"/>
                  </a:cubicBezTo>
                  <a:cubicBezTo>
                    <a:pt x="4496" y="670"/>
                    <a:pt x="4497" y="669"/>
                    <a:pt x="4498" y="668"/>
                  </a:cubicBezTo>
                  <a:cubicBezTo>
                    <a:pt x="4498" y="668"/>
                    <a:pt x="4499" y="667"/>
                    <a:pt x="4499" y="666"/>
                  </a:cubicBezTo>
                  <a:cubicBezTo>
                    <a:pt x="4500" y="666"/>
                    <a:pt x="4500" y="665"/>
                    <a:pt x="4501" y="664"/>
                  </a:cubicBezTo>
                  <a:cubicBezTo>
                    <a:pt x="4502" y="663"/>
                    <a:pt x="4503" y="661"/>
                    <a:pt x="4504" y="660"/>
                  </a:cubicBezTo>
                  <a:cubicBezTo>
                    <a:pt x="4505" y="658"/>
                    <a:pt x="4506" y="657"/>
                    <a:pt x="4507" y="655"/>
                  </a:cubicBezTo>
                  <a:cubicBezTo>
                    <a:pt x="4511" y="647"/>
                    <a:pt x="4513" y="639"/>
                    <a:pt x="4513" y="631"/>
                  </a:cubicBezTo>
                  <a:cubicBezTo>
                    <a:pt x="4513" y="623"/>
                    <a:pt x="4511" y="615"/>
                    <a:pt x="4507" y="608"/>
                  </a:cubicBezTo>
                  <a:cubicBezTo>
                    <a:pt x="4506" y="610"/>
                    <a:pt x="4504" y="611"/>
                    <a:pt x="4504" y="612"/>
                  </a:cubicBezTo>
                  <a:cubicBezTo>
                    <a:pt x="4502" y="614"/>
                    <a:pt x="4501" y="616"/>
                    <a:pt x="4501" y="618"/>
                  </a:cubicBezTo>
                  <a:cubicBezTo>
                    <a:pt x="4499" y="622"/>
                    <a:pt x="4498" y="627"/>
                    <a:pt x="4498" y="632"/>
                  </a:cubicBezTo>
                  <a:cubicBezTo>
                    <a:pt x="4498" y="631"/>
                    <a:pt x="4498" y="631"/>
                    <a:pt x="4498" y="631"/>
                  </a:cubicBezTo>
                  <a:cubicBezTo>
                    <a:pt x="4498" y="633"/>
                    <a:pt x="4497" y="635"/>
                    <a:pt x="4497" y="637"/>
                  </a:cubicBezTo>
                  <a:cubicBezTo>
                    <a:pt x="4497" y="637"/>
                    <a:pt x="4497" y="638"/>
                    <a:pt x="4497" y="638"/>
                  </a:cubicBezTo>
                  <a:cubicBezTo>
                    <a:pt x="4497" y="639"/>
                    <a:pt x="4496" y="639"/>
                    <a:pt x="4496" y="640"/>
                  </a:cubicBezTo>
                  <a:cubicBezTo>
                    <a:pt x="4496" y="642"/>
                    <a:pt x="4495" y="643"/>
                    <a:pt x="4495" y="645"/>
                  </a:cubicBezTo>
                  <a:cubicBezTo>
                    <a:pt x="4495" y="647"/>
                    <a:pt x="4494" y="649"/>
                    <a:pt x="4492" y="651"/>
                  </a:cubicBezTo>
                  <a:cubicBezTo>
                    <a:pt x="4492" y="651"/>
                    <a:pt x="4492" y="651"/>
                    <a:pt x="4492" y="651"/>
                  </a:cubicBezTo>
                  <a:cubicBezTo>
                    <a:pt x="4492" y="651"/>
                    <a:pt x="4492" y="651"/>
                    <a:pt x="4492" y="651"/>
                  </a:cubicBezTo>
                  <a:cubicBezTo>
                    <a:pt x="4490" y="645"/>
                    <a:pt x="4488" y="638"/>
                    <a:pt x="4488" y="631"/>
                  </a:cubicBezTo>
                  <a:cubicBezTo>
                    <a:pt x="4488" y="625"/>
                    <a:pt x="4490" y="618"/>
                    <a:pt x="4492" y="611"/>
                  </a:cubicBezTo>
                  <a:cubicBezTo>
                    <a:pt x="4492" y="611"/>
                    <a:pt x="4492" y="611"/>
                    <a:pt x="4492" y="611"/>
                  </a:cubicBezTo>
                  <a:cubicBezTo>
                    <a:pt x="4492" y="611"/>
                    <a:pt x="4492" y="611"/>
                    <a:pt x="4492" y="611"/>
                  </a:cubicBezTo>
                  <a:cubicBezTo>
                    <a:pt x="4493" y="610"/>
                    <a:pt x="4494" y="607"/>
                    <a:pt x="4495" y="605"/>
                  </a:cubicBezTo>
                  <a:cubicBezTo>
                    <a:pt x="4496" y="604"/>
                    <a:pt x="4497" y="602"/>
                    <a:pt x="4498" y="601"/>
                  </a:cubicBezTo>
                  <a:cubicBezTo>
                    <a:pt x="4499" y="600"/>
                    <a:pt x="4500" y="598"/>
                    <a:pt x="4501" y="597"/>
                  </a:cubicBezTo>
                  <a:cubicBezTo>
                    <a:pt x="4502" y="596"/>
                    <a:pt x="4503" y="595"/>
                    <a:pt x="4505" y="593"/>
                  </a:cubicBezTo>
                  <a:cubicBezTo>
                    <a:pt x="4506" y="591"/>
                    <a:pt x="4507" y="590"/>
                    <a:pt x="4508" y="589"/>
                  </a:cubicBezTo>
                  <a:cubicBezTo>
                    <a:pt x="4509" y="589"/>
                    <a:pt x="4509" y="588"/>
                    <a:pt x="4510" y="588"/>
                  </a:cubicBezTo>
                  <a:cubicBezTo>
                    <a:pt x="4789" y="361"/>
                    <a:pt x="4789" y="361"/>
                    <a:pt x="4789" y="361"/>
                  </a:cubicBezTo>
                  <a:cubicBezTo>
                    <a:pt x="4790" y="361"/>
                    <a:pt x="4790" y="360"/>
                    <a:pt x="4791" y="360"/>
                  </a:cubicBezTo>
                  <a:cubicBezTo>
                    <a:pt x="4792" y="359"/>
                    <a:pt x="4793" y="357"/>
                    <a:pt x="4795" y="356"/>
                  </a:cubicBezTo>
                  <a:cubicBezTo>
                    <a:pt x="4796" y="355"/>
                    <a:pt x="4797" y="354"/>
                    <a:pt x="4798" y="353"/>
                  </a:cubicBezTo>
                  <a:cubicBezTo>
                    <a:pt x="4799" y="352"/>
                    <a:pt x="4800" y="350"/>
                    <a:pt x="4801" y="349"/>
                  </a:cubicBezTo>
                  <a:cubicBezTo>
                    <a:pt x="4802" y="348"/>
                    <a:pt x="4803" y="346"/>
                    <a:pt x="4804" y="345"/>
                  </a:cubicBezTo>
                  <a:cubicBezTo>
                    <a:pt x="4805" y="342"/>
                    <a:pt x="4806" y="341"/>
                    <a:pt x="4807" y="339"/>
                  </a:cubicBezTo>
                  <a:cubicBezTo>
                    <a:pt x="4811" y="332"/>
                    <a:pt x="4813" y="324"/>
                    <a:pt x="4813" y="315"/>
                  </a:cubicBezTo>
                  <a:cubicBezTo>
                    <a:pt x="4813" y="307"/>
                    <a:pt x="4811" y="299"/>
                    <a:pt x="4807" y="291"/>
                  </a:cubicBezTo>
                  <a:cubicBezTo>
                    <a:pt x="4806" y="293"/>
                    <a:pt x="4804" y="294"/>
                    <a:pt x="4804" y="295"/>
                  </a:cubicBezTo>
                  <a:cubicBezTo>
                    <a:pt x="4802" y="297"/>
                    <a:pt x="4801" y="300"/>
                    <a:pt x="4801" y="302"/>
                  </a:cubicBezTo>
                  <a:cubicBezTo>
                    <a:pt x="4799" y="306"/>
                    <a:pt x="4798" y="311"/>
                    <a:pt x="4798" y="315"/>
                  </a:cubicBezTo>
                  <a:cubicBezTo>
                    <a:pt x="4798" y="320"/>
                    <a:pt x="4797" y="325"/>
                    <a:pt x="4795" y="329"/>
                  </a:cubicBezTo>
                  <a:cubicBezTo>
                    <a:pt x="4795" y="331"/>
                    <a:pt x="4794" y="333"/>
                    <a:pt x="4792" y="335"/>
                  </a:cubicBezTo>
                  <a:cubicBezTo>
                    <a:pt x="4792" y="335"/>
                    <a:pt x="4792" y="335"/>
                    <a:pt x="4792" y="335"/>
                  </a:cubicBezTo>
                  <a:cubicBezTo>
                    <a:pt x="4792" y="335"/>
                    <a:pt x="4792" y="335"/>
                    <a:pt x="4792" y="335"/>
                  </a:cubicBezTo>
                  <a:cubicBezTo>
                    <a:pt x="4790" y="329"/>
                    <a:pt x="4788" y="321"/>
                    <a:pt x="4788" y="315"/>
                  </a:cubicBezTo>
                  <a:cubicBezTo>
                    <a:pt x="4788" y="309"/>
                    <a:pt x="4790" y="301"/>
                    <a:pt x="4792" y="295"/>
                  </a:cubicBezTo>
                  <a:cubicBezTo>
                    <a:pt x="4793" y="294"/>
                    <a:pt x="4794" y="292"/>
                    <a:pt x="4795" y="290"/>
                  </a:cubicBezTo>
                  <a:cubicBezTo>
                    <a:pt x="4796" y="289"/>
                    <a:pt x="4797" y="287"/>
                    <a:pt x="4798" y="286"/>
                  </a:cubicBezTo>
                  <a:cubicBezTo>
                    <a:pt x="4799" y="285"/>
                    <a:pt x="4800" y="283"/>
                    <a:pt x="4801" y="282"/>
                  </a:cubicBezTo>
                  <a:cubicBezTo>
                    <a:pt x="4802" y="280"/>
                    <a:pt x="4803" y="279"/>
                    <a:pt x="4805" y="277"/>
                  </a:cubicBezTo>
                  <a:cubicBezTo>
                    <a:pt x="4806" y="276"/>
                    <a:pt x="4807" y="275"/>
                    <a:pt x="4808" y="274"/>
                  </a:cubicBezTo>
                  <a:cubicBezTo>
                    <a:pt x="4809" y="274"/>
                    <a:pt x="4809" y="273"/>
                    <a:pt x="4810" y="273"/>
                  </a:cubicBezTo>
                  <a:cubicBezTo>
                    <a:pt x="5089" y="46"/>
                    <a:pt x="5089" y="46"/>
                    <a:pt x="5089" y="46"/>
                  </a:cubicBezTo>
                  <a:cubicBezTo>
                    <a:pt x="5090" y="46"/>
                    <a:pt x="5090" y="45"/>
                    <a:pt x="5091" y="45"/>
                  </a:cubicBezTo>
                  <a:cubicBezTo>
                    <a:pt x="5092" y="44"/>
                    <a:pt x="5093" y="42"/>
                    <a:pt x="5095" y="41"/>
                  </a:cubicBezTo>
                  <a:cubicBezTo>
                    <a:pt x="5096" y="40"/>
                    <a:pt x="5097" y="39"/>
                    <a:pt x="5098" y="38"/>
                  </a:cubicBezTo>
                  <a:cubicBezTo>
                    <a:pt x="5099" y="37"/>
                    <a:pt x="5100" y="35"/>
                    <a:pt x="5101" y="34"/>
                  </a:cubicBezTo>
                  <a:cubicBezTo>
                    <a:pt x="5102" y="33"/>
                    <a:pt x="5103" y="30"/>
                    <a:pt x="5104" y="29"/>
                  </a:cubicBezTo>
                  <a:cubicBezTo>
                    <a:pt x="5105" y="27"/>
                    <a:pt x="5106" y="26"/>
                    <a:pt x="5107" y="24"/>
                  </a:cubicBezTo>
                  <a:cubicBezTo>
                    <a:pt x="5111" y="17"/>
                    <a:pt x="5113" y="8"/>
                    <a:pt x="5113" y="0"/>
                  </a:cubicBezTo>
                  <a:cubicBezTo>
                    <a:pt x="5108" y="0"/>
                    <a:pt x="5108" y="0"/>
                    <a:pt x="5108" y="0"/>
                  </a:cubicBezTo>
                  <a:cubicBezTo>
                    <a:pt x="5103" y="0"/>
                    <a:pt x="5103" y="0"/>
                    <a:pt x="5103" y="0"/>
                  </a:cubicBezTo>
                  <a:cubicBezTo>
                    <a:pt x="5100" y="0"/>
                    <a:pt x="5099" y="0"/>
                    <a:pt x="5099" y="0"/>
                  </a:cubicBezTo>
                  <a:cubicBezTo>
                    <a:pt x="5099" y="4"/>
                    <a:pt x="5098" y="9"/>
                    <a:pt x="5096" y="13"/>
                  </a:cubicBezTo>
                  <a:cubicBezTo>
                    <a:pt x="5096" y="15"/>
                    <a:pt x="5095" y="17"/>
                    <a:pt x="5093" y="19"/>
                  </a:cubicBezTo>
                  <a:cubicBezTo>
                    <a:pt x="5093" y="19"/>
                    <a:pt x="5093" y="19"/>
                    <a:pt x="5093" y="19"/>
                  </a:cubicBezTo>
                  <a:cubicBezTo>
                    <a:pt x="5092" y="19"/>
                    <a:pt x="5092" y="20"/>
                    <a:pt x="5092" y="20"/>
                  </a:cubicBezTo>
                  <a:cubicBezTo>
                    <a:pt x="5090" y="14"/>
                    <a:pt x="5088" y="6"/>
                    <a:pt x="5088" y="0"/>
                  </a:cubicBezTo>
                  <a:cubicBezTo>
                    <a:pt x="5083" y="0"/>
                    <a:pt x="5083" y="0"/>
                    <a:pt x="5083" y="0"/>
                  </a:cubicBezTo>
                  <a:cubicBezTo>
                    <a:pt x="5079" y="0"/>
                    <a:pt x="5079" y="0"/>
                    <a:pt x="5079" y="0"/>
                  </a:cubicBezTo>
                  <a:cubicBezTo>
                    <a:pt x="5074" y="0"/>
                    <a:pt x="5074" y="0"/>
                    <a:pt x="5074" y="0"/>
                  </a:cubicBezTo>
                  <a:cubicBezTo>
                    <a:pt x="5074" y="12"/>
                    <a:pt x="5077" y="22"/>
                    <a:pt x="5082" y="33"/>
                  </a:cubicBezTo>
                  <a:cubicBezTo>
                    <a:pt x="5082" y="33"/>
                    <a:pt x="5081" y="34"/>
                    <a:pt x="5080" y="34"/>
                  </a:cubicBezTo>
                  <a:cubicBezTo>
                    <a:pt x="4801" y="261"/>
                    <a:pt x="4801" y="261"/>
                    <a:pt x="4801" y="261"/>
                  </a:cubicBezTo>
                  <a:cubicBezTo>
                    <a:pt x="4800" y="262"/>
                    <a:pt x="4799" y="263"/>
                    <a:pt x="4798" y="264"/>
                  </a:cubicBezTo>
                  <a:cubicBezTo>
                    <a:pt x="4797" y="263"/>
                    <a:pt x="4796" y="262"/>
                    <a:pt x="4795" y="261"/>
                  </a:cubicBezTo>
                  <a:cubicBezTo>
                    <a:pt x="4516" y="34"/>
                    <a:pt x="4516" y="34"/>
                    <a:pt x="4516" y="34"/>
                  </a:cubicBezTo>
                  <a:cubicBezTo>
                    <a:pt x="4515" y="34"/>
                    <a:pt x="4514" y="33"/>
                    <a:pt x="4514" y="33"/>
                  </a:cubicBezTo>
                  <a:cubicBezTo>
                    <a:pt x="4514" y="33"/>
                    <a:pt x="4514" y="33"/>
                    <a:pt x="4514" y="33"/>
                  </a:cubicBezTo>
                  <a:cubicBezTo>
                    <a:pt x="4513" y="34"/>
                    <a:pt x="4512" y="35"/>
                    <a:pt x="4511" y="37"/>
                  </a:cubicBezTo>
                  <a:cubicBezTo>
                    <a:pt x="4510" y="38"/>
                    <a:pt x="4509" y="39"/>
                    <a:pt x="4508" y="41"/>
                  </a:cubicBezTo>
                  <a:cubicBezTo>
                    <a:pt x="4507" y="42"/>
                    <a:pt x="4506" y="43"/>
                    <a:pt x="4505" y="45"/>
                  </a:cubicBezTo>
                  <a:cubicBezTo>
                    <a:pt x="4506" y="45"/>
                    <a:pt x="4506" y="46"/>
                    <a:pt x="4507" y="46"/>
                  </a:cubicBezTo>
                  <a:cubicBezTo>
                    <a:pt x="4786" y="273"/>
                    <a:pt x="4786" y="273"/>
                    <a:pt x="4786" y="273"/>
                  </a:cubicBezTo>
                  <a:cubicBezTo>
                    <a:pt x="4787" y="273"/>
                    <a:pt x="4787" y="274"/>
                    <a:pt x="4788" y="274"/>
                  </a:cubicBezTo>
                  <a:cubicBezTo>
                    <a:pt x="4788" y="274"/>
                    <a:pt x="4788" y="274"/>
                    <a:pt x="4788" y="275"/>
                  </a:cubicBezTo>
                  <a:cubicBezTo>
                    <a:pt x="4788" y="275"/>
                    <a:pt x="4788" y="275"/>
                    <a:pt x="4789" y="275"/>
                  </a:cubicBezTo>
                  <a:cubicBezTo>
                    <a:pt x="4788" y="277"/>
                    <a:pt x="4787" y="278"/>
                    <a:pt x="4786" y="279"/>
                  </a:cubicBezTo>
                  <a:cubicBezTo>
                    <a:pt x="4785" y="282"/>
                    <a:pt x="4784" y="283"/>
                    <a:pt x="4782" y="284"/>
                  </a:cubicBezTo>
                  <a:cubicBezTo>
                    <a:pt x="4782" y="284"/>
                    <a:pt x="4782" y="283"/>
                    <a:pt x="4782" y="283"/>
                  </a:cubicBezTo>
                  <a:cubicBezTo>
                    <a:pt x="4777" y="293"/>
                    <a:pt x="4774" y="304"/>
                    <a:pt x="4774" y="315"/>
                  </a:cubicBezTo>
                  <a:cubicBezTo>
                    <a:pt x="4774" y="327"/>
                    <a:pt x="4777" y="337"/>
                    <a:pt x="4782" y="348"/>
                  </a:cubicBezTo>
                  <a:cubicBezTo>
                    <a:pt x="4782" y="348"/>
                    <a:pt x="4781" y="349"/>
                    <a:pt x="4780" y="349"/>
                  </a:cubicBezTo>
                  <a:cubicBezTo>
                    <a:pt x="4501" y="576"/>
                    <a:pt x="4501" y="576"/>
                    <a:pt x="4501" y="576"/>
                  </a:cubicBezTo>
                  <a:cubicBezTo>
                    <a:pt x="4500" y="577"/>
                    <a:pt x="4499" y="578"/>
                    <a:pt x="4498" y="579"/>
                  </a:cubicBezTo>
                  <a:cubicBezTo>
                    <a:pt x="4498" y="579"/>
                    <a:pt x="4498" y="579"/>
                    <a:pt x="4498" y="580"/>
                  </a:cubicBezTo>
                  <a:cubicBezTo>
                    <a:pt x="4497" y="579"/>
                    <a:pt x="4496" y="578"/>
                    <a:pt x="4495" y="577"/>
                  </a:cubicBezTo>
                  <a:cubicBezTo>
                    <a:pt x="4215" y="350"/>
                    <a:pt x="4215" y="350"/>
                    <a:pt x="4215" y="350"/>
                  </a:cubicBezTo>
                  <a:cubicBezTo>
                    <a:pt x="4214" y="350"/>
                    <a:pt x="4213" y="349"/>
                    <a:pt x="4213" y="349"/>
                  </a:cubicBezTo>
                  <a:cubicBezTo>
                    <a:pt x="4213" y="349"/>
                    <a:pt x="4213" y="349"/>
                    <a:pt x="4213" y="349"/>
                  </a:cubicBezTo>
                  <a:cubicBezTo>
                    <a:pt x="4212" y="350"/>
                    <a:pt x="4211" y="351"/>
                    <a:pt x="4210" y="353"/>
                  </a:cubicBezTo>
                  <a:cubicBezTo>
                    <a:pt x="4209" y="354"/>
                    <a:pt x="4208" y="355"/>
                    <a:pt x="4207" y="357"/>
                  </a:cubicBezTo>
                  <a:cubicBezTo>
                    <a:pt x="4206" y="358"/>
                    <a:pt x="4205" y="359"/>
                    <a:pt x="4204" y="361"/>
                  </a:cubicBezTo>
                  <a:cubicBezTo>
                    <a:pt x="4205" y="361"/>
                    <a:pt x="4205" y="362"/>
                    <a:pt x="4206" y="362"/>
                  </a:cubicBezTo>
                  <a:cubicBezTo>
                    <a:pt x="4486" y="589"/>
                    <a:pt x="4486" y="589"/>
                    <a:pt x="4486" y="589"/>
                  </a:cubicBezTo>
                  <a:cubicBezTo>
                    <a:pt x="4487" y="589"/>
                    <a:pt x="4487" y="590"/>
                    <a:pt x="4488" y="590"/>
                  </a:cubicBezTo>
                  <a:cubicBezTo>
                    <a:pt x="4488" y="590"/>
                    <a:pt x="4488" y="590"/>
                    <a:pt x="4488" y="590"/>
                  </a:cubicBezTo>
                  <a:cubicBezTo>
                    <a:pt x="4488" y="590"/>
                    <a:pt x="4488" y="590"/>
                    <a:pt x="4488" y="590"/>
                  </a:cubicBezTo>
                  <a:cubicBezTo>
                    <a:pt x="4487" y="593"/>
                    <a:pt x="4486" y="594"/>
                    <a:pt x="4485" y="595"/>
                  </a:cubicBezTo>
                  <a:cubicBezTo>
                    <a:pt x="4484" y="597"/>
                    <a:pt x="4483" y="598"/>
                    <a:pt x="4482" y="599"/>
                  </a:cubicBezTo>
                  <a:cubicBezTo>
                    <a:pt x="4482" y="599"/>
                    <a:pt x="4482" y="599"/>
                    <a:pt x="4482" y="599"/>
                  </a:cubicBezTo>
                  <a:cubicBezTo>
                    <a:pt x="4477" y="609"/>
                    <a:pt x="4474" y="620"/>
                    <a:pt x="4474" y="631"/>
                  </a:cubicBezTo>
                  <a:cubicBezTo>
                    <a:pt x="4474" y="643"/>
                    <a:pt x="4477" y="653"/>
                    <a:pt x="4482" y="664"/>
                  </a:cubicBezTo>
                  <a:cubicBezTo>
                    <a:pt x="4482" y="664"/>
                    <a:pt x="4481" y="665"/>
                    <a:pt x="4480" y="665"/>
                  </a:cubicBezTo>
                  <a:cubicBezTo>
                    <a:pt x="4200" y="892"/>
                    <a:pt x="4200" y="892"/>
                    <a:pt x="4200" y="892"/>
                  </a:cubicBezTo>
                  <a:cubicBezTo>
                    <a:pt x="4199" y="893"/>
                    <a:pt x="4198" y="894"/>
                    <a:pt x="4197" y="895"/>
                  </a:cubicBezTo>
                  <a:cubicBezTo>
                    <a:pt x="4196" y="894"/>
                    <a:pt x="4195" y="893"/>
                    <a:pt x="4194" y="892"/>
                  </a:cubicBezTo>
                  <a:cubicBezTo>
                    <a:pt x="3915" y="665"/>
                    <a:pt x="3915" y="665"/>
                    <a:pt x="3915" y="665"/>
                  </a:cubicBezTo>
                  <a:cubicBezTo>
                    <a:pt x="3914" y="665"/>
                    <a:pt x="3913" y="664"/>
                    <a:pt x="3913" y="664"/>
                  </a:cubicBezTo>
                  <a:cubicBezTo>
                    <a:pt x="3912" y="664"/>
                    <a:pt x="3912" y="665"/>
                    <a:pt x="3912" y="665"/>
                  </a:cubicBezTo>
                  <a:cubicBezTo>
                    <a:pt x="3911" y="665"/>
                    <a:pt x="3911" y="666"/>
                    <a:pt x="3911" y="666"/>
                  </a:cubicBezTo>
                  <a:cubicBezTo>
                    <a:pt x="3911" y="666"/>
                    <a:pt x="3910" y="667"/>
                    <a:pt x="3910" y="668"/>
                  </a:cubicBezTo>
                  <a:cubicBezTo>
                    <a:pt x="3910" y="668"/>
                    <a:pt x="3910" y="668"/>
                    <a:pt x="3910" y="668"/>
                  </a:cubicBezTo>
                  <a:cubicBezTo>
                    <a:pt x="3910" y="668"/>
                    <a:pt x="3910" y="668"/>
                    <a:pt x="3910" y="668"/>
                  </a:cubicBezTo>
                  <a:cubicBezTo>
                    <a:pt x="3909" y="669"/>
                    <a:pt x="3909" y="669"/>
                    <a:pt x="3909" y="669"/>
                  </a:cubicBezTo>
                  <a:cubicBezTo>
                    <a:pt x="3908" y="670"/>
                    <a:pt x="3907" y="671"/>
                    <a:pt x="3907" y="672"/>
                  </a:cubicBezTo>
                  <a:cubicBezTo>
                    <a:pt x="3906" y="673"/>
                    <a:pt x="3906" y="673"/>
                    <a:pt x="3905" y="674"/>
                  </a:cubicBezTo>
                  <a:cubicBezTo>
                    <a:pt x="3905" y="674"/>
                    <a:pt x="3905" y="674"/>
                    <a:pt x="3905" y="674"/>
                  </a:cubicBezTo>
                  <a:cubicBezTo>
                    <a:pt x="3905" y="675"/>
                    <a:pt x="3904" y="676"/>
                    <a:pt x="3904" y="677"/>
                  </a:cubicBezTo>
                  <a:cubicBezTo>
                    <a:pt x="3905" y="677"/>
                    <a:pt x="3905" y="678"/>
                    <a:pt x="3906" y="678"/>
                  </a:cubicBezTo>
                  <a:cubicBezTo>
                    <a:pt x="4185" y="905"/>
                    <a:pt x="4185" y="905"/>
                    <a:pt x="4185" y="905"/>
                  </a:cubicBezTo>
                  <a:cubicBezTo>
                    <a:pt x="4186" y="905"/>
                    <a:pt x="4186" y="906"/>
                    <a:pt x="4187" y="906"/>
                  </a:cubicBezTo>
                  <a:cubicBezTo>
                    <a:pt x="4187" y="906"/>
                    <a:pt x="4187" y="907"/>
                    <a:pt x="4186" y="907"/>
                  </a:cubicBezTo>
                  <a:cubicBezTo>
                    <a:pt x="4186" y="908"/>
                    <a:pt x="4185" y="909"/>
                    <a:pt x="4184" y="910"/>
                  </a:cubicBezTo>
                  <a:cubicBezTo>
                    <a:pt x="4184" y="911"/>
                    <a:pt x="4183" y="911"/>
                    <a:pt x="4183" y="912"/>
                  </a:cubicBezTo>
                  <a:cubicBezTo>
                    <a:pt x="4183" y="912"/>
                    <a:pt x="4183" y="912"/>
                    <a:pt x="4183" y="913"/>
                  </a:cubicBezTo>
                  <a:cubicBezTo>
                    <a:pt x="4182" y="913"/>
                    <a:pt x="4182" y="913"/>
                    <a:pt x="4182" y="914"/>
                  </a:cubicBezTo>
                  <a:cubicBezTo>
                    <a:pt x="4182" y="914"/>
                    <a:pt x="4181" y="914"/>
                    <a:pt x="4181" y="914"/>
                  </a:cubicBezTo>
                  <a:cubicBezTo>
                    <a:pt x="4176" y="925"/>
                    <a:pt x="4173" y="935"/>
                    <a:pt x="4173" y="947"/>
                  </a:cubicBezTo>
                  <a:cubicBezTo>
                    <a:pt x="4173" y="958"/>
                    <a:pt x="4176" y="969"/>
                    <a:pt x="4181" y="979"/>
                  </a:cubicBezTo>
                  <a:cubicBezTo>
                    <a:pt x="4181" y="979"/>
                    <a:pt x="4180" y="980"/>
                    <a:pt x="4179" y="980"/>
                  </a:cubicBezTo>
                  <a:cubicBezTo>
                    <a:pt x="3900" y="1208"/>
                    <a:pt x="3900" y="1208"/>
                    <a:pt x="3900" y="1208"/>
                  </a:cubicBezTo>
                  <a:cubicBezTo>
                    <a:pt x="3899" y="1209"/>
                    <a:pt x="3898" y="1210"/>
                    <a:pt x="3897" y="1211"/>
                  </a:cubicBezTo>
                  <a:cubicBezTo>
                    <a:pt x="3896" y="1210"/>
                    <a:pt x="3895" y="1209"/>
                    <a:pt x="3894" y="1208"/>
                  </a:cubicBezTo>
                  <a:cubicBezTo>
                    <a:pt x="3614" y="980"/>
                    <a:pt x="3614" y="980"/>
                    <a:pt x="3614" y="980"/>
                  </a:cubicBezTo>
                  <a:cubicBezTo>
                    <a:pt x="3613" y="980"/>
                    <a:pt x="3612" y="979"/>
                    <a:pt x="3612" y="979"/>
                  </a:cubicBezTo>
                  <a:cubicBezTo>
                    <a:pt x="3611" y="980"/>
                    <a:pt x="3610" y="982"/>
                    <a:pt x="3609" y="984"/>
                  </a:cubicBezTo>
                  <a:cubicBezTo>
                    <a:pt x="3608" y="985"/>
                    <a:pt x="3607" y="986"/>
                    <a:pt x="3606" y="988"/>
                  </a:cubicBezTo>
                  <a:cubicBezTo>
                    <a:pt x="3605" y="989"/>
                    <a:pt x="3604" y="990"/>
                    <a:pt x="3603" y="992"/>
                  </a:cubicBezTo>
                  <a:cubicBezTo>
                    <a:pt x="3604" y="992"/>
                    <a:pt x="3604" y="993"/>
                    <a:pt x="3605" y="993"/>
                  </a:cubicBezTo>
                  <a:cubicBezTo>
                    <a:pt x="3885" y="1220"/>
                    <a:pt x="3885" y="1220"/>
                    <a:pt x="3885" y="1220"/>
                  </a:cubicBezTo>
                  <a:cubicBezTo>
                    <a:pt x="3886" y="1220"/>
                    <a:pt x="3886" y="1221"/>
                    <a:pt x="3887" y="1221"/>
                  </a:cubicBezTo>
                  <a:cubicBezTo>
                    <a:pt x="3886" y="1223"/>
                    <a:pt x="3885" y="1224"/>
                    <a:pt x="3884" y="1225"/>
                  </a:cubicBezTo>
                  <a:cubicBezTo>
                    <a:pt x="3883" y="1228"/>
                    <a:pt x="3882" y="1229"/>
                    <a:pt x="3881" y="1230"/>
                  </a:cubicBezTo>
                  <a:cubicBezTo>
                    <a:pt x="3876" y="1240"/>
                    <a:pt x="3873" y="1251"/>
                    <a:pt x="3873" y="1262"/>
                  </a:cubicBezTo>
                  <a:cubicBezTo>
                    <a:pt x="3873" y="1274"/>
                    <a:pt x="3876" y="1284"/>
                    <a:pt x="3881" y="1295"/>
                  </a:cubicBezTo>
                  <a:cubicBezTo>
                    <a:pt x="3881" y="1295"/>
                    <a:pt x="3880" y="1296"/>
                    <a:pt x="3879" y="1296"/>
                  </a:cubicBezTo>
                  <a:cubicBezTo>
                    <a:pt x="3599" y="1523"/>
                    <a:pt x="3599" y="1523"/>
                    <a:pt x="3599" y="1523"/>
                  </a:cubicBezTo>
                  <a:cubicBezTo>
                    <a:pt x="3598" y="1524"/>
                    <a:pt x="3597" y="1525"/>
                    <a:pt x="3596" y="1526"/>
                  </a:cubicBezTo>
                  <a:cubicBezTo>
                    <a:pt x="3595" y="1525"/>
                    <a:pt x="3594" y="1524"/>
                    <a:pt x="3593" y="1523"/>
                  </a:cubicBezTo>
                  <a:cubicBezTo>
                    <a:pt x="3314" y="1296"/>
                    <a:pt x="3314" y="1296"/>
                    <a:pt x="3314" y="1296"/>
                  </a:cubicBezTo>
                  <a:cubicBezTo>
                    <a:pt x="3313" y="1296"/>
                    <a:pt x="3312" y="1295"/>
                    <a:pt x="3312" y="1295"/>
                  </a:cubicBezTo>
                  <a:cubicBezTo>
                    <a:pt x="3311" y="1296"/>
                    <a:pt x="3310" y="1297"/>
                    <a:pt x="3309" y="1299"/>
                  </a:cubicBezTo>
                  <a:cubicBezTo>
                    <a:pt x="3308" y="1300"/>
                    <a:pt x="3307" y="1301"/>
                    <a:pt x="3306" y="1303"/>
                  </a:cubicBezTo>
                  <a:cubicBezTo>
                    <a:pt x="3305" y="1304"/>
                    <a:pt x="3304" y="1305"/>
                    <a:pt x="3303" y="1307"/>
                  </a:cubicBezTo>
                  <a:cubicBezTo>
                    <a:pt x="3304" y="1307"/>
                    <a:pt x="3304" y="1309"/>
                    <a:pt x="3305" y="1309"/>
                  </a:cubicBezTo>
                  <a:cubicBezTo>
                    <a:pt x="3584" y="1536"/>
                    <a:pt x="3584" y="1536"/>
                    <a:pt x="3584" y="1536"/>
                  </a:cubicBezTo>
                  <a:cubicBezTo>
                    <a:pt x="3585" y="1536"/>
                    <a:pt x="3585" y="1537"/>
                    <a:pt x="3586" y="1537"/>
                  </a:cubicBezTo>
                  <a:cubicBezTo>
                    <a:pt x="3585" y="1539"/>
                    <a:pt x="3584" y="1540"/>
                    <a:pt x="3583" y="1541"/>
                  </a:cubicBezTo>
                  <a:cubicBezTo>
                    <a:pt x="3582" y="1543"/>
                    <a:pt x="3581" y="1544"/>
                    <a:pt x="3580" y="1545"/>
                  </a:cubicBezTo>
                  <a:cubicBezTo>
                    <a:pt x="3575" y="1556"/>
                    <a:pt x="3572" y="1566"/>
                    <a:pt x="3572" y="1578"/>
                  </a:cubicBezTo>
                  <a:cubicBezTo>
                    <a:pt x="3572" y="1589"/>
                    <a:pt x="3575" y="1600"/>
                    <a:pt x="3580" y="1610"/>
                  </a:cubicBezTo>
                  <a:cubicBezTo>
                    <a:pt x="3580" y="1610"/>
                    <a:pt x="3579" y="1611"/>
                    <a:pt x="3578" y="1611"/>
                  </a:cubicBezTo>
                  <a:cubicBezTo>
                    <a:pt x="3299" y="1838"/>
                    <a:pt x="3299" y="1838"/>
                    <a:pt x="3299" y="1838"/>
                  </a:cubicBezTo>
                  <a:cubicBezTo>
                    <a:pt x="3298" y="1840"/>
                    <a:pt x="3297" y="1841"/>
                    <a:pt x="3296" y="1842"/>
                  </a:cubicBezTo>
                  <a:cubicBezTo>
                    <a:pt x="3295" y="1841"/>
                    <a:pt x="3294" y="1840"/>
                    <a:pt x="3293" y="1838"/>
                  </a:cubicBezTo>
                  <a:cubicBezTo>
                    <a:pt x="3013" y="1611"/>
                    <a:pt x="3013" y="1611"/>
                    <a:pt x="3013" y="1611"/>
                  </a:cubicBezTo>
                  <a:cubicBezTo>
                    <a:pt x="3012" y="1611"/>
                    <a:pt x="3011" y="1610"/>
                    <a:pt x="3011" y="1610"/>
                  </a:cubicBezTo>
                  <a:cubicBezTo>
                    <a:pt x="3010" y="1611"/>
                    <a:pt x="3009" y="1612"/>
                    <a:pt x="3008" y="1614"/>
                  </a:cubicBezTo>
                  <a:cubicBezTo>
                    <a:pt x="3007" y="1616"/>
                    <a:pt x="3006" y="1617"/>
                    <a:pt x="3005" y="1619"/>
                  </a:cubicBezTo>
                  <a:cubicBezTo>
                    <a:pt x="3004" y="1620"/>
                    <a:pt x="3003" y="1621"/>
                    <a:pt x="3002" y="1623"/>
                  </a:cubicBezTo>
                  <a:cubicBezTo>
                    <a:pt x="3003" y="1623"/>
                    <a:pt x="3003" y="1624"/>
                    <a:pt x="3004" y="1624"/>
                  </a:cubicBezTo>
                  <a:cubicBezTo>
                    <a:pt x="3284" y="1851"/>
                    <a:pt x="3284" y="1851"/>
                    <a:pt x="3284" y="1851"/>
                  </a:cubicBezTo>
                  <a:cubicBezTo>
                    <a:pt x="3285" y="1851"/>
                    <a:pt x="3285" y="1852"/>
                    <a:pt x="3286" y="1852"/>
                  </a:cubicBezTo>
                  <a:cubicBezTo>
                    <a:pt x="3285" y="1854"/>
                    <a:pt x="3284" y="1855"/>
                    <a:pt x="3283" y="1856"/>
                  </a:cubicBezTo>
                  <a:cubicBezTo>
                    <a:pt x="3282" y="1858"/>
                    <a:pt x="3281" y="1859"/>
                    <a:pt x="3280" y="1861"/>
                  </a:cubicBezTo>
                  <a:cubicBezTo>
                    <a:pt x="3275" y="1871"/>
                    <a:pt x="3272" y="1882"/>
                    <a:pt x="3272" y="1893"/>
                  </a:cubicBezTo>
                  <a:cubicBezTo>
                    <a:pt x="3272" y="1905"/>
                    <a:pt x="3275" y="1915"/>
                    <a:pt x="3280" y="1926"/>
                  </a:cubicBezTo>
                  <a:cubicBezTo>
                    <a:pt x="3280" y="1926"/>
                    <a:pt x="3279" y="1927"/>
                    <a:pt x="3278" y="1927"/>
                  </a:cubicBezTo>
                  <a:cubicBezTo>
                    <a:pt x="2998" y="2154"/>
                    <a:pt x="2998" y="2154"/>
                    <a:pt x="2998" y="2154"/>
                  </a:cubicBezTo>
                  <a:cubicBezTo>
                    <a:pt x="2997" y="2155"/>
                    <a:pt x="2996" y="2156"/>
                    <a:pt x="2995" y="2157"/>
                  </a:cubicBezTo>
                  <a:cubicBezTo>
                    <a:pt x="2994" y="2156"/>
                    <a:pt x="2993" y="2155"/>
                    <a:pt x="2992" y="2154"/>
                  </a:cubicBezTo>
                  <a:cubicBezTo>
                    <a:pt x="2713" y="1927"/>
                    <a:pt x="2713" y="1927"/>
                    <a:pt x="2713" y="1927"/>
                  </a:cubicBezTo>
                  <a:cubicBezTo>
                    <a:pt x="2712" y="1927"/>
                    <a:pt x="2711" y="1926"/>
                    <a:pt x="2711" y="1926"/>
                  </a:cubicBezTo>
                  <a:cubicBezTo>
                    <a:pt x="2710" y="1927"/>
                    <a:pt x="2709" y="1928"/>
                    <a:pt x="2708" y="1930"/>
                  </a:cubicBezTo>
                  <a:cubicBezTo>
                    <a:pt x="2707" y="1931"/>
                    <a:pt x="2706" y="1932"/>
                    <a:pt x="2705" y="1934"/>
                  </a:cubicBezTo>
                  <a:cubicBezTo>
                    <a:pt x="2704" y="1935"/>
                    <a:pt x="2703" y="1936"/>
                    <a:pt x="2702" y="1938"/>
                  </a:cubicBezTo>
                  <a:cubicBezTo>
                    <a:pt x="2703" y="1938"/>
                    <a:pt x="2703" y="1939"/>
                    <a:pt x="2704" y="1939"/>
                  </a:cubicBezTo>
                  <a:cubicBezTo>
                    <a:pt x="2983" y="2167"/>
                    <a:pt x="2983" y="2167"/>
                    <a:pt x="2983" y="2167"/>
                  </a:cubicBezTo>
                  <a:cubicBezTo>
                    <a:pt x="2984" y="2167"/>
                    <a:pt x="2984" y="2168"/>
                    <a:pt x="2985" y="2168"/>
                  </a:cubicBezTo>
                  <a:cubicBezTo>
                    <a:pt x="2984" y="2170"/>
                    <a:pt x="2983" y="2171"/>
                    <a:pt x="2982" y="2172"/>
                  </a:cubicBezTo>
                  <a:cubicBezTo>
                    <a:pt x="2981" y="2174"/>
                    <a:pt x="2980" y="2175"/>
                    <a:pt x="2979" y="2176"/>
                  </a:cubicBezTo>
                  <a:cubicBezTo>
                    <a:pt x="2974" y="2187"/>
                    <a:pt x="2971" y="2197"/>
                    <a:pt x="2971" y="2209"/>
                  </a:cubicBezTo>
                  <a:cubicBezTo>
                    <a:pt x="2971" y="2220"/>
                    <a:pt x="2974" y="2231"/>
                    <a:pt x="2979" y="2241"/>
                  </a:cubicBezTo>
                  <a:cubicBezTo>
                    <a:pt x="2979" y="2241"/>
                    <a:pt x="2978" y="2242"/>
                    <a:pt x="2977" y="2242"/>
                  </a:cubicBezTo>
                  <a:cubicBezTo>
                    <a:pt x="2698" y="2469"/>
                    <a:pt x="2698" y="2469"/>
                    <a:pt x="2698" y="2469"/>
                  </a:cubicBezTo>
                  <a:cubicBezTo>
                    <a:pt x="2697" y="2470"/>
                    <a:pt x="2696" y="2471"/>
                    <a:pt x="2695" y="2472"/>
                  </a:cubicBezTo>
                  <a:cubicBezTo>
                    <a:pt x="2694" y="2471"/>
                    <a:pt x="2693" y="2470"/>
                    <a:pt x="2692" y="2469"/>
                  </a:cubicBezTo>
                  <a:cubicBezTo>
                    <a:pt x="2412" y="2242"/>
                    <a:pt x="2412" y="2242"/>
                    <a:pt x="2412" y="2242"/>
                  </a:cubicBezTo>
                  <a:cubicBezTo>
                    <a:pt x="2411" y="2242"/>
                    <a:pt x="2410" y="2241"/>
                    <a:pt x="2410" y="2241"/>
                  </a:cubicBezTo>
                  <a:cubicBezTo>
                    <a:pt x="2409" y="2242"/>
                    <a:pt x="2408" y="2243"/>
                    <a:pt x="2407" y="2245"/>
                  </a:cubicBezTo>
                  <a:cubicBezTo>
                    <a:pt x="2406" y="2246"/>
                    <a:pt x="2405" y="2247"/>
                    <a:pt x="2404" y="2250"/>
                  </a:cubicBezTo>
                  <a:cubicBezTo>
                    <a:pt x="2403" y="2251"/>
                    <a:pt x="2402" y="2252"/>
                    <a:pt x="2401" y="2254"/>
                  </a:cubicBezTo>
                  <a:cubicBezTo>
                    <a:pt x="2402" y="2254"/>
                    <a:pt x="2402" y="2255"/>
                    <a:pt x="2403" y="2255"/>
                  </a:cubicBezTo>
                  <a:cubicBezTo>
                    <a:pt x="2683" y="2482"/>
                    <a:pt x="2683" y="2482"/>
                    <a:pt x="2683" y="2482"/>
                  </a:cubicBezTo>
                  <a:cubicBezTo>
                    <a:pt x="2684" y="2482"/>
                    <a:pt x="2684" y="2483"/>
                    <a:pt x="2685" y="2483"/>
                  </a:cubicBezTo>
                  <a:cubicBezTo>
                    <a:pt x="2684" y="2485"/>
                    <a:pt x="2683" y="2486"/>
                    <a:pt x="2682" y="2487"/>
                  </a:cubicBezTo>
                  <a:cubicBezTo>
                    <a:pt x="2681" y="2489"/>
                    <a:pt x="2680" y="2490"/>
                    <a:pt x="2679" y="2491"/>
                  </a:cubicBezTo>
                  <a:cubicBezTo>
                    <a:pt x="2674" y="2502"/>
                    <a:pt x="2671" y="2512"/>
                    <a:pt x="2671" y="2524"/>
                  </a:cubicBezTo>
                  <a:cubicBezTo>
                    <a:pt x="2672" y="2524"/>
                    <a:pt x="2672" y="2524"/>
                    <a:pt x="2672" y="2524"/>
                  </a:cubicBezTo>
                  <a:cubicBezTo>
                    <a:pt x="2672" y="2536"/>
                    <a:pt x="2675" y="2546"/>
                    <a:pt x="2680" y="2557"/>
                  </a:cubicBezTo>
                  <a:cubicBezTo>
                    <a:pt x="2680" y="2557"/>
                    <a:pt x="2679" y="2558"/>
                    <a:pt x="2678" y="2558"/>
                  </a:cubicBezTo>
                  <a:cubicBezTo>
                    <a:pt x="2398" y="2785"/>
                    <a:pt x="2398" y="2785"/>
                    <a:pt x="2398" y="2785"/>
                  </a:cubicBezTo>
                  <a:cubicBezTo>
                    <a:pt x="2397" y="2786"/>
                    <a:pt x="2396" y="2787"/>
                    <a:pt x="2395" y="2788"/>
                  </a:cubicBezTo>
                  <a:cubicBezTo>
                    <a:pt x="2394" y="2787"/>
                    <a:pt x="2393" y="2786"/>
                    <a:pt x="2392" y="2785"/>
                  </a:cubicBezTo>
                  <a:cubicBezTo>
                    <a:pt x="2112" y="2558"/>
                    <a:pt x="2112" y="2558"/>
                    <a:pt x="2112" y="2558"/>
                  </a:cubicBezTo>
                  <a:cubicBezTo>
                    <a:pt x="2111" y="2558"/>
                    <a:pt x="2110" y="2557"/>
                    <a:pt x="2110" y="2557"/>
                  </a:cubicBezTo>
                  <a:cubicBezTo>
                    <a:pt x="2110" y="2557"/>
                    <a:pt x="2110" y="2557"/>
                    <a:pt x="2110" y="2557"/>
                  </a:cubicBezTo>
                  <a:cubicBezTo>
                    <a:pt x="2109" y="2558"/>
                    <a:pt x="2108" y="2559"/>
                    <a:pt x="2107" y="2561"/>
                  </a:cubicBezTo>
                  <a:cubicBezTo>
                    <a:pt x="2106" y="2562"/>
                    <a:pt x="2105" y="2563"/>
                    <a:pt x="2104" y="2565"/>
                  </a:cubicBezTo>
                  <a:cubicBezTo>
                    <a:pt x="2103" y="2566"/>
                    <a:pt x="2102" y="2567"/>
                    <a:pt x="2101" y="2569"/>
                  </a:cubicBezTo>
                  <a:cubicBezTo>
                    <a:pt x="2102" y="2569"/>
                    <a:pt x="2102" y="2570"/>
                    <a:pt x="2103" y="2570"/>
                  </a:cubicBezTo>
                  <a:cubicBezTo>
                    <a:pt x="2383" y="2797"/>
                    <a:pt x="2383" y="2797"/>
                    <a:pt x="2383" y="2797"/>
                  </a:cubicBezTo>
                  <a:cubicBezTo>
                    <a:pt x="2384" y="2797"/>
                    <a:pt x="2384" y="2798"/>
                    <a:pt x="2385" y="2798"/>
                  </a:cubicBezTo>
                  <a:cubicBezTo>
                    <a:pt x="2385" y="2799"/>
                    <a:pt x="2385" y="2799"/>
                    <a:pt x="2385" y="2799"/>
                  </a:cubicBezTo>
                  <a:cubicBezTo>
                    <a:pt x="2385" y="2799"/>
                    <a:pt x="2385" y="2799"/>
                    <a:pt x="2385" y="2799"/>
                  </a:cubicBezTo>
                  <a:cubicBezTo>
                    <a:pt x="2384" y="2801"/>
                    <a:pt x="2383" y="2802"/>
                    <a:pt x="2382" y="2803"/>
                  </a:cubicBezTo>
                  <a:cubicBezTo>
                    <a:pt x="2381" y="2805"/>
                    <a:pt x="2380" y="2807"/>
                    <a:pt x="2379" y="2808"/>
                  </a:cubicBezTo>
                  <a:cubicBezTo>
                    <a:pt x="2374" y="2818"/>
                    <a:pt x="2371" y="2828"/>
                    <a:pt x="2371" y="2839"/>
                  </a:cubicBezTo>
                  <a:cubicBezTo>
                    <a:pt x="2371" y="2851"/>
                    <a:pt x="2374" y="2861"/>
                    <a:pt x="2379" y="2872"/>
                  </a:cubicBezTo>
                  <a:cubicBezTo>
                    <a:pt x="2379" y="2872"/>
                    <a:pt x="2378" y="2873"/>
                    <a:pt x="2377" y="2873"/>
                  </a:cubicBezTo>
                  <a:cubicBezTo>
                    <a:pt x="2097" y="3100"/>
                    <a:pt x="2097" y="3100"/>
                    <a:pt x="2097" y="3100"/>
                  </a:cubicBezTo>
                  <a:cubicBezTo>
                    <a:pt x="2096" y="3101"/>
                    <a:pt x="2095" y="3102"/>
                    <a:pt x="2094" y="3103"/>
                  </a:cubicBezTo>
                  <a:cubicBezTo>
                    <a:pt x="2094" y="3103"/>
                    <a:pt x="2094" y="3104"/>
                    <a:pt x="2094" y="3104"/>
                  </a:cubicBezTo>
                  <a:cubicBezTo>
                    <a:pt x="2093" y="3103"/>
                    <a:pt x="2092" y="3102"/>
                    <a:pt x="2091" y="3101"/>
                  </a:cubicBezTo>
                  <a:cubicBezTo>
                    <a:pt x="1812" y="2874"/>
                    <a:pt x="1812" y="2874"/>
                    <a:pt x="1812" y="2874"/>
                  </a:cubicBezTo>
                  <a:cubicBezTo>
                    <a:pt x="1811" y="2874"/>
                    <a:pt x="1810" y="2873"/>
                    <a:pt x="1810" y="2873"/>
                  </a:cubicBezTo>
                  <a:cubicBezTo>
                    <a:pt x="1809" y="2874"/>
                    <a:pt x="1808" y="2875"/>
                    <a:pt x="1807" y="2877"/>
                  </a:cubicBezTo>
                  <a:cubicBezTo>
                    <a:pt x="1807" y="2877"/>
                    <a:pt x="1807" y="2877"/>
                    <a:pt x="1807" y="2877"/>
                  </a:cubicBezTo>
                  <a:cubicBezTo>
                    <a:pt x="1807" y="2877"/>
                    <a:pt x="1807" y="2877"/>
                    <a:pt x="1807" y="2877"/>
                  </a:cubicBezTo>
                  <a:cubicBezTo>
                    <a:pt x="1806" y="2877"/>
                    <a:pt x="1806" y="2878"/>
                    <a:pt x="1806" y="2878"/>
                  </a:cubicBezTo>
                  <a:cubicBezTo>
                    <a:pt x="1805" y="2879"/>
                    <a:pt x="1804" y="2880"/>
                    <a:pt x="1804" y="2881"/>
                  </a:cubicBezTo>
                  <a:cubicBezTo>
                    <a:pt x="1803" y="2882"/>
                    <a:pt x="1802" y="2883"/>
                    <a:pt x="1801" y="2885"/>
                  </a:cubicBezTo>
                  <a:cubicBezTo>
                    <a:pt x="1802" y="2885"/>
                    <a:pt x="1802" y="2886"/>
                    <a:pt x="1803" y="2886"/>
                  </a:cubicBezTo>
                  <a:cubicBezTo>
                    <a:pt x="2082" y="3113"/>
                    <a:pt x="2082" y="3113"/>
                    <a:pt x="2082" y="3113"/>
                  </a:cubicBezTo>
                  <a:cubicBezTo>
                    <a:pt x="2083" y="3113"/>
                    <a:pt x="2083" y="3114"/>
                    <a:pt x="2084" y="3114"/>
                  </a:cubicBezTo>
                  <a:cubicBezTo>
                    <a:pt x="2084" y="3114"/>
                    <a:pt x="2084" y="3114"/>
                    <a:pt x="2084" y="3114"/>
                  </a:cubicBezTo>
                  <a:cubicBezTo>
                    <a:pt x="2084" y="3114"/>
                    <a:pt x="2084" y="3114"/>
                    <a:pt x="2084" y="3114"/>
                  </a:cubicBezTo>
                  <a:cubicBezTo>
                    <a:pt x="2083" y="3117"/>
                    <a:pt x="2082" y="3118"/>
                    <a:pt x="2081" y="3119"/>
                  </a:cubicBezTo>
                  <a:cubicBezTo>
                    <a:pt x="2080" y="3121"/>
                    <a:pt x="2079" y="3122"/>
                    <a:pt x="2078" y="3123"/>
                  </a:cubicBezTo>
                  <a:cubicBezTo>
                    <a:pt x="2078" y="3123"/>
                    <a:pt x="2078" y="3123"/>
                    <a:pt x="2078" y="3123"/>
                  </a:cubicBezTo>
                  <a:cubicBezTo>
                    <a:pt x="2073" y="3133"/>
                    <a:pt x="2070" y="3144"/>
                    <a:pt x="2070" y="3155"/>
                  </a:cubicBezTo>
                  <a:cubicBezTo>
                    <a:pt x="2070" y="3167"/>
                    <a:pt x="2073" y="3178"/>
                    <a:pt x="2078" y="3188"/>
                  </a:cubicBezTo>
                  <a:cubicBezTo>
                    <a:pt x="2078" y="3188"/>
                    <a:pt x="2077" y="3189"/>
                    <a:pt x="2076" y="3189"/>
                  </a:cubicBezTo>
                  <a:cubicBezTo>
                    <a:pt x="1797" y="3416"/>
                    <a:pt x="1797" y="3416"/>
                    <a:pt x="1797" y="3416"/>
                  </a:cubicBezTo>
                  <a:cubicBezTo>
                    <a:pt x="1796" y="3417"/>
                    <a:pt x="1795" y="3418"/>
                    <a:pt x="1794" y="3419"/>
                  </a:cubicBezTo>
                  <a:cubicBezTo>
                    <a:pt x="1793" y="3418"/>
                    <a:pt x="1792" y="3417"/>
                    <a:pt x="1791" y="3416"/>
                  </a:cubicBezTo>
                  <a:cubicBezTo>
                    <a:pt x="1512" y="3189"/>
                    <a:pt x="1512" y="3189"/>
                    <a:pt x="1512" y="3189"/>
                  </a:cubicBezTo>
                  <a:cubicBezTo>
                    <a:pt x="1511" y="3189"/>
                    <a:pt x="1510" y="3188"/>
                    <a:pt x="1510" y="3188"/>
                  </a:cubicBezTo>
                  <a:cubicBezTo>
                    <a:pt x="1509" y="3189"/>
                    <a:pt x="1508" y="3190"/>
                    <a:pt x="1507" y="3192"/>
                  </a:cubicBezTo>
                  <a:cubicBezTo>
                    <a:pt x="1506" y="3193"/>
                    <a:pt x="1505" y="3194"/>
                    <a:pt x="1504" y="3196"/>
                  </a:cubicBezTo>
                  <a:cubicBezTo>
                    <a:pt x="1503" y="3197"/>
                    <a:pt x="1502" y="3199"/>
                    <a:pt x="1501" y="3201"/>
                  </a:cubicBezTo>
                  <a:cubicBezTo>
                    <a:pt x="1502" y="3201"/>
                    <a:pt x="1502" y="3202"/>
                    <a:pt x="1503" y="3202"/>
                  </a:cubicBezTo>
                  <a:cubicBezTo>
                    <a:pt x="1782" y="3429"/>
                    <a:pt x="1782" y="3429"/>
                    <a:pt x="1782" y="3429"/>
                  </a:cubicBezTo>
                  <a:cubicBezTo>
                    <a:pt x="1783" y="3429"/>
                    <a:pt x="1783" y="3430"/>
                    <a:pt x="1784" y="3430"/>
                  </a:cubicBezTo>
                  <a:cubicBezTo>
                    <a:pt x="1783" y="3432"/>
                    <a:pt x="1782" y="3433"/>
                    <a:pt x="1781" y="3434"/>
                  </a:cubicBezTo>
                  <a:cubicBezTo>
                    <a:pt x="1780" y="3436"/>
                    <a:pt x="1779" y="3437"/>
                    <a:pt x="1778" y="3438"/>
                  </a:cubicBezTo>
                  <a:cubicBezTo>
                    <a:pt x="1773" y="3449"/>
                    <a:pt x="1770" y="3459"/>
                    <a:pt x="1770" y="3471"/>
                  </a:cubicBezTo>
                  <a:cubicBezTo>
                    <a:pt x="1770" y="3482"/>
                    <a:pt x="1773" y="3493"/>
                    <a:pt x="1778" y="3503"/>
                  </a:cubicBezTo>
                  <a:cubicBezTo>
                    <a:pt x="1778" y="3503"/>
                    <a:pt x="1777" y="3505"/>
                    <a:pt x="1776" y="3505"/>
                  </a:cubicBezTo>
                  <a:cubicBezTo>
                    <a:pt x="1497" y="3732"/>
                    <a:pt x="1497" y="3732"/>
                    <a:pt x="1497" y="3732"/>
                  </a:cubicBezTo>
                  <a:cubicBezTo>
                    <a:pt x="1496" y="3733"/>
                    <a:pt x="1495" y="3734"/>
                    <a:pt x="1494" y="3735"/>
                  </a:cubicBezTo>
                  <a:cubicBezTo>
                    <a:pt x="1493" y="3734"/>
                    <a:pt x="1492" y="3733"/>
                    <a:pt x="1491" y="3732"/>
                  </a:cubicBezTo>
                  <a:cubicBezTo>
                    <a:pt x="1211" y="3505"/>
                    <a:pt x="1211" y="3505"/>
                    <a:pt x="1211" y="3505"/>
                  </a:cubicBezTo>
                  <a:cubicBezTo>
                    <a:pt x="1210" y="3505"/>
                    <a:pt x="1209" y="3503"/>
                    <a:pt x="1209" y="3503"/>
                  </a:cubicBezTo>
                  <a:cubicBezTo>
                    <a:pt x="1208" y="3505"/>
                    <a:pt x="1207" y="3506"/>
                    <a:pt x="1206" y="3508"/>
                  </a:cubicBezTo>
                  <a:cubicBezTo>
                    <a:pt x="1205" y="3509"/>
                    <a:pt x="1204" y="3510"/>
                    <a:pt x="1203" y="3512"/>
                  </a:cubicBezTo>
                  <a:cubicBezTo>
                    <a:pt x="1202" y="3513"/>
                    <a:pt x="1201" y="3514"/>
                    <a:pt x="1200" y="3516"/>
                  </a:cubicBezTo>
                  <a:cubicBezTo>
                    <a:pt x="1201" y="3516"/>
                    <a:pt x="1201" y="3517"/>
                    <a:pt x="1202" y="3517"/>
                  </a:cubicBezTo>
                  <a:cubicBezTo>
                    <a:pt x="1482" y="3744"/>
                    <a:pt x="1482" y="3744"/>
                    <a:pt x="1482" y="3744"/>
                  </a:cubicBezTo>
                  <a:cubicBezTo>
                    <a:pt x="1483" y="3744"/>
                    <a:pt x="1483" y="3745"/>
                    <a:pt x="1484" y="3745"/>
                  </a:cubicBezTo>
                  <a:cubicBezTo>
                    <a:pt x="1483" y="3747"/>
                    <a:pt x="1482" y="3748"/>
                    <a:pt x="1481" y="3750"/>
                  </a:cubicBezTo>
                  <a:cubicBezTo>
                    <a:pt x="1480" y="3752"/>
                    <a:pt x="1479" y="3753"/>
                    <a:pt x="1478" y="3754"/>
                  </a:cubicBezTo>
                  <a:cubicBezTo>
                    <a:pt x="1473" y="3764"/>
                    <a:pt x="1470" y="3775"/>
                    <a:pt x="1470" y="3786"/>
                  </a:cubicBezTo>
                  <a:cubicBezTo>
                    <a:pt x="1470" y="3798"/>
                    <a:pt x="1473" y="3808"/>
                    <a:pt x="1478" y="3819"/>
                  </a:cubicBezTo>
                  <a:cubicBezTo>
                    <a:pt x="1478" y="3819"/>
                    <a:pt x="1477" y="3820"/>
                    <a:pt x="1476" y="3820"/>
                  </a:cubicBezTo>
                  <a:cubicBezTo>
                    <a:pt x="1196" y="4047"/>
                    <a:pt x="1196" y="4047"/>
                    <a:pt x="1196" y="4047"/>
                  </a:cubicBezTo>
                  <a:cubicBezTo>
                    <a:pt x="1195" y="4048"/>
                    <a:pt x="1194" y="4049"/>
                    <a:pt x="1193" y="4050"/>
                  </a:cubicBezTo>
                  <a:cubicBezTo>
                    <a:pt x="1192" y="4049"/>
                    <a:pt x="1191" y="4048"/>
                    <a:pt x="1190" y="4047"/>
                  </a:cubicBezTo>
                  <a:cubicBezTo>
                    <a:pt x="911" y="3820"/>
                    <a:pt x="911" y="3820"/>
                    <a:pt x="911" y="3820"/>
                  </a:cubicBezTo>
                  <a:cubicBezTo>
                    <a:pt x="910" y="3820"/>
                    <a:pt x="909" y="3819"/>
                    <a:pt x="909" y="3819"/>
                  </a:cubicBezTo>
                  <a:cubicBezTo>
                    <a:pt x="908" y="3820"/>
                    <a:pt x="907" y="3821"/>
                    <a:pt x="906" y="3823"/>
                  </a:cubicBezTo>
                  <a:cubicBezTo>
                    <a:pt x="905" y="3824"/>
                    <a:pt x="904" y="3825"/>
                    <a:pt x="903" y="3827"/>
                  </a:cubicBezTo>
                  <a:cubicBezTo>
                    <a:pt x="902" y="3828"/>
                    <a:pt x="901" y="3829"/>
                    <a:pt x="900" y="3832"/>
                  </a:cubicBezTo>
                  <a:cubicBezTo>
                    <a:pt x="901" y="3832"/>
                    <a:pt x="901" y="3833"/>
                    <a:pt x="902" y="3833"/>
                  </a:cubicBezTo>
                  <a:cubicBezTo>
                    <a:pt x="1181" y="4060"/>
                    <a:pt x="1181" y="4060"/>
                    <a:pt x="1181" y="4060"/>
                  </a:cubicBezTo>
                  <a:cubicBezTo>
                    <a:pt x="1182" y="4060"/>
                    <a:pt x="1182" y="4061"/>
                    <a:pt x="1183" y="4061"/>
                  </a:cubicBezTo>
                  <a:cubicBezTo>
                    <a:pt x="1182" y="4063"/>
                    <a:pt x="1181" y="4064"/>
                    <a:pt x="1180" y="4065"/>
                  </a:cubicBezTo>
                  <a:cubicBezTo>
                    <a:pt x="1179" y="4067"/>
                    <a:pt x="1178" y="4068"/>
                    <a:pt x="1177" y="4069"/>
                  </a:cubicBezTo>
                  <a:cubicBezTo>
                    <a:pt x="1172" y="4080"/>
                    <a:pt x="1169" y="4090"/>
                    <a:pt x="1169" y="4102"/>
                  </a:cubicBezTo>
                  <a:cubicBezTo>
                    <a:pt x="1169" y="4113"/>
                    <a:pt x="1172" y="4124"/>
                    <a:pt x="1177" y="4134"/>
                  </a:cubicBezTo>
                  <a:cubicBezTo>
                    <a:pt x="1177" y="4134"/>
                    <a:pt x="1176" y="4135"/>
                    <a:pt x="1175" y="4135"/>
                  </a:cubicBezTo>
                  <a:cubicBezTo>
                    <a:pt x="896" y="4363"/>
                    <a:pt x="896" y="4363"/>
                    <a:pt x="896" y="4363"/>
                  </a:cubicBezTo>
                  <a:cubicBezTo>
                    <a:pt x="895" y="4364"/>
                    <a:pt x="894" y="4365"/>
                    <a:pt x="893" y="4366"/>
                  </a:cubicBezTo>
                  <a:cubicBezTo>
                    <a:pt x="892" y="4365"/>
                    <a:pt x="891" y="4364"/>
                    <a:pt x="890" y="4363"/>
                  </a:cubicBezTo>
                  <a:cubicBezTo>
                    <a:pt x="611" y="4135"/>
                    <a:pt x="611" y="4135"/>
                    <a:pt x="611" y="4135"/>
                  </a:cubicBezTo>
                  <a:cubicBezTo>
                    <a:pt x="610" y="4135"/>
                    <a:pt x="609" y="4134"/>
                    <a:pt x="609" y="4134"/>
                  </a:cubicBezTo>
                  <a:cubicBezTo>
                    <a:pt x="608" y="4135"/>
                    <a:pt x="607" y="4136"/>
                    <a:pt x="606" y="4139"/>
                  </a:cubicBezTo>
                  <a:cubicBezTo>
                    <a:pt x="605" y="4140"/>
                    <a:pt x="604" y="4141"/>
                    <a:pt x="603" y="4143"/>
                  </a:cubicBezTo>
                  <a:cubicBezTo>
                    <a:pt x="602" y="4144"/>
                    <a:pt x="601" y="4145"/>
                    <a:pt x="600" y="4147"/>
                  </a:cubicBezTo>
                  <a:cubicBezTo>
                    <a:pt x="601" y="4147"/>
                    <a:pt x="601" y="4148"/>
                    <a:pt x="602" y="4148"/>
                  </a:cubicBezTo>
                  <a:cubicBezTo>
                    <a:pt x="881" y="4375"/>
                    <a:pt x="881" y="4375"/>
                    <a:pt x="881" y="4375"/>
                  </a:cubicBezTo>
                  <a:cubicBezTo>
                    <a:pt x="882" y="4375"/>
                    <a:pt x="882" y="4376"/>
                    <a:pt x="883" y="4376"/>
                  </a:cubicBezTo>
                  <a:cubicBezTo>
                    <a:pt x="882" y="4378"/>
                    <a:pt x="881" y="4379"/>
                    <a:pt x="880" y="4380"/>
                  </a:cubicBezTo>
                  <a:cubicBezTo>
                    <a:pt x="879" y="4383"/>
                    <a:pt x="878" y="4384"/>
                    <a:pt x="877" y="4385"/>
                  </a:cubicBezTo>
                  <a:cubicBezTo>
                    <a:pt x="872" y="4395"/>
                    <a:pt x="869" y="4406"/>
                    <a:pt x="869" y="4417"/>
                  </a:cubicBezTo>
                  <a:cubicBezTo>
                    <a:pt x="869" y="4429"/>
                    <a:pt x="872" y="4439"/>
                    <a:pt x="877" y="4450"/>
                  </a:cubicBezTo>
                  <a:cubicBezTo>
                    <a:pt x="877" y="4450"/>
                    <a:pt x="876" y="4451"/>
                    <a:pt x="875" y="4451"/>
                  </a:cubicBezTo>
                  <a:cubicBezTo>
                    <a:pt x="596" y="4678"/>
                    <a:pt x="596" y="4678"/>
                    <a:pt x="596" y="4678"/>
                  </a:cubicBezTo>
                  <a:cubicBezTo>
                    <a:pt x="595" y="4679"/>
                    <a:pt x="594" y="4680"/>
                    <a:pt x="593" y="4681"/>
                  </a:cubicBezTo>
                  <a:cubicBezTo>
                    <a:pt x="592" y="4680"/>
                    <a:pt x="591" y="4679"/>
                    <a:pt x="590" y="4678"/>
                  </a:cubicBezTo>
                  <a:cubicBezTo>
                    <a:pt x="311" y="4451"/>
                    <a:pt x="311" y="4451"/>
                    <a:pt x="311" y="4451"/>
                  </a:cubicBezTo>
                  <a:cubicBezTo>
                    <a:pt x="310" y="4451"/>
                    <a:pt x="309" y="4450"/>
                    <a:pt x="309" y="4450"/>
                  </a:cubicBezTo>
                  <a:cubicBezTo>
                    <a:pt x="308" y="4451"/>
                    <a:pt x="307" y="4452"/>
                    <a:pt x="306" y="4454"/>
                  </a:cubicBezTo>
                  <a:cubicBezTo>
                    <a:pt x="305" y="4455"/>
                    <a:pt x="304" y="4456"/>
                    <a:pt x="303" y="4458"/>
                  </a:cubicBezTo>
                  <a:cubicBezTo>
                    <a:pt x="302" y="4459"/>
                    <a:pt x="301" y="4460"/>
                    <a:pt x="300" y="4462"/>
                  </a:cubicBezTo>
                  <a:cubicBezTo>
                    <a:pt x="301" y="4462"/>
                    <a:pt x="301" y="4463"/>
                    <a:pt x="302" y="4463"/>
                  </a:cubicBezTo>
                  <a:cubicBezTo>
                    <a:pt x="581" y="4691"/>
                    <a:pt x="581" y="4691"/>
                    <a:pt x="581" y="4691"/>
                  </a:cubicBezTo>
                  <a:cubicBezTo>
                    <a:pt x="582" y="4691"/>
                    <a:pt x="582" y="4692"/>
                    <a:pt x="583" y="4692"/>
                  </a:cubicBezTo>
                  <a:cubicBezTo>
                    <a:pt x="582" y="4694"/>
                    <a:pt x="581" y="4695"/>
                    <a:pt x="580" y="4696"/>
                  </a:cubicBezTo>
                  <a:cubicBezTo>
                    <a:pt x="579" y="4698"/>
                    <a:pt x="578" y="4699"/>
                    <a:pt x="577" y="4700"/>
                  </a:cubicBezTo>
                  <a:cubicBezTo>
                    <a:pt x="572" y="4711"/>
                    <a:pt x="569" y="4721"/>
                    <a:pt x="569" y="4733"/>
                  </a:cubicBezTo>
                  <a:cubicBezTo>
                    <a:pt x="569" y="4744"/>
                    <a:pt x="572" y="4755"/>
                    <a:pt x="577" y="4765"/>
                  </a:cubicBezTo>
                  <a:cubicBezTo>
                    <a:pt x="577" y="4765"/>
                    <a:pt x="576" y="4766"/>
                    <a:pt x="575" y="4766"/>
                  </a:cubicBezTo>
                  <a:cubicBezTo>
                    <a:pt x="296" y="4993"/>
                    <a:pt x="296" y="4993"/>
                    <a:pt x="296" y="4993"/>
                  </a:cubicBezTo>
                  <a:cubicBezTo>
                    <a:pt x="295" y="4994"/>
                    <a:pt x="294" y="4996"/>
                    <a:pt x="293" y="4997"/>
                  </a:cubicBezTo>
                  <a:cubicBezTo>
                    <a:pt x="292" y="4996"/>
                    <a:pt x="291" y="4994"/>
                    <a:pt x="290" y="4993"/>
                  </a:cubicBezTo>
                  <a:cubicBezTo>
                    <a:pt x="11" y="4766"/>
                    <a:pt x="11" y="4766"/>
                    <a:pt x="11" y="4766"/>
                  </a:cubicBezTo>
                  <a:cubicBezTo>
                    <a:pt x="10" y="4766"/>
                    <a:pt x="9" y="4765"/>
                    <a:pt x="9" y="4765"/>
                  </a:cubicBezTo>
                  <a:cubicBezTo>
                    <a:pt x="8" y="4766"/>
                    <a:pt x="7" y="4767"/>
                    <a:pt x="6" y="4769"/>
                  </a:cubicBezTo>
                  <a:cubicBezTo>
                    <a:pt x="5" y="4770"/>
                    <a:pt x="4" y="4772"/>
                    <a:pt x="3" y="4774"/>
                  </a:cubicBezTo>
                  <a:cubicBezTo>
                    <a:pt x="2" y="4775"/>
                    <a:pt x="1" y="4776"/>
                    <a:pt x="0" y="4778"/>
                  </a:cubicBezTo>
                  <a:cubicBezTo>
                    <a:pt x="1" y="4778"/>
                    <a:pt x="1" y="4779"/>
                    <a:pt x="2" y="4779"/>
                  </a:cubicBezTo>
                  <a:cubicBezTo>
                    <a:pt x="281" y="5006"/>
                    <a:pt x="281" y="5006"/>
                    <a:pt x="281" y="5006"/>
                  </a:cubicBezTo>
                  <a:cubicBezTo>
                    <a:pt x="282" y="5006"/>
                    <a:pt x="282" y="5007"/>
                    <a:pt x="283" y="5007"/>
                  </a:cubicBezTo>
                  <a:cubicBezTo>
                    <a:pt x="282" y="5009"/>
                    <a:pt x="281" y="5010"/>
                    <a:pt x="280" y="5011"/>
                  </a:cubicBezTo>
                  <a:cubicBezTo>
                    <a:pt x="279" y="5013"/>
                    <a:pt x="278" y="5014"/>
                    <a:pt x="277" y="5015"/>
                  </a:cubicBezTo>
                  <a:cubicBezTo>
                    <a:pt x="272" y="5026"/>
                    <a:pt x="269" y="5037"/>
                    <a:pt x="269" y="5048"/>
                  </a:cubicBezTo>
                  <a:cubicBezTo>
                    <a:pt x="274" y="5048"/>
                    <a:pt x="274" y="5048"/>
                    <a:pt x="274" y="5048"/>
                  </a:cubicBezTo>
                  <a:cubicBezTo>
                    <a:pt x="278" y="5048"/>
                    <a:pt x="278" y="5048"/>
                    <a:pt x="278" y="5048"/>
                  </a:cubicBezTo>
                  <a:cubicBezTo>
                    <a:pt x="283" y="5048"/>
                    <a:pt x="283" y="5048"/>
                    <a:pt x="283" y="5048"/>
                  </a:cubicBezTo>
                  <a:cubicBezTo>
                    <a:pt x="283" y="5042"/>
                    <a:pt x="285" y="5034"/>
                    <a:pt x="287" y="5028"/>
                  </a:cubicBezTo>
                  <a:cubicBezTo>
                    <a:pt x="288" y="5027"/>
                    <a:pt x="289" y="5025"/>
                    <a:pt x="290" y="5023"/>
                  </a:cubicBezTo>
                  <a:cubicBezTo>
                    <a:pt x="291" y="5022"/>
                    <a:pt x="292" y="5020"/>
                    <a:pt x="293" y="5019"/>
                  </a:cubicBezTo>
                  <a:cubicBezTo>
                    <a:pt x="294" y="5018"/>
                    <a:pt x="295" y="5015"/>
                    <a:pt x="296" y="5014"/>
                  </a:cubicBezTo>
                  <a:cubicBezTo>
                    <a:pt x="297" y="5013"/>
                    <a:pt x="298" y="5012"/>
                    <a:pt x="300" y="5010"/>
                  </a:cubicBezTo>
                  <a:cubicBezTo>
                    <a:pt x="301" y="5009"/>
                    <a:pt x="302" y="5008"/>
                    <a:pt x="303" y="5007"/>
                  </a:cubicBezTo>
                  <a:cubicBezTo>
                    <a:pt x="304" y="5007"/>
                    <a:pt x="304" y="5006"/>
                    <a:pt x="305" y="5006"/>
                  </a:cubicBezTo>
                  <a:cubicBezTo>
                    <a:pt x="584" y="4779"/>
                    <a:pt x="584" y="4779"/>
                    <a:pt x="584" y="4779"/>
                  </a:cubicBezTo>
                  <a:cubicBezTo>
                    <a:pt x="585" y="4779"/>
                    <a:pt x="585" y="4778"/>
                    <a:pt x="586" y="4778"/>
                  </a:cubicBezTo>
                  <a:cubicBezTo>
                    <a:pt x="587" y="4777"/>
                    <a:pt x="588" y="4775"/>
                    <a:pt x="590" y="4774"/>
                  </a:cubicBezTo>
                  <a:cubicBezTo>
                    <a:pt x="591" y="4773"/>
                    <a:pt x="592" y="4772"/>
                    <a:pt x="593" y="4770"/>
                  </a:cubicBezTo>
                  <a:cubicBezTo>
                    <a:pt x="594" y="4769"/>
                    <a:pt x="595" y="4767"/>
                    <a:pt x="596" y="4766"/>
                  </a:cubicBezTo>
                  <a:cubicBezTo>
                    <a:pt x="597" y="4765"/>
                    <a:pt x="598" y="4763"/>
                    <a:pt x="599" y="4762"/>
                  </a:cubicBezTo>
                  <a:cubicBezTo>
                    <a:pt x="600" y="4760"/>
                    <a:pt x="601" y="4759"/>
                    <a:pt x="602" y="4757"/>
                  </a:cubicBezTo>
                  <a:cubicBezTo>
                    <a:pt x="606" y="4749"/>
                    <a:pt x="608" y="4741"/>
                    <a:pt x="608" y="47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3" name="Freeform 160"/>
            <p:cNvSpPr>
              <a:spLocks/>
            </p:cNvSpPr>
            <p:nvPr/>
          </p:nvSpPr>
          <p:spPr bwMode="auto">
            <a:xfrm>
              <a:off x="8180387" y="1674813"/>
              <a:ext cx="3252788" cy="3214687"/>
            </a:xfrm>
            <a:custGeom>
              <a:avLst/>
              <a:gdLst>
                <a:gd name="T0" fmla="*/ 590 w 5113"/>
                <a:gd name="T1" fmla="*/ 4707 h 5048"/>
                <a:gd name="T2" fmla="*/ 902 w 5113"/>
                <a:gd name="T3" fmla="*/ 4441 h 5048"/>
                <a:gd name="T4" fmla="*/ 890 w 5113"/>
                <a:gd name="T5" fmla="*/ 4392 h 5048"/>
                <a:gd name="T6" fmla="*/ 1202 w 5113"/>
                <a:gd name="T7" fmla="*/ 4125 h 5048"/>
                <a:gd name="T8" fmla="*/ 1190 w 5113"/>
                <a:gd name="T9" fmla="*/ 4076 h 5048"/>
                <a:gd name="T10" fmla="*/ 1496 w 5113"/>
                <a:gd name="T11" fmla="*/ 3820 h 5048"/>
                <a:gd name="T12" fmla="*/ 1493 w 5113"/>
                <a:gd name="T13" fmla="*/ 3786 h 5048"/>
                <a:gd name="T14" fmla="*/ 1503 w 5113"/>
                <a:gd name="T15" fmla="*/ 3746 h 5048"/>
                <a:gd name="T16" fmla="*/ 1797 w 5113"/>
                <a:gd name="T17" fmla="*/ 3457 h 5048"/>
                <a:gd name="T18" fmla="*/ 1803 w 5113"/>
                <a:gd name="T19" fmla="*/ 3430 h 5048"/>
                <a:gd name="T20" fmla="*/ 2098 w 5113"/>
                <a:gd name="T21" fmla="*/ 3142 h 5048"/>
                <a:gd name="T22" fmla="*/ 2104 w 5113"/>
                <a:gd name="T23" fmla="*/ 3114 h 5048"/>
                <a:gd name="T24" fmla="*/ 2399 w 5113"/>
                <a:gd name="T25" fmla="*/ 2826 h 5048"/>
                <a:gd name="T26" fmla="*/ 2404 w 5113"/>
                <a:gd name="T27" fmla="*/ 2799 h 5048"/>
                <a:gd name="T28" fmla="*/ 2702 w 5113"/>
                <a:gd name="T29" fmla="*/ 2524 h 5048"/>
                <a:gd name="T30" fmla="*/ 2698 w 5113"/>
                <a:gd name="T31" fmla="*/ 2490 h 5048"/>
                <a:gd name="T32" fmla="*/ 3004 w 5113"/>
                <a:gd name="T33" fmla="*/ 2185 h 5048"/>
                <a:gd name="T34" fmla="*/ 2998 w 5113"/>
                <a:gd name="T35" fmla="*/ 2175 h 5048"/>
                <a:gd name="T36" fmla="*/ 3309 w 5113"/>
                <a:gd name="T37" fmla="*/ 1881 h 5048"/>
                <a:gd name="T38" fmla="*/ 3299 w 5113"/>
                <a:gd name="T39" fmla="*/ 1859 h 5048"/>
                <a:gd name="T40" fmla="*/ 3605 w 5113"/>
                <a:gd name="T41" fmla="*/ 1554 h 5048"/>
                <a:gd name="T42" fmla="*/ 3599 w 5113"/>
                <a:gd name="T43" fmla="*/ 1543 h 5048"/>
                <a:gd name="T44" fmla="*/ 3906 w 5113"/>
                <a:gd name="T45" fmla="*/ 1287 h 5048"/>
                <a:gd name="T46" fmla="*/ 3891 w 5113"/>
                <a:gd name="T47" fmla="*/ 1281 h 5048"/>
                <a:gd name="T48" fmla="*/ 3909 w 5113"/>
                <a:gd name="T49" fmla="*/ 1220 h 5048"/>
                <a:gd name="T50" fmla="*/ 4203 w 5113"/>
                <a:gd name="T51" fmla="*/ 927 h 5048"/>
                <a:gd name="T52" fmla="*/ 4204 w 5113"/>
                <a:gd name="T53" fmla="*/ 909 h 5048"/>
                <a:gd name="T54" fmla="*/ 4504 w 5113"/>
                <a:gd name="T55" fmla="*/ 611 h 5048"/>
                <a:gd name="T56" fmla="*/ 4504 w 5113"/>
                <a:gd name="T57" fmla="*/ 593 h 5048"/>
                <a:gd name="T58" fmla="*/ 4804 w 5113"/>
                <a:gd name="T59" fmla="*/ 296 h 5048"/>
                <a:gd name="T60" fmla="*/ 4805 w 5113"/>
                <a:gd name="T61" fmla="*/ 278 h 5048"/>
                <a:gd name="T62" fmla="*/ 5103 w 5113"/>
                <a:gd name="T63" fmla="*/ 0 h 5048"/>
                <a:gd name="T64" fmla="*/ 4801 w 5113"/>
                <a:gd name="T65" fmla="*/ 261 h 5048"/>
                <a:gd name="T66" fmla="*/ 4782 w 5113"/>
                <a:gd name="T67" fmla="*/ 283 h 5048"/>
                <a:gd name="T68" fmla="*/ 4210 w 5113"/>
                <a:gd name="T69" fmla="*/ 352 h 5048"/>
                <a:gd name="T70" fmla="*/ 4485 w 5113"/>
                <a:gd name="T71" fmla="*/ 594 h 5048"/>
                <a:gd name="T72" fmla="*/ 3910 w 5113"/>
                <a:gd name="T73" fmla="*/ 668 h 5048"/>
                <a:gd name="T74" fmla="*/ 4179 w 5113"/>
                <a:gd name="T75" fmla="*/ 981 h 5048"/>
                <a:gd name="T76" fmla="*/ 3885 w 5113"/>
                <a:gd name="T77" fmla="*/ 1219 h 5048"/>
                <a:gd name="T78" fmla="*/ 3593 w 5113"/>
                <a:gd name="T79" fmla="*/ 1522 h 5048"/>
                <a:gd name="T80" fmla="*/ 3583 w 5113"/>
                <a:gd name="T81" fmla="*/ 1540 h 5048"/>
                <a:gd name="T82" fmla="*/ 3008 w 5113"/>
                <a:gd name="T83" fmla="*/ 1614 h 5048"/>
                <a:gd name="T84" fmla="*/ 3280 w 5113"/>
                <a:gd name="T85" fmla="*/ 1925 h 5048"/>
                <a:gd name="T86" fmla="*/ 2704 w 5113"/>
                <a:gd name="T87" fmla="*/ 1939 h 5048"/>
                <a:gd name="T88" fmla="*/ 2979 w 5113"/>
                <a:gd name="T89" fmla="*/ 2241 h 5048"/>
                <a:gd name="T90" fmla="*/ 2685 w 5113"/>
                <a:gd name="T91" fmla="*/ 2483 h 5048"/>
                <a:gd name="T92" fmla="*/ 2113 w 5113"/>
                <a:gd name="T93" fmla="*/ 2558 h 5048"/>
                <a:gd name="T94" fmla="*/ 2378 w 5113"/>
                <a:gd name="T95" fmla="*/ 2873 h 5048"/>
                <a:gd name="T96" fmla="*/ 2084 w 5113"/>
                <a:gd name="T97" fmla="*/ 3114 h 5048"/>
                <a:gd name="T98" fmla="*/ 1506 w 5113"/>
                <a:gd name="T99" fmla="*/ 3192 h 5048"/>
                <a:gd name="T100" fmla="*/ 1776 w 5113"/>
                <a:gd name="T101" fmla="*/ 3505 h 5048"/>
                <a:gd name="T102" fmla="*/ 1481 w 5113"/>
                <a:gd name="T103" fmla="*/ 3743 h 5048"/>
                <a:gd name="T104" fmla="*/ 1190 w 5113"/>
                <a:gd name="T105" fmla="*/ 4046 h 5048"/>
                <a:gd name="T106" fmla="*/ 1183 w 5113"/>
                <a:gd name="T107" fmla="*/ 4060 h 5048"/>
                <a:gd name="T108" fmla="*/ 603 w 5113"/>
                <a:gd name="T109" fmla="*/ 4142 h 5048"/>
                <a:gd name="T110" fmla="*/ 590 w 5113"/>
                <a:gd name="T111" fmla="*/ 4678 h 5048"/>
                <a:gd name="T112" fmla="*/ 577 w 5113"/>
                <a:gd name="T113" fmla="*/ 4765 h 5048"/>
                <a:gd name="T114" fmla="*/ 283 w 5113"/>
                <a:gd name="T115" fmla="*/ 5007 h 5048"/>
                <a:gd name="T116" fmla="*/ 303 w 5113"/>
                <a:gd name="T117" fmla="*/ 5007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13" h="5048">
                  <a:moveTo>
                    <a:pt x="608" y="4732"/>
                  </a:moveTo>
                  <a:cubicBezTo>
                    <a:pt x="608" y="4724"/>
                    <a:pt x="606" y="4716"/>
                    <a:pt x="602" y="4709"/>
                  </a:cubicBezTo>
                  <a:cubicBezTo>
                    <a:pt x="601" y="4710"/>
                    <a:pt x="599" y="4712"/>
                    <a:pt x="599" y="4713"/>
                  </a:cubicBezTo>
                  <a:cubicBezTo>
                    <a:pt x="597" y="4715"/>
                    <a:pt x="596" y="4717"/>
                    <a:pt x="596" y="4719"/>
                  </a:cubicBezTo>
                  <a:cubicBezTo>
                    <a:pt x="594" y="4723"/>
                    <a:pt x="593" y="4729"/>
                    <a:pt x="593" y="4733"/>
                  </a:cubicBezTo>
                  <a:cubicBezTo>
                    <a:pt x="593" y="4737"/>
                    <a:pt x="592" y="4742"/>
                    <a:pt x="590" y="4746"/>
                  </a:cubicBezTo>
                  <a:cubicBezTo>
                    <a:pt x="590" y="4749"/>
                    <a:pt x="589" y="4751"/>
                    <a:pt x="587" y="4753"/>
                  </a:cubicBezTo>
                  <a:cubicBezTo>
                    <a:pt x="587" y="4752"/>
                    <a:pt x="587" y="4752"/>
                    <a:pt x="587" y="4752"/>
                  </a:cubicBezTo>
                  <a:cubicBezTo>
                    <a:pt x="587" y="4752"/>
                    <a:pt x="587" y="4752"/>
                    <a:pt x="587" y="4752"/>
                  </a:cubicBezTo>
                  <a:cubicBezTo>
                    <a:pt x="585" y="4746"/>
                    <a:pt x="583" y="4739"/>
                    <a:pt x="583" y="4732"/>
                  </a:cubicBezTo>
                  <a:cubicBezTo>
                    <a:pt x="583" y="4726"/>
                    <a:pt x="585" y="4719"/>
                    <a:pt x="587" y="4712"/>
                  </a:cubicBezTo>
                  <a:cubicBezTo>
                    <a:pt x="588" y="4711"/>
                    <a:pt x="589" y="4709"/>
                    <a:pt x="590" y="4707"/>
                  </a:cubicBezTo>
                  <a:cubicBezTo>
                    <a:pt x="591" y="4706"/>
                    <a:pt x="592" y="4704"/>
                    <a:pt x="593" y="4703"/>
                  </a:cubicBezTo>
                  <a:cubicBezTo>
                    <a:pt x="594" y="4702"/>
                    <a:pt x="595" y="4700"/>
                    <a:pt x="596" y="4699"/>
                  </a:cubicBezTo>
                  <a:cubicBezTo>
                    <a:pt x="597" y="4698"/>
                    <a:pt x="598" y="4697"/>
                    <a:pt x="600" y="4695"/>
                  </a:cubicBezTo>
                  <a:cubicBezTo>
                    <a:pt x="601" y="4693"/>
                    <a:pt x="602" y="4692"/>
                    <a:pt x="603" y="4691"/>
                  </a:cubicBezTo>
                  <a:cubicBezTo>
                    <a:pt x="604" y="4691"/>
                    <a:pt x="604" y="4690"/>
                    <a:pt x="605" y="4690"/>
                  </a:cubicBezTo>
                  <a:cubicBezTo>
                    <a:pt x="884" y="4463"/>
                    <a:pt x="884" y="4463"/>
                    <a:pt x="884" y="4463"/>
                  </a:cubicBezTo>
                  <a:cubicBezTo>
                    <a:pt x="885" y="4463"/>
                    <a:pt x="885" y="4462"/>
                    <a:pt x="886" y="4462"/>
                  </a:cubicBezTo>
                  <a:cubicBezTo>
                    <a:pt x="887" y="4461"/>
                    <a:pt x="888" y="4459"/>
                    <a:pt x="890" y="4458"/>
                  </a:cubicBezTo>
                  <a:cubicBezTo>
                    <a:pt x="891" y="4457"/>
                    <a:pt x="892" y="4456"/>
                    <a:pt x="893" y="4455"/>
                  </a:cubicBezTo>
                  <a:cubicBezTo>
                    <a:pt x="894" y="4454"/>
                    <a:pt x="895" y="4451"/>
                    <a:pt x="896" y="4450"/>
                  </a:cubicBezTo>
                  <a:cubicBezTo>
                    <a:pt x="897" y="4449"/>
                    <a:pt x="898" y="4447"/>
                    <a:pt x="899" y="4446"/>
                  </a:cubicBezTo>
                  <a:cubicBezTo>
                    <a:pt x="900" y="4444"/>
                    <a:pt x="901" y="4443"/>
                    <a:pt x="902" y="4441"/>
                  </a:cubicBezTo>
                  <a:cubicBezTo>
                    <a:pt x="906" y="4434"/>
                    <a:pt x="908" y="4425"/>
                    <a:pt x="908" y="4417"/>
                  </a:cubicBezTo>
                  <a:cubicBezTo>
                    <a:pt x="908" y="4409"/>
                    <a:pt x="906" y="4400"/>
                    <a:pt x="902" y="4393"/>
                  </a:cubicBezTo>
                  <a:cubicBezTo>
                    <a:pt x="901" y="4394"/>
                    <a:pt x="899" y="4396"/>
                    <a:pt x="899" y="4397"/>
                  </a:cubicBezTo>
                  <a:cubicBezTo>
                    <a:pt x="897" y="4400"/>
                    <a:pt x="896" y="4402"/>
                    <a:pt x="896" y="4404"/>
                  </a:cubicBezTo>
                  <a:cubicBezTo>
                    <a:pt x="894" y="4408"/>
                    <a:pt x="893" y="4413"/>
                    <a:pt x="893" y="4417"/>
                  </a:cubicBezTo>
                  <a:cubicBezTo>
                    <a:pt x="893" y="4422"/>
                    <a:pt x="892" y="4427"/>
                    <a:pt x="890" y="4431"/>
                  </a:cubicBezTo>
                  <a:cubicBezTo>
                    <a:pt x="890" y="4433"/>
                    <a:pt x="889" y="4435"/>
                    <a:pt x="887" y="4437"/>
                  </a:cubicBezTo>
                  <a:cubicBezTo>
                    <a:pt x="887" y="4437"/>
                    <a:pt x="887" y="4437"/>
                    <a:pt x="887" y="4437"/>
                  </a:cubicBezTo>
                  <a:cubicBezTo>
                    <a:pt x="887" y="4437"/>
                    <a:pt x="887" y="4437"/>
                    <a:pt x="887" y="4437"/>
                  </a:cubicBezTo>
                  <a:cubicBezTo>
                    <a:pt x="885" y="4430"/>
                    <a:pt x="883" y="4423"/>
                    <a:pt x="883" y="4417"/>
                  </a:cubicBezTo>
                  <a:cubicBezTo>
                    <a:pt x="883" y="4410"/>
                    <a:pt x="885" y="4403"/>
                    <a:pt x="887" y="4397"/>
                  </a:cubicBezTo>
                  <a:cubicBezTo>
                    <a:pt x="888" y="4396"/>
                    <a:pt x="889" y="4394"/>
                    <a:pt x="890" y="4392"/>
                  </a:cubicBezTo>
                  <a:cubicBezTo>
                    <a:pt x="891" y="4390"/>
                    <a:pt x="892" y="4388"/>
                    <a:pt x="893" y="4387"/>
                  </a:cubicBezTo>
                  <a:cubicBezTo>
                    <a:pt x="894" y="4386"/>
                    <a:pt x="895" y="4384"/>
                    <a:pt x="896" y="4383"/>
                  </a:cubicBezTo>
                  <a:cubicBezTo>
                    <a:pt x="897" y="4382"/>
                    <a:pt x="898" y="4381"/>
                    <a:pt x="900" y="4379"/>
                  </a:cubicBezTo>
                  <a:cubicBezTo>
                    <a:pt x="901" y="4378"/>
                    <a:pt x="902" y="4377"/>
                    <a:pt x="903" y="4376"/>
                  </a:cubicBezTo>
                  <a:cubicBezTo>
                    <a:pt x="904" y="4376"/>
                    <a:pt x="904" y="4375"/>
                    <a:pt x="905" y="4375"/>
                  </a:cubicBezTo>
                  <a:cubicBezTo>
                    <a:pt x="1184" y="4147"/>
                    <a:pt x="1184" y="4147"/>
                    <a:pt x="1184" y="4147"/>
                  </a:cubicBezTo>
                  <a:cubicBezTo>
                    <a:pt x="1185" y="4147"/>
                    <a:pt x="1185" y="4146"/>
                    <a:pt x="1186" y="4146"/>
                  </a:cubicBezTo>
                  <a:cubicBezTo>
                    <a:pt x="1187" y="4145"/>
                    <a:pt x="1188" y="4143"/>
                    <a:pt x="1190" y="4142"/>
                  </a:cubicBezTo>
                  <a:cubicBezTo>
                    <a:pt x="1191" y="4141"/>
                    <a:pt x="1192" y="4140"/>
                    <a:pt x="1193" y="4139"/>
                  </a:cubicBezTo>
                  <a:cubicBezTo>
                    <a:pt x="1194" y="4138"/>
                    <a:pt x="1195" y="4136"/>
                    <a:pt x="1196" y="4135"/>
                  </a:cubicBezTo>
                  <a:cubicBezTo>
                    <a:pt x="1197" y="4134"/>
                    <a:pt x="1198" y="4132"/>
                    <a:pt x="1199" y="4131"/>
                  </a:cubicBezTo>
                  <a:cubicBezTo>
                    <a:pt x="1200" y="4128"/>
                    <a:pt x="1201" y="4127"/>
                    <a:pt x="1202" y="4125"/>
                  </a:cubicBezTo>
                  <a:cubicBezTo>
                    <a:pt x="1206" y="4118"/>
                    <a:pt x="1208" y="4110"/>
                    <a:pt x="1208" y="4101"/>
                  </a:cubicBezTo>
                  <a:cubicBezTo>
                    <a:pt x="1208" y="4097"/>
                    <a:pt x="1207" y="4093"/>
                    <a:pt x="1206" y="4089"/>
                  </a:cubicBezTo>
                  <a:cubicBezTo>
                    <a:pt x="1205" y="4085"/>
                    <a:pt x="1204" y="4081"/>
                    <a:pt x="1202" y="4078"/>
                  </a:cubicBezTo>
                  <a:cubicBezTo>
                    <a:pt x="1201" y="4079"/>
                    <a:pt x="1199" y="4081"/>
                    <a:pt x="1199" y="4082"/>
                  </a:cubicBezTo>
                  <a:cubicBezTo>
                    <a:pt x="1197" y="4084"/>
                    <a:pt x="1196" y="4086"/>
                    <a:pt x="1196" y="4088"/>
                  </a:cubicBezTo>
                  <a:cubicBezTo>
                    <a:pt x="1194" y="4093"/>
                    <a:pt x="1193" y="4098"/>
                    <a:pt x="1193" y="4102"/>
                  </a:cubicBezTo>
                  <a:cubicBezTo>
                    <a:pt x="1193" y="4106"/>
                    <a:pt x="1192" y="4111"/>
                    <a:pt x="1190" y="4116"/>
                  </a:cubicBezTo>
                  <a:cubicBezTo>
                    <a:pt x="1190" y="4118"/>
                    <a:pt x="1189" y="4120"/>
                    <a:pt x="1187" y="4122"/>
                  </a:cubicBezTo>
                  <a:cubicBezTo>
                    <a:pt x="1186" y="4119"/>
                    <a:pt x="1185" y="4115"/>
                    <a:pt x="1184" y="4111"/>
                  </a:cubicBezTo>
                  <a:cubicBezTo>
                    <a:pt x="1183" y="4108"/>
                    <a:pt x="1183" y="4104"/>
                    <a:pt x="1183" y="4101"/>
                  </a:cubicBezTo>
                  <a:cubicBezTo>
                    <a:pt x="1183" y="4095"/>
                    <a:pt x="1185" y="4087"/>
                    <a:pt x="1187" y="4081"/>
                  </a:cubicBezTo>
                  <a:cubicBezTo>
                    <a:pt x="1188" y="4080"/>
                    <a:pt x="1189" y="4078"/>
                    <a:pt x="1190" y="4076"/>
                  </a:cubicBezTo>
                  <a:cubicBezTo>
                    <a:pt x="1191" y="4075"/>
                    <a:pt x="1192" y="4073"/>
                    <a:pt x="1193" y="4072"/>
                  </a:cubicBezTo>
                  <a:cubicBezTo>
                    <a:pt x="1194" y="4071"/>
                    <a:pt x="1195" y="4068"/>
                    <a:pt x="1196" y="4067"/>
                  </a:cubicBezTo>
                  <a:cubicBezTo>
                    <a:pt x="1197" y="4066"/>
                    <a:pt x="1198" y="4065"/>
                    <a:pt x="1200" y="4063"/>
                  </a:cubicBezTo>
                  <a:cubicBezTo>
                    <a:pt x="1201" y="4062"/>
                    <a:pt x="1202" y="4061"/>
                    <a:pt x="1203" y="4060"/>
                  </a:cubicBezTo>
                  <a:cubicBezTo>
                    <a:pt x="1204" y="4060"/>
                    <a:pt x="1204" y="4059"/>
                    <a:pt x="1205" y="4059"/>
                  </a:cubicBezTo>
                  <a:cubicBezTo>
                    <a:pt x="1484" y="3832"/>
                    <a:pt x="1484" y="3832"/>
                    <a:pt x="1484" y="3832"/>
                  </a:cubicBezTo>
                  <a:cubicBezTo>
                    <a:pt x="1485" y="3832"/>
                    <a:pt x="1485" y="3831"/>
                    <a:pt x="1486" y="3831"/>
                  </a:cubicBezTo>
                  <a:cubicBezTo>
                    <a:pt x="1487" y="3830"/>
                    <a:pt x="1488" y="3828"/>
                    <a:pt x="1490" y="3826"/>
                  </a:cubicBezTo>
                  <a:cubicBezTo>
                    <a:pt x="1491" y="3825"/>
                    <a:pt x="1492" y="3824"/>
                    <a:pt x="1493" y="3823"/>
                  </a:cubicBezTo>
                  <a:cubicBezTo>
                    <a:pt x="1493" y="3824"/>
                    <a:pt x="1493" y="3825"/>
                    <a:pt x="1493" y="3825"/>
                  </a:cubicBezTo>
                  <a:cubicBezTo>
                    <a:pt x="1493" y="3824"/>
                    <a:pt x="1493" y="3824"/>
                    <a:pt x="1493" y="3824"/>
                  </a:cubicBezTo>
                  <a:cubicBezTo>
                    <a:pt x="1494" y="3823"/>
                    <a:pt x="1495" y="3821"/>
                    <a:pt x="1496" y="3820"/>
                  </a:cubicBezTo>
                  <a:cubicBezTo>
                    <a:pt x="1497" y="3819"/>
                    <a:pt x="1498" y="3817"/>
                    <a:pt x="1499" y="3816"/>
                  </a:cubicBezTo>
                  <a:cubicBezTo>
                    <a:pt x="1500" y="3814"/>
                    <a:pt x="1501" y="3813"/>
                    <a:pt x="1502" y="3811"/>
                  </a:cubicBezTo>
                  <a:cubicBezTo>
                    <a:pt x="1506" y="3804"/>
                    <a:pt x="1508" y="3795"/>
                    <a:pt x="1508" y="3787"/>
                  </a:cubicBezTo>
                  <a:cubicBezTo>
                    <a:pt x="1508" y="3778"/>
                    <a:pt x="1506" y="3770"/>
                    <a:pt x="1502" y="3763"/>
                  </a:cubicBezTo>
                  <a:cubicBezTo>
                    <a:pt x="1501" y="3764"/>
                    <a:pt x="1500" y="3765"/>
                    <a:pt x="1500" y="3766"/>
                  </a:cubicBezTo>
                  <a:cubicBezTo>
                    <a:pt x="1497" y="3768"/>
                    <a:pt x="1496" y="3770"/>
                    <a:pt x="1496" y="3773"/>
                  </a:cubicBezTo>
                  <a:cubicBezTo>
                    <a:pt x="1495" y="3775"/>
                    <a:pt x="1494" y="3777"/>
                    <a:pt x="1494" y="3779"/>
                  </a:cubicBezTo>
                  <a:cubicBezTo>
                    <a:pt x="1494" y="3779"/>
                    <a:pt x="1494" y="3779"/>
                    <a:pt x="1494" y="3780"/>
                  </a:cubicBezTo>
                  <a:cubicBezTo>
                    <a:pt x="1493" y="3781"/>
                    <a:pt x="1493" y="3782"/>
                    <a:pt x="1493" y="3784"/>
                  </a:cubicBezTo>
                  <a:cubicBezTo>
                    <a:pt x="1493" y="3785"/>
                    <a:pt x="1493" y="3786"/>
                    <a:pt x="1493" y="3787"/>
                  </a:cubicBezTo>
                  <a:cubicBezTo>
                    <a:pt x="1493" y="3787"/>
                    <a:pt x="1493" y="3786"/>
                    <a:pt x="1493" y="3786"/>
                  </a:cubicBezTo>
                  <a:cubicBezTo>
                    <a:pt x="1493" y="3786"/>
                    <a:pt x="1493" y="3786"/>
                    <a:pt x="1493" y="3786"/>
                  </a:cubicBezTo>
                  <a:cubicBezTo>
                    <a:pt x="1493" y="3790"/>
                    <a:pt x="1492" y="3795"/>
                    <a:pt x="1490" y="3799"/>
                  </a:cubicBezTo>
                  <a:cubicBezTo>
                    <a:pt x="1490" y="3801"/>
                    <a:pt x="1489" y="3803"/>
                    <a:pt x="1487" y="3805"/>
                  </a:cubicBezTo>
                  <a:cubicBezTo>
                    <a:pt x="1487" y="3805"/>
                    <a:pt x="1487" y="3805"/>
                    <a:pt x="1487" y="3805"/>
                  </a:cubicBezTo>
                  <a:cubicBezTo>
                    <a:pt x="1487" y="3805"/>
                    <a:pt x="1487" y="3805"/>
                    <a:pt x="1487" y="3805"/>
                  </a:cubicBezTo>
                  <a:cubicBezTo>
                    <a:pt x="1485" y="3799"/>
                    <a:pt x="1483" y="3792"/>
                    <a:pt x="1483" y="3785"/>
                  </a:cubicBezTo>
                  <a:cubicBezTo>
                    <a:pt x="1483" y="3779"/>
                    <a:pt x="1485" y="3772"/>
                    <a:pt x="1487" y="3765"/>
                  </a:cubicBezTo>
                  <a:cubicBezTo>
                    <a:pt x="1488" y="3764"/>
                    <a:pt x="1489" y="3762"/>
                    <a:pt x="1490" y="3760"/>
                  </a:cubicBezTo>
                  <a:cubicBezTo>
                    <a:pt x="1491" y="3759"/>
                    <a:pt x="1492" y="3757"/>
                    <a:pt x="1493" y="3756"/>
                  </a:cubicBezTo>
                  <a:cubicBezTo>
                    <a:pt x="1493" y="3757"/>
                    <a:pt x="1493" y="3757"/>
                    <a:pt x="1493" y="3757"/>
                  </a:cubicBezTo>
                  <a:cubicBezTo>
                    <a:pt x="1494" y="3756"/>
                    <a:pt x="1495" y="3754"/>
                    <a:pt x="1496" y="3753"/>
                  </a:cubicBezTo>
                  <a:cubicBezTo>
                    <a:pt x="1497" y="3752"/>
                    <a:pt x="1498" y="3751"/>
                    <a:pt x="1500" y="3749"/>
                  </a:cubicBezTo>
                  <a:cubicBezTo>
                    <a:pt x="1501" y="3748"/>
                    <a:pt x="1502" y="3747"/>
                    <a:pt x="1503" y="3746"/>
                  </a:cubicBezTo>
                  <a:cubicBezTo>
                    <a:pt x="1504" y="3746"/>
                    <a:pt x="1504" y="3745"/>
                    <a:pt x="1505" y="3745"/>
                  </a:cubicBezTo>
                  <a:cubicBezTo>
                    <a:pt x="1505" y="3745"/>
                    <a:pt x="1505" y="3745"/>
                    <a:pt x="1784" y="3517"/>
                  </a:cubicBezTo>
                  <a:cubicBezTo>
                    <a:pt x="1785" y="3517"/>
                    <a:pt x="1785" y="3516"/>
                    <a:pt x="1786" y="3516"/>
                  </a:cubicBezTo>
                  <a:cubicBezTo>
                    <a:pt x="1787" y="3515"/>
                    <a:pt x="1788" y="3513"/>
                    <a:pt x="1790" y="3512"/>
                  </a:cubicBezTo>
                  <a:cubicBezTo>
                    <a:pt x="1791" y="3511"/>
                    <a:pt x="1792" y="3510"/>
                    <a:pt x="1793" y="3509"/>
                  </a:cubicBezTo>
                  <a:cubicBezTo>
                    <a:pt x="1794" y="3508"/>
                    <a:pt x="1795" y="3506"/>
                    <a:pt x="1796" y="3505"/>
                  </a:cubicBezTo>
                  <a:cubicBezTo>
                    <a:pt x="1797" y="3504"/>
                    <a:pt x="1798" y="3502"/>
                    <a:pt x="1799" y="3500"/>
                  </a:cubicBezTo>
                  <a:cubicBezTo>
                    <a:pt x="1800" y="3498"/>
                    <a:pt x="1801" y="3497"/>
                    <a:pt x="1802" y="3495"/>
                  </a:cubicBezTo>
                  <a:cubicBezTo>
                    <a:pt x="1806" y="3488"/>
                    <a:pt x="1808" y="3479"/>
                    <a:pt x="1808" y="3471"/>
                  </a:cubicBezTo>
                  <a:cubicBezTo>
                    <a:pt x="1808" y="3463"/>
                    <a:pt x="1806" y="3454"/>
                    <a:pt x="1802" y="3447"/>
                  </a:cubicBezTo>
                  <a:cubicBezTo>
                    <a:pt x="1801" y="3448"/>
                    <a:pt x="1800" y="3450"/>
                    <a:pt x="1800" y="3451"/>
                  </a:cubicBezTo>
                  <a:cubicBezTo>
                    <a:pt x="1798" y="3453"/>
                    <a:pt x="1797" y="3455"/>
                    <a:pt x="1797" y="3457"/>
                  </a:cubicBezTo>
                  <a:cubicBezTo>
                    <a:pt x="1795" y="3462"/>
                    <a:pt x="1794" y="3467"/>
                    <a:pt x="1794" y="3471"/>
                  </a:cubicBezTo>
                  <a:cubicBezTo>
                    <a:pt x="1794" y="3475"/>
                    <a:pt x="1793" y="3480"/>
                    <a:pt x="1791" y="3485"/>
                  </a:cubicBezTo>
                  <a:cubicBezTo>
                    <a:pt x="1791" y="3487"/>
                    <a:pt x="1790" y="3489"/>
                    <a:pt x="1788" y="3491"/>
                  </a:cubicBezTo>
                  <a:cubicBezTo>
                    <a:pt x="1788" y="3491"/>
                    <a:pt x="1788" y="3491"/>
                    <a:pt x="1788" y="3491"/>
                  </a:cubicBezTo>
                  <a:cubicBezTo>
                    <a:pt x="1787" y="3491"/>
                    <a:pt x="1787" y="3491"/>
                    <a:pt x="1787" y="3491"/>
                  </a:cubicBezTo>
                  <a:cubicBezTo>
                    <a:pt x="1785" y="3485"/>
                    <a:pt x="1783" y="3477"/>
                    <a:pt x="1783" y="3471"/>
                  </a:cubicBezTo>
                  <a:cubicBezTo>
                    <a:pt x="1783" y="3465"/>
                    <a:pt x="1785" y="3457"/>
                    <a:pt x="1787" y="3451"/>
                  </a:cubicBezTo>
                  <a:cubicBezTo>
                    <a:pt x="1788" y="3450"/>
                    <a:pt x="1789" y="3448"/>
                    <a:pt x="1790" y="3446"/>
                  </a:cubicBezTo>
                  <a:cubicBezTo>
                    <a:pt x="1791" y="3445"/>
                    <a:pt x="1792" y="3443"/>
                    <a:pt x="1793" y="3442"/>
                  </a:cubicBezTo>
                  <a:cubicBezTo>
                    <a:pt x="1794" y="3441"/>
                    <a:pt x="1795" y="3438"/>
                    <a:pt x="1796" y="3437"/>
                  </a:cubicBezTo>
                  <a:cubicBezTo>
                    <a:pt x="1797" y="3436"/>
                    <a:pt x="1798" y="3435"/>
                    <a:pt x="1800" y="3433"/>
                  </a:cubicBezTo>
                  <a:cubicBezTo>
                    <a:pt x="1801" y="3432"/>
                    <a:pt x="1802" y="3431"/>
                    <a:pt x="1803" y="3430"/>
                  </a:cubicBezTo>
                  <a:cubicBezTo>
                    <a:pt x="1804" y="3430"/>
                    <a:pt x="1804" y="3429"/>
                    <a:pt x="1805" y="3429"/>
                  </a:cubicBezTo>
                  <a:cubicBezTo>
                    <a:pt x="1805" y="3429"/>
                    <a:pt x="1805" y="3429"/>
                    <a:pt x="2085" y="3202"/>
                  </a:cubicBezTo>
                  <a:cubicBezTo>
                    <a:pt x="2086" y="3202"/>
                    <a:pt x="2086" y="3201"/>
                    <a:pt x="2087" y="3201"/>
                  </a:cubicBezTo>
                  <a:cubicBezTo>
                    <a:pt x="2088" y="3200"/>
                    <a:pt x="2089" y="3197"/>
                    <a:pt x="2091" y="3196"/>
                  </a:cubicBezTo>
                  <a:cubicBezTo>
                    <a:pt x="2092" y="3195"/>
                    <a:pt x="2093" y="3194"/>
                    <a:pt x="2094" y="3193"/>
                  </a:cubicBezTo>
                  <a:cubicBezTo>
                    <a:pt x="2095" y="3192"/>
                    <a:pt x="2096" y="3190"/>
                    <a:pt x="2097" y="3189"/>
                  </a:cubicBezTo>
                  <a:cubicBezTo>
                    <a:pt x="2098" y="3188"/>
                    <a:pt x="2099" y="3186"/>
                    <a:pt x="2100" y="3185"/>
                  </a:cubicBezTo>
                  <a:cubicBezTo>
                    <a:pt x="2101" y="3183"/>
                    <a:pt x="2102" y="3182"/>
                    <a:pt x="2103" y="3180"/>
                  </a:cubicBezTo>
                  <a:cubicBezTo>
                    <a:pt x="2107" y="3172"/>
                    <a:pt x="2109" y="3164"/>
                    <a:pt x="2109" y="3155"/>
                  </a:cubicBezTo>
                  <a:cubicBezTo>
                    <a:pt x="2109" y="3147"/>
                    <a:pt x="2107" y="3139"/>
                    <a:pt x="2103" y="3132"/>
                  </a:cubicBezTo>
                  <a:cubicBezTo>
                    <a:pt x="2102" y="3133"/>
                    <a:pt x="2101" y="3134"/>
                    <a:pt x="2101" y="3135"/>
                  </a:cubicBezTo>
                  <a:cubicBezTo>
                    <a:pt x="2099" y="3137"/>
                    <a:pt x="2098" y="3140"/>
                    <a:pt x="2098" y="3142"/>
                  </a:cubicBezTo>
                  <a:cubicBezTo>
                    <a:pt x="2096" y="3146"/>
                    <a:pt x="2095" y="3151"/>
                    <a:pt x="2095" y="3155"/>
                  </a:cubicBezTo>
                  <a:cubicBezTo>
                    <a:pt x="2095" y="3160"/>
                    <a:pt x="2094" y="3165"/>
                    <a:pt x="2092" y="3169"/>
                  </a:cubicBezTo>
                  <a:cubicBezTo>
                    <a:pt x="2092" y="3171"/>
                    <a:pt x="2091" y="3173"/>
                    <a:pt x="2089" y="3175"/>
                  </a:cubicBezTo>
                  <a:cubicBezTo>
                    <a:pt x="2089" y="3175"/>
                    <a:pt x="2088" y="3175"/>
                    <a:pt x="2088" y="3175"/>
                  </a:cubicBezTo>
                  <a:cubicBezTo>
                    <a:pt x="2088" y="3175"/>
                    <a:pt x="2088" y="3175"/>
                    <a:pt x="2088" y="3175"/>
                  </a:cubicBezTo>
                  <a:cubicBezTo>
                    <a:pt x="2086" y="3169"/>
                    <a:pt x="2084" y="3162"/>
                    <a:pt x="2084" y="3155"/>
                  </a:cubicBezTo>
                  <a:cubicBezTo>
                    <a:pt x="2084" y="3149"/>
                    <a:pt x="2086" y="3142"/>
                    <a:pt x="2088" y="3135"/>
                  </a:cubicBezTo>
                  <a:cubicBezTo>
                    <a:pt x="2089" y="3134"/>
                    <a:pt x="2090" y="3132"/>
                    <a:pt x="2091" y="3130"/>
                  </a:cubicBezTo>
                  <a:cubicBezTo>
                    <a:pt x="2092" y="3129"/>
                    <a:pt x="2093" y="3127"/>
                    <a:pt x="2094" y="3126"/>
                  </a:cubicBezTo>
                  <a:cubicBezTo>
                    <a:pt x="2095" y="3125"/>
                    <a:pt x="2096" y="3123"/>
                    <a:pt x="2097" y="3122"/>
                  </a:cubicBezTo>
                  <a:cubicBezTo>
                    <a:pt x="2098" y="3121"/>
                    <a:pt x="2099" y="3120"/>
                    <a:pt x="2101" y="3117"/>
                  </a:cubicBezTo>
                  <a:cubicBezTo>
                    <a:pt x="2102" y="3116"/>
                    <a:pt x="2103" y="3115"/>
                    <a:pt x="2104" y="3114"/>
                  </a:cubicBezTo>
                  <a:cubicBezTo>
                    <a:pt x="2105" y="3114"/>
                    <a:pt x="2105" y="3113"/>
                    <a:pt x="2106" y="3113"/>
                  </a:cubicBezTo>
                  <a:cubicBezTo>
                    <a:pt x="2106" y="3113"/>
                    <a:pt x="2106" y="3113"/>
                    <a:pt x="2385" y="2886"/>
                  </a:cubicBezTo>
                  <a:cubicBezTo>
                    <a:pt x="2386" y="2886"/>
                    <a:pt x="2386" y="2885"/>
                    <a:pt x="2387" y="2885"/>
                  </a:cubicBezTo>
                  <a:cubicBezTo>
                    <a:pt x="2388" y="2884"/>
                    <a:pt x="2389" y="2882"/>
                    <a:pt x="2391" y="2881"/>
                  </a:cubicBezTo>
                  <a:cubicBezTo>
                    <a:pt x="2392" y="2880"/>
                    <a:pt x="2393" y="2879"/>
                    <a:pt x="2394" y="2878"/>
                  </a:cubicBezTo>
                  <a:cubicBezTo>
                    <a:pt x="2395" y="2877"/>
                    <a:pt x="2396" y="2874"/>
                    <a:pt x="2397" y="2873"/>
                  </a:cubicBezTo>
                  <a:cubicBezTo>
                    <a:pt x="2398" y="2872"/>
                    <a:pt x="2399" y="2870"/>
                    <a:pt x="2400" y="2869"/>
                  </a:cubicBezTo>
                  <a:cubicBezTo>
                    <a:pt x="2401" y="2867"/>
                    <a:pt x="2402" y="2866"/>
                    <a:pt x="2403" y="2864"/>
                  </a:cubicBezTo>
                  <a:cubicBezTo>
                    <a:pt x="2408" y="2857"/>
                    <a:pt x="2409" y="2848"/>
                    <a:pt x="2409" y="2840"/>
                  </a:cubicBezTo>
                  <a:cubicBezTo>
                    <a:pt x="2409" y="2832"/>
                    <a:pt x="2408" y="2824"/>
                    <a:pt x="2404" y="2816"/>
                  </a:cubicBezTo>
                  <a:cubicBezTo>
                    <a:pt x="2403" y="2817"/>
                    <a:pt x="2402" y="2819"/>
                    <a:pt x="2402" y="2820"/>
                  </a:cubicBezTo>
                  <a:cubicBezTo>
                    <a:pt x="2400" y="2822"/>
                    <a:pt x="2399" y="2824"/>
                    <a:pt x="2399" y="2826"/>
                  </a:cubicBezTo>
                  <a:cubicBezTo>
                    <a:pt x="2397" y="2830"/>
                    <a:pt x="2396" y="2835"/>
                    <a:pt x="2396" y="2840"/>
                  </a:cubicBezTo>
                  <a:cubicBezTo>
                    <a:pt x="2396" y="2844"/>
                    <a:pt x="2395" y="2849"/>
                    <a:pt x="2393" y="2853"/>
                  </a:cubicBezTo>
                  <a:cubicBezTo>
                    <a:pt x="2393" y="2855"/>
                    <a:pt x="2392" y="2858"/>
                    <a:pt x="2390" y="2860"/>
                  </a:cubicBezTo>
                  <a:cubicBezTo>
                    <a:pt x="2389" y="2859"/>
                    <a:pt x="2389" y="2859"/>
                    <a:pt x="2389" y="2859"/>
                  </a:cubicBezTo>
                  <a:cubicBezTo>
                    <a:pt x="2389" y="2859"/>
                    <a:pt x="2389" y="2859"/>
                    <a:pt x="2388" y="2860"/>
                  </a:cubicBezTo>
                  <a:cubicBezTo>
                    <a:pt x="2386" y="2853"/>
                    <a:pt x="2384" y="2846"/>
                    <a:pt x="2384" y="2840"/>
                  </a:cubicBezTo>
                  <a:cubicBezTo>
                    <a:pt x="2384" y="2833"/>
                    <a:pt x="2386" y="2826"/>
                    <a:pt x="2388" y="2820"/>
                  </a:cubicBezTo>
                  <a:cubicBezTo>
                    <a:pt x="2389" y="2819"/>
                    <a:pt x="2390" y="2817"/>
                    <a:pt x="2391" y="2814"/>
                  </a:cubicBezTo>
                  <a:cubicBezTo>
                    <a:pt x="2392" y="2813"/>
                    <a:pt x="2393" y="2811"/>
                    <a:pt x="2394" y="2810"/>
                  </a:cubicBezTo>
                  <a:cubicBezTo>
                    <a:pt x="2395" y="2809"/>
                    <a:pt x="2396" y="2807"/>
                    <a:pt x="2397" y="2806"/>
                  </a:cubicBezTo>
                  <a:cubicBezTo>
                    <a:pt x="2398" y="2805"/>
                    <a:pt x="2399" y="2804"/>
                    <a:pt x="2401" y="2802"/>
                  </a:cubicBezTo>
                  <a:cubicBezTo>
                    <a:pt x="2402" y="2801"/>
                    <a:pt x="2403" y="2800"/>
                    <a:pt x="2404" y="2799"/>
                  </a:cubicBezTo>
                  <a:cubicBezTo>
                    <a:pt x="2405" y="2799"/>
                    <a:pt x="2405" y="2798"/>
                    <a:pt x="2406" y="2798"/>
                  </a:cubicBezTo>
                  <a:cubicBezTo>
                    <a:pt x="2406" y="2798"/>
                    <a:pt x="2406" y="2798"/>
                    <a:pt x="2686" y="2570"/>
                  </a:cubicBezTo>
                  <a:cubicBezTo>
                    <a:pt x="2687" y="2570"/>
                    <a:pt x="2687" y="2569"/>
                    <a:pt x="2688" y="2569"/>
                  </a:cubicBezTo>
                  <a:cubicBezTo>
                    <a:pt x="2689" y="2568"/>
                    <a:pt x="2690" y="2566"/>
                    <a:pt x="2692" y="2565"/>
                  </a:cubicBezTo>
                  <a:cubicBezTo>
                    <a:pt x="2693" y="2564"/>
                    <a:pt x="2694" y="2563"/>
                    <a:pt x="2695" y="2562"/>
                  </a:cubicBezTo>
                  <a:cubicBezTo>
                    <a:pt x="2696" y="2561"/>
                    <a:pt x="2697" y="2559"/>
                    <a:pt x="2698" y="2558"/>
                  </a:cubicBezTo>
                  <a:cubicBezTo>
                    <a:pt x="2699" y="2557"/>
                    <a:pt x="2700" y="2555"/>
                    <a:pt x="2701" y="2553"/>
                  </a:cubicBezTo>
                  <a:cubicBezTo>
                    <a:pt x="2702" y="2551"/>
                    <a:pt x="2703" y="2550"/>
                    <a:pt x="2704" y="2548"/>
                  </a:cubicBezTo>
                  <a:cubicBezTo>
                    <a:pt x="2708" y="2541"/>
                    <a:pt x="2710" y="2532"/>
                    <a:pt x="2710" y="2524"/>
                  </a:cubicBezTo>
                  <a:cubicBezTo>
                    <a:pt x="2709" y="2524"/>
                    <a:pt x="2708" y="2524"/>
                    <a:pt x="2707" y="2524"/>
                  </a:cubicBezTo>
                  <a:cubicBezTo>
                    <a:pt x="2706" y="2524"/>
                    <a:pt x="2706" y="2524"/>
                    <a:pt x="2706" y="2524"/>
                  </a:cubicBezTo>
                  <a:cubicBezTo>
                    <a:pt x="2706" y="2524"/>
                    <a:pt x="2706" y="2524"/>
                    <a:pt x="2702" y="2524"/>
                  </a:cubicBezTo>
                  <a:cubicBezTo>
                    <a:pt x="2701" y="2524"/>
                    <a:pt x="2701" y="2524"/>
                    <a:pt x="2700" y="2524"/>
                  </a:cubicBezTo>
                  <a:cubicBezTo>
                    <a:pt x="2700" y="2524"/>
                    <a:pt x="2700" y="2524"/>
                    <a:pt x="2696" y="2524"/>
                  </a:cubicBezTo>
                  <a:cubicBezTo>
                    <a:pt x="2696" y="2528"/>
                    <a:pt x="2695" y="2533"/>
                    <a:pt x="2693" y="2538"/>
                  </a:cubicBezTo>
                  <a:cubicBezTo>
                    <a:pt x="2693" y="2540"/>
                    <a:pt x="2692" y="2542"/>
                    <a:pt x="2690" y="2544"/>
                  </a:cubicBezTo>
                  <a:cubicBezTo>
                    <a:pt x="2690" y="2543"/>
                    <a:pt x="2690" y="2543"/>
                    <a:pt x="2690" y="2542"/>
                  </a:cubicBezTo>
                  <a:cubicBezTo>
                    <a:pt x="2690" y="2542"/>
                    <a:pt x="2689" y="2543"/>
                    <a:pt x="2689" y="2543"/>
                  </a:cubicBezTo>
                  <a:cubicBezTo>
                    <a:pt x="2687" y="2537"/>
                    <a:pt x="2685" y="2530"/>
                    <a:pt x="2685" y="2524"/>
                  </a:cubicBezTo>
                  <a:cubicBezTo>
                    <a:pt x="2685" y="2524"/>
                    <a:pt x="2685" y="2524"/>
                    <a:pt x="2685" y="2524"/>
                  </a:cubicBezTo>
                  <a:cubicBezTo>
                    <a:pt x="2685" y="2518"/>
                    <a:pt x="2687" y="2510"/>
                    <a:pt x="2689" y="2504"/>
                  </a:cubicBezTo>
                  <a:cubicBezTo>
                    <a:pt x="2690" y="2503"/>
                    <a:pt x="2691" y="2501"/>
                    <a:pt x="2692" y="2499"/>
                  </a:cubicBezTo>
                  <a:cubicBezTo>
                    <a:pt x="2693" y="2498"/>
                    <a:pt x="2694" y="2496"/>
                    <a:pt x="2695" y="2495"/>
                  </a:cubicBezTo>
                  <a:cubicBezTo>
                    <a:pt x="2696" y="2494"/>
                    <a:pt x="2697" y="2491"/>
                    <a:pt x="2698" y="2490"/>
                  </a:cubicBezTo>
                  <a:cubicBezTo>
                    <a:pt x="2699" y="2489"/>
                    <a:pt x="2700" y="2488"/>
                    <a:pt x="2702" y="2486"/>
                  </a:cubicBezTo>
                  <a:cubicBezTo>
                    <a:pt x="2703" y="2485"/>
                    <a:pt x="2704" y="2484"/>
                    <a:pt x="2705" y="2483"/>
                  </a:cubicBezTo>
                  <a:cubicBezTo>
                    <a:pt x="2706" y="2483"/>
                    <a:pt x="2706" y="2482"/>
                    <a:pt x="2707" y="2482"/>
                  </a:cubicBezTo>
                  <a:cubicBezTo>
                    <a:pt x="2986" y="2255"/>
                    <a:pt x="2986" y="2255"/>
                    <a:pt x="2986" y="2255"/>
                  </a:cubicBezTo>
                  <a:cubicBezTo>
                    <a:pt x="2987" y="2255"/>
                    <a:pt x="2987" y="2254"/>
                    <a:pt x="2988" y="2254"/>
                  </a:cubicBezTo>
                  <a:cubicBezTo>
                    <a:pt x="2989" y="2253"/>
                    <a:pt x="2990" y="2250"/>
                    <a:pt x="2992" y="2249"/>
                  </a:cubicBezTo>
                  <a:cubicBezTo>
                    <a:pt x="2993" y="2248"/>
                    <a:pt x="2994" y="2247"/>
                    <a:pt x="2995" y="2246"/>
                  </a:cubicBezTo>
                  <a:cubicBezTo>
                    <a:pt x="2996" y="2245"/>
                    <a:pt x="2997" y="2243"/>
                    <a:pt x="2998" y="2242"/>
                  </a:cubicBezTo>
                  <a:cubicBezTo>
                    <a:pt x="2999" y="2241"/>
                    <a:pt x="3000" y="2239"/>
                    <a:pt x="3001" y="2238"/>
                  </a:cubicBezTo>
                  <a:cubicBezTo>
                    <a:pt x="3002" y="2236"/>
                    <a:pt x="3003" y="2235"/>
                    <a:pt x="3004" y="2233"/>
                  </a:cubicBezTo>
                  <a:cubicBezTo>
                    <a:pt x="3008" y="2225"/>
                    <a:pt x="3010" y="2217"/>
                    <a:pt x="3010" y="2208"/>
                  </a:cubicBezTo>
                  <a:cubicBezTo>
                    <a:pt x="3010" y="2200"/>
                    <a:pt x="3008" y="2192"/>
                    <a:pt x="3004" y="2185"/>
                  </a:cubicBezTo>
                  <a:cubicBezTo>
                    <a:pt x="3003" y="2186"/>
                    <a:pt x="3002" y="2188"/>
                    <a:pt x="3002" y="2189"/>
                  </a:cubicBezTo>
                  <a:cubicBezTo>
                    <a:pt x="2999" y="2191"/>
                    <a:pt x="2998" y="2193"/>
                    <a:pt x="2998" y="2195"/>
                  </a:cubicBezTo>
                  <a:cubicBezTo>
                    <a:pt x="2996" y="2199"/>
                    <a:pt x="2996" y="2204"/>
                    <a:pt x="2996" y="2209"/>
                  </a:cubicBezTo>
                  <a:cubicBezTo>
                    <a:pt x="2996" y="2213"/>
                    <a:pt x="2995" y="2218"/>
                    <a:pt x="2992" y="2222"/>
                  </a:cubicBezTo>
                  <a:cubicBezTo>
                    <a:pt x="2992" y="2224"/>
                    <a:pt x="2991" y="2227"/>
                    <a:pt x="2989" y="2229"/>
                  </a:cubicBezTo>
                  <a:cubicBezTo>
                    <a:pt x="2989" y="2229"/>
                    <a:pt x="2989" y="2228"/>
                    <a:pt x="2989" y="2228"/>
                  </a:cubicBezTo>
                  <a:cubicBezTo>
                    <a:pt x="2989" y="2228"/>
                    <a:pt x="2989" y="2228"/>
                    <a:pt x="2989" y="2228"/>
                  </a:cubicBezTo>
                  <a:cubicBezTo>
                    <a:pt x="2987" y="2222"/>
                    <a:pt x="2985" y="2215"/>
                    <a:pt x="2985" y="2208"/>
                  </a:cubicBezTo>
                  <a:cubicBezTo>
                    <a:pt x="2985" y="2202"/>
                    <a:pt x="2987" y="2195"/>
                    <a:pt x="2989" y="2188"/>
                  </a:cubicBezTo>
                  <a:cubicBezTo>
                    <a:pt x="2990" y="2187"/>
                    <a:pt x="2991" y="2185"/>
                    <a:pt x="2992" y="2183"/>
                  </a:cubicBezTo>
                  <a:cubicBezTo>
                    <a:pt x="2993" y="2182"/>
                    <a:pt x="2994" y="2180"/>
                    <a:pt x="2995" y="2179"/>
                  </a:cubicBezTo>
                  <a:cubicBezTo>
                    <a:pt x="2996" y="2178"/>
                    <a:pt x="2997" y="2176"/>
                    <a:pt x="2998" y="2175"/>
                  </a:cubicBezTo>
                  <a:cubicBezTo>
                    <a:pt x="2999" y="2174"/>
                    <a:pt x="3000" y="2173"/>
                    <a:pt x="3002" y="2170"/>
                  </a:cubicBezTo>
                  <a:cubicBezTo>
                    <a:pt x="3003" y="2169"/>
                    <a:pt x="3004" y="2168"/>
                    <a:pt x="3005" y="2167"/>
                  </a:cubicBezTo>
                  <a:cubicBezTo>
                    <a:pt x="3006" y="2167"/>
                    <a:pt x="3006" y="2166"/>
                    <a:pt x="3007" y="2166"/>
                  </a:cubicBezTo>
                  <a:cubicBezTo>
                    <a:pt x="3287" y="1939"/>
                    <a:pt x="3287" y="1939"/>
                    <a:pt x="3287" y="1939"/>
                  </a:cubicBezTo>
                  <a:cubicBezTo>
                    <a:pt x="3288" y="1939"/>
                    <a:pt x="3288" y="1938"/>
                    <a:pt x="3289" y="1938"/>
                  </a:cubicBezTo>
                  <a:cubicBezTo>
                    <a:pt x="3290" y="1937"/>
                    <a:pt x="3291" y="1935"/>
                    <a:pt x="3293" y="1934"/>
                  </a:cubicBezTo>
                  <a:cubicBezTo>
                    <a:pt x="3294" y="1933"/>
                    <a:pt x="3295" y="1932"/>
                    <a:pt x="3296" y="1931"/>
                  </a:cubicBezTo>
                  <a:cubicBezTo>
                    <a:pt x="3297" y="1930"/>
                    <a:pt x="3298" y="1927"/>
                    <a:pt x="3299" y="1926"/>
                  </a:cubicBezTo>
                  <a:cubicBezTo>
                    <a:pt x="3300" y="1925"/>
                    <a:pt x="3301" y="1923"/>
                    <a:pt x="3302" y="1922"/>
                  </a:cubicBezTo>
                  <a:cubicBezTo>
                    <a:pt x="3303" y="1920"/>
                    <a:pt x="3304" y="1919"/>
                    <a:pt x="3305" y="1917"/>
                  </a:cubicBezTo>
                  <a:cubicBezTo>
                    <a:pt x="3309" y="1910"/>
                    <a:pt x="3311" y="1901"/>
                    <a:pt x="3311" y="1893"/>
                  </a:cubicBezTo>
                  <a:cubicBezTo>
                    <a:pt x="3311" y="1889"/>
                    <a:pt x="3310" y="1885"/>
                    <a:pt x="3309" y="1881"/>
                  </a:cubicBezTo>
                  <a:cubicBezTo>
                    <a:pt x="3308" y="1877"/>
                    <a:pt x="3307" y="1873"/>
                    <a:pt x="3305" y="1869"/>
                  </a:cubicBezTo>
                  <a:cubicBezTo>
                    <a:pt x="3304" y="1870"/>
                    <a:pt x="3302" y="1872"/>
                    <a:pt x="3302" y="1873"/>
                  </a:cubicBezTo>
                  <a:cubicBezTo>
                    <a:pt x="3300" y="1875"/>
                    <a:pt x="3299" y="1878"/>
                    <a:pt x="3299" y="1880"/>
                  </a:cubicBezTo>
                  <a:cubicBezTo>
                    <a:pt x="3297" y="1884"/>
                    <a:pt x="3296" y="1889"/>
                    <a:pt x="3296" y="1893"/>
                  </a:cubicBezTo>
                  <a:cubicBezTo>
                    <a:pt x="3296" y="1898"/>
                    <a:pt x="3295" y="1903"/>
                    <a:pt x="3293" y="1907"/>
                  </a:cubicBezTo>
                  <a:cubicBezTo>
                    <a:pt x="3293" y="1909"/>
                    <a:pt x="3292" y="1911"/>
                    <a:pt x="3290" y="1913"/>
                  </a:cubicBezTo>
                  <a:cubicBezTo>
                    <a:pt x="3289" y="1910"/>
                    <a:pt x="3288" y="1907"/>
                    <a:pt x="3287" y="1903"/>
                  </a:cubicBezTo>
                  <a:cubicBezTo>
                    <a:pt x="3286" y="1899"/>
                    <a:pt x="3286" y="1896"/>
                    <a:pt x="3286" y="1893"/>
                  </a:cubicBezTo>
                  <a:cubicBezTo>
                    <a:pt x="3286" y="1886"/>
                    <a:pt x="3288" y="1879"/>
                    <a:pt x="3290" y="1873"/>
                  </a:cubicBezTo>
                  <a:cubicBezTo>
                    <a:pt x="3291" y="1872"/>
                    <a:pt x="3292" y="1870"/>
                    <a:pt x="3293" y="1867"/>
                  </a:cubicBezTo>
                  <a:cubicBezTo>
                    <a:pt x="3294" y="1866"/>
                    <a:pt x="3295" y="1864"/>
                    <a:pt x="3296" y="1863"/>
                  </a:cubicBezTo>
                  <a:cubicBezTo>
                    <a:pt x="3297" y="1862"/>
                    <a:pt x="3298" y="1860"/>
                    <a:pt x="3299" y="1859"/>
                  </a:cubicBezTo>
                  <a:cubicBezTo>
                    <a:pt x="3300" y="1858"/>
                    <a:pt x="3301" y="1857"/>
                    <a:pt x="3303" y="1855"/>
                  </a:cubicBezTo>
                  <a:cubicBezTo>
                    <a:pt x="3304" y="1854"/>
                    <a:pt x="3305" y="1853"/>
                    <a:pt x="3306" y="1852"/>
                  </a:cubicBezTo>
                  <a:cubicBezTo>
                    <a:pt x="3307" y="1852"/>
                    <a:pt x="3307" y="1851"/>
                    <a:pt x="3308" y="1851"/>
                  </a:cubicBezTo>
                  <a:cubicBezTo>
                    <a:pt x="3587" y="1623"/>
                    <a:pt x="3587" y="1623"/>
                    <a:pt x="3587" y="1623"/>
                  </a:cubicBezTo>
                  <a:cubicBezTo>
                    <a:pt x="3588" y="1623"/>
                    <a:pt x="3588" y="1622"/>
                    <a:pt x="3589" y="1622"/>
                  </a:cubicBezTo>
                  <a:cubicBezTo>
                    <a:pt x="3590" y="1621"/>
                    <a:pt x="3591" y="1619"/>
                    <a:pt x="3593" y="1618"/>
                  </a:cubicBezTo>
                  <a:cubicBezTo>
                    <a:pt x="3594" y="1617"/>
                    <a:pt x="3595" y="1616"/>
                    <a:pt x="3596" y="1615"/>
                  </a:cubicBezTo>
                  <a:cubicBezTo>
                    <a:pt x="3597" y="1614"/>
                    <a:pt x="3598" y="1612"/>
                    <a:pt x="3599" y="1611"/>
                  </a:cubicBezTo>
                  <a:cubicBezTo>
                    <a:pt x="3600" y="1610"/>
                    <a:pt x="3601" y="1608"/>
                    <a:pt x="3602" y="1606"/>
                  </a:cubicBezTo>
                  <a:cubicBezTo>
                    <a:pt x="3603" y="1604"/>
                    <a:pt x="3604" y="1603"/>
                    <a:pt x="3605" y="1601"/>
                  </a:cubicBezTo>
                  <a:cubicBezTo>
                    <a:pt x="3609" y="1594"/>
                    <a:pt x="3611" y="1586"/>
                    <a:pt x="3611" y="1577"/>
                  </a:cubicBezTo>
                  <a:cubicBezTo>
                    <a:pt x="3611" y="1569"/>
                    <a:pt x="3609" y="1561"/>
                    <a:pt x="3605" y="1554"/>
                  </a:cubicBezTo>
                  <a:cubicBezTo>
                    <a:pt x="3604" y="1555"/>
                    <a:pt x="3602" y="1557"/>
                    <a:pt x="3602" y="1558"/>
                  </a:cubicBezTo>
                  <a:cubicBezTo>
                    <a:pt x="3600" y="1560"/>
                    <a:pt x="3599" y="1562"/>
                    <a:pt x="3599" y="1564"/>
                  </a:cubicBezTo>
                  <a:cubicBezTo>
                    <a:pt x="3597" y="1569"/>
                    <a:pt x="3596" y="1574"/>
                    <a:pt x="3596" y="1578"/>
                  </a:cubicBezTo>
                  <a:cubicBezTo>
                    <a:pt x="3596" y="1582"/>
                    <a:pt x="3595" y="1587"/>
                    <a:pt x="3593" y="1592"/>
                  </a:cubicBezTo>
                  <a:cubicBezTo>
                    <a:pt x="3593" y="1594"/>
                    <a:pt x="3592" y="1596"/>
                    <a:pt x="3590" y="1598"/>
                  </a:cubicBezTo>
                  <a:cubicBezTo>
                    <a:pt x="3588" y="1592"/>
                    <a:pt x="3586" y="1584"/>
                    <a:pt x="3586" y="1578"/>
                  </a:cubicBezTo>
                  <a:cubicBezTo>
                    <a:pt x="3586" y="1578"/>
                    <a:pt x="3586" y="1578"/>
                    <a:pt x="3586" y="1578"/>
                  </a:cubicBezTo>
                  <a:cubicBezTo>
                    <a:pt x="3586" y="1577"/>
                    <a:pt x="3586" y="1577"/>
                    <a:pt x="3586" y="1577"/>
                  </a:cubicBezTo>
                  <a:cubicBezTo>
                    <a:pt x="3586" y="1571"/>
                    <a:pt x="3588" y="1563"/>
                    <a:pt x="3590" y="1557"/>
                  </a:cubicBezTo>
                  <a:cubicBezTo>
                    <a:pt x="3591" y="1556"/>
                    <a:pt x="3592" y="1554"/>
                    <a:pt x="3593" y="1552"/>
                  </a:cubicBezTo>
                  <a:cubicBezTo>
                    <a:pt x="3594" y="1551"/>
                    <a:pt x="3595" y="1549"/>
                    <a:pt x="3596" y="1548"/>
                  </a:cubicBezTo>
                  <a:cubicBezTo>
                    <a:pt x="3597" y="1547"/>
                    <a:pt x="3598" y="1544"/>
                    <a:pt x="3599" y="1543"/>
                  </a:cubicBezTo>
                  <a:cubicBezTo>
                    <a:pt x="3600" y="1542"/>
                    <a:pt x="3601" y="1541"/>
                    <a:pt x="3603" y="1539"/>
                  </a:cubicBezTo>
                  <a:cubicBezTo>
                    <a:pt x="3604" y="1538"/>
                    <a:pt x="3605" y="1537"/>
                    <a:pt x="3606" y="1536"/>
                  </a:cubicBezTo>
                  <a:cubicBezTo>
                    <a:pt x="3607" y="1536"/>
                    <a:pt x="3607" y="1535"/>
                    <a:pt x="3608" y="1535"/>
                  </a:cubicBezTo>
                  <a:cubicBezTo>
                    <a:pt x="3888" y="1308"/>
                    <a:pt x="3888" y="1308"/>
                    <a:pt x="3888" y="1308"/>
                  </a:cubicBezTo>
                  <a:cubicBezTo>
                    <a:pt x="3889" y="1308"/>
                    <a:pt x="3889" y="1307"/>
                    <a:pt x="3890" y="1307"/>
                  </a:cubicBezTo>
                  <a:cubicBezTo>
                    <a:pt x="3891" y="1306"/>
                    <a:pt x="3892" y="1303"/>
                    <a:pt x="3894" y="1302"/>
                  </a:cubicBezTo>
                  <a:cubicBezTo>
                    <a:pt x="3895" y="1301"/>
                    <a:pt x="3896" y="1300"/>
                    <a:pt x="3897" y="1299"/>
                  </a:cubicBezTo>
                  <a:cubicBezTo>
                    <a:pt x="3897" y="1300"/>
                    <a:pt x="3897" y="1300"/>
                    <a:pt x="3897" y="1300"/>
                  </a:cubicBezTo>
                  <a:cubicBezTo>
                    <a:pt x="3897" y="1300"/>
                    <a:pt x="3897" y="1300"/>
                    <a:pt x="3897" y="1300"/>
                  </a:cubicBezTo>
                  <a:cubicBezTo>
                    <a:pt x="3898" y="1299"/>
                    <a:pt x="3899" y="1297"/>
                    <a:pt x="3900" y="1296"/>
                  </a:cubicBezTo>
                  <a:cubicBezTo>
                    <a:pt x="3901" y="1295"/>
                    <a:pt x="3902" y="1293"/>
                    <a:pt x="3903" y="1292"/>
                  </a:cubicBezTo>
                  <a:cubicBezTo>
                    <a:pt x="3904" y="1290"/>
                    <a:pt x="3905" y="1289"/>
                    <a:pt x="3906" y="1287"/>
                  </a:cubicBezTo>
                  <a:cubicBezTo>
                    <a:pt x="3910" y="1279"/>
                    <a:pt x="3912" y="1271"/>
                    <a:pt x="3912" y="1263"/>
                  </a:cubicBezTo>
                  <a:cubicBezTo>
                    <a:pt x="3912" y="1254"/>
                    <a:pt x="3910" y="1246"/>
                    <a:pt x="3906" y="1239"/>
                  </a:cubicBezTo>
                  <a:cubicBezTo>
                    <a:pt x="3905" y="1240"/>
                    <a:pt x="3903" y="1241"/>
                    <a:pt x="3903" y="1242"/>
                  </a:cubicBezTo>
                  <a:cubicBezTo>
                    <a:pt x="3901" y="1244"/>
                    <a:pt x="3900" y="1246"/>
                    <a:pt x="3900" y="1249"/>
                  </a:cubicBezTo>
                  <a:cubicBezTo>
                    <a:pt x="3899" y="1251"/>
                    <a:pt x="3898" y="1253"/>
                    <a:pt x="3898" y="1255"/>
                  </a:cubicBezTo>
                  <a:cubicBezTo>
                    <a:pt x="3898" y="1255"/>
                    <a:pt x="3898" y="1255"/>
                    <a:pt x="3897" y="1256"/>
                  </a:cubicBezTo>
                  <a:cubicBezTo>
                    <a:pt x="3897" y="1257"/>
                    <a:pt x="3897" y="1258"/>
                    <a:pt x="3897" y="1260"/>
                  </a:cubicBezTo>
                  <a:cubicBezTo>
                    <a:pt x="3897" y="1261"/>
                    <a:pt x="3897" y="1262"/>
                    <a:pt x="3897" y="1263"/>
                  </a:cubicBezTo>
                  <a:cubicBezTo>
                    <a:pt x="3897" y="1263"/>
                    <a:pt x="3897" y="1262"/>
                    <a:pt x="3897" y="1262"/>
                  </a:cubicBezTo>
                  <a:cubicBezTo>
                    <a:pt x="3897" y="1262"/>
                    <a:pt x="3897" y="1262"/>
                    <a:pt x="3897" y="1262"/>
                  </a:cubicBezTo>
                  <a:cubicBezTo>
                    <a:pt x="3897" y="1266"/>
                    <a:pt x="3896" y="1271"/>
                    <a:pt x="3894" y="1275"/>
                  </a:cubicBezTo>
                  <a:cubicBezTo>
                    <a:pt x="3894" y="1277"/>
                    <a:pt x="3893" y="1279"/>
                    <a:pt x="3891" y="1281"/>
                  </a:cubicBezTo>
                  <a:cubicBezTo>
                    <a:pt x="3891" y="1281"/>
                    <a:pt x="3891" y="1281"/>
                    <a:pt x="3891" y="1281"/>
                  </a:cubicBezTo>
                  <a:cubicBezTo>
                    <a:pt x="3891" y="1281"/>
                    <a:pt x="3891" y="1281"/>
                    <a:pt x="3891" y="1281"/>
                  </a:cubicBezTo>
                  <a:cubicBezTo>
                    <a:pt x="3889" y="1275"/>
                    <a:pt x="3887" y="1268"/>
                    <a:pt x="3887" y="1261"/>
                  </a:cubicBezTo>
                  <a:cubicBezTo>
                    <a:pt x="3887" y="1255"/>
                    <a:pt x="3889" y="1248"/>
                    <a:pt x="3891" y="1241"/>
                  </a:cubicBezTo>
                  <a:cubicBezTo>
                    <a:pt x="3892" y="1240"/>
                    <a:pt x="3893" y="1238"/>
                    <a:pt x="3894" y="1236"/>
                  </a:cubicBezTo>
                  <a:cubicBezTo>
                    <a:pt x="3895" y="1235"/>
                    <a:pt x="3896" y="1233"/>
                    <a:pt x="3897" y="1232"/>
                  </a:cubicBezTo>
                  <a:cubicBezTo>
                    <a:pt x="3897" y="1233"/>
                    <a:pt x="3897" y="1233"/>
                    <a:pt x="3897" y="1233"/>
                  </a:cubicBezTo>
                  <a:cubicBezTo>
                    <a:pt x="3898" y="1232"/>
                    <a:pt x="3899" y="1230"/>
                    <a:pt x="3900" y="1229"/>
                  </a:cubicBezTo>
                  <a:cubicBezTo>
                    <a:pt x="3901" y="1228"/>
                    <a:pt x="3902" y="1227"/>
                    <a:pt x="3904" y="1225"/>
                  </a:cubicBezTo>
                  <a:cubicBezTo>
                    <a:pt x="3905" y="1224"/>
                    <a:pt x="3906" y="1223"/>
                    <a:pt x="3907" y="1222"/>
                  </a:cubicBezTo>
                  <a:cubicBezTo>
                    <a:pt x="3908" y="1222"/>
                    <a:pt x="3908" y="1221"/>
                    <a:pt x="3909" y="1221"/>
                  </a:cubicBezTo>
                  <a:cubicBezTo>
                    <a:pt x="3909" y="1221"/>
                    <a:pt x="3909" y="1220"/>
                    <a:pt x="3909" y="1220"/>
                  </a:cubicBezTo>
                  <a:cubicBezTo>
                    <a:pt x="3909" y="1220"/>
                    <a:pt x="3909" y="1220"/>
                    <a:pt x="3909" y="1220"/>
                  </a:cubicBezTo>
                  <a:cubicBezTo>
                    <a:pt x="3909" y="1220"/>
                    <a:pt x="3909" y="1220"/>
                    <a:pt x="3909" y="1220"/>
                  </a:cubicBezTo>
                  <a:cubicBezTo>
                    <a:pt x="4188" y="993"/>
                    <a:pt x="4188" y="993"/>
                    <a:pt x="4188" y="993"/>
                  </a:cubicBezTo>
                  <a:cubicBezTo>
                    <a:pt x="4189" y="993"/>
                    <a:pt x="4189" y="992"/>
                    <a:pt x="4190" y="992"/>
                  </a:cubicBezTo>
                  <a:cubicBezTo>
                    <a:pt x="4191" y="991"/>
                    <a:pt x="4192" y="989"/>
                    <a:pt x="4194" y="988"/>
                  </a:cubicBezTo>
                  <a:cubicBezTo>
                    <a:pt x="4195" y="987"/>
                    <a:pt x="4196" y="986"/>
                    <a:pt x="4197" y="985"/>
                  </a:cubicBezTo>
                  <a:cubicBezTo>
                    <a:pt x="4198" y="984"/>
                    <a:pt x="4199" y="982"/>
                    <a:pt x="4200" y="981"/>
                  </a:cubicBezTo>
                  <a:cubicBezTo>
                    <a:pt x="4201" y="980"/>
                    <a:pt x="4202" y="977"/>
                    <a:pt x="4203" y="976"/>
                  </a:cubicBezTo>
                  <a:cubicBezTo>
                    <a:pt x="4204" y="974"/>
                    <a:pt x="4205" y="973"/>
                    <a:pt x="4206" y="971"/>
                  </a:cubicBezTo>
                  <a:cubicBezTo>
                    <a:pt x="4210" y="964"/>
                    <a:pt x="4212" y="955"/>
                    <a:pt x="4212" y="947"/>
                  </a:cubicBezTo>
                  <a:cubicBezTo>
                    <a:pt x="4212" y="939"/>
                    <a:pt x="4210" y="930"/>
                    <a:pt x="4206" y="923"/>
                  </a:cubicBezTo>
                  <a:cubicBezTo>
                    <a:pt x="4205" y="924"/>
                    <a:pt x="4203" y="926"/>
                    <a:pt x="4203" y="927"/>
                  </a:cubicBezTo>
                  <a:cubicBezTo>
                    <a:pt x="4201" y="929"/>
                    <a:pt x="4200" y="931"/>
                    <a:pt x="4200" y="933"/>
                  </a:cubicBezTo>
                  <a:cubicBezTo>
                    <a:pt x="4198" y="937"/>
                    <a:pt x="4197" y="943"/>
                    <a:pt x="4197" y="947"/>
                  </a:cubicBezTo>
                  <a:cubicBezTo>
                    <a:pt x="4197" y="951"/>
                    <a:pt x="4196" y="956"/>
                    <a:pt x="4194" y="961"/>
                  </a:cubicBezTo>
                  <a:cubicBezTo>
                    <a:pt x="4194" y="963"/>
                    <a:pt x="4193" y="965"/>
                    <a:pt x="4191" y="967"/>
                  </a:cubicBezTo>
                  <a:cubicBezTo>
                    <a:pt x="4191" y="967"/>
                    <a:pt x="4191" y="967"/>
                    <a:pt x="4191" y="967"/>
                  </a:cubicBezTo>
                  <a:cubicBezTo>
                    <a:pt x="4191" y="967"/>
                    <a:pt x="4191" y="967"/>
                    <a:pt x="4191" y="967"/>
                  </a:cubicBezTo>
                  <a:cubicBezTo>
                    <a:pt x="4189" y="961"/>
                    <a:pt x="4187" y="953"/>
                    <a:pt x="4187" y="947"/>
                  </a:cubicBezTo>
                  <a:cubicBezTo>
                    <a:pt x="4187" y="941"/>
                    <a:pt x="4189" y="933"/>
                    <a:pt x="4191" y="927"/>
                  </a:cubicBezTo>
                  <a:cubicBezTo>
                    <a:pt x="4192" y="926"/>
                    <a:pt x="4193" y="924"/>
                    <a:pt x="4194" y="922"/>
                  </a:cubicBezTo>
                  <a:cubicBezTo>
                    <a:pt x="4195" y="921"/>
                    <a:pt x="4196" y="919"/>
                    <a:pt x="4197" y="917"/>
                  </a:cubicBezTo>
                  <a:cubicBezTo>
                    <a:pt x="4198" y="916"/>
                    <a:pt x="4199" y="914"/>
                    <a:pt x="4200" y="913"/>
                  </a:cubicBezTo>
                  <a:cubicBezTo>
                    <a:pt x="4201" y="912"/>
                    <a:pt x="4202" y="911"/>
                    <a:pt x="4204" y="909"/>
                  </a:cubicBezTo>
                  <a:cubicBezTo>
                    <a:pt x="4205" y="908"/>
                    <a:pt x="4206" y="907"/>
                    <a:pt x="4207" y="906"/>
                  </a:cubicBezTo>
                  <a:cubicBezTo>
                    <a:pt x="4208" y="906"/>
                    <a:pt x="4208" y="905"/>
                    <a:pt x="4209" y="905"/>
                  </a:cubicBezTo>
                  <a:cubicBezTo>
                    <a:pt x="4488" y="678"/>
                    <a:pt x="4488" y="678"/>
                    <a:pt x="4488" y="678"/>
                  </a:cubicBezTo>
                  <a:cubicBezTo>
                    <a:pt x="4489" y="678"/>
                    <a:pt x="4489" y="677"/>
                    <a:pt x="4490" y="677"/>
                  </a:cubicBezTo>
                  <a:cubicBezTo>
                    <a:pt x="4491" y="675"/>
                    <a:pt x="4492" y="673"/>
                    <a:pt x="4494" y="672"/>
                  </a:cubicBezTo>
                  <a:cubicBezTo>
                    <a:pt x="4495" y="671"/>
                    <a:pt x="4496" y="670"/>
                    <a:pt x="4497" y="669"/>
                  </a:cubicBezTo>
                  <a:cubicBezTo>
                    <a:pt x="4498" y="668"/>
                    <a:pt x="4499" y="666"/>
                    <a:pt x="4500" y="665"/>
                  </a:cubicBezTo>
                  <a:cubicBezTo>
                    <a:pt x="4501" y="664"/>
                    <a:pt x="4502" y="662"/>
                    <a:pt x="4503" y="661"/>
                  </a:cubicBezTo>
                  <a:cubicBezTo>
                    <a:pt x="4504" y="659"/>
                    <a:pt x="4505" y="658"/>
                    <a:pt x="4506" y="655"/>
                  </a:cubicBezTo>
                  <a:cubicBezTo>
                    <a:pt x="4510" y="648"/>
                    <a:pt x="4512" y="640"/>
                    <a:pt x="4512" y="631"/>
                  </a:cubicBezTo>
                  <a:cubicBezTo>
                    <a:pt x="4512" y="623"/>
                    <a:pt x="4510" y="615"/>
                    <a:pt x="4506" y="607"/>
                  </a:cubicBezTo>
                  <a:cubicBezTo>
                    <a:pt x="4505" y="609"/>
                    <a:pt x="4504" y="610"/>
                    <a:pt x="4504" y="611"/>
                  </a:cubicBezTo>
                  <a:cubicBezTo>
                    <a:pt x="4502" y="613"/>
                    <a:pt x="4501" y="616"/>
                    <a:pt x="4501" y="618"/>
                  </a:cubicBezTo>
                  <a:cubicBezTo>
                    <a:pt x="4499" y="622"/>
                    <a:pt x="4498" y="627"/>
                    <a:pt x="4498" y="631"/>
                  </a:cubicBezTo>
                  <a:cubicBezTo>
                    <a:pt x="4498" y="635"/>
                    <a:pt x="4497" y="641"/>
                    <a:pt x="4495" y="645"/>
                  </a:cubicBezTo>
                  <a:cubicBezTo>
                    <a:pt x="4495" y="647"/>
                    <a:pt x="4494" y="649"/>
                    <a:pt x="4492" y="651"/>
                  </a:cubicBezTo>
                  <a:cubicBezTo>
                    <a:pt x="4492" y="651"/>
                    <a:pt x="4492" y="651"/>
                    <a:pt x="4492" y="651"/>
                  </a:cubicBezTo>
                  <a:cubicBezTo>
                    <a:pt x="4492" y="651"/>
                    <a:pt x="4491" y="651"/>
                    <a:pt x="4491" y="651"/>
                  </a:cubicBezTo>
                  <a:cubicBezTo>
                    <a:pt x="4489" y="645"/>
                    <a:pt x="4487" y="638"/>
                    <a:pt x="4487" y="631"/>
                  </a:cubicBezTo>
                  <a:cubicBezTo>
                    <a:pt x="4487" y="625"/>
                    <a:pt x="4489" y="618"/>
                    <a:pt x="4491" y="611"/>
                  </a:cubicBezTo>
                  <a:cubicBezTo>
                    <a:pt x="4492" y="610"/>
                    <a:pt x="4493" y="608"/>
                    <a:pt x="4494" y="606"/>
                  </a:cubicBezTo>
                  <a:cubicBezTo>
                    <a:pt x="4495" y="605"/>
                    <a:pt x="4496" y="603"/>
                    <a:pt x="4497" y="602"/>
                  </a:cubicBezTo>
                  <a:cubicBezTo>
                    <a:pt x="4498" y="601"/>
                    <a:pt x="4499" y="599"/>
                    <a:pt x="4500" y="598"/>
                  </a:cubicBezTo>
                  <a:cubicBezTo>
                    <a:pt x="4501" y="597"/>
                    <a:pt x="4502" y="596"/>
                    <a:pt x="4504" y="593"/>
                  </a:cubicBezTo>
                  <a:cubicBezTo>
                    <a:pt x="4505" y="592"/>
                    <a:pt x="4506" y="591"/>
                    <a:pt x="4507" y="590"/>
                  </a:cubicBezTo>
                  <a:cubicBezTo>
                    <a:pt x="4508" y="590"/>
                    <a:pt x="4508" y="589"/>
                    <a:pt x="4509" y="589"/>
                  </a:cubicBezTo>
                  <a:cubicBezTo>
                    <a:pt x="4789" y="362"/>
                    <a:pt x="4789" y="362"/>
                    <a:pt x="4789" y="362"/>
                  </a:cubicBezTo>
                  <a:cubicBezTo>
                    <a:pt x="4790" y="362"/>
                    <a:pt x="4790" y="361"/>
                    <a:pt x="4791" y="361"/>
                  </a:cubicBezTo>
                  <a:cubicBezTo>
                    <a:pt x="4792" y="360"/>
                    <a:pt x="4793" y="358"/>
                    <a:pt x="4795" y="357"/>
                  </a:cubicBezTo>
                  <a:cubicBezTo>
                    <a:pt x="4796" y="356"/>
                    <a:pt x="4797" y="355"/>
                    <a:pt x="4798" y="353"/>
                  </a:cubicBezTo>
                  <a:cubicBezTo>
                    <a:pt x="4799" y="352"/>
                    <a:pt x="4800" y="350"/>
                    <a:pt x="4801" y="349"/>
                  </a:cubicBezTo>
                  <a:cubicBezTo>
                    <a:pt x="4802" y="348"/>
                    <a:pt x="4803" y="346"/>
                    <a:pt x="4804" y="345"/>
                  </a:cubicBezTo>
                  <a:cubicBezTo>
                    <a:pt x="4805" y="343"/>
                    <a:pt x="4806" y="342"/>
                    <a:pt x="4807" y="340"/>
                  </a:cubicBezTo>
                  <a:cubicBezTo>
                    <a:pt x="4811" y="332"/>
                    <a:pt x="4813" y="324"/>
                    <a:pt x="4813" y="316"/>
                  </a:cubicBezTo>
                  <a:cubicBezTo>
                    <a:pt x="4813" y="307"/>
                    <a:pt x="4811" y="299"/>
                    <a:pt x="4807" y="292"/>
                  </a:cubicBezTo>
                  <a:cubicBezTo>
                    <a:pt x="4806" y="293"/>
                    <a:pt x="4804" y="295"/>
                    <a:pt x="4804" y="296"/>
                  </a:cubicBezTo>
                  <a:cubicBezTo>
                    <a:pt x="4802" y="298"/>
                    <a:pt x="4801" y="300"/>
                    <a:pt x="4801" y="302"/>
                  </a:cubicBezTo>
                  <a:cubicBezTo>
                    <a:pt x="4799" y="306"/>
                    <a:pt x="4798" y="311"/>
                    <a:pt x="4798" y="316"/>
                  </a:cubicBezTo>
                  <a:cubicBezTo>
                    <a:pt x="4798" y="320"/>
                    <a:pt x="4797" y="325"/>
                    <a:pt x="4795" y="329"/>
                  </a:cubicBezTo>
                  <a:cubicBezTo>
                    <a:pt x="4795" y="331"/>
                    <a:pt x="4794" y="334"/>
                    <a:pt x="4792" y="336"/>
                  </a:cubicBezTo>
                  <a:cubicBezTo>
                    <a:pt x="4792" y="335"/>
                    <a:pt x="4792" y="335"/>
                    <a:pt x="4792" y="335"/>
                  </a:cubicBezTo>
                  <a:cubicBezTo>
                    <a:pt x="4792" y="335"/>
                    <a:pt x="4792" y="335"/>
                    <a:pt x="4792" y="336"/>
                  </a:cubicBezTo>
                  <a:cubicBezTo>
                    <a:pt x="4790" y="329"/>
                    <a:pt x="4788" y="322"/>
                    <a:pt x="4788" y="316"/>
                  </a:cubicBezTo>
                  <a:cubicBezTo>
                    <a:pt x="4788" y="309"/>
                    <a:pt x="4790" y="302"/>
                    <a:pt x="4792" y="296"/>
                  </a:cubicBezTo>
                  <a:cubicBezTo>
                    <a:pt x="4793" y="295"/>
                    <a:pt x="4794" y="292"/>
                    <a:pt x="4795" y="290"/>
                  </a:cubicBezTo>
                  <a:cubicBezTo>
                    <a:pt x="4796" y="289"/>
                    <a:pt x="4797" y="287"/>
                    <a:pt x="4798" y="286"/>
                  </a:cubicBezTo>
                  <a:cubicBezTo>
                    <a:pt x="4799" y="285"/>
                    <a:pt x="4800" y="283"/>
                    <a:pt x="4801" y="282"/>
                  </a:cubicBezTo>
                  <a:cubicBezTo>
                    <a:pt x="4802" y="281"/>
                    <a:pt x="4803" y="280"/>
                    <a:pt x="4805" y="278"/>
                  </a:cubicBezTo>
                  <a:cubicBezTo>
                    <a:pt x="4806" y="277"/>
                    <a:pt x="4807" y="276"/>
                    <a:pt x="4808" y="275"/>
                  </a:cubicBezTo>
                  <a:cubicBezTo>
                    <a:pt x="4809" y="275"/>
                    <a:pt x="4809" y="274"/>
                    <a:pt x="4810" y="274"/>
                  </a:cubicBezTo>
                  <a:cubicBezTo>
                    <a:pt x="5089" y="46"/>
                    <a:pt x="5089" y="46"/>
                    <a:pt x="5089" y="46"/>
                  </a:cubicBezTo>
                  <a:cubicBezTo>
                    <a:pt x="5090" y="46"/>
                    <a:pt x="5090" y="45"/>
                    <a:pt x="5091" y="45"/>
                  </a:cubicBezTo>
                  <a:cubicBezTo>
                    <a:pt x="5092" y="44"/>
                    <a:pt x="5093" y="42"/>
                    <a:pt x="5095" y="41"/>
                  </a:cubicBezTo>
                  <a:cubicBezTo>
                    <a:pt x="5096" y="40"/>
                    <a:pt x="5097" y="39"/>
                    <a:pt x="5098" y="38"/>
                  </a:cubicBezTo>
                  <a:cubicBezTo>
                    <a:pt x="5099" y="37"/>
                    <a:pt x="5100" y="35"/>
                    <a:pt x="5101" y="34"/>
                  </a:cubicBezTo>
                  <a:cubicBezTo>
                    <a:pt x="5102" y="33"/>
                    <a:pt x="5103" y="30"/>
                    <a:pt x="5104" y="29"/>
                  </a:cubicBezTo>
                  <a:cubicBezTo>
                    <a:pt x="5105" y="27"/>
                    <a:pt x="5106" y="26"/>
                    <a:pt x="5107" y="24"/>
                  </a:cubicBezTo>
                  <a:cubicBezTo>
                    <a:pt x="5111" y="17"/>
                    <a:pt x="5113" y="8"/>
                    <a:pt x="5113" y="0"/>
                  </a:cubicBezTo>
                  <a:cubicBezTo>
                    <a:pt x="5108" y="0"/>
                    <a:pt x="5108" y="0"/>
                    <a:pt x="5108" y="0"/>
                  </a:cubicBezTo>
                  <a:cubicBezTo>
                    <a:pt x="5103" y="0"/>
                    <a:pt x="5103" y="0"/>
                    <a:pt x="5103" y="0"/>
                  </a:cubicBezTo>
                  <a:cubicBezTo>
                    <a:pt x="5100" y="0"/>
                    <a:pt x="5099" y="0"/>
                    <a:pt x="5099" y="0"/>
                  </a:cubicBezTo>
                  <a:cubicBezTo>
                    <a:pt x="5099" y="4"/>
                    <a:pt x="5098" y="9"/>
                    <a:pt x="5096" y="13"/>
                  </a:cubicBezTo>
                  <a:cubicBezTo>
                    <a:pt x="5096" y="15"/>
                    <a:pt x="5095" y="17"/>
                    <a:pt x="5093" y="19"/>
                  </a:cubicBezTo>
                  <a:cubicBezTo>
                    <a:pt x="5093" y="19"/>
                    <a:pt x="5093" y="19"/>
                    <a:pt x="5093" y="19"/>
                  </a:cubicBezTo>
                  <a:cubicBezTo>
                    <a:pt x="5092" y="19"/>
                    <a:pt x="5092" y="20"/>
                    <a:pt x="5092" y="20"/>
                  </a:cubicBezTo>
                  <a:cubicBezTo>
                    <a:pt x="5090" y="14"/>
                    <a:pt x="5088" y="6"/>
                    <a:pt x="5088" y="0"/>
                  </a:cubicBezTo>
                  <a:cubicBezTo>
                    <a:pt x="5083" y="0"/>
                    <a:pt x="5083" y="0"/>
                    <a:pt x="5083" y="0"/>
                  </a:cubicBezTo>
                  <a:cubicBezTo>
                    <a:pt x="5079" y="0"/>
                    <a:pt x="5079" y="0"/>
                    <a:pt x="5079" y="0"/>
                  </a:cubicBezTo>
                  <a:cubicBezTo>
                    <a:pt x="5074" y="0"/>
                    <a:pt x="5074" y="0"/>
                    <a:pt x="5074" y="0"/>
                  </a:cubicBezTo>
                  <a:cubicBezTo>
                    <a:pt x="5074" y="12"/>
                    <a:pt x="5077" y="22"/>
                    <a:pt x="5082" y="33"/>
                  </a:cubicBezTo>
                  <a:cubicBezTo>
                    <a:pt x="5082" y="33"/>
                    <a:pt x="5081" y="34"/>
                    <a:pt x="5080" y="34"/>
                  </a:cubicBezTo>
                  <a:cubicBezTo>
                    <a:pt x="4801" y="261"/>
                    <a:pt x="4801" y="261"/>
                    <a:pt x="4801" y="261"/>
                  </a:cubicBezTo>
                  <a:cubicBezTo>
                    <a:pt x="4800" y="262"/>
                    <a:pt x="4799" y="263"/>
                    <a:pt x="4798" y="264"/>
                  </a:cubicBezTo>
                  <a:cubicBezTo>
                    <a:pt x="4797" y="263"/>
                    <a:pt x="4796" y="262"/>
                    <a:pt x="4795" y="261"/>
                  </a:cubicBezTo>
                  <a:cubicBezTo>
                    <a:pt x="4515" y="34"/>
                    <a:pt x="4515" y="34"/>
                    <a:pt x="4515" y="34"/>
                  </a:cubicBezTo>
                  <a:cubicBezTo>
                    <a:pt x="4515" y="34"/>
                    <a:pt x="4514" y="33"/>
                    <a:pt x="4514" y="33"/>
                  </a:cubicBezTo>
                  <a:cubicBezTo>
                    <a:pt x="4513" y="34"/>
                    <a:pt x="4512" y="35"/>
                    <a:pt x="4511" y="37"/>
                  </a:cubicBezTo>
                  <a:cubicBezTo>
                    <a:pt x="4510" y="38"/>
                    <a:pt x="4509" y="39"/>
                    <a:pt x="4508" y="41"/>
                  </a:cubicBezTo>
                  <a:cubicBezTo>
                    <a:pt x="4507" y="42"/>
                    <a:pt x="4506" y="43"/>
                    <a:pt x="4505" y="45"/>
                  </a:cubicBezTo>
                  <a:cubicBezTo>
                    <a:pt x="4506" y="45"/>
                    <a:pt x="4506" y="46"/>
                    <a:pt x="4507" y="46"/>
                  </a:cubicBezTo>
                  <a:cubicBezTo>
                    <a:pt x="4507" y="46"/>
                    <a:pt x="4507" y="46"/>
                    <a:pt x="4786" y="273"/>
                  </a:cubicBezTo>
                  <a:cubicBezTo>
                    <a:pt x="4787" y="273"/>
                    <a:pt x="4787" y="274"/>
                    <a:pt x="4788" y="274"/>
                  </a:cubicBezTo>
                  <a:cubicBezTo>
                    <a:pt x="4787" y="276"/>
                    <a:pt x="4786" y="277"/>
                    <a:pt x="4785" y="279"/>
                  </a:cubicBezTo>
                  <a:cubicBezTo>
                    <a:pt x="4784" y="281"/>
                    <a:pt x="4783" y="282"/>
                    <a:pt x="4782" y="283"/>
                  </a:cubicBezTo>
                  <a:cubicBezTo>
                    <a:pt x="4782" y="283"/>
                    <a:pt x="4782" y="283"/>
                    <a:pt x="4782" y="282"/>
                  </a:cubicBezTo>
                  <a:cubicBezTo>
                    <a:pt x="4782" y="283"/>
                    <a:pt x="4782" y="283"/>
                    <a:pt x="4782" y="283"/>
                  </a:cubicBezTo>
                  <a:cubicBezTo>
                    <a:pt x="4777" y="294"/>
                    <a:pt x="4774" y="304"/>
                    <a:pt x="4774" y="316"/>
                  </a:cubicBezTo>
                  <a:cubicBezTo>
                    <a:pt x="4774" y="327"/>
                    <a:pt x="4777" y="338"/>
                    <a:pt x="4782" y="348"/>
                  </a:cubicBezTo>
                  <a:cubicBezTo>
                    <a:pt x="4782" y="348"/>
                    <a:pt x="4781" y="349"/>
                    <a:pt x="4780" y="349"/>
                  </a:cubicBezTo>
                  <a:cubicBezTo>
                    <a:pt x="4500" y="577"/>
                    <a:pt x="4500" y="577"/>
                    <a:pt x="4500" y="577"/>
                  </a:cubicBezTo>
                  <a:cubicBezTo>
                    <a:pt x="4499" y="578"/>
                    <a:pt x="4498" y="579"/>
                    <a:pt x="4497" y="580"/>
                  </a:cubicBezTo>
                  <a:cubicBezTo>
                    <a:pt x="4496" y="579"/>
                    <a:pt x="4495" y="578"/>
                    <a:pt x="4494" y="577"/>
                  </a:cubicBezTo>
                  <a:cubicBezTo>
                    <a:pt x="4215" y="349"/>
                    <a:pt x="4215" y="349"/>
                    <a:pt x="4215" y="349"/>
                  </a:cubicBezTo>
                  <a:cubicBezTo>
                    <a:pt x="4214" y="349"/>
                    <a:pt x="4213" y="348"/>
                    <a:pt x="4213" y="348"/>
                  </a:cubicBezTo>
                  <a:cubicBezTo>
                    <a:pt x="4213" y="349"/>
                    <a:pt x="4212" y="349"/>
                    <a:pt x="4212" y="350"/>
                  </a:cubicBezTo>
                  <a:cubicBezTo>
                    <a:pt x="4211" y="350"/>
                    <a:pt x="4211" y="351"/>
                    <a:pt x="4210" y="352"/>
                  </a:cubicBezTo>
                  <a:cubicBezTo>
                    <a:pt x="4210" y="352"/>
                    <a:pt x="4210" y="352"/>
                    <a:pt x="4210" y="352"/>
                  </a:cubicBezTo>
                  <a:cubicBezTo>
                    <a:pt x="4210" y="352"/>
                    <a:pt x="4210" y="352"/>
                    <a:pt x="4210" y="352"/>
                  </a:cubicBezTo>
                  <a:cubicBezTo>
                    <a:pt x="4210" y="353"/>
                    <a:pt x="4209" y="353"/>
                    <a:pt x="4209" y="354"/>
                  </a:cubicBezTo>
                  <a:cubicBezTo>
                    <a:pt x="4208" y="354"/>
                    <a:pt x="4208" y="355"/>
                    <a:pt x="4207" y="356"/>
                  </a:cubicBezTo>
                  <a:cubicBezTo>
                    <a:pt x="4207" y="356"/>
                    <a:pt x="4207" y="356"/>
                    <a:pt x="4207" y="357"/>
                  </a:cubicBezTo>
                  <a:cubicBezTo>
                    <a:pt x="4207" y="357"/>
                    <a:pt x="4207" y="357"/>
                    <a:pt x="4207" y="357"/>
                  </a:cubicBezTo>
                  <a:cubicBezTo>
                    <a:pt x="4207" y="357"/>
                    <a:pt x="4206" y="358"/>
                    <a:pt x="4206" y="358"/>
                  </a:cubicBezTo>
                  <a:cubicBezTo>
                    <a:pt x="4205" y="359"/>
                    <a:pt x="4205" y="360"/>
                    <a:pt x="4204" y="361"/>
                  </a:cubicBezTo>
                  <a:cubicBezTo>
                    <a:pt x="4205" y="361"/>
                    <a:pt x="4205" y="362"/>
                    <a:pt x="4206" y="362"/>
                  </a:cubicBezTo>
                  <a:cubicBezTo>
                    <a:pt x="4206" y="362"/>
                    <a:pt x="4206" y="362"/>
                    <a:pt x="4486" y="589"/>
                  </a:cubicBezTo>
                  <a:cubicBezTo>
                    <a:pt x="4487" y="589"/>
                    <a:pt x="4487" y="590"/>
                    <a:pt x="4488" y="590"/>
                  </a:cubicBezTo>
                  <a:cubicBezTo>
                    <a:pt x="4487" y="592"/>
                    <a:pt x="4486" y="593"/>
                    <a:pt x="4485" y="594"/>
                  </a:cubicBezTo>
                  <a:cubicBezTo>
                    <a:pt x="4484" y="596"/>
                    <a:pt x="4483" y="597"/>
                    <a:pt x="4482" y="598"/>
                  </a:cubicBezTo>
                  <a:cubicBezTo>
                    <a:pt x="4482" y="598"/>
                    <a:pt x="4482" y="598"/>
                    <a:pt x="4482" y="598"/>
                  </a:cubicBezTo>
                  <a:cubicBezTo>
                    <a:pt x="4482" y="598"/>
                    <a:pt x="4481" y="598"/>
                    <a:pt x="4481" y="599"/>
                  </a:cubicBezTo>
                  <a:cubicBezTo>
                    <a:pt x="4476" y="609"/>
                    <a:pt x="4473" y="620"/>
                    <a:pt x="4473" y="631"/>
                  </a:cubicBezTo>
                  <a:cubicBezTo>
                    <a:pt x="4473" y="643"/>
                    <a:pt x="4476" y="653"/>
                    <a:pt x="4481" y="664"/>
                  </a:cubicBezTo>
                  <a:cubicBezTo>
                    <a:pt x="4481" y="664"/>
                    <a:pt x="4480" y="665"/>
                    <a:pt x="4479" y="665"/>
                  </a:cubicBezTo>
                  <a:cubicBezTo>
                    <a:pt x="4200" y="892"/>
                    <a:pt x="4200" y="892"/>
                    <a:pt x="4200" y="892"/>
                  </a:cubicBezTo>
                  <a:cubicBezTo>
                    <a:pt x="4199" y="893"/>
                    <a:pt x="4198" y="894"/>
                    <a:pt x="4197" y="895"/>
                  </a:cubicBezTo>
                  <a:cubicBezTo>
                    <a:pt x="4196" y="894"/>
                    <a:pt x="4195" y="893"/>
                    <a:pt x="4194" y="892"/>
                  </a:cubicBezTo>
                  <a:cubicBezTo>
                    <a:pt x="3915" y="665"/>
                    <a:pt x="3915" y="665"/>
                    <a:pt x="3915" y="665"/>
                  </a:cubicBezTo>
                  <a:cubicBezTo>
                    <a:pt x="3914" y="665"/>
                    <a:pt x="3913" y="664"/>
                    <a:pt x="3913" y="664"/>
                  </a:cubicBezTo>
                  <a:cubicBezTo>
                    <a:pt x="3912" y="665"/>
                    <a:pt x="3911" y="666"/>
                    <a:pt x="3910" y="668"/>
                  </a:cubicBezTo>
                  <a:cubicBezTo>
                    <a:pt x="3909" y="669"/>
                    <a:pt x="3908" y="670"/>
                    <a:pt x="3907" y="672"/>
                  </a:cubicBezTo>
                  <a:cubicBezTo>
                    <a:pt x="3906" y="673"/>
                    <a:pt x="3905" y="674"/>
                    <a:pt x="3904" y="676"/>
                  </a:cubicBezTo>
                  <a:cubicBezTo>
                    <a:pt x="3905" y="676"/>
                    <a:pt x="3905" y="677"/>
                    <a:pt x="3906" y="677"/>
                  </a:cubicBezTo>
                  <a:cubicBezTo>
                    <a:pt x="3906" y="677"/>
                    <a:pt x="3906" y="677"/>
                    <a:pt x="4185" y="904"/>
                  </a:cubicBezTo>
                  <a:cubicBezTo>
                    <a:pt x="4186" y="904"/>
                    <a:pt x="4186" y="905"/>
                    <a:pt x="4187" y="905"/>
                  </a:cubicBezTo>
                  <a:cubicBezTo>
                    <a:pt x="4187" y="905"/>
                    <a:pt x="4187" y="906"/>
                    <a:pt x="4187" y="906"/>
                  </a:cubicBezTo>
                  <a:cubicBezTo>
                    <a:pt x="4187" y="906"/>
                    <a:pt x="4187" y="906"/>
                    <a:pt x="4187" y="906"/>
                  </a:cubicBezTo>
                  <a:cubicBezTo>
                    <a:pt x="4186" y="908"/>
                    <a:pt x="4185" y="909"/>
                    <a:pt x="4184" y="910"/>
                  </a:cubicBezTo>
                  <a:cubicBezTo>
                    <a:pt x="4183" y="912"/>
                    <a:pt x="4182" y="913"/>
                    <a:pt x="4181" y="914"/>
                  </a:cubicBezTo>
                  <a:cubicBezTo>
                    <a:pt x="4176" y="925"/>
                    <a:pt x="4173" y="935"/>
                    <a:pt x="4173" y="947"/>
                  </a:cubicBezTo>
                  <a:cubicBezTo>
                    <a:pt x="4173" y="959"/>
                    <a:pt x="4176" y="969"/>
                    <a:pt x="4181" y="980"/>
                  </a:cubicBezTo>
                  <a:cubicBezTo>
                    <a:pt x="4181" y="980"/>
                    <a:pt x="4180" y="981"/>
                    <a:pt x="4179" y="981"/>
                  </a:cubicBezTo>
                  <a:cubicBezTo>
                    <a:pt x="3900" y="1208"/>
                    <a:pt x="3900" y="1208"/>
                    <a:pt x="3900" y="1208"/>
                  </a:cubicBezTo>
                  <a:cubicBezTo>
                    <a:pt x="3899" y="1209"/>
                    <a:pt x="3898" y="1210"/>
                    <a:pt x="3897" y="1211"/>
                  </a:cubicBezTo>
                  <a:cubicBezTo>
                    <a:pt x="3897" y="1210"/>
                    <a:pt x="3897" y="1210"/>
                    <a:pt x="3897" y="1210"/>
                  </a:cubicBezTo>
                  <a:cubicBezTo>
                    <a:pt x="3896" y="1209"/>
                    <a:pt x="3895" y="1208"/>
                    <a:pt x="3894" y="1207"/>
                  </a:cubicBezTo>
                  <a:cubicBezTo>
                    <a:pt x="3614" y="979"/>
                    <a:pt x="3614" y="979"/>
                    <a:pt x="3614" y="979"/>
                  </a:cubicBezTo>
                  <a:cubicBezTo>
                    <a:pt x="3613" y="979"/>
                    <a:pt x="3612" y="979"/>
                    <a:pt x="3612" y="978"/>
                  </a:cubicBezTo>
                  <a:cubicBezTo>
                    <a:pt x="3612" y="978"/>
                    <a:pt x="3612" y="979"/>
                    <a:pt x="3612" y="979"/>
                  </a:cubicBezTo>
                  <a:cubicBezTo>
                    <a:pt x="3611" y="980"/>
                    <a:pt x="3610" y="981"/>
                    <a:pt x="3609" y="983"/>
                  </a:cubicBezTo>
                  <a:cubicBezTo>
                    <a:pt x="3608" y="984"/>
                    <a:pt x="3607" y="985"/>
                    <a:pt x="3606" y="987"/>
                  </a:cubicBezTo>
                  <a:cubicBezTo>
                    <a:pt x="3605" y="988"/>
                    <a:pt x="3604" y="989"/>
                    <a:pt x="3603" y="991"/>
                  </a:cubicBezTo>
                  <a:cubicBezTo>
                    <a:pt x="3604" y="991"/>
                    <a:pt x="3604" y="992"/>
                    <a:pt x="3605" y="992"/>
                  </a:cubicBezTo>
                  <a:cubicBezTo>
                    <a:pt x="3885" y="1219"/>
                    <a:pt x="3885" y="1219"/>
                    <a:pt x="3885" y="1219"/>
                  </a:cubicBezTo>
                  <a:cubicBezTo>
                    <a:pt x="3886" y="1219"/>
                    <a:pt x="3886" y="1220"/>
                    <a:pt x="3887" y="1220"/>
                  </a:cubicBezTo>
                  <a:cubicBezTo>
                    <a:pt x="3887" y="1220"/>
                    <a:pt x="3887" y="1220"/>
                    <a:pt x="3887" y="1220"/>
                  </a:cubicBezTo>
                  <a:cubicBezTo>
                    <a:pt x="3887" y="1220"/>
                    <a:pt x="3887" y="1221"/>
                    <a:pt x="3887" y="1221"/>
                  </a:cubicBezTo>
                  <a:cubicBezTo>
                    <a:pt x="3886" y="1223"/>
                    <a:pt x="3885" y="1224"/>
                    <a:pt x="3884" y="1225"/>
                  </a:cubicBezTo>
                  <a:cubicBezTo>
                    <a:pt x="3883" y="1227"/>
                    <a:pt x="3882" y="1228"/>
                    <a:pt x="3881" y="1229"/>
                  </a:cubicBezTo>
                  <a:cubicBezTo>
                    <a:pt x="3881" y="1229"/>
                    <a:pt x="3881" y="1229"/>
                    <a:pt x="3881" y="1229"/>
                  </a:cubicBezTo>
                  <a:cubicBezTo>
                    <a:pt x="3876" y="1239"/>
                    <a:pt x="3873" y="1250"/>
                    <a:pt x="3873" y="1261"/>
                  </a:cubicBezTo>
                  <a:cubicBezTo>
                    <a:pt x="3873" y="1273"/>
                    <a:pt x="3876" y="1283"/>
                    <a:pt x="3881" y="1294"/>
                  </a:cubicBezTo>
                  <a:cubicBezTo>
                    <a:pt x="3881" y="1294"/>
                    <a:pt x="3880" y="1295"/>
                    <a:pt x="3879" y="1295"/>
                  </a:cubicBezTo>
                  <a:cubicBezTo>
                    <a:pt x="3599" y="1522"/>
                    <a:pt x="3599" y="1522"/>
                    <a:pt x="3599" y="1522"/>
                  </a:cubicBezTo>
                  <a:cubicBezTo>
                    <a:pt x="3598" y="1523"/>
                    <a:pt x="3597" y="1524"/>
                    <a:pt x="3596" y="1525"/>
                  </a:cubicBezTo>
                  <a:cubicBezTo>
                    <a:pt x="3595" y="1524"/>
                    <a:pt x="3594" y="1523"/>
                    <a:pt x="3593" y="1522"/>
                  </a:cubicBezTo>
                  <a:cubicBezTo>
                    <a:pt x="3314" y="1295"/>
                    <a:pt x="3314" y="1295"/>
                    <a:pt x="3314" y="1295"/>
                  </a:cubicBezTo>
                  <a:cubicBezTo>
                    <a:pt x="3313" y="1295"/>
                    <a:pt x="3312" y="1294"/>
                    <a:pt x="3312" y="1294"/>
                  </a:cubicBezTo>
                  <a:cubicBezTo>
                    <a:pt x="3312" y="1294"/>
                    <a:pt x="3312" y="1294"/>
                    <a:pt x="3312" y="1294"/>
                  </a:cubicBezTo>
                  <a:cubicBezTo>
                    <a:pt x="3311" y="1295"/>
                    <a:pt x="3310" y="1296"/>
                    <a:pt x="3309" y="1298"/>
                  </a:cubicBezTo>
                  <a:cubicBezTo>
                    <a:pt x="3308" y="1299"/>
                    <a:pt x="3307" y="1301"/>
                    <a:pt x="3306" y="1303"/>
                  </a:cubicBezTo>
                  <a:cubicBezTo>
                    <a:pt x="3305" y="1304"/>
                    <a:pt x="3304" y="1305"/>
                    <a:pt x="3303" y="1307"/>
                  </a:cubicBezTo>
                  <a:cubicBezTo>
                    <a:pt x="3304" y="1307"/>
                    <a:pt x="3304" y="1308"/>
                    <a:pt x="3305" y="1308"/>
                  </a:cubicBezTo>
                  <a:cubicBezTo>
                    <a:pt x="3584" y="1535"/>
                    <a:pt x="3584" y="1535"/>
                    <a:pt x="3584" y="1535"/>
                  </a:cubicBezTo>
                  <a:cubicBezTo>
                    <a:pt x="3585" y="1535"/>
                    <a:pt x="3585" y="1536"/>
                    <a:pt x="3586" y="1536"/>
                  </a:cubicBezTo>
                  <a:cubicBezTo>
                    <a:pt x="3586" y="1536"/>
                    <a:pt x="3586" y="1536"/>
                    <a:pt x="3586" y="1536"/>
                  </a:cubicBezTo>
                  <a:cubicBezTo>
                    <a:pt x="3586" y="1536"/>
                    <a:pt x="3586" y="1536"/>
                    <a:pt x="3586" y="1536"/>
                  </a:cubicBezTo>
                  <a:cubicBezTo>
                    <a:pt x="3585" y="1538"/>
                    <a:pt x="3584" y="1539"/>
                    <a:pt x="3583" y="1540"/>
                  </a:cubicBezTo>
                  <a:cubicBezTo>
                    <a:pt x="3582" y="1542"/>
                    <a:pt x="3581" y="1544"/>
                    <a:pt x="3580" y="1545"/>
                  </a:cubicBezTo>
                  <a:cubicBezTo>
                    <a:pt x="3580" y="1545"/>
                    <a:pt x="3580" y="1545"/>
                    <a:pt x="3580" y="1545"/>
                  </a:cubicBezTo>
                  <a:cubicBezTo>
                    <a:pt x="3575" y="1555"/>
                    <a:pt x="3572" y="1566"/>
                    <a:pt x="3572" y="1577"/>
                  </a:cubicBezTo>
                  <a:cubicBezTo>
                    <a:pt x="3572" y="1589"/>
                    <a:pt x="3575" y="1599"/>
                    <a:pt x="3580" y="1610"/>
                  </a:cubicBezTo>
                  <a:cubicBezTo>
                    <a:pt x="3580" y="1610"/>
                    <a:pt x="3579" y="1611"/>
                    <a:pt x="3578" y="1611"/>
                  </a:cubicBezTo>
                  <a:cubicBezTo>
                    <a:pt x="3299" y="1838"/>
                    <a:pt x="3299" y="1838"/>
                    <a:pt x="3299" y="1838"/>
                  </a:cubicBezTo>
                  <a:cubicBezTo>
                    <a:pt x="3298" y="1839"/>
                    <a:pt x="3297" y="1840"/>
                    <a:pt x="3296" y="1841"/>
                  </a:cubicBezTo>
                  <a:cubicBezTo>
                    <a:pt x="3295" y="1840"/>
                    <a:pt x="3294" y="1839"/>
                    <a:pt x="3293" y="1838"/>
                  </a:cubicBezTo>
                  <a:cubicBezTo>
                    <a:pt x="3013" y="1611"/>
                    <a:pt x="3013" y="1611"/>
                    <a:pt x="3013" y="1611"/>
                  </a:cubicBezTo>
                  <a:cubicBezTo>
                    <a:pt x="3012" y="1611"/>
                    <a:pt x="3012" y="1610"/>
                    <a:pt x="3011" y="1610"/>
                  </a:cubicBezTo>
                  <a:cubicBezTo>
                    <a:pt x="3011" y="1610"/>
                    <a:pt x="3011" y="1610"/>
                    <a:pt x="3011" y="1610"/>
                  </a:cubicBezTo>
                  <a:cubicBezTo>
                    <a:pt x="3010" y="1611"/>
                    <a:pt x="3009" y="1612"/>
                    <a:pt x="3008" y="1614"/>
                  </a:cubicBezTo>
                  <a:cubicBezTo>
                    <a:pt x="3007" y="1615"/>
                    <a:pt x="3006" y="1616"/>
                    <a:pt x="3005" y="1618"/>
                  </a:cubicBezTo>
                  <a:cubicBezTo>
                    <a:pt x="3004" y="1619"/>
                    <a:pt x="3003" y="1620"/>
                    <a:pt x="3002" y="1622"/>
                  </a:cubicBezTo>
                  <a:cubicBezTo>
                    <a:pt x="3003" y="1622"/>
                    <a:pt x="3003" y="1623"/>
                    <a:pt x="3004" y="1623"/>
                  </a:cubicBezTo>
                  <a:cubicBezTo>
                    <a:pt x="3284" y="1851"/>
                    <a:pt x="3284" y="1851"/>
                    <a:pt x="3284" y="1851"/>
                  </a:cubicBezTo>
                  <a:cubicBezTo>
                    <a:pt x="3285" y="1851"/>
                    <a:pt x="3285" y="1852"/>
                    <a:pt x="3286" y="1852"/>
                  </a:cubicBezTo>
                  <a:cubicBezTo>
                    <a:pt x="3286" y="1852"/>
                    <a:pt x="3286" y="1852"/>
                    <a:pt x="3286" y="1852"/>
                  </a:cubicBezTo>
                  <a:cubicBezTo>
                    <a:pt x="3286" y="1852"/>
                    <a:pt x="3286" y="1852"/>
                    <a:pt x="3286" y="1852"/>
                  </a:cubicBezTo>
                  <a:cubicBezTo>
                    <a:pt x="3285" y="1854"/>
                    <a:pt x="3284" y="1855"/>
                    <a:pt x="3283" y="1856"/>
                  </a:cubicBezTo>
                  <a:cubicBezTo>
                    <a:pt x="3282" y="1858"/>
                    <a:pt x="3281" y="1859"/>
                    <a:pt x="3280" y="1860"/>
                  </a:cubicBezTo>
                  <a:cubicBezTo>
                    <a:pt x="3280" y="1860"/>
                    <a:pt x="3280" y="1860"/>
                    <a:pt x="3280" y="1860"/>
                  </a:cubicBezTo>
                  <a:cubicBezTo>
                    <a:pt x="3275" y="1871"/>
                    <a:pt x="3272" y="1881"/>
                    <a:pt x="3272" y="1893"/>
                  </a:cubicBezTo>
                  <a:cubicBezTo>
                    <a:pt x="3272" y="1904"/>
                    <a:pt x="3275" y="1915"/>
                    <a:pt x="3280" y="1925"/>
                  </a:cubicBezTo>
                  <a:cubicBezTo>
                    <a:pt x="3280" y="1925"/>
                    <a:pt x="3279" y="1926"/>
                    <a:pt x="3278" y="1926"/>
                  </a:cubicBezTo>
                  <a:cubicBezTo>
                    <a:pt x="2998" y="2154"/>
                    <a:pt x="2998" y="2154"/>
                    <a:pt x="2998" y="2154"/>
                  </a:cubicBezTo>
                  <a:cubicBezTo>
                    <a:pt x="2997" y="2155"/>
                    <a:pt x="2996" y="2156"/>
                    <a:pt x="2995" y="2157"/>
                  </a:cubicBezTo>
                  <a:cubicBezTo>
                    <a:pt x="2994" y="2156"/>
                    <a:pt x="2993" y="2155"/>
                    <a:pt x="2992" y="2154"/>
                  </a:cubicBezTo>
                  <a:cubicBezTo>
                    <a:pt x="2713" y="1926"/>
                    <a:pt x="2713" y="1926"/>
                    <a:pt x="2713" y="1926"/>
                  </a:cubicBezTo>
                  <a:cubicBezTo>
                    <a:pt x="2712" y="1926"/>
                    <a:pt x="2711" y="1926"/>
                    <a:pt x="2711" y="1925"/>
                  </a:cubicBezTo>
                  <a:cubicBezTo>
                    <a:pt x="2711" y="1925"/>
                    <a:pt x="2711" y="1925"/>
                    <a:pt x="2711" y="1925"/>
                  </a:cubicBezTo>
                  <a:cubicBezTo>
                    <a:pt x="2710" y="1926"/>
                    <a:pt x="2709" y="1928"/>
                    <a:pt x="2708" y="1930"/>
                  </a:cubicBezTo>
                  <a:cubicBezTo>
                    <a:pt x="2707" y="1931"/>
                    <a:pt x="2706" y="1932"/>
                    <a:pt x="2705" y="1934"/>
                  </a:cubicBezTo>
                  <a:cubicBezTo>
                    <a:pt x="2704" y="1935"/>
                    <a:pt x="2703" y="1936"/>
                    <a:pt x="2702" y="1938"/>
                  </a:cubicBezTo>
                  <a:cubicBezTo>
                    <a:pt x="2703" y="1938"/>
                    <a:pt x="2703" y="1939"/>
                    <a:pt x="2704" y="1939"/>
                  </a:cubicBezTo>
                  <a:cubicBezTo>
                    <a:pt x="2704" y="1939"/>
                    <a:pt x="2704" y="1939"/>
                    <a:pt x="2704" y="1939"/>
                  </a:cubicBezTo>
                  <a:cubicBezTo>
                    <a:pt x="2704" y="1939"/>
                    <a:pt x="2704" y="1939"/>
                    <a:pt x="2704" y="1939"/>
                  </a:cubicBezTo>
                  <a:cubicBezTo>
                    <a:pt x="2704" y="1939"/>
                    <a:pt x="2704" y="1939"/>
                    <a:pt x="2983" y="2166"/>
                  </a:cubicBezTo>
                  <a:cubicBezTo>
                    <a:pt x="2983" y="2166"/>
                    <a:pt x="2983" y="2166"/>
                    <a:pt x="2984" y="2166"/>
                  </a:cubicBezTo>
                  <a:cubicBezTo>
                    <a:pt x="2984" y="2167"/>
                    <a:pt x="2984" y="2167"/>
                    <a:pt x="2985" y="2167"/>
                  </a:cubicBezTo>
                  <a:cubicBezTo>
                    <a:pt x="2985" y="2167"/>
                    <a:pt x="2985" y="2167"/>
                    <a:pt x="2985" y="2167"/>
                  </a:cubicBezTo>
                  <a:cubicBezTo>
                    <a:pt x="2985" y="2167"/>
                    <a:pt x="2985" y="2167"/>
                    <a:pt x="2985" y="2167"/>
                  </a:cubicBezTo>
                  <a:cubicBezTo>
                    <a:pt x="2984" y="2169"/>
                    <a:pt x="2983" y="2171"/>
                    <a:pt x="2982" y="2172"/>
                  </a:cubicBezTo>
                  <a:cubicBezTo>
                    <a:pt x="2981" y="2174"/>
                    <a:pt x="2980" y="2175"/>
                    <a:pt x="2979" y="2176"/>
                  </a:cubicBezTo>
                  <a:cubicBezTo>
                    <a:pt x="2979" y="2176"/>
                    <a:pt x="2979" y="2176"/>
                    <a:pt x="2979" y="2176"/>
                  </a:cubicBezTo>
                  <a:cubicBezTo>
                    <a:pt x="2979" y="2176"/>
                    <a:pt x="2979" y="2176"/>
                    <a:pt x="2979" y="2176"/>
                  </a:cubicBezTo>
                  <a:cubicBezTo>
                    <a:pt x="2974" y="2186"/>
                    <a:pt x="2971" y="2197"/>
                    <a:pt x="2971" y="2208"/>
                  </a:cubicBezTo>
                  <a:cubicBezTo>
                    <a:pt x="2971" y="2220"/>
                    <a:pt x="2974" y="2230"/>
                    <a:pt x="2979" y="2241"/>
                  </a:cubicBezTo>
                  <a:cubicBezTo>
                    <a:pt x="2979" y="2241"/>
                    <a:pt x="2978" y="2242"/>
                    <a:pt x="2977" y="2242"/>
                  </a:cubicBezTo>
                  <a:cubicBezTo>
                    <a:pt x="2698" y="2469"/>
                    <a:pt x="2698" y="2469"/>
                    <a:pt x="2698" y="2469"/>
                  </a:cubicBezTo>
                  <a:cubicBezTo>
                    <a:pt x="2697" y="2470"/>
                    <a:pt x="2696" y="2471"/>
                    <a:pt x="2695" y="2472"/>
                  </a:cubicBezTo>
                  <a:cubicBezTo>
                    <a:pt x="2694" y="2471"/>
                    <a:pt x="2693" y="2470"/>
                    <a:pt x="2692" y="2469"/>
                  </a:cubicBezTo>
                  <a:cubicBezTo>
                    <a:pt x="2412" y="2242"/>
                    <a:pt x="2412" y="2242"/>
                    <a:pt x="2412" y="2242"/>
                  </a:cubicBezTo>
                  <a:cubicBezTo>
                    <a:pt x="2412" y="2242"/>
                    <a:pt x="2411" y="2241"/>
                    <a:pt x="2411" y="2241"/>
                  </a:cubicBezTo>
                  <a:cubicBezTo>
                    <a:pt x="2410" y="2242"/>
                    <a:pt x="2409" y="2243"/>
                    <a:pt x="2408" y="2245"/>
                  </a:cubicBezTo>
                  <a:cubicBezTo>
                    <a:pt x="2407" y="2246"/>
                    <a:pt x="2406" y="2247"/>
                    <a:pt x="2405" y="2249"/>
                  </a:cubicBezTo>
                  <a:cubicBezTo>
                    <a:pt x="2404" y="2250"/>
                    <a:pt x="2403" y="2252"/>
                    <a:pt x="2402" y="2254"/>
                  </a:cubicBezTo>
                  <a:cubicBezTo>
                    <a:pt x="2403" y="2254"/>
                    <a:pt x="2403" y="2255"/>
                    <a:pt x="2404" y="2255"/>
                  </a:cubicBezTo>
                  <a:cubicBezTo>
                    <a:pt x="2404" y="2255"/>
                    <a:pt x="2404" y="2255"/>
                    <a:pt x="2683" y="2482"/>
                  </a:cubicBezTo>
                  <a:cubicBezTo>
                    <a:pt x="2684" y="2482"/>
                    <a:pt x="2684" y="2483"/>
                    <a:pt x="2685" y="2483"/>
                  </a:cubicBezTo>
                  <a:cubicBezTo>
                    <a:pt x="2684" y="2485"/>
                    <a:pt x="2683" y="2486"/>
                    <a:pt x="2682" y="2487"/>
                  </a:cubicBezTo>
                  <a:cubicBezTo>
                    <a:pt x="2681" y="2489"/>
                    <a:pt x="2680" y="2490"/>
                    <a:pt x="2679" y="2491"/>
                  </a:cubicBezTo>
                  <a:cubicBezTo>
                    <a:pt x="2679" y="2491"/>
                    <a:pt x="2679" y="2491"/>
                    <a:pt x="2679" y="2491"/>
                  </a:cubicBezTo>
                  <a:cubicBezTo>
                    <a:pt x="2679" y="2491"/>
                    <a:pt x="2679" y="2491"/>
                    <a:pt x="2679" y="2491"/>
                  </a:cubicBezTo>
                  <a:cubicBezTo>
                    <a:pt x="2674" y="2502"/>
                    <a:pt x="2671" y="2512"/>
                    <a:pt x="2671" y="2524"/>
                  </a:cubicBezTo>
                  <a:cubicBezTo>
                    <a:pt x="2672" y="2524"/>
                    <a:pt x="2672" y="2524"/>
                    <a:pt x="2672" y="2524"/>
                  </a:cubicBezTo>
                  <a:cubicBezTo>
                    <a:pt x="2672" y="2536"/>
                    <a:pt x="2675" y="2546"/>
                    <a:pt x="2680" y="2557"/>
                  </a:cubicBezTo>
                  <a:cubicBezTo>
                    <a:pt x="2680" y="2557"/>
                    <a:pt x="2679" y="2558"/>
                    <a:pt x="2678" y="2558"/>
                  </a:cubicBezTo>
                  <a:cubicBezTo>
                    <a:pt x="2399" y="2785"/>
                    <a:pt x="2399" y="2785"/>
                    <a:pt x="2399" y="2785"/>
                  </a:cubicBezTo>
                  <a:cubicBezTo>
                    <a:pt x="2398" y="2786"/>
                    <a:pt x="2397" y="2787"/>
                    <a:pt x="2396" y="2788"/>
                  </a:cubicBezTo>
                  <a:cubicBezTo>
                    <a:pt x="2395" y="2787"/>
                    <a:pt x="2394" y="2786"/>
                    <a:pt x="2393" y="2785"/>
                  </a:cubicBezTo>
                  <a:cubicBezTo>
                    <a:pt x="2113" y="2558"/>
                    <a:pt x="2113" y="2558"/>
                    <a:pt x="2113" y="2558"/>
                  </a:cubicBezTo>
                  <a:cubicBezTo>
                    <a:pt x="2112" y="2558"/>
                    <a:pt x="2111" y="2557"/>
                    <a:pt x="2111" y="2557"/>
                  </a:cubicBezTo>
                  <a:cubicBezTo>
                    <a:pt x="2110" y="2558"/>
                    <a:pt x="2109" y="2559"/>
                    <a:pt x="2108" y="2561"/>
                  </a:cubicBezTo>
                  <a:cubicBezTo>
                    <a:pt x="2107" y="2562"/>
                    <a:pt x="2106" y="2563"/>
                    <a:pt x="2105" y="2565"/>
                  </a:cubicBezTo>
                  <a:cubicBezTo>
                    <a:pt x="2104" y="2566"/>
                    <a:pt x="2103" y="2567"/>
                    <a:pt x="2102" y="2569"/>
                  </a:cubicBezTo>
                  <a:cubicBezTo>
                    <a:pt x="2103" y="2569"/>
                    <a:pt x="2103" y="2570"/>
                    <a:pt x="2104" y="2570"/>
                  </a:cubicBezTo>
                  <a:cubicBezTo>
                    <a:pt x="2384" y="2798"/>
                    <a:pt x="2384" y="2798"/>
                    <a:pt x="2384" y="2798"/>
                  </a:cubicBezTo>
                  <a:cubicBezTo>
                    <a:pt x="2385" y="2798"/>
                    <a:pt x="2385" y="2799"/>
                    <a:pt x="2386" y="2799"/>
                  </a:cubicBezTo>
                  <a:cubicBezTo>
                    <a:pt x="2385" y="2801"/>
                    <a:pt x="2384" y="2802"/>
                    <a:pt x="2383" y="2803"/>
                  </a:cubicBezTo>
                  <a:cubicBezTo>
                    <a:pt x="2382" y="2805"/>
                    <a:pt x="2381" y="2806"/>
                    <a:pt x="2380" y="2807"/>
                  </a:cubicBezTo>
                  <a:cubicBezTo>
                    <a:pt x="2375" y="2818"/>
                    <a:pt x="2371" y="2828"/>
                    <a:pt x="2371" y="2840"/>
                  </a:cubicBezTo>
                  <a:cubicBezTo>
                    <a:pt x="2371" y="2851"/>
                    <a:pt x="2375" y="2862"/>
                    <a:pt x="2380" y="2872"/>
                  </a:cubicBezTo>
                  <a:cubicBezTo>
                    <a:pt x="2380" y="2872"/>
                    <a:pt x="2379" y="2873"/>
                    <a:pt x="2378" y="2873"/>
                  </a:cubicBezTo>
                  <a:cubicBezTo>
                    <a:pt x="2098" y="3101"/>
                    <a:pt x="2098" y="3101"/>
                    <a:pt x="2098" y="3101"/>
                  </a:cubicBezTo>
                  <a:cubicBezTo>
                    <a:pt x="2097" y="3102"/>
                    <a:pt x="2096" y="3103"/>
                    <a:pt x="2095" y="3104"/>
                  </a:cubicBezTo>
                  <a:cubicBezTo>
                    <a:pt x="2094" y="3103"/>
                    <a:pt x="2093" y="3102"/>
                    <a:pt x="2092" y="3101"/>
                  </a:cubicBezTo>
                  <a:cubicBezTo>
                    <a:pt x="1812" y="2873"/>
                    <a:pt x="1812" y="2873"/>
                    <a:pt x="1812" y="2873"/>
                  </a:cubicBezTo>
                  <a:cubicBezTo>
                    <a:pt x="1811" y="2873"/>
                    <a:pt x="1810" y="2872"/>
                    <a:pt x="1810" y="2872"/>
                  </a:cubicBezTo>
                  <a:cubicBezTo>
                    <a:pt x="1809" y="2873"/>
                    <a:pt x="1808" y="2874"/>
                    <a:pt x="1807" y="2877"/>
                  </a:cubicBezTo>
                  <a:cubicBezTo>
                    <a:pt x="1806" y="2878"/>
                    <a:pt x="1805" y="2879"/>
                    <a:pt x="1804" y="2881"/>
                  </a:cubicBezTo>
                  <a:cubicBezTo>
                    <a:pt x="1803" y="2882"/>
                    <a:pt x="1802" y="2883"/>
                    <a:pt x="1801" y="2885"/>
                  </a:cubicBezTo>
                  <a:cubicBezTo>
                    <a:pt x="1801" y="2885"/>
                    <a:pt x="1802" y="2886"/>
                    <a:pt x="1802" y="2886"/>
                  </a:cubicBezTo>
                  <a:cubicBezTo>
                    <a:pt x="1802" y="2886"/>
                    <a:pt x="1802" y="2886"/>
                    <a:pt x="2082" y="3113"/>
                  </a:cubicBezTo>
                  <a:cubicBezTo>
                    <a:pt x="2083" y="3113"/>
                    <a:pt x="2083" y="3114"/>
                    <a:pt x="2084" y="3114"/>
                  </a:cubicBezTo>
                  <a:cubicBezTo>
                    <a:pt x="2084" y="3114"/>
                    <a:pt x="2084" y="3114"/>
                    <a:pt x="2084" y="3114"/>
                  </a:cubicBezTo>
                  <a:cubicBezTo>
                    <a:pt x="2084" y="3114"/>
                    <a:pt x="2084" y="3114"/>
                    <a:pt x="2085" y="3114"/>
                  </a:cubicBezTo>
                  <a:cubicBezTo>
                    <a:pt x="2084" y="3116"/>
                    <a:pt x="2083" y="3117"/>
                    <a:pt x="2082" y="3119"/>
                  </a:cubicBezTo>
                  <a:cubicBezTo>
                    <a:pt x="2081" y="3121"/>
                    <a:pt x="2080" y="3122"/>
                    <a:pt x="2079" y="3123"/>
                  </a:cubicBezTo>
                  <a:cubicBezTo>
                    <a:pt x="2074" y="3133"/>
                    <a:pt x="2071" y="3144"/>
                    <a:pt x="2071" y="3155"/>
                  </a:cubicBezTo>
                  <a:cubicBezTo>
                    <a:pt x="2071" y="3167"/>
                    <a:pt x="2074" y="3177"/>
                    <a:pt x="2079" y="3188"/>
                  </a:cubicBezTo>
                  <a:cubicBezTo>
                    <a:pt x="2079" y="3188"/>
                    <a:pt x="2078" y="3189"/>
                    <a:pt x="2077" y="3189"/>
                  </a:cubicBezTo>
                  <a:cubicBezTo>
                    <a:pt x="1797" y="3416"/>
                    <a:pt x="1797" y="3416"/>
                    <a:pt x="1797" y="3416"/>
                  </a:cubicBezTo>
                  <a:cubicBezTo>
                    <a:pt x="1796" y="3417"/>
                    <a:pt x="1795" y="3418"/>
                    <a:pt x="1794" y="3419"/>
                  </a:cubicBezTo>
                  <a:cubicBezTo>
                    <a:pt x="1793" y="3418"/>
                    <a:pt x="1792" y="3417"/>
                    <a:pt x="1791" y="3416"/>
                  </a:cubicBezTo>
                  <a:cubicBezTo>
                    <a:pt x="1511" y="3189"/>
                    <a:pt x="1511" y="3189"/>
                    <a:pt x="1511" y="3189"/>
                  </a:cubicBezTo>
                  <a:cubicBezTo>
                    <a:pt x="1510" y="3189"/>
                    <a:pt x="1509" y="3188"/>
                    <a:pt x="1509" y="3188"/>
                  </a:cubicBezTo>
                  <a:cubicBezTo>
                    <a:pt x="1508" y="3189"/>
                    <a:pt x="1507" y="3190"/>
                    <a:pt x="1506" y="3192"/>
                  </a:cubicBezTo>
                  <a:cubicBezTo>
                    <a:pt x="1505" y="3193"/>
                    <a:pt x="1504" y="3194"/>
                    <a:pt x="1503" y="3196"/>
                  </a:cubicBezTo>
                  <a:cubicBezTo>
                    <a:pt x="1502" y="3197"/>
                    <a:pt x="1501" y="3198"/>
                    <a:pt x="1500" y="3200"/>
                  </a:cubicBezTo>
                  <a:cubicBezTo>
                    <a:pt x="1501" y="3200"/>
                    <a:pt x="1501" y="3201"/>
                    <a:pt x="1502" y="3201"/>
                  </a:cubicBezTo>
                  <a:cubicBezTo>
                    <a:pt x="1502" y="3201"/>
                    <a:pt x="1502" y="3201"/>
                    <a:pt x="1781" y="3428"/>
                  </a:cubicBezTo>
                  <a:cubicBezTo>
                    <a:pt x="1782" y="3428"/>
                    <a:pt x="1782" y="3429"/>
                    <a:pt x="1783" y="3429"/>
                  </a:cubicBezTo>
                  <a:cubicBezTo>
                    <a:pt x="1783" y="3429"/>
                    <a:pt x="1783" y="3429"/>
                    <a:pt x="1783" y="3430"/>
                  </a:cubicBezTo>
                  <a:cubicBezTo>
                    <a:pt x="1783" y="3430"/>
                    <a:pt x="1783" y="3430"/>
                    <a:pt x="1784" y="3430"/>
                  </a:cubicBezTo>
                  <a:cubicBezTo>
                    <a:pt x="1783" y="3432"/>
                    <a:pt x="1782" y="3433"/>
                    <a:pt x="1781" y="3434"/>
                  </a:cubicBezTo>
                  <a:cubicBezTo>
                    <a:pt x="1780" y="3436"/>
                    <a:pt x="1779" y="3437"/>
                    <a:pt x="1778" y="3438"/>
                  </a:cubicBezTo>
                  <a:cubicBezTo>
                    <a:pt x="1773" y="3449"/>
                    <a:pt x="1770" y="3459"/>
                    <a:pt x="1770" y="3471"/>
                  </a:cubicBezTo>
                  <a:cubicBezTo>
                    <a:pt x="1770" y="3483"/>
                    <a:pt x="1773" y="3493"/>
                    <a:pt x="1778" y="3504"/>
                  </a:cubicBezTo>
                  <a:cubicBezTo>
                    <a:pt x="1778" y="3504"/>
                    <a:pt x="1777" y="3505"/>
                    <a:pt x="1776" y="3505"/>
                  </a:cubicBezTo>
                  <a:cubicBezTo>
                    <a:pt x="1496" y="3732"/>
                    <a:pt x="1496" y="3732"/>
                    <a:pt x="1496" y="3732"/>
                  </a:cubicBezTo>
                  <a:cubicBezTo>
                    <a:pt x="1495" y="3733"/>
                    <a:pt x="1494" y="3734"/>
                    <a:pt x="1493" y="3735"/>
                  </a:cubicBezTo>
                  <a:cubicBezTo>
                    <a:pt x="1493" y="3734"/>
                    <a:pt x="1493" y="3734"/>
                    <a:pt x="1493" y="3734"/>
                  </a:cubicBezTo>
                  <a:cubicBezTo>
                    <a:pt x="1492" y="3733"/>
                    <a:pt x="1491" y="3732"/>
                    <a:pt x="1490" y="3731"/>
                  </a:cubicBezTo>
                  <a:cubicBezTo>
                    <a:pt x="1211" y="3503"/>
                    <a:pt x="1211" y="3503"/>
                    <a:pt x="1211" y="3503"/>
                  </a:cubicBezTo>
                  <a:cubicBezTo>
                    <a:pt x="1210" y="3503"/>
                    <a:pt x="1209" y="3502"/>
                    <a:pt x="1209" y="3502"/>
                  </a:cubicBezTo>
                  <a:cubicBezTo>
                    <a:pt x="1209" y="3502"/>
                    <a:pt x="1209" y="3503"/>
                    <a:pt x="1209" y="3503"/>
                  </a:cubicBezTo>
                  <a:cubicBezTo>
                    <a:pt x="1208" y="3504"/>
                    <a:pt x="1207" y="3505"/>
                    <a:pt x="1206" y="3507"/>
                  </a:cubicBezTo>
                  <a:cubicBezTo>
                    <a:pt x="1205" y="3508"/>
                    <a:pt x="1204" y="3509"/>
                    <a:pt x="1203" y="3511"/>
                  </a:cubicBezTo>
                  <a:cubicBezTo>
                    <a:pt x="1202" y="3512"/>
                    <a:pt x="1201" y="3513"/>
                    <a:pt x="1200" y="3515"/>
                  </a:cubicBezTo>
                  <a:cubicBezTo>
                    <a:pt x="1201" y="3515"/>
                    <a:pt x="1201" y="3516"/>
                    <a:pt x="1202" y="3516"/>
                  </a:cubicBezTo>
                  <a:cubicBezTo>
                    <a:pt x="1481" y="3743"/>
                    <a:pt x="1481" y="3743"/>
                    <a:pt x="1481" y="3743"/>
                  </a:cubicBezTo>
                  <a:cubicBezTo>
                    <a:pt x="1482" y="3743"/>
                    <a:pt x="1482" y="3744"/>
                    <a:pt x="1483" y="3744"/>
                  </a:cubicBezTo>
                  <a:cubicBezTo>
                    <a:pt x="1483" y="3744"/>
                    <a:pt x="1483" y="3745"/>
                    <a:pt x="1483" y="3745"/>
                  </a:cubicBezTo>
                  <a:cubicBezTo>
                    <a:pt x="1483" y="3745"/>
                    <a:pt x="1483" y="3745"/>
                    <a:pt x="1483" y="3745"/>
                  </a:cubicBezTo>
                  <a:cubicBezTo>
                    <a:pt x="1482" y="3747"/>
                    <a:pt x="1481" y="3748"/>
                    <a:pt x="1480" y="3749"/>
                  </a:cubicBezTo>
                  <a:cubicBezTo>
                    <a:pt x="1479" y="3751"/>
                    <a:pt x="1478" y="3752"/>
                    <a:pt x="1477" y="3753"/>
                  </a:cubicBezTo>
                  <a:cubicBezTo>
                    <a:pt x="1477" y="3753"/>
                    <a:pt x="1477" y="3753"/>
                    <a:pt x="1477" y="3753"/>
                  </a:cubicBezTo>
                  <a:cubicBezTo>
                    <a:pt x="1472" y="3763"/>
                    <a:pt x="1469" y="3774"/>
                    <a:pt x="1469" y="3785"/>
                  </a:cubicBezTo>
                  <a:cubicBezTo>
                    <a:pt x="1469" y="3797"/>
                    <a:pt x="1472" y="3808"/>
                    <a:pt x="1477" y="3818"/>
                  </a:cubicBezTo>
                  <a:cubicBezTo>
                    <a:pt x="1477" y="3818"/>
                    <a:pt x="1476" y="3819"/>
                    <a:pt x="1475" y="3819"/>
                  </a:cubicBezTo>
                  <a:cubicBezTo>
                    <a:pt x="1196" y="4046"/>
                    <a:pt x="1196" y="4046"/>
                    <a:pt x="1196" y="4046"/>
                  </a:cubicBezTo>
                  <a:cubicBezTo>
                    <a:pt x="1195" y="4047"/>
                    <a:pt x="1194" y="4048"/>
                    <a:pt x="1193" y="4050"/>
                  </a:cubicBezTo>
                  <a:cubicBezTo>
                    <a:pt x="1192" y="4048"/>
                    <a:pt x="1191" y="4047"/>
                    <a:pt x="1190" y="4046"/>
                  </a:cubicBezTo>
                  <a:cubicBezTo>
                    <a:pt x="911" y="3819"/>
                    <a:pt x="911" y="3819"/>
                    <a:pt x="911" y="3819"/>
                  </a:cubicBezTo>
                  <a:cubicBezTo>
                    <a:pt x="910" y="3819"/>
                    <a:pt x="909" y="3818"/>
                    <a:pt x="909" y="3818"/>
                  </a:cubicBezTo>
                  <a:cubicBezTo>
                    <a:pt x="909" y="3818"/>
                    <a:pt x="909" y="3818"/>
                    <a:pt x="909" y="3818"/>
                  </a:cubicBezTo>
                  <a:cubicBezTo>
                    <a:pt x="909" y="3818"/>
                    <a:pt x="909" y="3818"/>
                    <a:pt x="909" y="3818"/>
                  </a:cubicBezTo>
                  <a:cubicBezTo>
                    <a:pt x="908" y="3819"/>
                    <a:pt x="907" y="3820"/>
                    <a:pt x="906" y="3822"/>
                  </a:cubicBezTo>
                  <a:cubicBezTo>
                    <a:pt x="905" y="3824"/>
                    <a:pt x="904" y="3825"/>
                    <a:pt x="903" y="3827"/>
                  </a:cubicBezTo>
                  <a:cubicBezTo>
                    <a:pt x="902" y="3828"/>
                    <a:pt x="901" y="3829"/>
                    <a:pt x="900" y="3831"/>
                  </a:cubicBezTo>
                  <a:cubicBezTo>
                    <a:pt x="901" y="3831"/>
                    <a:pt x="901" y="3832"/>
                    <a:pt x="902" y="3832"/>
                  </a:cubicBezTo>
                  <a:cubicBezTo>
                    <a:pt x="1181" y="4059"/>
                    <a:pt x="1181" y="4059"/>
                    <a:pt x="1181" y="4059"/>
                  </a:cubicBezTo>
                  <a:cubicBezTo>
                    <a:pt x="1182" y="4059"/>
                    <a:pt x="1182" y="4060"/>
                    <a:pt x="1183" y="4060"/>
                  </a:cubicBezTo>
                  <a:cubicBezTo>
                    <a:pt x="1183" y="4060"/>
                    <a:pt x="1183" y="4060"/>
                    <a:pt x="1183" y="4060"/>
                  </a:cubicBezTo>
                  <a:cubicBezTo>
                    <a:pt x="1183" y="4060"/>
                    <a:pt x="1183" y="4060"/>
                    <a:pt x="1183" y="4060"/>
                  </a:cubicBezTo>
                  <a:cubicBezTo>
                    <a:pt x="1182" y="4062"/>
                    <a:pt x="1181" y="4063"/>
                    <a:pt x="1180" y="4064"/>
                  </a:cubicBezTo>
                  <a:cubicBezTo>
                    <a:pt x="1179" y="4067"/>
                    <a:pt x="1178" y="4068"/>
                    <a:pt x="1177" y="4069"/>
                  </a:cubicBezTo>
                  <a:cubicBezTo>
                    <a:pt x="1172" y="4079"/>
                    <a:pt x="1169" y="4090"/>
                    <a:pt x="1169" y="4101"/>
                  </a:cubicBezTo>
                  <a:cubicBezTo>
                    <a:pt x="1169" y="4113"/>
                    <a:pt x="1172" y="4123"/>
                    <a:pt x="1177" y="4134"/>
                  </a:cubicBezTo>
                  <a:cubicBezTo>
                    <a:pt x="1177" y="4134"/>
                    <a:pt x="1176" y="4135"/>
                    <a:pt x="1175" y="4135"/>
                  </a:cubicBezTo>
                  <a:cubicBezTo>
                    <a:pt x="896" y="4362"/>
                    <a:pt x="896" y="4362"/>
                    <a:pt x="896" y="4362"/>
                  </a:cubicBezTo>
                  <a:cubicBezTo>
                    <a:pt x="895" y="4363"/>
                    <a:pt x="894" y="4364"/>
                    <a:pt x="893" y="4365"/>
                  </a:cubicBezTo>
                  <a:cubicBezTo>
                    <a:pt x="892" y="4364"/>
                    <a:pt x="891" y="4363"/>
                    <a:pt x="890" y="4362"/>
                  </a:cubicBezTo>
                  <a:cubicBezTo>
                    <a:pt x="611" y="4135"/>
                    <a:pt x="611" y="4135"/>
                    <a:pt x="611" y="4135"/>
                  </a:cubicBezTo>
                  <a:cubicBezTo>
                    <a:pt x="610" y="4135"/>
                    <a:pt x="609" y="4134"/>
                    <a:pt x="609" y="4134"/>
                  </a:cubicBezTo>
                  <a:cubicBezTo>
                    <a:pt x="608" y="4135"/>
                    <a:pt x="607" y="4136"/>
                    <a:pt x="606" y="4138"/>
                  </a:cubicBezTo>
                  <a:cubicBezTo>
                    <a:pt x="605" y="4139"/>
                    <a:pt x="604" y="4140"/>
                    <a:pt x="603" y="4142"/>
                  </a:cubicBezTo>
                  <a:cubicBezTo>
                    <a:pt x="602" y="4143"/>
                    <a:pt x="601" y="4144"/>
                    <a:pt x="600" y="4146"/>
                  </a:cubicBezTo>
                  <a:cubicBezTo>
                    <a:pt x="601" y="4146"/>
                    <a:pt x="601" y="4147"/>
                    <a:pt x="602" y="4147"/>
                  </a:cubicBezTo>
                  <a:cubicBezTo>
                    <a:pt x="881" y="4375"/>
                    <a:pt x="881" y="4375"/>
                    <a:pt x="881" y="4375"/>
                  </a:cubicBezTo>
                  <a:cubicBezTo>
                    <a:pt x="882" y="4375"/>
                    <a:pt x="882" y="4376"/>
                    <a:pt x="883" y="4376"/>
                  </a:cubicBezTo>
                  <a:cubicBezTo>
                    <a:pt x="882" y="4378"/>
                    <a:pt x="881" y="4379"/>
                    <a:pt x="880" y="4380"/>
                  </a:cubicBezTo>
                  <a:cubicBezTo>
                    <a:pt x="879" y="4382"/>
                    <a:pt x="878" y="4383"/>
                    <a:pt x="877" y="4384"/>
                  </a:cubicBezTo>
                  <a:cubicBezTo>
                    <a:pt x="872" y="4395"/>
                    <a:pt x="869" y="4405"/>
                    <a:pt x="869" y="4417"/>
                  </a:cubicBezTo>
                  <a:cubicBezTo>
                    <a:pt x="869" y="4428"/>
                    <a:pt x="872" y="4439"/>
                    <a:pt x="877" y="4449"/>
                  </a:cubicBezTo>
                  <a:cubicBezTo>
                    <a:pt x="877" y="4449"/>
                    <a:pt x="876" y="4450"/>
                    <a:pt x="875" y="4450"/>
                  </a:cubicBezTo>
                  <a:cubicBezTo>
                    <a:pt x="596" y="4678"/>
                    <a:pt x="596" y="4678"/>
                    <a:pt x="596" y="4678"/>
                  </a:cubicBezTo>
                  <a:cubicBezTo>
                    <a:pt x="595" y="4679"/>
                    <a:pt x="594" y="4680"/>
                    <a:pt x="593" y="4681"/>
                  </a:cubicBezTo>
                  <a:cubicBezTo>
                    <a:pt x="592" y="4680"/>
                    <a:pt x="591" y="4679"/>
                    <a:pt x="590" y="4678"/>
                  </a:cubicBezTo>
                  <a:cubicBezTo>
                    <a:pt x="311" y="4450"/>
                    <a:pt x="311" y="4450"/>
                    <a:pt x="311" y="4450"/>
                  </a:cubicBezTo>
                  <a:cubicBezTo>
                    <a:pt x="310" y="4450"/>
                    <a:pt x="309" y="4449"/>
                    <a:pt x="309" y="4449"/>
                  </a:cubicBezTo>
                  <a:cubicBezTo>
                    <a:pt x="308" y="4450"/>
                    <a:pt x="307" y="4451"/>
                    <a:pt x="306" y="4454"/>
                  </a:cubicBezTo>
                  <a:cubicBezTo>
                    <a:pt x="305" y="4455"/>
                    <a:pt x="304" y="4456"/>
                    <a:pt x="303" y="4458"/>
                  </a:cubicBezTo>
                  <a:cubicBezTo>
                    <a:pt x="302" y="4459"/>
                    <a:pt x="301" y="4460"/>
                    <a:pt x="300" y="4462"/>
                  </a:cubicBezTo>
                  <a:cubicBezTo>
                    <a:pt x="301" y="4462"/>
                    <a:pt x="301" y="4463"/>
                    <a:pt x="302" y="4463"/>
                  </a:cubicBezTo>
                  <a:cubicBezTo>
                    <a:pt x="581" y="4690"/>
                    <a:pt x="581" y="4690"/>
                    <a:pt x="581" y="4690"/>
                  </a:cubicBezTo>
                  <a:cubicBezTo>
                    <a:pt x="582" y="4690"/>
                    <a:pt x="582" y="4691"/>
                    <a:pt x="583" y="4691"/>
                  </a:cubicBezTo>
                  <a:cubicBezTo>
                    <a:pt x="582" y="4693"/>
                    <a:pt x="581" y="4695"/>
                    <a:pt x="580" y="4696"/>
                  </a:cubicBezTo>
                  <a:cubicBezTo>
                    <a:pt x="579" y="4698"/>
                    <a:pt x="578" y="4699"/>
                    <a:pt x="577" y="4700"/>
                  </a:cubicBezTo>
                  <a:cubicBezTo>
                    <a:pt x="572" y="4710"/>
                    <a:pt x="569" y="4721"/>
                    <a:pt x="569" y="4732"/>
                  </a:cubicBezTo>
                  <a:cubicBezTo>
                    <a:pt x="569" y="4744"/>
                    <a:pt x="572" y="4755"/>
                    <a:pt x="577" y="4765"/>
                  </a:cubicBezTo>
                  <a:cubicBezTo>
                    <a:pt x="577" y="4765"/>
                    <a:pt x="576" y="4766"/>
                    <a:pt x="575" y="4766"/>
                  </a:cubicBezTo>
                  <a:cubicBezTo>
                    <a:pt x="296" y="4993"/>
                    <a:pt x="296" y="4993"/>
                    <a:pt x="296" y="4993"/>
                  </a:cubicBezTo>
                  <a:cubicBezTo>
                    <a:pt x="295" y="4994"/>
                    <a:pt x="294" y="4995"/>
                    <a:pt x="293" y="4997"/>
                  </a:cubicBezTo>
                  <a:cubicBezTo>
                    <a:pt x="292" y="4995"/>
                    <a:pt x="291" y="4994"/>
                    <a:pt x="290" y="4993"/>
                  </a:cubicBezTo>
                  <a:cubicBezTo>
                    <a:pt x="11" y="4766"/>
                    <a:pt x="11" y="4766"/>
                    <a:pt x="11" y="4766"/>
                  </a:cubicBezTo>
                  <a:cubicBezTo>
                    <a:pt x="10" y="4766"/>
                    <a:pt x="9" y="4765"/>
                    <a:pt x="9" y="4765"/>
                  </a:cubicBezTo>
                  <a:cubicBezTo>
                    <a:pt x="8" y="4766"/>
                    <a:pt x="7" y="4767"/>
                    <a:pt x="6" y="4769"/>
                  </a:cubicBezTo>
                  <a:cubicBezTo>
                    <a:pt x="5" y="4770"/>
                    <a:pt x="4" y="4771"/>
                    <a:pt x="3" y="4773"/>
                  </a:cubicBezTo>
                  <a:cubicBezTo>
                    <a:pt x="2" y="4775"/>
                    <a:pt x="1" y="4776"/>
                    <a:pt x="0" y="4778"/>
                  </a:cubicBezTo>
                  <a:cubicBezTo>
                    <a:pt x="1" y="4778"/>
                    <a:pt x="1" y="4779"/>
                    <a:pt x="2" y="4779"/>
                  </a:cubicBezTo>
                  <a:cubicBezTo>
                    <a:pt x="281" y="5006"/>
                    <a:pt x="281" y="5006"/>
                    <a:pt x="281" y="5006"/>
                  </a:cubicBezTo>
                  <a:cubicBezTo>
                    <a:pt x="282" y="5006"/>
                    <a:pt x="282" y="5007"/>
                    <a:pt x="283" y="5007"/>
                  </a:cubicBezTo>
                  <a:cubicBezTo>
                    <a:pt x="282" y="5009"/>
                    <a:pt x="281" y="5010"/>
                    <a:pt x="280" y="5011"/>
                  </a:cubicBezTo>
                  <a:cubicBezTo>
                    <a:pt x="279" y="5013"/>
                    <a:pt x="278" y="5014"/>
                    <a:pt x="277" y="5015"/>
                  </a:cubicBezTo>
                  <a:cubicBezTo>
                    <a:pt x="272" y="5026"/>
                    <a:pt x="269" y="5037"/>
                    <a:pt x="269" y="5048"/>
                  </a:cubicBezTo>
                  <a:cubicBezTo>
                    <a:pt x="274" y="5048"/>
                    <a:pt x="274" y="5048"/>
                    <a:pt x="274" y="5048"/>
                  </a:cubicBezTo>
                  <a:cubicBezTo>
                    <a:pt x="278" y="5048"/>
                    <a:pt x="278" y="5048"/>
                    <a:pt x="278" y="5048"/>
                  </a:cubicBezTo>
                  <a:cubicBezTo>
                    <a:pt x="283" y="5048"/>
                    <a:pt x="283" y="5048"/>
                    <a:pt x="283" y="5048"/>
                  </a:cubicBezTo>
                  <a:cubicBezTo>
                    <a:pt x="283" y="5042"/>
                    <a:pt x="285" y="5034"/>
                    <a:pt x="287" y="5028"/>
                  </a:cubicBezTo>
                  <a:cubicBezTo>
                    <a:pt x="288" y="5027"/>
                    <a:pt x="289" y="5025"/>
                    <a:pt x="290" y="5023"/>
                  </a:cubicBezTo>
                  <a:cubicBezTo>
                    <a:pt x="291" y="5022"/>
                    <a:pt x="292" y="5020"/>
                    <a:pt x="293" y="5019"/>
                  </a:cubicBezTo>
                  <a:cubicBezTo>
                    <a:pt x="294" y="5018"/>
                    <a:pt x="295" y="5015"/>
                    <a:pt x="296" y="5014"/>
                  </a:cubicBezTo>
                  <a:cubicBezTo>
                    <a:pt x="297" y="5013"/>
                    <a:pt x="298" y="5012"/>
                    <a:pt x="300" y="5010"/>
                  </a:cubicBezTo>
                  <a:cubicBezTo>
                    <a:pt x="301" y="5009"/>
                    <a:pt x="302" y="5008"/>
                    <a:pt x="303" y="5007"/>
                  </a:cubicBezTo>
                  <a:cubicBezTo>
                    <a:pt x="304" y="5007"/>
                    <a:pt x="304" y="5006"/>
                    <a:pt x="305" y="5006"/>
                  </a:cubicBezTo>
                  <a:cubicBezTo>
                    <a:pt x="584" y="4779"/>
                    <a:pt x="584" y="4779"/>
                    <a:pt x="584" y="4779"/>
                  </a:cubicBezTo>
                  <a:cubicBezTo>
                    <a:pt x="585" y="4779"/>
                    <a:pt x="585" y="4778"/>
                    <a:pt x="586" y="4778"/>
                  </a:cubicBezTo>
                  <a:cubicBezTo>
                    <a:pt x="587" y="4777"/>
                    <a:pt x="588" y="4775"/>
                    <a:pt x="590" y="4773"/>
                  </a:cubicBezTo>
                  <a:cubicBezTo>
                    <a:pt x="591" y="4772"/>
                    <a:pt x="592" y="4771"/>
                    <a:pt x="593" y="4770"/>
                  </a:cubicBezTo>
                  <a:cubicBezTo>
                    <a:pt x="594" y="4769"/>
                    <a:pt x="595" y="4767"/>
                    <a:pt x="596" y="4766"/>
                  </a:cubicBezTo>
                  <a:cubicBezTo>
                    <a:pt x="597" y="4765"/>
                    <a:pt x="598" y="4763"/>
                    <a:pt x="599" y="4762"/>
                  </a:cubicBezTo>
                  <a:cubicBezTo>
                    <a:pt x="600" y="4760"/>
                    <a:pt x="601" y="4759"/>
                    <a:pt x="602" y="4757"/>
                  </a:cubicBezTo>
                  <a:cubicBezTo>
                    <a:pt x="606" y="4749"/>
                    <a:pt x="608" y="4741"/>
                    <a:pt x="608" y="47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4" name="Freeform 161"/>
            <p:cNvSpPr>
              <a:spLocks/>
            </p:cNvSpPr>
            <p:nvPr/>
          </p:nvSpPr>
          <p:spPr bwMode="auto">
            <a:xfrm>
              <a:off x="8561387" y="1674813"/>
              <a:ext cx="3254375" cy="3214687"/>
            </a:xfrm>
            <a:custGeom>
              <a:avLst/>
              <a:gdLst>
                <a:gd name="T0" fmla="*/ 589 w 5114"/>
                <a:gd name="T1" fmla="*/ 4746 h 5048"/>
                <a:gd name="T2" fmla="*/ 884 w 5114"/>
                <a:gd name="T3" fmla="*/ 4463 h 5048"/>
                <a:gd name="T4" fmla="*/ 893 w 5114"/>
                <a:gd name="T5" fmla="*/ 4418 h 5048"/>
                <a:gd name="T6" fmla="*/ 887 w 5114"/>
                <a:gd name="T7" fmla="*/ 4397 h 5048"/>
                <a:gd name="T8" fmla="*/ 1199 w 5114"/>
                <a:gd name="T9" fmla="*/ 4131 h 5048"/>
                <a:gd name="T10" fmla="*/ 1187 w 5114"/>
                <a:gd name="T11" fmla="*/ 4081 h 5048"/>
                <a:gd name="T12" fmla="*/ 1494 w 5114"/>
                <a:gd name="T13" fmla="*/ 3824 h 5048"/>
                <a:gd name="T14" fmla="*/ 1488 w 5114"/>
                <a:gd name="T15" fmla="*/ 3806 h 5048"/>
                <a:gd name="T16" fmla="*/ 1794 w 5114"/>
                <a:gd name="T17" fmla="*/ 3508 h 5048"/>
                <a:gd name="T18" fmla="*/ 1788 w 5114"/>
                <a:gd name="T19" fmla="*/ 3490 h 5048"/>
                <a:gd name="T20" fmla="*/ 2095 w 5114"/>
                <a:gd name="T21" fmla="*/ 3193 h 5048"/>
                <a:gd name="T22" fmla="*/ 2089 w 5114"/>
                <a:gd name="T23" fmla="*/ 3175 h 5048"/>
                <a:gd name="T24" fmla="*/ 2395 w 5114"/>
                <a:gd name="T25" fmla="*/ 2877 h 5048"/>
                <a:gd name="T26" fmla="*/ 2389 w 5114"/>
                <a:gd name="T27" fmla="*/ 2859 h 5048"/>
                <a:gd name="T28" fmla="*/ 2696 w 5114"/>
                <a:gd name="T29" fmla="*/ 2562 h 5048"/>
                <a:gd name="T30" fmla="*/ 2691 w 5114"/>
                <a:gd name="T31" fmla="*/ 2542 h 5048"/>
                <a:gd name="T32" fmla="*/ 2987 w 5114"/>
                <a:gd name="T33" fmla="*/ 2255 h 5048"/>
                <a:gd name="T34" fmla="*/ 2999 w 5114"/>
                <a:gd name="T35" fmla="*/ 2195 h 5048"/>
                <a:gd name="T36" fmla="*/ 2993 w 5114"/>
                <a:gd name="T37" fmla="*/ 2183 h 5048"/>
                <a:gd name="T38" fmla="*/ 3303 w 5114"/>
                <a:gd name="T39" fmla="*/ 1922 h 5048"/>
                <a:gd name="T40" fmla="*/ 3291 w 5114"/>
                <a:gd name="T41" fmla="*/ 1913 h 5048"/>
                <a:gd name="T42" fmla="*/ 3309 w 5114"/>
                <a:gd name="T43" fmla="*/ 1850 h 5048"/>
                <a:gd name="T44" fmla="*/ 3597 w 5114"/>
                <a:gd name="T45" fmla="*/ 1577 h 5048"/>
                <a:gd name="T46" fmla="*/ 3609 w 5114"/>
                <a:gd name="T47" fmla="*/ 1535 h 5048"/>
                <a:gd name="T48" fmla="*/ 3898 w 5114"/>
                <a:gd name="T49" fmla="*/ 1262 h 5048"/>
                <a:gd name="T50" fmla="*/ 3909 w 5114"/>
                <a:gd name="T51" fmla="*/ 1220 h 5048"/>
                <a:gd name="T52" fmla="*/ 4198 w 5114"/>
                <a:gd name="T53" fmla="*/ 946 h 5048"/>
                <a:gd name="T54" fmla="*/ 4210 w 5114"/>
                <a:gd name="T55" fmla="*/ 904 h 5048"/>
                <a:gd name="T56" fmla="*/ 4499 w 5114"/>
                <a:gd name="T57" fmla="*/ 631 h 5048"/>
                <a:gd name="T58" fmla="*/ 4510 w 5114"/>
                <a:gd name="T59" fmla="*/ 589 h 5048"/>
                <a:gd name="T60" fmla="*/ 4799 w 5114"/>
                <a:gd name="T61" fmla="*/ 315 h 5048"/>
                <a:gd name="T62" fmla="*/ 4811 w 5114"/>
                <a:gd name="T63" fmla="*/ 273 h 5048"/>
                <a:gd name="T64" fmla="*/ 5097 w 5114"/>
                <a:gd name="T65" fmla="*/ 13 h 5048"/>
                <a:gd name="T66" fmla="*/ 4796 w 5114"/>
                <a:gd name="T67" fmla="*/ 261 h 5048"/>
                <a:gd name="T68" fmla="*/ 4783 w 5114"/>
                <a:gd name="T69" fmla="*/ 283 h 5048"/>
                <a:gd name="T70" fmla="*/ 4207 w 5114"/>
                <a:gd name="T71" fmla="*/ 362 h 5048"/>
                <a:gd name="T72" fmla="*/ 4482 w 5114"/>
                <a:gd name="T73" fmla="*/ 663 h 5048"/>
                <a:gd name="T74" fmla="*/ 4186 w 5114"/>
                <a:gd name="T75" fmla="*/ 904 h 5048"/>
                <a:gd name="T76" fmla="*/ 3894 w 5114"/>
                <a:gd name="T77" fmla="*/ 1207 h 5048"/>
                <a:gd name="T78" fmla="*/ 3885 w 5114"/>
                <a:gd name="T79" fmla="*/ 1226 h 5048"/>
                <a:gd name="T80" fmla="*/ 3310 w 5114"/>
                <a:gd name="T81" fmla="*/ 1299 h 5048"/>
                <a:gd name="T82" fmla="*/ 3581 w 5114"/>
                <a:gd name="T83" fmla="*/ 1610 h 5048"/>
                <a:gd name="T84" fmla="*/ 3285 w 5114"/>
                <a:gd name="T85" fmla="*/ 1851 h 5048"/>
                <a:gd name="T86" fmla="*/ 2709 w 5114"/>
                <a:gd name="T87" fmla="*/ 1930 h 5048"/>
                <a:gd name="T88" fmla="*/ 2978 w 5114"/>
                <a:gd name="T89" fmla="*/ 2242 h 5048"/>
                <a:gd name="T90" fmla="*/ 2683 w 5114"/>
                <a:gd name="T91" fmla="*/ 2487 h 5048"/>
                <a:gd name="T92" fmla="*/ 2112 w 5114"/>
                <a:gd name="T93" fmla="*/ 2557 h 5048"/>
                <a:gd name="T94" fmla="*/ 2099 w 5114"/>
                <a:gd name="T95" fmla="*/ 3100 h 5048"/>
                <a:gd name="T96" fmla="*/ 2080 w 5114"/>
                <a:gd name="T97" fmla="*/ 3122 h 5048"/>
                <a:gd name="T98" fmla="*/ 1507 w 5114"/>
                <a:gd name="T99" fmla="*/ 3192 h 5048"/>
                <a:gd name="T100" fmla="*/ 1783 w 5114"/>
                <a:gd name="T101" fmla="*/ 3432 h 5048"/>
                <a:gd name="T102" fmla="*/ 1209 w 5114"/>
                <a:gd name="T103" fmla="*/ 3504 h 5048"/>
                <a:gd name="T104" fmla="*/ 1478 w 5114"/>
                <a:gd name="T105" fmla="*/ 3818 h 5048"/>
                <a:gd name="T106" fmla="*/ 1182 w 5114"/>
                <a:gd name="T107" fmla="*/ 4059 h 5048"/>
                <a:gd name="T108" fmla="*/ 893 w 5114"/>
                <a:gd name="T109" fmla="*/ 4366 h 5048"/>
                <a:gd name="T110" fmla="*/ 877 w 5114"/>
                <a:gd name="T111" fmla="*/ 4385 h 5048"/>
                <a:gd name="T112" fmla="*/ 300 w 5114"/>
                <a:gd name="T113" fmla="*/ 4463 h 5048"/>
                <a:gd name="T114" fmla="*/ 292 w 5114"/>
                <a:gd name="T115" fmla="*/ 4997 h 5048"/>
                <a:gd name="T116" fmla="*/ 276 w 5114"/>
                <a:gd name="T117" fmla="*/ 5015 h 5048"/>
                <a:gd name="T118" fmla="*/ 304 w 5114"/>
                <a:gd name="T119" fmla="*/ 5006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14" h="5048">
                  <a:moveTo>
                    <a:pt x="606" y="4745"/>
                  </a:moveTo>
                  <a:cubicBezTo>
                    <a:pt x="607" y="4741"/>
                    <a:pt x="607" y="4737"/>
                    <a:pt x="607" y="4733"/>
                  </a:cubicBezTo>
                  <a:cubicBezTo>
                    <a:pt x="607" y="4724"/>
                    <a:pt x="605" y="4716"/>
                    <a:pt x="601" y="4709"/>
                  </a:cubicBezTo>
                  <a:cubicBezTo>
                    <a:pt x="600" y="4710"/>
                    <a:pt x="598" y="4712"/>
                    <a:pt x="598" y="4713"/>
                  </a:cubicBezTo>
                  <a:cubicBezTo>
                    <a:pt x="597" y="4714"/>
                    <a:pt x="597" y="4715"/>
                    <a:pt x="596" y="4716"/>
                  </a:cubicBezTo>
                  <a:cubicBezTo>
                    <a:pt x="596" y="4717"/>
                    <a:pt x="595" y="4718"/>
                    <a:pt x="595" y="4719"/>
                  </a:cubicBezTo>
                  <a:cubicBezTo>
                    <a:pt x="595" y="4719"/>
                    <a:pt x="595" y="4719"/>
                    <a:pt x="595" y="4719"/>
                  </a:cubicBezTo>
                  <a:cubicBezTo>
                    <a:pt x="595" y="4719"/>
                    <a:pt x="595" y="4719"/>
                    <a:pt x="595" y="4719"/>
                  </a:cubicBezTo>
                  <a:cubicBezTo>
                    <a:pt x="594" y="4721"/>
                    <a:pt x="594" y="4723"/>
                    <a:pt x="593" y="4726"/>
                  </a:cubicBezTo>
                  <a:cubicBezTo>
                    <a:pt x="593" y="4728"/>
                    <a:pt x="592" y="4730"/>
                    <a:pt x="592" y="4732"/>
                  </a:cubicBezTo>
                  <a:cubicBezTo>
                    <a:pt x="592" y="4734"/>
                    <a:pt x="592" y="4737"/>
                    <a:pt x="592" y="4739"/>
                  </a:cubicBezTo>
                  <a:cubicBezTo>
                    <a:pt x="591" y="4742"/>
                    <a:pt x="590" y="4744"/>
                    <a:pt x="589" y="4746"/>
                  </a:cubicBezTo>
                  <a:cubicBezTo>
                    <a:pt x="589" y="4747"/>
                    <a:pt x="589" y="4748"/>
                    <a:pt x="589" y="4749"/>
                  </a:cubicBezTo>
                  <a:cubicBezTo>
                    <a:pt x="588" y="4750"/>
                    <a:pt x="587" y="4752"/>
                    <a:pt x="586" y="4753"/>
                  </a:cubicBezTo>
                  <a:cubicBezTo>
                    <a:pt x="584" y="4746"/>
                    <a:pt x="582" y="4739"/>
                    <a:pt x="582" y="4733"/>
                  </a:cubicBezTo>
                  <a:cubicBezTo>
                    <a:pt x="582" y="4729"/>
                    <a:pt x="583" y="4726"/>
                    <a:pt x="584" y="4722"/>
                  </a:cubicBezTo>
                  <a:cubicBezTo>
                    <a:pt x="585" y="4719"/>
                    <a:pt x="585" y="4715"/>
                    <a:pt x="586" y="4712"/>
                  </a:cubicBezTo>
                  <a:cubicBezTo>
                    <a:pt x="587" y="4711"/>
                    <a:pt x="588" y="4709"/>
                    <a:pt x="589" y="4707"/>
                  </a:cubicBezTo>
                  <a:cubicBezTo>
                    <a:pt x="590" y="4706"/>
                    <a:pt x="591" y="4704"/>
                    <a:pt x="592" y="4703"/>
                  </a:cubicBezTo>
                  <a:cubicBezTo>
                    <a:pt x="593" y="4702"/>
                    <a:pt x="594" y="4700"/>
                    <a:pt x="595" y="4699"/>
                  </a:cubicBezTo>
                  <a:cubicBezTo>
                    <a:pt x="596" y="4698"/>
                    <a:pt x="597" y="4696"/>
                    <a:pt x="599" y="4694"/>
                  </a:cubicBezTo>
                  <a:cubicBezTo>
                    <a:pt x="600" y="4693"/>
                    <a:pt x="601" y="4692"/>
                    <a:pt x="602" y="4691"/>
                  </a:cubicBezTo>
                  <a:cubicBezTo>
                    <a:pt x="603" y="4691"/>
                    <a:pt x="603" y="4690"/>
                    <a:pt x="605" y="4690"/>
                  </a:cubicBezTo>
                  <a:cubicBezTo>
                    <a:pt x="605" y="4690"/>
                    <a:pt x="605" y="4690"/>
                    <a:pt x="884" y="4463"/>
                  </a:cubicBezTo>
                  <a:cubicBezTo>
                    <a:pt x="885" y="4463"/>
                    <a:pt x="885" y="4462"/>
                    <a:pt x="886" y="4462"/>
                  </a:cubicBezTo>
                  <a:cubicBezTo>
                    <a:pt x="887" y="4461"/>
                    <a:pt x="888" y="4459"/>
                    <a:pt x="890" y="4457"/>
                  </a:cubicBezTo>
                  <a:cubicBezTo>
                    <a:pt x="891" y="4456"/>
                    <a:pt x="892" y="4455"/>
                    <a:pt x="893" y="4454"/>
                  </a:cubicBezTo>
                  <a:cubicBezTo>
                    <a:pt x="893" y="4454"/>
                    <a:pt x="893" y="4453"/>
                    <a:pt x="894" y="4453"/>
                  </a:cubicBezTo>
                  <a:cubicBezTo>
                    <a:pt x="894" y="4452"/>
                    <a:pt x="895" y="4451"/>
                    <a:pt x="896" y="4450"/>
                  </a:cubicBezTo>
                  <a:cubicBezTo>
                    <a:pt x="897" y="4449"/>
                    <a:pt x="898" y="4447"/>
                    <a:pt x="899" y="4446"/>
                  </a:cubicBezTo>
                  <a:cubicBezTo>
                    <a:pt x="900" y="4444"/>
                    <a:pt x="901" y="4443"/>
                    <a:pt x="902" y="4441"/>
                  </a:cubicBezTo>
                  <a:cubicBezTo>
                    <a:pt x="906" y="4434"/>
                    <a:pt x="908" y="4425"/>
                    <a:pt x="908" y="4417"/>
                  </a:cubicBezTo>
                  <a:cubicBezTo>
                    <a:pt x="908" y="4409"/>
                    <a:pt x="906" y="4401"/>
                    <a:pt x="903" y="4395"/>
                  </a:cubicBezTo>
                  <a:cubicBezTo>
                    <a:pt x="901" y="4396"/>
                    <a:pt x="900" y="4397"/>
                    <a:pt x="900" y="4398"/>
                  </a:cubicBezTo>
                  <a:cubicBezTo>
                    <a:pt x="897" y="4400"/>
                    <a:pt x="896" y="4402"/>
                    <a:pt x="896" y="4404"/>
                  </a:cubicBezTo>
                  <a:cubicBezTo>
                    <a:pt x="894" y="4408"/>
                    <a:pt x="893" y="4414"/>
                    <a:pt x="893" y="4418"/>
                  </a:cubicBezTo>
                  <a:cubicBezTo>
                    <a:pt x="893" y="4417"/>
                    <a:pt x="893" y="4417"/>
                    <a:pt x="893" y="4417"/>
                  </a:cubicBezTo>
                  <a:cubicBezTo>
                    <a:pt x="893" y="4419"/>
                    <a:pt x="892" y="4420"/>
                    <a:pt x="892" y="4422"/>
                  </a:cubicBezTo>
                  <a:cubicBezTo>
                    <a:pt x="892" y="4423"/>
                    <a:pt x="892" y="4423"/>
                    <a:pt x="892" y="4424"/>
                  </a:cubicBezTo>
                  <a:cubicBezTo>
                    <a:pt x="892" y="4424"/>
                    <a:pt x="892" y="4425"/>
                    <a:pt x="892" y="4425"/>
                  </a:cubicBezTo>
                  <a:cubicBezTo>
                    <a:pt x="891" y="4427"/>
                    <a:pt x="891" y="4429"/>
                    <a:pt x="890" y="4431"/>
                  </a:cubicBezTo>
                  <a:cubicBezTo>
                    <a:pt x="890" y="4433"/>
                    <a:pt x="889" y="4435"/>
                    <a:pt x="887" y="4437"/>
                  </a:cubicBezTo>
                  <a:cubicBezTo>
                    <a:pt x="887" y="4437"/>
                    <a:pt x="887" y="4437"/>
                    <a:pt x="887" y="4437"/>
                  </a:cubicBezTo>
                  <a:cubicBezTo>
                    <a:pt x="887" y="4437"/>
                    <a:pt x="887" y="4437"/>
                    <a:pt x="887" y="4437"/>
                  </a:cubicBezTo>
                  <a:cubicBezTo>
                    <a:pt x="885" y="4431"/>
                    <a:pt x="883" y="4424"/>
                    <a:pt x="883" y="4417"/>
                  </a:cubicBezTo>
                  <a:cubicBezTo>
                    <a:pt x="883" y="4411"/>
                    <a:pt x="885" y="4404"/>
                    <a:pt x="887" y="4397"/>
                  </a:cubicBezTo>
                  <a:cubicBezTo>
                    <a:pt x="887" y="4397"/>
                    <a:pt x="887" y="4397"/>
                    <a:pt x="887" y="4397"/>
                  </a:cubicBezTo>
                  <a:cubicBezTo>
                    <a:pt x="887" y="4397"/>
                    <a:pt x="887" y="4397"/>
                    <a:pt x="887" y="4397"/>
                  </a:cubicBezTo>
                  <a:cubicBezTo>
                    <a:pt x="888" y="4396"/>
                    <a:pt x="889" y="4393"/>
                    <a:pt x="890" y="4391"/>
                  </a:cubicBezTo>
                  <a:cubicBezTo>
                    <a:pt x="891" y="4390"/>
                    <a:pt x="892" y="4388"/>
                    <a:pt x="893" y="4387"/>
                  </a:cubicBezTo>
                  <a:cubicBezTo>
                    <a:pt x="894" y="4386"/>
                    <a:pt x="895" y="4384"/>
                    <a:pt x="896" y="4383"/>
                  </a:cubicBezTo>
                  <a:cubicBezTo>
                    <a:pt x="897" y="4382"/>
                    <a:pt x="898" y="4381"/>
                    <a:pt x="900" y="4379"/>
                  </a:cubicBezTo>
                  <a:cubicBezTo>
                    <a:pt x="901" y="4378"/>
                    <a:pt x="902" y="4377"/>
                    <a:pt x="903" y="4375"/>
                  </a:cubicBezTo>
                  <a:cubicBezTo>
                    <a:pt x="904" y="4375"/>
                    <a:pt x="904" y="4374"/>
                    <a:pt x="905" y="4374"/>
                  </a:cubicBezTo>
                  <a:cubicBezTo>
                    <a:pt x="1185" y="4147"/>
                    <a:pt x="1185" y="4147"/>
                    <a:pt x="1185" y="4147"/>
                  </a:cubicBezTo>
                  <a:cubicBezTo>
                    <a:pt x="1185" y="4147"/>
                    <a:pt x="1186" y="4147"/>
                    <a:pt x="1186" y="4146"/>
                  </a:cubicBezTo>
                  <a:cubicBezTo>
                    <a:pt x="1187" y="4145"/>
                    <a:pt x="1188" y="4143"/>
                    <a:pt x="1190" y="4142"/>
                  </a:cubicBezTo>
                  <a:cubicBezTo>
                    <a:pt x="1191" y="4141"/>
                    <a:pt x="1192" y="4140"/>
                    <a:pt x="1193" y="4139"/>
                  </a:cubicBezTo>
                  <a:cubicBezTo>
                    <a:pt x="1194" y="4138"/>
                    <a:pt x="1195" y="4136"/>
                    <a:pt x="1196" y="4135"/>
                  </a:cubicBezTo>
                  <a:cubicBezTo>
                    <a:pt x="1197" y="4134"/>
                    <a:pt x="1198" y="4132"/>
                    <a:pt x="1199" y="4131"/>
                  </a:cubicBezTo>
                  <a:cubicBezTo>
                    <a:pt x="1200" y="4129"/>
                    <a:pt x="1201" y="4128"/>
                    <a:pt x="1202" y="4125"/>
                  </a:cubicBezTo>
                  <a:cubicBezTo>
                    <a:pt x="1206" y="4118"/>
                    <a:pt x="1208" y="4110"/>
                    <a:pt x="1208" y="4101"/>
                  </a:cubicBezTo>
                  <a:cubicBezTo>
                    <a:pt x="1208" y="4093"/>
                    <a:pt x="1206" y="4084"/>
                    <a:pt x="1202" y="4077"/>
                  </a:cubicBezTo>
                  <a:cubicBezTo>
                    <a:pt x="1201" y="4078"/>
                    <a:pt x="1200" y="4080"/>
                    <a:pt x="1200" y="4081"/>
                  </a:cubicBezTo>
                  <a:cubicBezTo>
                    <a:pt x="1198" y="4083"/>
                    <a:pt x="1197" y="4085"/>
                    <a:pt x="1197" y="4087"/>
                  </a:cubicBezTo>
                  <a:cubicBezTo>
                    <a:pt x="1195" y="4092"/>
                    <a:pt x="1194" y="4097"/>
                    <a:pt x="1194" y="4101"/>
                  </a:cubicBezTo>
                  <a:cubicBezTo>
                    <a:pt x="1194" y="4105"/>
                    <a:pt x="1193" y="4111"/>
                    <a:pt x="1191" y="4115"/>
                  </a:cubicBezTo>
                  <a:cubicBezTo>
                    <a:pt x="1191" y="4117"/>
                    <a:pt x="1190" y="4119"/>
                    <a:pt x="1188" y="4121"/>
                  </a:cubicBezTo>
                  <a:cubicBezTo>
                    <a:pt x="1188" y="4121"/>
                    <a:pt x="1188" y="4121"/>
                    <a:pt x="1188" y="4121"/>
                  </a:cubicBezTo>
                  <a:cubicBezTo>
                    <a:pt x="1187" y="4121"/>
                    <a:pt x="1187" y="4121"/>
                    <a:pt x="1187" y="4121"/>
                  </a:cubicBezTo>
                  <a:cubicBezTo>
                    <a:pt x="1185" y="4115"/>
                    <a:pt x="1183" y="4108"/>
                    <a:pt x="1183" y="4101"/>
                  </a:cubicBezTo>
                  <a:cubicBezTo>
                    <a:pt x="1183" y="4095"/>
                    <a:pt x="1185" y="4088"/>
                    <a:pt x="1187" y="4081"/>
                  </a:cubicBezTo>
                  <a:cubicBezTo>
                    <a:pt x="1188" y="4080"/>
                    <a:pt x="1189" y="4078"/>
                    <a:pt x="1190" y="4076"/>
                  </a:cubicBezTo>
                  <a:cubicBezTo>
                    <a:pt x="1191" y="4075"/>
                    <a:pt x="1192" y="4073"/>
                    <a:pt x="1193" y="4072"/>
                  </a:cubicBezTo>
                  <a:cubicBezTo>
                    <a:pt x="1194" y="4071"/>
                    <a:pt x="1195" y="4069"/>
                    <a:pt x="1196" y="4068"/>
                  </a:cubicBezTo>
                  <a:cubicBezTo>
                    <a:pt x="1197" y="4067"/>
                    <a:pt x="1198" y="4065"/>
                    <a:pt x="1200" y="4063"/>
                  </a:cubicBezTo>
                  <a:cubicBezTo>
                    <a:pt x="1201" y="4062"/>
                    <a:pt x="1202" y="4061"/>
                    <a:pt x="1203" y="4060"/>
                  </a:cubicBezTo>
                  <a:cubicBezTo>
                    <a:pt x="1203" y="4060"/>
                    <a:pt x="1203" y="4060"/>
                    <a:pt x="1204" y="4060"/>
                  </a:cubicBezTo>
                  <a:cubicBezTo>
                    <a:pt x="1204" y="4060"/>
                    <a:pt x="1204" y="4060"/>
                    <a:pt x="1204" y="4060"/>
                  </a:cubicBezTo>
                  <a:cubicBezTo>
                    <a:pt x="1205" y="4060"/>
                    <a:pt x="1205" y="4059"/>
                    <a:pt x="1205" y="4059"/>
                  </a:cubicBezTo>
                  <a:cubicBezTo>
                    <a:pt x="1207" y="4058"/>
                    <a:pt x="1227" y="4041"/>
                    <a:pt x="1485" y="3832"/>
                  </a:cubicBezTo>
                  <a:cubicBezTo>
                    <a:pt x="1486" y="3832"/>
                    <a:pt x="1486" y="3831"/>
                    <a:pt x="1487" y="3831"/>
                  </a:cubicBezTo>
                  <a:cubicBezTo>
                    <a:pt x="1488" y="3830"/>
                    <a:pt x="1489" y="3828"/>
                    <a:pt x="1491" y="3827"/>
                  </a:cubicBezTo>
                  <a:cubicBezTo>
                    <a:pt x="1492" y="3826"/>
                    <a:pt x="1493" y="3825"/>
                    <a:pt x="1494" y="3824"/>
                  </a:cubicBezTo>
                  <a:cubicBezTo>
                    <a:pt x="1495" y="3823"/>
                    <a:pt x="1496" y="3820"/>
                    <a:pt x="1497" y="3819"/>
                  </a:cubicBezTo>
                  <a:cubicBezTo>
                    <a:pt x="1498" y="3818"/>
                    <a:pt x="1499" y="3816"/>
                    <a:pt x="1500" y="3815"/>
                  </a:cubicBezTo>
                  <a:cubicBezTo>
                    <a:pt x="1501" y="3813"/>
                    <a:pt x="1502" y="3812"/>
                    <a:pt x="1503" y="3810"/>
                  </a:cubicBezTo>
                  <a:cubicBezTo>
                    <a:pt x="1507" y="3803"/>
                    <a:pt x="1509" y="3794"/>
                    <a:pt x="1509" y="3786"/>
                  </a:cubicBezTo>
                  <a:cubicBezTo>
                    <a:pt x="1509" y="3777"/>
                    <a:pt x="1507" y="3769"/>
                    <a:pt x="1503" y="3762"/>
                  </a:cubicBezTo>
                  <a:cubicBezTo>
                    <a:pt x="1502" y="3763"/>
                    <a:pt x="1500" y="3765"/>
                    <a:pt x="1500" y="3766"/>
                  </a:cubicBezTo>
                  <a:cubicBezTo>
                    <a:pt x="1498" y="3768"/>
                    <a:pt x="1497" y="3770"/>
                    <a:pt x="1497" y="3772"/>
                  </a:cubicBezTo>
                  <a:cubicBezTo>
                    <a:pt x="1495" y="3776"/>
                    <a:pt x="1494" y="3781"/>
                    <a:pt x="1494" y="3786"/>
                  </a:cubicBezTo>
                  <a:cubicBezTo>
                    <a:pt x="1494" y="3790"/>
                    <a:pt x="1493" y="3795"/>
                    <a:pt x="1491" y="3799"/>
                  </a:cubicBezTo>
                  <a:cubicBezTo>
                    <a:pt x="1491" y="3801"/>
                    <a:pt x="1490" y="3804"/>
                    <a:pt x="1488" y="3806"/>
                  </a:cubicBezTo>
                  <a:cubicBezTo>
                    <a:pt x="1488" y="3806"/>
                    <a:pt x="1488" y="3805"/>
                    <a:pt x="1488" y="3805"/>
                  </a:cubicBezTo>
                  <a:cubicBezTo>
                    <a:pt x="1488" y="3805"/>
                    <a:pt x="1488" y="3806"/>
                    <a:pt x="1488" y="3806"/>
                  </a:cubicBezTo>
                  <a:cubicBezTo>
                    <a:pt x="1486" y="3799"/>
                    <a:pt x="1484" y="3792"/>
                    <a:pt x="1484" y="3786"/>
                  </a:cubicBezTo>
                  <a:cubicBezTo>
                    <a:pt x="1484" y="3779"/>
                    <a:pt x="1486" y="3772"/>
                    <a:pt x="1488" y="3766"/>
                  </a:cubicBezTo>
                  <a:cubicBezTo>
                    <a:pt x="1489" y="3765"/>
                    <a:pt x="1490" y="3763"/>
                    <a:pt x="1491" y="3761"/>
                  </a:cubicBezTo>
                  <a:cubicBezTo>
                    <a:pt x="1492" y="3760"/>
                    <a:pt x="1493" y="3757"/>
                    <a:pt x="1494" y="3756"/>
                  </a:cubicBezTo>
                  <a:cubicBezTo>
                    <a:pt x="1495" y="3755"/>
                    <a:pt x="1496" y="3753"/>
                    <a:pt x="1497" y="3752"/>
                  </a:cubicBezTo>
                  <a:cubicBezTo>
                    <a:pt x="1498" y="3751"/>
                    <a:pt x="1499" y="3750"/>
                    <a:pt x="1501" y="3748"/>
                  </a:cubicBezTo>
                  <a:cubicBezTo>
                    <a:pt x="1502" y="3747"/>
                    <a:pt x="1503" y="3746"/>
                    <a:pt x="1504" y="3745"/>
                  </a:cubicBezTo>
                  <a:cubicBezTo>
                    <a:pt x="1505" y="3745"/>
                    <a:pt x="1505" y="3744"/>
                    <a:pt x="1506" y="3744"/>
                  </a:cubicBezTo>
                  <a:cubicBezTo>
                    <a:pt x="1506" y="3744"/>
                    <a:pt x="1506" y="3744"/>
                    <a:pt x="1785" y="3517"/>
                  </a:cubicBezTo>
                  <a:cubicBezTo>
                    <a:pt x="1786" y="3517"/>
                    <a:pt x="1786" y="3516"/>
                    <a:pt x="1787" y="3516"/>
                  </a:cubicBezTo>
                  <a:cubicBezTo>
                    <a:pt x="1788" y="3515"/>
                    <a:pt x="1789" y="3512"/>
                    <a:pt x="1791" y="3511"/>
                  </a:cubicBezTo>
                  <a:cubicBezTo>
                    <a:pt x="1792" y="3510"/>
                    <a:pt x="1793" y="3509"/>
                    <a:pt x="1794" y="3508"/>
                  </a:cubicBezTo>
                  <a:cubicBezTo>
                    <a:pt x="1795" y="3507"/>
                    <a:pt x="1796" y="3505"/>
                    <a:pt x="1797" y="3504"/>
                  </a:cubicBezTo>
                  <a:cubicBezTo>
                    <a:pt x="1798" y="3503"/>
                    <a:pt x="1799" y="3501"/>
                    <a:pt x="1800" y="3500"/>
                  </a:cubicBezTo>
                  <a:cubicBezTo>
                    <a:pt x="1801" y="3498"/>
                    <a:pt x="1802" y="3497"/>
                    <a:pt x="1803" y="3495"/>
                  </a:cubicBezTo>
                  <a:cubicBezTo>
                    <a:pt x="1807" y="3487"/>
                    <a:pt x="1809" y="3479"/>
                    <a:pt x="1809" y="3470"/>
                  </a:cubicBezTo>
                  <a:cubicBezTo>
                    <a:pt x="1809" y="3462"/>
                    <a:pt x="1807" y="3454"/>
                    <a:pt x="1804" y="3447"/>
                  </a:cubicBezTo>
                  <a:cubicBezTo>
                    <a:pt x="1803" y="3448"/>
                    <a:pt x="1801" y="3449"/>
                    <a:pt x="1801" y="3450"/>
                  </a:cubicBezTo>
                  <a:cubicBezTo>
                    <a:pt x="1799" y="3452"/>
                    <a:pt x="1798" y="3454"/>
                    <a:pt x="1798" y="3457"/>
                  </a:cubicBezTo>
                  <a:cubicBezTo>
                    <a:pt x="1796" y="3461"/>
                    <a:pt x="1795" y="3466"/>
                    <a:pt x="1795" y="3470"/>
                  </a:cubicBezTo>
                  <a:cubicBezTo>
                    <a:pt x="1795" y="3474"/>
                    <a:pt x="1794" y="3480"/>
                    <a:pt x="1792" y="3484"/>
                  </a:cubicBezTo>
                  <a:cubicBezTo>
                    <a:pt x="1792" y="3486"/>
                    <a:pt x="1791" y="3488"/>
                    <a:pt x="1789" y="3490"/>
                  </a:cubicBezTo>
                  <a:cubicBezTo>
                    <a:pt x="1789" y="3490"/>
                    <a:pt x="1789" y="3490"/>
                    <a:pt x="1789" y="3490"/>
                  </a:cubicBezTo>
                  <a:cubicBezTo>
                    <a:pt x="1789" y="3490"/>
                    <a:pt x="1789" y="3490"/>
                    <a:pt x="1788" y="3490"/>
                  </a:cubicBezTo>
                  <a:cubicBezTo>
                    <a:pt x="1786" y="3484"/>
                    <a:pt x="1784" y="3477"/>
                    <a:pt x="1784" y="3470"/>
                  </a:cubicBezTo>
                  <a:cubicBezTo>
                    <a:pt x="1784" y="3464"/>
                    <a:pt x="1786" y="3457"/>
                    <a:pt x="1788" y="3450"/>
                  </a:cubicBezTo>
                  <a:cubicBezTo>
                    <a:pt x="1789" y="3449"/>
                    <a:pt x="1790" y="3447"/>
                    <a:pt x="1791" y="3445"/>
                  </a:cubicBezTo>
                  <a:cubicBezTo>
                    <a:pt x="1792" y="3444"/>
                    <a:pt x="1793" y="3442"/>
                    <a:pt x="1794" y="3441"/>
                  </a:cubicBezTo>
                  <a:cubicBezTo>
                    <a:pt x="1795" y="3440"/>
                    <a:pt x="1796" y="3438"/>
                    <a:pt x="1797" y="3437"/>
                  </a:cubicBezTo>
                  <a:cubicBezTo>
                    <a:pt x="1798" y="3436"/>
                    <a:pt x="1799" y="3435"/>
                    <a:pt x="1801" y="3432"/>
                  </a:cubicBezTo>
                  <a:cubicBezTo>
                    <a:pt x="1802" y="3431"/>
                    <a:pt x="1803" y="3430"/>
                    <a:pt x="1804" y="3429"/>
                  </a:cubicBezTo>
                  <a:cubicBezTo>
                    <a:pt x="1805" y="3429"/>
                    <a:pt x="1805" y="3428"/>
                    <a:pt x="1806" y="3428"/>
                  </a:cubicBezTo>
                  <a:cubicBezTo>
                    <a:pt x="1806" y="3428"/>
                    <a:pt x="1806" y="3428"/>
                    <a:pt x="2086" y="3201"/>
                  </a:cubicBezTo>
                  <a:cubicBezTo>
                    <a:pt x="2087" y="3201"/>
                    <a:pt x="2087" y="3200"/>
                    <a:pt x="2088" y="3200"/>
                  </a:cubicBezTo>
                  <a:cubicBezTo>
                    <a:pt x="2089" y="3199"/>
                    <a:pt x="2090" y="3197"/>
                    <a:pt x="2092" y="3196"/>
                  </a:cubicBezTo>
                  <a:cubicBezTo>
                    <a:pt x="2093" y="3195"/>
                    <a:pt x="2094" y="3194"/>
                    <a:pt x="2095" y="3193"/>
                  </a:cubicBezTo>
                  <a:cubicBezTo>
                    <a:pt x="2096" y="3192"/>
                    <a:pt x="2097" y="3190"/>
                    <a:pt x="2098" y="3189"/>
                  </a:cubicBezTo>
                  <a:cubicBezTo>
                    <a:pt x="2099" y="3187"/>
                    <a:pt x="2100" y="3185"/>
                    <a:pt x="2101" y="3184"/>
                  </a:cubicBezTo>
                  <a:cubicBezTo>
                    <a:pt x="2102" y="3182"/>
                    <a:pt x="2103" y="3181"/>
                    <a:pt x="2104" y="3179"/>
                  </a:cubicBezTo>
                  <a:cubicBezTo>
                    <a:pt x="2108" y="3172"/>
                    <a:pt x="2110" y="3163"/>
                    <a:pt x="2110" y="3155"/>
                  </a:cubicBezTo>
                  <a:cubicBezTo>
                    <a:pt x="2110" y="3147"/>
                    <a:pt x="2108" y="3139"/>
                    <a:pt x="2104" y="3131"/>
                  </a:cubicBezTo>
                  <a:cubicBezTo>
                    <a:pt x="2103" y="3133"/>
                    <a:pt x="2102" y="3134"/>
                    <a:pt x="2102" y="3135"/>
                  </a:cubicBezTo>
                  <a:cubicBezTo>
                    <a:pt x="2100" y="3137"/>
                    <a:pt x="2099" y="3139"/>
                    <a:pt x="2099" y="3141"/>
                  </a:cubicBezTo>
                  <a:cubicBezTo>
                    <a:pt x="2097" y="3145"/>
                    <a:pt x="2096" y="3151"/>
                    <a:pt x="2096" y="3155"/>
                  </a:cubicBezTo>
                  <a:cubicBezTo>
                    <a:pt x="2096" y="3159"/>
                    <a:pt x="2095" y="3164"/>
                    <a:pt x="2093" y="3168"/>
                  </a:cubicBezTo>
                  <a:cubicBezTo>
                    <a:pt x="2093" y="3171"/>
                    <a:pt x="2092" y="3173"/>
                    <a:pt x="2090" y="3175"/>
                  </a:cubicBezTo>
                  <a:cubicBezTo>
                    <a:pt x="2090" y="3175"/>
                    <a:pt x="2090" y="3174"/>
                    <a:pt x="2090" y="3174"/>
                  </a:cubicBezTo>
                  <a:cubicBezTo>
                    <a:pt x="2089" y="3174"/>
                    <a:pt x="2089" y="3175"/>
                    <a:pt x="2089" y="3175"/>
                  </a:cubicBezTo>
                  <a:cubicBezTo>
                    <a:pt x="2087" y="3169"/>
                    <a:pt x="2085" y="3161"/>
                    <a:pt x="2085" y="3155"/>
                  </a:cubicBezTo>
                  <a:cubicBezTo>
                    <a:pt x="2085" y="3149"/>
                    <a:pt x="2087" y="3141"/>
                    <a:pt x="2089" y="3135"/>
                  </a:cubicBezTo>
                  <a:cubicBezTo>
                    <a:pt x="2090" y="3134"/>
                    <a:pt x="2091" y="3132"/>
                    <a:pt x="2092" y="3130"/>
                  </a:cubicBezTo>
                  <a:cubicBezTo>
                    <a:pt x="2093" y="3129"/>
                    <a:pt x="2094" y="3127"/>
                    <a:pt x="2095" y="3125"/>
                  </a:cubicBezTo>
                  <a:cubicBezTo>
                    <a:pt x="2096" y="3124"/>
                    <a:pt x="2097" y="3122"/>
                    <a:pt x="2098" y="3121"/>
                  </a:cubicBezTo>
                  <a:cubicBezTo>
                    <a:pt x="2099" y="3120"/>
                    <a:pt x="2100" y="3119"/>
                    <a:pt x="2102" y="3117"/>
                  </a:cubicBezTo>
                  <a:cubicBezTo>
                    <a:pt x="2103" y="3116"/>
                    <a:pt x="2104" y="3115"/>
                    <a:pt x="2105" y="3114"/>
                  </a:cubicBezTo>
                  <a:cubicBezTo>
                    <a:pt x="2106" y="3114"/>
                    <a:pt x="2106" y="3113"/>
                    <a:pt x="2107" y="3113"/>
                  </a:cubicBezTo>
                  <a:cubicBezTo>
                    <a:pt x="2107" y="3113"/>
                    <a:pt x="2107" y="3113"/>
                    <a:pt x="2386" y="2886"/>
                  </a:cubicBezTo>
                  <a:cubicBezTo>
                    <a:pt x="2387" y="2886"/>
                    <a:pt x="2387" y="2885"/>
                    <a:pt x="2388" y="2885"/>
                  </a:cubicBezTo>
                  <a:cubicBezTo>
                    <a:pt x="2389" y="2884"/>
                    <a:pt x="2390" y="2882"/>
                    <a:pt x="2392" y="2880"/>
                  </a:cubicBezTo>
                  <a:cubicBezTo>
                    <a:pt x="2393" y="2879"/>
                    <a:pt x="2394" y="2878"/>
                    <a:pt x="2395" y="2877"/>
                  </a:cubicBezTo>
                  <a:cubicBezTo>
                    <a:pt x="2396" y="2876"/>
                    <a:pt x="2397" y="2874"/>
                    <a:pt x="2398" y="2873"/>
                  </a:cubicBezTo>
                  <a:cubicBezTo>
                    <a:pt x="2399" y="2872"/>
                    <a:pt x="2400" y="2870"/>
                    <a:pt x="2401" y="2869"/>
                  </a:cubicBezTo>
                  <a:cubicBezTo>
                    <a:pt x="2403" y="2867"/>
                    <a:pt x="2404" y="2866"/>
                    <a:pt x="2404" y="2864"/>
                  </a:cubicBezTo>
                  <a:cubicBezTo>
                    <a:pt x="2409" y="2856"/>
                    <a:pt x="2411" y="2848"/>
                    <a:pt x="2411" y="2839"/>
                  </a:cubicBezTo>
                  <a:cubicBezTo>
                    <a:pt x="2411" y="2831"/>
                    <a:pt x="2409" y="2823"/>
                    <a:pt x="2405" y="2816"/>
                  </a:cubicBezTo>
                  <a:cubicBezTo>
                    <a:pt x="2404" y="2817"/>
                    <a:pt x="2403" y="2819"/>
                    <a:pt x="2403" y="2819"/>
                  </a:cubicBezTo>
                  <a:cubicBezTo>
                    <a:pt x="2401" y="2822"/>
                    <a:pt x="2400" y="2824"/>
                    <a:pt x="2400" y="2826"/>
                  </a:cubicBezTo>
                  <a:cubicBezTo>
                    <a:pt x="2398" y="2830"/>
                    <a:pt x="2397" y="2835"/>
                    <a:pt x="2397" y="2839"/>
                  </a:cubicBezTo>
                  <a:cubicBezTo>
                    <a:pt x="2397" y="2844"/>
                    <a:pt x="2396" y="2849"/>
                    <a:pt x="2394" y="2853"/>
                  </a:cubicBezTo>
                  <a:cubicBezTo>
                    <a:pt x="2394" y="2855"/>
                    <a:pt x="2393" y="2857"/>
                    <a:pt x="2391" y="2859"/>
                  </a:cubicBezTo>
                  <a:cubicBezTo>
                    <a:pt x="2391" y="2859"/>
                    <a:pt x="2390" y="2859"/>
                    <a:pt x="2390" y="2858"/>
                  </a:cubicBezTo>
                  <a:cubicBezTo>
                    <a:pt x="2390" y="2859"/>
                    <a:pt x="2390" y="2859"/>
                    <a:pt x="2389" y="2859"/>
                  </a:cubicBezTo>
                  <a:cubicBezTo>
                    <a:pt x="2387" y="2853"/>
                    <a:pt x="2385" y="2846"/>
                    <a:pt x="2385" y="2839"/>
                  </a:cubicBezTo>
                  <a:cubicBezTo>
                    <a:pt x="2385" y="2833"/>
                    <a:pt x="2387" y="2826"/>
                    <a:pt x="2389" y="2819"/>
                  </a:cubicBezTo>
                  <a:cubicBezTo>
                    <a:pt x="2390" y="2818"/>
                    <a:pt x="2391" y="2816"/>
                    <a:pt x="2392" y="2814"/>
                  </a:cubicBezTo>
                  <a:cubicBezTo>
                    <a:pt x="2393" y="2813"/>
                    <a:pt x="2394" y="2811"/>
                    <a:pt x="2395" y="2810"/>
                  </a:cubicBezTo>
                  <a:cubicBezTo>
                    <a:pt x="2396" y="2809"/>
                    <a:pt x="2397" y="2807"/>
                    <a:pt x="2398" y="2806"/>
                  </a:cubicBezTo>
                  <a:cubicBezTo>
                    <a:pt x="2399" y="2805"/>
                    <a:pt x="2400" y="2804"/>
                    <a:pt x="2403" y="2802"/>
                  </a:cubicBezTo>
                  <a:cubicBezTo>
                    <a:pt x="2404" y="2801"/>
                    <a:pt x="2404" y="2800"/>
                    <a:pt x="2405" y="2798"/>
                  </a:cubicBezTo>
                  <a:cubicBezTo>
                    <a:pt x="2406" y="2798"/>
                    <a:pt x="2406" y="2797"/>
                    <a:pt x="2408" y="2797"/>
                  </a:cubicBezTo>
                  <a:cubicBezTo>
                    <a:pt x="2408" y="2797"/>
                    <a:pt x="2408" y="2797"/>
                    <a:pt x="2687" y="2570"/>
                  </a:cubicBezTo>
                  <a:cubicBezTo>
                    <a:pt x="2688" y="2570"/>
                    <a:pt x="2688" y="2569"/>
                    <a:pt x="2689" y="2569"/>
                  </a:cubicBezTo>
                  <a:cubicBezTo>
                    <a:pt x="2690" y="2568"/>
                    <a:pt x="2691" y="2566"/>
                    <a:pt x="2693" y="2565"/>
                  </a:cubicBezTo>
                  <a:cubicBezTo>
                    <a:pt x="2694" y="2564"/>
                    <a:pt x="2695" y="2563"/>
                    <a:pt x="2696" y="2562"/>
                  </a:cubicBezTo>
                  <a:cubicBezTo>
                    <a:pt x="2697" y="2561"/>
                    <a:pt x="2698" y="2559"/>
                    <a:pt x="2699" y="2558"/>
                  </a:cubicBezTo>
                  <a:cubicBezTo>
                    <a:pt x="2700" y="2557"/>
                    <a:pt x="2701" y="2555"/>
                    <a:pt x="2702" y="2553"/>
                  </a:cubicBezTo>
                  <a:cubicBezTo>
                    <a:pt x="2703" y="2551"/>
                    <a:pt x="2704" y="2550"/>
                    <a:pt x="2705" y="2548"/>
                  </a:cubicBezTo>
                  <a:cubicBezTo>
                    <a:pt x="2709" y="2541"/>
                    <a:pt x="2711" y="2532"/>
                    <a:pt x="2711" y="2524"/>
                  </a:cubicBezTo>
                  <a:cubicBezTo>
                    <a:pt x="2710" y="2524"/>
                    <a:pt x="2709" y="2524"/>
                    <a:pt x="2707" y="2524"/>
                  </a:cubicBezTo>
                  <a:cubicBezTo>
                    <a:pt x="2707" y="2524"/>
                    <a:pt x="2707" y="2524"/>
                    <a:pt x="2707" y="2524"/>
                  </a:cubicBezTo>
                  <a:cubicBezTo>
                    <a:pt x="2707" y="2524"/>
                    <a:pt x="2707" y="2524"/>
                    <a:pt x="2702" y="2524"/>
                  </a:cubicBezTo>
                  <a:cubicBezTo>
                    <a:pt x="2702" y="2524"/>
                    <a:pt x="2702" y="2524"/>
                    <a:pt x="2701" y="2524"/>
                  </a:cubicBezTo>
                  <a:cubicBezTo>
                    <a:pt x="2701" y="2524"/>
                    <a:pt x="2701" y="2524"/>
                    <a:pt x="2697" y="2524"/>
                  </a:cubicBezTo>
                  <a:cubicBezTo>
                    <a:pt x="2697" y="2528"/>
                    <a:pt x="2696" y="2533"/>
                    <a:pt x="2694" y="2538"/>
                  </a:cubicBezTo>
                  <a:cubicBezTo>
                    <a:pt x="2694" y="2540"/>
                    <a:pt x="2693" y="2542"/>
                    <a:pt x="2691" y="2544"/>
                  </a:cubicBezTo>
                  <a:cubicBezTo>
                    <a:pt x="2691" y="2543"/>
                    <a:pt x="2691" y="2543"/>
                    <a:pt x="2691" y="2542"/>
                  </a:cubicBezTo>
                  <a:cubicBezTo>
                    <a:pt x="2691" y="2542"/>
                    <a:pt x="2690" y="2543"/>
                    <a:pt x="2690" y="2543"/>
                  </a:cubicBezTo>
                  <a:cubicBezTo>
                    <a:pt x="2688" y="2537"/>
                    <a:pt x="2686" y="2530"/>
                    <a:pt x="2686" y="2524"/>
                  </a:cubicBezTo>
                  <a:cubicBezTo>
                    <a:pt x="2686" y="2524"/>
                    <a:pt x="2686" y="2524"/>
                    <a:pt x="2686" y="2524"/>
                  </a:cubicBezTo>
                  <a:cubicBezTo>
                    <a:pt x="2686" y="2518"/>
                    <a:pt x="2688" y="2510"/>
                    <a:pt x="2690" y="2504"/>
                  </a:cubicBezTo>
                  <a:cubicBezTo>
                    <a:pt x="2691" y="2503"/>
                    <a:pt x="2692" y="2501"/>
                    <a:pt x="2693" y="2499"/>
                  </a:cubicBezTo>
                  <a:cubicBezTo>
                    <a:pt x="2694" y="2498"/>
                    <a:pt x="2695" y="2496"/>
                    <a:pt x="2696" y="2495"/>
                  </a:cubicBezTo>
                  <a:cubicBezTo>
                    <a:pt x="2697" y="2494"/>
                    <a:pt x="2698" y="2491"/>
                    <a:pt x="2699" y="2490"/>
                  </a:cubicBezTo>
                  <a:cubicBezTo>
                    <a:pt x="2700" y="2489"/>
                    <a:pt x="2701" y="2488"/>
                    <a:pt x="2703" y="2486"/>
                  </a:cubicBezTo>
                  <a:cubicBezTo>
                    <a:pt x="2704" y="2485"/>
                    <a:pt x="2705" y="2484"/>
                    <a:pt x="2706" y="2483"/>
                  </a:cubicBezTo>
                  <a:cubicBezTo>
                    <a:pt x="2707" y="2483"/>
                    <a:pt x="2707" y="2482"/>
                    <a:pt x="2708" y="2482"/>
                  </a:cubicBezTo>
                  <a:cubicBezTo>
                    <a:pt x="2742" y="2454"/>
                    <a:pt x="2772" y="2430"/>
                    <a:pt x="2798" y="2408"/>
                  </a:cubicBezTo>
                  <a:cubicBezTo>
                    <a:pt x="2840" y="2375"/>
                    <a:pt x="2900" y="2326"/>
                    <a:pt x="2987" y="2255"/>
                  </a:cubicBezTo>
                  <a:cubicBezTo>
                    <a:pt x="2988" y="2255"/>
                    <a:pt x="2988" y="2253"/>
                    <a:pt x="2989" y="2253"/>
                  </a:cubicBezTo>
                  <a:cubicBezTo>
                    <a:pt x="2990" y="2252"/>
                    <a:pt x="2991" y="2250"/>
                    <a:pt x="2993" y="2249"/>
                  </a:cubicBezTo>
                  <a:cubicBezTo>
                    <a:pt x="2994" y="2248"/>
                    <a:pt x="2995" y="2247"/>
                    <a:pt x="2996" y="2246"/>
                  </a:cubicBezTo>
                  <a:cubicBezTo>
                    <a:pt x="2997" y="2245"/>
                    <a:pt x="2998" y="2243"/>
                    <a:pt x="2999" y="2242"/>
                  </a:cubicBezTo>
                  <a:cubicBezTo>
                    <a:pt x="3000" y="2241"/>
                    <a:pt x="3001" y="2239"/>
                    <a:pt x="3002" y="2238"/>
                  </a:cubicBezTo>
                  <a:cubicBezTo>
                    <a:pt x="3003" y="2236"/>
                    <a:pt x="3004" y="2235"/>
                    <a:pt x="3005" y="2232"/>
                  </a:cubicBezTo>
                  <a:cubicBezTo>
                    <a:pt x="3007" y="2229"/>
                    <a:pt x="3009" y="2225"/>
                    <a:pt x="3010" y="2221"/>
                  </a:cubicBezTo>
                  <a:cubicBezTo>
                    <a:pt x="3011" y="2217"/>
                    <a:pt x="3011" y="2213"/>
                    <a:pt x="3011" y="2209"/>
                  </a:cubicBezTo>
                  <a:cubicBezTo>
                    <a:pt x="3011" y="2200"/>
                    <a:pt x="3009" y="2192"/>
                    <a:pt x="3005" y="2184"/>
                  </a:cubicBezTo>
                  <a:cubicBezTo>
                    <a:pt x="3004" y="2186"/>
                    <a:pt x="3002" y="2188"/>
                    <a:pt x="3002" y="2189"/>
                  </a:cubicBezTo>
                  <a:cubicBezTo>
                    <a:pt x="3001" y="2190"/>
                    <a:pt x="3000" y="2191"/>
                    <a:pt x="3000" y="2192"/>
                  </a:cubicBezTo>
                  <a:cubicBezTo>
                    <a:pt x="3000" y="2193"/>
                    <a:pt x="2999" y="2194"/>
                    <a:pt x="2999" y="2195"/>
                  </a:cubicBezTo>
                  <a:cubicBezTo>
                    <a:pt x="2999" y="2195"/>
                    <a:pt x="2999" y="2195"/>
                    <a:pt x="2999" y="2195"/>
                  </a:cubicBezTo>
                  <a:cubicBezTo>
                    <a:pt x="2999" y="2195"/>
                    <a:pt x="2999" y="2195"/>
                    <a:pt x="2999" y="2195"/>
                  </a:cubicBezTo>
                  <a:cubicBezTo>
                    <a:pt x="2998" y="2197"/>
                    <a:pt x="2998" y="2199"/>
                    <a:pt x="2997" y="2201"/>
                  </a:cubicBezTo>
                  <a:cubicBezTo>
                    <a:pt x="2997" y="2204"/>
                    <a:pt x="2996" y="2206"/>
                    <a:pt x="2996" y="2208"/>
                  </a:cubicBezTo>
                  <a:cubicBezTo>
                    <a:pt x="2996" y="2210"/>
                    <a:pt x="2996" y="2213"/>
                    <a:pt x="2995" y="2215"/>
                  </a:cubicBezTo>
                  <a:cubicBezTo>
                    <a:pt x="2995" y="2218"/>
                    <a:pt x="2994" y="2220"/>
                    <a:pt x="2993" y="2222"/>
                  </a:cubicBezTo>
                  <a:cubicBezTo>
                    <a:pt x="2993" y="2223"/>
                    <a:pt x="2993" y="2224"/>
                    <a:pt x="2993" y="2225"/>
                  </a:cubicBezTo>
                  <a:cubicBezTo>
                    <a:pt x="2992" y="2226"/>
                    <a:pt x="2991" y="2227"/>
                    <a:pt x="2990" y="2229"/>
                  </a:cubicBezTo>
                  <a:cubicBezTo>
                    <a:pt x="2988" y="2222"/>
                    <a:pt x="2986" y="2215"/>
                    <a:pt x="2986" y="2209"/>
                  </a:cubicBezTo>
                  <a:cubicBezTo>
                    <a:pt x="2986" y="2205"/>
                    <a:pt x="2987" y="2202"/>
                    <a:pt x="2988" y="2198"/>
                  </a:cubicBezTo>
                  <a:cubicBezTo>
                    <a:pt x="2988" y="2195"/>
                    <a:pt x="2989" y="2191"/>
                    <a:pt x="2990" y="2188"/>
                  </a:cubicBezTo>
                  <a:cubicBezTo>
                    <a:pt x="2991" y="2187"/>
                    <a:pt x="2992" y="2185"/>
                    <a:pt x="2993" y="2183"/>
                  </a:cubicBezTo>
                  <a:cubicBezTo>
                    <a:pt x="2994" y="2182"/>
                    <a:pt x="2995" y="2180"/>
                    <a:pt x="2996" y="2179"/>
                  </a:cubicBezTo>
                  <a:cubicBezTo>
                    <a:pt x="2997" y="2178"/>
                    <a:pt x="2998" y="2176"/>
                    <a:pt x="2999" y="2174"/>
                  </a:cubicBezTo>
                  <a:cubicBezTo>
                    <a:pt x="3000" y="2173"/>
                    <a:pt x="3001" y="2172"/>
                    <a:pt x="3003" y="2170"/>
                  </a:cubicBezTo>
                  <a:cubicBezTo>
                    <a:pt x="3004" y="2169"/>
                    <a:pt x="3005" y="2168"/>
                    <a:pt x="3006" y="2167"/>
                  </a:cubicBezTo>
                  <a:cubicBezTo>
                    <a:pt x="3007" y="2167"/>
                    <a:pt x="3007" y="2166"/>
                    <a:pt x="3008" y="2166"/>
                  </a:cubicBezTo>
                  <a:cubicBezTo>
                    <a:pt x="3008" y="2166"/>
                    <a:pt x="3008" y="2166"/>
                    <a:pt x="3288" y="1939"/>
                  </a:cubicBezTo>
                  <a:cubicBezTo>
                    <a:pt x="3289" y="1939"/>
                    <a:pt x="3289" y="1938"/>
                    <a:pt x="3290" y="1938"/>
                  </a:cubicBezTo>
                  <a:cubicBezTo>
                    <a:pt x="3291" y="1937"/>
                    <a:pt x="3292" y="1934"/>
                    <a:pt x="3294" y="1933"/>
                  </a:cubicBezTo>
                  <a:cubicBezTo>
                    <a:pt x="3295" y="1932"/>
                    <a:pt x="3296" y="1931"/>
                    <a:pt x="3297" y="1930"/>
                  </a:cubicBezTo>
                  <a:cubicBezTo>
                    <a:pt x="3297" y="1930"/>
                    <a:pt x="3297" y="1929"/>
                    <a:pt x="3298" y="1929"/>
                  </a:cubicBezTo>
                  <a:cubicBezTo>
                    <a:pt x="3298" y="1928"/>
                    <a:pt x="3299" y="1927"/>
                    <a:pt x="3300" y="1926"/>
                  </a:cubicBezTo>
                  <a:cubicBezTo>
                    <a:pt x="3301" y="1925"/>
                    <a:pt x="3302" y="1923"/>
                    <a:pt x="3303" y="1922"/>
                  </a:cubicBezTo>
                  <a:cubicBezTo>
                    <a:pt x="3304" y="1920"/>
                    <a:pt x="3305" y="1919"/>
                    <a:pt x="3306" y="1917"/>
                  </a:cubicBezTo>
                  <a:cubicBezTo>
                    <a:pt x="3310" y="1909"/>
                    <a:pt x="3312" y="1901"/>
                    <a:pt x="3312" y="1893"/>
                  </a:cubicBezTo>
                  <a:cubicBezTo>
                    <a:pt x="3312" y="1885"/>
                    <a:pt x="3310" y="1877"/>
                    <a:pt x="3306" y="1870"/>
                  </a:cubicBezTo>
                  <a:cubicBezTo>
                    <a:pt x="3305" y="1872"/>
                    <a:pt x="3303" y="1873"/>
                    <a:pt x="3303" y="1874"/>
                  </a:cubicBezTo>
                  <a:cubicBezTo>
                    <a:pt x="3301" y="1876"/>
                    <a:pt x="3300" y="1878"/>
                    <a:pt x="3300" y="1880"/>
                  </a:cubicBezTo>
                  <a:cubicBezTo>
                    <a:pt x="3298" y="1884"/>
                    <a:pt x="3297" y="1890"/>
                    <a:pt x="3297" y="1894"/>
                  </a:cubicBezTo>
                  <a:cubicBezTo>
                    <a:pt x="3297" y="1893"/>
                    <a:pt x="3297" y="1893"/>
                    <a:pt x="3297" y="1893"/>
                  </a:cubicBezTo>
                  <a:cubicBezTo>
                    <a:pt x="3297" y="1895"/>
                    <a:pt x="3296" y="1896"/>
                    <a:pt x="3296" y="1898"/>
                  </a:cubicBezTo>
                  <a:cubicBezTo>
                    <a:pt x="3296" y="1899"/>
                    <a:pt x="3296" y="1899"/>
                    <a:pt x="3296" y="1900"/>
                  </a:cubicBezTo>
                  <a:cubicBezTo>
                    <a:pt x="3296" y="1900"/>
                    <a:pt x="3296" y="1901"/>
                    <a:pt x="3296" y="1901"/>
                  </a:cubicBezTo>
                  <a:cubicBezTo>
                    <a:pt x="3295" y="1903"/>
                    <a:pt x="3295" y="1905"/>
                    <a:pt x="3294" y="1907"/>
                  </a:cubicBezTo>
                  <a:cubicBezTo>
                    <a:pt x="3294" y="1909"/>
                    <a:pt x="3293" y="1911"/>
                    <a:pt x="3291" y="1913"/>
                  </a:cubicBezTo>
                  <a:cubicBezTo>
                    <a:pt x="3291" y="1913"/>
                    <a:pt x="3291" y="1913"/>
                    <a:pt x="3291" y="1913"/>
                  </a:cubicBezTo>
                  <a:cubicBezTo>
                    <a:pt x="3291" y="1913"/>
                    <a:pt x="3291" y="1913"/>
                    <a:pt x="3291" y="1913"/>
                  </a:cubicBezTo>
                  <a:cubicBezTo>
                    <a:pt x="3289" y="1907"/>
                    <a:pt x="3287" y="1900"/>
                    <a:pt x="3287" y="1893"/>
                  </a:cubicBezTo>
                  <a:cubicBezTo>
                    <a:pt x="3287" y="1887"/>
                    <a:pt x="3289" y="1880"/>
                    <a:pt x="3291" y="1873"/>
                  </a:cubicBezTo>
                  <a:cubicBezTo>
                    <a:pt x="3291" y="1873"/>
                    <a:pt x="3291" y="1873"/>
                    <a:pt x="3291" y="1873"/>
                  </a:cubicBezTo>
                  <a:cubicBezTo>
                    <a:pt x="3291" y="1873"/>
                    <a:pt x="3291" y="1873"/>
                    <a:pt x="3291" y="1873"/>
                  </a:cubicBezTo>
                  <a:cubicBezTo>
                    <a:pt x="3292" y="1872"/>
                    <a:pt x="3293" y="1869"/>
                    <a:pt x="3294" y="1867"/>
                  </a:cubicBezTo>
                  <a:cubicBezTo>
                    <a:pt x="3295" y="1866"/>
                    <a:pt x="3296" y="1864"/>
                    <a:pt x="3297" y="1863"/>
                  </a:cubicBezTo>
                  <a:cubicBezTo>
                    <a:pt x="3298" y="1862"/>
                    <a:pt x="3299" y="1860"/>
                    <a:pt x="3300" y="1859"/>
                  </a:cubicBezTo>
                  <a:cubicBezTo>
                    <a:pt x="3301" y="1858"/>
                    <a:pt x="3302" y="1857"/>
                    <a:pt x="3304" y="1855"/>
                  </a:cubicBezTo>
                  <a:cubicBezTo>
                    <a:pt x="3305" y="1853"/>
                    <a:pt x="3306" y="1852"/>
                    <a:pt x="3307" y="1851"/>
                  </a:cubicBezTo>
                  <a:cubicBezTo>
                    <a:pt x="3308" y="1851"/>
                    <a:pt x="3308" y="1850"/>
                    <a:pt x="3309" y="1850"/>
                  </a:cubicBezTo>
                  <a:cubicBezTo>
                    <a:pt x="3588" y="1623"/>
                    <a:pt x="3588" y="1623"/>
                    <a:pt x="3588" y="1623"/>
                  </a:cubicBezTo>
                  <a:cubicBezTo>
                    <a:pt x="3589" y="1623"/>
                    <a:pt x="3589" y="1622"/>
                    <a:pt x="3590" y="1622"/>
                  </a:cubicBezTo>
                  <a:cubicBezTo>
                    <a:pt x="3591" y="1621"/>
                    <a:pt x="3592" y="1619"/>
                    <a:pt x="3594" y="1618"/>
                  </a:cubicBezTo>
                  <a:cubicBezTo>
                    <a:pt x="3595" y="1617"/>
                    <a:pt x="3596" y="1616"/>
                    <a:pt x="3597" y="1615"/>
                  </a:cubicBezTo>
                  <a:cubicBezTo>
                    <a:pt x="3598" y="1614"/>
                    <a:pt x="3599" y="1612"/>
                    <a:pt x="3600" y="1611"/>
                  </a:cubicBezTo>
                  <a:cubicBezTo>
                    <a:pt x="3601" y="1610"/>
                    <a:pt x="3602" y="1607"/>
                    <a:pt x="3603" y="1606"/>
                  </a:cubicBezTo>
                  <a:cubicBezTo>
                    <a:pt x="3604" y="1604"/>
                    <a:pt x="3605" y="1603"/>
                    <a:pt x="3606" y="1601"/>
                  </a:cubicBezTo>
                  <a:cubicBezTo>
                    <a:pt x="3610" y="1594"/>
                    <a:pt x="3612" y="1585"/>
                    <a:pt x="3612" y="1577"/>
                  </a:cubicBezTo>
                  <a:cubicBezTo>
                    <a:pt x="3612" y="1569"/>
                    <a:pt x="3610" y="1560"/>
                    <a:pt x="3606" y="1553"/>
                  </a:cubicBezTo>
                  <a:cubicBezTo>
                    <a:pt x="3605" y="1554"/>
                    <a:pt x="3603" y="1556"/>
                    <a:pt x="3603" y="1557"/>
                  </a:cubicBezTo>
                  <a:cubicBezTo>
                    <a:pt x="3601" y="1559"/>
                    <a:pt x="3600" y="1561"/>
                    <a:pt x="3600" y="1564"/>
                  </a:cubicBezTo>
                  <a:cubicBezTo>
                    <a:pt x="3598" y="1568"/>
                    <a:pt x="3597" y="1573"/>
                    <a:pt x="3597" y="1577"/>
                  </a:cubicBezTo>
                  <a:cubicBezTo>
                    <a:pt x="3597" y="1581"/>
                    <a:pt x="3596" y="1587"/>
                    <a:pt x="3594" y="1591"/>
                  </a:cubicBezTo>
                  <a:cubicBezTo>
                    <a:pt x="3594" y="1593"/>
                    <a:pt x="3593" y="1595"/>
                    <a:pt x="3591" y="1597"/>
                  </a:cubicBezTo>
                  <a:cubicBezTo>
                    <a:pt x="3591" y="1597"/>
                    <a:pt x="3591" y="1597"/>
                    <a:pt x="3591" y="1597"/>
                  </a:cubicBezTo>
                  <a:cubicBezTo>
                    <a:pt x="3591" y="1597"/>
                    <a:pt x="3591" y="1597"/>
                    <a:pt x="3591" y="1597"/>
                  </a:cubicBezTo>
                  <a:cubicBezTo>
                    <a:pt x="3589" y="1591"/>
                    <a:pt x="3587" y="1583"/>
                    <a:pt x="3587" y="1577"/>
                  </a:cubicBezTo>
                  <a:cubicBezTo>
                    <a:pt x="3587" y="1571"/>
                    <a:pt x="3589" y="1563"/>
                    <a:pt x="3591" y="1557"/>
                  </a:cubicBezTo>
                  <a:cubicBezTo>
                    <a:pt x="3592" y="1556"/>
                    <a:pt x="3593" y="1554"/>
                    <a:pt x="3594" y="1552"/>
                  </a:cubicBezTo>
                  <a:cubicBezTo>
                    <a:pt x="3595" y="1551"/>
                    <a:pt x="3596" y="1549"/>
                    <a:pt x="3597" y="1548"/>
                  </a:cubicBezTo>
                  <a:cubicBezTo>
                    <a:pt x="3598" y="1546"/>
                    <a:pt x="3599" y="1544"/>
                    <a:pt x="3600" y="1543"/>
                  </a:cubicBezTo>
                  <a:cubicBezTo>
                    <a:pt x="3601" y="1542"/>
                    <a:pt x="3602" y="1541"/>
                    <a:pt x="3604" y="1539"/>
                  </a:cubicBezTo>
                  <a:cubicBezTo>
                    <a:pt x="3605" y="1538"/>
                    <a:pt x="3606" y="1537"/>
                    <a:pt x="3607" y="1536"/>
                  </a:cubicBezTo>
                  <a:cubicBezTo>
                    <a:pt x="3608" y="1536"/>
                    <a:pt x="3608" y="1535"/>
                    <a:pt x="3609" y="1535"/>
                  </a:cubicBezTo>
                  <a:cubicBezTo>
                    <a:pt x="3888" y="1308"/>
                    <a:pt x="3888" y="1308"/>
                    <a:pt x="3888" y="1308"/>
                  </a:cubicBezTo>
                  <a:cubicBezTo>
                    <a:pt x="3889" y="1308"/>
                    <a:pt x="3889" y="1307"/>
                    <a:pt x="3890" y="1307"/>
                  </a:cubicBezTo>
                  <a:cubicBezTo>
                    <a:pt x="3891" y="1306"/>
                    <a:pt x="3892" y="1304"/>
                    <a:pt x="3894" y="1303"/>
                  </a:cubicBezTo>
                  <a:cubicBezTo>
                    <a:pt x="3895" y="1302"/>
                    <a:pt x="3896" y="1300"/>
                    <a:pt x="3897" y="1299"/>
                  </a:cubicBezTo>
                  <a:cubicBezTo>
                    <a:pt x="3898" y="1298"/>
                    <a:pt x="3899" y="1296"/>
                    <a:pt x="3900" y="1295"/>
                  </a:cubicBezTo>
                  <a:cubicBezTo>
                    <a:pt x="3901" y="1294"/>
                    <a:pt x="3902" y="1292"/>
                    <a:pt x="3903" y="1291"/>
                  </a:cubicBezTo>
                  <a:cubicBezTo>
                    <a:pt x="3904" y="1289"/>
                    <a:pt x="3905" y="1288"/>
                    <a:pt x="3906" y="1286"/>
                  </a:cubicBezTo>
                  <a:cubicBezTo>
                    <a:pt x="3910" y="1278"/>
                    <a:pt x="3912" y="1270"/>
                    <a:pt x="3912" y="1262"/>
                  </a:cubicBezTo>
                  <a:cubicBezTo>
                    <a:pt x="3912" y="1253"/>
                    <a:pt x="3910" y="1245"/>
                    <a:pt x="3907" y="1238"/>
                  </a:cubicBezTo>
                  <a:cubicBezTo>
                    <a:pt x="3906" y="1239"/>
                    <a:pt x="3904" y="1241"/>
                    <a:pt x="3904" y="1242"/>
                  </a:cubicBezTo>
                  <a:cubicBezTo>
                    <a:pt x="3902" y="1244"/>
                    <a:pt x="3901" y="1246"/>
                    <a:pt x="3901" y="1248"/>
                  </a:cubicBezTo>
                  <a:cubicBezTo>
                    <a:pt x="3899" y="1252"/>
                    <a:pt x="3898" y="1258"/>
                    <a:pt x="3898" y="1262"/>
                  </a:cubicBezTo>
                  <a:cubicBezTo>
                    <a:pt x="3898" y="1266"/>
                    <a:pt x="3897" y="1271"/>
                    <a:pt x="3895" y="1275"/>
                  </a:cubicBezTo>
                  <a:cubicBezTo>
                    <a:pt x="3895" y="1278"/>
                    <a:pt x="3894" y="1280"/>
                    <a:pt x="3892" y="1282"/>
                  </a:cubicBezTo>
                  <a:cubicBezTo>
                    <a:pt x="3892" y="1282"/>
                    <a:pt x="3892" y="1281"/>
                    <a:pt x="3892" y="1281"/>
                  </a:cubicBezTo>
                  <a:cubicBezTo>
                    <a:pt x="3892" y="1281"/>
                    <a:pt x="3891" y="1281"/>
                    <a:pt x="3891" y="1282"/>
                  </a:cubicBezTo>
                  <a:cubicBezTo>
                    <a:pt x="3889" y="1275"/>
                    <a:pt x="3887" y="1268"/>
                    <a:pt x="3887" y="1262"/>
                  </a:cubicBezTo>
                  <a:cubicBezTo>
                    <a:pt x="3887" y="1255"/>
                    <a:pt x="3889" y="1248"/>
                    <a:pt x="3891" y="1242"/>
                  </a:cubicBezTo>
                  <a:cubicBezTo>
                    <a:pt x="3892" y="1241"/>
                    <a:pt x="3893" y="1238"/>
                    <a:pt x="3894" y="1236"/>
                  </a:cubicBezTo>
                  <a:cubicBezTo>
                    <a:pt x="3895" y="1235"/>
                    <a:pt x="3896" y="1233"/>
                    <a:pt x="3897" y="1232"/>
                  </a:cubicBezTo>
                  <a:cubicBezTo>
                    <a:pt x="3898" y="1231"/>
                    <a:pt x="3899" y="1229"/>
                    <a:pt x="3900" y="1228"/>
                  </a:cubicBezTo>
                  <a:cubicBezTo>
                    <a:pt x="3901" y="1227"/>
                    <a:pt x="3902" y="1226"/>
                    <a:pt x="3904" y="1224"/>
                  </a:cubicBezTo>
                  <a:cubicBezTo>
                    <a:pt x="3905" y="1223"/>
                    <a:pt x="3906" y="1222"/>
                    <a:pt x="3907" y="1221"/>
                  </a:cubicBezTo>
                  <a:cubicBezTo>
                    <a:pt x="3908" y="1221"/>
                    <a:pt x="3908" y="1220"/>
                    <a:pt x="3909" y="1220"/>
                  </a:cubicBezTo>
                  <a:cubicBezTo>
                    <a:pt x="4189" y="992"/>
                    <a:pt x="4189" y="992"/>
                    <a:pt x="4189" y="992"/>
                  </a:cubicBezTo>
                  <a:cubicBezTo>
                    <a:pt x="4190" y="992"/>
                    <a:pt x="4190" y="991"/>
                    <a:pt x="4191" y="991"/>
                  </a:cubicBezTo>
                  <a:cubicBezTo>
                    <a:pt x="4192" y="990"/>
                    <a:pt x="4193" y="988"/>
                    <a:pt x="4195" y="987"/>
                  </a:cubicBezTo>
                  <a:cubicBezTo>
                    <a:pt x="4196" y="986"/>
                    <a:pt x="4197" y="985"/>
                    <a:pt x="4198" y="984"/>
                  </a:cubicBezTo>
                  <a:cubicBezTo>
                    <a:pt x="4199" y="983"/>
                    <a:pt x="4200" y="981"/>
                    <a:pt x="4201" y="980"/>
                  </a:cubicBezTo>
                  <a:cubicBezTo>
                    <a:pt x="4202" y="979"/>
                    <a:pt x="4203" y="977"/>
                    <a:pt x="4204" y="976"/>
                  </a:cubicBezTo>
                  <a:cubicBezTo>
                    <a:pt x="4205" y="973"/>
                    <a:pt x="4206" y="972"/>
                    <a:pt x="4207" y="970"/>
                  </a:cubicBezTo>
                  <a:cubicBezTo>
                    <a:pt x="4211" y="963"/>
                    <a:pt x="4213" y="955"/>
                    <a:pt x="4213" y="946"/>
                  </a:cubicBezTo>
                  <a:cubicBezTo>
                    <a:pt x="4213" y="938"/>
                    <a:pt x="4211" y="930"/>
                    <a:pt x="4207" y="922"/>
                  </a:cubicBezTo>
                  <a:cubicBezTo>
                    <a:pt x="4206" y="924"/>
                    <a:pt x="4204" y="925"/>
                    <a:pt x="4204" y="926"/>
                  </a:cubicBezTo>
                  <a:cubicBezTo>
                    <a:pt x="4202" y="928"/>
                    <a:pt x="4201" y="931"/>
                    <a:pt x="4201" y="933"/>
                  </a:cubicBezTo>
                  <a:cubicBezTo>
                    <a:pt x="4199" y="937"/>
                    <a:pt x="4198" y="942"/>
                    <a:pt x="4198" y="946"/>
                  </a:cubicBezTo>
                  <a:cubicBezTo>
                    <a:pt x="4198" y="950"/>
                    <a:pt x="4197" y="956"/>
                    <a:pt x="4195" y="960"/>
                  </a:cubicBezTo>
                  <a:cubicBezTo>
                    <a:pt x="4195" y="962"/>
                    <a:pt x="4194" y="964"/>
                    <a:pt x="4192" y="966"/>
                  </a:cubicBezTo>
                  <a:cubicBezTo>
                    <a:pt x="4192" y="966"/>
                    <a:pt x="4192" y="966"/>
                    <a:pt x="4192" y="966"/>
                  </a:cubicBezTo>
                  <a:cubicBezTo>
                    <a:pt x="4192" y="966"/>
                    <a:pt x="4192" y="966"/>
                    <a:pt x="4192" y="966"/>
                  </a:cubicBezTo>
                  <a:cubicBezTo>
                    <a:pt x="4190" y="960"/>
                    <a:pt x="4188" y="952"/>
                    <a:pt x="4188" y="946"/>
                  </a:cubicBezTo>
                  <a:cubicBezTo>
                    <a:pt x="4188" y="940"/>
                    <a:pt x="4190" y="932"/>
                    <a:pt x="4192" y="926"/>
                  </a:cubicBezTo>
                  <a:cubicBezTo>
                    <a:pt x="4193" y="925"/>
                    <a:pt x="4194" y="923"/>
                    <a:pt x="4195" y="921"/>
                  </a:cubicBezTo>
                  <a:cubicBezTo>
                    <a:pt x="4196" y="920"/>
                    <a:pt x="4197" y="918"/>
                    <a:pt x="4198" y="917"/>
                  </a:cubicBezTo>
                  <a:cubicBezTo>
                    <a:pt x="4199" y="916"/>
                    <a:pt x="4200" y="914"/>
                    <a:pt x="4201" y="913"/>
                  </a:cubicBezTo>
                  <a:cubicBezTo>
                    <a:pt x="4202" y="911"/>
                    <a:pt x="4203" y="910"/>
                    <a:pt x="4205" y="908"/>
                  </a:cubicBezTo>
                  <a:cubicBezTo>
                    <a:pt x="4206" y="907"/>
                    <a:pt x="4207" y="906"/>
                    <a:pt x="4208" y="905"/>
                  </a:cubicBezTo>
                  <a:cubicBezTo>
                    <a:pt x="4209" y="905"/>
                    <a:pt x="4209" y="904"/>
                    <a:pt x="4210" y="904"/>
                  </a:cubicBezTo>
                  <a:cubicBezTo>
                    <a:pt x="4489" y="677"/>
                    <a:pt x="4489" y="677"/>
                    <a:pt x="4489" y="677"/>
                  </a:cubicBezTo>
                  <a:cubicBezTo>
                    <a:pt x="4490" y="677"/>
                    <a:pt x="4490" y="676"/>
                    <a:pt x="4491" y="676"/>
                  </a:cubicBezTo>
                  <a:cubicBezTo>
                    <a:pt x="4492" y="675"/>
                    <a:pt x="4493" y="673"/>
                    <a:pt x="4495" y="672"/>
                  </a:cubicBezTo>
                  <a:cubicBezTo>
                    <a:pt x="4496" y="671"/>
                    <a:pt x="4497" y="670"/>
                    <a:pt x="4498" y="669"/>
                  </a:cubicBezTo>
                  <a:cubicBezTo>
                    <a:pt x="4499" y="668"/>
                    <a:pt x="4500" y="665"/>
                    <a:pt x="4501" y="664"/>
                  </a:cubicBezTo>
                  <a:cubicBezTo>
                    <a:pt x="4502" y="663"/>
                    <a:pt x="4503" y="661"/>
                    <a:pt x="4504" y="660"/>
                  </a:cubicBezTo>
                  <a:cubicBezTo>
                    <a:pt x="4505" y="658"/>
                    <a:pt x="4506" y="657"/>
                    <a:pt x="4507" y="655"/>
                  </a:cubicBezTo>
                  <a:cubicBezTo>
                    <a:pt x="4511" y="648"/>
                    <a:pt x="4513" y="639"/>
                    <a:pt x="4513" y="631"/>
                  </a:cubicBezTo>
                  <a:cubicBezTo>
                    <a:pt x="4513" y="623"/>
                    <a:pt x="4511" y="614"/>
                    <a:pt x="4507" y="607"/>
                  </a:cubicBezTo>
                  <a:cubicBezTo>
                    <a:pt x="4506" y="608"/>
                    <a:pt x="4505" y="610"/>
                    <a:pt x="4505" y="611"/>
                  </a:cubicBezTo>
                  <a:cubicBezTo>
                    <a:pt x="4503" y="613"/>
                    <a:pt x="4502" y="615"/>
                    <a:pt x="4502" y="617"/>
                  </a:cubicBezTo>
                  <a:cubicBezTo>
                    <a:pt x="4500" y="621"/>
                    <a:pt x="4499" y="627"/>
                    <a:pt x="4499" y="631"/>
                  </a:cubicBezTo>
                  <a:cubicBezTo>
                    <a:pt x="4499" y="635"/>
                    <a:pt x="4498" y="640"/>
                    <a:pt x="4496" y="645"/>
                  </a:cubicBezTo>
                  <a:cubicBezTo>
                    <a:pt x="4496" y="647"/>
                    <a:pt x="4495" y="649"/>
                    <a:pt x="4493" y="651"/>
                  </a:cubicBezTo>
                  <a:cubicBezTo>
                    <a:pt x="4493" y="651"/>
                    <a:pt x="4493" y="650"/>
                    <a:pt x="4493" y="650"/>
                  </a:cubicBezTo>
                  <a:cubicBezTo>
                    <a:pt x="4492" y="650"/>
                    <a:pt x="4492" y="651"/>
                    <a:pt x="4492" y="651"/>
                  </a:cubicBezTo>
                  <a:cubicBezTo>
                    <a:pt x="4490" y="644"/>
                    <a:pt x="4488" y="637"/>
                    <a:pt x="4488" y="631"/>
                  </a:cubicBezTo>
                  <a:cubicBezTo>
                    <a:pt x="4488" y="624"/>
                    <a:pt x="4490" y="617"/>
                    <a:pt x="4492" y="611"/>
                  </a:cubicBezTo>
                  <a:cubicBezTo>
                    <a:pt x="4493" y="610"/>
                    <a:pt x="4494" y="608"/>
                    <a:pt x="4495" y="606"/>
                  </a:cubicBezTo>
                  <a:cubicBezTo>
                    <a:pt x="4496" y="604"/>
                    <a:pt x="4497" y="602"/>
                    <a:pt x="4498" y="601"/>
                  </a:cubicBezTo>
                  <a:cubicBezTo>
                    <a:pt x="4499" y="600"/>
                    <a:pt x="4500" y="598"/>
                    <a:pt x="4501" y="597"/>
                  </a:cubicBezTo>
                  <a:cubicBezTo>
                    <a:pt x="4502" y="596"/>
                    <a:pt x="4503" y="595"/>
                    <a:pt x="4505" y="593"/>
                  </a:cubicBezTo>
                  <a:cubicBezTo>
                    <a:pt x="4506" y="592"/>
                    <a:pt x="4507" y="591"/>
                    <a:pt x="4508" y="590"/>
                  </a:cubicBezTo>
                  <a:cubicBezTo>
                    <a:pt x="4509" y="590"/>
                    <a:pt x="4509" y="589"/>
                    <a:pt x="4510" y="589"/>
                  </a:cubicBezTo>
                  <a:cubicBezTo>
                    <a:pt x="4790" y="362"/>
                    <a:pt x="4790" y="362"/>
                    <a:pt x="4790" y="362"/>
                  </a:cubicBezTo>
                  <a:cubicBezTo>
                    <a:pt x="4791" y="362"/>
                    <a:pt x="4791" y="361"/>
                    <a:pt x="4792" y="361"/>
                  </a:cubicBezTo>
                  <a:cubicBezTo>
                    <a:pt x="4793" y="360"/>
                    <a:pt x="4794" y="357"/>
                    <a:pt x="4796" y="356"/>
                  </a:cubicBezTo>
                  <a:cubicBezTo>
                    <a:pt x="4797" y="355"/>
                    <a:pt x="4798" y="354"/>
                    <a:pt x="4799" y="353"/>
                  </a:cubicBezTo>
                  <a:cubicBezTo>
                    <a:pt x="4800" y="352"/>
                    <a:pt x="4801" y="350"/>
                    <a:pt x="4802" y="349"/>
                  </a:cubicBezTo>
                  <a:cubicBezTo>
                    <a:pt x="4803" y="348"/>
                    <a:pt x="4804" y="346"/>
                    <a:pt x="4805" y="345"/>
                  </a:cubicBezTo>
                  <a:cubicBezTo>
                    <a:pt x="4806" y="343"/>
                    <a:pt x="4807" y="342"/>
                    <a:pt x="4808" y="340"/>
                  </a:cubicBezTo>
                  <a:cubicBezTo>
                    <a:pt x="4812" y="332"/>
                    <a:pt x="4814" y="324"/>
                    <a:pt x="4814" y="315"/>
                  </a:cubicBezTo>
                  <a:cubicBezTo>
                    <a:pt x="4814" y="307"/>
                    <a:pt x="4812" y="299"/>
                    <a:pt x="4808" y="292"/>
                  </a:cubicBezTo>
                  <a:cubicBezTo>
                    <a:pt x="4807" y="293"/>
                    <a:pt x="4805" y="295"/>
                    <a:pt x="4805" y="295"/>
                  </a:cubicBezTo>
                  <a:cubicBezTo>
                    <a:pt x="4803" y="298"/>
                    <a:pt x="4802" y="300"/>
                    <a:pt x="4802" y="302"/>
                  </a:cubicBezTo>
                  <a:cubicBezTo>
                    <a:pt x="4800" y="306"/>
                    <a:pt x="4799" y="311"/>
                    <a:pt x="4799" y="315"/>
                  </a:cubicBezTo>
                  <a:cubicBezTo>
                    <a:pt x="4799" y="320"/>
                    <a:pt x="4798" y="325"/>
                    <a:pt x="4796" y="329"/>
                  </a:cubicBezTo>
                  <a:cubicBezTo>
                    <a:pt x="4796" y="331"/>
                    <a:pt x="4795" y="333"/>
                    <a:pt x="4793" y="335"/>
                  </a:cubicBezTo>
                  <a:cubicBezTo>
                    <a:pt x="4793" y="335"/>
                    <a:pt x="4793" y="335"/>
                    <a:pt x="4793" y="335"/>
                  </a:cubicBezTo>
                  <a:cubicBezTo>
                    <a:pt x="4793" y="335"/>
                    <a:pt x="4793" y="335"/>
                    <a:pt x="4793" y="335"/>
                  </a:cubicBezTo>
                  <a:cubicBezTo>
                    <a:pt x="4791" y="329"/>
                    <a:pt x="4789" y="322"/>
                    <a:pt x="4789" y="315"/>
                  </a:cubicBezTo>
                  <a:cubicBezTo>
                    <a:pt x="4789" y="309"/>
                    <a:pt x="4791" y="302"/>
                    <a:pt x="4793" y="295"/>
                  </a:cubicBezTo>
                  <a:cubicBezTo>
                    <a:pt x="4794" y="294"/>
                    <a:pt x="4795" y="292"/>
                    <a:pt x="4796" y="290"/>
                  </a:cubicBezTo>
                  <a:cubicBezTo>
                    <a:pt x="4797" y="289"/>
                    <a:pt x="4798" y="287"/>
                    <a:pt x="4799" y="286"/>
                  </a:cubicBezTo>
                  <a:cubicBezTo>
                    <a:pt x="4800" y="285"/>
                    <a:pt x="4801" y="283"/>
                    <a:pt x="4802" y="282"/>
                  </a:cubicBezTo>
                  <a:cubicBezTo>
                    <a:pt x="4803" y="281"/>
                    <a:pt x="4804" y="280"/>
                    <a:pt x="4806" y="278"/>
                  </a:cubicBezTo>
                  <a:cubicBezTo>
                    <a:pt x="4807" y="276"/>
                    <a:pt x="4808" y="275"/>
                    <a:pt x="4809" y="274"/>
                  </a:cubicBezTo>
                  <a:cubicBezTo>
                    <a:pt x="4810" y="274"/>
                    <a:pt x="4810" y="273"/>
                    <a:pt x="4811" y="273"/>
                  </a:cubicBezTo>
                  <a:cubicBezTo>
                    <a:pt x="5090" y="46"/>
                    <a:pt x="5090" y="46"/>
                    <a:pt x="5090" y="46"/>
                  </a:cubicBezTo>
                  <a:cubicBezTo>
                    <a:pt x="5091" y="46"/>
                    <a:pt x="5091" y="45"/>
                    <a:pt x="5092" y="45"/>
                  </a:cubicBezTo>
                  <a:cubicBezTo>
                    <a:pt x="5093" y="44"/>
                    <a:pt x="5094" y="42"/>
                    <a:pt x="5096" y="41"/>
                  </a:cubicBezTo>
                  <a:cubicBezTo>
                    <a:pt x="5097" y="40"/>
                    <a:pt x="5098" y="39"/>
                    <a:pt x="5099" y="38"/>
                  </a:cubicBezTo>
                  <a:cubicBezTo>
                    <a:pt x="5100" y="37"/>
                    <a:pt x="5101" y="35"/>
                    <a:pt x="5102" y="34"/>
                  </a:cubicBezTo>
                  <a:cubicBezTo>
                    <a:pt x="5103" y="33"/>
                    <a:pt x="5104" y="30"/>
                    <a:pt x="5105" y="29"/>
                  </a:cubicBezTo>
                  <a:cubicBezTo>
                    <a:pt x="5106" y="27"/>
                    <a:pt x="5107" y="26"/>
                    <a:pt x="5108" y="24"/>
                  </a:cubicBezTo>
                  <a:cubicBezTo>
                    <a:pt x="5112" y="17"/>
                    <a:pt x="5114" y="8"/>
                    <a:pt x="5114" y="0"/>
                  </a:cubicBezTo>
                  <a:cubicBezTo>
                    <a:pt x="5109" y="0"/>
                    <a:pt x="5109" y="0"/>
                    <a:pt x="5109" y="0"/>
                  </a:cubicBezTo>
                  <a:cubicBezTo>
                    <a:pt x="5104" y="0"/>
                    <a:pt x="5104" y="0"/>
                    <a:pt x="5104" y="0"/>
                  </a:cubicBezTo>
                  <a:cubicBezTo>
                    <a:pt x="5101" y="0"/>
                    <a:pt x="5100" y="0"/>
                    <a:pt x="5100" y="0"/>
                  </a:cubicBezTo>
                  <a:cubicBezTo>
                    <a:pt x="5100" y="4"/>
                    <a:pt x="5099" y="9"/>
                    <a:pt x="5097" y="13"/>
                  </a:cubicBezTo>
                  <a:cubicBezTo>
                    <a:pt x="5097" y="15"/>
                    <a:pt x="5096" y="17"/>
                    <a:pt x="5094" y="19"/>
                  </a:cubicBezTo>
                  <a:cubicBezTo>
                    <a:pt x="5094" y="19"/>
                    <a:pt x="5094" y="19"/>
                    <a:pt x="5094" y="19"/>
                  </a:cubicBezTo>
                  <a:cubicBezTo>
                    <a:pt x="5093" y="19"/>
                    <a:pt x="5093" y="20"/>
                    <a:pt x="5093" y="20"/>
                  </a:cubicBezTo>
                  <a:cubicBezTo>
                    <a:pt x="5091" y="14"/>
                    <a:pt x="5089" y="6"/>
                    <a:pt x="5089" y="0"/>
                  </a:cubicBezTo>
                  <a:cubicBezTo>
                    <a:pt x="5084" y="0"/>
                    <a:pt x="5084" y="0"/>
                    <a:pt x="5084" y="0"/>
                  </a:cubicBezTo>
                  <a:cubicBezTo>
                    <a:pt x="5080" y="0"/>
                    <a:pt x="5080" y="0"/>
                    <a:pt x="5080" y="0"/>
                  </a:cubicBezTo>
                  <a:cubicBezTo>
                    <a:pt x="5075" y="0"/>
                    <a:pt x="5075" y="0"/>
                    <a:pt x="5075" y="0"/>
                  </a:cubicBezTo>
                  <a:cubicBezTo>
                    <a:pt x="5075" y="12"/>
                    <a:pt x="5078" y="22"/>
                    <a:pt x="5083" y="33"/>
                  </a:cubicBezTo>
                  <a:cubicBezTo>
                    <a:pt x="5083" y="33"/>
                    <a:pt x="5082" y="34"/>
                    <a:pt x="5081" y="34"/>
                  </a:cubicBezTo>
                  <a:cubicBezTo>
                    <a:pt x="4802" y="261"/>
                    <a:pt x="4802" y="261"/>
                    <a:pt x="4802" y="261"/>
                  </a:cubicBezTo>
                  <a:cubicBezTo>
                    <a:pt x="4801" y="262"/>
                    <a:pt x="4800" y="263"/>
                    <a:pt x="4799" y="264"/>
                  </a:cubicBezTo>
                  <a:cubicBezTo>
                    <a:pt x="4798" y="263"/>
                    <a:pt x="4797" y="262"/>
                    <a:pt x="4796" y="261"/>
                  </a:cubicBezTo>
                  <a:cubicBezTo>
                    <a:pt x="4516" y="34"/>
                    <a:pt x="4516" y="34"/>
                    <a:pt x="4516" y="34"/>
                  </a:cubicBezTo>
                  <a:cubicBezTo>
                    <a:pt x="4516" y="34"/>
                    <a:pt x="4515" y="33"/>
                    <a:pt x="4515" y="33"/>
                  </a:cubicBezTo>
                  <a:cubicBezTo>
                    <a:pt x="4514" y="34"/>
                    <a:pt x="4513" y="35"/>
                    <a:pt x="4512" y="37"/>
                  </a:cubicBezTo>
                  <a:cubicBezTo>
                    <a:pt x="4511" y="38"/>
                    <a:pt x="4510" y="39"/>
                    <a:pt x="4509" y="41"/>
                  </a:cubicBezTo>
                  <a:cubicBezTo>
                    <a:pt x="4508" y="42"/>
                    <a:pt x="4507" y="43"/>
                    <a:pt x="4506" y="45"/>
                  </a:cubicBezTo>
                  <a:cubicBezTo>
                    <a:pt x="4507" y="45"/>
                    <a:pt x="4507" y="46"/>
                    <a:pt x="4508" y="46"/>
                  </a:cubicBezTo>
                  <a:cubicBezTo>
                    <a:pt x="4508" y="46"/>
                    <a:pt x="4508" y="46"/>
                    <a:pt x="4787" y="274"/>
                  </a:cubicBezTo>
                  <a:cubicBezTo>
                    <a:pt x="4788" y="274"/>
                    <a:pt x="4788" y="275"/>
                    <a:pt x="4789" y="275"/>
                  </a:cubicBezTo>
                  <a:cubicBezTo>
                    <a:pt x="4788" y="277"/>
                    <a:pt x="4787" y="278"/>
                    <a:pt x="4786" y="279"/>
                  </a:cubicBezTo>
                  <a:cubicBezTo>
                    <a:pt x="4785" y="281"/>
                    <a:pt x="4784" y="282"/>
                    <a:pt x="4783" y="283"/>
                  </a:cubicBezTo>
                  <a:cubicBezTo>
                    <a:pt x="4783" y="283"/>
                    <a:pt x="4783" y="283"/>
                    <a:pt x="4783" y="282"/>
                  </a:cubicBezTo>
                  <a:cubicBezTo>
                    <a:pt x="4783" y="283"/>
                    <a:pt x="4783" y="283"/>
                    <a:pt x="4783" y="283"/>
                  </a:cubicBezTo>
                  <a:cubicBezTo>
                    <a:pt x="4778" y="293"/>
                    <a:pt x="4775" y="304"/>
                    <a:pt x="4775" y="315"/>
                  </a:cubicBezTo>
                  <a:cubicBezTo>
                    <a:pt x="4775" y="327"/>
                    <a:pt x="4778" y="337"/>
                    <a:pt x="4783" y="348"/>
                  </a:cubicBezTo>
                  <a:cubicBezTo>
                    <a:pt x="4783" y="348"/>
                    <a:pt x="4782" y="349"/>
                    <a:pt x="4781" y="349"/>
                  </a:cubicBezTo>
                  <a:cubicBezTo>
                    <a:pt x="4501" y="576"/>
                    <a:pt x="4501" y="576"/>
                    <a:pt x="4501" y="576"/>
                  </a:cubicBezTo>
                  <a:cubicBezTo>
                    <a:pt x="4500" y="577"/>
                    <a:pt x="4499" y="578"/>
                    <a:pt x="4498" y="579"/>
                  </a:cubicBezTo>
                  <a:cubicBezTo>
                    <a:pt x="4497" y="578"/>
                    <a:pt x="4496" y="577"/>
                    <a:pt x="4495" y="576"/>
                  </a:cubicBezTo>
                  <a:cubicBezTo>
                    <a:pt x="4216" y="349"/>
                    <a:pt x="4216" y="349"/>
                    <a:pt x="4216" y="349"/>
                  </a:cubicBezTo>
                  <a:cubicBezTo>
                    <a:pt x="4215" y="349"/>
                    <a:pt x="4215" y="349"/>
                    <a:pt x="4214" y="348"/>
                  </a:cubicBezTo>
                  <a:cubicBezTo>
                    <a:pt x="4213" y="349"/>
                    <a:pt x="4212" y="350"/>
                    <a:pt x="4211" y="352"/>
                  </a:cubicBezTo>
                  <a:cubicBezTo>
                    <a:pt x="4210" y="353"/>
                    <a:pt x="4209" y="355"/>
                    <a:pt x="4208" y="357"/>
                  </a:cubicBezTo>
                  <a:cubicBezTo>
                    <a:pt x="4207" y="358"/>
                    <a:pt x="4206" y="359"/>
                    <a:pt x="4205" y="361"/>
                  </a:cubicBezTo>
                  <a:cubicBezTo>
                    <a:pt x="4206" y="361"/>
                    <a:pt x="4206" y="362"/>
                    <a:pt x="4207" y="362"/>
                  </a:cubicBezTo>
                  <a:cubicBezTo>
                    <a:pt x="4207" y="362"/>
                    <a:pt x="4207" y="362"/>
                    <a:pt x="4207" y="362"/>
                  </a:cubicBezTo>
                  <a:cubicBezTo>
                    <a:pt x="4207" y="362"/>
                    <a:pt x="4207" y="362"/>
                    <a:pt x="4207" y="362"/>
                  </a:cubicBezTo>
                  <a:cubicBezTo>
                    <a:pt x="4207" y="362"/>
                    <a:pt x="4207" y="362"/>
                    <a:pt x="4487" y="589"/>
                  </a:cubicBezTo>
                  <a:cubicBezTo>
                    <a:pt x="4487" y="589"/>
                    <a:pt x="4487" y="590"/>
                    <a:pt x="4488" y="590"/>
                  </a:cubicBezTo>
                  <a:cubicBezTo>
                    <a:pt x="4488" y="590"/>
                    <a:pt x="4488" y="590"/>
                    <a:pt x="4488" y="590"/>
                  </a:cubicBezTo>
                  <a:cubicBezTo>
                    <a:pt x="4488" y="590"/>
                    <a:pt x="4489" y="590"/>
                    <a:pt x="4489" y="590"/>
                  </a:cubicBezTo>
                  <a:cubicBezTo>
                    <a:pt x="4488" y="592"/>
                    <a:pt x="4487" y="593"/>
                    <a:pt x="4486" y="594"/>
                  </a:cubicBezTo>
                  <a:cubicBezTo>
                    <a:pt x="4485" y="597"/>
                    <a:pt x="4484" y="598"/>
                    <a:pt x="4483" y="599"/>
                  </a:cubicBezTo>
                  <a:cubicBezTo>
                    <a:pt x="4483" y="599"/>
                    <a:pt x="4483" y="598"/>
                    <a:pt x="4482" y="598"/>
                  </a:cubicBezTo>
                  <a:cubicBezTo>
                    <a:pt x="4482" y="598"/>
                    <a:pt x="4482" y="598"/>
                    <a:pt x="4482" y="598"/>
                  </a:cubicBezTo>
                  <a:cubicBezTo>
                    <a:pt x="4477" y="609"/>
                    <a:pt x="4474" y="619"/>
                    <a:pt x="4474" y="631"/>
                  </a:cubicBezTo>
                  <a:cubicBezTo>
                    <a:pt x="4474" y="642"/>
                    <a:pt x="4477" y="653"/>
                    <a:pt x="4482" y="663"/>
                  </a:cubicBezTo>
                  <a:cubicBezTo>
                    <a:pt x="4482" y="663"/>
                    <a:pt x="4481" y="664"/>
                    <a:pt x="4480" y="664"/>
                  </a:cubicBezTo>
                  <a:cubicBezTo>
                    <a:pt x="4201" y="891"/>
                    <a:pt x="4201" y="891"/>
                    <a:pt x="4201" y="891"/>
                  </a:cubicBezTo>
                  <a:cubicBezTo>
                    <a:pt x="4200" y="893"/>
                    <a:pt x="4199" y="894"/>
                    <a:pt x="4198" y="895"/>
                  </a:cubicBezTo>
                  <a:cubicBezTo>
                    <a:pt x="4197" y="894"/>
                    <a:pt x="4196" y="893"/>
                    <a:pt x="4195" y="891"/>
                  </a:cubicBezTo>
                  <a:cubicBezTo>
                    <a:pt x="3915" y="664"/>
                    <a:pt x="3915" y="664"/>
                    <a:pt x="3915" y="664"/>
                  </a:cubicBezTo>
                  <a:cubicBezTo>
                    <a:pt x="3915" y="664"/>
                    <a:pt x="3914" y="664"/>
                    <a:pt x="3914" y="664"/>
                  </a:cubicBezTo>
                  <a:cubicBezTo>
                    <a:pt x="3914" y="664"/>
                    <a:pt x="3914" y="664"/>
                    <a:pt x="3914" y="664"/>
                  </a:cubicBezTo>
                  <a:cubicBezTo>
                    <a:pt x="3913" y="665"/>
                    <a:pt x="3912" y="666"/>
                    <a:pt x="3911" y="668"/>
                  </a:cubicBezTo>
                  <a:cubicBezTo>
                    <a:pt x="3910" y="669"/>
                    <a:pt x="3909" y="670"/>
                    <a:pt x="3908" y="672"/>
                  </a:cubicBezTo>
                  <a:cubicBezTo>
                    <a:pt x="3907" y="673"/>
                    <a:pt x="3906" y="674"/>
                    <a:pt x="3905" y="676"/>
                  </a:cubicBezTo>
                  <a:cubicBezTo>
                    <a:pt x="3905" y="677"/>
                    <a:pt x="3906" y="677"/>
                    <a:pt x="3906" y="677"/>
                  </a:cubicBezTo>
                  <a:cubicBezTo>
                    <a:pt x="4186" y="904"/>
                    <a:pt x="4186" y="904"/>
                    <a:pt x="4186" y="904"/>
                  </a:cubicBezTo>
                  <a:cubicBezTo>
                    <a:pt x="4187" y="904"/>
                    <a:pt x="4187" y="905"/>
                    <a:pt x="4188" y="905"/>
                  </a:cubicBezTo>
                  <a:cubicBezTo>
                    <a:pt x="4188" y="905"/>
                    <a:pt x="4188" y="905"/>
                    <a:pt x="4188" y="905"/>
                  </a:cubicBezTo>
                  <a:cubicBezTo>
                    <a:pt x="4188" y="906"/>
                    <a:pt x="4188" y="906"/>
                    <a:pt x="4188" y="906"/>
                  </a:cubicBezTo>
                  <a:cubicBezTo>
                    <a:pt x="4187" y="908"/>
                    <a:pt x="4186" y="909"/>
                    <a:pt x="4185" y="910"/>
                  </a:cubicBezTo>
                  <a:cubicBezTo>
                    <a:pt x="4184" y="912"/>
                    <a:pt x="4183" y="913"/>
                    <a:pt x="4182" y="914"/>
                  </a:cubicBezTo>
                  <a:cubicBezTo>
                    <a:pt x="4182" y="914"/>
                    <a:pt x="4182" y="914"/>
                    <a:pt x="4182" y="914"/>
                  </a:cubicBezTo>
                  <a:cubicBezTo>
                    <a:pt x="4177" y="924"/>
                    <a:pt x="4174" y="935"/>
                    <a:pt x="4174" y="946"/>
                  </a:cubicBezTo>
                  <a:cubicBezTo>
                    <a:pt x="4174" y="958"/>
                    <a:pt x="4177" y="968"/>
                    <a:pt x="4182" y="979"/>
                  </a:cubicBezTo>
                  <a:cubicBezTo>
                    <a:pt x="4182" y="979"/>
                    <a:pt x="4181" y="980"/>
                    <a:pt x="4180" y="980"/>
                  </a:cubicBezTo>
                  <a:cubicBezTo>
                    <a:pt x="3900" y="1207"/>
                    <a:pt x="3900" y="1207"/>
                    <a:pt x="3900" y="1207"/>
                  </a:cubicBezTo>
                  <a:cubicBezTo>
                    <a:pt x="3899" y="1208"/>
                    <a:pt x="3898" y="1209"/>
                    <a:pt x="3897" y="1210"/>
                  </a:cubicBezTo>
                  <a:cubicBezTo>
                    <a:pt x="3896" y="1209"/>
                    <a:pt x="3895" y="1208"/>
                    <a:pt x="3894" y="1207"/>
                  </a:cubicBezTo>
                  <a:cubicBezTo>
                    <a:pt x="3615" y="980"/>
                    <a:pt x="3615" y="980"/>
                    <a:pt x="3615" y="980"/>
                  </a:cubicBezTo>
                  <a:cubicBezTo>
                    <a:pt x="3614" y="980"/>
                    <a:pt x="3614" y="979"/>
                    <a:pt x="3613" y="979"/>
                  </a:cubicBezTo>
                  <a:cubicBezTo>
                    <a:pt x="3613" y="979"/>
                    <a:pt x="3613" y="979"/>
                    <a:pt x="3613" y="980"/>
                  </a:cubicBezTo>
                  <a:cubicBezTo>
                    <a:pt x="3612" y="981"/>
                    <a:pt x="3611" y="982"/>
                    <a:pt x="3610" y="984"/>
                  </a:cubicBezTo>
                  <a:cubicBezTo>
                    <a:pt x="3609" y="985"/>
                    <a:pt x="3608" y="986"/>
                    <a:pt x="3607" y="988"/>
                  </a:cubicBezTo>
                  <a:cubicBezTo>
                    <a:pt x="3606" y="989"/>
                    <a:pt x="3605" y="990"/>
                    <a:pt x="3605" y="992"/>
                  </a:cubicBezTo>
                  <a:cubicBezTo>
                    <a:pt x="3605" y="992"/>
                    <a:pt x="3605" y="992"/>
                    <a:pt x="3606" y="992"/>
                  </a:cubicBezTo>
                  <a:cubicBezTo>
                    <a:pt x="3885" y="1220"/>
                    <a:pt x="3885" y="1220"/>
                    <a:pt x="3885" y="1220"/>
                  </a:cubicBezTo>
                  <a:cubicBezTo>
                    <a:pt x="3886" y="1220"/>
                    <a:pt x="3886" y="1221"/>
                    <a:pt x="3887" y="1221"/>
                  </a:cubicBezTo>
                  <a:cubicBezTo>
                    <a:pt x="3887" y="1221"/>
                    <a:pt x="3887" y="1221"/>
                    <a:pt x="3887" y="1221"/>
                  </a:cubicBezTo>
                  <a:cubicBezTo>
                    <a:pt x="3887" y="1221"/>
                    <a:pt x="3887" y="1222"/>
                    <a:pt x="3888" y="1222"/>
                  </a:cubicBezTo>
                  <a:cubicBezTo>
                    <a:pt x="3887" y="1224"/>
                    <a:pt x="3886" y="1225"/>
                    <a:pt x="3885" y="1226"/>
                  </a:cubicBezTo>
                  <a:cubicBezTo>
                    <a:pt x="3884" y="1228"/>
                    <a:pt x="3883" y="1229"/>
                    <a:pt x="3882" y="1230"/>
                  </a:cubicBezTo>
                  <a:cubicBezTo>
                    <a:pt x="3882" y="1230"/>
                    <a:pt x="3882" y="1230"/>
                    <a:pt x="3881" y="1230"/>
                  </a:cubicBezTo>
                  <a:cubicBezTo>
                    <a:pt x="3876" y="1240"/>
                    <a:pt x="3873" y="1250"/>
                    <a:pt x="3873" y="1262"/>
                  </a:cubicBezTo>
                  <a:cubicBezTo>
                    <a:pt x="3873" y="1273"/>
                    <a:pt x="3876" y="1284"/>
                    <a:pt x="3881" y="1294"/>
                  </a:cubicBezTo>
                  <a:cubicBezTo>
                    <a:pt x="3881" y="1294"/>
                    <a:pt x="3880" y="1295"/>
                    <a:pt x="3879" y="1295"/>
                  </a:cubicBezTo>
                  <a:cubicBezTo>
                    <a:pt x="3600" y="1522"/>
                    <a:pt x="3600" y="1522"/>
                    <a:pt x="3600" y="1522"/>
                  </a:cubicBezTo>
                  <a:cubicBezTo>
                    <a:pt x="3599" y="1523"/>
                    <a:pt x="3598" y="1524"/>
                    <a:pt x="3597" y="1525"/>
                  </a:cubicBezTo>
                  <a:cubicBezTo>
                    <a:pt x="3596" y="1524"/>
                    <a:pt x="3595" y="1523"/>
                    <a:pt x="3594" y="1522"/>
                  </a:cubicBezTo>
                  <a:cubicBezTo>
                    <a:pt x="3315" y="1295"/>
                    <a:pt x="3315" y="1295"/>
                    <a:pt x="3315" y="1295"/>
                  </a:cubicBezTo>
                  <a:cubicBezTo>
                    <a:pt x="3314" y="1295"/>
                    <a:pt x="3313" y="1295"/>
                    <a:pt x="3313" y="1294"/>
                  </a:cubicBezTo>
                  <a:cubicBezTo>
                    <a:pt x="3313" y="1295"/>
                    <a:pt x="3313" y="1295"/>
                    <a:pt x="3313" y="1295"/>
                  </a:cubicBezTo>
                  <a:cubicBezTo>
                    <a:pt x="3312" y="1296"/>
                    <a:pt x="3311" y="1297"/>
                    <a:pt x="3310" y="1299"/>
                  </a:cubicBezTo>
                  <a:cubicBezTo>
                    <a:pt x="3309" y="1300"/>
                    <a:pt x="3308" y="1302"/>
                    <a:pt x="3307" y="1304"/>
                  </a:cubicBezTo>
                  <a:cubicBezTo>
                    <a:pt x="3306" y="1305"/>
                    <a:pt x="3305" y="1306"/>
                    <a:pt x="3304" y="1307"/>
                  </a:cubicBezTo>
                  <a:cubicBezTo>
                    <a:pt x="3305" y="1307"/>
                    <a:pt x="3305" y="1308"/>
                    <a:pt x="3306" y="1308"/>
                  </a:cubicBezTo>
                  <a:cubicBezTo>
                    <a:pt x="3585" y="1535"/>
                    <a:pt x="3585" y="1535"/>
                    <a:pt x="3585" y="1535"/>
                  </a:cubicBezTo>
                  <a:cubicBezTo>
                    <a:pt x="3586" y="1535"/>
                    <a:pt x="3586" y="1536"/>
                    <a:pt x="3587" y="1536"/>
                  </a:cubicBezTo>
                  <a:cubicBezTo>
                    <a:pt x="3587" y="1536"/>
                    <a:pt x="3587" y="1537"/>
                    <a:pt x="3587" y="1537"/>
                  </a:cubicBezTo>
                  <a:cubicBezTo>
                    <a:pt x="3587" y="1537"/>
                    <a:pt x="3587" y="1537"/>
                    <a:pt x="3587" y="1537"/>
                  </a:cubicBezTo>
                  <a:cubicBezTo>
                    <a:pt x="3586" y="1539"/>
                    <a:pt x="3585" y="1540"/>
                    <a:pt x="3584" y="1541"/>
                  </a:cubicBezTo>
                  <a:cubicBezTo>
                    <a:pt x="3583" y="1544"/>
                    <a:pt x="3582" y="1545"/>
                    <a:pt x="3581" y="1546"/>
                  </a:cubicBezTo>
                  <a:cubicBezTo>
                    <a:pt x="3581" y="1546"/>
                    <a:pt x="3581" y="1545"/>
                    <a:pt x="3581" y="1545"/>
                  </a:cubicBezTo>
                  <a:cubicBezTo>
                    <a:pt x="3576" y="1555"/>
                    <a:pt x="3573" y="1566"/>
                    <a:pt x="3573" y="1577"/>
                  </a:cubicBezTo>
                  <a:cubicBezTo>
                    <a:pt x="3573" y="1589"/>
                    <a:pt x="3576" y="1599"/>
                    <a:pt x="3581" y="1610"/>
                  </a:cubicBezTo>
                  <a:cubicBezTo>
                    <a:pt x="3581" y="1610"/>
                    <a:pt x="3580" y="1611"/>
                    <a:pt x="3579" y="1611"/>
                  </a:cubicBezTo>
                  <a:cubicBezTo>
                    <a:pt x="3300" y="1838"/>
                    <a:pt x="3300" y="1838"/>
                    <a:pt x="3300" y="1838"/>
                  </a:cubicBezTo>
                  <a:cubicBezTo>
                    <a:pt x="3299" y="1839"/>
                    <a:pt x="3298" y="1840"/>
                    <a:pt x="3297" y="1841"/>
                  </a:cubicBezTo>
                  <a:cubicBezTo>
                    <a:pt x="3297" y="1841"/>
                    <a:pt x="3297" y="1841"/>
                    <a:pt x="3297" y="1842"/>
                  </a:cubicBezTo>
                  <a:cubicBezTo>
                    <a:pt x="3296" y="1841"/>
                    <a:pt x="3295" y="1840"/>
                    <a:pt x="3294" y="1839"/>
                  </a:cubicBezTo>
                  <a:cubicBezTo>
                    <a:pt x="3014" y="1612"/>
                    <a:pt x="3014" y="1612"/>
                    <a:pt x="3014" y="1612"/>
                  </a:cubicBezTo>
                  <a:cubicBezTo>
                    <a:pt x="3013" y="1612"/>
                    <a:pt x="3012" y="1611"/>
                    <a:pt x="3012" y="1611"/>
                  </a:cubicBezTo>
                  <a:cubicBezTo>
                    <a:pt x="3011" y="1612"/>
                    <a:pt x="3010" y="1613"/>
                    <a:pt x="3009" y="1615"/>
                  </a:cubicBezTo>
                  <a:cubicBezTo>
                    <a:pt x="3008" y="1616"/>
                    <a:pt x="3007" y="1617"/>
                    <a:pt x="3006" y="1619"/>
                  </a:cubicBezTo>
                  <a:cubicBezTo>
                    <a:pt x="3005" y="1620"/>
                    <a:pt x="3004" y="1621"/>
                    <a:pt x="3003" y="1623"/>
                  </a:cubicBezTo>
                  <a:cubicBezTo>
                    <a:pt x="3004" y="1623"/>
                    <a:pt x="3004" y="1624"/>
                    <a:pt x="3005" y="1624"/>
                  </a:cubicBezTo>
                  <a:cubicBezTo>
                    <a:pt x="3005" y="1624"/>
                    <a:pt x="3005" y="1624"/>
                    <a:pt x="3285" y="1851"/>
                  </a:cubicBezTo>
                  <a:cubicBezTo>
                    <a:pt x="3286" y="1851"/>
                    <a:pt x="3286" y="1852"/>
                    <a:pt x="3287" y="1852"/>
                  </a:cubicBezTo>
                  <a:cubicBezTo>
                    <a:pt x="3286" y="1854"/>
                    <a:pt x="3285" y="1855"/>
                    <a:pt x="3284" y="1857"/>
                  </a:cubicBezTo>
                  <a:cubicBezTo>
                    <a:pt x="3283" y="1859"/>
                    <a:pt x="3282" y="1860"/>
                    <a:pt x="3281" y="1861"/>
                  </a:cubicBezTo>
                  <a:cubicBezTo>
                    <a:pt x="3276" y="1871"/>
                    <a:pt x="3273" y="1882"/>
                    <a:pt x="3273" y="1893"/>
                  </a:cubicBezTo>
                  <a:cubicBezTo>
                    <a:pt x="3273" y="1905"/>
                    <a:pt x="3276" y="1915"/>
                    <a:pt x="3281" y="1926"/>
                  </a:cubicBezTo>
                  <a:cubicBezTo>
                    <a:pt x="3281" y="1926"/>
                    <a:pt x="3280" y="1927"/>
                    <a:pt x="3279" y="1927"/>
                  </a:cubicBezTo>
                  <a:cubicBezTo>
                    <a:pt x="2999" y="2154"/>
                    <a:pt x="2999" y="2154"/>
                    <a:pt x="2999" y="2154"/>
                  </a:cubicBezTo>
                  <a:cubicBezTo>
                    <a:pt x="2998" y="2155"/>
                    <a:pt x="2997" y="2156"/>
                    <a:pt x="2996" y="2157"/>
                  </a:cubicBezTo>
                  <a:cubicBezTo>
                    <a:pt x="2995" y="2156"/>
                    <a:pt x="2994" y="2155"/>
                    <a:pt x="2993" y="2154"/>
                  </a:cubicBezTo>
                  <a:cubicBezTo>
                    <a:pt x="2714" y="1927"/>
                    <a:pt x="2714" y="1927"/>
                    <a:pt x="2714" y="1927"/>
                  </a:cubicBezTo>
                  <a:cubicBezTo>
                    <a:pt x="2713" y="1927"/>
                    <a:pt x="2712" y="1926"/>
                    <a:pt x="2712" y="1926"/>
                  </a:cubicBezTo>
                  <a:cubicBezTo>
                    <a:pt x="2711" y="1927"/>
                    <a:pt x="2710" y="1928"/>
                    <a:pt x="2709" y="1930"/>
                  </a:cubicBezTo>
                  <a:cubicBezTo>
                    <a:pt x="2708" y="1931"/>
                    <a:pt x="2707" y="1932"/>
                    <a:pt x="2706" y="1934"/>
                  </a:cubicBezTo>
                  <a:cubicBezTo>
                    <a:pt x="2705" y="1935"/>
                    <a:pt x="2704" y="1936"/>
                    <a:pt x="2703" y="1939"/>
                  </a:cubicBezTo>
                  <a:cubicBezTo>
                    <a:pt x="2704" y="1939"/>
                    <a:pt x="2704" y="1940"/>
                    <a:pt x="2705" y="1940"/>
                  </a:cubicBezTo>
                  <a:cubicBezTo>
                    <a:pt x="2705" y="1940"/>
                    <a:pt x="2705" y="1940"/>
                    <a:pt x="2984" y="2167"/>
                  </a:cubicBezTo>
                  <a:cubicBezTo>
                    <a:pt x="2985" y="2167"/>
                    <a:pt x="2985" y="2168"/>
                    <a:pt x="2986" y="2168"/>
                  </a:cubicBezTo>
                  <a:cubicBezTo>
                    <a:pt x="2985" y="2170"/>
                    <a:pt x="2984" y="2171"/>
                    <a:pt x="2983" y="2172"/>
                  </a:cubicBezTo>
                  <a:cubicBezTo>
                    <a:pt x="2982" y="2174"/>
                    <a:pt x="2981" y="2175"/>
                    <a:pt x="2980" y="2176"/>
                  </a:cubicBezTo>
                  <a:cubicBezTo>
                    <a:pt x="2980" y="2176"/>
                    <a:pt x="2980" y="2176"/>
                    <a:pt x="2980" y="2176"/>
                  </a:cubicBezTo>
                  <a:cubicBezTo>
                    <a:pt x="2980" y="2176"/>
                    <a:pt x="2980" y="2176"/>
                    <a:pt x="2980" y="2176"/>
                  </a:cubicBezTo>
                  <a:cubicBezTo>
                    <a:pt x="2975" y="2187"/>
                    <a:pt x="2972" y="2197"/>
                    <a:pt x="2972" y="2209"/>
                  </a:cubicBezTo>
                  <a:cubicBezTo>
                    <a:pt x="2972" y="2220"/>
                    <a:pt x="2975" y="2231"/>
                    <a:pt x="2980" y="2241"/>
                  </a:cubicBezTo>
                  <a:cubicBezTo>
                    <a:pt x="2980" y="2241"/>
                    <a:pt x="2979" y="2242"/>
                    <a:pt x="2978" y="2242"/>
                  </a:cubicBezTo>
                  <a:cubicBezTo>
                    <a:pt x="2699" y="2469"/>
                    <a:pt x="2699" y="2469"/>
                    <a:pt x="2699" y="2469"/>
                  </a:cubicBezTo>
                  <a:cubicBezTo>
                    <a:pt x="2698" y="2470"/>
                    <a:pt x="2697" y="2471"/>
                    <a:pt x="2696" y="2473"/>
                  </a:cubicBezTo>
                  <a:cubicBezTo>
                    <a:pt x="2695" y="2471"/>
                    <a:pt x="2694" y="2470"/>
                    <a:pt x="2693" y="2469"/>
                  </a:cubicBezTo>
                  <a:cubicBezTo>
                    <a:pt x="2413" y="2242"/>
                    <a:pt x="2413" y="2242"/>
                    <a:pt x="2413" y="2242"/>
                  </a:cubicBezTo>
                  <a:cubicBezTo>
                    <a:pt x="2412" y="2242"/>
                    <a:pt x="2412" y="2241"/>
                    <a:pt x="2411" y="2241"/>
                  </a:cubicBezTo>
                  <a:cubicBezTo>
                    <a:pt x="2410" y="2242"/>
                    <a:pt x="2409" y="2243"/>
                    <a:pt x="2409" y="2245"/>
                  </a:cubicBezTo>
                  <a:cubicBezTo>
                    <a:pt x="2408" y="2247"/>
                    <a:pt x="2407" y="2248"/>
                    <a:pt x="2405" y="2250"/>
                  </a:cubicBezTo>
                  <a:cubicBezTo>
                    <a:pt x="2404" y="2251"/>
                    <a:pt x="2404" y="2252"/>
                    <a:pt x="2403" y="2254"/>
                  </a:cubicBezTo>
                  <a:cubicBezTo>
                    <a:pt x="2404" y="2254"/>
                    <a:pt x="2404" y="2255"/>
                    <a:pt x="2404" y="2255"/>
                  </a:cubicBezTo>
                  <a:cubicBezTo>
                    <a:pt x="2404" y="2255"/>
                    <a:pt x="2404" y="2255"/>
                    <a:pt x="2684" y="2482"/>
                  </a:cubicBezTo>
                  <a:cubicBezTo>
                    <a:pt x="2685" y="2482"/>
                    <a:pt x="2685" y="2483"/>
                    <a:pt x="2686" y="2483"/>
                  </a:cubicBezTo>
                  <a:cubicBezTo>
                    <a:pt x="2685" y="2485"/>
                    <a:pt x="2684" y="2486"/>
                    <a:pt x="2683" y="2487"/>
                  </a:cubicBezTo>
                  <a:cubicBezTo>
                    <a:pt x="2682" y="2489"/>
                    <a:pt x="2681" y="2490"/>
                    <a:pt x="2680" y="2491"/>
                  </a:cubicBezTo>
                  <a:cubicBezTo>
                    <a:pt x="2680" y="2491"/>
                    <a:pt x="2680" y="2491"/>
                    <a:pt x="2680" y="2491"/>
                  </a:cubicBezTo>
                  <a:cubicBezTo>
                    <a:pt x="2680" y="2491"/>
                    <a:pt x="2680" y="2491"/>
                    <a:pt x="2680" y="2491"/>
                  </a:cubicBezTo>
                  <a:cubicBezTo>
                    <a:pt x="2675" y="2502"/>
                    <a:pt x="2672" y="2512"/>
                    <a:pt x="2672" y="2524"/>
                  </a:cubicBezTo>
                  <a:cubicBezTo>
                    <a:pt x="2672" y="2524"/>
                    <a:pt x="2673" y="2524"/>
                    <a:pt x="2673" y="2524"/>
                  </a:cubicBezTo>
                  <a:cubicBezTo>
                    <a:pt x="2673" y="2536"/>
                    <a:pt x="2676" y="2546"/>
                    <a:pt x="2681" y="2557"/>
                  </a:cubicBezTo>
                  <a:cubicBezTo>
                    <a:pt x="2681" y="2557"/>
                    <a:pt x="2680" y="2558"/>
                    <a:pt x="2679" y="2558"/>
                  </a:cubicBezTo>
                  <a:cubicBezTo>
                    <a:pt x="2400" y="2785"/>
                    <a:pt x="2400" y="2785"/>
                    <a:pt x="2400" y="2785"/>
                  </a:cubicBezTo>
                  <a:cubicBezTo>
                    <a:pt x="2399" y="2786"/>
                    <a:pt x="2398" y="2787"/>
                    <a:pt x="2397" y="2788"/>
                  </a:cubicBezTo>
                  <a:cubicBezTo>
                    <a:pt x="2396" y="2787"/>
                    <a:pt x="2395" y="2786"/>
                    <a:pt x="2394" y="2785"/>
                  </a:cubicBezTo>
                  <a:cubicBezTo>
                    <a:pt x="2114" y="2558"/>
                    <a:pt x="2114" y="2558"/>
                    <a:pt x="2114" y="2558"/>
                  </a:cubicBezTo>
                  <a:cubicBezTo>
                    <a:pt x="2113" y="2558"/>
                    <a:pt x="2112" y="2557"/>
                    <a:pt x="2112" y="2557"/>
                  </a:cubicBezTo>
                  <a:cubicBezTo>
                    <a:pt x="2111" y="2558"/>
                    <a:pt x="2110" y="2559"/>
                    <a:pt x="2109" y="2561"/>
                  </a:cubicBezTo>
                  <a:cubicBezTo>
                    <a:pt x="2108" y="2562"/>
                    <a:pt x="2107" y="2563"/>
                    <a:pt x="2106" y="2565"/>
                  </a:cubicBezTo>
                  <a:cubicBezTo>
                    <a:pt x="2105" y="2566"/>
                    <a:pt x="2104" y="2567"/>
                    <a:pt x="2103" y="2569"/>
                  </a:cubicBezTo>
                  <a:cubicBezTo>
                    <a:pt x="2104" y="2569"/>
                    <a:pt x="2104" y="2570"/>
                    <a:pt x="2105" y="2570"/>
                  </a:cubicBezTo>
                  <a:cubicBezTo>
                    <a:pt x="2385" y="2797"/>
                    <a:pt x="2385" y="2797"/>
                    <a:pt x="2385" y="2797"/>
                  </a:cubicBezTo>
                  <a:cubicBezTo>
                    <a:pt x="2386" y="2797"/>
                    <a:pt x="2386" y="2798"/>
                    <a:pt x="2387" y="2798"/>
                  </a:cubicBezTo>
                  <a:cubicBezTo>
                    <a:pt x="2386" y="2801"/>
                    <a:pt x="2385" y="2802"/>
                    <a:pt x="2384" y="2803"/>
                  </a:cubicBezTo>
                  <a:cubicBezTo>
                    <a:pt x="2383" y="2805"/>
                    <a:pt x="2382" y="2806"/>
                    <a:pt x="2381" y="2807"/>
                  </a:cubicBezTo>
                  <a:cubicBezTo>
                    <a:pt x="2376" y="2817"/>
                    <a:pt x="2373" y="2828"/>
                    <a:pt x="2373" y="2839"/>
                  </a:cubicBezTo>
                  <a:cubicBezTo>
                    <a:pt x="2373" y="2851"/>
                    <a:pt x="2376" y="2862"/>
                    <a:pt x="2381" y="2872"/>
                  </a:cubicBezTo>
                  <a:cubicBezTo>
                    <a:pt x="2381" y="2872"/>
                    <a:pt x="2380" y="2873"/>
                    <a:pt x="2379" y="2873"/>
                  </a:cubicBezTo>
                  <a:cubicBezTo>
                    <a:pt x="2099" y="3100"/>
                    <a:pt x="2099" y="3100"/>
                    <a:pt x="2099" y="3100"/>
                  </a:cubicBezTo>
                  <a:cubicBezTo>
                    <a:pt x="2098" y="3101"/>
                    <a:pt x="2097" y="3102"/>
                    <a:pt x="2096" y="3103"/>
                  </a:cubicBezTo>
                  <a:cubicBezTo>
                    <a:pt x="2095" y="3102"/>
                    <a:pt x="2094" y="3101"/>
                    <a:pt x="2093" y="3100"/>
                  </a:cubicBezTo>
                  <a:cubicBezTo>
                    <a:pt x="1813" y="2873"/>
                    <a:pt x="1813" y="2873"/>
                    <a:pt x="1813" y="2873"/>
                  </a:cubicBezTo>
                  <a:cubicBezTo>
                    <a:pt x="1812" y="2873"/>
                    <a:pt x="1811" y="2872"/>
                    <a:pt x="1811" y="2872"/>
                  </a:cubicBezTo>
                  <a:cubicBezTo>
                    <a:pt x="1810" y="2873"/>
                    <a:pt x="1809" y="2874"/>
                    <a:pt x="1808" y="2876"/>
                  </a:cubicBezTo>
                  <a:cubicBezTo>
                    <a:pt x="1807" y="2877"/>
                    <a:pt x="1806" y="2878"/>
                    <a:pt x="1805" y="2880"/>
                  </a:cubicBezTo>
                  <a:cubicBezTo>
                    <a:pt x="1804" y="2881"/>
                    <a:pt x="1803" y="2883"/>
                    <a:pt x="1802" y="2885"/>
                  </a:cubicBezTo>
                  <a:cubicBezTo>
                    <a:pt x="1803" y="2885"/>
                    <a:pt x="1803" y="2886"/>
                    <a:pt x="1804" y="2886"/>
                  </a:cubicBezTo>
                  <a:cubicBezTo>
                    <a:pt x="2084" y="3113"/>
                    <a:pt x="2084" y="3113"/>
                    <a:pt x="2084" y="3113"/>
                  </a:cubicBezTo>
                  <a:cubicBezTo>
                    <a:pt x="2085" y="3113"/>
                    <a:pt x="2085" y="3114"/>
                    <a:pt x="2086" y="3114"/>
                  </a:cubicBezTo>
                  <a:cubicBezTo>
                    <a:pt x="2085" y="3116"/>
                    <a:pt x="2084" y="3117"/>
                    <a:pt x="2083" y="3118"/>
                  </a:cubicBezTo>
                  <a:cubicBezTo>
                    <a:pt x="2082" y="3120"/>
                    <a:pt x="2081" y="3121"/>
                    <a:pt x="2080" y="3122"/>
                  </a:cubicBezTo>
                  <a:cubicBezTo>
                    <a:pt x="2075" y="3133"/>
                    <a:pt x="2072" y="3143"/>
                    <a:pt x="2072" y="3155"/>
                  </a:cubicBezTo>
                  <a:cubicBezTo>
                    <a:pt x="2072" y="3166"/>
                    <a:pt x="2075" y="3177"/>
                    <a:pt x="2080" y="3187"/>
                  </a:cubicBezTo>
                  <a:cubicBezTo>
                    <a:pt x="2080" y="3187"/>
                    <a:pt x="2079" y="3188"/>
                    <a:pt x="2078" y="3188"/>
                  </a:cubicBezTo>
                  <a:cubicBezTo>
                    <a:pt x="1798" y="3416"/>
                    <a:pt x="1798" y="3416"/>
                    <a:pt x="1798" y="3416"/>
                  </a:cubicBezTo>
                  <a:cubicBezTo>
                    <a:pt x="1797" y="3417"/>
                    <a:pt x="1796" y="3418"/>
                    <a:pt x="1795" y="3419"/>
                  </a:cubicBezTo>
                  <a:cubicBezTo>
                    <a:pt x="1794" y="3418"/>
                    <a:pt x="1793" y="3417"/>
                    <a:pt x="1792" y="3416"/>
                  </a:cubicBezTo>
                  <a:cubicBezTo>
                    <a:pt x="1512" y="3188"/>
                    <a:pt x="1512" y="3188"/>
                    <a:pt x="1512" y="3188"/>
                  </a:cubicBezTo>
                  <a:cubicBezTo>
                    <a:pt x="1511" y="3188"/>
                    <a:pt x="1510" y="3187"/>
                    <a:pt x="1510" y="3187"/>
                  </a:cubicBezTo>
                  <a:cubicBezTo>
                    <a:pt x="1510" y="3188"/>
                    <a:pt x="1510" y="3188"/>
                    <a:pt x="1510" y="3188"/>
                  </a:cubicBezTo>
                  <a:cubicBezTo>
                    <a:pt x="1510" y="3188"/>
                    <a:pt x="1510" y="3188"/>
                    <a:pt x="1510" y="3188"/>
                  </a:cubicBezTo>
                  <a:cubicBezTo>
                    <a:pt x="1510" y="3188"/>
                    <a:pt x="1509" y="3189"/>
                    <a:pt x="1509" y="3189"/>
                  </a:cubicBezTo>
                  <a:cubicBezTo>
                    <a:pt x="1508" y="3190"/>
                    <a:pt x="1508" y="3191"/>
                    <a:pt x="1507" y="3192"/>
                  </a:cubicBezTo>
                  <a:cubicBezTo>
                    <a:pt x="1507" y="3192"/>
                    <a:pt x="1507" y="3192"/>
                    <a:pt x="1507" y="3192"/>
                  </a:cubicBezTo>
                  <a:cubicBezTo>
                    <a:pt x="1507" y="3192"/>
                    <a:pt x="1507" y="3192"/>
                    <a:pt x="1507" y="3192"/>
                  </a:cubicBezTo>
                  <a:cubicBezTo>
                    <a:pt x="1507" y="3193"/>
                    <a:pt x="1506" y="3193"/>
                    <a:pt x="1506" y="3193"/>
                  </a:cubicBezTo>
                  <a:cubicBezTo>
                    <a:pt x="1505" y="3194"/>
                    <a:pt x="1505" y="3195"/>
                    <a:pt x="1504" y="3196"/>
                  </a:cubicBezTo>
                  <a:cubicBezTo>
                    <a:pt x="1504" y="3196"/>
                    <a:pt x="1504" y="3196"/>
                    <a:pt x="1504" y="3196"/>
                  </a:cubicBezTo>
                  <a:cubicBezTo>
                    <a:pt x="1504" y="3196"/>
                    <a:pt x="1504" y="3196"/>
                    <a:pt x="1504" y="3196"/>
                  </a:cubicBezTo>
                  <a:cubicBezTo>
                    <a:pt x="1504" y="3197"/>
                    <a:pt x="1503" y="3197"/>
                    <a:pt x="1503" y="3198"/>
                  </a:cubicBezTo>
                  <a:cubicBezTo>
                    <a:pt x="1502" y="3198"/>
                    <a:pt x="1502" y="3199"/>
                    <a:pt x="1501" y="3200"/>
                  </a:cubicBezTo>
                  <a:cubicBezTo>
                    <a:pt x="1502" y="3200"/>
                    <a:pt x="1502" y="3201"/>
                    <a:pt x="1503" y="3201"/>
                  </a:cubicBezTo>
                  <a:cubicBezTo>
                    <a:pt x="1783" y="3428"/>
                    <a:pt x="1783" y="3428"/>
                    <a:pt x="1783" y="3428"/>
                  </a:cubicBezTo>
                  <a:cubicBezTo>
                    <a:pt x="1784" y="3428"/>
                    <a:pt x="1784" y="3429"/>
                    <a:pt x="1785" y="3429"/>
                  </a:cubicBezTo>
                  <a:cubicBezTo>
                    <a:pt x="1784" y="3431"/>
                    <a:pt x="1784" y="3432"/>
                    <a:pt x="1783" y="3432"/>
                  </a:cubicBezTo>
                  <a:cubicBezTo>
                    <a:pt x="1783" y="3433"/>
                    <a:pt x="1782" y="3433"/>
                    <a:pt x="1782" y="3433"/>
                  </a:cubicBezTo>
                  <a:cubicBezTo>
                    <a:pt x="1781" y="3435"/>
                    <a:pt x="1781" y="3436"/>
                    <a:pt x="1780" y="3437"/>
                  </a:cubicBezTo>
                  <a:cubicBezTo>
                    <a:pt x="1780" y="3437"/>
                    <a:pt x="1779" y="3437"/>
                    <a:pt x="1779" y="3438"/>
                  </a:cubicBezTo>
                  <a:cubicBezTo>
                    <a:pt x="1774" y="3448"/>
                    <a:pt x="1771" y="3459"/>
                    <a:pt x="1771" y="3470"/>
                  </a:cubicBezTo>
                  <a:cubicBezTo>
                    <a:pt x="1771" y="3482"/>
                    <a:pt x="1774" y="3492"/>
                    <a:pt x="1779" y="3503"/>
                  </a:cubicBezTo>
                  <a:cubicBezTo>
                    <a:pt x="1779" y="3503"/>
                    <a:pt x="1778" y="3504"/>
                    <a:pt x="1777" y="3504"/>
                  </a:cubicBezTo>
                  <a:cubicBezTo>
                    <a:pt x="1497" y="3731"/>
                    <a:pt x="1497" y="3731"/>
                    <a:pt x="1497" y="3731"/>
                  </a:cubicBezTo>
                  <a:cubicBezTo>
                    <a:pt x="1496" y="3732"/>
                    <a:pt x="1495" y="3733"/>
                    <a:pt x="1494" y="3734"/>
                  </a:cubicBezTo>
                  <a:cubicBezTo>
                    <a:pt x="1493" y="3733"/>
                    <a:pt x="1492" y="3732"/>
                    <a:pt x="1491" y="3731"/>
                  </a:cubicBezTo>
                  <a:cubicBezTo>
                    <a:pt x="1212" y="3504"/>
                    <a:pt x="1212" y="3504"/>
                    <a:pt x="1212" y="3504"/>
                  </a:cubicBezTo>
                  <a:cubicBezTo>
                    <a:pt x="1211" y="3504"/>
                    <a:pt x="1210" y="3503"/>
                    <a:pt x="1210" y="3503"/>
                  </a:cubicBezTo>
                  <a:cubicBezTo>
                    <a:pt x="1210" y="3503"/>
                    <a:pt x="1209" y="3503"/>
                    <a:pt x="1209" y="3504"/>
                  </a:cubicBezTo>
                  <a:cubicBezTo>
                    <a:pt x="1208" y="3505"/>
                    <a:pt x="1207" y="3506"/>
                    <a:pt x="1206" y="3508"/>
                  </a:cubicBezTo>
                  <a:cubicBezTo>
                    <a:pt x="1205" y="3509"/>
                    <a:pt x="1204" y="3510"/>
                    <a:pt x="1203" y="3512"/>
                  </a:cubicBezTo>
                  <a:cubicBezTo>
                    <a:pt x="1202" y="3513"/>
                    <a:pt x="1202" y="3514"/>
                    <a:pt x="1201" y="3516"/>
                  </a:cubicBezTo>
                  <a:cubicBezTo>
                    <a:pt x="1202" y="3516"/>
                    <a:pt x="1202" y="3517"/>
                    <a:pt x="1203" y="3517"/>
                  </a:cubicBezTo>
                  <a:cubicBezTo>
                    <a:pt x="1482" y="3744"/>
                    <a:pt x="1482" y="3744"/>
                    <a:pt x="1482" y="3744"/>
                  </a:cubicBezTo>
                  <a:cubicBezTo>
                    <a:pt x="1483" y="3744"/>
                    <a:pt x="1483" y="3745"/>
                    <a:pt x="1484" y="3745"/>
                  </a:cubicBezTo>
                  <a:cubicBezTo>
                    <a:pt x="1484" y="3745"/>
                    <a:pt x="1484" y="3745"/>
                    <a:pt x="1484" y="3746"/>
                  </a:cubicBezTo>
                  <a:cubicBezTo>
                    <a:pt x="1484" y="3746"/>
                    <a:pt x="1484" y="3746"/>
                    <a:pt x="1484" y="3746"/>
                  </a:cubicBezTo>
                  <a:cubicBezTo>
                    <a:pt x="1483" y="3748"/>
                    <a:pt x="1482" y="3749"/>
                    <a:pt x="1481" y="3750"/>
                  </a:cubicBezTo>
                  <a:cubicBezTo>
                    <a:pt x="1480" y="3752"/>
                    <a:pt x="1479" y="3753"/>
                    <a:pt x="1478" y="3754"/>
                  </a:cubicBezTo>
                  <a:cubicBezTo>
                    <a:pt x="1473" y="3764"/>
                    <a:pt x="1470" y="3774"/>
                    <a:pt x="1470" y="3786"/>
                  </a:cubicBezTo>
                  <a:cubicBezTo>
                    <a:pt x="1470" y="3797"/>
                    <a:pt x="1473" y="3808"/>
                    <a:pt x="1478" y="3818"/>
                  </a:cubicBezTo>
                  <a:cubicBezTo>
                    <a:pt x="1478" y="3818"/>
                    <a:pt x="1477" y="3819"/>
                    <a:pt x="1476" y="3819"/>
                  </a:cubicBezTo>
                  <a:cubicBezTo>
                    <a:pt x="1197" y="4046"/>
                    <a:pt x="1197" y="4046"/>
                    <a:pt x="1197" y="4046"/>
                  </a:cubicBezTo>
                  <a:cubicBezTo>
                    <a:pt x="1196" y="4047"/>
                    <a:pt x="1195" y="4048"/>
                    <a:pt x="1194" y="4050"/>
                  </a:cubicBezTo>
                  <a:cubicBezTo>
                    <a:pt x="1193" y="4048"/>
                    <a:pt x="1192" y="4047"/>
                    <a:pt x="1191" y="4046"/>
                  </a:cubicBezTo>
                  <a:cubicBezTo>
                    <a:pt x="911" y="3819"/>
                    <a:pt x="911" y="3819"/>
                    <a:pt x="911" y="3819"/>
                  </a:cubicBezTo>
                  <a:cubicBezTo>
                    <a:pt x="910" y="3819"/>
                    <a:pt x="909" y="3819"/>
                    <a:pt x="909" y="3818"/>
                  </a:cubicBezTo>
                  <a:cubicBezTo>
                    <a:pt x="909" y="3819"/>
                    <a:pt x="909" y="3819"/>
                    <a:pt x="909" y="3819"/>
                  </a:cubicBezTo>
                  <a:cubicBezTo>
                    <a:pt x="908" y="3820"/>
                    <a:pt x="907" y="3821"/>
                    <a:pt x="906" y="3824"/>
                  </a:cubicBezTo>
                  <a:cubicBezTo>
                    <a:pt x="905" y="3825"/>
                    <a:pt x="904" y="3826"/>
                    <a:pt x="903" y="3828"/>
                  </a:cubicBezTo>
                  <a:cubicBezTo>
                    <a:pt x="902" y="3829"/>
                    <a:pt x="901" y="3830"/>
                    <a:pt x="900" y="3831"/>
                  </a:cubicBezTo>
                  <a:cubicBezTo>
                    <a:pt x="901" y="3831"/>
                    <a:pt x="901" y="3832"/>
                    <a:pt x="902" y="3832"/>
                  </a:cubicBezTo>
                  <a:cubicBezTo>
                    <a:pt x="1182" y="4059"/>
                    <a:pt x="1182" y="4059"/>
                    <a:pt x="1182" y="4059"/>
                  </a:cubicBezTo>
                  <a:cubicBezTo>
                    <a:pt x="1183" y="4059"/>
                    <a:pt x="1183" y="4060"/>
                    <a:pt x="1184" y="4060"/>
                  </a:cubicBezTo>
                  <a:cubicBezTo>
                    <a:pt x="1183" y="4060"/>
                    <a:pt x="1183" y="4061"/>
                    <a:pt x="1183" y="4061"/>
                  </a:cubicBezTo>
                  <a:cubicBezTo>
                    <a:pt x="1183" y="4061"/>
                    <a:pt x="1183" y="4061"/>
                    <a:pt x="1183" y="4061"/>
                  </a:cubicBezTo>
                  <a:cubicBezTo>
                    <a:pt x="1182" y="4063"/>
                    <a:pt x="1181" y="4064"/>
                    <a:pt x="1180" y="4066"/>
                  </a:cubicBezTo>
                  <a:cubicBezTo>
                    <a:pt x="1179" y="4068"/>
                    <a:pt x="1178" y="4069"/>
                    <a:pt x="1177" y="4070"/>
                  </a:cubicBezTo>
                  <a:cubicBezTo>
                    <a:pt x="1177" y="4070"/>
                    <a:pt x="1177" y="4070"/>
                    <a:pt x="1177" y="4070"/>
                  </a:cubicBezTo>
                  <a:cubicBezTo>
                    <a:pt x="1172" y="4080"/>
                    <a:pt x="1170" y="4090"/>
                    <a:pt x="1170" y="4101"/>
                  </a:cubicBezTo>
                  <a:cubicBezTo>
                    <a:pt x="1170" y="4113"/>
                    <a:pt x="1172" y="4123"/>
                    <a:pt x="1178" y="4134"/>
                  </a:cubicBezTo>
                  <a:cubicBezTo>
                    <a:pt x="1178" y="4134"/>
                    <a:pt x="1177" y="4135"/>
                    <a:pt x="1176" y="4135"/>
                  </a:cubicBezTo>
                  <a:cubicBezTo>
                    <a:pt x="896" y="4362"/>
                    <a:pt x="896" y="4362"/>
                    <a:pt x="896" y="4362"/>
                  </a:cubicBezTo>
                  <a:cubicBezTo>
                    <a:pt x="895" y="4363"/>
                    <a:pt x="894" y="4364"/>
                    <a:pt x="893" y="4365"/>
                  </a:cubicBezTo>
                  <a:cubicBezTo>
                    <a:pt x="893" y="4365"/>
                    <a:pt x="893" y="4366"/>
                    <a:pt x="893" y="4366"/>
                  </a:cubicBezTo>
                  <a:cubicBezTo>
                    <a:pt x="892" y="4365"/>
                    <a:pt x="891" y="4364"/>
                    <a:pt x="890" y="4363"/>
                  </a:cubicBezTo>
                  <a:cubicBezTo>
                    <a:pt x="610" y="4136"/>
                    <a:pt x="610" y="4136"/>
                    <a:pt x="610" y="4136"/>
                  </a:cubicBezTo>
                  <a:cubicBezTo>
                    <a:pt x="610" y="4136"/>
                    <a:pt x="609" y="4135"/>
                    <a:pt x="609" y="4135"/>
                  </a:cubicBezTo>
                  <a:cubicBezTo>
                    <a:pt x="608" y="4136"/>
                    <a:pt x="607" y="4137"/>
                    <a:pt x="606" y="4139"/>
                  </a:cubicBezTo>
                  <a:cubicBezTo>
                    <a:pt x="605" y="4140"/>
                    <a:pt x="604" y="4141"/>
                    <a:pt x="603" y="4143"/>
                  </a:cubicBezTo>
                  <a:cubicBezTo>
                    <a:pt x="602" y="4144"/>
                    <a:pt x="601" y="4145"/>
                    <a:pt x="600" y="4147"/>
                  </a:cubicBezTo>
                  <a:cubicBezTo>
                    <a:pt x="601" y="4147"/>
                    <a:pt x="601" y="4148"/>
                    <a:pt x="602" y="4148"/>
                  </a:cubicBezTo>
                  <a:cubicBezTo>
                    <a:pt x="602" y="4148"/>
                    <a:pt x="602" y="4148"/>
                    <a:pt x="881" y="4375"/>
                  </a:cubicBezTo>
                  <a:cubicBezTo>
                    <a:pt x="882" y="4375"/>
                    <a:pt x="882" y="4376"/>
                    <a:pt x="883" y="4376"/>
                  </a:cubicBezTo>
                  <a:cubicBezTo>
                    <a:pt x="882" y="4378"/>
                    <a:pt x="881" y="4380"/>
                    <a:pt x="880" y="4381"/>
                  </a:cubicBezTo>
                  <a:cubicBezTo>
                    <a:pt x="879" y="4383"/>
                    <a:pt x="878" y="4384"/>
                    <a:pt x="877" y="4385"/>
                  </a:cubicBezTo>
                  <a:cubicBezTo>
                    <a:pt x="877" y="4385"/>
                    <a:pt x="877" y="4385"/>
                    <a:pt x="877" y="4385"/>
                  </a:cubicBezTo>
                  <a:cubicBezTo>
                    <a:pt x="877" y="4385"/>
                    <a:pt x="877" y="4385"/>
                    <a:pt x="877" y="4385"/>
                  </a:cubicBezTo>
                  <a:cubicBezTo>
                    <a:pt x="872" y="4395"/>
                    <a:pt x="869" y="4406"/>
                    <a:pt x="869" y="4417"/>
                  </a:cubicBezTo>
                  <a:cubicBezTo>
                    <a:pt x="869" y="4429"/>
                    <a:pt x="872" y="4439"/>
                    <a:pt x="877" y="4450"/>
                  </a:cubicBezTo>
                  <a:cubicBezTo>
                    <a:pt x="877" y="4450"/>
                    <a:pt x="876" y="4451"/>
                    <a:pt x="875" y="4451"/>
                  </a:cubicBezTo>
                  <a:cubicBezTo>
                    <a:pt x="595" y="4678"/>
                    <a:pt x="595" y="4678"/>
                    <a:pt x="595" y="4678"/>
                  </a:cubicBezTo>
                  <a:cubicBezTo>
                    <a:pt x="594" y="4679"/>
                    <a:pt x="593" y="4680"/>
                    <a:pt x="592" y="4681"/>
                  </a:cubicBezTo>
                  <a:cubicBezTo>
                    <a:pt x="591" y="4680"/>
                    <a:pt x="590" y="4679"/>
                    <a:pt x="589" y="4678"/>
                  </a:cubicBezTo>
                  <a:cubicBezTo>
                    <a:pt x="310" y="4451"/>
                    <a:pt x="310" y="4451"/>
                    <a:pt x="310" y="4451"/>
                  </a:cubicBezTo>
                  <a:cubicBezTo>
                    <a:pt x="309" y="4451"/>
                    <a:pt x="309" y="4451"/>
                    <a:pt x="309" y="4451"/>
                  </a:cubicBezTo>
                  <a:cubicBezTo>
                    <a:pt x="308" y="4451"/>
                    <a:pt x="307" y="4452"/>
                    <a:pt x="306" y="4454"/>
                  </a:cubicBezTo>
                  <a:cubicBezTo>
                    <a:pt x="305" y="4455"/>
                    <a:pt x="304" y="4456"/>
                    <a:pt x="303" y="4458"/>
                  </a:cubicBezTo>
                  <a:cubicBezTo>
                    <a:pt x="302" y="4459"/>
                    <a:pt x="301" y="4460"/>
                    <a:pt x="300" y="4463"/>
                  </a:cubicBezTo>
                  <a:cubicBezTo>
                    <a:pt x="301" y="4463"/>
                    <a:pt x="301" y="4464"/>
                    <a:pt x="302" y="4464"/>
                  </a:cubicBezTo>
                  <a:cubicBezTo>
                    <a:pt x="302" y="4464"/>
                    <a:pt x="302" y="4464"/>
                    <a:pt x="581" y="4691"/>
                  </a:cubicBezTo>
                  <a:cubicBezTo>
                    <a:pt x="582" y="4691"/>
                    <a:pt x="582" y="4692"/>
                    <a:pt x="583" y="4692"/>
                  </a:cubicBezTo>
                  <a:cubicBezTo>
                    <a:pt x="582" y="4694"/>
                    <a:pt x="581" y="4695"/>
                    <a:pt x="580" y="4696"/>
                  </a:cubicBezTo>
                  <a:cubicBezTo>
                    <a:pt x="579" y="4698"/>
                    <a:pt x="578" y="4699"/>
                    <a:pt x="577" y="4700"/>
                  </a:cubicBezTo>
                  <a:cubicBezTo>
                    <a:pt x="577" y="4700"/>
                    <a:pt x="577" y="4700"/>
                    <a:pt x="577" y="4700"/>
                  </a:cubicBezTo>
                  <a:cubicBezTo>
                    <a:pt x="577" y="4700"/>
                    <a:pt x="576" y="4700"/>
                    <a:pt x="576" y="4700"/>
                  </a:cubicBezTo>
                  <a:cubicBezTo>
                    <a:pt x="571" y="4711"/>
                    <a:pt x="568" y="4721"/>
                    <a:pt x="568" y="4733"/>
                  </a:cubicBezTo>
                  <a:cubicBezTo>
                    <a:pt x="568" y="4744"/>
                    <a:pt x="571" y="4755"/>
                    <a:pt x="576" y="4765"/>
                  </a:cubicBezTo>
                  <a:cubicBezTo>
                    <a:pt x="576" y="4765"/>
                    <a:pt x="575" y="4766"/>
                    <a:pt x="574" y="4766"/>
                  </a:cubicBezTo>
                  <a:cubicBezTo>
                    <a:pt x="295" y="4993"/>
                    <a:pt x="295" y="4993"/>
                    <a:pt x="295" y="4993"/>
                  </a:cubicBezTo>
                  <a:cubicBezTo>
                    <a:pt x="294" y="4994"/>
                    <a:pt x="293" y="4996"/>
                    <a:pt x="292" y="4997"/>
                  </a:cubicBezTo>
                  <a:cubicBezTo>
                    <a:pt x="291" y="4996"/>
                    <a:pt x="290" y="4994"/>
                    <a:pt x="289" y="4993"/>
                  </a:cubicBezTo>
                  <a:cubicBezTo>
                    <a:pt x="10" y="4766"/>
                    <a:pt x="10" y="4766"/>
                    <a:pt x="10" y="4766"/>
                  </a:cubicBezTo>
                  <a:cubicBezTo>
                    <a:pt x="9" y="4766"/>
                    <a:pt x="9" y="4766"/>
                    <a:pt x="9" y="4766"/>
                  </a:cubicBezTo>
                  <a:cubicBezTo>
                    <a:pt x="8" y="4767"/>
                    <a:pt x="7" y="4768"/>
                    <a:pt x="6" y="4770"/>
                  </a:cubicBezTo>
                  <a:cubicBezTo>
                    <a:pt x="5" y="4771"/>
                    <a:pt x="4" y="4772"/>
                    <a:pt x="3" y="4774"/>
                  </a:cubicBezTo>
                  <a:cubicBezTo>
                    <a:pt x="2" y="4775"/>
                    <a:pt x="1" y="4776"/>
                    <a:pt x="0" y="4778"/>
                  </a:cubicBezTo>
                  <a:cubicBezTo>
                    <a:pt x="1" y="4778"/>
                    <a:pt x="1" y="4779"/>
                    <a:pt x="2" y="4779"/>
                  </a:cubicBezTo>
                  <a:cubicBezTo>
                    <a:pt x="2" y="4779"/>
                    <a:pt x="2" y="4779"/>
                    <a:pt x="281" y="5006"/>
                  </a:cubicBezTo>
                  <a:cubicBezTo>
                    <a:pt x="282" y="5006"/>
                    <a:pt x="282" y="5007"/>
                    <a:pt x="283" y="5007"/>
                  </a:cubicBezTo>
                  <a:cubicBezTo>
                    <a:pt x="282" y="5009"/>
                    <a:pt x="281" y="5010"/>
                    <a:pt x="280" y="5011"/>
                  </a:cubicBezTo>
                  <a:cubicBezTo>
                    <a:pt x="279" y="5013"/>
                    <a:pt x="278" y="5014"/>
                    <a:pt x="277" y="5015"/>
                  </a:cubicBezTo>
                  <a:cubicBezTo>
                    <a:pt x="277" y="5015"/>
                    <a:pt x="277" y="5015"/>
                    <a:pt x="276" y="5015"/>
                  </a:cubicBezTo>
                  <a:cubicBezTo>
                    <a:pt x="276" y="5015"/>
                    <a:pt x="276" y="5015"/>
                    <a:pt x="276" y="5015"/>
                  </a:cubicBezTo>
                  <a:cubicBezTo>
                    <a:pt x="271" y="5026"/>
                    <a:pt x="268" y="5037"/>
                    <a:pt x="268" y="5048"/>
                  </a:cubicBezTo>
                  <a:cubicBezTo>
                    <a:pt x="273" y="5048"/>
                    <a:pt x="273" y="5048"/>
                    <a:pt x="273" y="5048"/>
                  </a:cubicBezTo>
                  <a:cubicBezTo>
                    <a:pt x="277" y="5048"/>
                    <a:pt x="277" y="5048"/>
                    <a:pt x="277" y="5048"/>
                  </a:cubicBezTo>
                  <a:cubicBezTo>
                    <a:pt x="282" y="5048"/>
                    <a:pt x="282" y="5048"/>
                    <a:pt x="282" y="5048"/>
                  </a:cubicBezTo>
                  <a:cubicBezTo>
                    <a:pt x="282" y="5042"/>
                    <a:pt x="284" y="5034"/>
                    <a:pt x="286" y="5028"/>
                  </a:cubicBezTo>
                  <a:cubicBezTo>
                    <a:pt x="287" y="5027"/>
                    <a:pt x="288" y="5025"/>
                    <a:pt x="289" y="5023"/>
                  </a:cubicBezTo>
                  <a:cubicBezTo>
                    <a:pt x="290" y="5022"/>
                    <a:pt x="291" y="5020"/>
                    <a:pt x="292" y="5019"/>
                  </a:cubicBezTo>
                  <a:cubicBezTo>
                    <a:pt x="293" y="5018"/>
                    <a:pt x="294" y="5015"/>
                    <a:pt x="295" y="5014"/>
                  </a:cubicBezTo>
                  <a:cubicBezTo>
                    <a:pt x="296" y="5013"/>
                    <a:pt x="297" y="5012"/>
                    <a:pt x="299" y="5010"/>
                  </a:cubicBezTo>
                  <a:cubicBezTo>
                    <a:pt x="300" y="5009"/>
                    <a:pt x="301" y="5008"/>
                    <a:pt x="302" y="5007"/>
                  </a:cubicBezTo>
                  <a:cubicBezTo>
                    <a:pt x="303" y="5007"/>
                    <a:pt x="303" y="5006"/>
                    <a:pt x="304" y="5006"/>
                  </a:cubicBezTo>
                  <a:cubicBezTo>
                    <a:pt x="342" y="4975"/>
                    <a:pt x="375" y="4948"/>
                    <a:pt x="403" y="4925"/>
                  </a:cubicBezTo>
                  <a:cubicBezTo>
                    <a:pt x="444" y="4892"/>
                    <a:pt x="502" y="4845"/>
                    <a:pt x="583" y="4779"/>
                  </a:cubicBezTo>
                  <a:cubicBezTo>
                    <a:pt x="584" y="4779"/>
                    <a:pt x="584" y="4778"/>
                    <a:pt x="585" y="4778"/>
                  </a:cubicBezTo>
                  <a:cubicBezTo>
                    <a:pt x="586" y="4776"/>
                    <a:pt x="587" y="4774"/>
                    <a:pt x="589" y="4773"/>
                  </a:cubicBezTo>
                  <a:cubicBezTo>
                    <a:pt x="590" y="4772"/>
                    <a:pt x="591" y="4771"/>
                    <a:pt x="592" y="4770"/>
                  </a:cubicBezTo>
                  <a:cubicBezTo>
                    <a:pt x="593" y="4769"/>
                    <a:pt x="594" y="4767"/>
                    <a:pt x="595" y="4766"/>
                  </a:cubicBezTo>
                  <a:cubicBezTo>
                    <a:pt x="596" y="4765"/>
                    <a:pt x="597" y="4763"/>
                    <a:pt x="598" y="4762"/>
                  </a:cubicBezTo>
                  <a:cubicBezTo>
                    <a:pt x="599" y="4760"/>
                    <a:pt x="600" y="4759"/>
                    <a:pt x="601" y="4756"/>
                  </a:cubicBezTo>
                  <a:cubicBezTo>
                    <a:pt x="603" y="4753"/>
                    <a:pt x="605" y="4749"/>
                    <a:pt x="606" y="47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5" name="Freeform 162"/>
            <p:cNvSpPr>
              <a:spLocks/>
            </p:cNvSpPr>
            <p:nvPr/>
          </p:nvSpPr>
          <p:spPr bwMode="auto">
            <a:xfrm>
              <a:off x="7415212" y="1674813"/>
              <a:ext cx="3244850" cy="3214687"/>
            </a:xfrm>
            <a:custGeom>
              <a:avLst/>
              <a:gdLst>
                <a:gd name="T0" fmla="*/ 587 w 5099"/>
                <a:gd name="T1" fmla="*/ 4713 h 5048"/>
                <a:gd name="T2" fmla="*/ 897 w 5099"/>
                <a:gd name="T3" fmla="*/ 4451 h 5048"/>
                <a:gd name="T4" fmla="*/ 884 w 5099"/>
                <a:gd name="T5" fmla="*/ 4417 h 5048"/>
                <a:gd name="T6" fmla="*/ 1191 w 5099"/>
                <a:gd name="T7" fmla="*/ 4143 h 5048"/>
                <a:gd name="T8" fmla="*/ 1188 w 5099"/>
                <a:gd name="T9" fmla="*/ 4122 h 5048"/>
                <a:gd name="T10" fmla="*/ 1485 w 5099"/>
                <a:gd name="T11" fmla="*/ 3833 h 5048"/>
                <a:gd name="T12" fmla="*/ 1494 w 5099"/>
                <a:gd name="T13" fmla="*/ 3786 h 5048"/>
                <a:gd name="T14" fmla="*/ 1506 w 5099"/>
                <a:gd name="T15" fmla="*/ 3744 h 5048"/>
                <a:gd name="T16" fmla="*/ 1797 w 5099"/>
                <a:gd name="T17" fmla="*/ 3457 h 5048"/>
                <a:gd name="T18" fmla="*/ 1801 w 5099"/>
                <a:gd name="T19" fmla="*/ 3433 h 5048"/>
                <a:gd name="T20" fmla="*/ 2103 w 5099"/>
                <a:gd name="T21" fmla="*/ 3131 h 5048"/>
                <a:gd name="T22" fmla="*/ 2094 w 5099"/>
                <a:gd name="T23" fmla="*/ 3126 h 5048"/>
                <a:gd name="T24" fmla="*/ 2404 w 5099"/>
                <a:gd name="T25" fmla="*/ 2864 h 5048"/>
                <a:gd name="T26" fmla="*/ 2389 w 5099"/>
                <a:gd name="T27" fmla="*/ 2820 h 5048"/>
                <a:gd name="T28" fmla="*/ 2695 w 5099"/>
                <a:gd name="T29" fmla="*/ 2554 h 5048"/>
                <a:gd name="T30" fmla="*/ 2695 w 5099"/>
                <a:gd name="T31" fmla="*/ 2495 h 5048"/>
                <a:gd name="T32" fmla="*/ 3001 w 5099"/>
                <a:gd name="T33" fmla="*/ 2238 h 5048"/>
                <a:gd name="T34" fmla="*/ 2985 w 5099"/>
                <a:gd name="T35" fmla="*/ 2209 h 5048"/>
                <a:gd name="T36" fmla="*/ 3296 w 5099"/>
                <a:gd name="T37" fmla="*/ 1931 h 5048"/>
                <a:gd name="T38" fmla="*/ 3286 w 5099"/>
                <a:gd name="T39" fmla="*/ 1893 h 5048"/>
                <a:gd name="T40" fmla="*/ 3589 w 5099"/>
                <a:gd name="T41" fmla="*/ 1623 h 5048"/>
                <a:gd name="T42" fmla="*/ 3593 w 5099"/>
                <a:gd name="T43" fmla="*/ 1592 h 5048"/>
                <a:gd name="T44" fmla="*/ 3608 w 5099"/>
                <a:gd name="T45" fmla="*/ 1536 h 5048"/>
                <a:gd name="T46" fmla="*/ 3906 w 5099"/>
                <a:gd name="T47" fmla="*/ 1238 h 5048"/>
                <a:gd name="T48" fmla="*/ 3904 w 5099"/>
                <a:gd name="T49" fmla="*/ 1224 h 5048"/>
                <a:gd name="T50" fmla="*/ 4203 w 5099"/>
                <a:gd name="T51" fmla="*/ 976 h 5048"/>
                <a:gd name="T52" fmla="*/ 4187 w 5099"/>
                <a:gd name="T53" fmla="*/ 947 h 5048"/>
                <a:gd name="T54" fmla="*/ 4498 w 5099"/>
                <a:gd name="T55" fmla="*/ 669 h 5048"/>
                <a:gd name="T56" fmla="*/ 4488 w 5099"/>
                <a:gd name="T57" fmla="*/ 631 h 5048"/>
                <a:gd name="T58" fmla="*/ 4791 w 5099"/>
                <a:gd name="T59" fmla="*/ 361 h 5048"/>
                <a:gd name="T60" fmla="*/ 4795 w 5099"/>
                <a:gd name="T61" fmla="*/ 330 h 5048"/>
                <a:gd name="T62" fmla="*/ 4810 w 5099"/>
                <a:gd name="T63" fmla="*/ 273 h 5048"/>
                <a:gd name="T64" fmla="*/ 5096 w 5099"/>
                <a:gd name="T65" fmla="*/ 14 h 5048"/>
                <a:gd name="T66" fmla="*/ 4516 w 5099"/>
                <a:gd name="T67" fmla="*/ 34 h 5048"/>
                <a:gd name="T68" fmla="*/ 4782 w 5099"/>
                <a:gd name="T69" fmla="*/ 283 h 5048"/>
                <a:gd name="T70" fmla="*/ 4205 w 5099"/>
                <a:gd name="T71" fmla="*/ 361 h 5048"/>
                <a:gd name="T72" fmla="*/ 4200 w 5099"/>
                <a:gd name="T73" fmla="*/ 892 h 5048"/>
                <a:gd name="T74" fmla="*/ 3907 w 5099"/>
                <a:gd name="T75" fmla="*/ 672 h 5048"/>
                <a:gd name="T76" fmla="*/ 4173 w 5099"/>
                <a:gd name="T77" fmla="*/ 947 h 5048"/>
                <a:gd name="T78" fmla="*/ 3605 w 5099"/>
                <a:gd name="T79" fmla="*/ 993 h 5048"/>
                <a:gd name="T80" fmla="*/ 3596 w 5099"/>
                <a:gd name="T81" fmla="*/ 1526 h 5048"/>
                <a:gd name="T82" fmla="*/ 3586 w 5099"/>
                <a:gd name="T83" fmla="*/ 1537 h 5048"/>
                <a:gd name="T84" fmla="*/ 3008 w 5099"/>
                <a:gd name="T85" fmla="*/ 1615 h 5048"/>
                <a:gd name="T86" fmla="*/ 3280 w 5099"/>
                <a:gd name="T87" fmla="*/ 1926 h 5048"/>
                <a:gd name="T88" fmla="*/ 2983 w 5099"/>
                <a:gd name="T89" fmla="*/ 2166 h 5048"/>
                <a:gd name="T90" fmla="*/ 2695 w 5099"/>
                <a:gd name="T91" fmla="*/ 2472 h 5048"/>
                <a:gd name="T92" fmla="*/ 2685 w 5099"/>
                <a:gd name="T93" fmla="*/ 2483 h 5048"/>
                <a:gd name="T94" fmla="*/ 2392 w 5099"/>
                <a:gd name="T95" fmla="*/ 2785 h 5048"/>
                <a:gd name="T96" fmla="*/ 2381 w 5099"/>
                <a:gd name="T97" fmla="*/ 2804 h 5048"/>
                <a:gd name="T98" fmla="*/ 1807 w 5099"/>
                <a:gd name="T99" fmla="*/ 2876 h 5048"/>
                <a:gd name="T100" fmla="*/ 2078 w 5099"/>
                <a:gd name="T101" fmla="*/ 3188 h 5048"/>
                <a:gd name="T102" fmla="*/ 1782 w 5099"/>
                <a:gd name="T103" fmla="*/ 3428 h 5048"/>
                <a:gd name="T104" fmla="*/ 1491 w 5099"/>
                <a:gd name="T105" fmla="*/ 3732 h 5048"/>
                <a:gd name="T106" fmla="*/ 1481 w 5099"/>
                <a:gd name="T107" fmla="*/ 3750 h 5048"/>
                <a:gd name="T108" fmla="*/ 904 w 5099"/>
                <a:gd name="T109" fmla="*/ 3827 h 5048"/>
                <a:gd name="T110" fmla="*/ 1176 w 5099"/>
                <a:gd name="T111" fmla="*/ 4136 h 5048"/>
                <a:gd name="T112" fmla="*/ 884 w 5099"/>
                <a:gd name="T113" fmla="*/ 4376 h 5048"/>
                <a:gd name="T114" fmla="*/ 311 w 5099"/>
                <a:gd name="T115" fmla="*/ 4451 h 5048"/>
                <a:gd name="T116" fmla="*/ 577 w 5099"/>
                <a:gd name="T117" fmla="*/ 4700 h 5048"/>
                <a:gd name="T118" fmla="*/ 6 w 5099"/>
                <a:gd name="T119" fmla="*/ 4769 h 5048"/>
                <a:gd name="T120" fmla="*/ 269 w 5099"/>
                <a:gd name="T121" fmla="*/ 5048 h 5048"/>
                <a:gd name="T122" fmla="*/ 305 w 5099"/>
                <a:gd name="T123" fmla="*/ 5006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99" h="5048">
                  <a:moveTo>
                    <a:pt x="608" y="4733"/>
                  </a:moveTo>
                  <a:cubicBezTo>
                    <a:pt x="608" y="4725"/>
                    <a:pt x="606" y="4716"/>
                    <a:pt x="602" y="4709"/>
                  </a:cubicBezTo>
                  <a:cubicBezTo>
                    <a:pt x="601" y="4710"/>
                    <a:pt x="599" y="4712"/>
                    <a:pt x="599" y="4713"/>
                  </a:cubicBezTo>
                  <a:cubicBezTo>
                    <a:pt x="597" y="4715"/>
                    <a:pt x="596" y="4717"/>
                    <a:pt x="596" y="4719"/>
                  </a:cubicBezTo>
                  <a:cubicBezTo>
                    <a:pt x="594" y="4724"/>
                    <a:pt x="593" y="4729"/>
                    <a:pt x="593" y="4733"/>
                  </a:cubicBezTo>
                  <a:cubicBezTo>
                    <a:pt x="593" y="4737"/>
                    <a:pt x="592" y="4743"/>
                    <a:pt x="590" y="4747"/>
                  </a:cubicBezTo>
                  <a:cubicBezTo>
                    <a:pt x="590" y="4749"/>
                    <a:pt x="589" y="4751"/>
                    <a:pt x="587" y="4753"/>
                  </a:cubicBezTo>
                  <a:cubicBezTo>
                    <a:pt x="585" y="4747"/>
                    <a:pt x="583" y="4739"/>
                    <a:pt x="583" y="4733"/>
                  </a:cubicBezTo>
                  <a:cubicBezTo>
                    <a:pt x="583" y="4733"/>
                    <a:pt x="583" y="4733"/>
                    <a:pt x="583" y="4733"/>
                  </a:cubicBezTo>
                  <a:cubicBezTo>
                    <a:pt x="583" y="4733"/>
                    <a:pt x="583" y="4733"/>
                    <a:pt x="583" y="4733"/>
                  </a:cubicBezTo>
                  <a:cubicBezTo>
                    <a:pt x="583" y="4726"/>
                    <a:pt x="585" y="4719"/>
                    <a:pt x="587" y="4713"/>
                  </a:cubicBezTo>
                  <a:cubicBezTo>
                    <a:pt x="588" y="4712"/>
                    <a:pt x="589" y="4710"/>
                    <a:pt x="590" y="4707"/>
                  </a:cubicBezTo>
                  <a:cubicBezTo>
                    <a:pt x="591" y="4706"/>
                    <a:pt x="592" y="4704"/>
                    <a:pt x="593" y="4703"/>
                  </a:cubicBezTo>
                  <a:cubicBezTo>
                    <a:pt x="594" y="4702"/>
                    <a:pt x="595" y="4700"/>
                    <a:pt x="596" y="4699"/>
                  </a:cubicBezTo>
                  <a:cubicBezTo>
                    <a:pt x="597" y="4698"/>
                    <a:pt x="598" y="4697"/>
                    <a:pt x="600" y="4695"/>
                  </a:cubicBezTo>
                  <a:cubicBezTo>
                    <a:pt x="601" y="4694"/>
                    <a:pt x="602" y="4693"/>
                    <a:pt x="603" y="4692"/>
                  </a:cubicBezTo>
                  <a:cubicBezTo>
                    <a:pt x="605" y="4692"/>
                    <a:pt x="605" y="4691"/>
                    <a:pt x="605" y="4691"/>
                  </a:cubicBezTo>
                  <a:cubicBezTo>
                    <a:pt x="605" y="4691"/>
                    <a:pt x="605" y="4691"/>
                    <a:pt x="885" y="4463"/>
                  </a:cubicBezTo>
                  <a:cubicBezTo>
                    <a:pt x="886" y="4463"/>
                    <a:pt x="886" y="4462"/>
                    <a:pt x="887" y="4462"/>
                  </a:cubicBezTo>
                  <a:cubicBezTo>
                    <a:pt x="888" y="4461"/>
                    <a:pt x="889" y="4459"/>
                    <a:pt x="891" y="4458"/>
                  </a:cubicBezTo>
                  <a:cubicBezTo>
                    <a:pt x="892" y="4457"/>
                    <a:pt x="893" y="4456"/>
                    <a:pt x="894" y="4455"/>
                  </a:cubicBezTo>
                  <a:cubicBezTo>
                    <a:pt x="895" y="4454"/>
                    <a:pt x="896" y="4452"/>
                    <a:pt x="897" y="4451"/>
                  </a:cubicBezTo>
                  <a:cubicBezTo>
                    <a:pt x="898" y="4450"/>
                    <a:pt x="899" y="4448"/>
                    <a:pt x="900" y="4447"/>
                  </a:cubicBezTo>
                  <a:cubicBezTo>
                    <a:pt x="901" y="4445"/>
                    <a:pt x="902" y="4444"/>
                    <a:pt x="903" y="4441"/>
                  </a:cubicBezTo>
                  <a:cubicBezTo>
                    <a:pt x="907" y="4434"/>
                    <a:pt x="909" y="4426"/>
                    <a:pt x="909" y="4417"/>
                  </a:cubicBezTo>
                  <a:cubicBezTo>
                    <a:pt x="909" y="4409"/>
                    <a:pt x="907" y="4401"/>
                    <a:pt x="903" y="4393"/>
                  </a:cubicBezTo>
                  <a:cubicBezTo>
                    <a:pt x="902" y="4394"/>
                    <a:pt x="900" y="4396"/>
                    <a:pt x="900" y="4398"/>
                  </a:cubicBezTo>
                  <a:cubicBezTo>
                    <a:pt x="898" y="4400"/>
                    <a:pt x="897" y="4402"/>
                    <a:pt x="897" y="4404"/>
                  </a:cubicBezTo>
                  <a:cubicBezTo>
                    <a:pt x="895" y="4408"/>
                    <a:pt x="894" y="4413"/>
                    <a:pt x="894" y="4418"/>
                  </a:cubicBezTo>
                  <a:cubicBezTo>
                    <a:pt x="894" y="4422"/>
                    <a:pt x="893" y="4427"/>
                    <a:pt x="891" y="4431"/>
                  </a:cubicBezTo>
                  <a:cubicBezTo>
                    <a:pt x="891" y="4433"/>
                    <a:pt x="890" y="4435"/>
                    <a:pt x="888" y="4438"/>
                  </a:cubicBezTo>
                  <a:cubicBezTo>
                    <a:pt x="886" y="4431"/>
                    <a:pt x="884" y="4424"/>
                    <a:pt x="884" y="4418"/>
                  </a:cubicBezTo>
                  <a:cubicBezTo>
                    <a:pt x="884" y="4417"/>
                    <a:pt x="884" y="4417"/>
                    <a:pt x="884" y="4417"/>
                  </a:cubicBezTo>
                  <a:cubicBezTo>
                    <a:pt x="884" y="4417"/>
                    <a:pt x="884" y="4417"/>
                    <a:pt x="884" y="4417"/>
                  </a:cubicBezTo>
                  <a:cubicBezTo>
                    <a:pt x="884" y="4411"/>
                    <a:pt x="886" y="4404"/>
                    <a:pt x="888" y="4397"/>
                  </a:cubicBezTo>
                  <a:cubicBezTo>
                    <a:pt x="889" y="4396"/>
                    <a:pt x="890" y="4394"/>
                    <a:pt x="891" y="4392"/>
                  </a:cubicBezTo>
                  <a:cubicBezTo>
                    <a:pt x="892" y="4391"/>
                    <a:pt x="893" y="4389"/>
                    <a:pt x="894" y="4388"/>
                  </a:cubicBezTo>
                  <a:cubicBezTo>
                    <a:pt x="895" y="4387"/>
                    <a:pt x="896" y="4385"/>
                    <a:pt x="897" y="4384"/>
                  </a:cubicBezTo>
                  <a:cubicBezTo>
                    <a:pt x="898" y="4383"/>
                    <a:pt x="899" y="4381"/>
                    <a:pt x="901" y="4379"/>
                  </a:cubicBezTo>
                  <a:cubicBezTo>
                    <a:pt x="902" y="4378"/>
                    <a:pt x="903" y="4377"/>
                    <a:pt x="904" y="4376"/>
                  </a:cubicBezTo>
                  <a:cubicBezTo>
                    <a:pt x="905" y="4376"/>
                    <a:pt x="905" y="4375"/>
                    <a:pt x="906" y="4375"/>
                  </a:cubicBezTo>
                  <a:cubicBezTo>
                    <a:pt x="906" y="4375"/>
                    <a:pt x="906" y="4375"/>
                    <a:pt x="1185" y="4148"/>
                  </a:cubicBezTo>
                  <a:cubicBezTo>
                    <a:pt x="1186" y="4148"/>
                    <a:pt x="1186" y="4147"/>
                    <a:pt x="1187" y="4147"/>
                  </a:cubicBezTo>
                  <a:cubicBezTo>
                    <a:pt x="1188" y="4146"/>
                    <a:pt x="1189" y="4144"/>
                    <a:pt x="1191" y="4143"/>
                  </a:cubicBezTo>
                  <a:cubicBezTo>
                    <a:pt x="1192" y="4142"/>
                    <a:pt x="1193" y="4141"/>
                    <a:pt x="1194" y="4140"/>
                  </a:cubicBezTo>
                  <a:cubicBezTo>
                    <a:pt x="1195" y="4139"/>
                    <a:pt x="1196" y="4136"/>
                    <a:pt x="1197" y="4135"/>
                  </a:cubicBezTo>
                  <a:cubicBezTo>
                    <a:pt x="1198" y="4134"/>
                    <a:pt x="1199" y="4132"/>
                    <a:pt x="1200" y="4131"/>
                  </a:cubicBezTo>
                  <a:cubicBezTo>
                    <a:pt x="1201" y="4129"/>
                    <a:pt x="1202" y="4128"/>
                    <a:pt x="1203" y="4126"/>
                  </a:cubicBezTo>
                  <a:cubicBezTo>
                    <a:pt x="1207" y="4119"/>
                    <a:pt x="1209" y="4110"/>
                    <a:pt x="1209" y="4102"/>
                  </a:cubicBezTo>
                  <a:cubicBezTo>
                    <a:pt x="1209" y="4093"/>
                    <a:pt x="1207" y="4085"/>
                    <a:pt x="1203" y="4078"/>
                  </a:cubicBezTo>
                  <a:cubicBezTo>
                    <a:pt x="1202" y="4079"/>
                    <a:pt x="1200" y="4081"/>
                    <a:pt x="1200" y="4082"/>
                  </a:cubicBezTo>
                  <a:cubicBezTo>
                    <a:pt x="1198" y="4084"/>
                    <a:pt x="1197" y="4086"/>
                    <a:pt x="1197" y="4088"/>
                  </a:cubicBezTo>
                  <a:cubicBezTo>
                    <a:pt x="1195" y="4092"/>
                    <a:pt x="1194" y="4098"/>
                    <a:pt x="1194" y="4102"/>
                  </a:cubicBezTo>
                  <a:cubicBezTo>
                    <a:pt x="1194" y="4106"/>
                    <a:pt x="1193" y="4111"/>
                    <a:pt x="1191" y="4116"/>
                  </a:cubicBezTo>
                  <a:cubicBezTo>
                    <a:pt x="1191" y="4118"/>
                    <a:pt x="1190" y="4120"/>
                    <a:pt x="1188" y="4122"/>
                  </a:cubicBezTo>
                  <a:cubicBezTo>
                    <a:pt x="1186" y="4116"/>
                    <a:pt x="1184" y="4108"/>
                    <a:pt x="1184" y="4102"/>
                  </a:cubicBezTo>
                  <a:cubicBezTo>
                    <a:pt x="1184" y="4102"/>
                    <a:pt x="1184" y="4102"/>
                    <a:pt x="1184" y="4102"/>
                  </a:cubicBezTo>
                  <a:cubicBezTo>
                    <a:pt x="1184" y="4102"/>
                    <a:pt x="1184" y="4102"/>
                    <a:pt x="1184" y="4102"/>
                  </a:cubicBezTo>
                  <a:cubicBezTo>
                    <a:pt x="1184" y="4095"/>
                    <a:pt x="1186" y="4088"/>
                    <a:pt x="1188" y="4082"/>
                  </a:cubicBezTo>
                  <a:cubicBezTo>
                    <a:pt x="1189" y="4081"/>
                    <a:pt x="1190" y="4079"/>
                    <a:pt x="1191" y="4077"/>
                  </a:cubicBezTo>
                  <a:cubicBezTo>
                    <a:pt x="1192" y="4076"/>
                    <a:pt x="1193" y="4073"/>
                    <a:pt x="1194" y="4072"/>
                  </a:cubicBezTo>
                  <a:cubicBezTo>
                    <a:pt x="1195" y="4071"/>
                    <a:pt x="1196" y="4069"/>
                    <a:pt x="1197" y="4068"/>
                  </a:cubicBezTo>
                  <a:cubicBezTo>
                    <a:pt x="1198" y="4067"/>
                    <a:pt x="1199" y="4066"/>
                    <a:pt x="1201" y="4064"/>
                  </a:cubicBezTo>
                  <a:cubicBezTo>
                    <a:pt x="1202" y="4063"/>
                    <a:pt x="1203" y="4062"/>
                    <a:pt x="1204" y="4061"/>
                  </a:cubicBezTo>
                  <a:cubicBezTo>
                    <a:pt x="1205" y="4061"/>
                    <a:pt x="1205" y="4060"/>
                    <a:pt x="1206" y="4060"/>
                  </a:cubicBezTo>
                  <a:cubicBezTo>
                    <a:pt x="1206" y="4060"/>
                    <a:pt x="1206" y="4060"/>
                    <a:pt x="1485" y="3833"/>
                  </a:cubicBezTo>
                  <a:cubicBezTo>
                    <a:pt x="1486" y="3833"/>
                    <a:pt x="1486" y="3832"/>
                    <a:pt x="1487" y="3832"/>
                  </a:cubicBezTo>
                  <a:cubicBezTo>
                    <a:pt x="1488" y="3831"/>
                    <a:pt x="1489" y="3828"/>
                    <a:pt x="1491" y="3827"/>
                  </a:cubicBezTo>
                  <a:cubicBezTo>
                    <a:pt x="1492" y="3826"/>
                    <a:pt x="1493" y="3825"/>
                    <a:pt x="1494" y="3824"/>
                  </a:cubicBezTo>
                  <a:cubicBezTo>
                    <a:pt x="1495" y="3823"/>
                    <a:pt x="1496" y="3821"/>
                    <a:pt x="1497" y="3820"/>
                  </a:cubicBezTo>
                  <a:cubicBezTo>
                    <a:pt x="1498" y="3819"/>
                    <a:pt x="1499" y="3817"/>
                    <a:pt x="1500" y="3816"/>
                  </a:cubicBezTo>
                  <a:cubicBezTo>
                    <a:pt x="1501" y="3814"/>
                    <a:pt x="1502" y="3813"/>
                    <a:pt x="1503" y="3811"/>
                  </a:cubicBezTo>
                  <a:cubicBezTo>
                    <a:pt x="1507" y="3803"/>
                    <a:pt x="1509" y="3795"/>
                    <a:pt x="1509" y="3786"/>
                  </a:cubicBezTo>
                  <a:cubicBezTo>
                    <a:pt x="1509" y="3778"/>
                    <a:pt x="1507" y="3770"/>
                    <a:pt x="1503" y="3762"/>
                  </a:cubicBezTo>
                  <a:cubicBezTo>
                    <a:pt x="1502" y="3763"/>
                    <a:pt x="1500" y="3765"/>
                    <a:pt x="1500" y="3766"/>
                  </a:cubicBezTo>
                  <a:cubicBezTo>
                    <a:pt x="1498" y="3768"/>
                    <a:pt x="1497" y="3771"/>
                    <a:pt x="1497" y="3773"/>
                  </a:cubicBezTo>
                  <a:cubicBezTo>
                    <a:pt x="1495" y="3777"/>
                    <a:pt x="1494" y="3782"/>
                    <a:pt x="1494" y="3786"/>
                  </a:cubicBezTo>
                  <a:cubicBezTo>
                    <a:pt x="1494" y="3791"/>
                    <a:pt x="1493" y="3796"/>
                    <a:pt x="1491" y="3800"/>
                  </a:cubicBezTo>
                  <a:cubicBezTo>
                    <a:pt x="1491" y="3802"/>
                    <a:pt x="1490" y="3804"/>
                    <a:pt x="1488" y="3806"/>
                  </a:cubicBezTo>
                  <a:cubicBezTo>
                    <a:pt x="1486" y="3800"/>
                    <a:pt x="1484" y="3793"/>
                    <a:pt x="1484" y="3786"/>
                  </a:cubicBezTo>
                  <a:cubicBezTo>
                    <a:pt x="1484" y="3780"/>
                    <a:pt x="1486" y="3773"/>
                    <a:pt x="1488" y="3766"/>
                  </a:cubicBezTo>
                  <a:cubicBezTo>
                    <a:pt x="1489" y="3765"/>
                    <a:pt x="1490" y="3763"/>
                    <a:pt x="1491" y="3761"/>
                  </a:cubicBezTo>
                  <a:cubicBezTo>
                    <a:pt x="1492" y="3760"/>
                    <a:pt x="1493" y="3758"/>
                    <a:pt x="1494" y="3757"/>
                  </a:cubicBezTo>
                  <a:cubicBezTo>
                    <a:pt x="1495" y="3756"/>
                    <a:pt x="1496" y="3754"/>
                    <a:pt x="1497" y="3753"/>
                  </a:cubicBezTo>
                  <a:cubicBezTo>
                    <a:pt x="1498" y="3752"/>
                    <a:pt x="1499" y="3751"/>
                    <a:pt x="1501" y="3748"/>
                  </a:cubicBezTo>
                  <a:cubicBezTo>
                    <a:pt x="1502" y="3747"/>
                    <a:pt x="1503" y="3746"/>
                    <a:pt x="1504" y="3745"/>
                  </a:cubicBezTo>
                  <a:cubicBezTo>
                    <a:pt x="1505" y="3745"/>
                    <a:pt x="1505" y="3744"/>
                    <a:pt x="1506" y="3744"/>
                  </a:cubicBezTo>
                  <a:cubicBezTo>
                    <a:pt x="1506" y="3744"/>
                    <a:pt x="1506" y="3744"/>
                    <a:pt x="1506" y="3744"/>
                  </a:cubicBezTo>
                  <a:cubicBezTo>
                    <a:pt x="1785" y="3517"/>
                    <a:pt x="1785" y="3517"/>
                    <a:pt x="1785" y="3517"/>
                  </a:cubicBezTo>
                  <a:cubicBezTo>
                    <a:pt x="1786" y="3517"/>
                    <a:pt x="1786" y="3516"/>
                    <a:pt x="1787" y="3516"/>
                  </a:cubicBezTo>
                  <a:cubicBezTo>
                    <a:pt x="1788" y="3515"/>
                    <a:pt x="1789" y="3513"/>
                    <a:pt x="1791" y="3512"/>
                  </a:cubicBezTo>
                  <a:cubicBezTo>
                    <a:pt x="1792" y="3511"/>
                    <a:pt x="1793" y="3510"/>
                    <a:pt x="1794" y="3509"/>
                  </a:cubicBezTo>
                  <a:cubicBezTo>
                    <a:pt x="1795" y="3508"/>
                    <a:pt x="1796" y="3505"/>
                    <a:pt x="1797" y="3504"/>
                  </a:cubicBezTo>
                  <a:cubicBezTo>
                    <a:pt x="1798" y="3503"/>
                    <a:pt x="1799" y="3501"/>
                    <a:pt x="1800" y="3500"/>
                  </a:cubicBezTo>
                  <a:cubicBezTo>
                    <a:pt x="1801" y="3498"/>
                    <a:pt x="1802" y="3497"/>
                    <a:pt x="1803" y="3495"/>
                  </a:cubicBezTo>
                  <a:cubicBezTo>
                    <a:pt x="1807" y="3488"/>
                    <a:pt x="1809" y="3479"/>
                    <a:pt x="1809" y="3471"/>
                  </a:cubicBezTo>
                  <a:cubicBezTo>
                    <a:pt x="1809" y="3462"/>
                    <a:pt x="1807" y="3454"/>
                    <a:pt x="1803" y="3447"/>
                  </a:cubicBezTo>
                  <a:cubicBezTo>
                    <a:pt x="1802" y="3448"/>
                    <a:pt x="1800" y="3450"/>
                    <a:pt x="1800" y="3451"/>
                  </a:cubicBezTo>
                  <a:cubicBezTo>
                    <a:pt x="1798" y="3453"/>
                    <a:pt x="1797" y="3455"/>
                    <a:pt x="1797" y="3457"/>
                  </a:cubicBezTo>
                  <a:cubicBezTo>
                    <a:pt x="1795" y="3461"/>
                    <a:pt x="1794" y="3467"/>
                    <a:pt x="1794" y="3471"/>
                  </a:cubicBezTo>
                  <a:cubicBezTo>
                    <a:pt x="1794" y="3475"/>
                    <a:pt x="1793" y="3480"/>
                    <a:pt x="1791" y="3485"/>
                  </a:cubicBezTo>
                  <a:cubicBezTo>
                    <a:pt x="1791" y="3487"/>
                    <a:pt x="1790" y="3489"/>
                    <a:pt x="1788" y="3491"/>
                  </a:cubicBezTo>
                  <a:cubicBezTo>
                    <a:pt x="1786" y="3485"/>
                    <a:pt x="1784" y="3477"/>
                    <a:pt x="1784" y="3471"/>
                  </a:cubicBezTo>
                  <a:cubicBezTo>
                    <a:pt x="1784" y="3471"/>
                    <a:pt x="1784" y="3471"/>
                    <a:pt x="1784" y="3471"/>
                  </a:cubicBezTo>
                  <a:cubicBezTo>
                    <a:pt x="1784" y="3471"/>
                    <a:pt x="1784" y="3471"/>
                    <a:pt x="1784" y="3471"/>
                  </a:cubicBezTo>
                  <a:cubicBezTo>
                    <a:pt x="1784" y="3464"/>
                    <a:pt x="1786" y="3457"/>
                    <a:pt x="1788" y="3451"/>
                  </a:cubicBezTo>
                  <a:cubicBezTo>
                    <a:pt x="1789" y="3450"/>
                    <a:pt x="1790" y="3448"/>
                    <a:pt x="1791" y="3446"/>
                  </a:cubicBezTo>
                  <a:cubicBezTo>
                    <a:pt x="1792" y="3444"/>
                    <a:pt x="1793" y="3442"/>
                    <a:pt x="1794" y="3441"/>
                  </a:cubicBezTo>
                  <a:cubicBezTo>
                    <a:pt x="1795" y="3440"/>
                    <a:pt x="1796" y="3438"/>
                    <a:pt x="1797" y="3437"/>
                  </a:cubicBezTo>
                  <a:cubicBezTo>
                    <a:pt x="1798" y="3436"/>
                    <a:pt x="1799" y="3435"/>
                    <a:pt x="1801" y="3433"/>
                  </a:cubicBezTo>
                  <a:cubicBezTo>
                    <a:pt x="1802" y="3432"/>
                    <a:pt x="1803" y="3431"/>
                    <a:pt x="1804" y="3430"/>
                  </a:cubicBezTo>
                  <a:cubicBezTo>
                    <a:pt x="1805" y="3430"/>
                    <a:pt x="1805" y="3429"/>
                    <a:pt x="1806" y="3429"/>
                  </a:cubicBezTo>
                  <a:cubicBezTo>
                    <a:pt x="2085" y="3201"/>
                    <a:pt x="2085" y="3201"/>
                    <a:pt x="2085" y="3201"/>
                  </a:cubicBezTo>
                  <a:cubicBezTo>
                    <a:pt x="2086" y="3201"/>
                    <a:pt x="2086" y="3200"/>
                    <a:pt x="2087" y="3200"/>
                  </a:cubicBezTo>
                  <a:cubicBezTo>
                    <a:pt x="2088" y="3199"/>
                    <a:pt x="2089" y="3197"/>
                    <a:pt x="2091" y="3196"/>
                  </a:cubicBezTo>
                  <a:cubicBezTo>
                    <a:pt x="2092" y="3195"/>
                    <a:pt x="2093" y="3194"/>
                    <a:pt x="2094" y="3193"/>
                  </a:cubicBezTo>
                  <a:cubicBezTo>
                    <a:pt x="2095" y="3192"/>
                    <a:pt x="2096" y="3190"/>
                    <a:pt x="2097" y="3189"/>
                  </a:cubicBezTo>
                  <a:cubicBezTo>
                    <a:pt x="2098" y="3188"/>
                    <a:pt x="2099" y="3186"/>
                    <a:pt x="2100" y="3185"/>
                  </a:cubicBezTo>
                  <a:cubicBezTo>
                    <a:pt x="2101" y="3183"/>
                    <a:pt x="2102" y="3181"/>
                    <a:pt x="2103" y="3179"/>
                  </a:cubicBezTo>
                  <a:cubicBezTo>
                    <a:pt x="2107" y="3172"/>
                    <a:pt x="2109" y="3164"/>
                    <a:pt x="2109" y="3155"/>
                  </a:cubicBezTo>
                  <a:cubicBezTo>
                    <a:pt x="2109" y="3147"/>
                    <a:pt x="2107" y="3139"/>
                    <a:pt x="2103" y="3131"/>
                  </a:cubicBezTo>
                  <a:cubicBezTo>
                    <a:pt x="2102" y="3132"/>
                    <a:pt x="2100" y="3134"/>
                    <a:pt x="2100" y="3136"/>
                  </a:cubicBezTo>
                  <a:cubicBezTo>
                    <a:pt x="2098" y="3138"/>
                    <a:pt x="2097" y="3140"/>
                    <a:pt x="2097" y="3142"/>
                  </a:cubicBezTo>
                  <a:cubicBezTo>
                    <a:pt x="2095" y="3146"/>
                    <a:pt x="2094" y="3151"/>
                    <a:pt x="2094" y="3155"/>
                  </a:cubicBezTo>
                  <a:cubicBezTo>
                    <a:pt x="2094" y="3160"/>
                    <a:pt x="2093" y="3165"/>
                    <a:pt x="2091" y="3169"/>
                  </a:cubicBezTo>
                  <a:cubicBezTo>
                    <a:pt x="2091" y="3171"/>
                    <a:pt x="2090" y="3173"/>
                    <a:pt x="2088" y="3175"/>
                  </a:cubicBezTo>
                  <a:cubicBezTo>
                    <a:pt x="2086" y="3169"/>
                    <a:pt x="2084" y="3162"/>
                    <a:pt x="2084" y="3155"/>
                  </a:cubicBezTo>
                  <a:cubicBezTo>
                    <a:pt x="2084" y="3155"/>
                    <a:pt x="2084" y="3155"/>
                    <a:pt x="2084" y="3155"/>
                  </a:cubicBezTo>
                  <a:cubicBezTo>
                    <a:pt x="2084" y="3155"/>
                    <a:pt x="2084" y="3155"/>
                    <a:pt x="2084" y="3155"/>
                  </a:cubicBezTo>
                  <a:cubicBezTo>
                    <a:pt x="2084" y="3149"/>
                    <a:pt x="2086" y="3142"/>
                    <a:pt x="2088" y="3135"/>
                  </a:cubicBezTo>
                  <a:cubicBezTo>
                    <a:pt x="2089" y="3134"/>
                    <a:pt x="2090" y="3132"/>
                    <a:pt x="2091" y="3130"/>
                  </a:cubicBezTo>
                  <a:cubicBezTo>
                    <a:pt x="2092" y="3129"/>
                    <a:pt x="2093" y="3127"/>
                    <a:pt x="2094" y="3126"/>
                  </a:cubicBezTo>
                  <a:cubicBezTo>
                    <a:pt x="2095" y="3125"/>
                    <a:pt x="2096" y="3123"/>
                    <a:pt x="2097" y="3122"/>
                  </a:cubicBezTo>
                  <a:cubicBezTo>
                    <a:pt x="2098" y="3120"/>
                    <a:pt x="2099" y="3119"/>
                    <a:pt x="2101" y="3117"/>
                  </a:cubicBezTo>
                  <a:cubicBezTo>
                    <a:pt x="2102" y="3116"/>
                    <a:pt x="2103" y="3115"/>
                    <a:pt x="2104" y="3114"/>
                  </a:cubicBezTo>
                  <a:cubicBezTo>
                    <a:pt x="2105" y="3114"/>
                    <a:pt x="2105" y="3113"/>
                    <a:pt x="2106" y="3113"/>
                  </a:cubicBezTo>
                  <a:cubicBezTo>
                    <a:pt x="2386" y="2886"/>
                    <a:pt x="2386" y="2886"/>
                    <a:pt x="2386" y="2886"/>
                  </a:cubicBezTo>
                  <a:cubicBezTo>
                    <a:pt x="2387" y="2886"/>
                    <a:pt x="2387" y="2885"/>
                    <a:pt x="2388" y="2885"/>
                  </a:cubicBezTo>
                  <a:cubicBezTo>
                    <a:pt x="2389" y="2884"/>
                    <a:pt x="2390" y="2882"/>
                    <a:pt x="2392" y="2881"/>
                  </a:cubicBezTo>
                  <a:cubicBezTo>
                    <a:pt x="2393" y="2880"/>
                    <a:pt x="2394" y="2879"/>
                    <a:pt x="2395" y="2877"/>
                  </a:cubicBezTo>
                  <a:cubicBezTo>
                    <a:pt x="2396" y="2876"/>
                    <a:pt x="2397" y="2874"/>
                    <a:pt x="2398" y="2873"/>
                  </a:cubicBezTo>
                  <a:cubicBezTo>
                    <a:pt x="2399" y="2872"/>
                    <a:pt x="2400" y="2870"/>
                    <a:pt x="2401" y="2869"/>
                  </a:cubicBezTo>
                  <a:cubicBezTo>
                    <a:pt x="2402" y="2867"/>
                    <a:pt x="2403" y="2866"/>
                    <a:pt x="2404" y="2864"/>
                  </a:cubicBezTo>
                  <a:cubicBezTo>
                    <a:pt x="2408" y="2856"/>
                    <a:pt x="2410" y="2848"/>
                    <a:pt x="2410" y="2840"/>
                  </a:cubicBezTo>
                  <a:cubicBezTo>
                    <a:pt x="2410" y="2831"/>
                    <a:pt x="2408" y="2823"/>
                    <a:pt x="2404" y="2816"/>
                  </a:cubicBezTo>
                  <a:cubicBezTo>
                    <a:pt x="2403" y="2817"/>
                    <a:pt x="2401" y="2819"/>
                    <a:pt x="2401" y="2820"/>
                  </a:cubicBezTo>
                  <a:cubicBezTo>
                    <a:pt x="2399" y="2822"/>
                    <a:pt x="2398" y="2824"/>
                    <a:pt x="2398" y="2826"/>
                  </a:cubicBezTo>
                  <a:cubicBezTo>
                    <a:pt x="2396" y="2831"/>
                    <a:pt x="2395" y="2836"/>
                    <a:pt x="2395" y="2840"/>
                  </a:cubicBezTo>
                  <a:cubicBezTo>
                    <a:pt x="2395" y="2844"/>
                    <a:pt x="2394" y="2850"/>
                    <a:pt x="2392" y="2854"/>
                  </a:cubicBezTo>
                  <a:cubicBezTo>
                    <a:pt x="2392" y="2856"/>
                    <a:pt x="2391" y="2858"/>
                    <a:pt x="2389" y="2860"/>
                  </a:cubicBezTo>
                  <a:cubicBezTo>
                    <a:pt x="2387" y="2854"/>
                    <a:pt x="2385" y="2846"/>
                    <a:pt x="2385" y="2840"/>
                  </a:cubicBezTo>
                  <a:cubicBezTo>
                    <a:pt x="2385" y="2840"/>
                    <a:pt x="2385" y="2840"/>
                    <a:pt x="2385" y="2840"/>
                  </a:cubicBezTo>
                  <a:cubicBezTo>
                    <a:pt x="2385" y="2840"/>
                    <a:pt x="2385" y="2840"/>
                    <a:pt x="2385" y="2840"/>
                  </a:cubicBezTo>
                  <a:cubicBezTo>
                    <a:pt x="2385" y="2833"/>
                    <a:pt x="2387" y="2826"/>
                    <a:pt x="2389" y="2820"/>
                  </a:cubicBezTo>
                  <a:cubicBezTo>
                    <a:pt x="2390" y="2819"/>
                    <a:pt x="2391" y="2816"/>
                    <a:pt x="2392" y="2814"/>
                  </a:cubicBezTo>
                  <a:cubicBezTo>
                    <a:pt x="2393" y="2813"/>
                    <a:pt x="2394" y="2811"/>
                    <a:pt x="2395" y="2810"/>
                  </a:cubicBezTo>
                  <a:cubicBezTo>
                    <a:pt x="2396" y="2809"/>
                    <a:pt x="2397" y="2807"/>
                    <a:pt x="2398" y="2806"/>
                  </a:cubicBezTo>
                  <a:cubicBezTo>
                    <a:pt x="2399" y="2805"/>
                    <a:pt x="2400" y="2804"/>
                    <a:pt x="2402" y="2802"/>
                  </a:cubicBezTo>
                  <a:cubicBezTo>
                    <a:pt x="2403" y="2801"/>
                    <a:pt x="2404" y="2800"/>
                    <a:pt x="2405" y="2799"/>
                  </a:cubicBezTo>
                  <a:cubicBezTo>
                    <a:pt x="2406" y="2799"/>
                    <a:pt x="2406" y="2798"/>
                    <a:pt x="2407" y="2798"/>
                  </a:cubicBezTo>
                  <a:cubicBezTo>
                    <a:pt x="2686" y="2570"/>
                    <a:pt x="2686" y="2570"/>
                    <a:pt x="2686" y="2570"/>
                  </a:cubicBezTo>
                  <a:cubicBezTo>
                    <a:pt x="2687" y="2570"/>
                    <a:pt x="2687" y="2569"/>
                    <a:pt x="2688" y="2569"/>
                  </a:cubicBezTo>
                  <a:cubicBezTo>
                    <a:pt x="2689" y="2568"/>
                    <a:pt x="2690" y="2566"/>
                    <a:pt x="2692" y="2565"/>
                  </a:cubicBezTo>
                  <a:cubicBezTo>
                    <a:pt x="2693" y="2564"/>
                    <a:pt x="2694" y="2563"/>
                    <a:pt x="2695" y="2562"/>
                  </a:cubicBezTo>
                  <a:cubicBezTo>
                    <a:pt x="2695" y="2556"/>
                    <a:pt x="2695" y="2555"/>
                    <a:pt x="2695" y="2554"/>
                  </a:cubicBezTo>
                  <a:cubicBezTo>
                    <a:pt x="2695" y="2554"/>
                    <a:pt x="2695" y="2553"/>
                    <a:pt x="2695" y="2553"/>
                  </a:cubicBezTo>
                  <a:cubicBezTo>
                    <a:pt x="2695" y="2547"/>
                    <a:pt x="2695" y="2545"/>
                    <a:pt x="2695" y="2544"/>
                  </a:cubicBezTo>
                  <a:cubicBezTo>
                    <a:pt x="2695" y="2544"/>
                    <a:pt x="2695" y="2544"/>
                    <a:pt x="2695" y="2544"/>
                  </a:cubicBezTo>
                  <a:cubicBezTo>
                    <a:pt x="2695" y="2524"/>
                    <a:pt x="2695" y="2524"/>
                    <a:pt x="2695" y="2524"/>
                  </a:cubicBezTo>
                  <a:cubicBezTo>
                    <a:pt x="2695" y="2526"/>
                    <a:pt x="2695" y="2528"/>
                    <a:pt x="2694" y="2531"/>
                  </a:cubicBezTo>
                  <a:cubicBezTo>
                    <a:pt x="2694" y="2533"/>
                    <a:pt x="2693" y="2536"/>
                    <a:pt x="2692" y="2538"/>
                  </a:cubicBezTo>
                  <a:cubicBezTo>
                    <a:pt x="2692" y="2540"/>
                    <a:pt x="2691" y="2542"/>
                    <a:pt x="2689" y="2544"/>
                  </a:cubicBezTo>
                  <a:cubicBezTo>
                    <a:pt x="2687" y="2538"/>
                    <a:pt x="2685" y="2530"/>
                    <a:pt x="2685" y="2524"/>
                  </a:cubicBezTo>
                  <a:cubicBezTo>
                    <a:pt x="2685" y="2518"/>
                    <a:pt x="2687" y="2510"/>
                    <a:pt x="2689" y="2504"/>
                  </a:cubicBezTo>
                  <a:cubicBezTo>
                    <a:pt x="2690" y="2503"/>
                    <a:pt x="2691" y="2501"/>
                    <a:pt x="2692" y="2499"/>
                  </a:cubicBezTo>
                  <a:cubicBezTo>
                    <a:pt x="2693" y="2498"/>
                    <a:pt x="2694" y="2496"/>
                    <a:pt x="2695" y="2495"/>
                  </a:cubicBezTo>
                  <a:cubicBezTo>
                    <a:pt x="2695" y="2495"/>
                    <a:pt x="2695" y="2495"/>
                    <a:pt x="2695" y="2495"/>
                  </a:cubicBezTo>
                  <a:cubicBezTo>
                    <a:pt x="2696" y="2494"/>
                    <a:pt x="2697" y="2491"/>
                    <a:pt x="2698" y="2490"/>
                  </a:cubicBezTo>
                  <a:cubicBezTo>
                    <a:pt x="2699" y="2489"/>
                    <a:pt x="2700" y="2488"/>
                    <a:pt x="2702" y="2486"/>
                  </a:cubicBezTo>
                  <a:cubicBezTo>
                    <a:pt x="2703" y="2485"/>
                    <a:pt x="2704" y="2484"/>
                    <a:pt x="2705" y="2483"/>
                  </a:cubicBezTo>
                  <a:cubicBezTo>
                    <a:pt x="2706" y="2483"/>
                    <a:pt x="2706" y="2482"/>
                    <a:pt x="2707" y="2482"/>
                  </a:cubicBezTo>
                  <a:cubicBezTo>
                    <a:pt x="2707" y="2482"/>
                    <a:pt x="2707" y="2482"/>
                    <a:pt x="2986" y="2255"/>
                  </a:cubicBezTo>
                  <a:cubicBezTo>
                    <a:pt x="2987" y="2255"/>
                    <a:pt x="2987" y="2254"/>
                    <a:pt x="2988" y="2254"/>
                  </a:cubicBezTo>
                  <a:cubicBezTo>
                    <a:pt x="2989" y="2253"/>
                    <a:pt x="2990" y="2251"/>
                    <a:pt x="2992" y="2250"/>
                  </a:cubicBezTo>
                  <a:cubicBezTo>
                    <a:pt x="2993" y="2249"/>
                    <a:pt x="2994" y="2248"/>
                    <a:pt x="2995" y="2246"/>
                  </a:cubicBezTo>
                  <a:cubicBezTo>
                    <a:pt x="2996" y="2245"/>
                    <a:pt x="2997" y="2243"/>
                    <a:pt x="2998" y="2242"/>
                  </a:cubicBezTo>
                  <a:cubicBezTo>
                    <a:pt x="2999" y="2241"/>
                    <a:pt x="3000" y="2239"/>
                    <a:pt x="3001" y="2238"/>
                  </a:cubicBezTo>
                  <a:cubicBezTo>
                    <a:pt x="3002" y="2236"/>
                    <a:pt x="3003" y="2235"/>
                    <a:pt x="3004" y="2233"/>
                  </a:cubicBezTo>
                  <a:cubicBezTo>
                    <a:pt x="3008" y="2225"/>
                    <a:pt x="3010" y="2217"/>
                    <a:pt x="3010" y="2209"/>
                  </a:cubicBezTo>
                  <a:cubicBezTo>
                    <a:pt x="3010" y="2200"/>
                    <a:pt x="3008" y="2192"/>
                    <a:pt x="3004" y="2185"/>
                  </a:cubicBezTo>
                  <a:cubicBezTo>
                    <a:pt x="3003" y="2186"/>
                    <a:pt x="3001" y="2188"/>
                    <a:pt x="3001" y="2189"/>
                  </a:cubicBezTo>
                  <a:cubicBezTo>
                    <a:pt x="2999" y="2191"/>
                    <a:pt x="2998" y="2193"/>
                    <a:pt x="2998" y="2195"/>
                  </a:cubicBezTo>
                  <a:cubicBezTo>
                    <a:pt x="2996" y="2200"/>
                    <a:pt x="2995" y="2205"/>
                    <a:pt x="2995" y="2209"/>
                  </a:cubicBezTo>
                  <a:cubicBezTo>
                    <a:pt x="2995" y="2213"/>
                    <a:pt x="2994" y="2219"/>
                    <a:pt x="2992" y="2223"/>
                  </a:cubicBezTo>
                  <a:cubicBezTo>
                    <a:pt x="2992" y="2225"/>
                    <a:pt x="2991" y="2227"/>
                    <a:pt x="2989" y="2229"/>
                  </a:cubicBezTo>
                  <a:cubicBezTo>
                    <a:pt x="2987" y="2223"/>
                    <a:pt x="2985" y="2215"/>
                    <a:pt x="2985" y="2209"/>
                  </a:cubicBezTo>
                  <a:cubicBezTo>
                    <a:pt x="2985" y="2209"/>
                    <a:pt x="2985" y="2209"/>
                    <a:pt x="2985" y="2209"/>
                  </a:cubicBezTo>
                  <a:cubicBezTo>
                    <a:pt x="2985" y="2209"/>
                    <a:pt x="2985" y="2209"/>
                    <a:pt x="2985" y="2209"/>
                  </a:cubicBezTo>
                  <a:cubicBezTo>
                    <a:pt x="2985" y="2202"/>
                    <a:pt x="2987" y="2195"/>
                    <a:pt x="2989" y="2189"/>
                  </a:cubicBezTo>
                  <a:cubicBezTo>
                    <a:pt x="2990" y="2188"/>
                    <a:pt x="2991" y="2185"/>
                    <a:pt x="2992" y="2183"/>
                  </a:cubicBezTo>
                  <a:cubicBezTo>
                    <a:pt x="2993" y="2182"/>
                    <a:pt x="2994" y="2180"/>
                    <a:pt x="2995" y="2179"/>
                  </a:cubicBezTo>
                  <a:cubicBezTo>
                    <a:pt x="2996" y="2178"/>
                    <a:pt x="2997" y="2176"/>
                    <a:pt x="2998" y="2175"/>
                  </a:cubicBezTo>
                  <a:cubicBezTo>
                    <a:pt x="2999" y="2174"/>
                    <a:pt x="3000" y="2173"/>
                    <a:pt x="3002" y="2171"/>
                  </a:cubicBezTo>
                  <a:cubicBezTo>
                    <a:pt x="3003" y="2170"/>
                    <a:pt x="3004" y="2169"/>
                    <a:pt x="3005" y="2168"/>
                  </a:cubicBezTo>
                  <a:cubicBezTo>
                    <a:pt x="3006" y="2168"/>
                    <a:pt x="3006" y="2167"/>
                    <a:pt x="3007" y="2167"/>
                  </a:cubicBezTo>
                  <a:cubicBezTo>
                    <a:pt x="3007" y="2167"/>
                    <a:pt x="3007" y="2167"/>
                    <a:pt x="3287" y="1939"/>
                  </a:cubicBezTo>
                  <a:cubicBezTo>
                    <a:pt x="3288" y="1939"/>
                    <a:pt x="3288" y="1938"/>
                    <a:pt x="3289" y="1938"/>
                  </a:cubicBezTo>
                  <a:cubicBezTo>
                    <a:pt x="3290" y="1937"/>
                    <a:pt x="3291" y="1935"/>
                    <a:pt x="3293" y="1934"/>
                  </a:cubicBezTo>
                  <a:cubicBezTo>
                    <a:pt x="3294" y="1933"/>
                    <a:pt x="3295" y="1932"/>
                    <a:pt x="3296" y="1931"/>
                  </a:cubicBezTo>
                  <a:cubicBezTo>
                    <a:pt x="3297" y="1930"/>
                    <a:pt x="3298" y="1928"/>
                    <a:pt x="3299" y="1927"/>
                  </a:cubicBezTo>
                  <a:cubicBezTo>
                    <a:pt x="3300" y="1926"/>
                    <a:pt x="3301" y="1924"/>
                    <a:pt x="3302" y="1923"/>
                  </a:cubicBezTo>
                  <a:cubicBezTo>
                    <a:pt x="3303" y="1920"/>
                    <a:pt x="3304" y="1919"/>
                    <a:pt x="3305" y="1917"/>
                  </a:cubicBezTo>
                  <a:cubicBezTo>
                    <a:pt x="3309" y="1910"/>
                    <a:pt x="3311" y="1902"/>
                    <a:pt x="3311" y="1893"/>
                  </a:cubicBezTo>
                  <a:cubicBezTo>
                    <a:pt x="3311" y="1885"/>
                    <a:pt x="3309" y="1877"/>
                    <a:pt x="3305" y="1869"/>
                  </a:cubicBezTo>
                  <a:cubicBezTo>
                    <a:pt x="3304" y="1870"/>
                    <a:pt x="3302" y="1872"/>
                    <a:pt x="3302" y="1873"/>
                  </a:cubicBezTo>
                  <a:cubicBezTo>
                    <a:pt x="3300" y="1876"/>
                    <a:pt x="3299" y="1878"/>
                    <a:pt x="3299" y="1880"/>
                  </a:cubicBezTo>
                  <a:cubicBezTo>
                    <a:pt x="3297" y="1884"/>
                    <a:pt x="3296" y="1889"/>
                    <a:pt x="3296" y="1893"/>
                  </a:cubicBezTo>
                  <a:cubicBezTo>
                    <a:pt x="3296" y="1898"/>
                    <a:pt x="3295" y="1903"/>
                    <a:pt x="3293" y="1907"/>
                  </a:cubicBezTo>
                  <a:cubicBezTo>
                    <a:pt x="3293" y="1909"/>
                    <a:pt x="3292" y="1911"/>
                    <a:pt x="3290" y="1913"/>
                  </a:cubicBezTo>
                  <a:cubicBezTo>
                    <a:pt x="3288" y="1907"/>
                    <a:pt x="3286" y="1900"/>
                    <a:pt x="3286" y="1893"/>
                  </a:cubicBezTo>
                  <a:cubicBezTo>
                    <a:pt x="3286" y="1893"/>
                    <a:pt x="3286" y="1893"/>
                    <a:pt x="3286" y="1893"/>
                  </a:cubicBezTo>
                  <a:cubicBezTo>
                    <a:pt x="3286" y="1893"/>
                    <a:pt x="3286" y="1893"/>
                    <a:pt x="3286" y="1893"/>
                  </a:cubicBezTo>
                  <a:cubicBezTo>
                    <a:pt x="3286" y="1887"/>
                    <a:pt x="3288" y="1879"/>
                    <a:pt x="3290" y="1873"/>
                  </a:cubicBezTo>
                  <a:cubicBezTo>
                    <a:pt x="3291" y="1872"/>
                    <a:pt x="3292" y="1870"/>
                    <a:pt x="3293" y="1868"/>
                  </a:cubicBezTo>
                  <a:cubicBezTo>
                    <a:pt x="3294" y="1867"/>
                    <a:pt x="3295" y="1865"/>
                    <a:pt x="3296" y="1864"/>
                  </a:cubicBezTo>
                  <a:cubicBezTo>
                    <a:pt x="3297" y="1863"/>
                    <a:pt x="3298" y="1861"/>
                    <a:pt x="3299" y="1859"/>
                  </a:cubicBezTo>
                  <a:cubicBezTo>
                    <a:pt x="3300" y="1858"/>
                    <a:pt x="3301" y="1857"/>
                    <a:pt x="3303" y="1855"/>
                  </a:cubicBezTo>
                  <a:cubicBezTo>
                    <a:pt x="3304" y="1854"/>
                    <a:pt x="3305" y="1853"/>
                    <a:pt x="3306" y="1852"/>
                  </a:cubicBezTo>
                  <a:cubicBezTo>
                    <a:pt x="3307" y="1852"/>
                    <a:pt x="3307" y="1851"/>
                    <a:pt x="3308" y="1851"/>
                  </a:cubicBezTo>
                  <a:cubicBezTo>
                    <a:pt x="3308" y="1851"/>
                    <a:pt x="3308" y="1851"/>
                    <a:pt x="3587" y="1624"/>
                  </a:cubicBezTo>
                  <a:cubicBezTo>
                    <a:pt x="3588" y="1624"/>
                    <a:pt x="3588" y="1623"/>
                    <a:pt x="3589" y="1623"/>
                  </a:cubicBezTo>
                  <a:cubicBezTo>
                    <a:pt x="3590" y="1622"/>
                    <a:pt x="3591" y="1620"/>
                    <a:pt x="3593" y="1619"/>
                  </a:cubicBezTo>
                  <a:cubicBezTo>
                    <a:pt x="3594" y="1618"/>
                    <a:pt x="3595" y="1617"/>
                    <a:pt x="3596" y="1616"/>
                  </a:cubicBezTo>
                  <a:cubicBezTo>
                    <a:pt x="3597" y="1615"/>
                    <a:pt x="3598" y="1612"/>
                    <a:pt x="3599" y="1611"/>
                  </a:cubicBezTo>
                  <a:cubicBezTo>
                    <a:pt x="3600" y="1610"/>
                    <a:pt x="3601" y="1608"/>
                    <a:pt x="3602" y="1607"/>
                  </a:cubicBezTo>
                  <a:cubicBezTo>
                    <a:pt x="3603" y="1605"/>
                    <a:pt x="3604" y="1604"/>
                    <a:pt x="3605" y="1602"/>
                  </a:cubicBezTo>
                  <a:cubicBezTo>
                    <a:pt x="3609" y="1595"/>
                    <a:pt x="3611" y="1586"/>
                    <a:pt x="3611" y="1578"/>
                  </a:cubicBezTo>
                  <a:cubicBezTo>
                    <a:pt x="3611" y="1569"/>
                    <a:pt x="3609" y="1561"/>
                    <a:pt x="3605" y="1554"/>
                  </a:cubicBezTo>
                  <a:cubicBezTo>
                    <a:pt x="3604" y="1555"/>
                    <a:pt x="3602" y="1557"/>
                    <a:pt x="3602" y="1558"/>
                  </a:cubicBezTo>
                  <a:cubicBezTo>
                    <a:pt x="3600" y="1560"/>
                    <a:pt x="3599" y="1562"/>
                    <a:pt x="3599" y="1564"/>
                  </a:cubicBezTo>
                  <a:cubicBezTo>
                    <a:pt x="3597" y="1568"/>
                    <a:pt x="3596" y="1574"/>
                    <a:pt x="3596" y="1578"/>
                  </a:cubicBezTo>
                  <a:cubicBezTo>
                    <a:pt x="3596" y="1582"/>
                    <a:pt x="3595" y="1587"/>
                    <a:pt x="3593" y="1592"/>
                  </a:cubicBezTo>
                  <a:cubicBezTo>
                    <a:pt x="3593" y="1594"/>
                    <a:pt x="3592" y="1596"/>
                    <a:pt x="3590" y="1598"/>
                  </a:cubicBezTo>
                  <a:cubicBezTo>
                    <a:pt x="3588" y="1592"/>
                    <a:pt x="3586" y="1584"/>
                    <a:pt x="3586" y="1578"/>
                  </a:cubicBezTo>
                  <a:cubicBezTo>
                    <a:pt x="3586" y="1578"/>
                    <a:pt x="3586" y="1578"/>
                    <a:pt x="3586" y="1578"/>
                  </a:cubicBezTo>
                  <a:cubicBezTo>
                    <a:pt x="3586" y="1578"/>
                    <a:pt x="3586" y="1578"/>
                    <a:pt x="3586" y="1578"/>
                  </a:cubicBezTo>
                  <a:cubicBezTo>
                    <a:pt x="3586" y="1571"/>
                    <a:pt x="3588" y="1564"/>
                    <a:pt x="3590" y="1558"/>
                  </a:cubicBezTo>
                  <a:cubicBezTo>
                    <a:pt x="3591" y="1557"/>
                    <a:pt x="3592" y="1555"/>
                    <a:pt x="3593" y="1552"/>
                  </a:cubicBezTo>
                  <a:cubicBezTo>
                    <a:pt x="3594" y="1551"/>
                    <a:pt x="3595" y="1549"/>
                    <a:pt x="3596" y="1548"/>
                  </a:cubicBezTo>
                  <a:cubicBezTo>
                    <a:pt x="3597" y="1547"/>
                    <a:pt x="3598" y="1545"/>
                    <a:pt x="3599" y="1544"/>
                  </a:cubicBezTo>
                  <a:cubicBezTo>
                    <a:pt x="3600" y="1543"/>
                    <a:pt x="3601" y="1542"/>
                    <a:pt x="3603" y="1540"/>
                  </a:cubicBezTo>
                  <a:cubicBezTo>
                    <a:pt x="3604" y="1539"/>
                    <a:pt x="3605" y="1538"/>
                    <a:pt x="3606" y="1537"/>
                  </a:cubicBezTo>
                  <a:cubicBezTo>
                    <a:pt x="3607" y="1537"/>
                    <a:pt x="3607" y="1536"/>
                    <a:pt x="3608" y="1536"/>
                  </a:cubicBezTo>
                  <a:cubicBezTo>
                    <a:pt x="3608" y="1536"/>
                    <a:pt x="3608" y="1536"/>
                    <a:pt x="3888" y="1309"/>
                  </a:cubicBezTo>
                  <a:cubicBezTo>
                    <a:pt x="3888" y="1309"/>
                    <a:pt x="3888" y="1309"/>
                    <a:pt x="3888" y="1309"/>
                  </a:cubicBezTo>
                  <a:cubicBezTo>
                    <a:pt x="3888" y="1309"/>
                    <a:pt x="3888" y="1309"/>
                    <a:pt x="3888" y="1309"/>
                  </a:cubicBezTo>
                  <a:cubicBezTo>
                    <a:pt x="3889" y="1309"/>
                    <a:pt x="3889" y="1308"/>
                    <a:pt x="3890" y="1308"/>
                  </a:cubicBezTo>
                  <a:cubicBezTo>
                    <a:pt x="3891" y="1306"/>
                    <a:pt x="3892" y="1304"/>
                    <a:pt x="3894" y="1303"/>
                  </a:cubicBezTo>
                  <a:cubicBezTo>
                    <a:pt x="3895" y="1302"/>
                    <a:pt x="3896" y="1301"/>
                    <a:pt x="3897" y="1300"/>
                  </a:cubicBezTo>
                  <a:cubicBezTo>
                    <a:pt x="3898" y="1299"/>
                    <a:pt x="3899" y="1297"/>
                    <a:pt x="3900" y="1296"/>
                  </a:cubicBezTo>
                  <a:cubicBezTo>
                    <a:pt x="3901" y="1295"/>
                    <a:pt x="3902" y="1293"/>
                    <a:pt x="3903" y="1292"/>
                  </a:cubicBezTo>
                  <a:cubicBezTo>
                    <a:pt x="3904" y="1290"/>
                    <a:pt x="3905" y="1289"/>
                    <a:pt x="3906" y="1286"/>
                  </a:cubicBezTo>
                  <a:cubicBezTo>
                    <a:pt x="3910" y="1279"/>
                    <a:pt x="3912" y="1271"/>
                    <a:pt x="3912" y="1262"/>
                  </a:cubicBezTo>
                  <a:cubicBezTo>
                    <a:pt x="3912" y="1254"/>
                    <a:pt x="3910" y="1245"/>
                    <a:pt x="3906" y="1238"/>
                  </a:cubicBezTo>
                  <a:cubicBezTo>
                    <a:pt x="3905" y="1239"/>
                    <a:pt x="3903" y="1241"/>
                    <a:pt x="3903" y="1242"/>
                  </a:cubicBezTo>
                  <a:cubicBezTo>
                    <a:pt x="3901" y="1244"/>
                    <a:pt x="3900" y="1247"/>
                    <a:pt x="3900" y="1249"/>
                  </a:cubicBezTo>
                  <a:cubicBezTo>
                    <a:pt x="3898" y="1253"/>
                    <a:pt x="3897" y="1258"/>
                    <a:pt x="3897" y="1262"/>
                  </a:cubicBezTo>
                  <a:cubicBezTo>
                    <a:pt x="3897" y="1267"/>
                    <a:pt x="3896" y="1272"/>
                    <a:pt x="3894" y="1276"/>
                  </a:cubicBezTo>
                  <a:cubicBezTo>
                    <a:pt x="3894" y="1278"/>
                    <a:pt x="3893" y="1280"/>
                    <a:pt x="3891" y="1282"/>
                  </a:cubicBezTo>
                  <a:cubicBezTo>
                    <a:pt x="3889" y="1276"/>
                    <a:pt x="3887" y="1269"/>
                    <a:pt x="3887" y="1262"/>
                  </a:cubicBezTo>
                  <a:cubicBezTo>
                    <a:pt x="3887" y="1256"/>
                    <a:pt x="3889" y="1249"/>
                    <a:pt x="3891" y="1242"/>
                  </a:cubicBezTo>
                  <a:cubicBezTo>
                    <a:pt x="3892" y="1241"/>
                    <a:pt x="3893" y="1239"/>
                    <a:pt x="3894" y="1237"/>
                  </a:cubicBezTo>
                  <a:cubicBezTo>
                    <a:pt x="3895" y="1236"/>
                    <a:pt x="3896" y="1234"/>
                    <a:pt x="3897" y="1233"/>
                  </a:cubicBezTo>
                  <a:cubicBezTo>
                    <a:pt x="3898" y="1232"/>
                    <a:pt x="3899" y="1230"/>
                    <a:pt x="3900" y="1229"/>
                  </a:cubicBezTo>
                  <a:cubicBezTo>
                    <a:pt x="3901" y="1228"/>
                    <a:pt x="3902" y="1227"/>
                    <a:pt x="3904" y="1224"/>
                  </a:cubicBezTo>
                  <a:cubicBezTo>
                    <a:pt x="3905" y="1223"/>
                    <a:pt x="3906" y="1222"/>
                    <a:pt x="3907" y="1221"/>
                  </a:cubicBezTo>
                  <a:cubicBezTo>
                    <a:pt x="3908" y="1221"/>
                    <a:pt x="3908" y="1220"/>
                    <a:pt x="3909" y="1220"/>
                  </a:cubicBezTo>
                  <a:cubicBezTo>
                    <a:pt x="3909" y="1220"/>
                    <a:pt x="3909" y="1220"/>
                    <a:pt x="3909" y="1220"/>
                  </a:cubicBezTo>
                  <a:cubicBezTo>
                    <a:pt x="3909" y="1220"/>
                    <a:pt x="3909" y="1220"/>
                    <a:pt x="3909" y="1220"/>
                  </a:cubicBezTo>
                  <a:cubicBezTo>
                    <a:pt x="3909" y="1220"/>
                    <a:pt x="3909" y="1220"/>
                    <a:pt x="3910" y="1219"/>
                  </a:cubicBezTo>
                  <a:cubicBezTo>
                    <a:pt x="4188" y="993"/>
                    <a:pt x="4188" y="993"/>
                    <a:pt x="4188" y="993"/>
                  </a:cubicBezTo>
                  <a:cubicBezTo>
                    <a:pt x="4189" y="993"/>
                    <a:pt x="4189" y="992"/>
                    <a:pt x="4190" y="992"/>
                  </a:cubicBezTo>
                  <a:cubicBezTo>
                    <a:pt x="4191" y="991"/>
                    <a:pt x="4192" y="989"/>
                    <a:pt x="4194" y="988"/>
                  </a:cubicBezTo>
                  <a:cubicBezTo>
                    <a:pt x="4195" y="987"/>
                    <a:pt x="4196" y="986"/>
                    <a:pt x="4197" y="985"/>
                  </a:cubicBezTo>
                  <a:cubicBezTo>
                    <a:pt x="4198" y="984"/>
                    <a:pt x="4199" y="981"/>
                    <a:pt x="4200" y="980"/>
                  </a:cubicBezTo>
                  <a:cubicBezTo>
                    <a:pt x="4201" y="979"/>
                    <a:pt x="4202" y="977"/>
                    <a:pt x="4203" y="976"/>
                  </a:cubicBezTo>
                  <a:cubicBezTo>
                    <a:pt x="4204" y="974"/>
                    <a:pt x="4205" y="973"/>
                    <a:pt x="4206" y="971"/>
                  </a:cubicBezTo>
                  <a:cubicBezTo>
                    <a:pt x="4210" y="964"/>
                    <a:pt x="4212" y="955"/>
                    <a:pt x="4212" y="947"/>
                  </a:cubicBezTo>
                  <a:cubicBezTo>
                    <a:pt x="4212" y="938"/>
                    <a:pt x="4210" y="930"/>
                    <a:pt x="4206" y="923"/>
                  </a:cubicBezTo>
                  <a:cubicBezTo>
                    <a:pt x="4205" y="924"/>
                    <a:pt x="4203" y="926"/>
                    <a:pt x="4203" y="927"/>
                  </a:cubicBezTo>
                  <a:cubicBezTo>
                    <a:pt x="4201" y="929"/>
                    <a:pt x="4200" y="931"/>
                    <a:pt x="4200" y="933"/>
                  </a:cubicBezTo>
                  <a:cubicBezTo>
                    <a:pt x="4198" y="937"/>
                    <a:pt x="4197" y="943"/>
                    <a:pt x="4197" y="947"/>
                  </a:cubicBezTo>
                  <a:cubicBezTo>
                    <a:pt x="4197" y="951"/>
                    <a:pt x="4196" y="956"/>
                    <a:pt x="4194" y="961"/>
                  </a:cubicBezTo>
                  <a:cubicBezTo>
                    <a:pt x="4194" y="963"/>
                    <a:pt x="4193" y="965"/>
                    <a:pt x="4191" y="967"/>
                  </a:cubicBezTo>
                  <a:cubicBezTo>
                    <a:pt x="4189" y="961"/>
                    <a:pt x="4187" y="953"/>
                    <a:pt x="4187" y="947"/>
                  </a:cubicBezTo>
                  <a:cubicBezTo>
                    <a:pt x="4187" y="947"/>
                    <a:pt x="4187" y="947"/>
                    <a:pt x="4187" y="947"/>
                  </a:cubicBezTo>
                  <a:cubicBezTo>
                    <a:pt x="4187" y="947"/>
                    <a:pt x="4187" y="947"/>
                    <a:pt x="4187" y="947"/>
                  </a:cubicBezTo>
                  <a:cubicBezTo>
                    <a:pt x="4187" y="940"/>
                    <a:pt x="4189" y="933"/>
                    <a:pt x="4191" y="927"/>
                  </a:cubicBezTo>
                  <a:cubicBezTo>
                    <a:pt x="4192" y="926"/>
                    <a:pt x="4193" y="924"/>
                    <a:pt x="4194" y="921"/>
                  </a:cubicBezTo>
                  <a:cubicBezTo>
                    <a:pt x="4195" y="920"/>
                    <a:pt x="4196" y="918"/>
                    <a:pt x="4197" y="917"/>
                  </a:cubicBezTo>
                  <a:cubicBezTo>
                    <a:pt x="4198" y="916"/>
                    <a:pt x="4199" y="914"/>
                    <a:pt x="4200" y="913"/>
                  </a:cubicBezTo>
                  <a:cubicBezTo>
                    <a:pt x="4201" y="912"/>
                    <a:pt x="4202" y="911"/>
                    <a:pt x="4204" y="909"/>
                  </a:cubicBezTo>
                  <a:cubicBezTo>
                    <a:pt x="4205" y="908"/>
                    <a:pt x="4206" y="907"/>
                    <a:pt x="4207" y="906"/>
                  </a:cubicBezTo>
                  <a:cubicBezTo>
                    <a:pt x="4208" y="906"/>
                    <a:pt x="4208" y="905"/>
                    <a:pt x="4209" y="905"/>
                  </a:cubicBezTo>
                  <a:cubicBezTo>
                    <a:pt x="4489" y="677"/>
                    <a:pt x="4489" y="677"/>
                    <a:pt x="4489" y="677"/>
                  </a:cubicBezTo>
                  <a:cubicBezTo>
                    <a:pt x="4490" y="677"/>
                    <a:pt x="4490" y="676"/>
                    <a:pt x="4491" y="676"/>
                  </a:cubicBezTo>
                  <a:cubicBezTo>
                    <a:pt x="4492" y="675"/>
                    <a:pt x="4493" y="673"/>
                    <a:pt x="4495" y="672"/>
                  </a:cubicBezTo>
                  <a:cubicBezTo>
                    <a:pt x="4496" y="671"/>
                    <a:pt x="4497" y="670"/>
                    <a:pt x="4498" y="669"/>
                  </a:cubicBezTo>
                  <a:cubicBezTo>
                    <a:pt x="4499" y="668"/>
                    <a:pt x="4500" y="666"/>
                    <a:pt x="4501" y="665"/>
                  </a:cubicBezTo>
                  <a:cubicBezTo>
                    <a:pt x="4502" y="664"/>
                    <a:pt x="4503" y="662"/>
                    <a:pt x="4504" y="661"/>
                  </a:cubicBezTo>
                  <a:cubicBezTo>
                    <a:pt x="4505" y="658"/>
                    <a:pt x="4506" y="657"/>
                    <a:pt x="4507" y="655"/>
                  </a:cubicBezTo>
                  <a:cubicBezTo>
                    <a:pt x="4511" y="648"/>
                    <a:pt x="4513" y="640"/>
                    <a:pt x="4513" y="631"/>
                  </a:cubicBezTo>
                  <a:cubicBezTo>
                    <a:pt x="4513" y="623"/>
                    <a:pt x="4511" y="615"/>
                    <a:pt x="4507" y="607"/>
                  </a:cubicBezTo>
                  <a:cubicBezTo>
                    <a:pt x="4506" y="608"/>
                    <a:pt x="4504" y="610"/>
                    <a:pt x="4504" y="611"/>
                  </a:cubicBezTo>
                  <a:cubicBezTo>
                    <a:pt x="4502" y="614"/>
                    <a:pt x="4501" y="616"/>
                    <a:pt x="4501" y="618"/>
                  </a:cubicBezTo>
                  <a:cubicBezTo>
                    <a:pt x="4499" y="622"/>
                    <a:pt x="4498" y="627"/>
                    <a:pt x="4498" y="631"/>
                  </a:cubicBezTo>
                  <a:cubicBezTo>
                    <a:pt x="4498" y="636"/>
                    <a:pt x="4497" y="641"/>
                    <a:pt x="4495" y="645"/>
                  </a:cubicBezTo>
                  <a:cubicBezTo>
                    <a:pt x="4495" y="647"/>
                    <a:pt x="4494" y="649"/>
                    <a:pt x="4492" y="651"/>
                  </a:cubicBezTo>
                  <a:cubicBezTo>
                    <a:pt x="4490" y="645"/>
                    <a:pt x="4488" y="638"/>
                    <a:pt x="4488" y="631"/>
                  </a:cubicBezTo>
                  <a:cubicBezTo>
                    <a:pt x="4488" y="631"/>
                    <a:pt x="4488" y="631"/>
                    <a:pt x="4488" y="631"/>
                  </a:cubicBezTo>
                  <a:cubicBezTo>
                    <a:pt x="4488" y="631"/>
                    <a:pt x="4488" y="631"/>
                    <a:pt x="4488" y="631"/>
                  </a:cubicBezTo>
                  <a:cubicBezTo>
                    <a:pt x="4488" y="625"/>
                    <a:pt x="4490" y="617"/>
                    <a:pt x="4492" y="611"/>
                  </a:cubicBezTo>
                  <a:cubicBezTo>
                    <a:pt x="4493" y="610"/>
                    <a:pt x="4494" y="608"/>
                    <a:pt x="4495" y="606"/>
                  </a:cubicBezTo>
                  <a:cubicBezTo>
                    <a:pt x="4496" y="605"/>
                    <a:pt x="4497" y="603"/>
                    <a:pt x="4498" y="602"/>
                  </a:cubicBezTo>
                  <a:cubicBezTo>
                    <a:pt x="4499" y="601"/>
                    <a:pt x="4500" y="599"/>
                    <a:pt x="4501" y="597"/>
                  </a:cubicBezTo>
                  <a:cubicBezTo>
                    <a:pt x="4502" y="596"/>
                    <a:pt x="4503" y="595"/>
                    <a:pt x="4505" y="593"/>
                  </a:cubicBezTo>
                  <a:cubicBezTo>
                    <a:pt x="4506" y="592"/>
                    <a:pt x="4507" y="591"/>
                    <a:pt x="4508" y="590"/>
                  </a:cubicBezTo>
                  <a:cubicBezTo>
                    <a:pt x="4509" y="590"/>
                    <a:pt x="4509" y="589"/>
                    <a:pt x="4510" y="589"/>
                  </a:cubicBezTo>
                  <a:cubicBezTo>
                    <a:pt x="4789" y="362"/>
                    <a:pt x="4789" y="362"/>
                    <a:pt x="4789" y="362"/>
                  </a:cubicBezTo>
                  <a:cubicBezTo>
                    <a:pt x="4790" y="362"/>
                    <a:pt x="4790" y="361"/>
                    <a:pt x="4791" y="361"/>
                  </a:cubicBezTo>
                  <a:cubicBezTo>
                    <a:pt x="4792" y="360"/>
                    <a:pt x="4793" y="358"/>
                    <a:pt x="4795" y="357"/>
                  </a:cubicBezTo>
                  <a:cubicBezTo>
                    <a:pt x="4796" y="356"/>
                    <a:pt x="4797" y="354"/>
                    <a:pt x="4798" y="353"/>
                  </a:cubicBezTo>
                  <a:cubicBezTo>
                    <a:pt x="4799" y="352"/>
                    <a:pt x="4800" y="350"/>
                    <a:pt x="4801" y="349"/>
                  </a:cubicBezTo>
                  <a:cubicBezTo>
                    <a:pt x="4802" y="348"/>
                    <a:pt x="4803" y="346"/>
                    <a:pt x="4804" y="345"/>
                  </a:cubicBezTo>
                  <a:cubicBezTo>
                    <a:pt x="4805" y="343"/>
                    <a:pt x="4806" y="342"/>
                    <a:pt x="4807" y="340"/>
                  </a:cubicBezTo>
                  <a:cubicBezTo>
                    <a:pt x="4811" y="332"/>
                    <a:pt x="4813" y="324"/>
                    <a:pt x="4813" y="316"/>
                  </a:cubicBezTo>
                  <a:cubicBezTo>
                    <a:pt x="4813" y="307"/>
                    <a:pt x="4811" y="299"/>
                    <a:pt x="4807" y="292"/>
                  </a:cubicBezTo>
                  <a:cubicBezTo>
                    <a:pt x="4806" y="293"/>
                    <a:pt x="4804" y="295"/>
                    <a:pt x="4804" y="296"/>
                  </a:cubicBezTo>
                  <a:cubicBezTo>
                    <a:pt x="4802" y="298"/>
                    <a:pt x="4801" y="300"/>
                    <a:pt x="4801" y="302"/>
                  </a:cubicBezTo>
                  <a:cubicBezTo>
                    <a:pt x="4799" y="307"/>
                    <a:pt x="4798" y="312"/>
                    <a:pt x="4798" y="316"/>
                  </a:cubicBezTo>
                  <a:cubicBezTo>
                    <a:pt x="4798" y="320"/>
                    <a:pt x="4797" y="325"/>
                    <a:pt x="4795" y="330"/>
                  </a:cubicBezTo>
                  <a:cubicBezTo>
                    <a:pt x="4795" y="332"/>
                    <a:pt x="4794" y="334"/>
                    <a:pt x="4792" y="336"/>
                  </a:cubicBezTo>
                  <a:cubicBezTo>
                    <a:pt x="4790" y="330"/>
                    <a:pt x="4788" y="322"/>
                    <a:pt x="4788" y="316"/>
                  </a:cubicBezTo>
                  <a:cubicBezTo>
                    <a:pt x="4788" y="316"/>
                    <a:pt x="4788" y="316"/>
                    <a:pt x="4788" y="316"/>
                  </a:cubicBezTo>
                  <a:cubicBezTo>
                    <a:pt x="4788" y="316"/>
                    <a:pt x="4788" y="316"/>
                    <a:pt x="4788" y="316"/>
                  </a:cubicBezTo>
                  <a:cubicBezTo>
                    <a:pt x="4788" y="309"/>
                    <a:pt x="4790" y="302"/>
                    <a:pt x="4792" y="296"/>
                  </a:cubicBezTo>
                  <a:cubicBezTo>
                    <a:pt x="4793" y="295"/>
                    <a:pt x="4794" y="292"/>
                    <a:pt x="4795" y="290"/>
                  </a:cubicBezTo>
                  <a:cubicBezTo>
                    <a:pt x="4796" y="289"/>
                    <a:pt x="4797" y="287"/>
                    <a:pt x="4798" y="286"/>
                  </a:cubicBezTo>
                  <a:cubicBezTo>
                    <a:pt x="4799" y="285"/>
                    <a:pt x="4800" y="283"/>
                    <a:pt x="4801" y="282"/>
                  </a:cubicBezTo>
                  <a:cubicBezTo>
                    <a:pt x="4802" y="281"/>
                    <a:pt x="4803" y="280"/>
                    <a:pt x="4805" y="278"/>
                  </a:cubicBezTo>
                  <a:cubicBezTo>
                    <a:pt x="4806" y="277"/>
                    <a:pt x="4807" y="276"/>
                    <a:pt x="4808" y="275"/>
                  </a:cubicBezTo>
                  <a:cubicBezTo>
                    <a:pt x="4809" y="275"/>
                    <a:pt x="4809" y="273"/>
                    <a:pt x="4810" y="273"/>
                  </a:cubicBezTo>
                  <a:cubicBezTo>
                    <a:pt x="5090" y="46"/>
                    <a:pt x="5090" y="46"/>
                    <a:pt x="5090" y="46"/>
                  </a:cubicBezTo>
                  <a:cubicBezTo>
                    <a:pt x="5091" y="46"/>
                    <a:pt x="5091" y="45"/>
                    <a:pt x="5092" y="45"/>
                  </a:cubicBezTo>
                  <a:cubicBezTo>
                    <a:pt x="5093" y="44"/>
                    <a:pt x="5094" y="42"/>
                    <a:pt x="5096" y="41"/>
                  </a:cubicBezTo>
                  <a:cubicBezTo>
                    <a:pt x="5097" y="40"/>
                    <a:pt x="5098" y="39"/>
                    <a:pt x="5099" y="38"/>
                  </a:cubicBezTo>
                  <a:cubicBezTo>
                    <a:pt x="5099" y="32"/>
                    <a:pt x="5099" y="31"/>
                    <a:pt x="5099" y="30"/>
                  </a:cubicBezTo>
                  <a:cubicBezTo>
                    <a:pt x="5099" y="30"/>
                    <a:pt x="5099" y="29"/>
                    <a:pt x="5099" y="29"/>
                  </a:cubicBezTo>
                  <a:cubicBezTo>
                    <a:pt x="5099" y="23"/>
                    <a:pt x="5099" y="21"/>
                    <a:pt x="5099" y="20"/>
                  </a:cubicBezTo>
                  <a:cubicBezTo>
                    <a:pt x="5099" y="20"/>
                    <a:pt x="5099" y="20"/>
                    <a:pt x="5099" y="20"/>
                  </a:cubicBezTo>
                  <a:cubicBezTo>
                    <a:pt x="5099" y="0"/>
                    <a:pt x="5099" y="0"/>
                    <a:pt x="5099" y="0"/>
                  </a:cubicBezTo>
                  <a:cubicBezTo>
                    <a:pt x="5099" y="2"/>
                    <a:pt x="5098" y="4"/>
                    <a:pt x="5098" y="7"/>
                  </a:cubicBezTo>
                  <a:cubicBezTo>
                    <a:pt x="5097" y="9"/>
                    <a:pt x="5097" y="11"/>
                    <a:pt x="5096" y="14"/>
                  </a:cubicBezTo>
                  <a:cubicBezTo>
                    <a:pt x="5096" y="16"/>
                    <a:pt x="5095" y="18"/>
                    <a:pt x="5093" y="20"/>
                  </a:cubicBezTo>
                  <a:cubicBezTo>
                    <a:pt x="5091" y="14"/>
                    <a:pt x="5089" y="6"/>
                    <a:pt x="5089" y="0"/>
                  </a:cubicBezTo>
                  <a:cubicBezTo>
                    <a:pt x="5084" y="0"/>
                    <a:pt x="5084" y="0"/>
                    <a:pt x="5084" y="0"/>
                  </a:cubicBezTo>
                  <a:cubicBezTo>
                    <a:pt x="5080" y="0"/>
                    <a:pt x="5080" y="0"/>
                    <a:pt x="5080" y="0"/>
                  </a:cubicBezTo>
                  <a:cubicBezTo>
                    <a:pt x="5075" y="0"/>
                    <a:pt x="5075" y="0"/>
                    <a:pt x="5075" y="0"/>
                  </a:cubicBezTo>
                  <a:cubicBezTo>
                    <a:pt x="5075" y="12"/>
                    <a:pt x="5078" y="22"/>
                    <a:pt x="5083" y="33"/>
                  </a:cubicBezTo>
                  <a:cubicBezTo>
                    <a:pt x="5083" y="33"/>
                    <a:pt x="5082" y="34"/>
                    <a:pt x="5081" y="34"/>
                  </a:cubicBezTo>
                  <a:cubicBezTo>
                    <a:pt x="4801" y="261"/>
                    <a:pt x="4801" y="261"/>
                    <a:pt x="4801" y="261"/>
                  </a:cubicBezTo>
                  <a:cubicBezTo>
                    <a:pt x="4800" y="262"/>
                    <a:pt x="4799" y="263"/>
                    <a:pt x="4798" y="264"/>
                  </a:cubicBezTo>
                  <a:cubicBezTo>
                    <a:pt x="4797" y="263"/>
                    <a:pt x="4796" y="262"/>
                    <a:pt x="4795" y="261"/>
                  </a:cubicBezTo>
                  <a:cubicBezTo>
                    <a:pt x="4516" y="34"/>
                    <a:pt x="4516" y="34"/>
                    <a:pt x="4516" y="34"/>
                  </a:cubicBezTo>
                  <a:cubicBezTo>
                    <a:pt x="4515" y="34"/>
                    <a:pt x="4514" y="33"/>
                    <a:pt x="4514" y="33"/>
                  </a:cubicBezTo>
                  <a:cubicBezTo>
                    <a:pt x="4513" y="34"/>
                    <a:pt x="4512" y="35"/>
                    <a:pt x="4511" y="37"/>
                  </a:cubicBezTo>
                  <a:cubicBezTo>
                    <a:pt x="4510" y="38"/>
                    <a:pt x="4509" y="39"/>
                    <a:pt x="4508" y="41"/>
                  </a:cubicBezTo>
                  <a:cubicBezTo>
                    <a:pt x="4507" y="42"/>
                    <a:pt x="4506" y="43"/>
                    <a:pt x="4505" y="45"/>
                  </a:cubicBezTo>
                  <a:cubicBezTo>
                    <a:pt x="4506" y="45"/>
                    <a:pt x="4506" y="46"/>
                    <a:pt x="4507" y="46"/>
                  </a:cubicBezTo>
                  <a:cubicBezTo>
                    <a:pt x="4507" y="46"/>
                    <a:pt x="4507" y="46"/>
                    <a:pt x="4787" y="273"/>
                  </a:cubicBezTo>
                  <a:cubicBezTo>
                    <a:pt x="4788" y="273"/>
                    <a:pt x="4788" y="274"/>
                    <a:pt x="4789" y="274"/>
                  </a:cubicBezTo>
                  <a:cubicBezTo>
                    <a:pt x="4788" y="276"/>
                    <a:pt x="4787" y="278"/>
                    <a:pt x="4786" y="279"/>
                  </a:cubicBezTo>
                  <a:cubicBezTo>
                    <a:pt x="4785" y="281"/>
                    <a:pt x="4784" y="282"/>
                    <a:pt x="4783" y="283"/>
                  </a:cubicBezTo>
                  <a:cubicBezTo>
                    <a:pt x="4783" y="283"/>
                    <a:pt x="4782" y="283"/>
                    <a:pt x="4782" y="283"/>
                  </a:cubicBezTo>
                  <a:cubicBezTo>
                    <a:pt x="4782" y="283"/>
                    <a:pt x="4782" y="283"/>
                    <a:pt x="4782" y="283"/>
                  </a:cubicBezTo>
                  <a:cubicBezTo>
                    <a:pt x="4777" y="293"/>
                    <a:pt x="4774" y="304"/>
                    <a:pt x="4774" y="316"/>
                  </a:cubicBezTo>
                  <a:cubicBezTo>
                    <a:pt x="4774" y="327"/>
                    <a:pt x="4777" y="338"/>
                    <a:pt x="4782" y="348"/>
                  </a:cubicBezTo>
                  <a:cubicBezTo>
                    <a:pt x="4782" y="348"/>
                    <a:pt x="4781" y="349"/>
                    <a:pt x="4780" y="349"/>
                  </a:cubicBezTo>
                  <a:cubicBezTo>
                    <a:pt x="4501" y="576"/>
                    <a:pt x="4501" y="576"/>
                    <a:pt x="4501" y="576"/>
                  </a:cubicBezTo>
                  <a:cubicBezTo>
                    <a:pt x="4500" y="577"/>
                    <a:pt x="4499" y="579"/>
                    <a:pt x="4498" y="580"/>
                  </a:cubicBezTo>
                  <a:cubicBezTo>
                    <a:pt x="4497" y="579"/>
                    <a:pt x="4496" y="577"/>
                    <a:pt x="4495" y="576"/>
                  </a:cubicBezTo>
                  <a:cubicBezTo>
                    <a:pt x="4215" y="349"/>
                    <a:pt x="4215" y="349"/>
                    <a:pt x="4215" y="349"/>
                  </a:cubicBezTo>
                  <a:cubicBezTo>
                    <a:pt x="4214" y="349"/>
                    <a:pt x="4213" y="348"/>
                    <a:pt x="4213" y="348"/>
                  </a:cubicBezTo>
                  <a:cubicBezTo>
                    <a:pt x="4212" y="349"/>
                    <a:pt x="4211" y="350"/>
                    <a:pt x="4211" y="352"/>
                  </a:cubicBezTo>
                  <a:cubicBezTo>
                    <a:pt x="4210" y="353"/>
                    <a:pt x="4208" y="354"/>
                    <a:pt x="4207" y="356"/>
                  </a:cubicBezTo>
                  <a:cubicBezTo>
                    <a:pt x="4206" y="357"/>
                    <a:pt x="4206" y="359"/>
                    <a:pt x="4205" y="361"/>
                  </a:cubicBezTo>
                  <a:cubicBezTo>
                    <a:pt x="4206" y="361"/>
                    <a:pt x="4206" y="362"/>
                    <a:pt x="4206" y="362"/>
                  </a:cubicBezTo>
                  <a:cubicBezTo>
                    <a:pt x="4206" y="362"/>
                    <a:pt x="4206" y="362"/>
                    <a:pt x="4486" y="589"/>
                  </a:cubicBezTo>
                  <a:cubicBezTo>
                    <a:pt x="4487" y="589"/>
                    <a:pt x="4487" y="590"/>
                    <a:pt x="4488" y="590"/>
                  </a:cubicBezTo>
                  <a:cubicBezTo>
                    <a:pt x="4487" y="592"/>
                    <a:pt x="4486" y="593"/>
                    <a:pt x="4485" y="594"/>
                  </a:cubicBezTo>
                  <a:cubicBezTo>
                    <a:pt x="4484" y="596"/>
                    <a:pt x="4483" y="597"/>
                    <a:pt x="4482" y="598"/>
                  </a:cubicBezTo>
                  <a:cubicBezTo>
                    <a:pt x="4482" y="598"/>
                    <a:pt x="4482" y="598"/>
                    <a:pt x="4482" y="598"/>
                  </a:cubicBezTo>
                  <a:cubicBezTo>
                    <a:pt x="4482" y="598"/>
                    <a:pt x="4482" y="598"/>
                    <a:pt x="4482" y="599"/>
                  </a:cubicBezTo>
                  <a:cubicBezTo>
                    <a:pt x="4477" y="609"/>
                    <a:pt x="4474" y="620"/>
                    <a:pt x="4474" y="631"/>
                  </a:cubicBezTo>
                  <a:cubicBezTo>
                    <a:pt x="4474" y="643"/>
                    <a:pt x="4477" y="653"/>
                    <a:pt x="4482" y="664"/>
                  </a:cubicBezTo>
                  <a:cubicBezTo>
                    <a:pt x="4482" y="664"/>
                    <a:pt x="4481" y="665"/>
                    <a:pt x="4480" y="665"/>
                  </a:cubicBezTo>
                  <a:cubicBezTo>
                    <a:pt x="4200" y="892"/>
                    <a:pt x="4200" y="892"/>
                    <a:pt x="4200" y="892"/>
                  </a:cubicBezTo>
                  <a:cubicBezTo>
                    <a:pt x="4199" y="893"/>
                    <a:pt x="4198" y="894"/>
                    <a:pt x="4197" y="895"/>
                  </a:cubicBezTo>
                  <a:cubicBezTo>
                    <a:pt x="4196" y="894"/>
                    <a:pt x="4195" y="893"/>
                    <a:pt x="4194" y="892"/>
                  </a:cubicBezTo>
                  <a:cubicBezTo>
                    <a:pt x="3915" y="665"/>
                    <a:pt x="3915" y="665"/>
                    <a:pt x="3915" y="665"/>
                  </a:cubicBezTo>
                  <a:cubicBezTo>
                    <a:pt x="3914" y="665"/>
                    <a:pt x="3913" y="664"/>
                    <a:pt x="3913" y="664"/>
                  </a:cubicBezTo>
                  <a:cubicBezTo>
                    <a:pt x="3912" y="664"/>
                    <a:pt x="3912" y="665"/>
                    <a:pt x="3911" y="665"/>
                  </a:cubicBezTo>
                  <a:cubicBezTo>
                    <a:pt x="3911" y="666"/>
                    <a:pt x="3910" y="667"/>
                    <a:pt x="3910" y="668"/>
                  </a:cubicBezTo>
                  <a:cubicBezTo>
                    <a:pt x="3910" y="668"/>
                    <a:pt x="3910" y="668"/>
                    <a:pt x="3910" y="668"/>
                  </a:cubicBezTo>
                  <a:cubicBezTo>
                    <a:pt x="3910" y="668"/>
                    <a:pt x="3910" y="668"/>
                    <a:pt x="3910" y="668"/>
                  </a:cubicBezTo>
                  <a:cubicBezTo>
                    <a:pt x="3909" y="668"/>
                    <a:pt x="3909" y="669"/>
                    <a:pt x="3908" y="669"/>
                  </a:cubicBezTo>
                  <a:cubicBezTo>
                    <a:pt x="3908" y="670"/>
                    <a:pt x="3907" y="671"/>
                    <a:pt x="3907" y="672"/>
                  </a:cubicBezTo>
                  <a:cubicBezTo>
                    <a:pt x="3907" y="672"/>
                    <a:pt x="3907" y="672"/>
                    <a:pt x="3907" y="672"/>
                  </a:cubicBezTo>
                  <a:cubicBezTo>
                    <a:pt x="3907" y="672"/>
                    <a:pt x="3907" y="672"/>
                    <a:pt x="3907" y="672"/>
                  </a:cubicBezTo>
                  <a:cubicBezTo>
                    <a:pt x="3906" y="673"/>
                    <a:pt x="3906" y="673"/>
                    <a:pt x="3905" y="674"/>
                  </a:cubicBezTo>
                  <a:cubicBezTo>
                    <a:pt x="3905" y="674"/>
                    <a:pt x="3904" y="675"/>
                    <a:pt x="3904" y="676"/>
                  </a:cubicBezTo>
                  <a:cubicBezTo>
                    <a:pt x="3905" y="676"/>
                    <a:pt x="3905" y="677"/>
                    <a:pt x="3906" y="677"/>
                  </a:cubicBezTo>
                  <a:cubicBezTo>
                    <a:pt x="3906" y="677"/>
                    <a:pt x="3906" y="677"/>
                    <a:pt x="4185" y="904"/>
                  </a:cubicBezTo>
                  <a:cubicBezTo>
                    <a:pt x="4186" y="904"/>
                    <a:pt x="4186" y="905"/>
                    <a:pt x="4187" y="905"/>
                  </a:cubicBezTo>
                  <a:cubicBezTo>
                    <a:pt x="4187" y="906"/>
                    <a:pt x="4186" y="907"/>
                    <a:pt x="4186" y="908"/>
                  </a:cubicBezTo>
                  <a:cubicBezTo>
                    <a:pt x="4185" y="909"/>
                    <a:pt x="4185" y="909"/>
                    <a:pt x="4184" y="910"/>
                  </a:cubicBezTo>
                  <a:cubicBezTo>
                    <a:pt x="4184" y="911"/>
                    <a:pt x="4183" y="911"/>
                    <a:pt x="4183" y="912"/>
                  </a:cubicBezTo>
                  <a:cubicBezTo>
                    <a:pt x="4182" y="913"/>
                    <a:pt x="4182" y="914"/>
                    <a:pt x="4181" y="914"/>
                  </a:cubicBezTo>
                  <a:cubicBezTo>
                    <a:pt x="4176" y="925"/>
                    <a:pt x="4173" y="935"/>
                    <a:pt x="4173" y="947"/>
                  </a:cubicBezTo>
                  <a:cubicBezTo>
                    <a:pt x="4173" y="958"/>
                    <a:pt x="4176" y="969"/>
                    <a:pt x="4181" y="979"/>
                  </a:cubicBezTo>
                  <a:cubicBezTo>
                    <a:pt x="4181" y="979"/>
                    <a:pt x="4180" y="980"/>
                    <a:pt x="4179" y="980"/>
                  </a:cubicBezTo>
                  <a:cubicBezTo>
                    <a:pt x="3900" y="1208"/>
                    <a:pt x="3900" y="1208"/>
                    <a:pt x="3900" y="1208"/>
                  </a:cubicBezTo>
                  <a:cubicBezTo>
                    <a:pt x="3899" y="1209"/>
                    <a:pt x="3898" y="1210"/>
                    <a:pt x="3897" y="1211"/>
                  </a:cubicBezTo>
                  <a:cubicBezTo>
                    <a:pt x="3896" y="1210"/>
                    <a:pt x="3895" y="1209"/>
                    <a:pt x="3894" y="1208"/>
                  </a:cubicBezTo>
                  <a:cubicBezTo>
                    <a:pt x="3614" y="980"/>
                    <a:pt x="3614" y="980"/>
                    <a:pt x="3614" y="980"/>
                  </a:cubicBezTo>
                  <a:cubicBezTo>
                    <a:pt x="3613" y="980"/>
                    <a:pt x="3612" y="979"/>
                    <a:pt x="3612" y="979"/>
                  </a:cubicBezTo>
                  <a:cubicBezTo>
                    <a:pt x="3611" y="980"/>
                    <a:pt x="3610" y="981"/>
                    <a:pt x="3609" y="984"/>
                  </a:cubicBezTo>
                  <a:cubicBezTo>
                    <a:pt x="3608" y="985"/>
                    <a:pt x="3607" y="986"/>
                    <a:pt x="3606" y="988"/>
                  </a:cubicBezTo>
                  <a:cubicBezTo>
                    <a:pt x="3605" y="989"/>
                    <a:pt x="3604" y="990"/>
                    <a:pt x="3603" y="992"/>
                  </a:cubicBezTo>
                  <a:cubicBezTo>
                    <a:pt x="3604" y="992"/>
                    <a:pt x="3604" y="993"/>
                    <a:pt x="3605" y="993"/>
                  </a:cubicBezTo>
                  <a:cubicBezTo>
                    <a:pt x="3605" y="993"/>
                    <a:pt x="3605" y="993"/>
                    <a:pt x="3885" y="1220"/>
                  </a:cubicBezTo>
                  <a:cubicBezTo>
                    <a:pt x="3886" y="1220"/>
                    <a:pt x="3886" y="1221"/>
                    <a:pt x="3887" y="1221"/>
                  </a:cubicBezTo>
                  <a:cubicBezTo>
                    <a:pt x="3887" y="1221"/>
                    <a:pt x="3887" y="1221"/>
                    <a:pt x="3887" y="1221"/>
                  </a:cubicBezTo>
                  <a:cubicBezTo>
                    <a:pt x="3887" y="1221"/>
                    <a:pt x="3887" y="1221"/>
                    <a:pt x="3887" y="1221"/>
                  </a:cubicBezTo>
                  <a:cubicBezTo>
                    <a:pt x="3886" y="1223"/>
                    <a:pt x="3885" y="1224"/>
                    <a:pt x="3884" y="1225"/>
                  </a:cubicBezTo>
                  <a:cubicBezTo>
                    <a:pt x="3883" y="1228"/>
                    <a:pt x="3882" y="1229"/>
                    <a:pt x="3881" y="1230"/>
                  </a:cubicBezTo>
                  <a:cubicBezTo>
                    <a:pt x="3876" y="1240"/>
                    <a:pt x="3873" y="1251"/>
                    <a:pt x="3873" y="1262"/>
                  </a:cubicBezTo>
                  <a:cubicBezTo>
                    <a:pt x="3873" y="1274"/>
                    <a:pt x="3876" y="1284"/>
                    <a:pt x="3881" y="1295"/>
                  </a:cubicBezTo>
                  <a:cubicBezTo>
                    <a:pt x="3881" y="1295"/>
                    <a:pt x="3880" y="1296"/>
                    <a:pt x="3879" y="1296"/>
                  </a:cubicBezTo>
                  <a:cubicBezTo>
                    <a:pt x="3599" y="1523"/>
                    <a:pt x="3599" y="1523"/>
                    <a:pt x="3599" y="1523"/>
                  </a:cubicBezTo>
                  <a:cubicBezTo>
                    <a:pt x="3598" y="1524"/>
                    <a:pt x="3597" y="1525"/>
                    <a:pt x="3596" y="1526"/>
                  </a:cubicBezTo>
                  <a:cubicBezTo>
                    <a:pt x="3595" y="1525"/>
                    <a:pt x="3594" y="1524"/>
                    <a:pt x="3593" y="1523"/>
                  </a:cubicBezTo>
                  <a:cubicBezTo>
                    <a:pt x="3314" y="1296"/>
                    <a:pt x="3314" y="1296"/>
                    <a:pt x="3314" y="1296"/>
                  </a:cubicBezTo>
                  <a:cubicBezTo>
                    <a:pt x="3313" y="1296"/>
                    <a:pt x="3312" y="1295"/>
                    <a:pt x="3312" y="1295"/>
                  </a:cubicBezTo>
                  <a:cubicBezTo>
                    <a:pt x="3311" y="1296"/>
                    <a:pt x="3310" y="1297"/>
                    <a:pt x="3309" y="1299"/>
                  </a:cubicBezTo>
                  <a:cubicBezTo>
                    <a:pt x="3308" y="1300"/>
                    <a:pt x="3307" y="1301"/>
                    <a:pt x="3306" y="1303"/>
                  </a:cubicBezTo>
                  <a:cubicBezTo>
                    <a:pt x="3305" y="1304"/>
                    <a:pt x="3304" y="1305"/>
                    <a:pt x="3303" y="1307"/>
                  </a:cubicBezTo>
                  <a:cubicBezTo>
                    <a:pt x="3304" y="1307"/>
                    <a:pt x="3304" y="1308"/>
                    <a:pt x="3305" y="1308"/>
                  </a:cubicBezTo>
                  <a:cubicBezTo>
                    <a:pt x="3305" y="1308"/>
                    <a:pt x="3305" y="1308"/>
                    <a:pt x="3584" y="1535"/>
                  </a:cubicBezTo>
                  <a:cubicBezTo>
                    <a:pt x="3585" y="1535"/>
                    <a:pt x="3585" y="1536"/>
                    <a:pt x="3586" y="1536"/>
                  </a:cubicBezTo>
                  <a:cubicBezTo>
                    <a:pt x="3586" y="1536"/>
                    <a:pt x="3586" y="1537"/>
                    <a:pt x="3586" y="1537"/>
                  </a:cubicBezTo>
                  <a:cubicBezTo>
                    <a:pt x="3586" y="1537"/>
                    <a:pt x="3586" y="1537"/>
                    <a:pt x="3586" y="1537"/>
                  </a:cubicBezTo>
                  <a:cubicBezTo>
                    <a:pt x="3585" y="1539"/>
                    <a:pt x="3584" y="1540"/>
                    <a:pt x="3583" y="1541"/>
                  </a:cubicBezTo>
                  <a:cubicBezTo>
                    <a:pt x="3582" y="1543"/>
                    <a:pt x="3581" y="1544"/>
                    <a:pt x="3580" y="1545"/>
                  </a:cubicBezTo>
                  <a:cubicBezTo>
                    <a:pt x="3575" y="1556"/>
                    <a:pt x="3572" y="1566"/>
                    <a:pt x="3572" y="1578"/>
                  </a:cubicBezTo>
                  <a:cubicBezTo>
                    <a:pt x="3572" y="1589"/>
                    <a:pt x="3575" y="1600"/>
                    <a:pt x="3580" y="1610"/>
                  </a:cubicBezTo>
                  <a:cubicBezTo>
                    <a:pt x="3580" y="1610"/>
                    <a:pt x="3579" y="1612"/>
                    <a:pt x="3578" y="1612"/>
                  </a:cubicBezTo>
                  <a:cubicBezTo>
                    <a:pt x="3299" y="1839"/>
                    <a:pt x="3299" y="1839"/>
                    <a:pt x="3299" y="1839"/>
                  </a:cubicBezTo>
                  <a:cubicBezTo>
                    <a:pt x="3298" y="1840"/>
                    <a:pt x="3297" y="1841"/>
                    <a:pt x="3296" y="1842"/>
                  </a:cubicBezTo>
                  <a:cubicBezTo>
                    <a:pt x="3295" y="1841"/>
                    <a:pt x="3294" y="1840"/>
                    <a:pt x="3293" y="1839"/>
                  </a:cubicBezTo>
                  <a:cubicBezTo>
                    <a:pt x="3013" y="1612"/>
                    <a:pt x="3013" y="1612"/>
                    <a:pt x="3013" y="1612"/>
                  </a:cubicBezTo>
                  <a:cubicBezTo>
                    <a:pt x="3012" y="1612"/>
                    <a:pt x="3011" y="1610"/>
                    <a:pt x="3011" y="1610"/>
                  </a:cubicBezTo>
                  <a:cubicBezTo>
                    <a:pt x="3010" y="1612"/>
                    <a:pt x="3009" y="1613"/>
                    <a:pt x="3008" y="1615"/>
                  </a:cubicBezTo>
                  <a:cubicBezTo>
                    <a:pt x="3007" y="1616"/>
                    <a:pt x="3006" y="1617"/>
                    <a:pt x="3005" y="1619"/>
                  </a:cubicBezTo>
                  <a:cubicBezTo>
                    <a:pt x="3004" y="1620"/>
                    <a:pt x="3003" y="1621"/>
                    <a:pt x="3003" y="1623"/>
                  </a:cubicBezTo>
                  <a:cubicBezTo>
                    <a:pt x="3003" y="1623"/>
                    <a:pt x="3003" y="1623"/>
                    <a:pt x="3004" y="1623"/>
                  </a:cubicBezTo>
                  <a:cubicBezTo>
                    <a:pt x="3004" y="1623"/>
                    <a:pt x="3004" y="1623"/>
                    <a:pt x="3284" y="1851"/>
                  </a:cubicBezTo>
                  <a:cubicBezTo>
                    <a:pt x="3285" y="1851"/>
                    <a:pt x="3285" y="1852"/>
                    <a:pt x="3286" y="1852"/>
                  </a:cubicBezTo>
                  <a:cubicBezTo>
                    <a:pt x="3286" y="1852"/>
                    <a:pt x="3286" y="1852"/>
                    <a:pt x="3285" y="1852"/>
                  </a:cubicBezTo>
                  <a:cubicBezTo>
                    <a:pt x="3286" y="1852"/>
                    <a:pt x="3286" y="1852"/>
                    <a:pt x="3286" y="1852"/>
                  </a:cubicBezTo>
                  <a:cubicBezTo>
                    <a:pt x="3285" y="1855"/>
                    <a:pt x="3284" y="1856"/>
                    <a:pt x="3283" y="1857"/>
                  </a:cubicBezTo>
                  <a:cubicBezTo>
                    <a:pt x="3282" y="1859"/>
                    <a:pt x="3281" y="1860"/>
                    <a:pt x="3280" y="1861"/>
                  </a:cubicBezTo>
                  <a:cubicBezTo>
                    <a:pt x="3275" y="1871"/>
                    <a:pt x="3272" y="1882"/>
                    <a:pt x="3272" y="1893"/>
                  </a:cubicBezTo>
                  <a:cubicBezTo>
                    <a:pt x="3272" y="1905"/>
                    <a:pt x="3275" y="1916"/>
                    <a:pt x="3280" y="1926"/>
                  </a:cubicBezTo>
                  <a:cubicBezTo>
                    <a:pt x="3280" y="1926"/>
                    <a:pt x="3279" y="1927"/>
                    <a:pt x="3278" y="1927"/>
                  </a:cubicBezTo>
                  <a:cubicBezTo>
                    <a:pt x="2998" y="2154"/>
                    <a:pt x="2998" y="2154"/>
                    <a:pt x="2998" y="2154"/>
                  </a:cubicBezTo>
                  <a:cubicBezTo>
                    <a:pt x="2997" y="2155"/>
                    <a:pt x="2996" y="2156"/>
                    <a:pt x="2995" y="2157"/>
                  </a:cubicBezTo>
                  <a:cubicBezTo>
                    <a:pt x="2994" y="2156"/>
                    <a:pt x="2993" y="2155"/>
                    <a:pt x="2992" y="2154"/>
                  </a:cubicBezTo>
                  <a:cubicBezTo>
                    <a:pt x="2713" y="1927"/>
                    <a:pt x="2713" y="1927"/>
                    <a:pt x="2713" y="1927"/>
                  </a:cubicBezTo>
                  <a:cubicBezTo>
                    <a:pt x="2712" y="1927"/>
                    <a:pt x="2711" y="1926"/>
                    <a:pt x="2711" y="1926"/>
                  </a:cubicBezTo>
                  <a:cubicBezTo>
                    <a:pt x="2710" y="1927"/>
                    <a:pt x="2709" y="1928"/>
                    <a:pt x="2708" y="1930"/>
                  </a:cubicBezTo>
                  <a:cubicBezTo>
                    <a:pt x="2707" y="1931"/>
                    <a:pt x="2706" y="1932"/>
                    <a:pt x="2705" y="1935"/>
                  </a:cubicBezTo>
                  <a:cubicBezTo>
                    <a:pt x="2704" y="1935"/>
                    <a:pt x="2703" y="1936"/>
                    <a:pt x="2702" y="1938"/>
                  </a:cubicBezTo>
                  <a:cubicBezTo>
                    <a:pt x="2703" y="1938"/>
                    <a:pt x="2703" y="1939"/>
                    <a:pt x="2704" y="1939"/>
                  </a:cubicBezTo>
                  <a:cubicBezTo>
                    <a:pt x="2704" y="1939"/>
                    <a:pt x="2704" y="1939"/>
                    <a:pt x="2983" y="2166"/>
                  </a:cubicBezTo>
                  <a:cubicBezTo>
                    <a:pt x="2984" y="2166"/>
                    <a:pt x="2984" y="2167"/>
                    <a:pt x="2985" y="2167"/>
                  </a:cubicBezTo>
                  <a:cubicBezTo>
                    <a:pt x="2985" y="2167"/>
                    <a:pt x="2985" y="2168"/>
                    <a:pt x="2985" y="2168"/>
                  </a:cubicBezTo>
                  <a:cubicBezTo>
                    <a:pt x="2985" y="2168"/>
                    <a:pt x="2985" y="2168"/>
                    <a:pt x="2985" y="2168"/>
                  </a:cubicBezTo>
                  <a:cubicBezTo>
                    <a:pt x="2984" y="2170"/>
                    <a:pt x="2983" y="2171"/>
                    <a:pt x="2982" y="2172"/>
                  </a:cubicBezTo>
                  <a:cubicBezTo>
                    <a:pt x="2981" y="2174"/>
                    <a:pt x="2980" y="2175"/>
                    <a:pt x="2979" y="2176"/>
                  </a:cubicBezTo>
                  <a:cubicBezTo>
                    <a:pt x="2974" y="2187"/>
                    <a:pt x="2971" y="2197"/>
                    <a:pt x="2971" y="2209"/>
                  </a:cubicBezTo>
                  <a:cubicBezTo>
                    <a:pt x="2971" y="2221"/>
                    <a:pt x="2974" y="2231"/>
                    <a:pt x="2979" y="2242"/>
                  </a:cubicBezTo>
                  <a:cubicBezTo>
                    <a:pt x="2979" y="2242"/>
                    <a:pt x="2978" y="2243"/>
                    <a:pt x="2977" y="2243"/>
                  </a:cubicBezTo>
                  <a:cubicBezTo>
                    <a:pt x="2698" y="2470"/>
                    <a:pt x="2698" y="2470"/>
                    <a:pt x="2698" y="2470"/>
                  </a:cubicBezTo>
                  <a:cubicBezTo>
                    <a:pt x="2697" y="2471"/>
                    <a:pt x="2696" y="2472"/>
                    <a:pt x="2695" y="2473"/>
                  </a:cubicBezTo>
                  <a:cubicBezTo>
                    <a:pt x="2695" y="2472"/>
                    <a:pt x="2695" y="2472"/>
                    <a:pt x="2695" y="2472"/>
                  </a:cubicBezTo>
                  <a:cubicBezTo>
                    <a:pt x="2694" y="2471"/>
                    <a:pt x="2693" y="2470"/>
                    <a:pt x="2692" y="2469"/>
                  </a:cubicBezTo>
                  <a:cubicBezTo>
                    <a:pt x="2413" y="2241"/>
                    <a:pt x="2413" y="2241"/>
                    <a:pt x="2413" y="2241"/>
                  </a:cubicBezTo>
                  <a:cubicBezTo>
                    <a:pt x="2412" y="2241"/>
                    <a:pt x="2411" y="2241"/>
                    <a:pt x="2411" y="2240"/>
                  </a:cubicBezTo>
                  <a:cubicBezTo>
                    <a:pt x="2411" y="2241"/>
                    <a:pt x="2411" y="2241"/>
                    <a:pt x="2410" y="2241"/>
                  </a:cubicBezTo>
                  <a:cubicBezTo>
                    <a:pt x="2409" y="2242"/>
                    <a:pt x="2409" y="2243"/>
                    <a:pt x="2408" y="2245"/>
                  </a:cubicBezTo>
                  <a:cubicBezTo>
                    <a:pt x="2407" y="2246"/>
                    <a:pt x="2405" y="2247"/>
                    <a:pt x="2404" y="2249"/>
                  </a:cubicBezTo>
                  <a:cubicBezTo>
                    <a:pt x="2404" y="2250"/>
                    <a:pt x="2403" y="2251"/>
                    <a:pt x="2402" y="2253"/>
                  </a:cubicBezTo>
                  <a:cubicBezTo>
                    <a:pt x="2402" y="2253"/>
                    <a:pt x="2403" y="2254"/>
                    <a:pt x="2403" y="2254"/>
                  </a:cubicBezTo>
                  <a:cubicBezTo>
                    <a:pt x="2683" y="2482"/>
                    <a:pt x="2683" y="2482"/>
                    <a:pt x="2683" y="2482"/>
                  </a:cubicBezTo>
                  <a:cubicBezTo>
                    <a:pt x="2684" y="2482"/>
                    <a:pt x="2684" y="2483"/>
                    <a:pt x="2685" y="2483"/>
                  </a:cubicBezTo>
                  <a:cubicBezTo>
                    <a:pt x="2685" y="2483"/>
                    <a:pt x="2685" y="2483"/>
                    <a:pt x="2685" y="2483"/>
                  </a:cubicBezTo>
                  <a:cubicBezTo>
                    <a:pt x="2685" y="2483"/>
                    <a:pt x="2685" y="2483"/>
                    <a:pt x="2685" y="2483"/>
                  </a:cubicBezTo>
                  <a:cubicBezTo>
                    <a:pt x="2684" y="2485"/>
                    <a:pt x="2683" y="2486"/>
                    <a:pt x="2682" y="2487"/>
                  </a:cubicBezTo>
                  <a:cubicBezTo>
                    <a:pt x="2681" y="2489"/>
                    <a:pt x="2680" y="2490"/>
                    <a:pt x="2679" y="2491"/>
                  </a:cubicBezTo>
                  <a:cubicBezTo>
                    <a:pt x="2679" y="2491"/>
                    <a:pt x="2679" y="2491"/>
                    <a:pt x="2679" y="2491"/>
                  </a:cubicBezTo>
                  <a:cubicBezTo>
                    <a:pt x="2674" y="2502"/>
                    <a:pt x="2671" y="2512"/>
                    <a:pt x="2671" y="2524"/>
                  </a:cubicBezTo>
                  <a:cubicBezTo>
                    <a:pt x="2671" y="2524"/>
                    <a:pt x="2671" y="2524"/>
                    <a:pt x="2671" y="2524"/>
                  </a:cubicBezTo>
                  <a:cubicBezTo>
                    <a:pt x="2671" y="2536"/>
                    <a:pt x="2674" y="2546"/>
                    <a:pt x="2679" y="2557"/>
                  </a:cubicBezTo>
                  <a:cubicBezTo>
                    <a:pt x="2679" y="2557"/>
                    <a:pt x="2678" y="2558"/>
                    <a:pt x="2677" y="2558"/>
                  </a:cubicBezTo>
                  <a:cubicBezTo>
                    <a:pt x="2398" y="2785"/>
                    <a:pt x="2398" y="2785"/>
                    <a:pt x="2398" y="2785"/>
                  </a:cubicBezTo>
                  <a:cubicBezTo>
                    <a:pt x="2397" y="2786"/>
                    <a:pt x="2396" y="2787"/>
                    <a:pt x="2395" y="2788"/>
                  </a:cubicBezTo>
                  <a:cubicBezTo>
                    <a:pt x="2394" y="2787"/>
                    <a:pt x="2393" y="2786"/>
                    <a:pt x="2392" y="2785"/>
                  </a:cubicBezTo>
                  <a:cubicBezTo>
                    <a:pt x="2112" y="2558"/>
                    <a:pt x="2112" y="2558"/>
                    <a:pt x="2112" y="2558"/>
                  </a:cubicBezTo>
                  <a:cubicBezTo>
                    <a:pt x="2111" y="2558"/>
                    <a:pt x="2110" y="2557"/>
                    <a:pt x="2110" y="2557"/>
                  </a:cubicBezTo>
                  <a:cubicBezTo>
                    <a:pt x="2109" y="2558"/>
                    <a:pt x="2108" y="2559"/>
                    <a:pt x="2107" y="2561"/>
                  </a:cubicBezTo>
                  <a:cubicBezTo>
                    <a:pt x="2106" y="2562"/>
                    <a:pt x="2105" y="2563"/>
                    <a:pt x="2104" y="2565"/>
                  </a:cubicBezTo>
                  <a:cubicBezTo>
                    <a:pt x="2103" y="2566"/>
                    <a:pt x="2102" y="2567"/>
                    <a:pt x="2101" y="2569"/>
                  </a:cubicBezTo>
                  <a:cubicBezTo>
                    <a:pt x="2102" y="2569"/>
                    <a:pt x="2102" y="2570"/>
                    <a:pt x="2103" y="2570"/>
                  </a:cubicBezTo>
                  <a:cubicBezTo>
                    <a:pt x="2103" y="2570"/>
                    <a:pt x="2103" y="2570"/>
                    <a:pt x="2383" y="2797"/>
                  </a:cubicBezTo>
                  <a:cubicBezTo>
                    <a:pt x="2384" y="2797"/>
                    <a:pt x="2384" y="2798"/>
                    <a:pt x="2385" y="2798"/>
                  </a:cubicBezTo>
                  <a:cubicBezTo>
                    <a:pt x="2384" y="2800"/>
                    <a:pt x="2384" y="2800"/>
                    <a:pt x="2383" y="2801"/>
                  </a:cubicBezTo>
                  <a:cubicBezTo>
                    <a:pt x="2383" y="2802"/>
                    <a:pt x="2382" y="2802"/>
                    <a:pt x="2382" y="2803"/>
                  </a:cubicBezTo>
                  <a:cubicBezTo>
                    <a:pt x="2381" y="2803"/>
                    <a:pt x="2381" y="2803"/>
                    <a:pt x="2381" y="2804"/>
                  </a:cubicBezTo>
                  <a:cubicBezTo>
                    <a:pt x="2381" y="2804"/>
                    <a:pt x="2380" y="2805"/>
                    <a:pt x="2380" y="2805"/>
                  </a:cubicBezTo>
                  <a:cubicBezTo>
                    <a:pt x="2380" y="2806"/>
                    <a:pt x="2379" y="2806"/>
                    <a:pt x="2379" y="2807"/>
                  </a:cubicBezTo>
                  <a:cubicBezTo>
                    <a:pt x="2374" y="2818"/>
                    <a:pt x="2371" y="2828"/>
                    <a:pt x="2371" y="2840"/>
                  </a:cubicBezTo>
                  <a:cubicBezTo>
                    <a:pt x="2371" y="2851"/>
                    <a:pt x="2374" y="2862"/>
                    <a:pt x="2379" y="2872"/>
                  </a:cubicBezTo>
                  <a:cubicBezTo>
                    <a:pt x="2379" y="2872"/>
                    <a:pt x="2378" y="2873"/>
                    <a:pt x="2377" y="2873"/>
                  </a:cubicBezTo>
                  <a:cubicBezTo>
                    <a:pt x="2097" y="3100"/>
                    <a:pt x="2097" y="3100"/>
                    <a:pt x="2097" y="3100"/>
                  </a:cubicBezTo>
                  <a:cubicBezTo>
                    <a:pt x="2096" y="3102"/>
                    <a:pt x="2095" y="3103"/>
                    <a:pt x="2094" y="3104"/>
                  </a:cubicBezTo>
                  <a:cubicBezTo>
                    <a:pt x="2093" y="3103"/>
                    <a:pt x="2092" y="3102"/>
                    <a:pt x="2091" y="3100"/>
                  </a:cubicBezTo>
                  <a:cubicBezTo>
                    <a:pt x="1812" y="2873"/>
                    <a:pt x="1812" y="2873"/>
                    <a:pt x="1812" y="2873"/>
                  </a:cubicBezTo>
                  <a:cubicBezTo>
                    <a:pt x="1811" y="2873"/>
                    <a:pt x="1810" y="2872"/>
                    <a:pt x="1810" y="2872"/>
                  </a:cubicBezTo>
                  <a:cubicBezTo>
                    <a:pt x="1809" y="2873"/>
                    <a:pt x="1808" y="2874"/>
                    <a:pt x="1807" y="2876"/>
                  </a:cubicBezTo>
                  <a:cubicBezTo>
                    <a:pt x="1806" y="2877"/>
                    <a:pt x="1805" y="2879"/>
                    <a:pt x="1804" y="2881"/>
                  </a:cubicBezTo>
                  <a:cubicBezTo>
                    <a:pt x="1803" y="2882"/>
                    <a:pt x="1802" y="2883"/>
                    <a:pt x="1801" y="2885"/>
                  </a:cubicBezTo>
                  <a:cubicBezTo>
                    <a:pt x="1802" y="2885"/>
                    <a:pt x="1802" y="2886"/>
                    <a:pt x="1803" y="2886"/>
                  </a:cubicBezTo>
                  <a:cubicBezTo>
                    <a:pt x="1803" y="2886"/>
                    <a:pt x="1803" y="2886"/>
                    <a:pt x="2082" y="3113"/>
                  </a:cubicBezTo>
                  <a:cubicBezTo>
                    <a:pt x="2083" y="3113"/>
                    <a:pt x="2083" y="3114"/>
                    <a:pt x="2084" y="3114"/>
                  </a:cubicBezTo>
                  <a:cubicBezTo>
                    <a:pt x="2084" y="3114"/>
                    <a:pt x="2084" y="3114"/>
                    <a:pt x="2084" y="3114"/>
                  </a:cubicBezTo>
                  <a:cubicBezTo>
                    <a:pt x="2084" y="3114"/>
                    <a:pt x="2084" y="3114"/>
                    <a:pt x="2084" y="3114"/>
                  </a:cubicBezTo>
                  <a:cubicBezTo>
                    <a:pt x="2083" y="3116"/>
                    <a:pt x="2082" y="3117"/>
                    <a:pt x="2081" y="3118"/>
                  </a:cubicBezTo>
                  <a:cubicBezTo>
                    <a:pt x="2080" y="3120"/>
                    <a:pt x="2079" y="3122"/>
                    <a:pt x="2078" y="3123"/>
                  </a:cubicBezTo>
                  <a:cubicBezTo>
                    <a:pt x="2073" y="3133"/>
                    <a:pt x="2070" y="3144"/>
                    <a:pt x="2070" y="3155"/>
                  </a:cubicBezTo>
                  <a:cubicBezTo>
                    <a:pt x="2070" y="3167"/>
                    <a:pt x="2073" y="3177"/>
                    <a:pt x="2078" y="3188"/>
                  </a:cubicBezTo>
                  <a:cubicBezTo>
                    <a:pt x="2078" y="3188"/>
                    <a:pt x="2077" y="3189"/>
                    <a:pt x="2076" y="3189"/>
                  </a:cubicBezTo>
                  <a:cubicBezTo>
                    <a:pt x="1797" y="3416"/>
                    <a:pt x="1797" y="3416"/>
                    <a:pt x="1797" y="3416"/>
                  </a:cubicBezTo>
                  <a:cubicBezTo>
                    <a:pt x="1796" y="3417"/>
                    <a:pt x="1795" y="3418"/>
                    <a:pt x="1794" y="3419"/>
                  </a:cubicBezTo>
                  <a:cubicBezTo>
                    <a:pt x="1793" y="3418"/>
                    <a:pt x="1792" y="3417"/>
                    <a:pt x="1791" y="3416"/>
                  </a:cubicBezTo>
                  <a:cubicBezTo>
                    <a:pt x="1512" y="3189"/>
                    <a:pt x="1512" y="3189"/>
                    <a:pt x="1512" y="3189"/>
                  </a:cubicBezTo>
                  <a:cubicBezTo>
                    <a:pt x="1511" y="3189"/>
                    <a:pt x="1510" y="3188"/>
                    <a:pt x="1510" y="3188"/>
                  </a:cubicBezTo>
                  <a:cubicBezTo>
                    <a:pt x="1509" y="3189"/>
                    <a:pt x="1508" y="3190"/>
                    <a:pt x="1507" y="3192"/>
                  </a:cubicBezTo>
                  <a:cubicBezTo>
                    <a:pt x="1506" y="3193"/>
                    <a:pt x="1505" y="3194"/>
                    <a:pt x="1504" y="3196"/>
                  </a:cubicBezTo>
                  <a:cubicBezTo>
                    <a:pt x="1503" y="3197"/>
                    <a:pt x="1502" y="3198"/>
                    <a:pt x="1501" y="3200"/>
                  </a:cubicBezTo>
                  <a:cubicBezTo>
                    <a:pt x="1502" y="3200"/>
                    <a:pt x="1502" y="3201"/>
                    <a:pt x="1503" y="3201"/>
                  </a:cubicBezTo>
                  <a:cubicBezTo>
                    <a:pt x="1503" y="3201"/>
                    <a:pt x="1503" y="3201"/>
                    <a:pt x="1782" y="3428"/>
                  </a:cubicBezTo>
                  <a:cubicBezTo>
                    <a:pt x="1783" y="3428"/>
                    <a:pt x="1783" y="3429"/>
                    <a:pt x="1784" y="3429"/>
                  </a:cubicBezTo>
                  <a:cubicBezTo>
                    <a:pt x="1784" y="3429"/>
                    <a:pt x="1784" y="3430"/>
                    <a:pt x="1784" y="3430"/>
                  </a:cubicBezTo>
                  <a:cubicBezTo>
                    <a:pt x="1784" y="3430"/>
                    <a:pt x="1784" y="3430"/>
                    <a:pt x="1784" y="3430"/>
                  </a:cubicBezTo>
                  <a:cubicBezTo>
                    <a:pt x="1783" y="3432"/>
                    <a:pt x="1782" y="3433"/>
                    <a:pt x="1781" y="3434"/>
                  </a:cubicBezTo>
                  <a:cubicBezTo>
                    <a:pt x="1780" y="3436"/>
                    <a:pt x="1779" y="3437"/>
                    <a:pt x="1778" y="3438"/>
                  </a:cubicBezTo>
                  <a:cubicBezTo>
                    <a:pt x="1773" y="3449"/>
                    <a:pt x="1770" y="3459"/>
                    <a:pt x="1770" y="3471"/>
                  </a:cubicBezTo>
                  <a:cubicBezTo>
                    <a:pt x="1770" y="3482"/>
                    <a:pt x="1773" y="3493"/>
                    <a:pt x="1778" y="3503"/>
                  </a:cubicBezTo>
                  <a:cubicBezTo>
                    <a:pt x="1778" y="3503"/>
                    <a:pt x="1777" y="3504"/>
                    <a:pt x="1776" y="3504"/>
                  </a:cubicBezTo>
                  <a:cubicBezTo>
                    <a:pt x="1497" y="3732"/>
                    <a:pt x="1497" y="3732"/>
                    <a:pt x="1497" y="3732"/>
                  </a:cubicBezTo>
                  <a:cubicBezTo>
                    <a:pt x="1496" y="3733"/>
                    <a:pt x="1495" y="3734"/>
                    <a:pt x="1494" y="3735"/>
                  </a:cubicBezTo>
                  <a:cubicBezTo>
                    <a:pt x="1493" y="3734"/>
                    <a:pt x="1492" y="3733"/>
                    <a:pt x="1491" y="3732"/>
                  </a:cubicBezTo>
                  <a:cubicBezTo>
                    <a:pt x="1212" y="3504"/>
                    <a:pt x="1212" y="3504"/>
                    <a:pt x="1212" y="3504"/>
                  </a:cubicBezTo>
                  <a:cubicBezTo>
                    <a:pt x="1211" y="3504"/>
                    <a:pt x="1210" y="3503"/>
                    <a:pt x="1210" y="3503"/>
                  </a:cubicBezTo>
                  <a:cubicBezTo>
                    <a:pt x="1209" y="3504"/>
                    <a:pt x="1208" y="3505"/>
                    <a:pt x="1207" y="3508"/>
                  </a:cubicBezTo>
                  <a:cubicBezTo>
                    <a:pt x="1206" y="3509"/>
                    <a:pt x="1205" y="3510"/>
                    <a:pt x="1204" y="3512"/>
                  </a:cubicBezTo>
                  <a:cubicBezTo>
                    <a:pt x="1203" y="3513"/>
                    <a:pt x="1202" y="3514"/>
                    <a:pt x="1201" y="3516"/>
                  </a:cubicBezTo>
                  <a:cubicBezTo>
                    <a:pt x="1202" y="3516"/>
                    <a:pt x="1202" y="3517"/>
                    <a:pt x="1203" y="3517"/>
                  </a:cubicBezTo>
                  <a:cubicBezTo>
                    <a:pt x="1203" y="3517"/>
                    <a:pt x="1203" y="3517"/>
                    <a:pt x="1482" y="3744"/>
                  </a:cubicBezTo>
                  <a:cubicBezTo>
                    <a:pt x="1483" y="3744"/>
                    <a:pt x="1483" y="3745"/>
                    <a:pt x="1484" y="3745"/>
                  </a:cubicBezTo>
                  <a:cubicBezTo>
                    <a:pt x="1484" y="3745"/>
                    <a:pt x="1484" y="3745"/>
                    <a:pt x="1484" y="3745"/>
                  </a:cubicBezTo>
                  <a:cubicBezTo>
                    <a:pt x="1484" y="3745"/>
                    <a:pt x="1484" y="3745"/>
                    <a:pt x="1484" y="3745"/>
                  </a:cubicBezTo>
                  <a:cubicBezTo>
                    <a:pt x="1483" y="3747"/>
                    <a:pt x="1482" y="3748"/>
                    <a:pt x="1481" y="3750"/>
                  </a:cubicBezTo>
                  <a:cubicBezTo>
                    <a:pt x="1480" y="3752"/>
                    <a:pt x="1479" y="3753"/>
                    <a:pt x="1478" y="3754"/>
                  </a:cubicBezTo>
                  <a:cubicBezTo>
                    <a:pt x="1473" y="3764"/>
                    <a:pt x="1470" y="3775"/>
                    <a:pt x="1470" y="3786"/>
                  </a:cubicBezTo>
                  <a:cubicBezTo>
                    <a:pt x="1470" y="3798"/>
                    <a:pt x="1473" y="3808"/>
                    <a:pt x="1478" y="3819"/>
                  </a:cubicBezTo>
                  <a:cubicBezTo>
                    <a:pt x="1478" y="3819"/>
                    <a:pt x="1477" y="3820"/>
                    <a:pt x="1476" y="3820"/>
                  </a:cubicBezTo>
                  <a:cubicBezTo>
                    <a:pt x="1197" y="4047"/>
                    <a:pt x="1197" y="4047"/>
                    <a:pt x="1197" y="4047"/>
                  </a:cubicBezTo>
                  <a:cubicBezTo>
                    <a:pt x="1196" y="4048"/>
                    <a:pt x="1195" y="4049"/>
                    <a:pt x="1194" y="4050"/>
                  </a:cubicBezTo>
                  <a:cubicBezTo>
                    <a:pt x="1193" y="4049"/>
                    <a:pt x="1192" y="4048"/>
                    <a:pt x="1191" y="4047"/>
                  </a:cubicBezTo>
                  <a:cubicBezTo>
                    <a:pt x="912" y="3820"/>
                    <a:pt x="912" y="3820"/>
                    <a:pt x="912" y="3820"/>
                  </a:cubicBezTo>
                  <a:cubicBezTo>
                    <a:pt x="911" y="3820"/>
                    <a:pt x="910" y="3819"/>
                    <a:pt x="910" y="3819"/>
                  </a:cubicBezTo>
                  <a:cubicBezTo>
                    <a:pt x="909" y="3820"/>
                    <a:pt x="908" y="3821"/>
                    <a:pt x="907" y="3823"/>
                  </a:cubicBezTo>
                  <a:cubicBezTo>
                    <a:pt x="906" y="3824"/>
                    <a:pt x="905" y="3825"/>
                    <a:pt x="904" y="3827"/>
                  </a:cubicBezTo>
                  <a:cubicBezTo>
                    <a:pt x="903" y="3828"/>
                    <a:pt x="902" y="3829"/>
                    <a:pt x="901" y="3831"/>
                  </a:cubicBezTo>
                  <a:cubicBezTo>
                    <a:pt x="902" y="3831"/>
                    <a:pt x="902" y="3832"/>
                    <a:pt x="903" y="3832"/>
                  </a:cubicBezTo>
                  <a:cubicBezTo>
                    <a:pt x="903" y="3832"/>
                    <a:pt x="903" y="3832"/>
                    <a:pt x="1182" y="4059"/>
                  </a:cubicBezTo>
                  <a:cubicBezTo>
                    <a:pt x="1183" y="4059"/>
                    <a:pt x="1183" y="4060"/>
                    <a:pt x="1184" y="4060"/>
                  </a:cubicBezTo>
                  <a:cubicBezTo>
                    <a:pt x="1184" y="4060"/>
                    <a:pt x="1184" y="4061"/>
                    <a:pt x="1184" y="4061"/>
                  </a:cubicBezTo>
                  <a:cubicBezTo>
                    <a:pt x="1184" y="4061"/>
                    <a:pt x="1184" y="4061"/>
                    <a:pt x="1184" y="4061"/>
                  </a:cubicBezTo>
                  <a:cubicBezTo>
                    <a:pt x="1183" y="4063"/>
                    <a:pt x="1182" y="4064"/>
                    <a:pt x="1181" y="4065"/>
                  </a:cubicBezTo>
                  <a:cubicBezTo>
                    <a:pt x="1180" y="4067"/>
                    <a:pt x="1179" y="4068"/>
                    <a:pt x="1178" y="4069"/>
                  </a:cubicBezTo>
                  <a:cubicBezTo>
                    <a:pt x="1173" y="4080"/>
                    <a:pt x="1170" y="4090"/>
                    <a:pt x="1170" y="4102"/>
                  </a:cubicBezTo>
                  <a:cubicBezTo>
                    <a:pt x="1170" y="4114"/>
                    <a:pt x="1173" y="4124"/>
                    <a:pt x="1178" y="4135"/>
                  </a:cubicBezTo>
                  <a:cubicBezTo>
                    <a:pt x="1178" y="4135"/>
                    <a:pt x="1177" y="4136"/>
                    <a:pt x="1176" y="4136"/>
                  </a:cubicBezTo>
                  <a:cubicBezTo>
                    <a:pt x="897" y="4363"/>
                    <a:pt x="897" y="4363"/>
                    <a:pt x="897" y="4363"/>
                  </a:cubicBezTo>
                  <a:cubicBezTo>
                    <a:pt x="896" y="4364"/>
                    <a:pt x="895" y="4365"/>
                    <a:pt x="894" y="4366"/>
                  </a:cubicBezTo>
                  <a:cubicBezTo>
                    <a:pt x="893" y="4365"/>
                    <a:pt x="892" y="4364"/>
                    <a:pt x="891" y="4363"/>
                  </a:cubicBezTo>
                  <a:cubicBezTo>
                    <a:pt x="612" y="4136"/>
                    <a:pt x="612" y="4136"/>
                    <a:pt x="612" y="4136"/>
                  </a:cubicBezTo>
                  <a:cubicBezTo>
                    <a:pt x="610" y="4136"/>
                    <a:pt x="609" y="4135"/>
                    <a:pt x="609" y="4135"/>
                  </a:cubicBezTo>
                  <a:cubicBezTo>
                    <a:pt x="608" y="4136"/>
                    <a:pt x="607" y="4137"/>
                    <a:pt x="606" y="4139"/>
                  </a:cubicBezTo>
                  <a:cubicBezTo>
                    <a:pt x="605" y="4140"/>
                    <a:pt x="605" y="4141"/>
                    <a:pt x="603" y="4143"/>
                  </a:cubicBezTo>
                  <a:cubicBezTo>
                    <a:pt x="603" y="4144"/>
                    <a:pt x="602" y="4145"/>
                    <a:pt x="601" y="4147"/>
                  </a:cubicBezTo>
                  <a:cubicBezTo>
                    <a:pt x="601" y="4147"/>
                    <a:pt x="602" y="4147"/>
                    <a:pt x="603" y="4147"/>
                  </a:cubicBezTo>
                  <a:cubicBezTo>
                    <a:pt x="603" y="4147"/>
                    <a:pt x="603" y="4147"/>
                    <a:pt x="882" y="4375"/>
                  </a:cubicBezTo>
                  <a:cubicBezTo>
                    <a:pt x="883" y="4375"/>
                    <a:pt x="883" y="4376"/>
                    <a:pt x="884" y="4376"/>
                  </a:cubicBezTo>
                  <a:cubicBezTo>
                    <a:pt x="884" y="4376"/>
                    <a:pt x="883" y="4376"/>
                    <a:pt x="883" y="4376"/>
                  </a:cubicBezTo>
                  <a:cubicBezTo>
                    <a:pt x="883" y="4376"/>
                    <a:pt x="883" y="4377"/>
                    <a:pt x="884" y="4377"/>
                  </a:cubicBezTo>
                  <a:cubicBezTo>
                    <a:pt x="883" y="4379"/>
                    <a:pt x="882" y="4380"/>
                    <a:pt x="881" y="4381"/>
                  </a:cubicBezTo>
                  <a:cubicBezTo>
                    <a:pt x="880" y="4383"/>
                    <a:pt x="879" y="4384"/>
                    <a:pt x="878" y="4385"/>
                  </a:cubicBezTo>
                  <a:cubicBezTo>
                    <a:pt x="873" y="4395"/>
                    <a:pt x="870" y="4406"/>
                    <a:pt x="870" y="4418"/>
                  </a:cubicBezTo>
                  <a:cubicBezTo>
                    <a:pt x="870" y="4429"/>
                    <a:pt x="873" y="4440"/>
                    <a:pt x="878" y="4450"/>
                  </a:cubicBezTo>
                  <a:cubicBezTo>
                    <a:pt x="878" y="4450"/>
                    <a:pt x="877" y="4451"/>
                    <a:pt x="876" y="4451"/>
                  </a:cubicBezTo>
                  <a:cubicBezTo>
                    <a:pt x="596" y="4678"/>
                    <a:pt x="596" y="4678"/>
                    <a:pt x="596" y="4678"/>
                  </a:cubicBezTo>
                  <a:cubicBezTo>
                    <a:pt x="595" y="4679"/>
                    <a:pt x="594" y="4681"/>
                    <a:pt x="593" y="4682"/>
                  </a:cubicBezTo>
                  <a:cubicBezTo>
                    <a:pt x="592" y="4681"/>
                    <a:pt x="591" y="4679"/>
                    <a:pt x="590" y="4678"/>
                  </a:cubicBezTo>
                  <a:cubicBezTo>
                    <a:pt x="311" y="4451"/>
                    <a:pt x="311" y="4451"/>
                    <a:pt x="311" y="4451"/>
                  </a:cubicBezTo>
                  <a:cubicBezTo>
                    <a:pt x="310" y="4451"/>
                    <a:pt x="309" y="4450"/>
                    <a:pt x="309" y="4450"/>
                  </a:cubicBezTo>
                  <a:cubicBezTo>
                    <a:pt x="308" y="4451"/>
                    <a:pt x="307" y="4452"/>
                    <a:pt x="306" y="4454"/>
                  </a:cubicBezTo>
                  <a:cubicBezTo>
                    <a:pt x="305" y="4455"/>
                    <a:pt x="304" y="4456"/>
                    <a:pt x="303" y="4459"/>
                  </a:cubicBezTo>
                  <a:cubicBezTo>
                    <a:pt x="302" y="4459"/>
                    <a:pt x="302" y="4461"/>
                    <a:pt x="301" y="4462"/>
                  </a:cubicBezTo>
                  <a:cubicBezTo>
                    <a:pt x="301" y="4462"/>
                    <a:pt x="302" y="4463"/>
                    <a:pt x="302" y="4463"/>
                  </a:cubicBezTo>
                  <a:cubicBezTo>
                    <a:pt x="302" y="4463"/>
                    <a:pt x="302" y="4463"/>
                    <a:pt x="581" y="4690"/>
                  </a:cubicBezTo>
                  <a:cubicBezTo>
                    <a:pt x="582" y="4690"/>
                    <a:pt x="582" y="4691"/>
                    <a:pt x="583" y="4691"/>
                  </a:cubicBezTo>
                  <a:cubicBezTo>
                    <a:pt x="583" y="4691"/>
                    <a:pt x="583" y="4692"/>
                    <a:pt x="583" y="4692"/>
                  </a:cubicBezTo>
                  <a:cubicBezTo>
                    <a:pt x="583" y="4692"/>
                    <a:pt x="583" y="4692"/>
                    <a:pt x="583" y="4692"/>
                  </a:cubicBezTo>
                  <a:cubicBezTo>
                    <a:pt x="582" y="4694"/>
                    <a:pt x="581" y="4695"/>
                    <a:pt x="580" y="4696"/>
                  </a:cubicBezTo>
                  <a:cubicBezTo>
                    <a:pt x="579" y="4698"/>
                    <a:pt x="578" y="4699"/>
                    <a:pt x="577" y="4700"/>
                  </a:cubicBezTo>
                  <a:cubicBezTo>
                    <a:pt x="572" y="4711"/>
                    <a:pt x="569" y="4722"/>
                    <a:pt x="569" y="4733"/>
                  </a:cubicBezTo>
                  <a:cubicBezTo>
                    <a:pt x="569" y="4745"/>
                    <a:pt x="572" y="4755"/>
                    <a:pt x="577" y="4766"/>
                  </a:cubicBezTo>
                  <a:cubicBezTo>
                    <a:pt x="577" y="4766"/>
                    <a:pt x="576" y="4767"/>
                    <a:pt x="575" y="4767"/>
                  </a:cubicBezTo>
                  <a:cubicBezTo>
                    <a:pt x="296" y="4994"/>
                    <a:pt x="296" y="4994"/>
                    <a:pt x="296" y="4994"/>
                  </a:cubicBezTo>
                  <a:cubicBezTo>
                    <a:pt x="295" y="4995"/>
                    <a:pt x="294" y="4996"/>
                    <a:pt x="293" y="4997"/>
                  </a:cubicBezTo>
                  <a:cubicBezTo>
                    <a:pt x="293" y="4996"/>
                    <a:pt x="293" y="4996"/>
                    <a:pt x="293" y="4996"/>
                  </a:cubicBezTo>
                  <a:cubicBezTo>
                    <a:pt x="292" y="4995"/>
                    <a:pt x="291" y="4994"/>
                    <a:pt x="290" y="4993"/>
                  </a:cubicBezTo>
                  <a:cubicBezTo>
                    <a:pt x="11" y="4765"/>
                    <a:pt x="11" y="4765"/>
                    <a:pt x="11" y="4765"/>
                  </a:cubicBezTo>
                  <a:cubicBezTo>
                    <a:pt x="10" y="4765"/>
                    <a:pt x="9" y="4765"/>
                    <a:pt x="9" y="4765"/>
                  </a:cubicBezTo>
                  <a:cubicBezTo>
                    <a:pt x="9" y="4765"/>
                    <a:pt x="9" y="4765"/>
                    <a:pt x="9" y="4765"/>
                  </a:cubicBezTo>
                  <a:cubicBezTo>
                    <a:pt x="8" y="4766"/>
                    <a:pt x="7" y="4767"/>
                    <a:pt x="6" y="4769"/>
                  </a:cubicBezTo>
                  <a:cubicBezTo>
                    <a:pt x="5" y="4770"/>
                    <a:pt x="4" y="4771"/>
                    <a:pt x="3" y="4773"/>
                  </a:cubicBezTo>
                  <a:cubicBezTo>
                    <a:pt x="2" y="4774"/>
                    <a:pt x="1" y="4775"/>
                    <a:pt x="0" y="4777"/>
                  </a:cubicBezTo>
                  <a:cubicBezTo>
                    <a:pt x="1" y="4777"/>
                    <a:pt x="1" y="4778"/>
                    <a:pt x="2" y="4778"/>
                  </a:cubicBezTo>
                  <a:cubicBezTo>
                    <a:pt x="281" y="5006"/>
                    <a:pt x="281" y="5006"/>
                    <a:pt x="281" y="5006"/>
                  </a:cubicBezTo>
                  <a:cubicBezTo>
                    <a:pt x="282" y="5006"/>
                    <a:pt x="282" y="5007"/>
                    <a:pt x="283" y="5007"/>
                  </a:cubicBezTo>
                  <a:cubicBezTo>
                    <a:pt x="283" y="5007"/>
                    <a:pt x="283" y="5007"/>
                    <a:pt x="283" y="5007"/>
                  </a:cubicBezTo>
                  <a:cubicBezTo>
                    <a:pt x="283" y="5007"/>
                    <a:pt x="283" y="5007"/>
                    <a:pt x="283" y="5007"/>
                  </a:cubicBezTo>
                  <a:cubicBezTo>
                    <a:pt x="282" y="5009"/>
                    <a:pt x="281" y="5010"/>
                    <a:pt x="280" y="5011"/>
                  </a:cubicBezTo>
                  <a:cubicBezTo>
                    <a:pt x="279" y="5013"/>
                    <a:pt x="278" y="5014"/>
                    <a:pt x="277" y="5015"/>
                  </a:cubicBezTo>
                  <a:cubicBezTo>
                    <a:pt x="277" y="5015"/>
                    <a:pt x="277" y="5015"/>
                    <a:pt x="277" y="5015"/>
                  </a:cubicBezTo>
                  <a:cubicBezTo>
                    <a:pt x="272" y="5026"/>
                    <a:pt x="269" y="5037"/>
                    <a:pt x="269" y="5048"/>
                  </a:cubicBezTo>
                  <a:cubicBezTo>
                    <a:pt x="274" y="5048"/>
                    <a:pt x="274" y="5048"/>
                    <a:pt x="274" y="5048"/>
                  </a:cubicBezTo>
                  <a:cubicBezTo>
                    <a:pt x="278" y="5048"/>
                    <a:pt x="278" y="5048"/>
                    <a:pt x="278" y="5048"/>
                  </a:cubicBezTo>
                  <a:cubicBezTo>
                    <a:pt x="283" y="5048"/>
                    <a:pt x="283" y="5048"/>
                    <a:pt x="283" y="5048"/>
                  </a:cubicBezTo>
                  <a:cubicBezTo>
                    <a:pt x="283" y="5042"/>
                    <a:pt x="285" y="5034"/>
                    <a:pt x="287" y="5028"/>
                  </a:cubicBezTo>
                  <a:cubicBezTo>
                    <a:pt x="288" y="5027"/>
                    <a:pt x="289" y="5025"/>
                    <a:pt x="290" y="5023"/>
                  </a:cubicBezTo>
                  <a:cubicBezTo>
                    <a:pt x="291" y="5022"/>
                    <a:pt x="292" y="5020"/>
                    <a:pt x="293" y="5019"/>
                  </a:cubicBezTo>
                  <a:cubicBezTo>
                    <a:pt x="293" y="5019"/>
                    <a:pt x="293" y="5019"/>
                    <a:pt x="293" y="5019"/>
                  </a:cubicBezTo>
                  <a:cubicBezTo>
                    <a:pt x="294" y="5018"/>
                    <a:pt x="295" y="5015"/>
                    <a:pt x="296" y="5014"/>
                  </a:cubicBezTo>
                  <a:cubicBezTo>
                    <a:pt x="297" y="5013"/>
                    <a:pt x="298" y="5012"/>
                    <a:pt x="300" y="5010"/>
                  </a:cubicBezTo>
                  <a:cubicBezTo>
                    <a:pt x="301" y="5009"/>
                    <a:pt x="302" y="5008"/>
                    <a:pt x="303" y="5007"/>
                  </a:cubicBezTo>
                  <a:cubicBezTo>
                    <a:pt x="304" y="5007"/>
                    <a:pt x="304" y="5006"/>
                    <a:pt x="305" y="5006"/>
                  </a:cubicBezTo>
                  <a:cubicBezTo>
                    <a:pt x="305" y="5006"/>
                    <a:pt x="305" y="5006"/>
                    <a:pt x="584" y="4779"/>
                  </a:cubicBezTo>
                  <a:cubicBezTo>
                    <a:pt x="585" y="4779"/>
                    <a:pt x="585" y="4778"/>
                    <a:pt x="586" y="4778"/>
                  </a:cubicBezTo>
                  <a:cubicBezTo>
                    <a:pt x="587" y="4777"/>
                    <a:pt x="588" y="4775"/>
                    <a:pt x="590" y="4774"/>
                  </a:cubicBezTo>
                  <a:cubicBezTo>
                    <a:pt x="591" y="4773"/>
                    <a:pt x="592" y="4772"/>
                    <a:pt x="593" y="4771"/>
                  </a:cubicBezTo>
                  <a:cubicBezTo>
                    <a:pt x="594" y="4769"/>
                    <a:pt x="595" y="4767"/>
                    <a:pt x="596" y="4766"/>
                  </a:cubicBezTo>
                  <a:cubicBezTo>
                    <a:pt x="597" y="4765"/>
                    <a:pt x="598" y="4763"/>
                    <a:pt x="599" y="4762"/>
                  </a:cubicBezTo>
                  <a:cubicBezTo>
                    <a:pt x="600" y="4760"/>
                    <a:pt x="601" y="4759"/>
                    <a:pt x="602" y="4757"/>
                  </a:cubicBezTo>
                  <a:cubicBezTo>
                    <a:pt x="606" y="4750"/>
                    <a:pt x="608" y="4741"/>
                    <a:pt x="608" y="47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6" name="Freeform 163"/>
            <p:cNvSpPr>
              <a:spLocks/>
            </p:cNvSpPr>
            <p:nvPr/>
          </p:nvSpPr>
          <p:spPr bwMode="auto">
            <a:xfrm>
              <a:off x="7600950" y="4873625"/>
              <a:ext cx="9525" cy="15875"/>
            </a:xfrm>
            <a:custGeom>
              <a:avLst/>
              <a:gdLst>
                <a:gd name="T0" fmla="*/ 6 w 15"/>
                <a:gd name="T1" fmla="*/ 4 h 24"/>
                <a:gd name="T2" fmla="*/ 3 w 15"/>
                <a:gd name="T3" fmla="*/ 10 h 24"/>
                <a:gd name="T4" fmla="*/ 0 w 15"/>
                <a:gd name="T5" fmla="*/ 24 h 24"/>
                <a:gd name="T6" fmla="*/ 5 w 15"/>
                <a:gd name="T7" fmla="*/ 24 h 24"/>
                <a:gd name="T8" fmla="*/ 10 w 15"/>
                <a:gd name="T9" fmla="*/ 24 h 24"/>
                <a:gd name="T10" fmla="*/ 15 w 15"/>
                <a:gd name="T11" fmla="*/ 24 h 24"/>
                <a:gd name="T12" fmla="*/ 9 w 15"/>
                <a:gd name="T13" fmla="*/ 0 h 24"/>
                <a:gd name="T14" fmla="*/ 6 w 15"/>
                <a:gd name="T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4">
                  <a:moveTo>
                    <a:pt x="6" y="4"/>
                  </a:moveTo>
                  <a:cubicBezTo>
                    <a:pt x="4" y="6"/>
                    <a:pt x="3" y="8"/>
                    <a:pt x="3" y="10"/>
                  </a:cubicBezTo>
                  <a:cubicBezTo>
                    <a:pt x="1" y="15"/>
                    <a:pt x="0" y="20"/>
                    <a:pt x="0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6"/>
                    <a:pt x="13" y="8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7" name="Freeform 164"/>
            <p:cNvSpPr>
              <a:spLocks/>
            </p:cNvSpPr>
            <p:nvPr/>
          </p:nvSpPr>
          <p:spPr bwMode="auto">
            <a:xfrm>
              <a:off x="6873875" y="1674813"/>
              <a:ext cx="2647950" cy="2795587"/>
            </a:xfrm>
            <a:custGeom>
              <a:avLst/>
              <a:gdLst>
                <a:gd name="T0" fmla="*/ 3255 w 4162"/>
                <a:gd name="T1" fmla="*/ 362 h 4391"/>
                <a:gd name="T2" fmla="*/ 3528 w 4162"/>
                <a:gd name="T3" fmla="*/ 665 h 4391"/>
                <a:gd name="T4" fmla="*/ 3234 w 4162"/>
                <a:gd name="T5" fmla="*/ 905 h 4391"/>
                <a:gd name="T6" fmla="*/ 2663 w 4162"/>
                <a:gd name="T7" fmla="*/ 980 h 4391"/>
                <a:gd name="T8" fmla="*/ 2922 w 4162"/>
                <a:gd name="T9" fmla="*/ 1262 h 4391"/>
                <a:gd name="T10" fmla="*/ 2352 w 4162"/>
                <a:gd name="T11" fmla="*/ 1307 h 4391"/>
                <a:gd name="T12" fmla="*/ 2345 w 4162"/>
                <a:gd name="T13" fmla="*/ 1842 h 4391"/>
                <a:gd name="T14" fmla="*/ 2332 w 4162"/>
                <a:gd name="T15" fmla="*/ 1856 h 4391"/>
                <a:gd name="T16" fmla="*/ 1758 w 4162"/>
                <a:gd name="T17" fmla="*/ 1930 h 4391"/>
                <a:gd name="T18" fmla="*/ 2027 w 4162"/>
                <a:gd name="T19" fmla="*/ 2242 h 4391"/>
                <a:gd name="T20" fmla="*/ 1733 w 4162"/>
                <a:gd name="T21" fmla="*/ 2482 h 4391"/>
                <a:gd name="T22" fmla="*/ 1441 w 4162"/>
                <a:gd name="T23" fmla="*/ 2785 h 4391"/>
                <a:gd name="T24" fmla="*/ 1434 w 4162"/>
                <a:gd name="T25" fmla="*/ 2799 h 4391"/>
                <a:gd name="T26" fmla="*/ 1144 w 4162"/>
                <a:gd name="T27" fmla="*/ 3104 h 4391"/>
                <a:gd name="T28" fmla="*/ 1134 w 4162"/>
                <a:gd name="T29" fmla="*/ 3114 h 4391"/>
                <a:gd name="T30" fmla="*/ 844 w 4162"/>
                <a:gd name="T31" fmla="*/ 3419 h 4391"/>
                <a:gd name="T32" fmla="*/ 552 w 4162"/>
                <a:gd name="T33" fmla="*/ 3202 h 4391"/>
                <a:gd name="T34" fmla="*/ 543 w 4162"/>
                <a:gd name="T35" fmla="*/ 3735 h 4391"/>
                <a:gd name="T36" fmla="*/ 530 w 4162"/>
                <a:gd name="T37" fmla="*/ 3750 h 4391"/>
                <a:gd name="T38" fmla="*/ 16 w 4162"/>
                <a:gd name="T39" fmla="*/ 3793 h 4391"/>
                <a:gd name="T40" fmla="*/ 225 w 4162"/>
                <a:gd name="T41" fmla="*/ 4135 h 4391"/>
                <a:gd name="T42" fmla="*/ 243 w 4162"/>
                <a:gd name="T43" fmla="*/ 4139 h 4391"/>
                <a:gd name="T44" fmla="*/ 243 w 4162"/>
                <a:gd name="T45" fmla="*/ 4101 h 4391"/>
                <a:gd name="T46" fmla="*/ 250 w 4162"/>
                <a:gd name="T47" fmla="*/ 4063 h 4391"/>
                <a:gd name="T48" fmla="*/ 558 w 4162"/>
                <a:gd name="T49" fmla="*/ 3786 h 4391"/>
                <a:gd name="T50" fmla="*/ 533 w 4162"/>
                <a:gd name="T51" fmla="*/ 3786 h 4391"/>
                <a:gd name="T52" fmla="*/ 837 w 4162"/>
                <a:gd name="T53" fmla="*/ 3515 h 4391"/>
                <a:gd name="T54" fmla="*/ 844 w 4162"/>
                <a:gd name="T55" fmla="*/ 3471 h 4391"/>
                <a:gd name="T56" fmla="*/ 851 w 4162"/>
                <a:gd name="T57" fmla="*/ 3432 h 4391"/>
                <a:gd name="T58" fmla="*/ 1159 w 4162"/>
                <a:gd name="T59" fmla="*/ 3156 h 4391"/>
                <a:gd name="T60" fmla="*/ 1139 w 4162"/>
                <a:gd name="T61" fmla="*/ 3175 h 4391"/>
                <a:gd name="T62" fmla="*/ 1151 w 4162"/>
                <a:gd name="T63" fmla="*/ 3117 h 4391"/>
                <a:gd name="T64" fmla="*/ 1453 w 4162"/>
                <a:gd name="T65" fmla="*/ 2864 h 4391"/>
                <a:gd name="T66" fmla="*/ 1434 w 4162"/>
                <a:gd name="T67" fmla="*/ 2839 h 4391"/>
                <a:gd name="T68" fmla="*/ 1741 w 4162"/>
                <a:gd name="T69" fmla="*/ 2565 h 4391"/>
                <a:gd name="T70" fmla="*/ 1746 w 4162"/>
                <a:gd name="T71" fmla="*/ 2524 h 4391"/>
                <a:gd name="T72" fmla="*/ 1745 w 4162"/>
                <a:gd name="T73" fmla="*/ 2495 h 4391"/>
                <a:gd name="T74" fmla="*/ 2051 w 4162"/>
                <a:gd name="T75" fmla="*/ 2238 h 4391"/>
                <a:gd name="T76" fmla="*/ 2039 w 4162"/>
                <a:gd name="T77" fmla="*/ 2229 h 4391"/>
                <a:gd name="T78" fmla="*/ 2337 w 4162"/>
                <a:gd name="T79" fmla="*/ 1939 h 4391"/>
                <a:gd name="T80" fmla="*/ 2349 w 4162"/>
                <a:gd name="T81" fmla="*/ 1879 h 4391"/>
                <a:gd name="T82" fmla="*/ 2348 w 4162"/>
                <a:gd name="T83" fmla="*/ 1859 h 4391"/>
                <a:gd name="T84" fmla="*/ 2649 w 4162"/>
                <a:gd name="T85" fmla="*/ 1611 h 4391"/>
                <a:gd name="T86" fmla="*/ 2642 w 4162"/>
                <a:gd name="T87" fmla="*/ 1594 h 4391"/>
                <a:gd name="T88" fmla="*/ 2646 w 4162"/>
                <a:gd name="T89" fmla="*/ 1548 h 4391"/>
                <a:gd name="T90" fmla="*/ 2952 w 4162"/>
                <a:gd name="T91" fmla="*/ 1291 h 4391"/>
                <a:gd name="T92" fmla="*/ 2946 w 4162"/>
                <a:gd name="T93" fmla="*/ 1255 h 4391"/>
                <a:gd name="T94" fmla="*/ 2946 w 4162"/>
                <a:gd name="T95" fmla="*/ 1232 h 4391"/>
                <a:gd name="T96" fmla="*/ 3252 w 4162"/>
                <a:gd name="T97" fmla="*/ 975 h 4391"/>
                <a:gd name="T98" fmla="*/ 3240 w 4162"/>
                <a:gd name="T99" fmla="*/ 967 h 4391"/>
                <a:gd name="T100" fmla="*/ 3258 w 4162"/>
                <a:gd name="T101" fmla="*/ 904 h 4391"/>
                <a:gd name="T102" fmla="*/ 3556 w 4162"/>
                <a:gd name="T103" fmla="*/ 608 h 4391"/>
                <a:gd name="T104" fmla="*/ 3540 w 4162"/>
                <a:gd name="T105" fmla="*/ 651 h 4391"/>
                <a:gd name="T106" fmla="*/ 3556 w 4162"/>
                <a:gd name="T107" fmla="*/ 589 h 4391"/>
                <a:gd name="T108" fmla="*/ 3861 w 4162"/>
                <a:gd name="T109" fmla="*/ 315 h 4391"/>
                <a:gd name="T110" fmla="*/ 3840 w 4162"/>
                <a:gd name="T111" fmla="*/ 295 h 4391"/>
                <a:gd name="T112" fmla="*/ 4147 w 4162"/>
                <a:gd name="T113" fmla="*/ 38 h 4391"/>
                <a:gd name="T114" fmla="*/ 4142 w 4162"/>
                <a:gd name="T115" fmla="*/ 18 h 4391"/>
                <a:gd name="T116" fmla="*/ 3844 w 4162"/>
                <a:gd name="T117" fmla="*/ 261 h 4391"/>
                <a:gd name="T118" fmla="*/ 3837 w 4162"/>
                <a:gd name="T119" fmla="*/ 275 h 4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62" h="4391">
                  <a:moveTo>
                    <a:pt x="3549" y="576"/>
                  </a:moveTo>
                  <a:cubicBezTo>
                    <a:pt x="3548" y="577"/>
                    <a:pt x="3547" y="578"/>
                    <a:pt x="3546" y="579"/>
                  </a:cubicBezTo>
                  <a:cubicBezTo>
                    <a:pt x="3546" y="579"/>
                    <a:pt x="3546" y="579"/>
                    <a:pt x="3546" y="580"/>
                  </a:cubicBezTo>
                  <a:cubicBezTo>
                    <a:pt x="3545" y="579"/>
                    <a:pt x="3544" y="578"/>
                    <a:pt x="3543" y="577"/>
                  </a:cubicBezTo>
                  <a:cubicBezTo>
                    <a:pt x="3264" y="350"/>
                    <a:pt x="3264" y="350"/>
                    <a:pt x="3264" y="350"/>
                  </a:cubicBezTo>
                  <a:cubicBezTo>
                    <a:pt x="3263" y="350"/>
                    <a:pt x="3262" y="349"/>
                    <a:pt x="3262" y="349"/>
                  </a:cubicBezTo>
                  <a:cubicBezTo>
                    <a:pt x="3261" y="350"/>
                    <a:pt x="3260" y="351"/>
                    <a:pt x="3259" y="353"/>
                  </a:cubicBezTo>
                  <a:cubicBezTo>
                    <a:pt x="3258" y="354"/>
                    <a:pt x="3257" y="355"/>
                    <a:pt x="3256" y="357"/>
                  </a:cubicBezTo>
                  <a:cubicBezTo>
                    <a:pt x="3255" y="358"/>
                    <a:pt x="3254" y="359"/>
                    <a:pt x="3253" y="361"/>
                  </a:cubicBezTo>
                  <a:cubicBezTo>
                    <a:pt x="3254" y="361"/>
                    <a:pt x="3254" y="362"/>
                    <a:pt x="3255" y="362"/>
                  </a:cubicBezTo>
                  <a:cubicBezTo>
                    <a:pt x="3534" y="589"/>
                    <a:pt x="3534" y="589"/>
                    <a:pt x="3534" y="589"/>
                  </a:cubicBezTo>
                  <a:cubicBezTo>
                    <a:pt x="3535" y="589"/>
                    <a:pt x="3535" y="590"/>
                    <a:pt x="3536" y="590"/>
                  </a:cubicBezTo>
                  <a:cubicBezTo>
                    <a:pt x="3536" y="590"/>
                    <a:pt x="3536" y="590"/>
                    <a:pt x="3536" y="590"/>
                  </a:cubicBezTo>
                  <a:cubicBezTo>
                    <a:pt x="3536" y="590"/>
                    <a:pt x="3536" y="590"/>
                    <a:pt x="3536" y="590"/>
                  </a:cubicBezTo>
                  <a:cubicBezTo>
                    <a:pt x="3535" y="593"/>
                    <a:pt x="3534" y="594"/>
                    <a:pt x="3533" y="595"/>
                  </a:cubicBezTo>
                  <a:cubicBezTo>
                    <a:pt x="3532" y="597"/>
                    <a:pt x="3531" y="598"/>
                    <a:pt x="3530" y="599"/>
                  </a:cubicBezTo>
                  <a:cubicBezTo>
                    <a:pt x="3530" y="599"/>
                    <a:pt x="3530" y="599"/>
                    <a:pt x="3530" y="599"/>
                  </a:cubicBezTo>
                  <a:cubicBezTo>
                    <a:pt x="3525" y="609"/>
                    <a:pt x="3522" y="620"/>
                    <a:pt x="3522" y="631"/>
                  </a:cubicBezTo>
                  <a:cubicBezTo>
                    <a:pt x="3522" y="643"/>
                    <a:pt x="3525" y="653"/>
                    <a:pt x="3530" y="664"/>
                  </a:cubicBezTo>
                  <a:cubicBezTo>
                    <a:pt x="3530" y="664"/>
                    <a:pt x="3529" y="665"/>
                    <a:pt x="3528" y="665"/>
                  </a:cubicBezTo>
                  <a:cubicBezTo>
                    <a:pt x="3249" y="892"/>
                    <a:pt x="3249" y="892"/>
                    <a:pt x="3249" y="892"/>
                  </a:cubicBezTo>
                  <a:cubicBezTo>
                    <a:pt x="3248" y="893"/>
                    <a:pt x="3247" y="894"/>
                    <a:pt x="3246" y="895"/>
                  </a:cubicBezTo>
                  <a:cubicBezTo>
                    <a:pt x="3245" y="894"/>
                    <a:pt x="3244" y="893"/>
                    <a:pt x="3243" y="892"/>
                  </a:cubicBezTo>
                  <a:cubicBezTo>
                    <a:pt x="2964" y="665"/>
                    <a:pt x="2964" y="665"/>
                    <a:pt x="2964" y="665"/>
                  </a:cubicBezTo>
                  <a:cubicBezTo>
                    <a:pt x="2963" y="665"/>
                    <a:pt x="2962" y="664"/>
                    <a:pt x="2962" y="664"/>
                  </a:cubicBezTo>
                  <a:cubicBezTo>
                    <a:pt x="2961" y="665"/>
                    <a:pt x="2960" y="666"/>
                    <a:pt x="2959" y="668"/>
                  </a:cubicBezTo>
                  <a:cubicBezTo>
                    <a:pt x="2958" y="669"/>
                    <a:pt x="2957" y="670"/>
                    <a:pt x="2956" y="672"/>
                  </a:cubicBezTo>
                  <a:cubicBezTo>
                    <a:pt x="2955" y="673"/>
                    <a:pt x="2954" y="674"/>
                    <a:pt x="2953" y="677"/>
                  </a:cubicBezTo>
                  <a:cubicBezTo>
                    <a:pt x="2954" y="677"/>
                    <a:pt x="2954" y="678"/>
                    <a:pt x="2955" y="678"/>
                  </a:cubicBezTo>
                  <a:cubicBezTo>
                    <a:pt x="3234" y="905"/>
                    <a:pt x="3234" y="905"/>
                    <a:pt x="3234" y="905"/>
                  </a:cubicBezTo>
                  <a:cubicBezTo>
                    <a:pt x="3235" y="905"/>
                    <a:pt x="3235" y="906"/>
                    <a:pt x="3236" y="906"/>
                  </a:cubicBezTo>
                  <a:cubicBezTo>
                    <a:pt x="3235" y="908"/>
                    <a:pt x="3234" y="909"/>
                    <a:pt x="3233" y="910"/>
                  </a:cubicBezTo>
                  <a:cubicBezTo>
                    <a:pt x="3232" y="912"/>
                    <a:pt x="3231" y="913"/>
                    <a:pt x="3230" y="914"/>
                  </a:cubicBezTo>
                  <a:cubicBezTo>
                    <a:pt x="3225" y="925"/>
                    <a:pt x="3222" y="935"/>
                    <a:pt x="3222" y="947"/>
                  </a:cubicBezTo>
                  <a:cubicBezTo>
                    <a:pt x="3222" y="958"/>
                    <a:pt x="3225" y="969"/>
                    <a:pt x="3230" y="979"/>
                  </a:cubicBezTo>
                  <a:cubicBezTo>
                    <a:pt x="3230" y="979"/>
                    <a:pt x="3229" y="980"/>
                    <a:pt x="3228" y="980"/>
                  </a:cubicBezTo>
                  <a:cubicBezTo>
                    <a:pt x="2949" y="1208"/>
                    <a:pt x="2949" y="1208"/>
                    <a:pt x="2949" y="1208"/>
                  </a:cubicBezTo>
                  <a:cubicBezTo>
                    <a:pt x="2948" y="1209"/>
                    <a:pt x="2947" y="1210"/>
                    <a:pt x="2946" y="1211"/>
                  </a:cubicBezTo>
                  <a:cubicBezTo>
                    <a:pt x="2945" y="1210"/>
                    <a:pt x="2944" y="1209"/>
                    <a:pt x="2943" y="1208"/>
                  </a:cubicBezTo>
                  <a:cubicBezTo>
                    <a:pt x="2663" y="980"/>
                    <a:pt x="2663" y="980"/>
                    <a:pt x="2663" y="980"/>
                  </a:cubicBezTo>
                  <a:cubicBezTo>
                    <a:pt x="2662" y="980"/>
                    <a:pt x="2661" y="979"/>
                    <a:pt x="2661" y="979"/>
                  </a:cubicBezTo>
                  <a:cubicBezTo>
                    <a:pt x="2660" y="980"/>
                    <a:pt x="2659" y="982"/>
                    <a:pt x="2658" y="984"/>
                  </a:cubicBezTo>
                  <a:cubicBezTo>
                    <a:pt x="2657" y="985"/>
                    <a:pt x="2656" y="986"/>
                    <a:pt x="2655" y="988"/>
                  </a:cubicBezTo>
                  <a:cubicBezTo>
                    <a:pt x="2654" y="989"/>
                    <a:pt x="2653" y="990"/>
                    <a:pt x="2652" y="992"/>
                  </a:cubicBezTo>
                  <a:cubicBezTo>
                    <a:pt x="2653" y="992"/>
                    <a:pt x="2653" y="993"/>
                    <a:pt x="2654" y="993"/>
                  </a:cubicBezTo>
                  <a:cubicBezTo>
                    <a:pt x="2934" y="1220"/>
                    <a:pt x="2934" y="1220"/>
                    <a:pt x="2934" y="1220"/>
                  </a:cubicBezTo>
                  <a:cubicBezTo>
                    <a:pt x="2935" y="1220"/>
                    <a:pt x="2935" y="1221"/>
                    <a:pt x="2936" y="1221"/>
                  </a:cubicBezTo>
                  <a:cubicBezTo>
                    <a:pt x="2935" y="1223"/>
                    <a:pt x="2934" y="1224"/>
                    <a:pt x="2933" y="1225"/>
                  </a:cubicBezTo>
                  <a:cubicBezTo>
                    <a:pt x="2932" y="1228"/>
                    <a:pt x="2931" y="1229"/>
                    <a:pt x="2930" y="1230"/>
                  </a:cubicBezTo>
                  <a:cubicBezTo>
                    <a:pt x="2925" y="1240"/>
                    <a:pt x="2922" y="1251"/>
                    <a:pt x="2922" y="1262"/>
                  </a:cubicBezTo>
                  <a:cubicBezTo>
                    <a:pt x="2922" y="1274"/>
                    <a:pt x="2925" y="1284"/>
                    <a:pt x="2930" y="1295"/>
                  </a:cubicBezTo>
                  <a:cubicBezTo>
                    <a:pt x="2930" y="1295"/>
                    <a:pt x="2929" y="1296"/>
                    <a:pt x="2928" y="1296"/>
                  </a:cubicBezTo>
                  <a:cubicBezTo>
                    <a:pt x="2648" y="1523"/>
                    <a:pt x="2648" y="1523"/>
                    <a:pt x="2648" y="1523"/>
                  </a:cubicBezTo>
                  <a:cubicBezTo>
                    <a:pt x="2647" y="1524"/>
                    <a:pt x="2646" y="1525"/>
                    <a:pt x="2645" y="1526"/>
                  </a:cubicBezTo>
                  <a:cubicBezTo>
                    <a:pt x="2644" y="1525"/>
                    <a:pt x="2643" y="1524"/>
                    <a:pt x="2642" y="1523"/>
                  </a:cubicBezTo>
                  <a:cubicBezTo>
                    <a:pt x="2363" y="1296"/>
                    <a:pt x="2363" y="1296"/>
                    <a:pt x="2363" y="1296"/>
                  </a:cubicBezTo>
                  <a:cubicBezTo>
                    <a:pt x="2362" y="1296"/>
                    <a:pt x="2361" y="1295"/>
                    <a:pt x="2361" y="1295"/>
                  </a:cubicBezTo>
                  <a:cubicBezTo>
                    <a:pt x="2360" y="1296"/>
                    <a:pt x="2359" y="1297"/>
                    <a:pt x="2358" y="1299"/>
                  </a:cubicBezTo>
                  <a:cubicBezTo>
                    <a:pt x="2357" y="1300"/>
                    <a:pt x="2356" y="1301"/>
                    <a:pt x="2355" y="1303"/>
                  </a:cubicBezTo>
                  <a:cubicBezTo>
                    <a:pt x="2354" y="1304"/>
                    <a:pt x="2353" y="1305"/>
                    <a:pt x="2352" y="1307"/>
                  </a:cubicBezTo>
                  <a:cubicBezTo>
                    <a:pt x="2353" y="1307"/>
                    <a:pt x="2353" y="1309"/>
                    <a:pt x="2354" y="1309"/>
                  </a:cubicBezTo>
                  <a:cubicBezTo>
                    <a:pt x="2633" y="1536"/>
                    <a:pt x="2633" y="1536"/>
                    <a:pt x="2633" y="1536"/>
                  </a:cubicBezTo>
                  <a:cubicBezTo>
                    <a:pt x="2634" y="1536"/>
                    <a:pt x="2634" y="1537"/>
                    <a:pt x="2635" y="1537"/>
                  </a:cubicBezTo>
                  <a:cubicBezTo>
                    <a:pt x="2634" y="1539"/>
                    <a:pt x="2633" y="1540"/>
                    <a:pt x="2632" y="1541"/>
                  </a:cubicBezTo>
                  <a:cubicBezTo>
                    <a:pt x="2631" y="1543"/>
                    <a:pt x="2630" y="1544"/>
                    <a:pt x="2629" y="1545"/>
                  </a:cubicBezTo>
                  <a:cubicBezTo>
                    <a:pt x="2624" y="1556"/>
                    <a:pt x="2621" y="1566"/>
                    <a:pt x="2621" y="1578"/>
                  </a:cubicBezTo>
                  <a:cubicBezTo>
                    <a:pt x="2621" y="1589"/>
                    <a:pt x="2624" y="1600"/>
                    <a:pt x="2629" y="1610"/>
                  </a:cubicBezTo>
                  <a:cubicBezTo>
                    <a:pt x="2629" y="1610"/>
                    <a:pt x="2628" y="1611"/>
                    <a:pt x="2627" y="1611"/>
                  </a:cubicBezTo>
                  <a:cubicBezTo>
                    <a:pt x="2348" y="1838"/>
                    <a:pt x="2348" y="1838"/>
                    <a:pt x="2348" y="1838"/>
                  </a:cubicBezTo>
                  <a:cubicBezTo>
                    <a:pt x="2347" y="1840"/>
                    <a:pt x="2346" y="1841"/>
                    <a:pt x="2345" y="1842"/>
                  </a:cubicBezTo>
                  <a:cubicBezTo>
                    <a:pt x="2344" y="1841"/>
                    <a:pt x="2343" y="1840"/>
                    <a:pt x="2342" y="1838"/>
                  </a:cubicBezTo>
                  <a:cubicBezTo>
                    <a:pt x="2063" y="1611"/>
                    <a:pt x="2063" y="1611"/>
                    <a:pt x="2063" y="1611"/>
                  </a:cubicBezTo>
                  <a:cubicBezTo>
                    <a:pt x="2062" y="1611"/>
                    <a:pt x="2061" y="1610"/>
                    <a:pt x="2061" y="1610"/>
                  </a:cubicBezTo>
                  <a:cubicBezTo>
                    <a:pt x="2060" y="1611"/>
                    <a:pt x="2059" y="1612"/>
                    <a:pt x="2058" y="1614"/>
                  </a:cubicBezTo>
                  <a:cubicBezTo>
                    <a:pt x="2057" y="1616"/>
                    <a:pt x="2056" y="1617"/>
                    <a:pt x="2055" y="1619"/>
                  </a:cubicBezTo>
                  <a:cubicBezTo>
                    <a:pt x="2054" y="1620"/>
                    <a:pt x="2053" y="1621"/>
                    <a:pt x="2052" y="1623"/>
                  </a:cubicBezTo>
                  <a:cubicBezTo>
                    <a:pt x="2053" y="1623"/>
                    <a:pt x="2053" y="1624"/>
                    <a:pt x="2054" y="1624"/>
                  </a:cubicBezTo>
                  <a:cubicBezTo>
                    <a:pt x="2333" y="1851"/>
                    <a:pt x="2333" y="1851"/>
                    <a:pt x="2333" y="1851"/>
                  </a:cubicBezTo>
                  <a:cubicBezTo>
                    <a:pt x="2334" y="1851"/>
                    <a:pt x="2334" y="1852"/>
                    <a:pt x="2335" y="1852"/>
                  </a:cubicBezTo>
                  <a:cubicBezTo>
                    <a:pt x="2334" y="1854"/>
                    <a:pt x="2333" y="1855"/>
                    <a:pt x="2332" y="1856"/>
                  </a:cubicBezTo>
                  <a:cubicBezTo>
                    <a:pt x="2331" y="1858"/>
                    <a:pt x="2330" y="1859"/>
                    <a:pt x="2329" y="1861"/>
                  </a:cubicBezTo>
                  <a:cubicBezTo>
                    <a:pt x="2324" y="1871"/>
                    <a:pt x="2321" y="1882"/>
                    <a:pt x="2321" y="1893"/>
                  </a:cubicBezTo>
                  <a:cubicBezTo>
                    <a:pt x="2321" y="1905"/>
                    <a:pt x="2324" y="1915"/>
                    <a:pt x="2329" y="1926"/>
                  </a:cubicBezTo>
                  <a:cubicBezTo>
                    <a:pt x="2329" y="1926"/>
                    <a:pt x="2328" y="1927"/>
                    <a:pt x="2327" y="1927"/>
                  </a:cubicBezTo>
                  <a:cubicBezTo>
                    <a:pt x="2048" y="2154"/>
                    <a:pt x="2048" y="2154"/>
                    <a:pt x="2048" y="2154"/>
                  </a:cubicBezTo>
                  <a:cubicBezTo>
                    <a:pt x="2047" y="2155"/>
                    <a:pt x="2046" y="2156"/>
                    <a:pt x="2045" y="2157"/>
                  </a:cubicBezTo>
                  <a:cubicBezTo>
                    <a:pt x="2044" y="2156"/>
                    <a:pt x="2043" y="2155"/>
                    <a:pt x="2042" y="2154"/>
                  </a:cubicBezTo>
                  <a:cubicBezTo>
                    <a:pt x="1763" y="1927"/>
                    <a:pt x="1763" y="1927"/>
                    <a:pt x="1763" y="1927"/>
                  </a:cubicBezTo>
                  <a:cubicBezTo>
                    <a:pt x="1762" y="1927"/>
                    <a:pt x="1761" y="1926"/>
                    <a:pt x="1761" y="1926"/>
                  </a:cubicBezTo>
                  <a:cubicBezTo>
                    <a:pt x="1760" y="1927"/>
                    <a:pt x="1759" y="1928"/>
                    <a:pt x="1758" y="1930"/>
                  </a:cubicBezTo>
                  <a:cubicBezTo>
                    <a:pt x="1757" y="1931"/>
                    <a:pt x="1756" y="1932"/>
                    <a:pt x="1755" y="1934"/>
                  </a:cubicBezTo>
                  <a:cubicBezTo>
                    <a:pt x="1754" y="1935"/>
                    <a:pt x="1753" y="1936"/>
                    <a:pt x="1752" y="1938"/>
                  </a:cubicBezTo>
                  <a:cubicBezTo>
                    <a:pt x="1753" y="1938"/>
                    <a:pt x="1753" y="1939"/>
                    <a:pt x="1754" y="1939"/>
                  </a:cubicBezTo>
                  <a:cubicBezTo>
                    <a:pt x="2033" y="2167"/>
                    <a:pt x="2033" y="2167"/>
                    <a:pt x="2033" y="2167"/>
                  </a:cubicBezTo>
                  <a:cubicBezTo>
                    <a:pt x="2034" y="2167"/>
                    <a:pt x="2034" y="2168"/>
                    <a:pt x="2035" y="2168"/>
                  </a:cubicBezTo>
                  <a:cubicBezTo>
                    <a:pt x="2034" y="2170"/>
                    <a:pt x="2033" y="2171"/>
                    <a:pt x="2032" y="2172"/>
                  </a:cubicBezTo>
                  <a:cubicBezTo>
                    <a:pt x="2031" y="2174"/>
                    <a:pt x="2030" y="2175"/>
                    <a:pt x="2029" y="2176"/>
                  </a:cubicBezTo>
                  <a:cubicBezTo>
                    <a:pt x="2024" y="2187"/>
                    <a:pt x="2021" y="2197"/>
                    <a:pt x="2021" y="2209"/>
                  </a:cubicBezTo>
                  <a:cubicBezTo>
                    <a:pt x="2021" y="2220"/>
                    <a:pt x="2024" y="2231"/>
                    <a:pt x="2029" y="2241"/>
                  </a:cubicBezTo>
                  <a:cubicBezTo>
                    <a:pt x="2029" y="2241"/>
                    <a:pt x="2028" y="2242"/>
                    <a:pt x="2027" y="2242"/>
                  </a:cubicBezTo>
                  <a:cubicBezTo>
                    <a:pt x="1748" y="2469"/>
                    <a:pt x="1748" y="2469"/>
                    <a:pt x="1748" y="2469"/>
                  </a:cubicBezTo>
                  <a:cubicBezTo>
                    <a:pt x="1747" y="2470"/>
                    <a:pt x="1746" y="2471"/>
                    <a:pt x="1745" y="2472"/>
                  </a:cubicBezTo>
                  <a:cubicBezTo>
                    <a:pt x="1744" y="2471"/>
                    <a:pt x="1743" y="2470"/>
                    <a:pt x="1742" y="2469"/>
                  </a:cubicBezTo>
                  <a:cubicBezTo>
                    <a:pt x="1463" y="2242"/>
                    <a:pt x="1463" y="2242"/>
                    <a:pt x="1463" y="2242"/>
                  </a:cubicBezTo>
                  <a:cubicBezTo>
                    <a:pt x="1462" y="2242"/>
                    <a:pt x="1461" y="2241"/>
                    <a:pt x="1461" y="2241"/>
                  </a:cubicBezTo>
                  <a:cubicBezTo>
                    <a:pt x="1460" y="2242"/>
                    <a:pt x="1459" y="2243"/>
                    <a:pt x="1458" y="2245"/>
                  </a:cubicBezTo>
                  <a:cubicBezTo>
                    <a:pt x="1457" y="2246"/>
                    <a:pt x="1456" y="2247"/>
                    <a:pt x="1455" y="2250"/>
                  </a:cubicBezTo>
                  <a:cubicBezTo>
                    <a:pt x="1454" y="2251"/>
                    <a:pt x="1453" y="2252"/>
                    <a:pt x="1452" y="2254"/>
                  </a:cubicBezTo>
                  <a:cubicBezTo>
                    <a:pt x="1453" y="2254"/>
                    <a:pt x="1453" y="2255"/>
                    <a:pt x="1454" y="2255"/>
                  </a:cubicBezTo>
                  <a:cubicBezTo>
                    <a:pt x="1733" y="2482"/>
                    <a:pt x="1733" y="2482"/>
                    <a:pt x="1733" y="2482"/>
                  </a:cubicBezTo>
                  <a:cubicBezTo>
                    <a:pt x="1734" y="2482"/>
                    <a:pt x="1734" y="2483"/>
                    <a:pt x="1735" y="2483"/>
                  </a:cubicBezTo>
                  <a:cubicBezTo>
                    <a:pt x="1734" y="2485"/>
                    <a:pt x="1733" y="2486"/>
                    <a:pt x="1732" y="2487"/>
                  </a:cubicBezTo>
                  <a:cubicBezTo>
                    <a:pt x="1731" y="2489"/>
                    <a:pt x="1730" y="2490"/>
                    <a:pt x="1729" y="2491"/>
                  </a:cubicBezTo>
                  <a:cubicBezTo>
                    <a:pt x="1724" y="2502"/>
                    <a:pt x="1721" y="2512"/>
                    <a:pt x="1721" y="2524"/>
                  </a:cubicBezTo>
                  <a:cubicBezTo>
                    <a:pt x="1721" y="2524"/>
                    <a:pt x="1721" y="2524"/>
                    <a:pt x="1721" y="2524"/>
                  </a:cubicBezTo>
                  <a:cubicBezTo>
                    <a:pt x="1721" y="2536"/>
                    <a:pt x="1724" y="2546"/>
                    <a:pt x="1729" y="2557"/>
                  </a:cubicBezTo>
                  <a:cubicBezTo>
                    <a:pt x="1729" y="2557"/>
                    <a:pt x="1728" y="2558"/>
                    <a:pt x="1727" y="2558"/>
                  </a:cubicBezTo>
                  <a:cubicBezTo>
                    <a:pt x="1448" y="2785"/>
                    <a:pt x="1448" y="2785"/>
                    <a:pt x="1448" y="2785"/>
                  </a:cubicBezTo>
                  <a:cubicBezTo>
                    <a:pt x="1447" y="2786"/>
                    <a:pt x="1445" y="2787"/>
                    <a:pt x="1444" y="2788"/>
                  </a:cubicBezTo>
                  <a:cubicBezTo>
                    <a:pt x="1443" y="2787"/>
                    <a:pt x="1442" y="2786"/>
                    <a:pt x="1441" y="2785"/>
                  </a:cubicBezTo>
                  <a:cubicBezTo>
                    <a:pt x="1162" y="2558"/>
                    <a:pt x="1162" y="2558"/>
                    <a:pt x="1162" y="2558"/>
                  </a:cubicBezTo>
                  <a:cubicBezTo>
                    <a:pt x="1161" y="2558"/>
                    <a:pt x="1160" y="2557"/>
                    <a:pt x="1160" y="2557"/>
                  </a:cubicBezTo>
                  <a:cubicBezTo>
                    <a:pt x="1160" y="2557"/>
                    <a:pt x="1160" y="2557"/>
                    <a:pt x="1160" y="2557"/>
                  </a:cubicBezTo>
                  <a:cubicBezTo>
                    <a:pt x="1159" y="2558"/>
                    <a:pt x="1158" y="2559"/>
                    <a:pt x="1157" y="2561"/>
                  </a:cubicBezTo>
                  <a:cubicBezTo>
                    <a:pt x="1156" y="2562"/>
                    <a:pt x="1155" y="2563"/>
                    <a:pt x="1154" y="2565"/>
                  </a:cubicBezTo>
                  <a:cubicBezTo>
                    <a:pt x="1153" y="2566"/>
                    <a:pt x="1152" y="2567"/>
                    <a:pt x="1151" y="2569"/>
                  </a:cubicBezTo>
                  <a:cubicBezTo>
                    <a:pt x="1152" y="2569"/>
                    <a:pt x="1152" y="2570"/>
                    <a:pt x="1153" y="2570"/>
                  </a:cubicBezTo>
                  <a:cubicBezTo>
                    <a:pt x="1432" y="2797"/>
                    <a:pt x="1432" y="2797"/>
                    <a:pt x="1432" y="2797"/>
                  </a:cubicBezTo>
                  <a:cubicBezTo>
                    <a:pt x="1433" y="2797"/>
                    <a:pt x="1433" y="2798"/>
                    <a:pt x="1434" y="2798"/>
                  </a:cubicBezTo>
                  <a:cubicBezTo>
                    <a:pt x="1434" y="2798"/>
                    <a:pt x="1434" y="2799"/>
                    <a:pt x="1434" y="2799"/>
                  </a:cubicBezTo>
                  <a:cubicBezTo>
                    <a:pt x="1434" y="2799"/>
                    <a:pt x="1435" y="2799"/>
                    <a:pt x="1435" y="2799"/>
                  </a:cubicBezTo>
                  <a:cubicBezTo>
                    <a:pt x="1434" y="2801"/>
                    <a:pt x="1433" y="2802"/>
                    <a:pt x="1432" y="2803"/>
                  </a:cubicBezTo>
                  <a:cubicBezTo>
                    <a:pt x="1431" y="2806"/>
                    <a:pt x="1430" y="2807"/>
                    <a:pt x="1429" y="2808"/>
                  </a:cubicBezTo>
                  <a:cubicBezTo>
                    <a:pt x="1429" y="2808"/>
                    <a:pt x="1429" y="2807"/>
                    <a:pt x="1428" y="2807"/>
                  </a:cubicBezTo>
                  <a:cubicBezTo>
                    <a:pt x="1423" y="2817"/>
                    <a:pt x="1420" y="2828"/>
                    <a:pt x="1420" y="2839"/>
                  </a:cubicBezTo>
                  <a:cubicBezTo>
                    <a:pt x="1420" y="2851"/>
                    <a:pt x="1423" y="2861"/>
                    <a:pt x="1428" y="2872"/>
                  </a:cubicBezTo>
                  <a:cubicBezTo>
                    <a:pt x="1428" y="2872"/>
                    <a:pt x="1427" y="2873"/>
                    <a:pt x="1426" y="2873"/>
                  </a:cubicBezTo>
                  <a:cubicBezTo>
                    <a:pt x="1147" y="3100"/>
                    <a:pt x="1147" y="3100"/>
                    <a:pt x="1147" y="3100"/>
                  </a:cubicBezTo>
                  <a:cubicBezTo>
                    <a:pt x="1146" y="3101"/>
                    <a:pt x="1145" y="3102"/>
                    <a:pt x="1144" y="3103"/>
                  </a:cubicBezTo>
                  <a:cubicBezTo>
                    <a:pt x="1144" y="3103"/>
                    <a:pt x="1144" y="3104"/>
                    <a:pt x="1144" y="3104"/>
                  </a:cubicBezTo>
                  <a:cubicBezTo>
                    <a:pt x="1143" y="3103"/>
                    <a:pt x="1142" y="3102"/>
                    <a:pt x="1141" y="3101"/>
                  </a:cubicBezTo>
                  <a:cubicBezTo>
                    <a:pt x="862" y="2874"/>
                    <a:pt x="862" y="2874"/>
                    <a:pt x="862" y="2874"/>
                  </a:cubicBezTo>
                  <a:cubicBezTo>
                    <a:pt x="861" y="2874"/>
                    <a:pt x="860" y="2873"/>
                    <a:pt x="860" y="2873"/>
                  </a:cubicBezTo>
                  <a:cubicBezTo>
                    <a:pt x="860" y="2873"/>
                    <a:pt x="860" y="2873"/>
                    <a:pt x="860" y="2873"/>
                  </a:cubicBezTo>
                  <a:cubicBezTo>
                    <a:pt x="859" y="2874"/>
                    <a:pt x="858" y="2875"/>
                    <a:pt x="857" y="2877"/>
                  </a:cubicBezTo>
                  <a:cubicBezTo>
                    <a:pt x="856" y="2878"/>
                    <a:pt x="855" y="2879"/>
                    <a:pt x="854" y="2881"/>
                  </a:cubicBezTo>
                  <a:cubicBezTo>
                    <a:pt x="853" y="2882"/>
                    <a:pt x="852" y="2883"/>
                    <a:pt x="851" y="2885"/>
                  </a:cubicBezTo>
                  <a:cubicBezTo>
                    <a:pt x="852" y="2885"/>
                    <a:pt x="852" y="2886"/>
                    <a:pt x="853" y="2886"/>
                  </a:cubicBezTo>
                  <a:cubicBezTo>
                    <a:pt x="1132" y="3113"/>
                    <a:pt x="1132" y="3113"/>
                    <a:pt x="1132" y="3113"/>
                  </a:cubicBezTo>
                  <a:cubicBezTo>
                    <a:pt x="1133" y="3113"/>
                    <a:pt x="1133" y="3114"/>
                    <a:pt x="1134" y="3114"/>
                  </a:cubicBezTo>
                  <a:cubicBezTo>
                    <a:pt x="1134" y="3114"/>
                    <a:pt x="1134" y="3114"/>
                    <a:pt x="1134" y="3114"/>
                  </a:cubicBezTo>
                  <a:cubicBezTo>
                    <a:pt x="1134" y="3114"/>
                    <a:pt x="1134" y="3114"/>
                    <a:pt x="1134" y="3114"/>
                  </a:cubicBezTo>
                  <a:cubicBezTo>
                    <a:pt x="1133" y="3117"/>
                    <a:pt x="1132" y="3118"/>
                    <a:pt x="1131" y="3119"/>
                  </a:cubicBezTo>
                  <a:cubicBezTo>
                    <a:pt x="1130" y="3121"/>
                    <a:pt x="1129" y="3122"/>
                    <a:pt x="1128" y="3123"/>
                  </a:cubicBezTo>
                  <a:cubicBezTo>
                    <a:pt x="1128" y="3123"/>
                    <a:pt x="1128" y="3123"/>
                    <a:pt x="1128" y="3123"/>
                  </a:cubicBezTo>
                  <a:cubicBezTo>
                    <a:pt x="1123" y="3133"/>
                    <a:pt x="1120" y="3144"/>
                    <a:pt x="1120" y="3155"/>
                  </a:cubicBezTo>
                  <a:cubicBezTo>
                    <a:pt x="1120" y="3167"/>
                    <a:pt x="1123" y="3178"/>
                    <a:pt x="1128" y="3188"/>
                  </a:cubicBezTo>
                  <a:cubicBezTo>
                    <a:pt x="1128" y="3188"/>
                    <a:pt x="1127" y="3189"/>
                    <a:pt x="1126" y="3189"/>
                  </a:cubicBezTo>
                  <a:cubicBezTo>
                    <a:pt x="847" y="3416"/>
                    <a:pt x="847" y="3416"/>
                    <a:pt x="847" y="3416"/>
                  </a:cubicBezTo>
                  <a:cubicBezTo>
                    <a:pt x="846" y="3417"/>
                    <a:pt x="845" y="3418"/>
                    <a:pt x="844" y="3419"/>
                  </a:cubicBezTo>
                  <a:cubicBezTo>
                    <a:pt x="843" y="3418"/>
                    <a:pt x="842" y="3417"/>
                    <a:pt x="841" y="3416"/>
                  </a:cubicBezTo>
                  <a:cubicBezTo>
                    <a:pt x="561" y="3189"/>
                    <a:pt x="561" y="3189"/>
                    <a:pt x="561" y="3189"/>
                  </a:cubicBezTo>
                  <a:cubicBezTo>
                    <a:pt x="560" y="3189"/>
                    <a:pt x="559" y="3188"/>
                    <a:pt x="559" y="3188"/>
                  </a:cubicBezTo>
                  <a:cubicBezTo>
                    <a:pt x="559" y="3188"/>
                    <a:pt x="559" y="3188"/>
                    <a:pt x="559" y="3188"/>
                  </a:cubicBezTo>
                  <a:cubicBezTo>
                    <a:pt x="559" y="3188"/>
                    <a:pt x="559" y="3188"/>
                    <a:pt x="559" y="3188"/>
                  </a:cubicBezTo>
                  <a:cubicBezTo>
                    <a:pt x="559" y="3189"/>
                    <a:pt x="558" y="3189"/>
                    <a:pt x="558" y="3190"/>
                  </a:cubicBezTo>
                  <a:cubicBezTo>
                    <a:pt x="557" y="3190"/>
                    <a:pt x="557" y="3191"/>
                    <a:pt x="556" y="3192"/>
                  </a:cubicBezTo>
                  <a:cubicBezTo>
                    <a:pt x="555" y="3193"/>
                    <a:pt x="554" y="3194"/>
                    <a:pt x="553" y="3196"/>
                  </a:cubicBezTo>
                  <a:cubicBezTo>
                    <a:pt x="552" y="3197"/>
                    <a:pt x="551" y="3199"/>
                    <a:pt x="550" y="3201"/>
                  </a:cubicBezTo>
                  <a:cubicBezTo>
                    <a:pt x="551" y="3201"/>
                    <a:pt x="551" y="3202"/>
                    <a:pt x="552" y="3202"/>
                  </a:cubicBezTo>
                  <a:cubicBezTo>
                    <a:pt x="832" y="3429"/>
                    <a:pt x="832" y="3429"/>
                    <a:pt x="832" y="3429"/>
                  </a:cubicBezTo>
                  <a:cubicBezTo>
                    <a:pt x="833" y="3429"/>
                    <a:pt x="833" y="3430"/>
                    <a:pt x="834" y="3430"/>
                  </a:cubicBezTo>
                  <a:cubicBezTo>
                    <a:pt x="834" y="3430"/>
                    <a:pt x="833" y="3431"/>
                    <a:pt x="833" y="3431"/>
                  </a:cubicBezTo>
                  <a:cubicBezTo>
                    <a:pt x="832" y="3432"/>
                    <a:pt x="832" y="3433"/>
                    <a:pt x="831" y="3434"/>
                  </a:cubicBezTo>
                  <a:cubicBezTo>
                    <a:pt x="830" y="3436"/>
                    <a:pt x="829" y="3437"/>
                    <a:pt x="828" y="3438"/>
                  </a:cubicBezTo>
                  <a:cubicBezTo>
                    <a:pt x="823" y="3449"/>
                    <a:pt x="820" y="3459"/>
                    <a:pt x="820" y="3471"/>
                  </a:cubicBezTo>
                  <a:cubicBezTo>
                    <a:pt x="820" y="3482"/>
                    <a:pt x="823" y="3493"/>
                    <a:pt x="828" y="3503"/>
                  </a:cubicBezTo>
                  <a:cubicBezTo>
                    <a:pt x="828" y="3503"/>
                    <a:pt x="827" y="3505"/>
                    <a:pt x="826" y="3505"/>
                  </a:cubicBezTo>
                  <a:cubicBezTo>
                    <a:pt x="546" y="3732"/>
                    <a:pt x="546" y="3732"/>
                    <a:pt x="546" y="3732"/>
                  </a:cubicBezTo>
                  <a:cubicBezTo>
                    <a:pt x="545" y="3733"/>
                    <a:pt x="544" y="3734"/>
                    <a:pt x="543" y="3735"/>
                  </a:cubicBezTo>
                  <a:cubicBezTo>
                    <a:pt x="542" y="3734"/>
                    <a:pt x="541" y="3733"/>
                    <a:pt x="540" y="3732"/>
                  </a:cubicBezTo>
                  <a:cubicBezTo>
                    <a:pt x="261" y="3505"/>
                    <a:pt x="261" y="3505"/>
                    <a:pt x="261" y="3505"/>
                  </a:cubicBezTo>
                  <a:cubicBezTo>
                    <a:pt x="260" y="3505"/>
                    <a:pt x="259" y="3503"/>
                    <a:pt x="259" y="3503"/>
                  </a:cubicBezTo>
                  <a:cubicBezTo>
                    <a:pt x="258" y="3505"/>
                    <a:pt x="257" y="3506"/>
                    <a:pt x="256" y="3508"/>
                  </a:cubicBezTo>
                  <a:cubicBezTo>
                    <a:pt x="255" y="3509"/>
                    <a:pt x="254" y="3510"/>
                    <a:pt x="253" y="3512"/>
                  </a:cubicBezTo>
                  <a:cubicBezTo>
                    <a:pt x="252" y="3513"/>
                    <a:pt x="251" y="3514"/>
                    <a:pt x="250" y="3516"/>
                  </a:cubicBezTo>
                  <a:cubicBezTo>
                    <a:pt x="251" y="3516"/>
                    <a:pt x="251" y="3517"/>
                    <a:pt x="252" y="3517"/>
                  </a:cubicBezTo>
                  <a:cubicBezTo>
                    <a:pt x="531" y="3744"/>
                    <a:pt x="531" y="3744"/>
                    <a:pt x="531" y="3744"/>
                  </a:cubicBezTo>
                  <a:cubicBezTo>
                    <a:pt x="532" y="3744"/>
                    <a:pt x="532" y="3745"/>
                    <a:pt x="533" y="3745"/>
                  </a:cubicBezTo>
                  <a:cubicBezTo>
                    <a:pt x="532" y="3747"/>
                    <a:pt x="531" y="3748"/>
                    <a:pt x="530" y="3750"/>
                  </a:cubicBezTo>
                  <a:cubicBezTo>
                    <a:pt x="529" y="3752"/>
                    <a:pt x="528" y="3753"/>
                    <a:pt x="527" y="3754"/>
                  </a:cubicBezTo>
                  <a:cubicBezTo>
                    <a:pt x="522" y="3764"/>
                    <a:pt x="519" y="3775"/>
                    <a:pt x="519" y="3786"/>
                  </a:cubicBezTo>
                  <a:cubicBezTo>
                    <a:pt x="519" y="3798"/>
                    <a:pt x="522" y="3808"/>
                    <a:pt x="527" y="3819"/>
                  </a:cubicBezTo>
                  <a:cubicBezTo>
                    <a:pt x="527" y="3819"/>
                    <a:pt x="526" y="3820"/>
                    <a:pt x="525" y="3820"/>
                  </a:cubicBezTo>
                  <a:cubicBezTo>
                    <a:pt x="246" y="4047"/>
                    <a:pt x="246" y="4047"/>
                    <a:pt x="246" y="4047"/>
                  </a:cubicBezTo>
                  <a:cubicBezTo>
                    <a:pt x="245" y="4048"/>
                    <a:pt x="244" y="4049"/>
                    <a:pt x="243" y="4050"/>
                  </a:cubicBezTo>
                  <a:cubicBezTo>
                    <a:pt x="242" y="4049"/>
                    <a:pt x="241" y="4048"/>
                    <a:pt x="240" y="4047"/>
                  </a:cubicBezTo>
                  <a:cubicBezTo>
                    <a:pt x="124" y="3953"/>
                    <a:pt x="57" y="3898"/>
                    <a:pt x="17" y="3866"/>
                  </a:cubicBezTo>
                  <a:cubicBezTo>
                    <a:pt x="19" y="3843"/>
                    <a:pt x="22" y="3820"/>
                    <a:pt x="25" y="3798"/>
                  </a:cubicBezTo>
                  <a:cubicBezTo>
                    <a:pt x="22" y="3797"/>
                    <a:pt x="18" y="3795"/>
                    <a:pt x="16" y="3793"/>
                  </a:cubicBezTo>
                  <a:cubicBezTo>
                    <a:pt x="5" y="3867"/>
                    <a:pt x="0" y="3940"/>
                    <a:pt x="1" y="4014"/>
                  </a:cubicBezTo>
                  <a:cubicBezTo>
                    <a:pt x="4" y="4012"/>
                    <a:pt x="7" y="4011"/>
                    <a:pt x="10" y="4011"/>
                  </a:cubicBezTo>
                  <a:cubicBezTo>
                    <a:pt x="10" y="3969"/>
                    <a:pt x="12" y="3927"/>
                    <a:pt x="15" y="3885"/>
                  </a:cubicBezTo>
                  <a:cubicBezTo>
                    <a:pt x="231" y="4059"/>
                    <a:pt x="231" y="4060"/>
                    <a:pt x="231" y="4060"/>
                  </a:cubicBezTo>
                  <a:cubicBezTo>
                    <a:pt x="232" y="4060"/>
                    <a:pt x="232" y="4061"/>
                    <a:pt x="233" y="4061"/>
                  </a:cubicBezTo>
                  <a:cubicBezTo>
                    <a:pt x="232" y="4063"/>
                    <a:pt x="231" y="4064"/>
                    <a:pt x="230" y="4065"/>
                  </a:cubicBezTo>
                  <a:cubicBezTo>
                    <a:pt x="229" y="4067"/>
                    <a:pt x="228" y="4068"/>
                    <a:pt x="227" y="4069"/>
                  </a:cubicBezTo>
                  <a:cubicBezTo>
                    <a:pt x="222" y="4080"/>
                    <a:pt x="219" y="4090"/>
                    <a:pt x="219" y="4102"/>
                  </a:cubicBezTo>
                  <a:cubicBezTo>
                    <a:pt x="219" y="4113"/>
                    <a:pt x="222" y="4124"/>
                    <a:pt x="227" y="4134"/>
                  </a:cubicBezTo>
                  <a:cubicBezTo>
                    <a:pt x="227" y="4134"/>
                    <a:pt x="226" y="4135"/>
                    <a:pt x="225" y="4135"/>
                  </a:cubicBezTo>
                  <a:cubicBezTo>
                    <a:pt x="131" y="4212"/>
                    <a:pt x="69" y="4262"/>
                    <a:pt x="28" y="4296"/>
                  </a:cubicBezTo>
                  <a:cubicBezTo>
                    <a:pt x="22" y="4249"/>
                    <a:pt x="18" y="4204"/>
                    <a:pt x="15" y="4159"/>
                  </a:cubicBezTo>
                  <a:cubicBezTo>
                    <a:pt x="12" y="4159"/>
                    <a:pt x="8" y="4158"/>
                    <a:pt x="5" y="4156"/>
                  </a:cubicBezTo>
                  <a:cubicBezTo>
                    <a:pt x="10" y="4232"/>
                    <a:pt x="17" y="4311"/>
                    <a:pt x="32" y="4391"/>
                  </a:cubicBezTo>
                  <a:cubicBezTo>
                    <a:pt x="35" y="4389"/>
                    <a:pt x="38" y="4388"/>
                    <a:pt x="41" y="4387"/>
                  </a:cubicBezTo>
                  <a:cubicBezTo>
                    <a:pt x="37" y="4363"/>
                    <a:pt x="33" y="4338"/>
                    <a:pt x="30" y="4314"/>
                  </a:cubicBezTo>
                  <a:cubicBezTo>
                    <a:pt x="71" y="4280"/>
                    <a:pt x="135" y="4228"/>
                    <a:pt x="234" y="4148"/>
                  </a:cubicBezTo>
                  <a:cubicBezTo>
                    <a:pt x="235" y="4148"/>
                    <a:pt x="235" y="4147"/>
                    <a:pt x="236" y="4147"/>
                  </a:cubicBezTo>
                  <a:cubicBezTo>
                    <a:pt x="237" y="4145"/>
                    <a:pt x="238" y="4143"/>
                    <a:pt x="240" y="4142"/>
                  </a:cubicBezTo>
                  <a:cubicBezTo>
                    <a:pt x="241" y="4141"/>
                    <a:pt x="242" y="4140"/>
                    <a:pt x="243" y="4139"/>
                  </a:cubicBezTo>
                  <a:cubicBezTo>
                    <a:pt x="244" y="4138"/>
                    <a:pt x="245" y="4136"/>
                    <a:pt x="246" y="4135"/>
                  </a:cubicBezTo>
                  <a:cubicBezTo>
                    <a:pt x="247" y="4134"/>
                    <a:pt x="248" y="4132"/>
                    <a:pt x="249" y="4131"/>
                  </a:cubicBezTo>
                  <a:cubicBezTo>
                    <a:pt x="250" y="4129"/>
                    <a:pt x="251" y="4128"/>
                    <a:pt x="252" y="4125"/>
                  </a:cubicBezTo>
                  <a:cubicBezTo>
                    <a:pt x="254" y="4122"/>
                    <a:pt x="256" y="4118"/>
                    <a:pt x="257" y="4114"/>
                  </a:cubicBezTo>
                  <a:cubicBezTo>
                    <a:pt x="257" y="4110"/>
                    <a:pt x="258" y="4106"/>
                    <a:pt x="258" y="4102"/>
                  </a:cubicBezTo>
                  <a:cubicBezTo>
                    <a:pt x="258" y="4093"/>
                    <a:pt x="256" y="4085"/>
                    <a:pt x="252" y="4078"/>
                  </a:cubicBezTo>
                  <a:cubicBezTo>
                    <a:pt x="251" y="4079"/>
                    <a:pt x="249" y="4081"/>
                    <a:pt x="249" y="4082"/>
                  </a:cubicBezTo>
                  <a:cubicBezTo>
                    <a:pt x="247" y="4084"/>
                    <a:pt x="246" y="4086"/>
                    <a:pt x="246" y="4088"/>
                  </a:cubicBezTo>
                  <a:cubicBezTo>
                    <a:pt x="245" y="4090"/>
                    <a:pt x="244" y="4092"/>
                    <a:pt x="244" y="4095"/>
                  </a:cubicBezTo>
                  <a:cubicBezTo>
                    <a:pt x="243" y="4097"/>
                    <a:pt x="243" y="4099"/>
                    <a:pt x="243" y="4101"/>
                  </a:cubicBezTo>
                  <a:cubicBezTo>
                    <a:pt x="243" y="4103"/>
                    <a:pt x="243" y="4106"/>
                    <a:pt x="242" y="4108"/>
                  </a:cubicBezTo>
                  <a:cubicBezTo>
                    <a:pt x="242" y="4111"/>
                    <a:pt x="241" y="4113"/>
                    <a:pt x="240" y="4115"/>
                  </a:cubicBezTo>
                  <a:cubicBezTo>
                    <a:pt x="240" y="4118"/>
                    <a:pt x="239" y="4120"/>
                    <a:pt x="237" y="4122"/>
                  </a:cubicBezTo>
                  <a:cubicBezTo>
                    <a:pt x="235" y="4115"/>
                    <a:pt x="233" y="4108"/>
                    <a:pt x="233" y="4102"/>
                  </a:cubicBezTo>
                  <a:cubicBezTo>
                    <a:pt x="233" y="4098"/>
                    <a:pt x="233" y="4095"/>
                    <a:pt x="234" y="4091"/>
                  </a:cubicBezTo>
                  <a:cubicBezTo>
                    <a:pt x="235" y="4088"/>
                    <a:pt x="236" y="4084"/>
                    <a:pt x="237" y="4081"/>
                  </a:cubicBezTo>
                  <a:cubicBezTo>
                    <a:pt x="238" y="4080"/>
                    <a:pt x="239" y="4078"/>
                    <a:pt x="240" y="4076"/>
                  </a:cubicBezTo>
                  <a:cubicBezTo>
                    <a:pt x="241" y="4075"/>
                    <a:pt x="242" y="4073"/>
                    <a:pt x="243" y="4072"/>
                  </a:cubicBezTo>
                  <a:cubicBezTo>
                    <a:pt x="244" y="4071"/>
                    <a:pt x="245" y="4069"/>
                    <a:pt x="246" y="4068"/>
                  </a:cubicBezTo>
                  <a:cubicBezTo>
                    <a:pt x="247" y="4067"/>
                    <a:pt x="248" y="4065"/>
                    <a:pt x="250" y="4063"/>
                  </a:cubicBezTo>
                  <a:cubicBezTo>
                    <a:pt x="251" y="4062"/>
                    <a:pt x="252" y="4061"/>
                    <a:pt x="253" y="4060"/>
                  </a:cubicBezTo>
                  <a:cubicBezTo>
                    <a:pt x="254" y="4060"/>
                    <a:pt x="254" y="4059"/>
                    <a:pt x="255" y="4059"/>
                  </a:cubicBezTo>
                  <a:cubicBezTo>
                    <a:pt x="255" y="4059"/>
                    <a:pt x="255" y="4059"/>
                    <a:pt x="534" y="3832"/>
                  </a:cubicBezTo>
                  <a:cubicBezTo>
                    <a:pt x="535" y="3832"/>
                    <a:pt x="535" y="3831"/>
                    <a:pt x="536" y="3831"/>
                  </a:cubicBezTo>
                  <a:cubicBezTo>
                    <a:pt x="537" y="3830"/>
                    <a:pt x="538" y="3828"/>
                    <a:pt x="540" y="3827"/>
                  </a:cubicBezTo>
                  <a:cubicBezTo>
                    <a:pt x="541" y="3826"/>
                    <a:pt x="542" y="3825"/>
                    <a:pt x="543" y="3824"/>
                  </a:cubicBezTo>
                  <a:cubicBezTo>
                    <a:pt x="544" y="3822"/>
                    <a:pt x="545" y="3820"/>
                    <a:pt x="546" y="3819"/>
                  </a:cubicBezTo>
                  <a:cubicBezTo>
                    <a:pt x="547" y="3818"/>
                    <a:pt x="548" y="3816"/>
                    <a:pt x="549" y="3815"/>
                  </a:cubicBezTo>
                  <a:cubicBezTo>
                    <a:pt x="550" y="3813"/>
                    <a:pt x="551" y="3812"/>
                    <a:pt x="552" y="3810"/>
                  </a:cubicBezTo>
                  <a:cubicBezTo>
                    <a:pt x="556" y="3803"/>
                    <a:pt x="558" y="3794"/>
                    <a:pt x="558" y="3786"/>
                  </a:cubicBezTo>
                  <a:cubicBezTo>
                    <a:pt x="558" y="3778"/>
                    <a:pt x="556" y="3769"/>
                    <a:pt x="552" y="3762"/>
                  </a:cubicBezTo>
                  <a:cubicBezTo>
                    <a:pt x="551" y="3763"/>
                    <a:pt x="549" y="3765"/>
                    <a:pt x="549" y="3766"/>
                  </a:cubicBezTo>
                  <a:cubicBezTo>
                    <a:pt x="547" y="3768"/>
                    <a:pt x="546" y="3771"/>
                    <a:pt x="546" y="3773"/>
                  </a:cubicBezTo>
                  <a:cubicBezTo>
                    <a:pt x="545" y="3775"/>
                    <a:pt x="545" y="3777"/>
                    <a:pt x="544" y="3779"/>
                  </a:cubicBezTo>
                  <a:cubicBezTo>
                    <a:pt x="544" y="3782"/>
                    <a:pt x="543" y="3784"/>
                    <a:pt x="543" y="3786"/>
                  </a:cubicBezTo>
                  <a:cubicBezTo>
                    <a:pt x="543" y="3788"/>
                    <a:pt x="543" y="3790"/>
                    <a:pt x="543" y="3793"/>
                  </a:cubicBezTo>
                  <a:cubicBezTo>
                    <a:pt x="542" y="3795"/>
                    <a:pt x="541" y="3798"/>
                    <a:pt x="540" y="3800"/>
                  </a:cubicBezTo>
                  <a:cubicBezTo>
                    <a:pt x="540" y="3802"/>
                    <a:pt x="539" y="3804"/>
                    <a:pt x="537" y="3806"/>
                  </a:cubicBezTo>
                  <a:cubicBezTo>
                    <a:pt x="535" y="3800"/>
                    <a:pt x="533" y="3793"/>
                    <a:pt x="533" y="3786"/>
                  </a:cubicBezTo>
                  <a:cubicBezTo>
                    <a:pt x="533" y="3786"/>
                    <a:pt x="533" y="3786"/>
                    <a:pt x="533" y="3786"/>
                  </a:cubicBezTo>
                  <a:cubicBezTo>
                    <a:pt x="533" y="3786"/>
                    <a:pt x="533" y="3786"/>
                    <a:pt x="533" y="3786"/>
                  </a:cubicBezTo>
                  <a:cubicBezTo>
                    <a:pt x="533" y="3779"/>
                    <a:pt x="535" y="3772"/>
                    <a:pt x="537" y="3766"/>
                  </a:cubicBezTo>
                  <a:cubicBezTo>
                    <a:pt x="538" y="3765"/>
                    <a:pt x="539" y="3763"/>
                    <a:pt x="540" y="3760"/>
                  </a:cubicBezTo>
                  <a:cubicBezTo>
                    <a:pt x="541" y="3759"/>
                    <a:pt x="542" y="3757"/>
                    <a:pt x="543" y="3756"/>
                  </a:cubicBezTo>
                  <a:cubicBezTo>
                    <a:pt x="544" y="3755"/>
                    <a:pt x="545" y="3753"/>
                    <a:pt x="546" y="3752"/>
                  </a:cubicBezTo>
                  <a:cubicBezTo>
                    <a:pt x="547" y="3751"/>
                    <a:pt x="548" y="3750"/>
                    <a:pt x="550" y="3748"/>
                  </a:cubicBezTo>
                  <a:cubicBezTo>
                    <a:pt x="551" y="3747"/>
                    <a:pt x="552" y="3746"/>
                    <a:pt x="553" y="3745"/>
                  </a:cubicBezTo>
                  <a:cubicBezTo>
                    <a:pt x="554" y="3745"/>
                    <a:pt x="554" y="3744"/>
                    <a:pt x="555" y="3744"/>
                  </a:cubicBezTo>
                  <a:cubicBezTo>
                    <a:pt x="555" y="3744"/>
                    <a:pt x="555" y="3744"/>
                    <a:pt x="835" y="3516"/>
                  </a:cubicBezTo>
                  <a:cubicBezTo>
                    <a:pt x="836" y="3516"/>
                    <a:pt x="836" y="3515"/>
                    <a:pt x="837" y="3515"/>
                  </a:cubicBezTo>
                  <a:cubicBezTo>
                    <a:pt x="838" y="3514"/>
                    <a:pt x="839" y="3512"/>
                    <a:pt x="841" y="3511"/>
                  </a:cubicBezTo>
                  <a:cubicBezTo>
                    <a:pt x="842" y="3510"/>
                    <a:pt x="843" y="3509"/>
                    <a:pt x="844" y="3508"/>
                  </a:cubicBezTo>
                  <a:cubicBezTo>
                    <a:pt x="845" y="3507"/>
                    <a:pt x="846" y="3505"/>
                    <a:pt x="847" y="3504"/>
                  </a:cubicBezTo>
                  <a:cubicBezTo>
                    <a:pt x="848" y="3503"/>
                    <a:pt x="849" y="3501"/>
                    <a:pt x="850" y="3499"/>
                  </a:cubicBezTo>
                  <a:cubicBezTo>
                    <a:pt x="851" y="3497"/>
                    <a:pt x="852" y="3496"/>
                    <a:pt x="853" y="3494"/>
                  </a:cubicBezTo>
                  <a:cubicBezTo>
                    <a:pt x="857" y="3487"/>
                    <a:pt x="859" y="3479"/>
                    <a:pt x="859" y="3471"/>
                  </a:cubicBezTo>
                  <a:cubicBezTo>
                    <a:pt x="859" y="3462"/>
                    <a:pt x="857" y="3454"/>
                    <a:pt x="853" y="3447"/>
                  </a:cubicBezTo>
                  <a:cubicBezTo>
                    <a:pt x="852" y="3448"/>
                    <a:pt x="850" y="3450"/>
                    <a:pt x="850" y="3451"/>
                  </a:cubicBezTo>
                  <a:cubicBezTo>
                    <a:pt x="848" y="3453"/>
                    <a:pt x="847" y="3455"/>
                    <a:pt x="847" y="3457"/>
                  </a:cubicBezTo>
                  <a:cubicBezTo>
                    <a:pt x="845" y="3461"/>
                    <a:pt x="844" y="3467"/>
                    <a:pt x="844" y="3471"/>
                  </a:cubicBezTo>
                  <a:cubicBezTo>
                    <a:pt x="844" y="3475"/>
                    <a:pt x="843" y="3480"/>
                    <a:pt x="841" y="3485"/>
                  </a:cubicBezTo>
                  <a:cubicBezTo>
                    <a:pt x="841" y="3487"/>
                    <a:pt x="840" y="3489"/>
                    <a:pt x="838" y="3491"/>
                  </a:cubicBezTo>
                  <a:cubicBezTo>
                    <a:pt x="836" y="3485"/>
                    <a:pt x="834" y="3477"/>
                    <a:pt x="834" y="3471"/>
                  </a:cubicBezTo>
                  <a:cubicBezTo>
                    <a:pt x="834" y="3471"/>
                    <a:pt x="834" y="3470"/>
                    <a:pt x="834" y="3470"/>
                  </a:cubicBezTo>
                  <a:cubicBezTo>
                    <a:pt x="834" y="3470"/>
                    <a:pt x="834" y="3470"/>
                    <a:pt x="834" y="3470"/>
                  </a:cubicBezTo>
                  <a:cubicBezTo>
                    <a:pt x="834" y="3464"/>
                    <a:pt x="836" y="3456"/>
                    <a:pt x="838" y="3450"/>
                  </a:cubicBezTo>
                  <a:cubicBezTo>
                    <a:pt x="839" y="3449"/>
                    <a:pt x="840" y="3447"/>
                    <a:pt x="841" y="3445"/>
                  </a:cubicBezTo>
                  <a:cubicBezTo>
                    <a:pt x="842" y="3444"/>
                    <a:pt x="843" y="3442"/>
                    <a:pt x="844" y="3441"/>
                  </a:cubicBezTo>
                  <a:cubicBezTo>
                    <a:pt x="845" y="3440"/>
                    <a:pt x="846" y="3437"/>
                    <a:pt x="847" y="3436"/>
                  </a:cubicBezTo>
                  <a:cubicBezTo>
                    <a:pt x="848" y="3435"/>
                    <a:pt x="849" y="3434"/>
                    <a:pt x="851" y="3432"/>
                  </a:cubicBezTo>
                  <a:cubicBezTo>
                    <a:pt x="852" y="3431"/>
                    <a:pt x="853" y="3430"/>
                    <a:pt x="854" y="3429"/>
                  </a:cubicBezTo>
                  <a:cubicBezTo>
                    <a:pt x="855" y="3429"/>
                    <a:pt x="855" y="3428"/>
                    <a:pt x="856" y="3428"/>
                  </a:cubicBezTo>
                  <a:cubicBezTo>
                    <a:pt x="856" y="3428"/>
                    <a:pt x="856" y="3428"/>
                    <a:pt x="1135" y="3201"/>
                  </a:cubicBezTo>
                  <a:cubicBezTo>
                    <a:pt x="1136" y="3201"/>
                    <a:pt x="1136" y="3200"/>
                    <a:pt x="1137" y="3200"/>
                  </a:cubicBezTo>
                  <a:cubicBezTo>
                    <a:pt x="1138" y="3199"/>
                    <a:pt x="1139" y="3197"/>
                    <a:pt x="1141" y="3195"/>
                  </a:cubicBezTo>
                  <a:cubicBezTo>
                    <a:pt x="1142" y="3194"/>
                    <a:pt x="1143" y="3193"/>
                    <a:pt x="1144" y="3192"/>
                  </a:cubicBezTo>
                  <a:cubicBezTo>
                    <a:pt x="1145" y="3191"/>
                    <a:pt x="1146" y="3189"/>
                    <a:pt x="1147" y="3188"/>
                  </a:cubicBezTo>
                  <a:cubicBezTo>
                    <a:pt x="1148" y="3187"/>
                    <a:pt x="1149" y="3185"/>
                    <a:pt x="1150" y="3184"/>
                  </a:cubicBezTo>
                  <a:cubicBezTo>
                    <a:pt x="1151" y="3182"/>
                    <a:pt x="1152" y="3181"/>
                    <a:pt x="1153" y="3179"/>
                  </a:cubicBezTo>
                  <a:cubicBezTo>
                    <a:pt x="1157" y="3172"/>
                    <a:pt x="1159" y="3164"/>
                    <a:pt x="1159" y="3156"/>
                  </a:cubicBezTo>
                  <a:cubicBezTo>
                    <a:pt x="1159" y="3147"/>
                    <a:pt x="1157" y="3139"/>
                    <a:pt x="1153" y="3132"/>
                  </a:cubicBezTo>
                  <a:cubicBezTo>
                    <a:pt x="1152" y="3133"/>
                    <a:pt x="1150" y="3135"/>
                    <a:pt x="1150" y="3136"/>
                  </a:cubicBezTo>
                  <a:cubicBezTo>
                    <a:pt x="1148" y="3138"/>
                    <a:pt x="1147" y="3140"/>
                    <a:pt x="1147" y="3142"/>
                  </a:cubicBezTo>
                  <a:cubicBezTo>
                    <a:pt x="1145" y="3146"/>
                    <a:pt x="1144" y="3152"/>
                    <a:pt x="1144" y="3156"/>
                  </a:cubicBezTo>
                  <a:cubicBezTo>
                    <a:pt x="1144" y="3155"/>
                    <a:pt x="1144" y="3155"/>
                    <a:pt x="1144" y="3155"/>
                  </a:cubicBezTo>
                  <a:cubicBezTo>
                    <a:pt x="1144" y="3157"/>
                    <a:pt x="1144" y="3159"/>
                    <a:pt x="1144" y="3161"/>
                  </a:cubicBezTo>
                  <a:cubicBezTo>
                    <a:pt x="1144" y="3162"/>
                    <a:pt x="1144" y="3162"/>
                    <a:pt x="1144" y="3162"/>
                  </a:cubicBezTo>
                  <a:cubicBezTo>
                    <a:pt x="1143" y="3163"/>
                    <a:pt x="1143" y="3163"/>
                    <a:pt x="1143" y="3164"/>
                  </a:cubicBezTo>
                  <a:cubicBezTo>
                    <a:pt x="1142" y="3166"/>
                    <a:pt x="1142" y="3168"/>
                    <a:pt x="1141" y="3169"/>
                  </a:cubicBezTo>
                  <a:cubicBezTo>
                    <a:pt x="1141" y="3171"/>
                    <a:pt x="1140" y="3173"/>
                    <a:pt x="1139" y="3175"/>
                  </a:cubicBezTo>
                  <a:cubicBezTo>
                    <a:pt x="1139" y="3175"/>
                    <a:pt x="1138" y="3175"/>
                    <a:pt x="1138" y="3175"/>
                  </a:cubicBezTo>
                  <a:cubicBezTo>
                    <a:pt x="1138" y="3175"/>
                    <a:pt x="1138" y="3175"/>
                    <a:pt x="1138" y="3175"/>
                  </a:cubicBezTo>
                  <a:cubicBezTo>
                    <a:pt x="1136" y="3169"/>
                    <a:pt x="1134" y="3162"/>
                    <a:pt x="1134" y="3155"/>
                  </a:cubicBezTo>
                  <a:cubicBezTo>
                    <a:pt x="1134" y="3149"/>
                    <a:pt x="1136" y="3142"/>
                    <a:pt x="1138" y="3135"/>
                  </a:cubicBezTo>
                  <a:cubicBezTo>
                    <a:pt x="1138" y="3135"/>
                    <a:pt x="1138" y="3135"/>
                    <a:pt x="1138" y="3135"/>
                  </a:cubicBezTo>
                  <a:cubicBezTo>
                    <a:pt x="1138" y="3135"/>
                    <a:pt x="1138" y="3135"/>
                    <a:pt x="1139" y="3135"/>
                  </a:cubicBezTo>
                  <a:cubicBezTo>
                    <a:pt x="1139" y="3134"/>
                    <a:pt x="1140" y="3131"/>
                    <a:pt x="1141" y="3129"/>
                  </a:cubicBezTo>
                  <a:cubicBezTo>
                    <a:pt x="1142" y="3128"/>
                    <a:pt x="1143" y="3126"/>
                    <a:pt x="1144" y="3125"/>
                  </a:cubicBezTo>
                  <a:cubicBezTo>
                    <a:pt x="1145" y="3124"/>
                    <a:pt x="1146" y="3122"/>
                    <a:pt x="1147" y="3121"/>
                  </a:cubicBezTo>
                  <a:cubicBezTo>
                    <a:pt x="1148" y="3120"/>
                    <a:pt x="1149" y="3119"/>
                    <a:pt x="1151" y="3117"/>
                  </a:cubicBezTo>
                  <a:cubicBezTo>
                    <a:pt x="1152" y="3116"/>
                    <a:pt x="1153" y="3114"/>
                    <a:pt x="1154" y="3113"/>
                  </a:cubicBezTo>
                  <a:cubicBezTo>
                    <a:pt x="1155" y="3113"/>
                    <a:pt x="1155" y="3112"/>
                    <a:pt x="1156" y="3112"/>
                  </a:cubicBezTo>
                  <a:cubicBezTo>
                    <a:pt x="1249" y="3037"/>
                    <a:pt x="1310" y="2987"/>
                    <a:pt x="1352" y="2954"/>
                  </a:cubicBezTo>
                  <a:cubicBezTo>
                    <a:pt x="1376" y="2933"/>
                    <a:pt x="1404" y="2911"/>
                    <a:pt x="1435" y="2886"/>
                  </a:cubicBezTo>
                  <a:cubicBezTo>
                    <a:pt x="1436" y="2886"/>
                    <a:pt x="1436" y="2885"/>
                    <a:pt x="1437" y="2885"/>
                  </a:cubicBezTo>
                  <a:cubicBezTo>
                    <a:pt x="1438" y="2884"/>
                    <a:pt x="1439" y="2881"/>
                    <a:pt x="1441" y="2880"/>
                  </a:cubicBezTo>
                  <a:cubicBezTo>
                    <a:pt x="1442" y="2879"/>
                    <a:pt x="1443" y="2878"/>
                    <a:pt x="1444" y="2877"/>
                  </a:cubicBezTo>
                  <a:cubicBezTo>
                    <a:pt x="1445" y="2876"/>
                    <a:pt x="1446" y="2874"/>
                    <a:pt x="1447" y="2873"/>
                  </a:cubicBezTo>
                  <a:cubicBezTo>
                    <a:pt x="1448" y="2872"/>
                    <a:pt x="1449" y="2870"/>
                    <a:pt x="1450" y="2869"/>
                  </a:cubicBezTo>
                  <a:cubicBezTo>
                    <a:pt x="1451" y="2867"/>
                    <a:pt x="1452" y="2866"/>
                    <a:pt x="1453" y="2864"/>
                  </a:cubicBezTo>
                  <a:cubicBezTo>
                    <a:pt x="1457" y="2856"/>
                    <a:pt x="1459" y="2848"/>
                    <a:pt x="1459" y="2839"/>
                  </a:cubicBezTo>
                  <a:cubicBezTo>
                    <a:pt x="1459" y="2831"/>
                    <a:pt x="1457" y="2823"/>
                    <a:pt x="1453" y="2815"/>
                  </a:cubicBezTo>
                  <a:cubicBezTo>
                    <a:pt x="1452" y="2817"/>
                    <a:pt x="1450" y="2818"/>
                    <a:pt x="1450" y="2819"/>
                  </a:cubicBezTo>
                  <a:cubicBezTo>
                    <a:pt x="1448" y="2821"/>
                    <a:pt x="1448" y="2823"/>
                    <a:pt x="1448" y="2826"/>
                  </a:cubicBezTo>
                  <a:cubicBezTo>
                    <a:pt x="1445" y="2830"/>
                    <a:pt x="1444" y="2835"/>
                    <a:pt x="1444" y="2839"/>
                  </a:cubicBezTo>
                  <a:cubicBezTo>
                    <a:pt x="1444" y="2843"/>
                    <a:pt x="1443" y="2849"/>
                    <a:pt x="1441" y="2853"/>
                  </a:cubicBezTo>
                  <a:cubicBezTo>
                    <a:pt x="1441" y="2855"/>
                    <a:pt x="1440" y="2857"/>
                    <a:pt x="1438" y="2859"/>
                  </a:cubicBezTo>
                  <a:cubicBezTo>
                    <a:pt x="1438" y="2859"/>
                    <a:pt x="1438" y="2859"/>
                    <a:pt x="1438" y="2859"/>
                  </a:cubicBezTo>
                  <a:cubicBezTo>
                    <a:pt x="1438" y="2859"/>
                    <a:pt x="1438" y="2859"/>
                    <a:pt x="1438" y="2859"/>
                  </a:cubicBezTo>
                  <a:cubicBezTo>
                    <a:pt x="1436" y="2853"/>
                    <a:pt x="1434" y="2846"/>
                    <a:pt x="1434" y="2839"/>
                  </a:cubicBezTo>
                  <a:cubicBezTo>
                    <a:pt x="1434" y="2833"/>
                    <a:pt x="1436" y="2826"/>
                    <a:pt x="1438" y="2819"/>
                  </a:cubicBezTo>
                  <a:cubicBezTo>
                    <a:pt x="1439" y="2818"/>
                    <a:pt x="1440" y="2816"/>
                    <a:pt x="1441" y="2814"/>
                  </a:cubicBezTo>
                  <a:cubicBezTo>
                    <a:pt x="1442" y="2813"/>
                    <a:pt x="1443" y="2811"/>
                    <a:pt x="1444" y="2810"/>
                  </a:cubicBezTo>
                  <a:cubicBezTo>
                    <a:pt x="1445" y="2809"/>
                    <a:pt x="1446" y="2807"/>
                    <a:pt x="1447" y="2806"/>
                  </a:cubicBezTo>
                  <a:cubicBezTo>
                    <a:pt x="1448" y="2805"/>
                    <a:pt x="1449" y="2804"/>
                    <a:pt x="1451" y="2802"/>
                  </a:cubicBezTo>
                  <a:cubicBezTo>
                    <a:pt x="1452" y="2800"/>
                    <a:pt x="1453" y="2799"/>
                    <a:pt x="1454" y="2798"/>
                  </a:cubicBezTo>
                  <a:cubicBezTo>
                    <a:pt x="1455" y="2798"/>
                    <a:pt x="1455" y="2797"/>
                    <a:pt x="1456" y="2797"/>
                  </a:cubicBezTo>
                  <a:cubicBezTo>
                    <a:pt x="1456" y="2797"/>
                    <a:pt x="1456" y="2797"/>
                    <a:pt x="1735" y="2570"/>
                  </a:cubicBezTo>
                  <a:cubicBezTo>
                    <a:pt x="1736" y="2570"/>
                    <a:pt x="1736" y="2569"/>
                    <a:pt x="1737" y="2569"/>
                  </a:cubicBezTo>
                  <a:cubicBezTo>
                    <a:pt x="1738" y="2568"/>
                    <a:pt x="1739" y="2566"/>
                    <a:pt x="1741" y="2565"/>
                  </a:cubicBezTo>
                  <a:cubicBezTo>
                    <a:pt x="1742" y="2564"/>
                    <a:pt x="1743" y="2563"/>
                    <a:pt x="1744" y="2562"/>
                  </a:cubicBezTo>
                  <a:cubicBezTo>
                    <a:pt x="1745" y="2561"/>
                    <a:pt x="1746" y="2559"/>
                    <a:pt x="1747" y="2558"/>
                  </a:cubicBezTo>
                  <a:cubicBezTo>
                    <a:pt x="1748" y="2557"/>
                    <a:pt x="1749" y="2555"/>
                    <a:pt x="1750" y="2553"/>
                  </a:cubicBezTo>
                  <a:cubicBezTo>
                    <a:pt x="1751" y="2551"/>
                    <a:pt x="1752" y="2550"/>
                    <a:pt x="1753" y="2548"/>
                  </a:cubicBezTo>
                  <a:cubicBezTo>
                    <a:pt x="1757" y="2541"/>
                    <a:pt x="1759" y="2532"/>
                    <a:pt x="1759" y="2524"/>
                  </a:cubicBezTo>
                  <a:cubicBezTo>
                    <a:pt x="1758" y="2524"/>
                    <a:pt x="1757" y="2524"/>
                    <a:pt x="1755" y="2524"/>
                  </a:cubicBezTo>
                  <a:cubicBezTo>
                    <a:pt x="1755" y="2524"/>
                    <a:pt x="1755" y="2524"/>
                    <a:pt x="1755" y="2524"/>
                  </a:cubicBezTo>
                  <a:cubicBezTo>
                    <a:pt x="1754" y="2524"/>
                    <a:pt x="1753" y="2524"/>
                    <a:pt x="1750" y="2524"/>
                  </a:cubicBezTo>
                  <a:cubicBezTo>
                    <a:pt x="1750" y="2524"/>
                    <a:pt x="1750" y="2524"/>
                    <a:pt x="1750" y="2524"/>
                  </a:cubicBezTo>
                  <a:cubicBezTo>
                    <a:pt x="1749" y="2524"/>
                    <a:pt x="1748" y="2524"/>
                    <a:pt x="1746" y="2524"/>
                  </a:cubicBezTo>
                  <a:cubicBezTo>
                    <a:pt x="1746" y="2524"/>
                    <a:pt x="1746" y="2524"/>
                    <a:pt x="1745" y="2524"/>
                  </a:cubicBezTo>
                  <a:cubicBezTo>
                    <a:pt x="1745" y="2528"/>
                    <a:pt x="1744" y="2533"/>
                    <a:pt x="1742" y="2537"/>
                  </a:cubicBezTo>
                  <a:cubicBezTo>
                    <a:pt x="1742" y="2539"/>
                    <a:pt x="1741" y="2541"/>
                    <a:pt x="1739" y="2543"/>
                  </a:cubicBezTo>
                  <a:cubicBezTo>
                    <a:pt x="1739" y="2543"/>
                    <a:pt x="1739" y="2543"/>
                    <a:pt x="1739" y="2543"/>
                  </a:cubicBezTo>
                  <a:cubicBezTo>
                    <a:pt x="1739" y="2543"/>
                    <a:pt x="1739" y="2544"/>
                    <a:pt x="1739" y="2544"/>
                  </a:cubicBezTo>
                  <a:cubicBezTo>
                    <a:pt x="1737" y="2538"/>
                    <a:pt x="1735" y="2530"/>
                    <a:pt x="1735" y="2524"/>
                  </a:cubicBezTo>
                  <a:cubicBezTo>
                    <a:pt x="1735" y="2524"/>
                    <a:pt x="1735" y="2524"/>
                    <a:pt x="1735" y="2524"/>
                  </a:cubicBezTo>
                  <a:cubicBezTo>
                    <a:pt x="1735" y="2518"/>
                    <a:pt x="1737" y="2510"/>
                    <a:pt x="1739" y="2504"/>
                  </a:cubicBezTo>
                  <a:cubicBezTo>
                    <a:pt x="1740" y="2503"/>
                    <a:pt x="1741" y="2501"/>
                    <a:pt x="1742" y="2499"/>
                  </a:cubicBezTo>
                  <a:cubicBezTo>
                    <a:pt x="1743" y="2498"/>
                    <a:pt x="1744" y="2496"/>
                    <a:pt x="1745" y="2495"/>
                  </a:cubicBezTo>
                  <a:cubicBezTo>
                    <a:pt x="1746" y="2494"/>
                    <a:pt x="1747" y="2491"/>
                    <a:pt x="1748" y="2490"/>
                  </a:cubicBezTo>
                  <a:cubicBezTo>
                    <a:pt x="1749" y="2489"/>
                    <a:pt x="1750" y="2488"/>
                    <a:pt x="1752" y="2486"/>
                  </a:cubicBezTo>
                  <a:cubicBezTo>
                    <a:pt x="1753" y="2485"/>
                    <a:pt x="1754" y="2484"/>
                    <a:pt x="1755" y="2483"/>
                  </a:cubicBezTo>
                  <a:cubicBezTo>
                    <a:pt x="1756" y="2483"/>
                    <a:pt x="1756" y="2482"/>
                    <a:pt x="1757" y="2482"/>
                  </a:cubicBezTo>
                  <a:cubicBezTo>
                    <a:pt x="2036" y="2255"/>
                    <a:pt x="2036" y="2255"/>
                    <a:pt x="2036" y="2255"/>
                  </a:cubicBezTo>
                  <a:cubicBezTo>
                    <a:pt x="2037" y="2255"/>
                    <a:pt x="2037" y="2254"/>
                    <a:pt x="2038" y="2254"/>
                  </a:cubicBezTo>
                  <a:cubicBezTo>
                    <a:pt x="2039" y="2253"/>
                    <a:pt x="2040" y="2251"/>
                    <a:pt x="2042" y="2250"/>
                  </a:cubicBezTo>
                  <a:cubicBezTo>
                    <a:pt x="2043" y="2249"/>
                    <a:pt x="2044" y="2247"/>
                    <a:pt x="2045" y="2246"/>
                  </a:cubicBezTo>
                  <a:cubicBezTo>
                    <a:pt x="2046" y="2245"/>
                    <a:pt x="2047" y="2243"/>
                    <a:pt x="2048" y="2242"/>
                  </a:cubicBezTo>
                  <a:cubicBezTo>
                    <a:pt x="2049" y="2241"/>
                    <a:pt x="2050" y="2239"/>
                    <a:pt x="2051" y="2238"/>
                  </a:cubicBezTo>
                  <a:cubicBezTo>
                    <a:pt x="2052" y="2236"/>
                    <a:pt x="2053" y="2235"/>
                    <a:pt x="2054" y="2233"/>
                  </a:cubicBezTo>
                  <a:cubicBezTo>
                    <a:pt x="2058" y="2225"/>
                    <a:pt x="2060" y="2217"/>
                    <a:pt x="2060" y="2209"/>
                  </a:cubicBezTo>
                  <a:cubicBezTo>
                    <a:pt x="2060" y="2200"/>
                    <a:pt x="2058" y="2192"/>
                    <a:pt x="2054" y="2185"/>
                  </a:cubicBezTo>
                  <a:cubicBezTo>
                    <a:pt x="2053" y="2186"/>
                    <a:pt x="2052" y="2187"/>
                    <a:pt x="2052" y="2188"/>
                  </a:cubicBezTo>
                  <a:cubicBezTo>
                    <a:pt x="2050" y="2191"/>
                    <a:pt x="2049" y="2193"/>
                    <a:pt x="2049" y="2195"/>
                  </a:cubicBezTo>
                  <a:cubicBezTo>
                    <a:pt x="2047" y="2199"/>
                    <a:pt x="2046" y="2204"/>
                    <a:pt x="2046" y="2208"/>
                  </a:cubicBezTo>
                  <a:cubicBezTo>
                    <a:pt x="2046" y="2213"/>
                    <a:pt x="2045" y="2218"/>
                    <a:pt x="2043" y="2222"/>
                  </a:cubicBezTo>
                  <a:cubicBezTo>
                    <a:pt x="2043" y="2224"/>
                    <a:pt x="2042" y="2226"/>
                    <a:pt x="2040" y="2228"/>
                  </a:cubicBezTo>
                  <a:cubicBezTo>
                    <a:pt x="2040" y="2228"/>
                    <a:pt x="2040" y="2228"/>
                    <a:pt x="2040" y="2228"/>
                  </a:cubicBezTo>
                  <a:cubicBezTo>
                    <a:pt x="2039" y="2228"/>
                    <a:pt x="2039" y="2228"/>
                    <a:pt x="2039" y="2229"/>
                  </a:cubicBezTo>
                  <a:cubicBezTo>
                    <a:pt x="2037" y="2222"/>
                    <a:pt x="2035" y="2215"/>
                    <a:pt x="2035" y="2209"/>
                  </a:cubicBezTo>
                  <a:cubicBezTo>
                    <a:pt x="2035" y="2202"/>
                    <a:pt x="2037" y="2195"/>
                    <a:pt x="2039" y="2189"/>
                  </a:cubicBezTo>
                  <a:cubicBezTo>
                    <a:pt x="2040" y="2188"/>
                    <a:pt x="2041" y="2185"/>
                    <a:pt x="2042" y="2183"/>
                  </a:cubicBezTo>
                  <a:cubicBezTo>
                    <a:pt x="2043" y="2182"/>
                    <a:pt x="2044" y="2180"/>
                    <a:pt x="2045" y="2179"/>
                  </a:cubicBezTo>
                  <a:cubicBezTo>
                    <a:pt x="2046" y="2178"/>
                    <a:pt x="2047" y="2176"/>
                    <a:pt x="2048" y="2175"/>
                  </a:cubicBezTo>
                  <a:cubicBezTo>
                    <a:pt x="2049" y="2174"/>
                    <a:pt x="2050" y="2173"/>
                    <a:pt x="2052" y="2171"/>
                  </a:cubicBezTo>
                  <a:cubicBezTo>
                    <a:pt x="2053" y="2170"/>
                    <a:pt x="2054" y="2169"/>
                    <a:pt x="2055" y="2168"/>
                  </a:cubicBezTo>
                  <a:cubicBezTo>
                    <a:pt x="2056" y="2168"/>
                    <a:pt x="2056" y="2167"/>
                    <a:pt x="2057" y="2167"/>
                  </a:cubicBezTo>
                  <a:cubicBezTo>
                    <a:pt x="2197" y="2053"/>
                    <a:pt x="2267" y="1996"/>
                    <a:pt x="2302" y="1968"/>
                  </a:cubicBezTo>
                  <a:cubicBezTo>
                    <a:pt x="2313" y="1958"/>
                    <a:pt x="2324" y="1949"/>
                    <a:pt x="2337" y="1939"/>
                  </a:cubicBezTo>
                  <a:cubicBezTo>
                    <a:pt x="2338" y="1939"/>
                    <a:pt x="2338" y="1938"/>
                    <a:pt x="2338" y="1938"/>
                  </a:cubicBezTo>
                  <a:cubicBezTo>
                    <a:pt x="2339" y="1937"/>
                    <a:pt x="2340" y="1935"/>
                    <a:pt x="2342" y="1934"/>
                  </a:cubicBezTo>
                  <a:cubicBezTo>
                    <a:pt x="2343" y="1933"/>
                    <a:pt x="2344" y="1932"/>
                    <a:pt x="2345" y="1931"/>
                  </a:cubicBezTo>
                  <a:cubicBezTo>
                    <a:pt x="2346" y="1930"/>
                    <a:pt x="2347" y="1928"/>
                    <a:pt x="2348" y="1927"/>
                  </a:cubicBezTo>
                  <a:cubicBezTo>
                    <a:pt x="2349" y="1926"/>
                    <a:pt x="2350" y="1924"/>
                    <a:pt x="2351" y="1923"/>
                  </a:cubicBezTo>
                  <a:cubicBezTo>
                    <a:pt x="2352" y="1920"/>
                    <a:pt x="2353" y="1919"/>
                    <a:pt x="2354" y="1917"/>
                  </a:cubicBezTo>
                  <a:cubicBezTo>
                    <a:pt x="2358" y="1910"/>
                    <a:pt x="2360" y="1902"/>
                    <a:pt x="2360" y="1893"/>
                  </a:cubicBezTo>
                  <a:cubicBezTo>
                    <a:pt x="2360" y="1885"/>
                    <a:pt x="2358" y="1876"/>
                    <a:pt x="2354" y="1869"/>
                  </a:cubicBezTo>
                  <a:cubicBezTo>
                    <a:pt x="2353" y="1870"/>
                    <a:pt x="2352" y="1872"/>
                    <a:pt x="2352" y="1873"/>
                  </a:cubicBezTo>
                  <a:cubicBezTo>
                    <a:pt x="2350" y="1875"/>
                    <a:pt x="2349" y="1877"/>
                    <a:pt x="2349" y="1879"/>
                  </a:cubicBezTo>
                  <a:cubicBezTo>
                    <a:pt x="2347" y="1883"/>
                    <a:pt x="2346" y="1889"/>
                    <a:pt x="2346" y="1893"/>
                  </a:cubicBezTo>
                  <a:cubicBezTo>
                    <a:pt x="2346" y="1897"/>
                    <a:pt x="2345" y="1902"/>
                    <a:pt x="2343" y="1906"/>
                  </a:cubicBezTo>
                  <a:cubicBezTo>
                    <a:pt x="2343" y="1909"/>
                    <a:pt x="2342" y="1911"/>
                    <a:pt x="2340" y="1913"/>
                  </a:cubicBezTo>
                  <a:cubicBezTo>
                    <a:pt x="2340" y="1913"/>
                    <a:pt x="2340" y="1913"/>
                    <a:pt x="2340" y="1913"/>
                  </a:cubicBezTo>
                  <a:cubicBezTo>
                    <a:pt x="2340" y="1913"/>
                    <a:pt x="2339" y="1913"/>
                    <a:pt x="2339" y="1913"/>
                  </a:cubicBezTo>
                  <a:cubicBezTo>
                    <a:pt x="2337" y="1907"/>
                    <a:pt x="2335" y="1899"/>
                    <a:pt x="2335" y="1893"/>
                  </a:cubicBezTo>
                  <a:cubicBezTo>
                    <a:pt x="2335" y="1887"/>
                    <a:pt x="2337" y="1879"/>
                    <a:pt x="2339" y="1873"/>
                  </a:cubicBezTo>
                  <a:cubicBezTo>
                    <a:pt x="2340" y="1872"/>
                    <a:pt x="2341" y="1870"/>
                    <a:pt x="2342" y="1868"/>
                  </a:cubicBezTo>
                  <a:cubicBezTo>
                    <a:pt x="2343" y="1867"/>
                    <a:pt x="2344" y="1865"/>
                    <a:pt x="2345" y="1864"/>
                  </a:cubicBezTo>
                  <a:cubicBezTo>
                    <a:pt x="2346" y="1863"/>
                    <a:pt x="2347" y="1861"/>
                    <a:pt x="2348" y="1859"/>
                  </a:cubicBezTo>
                  <a:cubicBezTo>
                    <a:pt x="2349" y="1858"/>
                    <a:pt x="2350" y="1857"/>
                    <a:pt x="2352" y="1855"/>
                  </a:cubicBezTo>
                  <a:cubicBezTo>
                    <a:pt x="2353" y="1854"/>
                    <a:pt x="2354" y="1853"/>
                    <a:pt x="2355" y="1852"/>
                  </a:cubicBezTo>
                  <a:cubicBezTo>
                    <a:pt x="2355" y="1852"/>
                    <a:pt x="2355" y="1852"/>
                    <a:pt x="2355" y="1852"/>
                  </a:cubicBezTo>
                  <a:cubicBezTo>
                    <a:pt x="2356" y="1852"/>
                    <a:pt x="2356" y="1852"/>
                    <a:pt x="2356" y="1852"/>
                  </a:cubicBezTo>
                  <a:cubicBezTo>
                    <a:pt x="2357" y="1852"/>
                    <a:pt x="2357" y="1851"/>
                    <a:pt x="2358" y="1851"/>
                  </a:cubicBezTo>
                  <a:cubicBezTo>
                    <a:pt x="2358" y="1851"/>
                    <a:pt x="2358" y="1851"/>
                    <a:pt x="2637" y="1623"/>
                  </a:cubicBezTo>
                  <a:cubicBezTo>
                    <a:pt x="2638" y="1623"/>
                    <a:pt x="2638" y="1622"/>
                    <a:pt x="2639" y="1622"/>
                  </a:cubicBezTo>
                  <a:cubicBezTo>
                    <a:pt x="2640" y="1621"/>
                    <a:pt x="2641" y="1619"/>
                    <a:pt x="2643" y="1618"/>
                  </a:cubicBezTo>
                  <a:cubicBezTo>
                    <a:pt x="2644" y="1617"/>
                    <a:pt x="2645" y="1616"/>
                    <a:pt x="2646" y="1615"/>
                  </a:cubicBezTo>
                  <a:cubicBezTo>
                    <a:pt x="2647" y="1614"/>
                    <a:pt x="2648" y="1612"/>
                    <a:pt x="2649" y="1611"/>
                  </a:cubicBezTo>
                  <a:cubicBezTo>
                    <a:pt x="2650" y="1610"/>
                    <a:pt x="2651" y="1608"/>
                    <a:pt x="2652" y="1607"/>
                  </a:cubicBezTo>
                  <a:cubicBezTo>
                    <a:pt x="2653" y="1605"/>
                    <a:pt x="2654" y="1604"/>
                    <a:pt x="2654" y="1602"/>
                  </a:cubicBezTo>
                  <a:cubicBezTo>
                    <a:pt x="2658" y="1594"/>
                    <a:pt x="2660" y="1586"/>
                    <a:pt x="2660" y="1578"/>
                  </a:cubicBezTo>
                  <a:cubicBezTo>
                    <a:pt x="2660" y="1569"/>
                    <a:pt x="2658" y="1561"/>
                    <a:pt x="2654" y="1553"/>
                  </a:cubicBezTo>
                  <a:cubicBezTo>
                    <a:pt x="2653" y="1555"/>
                    <a:pt x="2651" y="1557"/>
                    <a:pt x="2651" y="1558"/>
                  </a:cubicBezTo>
                  <a:cubicBezTo>
                    <a:pt x="2651" y="1559"/>
                    <a:pt x="2650" y="1560"/>
                    <a:pt x="2649" y="1561"/>
                  </a:cubicBezTo>
                  <a:cubicBezTo>
                    <a:pt x="2649" y="1562"/>
                    <a:pt x="2649" y="1563"/>
                    <a:pt x="2649" y="1564"/>
                  </a:cubicBezTo>
                  <a:cubicBezTo>
                    <a:pt x="2647" y="1568"/>
                    <a:pt x="2646" y="1573"/>
                    <a:pt x="2646" y="1577"/>
                  </a:cubicBezTo>
                  <a:cubicBezTo>
                    <a:pt x="2646" y="1581"/>
                    <a:pt x="2645" y="1587"/>
                    <a:pt x="2643" y="1591"/>
                  </a:cubicBezTo>
                  <a:cubicBezTo>
                    <a:pt x="2643" y="1592"/>
                    <a:pt x="2642" y="1593"/>
                    <a:pt x="2642" y="1594"/>
                  </a:cubicBezTo>
                  <a:cubicBezTo>
                    <a:pt x="2641" y="1595"/>
                    <a:pt x="2640" y="1597"/>
                    <a:pt x="2639" y="1598"/>
                  </a:cubicBezTo>
                  <a:cubicBezTo>
                    <a:pt x="2637" y="1591"/>
                    <a:pt x="2635" y="1584"/>
                    <a:pt x="2635" y="1578"/>
                  </a:cubicBezTo>
                  <a:cubicBezTo>
                    <a:pt x="2635" y="1571"/>
                    <a:pt x="2637" y="1564"/>
                    <a:pt x="2639" y="1558"/>
                  </a:cubicBezTo>
                  <a:cubicBezTo>
                    <a:pt x="2640" y="1558"/>
                    <a:pt x="2640" y="1557"/>
                    <a:pt x="2640" y="1557"/>
                  </a:cubicBezTo>
                  <a:cubicBezTo>
                    <a:pt x="2640" y="1557"/>
                    <a:pt x="2640" y="1557"/>
                    <a:pt x="2640" y="1557"/>
                  </a:cubicBezTo>
                  <a:cubicBezTo>
                    <a:pt x="2640" y="1557"/>
                    <a:pt x="2641" y="1556"/>
                    <a:pt x="2641" y="1555"/>
                  </a:cubicBezTo>
                  <a:cubicBezTo>
                    <a:pt x="2642" y="1554"/>
                    <a:pt x="2642" y="1553"/>
                    <a:pt x="2642" y="1552"/>
                  </a:cubicBezTo>
                  <a:cubicBezTo>
                    <a:pt x="2642" y="1552"/>
                    <a:pt x="2642" y="1552"/>
                    <a:pt x="2642" y="1552"/>
                  </a:cubicBezTo>
                  <a:cubicBezTo>
                    <a:pt x="2643" y="1552"/>
                    <a:pt x="2643" y="1552"/>
                    <a:pt x="2643" y="1552"/>
                  </a:cubicBezTo>
                  <a:cubicBezTo>
                    <a:pt x="2644" y="1551"/>
                    <a:pt x="2645" y="1549"/>
                    <a:pt x="2646" y="1548"/>
                  </a:cubicBezTo>
                  <a:cubicBezTo>
                    <a:pt x="2647" y="1547"/>
                    <a:pt x="2648" y="1545"/>
                    <a:pt x="2649" y="1544"/>
                  </a:cubicBezTo>
                  <a:cubicBezTo>
                    <a:pt x="2650" y="1542"/>
                    <a:pt x="2651" y="1541"/>
                    <a:pt x="2653" y="1539"/>
                  </a:cubicBezTo>
                  <a:cubicBezTo>
                    <a:pt x="2654" y="1538"/>
                    <a:pt x="2655" y="1537"/>
                    <a:pt x="2656" y="1536"/>
                  </a:cubicBezTo>
                  <a:cubicBezTo>
                    <a:pt x="2657" y="1536"/>
                    <a:pt x="2657" y="1535"/>
                    <a:pt x="2658" y="1535"/>
                  </a:cubicBezTo>
                  <a:cubicBezTo>
                    <a:pt x="2658" y="1535"/>
                    <a:pt x="2658" y="1535"/>
                    <a:pt x="2937" y="1308"/>
                  </a:cubicBezTo>
                  <a:cubicBezTo>
                    <a:pt x="2938" y="1308"/>
                    <a:pt x="2938" y="1307"/>
                    <a:pt x="2939" y="1307"/>
                  </a:cubicBezTo>
                  <a:cubicBezTo>
                    <a:pt x="2940" y="1306"/>
                    <a:pt x="2941" y="1304"/>
                    <a:pt x="2943" y="1303"/>
                  </a:cubicBezTo>
                  <a:cubicBezTo>
                    <a:pt x="2944" y="1302"/>
                    <a:pt x="2945" y="1301"/>
                    <a:pt x="2946" y="1299"/>
                  </a:cubicBezTo>
                  <a:cubicBezTo>
                    <a:pt x="2947" y="1298"/>
                    <a:pt x="2948" y="1296"/>
                    <a:pt x="2949" y="1295"/>
                  </a:cubicBezTo>
                  <a:cubicBezTo>
                    <a:pt x="2950" y="1294"/>
                    <a:pt x="2951" y="1292"/>
                    <a:pt x="2952" y="1291"/>
                  </a:cubicBezTo>
                  <a:cubicBezTo>
                    <a:pt x="2953" y="1289"/>
                    <a:pt x="2954" y="1288"/>
                    <a:pt x="2955" y="1286"/>
                  </a:cubicBezTo>
                  <a:cubicBezTo>
                    <a:pt x="2957" y="1282"/>
                    <a:pt x="2958" y="1278"/>
                    <a:pt x="2959" y="1274"/>
                  </a:cubicBezTo>
                  <a:cubicBezTo>
                    <a:pt x="2960" y="1270"/>
                    <a:pt x="2961" y="1266"/>
                    <a:pt x="2961" y="1262"/>
                  </a:cubicBezTo>
                  <a:cubicBezTo>
                    <a:pt x="2961" y="1254"/>
                    <a:pt x="2959" y="1245"/>
                    <a:pt x="2955" y="1238"/>
                  </a:cubicBezTo>
                  <a:cubicBezTo>
                    <a:pt x="2954" y="1239"/>
                    <a:pt x="2952" y="1241"/>
                    <a:pt x="2952" y="1242"/>
                  </a:cubicBezTo>
                  <a:cubicBezTo>
                    <a:pt x="2951" y="1243"/>
                    <a:pt x="2950" y="1244"/>
                    <a:pt x="2949" y="1245"/>
                  </a:cubicBezTo>
                  <a:cubicBezTo>
                    <a:pt x="2949" y="1246"/>
                    <a:pt x="2949" y="1247"/>
                    <a:pt x="2949" y="1248"/>
                  </a:cubicBezTo>
                  <a:cubicBezTo>
                    <a:pt x="2949" y="1248"/>
                    <a:pt x="2949" y="1248"/>
                    <a:pt x="2949" y="1248"/>
                  </a:cubicBezTo>
                  <a:cubicBezTo>
                    <a:pt x="2949" y="1248"/>
                    <a:pt x="2949" y="1248"/>
                    <a:pt x="2949" y="1249"/>
                  </a:cubicBezTo>
                  <a:cubicBezTo>
                    <a:pt x="2948" y="1251"/>
                    <a:pt x="2947" y="1253"/>
                    <a:pt x="2946" y="1255"/>
                  </a:cubicBezTo>
                  <a:cubicBezTo>
                    <a:pt x="2946" y="1257"/>
                    <a:pt x="2946" y="1260"/>
                    <a:pt x="2946" y="1262"/>
                  </a:cubicBezTo>
                  <a:cubicBezTo>
                    <a:pt x="2946" y="1264"/>
                    <a:pt x="2945" y="1266"/>
                    <a:pt x="2945" y="1269"/>
                  </a:cubicBezTo>
                  <a:cubicBezTo>
                    <a:pt x="2944" y="1271"/>
                    <a:pt x="2944" y="1273"/>
                    <a:pt x="2943" y="1276"/>
                  </a:cubicBezTo>
                  <a:cubicBezTo>
                    <a:pt x="2943" y="1276"/>
                    <a:pt x="2942" y="1277"/>
                    <a:pt x="2942" y="1278"/>
                  </a:cubicBezTo>
                  <a:cubicBezTo>
                    <a:pt x="2941" y="1280"/>
                    <a:pt x="2941" y="1281"/>
                    <a:pt x="2940" y="1282"/>
                  </a:cubicBezTo>
                  <a:cubicBezTo>
                    <a:pt x="2938" y="1276"/>
                    <a:pt x="2936" y="1269"/>
                    <a:pt x="2936" y="1262"/>
                  </a:cubicBezTo>
                  <a:cubicBezTo>
                    <a:pt x="2936" y="1258"/>
                    <a:pt x="2936" y="1254"/>
                    <a:pt x="2937" y="1250"/>
                  </a:cubicBezTo>
                  <a:cubicBezTo>
                    <a:pt x="2938" y="1247"/>
                    <a:pt x="2939" y="1244"/>
                    <a:pt x="2940" y="1242"/>
                  </a:cubicBezTo>
                  <a:cubicBezTo>
                    <a:pt x="2941" y="1241"/>
                    <a:pt x="2942" y="1238"/>
                    <a:pt x="2943" y="1236"/>
                  </a:cubicBezTo>
                  <a:cubicBezTo>
                    <a:pt x="2944" y="1235"/>
                    <a:pt x="2945" y="1233"/>
                    <a:pt x="2946" y="1232"/>
                  </a:cubicBezTo>
                  <a:cubicBezTo>
                    <a:pt x="2947" y="1231"/>
                    <a:pt x="2948" y="1229"/>
                    <a:pt x="2949" y="1228"/>
                  </a:cubicBezTo>
                  <a:cubicBezTo>
                    <a:pt x="2950" y="1227"/>
                    <a:pt x="2951" y="1226"/>
                    <a:pt x="2953" y="1224"/>
                  </a:cubicBezTo>
                  <a:cubicBezTo>
                    <a:pt x="2954" y="1223"/>
                    <a:pt x="2955" y="1222"/>
                    <a:pt x="2956" y="1221"/>
                  </a:cubicBezTo>
                  <a:cubicBezTo>
                    <a:pt x="2957" y="1221"/>
                    <a:pt x="2957" y="1219"/>
                    <a:pt x="2958" y="1219"/>
                  </a:cubicBezTo>
                  <a:cubicBezTo>
                    <a:pt x="2958" y="1219"/>
                    <a:pt x="2958" y="1219"/>
                    <a:pt x="3237" y="992"/>
                  </a:cubicBezTo>
                  <a:cubicBezTo>
                    <a:pt x="3238" y="992"/>
                    <a:pt x="3238" y="991"/>
                    <a:pt x="3239" y="991"/>
                  </a:cubicBezTo>
                  <a:cubicBezTo>
                    <a:pt x="3240" y="990"/>
                    <a:pt x="3241" y="988"/>
                    <a:pt x="3243" y="987"/>
                  </a:cubicBezTo>
                  <a:cubicBezTo>
                    <a:pt x="3244" y="986"/>
                    <a:pt x="3245" y="985"/>
                    <a:pt x="3246" y="984"/>
                  </a:cubicBezTo>
                  <a:cubicBezTo>
                    <a:pt x="3247" y="983"/>
                    <a:pt x="3248" y="981"/>
                    <a:pt x="3249" y="980"/>
                  </a:cubicBezTo>
                  <a:cubicBezTo>
                    <a:pt x="3250" y="979"/>
                    <a:pt x="3251" y="976"/>
                    <a:pt x="3252" y="975"/>
                  </a:cubicBezTo>
                  <a:cubicBezTo>
                    <a:pt x="3253" y="973"/>
                    <a:pt x="3254" y="972"/>
                    <a:pt x="3255" y="970"/>
                  </a:cubicBezTo>
                  <a:cubicBezTo>
                    <a:pt x="3259" y="963"/>
                    <a:pt x="3261" y="955"/>
                    <a:pt x="3261" y="947"/>
                  </a:cubicBezTo>
                  <a:cubicBezTo>
                    <a:pt x="3261" y="938"/>
                    <a:pt x="3259" y="930"/>
                    <a:pt x="3255" y="923"/>
                  </a:cubicBezTo>
                  <a:cubicBezTo>
                    <a:pt x="3254" y="924"/>
                    <a:pt x="3252" y="926"/>
                    <a:pt x="3252" y="927"/>
                  </a:cubicBezTo>
                  <a:cubicBezTo>
                    <a:pt x="3250" y="929"/>
                    <a:pt x="3249" y="931"/>
                    <a:pt x="3249" y="933"/>
                  </a:cubicBezTo>
                  <a:cubicBezTo>
                    <a:pt x="3247" y="936"/>
                    <a:pt x="3246" y="940"/>
                    <a:pt x="3246" y="944"/>
                  </a:cubicBezTo>
                  <a:cubicBezTo>
                    <a:pt x="3246" y="944"/>
                    <a:pt x="3246" y="945"/>
                    <a:pt x="3246" y="946"/>
                  </a:cubicBezTo>
                  <a:cubicBezTo>
                    <a:pt x="3246" y="948"/>
                    <a:pt x="3245" y="950"/>
                    <a:pt x="3245" y="953"/>
                  </a:cubicBezTo>
                  <a:cubicBezTo>
                    <a:pt x="3244" y="955"/>
                    <a:pt x="3244" y="958"/>
                    <a:pt x="3243" y="960"/>
                  </a:cubicBezTo>
                  <a:cubicBezTo>
                    <a:pt x="3243" y="963"/>
                    <a:pt x="3242" y="965"/>
                    <a:pt x="3240" y="967"/>
                  </a:cubicBezTo>
                  <a:cubicBezTo>
                    <a:pt x="3238" y="960"/>
                    <a:pt x="3236" y="953"/>
                    <a:pt x="3236" y="947"/>
                  </a:cubicBezTo>
                  <a:cubicBezTo>
                    <a:pt x="3236" y="947"/>
                    <a:pt x="3236" y="946"/>
                    <a:pt x="3236" y="946"/>
                  </a:cubicBezTo>
                  <a:cubicBezTo>
                    <a:pt x="3236" y="946"/>
                    <a:pt x="3236" y="946"/>
                    <a:pt x="3236" y="946"/>
                  </a:cubicBezTo>
                  <a:cubicBezTo>
                    <a:pt x="3236" y="940"/>
                    <a:pt x="3238" y="932"/>
                    <a:pt x="3240" y="926"/>
                  </a:cubicBezTo>
                  <a:cubicBezTo>
                    <a:pt x="3241" y="925"/>
                    <a:pt x="3242" y="923"/>
                    <a:pt x="3243" y="921"/>
                  </a:cubicBezTo>
                  <a:cubicBezTo>
                    <a:pt x="3244" y="920"/>
                    <a:pt x="3245" y="918"/>
                    <a:pt x="3246" y="917"/>
                  </a:cubicBezTo>
                  <a:cubicBezTo>
                    <a:pt x="3247" y="915"/>
                    <a:pt x="3248" y="913"/>
                    <a:pt x="3249" y="912"/>
                  </a:cubicBezTo>
                  <a:cubicBezTo>
                    <a:pt x="3250" y="911"/>
                    <a:pt x="3251" y="910"/>
                    <a:pt x="3253" y="908"/>
                  </a:cubicBezTo>
                  <a:cubicBezTo>
                    <a:pt x="3254" y="907"/>
                    <a:pt x="3255" y="906"/>
                    <a:pt x="3256" y="905"/>
                  </a:cubicBezTo>
                  <a:cubicBezTo>
                    <a:pt x="3257" y="905"/>
                    <a:pt x="3257" y="904"/>
                    <a:pt x="3258" y="904"/>
                  </a:cubicBezTo>
                  <a:cubicBezTo>
                    <a:pt x="3258" y="904"/>
                    <a:pt x="3258" y="904"/>
                    <a:pt x="3537" y="677"/>
                  </a:cubicBezTo>
                  <a:cubicBezTo>
                    <a:pt x="3538" y="677"/>
                    <a:pt x="3538" y="676"/>
                    <a:pt x="3539" y="676"/>
                  </a:cubicBezTo>
                  <a:cubicBezTo>
                    <a:pt x="3540" y="675"/>
                    <a:pt x="3541" y="672"/>
                    <a:pt x="3543" y="671"/>
                  </a:cubicBezTo>
                  <a:cubicBezTo>
                    <a:pt x="3544" y="670"/>
                    <a:pt x="3545" y="669"/>
                    <a:pt x="3546" y="668"/>
                  </a:cubicBezTo>
                  <a:cubicBezTo>
                    <a:pt x="3546" y="668"/>
                    <a:pt x="3547" y="667"/>
                    <a:pt x="3547" y="666"/>
                  </a:cubicBezTo>
                  <a:cubicBezTo>
                    <a:pt x="3548" y="666"/>
                    <a:pt x="3548" y="665"/>
                    <a:pt x="3549" y="664"/>
                  </a:cubicBezTo>
                  <a:cubicBezTo>
                    <a:pt x="3550" y="663"/>
                    <a:pt x="3551" y="661"/>
                    <a:pt x="3552" y="660"/>
                  </a:cubicBezTo>
                  <a:cubicBezTo>
                    <a:pt x="3553" y="658"/>
                    <a:pt x="3554" y="657"/>
                    <a:pt x="3555" y="655"/>
                  </a:cubicBezTo>
                  <a:cubicBezTo>
                    <a:pt x="3559" y="647"/>
                    <a:pt x="3561" y="639"/>
                    <a:pt x="3561" y="631"/>
                  </a:cubicBezTo>
                  <a:cubicBezTo>
                    <a:pt x="3561" y="623"/>
                    <a:pt x="3559" y="615"/>
                    <a:pt x="3556" y="608"/>
                  </a:cubicBezTo>
                  <a:cubicBezTo>
                    <a:pt x="3554" y="610"/>
                    <a:pt x="3553" y="611"/>
                    <a:pt x="3553" y="612"/>
                  </a:cubicBezTo>
                  <a:cubicBezTo>
                    <a:pt x="3550" y="614"/>
                    <a:pt x="3549" y="616"/>
                    <a:pt x="3549" y="618"/>
                  </a:cubicBezTo>
                  <a:cubicBezTo>
                    <a:pt x="3547" y="622"/>
                    <a:pt x="3546" y="627"/>
                    <a:pt x="3546" y="632"/>
                  </a:cubicBezTo>
                  <a:cubicBezTo>
                    <a:pt x="3546" y="631"/>
                    <a:pt x="3546" y="631"/>
                    <a:pt x="3546" y="631"/>
                  </a:cubicBezTo>
                  <a:cubicBezTo>
                    <a:pt x="3546" y="633"/>
                    <a:pt x="3545" y="635"/>
                    <a:pt x="3545" y="637"/>
                  </a:cubicBezTo>
                  <a:cubicBezTo>
                    <a:pt x="3545" y="637"/>
                    <a:pt x="3545" y="638"/>
                    <a:pt x="3545" y="638"/>
                  </a:cubicBezTo>
                  <a:cubicBezTo>
                    <a:pt x="3545" y="639"/>
                    <a:pt x="3545" y="639"/>
                    <a:pt x="3544" y="640"/>
                  </a:cubicBezTo>
                  <a:cubicBezTo>
                    <a:pt x="3544" y="642"/>
                    <a:pt x="3544" y="643"/>
                    <a:pt x="3543" y="645"/>
                  </a:cubicBezTo>
                  <a:cubicBezTo>
                    <a:pt x="3543" y="647"/>
                    <a:pt x="3542" y="649"/>
                    <a:pt x="3540" y="651"/>
                  </a:cubicBezTo>
                  <a:cubicBezTo>
                    <a:pt x="3540" y="651"/>
                    <a:pt x="3540" y="651"/>
                    <a:pt x="3540" y="651"/>
                  </a:cubicBezTo>
                  <a:cubicBezTo>
                    <a:pt x="3540" y="651"/>
                    <a:pt x="3540" y="651"/>
                    <a:pt x="3540" y="651"/>
                  </a:cubicBezTo>
                  <a:cubicBezTo>
                    <a:pt x="3538" y="645"/>
                    <a:pt x="3536" y="638"/>
                    <a:pt x="3536" y="631"/>
                  </a:cubicBezTo>
                  <a:cubicBezTo>
                    <a:pt x="3536" y="625"/>
                    <a:pt x="3538" y="618"/>
                    <a:pt x="3540" y="611"/>
                  </a:cubicBezTo>
                  <a:cubicBezTo>
                    <a:pt x="3540" y="611"/>
                    <a:pt x="3540" y="611"/>
                    <a:pt x="3540" y="611"/>
                  </a:cubicBezTo>
                  <a:cubicBezTo>
                    <a:pt x="3540" y="611"/>
                    <a:pt x="3540" y="611"/>
                    <a:pt x="3540" y="611"/>
                  </a:cubicBezTo>
                  <a:cubicBezTo>
                    <a:pt x="3541" y="610"/>
                    <a:pt x="3542" y="607"/>
                    <a:pt x="3543" y="605"/>
                  </a:cubicBezTo>
                  <a:cubicBezTo>
                    <a:pt x="3544" y="604"/>
                    <a:pt x="3545" y="602"/>
                    <a:pt x="3546" y="601"/>
                  </a:cubicBezTo>
                  <a:cubicBezTo>
                    <a:pt x="3547" y="600"/>
                    <a:pt x="3548" y="598"/>
                    <a:pt x="3549" y="597"/>
                  </a:cubicBezTo>
                  <a:cubicBezTo>
                    <a:pt x="3550" y="596"/>
                    <a:pt x="3551" y="595"/>
                    <a:pt x="3553" y="593"/>
                  </a:cubicBezTo>
                  <a:cubicBezTo>
                    <a:pt x="3554" y="591"/>
                    <a:pt x="3555" y="590"/>
                    <a:pt x="3556" y="589"/>
                  </a:cubicBezTo>
                  <a:cubicBezTo>
                    <a:pt x="3557" y="589"/>
                    <a:pt x="3557" y="588"/>
                    <a:pt x="3558" y="588"/>
                  </a:cubicBezTo>
                  <a:cubicBezTo>
                    <a:pt x="3602" y="552"/>
                    <a:pt x="3640" y="522"/>
                    <a:pt x="3672" y="496"/>
                  </a:cubicBezTo>
                  <a:cubicBezTo>
                    <a:pt x="3711" y="464"/>
                    <a:pt x="3765" y="420"/>
                    <a:pt x="3837" y="362"/>
                  </a:cubicBezTo>
                  <a:cubicBezTo>
                    <a:pt x="3838" y="362"/>
                    <a:pt x="3838" y="361"/>
                    <a:pt x="3839" y="361"/>
                  </a:cubicBezTo>
                  <a:cubicBezTo>
                    <a:pt x="3840" y="359"/>
                    <a:pt x="3841" y="357"/>
                    <a:pt x="3843" y="356"/>
                  </a:cubicBezTo>
                  <a:cubicBezTo>
                    <a:pt x="3844" y="355"/>
                    <a:pt x="3845" y="354"/>
                    <a:pt x="3846" y="353"/>
                  </a:cubicBezTo>
                  <a:cubicBezTo>
                    <a:pt x="3847" y="352"/>
                    <a:pt x="3848" y="350"/>
                    <a:pt x="3849" y="349"/>
                  </a:cubicBezTo>
                  <a:cubicBezTo>
                    <a:pt x="3850" y="348"/>
                    <a:pt x="3851" y="346"/>
                    <a:pt x="3852" y="345"/>
                  </a:cubicBezTo>
                  <a:cubicBezTo>
                    <a:pt x="3853" y="343"/>
                    <a:pt x="3854" y="342"/>
                    <a:pt x="3855" y="339"/>
                  </a:cubicBezTo>
                  <a:cubicBezTo>
                    <a:pt x="3859" y="332"/>
                    <a:pt x="3861" y="324"/>
                    <a:pt x="3861" y="315"/>
                  </a:cubicBezTo>
                  <a:cubicBezTo>
                    <a:pt x="3861" y="307"/>
                    <a:pt x="3859" y="299"/>
                    <a:pt x="3856" y="292"/>
                  </a:cubicBezTo>
                  <a:cubicBezTo>
                    <a:pt x="3855" y="293"/>
                    <a:pt x="3853" y="294"/>
                    <a:pt x="3853" y="295"/>
                  </a:cubicBezTo>
                  <a:cubicBezTo>
                    <a:pt x="3851" y="297"/>
                    <a:pt x="3850" y="299"/>
                    <a:pt x="3850" y="301"/>
                  </a:cubicBezTo>
                  <a:cubicBezTo>
                    <a:pt x="3848" y="306"/>
                    <a:pt x="3847" y="311"/>
                    <a:pt x="3847" y="315"/>
                  </a:cubicBezTo>
                  <a:cubicBezTo>
                    <a:pt x="3847" y="319"/>
                    <a:pt x="3846" y="325"/>
                    <a:pt x="3844" y="329"/>
                  </a:cubicBezTo>
                  <a:cubicBezTo>
                    <a:pt x="3844" y="331"/>
                    <a:pt x="3843" y="333"/>
                    <a:pt x="3841" y="335"/>
                  </a:cubicBezTo>
                  <a:cubicBezTo>
                    <a:pt x="3841" y="335"/>
                    <a:pt x="3841" y="335"/>
                    <a:pt x="3841" y="335"/>
                  </a:cubicBezTo>
                  <a:cubicBezTo>
                    <a:pt x="3841" y="335"/>
                    <a:pt x="3841" y="335"/>
                    <a:pt x="3840" y="335"/>
                  </a:cubicBezTo>
                  <a:cubicBezTo>
                    <a:pt x="3838" y="329"/>
                    <a:pt x="3836" y="322"/>
                    <a:pt x="3836" y="315"/>
                  </a:cubicBezTo>
                  <a:cubicBezTo>
                    <a:pt x="3836" y="309"/>
                    <a:pt x="3838" y="302"/>
                    <a:pt x="3840" y="295"/>
                  </a:cubicBezTo>
                  <a:cubicBezTo>
                    <a:pt x="3841" y="294"/>
                    <a:pt x="3842" y="292"/>
                    <a:pt x="3843" y="290"/>
                  </a:cubicBezTo>
                  <a:cubicBezTo>
                    <a:pt x="3844" y="289"/>
                    <a:pt x="3845" y="287"/>
                    <a:pt x="3846" y="286"/>
                  </a:cubicBezTo>
                  <a:cubicBezTo>
                    <a:pt x="3847" y="285"/>
                    <a:pt x="3848" y="283"/>
                    <a:pt x="3849" y="282"/>
                  </a:cubicBezTo>
                  <a:cubicBezTo>
                    <a:pt x="3850" y="281"/>
                    <a:pt x="3851" y="280"/>
                    <a:pt x="3853" y="277"/>
                  </a:cubicBezTo>
                  <a:cubicBezTo>
                    <a:pt x="3854" y="276"/>
                    <a:pt x="3855" y="275"/>
                    <a:pt x="3856" y="274"/>
                  </a:cubicBezTo>
                  <a:cubicBezTo>
                    <a:pt x="3857" y="274"/>
                    <a:pt x="3857" y="273"/>
                    <a:pt x="3858" y="273"/>
                  </a:cubicBezTo>
                  <a:cubicBezTo>
                    <a:pt x="3858" y="273"/>
                    <a:pt x="3858" y="273"/>
                    <a:pt x="4138" y="46"/>
                  </a:cubicBezTo>
                  <a:cubicBezTo>
                    <a:pt x="4139" y="46"/>
                    <a:pt x="4139" y="45"/>
                    <a:pt x="4140" y="45"/>
                  </a:cubicBezTo>
                  <a:cubicBezTo>
                    <a:pt x="4141" y="44"/>
                    <a:pt x="4142" y="42"/>
                    <a:pt x="4144" y="41"/>
                  </a:cubicBezTo>
                  <a:cubicBezTo>
                    <a:pt x="4145" y="40"/>
                    <a:pt x="4146" y="39"/>
                    <a:pt x="4147" y="38"/>
                  </a:cubicBezTo>
                  <a:cubicBezTo>
                    <a:pt x="4148" y="37"/>
                    <a:pt x="4149" y="35"/>
                    <a:pt x="4150" y="34"/>
                  </a:cubicBezTo>
                  <a:cubicBezTo>
                    <a:pt x="4151" y="33"/>
                    <a:pt x="4152" y="30"/>
                    <a:pt x="4153" y="29"/>
                  </a:cubicBezTo>
                  <a:cubicBezTo>
                    <a:pt x="4154" y="27"/>
                    <a:pt x="4155" y="26"/>
                    <a:pt x="4156" y="24"/>
                  </a:cubicBezTo>
                  <a:cubicBezTo>
                    <a:pt x="4160" y="17"/>
                    <a:pt x="4162" y="8"/>
                    <a:pt x="4162" y="0"/>
                  </a:cubicBezTo>
                  <a:cubicBezTo>
                    <a:pt x="4159" y="0"/>
                    <a:pt x="4159" y="0"/>
                    <a:pt x="4159" y="0"/>
                  </a:cubicBezTo>
                  <a:cubicBezTo>
                    <a:pt x="4154" y="0"/>
                    <a:pt x="4154" y="0"/>
                    <a:pt x="4154" y="0"/>
                  </a:cubicBezTo>
                  <a:cubicBezTo>
                    <a:pt x="4148" y="0"/>
                    <a:pt x="4148" y="0"/>
                    <a:pt x="4148" y="0"/>
                  </a:cubicBezTo>
                  <a:cubicBezTo>
                    <a:pt x="4148" y="4"/>
                    <a:pt x="4147" y="9"/>
                    <a:pt x="4145" y="14"/>
                  </a:cubicBezTo>
                  <a:cubicBezTo>
                    <a:pt x="4145" y="16"/>
                    <a:pt x="4144" y="18"/>
                    <a:pt x="4142" y="20"/>
                  </a:cubicBezTo>
                  <a:cubicBezTo>
                    <a:pt x="4142" y="19"/>
                    <a:pt x="4142" y="19"/>
                    <a:pt x="4142" y="18"/>
                  </a:cubicBezTo>
                  <a:cubicBezTo>
                    <a:pt x="4142" y="18"/>
                    <a:pt x="4141" y="19"/>
                    <a:pt x="4141" y="19"/>
                  </a:cubicBezTo>
                  <a:cubicBezTo>
                    <a:pt x="4139" y="13"/>
                    <a:pt x="4137" y="6"/>
                    <a:pt x="4137" y="0"/>
                  </a:cubicBezTo>
                  <a:cubicBezTo>
                    <a:pt x="4134" y="0"/>
                    <a:pt x="4133" y="0"/>
                    <a:pt x="4133" y="0"/>
                  </a:cubicBezTo>
                  <a:cubicBezTo>
                    <a:pt x="4129" y="0"/>
                    <a:pt x="4129" y="0"/>
                    <a:pt x="4129" y="0"/>
                  </a:cubicBezTo>
                  <a:cubicBezTo>
                    <a:pt x="4124" y="0"/>
                    <a:pt x="4124" y="0"/>
                    <a:pt x="4124" y="0"/>
                  </a:cubicBezTo>
                  <a:cubicBezTo>
                    <a:pt x="4124" y="12"/>
                    <a:pt x="4127" y="22"/>
                    <a:pt x="4132" y="33"/>
                  </a:cubicBezTo>
                  <a:cubicBezTo>
                    <a:pt x="4132" y="33"/>
                    <a:pt x="4131" y="34"/>
                    <a:pt x="4130" y="34"/>
                  </a:cubicBezTo>
                  <a:cubicBezTo>
                    <a:pt x="3850" y="261"/>
                    <a:pt x="3850" y="261"/>
                    <a:pt x="3850" y="261"/>
                  </a:cubicBezTo>
                  <a:cubicBezTo>
                    <a:pt x="3849" y="262"/>
                    <a:pt x="3848" y="263"/>
                    <a:pt x="3847" y="264"/>
                  </a:cubicBezTo>
                  <a:cubicBezTo>
                    <a:pt x="3846" y="263"/>
                    <a:pt x="3845" y="262"/>
                    <a:pt x="3844" y="261"/>
                  </a:cubicBezTo>
                  <a:cubicBezTo>
                    <a:pt x="3564" y="34"/>
                    <a:pt x="3564" y="34"/>
                    <a:pt x="3564" y="34"/>
                  </a:cubicBezTo>
                  <a:cubicBezTo>
                    <a:pt x="3563" y="34"/>
                    <a:pt x="3562" y="33"/>
                    <a:pt x="3562" y="33"/>
                  </a:cubicBezTo>
                  <a:cubicBezTo>
                    <a:pt x="3562" y="33"/>
                    <a:pt x="3562" y="33"/>
                    <a:pt x="3562" y="33"/>
                  </a:cubicBezTo>
                  <a:cubicBezTo>
                    <a:pt x="3561" y="34"/>
                    <a:pt x="3560" y="35"/>
                    <a:pt x="3559" y="37"/>
                  </a:cubicBezTo>
                  <a:cubicBezTo>
                    <a:pt x="3558" y="38"/>
                    <a:pt x="3557" y="39"/>
                    <a:pt x="3556" y="41"/>
                  </a:cubicBezTo>
                  <a:cubicBezTo>
                    <a:pt x="3555" y="42"/>
                    <a:pt x="3554" y="43"/>
                    <a:pt x="3553" y="45"/>
                  </a:cubicBezTo>
                  <a:cubicBezTo>
                    <a:pt x="3554" y="45"/>
                    <a:pt x="3554" y="46"/>
                    <a:pt x="3555" y="46"/>
                  </a:cubicBezTo>
                  <a:cubicBezTo>
                    <a:pt x="3835" y="273"/>
                    <a:pt x="3835" y="273"/>
                    <a:pt x="3835" y="273"/>
                  </a:cubicBezTo>
                  <a:cubicBezTo>
                    <a:pt x="3836" y="273"/>
                    <a:pt x="3836" y="274"/>
                    <a:pt x="3837" y="274"/>
                  </a:cubicBezTo>
                  <a:cubicBezTo>
                    <a:pt x="3837" y="275"/>
                    <a:pt x="3837" y="275"/>
                    <a:pt x="3837" y="275"/>
                  </a:cubicBezTo>
                  <a:cubicBezTo>
                    <a:pt x="3837" y="275"/>
                    <a:pt x="3837" y="275"/>
                    <a:pt x="3837" y="275"/>
                  </a:cubicBezTo>
                  <a:cubicBezTo>
                    <a:pt x="3836" y="277"/>
                    <a:pt x="3835" y="278"/>
                    <a:pt x="3834" y="279"/>
                  </a:cubicBezTo>
                  <a:cubicBezTo>
                    <a:pt x="3833" y="281"/>
                    <a:pt x="3832" y="282"/>
                    <a:pt x="3831" y="283"/>
                  </a:cubicBezTo>
                  <a:cubicBezTo>
                    <a:pt x="3826" y="294"/>
                    <a:pt x="3823" y="304"/>
                    <a:pt x="3823" y="315"/>
                  </a:cubicBezTo>
                  <a:cubicBezTo>
                    <a:pt x="3823" y="327"/>
                    <a:pt x="3826" y="337"/>
                    <a:pt x="3831" y="348"/>
                  </a:cubicBezTo>
                  <a:cubicBezTo>
                    <a:pt x="3831" y="348"/>
                    <a:pt x="3830" y="349"/>
                    <a:pt x="3829" y="349"/>
                  </a:cubicBezTo>
                  <a:cubicBezTo>
                    <a:pt x="3549" y="576"/>
                    <a:pt x="3549" y="576"/>
                    <a:pt x="3549" y="5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8" name="Freeform 165"/>
            <p:cNvSpPr>
              <a:spLocks/>
            </p:cNvSpPr>
            <p:nvPr/>
          </p:nvSpPr>
          <p:spPr bwMode="auto">
            <a:xfrm>
              <a:off x="9129712" y="3267075"/>
              <a:ext cx="9525" cy="14287"/>
            </a:xfrm>
            <a:custGeom>
              <a:avLst/>
              <a:gdLst>
                <a:gd name="T0" fmla="*/ 11 w 15"/>
                <a:gd name="T1" fmla="*/ 23 h 23"/>
                <a:gd name="T2" fmla="*/ 15 w 15"/>
                <a:gd name="T3" fmla="*/ 23 h 23"/>
                <a:gd name="T4" fmla="*/ 9 w 15"/>
                <a:gd name="T5" fmla="*/ 0 h 23"/>
                <a:gd name="T6" fmla="*/ 7 w 15"/>
                <a:gd name="T7" fmla="*/ 3 h 23"/>
                <a:gd name="T8" fmla="*/ 3 w 15"/>
                <a:gd name="T9" fmla="*/ 9 h 23"/>
                <a:gd name="T10" fmla="*/ 0 w 15"/>
                <a:gd name="T11" fmla="*/ 23 h 23"/>
                <a:gd name="T12" fmla="*/ 5 w 15"/>
                <a:gd name="T13" fmla="*/ 23 h 23"/>
                <a:gd name="T14" fmla="*/ 11 w 15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3">
                  <a:moveTo>
                    <a:pt x="11" y="23"/>
                  </a:moveTo>
                  <a:cubicBezTo>
                    <a:pt x="13" y="23"/>
                    <a:pt x="14" y="23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7" y="2"/>
                    <a:pt x="7" y="3"/>
                  </a:cubicBezTo>
                  <a:cubicBezTo>
                    <a:pt x="4" y="5"/>
                    <a:pt x="3" y="7"/>
                    <a:pt x="3" y="9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11" y="23"/>
                    <a:pt x="11" y="23"/>
                    <a:pt x="11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9" name="Freeform 166"/>
            <p:cNvSpPr>
              <a:spLocks/>
            </p:cNvSpPr>
            <p:nvPr/>
          </p:nvSpPr>
          <p:spPr bwMode="auto">
            <a:xfrm>
              <a:off x="9324975" y="1897063"/>
              <a:ext cx="2863850" cy="2992437"/>
            </a:xfrm>
            <a:custGeom>
              <a:avLst/>
              <a:gdLst>
                <a:gd name="T0" fmla="*/ 4490 w 4501"/>
                <a:gd name="T1" fmla="*/ 241 h 4699"/>
                <a:gd name="T2" fmla="*/ 4197 w 4501"/>
                <a:gd name="T3" fmla="*/ 543 h 4699"/>
                <a:gd name="T4" fmla="*/ 3908 w 4501"/>
                <a:gd name="T5" fmla="*/ 325 h 4699"/>
                <a:gd name="T6" fmla="*/ 4185 w 4501"/>
                <a:gd name="T7" fmla="*/ 565 h 4699"/>
                <a:gd name="T8" fmla="*/ 3612 w 4501"/>
                <a:gd name="T9" fmla="*/ 635 h 4699"/>
                <a:gd name="T10" fmla="*/ 3882 w 4501"/>
                <a:gd name="T11" fmla="*/ 947 h 4699"/>
                <a:gd name="T12" fmla="*/ 3587 w 4501"/>
                <a:gd name="T13" fmla="*/ 1187 h 4699"/>
                <a:gd name="T14" fmla="*/ 3016 w 4501"/>
                <a:gd name="T15" fmla="*/ 1262 h 4699"/>
                <a:gd name="T16" fmla="*/ 3275 w 4501"/>
                <a:gd name="T17" fmla="*/ 1544 h 4699"/>
                <a:gd name="T18" fmla="*/ 2705 w 4501"/>
                <a:gd name="T19" fmla="*/ 1589 h 4699"/>
                <a:gd name="T20" fmla="*/ 2698 w 4501"/>
                <a:gd name="T21" fmla="*/ 2123 h 4699"/>
                <a:gd name="T22" fmla="*/ 2685 w 4501"/>
                <a:gd name="T23" fmla="*/ 2138 h 4699"/>
                <a:gd name="T24" fmla="*/ 2113 w 4501"/>
                <a:gd name="T25" fmla="*/ 2208 h 4699"/>
                <a:gd name="T26" fmla="*/ 2385 w 4501"/>
                <a:gd name="T27" fmla="*/ 2454 h 4699"/>
                <a:gd name="T28" fmla="*/ 1814 w 4501"/>
                <a:gd name="T29" fmla="*/ 2525 h 4699"/>
                <a:gd name="T30" fmla="*/ 2087 w 4501"/>
                <a:gd name="T31" fmla="*/ 2765 h 4699"/>
                <a:gd name="T32" fmla="*/ 1514 w 4501"/>
                <a:gd name="T33" fmla="*/ 2840 h 4699"/>
                <a:gd name="T34" fmla="*/ 1780 w 4501"/>
                <a:gd name="T35" fmla="*/ 3089 h 4699"/>
                <a:gd name="T36" fmla="*/ 1205 w 4501"/>
                <a:gd name="T37" fmla="*/ 3163 h 4699"/>
                <a:gd name="T38" fmla="*/ 1198 w 4501"/>
                <a:gd name="T39" fmla="*/ 3698 h 4699"/>
                <a:gd name="T40" fmla="*/ 1185 w 4501"/>
                <a:gd name="T41" fmla="*/ 3712 h 4699"/>
                <a:gd name="T42" fmla="*/ 610 w 4501"/>
                <a:gd name="T43" fmla="*/ 3785 h 4699"/>
                <a:gd name="T44" fmla="*/ 879 w 4501"/>
                <a:gd name="T45" fmla="*/ 4101 h 4699"/>
                <a:gd name="T46" fmla="*/ 303 w 4501"/>
                <a:gd name="T47" fmla="*/ 4114 h 4699"/>
                <a:gd name="T48" fmla="*/ 291 w 4501"/>
                <a:gd name="T49" fmla="*/ 4644 h 4699"/>
                <a:gd name="T50" fmla="*/ 278 w 4501"/>
                <a:gd name="T51" fmla="*/ 4666 h 4699"/>
                <a:gd name="T52" fmla="*/ 304 w 4501"/>
                <a:gd name="T53" fmla="*/ 4658 h 4699"/>
                <a:gd name="T54" fmla="*/ 603 w 4501"/>
                <a:gd name="T55" fmla="*/ 4408 h 4699"/>
                <a:gd name="T56" fmla="*/ 584 w 4501"/>
                <a:gd name="T57" fmla="*/ 4384 h 4699"/>
                <a:gd name="T58" fmla="*/ 888 w 4501"/>
                <a:gd name="T59" fmla="*/ 4113 h 4699"/>
                <a:gd name="T60" fmla="*/ 898 w 4501"/>
                <a:gd name="T61" fmla="*/ 4054 h 4699"/>
                <a:gd name="T62" fmla="*/ 895 w 4501"/>
                <a:gd name="T63" fmla="*/ 4038 h 4699"/>
                <a:gd name="T64" fmla="*/ 1201 w 4501"/>
                <a:gd name="T65" fmla="*/ 3782 h 4699"/>
                <a:gd name="T66" fmla="*/ 1192 w 4501"/>
                <a:gd name="T67" fmla="*/ 3766 h 4699"/>
                <a:gd name="T68" fmla="*/ 1207 w 4501"/>
                <a:gd name="T69" fmla="*/ 3710 h 4699"/>
                <a:gd name="T70" fmla="*/ 1502 w 4501"/>
                <a:gd name="T71" fmla="*/ 3417 h 4699"/>
                <a:gd name="T72" fmla="*/ 1490 w 4501"/>
                <a:gd name="T73" fmla="*/ 3417 h 4699"/>
                <a:gd name="T74" fmla="*/ 1796 w 4501"/>
                <a:gd name="T75" fmla="*/ 3159 h 4699"/>
                <a:gd name="T76" fmla="*/ 1790 w 4501"/>
                <a:gd name="T77" fmla="*/ 3142 h 4699"/>
                <a:gd name="T78" fmla="*/ 1808 w 4501"/>
                <a:gd name="T79" fmla="*/ 3079 h 4699"/>
                <a:gd name="T80" fmla="*/ 2106 w 4501"/>
                <a:gd name="T81" fmla="*/ 2784 h 4699"/>
                <a:gd name="T82" fmla="*/ 2091 w 4501"/>
                <a:gd name="T83" fmla="*/ 2826 h 4699"/>
                <a:gd name="T84" fmla="*/ 2107 w 4501"/>
                <a:gd name="T85" fmla="*/ 2764 h 4699"/>
                <a:gd name="T86" fmla="*/ 2406 w 4501"/>
                <a:gd name="T87" fmla="*/ 2466 h 4699"/>
                <a:gd name="T88" fmla="*/ 2394 w 4501"/>
                <a:gd name="T89" fmla="*/ 2465 h 4699"/>
                <a:gd name="T90" fmla="*/ 2700 w 4501"/>
                <a:gd name="T91" fmla="*/ 2209 h 4699"/>
                <a:gd name="T92" fmla="*/ 2695 w 4501"/>
                <a:gd name="T93" fmla="*/ 2188 h 4699"/>
                <a:gd name="T94" fmla="*/ 2705 w 4501"/>
                <a:gd name="T95" fmla="*/ 2137 h 4699"/>
                <a:gd name="T96" fmla="*/ 3004 w 4501"/>
                <a:gd name="T97" fmla="*/ 1889 h 4699"/>
                <a:gd name="T98" fmla="*/ 2992 w 4501"/>
                <a:gd name="T99" fmla="*/ 1880 h 4699"/>
                <a:gd name="T100" fmla="*/ 3290 w 4501"/>
                <a:gd name="T101" fmla="*/ 1590 h 4699"/>
                <a:gd name="T102" fmla="*/ 3303 w 4501"/>
                <a:gd name="T103" fmla="*/ 1527 h 4699"/>
                <a:gd name="T104" fmla="*/ 3296 w 4501"/>
                <a:gd name="T105" fmla="*/ 1519 h 4699"/>
                <a:gd name="T106" fmla="*/ 3602 w 4501"/>
                <a:gd name="T107" fmla="*/ 1262 h 4699"/>
                <a:gd name="T108" fmla="*/ 3598 w 4501"/>
                <a:gd name="T109" fmla="*/ 1235 h 4699"/>
                <a:gd name="T110" fmla="*/ 3609 w 4501"/>
                <a:gd name="T111" fmla="*/ 1187 h 4699"/>
                <a:gd name="T112" fmla="*/ 3909 w 4501"/>
                <a:gd name="T113" fmla="*/ 889 h 4699"/>
                <a:gd name="T114" fmla="*/ 3890 w 4501"/>
                <a:gd name="T115" fmla="*/ 913 h 4699"/>
                <a:gd name="T116" fmla="*/ 4197 w 4501"/>
                <a:gd name="T117" fmla="*/ 638 h 4699"/>
                <a:gd name="T118" fmla="*/ 4197 w 4501"/>
                <a:gd name="T119" fmla="*/ 611 h 4699"/>
                <a:gd name="T120" fmla="*/ 4210 w 4501"/>
                <a:gd name="T121" fmla="*/ 556 h 4699"/>
                <a:gd name="T122" fmla="*/ 4500 w 4501"/>
                <a:gd name="T123" fmla="*/ 289 h 4699"/>
                <a:gd name="T124" fmla="*/ 4498 w 4501"/>
                <a:gd name="T125" fmla="*/ 256 h 4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01" h="4699">
                  <a:moveTo>
                    <a:pt x="4218" y="1"/>
                  </a:moveTo>
                  <a:cubicBezTo>
                    <a:pt x="4217" y="1"/>
                    <a:pt x="4216" y="0"/>
                    <a:pt x="4216" y="0"/>
                  </a:cubicBezTo>
                  <a:cubicBezTo>
                    <a:pt x="4216" y="0"/>
                    <a:pt x="4216" y="0"/>
                    <a:pt x="4216" y="0"/>
                  </a:cubicBezTo>
                  <a:cubicBezTo>
                    <a:pt x="4215" y="1"/>
                    <a:pt x="4214" y="2"/>
                    <a:pt x="4213" y="4"/>
                  </a:cubicBezTo>
                  <a:cubicBezTo>
                    <a:pt x="4212" y="5"/>
                    <a:pt x="4211" y="6"/>
                    <a:pt x="4210" y="8"/>
                  </a:cubicBezTo>
                  <a:cubicBezTo>
                    <a:pt x="4209" y="9"/>
                    <a:pt x="4208" y="10"/>
                    <a:pt x="4207" y="12"/>
                  </a:cubicBezTo>
                  <a:cubicBezTo>
                    <a:pt x="4208" y="12"/>
                    <a:pt x="4208" y="13"/>
                    <a:pt x="4209" y="13"/>
                  </a:cubicBezTo>
                  <a:cubicBezTo>
                    <a:pt x="4489" y="240"/>
                    <a:pt x="4489" y="240"/>
                    <a:pt x="4489" y="240"/>
                  </a:cubicBezTo>
                  <a:cubicBezTo>
                    <a:pt x="4489" y="240"/>
                    <a:pt x="4489" y="241"/>
                    <a:pt x="4491" y="241"/>
                  </a:cubicBezTo>
                  <a:cubicBezTo>
                    <a:pt x="4490" y="241"/>
                    <a:pt x="4490" y="241"/>
                    <a:pt x="4490" y="241"/>
                  </a:cubicBezTo>
                  <a:cubicBezTo>
                    <a:pt x="4490" y="241"/>
                    <a:pt x="4490" y="241"/>
                    <a:pt x="4490" y="241"/>
                  </a:cubicBezTo>
                  <a:cubicBezTo>
                    <a:pt x="4489" y="244"/>
                    <a:pt x="4489" y="245"/>
                    <a:pt x="4488" y="246"/>
                  </a:cubicBezTo>
                  <a:cubicBezTo>
                    <a:pt x="4487" y="248"/>
                    <a:pt x="4485" y="249"/>
                    <a:pt x="4484" y="250"/>
                  </a:cubicBezTo>
                  <a:cubicBezTo>
                    <a:pt x="4484" y="250"/>
                    <a:pt x="4484" y="250"/>
                    <a:pt x="4484" y="250"/>
                  </a:cubicBezTo>
                  <a:cubicBezTo>
                    <a:pt x="4479" y="260"/>
                    <a:pt x="4476" y="271"/>
                    <a:pt x="4476" y="282"/>
                  </a:cubicBezTo>
                  <a:cubicBezTo>
                    <a:pt x="4476" y="294"/>
                    <a:pt x="4479" y="304"/>
                    <a:pt x="4484" y="315"/>
                  </a:cubicBezTo>
                  <a:cubicBezTo>
                    <a:pt x="4484" y="315"/>
                    <a:pt x="4483" y="316"/>
                    <a:pt x="4482" y="316"/>
                  </a:cubicBezTo>
                  <a:cubicBezTo>
                    <a:pt x="4203" y="543"/>
                    <a:pt x="4203" y="543"/>
                    <a:pt x="4203" y="543"/>
                  </a:cubicBezTo>
                  <a:cubicBezTo>
                    <a:pt x="4202" y="544"/>
                    <a:pt x="4201" y="545"/>
                    <a:pt x="4200" y="546"/>
                  </a:cubicBezTo>
                  <a:cubicBezTo>
                    <a:pt x="4199" y="545"/>
                    <a:pt x="4198" y="544"/>
                    <a:pt x="4197" y="543"/>
                  </a:cubicBezTo>
                  <a:cubicBezTo>
                    <a:pt x="3918" y="316"/>
                    <a:pt x="3918" y="316"/>
                    <a:pt x="3918" y="316"/>
                  </a:cubicBezTo>
                  <a:cubicBezTo>
                    <a:pt x="3917" y="316"/>
                    <a:pt x="3916" y="315"/>
                    <a:pt x="3916" y="315"/>
                  </a:cubicBezTo>
                  <a:cubicBezTo>
                    <a:pt x="3915" y="315"/>
                    <a:pt x="3915" y="316"/>
                    <a:pt x="3914" y="316"/>
                  </a:cubicBezTo>
                  <a:cubicBezTo>
                    <a:pt x="3914" y="316"/>
                    <a:pt x="3914" y="317"/>
                    <a:pt x="3914" y="317"/>
                  </a:cubicBezTo>
                  <a:cubicBezTo>
                    <a:pt x="3914" y="317"/>
                    <a:pt x="3913" y="318"/>
                    <a:pt x="3913" y="319"/>
                  </a:cubicBezTo>
                  <a:cubicBezTo>
                    <a:pt x="3913" y="319"/>
                    <a:pt x="3913" y="319"/>
                    <a:pt x="3913" y="319"/>
                  </a:cubicBezTo>
                  <a:cubicBezTo>
                    <a:pt x="3913" y="319"/>
                    <a:pt x="3913" y="319"/>
                    <a:pt x="3913" y="319"/>
                  </a:cubicBezTo>
                  <a:cubicBezTo>
                    <a:pt x="3912" y="320"/>
                    <a:pt x="3912" y="320"/>
                    <a:pt x="3912" y="320"/>
                  </a:cubicBezTo>
                  <a:cubicBezTo>
                    <a:pt x="3911" y="321"/>
                    <a:pt x="3910" y="322"/>
                    <a:pt x="3910" y="323"/>
                  </a:cubicBezTo>
                  <a:cubicBezTo>
                    <a:pt x="3909" y="324"/>
                    <a:pt x="3909" y="324"/>
                    <a:pt x="3908" y="325"/>
                  </a:cubicBezTo>
                  <a:cubicBezTo>
                    <a:pt x="3908" y="325"/>
                    <a:pt x="3908" y="325"/>
                    <a:pt x="3908" y="325"/>
                  </a:cubicBezTo>
                  <a:cubicBezTo>
                    <a:pt x="3908" y="326"/>
                    <a:pt x="3907" y="327"/>
                    <a:pt x="3907" y="328"/>
                  </a:cubicBezTo>
                  <a:cubicBezTo>
                    <a:pt x="3908" y="328"/>
                    <a:pt x="3908" y="329"/>
                    <a:pt x="3909" y="329"/>
                  </a:cubicBezTo>
                  <a:cubicBezTo>
                    <a:pt x="4188" y="556"/>
                    <a:pt x="4188" y="556"/>
                    <a:pt x="4188" y="556"/>
                  </a:cubicBezTo>
                  <a:cubicBezTo>
                    <a:pt x="4189" y="556"/>
                    <a:pt x="4189" y="557"/>
                    <a:pt x="4190" y="557"/>
                  </a:cubicBezTo>
                  <a:cubicBezTo>
                    <a:pt x="4190" y="557"/>
                    <a:pt x="4189" y="558"/>
                    <a:pt x="4189" y="558"/>
                  </a:cubicBezTo>
                  <a:cubicBezTo>
                    <a:pt x="4188" y="559"/>
                    <a:pt x="4188" y="560"/>
                    <a:pt x="4187" y="561"/>
                  </a:cubicBezTo>
                  <a:cubicBezTo>
                    <a:pt x="4187" y="562"/>
                    <a:pt x="4186" y="562"/>
                    <a:pt x="4186" y="563"/>
                  </a:cubicBezTo>
                  <a:cubicBezTo>
                    <a:pt x="4186" y="563"/>
                    <a:pt x="4186" y="563"/>
                    <a:pt x="4186" y="564"/>
                  </a:cubicBezTo>
                  <a:cubicBezTo>
                    <a:pt x="4185" y="564"/>
                    <a:pt x="4185" y="564"/>
                    <a:pt x="4185" y="565"/>
                  </a:cubicBezTo>
                  <a:cubicBezTo>
                    <a:pt x="4184" y="565"/>
                    <a:pt x="4184" y="565"/>
                    <a:pt x="4184" y="565"/>
                  </a:cubicBezTo>
                  <a:cubicBezTo>
                    <a:pt x="4179" y="576"/>
                    <a:pt x="4176" y="586"/>
                    <a:pt x="4176" y="598"/>
                  </a:cubicBezTo>
                  <a:cubicBezTo>
                    <a:pt x="4176" y="609"/>
                    <a:pt x="4179" y="620"/>
                    <a:pt x="4184" y="630"/>
                  </a:cubicBezTo>
                  <a:cubicBezTo>
                    <a:pt x="4184" y="630"/>
                    <a:pt x="4183" y="631"/>
                    <a:pt x="4182" y="631"/>
                  </a:cubicBezTo>
                  <a:cubicBezTo>
                    <a:pt x="3903" y="859"/>
                    <a:pt x="3903" y="859"/>
                    <a:pt x="3903" y="859"/>
                  </a:cubicBezTo>
                  <a:cubicBezTo>
                    <a:pt x="3902" y="860"/>
                    <a:pt x="3901" y="861"/>
                    <a:pt x="3900" y="862"/>
                  </a:cubicBezTo>
                  <a:cubicBezTo>
                    <a:pt x="3899" y="861"/>
                    <a:pt x="3898" y="860"/>
                    <a:pt x="3897" y="859"/>
                  </a:cubicBezTo>
                  <a:cubicBezTo>
                    <a:pt x="3617" y="631"/>
                    <a:pt x="3617" y="631"/>
                    <a:pt x="3617" y="631"/>
                  </a:cubicBezTo>
                  <a:cubicBezTo>
                    <a:pt x="3616" y="631"/>
                    <a:pt x="3615" y="630"/>
                    <a:pt x="3615" y="630"/>
                  </a:cubicBezTo>
                  <a:cubicBezTo>
                    <a:pt x="3614" y="631"/>
                    <a:pt x="3613" y="633"/>
                    <a:pt x="3612" y="635"/>
                  </a:cubicBezTo>
                  <a:cubicBezTo>
                    <a:pt x="3611" y="636"/>
                    <a:pt x="3610" y="637"/>
                    <a:pt x="3609" y="639"/>
                  </a:cubicBezTo>
                  <a:cubicBezTo>
                    <a:pt x="3608" y="640"/>
                    <a:pt x="3607" y="641"/>
                    <a:pt x="3606" y="643"/>
                  </a:cubicBezTo>
                  <a:cubicBezTo>
                    <a:pt x="3607" y="643"/>
                    <a:pt x="3607" y="644"/>
                    <a:pt x="3608" y="644"/>
                  </a:cubicBezTo>
                  <a:cubicBezTo>
                    <a:pt x="3888" y="871"/>
                    <a:pt x="3888" y="871"/>
                    <a:pt x="3888" y="871"/>
                  </a:cubicBezTo>
                  <a:cubicBezTo>
                    <a:pt x="3889" y="871"/>
                    <a:pt x="3889" y="872"/>
                    <a:pt x="3890" y="872"/>
                  </a:cubicBezTo>
                  <a:cubicBezTo>
                    <a:pt x="3889" y="874"/>
                    <a:pt x="3888" y="875"/>
                    <a:pt x="3887" y="876"/>
                  </a:cubicBezTo>
                  <a:cubicBezTo>
                    <a:pt x="3886" y="879"/>
                    <a:pt x="3885" y="880"/>
                    <a:pt x="3884" y="881"/>
                  </a:cubicBezTo>
                  <a:cubicBezTo>
                    <a:pt x="3879" y="891"/>
                    <a:pt x="3876" y="902"/>
                    <a:pt x="3876" y="913"/>
                  </a:cubicBezTo>
                  <a:cubicBezTo>
                    <a:pt x="3876" y="925"/>
                    <a:pt x="3879" y="935"/>
                    <a:pt x="3884" y="946"/>
                  </a:cubicBezTo>
                  <a:cubicBezTo>
                    <a:pt x="3884" y="946"/>
                    <a:pt x="3883" y="947"/>
                    <a:pt x="3882" y="947"/>
                  </a:cubicBezTo>
                  <a:cubicBezTo>
                    <a:pt x="3602" y="1174"/>
                    <a:pt x="3602" y="1174"/>
                    <a:pt x="3602" y="1174"/>
                  </a:cubicBezTo>
                  <a:cubicBezTo>
                    <a:pt x="3601" y="1175"/>
                    <a:pt x="3600" y="1176"/>
                    <a:pt x="3599" y="1177"/>
                  </a:cubicBezTo>
                  <a:cubicBezTo>
                    <a:pt x="3598" y="1176"/>
                    <a:pt x="3597" y="1175"/>
                    <a:pt x="3596" y="1174"/>
                  </a:cubicBezTo>
                  <a:cubicBezTo>
                    <a:pt x="3317" y="947"/>
                    <a:pt x="3317" y="947"/>
                    <a:pt x="3317" y="947"/>
                  </a:cubicBezTo>
                  <a:cubicBezTo>
                    <a:pt x="3316" y="947"/>
                    <a:pt x="3315" y="946"/>
                    <a:pt x="3315" y="946"/>
                  </a:cubicBezTo>
                  <a:cubicBezTo>
                    <a:pt x="3314" y="947"/>
                    <a:pt x="3313" y="948"/>
                    <a:pt x="3312" y="950"/>
                  </a:cubicBezTo>
                  <a:cubicBezTo>
                    <a:pt x="3311" y="951"/>
                    <a:pt x="3310" y="952"/>
                    <a:pt x="3309" y="954"/>
                  </a:cubicBezTo>
                  <a:cubicBezTo>
                    <a:pt x="3308" y="955"/>
                    <a:pt x="3307" y="956"/>
                    <a:pt x="3306" y="958"/>
                  </a:cubicBezTo>
                  <a:cubicBezTo>
                    <a:pt x="3307" y="958"/>
                    <a:pt x="3307" y="960"/>
                    <a:pt x="3308" y="960"/>
                  </a:cubicBezTo>
                  <a:cubicBezTo>
                    <a:pt x="3587" y="1187"/>
                    <a:pt x="3587" y="1187"/>
                    <a:pt x="3587" y="1187"/>
                  </a:cubicBezTo>
                  <a:cubicBezTo>
                    <a:pt x="3588" y="1187"/>
                    <a:pt x="3588" y="1188"/>
                    <a:pt x="3589" y="1188"/>
                  </a:cubicBezTo>
                  <a:cubicBezTo>
                    <a:pt x="3588" y="1190"/>
                    <a:pt x="3587" y="1191"/>
                    <a:pt x="3586" y="1192"/>
                  </a:cubicBezTo>
                  <a:cubicBezTo>
                    <a:pt x="3585" y="1194"/>
                    <a:pt x="3584" y="1195"/>
                    <a:pt x="3583" y="1196"/>
                  </a:cubicBezTo>
                  <a:cubicBezTo>
                    <a:pt x="3578" y="1207"/>
                    <a:pt x="3575" y="1217"/>
                    <a:pt x="3575" y="1229"/>
                  </a:cubicBezTo>
                  <a:cubicBezTo>
                    <a:pt x="3575" y="1240"/>
                    <a:pt x="3578" y="1251"/>
                    <a:pt x="3583" y="1261"/>
                  </a:cubicBezTo>
                  <a:cubicBezTo>
                    <a:pt x="3583" y="1261"/>
                    <a:pt x="3582" y="1262"/>
                    <a:pt x="3581" y="1262"/>
                  </a:cubicBezTo>
                  <a:cubicBezTo>
                    <a:pt x="3302" y="1489"/>
                    <a:pt x="3302" y="1489"/>
                    <a:pt x="3302" y="1489"/>
                  </a:cubicBezTo>
                  <a:cubicBezTo>
                    <a:pt x="3301" y="1491"/>
                    <a:pt x="3300" y="1492"/>
                    <a:pt x="3299" y="1493"/>
                  </a:cubicBezTo>
                  <a:cubicBezTo>
                    <a:pt x="3298" y="1492"/>
                    <a:pt x="3297" y="1491"/>
                    <a:pt x="3296" y="1489"/>
                  </a:cubicBezTo>
                  <a:cubicBezTo>
                    <a:pt x="3016" y="1262"/>
                    <a:pt x="3016" y="1262"/>
                    <a:pt x="3016" y="1262"/>
                  </a:cubicBezTo>
                  <a:cubicBezTo>
                    <a:pt x="3015" y="1262"/>
                    <a:pt x="3014" y="1261"/>
                    <a:pt x="3014" y="1261"/>
                  </a:cubicBezTo>
                  <a:cubicBezTo>
                    <a:pt x="3013" y="1262"/>
                    <a:pt x="3012" y="1263"/>
                    <a:pt x="3011" y="1265"/>
                  </a:cubicBezTo>
                  <a:cubicBezTo>
                    <a:pt x="3010" y="1267"/>
                    <a:pt x="3009" y="1268"/>
                    <a:pt x="3008" y="1270"/>
                  </a:cubicBezTo>
                  <a:cubicBezTo>
                    <a:pt x="3007" y="1271"/>
                    <a:pt x="3006" y="1272"/>
                    <a:pt x="3005" y="1274"/>
                  </a:cubicBezTo>
                  <a:cubicBezTo>
                    <a:pt x="3006" y="1274"/>
                    <a:pt x="3006" y="1275"/>
                    <a:pt x="3007" y="1275"/>
                  </a:cubicBezTo>
                  <a:cubicBezTo>
                    <a:pt x="3287" y="1502"/>
                    <a:pt x="3287" y="1502"/>
                    <a:pt x="3287" y="1502"/>
                  </a:cubicBezTo>
                  <a:cubicBezTo>
                    <a:pt x="3288" y="1502"/>
                    <a:pt x="3288" y="1503"/>
                    <a:pt x="3289" y="1503"/>
                  </a:cubicBezTo>
                  <a:cubicBezTo>
                    <a:pt x="3288" y="1505"/>
                    <a:pt x="3287" y="1506"/>
                    <a:pt x="3286" y="1507"/>
                  </a:cubicBezTo>
                  <a:cubicBezTo>
                    <a:pt x="3285" y="1509"/>
                    <a:pt x="3284" y="1510"/>
                    <a:pt x="3283" y="1512"/>
                  </a:cubicBezTo>
                  <a:cubicBezTo>
                    <a:pt x="3278" y="1522"/>
                    <a:pt x="3275" y="1533"/>
                    <a:pt x="3275" y="1544"/>
                  </a:cubicBezTo>
                  <a:cubicBezTo>
                    <a:pt x="3275" y="1556"/>
                    <a:pt x="3278" y="1566"/>
                    <a:pt x="3283" y="1577"/>
                  </a:cubicBezTo>
                  <a:cubicBezTo>
                    <a:pt x="3283" y="1577"/>
                    <a:pt x="3282" y="1578"/>
                    <a:pt x="3281" y="1578"/>
                  </a:cubicBezTo>
                  <a:cubicBezTo>
                    <a:pt x="3001" y="1805"/>
                    <a:pt x="3001" y="1805"/>
                    <a:pt x="3001" y="1805"/>
                  </a:cubicBezTo>
                  <a:cubicBezTo>
                    <a:pt x="3000" y="1806"/>
                    <a:pt x="2999" y="1807"/>
                    <a:pt x="2998" y="1808"/>
                  </a:cubicBezTo>
                  <a:cubicBezTo>
                    <a:pt x="2997" y="1807"/>
                    <a:pt x="2996" y="1806"/>
                    <a:pt x="2995" y="1805"/>
                  </a:cubicBezTo>
                  <a:cubicBezTo>
                    <a:pt x="2716" y="1578"/>
                    <a:pt x="2716" y="1578"/>
                    <a:pt x="2716" y="1578"/>
                  </a:cubicBezTo>
                  <a:cubicBezTo>
                    <a:pt x="2715" y="1578"/>
                    <a:pt x="2714" y="1577"/>
                    <a:pt x="2714" y="1577"/>
                  </a:cubicBezTo>
                  <a:cubicBezTo>
                    <a:pt x="2713" y="1578"/>
                    <a:pt x="2712" y="1579"/>
                    <a:pt x="2711" y="1581"/>
                  </a:cubicBezTo>
                  <a:cubicBezTo>
                    <a:pt x="2710" y="1582"/>
                    <a:pt x="2709" y="1583"/>
                    <a:pt x="2708" y="1585"/>
                  </a:cubicBezTo>
                  <a:cubicBezTo>
                    <a:pt x="2707" y="1586"/>
                    <a:pt x="2706" y="1587"/>
                    <a:pt x="2705" y="1589"/>
                  </a:cubicBezTo>
                  <a:cubicBezTo>
                    <a:pt x="2706" y="1589"/>
                    <a:pt x="2706" y="1590"/>
                    <a:pt x="2707" y="1590"/>
                  </a:cubicBezTo>
                  <a:cubicBezTo>
                    <a:pt x="2986" y="1818"/>
                    <a:pt x="2986" y="1818"/>
                    <a:pt x="2986" y="1818"/>
                  </a:cubicBezTo>
                  <a:cubicBezTo>
                    <a:pt x="2987" y="1818"/>
                    <a:pt x="2987" y="1819"/>
                    <a:pt x="2988" y="1819"/>
                  </a:cubicBezTo>
                  <a:cubicBezTo>
                    <a:pt x="2987" y="1821"/>
                    <a:pt x="2986" y="1822"/>
                    <a:pt x="2985" y="1823"/>
                  </a:cubicBezTo>
                  <a:cubicBezTo>
                    <a:pt x="2984" y="1825"/>
                    <a:pt x="2983" y="1826"/>
                    <a:pt x="2982" y="1827"/>
                  </a:cubicBezTo>
                  <a:cubicBezTo>
                    <a:pt x="2977" y="1838"/>
                    <a:pt x="2974" y="1848"/>
                    <a:pt x="2974" y="1860"/>
                  </a:cubicBezTo>
                  <a:cubicBezTo>
                    <a:pt x="2974" y="1871"/>
                    <a:pt x="2977" y="1882"/>
                    <a:pt x="2982" y="1892"/>
                  </a:cubicBezTo>
                  <a:cubicBezTo>
                    <a:pt x="2982" y="1892"/>
                    <a:pt x="2981" y="1893"/>
                    <a:pt x="2980" y="1893"/>
                  </a:cubicBezTo>
                  <a:cubicBezTo>
                    <a:pt x="2701" y="2120"/>
                    <a:pt x="2701" y="2120"/>
                    <a:pt x="2701" y="2120"/>
                  </a:cubicBezTo>
                  <a:cubicBezTo>
                    <a:pt x="2700" y="2121"/>
                    <a:pt x="2699" y="2122"/>
                    <a:pt x="2698" y="2123"/>
                  </a:cubicBezTo>
                  <a:cubicBezTo>
                    <a:pt x="2697" y="2122"/>
                    <a:pt x="2696" y="2121"/>
                    <a:pt x="2695" y="2120"/>
                  </a:cubicBezTo>
                  <a:cubicBezTo>
                    <a:pt x="2415" y="1893"/>
                    <a:pt x="2415" y="1893"/>
                    <a:pt x="2415" y="1893"/>
                  </a:cubicBezTo>
                  <a:cubicBezTo>
                    <a:pt x="2414" y="1893"/>
                    <a:pt x="2413" y="1892"/>
                    <a:pt x="2413" y="1892"/>
                  </a:cubicBezTo>
                  <a:cubicBezTo>
                    <a:pt x="2412" y="1893"/>
                    <a:pt x="2411" y="1894"/>
                    <a:pt x="2410" y="1896"/>
                  </a:cubicBezTo>
                  <a:cubicBezTo>
                    <a:pt x="2409" y="1897"/>
                    <a:pt x="2408" y="1898"/>
                    <a:pt x="2407" y="1901"/>
                  </a:cubicBezTo>
                  <a:cubicBezTo>
                    <a:pt x="2406" y="1902"/>
                    <a:pt x="2405" y="1903"/>
                    <a:pt x="2404" y="1905"/>
                  </a:cubicBezTo>
                  <a:cubicBezTo>
                    <a:pt x="2405" y="1905"/>
                    <a:pt x="2405" y="1906"/>
                    <a:pt x="2406" y="1906"/>
                  </a:cubicBezTo>
                  <a:cubicBezTo>
                    <a:pt x="2686" y="2133"/>
                    <a:pt x="2686" y="2133"/>
                    <a:pt x="2686" y="2133"/>
                  </a:cubicBezTo>
                  <a:cubicBezTo>
                    <a:pt x="2687" y="2133"/>
                    <a:pt x="2687" y="2134"/>
                    <a:pt x="2688" y="2134"/>
                  </a:cubicBezTo>
                  <a:cubicBezTo>
                    <a:pt x="2687" y="2136"/>
                    <a:pt x="2686" y="2137"/>
                    <a:pt x="2685" y="2138"/>
                  </a:cubicBezTo>
                  <a:cubicBezTo>
                    <a:pt x="2684" y="2140"/>
                    <a:pt x="2683" y="2141"/>
                    <a:pt x="2682" y="2142"/>
                  </a:cubicBezTo>
                  <a:cubicBezTo>
                    <a:pt x="2677" y="2153"/>
                    <a:pt x="2674" y="2163"/>
                    <a:pt x="2674" y="2175"/>
                  </a:cubicBezTo>
                  <a:cubicBezTo>
                    <a:pt x="2673" y="2175"/>
                    <a:pt x="2673" y="2175"/>
                    <a:pt x="2673" y="2175"/>
                  </a:cubicBezTo>
                  <a:cubicBezTo>
                    <a:pt x="2673" y="2187"/>
                    <a:pt x="2676" y="2197"/>
                    <a:pt x="2681" y="2208"/>
                  </a:cubicBezTo>
                  <a:cubicBezTo>
                    <a:pt x="2681" y="2208"/>
                    <a:pt x="2680" y="2209"/>
                    <a:pt x="2679" y="2209"/>
                  </a:cubicBezTo>
                  <a:cubicBezTo>
                    <a:pt x="2400" y="2436"/>
                    <a:pt x="2400" y="2436"/>
                    <a:pt x="2400" y="2436"/>
                  </a:cubicBezTo>
                  <a:cubicBezTo>
                    <a:pt x="2399" y="2437"/>
                    <a:pt x="2398" y="2438"/>
                    <a:pt x="2397" y="2439"/>
                  </a:cubicBezTo>
                  <a:cubicBezTo>
                    <a:pt x="2396" y="2438"/>
                    <a:pt x="2395" y="2437"/>
                    <a:pt x="2394" y="2436"/>
                  </a:cubicBezTo>
                  <a:cubicBezTo>
                    <a:pt x="2115" y="2209"/>
                    <a:pt x="2115" y="2209"/>
                    <a:pt x="2115" y="2209"/>
                  </a:cubicBezTo>
                  <a:cubicBezTo>
                    <a:pt x="2114" y="2209"/>
                    <a:pt x="2113" y="2208"/>
                    <a:pt x="2113" y="2208"/>
                  </a:cubicBezTo>
                  <a:cubicBezTo>
                    <a:pt x="2113" y="2208"/>
                    <a:pt x="2113" y="2208"/>
                    <a:pt x="2113" y="2208"/>
                  </a:cubicBezTo>
                  <a:cubicBezTo>
                    <a:pt x="2112" y="2209"/>
                    <a:pt x="2111" y="2210"/>
                    <a:pt x="2110" y="2212"/>
                  </a:cubicBezTo>
                  <a:cubicBezTo>
                    <a:pt x="2109" y="2213"/>
                    <a:pt x="2108" y="2214"/>
                    <a:pt x="2107" y="2216"/>
                  </a:cubicBezTo>
                  <a:cubicBezTo>
                    <a:pt x="2106" y="2217"/>
                    <a:pt x="2105" y="2218"/>
                    <a:pt x="2104" y="2220"/>
                  </a:cubicBezTo>
                  <a:cubicBezTo>
                    <a:pt x="2105" y="2220"/>
                    <a:pt x="2105" y="2221"/>
                    <a:pt x="2106" y="2221"/>
                  </a:cubicBezTo>
                  <a:cubicBezTo>
                    <a:pt x="2385" y="2448"/>
                    <a:pt x="2385" y="2448"/>
                    <a:pt x="2385" y="2448"/>
                  </a:cubicBezTo>
                  <a:cubicBezTo>
                    <a:pt x="2386" y="2448"/>
                    <a:pt x="2386" y="2449"/>
                    <a:pt x="2387" y="2449"/>
                  </a:cubicBezTo>
                  <a:cubicBezTo>
                    <a:pt x="2387" y="2449"/>
                    <a:pt x="2387" y="2450"/>
                    <a:pt x="2387" y="2450"/>
                  </a:cubicBezTo>
                  <a:cubicBezTo>
                    <a:pt x="2387" y="2450"/>
                    <a:pt x="2387" y="2450"/>
                    <a:pt x="2388" y="2450"/>
                  </a:cubicBezTo>
                  <a:cubicBezTo>
                    <a:pt x="2387" y="2452"/>
                    <a:pt x="2386" y="2453"/>
                    <a:pt x="2385" y="2454"/>
                  </a:cubicBezTo>
                  <a:cubicBezTo>
                    <a:pt x="2384" y="2457"/>
                    <a:pt x="2383" y="2458"/>
                    <a:pt x="2381" y="2459"/>
                  </a:cubicBezTo>
                  <a:cubicBezTo>
                    <a:pt x="2381" y="2459"/>
                    <a:pt x="2381" y="2458"/>
                    <a:pt x="2381" y="2458"/>
                  </a:cubicBezTo>
                  <a:cubicBezTo>
                    <a:pt x="2376" y="2468"/>
                    <a:pt x="2373" y="2479"/>
                    <a:pt x="2373" y="2490"/>
                  </a:cubicBezTo>
                  <a:cubicBezTo>
                    <a:pt x="2373" y="2502"/>
                    <a:pt x="2376" y="2512"/>
                    <a:pt x="2381" y="2523"/>
                  </a:cubicBezTo>
                  <a:cubicBezTo>
                    <a:pt x="2381" y="2523"/>
                    <a:pt x="2380" y="2524"/>
                    <a:pt x="2379" y="2524"/>
                  </a:cubicBezTo>
                  <a:cubicBezTo>
                    <a:pt x="2100" y="2751"/>
                    <a:pt x="2100" y="2751"/>
                    <a:pt x="2100" y="2751"/>
                  </a:cubicBezTo>
                  <a:cubicBezTo>
                    <a:pt x="2099" y="2752"/>
                    <a:pt x="2098" y="2753"/>
                    <a:pt x="2097" y="2754"/>
                  </a:cubicBezTo>
                  <a:cubicBezTo>
                    <a:pt x="2097" y="2754"/>
                    <a:pt x="2097" y="2755"/>
                    <a:pt x="2097" y="2755"/>
                  </a:cubicBezTo>
                  <a:cubicBezTo>
                    <a:pt x="2096" y="2754"/>
                    <a:pt x="2095" y="2753"/>
                    <a:pt x="2094" y="2752"/>
                  </a:cubicBezTo>
                  <a:cubicBezTo>
                    <a:pt x="1814" y="2525"/>
                    <a:pt x="1814" y="2525"/>
                    <a:pt x="1814" y="2525"/>
                  </a:cubicBezTo>
                  <a:cubicBezTo>
                    <a:pt x="1813" y="2525"/>
                    <a:pt x="1812" y="2524"/>
                    <a:pt x="1812" y="2524"/>
                  </a:cubicBezTo>
                  <a:cubicBezTo>
                    <a:pt x="1812" y="2524"/>
                    <a:pt x="1812" y="2524"/>
                    <a:pt x="1812" y="2524"/>
                  </a:cubicBezTo>
                  <a:cubicBezTo>
                    <a:pt x="1811" y="2525"/>
                    <a:pt x="1810" y="2526"/>
                    <a:pt x="1809" y="2528"/>
                  </a:cubicBezTo>
                  <a:cubicBezTo>
                    <a:pt x="1808" y="2529"/>
                    <a:pt x="1807" y="2530"/>
                    <a:pt x="1806" y="2532"/>
                  </a:cubicBezTo>
                  <a:cubicBezTo>
                    <a:pt x="1805" y="2533"/>
                    <a:pt x="1804" y="2534"/>
                    <a:pt x="1803" y="2536"/>
                  </a:cubicBezTo>
                  <a:cubicBezTo>
                    <a:pt x="1804" y="2536"/>
                    <a:pt x="1804" y="2537"/>
                    <a:pt x="1805" y="2537"/>
                  </a:cubicBezTo>
                  <a:cubicBezTo>
                    <a:pt x="2085" y="2764"/>
                    <a:pt x="2085" y="2764"/>
                    <a:pt x="2085" y="2764"/>
                  </a:cubicBezTo>
                  <a:cubicBezTo>
                    <a:pt x="2086" y="2764"/>
                    <a:pt x="2086" y="2765"/>
                    <a:pt x="2087" y="2765"/>
                  </a:cubicBezTo>
                  <a:cubicBezTo>
                    <a:pt x="2087" y="2765"/>
                    <a:pt x="2087" y="2765"/>
                    <a:pt x="2087" y="2765"/>
                  </a:cubicBezTo>
                  <a:cubicBezTo>
                    <a:pt x="2087" y="2765"/>
                    <a:pt x="2087" y="2765"/>
                    <a:pt x="2087" y="2765"/>
                  </a:cubicBezTo>
                  <a:cubicBezTo>
                    <a:pt x="2086" y="2768"/>
                    <a:pt x="2085" y="2769"/>
                    <a:pt x="2084" y="2770"/>
                  </a:cubicBezTo>
                  <a:cubicBezTo>
                    <a:pt x="2083" y="2772"/>
                    <a:pt x="2082" y="2773"/>
                    <a:pt x="2081" y="2774"/>
                  </a:cubicBezTo>
                  <a:cubicBezTo>
                    <a:pt x="2081" y="2774"/>
                    <a:pt x="2081" y="2774"/>
                    <a:pt x="2081" y="2774"/>
                  </a:cubicBezTo>
                  <a:cubicBezTo>
                    <a:pt x="2076" y="2784"/>
                    <a:pt x="2073" y="2795"/>
                    <a:pt x="2073" y="2806"/>
                  </a:cubicBezTo>
                  <a:cubicBezTo>
                    <a:pt x="2073" y="2818"/>
                    <a:pt x="2076" y="2829"/>
                    <a:pt x="2081" y="2839"/>
                  </a:cubicBezTo>
                  <a:cubicBezTo>
                    <a:pt x="2081" y="2839"/>
                    <a:pt x="2080" y="2840"/>
                    <a:pt x="2079" y="2840"/>
                  </a:cubicBezTo>
                  <a:cubicBezTo>
                    <a:pt x="1799" y="3067"/>
                    <a:pt x="1799" y="3067"/>
                    <a:pt x="1799" y="3067"/>
                  </a:cubicBezTo>
                  <a:cubicBezTo>
                    <a:pt x="1798" y="3068"/>
                    <a:pt x="1797" y="3069"/>
                    <a:pt x="1796" y="3070"/>
                  </a:cubicBezTo>
                  <a:cubicBezTo>
                    <a:pt x="1795" y="3069"/>
                    <a:pt x="1794" y="3068"/>
                    <a:pt x="1793" y="3067"/>
                  </a:cubicBezTo>
                  <a:cubicBezTo>
                    <a:pt x="1514" y="2840"/>
                    <a:pt x="1514" y="2840"/>
                    <a:pt x="1514" y="2840"/>
                  </a:cubicBezTo>
                  <a:cubicBezTo>
                    <a:pt x="1513" y="2840"/>
                    <a:pt x="1512" y="2839"/>
                    <a:pt x="1512" y="2839"/>
                  </a:cubicBezTo>
                  <a:cubicBezTo>
                    <a:pt x="1511" y="2840"/>
                    <a:pt x="1510" y="2841"/>
                    <a:pt x="1509" y="2843"/>
                  </a:cubicBezTo>
                  <a:cubicBezTo>
                    <a:pt x="1508" y="2844"/>
                    <a:pt x="1507" y="2845"/>
                    <a:pt x="1506" y="2847"/>
                  </a:cubicBezTo>
                  <a:cubicBezTo>
                    <a:pt x="1505" y="2848"/>
                    <a:pt x="1504" y="2850"/>
                    <a:pt x="1503" y="2852"/>
                  </a:cubicBezTo>
                  <a:cubicBezTo>
                    <a:pt x="1504" y="2852"/>
                    <a:pt x="1504" y="2853"/>
                    <a:pt x="1505" y="2853"/>
                  </a:cubicBezTo>
                  <a:cubicBezTo>
                    <a:pt x="1784" y="3080"/>
                    <a:pt x="1784" y="3080"/>
                    <a:pt x="1784" y="3080"/>
                  </a:cubicBezTo>
                  <a:cubicBezTo>
                    <a:pt x="1785" y="3080"/>
                    <a:pt x="1785" y="3081"/>
                    <a:pt x="1786" y="3081"/>
                  </a:cubicBezTo>
                  <a:cubicBezTo>
                    <a:pt x="1786" y="3081"/>
                    <a:pt x="1786" y="3082"/>
                    <a:pt x="1786" y="3082"/>
                  </a:cubicBezTo>
                  <a:cubicBezTo>
                    <a:pt x="1785" y="3083"/>
                    <a:pt x="1784" y="3084"/>
                    <a:pt x="1783" y="3085"/>
                  </a:cubicBezTo>
                  <a:cubicBezTo>
                    <a:pt x="1782" y="3087"/>
                    <a:pt x="1781" y="3088"/>
                    <a:pt x="1780" y="3089"/>
                  </a:cubicBezTo>
                  <a:cubicBezTo>
                    <a:pt x="1775" y="3100"/>
                    <a:pt x="1772" y="3110"/>
                    <a:pt x="1772" y="3122"/>
                  </a:cubicBezTo>
                  <a:cubicBezTo>
                    <a:pt x="1772" y="3133"/>
                    <a:pt x="1775" y="3144"/>
                    <a:pt x="1780" y="3154"/>
                  </a:cubicBezTo>
                  <a:cubicBezTo>
                    <a:pt x="1780" y="3154"/>
                    <a:pt x="1779" y="3156"/>
                    <a:pt x="1778" y="3156"/>
                  </a:cubicBezTo>
                  <a:cubicBezTo>
                    <a:pt x="1499" y="3383"/>
                    <a:pt x="1499" y="3383"/>
                    <a:pt x="1499" y="3383"/>
                  </a:cubicBezTo>
                  <a:cubicBezTo>
                    <a:pt x="1498" y="3384"/>
                    <a:pt x="1497" y="3385"/>
                    <a:pt x="1496" y="3386"/>
                  </a:cubicBezTo>
                  <a:cubicBezTo>
                    <a:pt x="1495" y="3385"/>
                    <a:pt x="1494" y="3384"/>
                    <a:pt x="1493" y="3383"/>
                  </a:cubicBezTo>
                  <a:cubicBezTo>
                    <a:pt x="1213" y="3156"/>
                    <a:pt x="1213" y="3156"/>
                    <a:pt x="1213" y="3156"/>
                  </a:cubicBezTo>
                  <a:cubicBezTo>
                    <a:pt x="1212" y="3156"/>
                    <a:pt x="1211" y="3154"/>
                    <a:pt x="1211" y="3154"/>
                  </a:cubicBezTo>
                  <a:cubicBezTo>
                    <a:pt x="1210" y="3156"/>
                    <a:pt x="1209" y="3157"/>
                    <a:pt x="1208" y="3159"/>
                  </a:cubicBezTo>
                  <a:cubicBezTo>
                    <a:pt x="1207" y="3160"/>
                    <a:pt x="1206" y="3161"/>
                    <a:pt x="1205" y="3163"/>
                  </a:cubicBezTo>
                  <a:cubicBezTo>
                    <a:pt x="1204" y="3164"/>
                    <a:pt x="1203" y="3165"/>
                    <a:pt x="1202" y="3167"/>
                  </a:cubicBezTo>
                  <a:cubicBezTo>
                    <a:pt x="1203" y="3167"/>
                    <a:pt x="1203" y="3168"/>
                    <a:pt x="1204" y="3168"/>
                  </a:cubicBezTo>
                  <a:cubicBezTo>
                    <a:pt x="1484" y="3395"/>
                    <a:pt x="1484" y="3395"/>
                    <a:pt x="1484" y="3395"/>
                  </a:cubicBezTo>
                  <a:cubicBezTo>
                    <a:pt x="1485" y="3395"/>
                    <a:pt x="1485" y="3396"/>
                    <a:pt x="1486" y="3396"/>
                  </a:cubicBezTo>
                  <a:cubicBezTo>
                    <a:pt x="1485" y="3398"/>
                    <a:pt x="1484" y="3399"/>
                    <a:pt x="1483" y="3401"/>
                  </a:cubicBezTo>
                  <a:cubicBezTo>
                    <a:pt x="1482" y="3403"/>
                    <a:pt x="1481" y="3404"/>
                    <a:pt x="1480" y="3405"/>
                  </a:cubicBezTo>
                  <a:cubicBezTo>
                    <a:pt x="1475" y="3415"/>
                    <a:pt x="1472" y="3426"/>
                    <a:pt x="1472" y="3437"/>
                  </a:cubicBezTo>
                  <a:cubicBezTo>
                    <a:pt x="1472" y="3449"/>
                    <a:pt x="1475" y="3459"/>
                    <a:pt x="1480" y="3470"/>
                  </a:cubicBezTo>
                  <a:cubicBezTo>
                    <a:pt x="1480" y="3470"/>
                    <a:pt x="1479" y="3471"/>
                    <a:pt x="1478" y="3471"/>
                  </a:cubicBezTo>
                  <a:cubicBezTo>
                    <a:pt x="1198" y="3698"/>
                    <a:pt x="1198" y="3698"/>
                    <a:pt x="1198" y="3698"/>
                  </a:cubicBezTo>
                  <a:cubicBezTo>
                    <a:pt x="1197" y="3699"/>
                    <a:pt x="1196" y="3700"/>
                    <a:pt x="1195" y="3701"/>
                  </a:cubicBezTo>
                  <a:cubicBezTo>
                    <a:pt x="1194" y="3700"/>
                    <a:pt x="1193" y="3699"/>
                    <a:pt x="1192" y="3698"/>
                  </a:cubicBezTo>
                  <a:cubicBezTo>
                    <a:pt x="913" y="3471"/>
                    <a:pt x="913" y="3471"/>
                    <a:pt x="913" y="3471"/>
                  </a:cubicBezTo>
                  <a:cubicBezTo>
                    <a:pt x="912" y="3471"/>
                    <a:pt x="911" y="3470"/>
                    <a:pt x="911" y="3470"/>
                  </a:cubicBezTo>
                  <a:cubicBezTo>
                    <a:pt x="910" y="3471"/>
                    <a:pt x="909" y="3472"/>
                    <a:pt x="908" y="3474"/>
                  </a:cubicBezTo>
                  <a:cubicBezTo>
                    <a:pt x="907" y="3475"/>
                    <a:pt x="906" y="3476"/>
                    <a:pt x="905" y="3478"/>
                  </a:cubicBezTo>
                  <a:cubicBezTo>
                    <a:pt x="904" y="3479"/>
                    <a:pt x="903" y="3480"/>
                    <a:pt x="902" y="3483"/>
                  </a:cubicBezTo>
                  <a:cubicBezTo>
                    <a:pt x="903" y="3483"/>
                    <a:pt x="903" y="3484"/>
                    <a:pt x="904" y="3484"/>
                  </a:cubicBezTo>
                  <a:cubicBezTo>
                    <a:pt x="1183" y="3711"/>
                    <a:pt x="1183" y="3711"/>
                    <a:pt x="1183" y="3711"/>
                  </a:cubicBezTo>
                  <a:cubicBezTo>
                    <a:pt x="1184" y="3711"/>
                    <a:pt x="1184" y="3712"/>
                    <a:pt x="1185" y="3712"/>
                  </a:cubicBezTo>
                  <a:cubicBezTo>
                    <a:pt x="1184" y="3714"/>
                    <a:pt x="1183" y="3715"/>
                    <a:pt x="1182" y="3716"/>
                  </a:cubicBezTo>
                  <a:cubicBezTo>
                    <a:pt x="1181" y="3718"/>
                    <a:pt x="1180" y="3719"/>
                    <a:pt x="1179" y="3720"/>
                  </a:cubicBezTo>
                  <a:cubicBezTo>
                    <a:pt x="1174" y="3731"/>
                    <a:pt x="1171" y="3741"/>
                    <a:pt x="1171" y="3753"/>
                  </a:cubicBezTo>
                  <a:cubicBezTo>
                    <a:pt x="1171" y="3764"/>
                    <a:pt x="1174" y="3775"/>
                    <a:pt x="1179" y="3785"/>
                  </a:cubicBezTo>
                  <a:cubicBezTo>
                    <a:pt x="1179" y="3785"/>
                    <a:pt x="1178" y="3786"/>
                    <a:pt x="1177" y="3786"/>
                  </a:cubicBezTo>
                  <a:cubicBezTo>
                    <a:pt x="898" y="4014"/>
                    <a:pt x="898" y="4014"/>
                    <a:pt x="898" y="4014"/>
                  </a:cubicBezTo>
                  <a:cubicBezTo>
                    <a:pt x="897" y="4015"/>
                    <a:pt x="896" y="4016"/>
                    <a:pt x="895" y="4017"/>
                  </a:cubicBezTo>
                  <a:cubicBezTo>
                    <a:pt x="894" y="4016"/>
                    <a:pt x="893" y="4015"/>
                    <a:pt x="892" y="4014"/>
                  </a:cubicBezTo>
                  <a:cubicBezTo>
                    <a:pt x="612" y="3786"/>
                    <a:pt x="612" y="3786"/>
                    <a:pt x="612" y="3786"/>
                  </a:cubicBezTo>
                  <a:cubicBezTo>
                    <a:pt x="611" y="3786"/>
                    <a:pt x="610" y="3785"/>
                    <a:pt x="610" y="3785"/>
                  </a:cubicBezTo>
                  <a:cubicBezTo>
                    <a:pt x="609" y="3786"/>
                    <a:pt x="608" y="3787"/>
                    <a:pt x="607" y="3790"/>
                  </a:cubicBezTo>
                  <a:cubicBezTo>
                    <a:pt x="606" y="3791"/>
                    <a:pt x="605" y="3792"/>
                    <a:pt x="604" y="3794"/>
                  </a:cubicBezTo>
                  <a:cubicBezTo>
                    <a:pt x="603" y="3795"/>
                    <a:pt x="602" y="3796"/>
                    <a:pt x="601" y="3798"/>
                  </a:cubicBezTo>
                  <a:cubicBezTo>
                    <a:pt x="602" y="3798"/>
                    <a:pt x="602" y="3799"/>
                    <a:pt x="603" y="3799"/>
                  </a:cubicBezTo>
                  <a:cubicBezTo>
                    <a:pt x="883" y="4026"/>
                    <a:pt x="883" y="4026"/>
                    <a:pt x="883" y="4026"/>
                  </a:cubicBezTo>
                  <a:cubicBezTo>
                    <a:pt x="884" y="4026"/>
                    <a:pt x="884" y="4027"/>
                    <a:pt x="885" y="4027"/>
                  </a:cubicBezTo>
                  <a:cubicBezTo>
                    <a:pt x="884" y="4029"/>
                    <a:pt x="883" y="4030"/>
                    <a:pt x="882" y="4031"/>
                  </a:cubicBezTo>
                  <a:cubicBezTo>
                    <a:pt x="881" y="4034"/>
                    <a:pt x="880" y="4035"/>
                    <a:pt x="879" y="4036"/>
                  </a:cubicBezTo>
                  <a:cubicBezTo>
                    <a:pt x="874" y="4046"/>
                    <a:pt x="871" y="4057"/>
                    <a:pt x="871" y="4068"/>
                  </a:cubicBezTo>
                  <a:cubicBezTo>
                    <a:pt x="871" y="4080"/>
                    <a:pt x="874" y="4090"/>
                    <a:pt x="879" y="4101"/>
                  </a:cubicBezTo>
                  <a:cubicBezTo>
                    <a:pt x="879" y="4101"/>
                    <a:pt x="878" y="4102"/>
                    <a:pt x="877" y="4102"/>
                  </a:cubicBezTo>
                  <a:cubicBezTo>
                    <a:pt x="597" y="4329"/>
                    <a:pt x="597" y="4329"/>
                    <a:pt x="597" y="4329"/>
                  </a:cubicBezTo>
                  <a:cubicBezTo>
                    <a:pt x="596" y="4330"/>
                    <a:pt x="595" y="4331"/>
                    <a:pt x="594" y="4332"/>
                  </a:cubicBezTo>
                  <a:cubicBezTo>
                    <a:pt x="593" y="4331"/>
                    <a:pt x="592" y="4330"/>
                    <a:pt x="591" y="4329"/>
                  </a:cubicBezTo>
                  <a:cubicBezTo>
                    <a:pt x="312" y="4102"/>
                    <a:pt x="312" y="4102"/>
                    <a:pt x="312" y="4102"/>
                  </a:cubicBezTo>
                  <a:cubicBezTo>
                    <a:pt x="311" y="4102"/>
                    <a:pt x="310" y="4101"/>
                    <a:pt x="310" y="4101"/>
                  </a:cubicBezTo>
                  <a:cubicBezTo>
                    <a:pt x="309" y="4102"/>
                    <a:pt x="308" y="4103"/>
                    <a:pt x="307" y="4105"/>
                  </a:cubicBezTo>
                  <a:cubicBezTo>
                    <a:pt x="306" y="4106"/>
                    <a:pt x="305" y="4107"/>
                    <a:pt x="304" y="4109"/>
                  </a:cubicBezTo>
                  <a:cubicBezTo>
                    <a:pt x="303" y="4110"/>
                    <a:pt x="302" y="4111"/>
                    <a:pt x="301" y="4113"/>
                  </a:cubicBezTo>
                  <a:cubicBezTo>
                    <a:pt x="302" y="4113"/>
                    <a:pt x="302" y="4114"/>
                    <a:pt x="303" y="4114"/>
                  </a:cubicBezTo>
                  <a:cubicBezTo>
                    <a:pt x="582" y="4342"/>
                    <a:pt x="582" y="4342"/>
                    <a:pt x="582" y="4342"/>
                  </a:cubicBezTo>
                  <a:cubicBezTo>
                    <a:pt x="583" y="4342"/>
                    <a:pt x="583" y="4343"/>
                    <a:pt x="584" y="4343"/>
                  </a:cubicBezTo>
                  <a:cubicBezTo>
                    <a:pt x="583" y="4345"/>
                    <a:pt x="582" y="4346"/>
                    <a:pt x="581" y="4347"/>
                  </a:cubicBezTo>
                  <a:cubicBezTo>
                    <a:pt x="580" y="4349"/>
                    <a:pt x="579" y="4350"/>
                    <a:pt x="578" y="4351"/>
                  </a:cubicBezTo>
                  <a:cubicBezTo>
                    <a:pt x="573" y="4362"/>
                    <a:pt x="570" y="4372"/>
                    <a:pt x="570" y="4384"/>
                  </a:cubicBezTo>
                  <a:cubicBezTo>
                    <a:pt x="570" y="4395"/>
                    <a:pt x="573" y="4406"/>
                    <a:pt x="578" y="4416"/>
                  </a:cubicBezTo>
                  <a:cubicBezTo>
                    <a:pt x="578" y="4416"/>
                    <a:pt x="577" y="4417"/>
                    <a:pt x="576" y="4417"/>
                  </a:cubicBezTo>
                  <a:cubicBezTo>
                    <a:pt x="297" y="4644"/>
                    <a:pt x="297" y="4644"/>
                    <a:pt x="297" y="4644"/>
                  </a:cubicBezTo>
                  <a:cubicBezTo>
                    <a:pt x="296" y="4645"/>
                    <a:pt x="295" y="4647"/>
                    <a:pt x="294" y="4648"/>
                  </a:cubicBezTo>
                  <a:cubicBezTo>
                    <a:pt x="293" y="4647"/>
                    <a:pt x="292" y="4645"/>
                    <a:pt x="291" y="4644"/>
                  </a:cubicBezTo>
                  <a:cubicBezTo>
                    <a:pt x="11" y="4417"/>
                    <a:pt x="11" y="4417"/>
                    <a:pt x="11" y="4417"/>
                  </a:cubicBezTo>
                  <a:cubicBezTo>
                    <a:pt x="10" y="4417"/>
                    <a:pt x="9" y="4416"/>
                    <a:pt x="9" y="4416"/>
                  </a:cubicBezTo>
                  <a:cubicBezTo>
                    <a:pt x="8" y="4417"/>
                    <a:pt x="7" y="4418"/>
                    <a:pt x="6" y="4420"/>
                  </a:cubicBezTo>
                  <a:cubicBezTo>
                    <a:pt x="5" y="4421"/>
                    <a:pt x="4" y="4423"/>
                    <a:pt x="3" y="4425"/>
                  </a:cubicBezTo>
                  <a:cubicBezTo>
                    <a:pt x="2" y="4426"/>
                    <a:pt x="1" y="4427"/>
                    <a:pt x="0" y="4429"/>
                  </a:cubicBezTo>
                  <a:cubicBezTo>
                    <a:pt x="1" y="4429"/>
                    <a:pt x="1" y="4430"/>
                    <a:pt x="2" y="4430"/>
                  </a:cubicBezTo>
                  <a:cubicBezTo>
                    <a:pt x="282" y="4657"/>
                    <a:pt x="282" y="4657"/>
                    <a:pt x="282" y="4657"/>
                  </a:cubicBezTo>
                  <a:cubicBezTo>
                    <a:pt x="283" y="4657"/>
                    <a:pt x="283" y="4658"/>
                    <a:pt x="284" y="4658"/>
                  </a:cubicBezTo>
                  <a:cubicBezTo>
                    <a:pt x="283" y="4660"/>
                    <a:pt x="282" y="4661"/>
                    <a:pt x="281" y="4662"/>
                  </a:cubicBezTo>
                  <a:cubicBezTo>
                    <a:pt x="280" y="4664"/>
                    <a:pt x="279" y="4665"/>
                    <a:pt x="278" y="4666"/>
                  </a:cubicBezTo>
                  <a:cubicBezTo>
                    <a:pt x="273" y="4677"/>
                    <a:pt x="270" y="4688"/>
                    <a:pt x="270" y="4699"/>
                  </a:cubicBezTo>
                  <a:cubicBezTo>
                    <a:pt x="275" y="4699"/>
                    <a:pt x="275" y="4699"/>
                    <a:pt x="275" y="4699"/>
                  </a:cubicBezTo>
                  <a:cubicBezTo>
                    <a:pt x="279" y="4699"/>
                    <a:pt x="279" y="4699"/>
                    <a:pt x="279" y="4699"/>
                  </a:cubicBezTo>
                  <a:cubicBezTo>
                    <a:pt x="284" y="4699"/>
                    <a:pt x="284" y="4699"/>
                    <a:pt x="284" y="4699"/>
                  </a:cubicBezTo>
                  <a:cubicBezTo>
                    <a:pt x="284" y="4693"/>
                    <a:pt x="286" y="4685"/>
                    <a:pt x="288" y="4679"/>
                  </a:cubicBezTo>
                  <a:cubicBezTo>
                    <a:pt x="289" y="4678"/>
                    <a:pt x="290" y="4676"/>
                    <a:pt x="291" y="4674"/>
                  </a:cubicBezTo>
                  <a:cubicBezTo>
                    <a:pt x="292" y="4673"/>
                    <a:pt x="293" y="4671"/>
                    <a:pt x="294" y="4670"/>
                  </a:cubicBezTo>
                  <a:cubicBezTo>
                    <a:pt x="295" y="4669"/>
                    <a:pt x="296" y="4666"/>
                    <a:pt x="297" y="4665"/>
                  </a:cubicBezTo>
                  <a:cubicBezTo>
                    <a:pt x="298" y="4664"/>
                    <a:pt x="299" y="4663"/>
                    <a:pt x="301" y="4661"/>
                  </a:cubicBezTo>
                  <a:cubicBezTo>
                    <a:pt x="302" y="4660"/>
                    <a:pt x="303" y="4659"/>
                    <a:pt x="304" y="4658"/>
                  </a:cubicBezTo>
                  <a:cubicBezTo>
                    <a:pt x="305" y="4658"/>
                    <a:pt x="305" y="4657"/>
                    <a:pt x="306" y="4657"/>
                  </a:cubicBezTo>
                  <a:cubicBezTo>
                    <a:pt x="585" y="4430"/>
                    <a:pt x="585" y="4430"/>
                    <a:pt x="585" y="4430"/>
                  </a:cubicBezTo>
                  <a:cubicBezTo>
                    <a:pt x="585" y="4430"/>
                    <a:pt x="585" y="4430"/>
                    <a:pt x="585" y="4430"/>
                  </a:cubicBezTo>
                  <a:cubicBezTo>
                    <a:pt x="585" y="4430"/>
                    <a:pt x="586" y="4430"/>
                    <a:pt x="586" y="4430"/>
                  </a:cubicBezTo>
                  <a:cubicBezTo>
                    <a:pt x="586" y="4430"/>
                    <a:pt x="587" y="4429"/>
                    <a:pt x="587" y="4429"/>
                  </a:cubicBezTo>
                  <a:cubicBezTo>
                    <a:pt x="588" y="4428"/>
                    <a:pt x="589" y="4426"/>
                    <a:pt x="591" y="4425"/>
                  </a:cubicBezTo>
                  <a:cubicBezTo>
                    <a:pt x="592" y="4424"/>
                    <a:pt x="593" y="4423"/>
                    <a:pt x="594" y="4421"/>
                  </a:cubicBezTo>
                  <a:cubicBezTo>
                    <a:pt x="595" y="4420"/>
                    <a:pt x="596" y="4418"/>
                    <a:pt x="597" y="4417"/>
                  </a:cubicBezTo>
                  <a:cubicBezTo>
                    <a:pt x="598" y="4416"/>
                    <a:pt x="599" y="4414"/>
                    <a:pt x="600" y="4413"/>
                  </a:cubicBezTo>
                  <a:cubicBezTo>
                    <a:pt x="601" y="4411"/>
                    <a:pt x="602" y="4410"/>
                    <a:pt x="603" y="4408"/>
                  </a:cubicBezTo>
                  <a:cubicBezTo>
                    <a:pt x="607" y="4400"/>
                    <a:pt x="609" y="4392"/>
                    <a:pt x="609" y="4384"/>
                  </a:cubicBezTo>
                  <a:cubicBezTo>
                    <a:pt x="609" y="4375"/>
                    <a:pt x="607" y="4367"/>
                    <a:pt x="603" y="4359"/>
                  </a:cubicBezTo>
                  <a:cubicBezTo>
                    <a:pt x="602" y="4361"/>
                    <a:pt x="601" y="4362"/>
                    <a:pt x="601" y="4363"/>
                  </a:cubicBezTo>
                  <a:cubicBezTo>
                    <a:pt x="599" y="4366"/>
                    <a:pt x="598" y="4368"/>
                    <a:pt x="598" y="4370"/>
                  </a:cubicBezTo>
                  <a:cubicBezTo>
                    <a:pt x="596" y="4374"/>
                    <a:pt x="595" y="4379"/>
                    <a:pt x="595" y="4383"/>
                  </a:cubicBezTo>
                  <a:cubicBezTo>
                    <a:pt x="595" y="4388"/>
                    <a:pt x="594" y="4393"/>
                    <a:pt x="592" y="4397"/>
                  </a:cubicBezTo>
                  <a:cubicBezTo>
                    <a:pt x="592" y="4399"/>
                    <a:pt x="591" y="4401"/>
                    <a:pt x="589" y="4403"/>
                  </a:cubicBezTo>
                  <a:cubicBezTo>
                    <a:pt x="589" y="4403"/>
                    <a:pt x="589" y="4403"/>
                    <a:pt x="589" y="4403"/>
                  </a:cubicBezTo>
                  <a:cubicBezTo>
                    <a:pt x="588" y="4403"/>
                    <a:pt x="588" y="4404"/>
                    <a:pt x="588" y="4404"/>
                  </a:cubicBezTo>
                  <a:cubicBezTo>
                    <a:pt x="586" y="4397"/>
                    <a:pt x="584" y="4390"/>
                    <a:pt x="584" y="4384"/>
                  </a:cubicBezTo>
                  <a:cubicBezTo>
                    <a:pt x="584" y="4377"/>
                    <a:pt x="586" y="4370"/>
                    <a:pt x="588" y="4364"/>
                  </a:cubicBezTo>
                  <a:cubicBezTo>
                    <a:pt x="589" y="4363"/>
                    <a:pt x="590" y="4361"/>
                    <a:pt x="591" y="4358"/>
                  </a:cubicBezTo>
                  <a:cubicBezTo>
                    <a:pt x="592" y="4357"/>
                    <a:pt x="593" y="4355"/>
                    <a:pt x="594" y="4354"/>
                  </a:cubicBezTo>
                  <a:cubicBezTo>
                    <a:pt x="595" y="4353"/>
                    <a:pt x="596" y="4351"/>
                    <a:pt x="597" y="4350"/>
                  </a:cubicBezTo>
                  <a:cubicBezTo>
                    <a:pt x="598" y="4349"/>
                    <a:pt x="599" y="4348"/>
                    <a:pt x="601" y="4346"/>
                  </a:cubicBezTo>
                  <a:cubicBezTo>
                    <a:pt x="602" y="4345"/>
                    <a:pt x="603" y="4344"/>
                    <a:pt x="604" y="4343"/>
                  </a:cubicBezTo>
                  <a:cubicBezTo>
                    <a:pt x="604" y="4343"/>
                    <a:pt x="604" y="4343"/>
                    <a:pt x="605" y="4342"/>
                  </a:cubicBezTo>
                  <a:cubicBezTo>
                    <a:pt x="606" y="4342"/>
                    <a:pt x="606" y="4341"/>
                    <a:pt x="607" y="4341"/>
                  </a:cubicBezTo>
                  <a:cubicBezTo>
                    <a:pt x="607" y="4341"/>
                    <a:pt x="607" y="4341"/>
                    <a:pt x="886" y="4114"/>
                  </a:cubicBezTo>
                  <a:cubicBezTo>
                    <a:pt x="887" y="4114"/>
                    <a:pt x="887" y="4113"/>
                    <a:pt x="888" y="4113"/>
                  </a:cubicBezTo>
                  <a:cubicBezTo>
                    <a:pt x="889" y="4112"/>
                    <a:pt x="890" y="4110"/>
                    <a:pt x="892" y="4109"/>
                  </a:cubicBezTo>
                  <a:cubicBezTo>
                    <a:pt x="893" y="4108"/>
                    <a:pt x="894" y="4107"/>
                    <a:pt x="895" y="4106"/>
                  </a:cubicBezTo>
                  <a:cubicBezTo>
                    <a:pt x="896" y="4105"/>
                    <a:pt x="897" y="4103"/>
                    <a:pt x="898" y="4102"/>
                  </a:cubicBezTo>
                  <a:cubicBezTo>
                    <a:pt x="899" y="4100"/>
                    <a:pt x="900" y="4098"/>
                    <a:pt x="901" y="4097"/>
                  </a:cubicBezTo>
                  <a:cubicBezTo>
                    <a:pt x="902" y="4095"/>
                    <a:pt x="903" y="4094"/>
                    <a:pt x="904" y="4092"/>
                  </a:cubicBezTo>
                  <a:cubicBezTo>
                    <a:pt x="908" y="4085"/>
                    <a:pt x="910" y="4077"/>
                    <a:pt x="910" y="4068"/>
                  </a:cubicBezTo>
                  <a:cubicBezTo>
                    <a:pt x="910" y="4060"/>
                    <a:pt x="908" y="4051"/>
                    <a:pt x="904" y="4044"/>
                  </a:cubicBezTo>
                  <a:cubicBezTo>
                    <a:pt x="903" y="4045"/>
                    <a:pt x="901" y="4047"/>
                    <a:pt x="901" y="4048"/>
                  </a:cubicBezTo>
                  <a:cubicBezTo>
                    <a:pt x="900" y="4049"/>
                    <a:pt x="899" y="4050"/>
                    <a:pt x="899" y="4051"/>
                  </a:cubicBezTo>
                  <a:cubicBezTo>
                    <a:pt x="898" y="4052"/>
                    <a:pt x="898" y="4053"/>
                    <a:pt x="898" y="4054"/>
                  </a:cubicBezTo>
                  <a:cubicBezTo>
                    <a:pt x="896" y="4058"/>
                    <a:pt x="895" y="4064"/>
                    <a:pt x="895" y="4068"/>
                  </a:cubicBezTo>
                  <a:cubicBezTo>
                    <a:pt x="895" y="4072"/>
                    <a:pt x="894" y="4077"/>
                    <a:pt x="892" y="4082"/>
                  </a:cubicBezTo>
                  <a:cubicBezTo>
                    <a:pt x="892" y="4083"/>
                    <a:pt x="892" y="4084"/>
                    <a:pt x="891" y="4085"/>
                  </a:cubicBezTo>
                  <a:cubicBezTo>
                    <a:pt x="891" y="4086"/>
                    <a:pt x="890" y="4087"/>
                    <a:pt x="889" y="4088"/>
                  </a:cubicBezTo>
                  <a:cubicBezTo>
                    <a:pt x="887" y="4082"/>
                    <a:pt x="885" y="4075"/>
                    <a:pt x="885" y="4068"/>
                  </a:cubicBezTo>
                  <a:cubicBezTo>
                    <a:pt x="885" y="4062"/>
                    <a:pt x="887" y="4055"/>
                    <a:pt x="889" y="4048"/>
                  </a:cubicBezTo>
                  <a:cubicBezTo>
                    <a:pt x="889" y="4048"/>
                    <a:pt x="889" y="4048"/>
                    <a:pt x="889" y="4048"/>
                  </a:cubicBezTo>
                  <a:cubicBezTo>
                    <a:pt x="889" y="4048"/>
                    <a:pt x="889" y="4048"/>
                    <a:pt x="889" y="4048"/>
                  </a:cubicBezTo>
                  <a:cubicBezTo>
                    <a:pt x="890" y="4047"/>
                    <a:pt x="891" y="4045"/>
                    <a:pt x="892" y="4043"/>
                  </a:cubicBezTo>
                  <a:cubicBezTo>
                    <a:pt x="893" y="4042"/>
                    <a:pt x="894" y="4039"/>
                    <a:pt x="895" y="4038"/>
                  </a:cubicBezTo>
                  <a:cubicBezTo>
                    <a:pt x="896" y="4037"/>
                    <a:pt x="897" y="4035"/>
                    <a:pt x="898" y="4034"/>
                  </a:cubicBezTo>
                  <a:cubicBezTo>
                    <a:pt x="899" y="4033"/>
                    <a:pt x="900" y="4032"/>
                    <a:pt x="902" y="4030"/>
                  </a:cubicBezTo>
                  <a:cubicBezTo>
                    <a:pt x="903" y="4029"/>
                    <a:pt x="904" y="4028"/>
                    <a:pt x="905" y="4027"/>
                  </a:cubicBezTo>
                  <a:cubicBezTo>
                    <a:pt x="906" y="4027"/>
                    <a:pt x="906" y="4026"/>
                    <a:pt x="907" y="4026"/>
                  </a:cubicBezTo>
                  <a:cubicBezTo>
                    <a:pt x="907" y="4026"/>
                    <a:pt x="907" y="4026"/>
                    <a:pt x="1186" y="3799"/>
                  </a:cubicBezTo>
                  <a:cubicBezTo>
                    <a:pt x="1187" y="3799"/>
                    <a:pt x="1187" y="3798"/>
                    <a:pt x="1188" y="3798"/>
                  </a:cubicBezTo>
                  <a:cubicBezTo>
                    <a:pt x="1189" y="3796"/>
                    <a:pt x="1190" y="3794"/>
                    <a:pt x="1192" y="3793"/>
                  </a:cubicBezTo>
                  <a:cubicBezTo>
                    <a:pt x="1193" y="3792"/>
                    <a:pt x="1194" y="3791"/>
                    <a:pt x="1195" y="3790"/>
                  </a:cubicBezTo>
                  <a:cubicBezTo>
                    <a:pt x="1196" y="3789"/>
                    <a:pt x="1197" y="3787"/>
                    <a:pt x="1198" y="3786"/>
                  </a:cubicBezTo>
                  <a:cubicBezTo>
                    <a:pt x="1199" y="3785"/>
                    <a:pt x="1200" y="3783"/>
                    <a:pt x="1201" y="3782"/>
                  </a:cubicBezTo>
                  <a:cubicBezTo>
                    <a:pt x="1202" y="3780"/>
                    <a:pt x="1203" y="3779"/>
                    <a:pt x="1204" y="3776"/>
                  </a:cubicBezTo>
                  <a:cubicBezTo>
                    <a:pt x="1206" y="3773"/>
                    <a:pt x="1208" y="3769"/>
                    <a:pt x="1209" y="3765"/>
                  </a:cubicBezTo>
                  <a:cubicBezTo>
                    <a:pt x="1210" y="3761"/>
                    <a:pt x="1210" y="3757"/>
                    <a:pt x="1210" y="3753"/>
                  </a:cubicBezTo>
                  <a:cubicBezTo>
                    <a:pt x="1210" y="3744"/>
                    <a:pt x="1208" y="3736"/>
                    <a:pt x="1204" y="3729"/>
                  </a:cubicBezTo>
                  <a:cubicBezTo>
                    <a:pt x="1203" y="3730"/>
                    <a:pt x="1201" y="3732"/>
                    <a:pt x="1201" y="3733"/>
                  </a:cubicBezTo>
                  <a:cubicBezTo>
                    <a:pt x="1199" y="3735"/>
                    <a:pt x="1198" y="3737"/>
                    <a:pt x="1198" y="3739"/>
                  </a:cubicBezTo>
                  <a:cubicBezTo>
                    <a:pt x="1197" y="3741"/>
                    <a:pt x="1197" y="3743"/>
                    <a:pt x="1196" y="3746"/>
                  </a:cubicBezTo>
                  <a:cubicBezTo>
                    <a:pt x="1196" y="3748"/>
                    <a:pt x="1195" y="3750"/>
                    <a:pt x="1195" y="3752"/>
                  </a:cubicBezTo>
                  <a:cubicBezTo>
                    <a:pt x="1195" y="3754"/>
                    <a:pt x="1195" y="3757"/>
                    <a:pt x="1195" y="3759"/>
                  </a:cubicBezTo>
                  <a:cubicBezTo>
                    <a:pt x="1194" y="3762"/>
                    <a:pt x="1193" y="3764"/>
                    <a:pt x="1192" y="3766"/>
                  </a:cubicBezTo>
                  <a:cubicBezTo>
                    <a:pt x="1192" y="3769"/>
                    <a:pt x="1191" y="3771"/>
                    <a:pt x="1189" y="3773"/>
                  </a:cubicBezTo>
                  <a:cubicBezTo>
                    <a:pt x="1187" y="3766"/>
                    <a:pt x="1185" y="3759"/>
                    <a:pt x="1185" y="3753"/>
                  </a:cubicBezTo>
                  <a:cubicBezTo>
                    <a:pt x="1185" y="3749"/>
                    <a:pt x="1186" y="3746"/>
                    <a:pt x="1187" y="3742"/>
                  </a:cubicBezTo>
                  <a:cubicBezTo>
                    <a:pt x="1187" y="3739"/>
                    <a:pt x="1188" y="3735"/>
                    <a:pt x="1189" y="3732"/>
                  </a:cubicBezTo>
                  <a:cubicBezTo>
                    <a:pt x="1190" y="3731"/>
                    <a:pt x="1191" y="3729"/>
                    <a:pt x="1192" y="3727"/>
                  </a:cubicBezTo>
                  <a:cubicBezTo>
                    <a:pt x="1193" y="3726"/>
                    <a:pt x="1194" y="3724"/>
                    <a:pt x="1195" y="3723"/>
                  </a:cubicBezTo>
                  <a:cubicBezTo>
                    <a:pt x="1196" y="3722"/>
                    <a:pt x="1197" y="3720"/>
                    <a:pt x="1198" y="3719"/>
                  </a:cubicBezTo>
                  <a:cubicBezTo>
                    <a:pt x="1199" y="3718"/>
                    <a:pt x="1200" y="3716"/>
                    <a:pt x="1202" y="3714"/>
                  </a:cubicBezTo>
                  <a:cubicBezTo>
                    <a:pt x="1203" y="3713"/>
                    <a:pt x="1204" y="3712"/>
                    <a:pt x="1205" y="3711"/>
                  </a:cubicBezTo>
                  <a:cubicBezTo>
                    <a:pt x="1206" y="3711"/>
                    <a:pt x="1206" y="3710"/>
                    <a:pt x="1207" y="3710"/>
                  </a:cubicBezTo>
                  <a:cubicBezTo>
                    <a:pt x="1207" y="3710"/>
                    <a:pt x="1207" y="3710"/>
                    <a:pt x="1487" y="3483"/>
                  </a:cubicBezTo>
                  <a:cubicBezTo>
                    <a:pt x="1488" y="3483"/>
                    <a:pt x="1488" y="3482"/>
                    <a:pt x="1489" y="3482"/>
                  </a:cubicBezTo>
                  <a:cubicBezTo>
                    <a:pt x="1490" y="3481"/>
                    <a:pt x="1491" y="3479"/>
                    <a:pt x="1493" y="3478"/>
                  </a:cubicBezTo>
                  <a:cubicBezTo>
                    <a:pt x="1494" y="3477"/>
                    <a:pt x="1495" y="3476"/>
                    <a:pt x="1496" y="3475"/>
                  </a:cubicBezTo>
                  <a:cubicBezTo>
                    <a:pt x="1497" y="3473"/>
                    <a:pt x="1498" y="3471"/>
                    <a:pt x="1499" y="3470"/>
                  </a:cubicBezTo>
                  <a:cubicBezTo>
                    <a:pt x="1500" y="3469"/>
                    <a:pt x="1501" y="3467"/>
                    <a:pt x="1502" y="3466"/>
                  </a:cubicBezTo>
                  <a:cubicBezTo>
                    <a:pt x="1503" y="3464"/>
                    <a:pt x="1504" y="3463"/>
                    <a:pt x="1505" y="3461"/>
                  </a:cubicBezTo>
                  <a:cubicBezTo>
                    <a:pt x="1509" y="3454"/>
                    <a:pt x="1511" y="3445"/>
                    <a:pt x="1511" y="3437"/>
                  </a:cubicBezTo>
                  <a:cubicBezTo>
                    <a:pt x="1511" y="3429"/>
                    <a:pt x="1509" y="3420"/>
                    <a:pt x="1505" y="3413"/>
                  </a:cubicBezTo>
                  <a:cubicBezTo>
                    <a:pt x="1504" y="3414"/>
                    <a:pt x="1502" y="3416"/>
                    <a:pt x="1502" y="3417"/>
                  </a:cubicBezTo>
                  <a:cubicBezTo>
                    <a:pt x="1500" y="3419"/>
                    <a:pt x="1499" y="3422"/>
                    <a:pt x="1499" y="3424"/>
                  </a:cubicBezTo>
                  <a:cubicBezTo>
                    <a:pt x="1497" y="3426"/>
                    <a:pt x="1497" y="3429"/>
                    <a:pt x="1496" y="3432"/>
                  </a:cubicBezTo>
                  <a:cubicBezTo>
                    <a:pt x="1496" y="3434"/>
                    <a:pt x="1496" y="3435"/>
                    <a:pt x="1496" y="3437"/>
                  </a:cubicBezTo>
                  <a:cubicBezTo>
                    <a:pt x="1496" y="3439"/>
                    <a:pt x="1496" y="3441"/>
                    <a:pt x="1495" y="3444"/>
                  </a:cubicBezTo>
                  <a:cubicBezTo>
                    <a:pt x="1495" y="3446"/>
                    <a:pt x="1494" y="3449"/>
                    <a:pt x="1493" y="3451"/>
                  </a:cubicBezTo>
                  <a:cubicBezTo>
                    <a:pt x="1493" y="3453"/>
                    <a:pt x="1492" y="3455"/>
                    <a:pt x="1490" y="3457"/>
                  </a:cubicBezTo>
                  <a:cubicBezTo>
                    <a:pt x="1488" y="3451"/>
                    <a:pt x="1486" y="3444"/>
                    <a:pt x="1486" y="3437"/>
                  </a:cubicBezTo>
                  <a:cubicBezTo>
                    <a:pt x="1486" y="3437"/>
                    <a:pt x="1486" y="3437"/>
                    <a:pt x="1486" y="3437"/>
                  </a:cubicBezTo>
                  <a:cubicBezTo>
                    <a:pt x="1486" y="3437"/>
                    <a:pt x="1486" y="3437"/>
                    <a:pt x="1486" y="3437"/>
                  </a:cubicBezTo>
                  <a:cubicBezTo>
                    <a:pt x="1486" y="3430"/>
                    <a:pt x="1488" y="3423"/>
                    <a:pt x="1490" y="3417"/>
                  </a:cubicBezTo>
                  <a:cubicBezTo>
                    <a:pt x="1491" y="3416"/>
                    <a:pt x="1492" y="3414"/>
                    <a:pt x="1493" y="3411"/>
                  </a:cubicBezTo>
                  <a:cubicBezTo>
                    <a:pt x="1494" y="3410"/>
                    <a:pt x="1495" y="3408"/>
                    <a:pt x="1496" y="3407"/>
                  </a:cubicBezTo>
                  <a:cubicBezTo>
                    <a:pt x="1497" y="3406"/>
                    <a:pt x="1498" y="3404"/>
                    <a:pt x="1499" y="3403"/>
                  </a:cubicBezTo>
                  <a:cubicBezTo>
                    <a:pt x="1500" y="3402"/>
                    <a:pt x="1501" y="3401"/>
                    <a:pt x="1503" y="3399"/>
                  </a:cubicBezTo>
                  <a:cubicBezTo>
                    <a:pt x="1504" y="3398"/>
                    <a:pt x="1505" y="3397"/>
                    <a:pt x="1506" y="3396"/>
                  </a:cubicBezTo>
                  <a:cubicBezTo>
                    <a:pt x="1507" y="3396"/>
                    <a:pt x="1507" y="3395"/>
                    <a:pt x="1508" y="3395"/>
                  </a:cubicBezTo>
                  <a:cubicBezTo>
                    <a:pt x="1508" y="3395"/>
                    <a:pt x="1508" y="3395"/>
                    <a:pt x="1787" y="3167"/>
                  </a:cubicBezTo>
                  <a:cubicBezTo>
                    <a:pt x="1788" y="3167"/>
                    <a:pt x="1788" y="3166"/>
                    <a:pt x="1789" y="3166"/>
                  </a:cubicBezTo>
                  <a:cubicBezTo>
                    <a:pt x="1790" y="3165"/>
                    <a:pt x="1791" y="3163"/>
                    <a:pt x="1793" y="3162"/>
                  </a:cubicBezTo>
                  <a:cubicBezTo>
                    <a:pt x="1794" y="3161"/>
                    <a:pt x="1795" y="3160"/>
                    <a:pt x="1796" y="3159"/>
                  </a:cubicBezTo>
                  <a:cubicBezTo>
                    <a:pt x="1797" y="3158"/>
                    <a:pt x="1798" y="3156"/>
                    <a:pt x="1799" y="3155"/>
                  </a:cubicBezTo>
                  <a:cubicBezTo>
                    <a:pt x="1800" y="3154"/>
                    <a:pt x="1801" y="3152"/>
                    <a:pt x="1802" y="3150"/>
                  </a:cubicBezTo>
                  <a:cubicBezTo>
                    <a:pt x="1803" y="3148"/>
                    <a:pt x="1804" y="3147"/>
                    <a:pt x="1805" y="3145"/>
                  </a:cubicBezTo>
                  <a:cubicBezTo>
                    <a:pt x="1809" y="3138"/>
                    <a:pt x="1811" y="3130"/>
                    <a:pt x="1811" y="3122"/>
                  </a:cubicBezTo>
                  <a:cubicBezTo>
                    <a:pt x="1811" y="3113"/>
                    <a:pt x="1809" y="3105"/>
                    <a:pt x="1805" y="3098"/>
                  </a:cubicBezTo>
                  <a:cubicBezTo>
                    <a:pt x="1804" y="3099"/>
                    <a:pt x="1802" y="3101"/>
                    <a:pt x="1802" y="3102"/>
                  </a:cubicBezTo>
                  <a:cubicBezTo>
                    <a:pt x="1800" y="3104"/>
                    <a:pt x="1799" y="3106"/>
                    <a:pt x="1799" y="3108"/>
                  </a:cubicBezTo>
                  <a:cubicBezTo>
                    <a:pt x="1797" y="3112"/>
                    <a:pt x="1796" y="3118"/>
                    <a:pt x="1796" y="3122"/>
                  </a:cubicBezTo>
                  <a:cubicBezTo>
                    <a:pt x="1796" y="3126"/>
                    <a:pt x="1795" y="3131"/>
                    <a:pt x="1793" y="3136"/>
                  </a:cubicBezTo>
                  <a:cubicBezTo>
                    <a:pt x="1793" y="3138"/>
                    <a:pt x="1792" y="3140"/>
                    <a:pt x="1790" y="3142"/>
                  </a:cubicBezTo>
                  <a:cubicBezTo>
                    <a:pt x="1788" y="3136"/>
                    <a:pt x="1786" y="3128"/>
                    <a:pt x="1786" y="3122"/>
                  </a:cubicBezTo>
                  <a:cubicBezTo>
                    <a:pt x="1786" y="3122"/>
                    <a:pt x="1786" y="3121"/>
                    <a:pt x="1786" y="3121"/>
                  </a:cubicBezTo>
                  <a:cubicBezTo>
                    <a:pt x="1786" y="3121"/>
                    <a:pt x="1786" y="3121"/>
                    <a:pt x="1786" y="3121"/>
                  </a:cubicBezTo>
                  <a:cubicBezTo>
                    <a:pt x="1786" y="3115"/>
                    <a:pt x="1788" y="3107"/>
                    <a:pt x="1790" y="3101"/>
                  </a:cubicBezTo>
                  <a:cubicBezTo>
                    <a:pt x="1791" y="3100"/>
                    <a:pt x="1792" y="3098"/>
                    <a:pt x="1793" y="3096"/>
                  </a:cubicBezTo>
                  <a:cubicBezTo>
                    <a:pt x="1794" y="3095"/>
                    <a:pt x="1795" y="3093"/>
                    <a:pt x="1796" y="3092"/>
                  </a:cubicBezTo>
                  <a:cubicBezTo>
                    <a:pt x="1797" y="3091"/>
                    <a:pt x="1798" y="3088"/>
                    <a:pt x="1799" y="3087"/>
                  </a:cubicBezTo>
                  <a:cubicBezTo>
                    <a:pt x="1800" y="3086"/>
                    <a:pt x="1801" y="3085"/>
                    <a:pt x="1803" y="3083"/>
                  </a:cubicBezTo>
                  <a:cubicBezTo>
                    <a:pt x="1804" y="3082"/>
                    <a:pt x="1805" y="3081"/>
                    <a:pt x="1806" y="3080"/>
                  </a:cubicBezTo>
                  <a:cubicBezTo>
                    <a:pt x="1807" y="3080"/>
                    <a:pt x="1807" y="3079"/>
                    <a:pt x="1808" y="3079"/>
                  </a:cubicBezTo>
                  <a:cubicBezTo>
                    <a:pt x="1808" y="3079"/>
                    <a:pt x="1808" y="3079"/>
                    <a:pt x="2088" y="2852"/>
                  </a:cubicBezTo>
                  <a:cubicBezTo>
                    <a:pt x="2089" y="2852"/>
                    <a:pt x="2089" y="2851"/>
                    <a:pt x="2090" y="2851"/>
                  </a:cubicBezTo>
                  <a:cubicBezTo>
                    <a:pt x="2091" y="2850"/>
                    <a:pt x="2092" y="2848"/>
                    <a:pt x="2094" y="2846"/>
                  </a:cubicBezTo>
                  <a:cubicBezTo>
                    <a:pt x="2095" y="2845"/>
                    <a:pt x="2096" y="2844"/>
                    <a:pt x="2097" y="2843"/>
                  </a:cubicBezTo>
                  <a:cubicBezTo>
                    <a:pt x="2097" y="2843"/>
                    <a:pt x="2098" y="2842"/>
                    <a:pt x="2098" y="2842"/>
                  </a:cubicBezTo>
                  <a:cubicBezTo>
                    <a:pt x="2099" y="2841"/>
                    <a:pt x="2099" y="2840"/>
                    <a:pt x="2100" y="2839"/>
                  </a:cubicBezTo>
                  <a:cubicBezTo>
                    <a:pt x="2101" y="2838"/>
                    <a:pt x="2102" y="2836"/>
                    <a:pt x="2103" y="2835"/>
                  </a:cubicBezTo>
                  <a:cubicBezTo>
                    <a:pt x="2104" y="2833"/>
                    <a:pt x="2105" y="2832"/>
                    <a:pt x="2106" y="2830"/>
                  </a:cubicBezTo>
                  <a:cubicBezTo>
                    <a:pt x="2110" y="2823"/>
                    <a:pt x="2112" y="2814"/>
                    <a:pt x="2112" y="2806"/>
                  </a:cubicBezTo>
                  <a:cubicBezTo>
                    <a:pt x="2112" y="2798"/>
                    <a:pt x="2110" y="2790"/>
                    <a:pt x="2106" y="2784"/>
                  </a:cubicBezTo>
                  <a:cubicBezTo>
                    <a:pt x="2105" y="2785"/>
                    <a:pt x="2103" y="2786"/>
                    <a:pt x="2103" y="2787"/>
                  </a:cubicBezTo>
                  <a:cubicBezTo>
                    <a:pt x="2101" y="2789"/>
                    <a:pt x="2100" y="2791"/>
                    <a:pt x="2100" y="2793"/>
                  </a:cubicBezTo>
                  <a:cubicBezTo>
                    <a:pt x="2098" y="2797"/>
                    <a:pt x="2097" y="2803"/>
                    <a:pt x="2097" y="2807"/>
                  </a:cubicBezTo>
                  <a:cubicBezTo>
                    <a:pt x="2097" y="2806"/>
                    <a:pt x="2097" y="2806"/>
                    <a:pt x="2097" y="2806"/>
                  </a:cubicBezTo>
                  <a:cubicBezTo>
                    <a:pt x="2097" y="2808"/>
                    <a:pt x="2096" y="2810"/>
                    <a:pt x="2096" y="2812"/>
                  </a:cubicBezTo>
                  <a:cubicBezTo>
                    <a:pt x="2096" y="2813"/>
                    <a:pt x="2096" y="2813"/>
                    <a:pt x="2096" y="2813"/>
                  </a:cubicBezTo>
                  <a:cubicBezTo>
                    <a:pt x="2096" y="2814"/>
                    <a:pt x="2095" y="2814"/>
                    <a:pt x="2095" y="2815"/>
                  </a:cubicBezTo>
                  <a:cubicBezTo>
                    <a:pt x="2095" y="2817"/>
                    <a:pt x="2094" y="2819"/>
                    <a:pt x="2094" y="2820"/>
                  </a:cubicBezTo>
                  <a:cubicBezTo>
                    <a:pt x="2094" y="2822"/>
                    <a:pt x="2093" y="2824"/>
                    <a:pt x="2091" y="2826"/>
                  </a:cubicBezTo>
                  <a:cubicBezTo>
                    <a:pt x="2091" y="2826"/>
                    <a:pt x="2091" y="2826"/>
                    <a:pt x="2091" y="2826"/>
                  </a:cubicBezTo>
                  <a:cubicBezTo>
                    <a:pt x="2091" y="2826"/>
                    <a:pt x="2091" y="2826"/>
                    <a:pt x="2091" y="2826"/>
                  </a:cubicBezTo>
                  <a:cubicBezTo>
                    <a:pt x="2089" y="2820"/>
                    <a:pt x="2087" y="2813"/>
                    <a:pt x="2087" y="2806"/>
                  </a:cubicBezTo>
                  <a:cubicBezTo>
                    <a:pt x="2087" y="2800"/>
                    <a:pt x="2089" y="2793"/>
                    <a:pt x="2091" y="2786"/>
                  </a:cubicBezTo>
                  <a:cubicBezTo>
                    <a:pt x="2091" y="2786"/>
                    <a:pt x="2091" y="2786"/>
                    <a:pt x="2091" y="2786"/>
                  </a:cubicBezTo>
                  <a:cubicBezTo>
                    <a:pt x="2091" y="2786"/>
                    <a:pt x="2091" y="2786"/>
                    <a:pt x="2091" y="2786"/>
                  </a:cubicBezTo>
                  <a:cubicBezTo>
                    <a:pt x="2092" y="2785"/>
                    <a:pt x="2093" y="2782"/>
                    <a:pt x="2094" y="2780"/>
                  </a:cubicBezTo>
                  <a:cubicBezTo>
                    <a:pt x="2095" y="2779"/>
                    <a:pt x="2096" y="2777"/>
                    <a:pt x="2097" y="2776"/>
                  </a:cubicBezTo>
                  <a:cubicBezTo>
                    <a:pt x="2098" y="2775"/>
                    <a:pt x="2099" y="2773"/>
                    <a:pt x="2100" y="2772"/>
                  </a:cubicBezTo>
                  <a:cubicBezTo>
                    <a:pt x="2101" y="2771"/>
                    <a:pt x="2102" y="2770"/>
                    <a:pt x="2104" y="2768"/>
                  </a:cubicBezTo>
                  <a:cubicBezTo>
                    <a:pt x="2105" y="2767"/>
                    <a:pt x="2106" y="2765"/>
                    <a:pt x="2107" y="2764"/>
                  </a:cubicBezTo>
                  <a:cubicBezTo>
                    <a:pt x="2108" y="2764"/>
                    <a:pt x="2108" y="2763"/>
                    <a:pt x="2109" y="2763"/>
                  </a:cubicBezTo>
                  <a:cubicBezTo>
                    <a:pt x="2388" y="2536"/>
                    <a:pt x="2388" y="2536"/>
                    <a:pt x="2388" y="2536"/>
                  </a:cubicBezTo>
                  <a:cubicBezTo>
                    <a:pt x="2389" y="2536"/>
                    <a:pt x="2389" y="2535"/>
                    <a:pt x="2390" y="2535"/>
                  </a:cubicBezTo>
                  <a:cubicBezTo>
                    <a:pt x="2391" y="2534"/>
                    <a:pt x="2392" y="2532"/>
                    <a:pt x="2394" y="2531"/>
                  </a:cubicBezTo>
                  <a:cubicBezTo>
                    <a:pt x="2395" y="2530"/>
                    <a:pt x="2396" y="2529"/>
                    <a:pt x="2397" y="2528"/>
                  </a:cubicBezTo>
                  <a:cubicBezTo>
                    <a:pt x="2398" y="2527"/>
                    <a:pt x="2399" y="2525"/>
                    <a:pt x="2400" y="2524"/>
                  </a:cubicBezTo>
                  <a:cubicBezTo>
                    <a:pt x="2401" y="2523"/>
                    <a:pt x="2402" y="2521"/>
                    <a:pt x="2403" y="2520"/>
                  </a:cubicBezTo>
                  <a:cubicBezTo>
                    <a:pt x="2404" y="2518"/>
                    <a:pt x="2405" y="2516"/>
                    <a:pt x="2406" y="2514"/>
                  </a:cubicBezTo>
                  <a:cubicBezTo>
                    <a:pt x="2410" y="2507"/>
                    <a:pt x="2412" y="2499"/>
                    <a:pt x="2412" y="2490"/>
                  </a:cubicBezTo>
                  <a:cubicBezTo>
                    <a:pt x="2412" y="2482"/>
                    <a:pt x="2410" y="2474"/>
                    <a:pt x="2406" y="2466"/>
                  </a:cubicBezTo>
                  <a:cubicBezTo>
                    <a:pt x="2405" y="2468"/>
                    <a:pt x="2403" y="2469"/>
                    <a:pt x="2403" y="2470"/>
                  </a:cubicBezTo>
                  <a:cubicBezTo>
                    <a:pt x="2401" y="2473"/>
                    <a:pt x="2400" y="2475"/>
                    <a:pt x="2400" y="2477"/>
                  </a:cubicBezTo>
                  <a:cubicBezTo>
                    <a:pt x="2398" y="2481"/>
                    <a:pt x="2397" y="2486"/>
                    <a:pt x="2397" y="2490"/>
                  </a:cubicBezTo>
                  <a:cubicBezTo>
                    <a:pt x="2397" y="2495"/>
                    <a:pt x="2396" y="2500"/>
                    <a:pt x="2394" y="2504"/>
                  </a:cubicBezTo>
                  <a:cubicBezTo>
                    <a:pt x="2394" y="2506"/>
                    <a:pt x="2393" y="2508"/>
                    <a:pt x="2391" y="2510"/>
                  </a:cubicBezTo>
                  <a:cubicBezTo>
                    <a:pt x="2391" y="2510"/>
                    <a:pt x="2391" y="2510"/>
                    <a:pt x="2391" y="2510"/>
                  </a:cubicBezTo>
                  <a:cubicBezTo>
                    <a:pt x="2391" y="2510"/>
                    <a:pt x="2391" y="2510"/>
                    <a:pt x="2391" y="2510"/>
                  </a:cubicBezTo>
                  <a:cubicBezTo>
                    <a:pt x="2389" y="2504"/>
                    <a:pt x="2387" y="2497"/>
                    <a:pt x="2387" y="2490"/>
                  </a:cubicBezTo>
                  <a:cubicBezTo>
                    <a:pt x="2387" y="2484"/>
                    <a:pt x="2389" y="2477"/>
                    <a:pt x="2391" y="2470"/>
                  </a:cubicBezTo>
                  <a:cubicBezTo>
                    <a:pt x="2392" y="2469"/>
                    <a:pt x="2393" y="2467"/>
                    <a:pt x="2394" y="2465"/>
                  </a:cubicBezTo>
                  <a:cubicBezTo>
                    <a:pt x="2395" y="2464"/>
                    <a:pt x="2396" y="2462"/>
                    <a:pt x="2397" y="2461"/>
                  </a:cubicBezTo>
                  <a:cubicBezTo>
                    <a:pt x="2398" y="2460"/>
                    <a:pt x="2399" y="2458"/>
                    <a:pt x="2400" y="2457"/>
                  </a:cubicBezTo>
                  <a:cubicBezTo>
                    <a:pt x="2401" y="2456"/>
                    <a:pt x="2402" y="2454"/>
                    <a:pt x="2404" y="2452"/>
                  </a:cubicBezTo>
                  <a:cubicBezTo>
                    <a:pt x="2405" y="2451"/>
                    <a:pt x="2406" y="2450"/>
                    <a:pt x="2407" y="2449"/>
                  </a:cubicBezTo>
                  <a:cubicBezTo>
                    <a:pt x="2408" y="2449"/>
                    <a:pt x="2408" y="2448"/>
                    <a:pt x="2409" y="2448"/>
                  </a:cubicBezTo>
                  <a:cubicBezTo>
                    <a:pt x="2688" y="2221"/>
                    <a:pt x="2688" y="2221"/>
                    <a:pt x="2688" y="2221"/>
                  </a:cubicBezTo>
                  <a:cubicBezTo>
                    <a:pt x="2689" y="2221"/>
                    <a:pt x="2689" y="2220"/>
                    <a:pt x="2690" y="2220"/>
                  </a:cubicBezTo>
                  <a:cubicBezTo>
                    <a:pt x="2691" y="2219"/>
                    <a:pt x="2692" y="2217"/>
                    <a:pt x="2694" y="2216"/>
                  </a:cubicBezTo>
                  <a:cubicBezTo>
                    <a:pt x="2695" y="2215"/>
                    <a:pt x="2696" y="2214"/>
                    <a:pt x="2697" y="2213"/>
                  </a:cubicBezTo>
                  <a:cubicBezTo>
                    <a:pt x="2698" y="2212"/>
                    <a:pt x="2699" y="2210"/>
                    <a:pt x="2700" y="2209"/>
                  </a:cubicBezTo>
                  <a:cubicBezTo>
                    <a:pt x="2701" y="2208"/>
                    <a:pt x="2702" y="2205"/>
                    <a:pt x="2703" y="2204"/>
                  </a:cubicBezTo>
                  <a:cubicBezTo>
                    <a:pt x="2704" y="2202"/>
                    <a:pt x="2705" y="2201"/>
                    <a:pt x="2706" y="2199"/>
                  </a:cubicBezTo>
                  <a:cubicBezTo>
                    <a:pt x="2710" y="2192"/>
                    <a:pt x="2712" y="2183"/>
                    <a:pt x="2712" y="2175"/>
                  </a:cubicBezTo>
                  <a:cubicBezTo>
                    <a:pt x="2712" y="2175"/>
                    <a:pt x="2712" y="2175"/>
                    <a:pt x="2707" y="2175"/>
                  </a:cubicBezTo>
                  <a:cubicBezTo>
                    <a:pt x="2707" y="2175"/>
                    <a:pt x="2707" y="2175"/>
                    <a:pt x="2707" y="2175"/>
                  </a:cubicBezTo>
                  <a:cubicBezTo>
                    <a:pt x="2707" y="2175"/>
                    <a:pt x="2706" y="2175"/>
                    <a:pt x="2702" y="2175"/>
                  </a:cubicBezTo>
                  <a:cubicBezTo>
                    <a:pt x="2702" y="2175"/>
                    <a:pt x="2702" y="2175"/>
                    <a:pt x="2702" y="2175"/>
                  </a:cubicBezTo>
                  <a:cubicBezTo>
                    <a:pt x="2702" y="2175"/>
                    <a:pt x="2701" y="2175"/>
                    <a:pt x="2698" y="2175"/>
                  </a:cubicBezTo>
                  <a:cubicBezTo>
                    <a:pt x="2698" y="2175"/>
                    <a:pt x="2698" y="2175"/>
                    <a:pt x="2698" y="2175"/>
                  </a:cubicBezTo>
                  <a:cubicBezTo>
                    <a:pt x="2698" y="2179"/>
                    <a:pt x="2697" y="2184"/>
                    <a:pt x="2695" y="2188"/>
                  </a:cubicBezTo>
                  <a:cubicBezTo>
                    <a:pt x="2695" y="2190"/>
                    <a:pt x="2694" y="2192"/>
                    <a:pt x="2692" y="2194"/>
                  </a:cubicBezTo>
                  <a:cubicBezTo>
                    <a:pt x="2692" y="2194"/>
                    <a:pt x="2692" y="2194"/>
                    <a:pt x="2692" y="2194"/>
                  </a:cubicBezTo>
                  <a:cubicBezTo>
                    <a:pt x="2691" y="2194"/>
                    <a:pt x="2691" y="2195"/>
                    <a:pt x="2691" y="2195"/>
                  </a:cubicBezTo>
                  <a:cubicBezTo>
                    <a:pt x="2689" y="2189"/>
                    <a:pt x="2687" y="2181"/>
                    <a:pt x="2687" y="2175"/>
                  </a:cubicBezTo>
                  <a:cubicBezTo>
                    <a:pt x="2688" y="2175"/>
                    <a:pt x="2688" y="2175"/>
                    <a:pt x="2688" y="2175"/>
                  </a:cubicBezTo>
                  <a:cubicBezTo>
                    <a:pt x="2688" y="2169"/>
                    <a:pt x="2690" y="2161"/>
                    <a:pt x="2692" y="2155"/>
                  </a:cubicBezTo>
                  <a:cubicBezTo>
                    <a:pt x="2693" y="2154"/>
                    <a:pt x="2694" y="2152"/>
                    <a:pt x="2695" y="2150"/>
                  </a:cubicBezTo>
                  <a:cubicBezTo>
                    <a:pt x="2696" y="2149"/>
                    <a:pt x="2697" y="2147"/>
                    <a:pt x="2698" y="2146"/>
                  </a:cubicBezTo>
                  <a:cubicBezTo>
                    <a:pt x="2699" y="2145"/>
                    <a:pt x="2700" y="2142"/>
                    <a:pt x="2701" y="2141"/>
                  </a:cubicBezTo>
                  <a:cubicBezTo>
                    <a:pt x="2702" y="2140"/>
                    <a:pt x="2703" y="2139"/>
                    <a:pt x="2705" y="2137"/>
                  </a:cubicBezTo>
                  <a:cubicBezTo>
                    <a:pt x="2706" y="2136"/>
                    <a:pt x="2707" y="2135"/>
                    <a:pt x="2708" y="2134"/>
                  </a:cubicBezTo>
                  <a:cubicBezTo>
                    <a:pt x="2709" y="2134"/>
                    <a:pt x="2709" y="2133"/>
                    <a:pt x="2710" y="2133"/>
                  </a:cubicBezTo>
                  <a:cubicBezTo>
                    <a:pt x="2989" y="1906"/>
                    <a:pt x="2989" y="1906"/>
                    <a:pt x="2989" y="1906"/>
                  </a:cubicBezTo>
                  <a:cubicBezTo>
                    <a:pt x="2989" y="1906"/>
                    <a:pt x="2989" y="1906"/>
                    <a:pt x="2989" y="1906"/>
                  </a:cubicBezTo>
                  <a:cubicBezTo>
                    <a:pt x="2989" y="1906"/>
                    <a:pt x="2989" y="1906"/>
                    <a:pt x="2989" y="1906"/>
                  </a:cubicBezTo>
                  <a:cubicBezTo>
                    <a:pt x="2990" y="1906"/>
                    <a:pt x="2990" y="1905"/>
                    <a:pt x="2991" y="1905"/>
                  </a:cubicBezTo>
                  <a:cubicBezTo>
                    <a:pt x="2992" y="1904"/>
                    <a:pt x="2993" y="1902"/>
                    <a:pt x="2995" y="1901"/>
                  </a:cubicBezTo>
                  <a:cubicBezTo>
                    <a:pt x="2996" y="1900"/>
                    <a:pt x="2997" y="1898"/>
                    <a:pt x="2998" y="1897"/>
                  </a:cubicBezTo>
                  <a:cubicBezTo>
                    <a:pt x="2999" y="1896"/>
                    <a:pt x="3000" y="1894"/>
                    <a:pt x="3001" y="1893"/>
                  </a:cubicBezTo>
                  <a:cubicBezTo>
                    <a:pt x="3002" y="1892"/>
                    <a:pt x="3003" y="1890"/>
                    <a:pt x="3004" y="1889"/>
                  </a:cubicBezTo>
                  <a:cubicBezTo>
                    <a:pt x="3005" y="1887"/>
                    <a:pt x="3006" y="1886"/>
                    <a:pt x="3007" y="1884"/>
                  </a:cubicBezTo>
                  <a:cubicBezTo>
                    <a:pt x="3011" y="1876"/>
                    <a:pt x="3013" y="1868"/>
                    <a:pt x="3013" y="1860"/>
                  </a:cubicBezTo>
                  <a:cubicBezTo>
                    <a:pt x="3013" y="1851"/>
                    <a:pt x="3011" y="1843"/>
                    <a:pt x="3007" y="1835"/>
                  </a:cubicBezTo>
                  <a:cubicBezTo>
                    <a:pt x="3006" y="1836"/>
                    <a:pt x="3004" y="1838"/>
                    <a:pt x="3004" y="1839"/>
                  </a:cubicBezTo>
                  <a:cubicBezTo>
                    <a:pt x="3002" y="1842"/>
                    <a:pt x="3001" y="1844"/>
                    <a:pt x="3001" y="1846"/>
                  </a:cubicBezTo>
                  <a:cubicBezTo>
                    <a:pt x="2999" y="1850"/>
                    <a:pt x="2998" y="1855"/>
                    <a:pt x="2998" y="1859"/>
                  </a:cubicBezTo>
                  <a:cubicBezTo>
                    <a:pt x="2998" y="1864"/>
                    <a:pt x="2997" y="1869"/>
                    <a:pt x="2995" y="1873"/>
                  </a:cubicBezTo>
                  <a:cubicBezTo>
                    <a:pt x="2995" y="1875"/>
                    <a:pt x="2994" y="1877"/>
                    <a:pt x="2992" y="1879"/>
                  </a:cubicBezTo>
                  <a:cubicBezTo>
                    <a:pt x="2992" y="1879"/>
                    <a:pt x="2992" y="1879"/>
                    <a:pt x="2992" y="1879"/>
                  </a:cubicBezTo>
                  <a:cubicBezTo>
                    <a:pt x="2992" y="1879"/>
                    <a:pt x="2992" y="1879"/>
                    <a:pt x="2992" y="1880"/>
                  </a:cubicBezTo>
                  <a:cubicBezTo>
                    <a:pt x="2990" y="1873"/>
                    <a:pt x="2988" y="1866"/>
                    <a:pt x="2988" y="1860"/>
                  </a:cubicBezTo>
                  <a:cubicBezTo>
                    <a:pt x="2988" y="1853"/>
                    <a:pt x="2990" y="1846"/>
                    <a:pt x="2992" y="1840"/>
                  </a:cubicBezTo>
                  <a:cubicBezTo>
                    <a:pt x="2993" y="1839"/>
                    <a:pt x="2994" y="1836"/>
                    <a:pt x="2995" y="1834"/>
                  </a:cubicBezTo>
                  <a:cubicBezTo>
                    <a:pt x="2996" y="1833"/>
                    <a:pt x="2997" y="1831"/>
                    <a:pt x="2998" y="1830"/>
                  </a:cubicBezTo>
                  <a:cubicBezTo>
                    <a:pt x="2999" y="1829"/>
                    <a:pt x="3000" y="1827"/>
                    <a:pt x="3001" y="1826"/>
                  </a:cubicBezTo>
                  <a:cubicBezTo>
                    <a:pt x="3002" y="1825"/>
                    <a:pt x="3003" y="1824"/>
                    <a:pt x="3005" y="1822"/>
                  </a:cubicBezTo>
                  <a:cubicBezTo>
                    <a:pt x="3006" y="1821"/>
                    <a:pt x="3007" y="1820"/>
                    <a:pt x="3008" y="1819"/>
                  </a:cubicBezTo>
                  <a:cubicBezTo>
                    <a:pt x="3008" y="1819"/>
                    <a:pt x="3008" y="1819"/>
                    <a:pt x="3008" y="1818"/>
                  </a:cubicBezTo>
                  <a:cubicBezTo>
                    <a:pt x="3009" y="1818"/>
                    <a:pt x="3009" y="1817"/>
                    <a:pt x="3010" y="1817"/>
                  </a:cubicBezTo>
                  <a:cubicBezTo>
                    <a:pt x="3010" y="1817"/>
                    <a:pt x="3010" y="1817"/>
                    <a:pt x="3290" y="1590"/>
                  </a:cubicBezTo>
                  <a:cubicBezTo>
                    <a:pt x="3291" y="1590"/>
                    <a:pt x="3291" y="1589"/>
                    <a:pt x="3292" y="1589"/>
                  </a:cubicBezTo>
                  <a:cubicBezTo>
                    <a:pt x="3293" y="1588"/>
                    <a:pt x="3294" y="1586"/>
                    <a:pt x="3296" y="1585"/>
                  </a:cubicBezTo>
                  <a:cubicBezTo>
                    <a:pt x="3297" y="1584"/>
                    <a:pt x="3298" y="1583"/>
                    <a:pt x="3299" y="1582"/>
                  </a:cubicBezTo>
                  <a:cubicBezTo>
                    <a:pt x="3300" y="1581"/>
                    <a:pt x="3301" y="1579"/>
                    <a:pt x="3302" y="1577"/>
                  </a:cubicBezTo>
                  <a:cubicBezTo>
                    <a:pt x="3303" y="1576"/>
                    <a:pt x="3304" y="1574"/>
                    <a:pt x="3305" y="1573"/>
                  </a:cubicBezTo>
                  <a:cubicBezTo>
                    <a:pt x="3306" y="1571"/>
                    <a:pt x="3307" y="1570"/>
                    <a:pt x="3308" y="1568"/>
                  </a:cubicBezTo>
                  <a:cubicBezTo>
                    <a:pt x="3312" y="1561"/>
                    <a:pt x="3314" y="1552"/>
                    <a:pt x="3314" y="1544"/>
                  </a:cubicBezTo>
                  <a:cubicBezTo>
                    <a:pt x="3314" y="1536"/>
                    <a:pt x="3312" y="1527"/>
                    <a:pt x="3308" y="1520"/>
                  </a:cubicBezTo>
                  <a:cubicBezTo>
                    <a:pt x="3307" y="1521"/>
                    <a:pt x="3305" y="1523"/>
                    <a:pt x="3305" y="1524"/>
                  </a:cubicBezTo>
                  <a:cubicBezTo>
                    <a:pt x="3304" y="1525"/>
                    <a:pt x="3303" y="1526"/>
                    <a:pt x="3303" y="1527"/>
                  </a:cubicBezTo>
                  <a:cubicBezTo>
                    <a:pt x="3302" y="1528"/>
                    <a:pt x="3302" y="1529"/>
                    <a:pt x="3302" y="1530"/>
                  </a:cubicBezTo>
                  <a:cubicBezTo>
                    <a:pt x="3300" y="1534"/>
                    <a:pt x="3299" y="1540"/>
                    <a:pt x="3299" y="1544"/>
                  </a:cubicBezTo>
                  <a:cubicBezTo>
                    <a:pt x="3299" y="1548"/>
                    <a:pt x="3298" y="1553"/>
                    <a:pt x="3296" y="1557"/>
                  </a:cubicBezTo>
                  <a:cubicBezTo>
                    <a:pt x="3296" y="1559"/>
                    <a:pt x="3296" y="1560"/>
                    <a:pt x="3295" y="1561"/>
                  </a:cubicBezTo>
                  <a:cubicBezTo>
                    <a:pt x="3294" y="1562"/>
                    <a:pt x="3294" y="1563"/>
                    <a:pt x="3293" y="1564"/>
                  </a:cubicBezTo>
                  <a:cubicBezTo>
                    <a:pt x="3291" y="1558"/>
                    <a:pt x="3289" y="1550"/>
                    <a:pt x="3289" y="1544"/>
                  </a:cubicBezTo>
                  <a:cubicBezTo>
                    <a:pt x="3289" y="1538"/>
                    <a:pt x="3291" y="1530"/>
                    <a:pt x="3293" y="1524"/>
                  </a:cubicBezTo>
                  <a:cubicBezTo>
                    <a:pt x="3293" y="1524"/>
                    <a:pt x="3293" y="1524"/>
                    <a:pt x="3293" y="1524"/>
                  </a:cubicBezTo>
                  <a:cubicBezTo>
                    <a:pt x="3293" y="1524"/>
                    <a:pt x="3293" y="1524"/>
                    <a:pt x="3293" y="1524"/>
                  </a:cubicBezTo>
                  <a:cubicBezTo>
                    <a:pt x="3294" y="1523"/>
                    <a:pt x="3295" y="1521"/>
                    <a:pt x="3296" y="1519"/>
                  </a:cubicBezTo>
                  <a:cubicBezTo>
                    <a:pt x="3297" y="1518"/>
                    <a:pt x="3298" y="1515"/>
                    <a:pt x="3299" y="1514"/>
                  </a:cubicBezTo>
                  <a:cubicBezTo>
                    <a:pt x="3300" y="1513"/>
                    <a:pt x="3301" y="1511"/>
                    <a:pt x="3302" y="1510"/>
                  </a:cubicBezTo>
                  <a:cubicBezTo>
                    <a:pt x="3303" y="1509"/>
                    <a:pt x="3304" y="1508"/>
                    <a:pt x="3306" y="1506"/>
                  </a:cubicBezTo>
                  <a:cubicBezTo>
                    <a:pt x="3307" y="1505"/>
                    <a:pt x="3308" y="1504"/>
                    <a:pt x="3309" y="1503"/>
                  </a:cubicBezTo>
                  <a:cubicBezTo>
                    <a:pt x="3310" y="1503"/>
                    <a:pt x="3310" y="1502"/>
                    <a:pt x="3311" y="1502"/>
                  </a:cubicBezTo>
                  <a:cubicBezTo>
                    <a:pt x="3311" y="1502"/>
                    <a:pt x="3311" y="1502"/>
                    <a:pt x="3590" y="1274"/>
                  </a:cubicBezTo>
                  <a:cubicBezTo>
                    <a:pt x="3591" y="1274"/>
                    <a:pt x="3591" y="1273"/>
                    <a:pt x="3592" y="1273"/>
                  </a:cubicBezTo>
                  <a:cubicBezTo>
                    <a:pt x="3593" y="1272"/>
                    <a:pt x="3594" y="1270"/>
                    <a:pt x="3596" y="1269"/>
                  </a:cubicBezTo>
                  <a:cubicBezTo>
                    <a:pt x="3597" y="1268"/>
                    <a:pt x="3598" y="1267"/>
                    <a:pt x="3599" y="1266"/>
                  </a:cubicBezTo>
                  <a:cubicBezTo>
                    <a:pt x="3600" y="1265"/>
                    <a:pt x="3601" y="1263"/>
                    <a:pt x="3602" y="1262"/>
                  </a:cubicBezTo>
                  <a:cubicBezTo>
                    <a:pt x="3603" y="1261"/>
                    <a:pt x="3604" y="1259"/>
                    <a:pt x="3605" y="1258"/>
                  </a:cubicBezTo>
                  <a:cubicBezTo>
                    <a:pt x="3606" y="1256"/>
                    <a:pt x="3607" y="1254"/>
                    <a:pt x="3608" y="1252"/>
                  </a:cubicBezTo>
                  <a:cubicBezTo>
                    <a:pt x="3610" y="1249"/>
                    <a:pt x="3612" y="1245"/>
                    <a:pt x="3613" y="1241"/>
                  </a:cubicBezTo>
                  <a:cubicBezTo>
                    <a:pt x="3614" y="1237"/>
                    <a:pt x="3614" y="1233"/>
                    <a:pt x="3614" y="1229"/>
                  </a:cubicBezTo>
                  <a:cubicBezTo>
                    <a:pt x="3614" y="1220"/>
                    <a:pt x="3612" y="1212"/>
                    <a:pt x="3608" y="1204"/>
                  </a:cubicBezTo>
                  <a:cubicBezTo>
                    <a:pt x="3607" y="1206"/>
                    <a:pt x="3605" y="1208"/>
                    <a:pt x="3605" y="1209"/>
                  </a:cubicBezTo>
                  <a:cubicBezTo>
                    <a:pt x="3603" y="1211"/>
                    <a:pt x="3602" y="1213"/>
                    <a:pt x="3602" y="1215"/>
                  </a:cubicBezTo>
                  <a:cubicBezTo>
                    <a:pt x="3601" y="1217"/>
                    <a:pt x="3600" y="1219"/>
                    <a:pt x="3600" y="1222"/>
                  </a:cubicBezTo>
                  <a:cubicBezTo>
                    <a:pt x="3600" y="1224"/>
                    <a:pt x="3599" y="1226"/>
                    <a:pt x="3599" y="1228"/>
                  </a:cubicBezTo>
                  <a:cubicBezTo>
                    <a:pt x="3599" y="1230"/>
                    <a:pt x="3599" y="1233"/>
                    <a:pt x="3598" y="1235"/>
                  </a:cubicBezTo>
                  <a:cubicBezTo>
                    <a:pt x="3598" y="1238"/>
                    <a:pt x="3597" y="1240"/>
                    <a:pt x="3596" y="1242"/>
                  </a:cubicBezTo>
                  <a:cubicBezTo>
                    <a:pt x="3596" y="1244"/>
                    <a:pt x="3595" y="1247"/>
                    <a:pt x="3593" y="1249"/>
                  </a:cubicBezTo>
                  <a:cubicBezTo>
                    <a:pt x="3591" y="1242"/>
                    <a:pt x="3589" y="1235"/>
                    <a:pt x="3589" y="1229"/>
                  </a:cubicBezTo>
                  <a:cubicBezTo>
                    <a:pt x="3589" y="1225"/>
                    <a:pt x="3590" y="1222"/>
                    <a:pt x="3590" y="1218"/>
                  </a:cubicBezTo>
                  <a:cubicBezTo>
                    <a:pt x="3591" y="1215"/>
                    <a:pt x="3592" y="1211"/>
                    <a:pt x="3593" y="1208"/>
                  </a:cubicBezTo>
                  <a:cubicBezTo>
                    <a:pt x="3594" y="1207"/>
                    <a:pt x="3595" y="1205"/>
                    <a:pt x="3596" y="1203"/>
                  </a:cubicBezTo>
                  <a:cubicBezTo>
                    <a:pt x="3597" y="1202"/>
                    <a:pt x="3598" y="1200"/>
                    <a:pt x="3599" y="1199"/>
                  </a:cubicBezTo>
                  <a:cubicBezTo>
                    <a:pt x="3600" y="1198"/>
                    <a:pt x="3601" y="1196"/>
                    <a:pt x="3602" y="1195"/>
                  </a:cubicBezTo>
                  <a:cubicBezTo>
                    <a:pt x="3603" y="1193"/>
                    <a:pt x="3604" y="1192"/>
                    <a:pt x="3606" y="1190"/>
                  </a:cubicBezTo>
                  <a:cubicBezTo>
                    <a:pt x="3607" y="1189"/>
                    <a:pt x="3608" y="1188"/>
                    <a:pt x="3609" y="1187"/>
                  </a:cubicBezTo>
                  <a:cubicBezTo>
                    <a:pt x="3610" y="1187"/>
                    <a:pt x="3610" y="1186"/>
                    <a:pt x="3611" y="1186"/>
                  </a:cubicBezTo>
                  <a:cubicBezTo>
                    <a:pt x="3611" y="1186"/>
                    <a:pt x="3611" y="1186"/>
                    <a:pt x="3891" y="959"/>
                  </a:cubicBezTo>
                  <a:cubicBezTo>
                    <a:pt x="3892" y="959"/>
                    <a:pt x="3892" y="958"/>
                    <a:pt x="3893" y="958"/>
                  </a:cubicBezTo>
                  <a:cubicBezTo>
                    <a:pt x="3894" y="957"/>
                    <a:pt x="3895" y="955"/>
                    <a:pt x="3897" y="954"/>
                  </a:cubicBezTo>
                  <a:cubicBezTo>
                    <a:pt x="3898" y="953"/>
                    <a:pt x="3899" y="952"/>
                    <a:pt x="3900" y="950"/>
                  </a:cubicBezTo>
                  <a:cubicBezTo>
                    <a:pt x="3901" y="949"/>
                    <a:pt x="3902" y="947"/>
                    <a:pt x="3903" y="946"/>
                  </a:cubicBezTo>
                  <a:cubicBezTo>
                    <a:pt x="3904" y="945"/>
                    <a:pt x="3905" y="943"/>
                    <a:pt x="3906" y="942"/>
                  </a:cubicBezTo>
                  <a:cubicBezTo>
                    <a:pt x="3907" y="940"/>
                    <a:pt x="3908" y="939"/>
                    <a:pt x="3909" y="937"/>
                  </a:cubicBezTo>
                  <a:cubicBezTo>
                    <a:pt x="3913" y="930"/>
                    <a:pt x="3915" y="921"/>
                    <a:pt x="3915" y="913"/>
                  </a:cubicBezTo>
                  <a:cubicBezTo>
                    <a:pt x="3915" y="905"/>
                    <a:pt x="3913" y="896"/>
                    <a:pt x="3909" y="889"/>
                  </a:cubicBezTo>
                  <a:cubicBezTo>
                    <a:pt x="3908" y="890"/>
                    <a:pt x="3906" y="892"/>
                    <a:pt x="3906" y="893"/>
                  </a:cubicBezTo>
                  <a:cubicBezTo>
                    <a:pt x="3904" y="895"/>
                    <a:pt x="3903" y="897"/>
                    <a:pt x="3903" y="900"/>
                  </a:cubicBezTo>
                  <a:cubicBezTo>
                    <a:pt x="3901" y="902"/>
                    <a:pt x="3901" y="906"/>
                    <a:pt x="3900" y="909"/>
                  </a:cubicBezTo>
                  <a:cubicBezTo>
                    <a:pt x="3900" y="910"/>
                    <a:pt x="3900" y="911"/>
                    <a:pt x="3900" y="913"/>
                  </a:cubicBezTo>
                  <a:cubicBezTo>
                    <a:pt x="3900" y="915"/>
                    <a:pt x="3899" y="917"/>
                    <a:pt x="3899" y="919"/>
                  </a:cubicBezTo>
                  <a:cubicBezTo>
                    <a:pt x="3898" y="922"/>
                    <a:pt x="3898" y="925"/>
                    <a:pt x="3897" y="927"/>
                  </a:cubicBezTo>
                  <a:cubicBezTo>
                    <a:pt x="3897" y="929"/>
                    <a:pt x="3896" y="931"/>
                    <a:pt x="3894" y="933"/>
                  </a:cubicBezTo>
                  <a:cubicBezTo>
                    <a:pt x="3892" y="927"/>
                    <a:pt x="3890" y="920"/>
                    <a:pt x="3890" y="913"/>
                  </a:cubicBezTo>
                  <a:cubicBezTo>
                    <a:pt x="3890" y="913"/>
                    <a:pt x="3890" y="913"/>
                    <a:pt x="3890" y="913"/>
                  </a:cubicBezTo>
                  <a:cubicBezTo>
                    <a:pt x="3890" y="913"/>
                    <a:pt x="3890" y="913"/>
                    <a:pt x="3890" y="913"/>
                  </a:cubicBezTo>
                  <a:cubicBezTo>
                    <a:pt x="3890" y="906"/>
                    <a:pt x="3892" y="899"/>
                    <a:pt x="3894" y="893"/>
                  </a:cubicBezTo>
                  <a:cubicBezTo>
                    <a:pt x="3895" y="892"/>
                    <a:pt x="3896" y="889"/>
                    <a:pt x="3897" y="887"/>
                  </a:cubicBezTo>
                  <a:cubicBezTo>
                    <a:pt x="3898" y="886"/>
                    <a:pt x="3899" y="884"/>
                    <a:pt x="3900" y="883"/>
                  </a:cubicBezTo>
                  <a:cubicBezTo>
                    <a:pt x="3901" y="882"/>
                    <a:pt x="3902" y="880"/>
                    <a:pt x="3903" y="879"/>
                  </a:cubicBezTo>
                  <a:cubicBezTo>
                    <a:pt x="3904" y="878"/>
                    <a:pt x="3905" y="877"/>
                    <a:pt x="3907" y="875"/>
                  </a:cubicBezTo>
                  <a:cubicBezTo>
                    <a:pt x="3908" y="874"/>
                    <a:pt x="3909" y="873"/>
                    <a:pt x="3910" y="872"/>
                  </a:cubicBezTo>
                  <a:cubicBezTo>
                    <a:pt x="3911" y="872"/>
                    <a:pt x="3911" y="870"/>
                    <a:pt x="3912" y="870"/>
                  </a:cubicBezTo>
                  <a:cubicBezTo>
                    <a:pt x="3912" y="870"/>
                    <a:pt x="3912" y="870"/>
                    <a:pt x="4191" y="643"/>
                  </a:cubicBezTo>
                  <a:cubicBezTo>
                    <a:pt x="4192" y="643"/>
                    <a:pt x="4192" y="642"/>
                    <a:pt x="4193" y="642"/>
                  </a:cubicBezTo>
                  <a:cubicBezTo>
                    <a:pt x="4194" y="641"/>
                    <a:pt x="4195" y="639"/>
                    <a:pt x="4197" y="638"/>
                  </a:cubicBezTo>
                  <a:cubicBezTo>
                    <a:pt x="4198" y="637"/>
                    <a:pt x="4199" y="636"/>
                    <a:pt x="4200" y="635"/>
                  </a:cubicBezTo>
                  <a:cubicBezTo>
                    <a:pt x="4201" y="634"/>
                    <a:pt x="4202" y="632"/>
                    <a:pt x="4203" y="631"/>
                  </a:cubicBezTo>
                  <a:cubicBezTo>
                    <a:pt x="4204" y="630"/>
                    <a:pt x="4205" y="627"/>
                    <a:pt x="4206" y="626"/>
                  </a:cubicBezTo>
                  <a:cubicBezTo>
                    <a:pt x="4207" y="624"/>
                    <a:pt x="4208" y="623"/>
                    <a:pt x="4209" y="621"/>
                  </a:cubicBezTo>
                  <a:cubicBezTo>
                    <a:pt x="4213" y="614"/>
                    <a:pt x="4215" y="606"/>
                    <a:pt x="4215" y="598"/>
                  </a:cubicBezTo>
                  <a:cubicBezTo>
                    <a:pt x="4215" y="589"/>
                    <a:pt x="4213" y="581"/>
                    <a:pt x="4209" y="574"/>
                  </a:cubicBezTo>
                  <a:cubicBezTo>
                    <a:pt x="4208" y="575"/>
                    <a:pt x="4206" y="577"/>
                    <a:pt x="4206" y="578"/>
                  </a:cubicBezTo>
                  <a:cubicBezTo>
                    <a:pt x="4204" y="580"/>
                    <a:pt x="4203" y="582"/>
                    <a:pt x="4203" y="584"/>
                  </a:cubicBezTo>
                  <a:cubicBezTo>
                    <a:pt x="4201" y="588"/>
                    <a:pt x="4200" y="594"/>
                    <a:pt x="4200" y="598"/>
                  </a:cubicBezTo>
                  <a:cubicBezTo>
                    <a:pt x="4200" y="602"/>
                    <a:pt x="4199" y="607"/>
                    <a:pt x="4197" y="611"/>
                  </a:cubicBezTo>
                  <a:cubicBezTo>
                    <a:pt x="4197" y="614"/>
                    <a:pt x="4196" y="616"/>
                    <a:pt x="4194" y="618"/>
                  </a:cubicBezTo>
                  <a:cubicBezTo>
                    <a:pt x="4192" y="611"/>
                    <a:pt x="4190" y="604"/>
                    <a:pt x="4190" y="598"/>
                  </a:cubicBezTo>
                  <a:cubicBezTo>
                    <a:pt x="4190" y="598"/>
                    <a:pt x="4190" y="597"/>
                    <a:pt x="4190" y="597"/>
                  </a:cubicBezTo>
                  <a:cubicBezTo>
                    <a:pt x="4190" y="597"/>
                    <a:pt x="4190" y="597"/>
                    <a:pt x="4190" y="597"/>
                  </a:cubicBezTo>
                  <a:cubicBezTo>
                    <a:pt x="4190" y="591"/>
                    <a:pt x="4192" y="583"/>
                    <a:pt x="4194" y="577"/>
                  </a:cubicBezTo>
                  <a:cubicBezTo>
                    <a:pt x="4195" y="576"/>
                    <a:pt x="4196" y="574"/>
                    <a:pt x="4197" y="572"/>
                  </a:cubicBezTo>
                  <a:cubicBezTo>
                    <a:pt x="4198" y="571"/>
                    <a:pt x="4199" y="569"/>
                    <a:pt x="4200" y="568"/>
                  </a:cubicBezTo>
                  <a:cubicBezTo>
                    <a:pt x="4201" y="566"/>
                    <a:pt x="4202" y="564"/>
                    <a:pt x="4203" y="563"/>
                  </a:cubicBezTo>
                  <a:cubicBezTo>
                    <a:pt x="4204" y="562"/>
                    <a:pt x="4205" y="561"/>
                    <a:pt x="4207" y="559"/>
                  </a:cubicBezTo>
                  <a:cubicBezTo>
                    <a:pt x="4208" y="558"/>
                    <a:pt x="4209" y="557"/>
                    <a:pt x="4210" y="556"/>
                  </a:cubicBezTo>
                  <a:cubicBezTo>
                    <a:pt x="4211" y="556"/>
                    <a:pt x="4211" y="555"/>
                    <a:pt x="4212" y="555"/>
                  </a:cubicBezTo>
                  <a:cubicBezTo>
                    <a:pt x="4212" y="555"/>
                    <a:pt x="4212" y="555"/>
                    <a:pt x="4492" y="328"/>
                  </a:cubicBezTo>
                  <a:cubicBezTo>
                    <a:pt x="4493" y="328"/>
                    <a:pt x="4493" y="327"/>
                    <a:pt x="4494" y="327"/>
                  </a:cubicBezTo>
                  <a:cubicBezTo>
                    <a:pt x="4495" y="326"/>
                    <a:pt x="4496" y="323"/>
                    <a:pt x="4498" y="322"/>
                  </a:cubicBezTo>
                  <a:cubicBezTo>
                    <a:pt x="4499" y="321"/>
                    <a:pt x="4500" y="320"/>
                    <a:pt x="4501" y="319"/>
                  </a:cubicBezTo>
                  <a:cubicBezTo>
                    <a:pt x="4501" y="312"/>
                    <a:pt x="4501" y="312"/>
                    <a:pt x="4501" y="312"/>
                  </a:cubicBezTo>
                  <a:cubicBezTo>
                    <a:pt x="4501" y="302"/>
                    <a:pt x="4501" y="302"/>
                    <a:pt x="4501" y="302"/>
                  </a:cubicBezTo>
                  <a:cubicBezTo>
                    <a:pt x="4501" y="282"/>
                    <a:pt x="4501" y="282"/>
                    <a:pt x="4501" y="282"/>
                  </a:cubicBezTo>
                  <a:cubicBezTo>
                    <a:pt x="4501" y="284"/>
                    <a:pt x="4500" y="286"/>
                    <a:pt x="4500" y="288"/>
                  </a:cubicBezTo>
                  <a:cubicBezTo>
                    <a:pt x="4500" y="288"/>
                    <a:pt x="4500" y="289"/>
                    <a:pt x="4500" y="289"/>
                  </a:cubicBezTo>
                  <a:cubicBezTo>
                    <a:pt x="4500" y="290"/>
                    <a:pt x="4499" y="290"/>
                    <a:pt x="4499" y="291"/>
                  </a:cubicBezTo>
                  <a:cubicBezTo>
                    <a:pt x="4499" y="293"/>
                    <a:pt x="4498" y="294"/>
                    <a:pt x="4498" y="296"/>
                  </a:cubicBezTo>
                  <a:cubicBezTo>
                    <a:pt x="4498" y="298"/>
                    <a:pt x="4497" y="300"/>
                    <a:pt x="4495" y="302"/>
                  </a:cubicBezTo>
                  <a:cubicBezTo>
                    <a:pt x="4495" y="302"/>
                    <a:pt x="4495" y="302"/>
                    <a:pt x="4495" y="302"/>
                  </a:cubicBezTo>
                  <a:cubicBezTo>
                    <a:pt x="4495" y="302"/>
                    <a:pt x="4495" y="302"/>
                    <a:pt x="4495" y="302"/>
                  </a:cubicBezTo>
                  <a:cubicBezTo>
                    <a:pt x="4493" y="296"/>
                    <a:pt x="4491" y="289"/>
                    <a:pt x="4491" y="282"/>
                  </a:cubicBezTo>
                  <a:cubicBezTo>
                    <a:pt x="4491" y="276"/>
                    <a:pt x="4493" y="269"/>
                    <a:pt x="4495" y="262"/>
                  </a:cubicBezTo>
                  <a:cubicBezTo>
                    <a:pt x="4495" y="262"/>
                    <a:pt x="4495" y="262"/>
                    <a:pt x="4495" y="262"/>
                  </a:cubicBezTo>
                  <a:cubicBezTo>
                    <a:pt x="4495" y="262"/>
                    <a:pt x="4495" y="262"/>
                    <a:pt x="4495" y="262"/>
                  </a:cubicBezTo>
                  <a:cubicBezTo>
                    <a:pt x="4496" y="261"/>
                    <a:pt x="4497" y="258"/>
                    <a:pt x="4498" y="256"/>
                  </a:cubicBezTo>
                  <a:cubicBezTo>
                    <a:pt x="4499" y="255"/>
                    <a:pt x="4500" y="253"/>
                    <a:pt x="4501" y="252"/>
                  </a:cubicBezTo>
                  <a:cubicBezTo>
                    <a:pt x="4501" y="245"/>
                    <a:pt x="4501" y="245"/>
                    <a:pt x="4501" y="245"/>
                  </a:cubicBezTo>
                  <a:cubicBezTo>
                    <a:pt x="4501" y="237"/>
                    <a:pt x="4501" y="237"/>
                    <a:pt x="4501" y="237"/>
                  </a:cubicBezTo>
                  <a:cubicBezTo>
                    <a:pt x="4501" y="231"/>
                    <a:pt x="4501" y="231"/>
                    <a:pt x="4501" y="231"/>
                  </a:cubicBezTo>
                  <a:cubicBezTo>
                    <a:pt x="4500" y="230"/>
                    <a:pt x="4499" y="229"/>
                    <a:pt x="4498" y="228"/>
                  </a:cubicBezTo>
                  <a:lnTo>
                    <a:pt x="421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40" name="Freeform 167"/>
            <p:cNvSpPr>
              <a:spLocks/>
            </p:cNvSpPr>
            <p:nvPr/>
          </p:nvSpPr>
          <p:spPr bwMode="auto">
            <a:xfrm>
              <a:off x="9709150" y="2297113"/>
              <a:ext cx="2479675" cy="2592387"/>
            </a:xfrm>
            <a:custGeom>
              <a:avLst/>
              <a:gdLst>
                <a:gd name="T0" fmla="*/ 3889 w 3899"/>
                <a:gd name="T1" fmla="*/ 242 h 4070"/>
                <a:gd name="T2" fmla="*/ 3601 w 3899"/>
                <a:gd name="T3" fmla="*/ 544 h 4070"/>
                <a:gd name="T4" fmla="*/ 3307 w 3899"/>
                <a:gd name="T5" fmla="*/ 330 h 4070"/>
                <a:gd name="T6" fmla="*/ 3582 w 3899"/>
                <a:gd name="T7" fmla="*/ 632 h 4070"/>
                <a:gd name="T8" fmla="*/ 3007 w 3899"/>
                <a:gd name="T9" fmla="*/ 640 h 4070"/>
                <a:gd name="T10" fmla="*/ 3282 w 3899"/>
                <a:gd name="T11" fmla="*/ 882 h 4070"/>
                <a:gd name="T12" fmla="*/ 2713 w 3899"/>
                <a:gd name="T13" fmla="*/ 947 h 4070"/>
                <a:gd name="T14" fmla="*/ 2987 w 3899"/>
                <a:gd name="T15" fmla="*/ 1189 h 4070"/>
                <a:gd name="T16" fmla="*/ 2979 w 3899"/>
                <a:gd name="T17" fmla="*/ 1264 h 4070"/>
                <a:gd name="T18" fmla="*/ 2405 w 3899"/>
                <a:gd name="T19" fmla="*/ 1277 h 4070"/>
                <a:gd name="T20" fmla="*/ 2680 w 3899"/>
                <a:gd name="T21" fmla="*/ 1579 h 4070"/>
                <a:gd name="T22" fmla="*/ 2103 w 3899"/>
                <a:gd name="T23" fmla="*/ 1591 h 4070"/>
                <a:gd name="T24" fmla="*/ 2380 w 3899"/>
                <a:gd name="T25" fmla="*/ 1894 h 4070"/>
                <a:gd name="T26" fmla="*/ 1808 w 3899"/>
                <a:gd name="T27" fmla="*/ 1899 h 4070"/>
                <a:gd name="T28" fmla="*/ 2086 w 3899"/>
                <a:gd name="T29" fmla="*/ 2136 h 4070"/>
                <a:gd name="T30" fmla="*/ 1795 w 3899"/>
                <a:gd name="T31" fmla="*/ 2441 h 4070"/>
                <a:gd name="T32" fmla="*/ 1785 w 3899"/>
                <a:gd name="T33" fmla="*/ 2451 h 4070"/>
                <a:gd name="T34" fmla="*/ 1495 w 3899"/>
                <a:gd name="T35" fmla="*/ 2757 h 4070"/>
                <a:gd name="T36" fmla="*/ 1203 w 3899"/>
                <a:gd name="T37" fmla="*/ 2538 h 4070"/>
                <a:gd name="T38" fmla="*/ 1479 w 3899"/>
                <a:gd name="T39" fmla="*/ 2840 h 4070"/>
                <a:gd name="T40" fmla="*/ 904 w 3899"/>
                <a:gd name="T41" fmla="*/ 2849 h 4070"/>
                <a:gd name="T42" fmla="*/ 1178 w 3899"/>
                <a:gd name="T43" fmla="*/ 3091 h 4070"/>
                <a:gd name="T44" fmla="*/ 609 w 3899"/>
                <a:gd name="T45" fmla="*/ 3156 h 4070"/>
                <a:gd name="T46" fmla="*/ 881 w 3899"/>
                <a:gd name="T47" fmla="*/ 3402 h 4070"/>
                <a:gd name="T48" fmla="*/ 311 w 3899"/>
                <a:gd name="T49" fmla="*/ 3472 h 4070"/>
                <a:gd name="T50" fmla="*/ 582 w 3899"/>
                <a:gd name="T51" fmla="*/ 3712 h 4070"/>
                <a:gd name="T52" fmla="*/ 577 w 3899"/>
                <a:gd name="T53" fmla="*/ 3787 h 4070"/>
                <a:gd name="T54" fmla="*/ 0 w 3899"/>
                <a:gd name="T55" fmla="*/ 3800 h 4070"/>
                <a:gd name="T56" fmla="*/ 274 w 3899"/>
                <a:gd name="T57" fmla="*/ 4070 h 4070"/>
                <a:gd name="T58" fmla="*/ 305 w 3899"/>
                <a:gd name="T59" fmla="*/ 4028 h 4070"/>
                <a:gd name="T60" fmla="*/ 602 w 3899"/>
                <a:gd name="T61" fmla="*/ 3731 h 4070"/>
                <a:gd name="T62" fmla="*/ 587 w 3899"/>
                <a:gd name="T63" fmla="*/ 3734 h 4070"/>
                <a:gd name="T64" fmla="*/ 891 w 3899"/>
                <a:gd name="T65" fmla="*/ 3480 h 4070"/>
                <a:gd name="T66" fmla="*/ 897 w 3899"/>
                <a:gd name="T67" fmla="*/ 3426 h 4070"/>
                <a:gd name="T68" fmla="*/ 897 w 3899"/>
                <a:gd name="T69" fmla="*/ 3405 h 4070"/>
                <a:gd name="T70" fmla="*/ 1200 w 3899"/>
                <a:gd name="T71" fmla="*/ 3153 h 4070"/>
                <a:gd name="T72" fmla="*/ 1184 w 3899"/>
                <a:gd name="T73" fmla="*/ 3124 h 4070"/>
                <a:gd name="T74" fmla="*/ 1206 w 3899"/>
                <a:gd name="T75" fmla="*/ 3081 h 4070"/>
                <a:gd name="T76" fmla="*/ 1504 w 3899"/>
                <a:gd name="T77" fmla="*/ 2833 h 4070"/>
                <a:gd name="T78" fmla="*/ 1495 w 3899"/>
                <a:gd name="T79" fmla="*/ 2808 h 4070"/>
                <a:gd name="T80" fmla="*/ 1495 w 3899"/>
                <a:gd name="T81" fmla="*/ 2778 h 4070"/>
                <a:gd name="T82" fmla="*/ 1786 w 3899"/>
                <a:gd name="T83" fmla="*/ 2539 h 4070"/>
                <a:gd name="T84" fmla="*/ 1801 w 3899"/>
                <a:gd name="T85" fmla="*/ 2473 h 4070"/>
                <a:gd name="T86" fmla="*/ 1792 w 3899"/>
                <a:gd name="T87" fmla="*/ 2468 h 4070"/>
                <a:gd name="T88" fmla="*/ 2095 w 3899"/>
                <a:gd name="T89" fmla="*/ 2215 h 4070"/>
                <a:gd name="T90" fmla="*/ 2093 w 3899"/>
                <a:gd name="T91" fmla="*/ 2191 h 4070"/>
                <a:gd name="T92" fmla="*/ 2102 w 3899"/>
                <a:gd name="T93" fmla="*/ 2139 h 4070"/>
                <a:gd name="T94" fmla="*/ 2405 w 3899"/>
                <a:gd name="T95" fmla="*/ 1886 h 4070"/>
                <a:gd name="T96" fmla="*/ 2390 w 3899"/>
                <a:gd name="T97" fmla="*/ 1882 h 4070"/>
                <a:gd name="T98" fmla="*/ 2687 w 3899"/>
                <a:gd name="T99" fmla="*/ 1592 h 4070"/>
                <a:gd name="T100" fmla="*/ 2706 w 3899"/>
                <a:gd name="T101" fmla="*/ 1546 h 4070"/>
                <a:gd name="T102" fmla="*/ 2686 w 3899"/>
                <a:gd name="T103" fmla="*/ 1546 h 4070"/>
                <a:gd name="T104" fmla="*/ 2988 w 3899"/>
                <a:gd name="T105" fmla="*/ 1277 h 4070"/>
                <a:gd name="T106" fmla="*/ 3003 w 3899"/>
                <a:gd name="T107" fmla="*/ 1211 h 4070"/>
                <a:gd name="T108" fmla="*/ 2994 w 3899"/>
                <a:gd name="T109" fmla="*/ 1205 h 4070"/>
                <a:gd name="T110" fmla="*/ 3298 w 3899"/>
                <a:gd name="T111" fmla="*/ 953 h 4070"/>
                <a:gd name="T112" fmla="*/ 3298 w 3899"/>
                <a:gd name="T113" fmla="*/ 915 h 4070"/>
                <a:gd name="T114" fmla="*/ 3305 w 3899"/>
                <a:gd name="T115" fmla="*/ 877 h 4070"/>
                <a:gd name="T116" fmla="*/ 3607 w 3899"/>
                <a:gd name="T117" fmla="*/ 623 h 4070"/>
                <a:gd name="T118" fmla="*/ 3588 w 3899"/>
                <a:gd name="T119" fmla="*/ 600 h 4070"/>
                <a:gd name="T120" fmla="*/ 3890 w 3899"/>
                <a:gd name="T121" fmla="*/ 330 h 4070"/>
                <a:gd name="T122" fmla="*/ 3893 w 3899"/>
                <a:gd name="T123" fmla="*/ 303 h 4070"/>
                <a:gd name="T124" fmla="*/ 3896 w 3899"/>
                <a:gd name="T125" fmla="*/ 229 h 4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99" h="4070">
                  <a:moveTo>
                    <a:pt x="3616" y="1"/>
                  </a:moveTo>
                  <a:cubicBezTo>
                    <a:pt x="3615" y="1"/>
                    <a:pt x="3614" y="1"/>
                    <a:pt x="3614" y="0"/>
                  </a:cubicBezTo>
                  <a:cubicBezTo>
                    <a:pt x="3614" y="0"/>
                    <a:pt x="3614" y="1"/>
                    <a:pt x="3614" y="1"/>
                  </a:cubicBezTo>
                  <a:cubicBezTo>
                    <a:pt x="3613" y="2"/>
                    <a:pt x="3612" y="3"/>
                    <a:pt x="3611" y="5"/>
                  </a:cubicBezTo>
                  <a:cubicBezTo>
                    <a:pt x="3610" y="6"/>
                    <a:pt x="3609" y="7"/>
                    <a:pt x="3608" y="9"/>
                  </a:cubicBezTo>
                  <a:cubicBezTo>
                    <a:pt x="3607" y="10"/>
                    <a:pt x="3606" y="11"/>
                    <a:pt x="3605" y="13"/>
                  </a:cubicBezTo>
                  <a:cubicBezTo>
                    <a:pt x="3606" y="13"/>
                    <a:pt x="3606" y="14"/>
                    <a:pt x="3607" y="14"/>
                  </a:cubicBezTo>
                  <a:cubicBezTo>
                    <a:pt x="3887" y="241"/>
                    <a:pt x="3887" y="241"/>
                    <a:pt x="3887" y="241"/>
                  </a:cubicBezTo>
                  <a:cubicBezTo>
                    <a:pt x="3887" y="241"/>
                    <a:pt x="3887" y="242"/>
                    <a:pt x="3889" y="242"/>
                  </a:cubicBezTo>
                  <a:cubicBezTo>
                    <a:pt x="3888" y="242"/>
                    <a:pt x="3888" y="242"/>
                    <a:pt x="3888" y="242"/>
                  </a:cubicBezTo>
                  <a:cubicBezTo>
                    <a:pt x="3888" y="242"/>
                    <a:pt x="3888" y="243"/>
                    <a:pt x="3889" y="243"/>
                  </a:cubicBezTo>
                  <a:cubicBezTo>
                    <a:pt x="3887" y="245"/>
                    <a:pt x="3887" y="246"/>
                    <a:pt x="3886" y="247"/>
                  </a:cubicBezTo>
                  <a:cubicBezTo>
                    <a:pt x="3885" y="249"/>
                    <a:pt x="3884" y="250"/>
                    <a:pt x="3882" y="251"/>
                  </a:cubicBezTo>
                  <a:cubicBezTo>
                    <a:pt x="3882" y="251"/>
                    <a:pt x="3882" y="251"/>
                    <a:pt x="3882" y="251"/>
                  </a:cubicBezTo>
                  <a:cubicBezTo>
                    <a:pt x="3877" y="261"/>
                    <a:pt x="3874" y="272"/>
                    <a:pt x="3874" y="283"/>
                  </a:cubicBezTo>
                  <a:cubicBezTo>
                    <a:pt x="3874" y="295"/>
                    <a:pt x="3877" y="305"/>
                    <a:pt x="3882" y="316"/>
                  </a:cubicBezTo>
                  <a:cubicBezTo>
                    <a:pt x="3882" y="316"/>
                    <a:pt x="3881" y="317"/>
                    <a:pt x="3880" y="317"/>
                  </a:cubicBezTo>
                  <a:cubicBezTo>
                    <a:pt x="3601" y="544"/>
                    <a:pt x="3601" y="544"/>
                    <a:pt x="3601" y="544"/>
                  </a:cubicBezTo>
                  <a:cubicBezTo>
                    <a:pt x="3600" y="545"/>
                    <a:pt x="3599" y="546"/>
                    <a:pt x="3598" y="547"/>
                  </a:cubicBezTo>
                  <a:cubicBezTo>
                    <a:pt x="3597" y="546"/>
                    <a:pt x="3596" y="545"/>
                    <a:pt x="3595" y="544"/>
                  </a:cubicBezTo>
                  <a:cubicBezTo>
                    <a:pt x="3316" y="317"/>
                    <a:pt x="3316" y="317"/>
                    <a:pt x="3316" y="317"/>
                  </a:cubicBezTo>
                  <a:cubicBezTo>
                    <a:pt x="3315" y="317"/>
                    <a:pt x="3314" y="316"/>
                    <a:pt x="3314" y="316"/>
                  </a:cubicBezTo>
                  <a:cubicBezTo>
                    <a:pt x="3314" y="316"/>
                    <a:pt x="3314" y="316"/>
                    <a:pt x="3314" y="316"/>
                  </a:cubicBezTo>
                  <a:cubicBezTo>
                    <a:pt x="3313" y="317"/>
                    <a:pt x="3312" y="318"/>
                    <a:pt x="3311" y="320"/>
                  </a:cubicBezTo>
                  <a:cubicBezTo>
                    <a:pt x="3310" y="321"/>
                    <a:pt x="3309" y="323"/>
                    <a:pt x="3308" y="325"/>
                  </a:cubicBezTo>
                  <a:cubicBezTo>
                    <a:pt x="3307" y="326"/>
                    <a:pt x="3306" y="327"/>
                    <a:pt x="3305" y="329"/>
                  </a:cubicBezTo>
                  <a:cubicBezTo>
                    <a:pt x="3306" y="329"/>
                    <a:pt x="3306" y="330"/>
                    <a:pt x="3307" y="330"/>
                  </a:cubicBezTo>
                  <a:cubicBezTo>
                    <a:pt x="3586" y="557"/>
                    <a:pt x="3586" y="557"/>
                    <a:pt x="3586" y="557"/>
                  </a:cubicBezTo>
                  <a:cubicBezTo>
                    <a:pt x="3587" y="557"/>
                    <a:pt x="3587" y="558"/>
                    <a:pt x="3588" y="558"/>
                  </a:cubicBezTo>
                  <a:cubicBezTo>
                    <a:pt x="3588" y="558"/>
                    <a:pt x="3588" y="558"/>
                    <a:pt x="3588" y="558"/>
                  </a:cubicBezTo>
                  <a:cubicBezTo>
                    <a:pt x="3588" y="558"/>
                    <a:pt x="3588" y="558"/>
                    <a:pt x="3588" y="558"/>
                  </a:cubicBezTo>
                  <a:cubicBezTo>
                    <a:pt x="3587" y="560"/>
                    <a:pt x="3586" y="561"/>
                    <a:pt x="3585" y="562"/>
                  </a:cubicBezTo>
                  <a:cubicBezTo>
                    <a:pt x="3584" y="564"/>
                    <a:pt x="3583" y="566"/>
                    <a:pt x="3582" y="567"/>
                  </a:cubicBezTo>
                  <a:cubicBezTo>
                    <a:pt x="3582" y="567"/>
                    <a:pt x="3582" y="567"/>
                    <a:pt x="3582" y="567"/>
                  </a:cubicBezTo>
                  <a:cubicBezTo>
                    <a:pt x="3577" y="577"/>
                    <a:pt x="3574" y="588"/>
                    <a:pt x="3574" y="599"/>
                  </a:cubicBezTo>
                  <a:cubicBezTo>
                    <a:pt x="3574" y="611"/>
                    <a:pt x="3577" y="621"/>
                    <a:pt x="3582" y="632"/>
                  </a:cubicBezTo>
                  <a:cubicBezTo>
                    <a:pt x="3582" y="632"/>
                    <a:pt x="3581" y="633"/>
                    <a:pt x="3580" y="633"/>
                  </a:cubicBezTo>
                  <a:cubicBezTo>
                    <a:pt x="3301" y="860"/>
                    <a:pt x="3301" y="860"/>
                    <a:pt x="3301" y="860"/>
                  </a:cubicBezTo>
                  <a:cubicBezTo>
                    <a:pt x="3300" y="861"/>
                    <a:pt x="3299" y="862"/>
                    <a:pt x="3298" y="863"/>
                  </a:cubicBezTo>
                  <a:cubicBezTo>
                    <a:pt x="3297" y="862"/>
                    <a:pt x="3296" y="861"/>
                    <a:pt x="3295" y="860"/>
                  </a:cubicBezTo>
                  <a:cubicBezTo>
                    <a:pt x="3015" y="633"/>
                    <a:pt x="3015" y="633"/>
                    <a:pt x="3015" y="633"/>
                  </a:cubicBezTo>
                  <a:cubicBezTo>
                    <a:pt x="3014" y="633"/>
                    <a:pt x="3013" y="632"/>
                    <a:pt x="3013" y="632"/>
                  </a:cubicBezTo>
                  <a:cubicBezTo>
                    <a:pt x="3013" y="632"/>
                    <a:pt x="3013" y="632"/>
                    <a:pt x="3013" y="632"/>
                  </a:cubicBezTo>
                  <a:cubicBezTo>
                    <a:pt x="3012" y="633"/>
                    <a:pt x="3011" y="634"/>
                    <a:pt x="3010" y="636"/>
                  </a:cubicBezTo>
                  <a:cubicBezTo>
                    <a:pt x="3009" y="637"/>
                    <a:pt x="3008" y="638"/>
                    <a:pt x="3007" y="640"/>
                  </a:cubicBezTo>
                  <a:cubicBezTo>
                    <a:pt x="3006" y="641"/>
                    <a:pt x="3005" y="642"/>
                    <a:pt x="3004" y="644"/>
                  </a:cubicBezTo>
                  <a:cubicBezTo>
                    <a:pt x="3005" y="644"/>
                    <a:pt x="3005" y="645"/>
                    <a:pt x="3006" y="645"/>
                  </a:cubicBezTo>
                  <a:cubicBezTo>
                    <a:pt x="3286" y="873"/>
                    <a:pt x="3286" y="873"/>
                    <a:pt x="3286" y="873"/>
                  </a:cubicBezTo>
                  <a:cubicBezTo>
                    <a:pt x="3287" y="873"/>
                    <a:pt x="3287" y="874"/>
                    <a:pt x="3288" y="874"/>
                  </a:cubicBezTo>
                  <a:cubicBezTo>
                    <a:pt x="3288" y="874"/>
                    <a:pt x="3288" y="874"/>
                    <a:pt x="3288" y="874"/>
                  </a:cubicBezTo>
                  <a:cubicBezTo>
                    <a:pt x="3288" y="874"/>
                    <a:pt x="3288" y="874"/>
                    <a:pt x="3288" y="874"/>
                  </a:cubicBezTo>
                  <a:cubicBezTo>
                    <a:pt x="3287" y="876"/>
                    <a:pt x="3286" y="877"/>
                    <a:pt x="3285" y="878"/>
                  </a:cubicBezTo>
                  <a:cubicBezTo>
                    <a:pt x="3284" y="880"/>
                    <a:pt x="3283" y="881"/>
                    <a:pt x="3282" y="882"/>
                  </a:cubicBezTo>
                  <a:cubicBezTo>
                    <a:pt x="3282" y="882"/>
                    <a:pt x="3282" y="882"/>
                    <a:pt x="3282" y="882"/>
                  </a:cubicBezTo>
                  <a:cubicBezTo>
                    <a:pt x="3277" y="893"/>
                    <a:pt x="3274" y="903"/>
                    <a:pt x="3274" y="915"/>
                  </a:cubicBezTo>
                  <a:cubicBezTo>
                    <a:pt x="3274" y="926"/>
                    <a:pt x="3277" y="937"/>
                    <a:pt x="3282" y="947"/>
                  </a:cubicBezTo>
                  <a:cubicBezTo>
                    <a:pt x="3282" y="947"/>
                    <a:pt x="3281" y="948"/>
                    <a:pt x="3280" y="948"/>
                  </a:cubicBezTo>
                  <a:cubicBezTo>
                    <a:pt x="3000" y="1176"/>
                    <a:pt x="3000" y="1176"/>
                    <a:pt x="3000" y="1176"/>
                  </a:cubicBezTo>
                  <a:cubicBezTo>
                    <a:pt x="2999" y="1177"/>
                    <a:pt x="2998" y="1178"/>
                    <a:pt x="2997" y="1179"/>
                  </a:cubicBezTo>
                  <a:cubicBezTo>
                    <a:pt x="2996" y="1178"/>
                    <a:pt x="2995" y="1177"/>
                    <a:pt x="2994" y="1176"/>
                  </a:cubicBezTo>
                  <a:cubicBezTo>
                    <a:pt x="2715" y="948"/>
                    <a:pt x="2715" y="948"/>
                    <a:pt x="2715" y="948"/>
                  </a:cubicBezTo>
                  <a:cubicBezTo>
                    <a:pt x="2714" y="948"/>
                    <a:pt x="2713" y="948"/>
                    <a:pt x="2713" y="947"/>
                  </a:cubicBezTo>
                  <a:cubicBezTo>
                    <a:pt x="2713" y="947"/>
                    <a:pt x="2713" y="947"/>
                    <a:pt x="2713" y="947"/>
                  </a:cubicBezTo>
                  <a:cubicBezTo>
                    <a:pt x="2712" y="948"/>
                    <a:pt x="2711" y="950"/>
                    <a:pt x="2710" y="952"/>
                  </a:cubicBezTo>
                  <a:cubicBezTo>
                    <a:pt x="2709" y="953"/>
                    <a:pt x="2708" y="954"/>
                    <a:pt x="2707" y="956"/>
                  </a:cubicBezTo>
                  <a:cubicBezTo>
                    <a:pt x="2706" y="957"/>
                    <a:pt x="2705" y="958"/>
                    <a:pt x="2704" y="960"/>
                  </a:cubicBezTo>
                  <a:cubicBezTo>
                    <a:pt x="2705" y="960"/>
                    <a:pt x="2705" y="961"/>
                    <a:pt x="2706" y="961"/>
                  </a:cubicBezTo>
                  <a:cubicBezTo>
                    <a:pt x="2706" y="961"/>
                    <a:pt x="2706" y="961"/>
                    <a:pt x="2706" y="961"/>
                  </a:cubicBezTo>
                  <a:cubicBezTo>
                    <a:pt x="2706" y="961"/>
                    <a:pt x="2706" y="961"/>
                    <a:pt x="2706" y="961"/>
                  </a:cubicBezTo>
                  <a:cubicBezTo>
                    <a:pt x="2706" y="961"/>
                    <a:pt x="2706" y="961"/>
                    <a:pt x="2985" y="1188"/>
                  </a:cubicBezTo>
                  <a:cubicBezTo>
                    <a:pt x="2985" y="1188"/>
                    <a:pt x="2985" y="1188"/>
                    <a:pt x="2985" y="1188"/>
                  </a:cubicBezTo>
                  <a:cubicBezTo>
                    <a:pt x="2986" y="1189"/>
                    <a:pt x="2986" y="1189"/>
                    <a:pt x="2987" y="1189"/>
                  </a:cubicBezTo>
                  <a:cubicBezTo>
                    <a:pt x="2987" y="1189"/>
                    <a:pt x="2987" y="1189"/>
                    <a:pt x="2987" y="1189"/>
                  </a:cubicBezTo>
                  <a:cubicBezTo>
                    <a:pt x="2987" y="1189"/>
                    <a:pt x="2987" y="1189"/>
                    <a:pt x="2987" y="1189"/>
                  </a:cubicBezTo>
                  <a:cubicBezTo>
                    <a:pt x="2986" y="1191"/>
                    <a:pt x="2985" y="1193"/>
                    <a:pt x="2984" y="1194"/>
                  </a:cubicBezTo>
                  <a:cubicBezTo>
                    <a:pt x="2983" y="1196"/>
                    <a:pt x="2982" y="1197"/>
                    <a:pt x="2981" y="1198"/>
                  </a:cubicBezTo>
                  <a:cubicBezTo>
                    <a:pt x="2981" y="1198"/>
                    <a:pt x="2981" y="1198"/>
                    <a:pt x="2981" y="1198"/>
                  </a:cubicBezTo>
                  <a:cubicBezTo>
                    <a:pt x="2981" y="1198"/>
                    <a:pt x="2981" y="1198"/>
                    <a:pt x="2981" y="1198"/>
                  </a:cubicBezTo>
                  <a:cubicBezTo>
                    <a:pt x="2976" y="1208"/>
                    <a:pt x="2973" y="1219"/>
                    <a:pt x="2973" y="1230"/>
                  </a:cubicBezTo>
                  <a:cubicBezTo>
                    <a:pt x="2973" y="1242"/>
                    <a:pt x="2976" y="1252"/>
                    <a:pt x="2981" y="1263"/>
                  </a:cubicBezTo>
                  <a:cubicBezTo>
                    <a:pt x="2981" y="1263"/>
                    <a:pt x="2980" y="1264"/>
                    <a:pt x="2979" y="1264"/>
                  </a:cubicBezTo>
                  <a:cubicBezTo>
                    <a:pt x="2700" y="1491"/>
                    <a:pt x="2700" y="1491"/>
                    <a:pt x="2700" y="1491"/>
                  </a:cubicBezTo>
                  <a:cubicBezTo>
                    <a:pt x="2699" y="1492"/>
                    <a:pt x="2698" y="1493"/>
                    <a:pt x="2697" y="1494"/>
                  </a:cubicBezTo>
                  <a:cubicBezTo>
                    <a:pt x="2696" y="1493"/>
                    <a:pt x="2695" y="1492"/>
                    <a:pt x="2694" y="1491"/>
                  </a:cubicBezTo>
                  <a:cubicBezTo>
                    <a:pt x="2414" y="1264"/>
                    <a:pt x="2414" y="1264"/>
                    <a:pt x="2414" y="1264"/>
                  </a:cubicBezTo>
                  <a:cubicBezTo>
                    <a:pt x="2413" y="1264"/>
                    <a:pt x="2413" y="1263"/>
                    <a:pt x="2412" y="1263"/>
                  </a:cubicBezTo>
                  <a:cubicBezTo>
                    <a:pt x="2411" y="1264"/>
                    <a:pt x="2410" y="1265"/>
                    <a:pt x="2409" y="1267"/>
                  </a:cubicBezTo>
                  <a:cubicBezTo>
                    <a:pt x="2408" y="1268"/>
                    <a:pt x="2407" y="1269"/>
                    <a:pt x="2406" y="1271"/>
                  </a:cubicBezTo>
                  <a:cubicBezTo>
                    <a:pt x="2405" y="1272"/>
                    <a:pt x="2404" y="1274"/>
                    <a:pt x="2403" y="1276"/>
                  </a:cubicBezTo>
                  <a:cubicBezTo>
                    <a:pt x="2404" y="1276"/>
                    <a:pt x="2404" y="1277"/>
                    <a:pt x="2405" y="1277"/>
                  </a:cubicBezTo>
                  <a:cubicBezTo>
                    <a:pt x="2405" y="1277"/>
                    <a:pt x="2405" y="1277"/>
                    <a:pt x="2685" y="1504"/>
                  </a:cubicBezTo>
                  <a:cubicBezTo>
                    <a:pt x="2686" y="1504"/>
                    <a:pt x="2686" y="1505"/>
                    <a:pt x="2687" y="1505"/>
                  </a:cubicBezTo>
                  <a:cubicBezTo>
                    <a:pt x="2686" y="1507"/>
                    <a:pt x="2685" y="1508"/>
                    <a:pt x="2684" y="1509"/>
                  </a:cubicBezTo>
                  <a:cubicBezTo>
                    <a:pt x="2683" y="1511"/>
                    <a:pt x="2682" y="1512"/>
                    <a:pt x="2681" y="1513"/>
                  </a:cubicBezTo>
                  <a:cubicBezTo>
                    <a:pt x="2681" y="1513"/>
                    <a:pt x="2681" y="1513"/>
                    <a:pt x="2681" y="1513"/>
                  </a:cubicBezTo>
                  <a:cubicBezTo>
                    <a:pt x="2681" y="1513"/>
                    <a:pt x="2681" y="1513"/>
                    <a:pt x="2681" y="1513"/>
                  </a:cubicBezTo>
                  <a:cubicBezTo>
                    <a:pt x="2676" y="1524"/>
                    <a:pt x="2673" y="1534"/>
                    <a:pt x="2673" y="1546"/>
                  </a:cubicBezTo>
                  <a:cubicBezTo>
                    <a:pt x="2672" y="1546"/>
                    <a:pt x="2672" y="1546"/>
                    <a:pt x="2672" y="1546"/>
                  </a:cubicBezTo>
                  <a:cubicBezTo>
                    <a:pt x="2672" y="1558"/>
                    <a:pt x="2675" y="1568"/>
                    <a:pt x="2680" y="1579"/>
                  </a:cubicBezTo>
                  <a:cubicBezTo>
                    <a:pt x="2680" y="1579"/>
                    <a:pt x="2679" y="1580"/>
                    <a:pt x="2678" y="1580"/>
                  </a:cubicBezTo>
                  <a:cubicBezTo>
                    <a:pt x="2399" y="1807"/>
                    <a:pt x="2399" y="1807"/>
                    <a:pt x="2399" y="1807"/>
                  </a:cubicBezTo>
                  <a:cubicBezTo>
                    <a:pt x="2398" y="1808"/>
                    <a:pt x="2397" y="1809"/>
                    <a:pt x="2396" y="1810"/>
                  </a:cubicBezTo>
                  <a:cubicBezTo>
                    <a:pt x="2395" y="1809"/>
                    <a:pt x="2394" y="1808"/>
                    <a:pt x="2393" y="1807"/>
                  </a:cubicBezTo>
                  <a:cubicBezTo>
                    <a:pt x="2113" y="1580"/>
                    <a:pt x="2113" y="1580"/>
                    <a:pt x="2113" y="1580"/>
                  </a:cubicBezTo>
                  <a:cubicBezTo>
                    <a:pt x="2113" y="1580"/>
                    <a:pt x="2112" y="1579"/>
                    <a:pt x="2112" y="1579"/>
                  </a:cubicBezTo>
                  <a:cubicBezTo>
                    <a:pt x="2111" y="1580"/>
                    <a:pt x="2110" y="1581"/>
                    <a:pt x="2109" y="1583"/>
                  </a:cubicBezTo>
                  <a:cubicBezTo>
                    <a:pt x="2108" y="1584"/>
                    <a:pt x="2107" y="1585"/>
                    <a:pt x="2106" y="1587"/>
                  </a:cubicBezTo>
                  <a:cubicBezTo>
                    <a:pt x="2105" y="1588"/>
                    <a:pt x="2104" y="1589"/>
                    <a:pt x="2103" y="1591"/>
                  </a:cubicBezTo>
                  <a:cubicBezTo>
                    <a:pt x="2104" y="1591"/>
                    <a:pt x="2104" y="1592"/>
                    <a:pt x="2105" y="1592"/>
                  </a:cubicBezTo>
                  <a:cubicBezTo>
                    <a:pt x="2105" y="1592"/>
                    <a:pt x="2105" y="1592"/>
                    <a:pt x="2384" y="1819"/>
                  </a:cubicBezTo>
                  <a:cubicBezTo>
                    <a:pt x="2385" y="1819"/>
                    <a:pt x="2385" y="1820"/>
                    <a:pt x="2386" y="1820"/>
                  </a:cubicBezTo>
                  <a:cubicBezTo>
                    <a:pt x="2385" y="1822"/>
                    <a:pt x="2384" y="1824"/>
                    <a:pt x="2383" y="1825"/>
                  </a:cubicBezTo>
                  <a:cubicBezTo>
                    <a:pt x="2382" y="1827"/>
                    <a:pt x="2381" y="1828"/>
                    <a:pt x="2380" y="1829"/>
                  </a:cubicBezTo>
                  <a:cubicBezTo>
                    <a:pt x="2380" y="1829"/>
                    <a:pt x="2380" y="1829"/>
                    <a:pt x="2380" y="1829"/>
                  </a:cubicBezTo>
                  <a:cubicBezTo>
                    <a:pt x="2380" y="1829"/>
                    <a:pt x="2380" y="1829"/>
                    <a:pt x="2380" y="1829"/>
                  </a:cubicBezTo>
                  <a:cubicBezTo>
                    <a:pt x="2375" y="1840"/>
                    <a:pt x="2372" y="1850"/>
                    <a:pt x="2372" y="1862"/>
                  </a:cubicBezTo>
                  <a:cubicBezTo>
                    <a:pt x="2372" y="1873"/>
                    <a:pt x="2375" y="1884"/>
                    <a:pt x="2380" y="1894"/>
                  </a:cubicBezTo>
                  <a:cubicBezTo>
                    <a:pt x="2380" y="1894"/>
                    <a:pt x="2379" y="1895"/>
                    <a:pt x="2378" y="1895"/>
                  </a:cubicBezTo>
                  <a:cubicBezTo>
                    <a:pt x="2098" y="2123"/>
                    <a:pt x="2098" y="2123"/>
                    <a:pt x="2098" y="2123"/>
                  </a:cubicBezTo>
                  <a:cubicBezTo>
                    <a:pt x="2097" y="2124"/>
                    <a:pt x="2096" y="2125"/>
                    <a:pt x="2095" y="2126"/>
                  </a:cubicBezTo>
                  <a:cubicBezTo>
                    <a:pt x="2094" y="2125"/>
                    <a:pt x="2093" y="2124"/>
                    <a:pt x="2092" y="2123"/>
                  </a:cubicBezTo>
                  <a:cubicBezTo>
                    <a:pt x="1813" y="1895"/>
                    <a:pt x="1813" y="1895"/>
                    <a:pt x="1813" y="1895"/>
                  </a:cubicBezTo>
                  <a:cubicBezTo>
                    <a:pt x="1812" y="1895"/>
                    <a:pt x="1811" y="1894"/>
                    <a:pt x="1811" y="1894"/>
                  </a:cubicBezTo>
                  <a:cubicBezTo>
                    <a:pt x="1811" y="1895"/>
                    <a:pt x="1810" y="1895"/>
                    <a:pt x="1810" y="1896"/>
                  </a:cubicBezTo>
                  <a:cubicBezTo>
                    <a:pt x="1809" y="1896"/>
                    <a:pt x="1809" y="1897"/>
                    <a:pt x="1808" y="1898"/>
                  </a:cubicBezTo>
                  <a:cubicBezTo>
                    <a:pt x="1808" y="1898"/>
                    <a:pt x="1808" y="1898"/>
                    <a:pt x="1808" y="1899"/>
                  </a:cubicBezTo>
                  <a:cubicBezTo>
                    <a:pt x="1808" y="1899"/>
                    <a:pt x="1807" y="1899"/>
                    <a:pt x="1807" y="1900"/>
                  </a:cubicBezTo>
                  <a:cubicBezTo>
                    <a:pt x="1806" y="1901"/>
                    <a:pt x="1806" y="1901"/>
                    <a:pt x="1805" y="1902"/>
                  </a:cubicBezTo>
                  <a:cubicBezTo>
                    <a:pt x="1805" y="1902"/>
                    <a:pt x="1805" y="1903"/>
                    <a:pt x="1805" y="1903"/>
                  </a:cubicBezTo>
                  <a:cubicBezTo>
                    <a:pt x="1805" y="1903"/>
                    <a:pt x="1805" y="1903"/>
                    <a:pt x="1805" y="1903"/>
                  </a:cubicBezTo>
                  <a:cubicBezTo>
                    <a:pt x="1805" y="1903"/>
                    <a:pt x="1804" y="1904"/>
                    <a:pt x="1804" y="1904"/>
                  </a:cubicBezTo>
                  <a:cubicBezTo>
                    <a:pt x="1803" y="1905"/>
                    <a:pt x="1803" y="1906"/>
                    <a:pt x="1802" y="1907"/>
                  </a:cubicBezTo>
                  <a:cubicBezTo>
                    <a:pt x="1803" y="1907"/>
                    <a:pt x="1803" y="1908"/>
                    <a:pt x="1804" y="1908"/>
                  </a:cubicBezTo>
                  <a:cubicBezTo>
                    <a:pt x="1804" y="1908"/>
                    <a:pt x="1804" y="1908"/>
                    <a:pt x="2084" y="2135"/>
                  </a:cubicBezTo>
                  <a:cubicBezTo>
                    <a:pt x="2085" y="2135"/>
                    <a:pt x="2085" y="2136"/>
                    <a:pt x="2086" y="2136"/>
                  </a:cubicBezTo>
                  <a:cubicBezTo>
                    <a:pt x="2085" y="2138"/>
                    <a:pt x="2084" y="2139"/>
                    <a:pt x="2083" y="2140"/>
                  </a:cubicBezTo>
                  <a:cubicBezTo>
                    <a:pt x="2082" y="2142"/>
                    <a:pt x="2081" y="2143"/>
                    <a:pt x="2080" y="2144"/>
                  </a:cubicBezTo>
                  <a:cubicBezTo>
                    <a:pt x="2080" y="2144"/>
                    <a:pt x="2080" y="2144"/>
                    <a:pt x="2080" y="2144"/>
                  </a:cubicBezTo>
                  <a:cubicBezTo>
                    <a:pt x="2080" y="2144"/>
                    <a:pt x="2079" y="2145"/>
                    <a:pt x="2079" y="2145"/>
                  </a:cubicBezTo>
                  <a:cubicBezTo>
                    <a:pt x="2074" y="2155"/>
                    <a:pt x="2071" y="2166"/>
                    <a:pt x="2071" y="2177"/>
                  </a:cubicBezTo>
                  <a:cubicBezTo>
                    <a:pt x="2071" y="2189"/>
                    <a:pt x="2074" y="2199"/>
                    <a:pt x="2079" y="2210"/>
                  </a:cubicBezTo>
                  <a:cubicBezTo>
                    <a:pt x="2079" y="2210"/>
                    <a:pt x="2078" y="2211"/>
                    <a:pt x="2077" y="2211"/>
                  </a:cubicBezTo>
                  <a:cubicBezTo>
                    <a:pt x="1798" y="2438"/>
                    <a:pt x="1798" y="2438"/>
                    <a:pt x="1798" y="2438"/>
                  </a:cubicBezTo>
                  <a:cubicBezTo>
                    <a:pt x="1797" y="2439"/>
                    <a:pt x="1796" y="2440"/>
                    <a:pt x="1795" y="2441"/>
                  </a:cubicBezTo>
                  <a:cubicBezTo>
                    <a:pt x="1794" y="2440"/>
                    <a:pt x="1793" y="2439"/>
                    <a:pt x="1792" y="2438"/>
                  </a:cubicBezTo>
                  <a:cubicBezTo>
                    <a:pt x="1513" y="2211"/>
                    <a:pt x="1513" y="2211"/>
                    <a:pt x="1513" y="2211"/>
                  </a:cubicBezTo>
                  <a:cubicBezTo>
                    <a:pt x="1512" y="2211"/>
                    <a:pt x="1511" y="2210"/>
                    <a:pt x="1511" y="2210"/>
                  </a:cubicBezTo>
                  <a:cubicBezTo>
                    <a:pt x="1510" y="2211"/>
                    <a:pt x="1509" y="2212"/>
                    <a:pt x="1508" y="2214"/>
                  </a:cubicBezTo>
                  <a:cubicBezTo>
                    <a:pt x="1507" y="2215"/>
                    <a:pt x="1506" y="2216"/>
                    <a:pt x="1505" y="2218"/>
                  </a:cubicBezTo>
                  <a:cubicBezTo>
                    <a:pt x="1504" y="2219"/>
                    <a:pt x="1503" y="2220"/>
                    <a:pt x="1502" y="2222"/>
                  </a:cubicBezTo>
                  <a:cubicBezTo>
                    <a:pt x="1503" y="2222"/>
                    <a:pt x="1503" y="2223"/>
                    <a:pt x="1504" y="2223"/>
                  </a:cubicBezTo>
                  <a:cubicBezTo>
                    <a:pt x="1504" y="2223"/>
                    <a:pt x="1504" y="2223"/>
                    <a:pt x="1783" y="2450"/>
                  </a:cubicBezTo>
                  <a:cubicBezTo>
                    <a:pt x="1784" y="2450"/>
                    <a:pt x="1784" y="2451"/>
                    <a:pt x="1785" y="2451"/>
                  </a:cubicBezTo>
                  <a:cubicBezTo>
                    <a:pt x="1785" y="2451"/>
                    <a:pt x="1785" y="2452"/>
                    <a:pt x="1785" y="2452"/>
                  </a:cubicBezTo>
                  <a:cubicBezTo>
                    <a:pt x="1785" y="2452"/>
                    <a:pt x="1785" y="2452"/>
                    <a:pt x="1785" y="2452"/>
                  </a:cubicBezTo>
                  <a:cubicBezTo>
                    <a:pt x="1784" y="2454"/>
                    <a:pt x="1783" y="2455"/>
                    <a:pt x="1782" y="2456"/>
                  </a:cubicBezTo>
                  <a:cubicBezTo>
                    <a:pt x="1781" y="2458"/>
                    <a:pt x="1780" y="2459"/>
                    <a:pt x="1779" y="2460"/>
                  </a:cubicBezTo>
                  <a:cubicBezTo>
                    <a:pt x="1774" y="2471"/>
                    <a:pt x="1771" y="2481"/>
                    <a:pt x="1771" y="2493"/>
                  </a:cubicBezTo>
                  <a:cubicBezTo>
                    <a:pt x="1771" y="2505"/>
                    <a:pt x="1774" y="2515"/>
                    <a:pt x="1779" y="2526"/>
                  </a:cubicBezTo>
                  <a:cubicBezTo>
                    <a:pt x="1779" y="2526"/>
                    <a:pt x="1778" y="2527"/>
                    <a:pt x="1777" y="2527"/>
                  </a:cubicBezTo>
                  <a:cubicBezTo>
                    <a:pt x="1498" y="2754"/>
                    <a:pt x="1498" y="2754"/>
                    <a:pt x="1498" y="2754"/>
                  </a:cubicBezTo>
                  <a:cubicBezTo>
                    <a:pt x="1497" y="2755"/>
                    <a:pt x="1496" y="2756"/>
                    <a:pt x="1495" y="2757"/>
                  </a:cubicBezTo>
                  <a:cubicBezTo>
                    <a:pt x="1495" y="2756"/>
                    <a:pt x="1495" y="2756"/>
                    <a:pt x="1495" y="2756"/>
                  </a:cubicBezTo>
                  <a:cubicBezTo>
                    <a:pt x="1494" y="2755"/>
                    <a:pt x="1493" y="2754"/>
                    <a:pt x="1492" y="2753"/>
                  </a:cubicBezTo>
                  <a:cubicBezTo>
                    <a:pt x="1212" y="2525"/>
                    <a:pt x="1212" y="2525"/>
                    <a:pt x="1212" y="2525"/>
                  </a:cubicBezTo>
                  <a:cubicBezTo>
                    <a:pt x="1211" y="2525"/>
                    <a:pt x="1210" y="2525"/>
                    <a:pt x="1210" y="2524"/>
                  </a:cubicBezTo>
                  <a:cubicBezTo>
                    <a:pt x="1210" y="2525"/>
                    <a:pt x="1210" y="2525"/>
                    <a:pt x="1210" y="2525"/>
                  </a:cubicBezTo>
                  <a:cubicBezTo>
                    <a:pt x="1209" y="2526"/>
                    <a:pt x="1208" y="2527"/>
                    <a:pt x="1207" y="2529"/>
                  </a:cubicBezTo>
                  <a:cubicBezTo>
                    <a:pt x="1206" y="2530"/>
                    <a:pt x="1205" y="2531"/>
                    <a:pt x="1204" y="2533"/>
                  </a:cubicBezTo>
                  <a:cubicBezTo>
                    <a:pt x="1203" y="2534"/>
                    <a:pt x="1202" y="2535"/>
                    <a:pt x="1201" y="2537"/>
                  </a:cubicBezTo>
                  <a:cubicBezTo>
                    <a:pt x="1202" y="2537"/>
                    <a:pt x="1202" y="2538"/>
                    <a:pt x="1203" y="2538"/>
                  </a:cubicBezTo>
                  <a:cubicBezTo>
                    <a:pt x="1483" y="2765"/>
                    <a:pt x="1483" y="2765"/>
                    <a:pt x="1483" y="2765"/>
                  </a:cubicBezTo>
                  <a:cubicBezTo>
                    <a:pt x="1484" y="2765"/>
                    <a:pt x="1484" y="2766"/>
                    <a:pt x="1485" y="2766"/>
                  </a:cubicBezTo>
                  <a:cubicBezTo>
                    <a:pt x="1485" y="2766"/>
                    <a:pt x="1485" y="2767"/>
                    <a:pt x="1485" y="2767"/>
                  </a:cubicBezTo>
                  <a:cubicBezTo>
                    <a:pt x="1485" y="2767"/>
                    <a:pt x="1485" y="2767"/>
                    <a:pt x="1485" y="2767"/>
                  </a:cubicBezTo>
                  <a:cubicBezTo>
                    <a:pt x="1484" y="2769"/>
                    <a:pt x="1483" y="2770"/>
                    <a:pt x="1482" y="2771"/>
                  </a:cubicBezTo>
                  <a:cubicBezTo>
                    <a:pt x="1481" y="2773"/>
                    <a:pt x="1480" y="2774"/>
                    <a:pt x="1479" y="2775"/>
                  </a:cubicBezTo>
                  <a:cubicBezTo>
                    <a:pt x="1479" y="2775"/>
                    <a:pt x="1479" y="2775"/>
                    <a:pt x="1479" y="2775"/>
                  </a:cubicBezTo>
                  <a:cubicBezTo>
                    <a:pt x="1474" y="2785"/>
                    <a:pt x="1471" y="2796"/>
                    <a:pt x="1471" y="2807"/>
                  </a:cubicBezTo>
                  <a:cubicBezTo>
                    <a:pt x="1471" y="2819"/>
                    <a:pt x="1474" y="2830"/>
                    <a:pt x="1479" y="2840"/>
                  </a:cubicBezTo>
                  <a:cubicBezTo>
                    <a:pt x="1479" y="2840"/>
                    <a:pt x="1478" y="2841"/>
                    <a:pt x="1477" y="2841"/>
                  </a:cubicBezTo>
                  <a:cubicBezTo>
                    <a:pt x="1197" y="3068"/>
                    <a:pt x="1197" y="3068"/>
                    <a:pt x="1197" y="3068"/>
                  </a:cubicBezTo>
                  <a:cubicBezTo>
                    <a:pt x="1196" y="3069"/>
                    <a:pt x="1195" y="3070"/>
                    <a:pt x="1194" y="3072"/>
                  </a:cubicBezTo>
                  <a:cubicBezTo>
                    <a:pt x="1193" y="3070"/>
                    <a:pt x="1192" y="3069"/>
                    <a:pt x="1191" y="3068"/>
                  </a:cubicBezTo>
                  <a:cubicBezTo>
                    <a:pt x="912" y="2841"/>
                    <a:pt x="912" y="2841"/>
                    <a:pt x="912" y="2841"/>
                  </a:cubicBezTo>
                  <a:cubicBezTo>
                    <a:pt x="911" y="2841"/>
                    <a:pt x="910" y="2840"/>
                    <a:pt x="910" y="2840"/>
                  </a:cubicBezTo>
                  <a:cubicBezTo>
                    <a:pt x="910" y="2840"/>
                    <a:pt x="910" y="2840"/>
                    <a:pt x="910" y="2840"/>
                  </a:cubicBezTo>
                  <a:cubicBezTo>
                    <a:pt x="909" y="2841"/>
                    <a:pt x="908" y="2842"/>
                    <a:pt x="907" y="2844"/>
                  </a:cubicBezTo>
                  <a:cubicBezTo>
                    <a:pt x="906" y="2846"/>
                    <a:pt x="905" y="2847"/>
                    <a:pt x="904" y="2849"/>
                  </a:cubicBezTo>
                  <a:cubicBezTo>
                    <a:pt x="903" y="2850"/>
                    <a:pt x="902" y="2851"/>
                    <a:pt x="901" y="2853"/>
                  </a:cubicBezTo>
                  <a:cubicBezTo>
                    <a:pt x="902" y="2853"/>
                    <a:pt x="902" y="2854"/>
                    <a:pt x="903" y="2854"/>
                  </a:cubicBezTo>
                  <a:cubicBezTo>
                    <a:pt x="1182" y="3081"/>
                    <a:pt x="1182" y="3081"/>
                    <a:pt x="1182" y="3081"/>
                  </a:cubicBezTo>
                  <a:cubicBezTo>
                    <a:pt x="1183" y="3081"/>
                    <a:pt x="1183" y="3082"/>
                    <a:pt x="1184" y="3082"/>
                  </a:cubicBezTo>
                  <a:cubicBezTo>
                    <a:pt x="1184" y="3082"/>
                    <a:pt x="1184" y="3082"/>
                    <a:pt x="1184" y="3082"/>
                  </a:cubicBezTo>
                  <a:cubicBezTo>
                    <a:pt x="1184" y="3082"/>
                    <a:pt x="1184" y="3082"/>
                    <a:pt x="1184" y="3082"/>
                  </a:cubicBezTo>
                  <a:cubicBezTo>
                    <a:pt x="1183" y="3084"/>
                    <a:pt x="1182" y="3085"/>
                    <a:pt x="1181" y="3086"/>
                  </a:cubicBezTo>
                  <a:cubicBezTo>
                    <a:pt x="1180" y="3089"/>
                    <a:pt x="1179" y="3090"/>
                    <a:pt x="1178" y="3091"/>
                  </a:cubicBezTo>
                  <a:cubicBezTo>
                    <a:pt x="1178" y="3091"/>
                    <a:pt x="1178" y="3091"/>
                    <a:pt x="1178" y="3091"/>
                  </a:cubicBezTo>
                  <a:cubicBezTo>
                    <a:pt x="1173" y="3101"/>
                    <a:pt x="1170" y="3112"/>
                    <a:pt x="1170" y="3123"/>
                  </a:cubicBezTo>
                  <a:cubicBezTo>
                    <a:pt x="1170" y="3135"/>
                    <a:pt x="1173" y="3145"/>
                    <a:pt x="1178" y="3156"/>
                  </a:cubicBezTo>
                  <a:cubicBezTo>
                    <a:pt x="1178" y="3156"/>
                    <a:pt x="1177" y="3157"/>
                    <a:pt x="1176" y="3157"/>
                  </a:cubicBezTo>
                  <a:cubicBezTo>
                    <a:pt x="897" y="3384"/>
                    <a:pt x="897" y="3384"/>
                    <a:pt x="897" y="3384"/>
                  </a:cubicBezTo>
                  <a:cubicBezTo>
                    <a:pt x="896" y="3385"/>
                    <a:pt x="895" y="3386"/>
                    <a:pt x="894" y="3387"/>
                  </a:cubicBezTo>
                  <a:cubicBezTo>
                    <a:pt x="893" y="3386"/>
                    <a:pt x="892" y="3385"/>
                    <a:pt x="891" y="3384"/>
                  </a:cubicBezTo>
                  <a:cubicBezTo>
                    <a:pt x="611" y="3157"/>
                    <a:pt x="611" y="3157"/>
                    <a:pt x="611" y="3157"/>
                  </a:cubicBezTo>
                  <a:cubicBezTo>
                    <a:pt x="610" y="3157"/>
                    <a:pt x="610" y="3156"/>
                    <a:pt x="609" y="3156"/>
                  </a:cubicBezTo>
                  <a:cubicBezTo>
                    <a:pt x="609" y="3156"/>
                    <a:pt x="609" y="3156"/>
                    <a:pt x="609" y="3156"/>
                  </a:cubicBezTo>
                  <a:cubicBezTo>
                    <a:pt x="608" y="3157"/>
                    <a:pt x="607" y="3158"/>
                    <a:pt x="606" y="3160"/>
                  </a:cubicBezTo>
                  <a:cubicBezTo>
                    <a:pt x="605" y="3161"/>
                    <a:pt x="604" y="3162"/>
                    <a:pt x="603" y="3164"/>
                  </a:cubicBezTo>
                  <a:cubicBezTo>
                    <a:pt x="602" y="3165"/>
                    <a:pt x="601" y="3166"/>
                    <a:pt x="600" y="3168"/>
                  </a:cubicBezTo>
                  <a:cubicBezTo>
                    <a:pt x="601" y="3169"/>
                    <a:pt x="601" y="3169"/>
                    <a:pt x="602" y="3169"/>
                  </a:cubicBezTo>
                  <a:cubicBezTo>
                    <a:pt x="882" y="3397"/>
                    <a:pt x="882" y="3397"/>
                    <a:pt x="882" y="3397"/>
                  </a:cubicBezTo>
                  <a:cubicBezTo>
                    <a:pt x="883" y="3397"/>
                    <a:pt x="883" y="3398"/>
                    <a:pt x="884" y="3398"/>
                  </a:cubicBezTo>
                  <a:cubicBezTo>
                    <a:pt x="884" y="3398"/>
                    <a:pt x="884" y="3398"/>
                    <a:pt x="884" y="3398"/>
                  </a:cubicBezTo>
                  <a:cubicBezTo>
                    <a:pt x="884" y="3398"/>
                    <a:pt x="884" y="3398"/>
                    <a:pt x="884" y="3398"/>
                  </a:cubicBezTo>
                  <a:cubicBezTo>
                    <a:pt x="883" y="3400"/>
                    <a:pt x="882" y="3401"/>
                    <a:pt x="881" y="3402"/>
                  </a:cubicBezTo>
                  <a:cubicBezTo>
                    <a:pt x="880" y="3404"/>
                    <a:pt x="879" y="3405"/>
                    <a:pt x="878" y="3406"/>
                  </a:cubicBezTo>
                  <a:cubicBezTo>
                    <a:pt x="878" y="3406"/>
                    <a:pt x="878" y="3406"/>
                    <a:pt x="878" y="3406"/>
                  </a:cubicBezTo>
                  <a:cubicBezTo>
                    <a:pt x="873" y="3417"/>
                    <a:pt x="870" y="3427"/>
                    <a:pt x="870" y="3439"/>
                  </a:cubicBezTo>
                  <a:cubicBezTo>
                    <a:pt x="870" y="3450"/>
                    <a:pt x="873" y="3461"/>
                    <a:pt x="878" y="3471"/>
                  </a:cubicBezTo>
                  <a:cubicBezTo>
                    <a:pt x="878" y="3471"/>
                    <a:pt x="877" y="3472"/>
                    <a:pt x="876" y="3472"/>
                  </a:cubicBezTo>
                  <a:cubicBezTo>
                    <a:pt x="596" y="3700"/>
                    <a:pt x="596" y="3700"/>
                    <a:pt x="596" y="3700"/>
                  </a:cubicBezTo>
                  <a:cubicBezTo>
                    <a:pt x="595" y="3701"/>
                    <a:pt x="594" y="3702"/>
                    <a:pt x="593" y="3703"/>
                  </a:cubicBezTo>
                  <a:cubicBezTo>
                    <a:pt x="592" y="3702"/>
                    <a:pt x="591" y="3701"/>
                    <a:pt x="590" y="3700"/>
                  </a:cubicBezTo>
                  <a:cubicBezTo>
                    <a:pt x="311" y="3472"/>
                    <a:pt x="311" y="3472"/>
                    <a:pt x="311" y="3472"/>
                  </a:cubicBezTo>
                  <a:cubicBezTo>
                    <a:pt x="310" y="3472"/>
                    <a:pt x="309" y="3472"/>
                    <a:pt x="309" y="3471"/>
                  </a:cubicBezTo>
                  <a:cubicBezTo>
                    <a:pt x="309" y="3471"/>
                    <a:pt x="309" y="3471"/>
                    <a:pt x="309" y="3471"/>
                  </a:cubicBezTo>
                  <a:cubicBezTo>
                    <a:pt x="308" y="3473"/>
                    <a:pt x="307" y="3474"/>
                    <a:pt x="306" y="3476"/>
                  </a:cubicBezTo>
                  <a:cubicBezTo>
                    <a:pt x="305" y="3477"/>
                    <a:pt x="304" y="3478"/>
                    <a:pt x="303" y="3480"/>
                  </a:cubicBezTo>
                  <a:cubicBezTo>
                    <a:pt x="302" y="3481"/>
                    <a:pt x="301" y="3482"/>
                    <a:pt x="300" y="3484"/>
                  </a:cubicBezTo>
                  <a:cubicBezTo>
                    <a:pt x="301" y="3484"/>
                    <a:pt x="301" y="3485"/>
                    <a:pt x="302" y="3485"/>
                  </a:cubicBezTo>
                  <a:cubicBezTo>
                    <a:pt x="312" y="3494"/>
                    <a:pt x="322" y="3502"/>
                    <a:pt x="332" y="3509"/>
                  </a:cubicBezTo>
                  <a:cubicBezTo>
                    <a:pt x="365" y="3536"/>
                    <a:pt x="434" y="3593"/>
                    <a:pt x="581" y="3712"/>
                  </a:cubicBezTo>
                  <a:cubicBezTo>
                    <a:pt x="581" y="3712"/>
                    <a:pt x="581" y="3712"/>
                    <a:pt x="582" y="3712"/>
                  </a:cubicBezTo>
                  <a:cubicBezTo>
                    <a:pt x="582" y="3713"/>
                    <a:pt x="582" y="3713"/>
                    <a:pt x="583" y="3713"/>
                  </a:cubicBezTo>
                  <a:cubicBezTo>
                    <a:pt x="583" y="3713"/>
                    <a:pt x="583" y="3713"/>
                    <a:pt x="583" y="3713"/>
                  </a:cubicBezTo>
                  <a:cubicBezTo>
                    <a:pt x="583" y="3713"/>
                    <a:pt x="583" y="3713"/>
                    <a:pt x="583" y="3713"/>
                  </a:cubicBezTo>
                  <a:cubicBezTo>
                    <a:pt x="582" y="3716"/>
                    <a:pt x="581" y="3717"/>
                    <a:pt x="580" y="3718"/>
                  </a:cubicBezTo>
                  <a:cubicBezTo>
                    <a:pt x="579" y="3720"/>
                    <a:pt x="578" y="3721"/>
                    <a:pt x="577" y="3722"/>
                  </a:cubicBezTo>
                  <a:cubicBezTo>
                    <a:pt x="577" y="3722"/>
                    <a:pt x="577" y="3722"/>
                    <a:pt x="577" y="3722"/>
                  </a:cubicBezTo>
                  <a:cubicBezTo>
                    <a:pt x="577" y="3722"/>
                    <a:pt x="577" y="3722"/>
                    <a:pt x="577" y="3722"/>
                  </a:cubicBezTo>
                  <a:cubicBezTo>
                    <a:pt x="572" y="3732"/>
                    <a:pt x="569" y="3743"/>
                    <a:pt x="569" y="3754"/>
                  </a:cubicBezTo>
                  <a:cubicBezTo>
                    <a:pt x="569" y="3766"/>
                    <a:pt x="572" y="3777"/>
                    <a:pt x="577" y="3787"/>
                  </a:cubicBezTo>
                  <a:cubicBezTo>
                    <a:pt x="577" y="3787"/>
                    <a:pt x="576" y="3788"/>
                    <a:pt x="575" y="3788"/>
                  </a:cubicBezTo>
                  <a:cubicBezTo>
                    <a:pt x="296" y="4015"/>
                    <a:pt x="296" y="4015"/>
                    <a:pt x="296" y="4015"/>
                  </a:cubicBezTo>
                  <a:cubicBezTo>
                    <a:pt x="295" y="4016"/>
                    <a:pt x="294" y="4017"/>
                    <a:pt x="293" y="4019"/>
                  </a:cubicBezTo>
                  <a:cubicBezTo>
                    <a:pt x="292" y="4017"/>
                    <a:pt x="291" y="4016"/>
                    <a:pt x="290" y="4015"/>
                  </a:cubicBezTo>
                  <a:cubicBezTo>
                    <a:pt x="10" y="3788"/>
                    <a:pt x="10" y="3788"/>
                    <a:pt x="10" y="3788"/>
                  </a:cubicBezTo>
                  <a:cubicBezTo>
                    <a:pt x="10" y="3788"/>
                    <a:pt x="9" y="3787"/>
                    <a:pt x="9" y="3787"/>
                  </a:cubicBezTo>
                  <a:cubicBezTo>
                    <a:pt x="8" y="3788"/>
                    <a:pt x="7" y="3789"/>
                    <a:pt x="6" y="3791"/>
                  </a:cubicBezTo>
                  <a:cubicBezTo>
                    <a:pt x="5" y="3792"/>
                    <a:pt x="4" y="3793"/>
                    <a:pt x="3" y="3796"/>
                  </a:cubicBezTo>
                  <a:cubicBezTo>
                    <a:pt x="2" y="3797"/>
                    <a:pt x="1" y="3798"/>
                    <a:pt x="0" y="3800"/>
                  </a:cubicBezTo>
                  <a:cubicBezTo>
                    <a:pt x="1" y="3800"/>
                    <a:pt x="1" y="3801"/>
                    <a:pt x="2" y="3801"/>
                  </a:cubicBezTo>
                  <a:cubicBezTo>
                    <a:pt x="2" y="3801"/>
                    <a:pt x="2" y="3801"/>
                    <a:pt x="281" y="4028"/>
                  </a:cubicBezTo>
                  <a:cubicBezTo>
                    <a:pt x="282" y="4028"/>
                    <a:pt x="282" y="4029"/>
                    <a:pt x="283" y="4029"/>
                  </a:cubicBezTo>
                  <a:cubicBezTo>
                    <a:pt x="282" y="4031"/>
                    <a:pt x="281" y="4032"/>
                    <a:pt x="280" y="4033"/>
                  </a:cubicBezTo>
                  <a:cubicBezTo>
                    <a:pt x="279" y="4035"/>
                    <a:pt x="278" y="4036"/>
                    <a:pt x="277" y="4037"/>
                  </a:cubicBezTo>
                  <a:cubicBezTo>
                    <a:pt x="277" y="4037"/>
                    <a:pt x="277" y="4037"/>
                    <a:pt x="277" y="4037"/>
                  </a:cubicBezTo>
                  <a:cubicBezTo>
                    <a:pt x="277" y="4037"/>
                    <a:pt x="277" y="4037"/>
                    <a:pt x="277" y="4037"/>
                  </a:cubicBezTo>
                  <a:cubicBezTo>
                    <a:pt x="272" y="4048"/>
                    <a:pt x="269" y="4059"/>
                    <a:pt x="269" y="4070"/>
                  </a:cubicBezTo>
                  <a:cubicBezTo>
                    <a:pt x="274" y="4070"/>
                    <a:pt x="274" y="4070"/>
                    <a:pt x="274" y="4070"/>
                  </a:cubicBezTo>
                  <a:cubicBezTo>
                    <a:pt x="278" y="4070"/>
                    <a:pt x="278" y="4070"/>
                    <a:pt x="278" y="4070"/>
                  </a:cubicBezTo>
                  <a:cubicBezTo>
                    <a:pt x="283" y="4070"/>
                    <a:pt x="283" y="4070"/>
                    <a:pt x="283" y="4070"/>
                  </a:cubicBezTo>
                  <a:cubicBezTo>
                    <a:pt x="283" y="4064"/>
                    <a:pt x="285" y="4056"/>
                    <a:pt x="287" y="4050"/>
                  </a:cubicBezTo>
                  <a:cubicBezTo>
                    <a:pt x="288" y="4049"/>
                    <a:pt x="289" y="4047"/>
                    <a:pt x="290" y="4045"/>
                  </a:cubicBezTo>
                  <a:cubicBezTo>
                    <a:pt x="291" y="4044"/>
                    <a:pt x="292" y="4042"/>
                    <a:pt x="293" y="4041"/>
                  </a:cubicBezTo>
                  <a:cubicBezTo>
                    <a:pt x="294" y="4040"/>
                    <a:pt x="295" y="4037"/>
                    <a:pt x="296" y="4036"/>
                  </a:cubicBezTo>
                  <a:cubicBezTo>
                    <a:pt x="297" y="4035"/>
                    <a:pt x="298" y="4034"/>
                    <a:pt x="300" y="4032"/>
                  </a:cubicBezTo>
                  <a:cubicBezTo>
                    <a:pt x="301" y="4031"/>
                    <a:pt x="302" y="4030"/>
                    <a:pt x="303" y="4029"/>
                  </a:cubicBezTo>
                  <a:cubicBezTo>
                    <a:pt x="304" y="4029"/>
                    <a:pt x="304" y="4028"/>
                    <a:pt x="305" y="4028"/>
                  </a:cubicBezTo>
                  <a:cubicBezTo>
                    <a:pt x="584" y="3801"/>
                    <a:pt x="584" y="3801"/>
                    <a:pt x="584" y="3801"/>
                  </a:cubicBezTo>
                  <a:cubicBezTo>
                    <a:pt x="585" y="3801"/>
                    <a:pt x="585" y="3800"/>
                    <a:pt x="586" y="3800"/>
                  </a:cubicBezTo>
                  <a:cubicBezTo>
                    <a:pt x="587" y="3799"/>
                    <a:pt x="588" y="3797"/>
                    <a:pt x="590" y="3795"/>
                  </a:cubicBezTo>
                  <a:cubicBezTo>
                    <a:pt x="591" y="3794"/>
                    <a:pt x="592" y="3793"/>
                    <a:pt x="593" y="3792"/>
                  </a:cubicBezTo>
                  <a:cubicBezTo>
                    <a:pt x="594" y="3791"/>
                    <a:pt x="595" y="3789"/>
                    <a:pt x="596" y="3788"/>
                  </a:cubicBezTo>
                  <a:cubicBezTo>
                    <a:pt x="597" y="3787"/>
                    <a:pt x="598" y="3785"/>
                    <a:pt x="599" y="3784"/>
                  </a:cubicBezTo>
                  <a:cubicBezTo>
                    <a:pt x="600" y="3782"/>
                    <a:pt x="601" y="3781"/>
                    <a:pt x="602" y="3779"/>
                  </a:cubicBezTo>
                  <a:cubicBezTo>
                    <a:pt x="606" y="3771"/>
                    <a:pt x="608" y="3763"/>
                    <a:pt x="608" y="3754"/>
                  </a:cubicBezTo>
                  <a:cubicBezTo>
                    <a:pt x="608" y="3746"/>
                    <a:pt x="606" y="3738"/>
                    <a:pt x="602" y="3731"/>
                  </a:cubicBezTo>
                  <a:cubicBezTo>
                    <a:pt x="601" y="3732"/>
                    <a:pt x="600" y="3734"/>
                    <a:pt x="600" y="3735"/>
                  </a:cubicBezTo>
                  <a:cubicBezTo>
                    <a:pt x="597" y="3737"/>
                    <a:pt x="596" y="3739"/>
                    <a:pt x="596" y="3741"/>
                  </a:cubicBezTo>
                  <a:cubicBezTo>
                    <a:pt x="594" y="3745"/>
                    <a:pt x="594" y="3751"/>
                    <a:pt x="594" y="3755"/>
                  </a:cubicBezTo>
                  <a:cubicBezTo>
                    <a:pt x="594" y="3759"/>
                    <a:pt x="593" y="3764"/>
                    <a:pt x="590" y="3768"/>
                  </a:cubicBezTo>
                  <a:cubicBezTo>
                    <a:pt x="590" y="3771"/>
                    <a:pt x="589" y="3773"/>
                    <a:pt x="587" y="3775"/>
                  </a:cubicBezTo>
                  <a:cubicBezTo>
                    <a:pt x="587" y="3775"/>
                    <a:pt x="587" y="3774"/>
                    <a:pt x="587" y="3774"/>
                  </a:cubicBezTo>
                  <a:cubicBezTo>
                    <a:pt x="587" y="3774"/>
                    <a:pt x="587" y="3774"/>
                    <a:pt x="587" y="3774"/>
                  </a:cubicBezTo>
                  <a:cubicBezTo>
                    <a:pt x="585" y="3768"/>
                    <a:pt x="583" y="3761"/>
                    <a:pt x="583" y="3754"/>
                  </a:cubicBezTo>
                  <a:cubicBezTo>
                    <a:pt x="583" y="3748"/>
                    <a:pt x="585" y="3741"/>
                    <a:pt x="587" y="3734"/>
                  </a:cubicBezTo>
                  <a:cubicBezTo>
                    <a:pt x="588" y="3733"/>
                    <a:pt x="589" y="3731"/>
                    <a:pt x="590" y="3729"/>
                  </a:cubicBezTo>
                  <a:cubicBezTo>
                    <a:pt x="591" y="3728"/>
                    <a:pt x="592" y="3726"/>
                    <a:pt x="593" y="3725"/>
                  </a:cubicBezTo>
                  <a:cubicBezTo>
                    <a:pt x="594" y="3724"/>
                    <a:pt x="595" y="3722"/>
                    <a:pt x="596" y="3721"/>
                  </a:cubicBezTo>
                  <a:cubicBezTo>
                    <a:pt x="597" y="3720"/>
                    <a:pt x="598" y="3719"/>
                    <a:pt x="600" y="3717"/>
                  </a:cubicBezTo>
                  <a:cubicBezTo>
                    <a:pt x="601" y="3715"/>
                    <a:pt x="602" y="3714"/>
                    <a:pt x="603" y="3713"/>
                  </a:cubicBezTo>
                  <a:cubicBezTo>
                    <a:pt x="604" y="3713"/>
                    <a:pt x="604" y="3712"/>
                    <a:pt x="605" y="3712"/>
                  </a:cubicBezTo>
                  <a:cubicBezTo>
                    <a:pt x="885" y="3485"/>
                    <a:pt x="885" y="3485"/>
                    <a:pt x="885" y="3485"/>
                  </a:cubicBezTo>
                  <a:cubicBezTo>
                    <a:pt x="886" y="3485"/>
                    <a:pt x="886" y="3484"/>
                    <a:pt x="887" y="3484"/>
                  </a:cubicBezTo>
                  <a:cubicBezTo>
                    <a:pt x="888" y="3483"/>
                    <a:pt x="889" y="3481"/>
                    <a:pt x="891" y="3480"/>
                  </a:cubicBezTo>
                  <a:cubicBezTo>
                    <a:pt x="892" y="3479"/>
                    <a:pt x="893" y="3478"/>
                    <a:pt x="894" y="3477"/>
                  </a:cubicBezTo>
                  <a:cubicBezTo>
                    <a:pt x="895" y="3476"/>
                    <a:pt x="896" y="3473"/>
                    <a:pt x="897" y="3472"/>
                  </a:cubicBezTo>
                  <a:cubicBezTo>
                    <a:pt x="898" y="3471"/>
                    <a:pt x="899" y="3469"/>
                    <a:pt x="900" y="3468"/>
                  </a:cubicBezTo>
                  <a:cubicBezTo>
                    <a:pt x="901" y="3466"/>
                    <a:pt x="902" y="3465"/>
                    <a:pt x="903" y="3463"/>
                  </a:cubicBezTo>
                  <a:cubicBezTo>
                    <a:pt x="907" y="3456"/>
                    <a:pt x="909" y="3447"/>
                    <a:pt x="909" y="3439"/>
                  </a:cubicBezTo>
                  <a:cubicBezTo>
                    <a:pt x="909" y="3435"/>
                    <a:pt x="908" y="3431"/>
                    <a:pt x="907" y="3427"/>
                  </a:cubicBezTo>
                  <a:cubicBezTo>
                    <a:pt x="906" y="3423"/>
                    <a:pt x="905" y="3419"/>
                    <a:pt x="903" y="3415"/>
                  </a:cubicBezTo>
                  <a:cubicBezTo>
                    <a:pt x="902" y="3416"/>
                    <a:pt x="900" y="3418"/>
                    <a:pt x="900" y="3419"/>
                  </a:cubicBezTo>
                  <a:cubicBezTo>
                    <a:pt x="898" y="3422"/>
                    <a:pt x="897" y="3424"/>
                    <a:pt x="897" y="3426"/>
                  </a:cubicBezTo>
                  <a:cubicBezTo>
                    <a:pt x="895" y="3430"/>
                    <a:pt x="894" y="3435"/>
                    <a:pt x="894" y="3439"/>
                  </a:cubicBezTo>
                  <a:cubicBezTo>
                    <a:pt x="894" y="3444"/>
                    <a:pt x="893" y="3449"/>
                    <a:pt x="891" y="3453"/>
                  </a:cubicBezTo>
                  <a:cubicBezTo>
                    <a:pt x="891" y="3455"/>
                    <a:pt x="890" y="3457"/>
                    <a:pt x="888" y="3459"/>
                  </a:cubicBezTo>
                  <a:cubicBezTo>
                    <a:pt x="887" y="3456"/>
                    <a:pt x="886" y="3453"/>
                    <a:pt x="885" y="3449"/>
                  </a:cubicBezTo>
                  <a:cubicBezTo>
                    <a:pt x="884" y="3446"/>
                    <a:pt x="884" y="3442"/>
                    <a:pt x="884" y="3439"/>
                  </a:cubicBezTo>
                  <a:cubicBezTo>
                    <a:pt x="884" y="3432"/>
                    <a:pt x="886" y="3425"/>
                    <a:pt x="888" y="3419"/>
                  </a:cubicBezTo>
                  <a:cubicBezTo>
                    <a:pt x="889" y="3418"/>
                    <a:pt x="890" y="3416"/>
                    <a:pt x="891" y="3414"/>
                  </a:cubicBezTo>
                  <a:cubicBezTo>
                    <a:pt x="892" y="3412"/>
                    <a:pt x="893" y="3410"/>
                    <a:pt x="894" y="3409"/>
                  </a:cubicBezTo>
                  <a:cubicBezTo>
                    <a:pt x="895" y="3408"/>
                    <a:pt x="896" y="3406"/>
                    <a:pt x="897" y="3405"/>
                  </a:cubicBezTo>
                  <a:cubicBezTo>
                    <a:pt x="898" y="3404"/>
                    <a:pt x="899" y="3403"/>
                    <a:pt x="901" y="3401"/>
                  </a:cubicBezTo>
                  <a:cubicBezTo>
                    <a:pt x="902" y="3400"/>
                    <a:pt x="903" y="3399"/>
                    <a:pt x="904" y="3398"/>
                  </a:cubicBezTo>
                  <a:cubicBezTo>
                    <a:pt x="905" y="3398"/>
                    <a:pt x="905" y="3397"/>
                    <a:pt x="906" y="3397"/>
                  </a:cubicBezTo>
                  <a:cubicBezTo>
                    <a:pt x="1185" y="3169"/>
                    <a:pt x="1185" y="3169"/>
                    <a:pt x="1185" y="3169"/>
                  </a:cubicBezTo>
                  <a:cubicBezTo>
                    <a:pt x="1186" y="3169"/>
                    <a:pt x="1186" y="3168"/>
                    <a:pt x="1187" y="3168"/>
                  </a:cubicBezTo>
                  <a:cubicBezTo>
                    <a:pt x="1188" y="3167"/>
                    <a:pt x="1189" y="3165"/>
                    <a:pt x="1191" y="3164"/>
                  </a:cubicBezTo>
                  <a:cubicBezTo>
                    <a:pt x="1192" y="3163"/>
                    <a:pt x="1193" y="3162"/>
                    <a:pt x="1194" y="3161"/>
                  </a:cubicBezTo>
                  <a:cubicBezTo>
                    <a:pt x="1195" y="3160"/>
                    <a:pt x="1196" y="3158"/>
                    <a:pt x="1197" y="3157"/>
                  </a:cubicBezTo>
                  <a:cubicBezTo>
                    <a:pt x="1198" y="3156"/>
                    <a:pt x="1199" y="3154"/>
                    <a:pt x="1200" y="3153"/>
                  </a:cubicBezTo>
                  <a:cubicBezTo>
                    <a:pt x="1201" y="3150"/>
                    <a:pt x="1202" y="3149"/>
                    <a:pt x="1203" y="3147"/>
                  </a:cubicBezTo>
                  <a:cubicBezTo>
                    <a:pt x="1207" y="3140"/>
                    <a:pt x="1209" y="3132"/>
                    <a:pt x="1209" y="3123"/>
                  </a:cubicBezTo>
                  <a:cubicBezTo>
                    <a:pt x="1209" y="3115"/>
                    <a:pt x="1207" y="3107"/>
                    <a:pt x="1203" y="3100"/>
                  </a:cubicBezTo>
                  <a:cubicBezTo>
                    <a:pt x="1202" y="3101"/>
                    <a:pt x="1200" y="3103"/>
                    <a:pt x="1200" y="3104"/>
                  </a:cubicBezTo>
                  <a:cubicBezTo>
                    <a:pt x="1198" y="3106"/>
                    <a:pt x="1197" y="3108"/>
                    <a:pt x="1197" y="3110"/>
                  </a:cubicBezTo>
                  <a:cubicBezTo>
                    <a:pt x="1195" y="3115"/>
                    <a:pt x="1194" y="3120"/>
                    <a:pt x="1194" y="3124"/>
                  </a:cubicBezTo>
                  <a:cubicBezTo>
                    <a:pt x="1194" y="3128"/>
                    <a:pt x="1193" y="3133"/>
                    <a:pt x="1191" y="3138"/>
                  </a:cubicBezTo>
                  <a:cubicBezTo>
                    <a:pt x="1191" y="3140"/>
                    <a:pt x="1190" y="3142"/>
                    <a:pt x="1188" y="3144"/>
                  </a:cubicBezTo>
                  <a:cubicBezTo>
                    <a:pt x="1186" y="3138"/>
                    <a:pt x="1184" y="3130"/>
                    <a:pt x="1184" y="3124"/>
                  </a:cubicBezTo>
                  <a:cubicBezTo>
                    <a:pt x="1184" y="3124"/>
                    <a:pt x="1184" y="3124"/>
                    <a:pt x="1184" y="3124"/>
                  </a:cubicBezTo>
                  <a:cubicBezTo>
                    <a:pt x="1184" y="3124"/>
                    <a:pt x="1184" y="3123"/>
                    <a:pt x="1184" y="3123"/>
                  </a:cubicBezTo>
                  <a:cubicBezTo>
                    <a:pt x="1184" y="3117"/>
                    <a:pt x="1186" y="3109"/>
                    <a:pt x="1188" y="3103"/>
                  </a:cubicBezTo>
                  <a:cubicBezTo>
                    <a:pt x="1189" y="3102"/>
                    <a:pt x="1190" y="3100"/>
                    <a:pt x="1191" y="3098"/>
                  </a:cubicBezTo>
                  <a:cubicBezTo>
                    <a:pt x="1192" y="3097"/>
                    <a:pt x="1193" y="3095"/>
                    <a:pt x="1194" y="3094"/>
                  </a:cubicBezTo>
                  <a:cubicBezTo>
                    <a:pt x="1195" y="3093"/>
                    <a:pt x="1196" y="3090"/>
                    <a:pt x="1197" y="3089"/>
                  </a:cubicBezTo>
                  <a:cubicBezTo>
                    <a:pt x="1198" y="3088"/>
                    <a:pt x="1199" y="3087"/>
                    <a:pt x="1201" y="3085"/>
                  </a:cubicBezTo>
                  <a:cubicBezTo>
                    <a:pt x="1202" y="3084"/>
                    <a:pt x="1203" y="3083"/>
                    <a:pt x="1204" y="3082"/>
                  </a:cubicBezTo>
                  <a:cubicBezTo>
                    <a:pt x="1205" y="3082"/>
                    <a:pt x="1205" y="3081"/>
                    <a:pt x="1206" y="3081"/>
                  </a:cubicBezTo>
                  <a:cubicBezTo>
                    <a:pt x="1486" y="2854"/>
                    <a:pt x="1486" y="2854"/>
                    <a:pt x="1486" y="2854"/>
                  </a:cubicBezTo>
                  <a:cubicBezTo>
                    <a:pt x="1487" y="2854"/>
                    <a:pt x="1487" y="2853"/>
                    <a:pt x="1488" y="2853"/>
                  </a:cubicBezTo>
                  <a:cubicBezTo>
                    <a:pt x="1489" y="2852"/>
                    <a:pt x="1490" y="2850"/>
                    <a:pt x="1492" y="2848"/>
                  </a:cubicBezTo>
                  <a:cubicBezTo>
                    <a:pt x="1493" y="2847"/>
                    <a:pt x="1494" y="2846"/>
                    <a:pt x="1495" y="2845"/>
                  </a:cubicBezTo>
                  <a:cubicBezTo>
                    <a:pt x="1495" y="2846"/>
                    <a:pt x="1495" y="2847"/>
                    <a:pt x="1495" y="2847"/>
                  </a:cubicBezTo>
                  <a:cubicBezTo>
                    <a:pt x="1495" y="2846"/>
                    <a:pt x="1495" y="2846"/>
                    <a:pt x="1495" y="2846"/>
                  </a:cubicBezTo>
                  <a:cubicBezTo>
                    <a:pt x="1496" y="2845"/>
                    <a:pt x="1497" y="2843"/>
                    <a:pt x="1498" y="2842"/>
                  </a:cubicBezTo>
                  <a:cubicBezTo>
                    <a:pt x="1499" y="2841"/>
                    <a:pt x="1500" y="2839"/>
                    <a:pt x="1501" y="2838"/>
                  </a:cubicBezTo>
                  <a:cubicBezTo>
                    <a:pt x="1502" y="2836"/>
                    <a:pt x="1503" y="2835"/>
                    <a:pt x="1504" y="2833"/>
                  </a:cubicBezTo>
                  <a:cubicBezTo>
                    <a:pt x="1508" y="2826"/>
                    <a:pt x="1510" y="2817"/>
                    <a:pt x="1510" y="2809"/>
                  </a:cubicBezTo>
                  <a:cubicBezTo>
                    <a:pt x="1510" y="2800"/>
                    <a:pt x="1508" y="2792"/>
                    <a:pt x="1504" y="2785"/>
                  </a:cubicBezTo>
                  <a:cubicBezTo>
                    <a:pt x="1503" y="2786"/>
                    <a:pt x="1501" y="2787"/>
                    <a:pt x="1501" y="2788"/>
                  </a:cubicBezTo>
                  <a:cubicBezTo>
                    <a:pt x="1499" y="2790"/>
                    <a:pt x="1498" y="2792"/>
                    <a:pt x="1498" y="2795"/>
                  </a:cubicBezTo>
                  <a:cubicBezTo>
                    <a:pt x="1497" y="2797"/>
                    <a:pt x="1496" y="2799"/>
                    <a:pt x="1496" y="2801"/>
                  </a:cubicBezTo>
                  <a:cubicBezTo>
                    <a:pt x="1496" y="2801"/>
                    <a:pt x="1496" y="2801"/>
                    <a:pt x="1495" y="2802"/>
                  </a:cubicBezTo>
                  <a:cubicBezTo>
                    <a:pt x="1495" y="2803"/>
                    <a:pt x="1495" y="2804"/>
                    <a:pt x="1495" y="2806"/>
                  </a:cubicBezTo>
                  <a:cubicBezTo>
                    <a:pt x="1495" y="2807"/>
                    <a:pt x="1495" y="2808"/>
                    <a:pt x="1495" y="2809"/>
                  </a:cubicBezTo>
                  <a:cubicBezTo>
                    <a:pt x="1495" y="2809"/>
                    <a:pt x="1495" y="2808"/>
                    <a:pt x="1495" y="2808"/>
                  </a:cubicBezTo>
                  <a:cubicBezTo>
                    <a:pt x="1495" y="2808"/>
                    <a:pt x="1495" y="2808"/>
                    <a:pt x="1495" y="2808"/>
                  </a:cubicBezTo>
                  <a:cubicBezTo>
                    <a:pt x="1495" y="2812"/>
                    <a:pt x="1494" y="2817"/>
                    <a:pt x="1492" y="2821"/>
                  </a:cubicBezTo>
                  <a:cubicBezTo>
                    <a:pt x="1492" y="2823"/>
                    <a:pt x="1491" y="2825"/>
                    <a:pt x="1489" y="2827"/>
                  </a:cubicBezTo>
                  <a:cubicBezTo>
                    <a:pt x="1489" y="2827"/>
                    <a:pt x="1489" y="2827"/>
                    <a:pt x="1489" y="2827"/>
                  </a:cubicBezTo>
                  <a:cubicBezTo>
                    <a:pt x="1489" y="2827"/>
                    <a:pt x="1489" y="2827"/>
                    <a:pt x="1489" y="2827"/>
                  </a:cubicBezTo>
                  <a:cubicBezTo>
                    <a:pt x="1487" y="2821"/>
                    <a:pt x="1485" y="2814"/>
                    <a:pt x="1485" y="2807"/>
                  </a:cubicBezTo>
                  <a:cubicBezTo>
                    <a:pt x="1485" y="2801"/>
                    <a:pt x="1487" y="2794"/>
                    <a:pt x="1489" y="2787"/>
                  </a:cubicBezTo>
                  <a:cubicBezTo>
                    <a:pt x="1490" y="2786"/>
                    <a:pt x="1491" y="2784"/>
                    <a:pt x="1492" y="2782"/>
                  </a:cubicBezTo>
                  <a:cubicBezTo>
                    <a:pt x="1493" y="2781"/>
                    <a:pt x="1494" y="2779"/>
                    <a:pt x="1495" y="2778"/>
                  </a:cubicBezTo>
                  <a:cubicBezTo>
                    <a:pt x="1495" y="2779"/>
                    <a:pt x="1495" y="2779"/>
                    <a:pt x="1495" y="2779"/>
                  </a:cubicBezTo>
                  <a:cubicBezTo>
                    <a:pt x="1496" y="2778"/>
                    <a:pt x="1497" y="2776"/>
                    <a:pt x="1498" y="2775"/>
                  </a:cubicBezTo>
                  <a:cubicBezTo>
                    <a:pt x="1499" y="2774"/>
                    <a:pt x="1500" y="2773"/>
                    <a:pt x="1502" y="2771"/>
                  </a:cubicBezTo>
                  <a:cubicBezTo>
                    <a:pt x="1503" y="2770"/>
                    <a:pt x="1504" y="2769"/>
                    <a:pt x="1505" y="2768"/>
                  </a:cubicBezTo>
                  <a:cubicBezTo>
                    <a:pt x="1506" y="2768"/>
                    <a:pt x="1506" y="2767"/>
                    <a:pt x="1507" y="2767"/>
                  </a:cubicBezTo>
                  <a:cubicBezTo>
                    <a:pt x="1507" y="2767"/>
                    <a:pt x="1507" y="2767"/>
                    <a:pt x="1507" y="2767"/>
                  </a:cubicBezTo>
                  <a:cubicBezTo>
                    <a:pt x="1507" y="2767"/>
                    <a:pt x="1507" y="2766"/>
                    <a:pt x="1507" y="2766"/>
                  </a:cubicBezTo>
                  <a:cubicBezTo>
                    <a:pt x="1507" y="2766"/>
                    <a:pt x="1507" y="2766"/>
                    <a:pt x="1507" y="2766"/>
                  </a:cubicBezTo>
                  <a:cubicBezTo>
                    <a:pt x="1786" y="2539"/>
                    <a:pt x="1786" y="2539"/>
                    <a:pt x="1786" y="2539"/>
                  </a:cubicBezTo>
                  <a:cubicBezTo>
                    <a:pt x="1787" y="2539"/>
                    <a:pt x="1787" y="2538"/>
                    <a:pt x="1788" y="2538"/>
                  </a:cubicBezTo>
                  <a:cubicBezTo>
                    <a:pt x="1789" y="2537"/>
                    <a:pt x="1790" y="2535"/>
                    <a:pt x="1792" y="2534"/>
                  </a:cubicBezTo>
                  <a:cubicBezTo>
                    <a:pt x="1793" y="2533"/>
                    <a:pt x="1794" y="2532"/>
                    <a:pt x="1795" y="2531"/>
                  </a:cubicBezTo>
                  <a:cubicBezTo>
                    <a:pt x="1796" y="2530"/>
                    <a:pt x="1797" y="2528"/>
                    <a:pt x="1798" y="2527"/>
                  </a:cubicBezTo>
                  <a:cubicBezTo>
                    <a:pt x="1799" y="2526"/>
                    <a:pt x="1800" y="2524"/>
                    <a:pt x="1801" y="2522"/>
                  </a:cubicBezTo>
                  <a:cubicBezTo>
                    <a:pt x="1802" y="2520"/>
                    <a:pt x="1803" y="2519"/>
                    <a:pt x="1804" y="2517"/>
                  </a:cubicBezTo>
                  <a:cubicBezTo>
                    <a:pt x="1808" y="2510"/>
                    <a:pt x="1810" y="2501"/>
                    <a:pt x="1810" y="2493"/>
                  </a:cubicBezTo>
                  <a:cubicBezTo>
                    <a:pt x="1810" y="2485"/>
                    <a:pt x="1808" y="2476"/>
                    <a:pt x="1804" y="2469"/>
                  </a:cubicBezTo>
                  <a:cubicBezTo>
                    <a:pt x="1803" y="2470"/>
                    <a:pt x="1801" y="2472"/>
                    <a:pt x="1801" y="2473"/>
                  </a:cubicBezTo>
                  <a:cubicBezTo>
                    <a:pt x="1799" y="2475"/>
                    <a:pt x="1798" y="2477"/>
                    <a:pt x="1798" y="2479"/>
                  </a:cubicBezTo>
                  <a:cubicBezTo>
                    <a:pt x="1796" y="2484"/>
                    <a:pt x="1795" y="2489"/>
                    <a:pt x="1795" y="2493"/>
                  </a:cubicBezTo>
                  <a:cubicBezTo>
                    <a:pt x="1795" y="2497"/>
                    <a:pt x="1794" y="2502"/>
                    <a:pt x="1792" y="2507"/>
                  </a:cubicBezTo>
                  <a:cubicBezTo>
                    <a:pt x="1792" y="2509"/>
                    <a:pt x="1791" y="2511"/>
                    <a:pt x="1789" y="2513"/>
                  </a:cubicBezTo>
                  <a:cubicBezTo>
                    <a:pt x="1789" y="2513"/>
                    <a:pt x="1789" y="2513"/>
                    <a:pt x="1789" y="2513"/>
                  </a:cubicBezTo>
                  <a:cubicBezTo>
                    <a:pt x="1789" y="2513"/>
                    <a:pt x="1789" y="2513"/>
                    <a:pt x="1789" y="2513"/>
                  </a:cubicBezTo>
                  <a:cubicBezTo>
                    <a:pt x="1787" y="2507"/>
                    <a:pt x="1785" y="2499"/>
                    <a:pt x="1785" y="2493"/>
                  </a:cubicBezTo>
                  <a:cubicBezTo>
                    <a:pt x="1785" y="2487"/>
                    <a:pt x="1787" y="2479"/>
                    <a:pt x="1789" y="2473"/>
                  </a:cubicBezTo>
                  <a:cubicBezTo>
                    <a:pt x="1790" y="2472"/>
                    <a:pt x="1791" y="2470"/>
                    <a:pt x="1792" y="2468"/>
                  </a:cubicBezTo>
                  <a:cubicBezTo>
                    <a:pt x="1793" y="2467"/>
                    <a:pt x="1794" y="2465"/>
                    <a:pt x="1795" y="2464"/>
                  </a:cubicBezTo>
                  <a:cubicBezTo>
                    <a:pt x="1796" y="2463"/>
                    <a:pt x="1797" y="2460"/>
                    <a:pt x="1798" y="2459"/>
                  </a:cubicBezTo>
                  <a:cubicBezTo>
                    <a:pt x="1799" y="2458"/>
                    <a:pt x="1800" y="2457"/>
                    <a:pt x="1802" y="2455"/>
                  </a:cubicBezTo>
                  <a:cubicBezTo>
                    <a:pt x="1803" y="2454"/>
                    <a:pt x="1804" y="2453"/>
                    <a:pt x="1805" y="2452"/>
                  </a:cubicBezTo>
                  <a:cubicBezTo>
                    <a:pt x="1806" y="2452"/>
                    <a:pt x="1806" y="2451"/>
                    <a:pt x="1807" y="2451"/>
                  </a:cubicBezTo>
                  <a:cubicBezTo>
                    <a:pt x="2086" y="2224"/>
                    <a:pt x="2086" y="2224"/>
                    <a:pt x="2086" y="2224"/>
                  </a:cubicBezTo>
                  <a:cubicBezTo>
                    <a:pt x="2087" y="2224"/>
                    <a:pt x="2087" y="2223"/>
                    <a:pt x="2088" y="2223"/>
                  </a:cubicBezTo>
                  <a:cubicBezTo>
                    <a:pt x="2089" y="2222"/>
                    <a:pt x="2090" y="2219"/>
                    <a:pt x="2092" y="2218"/>
                  </a:cubicBezTo>
                  <a:cubicBezTo>
                    <a:pt x="2093" y="2217"/>
                    <a:pt x="2094" y="2216"/>
                    <a:pt x="2095" y="2215"/>
                  </a:cubicBezTo>
                  <a:cubicBezTo>
                    <a:pt x="2096" y="2214"/>
                    <a:pt x="2097" y="2212"/>
                    <a:pt x="2098" y="2211"/>
                  </a:cubicBezTo>
                  <a:cubicBezTo>
                    <a:pt x="2099" y="2210"/>
                    <a:pt x="2100" y="2208"/>
                    <a:pt x="2101" y="2207"/>
                  </a:cubicBezTo>
                  <a:cubicBezTo>
                    <a:pt x="2102" y="2205"/>
                    <a:pt x="2103" y="2204"/>
                    <a:pt x="2104" y="2202"/>
                  </a:cubicBezTo>
                  <a:cubicBezTo>
                    <a:pt x="2108" y="2194"/>
                    <a:pt x="2110" y="2186"/>
                    <a:pt x="2110" y="2177"/>
                  </a:cubicBezTo>
                  <a:cubicBezTo>
                    <a:pt x="2110" y="2169"/>
                    <a:pt x="2108" y="2161"/>
                    <a:pt x="2104" y="2154"/>
                  </a:cubicBezTo>
                  <a:cubicBezTo>
                    <a:pt x="2103" y="2155"/>
                    <a:pt x="2102" y="2156"/>
                    <a:pt x="2102" y="2157"/>
                  </a:cubicBezTo>
                  <a:cubicBezTo>
                    <a:pt x="2100" y="2159"/>
                    <a:pt x="2099" y="2162"/>
                    <a:pt x="2099" y="2164"/>
                  </a:cubicBezTo>
                  <a:cubicBezTo>
                    <a:pt x="2097" y="2168"/>
                    <a:pt x="2096" y="2173"/>
                    <a:pt x="2096" y="2177"/>
                  </a:cubicBezTo>
                  <a:cubicBezTo>
                    <a:pt x="2096" y="2182"/>
                    <a:pt x="2095" y="2187"/>
                    <a:pt x="2093" y="2191"/>
                  </a:cubicBezTo>
                  <a:cubicBezTo>
                    <a:pt x="2093" y="2193"/>
                    <a:pt x="2092" y="2195"/>
                    <a:pt x="2090" y="2197"/>
                  </a:cubicBezTo>
                  <a:cubicBezTo>
                    <a:pt x="2090" y="2197"/>
                    <a:pt x="2090" y="2197"/>
                    <a:pt x="2090" y="2197"/>
                  </a:cubicBezTo>
                  <a:cubicBezTo>
                    <a:pt x="2090" y="2197"/>
                    <a:pt x="2089" y="2197"/>
                    <a:pt x="2089" y="2197"/>
                  </a:cubicBezTo>
                  <a:cubicBezTo>
                    <a:pt x="2087" y="2191"/>
                    <a:pt x="2085" y="2184"/>
                    <a:pt x="2085" y="2177"/>
                  </a:cubicBezTo>
                  <a:cubicBezTo>
                    <a:pt x="2085" y="2171"/>
                    <a:pt x="2087" y="2164"/>
                    <a:pt x="2089" y="2157"/>
                  </a:cubicBezTo>
                  <a:cubicBezTo>
                    <a:pt x="2090" y="2156"/>
                    <a:pt x="2091" y="2154"/>
                    <a:pt x="2092" y="2152"/>
                  </a:cubicBezTo>
                  <a:cubicBezTo>
                    <a:pt x="2093" y="2151"/>
                    <a:pt x="2094" y="2149"/>
                    <a:pt x="2095" y="2148"/>
                  </a:cubicBezTo>
                  <a:cubicBezTo>
                    <a:pt x="2096" y="2147"/>
                    <a:pt x="2097" y="2145"/>
                    <a:pt x="2098" y="2144"/>
                  </a:cubicBezTo>
                  <a:cubicBezTo>
                    <a:pt x="2099" y="2143"/>
                    <a:pt x="2100" y="2142"/>
                    <a:pt x="2102" y="2139"/>
                  </a:cubicBezTo>
                  <a:cubicBezTo>
                    <a:pt x="2103" y="2138"/>
                    <a:pt x="2104" y="2137"/>
                    <a:pt x="2105" y="2136"/>
                  </a:cubicBezTo>
                  <a:cubicBezTo>
                    <a:pt x="2106" y="2136"/>
                    <a:pt x="2106" y="2135"/>
                    <a:pt x="2107" y="2135"/>
                  </a:cubicBezTo>
                  <a:cubicBezTo>
                    <a:pt x="2387" y="1908"/>
                    <a:pt x="2387" y="1908"/>
                    <a:pt x="2387" y="1908"/>
                  </a:cubicBezTo>
                  <a:cubicBezTo>
                    <a:pt x="2388" y="1908"/>
                    <a:pt x="2388" y="1907"/>
                    <a:pt x="2389" y="1907"/>
                  </a:cubicBezTo>
                  <a:cubicBezTo>
                    <a:pt x="2390" y="1906"/>
                    <a:pt x="2391" y="1904"/>
                    <a:pt x="2393" y="1903"/>
                  </a:cubicBezTo>
                  <a:cubicBezTo>
                    <a:pt x="2394" y="1902"/>
                    <a:pt x="2395" y="1901"/>
                    <a:pt x="2396" y="1900"/>
                  </a:cubicBezTo>
                  <a:cubicBezTo>
                    <a:pt x="2397" y="1899"/>
                    <a:pt x="2398" y="1896"/>
                    <a:pt x="2399" y="1895"/>
                  </a:cubicBezTo>
                  <a:cubicBezTo>
                    <a:pt x="2400" y="1894"/>
                    <a:pt x="2401" y="1892"/>
                    <a:pt x="2402" y="1891"/>
                  </a:cubicBezTo>
                  <a:cubicBezTo>
                    <a:pt x="2403" y="1889"/>
                    <a:pt x="2404" y="1888"/>
                    <a:pt x="2405" y="1886"/>
                  </a:cubicBezTo>
                  <a:cubicBezTo>
                    <a:pt x="2409" y="1879"/>
                    <a:pt x="2411" y="1870"/>
                    <a:pt x="2411" y="1862"/>
                  </a:cubicBezTo>
                  <a:cubicBezTo>
                    <a:pt x="2411" y="1853"/>
                    <a:pt x="2409" y="1845"/>
                    <a:pt x="2405" y="1838"/>
                  </a:cubicBezTo>
                  <a:cubicBezTo>
                    <a:pt x="2404" y="1839"/>
                    <a:pt x="2402" y="1841"/>
                    <a:pt x="2402" y="1842"/>
                  </a:cubicBezTo>
                  <a:cubicBezTo>
                    <a:pt x="2400" y="1844"/>
                    <a:pt x="2399" y="1846"/>
                    <a:pt x="2399" y="1848"/>
                  </a:cubicBezTo>
                  <a:cubicBezTo>
                    <a:pt x="2397" y="1852"/>
                    <a:pt x="2396" y="1857"/>
                    <a:pt x="2396" y="1862"/>
                  </a:cubicBezTo>
                  <a:cubicBezTo>
                    <a:pt x="2396" y="1866"/>
                    <a:pt x="2395" y="1871"/>
                    <a:pt x="2393" y="1875"/>
                  </a:cubicBezTo>
                  <a:cubicBezTo>
                    <a:pt x="2393" y="1877"/>
                    <a:pt x="2392" y="1880"/>
                    <a:pt x="2390" y="1882"/>
                  </a:cubicBezTo>
                  <a:cubicBezTo>
                    <a:pt x="2390" y="1881"/>
                    <a:pt x="2390" y="1881"/>
                    <a:pt x="2390" y="1881"/>
                  </a:cubicBezTo>
                  <a:cubicBezTo>
                    <a:pt x="2390" y="1881"/>
                    <a:pt x="2390" y="1881"/>
                    <a:pt x="2390" y="1882"/>
                  </a:cubicBezTo>
                  <a:cubicBezTo>
                    <a:pt x="2388" y="1875"/>
                    <a:pt x="2386" y="1868"/>
                    <a:pt x="2386" y="1862"/>
                  </a:cubicBezTo>
                  <a:cubicBezTo>
                    <a:pt x="2386" y="1855"/>
                    <a:pt x="2388" y="1848"/>
                    <a:pt x="2390" y="1842"/>
                  </a:cubicBezTo>
                  <a:cubicBezTo>
                    <a:pt x="2391" y="1841"/>
                    <a:pt x="2392" y="1839"/>
                    <a:pt x="2393" y="1836"/>
                  </a:cubicBezTo>
                  <a:cubicBezTo>
                    <a:pt x="2394" y="1835"/>
                    <a:pt x="2395" y="1833"/>
                    <a:pt x="2396" y="1832"/>
                  </a:cubicBezTo>
                  <a:cubicBezTo>
                    <a:pt x="2397" y="1831"/>
                    <a:pt x="2398" y="1829"/>
                    <a:pt x="2399" y="1828"/>
                  </a:cubicBezTo>
                  <a:cubicBezTo>
                    <a:pt x="2400" y="1827"/>
                    <a:pt x="2401" y="1826"/>
                    <a:pt x="2403" y="1824"/>
                  </a:cubicBezTo>
                  <a:cubicBezTo>
                    <a:pt x="2404" y="1823"/>
                    <a:pt x="2405" y="1822"/>
                    <a:pt x="2406" y="1821"/>
                  </a:cubicBezTo>
                  <a:cubicBezTo>
                    <a:pt x="2407" y="1821"/>
                    <a:pt x="2407" y="1820"/>
                    <a:pt x="2408" y="1820"/>
                  </a:cubicBezTo>
                  <a:cubicBezTo>
                    <a:pt x="2687" y="1592"/>
                    <a:pt x="2687" y="1592"/>
                    <a:pt x="2687" y="1592"/>
                  </a:cubicBezTo>
                  <a:cubicBezTo>
                    <a:pt x="2688" y="1592"/>
                    <a:pt x="2688" y="1591"/>
                    <a:pt x="2689" y="1591"/>
                  </a:cubicBezTo>
                  <a:cubicBezTo>
                    <a:pt x="2690" y="1590"/>
                    <a:pt x="2691" y="1588"/>
                    <a:pt x="2693" y="1587"/>
                  </a:cubicBezTo>
                  <a:cubicBezTo>
                    <a:pt x="2694" y="1586"/>
                    <a:pt x="2695" y="1585"/>
                    <a:pt x="2696" y="1584"/>
                  </a:cubicBezTo>
                  <a:cubicBezTo>
                    <a:pt x="2697" y="1583"/>
                    <a:pt x="2698" y="1581"/>
                    <a:pt x="2699" y="1580"/>
                  </a:cubicBezTo>
                  <a:cubicBezTo>
                    <a:pt x="2700" y="1579"/>
                    <a:pt x="2701" y="1577"/>
                    <a:pt x="2702" y="1575"/>
                  </a:cubicBezTo>
                  <a:cubicBezTo>
                    <a:pt x="2703" y="1573"/>
                    <a:pt x="2704" y="1572"/>
                    <a:pt x="2705" y="1570"/>
                  </a:cubicBezTo>
                  <a:cubicBezTo>
                    <a:pt x="2709" y="1563"/>
                    <a:pt x="2711" y="1554"/>
                    <a:pt x="2711" y="1546"/>
                  </a:cubicBezTo>
                  <a:cubicBezTo>
                    <a:pt x="2711" y="1546"/>
                    <a:pt x="2711" y="1546"/>
                    <a:pt x="2706" y="1546"/>
                  </a:cubicBezTo>
                  <a:cubicBezTo>
                    <a:pt x="2706" y="1546"/>
                    <a:pt x="2706" y="1546"/>
                    <a:pt x="2706" y="1546"/>
                  </a:cubicBezTo>
                  <a:cubicBezTo>
                    <a:pt x="2706" y="1546"/>
                    <a:pt x="2705" y="1546"/>
                    <a:pt x="2701" y="1546"/>
                  </a:cubicBezTo>
                  <a:cubicBezTo>
                    <a:pt x="2701" y="1546"/>
                    <a:pt x="2701" y="1546"/>
                    <a:pt x="2701" y="1546"/>
                  </a:cubicBezTo>
                  <a:cubicBezTo>
                    <a:pt x="2701" y="1546"/>
                    <a:pt x="2699" y="1546"/>
                    <a:pt x="2697" y="1546"/>
                  </a:cubicBezTo>
                  <a:cubicBezTo>
                    <a:pt x="2697" y="1546"/>
                    <a:pt x="2697" y="1546"/>
                    <a:pt x="2697" y="1546"/>
                  </a:cubicBezTo>
                  <a:cubicBezTo>
                    <a:pt x="2697" y="1550"/>
                    <a:pt x="2696" y="1555"/>
                    <a:pt x="2694" y="1559"/>
                  </a:cubicBezTo>
                  <a:cubicBezTo>
                    <a:pt x="2694" y="1561"/>
                    <a:pt x="2693" y="1563"/>
                    <a:pt x="2691" y="1565"/>
                  </a:cubicBezTo>
                  <a:cubicBezTo>
                    <a:pt x="2691" y="1565"/>
                    <a:pt x="2691" y="1565"/>
                    <a:pt x="2691" y="1565"/>
                  </a:cubicBezTo>
                  <a:cubicBezTo>
                    <a:pt x="2690" y="1565"/>
                    <a:pt x="2690" y="1566"/>
                    <a:pt x="2690" y="1566"/>
                  </a:cubicBezTo>
                  <a:cubicBezTo>
                    <a:pt x="2688" y="1560"/>
                    <a:pt x="2686" y="1552"/>
                    <a:pt x="2686" y="1546"/>
                  </a:cubicBezTo>
                  <a:cubicBezTo>
                    <a:pt x="2687" y="1546"/>
                    <a:pt x="2687" y="1546"/>
                    <a:pt x="2687" y="1546"/>
                  </a:cubicBezTo>
                  <a:cubicBezTo>
                    <a:pt x="2687" y="1540"/>
                    <a:pt x="2689" y="1532"/>
                    <a:pt x="2691" y="1526"/>
                  </a:cubicBezTo>
                  <a:cubicBezTo>
                    <a:pt x="2692" y="1525"/>
                    <a:pt x="2693" y="1523"/>
                    <a:pt x="2694" y="1521"/>
                  </a:cubicBezTo>
                  <a:cubicBezTo>
                    <a:pt x="2695" y="1520"/>
                    <a:pt x="2696" y="1518"/>
                    <a:pt x="2697" y="1517"/>
                  </a:cubicBezTo>
                  <a:cubicBezTo>
                    <a:pt x="2698" y="1516"/>
                    <a:pt x="2699" y="1513"/>
                    <a:pt x="2700" y="1512"/>
                  </a:cubicBezTo>
                  <a:cubicBezTo>
                    <a:pt x="2701" y="1511"/>
                    <a:pt x="2702" y="1510"/>
                    <a:pt x="2704" y="1508"/>
                  </a:cubicBezTo>
                  <a:cubicBezTo>
                    <a:pt x="2705" y="1507"/>
                    <a:pt x="2706" y="1506"/>
                    <a:pt x="2707" y="1505"/>
                  </a:cubicBezTo>
                  <a:cubicBezTo>
                    <a:pt x="2708" y="1505"/>
                    <a:pt x="2708" y="1504"/>
                    <a:pt x="2709" y="1504"/>
                  </a:cubicBezTo>
                  <a:cubicBezTo>
                    <a:pt x="2988" y="1277"/>
                    <a:pt x="2988" y="1277"/>
                    <a:pt x="2988" y="1277"/>
                  </a:cubicBezTo>
                  <a:cubicBezTo>
                    <a:pt x="2989" y="1277"/>
                    <a:pt x="2989" y="1276"/>
                    <a:pt x="2990" y="1276"/>
                  </a:cubicBezTo>
                  <a:cubicBezTo>
                    <a:pt x="2991" y="1275"/>
                    <a:pt x="2992" y="1272"/>
                    <a:pt x="2994" y="1271"/>
                  </a:cubicBezTo>
                  <a:cubicBezTo>
                    <a:pt x="2995" y="1270"/>
                    <a:pt x="2996" y="1269"/>
                    <a:pt x="2997" y="1268"/>
                  </a:cubicBezTo>
                  <a:cubicBezTo>
                    <a:pt x="2998" y="1267"/>
                    <a:pt x="2999" y="1265"/>
                    <a:pt x="3000" y="1264"/>
                  </a:cubicBezTo>
                  <a:cubicBezTo>
                    <a:pt x="3001" y="1263"/>
                    <a:pt x="3002" y="1261"/>
                    <a:pt x="3003" y="1260"/>
                  </a:cubicBezTo>
                  <a:cubicBezTo>
                    <a:pt x="3004" y="1258"/>
                    <a:pt x="3005" y="1257"/>
                    <a:pt x="3006" y="1255"/>
                  </a:cubicBezTo>
                  <a:cubicBezTo>
                    <a:pt x="3010" y="1247"/>
                    <a:pt x="3012" y="1239"/>
                    <a:pt x="3012" y="1230"/>
                  </a:cubicBezTo>
                  <a:cubicBezTo>
                    <a:pt x="3012" y="1222"/>
                    <a:pt x="3010" y="1214"/>
                    <a:pt x="3006" y="1207"/>
                  </a:cubicBezTo>
                  <a:cubicBezTo>
                    <a:pt x="3005" y="1208"/>
                    <a:pt x="3003" y="1210"/>
                    <a:pt x="3003" y="1211"/>
                  </a:cubicBezTo>
                  <a:cubicBezTo>
                    <a:pt x="3001" y="1213"/>
                    <a:pt x="3000" y="1215"/>
                    <a:pt x="3000" y="1217"/>
                  </a:cubicBezTo>
                  <a:cubicBezTo>
                    <a:pt x="2998" y="1221"/>
                    <a:pt x="2997" y="1226"/>
                    <a:pt x="2997" y="1231"/>
                  </a:cubicBezTo>
                  <a:cubicBezTo>
                    <a:pt x="2997" y="1235"/>
                    <a:pt x="2996" y="1240"/>
                    <a:pt x="2994" y="1244"/>
                  </a:cubicBezTo>
                  <a:cubicBezTo>
                    <a:pt x="2994" y="1246"/>
                    <a:pt x="2993" y="1249"/>
                    <a:pt x="2991" y="1251"/>
                  </a:cubicBezTo>
                  <a:cubicBezTo>
                    <a:pt x="2991" y="1251"/>
                    <a:pt x="2991" y="1250"/>
                    <a:pt x="2991" y="1250"/>
                  </a:cubicBezTo>
                  <a:cubicBezTo>
                    <a:pt x="2991" y="1250"/>
                    <a:pt x="2991" y="1250"/>
                    <a:pt x="2991" y="1250"/>
                  </a:cubicBezTo>
                  <a:cubicBezTo>
                    <a:pt x="2989" y="1244"/>
                    <a:pt x="2987" y="1237"/>
                    <a:pt x="2987" y="1230"/>
                  </a:cubicBezTo>
                  <a:cubicBezTo>
                    <a:pt x="2987" y="1224"/>
                    <a:pt x="2989" y="1217"/>
                    <a:pt x="2991" y="1210"/>
                  </a:cubicBezTo>
                  <a:cubicBezTo>
                    <a:pt x="2992" y="1209"/>
                    <a:pt x="2993" y="1207"/>
                    <a:pt x="2994" y="1205"/>
                  </a:cubicBezTo>
                  <a:cubicBezTo>
                    <a:pt x="2995" y="1204"/>
                    <a:pt x="2996" y="1202"/>
                    <a:pt x="2997" y="1201"/>
                  </a:cubicBezTo>
                  <a:cubicBezTo>
                    <a:pt x="2998" y="1200"/>
                    <a:pt x="2999" y="1198"/>
                    <a:pt x="3000" y="1197"/>
                  </a:cubicBezTo>
                  <a:cubicBezTo>
                    <a:pt x="3001" y="1196"/>
                    <a:pt x="3002" y="1195"/>
                    <a:pt x="3004" y="1192"/>
                  </a:cubicBezTo>
                  <a:cubicBezTo>
                    <a:pt x="3005" y="1191"/>
                    <a:pt x="3006" y="1190"/>
                    <a:pt x="3007" y="1189"/>
                  </a:cubicBezTo>
                  <a:cubicBezTo>
                    <a:pt x="3008" y="1189"/>
                    <a:pt x="3008" y="1188"/>
                    <a:pt x="3009" y="1188"/>
                  </a:cubicBezTo>
                  <a:cubicBezTo>
                    <a:pt x="3289" y="961"/>
                    <a:pt x="3289" y="961"/>
                    <a:pt x="3289" y="961"/>
                  </a:cubicBezTo>
                  <a:cubicBezTo>
                    <a:pt x="3290" y="961"/>
                    <a:pt x="3290" y="960"/>
                    <a:pt x="3291" y="960"/>
                  </a:cubicBezTo>
                  <a:cubicBezTo>
                    <a:pt x="3292" y="959"/>
                    <a:pt x="3293" y="957"/>
                    <a:pt x="3295" y="956"/>
                  </a:cubicBezTo>
                  <a:cubicBezTo>
                    <a:pt x="3296" y="955"/>
                    <a:pt x="3297" y="954"/>
                    <a:pt x="3298" y="953"/>
                  </a:cubicBezTo>
                  <a:cubicBezTo>
                    <a:pt x="3299" y="952"/>
                    <a:pt x="3300" y="949"/>
                    <a:pt x="3301" y="948"/>
                  </a:cubicBezTo>
                  <a:cubicBezTo>
                    <a:pt x="3302" y="947"/>
                    <a:pt x="3303" y="945"/>
                    <a:pt x="3304" y="944"/>
                  </a:cubicBezTo>
                  <a:cubicBezTo>
                    <a:pt x="3305" y="942"/>
                    <a:pt x="3306" y="941"/>
                    <a:pt x="3307" y="939"/>
                  </a:cubicBezTo>
                  <a:cubicBezTo>
                    <a:pt x="3311" y="932"/>
                    <a:pt x="3313" y="923"/>
                    <a:pt x="3313" y="915"/>
                  </a:cubicBezTo>
                  <a:cubicBezTo>
                    <a:pt x="3313" y="911"/>
                    <a:pt x="3312" y="907"/>
                    <a:pt x="3311" y="903"/>
                  </a:cubicBezTo>
                  <a:cubicBezTo>
                    <a:pt x="3310" y="899"/>
                    <a:pt x="3309" y="895"/>
                    <a:pt x="3307" y="891"/>
                  </a:cubicBezTo>
                  <a:cubicBezTo>
                    <a:pt x="3306" y="892"/>
                    <a:pt x="3304" y="894"/>
                    <a:pt x="3304" y="895"/>
                  </a:cubicBezTo>
                  <a:cubicBezTo>
                    <a:pt x="3302" y="897"/>
                    <a:pt x="3301" y="900"/>
                    <a:pt x="3301" y="902"/>
                  </a:cubicBezTo>
                  <a:cubicBezTo>
                    <a:pt x="3299" y="906"/>
                    <a:pt x="3298" y="911"/>
                    <a:pt x="3298" y="915"/>
                  </a:cubicBezTo>
                  <a:cubicBezTo>
                    <a:pt x="3298" y="920"/>
                    <a:pt x="3297" y="925"/>
                    <a:pt x="3295" y="929"/>
                  </a:cubicBezTo>
                  <a:cubicBezTo>
                    <a:pt x="3295" y="931"/>
                    <a:pt x="3294" y="933"/>
                    <a:pt x="3292" y="935"/>
                  </a:cubicBezTo>
                  <a:cubicBezTo>
                    <a:pt x="3291" y="932"/>
                    <a:pt x="3290" y="929"/>
                    <a:pt x="3289" y="925"/>
                  </a:cubicBezTo>
                  <a:cubicBezTo>
                    <a:pt x="3288" y="921"/>
                    <a:pt x="3288" y="918"/>
                    <a:pt x="3288" y="915"/>
                  </a:cubicBezTo>
                  <a:cubicBezTo>
                    <a:pt x="3288" y="908"/>
                    <a:pt x="3290" y="901"/>
                    <a:pt x="3292" y="895"/>
                  </a:cubicBezTo>
                  <a:cubicBezTo>
                    <a:pt x="3293" y="894"/>
                    <a:pt x="3294" y="892"/>
                    <a:pt x="3295" y="889"/>
                  </a:cubicBezTo>
                  <a:cubicBezTo>
                    <a:pt x="3296" y="888"/>
                    <a:pt x="3297" y="886"/>
                    <a:pt x="3298" y="885"/>
                  </a:cubicBezTo>
                  <a:cubicBezTo>
                    <a:pt x="3299" y="884"/>
                    <a:pt x="3300" y="882"/>
                    <a:pt x="3301" y="881"/>
                  </a:cubicBezTo>
                  <a:cubicBezTo>
                    <a:pt x="3302" y="880"/>
                    <a:pt x="3303" y="879"/>
                    <a:pt x="3305" y="877"/>
                  </a:cubicBezTo>
                  <a:cubicBezTo>
                    <a:pt x="3306" y="876"/>
                    <a:pt x="3307" y="875"/>
                    <a:pt x="3308" y="874"/>
                  </a:cubicBezTo>
                  <a:cubicBezTo>
                    <a:pt x="3309" y="874"/>
                    <a:pt x="3309" y="873"/>
                    <a:pt x="3310" y="873"/>
                  </a:cubicBezTo>
                  <a:cubicBezTo>
                    <a:pt x="3589" y="645"/>
                    <a:pt x="3589" y="645"/>
                    <a:pt x="3589" y="645"/>
                  </a:cubicBezTo>
                  <a:cubicBezTo>
                    <a:pt x="3590" y="645"/>
                    <a:pt x="3590" y="644"/>
                    <a:pt x="3591" y="644"/>
                  </a:cubicBezTo>
                  <a:cubicBezTo>
                    <a:pt x="3592" y="643"/>
                    <a:pt x="3593" y="641"/>
                    <a:pt x="3595" y="640"/>
                  </a:cubicBezTo>
                  <a:cubicBezTo>
                    <a:pt x="3596" y="639"/>
                    <a:pt x="3597" y="638"/>
                    <a:pt x="3598" y="637"/>
                  </a:cubicBezTo>
                  <a:cubicBezTo>
                    <a:pt x="3599" y="636"/>
                    <a:pt x="3600" y="634"/>
                    <a:pt x="3601" y="633"/>
                  </a:cubicBezTo>
                  <a:cubicBezTo>
                    <a:pt x="3602" y="632"/>
                    <a:pt x="3603" y="630"/>
                    <a:pt x="3604" y="628"/>
                  </a:cubicBezTo>
                  <a:cubicBezTo>
                    <a:pt x="3605" y="626"/>
                    <a:pt x="3606" y="625"/>
                    <a:pt x="3607" y="623"/>
                  </a:cubicBezTo>
                  <a:cubicBezTo>
                    <a:pt x="3611" y="616"/>
                    <a:pt x="3613" y="608"/>
                    <a:pt x="3613" y="599"/>
                  </a:cubicBezTo>
                  <a:cubicBezTo>
                    <a:pt x="3613" y="591"/>
                    <a:pt x="3611" y="583"/>
                    <a:pt x="3607" y="576"/>
                  </a:cubicBezTo>
                  <a:cubicBezTo>
                    <a:pt x="3606" y="577"/>
                    <a:pt x="3604" y="579"/>
                    <a:pt x="3604" y="580"/>
                  </a:cubicBezTo>
                  <a:cubicBezTo>
                    <a:pt x="3602" y="582"/>
                    <a:pt x="3601" y="584"/>
                    <a:pt x="3601" y="586"/>
                  </a:cubicBezTo>
                  <a:cubicBezTo>
                    <a:pt x="3599" y="591"/>
                    <a:pt x="3598" y="596"/>
                    <a:pt x="3598" y="600"/>
                  </a:cubicBezTo>
                  <a:cubicBezTo>
                    <a:pt x="3598" y="604"/>
                    <a:pt x="3597" y="609"/>
                    <a:pt x="3595" y="614"/>
                  </a:cubicBezTo>
                  <a:cubicBezTo>
                    <a:pt x="3595" y="616"/>
                    <a:pt x="3594" y="618"/>
                    <a:pt x="3592" y="620"/>
                  </a:cubicBezTo>
                  <a:cubicBezTo>
                    <a:pt x="3590" y="614"/>
                    <a:pt x="3588" y="606"/>
                    <a:pt x="3588" y="600"/>
                  </a:cubicBezTo>
                  <a:cubicBezTo>
                    <a:pt x="3588" y="600"/>
                    <a:pt x="3588" y="600"/>
                    <a:pt x="3588" y="600"/>
                  </a:cubicBezTo>
                  <a:cubicBezTo>
                    <a:pt x="3588" y="599"/>
                    <a:pt x="3588" y="599"/>
                    <a:pt x="3588" y="599"/>
                  </a:cubicBezTo>
                  <a:cubicBezTo>
                    <a:pt x="3588" y="593"/>
                    <a:pt x="3590" y="585"/>
                    <a:pt x="3592" y="579"/>
                  </a:cubicBezTo>
                  <a:cubicBezTo>
                    <a:pt x="3593" y="578"/>
                    <a:pt x="3594" y="576"/>
                    <a:pt x="3595" y="574"/>
                  </a:cubicBezTo>
                  <a:cubicBezTo>
                    <a:pt x="3596" y="573"/>
                    <a:pt x="3597" y="571"/>
                    <a:pt x="3598" y="570"/>
                  </a:cubicBezTo>
                  <a:cubicBezTo>
                    <a:pt x="3599" y="569"/>
                    <a:pt x="3600" y="566"/>
                    <a:pt x="3601" y="565"/>
                  </a:cubicBezTo>
                  <a:cubicBezTo>
                    <a:pt x="3602" y="564"/>
                    <a:pt x="3603" y="563"/>
                    <a:pt x="3605" y="561"/>
                  </a:cubicBezTo>
                  <a:cubicBezTo>
                    <a:pt x="3606" y="560"/>
                    <a:pt x="3607" y="559"/>
                    <a:pt x="3608" y="558"/>
                  </a:cubicBezTo>
                  <a:cubicBezTo>
                    <a:pt x="3609" y="558"/>
                    <a:pt x="3609" y="557"/>
                    <a:pt x="3610" y="557"/>
                  </a:cubicBezTo>
                  <a:cubicBezTo>
                    <a:pt x="3890" y="330"/>
                    <a:pt x="3890" y="330"/>
                    <a:pt x="3890" y="330"/>
                  </a:cubicBezTo>
                  <a:cubicBezTo>
                    <a:pt x="3891" y="330"/>
                    <a:pt x="3891" y="329"/>
                    <a:pt x="3892" y="329"/>
                  </a:cubicBezTo>
                  <a:cubicBezTo>
                    <a:pt x="3893" y="328"/>
                    <a:pt x="3894" y="325"/>
                    <a:pt x="3896" y="324"/>
                  </a:cubicBezTo>
                  <a:cubicBezTo>
                    <a:pt x="3897" y="323"/>
                    <a:pt x="3898" y="322"/>
                    <a:pt x="3899" y="321"/>
                  </a:cubicBezTo>
                  <a:cubicBezTo>
                    <a:pt x="3899" y="313"/>
                    <a:pt x="3899" y="313"/>
                    <a:pt x="3899" y="313"/>
                  </a:cubicBezTo>
                  <a:cubicBezTo>
                    <a:pt x="3899" y="303"/>
                    <a:pt x="3899" y="303"/>
                    <a:pt x="3899" y="303"/>
                  </a:cubicBezTo>
                  <a:cubicBezTo>
                    <a:pt x="3899" y="289"/>
                    <a:pt x="3899" y="285"/>
                    <a:pt x="3899" y="284"/>
                  </a:cubicBezTo>
                  <a:cubicBezTo>
                    <a:pt x="3899" y="288"/>
                    <a:pt x="3898" y="293"/>
                    <a:pt x="3896" y="297"/>
                  </a:cubicBezTo>
                  <a:cubicBezTo>
                    <a:pt x="3896" y="299"/>
                    <a:pt x="3895" y="301"/>
                    <a:pt x="3893" y="303"/>
                  </a:cubicBezTo>
                  <a:cubicBezTo>
                    <a:pt x="3893" y="303"/>
                    <a:pt x="3893" y="303"/>
                    <a:pt x="3893" y="303"/>
                  </a:cubicBezTo>
                  <a:cubicBezTo>
                    <a:pt x="3893" y="303"/>
                    <a:pt x="3893" y="303"/>
                    <a:pt x="3893" y="303"/>
                  </a:cubicBezTo>
                  <a:cubicBezTo>
                    <a:pt x="3891" y="297"/>
                    <a:pt x="3889" y="290"/>
                    <a:pt x="3889" y="283"/>
                  </a:cubicBezTo>
                  <a:cubicBezTo>
                    <a:pt x="3889" y="277"/>
                    <a:pt x="3891" y="270"/>
                    <a:pt x="3893" y="263"/>
                  </a:cubicBezTo>
                  <a:cubicBezTo>
                    <a:pt x="3894" y="262"/>
                    <a:pt x="3895" y="260"/>
                    <a:pt x="3896" y="258"/>
                  </a:cubicBezTo>
                  <a:cubicBezTo>
                    <a:pt x="3897" y="257"/>
                    <a:pt x="3898" y="255"/>
                    <a:pt x="3899" y="254"/>
                  </a:cubicBezTo>
                  <a:cubicBezTo>
                    <a:pt x="3899" y="245"/>
                    <a:pt x="3899" y="245"/>
                    <a:pt x="3899" y="245"/>
                  </a:cubicBezTo>
                  <a:cubicBezTo>
                    <a:pt x="3899" y="238"/>
                    <a:pt x="3899" y="238"/>
                    <a:pt x="3899" y="238"/>
                  </a:cubicBezTo>
                  <a:cubicBezTo>
                    <a:pt x="3899" y="232"/>
                    <a:pt x="3899" y="232"/>
                    <a:pt x="3899" y="232"/>
                  </a:cubicBezTo>
                  <a:cubicBezTo>
                    <a:pt x="3898" y="231"/>
                    <a:pt x="3897" y="230"/>
                    <a:pt x="3896" y="229"/>
                  </a:cubicBezTo>
                  <a:lnTo>
                    <a:pt x="361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41" name="Freeform 168"/>
            <p:cNvSpPr>
              <a:spLocks/>
            </p:cNvSpPr>
            <p:nvPr/>
          </p:nvSpPr>
          <p:spPr bwMode="auto">
            <a:xfrm>
              <a:off x="10090150" y="2700338"/>
              <a:ext cx="2098675" cy="2189162"/>
            </a:xfrm>
            <a:custGeom>
              <a:avLst/>
              <a:gdLst>
                <a:gd name="T0" fmla="*/ 3288 w 3298"/>
                <a:gd name="T1" fmla="*/ 241 h 3437"/>
                <a:gd name="T2" fmla="*/ 2994 w 3298"/>
                <a:gd name="T3" fmla="*/ 543 h 3437"/>
                <a:gd name="T4" fmla="*/ 2987 w 3298"/>
                <a:gd name="T5" fmla="*/ 557 h 3437"/>
                <a:gd name="T6" fmla="*/ 2700 w 3298"/>
                <a:gd name="T7" fmla="*/ 858 h 3437"/>
                <a:gd name="T8" fmla="*/ 2405 w 3298"/>
                <a:gd name="T9" fmla="*/ 644 h 3437"/>
                <a:gd name="T10" fmla="*/ 2672 w 3298"/>
                <a:gd name="T11" fmla="*/ 913 h 3437"/>
                <a:gd name="T12" fmla="*/ 2109 w 3298"/>
                <a:gd name="T13" fmla="*/ 950 h 3437"/>
                <a:gd name="T14" fmla="*/ 2380 w 3298"/>
                <a:gd name="T15" fmla="*/ 1196 h 3437"/>
                <a:gd name="T16" fmla="*/ 1813 w 3298"/>
                <a:gd name="T17" fmla="*/ 1262 h 3437"/>
                <a:gd name="T18" fmla="*/ 2084 w 3298"/>
                <a:gd name="T19" fmla="*/ 1502 h 3437"/>
                <a:gd name="T20" fmla="*/ 2071 w 3298"/>
                <a:gd name="T21" fmla="*/ 1544 h 3437"/>
                <a:gd name="T22" fmla="*/ 1511 w 3298"/>
                <a:gd name="T23" fmla="*/ 1577 h 3437"/>
                <a:gd name="T24" fmla="*/ 1785 w 3298"/>
                <a:gd name="T25" fmla="*/ 1819 h 3437"/>
                <a:gd name="T26" fmla="*/ 1494 w 3298"/>
                <a:gd name="T27" fmla="*/ 2123 h 3437"/>
                <a:gd name="T28" fmla="*/ 1203 w 3298"/>
                <a:gd name="T29" fmla="*/ 1906 h 3437"/>
                <a:gd name="T30" fmla="*/ 1470 w 3298"/>
                <a:gd name="T31" fmla="*/ 2175 h 3437"/>
                <a:gd name="T32" fmla="*/ 910 w 3298"/>
                <a:gd name="T33" fmla="*/ 2208 h 3437"/>
                <a:gd name="T34" fmla="*/ 1184 w 3298"/>
                <a:gd name="T35" fmla="*/ 2450 h 3437"/>
                <a:gd name="T36" fmla="*/ 894 w 3298"/>
                <a:gd name="T37" fmla="*/ 2754 h 3437"/>
                <a:gd name="T38" fmla="*/ 602 w 3298"/>
                <a:gd name="T39" fmla="*/ 2537 h 3437"/>
                <a:gd name="T40" fmla="*/ 882 w 3298"/>
                <a:gd name="T41" fmla="*/ 2764 h 3437"/>
                <a:gd name="T42" fmla="*/ 593 w 3298"/>
                <a:gd name="T43" fmla="*/ 3070 h 3437"/>
                <a:gd name="T44" fmla="*/ 581 w 3298"/>
                <a:gd name="T45" fmla="*/ 3080 h 3437"/>
                <a:gd name="T46" fmla="*/ 575 w 3298"/>
                <a:gd name="T47" fmla="*/ 3155 h 3437"/>
                <a:gd name="T48" fmla="*/ 0 w 3298"/>
                <a:gd name="T49" fmla="*/ 3167 h 3437"/>
                <a:gd name="T50" fmla="*/ 269 w 3298"/>
                <a:gd name="T51" fmla="*/ 3437 h 3437"/>
                <a:gd name="T52" fmla="*/ 300 w 3298"/>
                <a:gd name="T53" fmla="*/ 3399 h 3437"/>
                <a:gd name="T54" fmla="*/ 596 w 3298"/>
                <a:gd name="T55" fmla="*/ 3155 h 3437"/>
                <a:gd name="T56" fmla="*/ 596 w 3298"/>
                <a:gd name="T57" fmla="*/ 3108 h 3437"/>
                <a:gd name="T58" fmla="*/ 587 w 3298"/>
                <a:gd name="T59" fmla="*/ 3142 h 3437"/>
                <a:gd name="T60" fmla="*/ 603 w 3298"/>
                <a:gd name="T61" fmla="*/ 3080 h 3437"/>
                <a:gd name="T62" fmla="*/ 900 w 3298"/>
                <a:gd name="T63" fmla="*/ 2835 h 3437"/>
                <a:gd name="T64" fmla="*/ 893 w 3298"/>
                <a:gd name="T65" fmla="*/ 2811 h 3437"/>
                <a:gd name="T66" fmla="*/ 888 w 3298"/>
                <a:gd name="T67" fmla="*/ 2786 h 3437"/>
                <a:gd name="T68" fmla="*/ 906 w 3298"/>
                <a:gd name="T69" fmla="*/ 2763 h 3437"/>
                <a:gd name="T70" fmla="*/ 1209 w 3298"/>
                <a:gd name="T71" fmla="*/ 2490 h 3437"/>
                <a:gd name="T72" fmla="*/ 1188 w 3298"/>
                <a:gd name="T73" fmla="*/ 2510 h 3437"/>
                <a:gd name="T74" fmla="*/ 1206 w 3298"/>
                <a:gd name="T75" fmla="*/ 2448 h 3437"/>
                <a:gd name="T76" fmla="*/ 1509 w 3298"/>
                <a:gd name="T77" fmla="*/ 2175 h 3437"/>
                <a:gd name="T78" fmla="*/ 1488 w 3298"/>
                <a:gd name="T79" fmla="*/ 2195 h 3437"/>
                <a:gd name="T80" fmla="*/ 1506 w 3298"/>
                <a:gd name="T81" fmla="*/ 2133 h 3437"/>
                <a:gd name="T82" fmla="*/ 1810 w 3298"/>
                <a:gd name="T83" fmla="*/ 1859 h 3437"/>
                <a:gd name="T84" fmla="*/ 1789 w 3298"/>
                <a:gd name="T85" fmla="*/ 1879 h 3437"/>
                <a:gd name="T86" fmla="*/ 1807 w 3298"/>
                <a:gd name="T87" fmla="*/ 1817 h 3437"/>
                <a:gd name="T88" fmla="*/ 2110 w 3298"/>
                <a:gd name="T89" fmla="*/ 1544 h 3437"/>
                <a:gd name="T90" fmla="*/ 2089 w 3298"/>
                <a:gd name="T91" fmla="*/ 1564 h 3437"/>
                <a:gd name="T92" fmla="*/ 2107 w 3298"/>
                <a:gd name="T93" fmla="*/ 1502 h 3437"/>
                <a:gd name="T94" fmla="*/ 2411 w 3298"/>
                <a:gd name="T95" fmla="*/ 1228 h 3437"/>
                <a:gd name="T96" fmla="*/ 2390 w 3298"/>
                <a:gd name="T97" fmla="*/ 1248 h 3437"/>
                <a:gd name="T98" fmla="*/ 2408 w 3298"/>
                <a:gd name="T99" fmla="*/ 1186 h 3437"/>
                <a:gd name="T100" fmla="*/ 2711 w 3298"/>
                <a:gd name="T101" fmla="*/ 913 h 3437"/>
                <a:gd name="T102" fmla="*/ 2691 w 3298"/>
                <a:gd name="T103" fmla="*/ 932 h 3437"/>
                <a:gd name="T104" fmla="*/ 2700 w 3298"/>
                <a:gd name="T105" fmla="*/ 879 h 3437"/>
                <a:gd name="T106" fmla="*/ 2997 w 3298"/>
                <a:gd name="T107" fmla="*/ 635 h 3437"/>
                <a:gd name="T108" fmla="*/ 3001 w 3298"/>
                <a:gd name="T109" fmla="*/ 581 h 3437"/>
                <a:gd name="T110" fmla="*/ 2993 w 3298"/>
                <a:gd name="T111" fmla="*/ 614 h 3437"/>
                <a:gd name="T112" fmla="*/ 3004 w 3298"/>
                <a:gd name="T113" fmla="*/ 559 h 3437"/>
                <a:gd name="T114" fmla="*/ 3298 w 3298"/>
                <a:gd name="T115" fmla="*/ 302 h 3437"/>
                <a:gd name="T116" fmla="*/ 3292 w 3298"/>
                <a:gd name="T117" fmla="*/ 302 h 3437"/>
                <a:gd name="T118" fmla="*/ 3298 w 3298"/>
                <a:gd name="T119" fmla="*/ 237 h 3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98" h="3437">
                  <a:moveTo>
                    <a:pt x="3015" y="1"/>
                  </a:moveTo>
                  <a:cubicBezTo>
                    <a:pt x="3014" y="1"/>
                    <a:pt x="3013" y="0"/>
                    <a:pt x="3013" y="0"/>
                  </a:cubicBezTo>
                  <a:cubicBezTo>
                    <a:pt x="3012" y="1"/>
                    <a:pt x="3011" y="2"/>
                    <a:pt x="3010" y="4"/>
                  </a:cubicBezTo>
                  <a:cubicBezTo>
                    <a:pt x="3009" y="5"/>
                    <a:pt x="3008" y="6"/>
                    <a:pt x="3007" y="8"/>
                  </a:cubicBezTo>
                  <a:cubicBezTo>
                    <a:pt x="3006" y="9"/>
                    <a:pt x="3005" y="10"/>
                    <a:pt x="3004" y="12"/>
                  </a:cubicBezTo>
                  <a:cubicBezTo>
                    <a:pt x="3005" y="12"/>
                    <a:pt x="3005" y="13"/>
                    <a:pt x="3006" y="13"/>
                  </a:cubicBezTo>
                  <a:cubicBezTo>
                    <a:pt x="3006" y="13"/>
                    <a:pt x="3006" y="13"/>
                    <a:pt x="3286" y="240"/>
                  </a:cubicBezTo>
                  <a:cubicBezTo>
                    <a:pt x="3286" y="240"/>
                    <a:pt x="3286" y="241"/>
                    <a:pt x="3288" y="241"/>
                  </a:cubicBezTo>
                  <a:cubicBezTo>
                    <a:pt x="3286" y="243"/>
                    <a:pt x="3286" y="244"/>
                    <a:pt x="3285" y="246"/>
                  </a:cubicBezTo>
                  <a:cubicBezTo>
                    <a:pt x="3284" y="248"/>
                    <a:pt x="3283" y="249"/>
                    <a:pt x="3281" y="250"/>
                  </a:cubicBezTo>
                  <a:cubicBezTo>
                    <a:pt x="3276" y="260"/>
                    <a:pt x="3273" y="271"/>
                    <a:pt x="3273" y="282"/>
                  </a:cubicBezTo>
                  <a:cubicBezTo>
                    <a:pt x="3273" y="294"/>
                    <a:pt x="3276" y="304"/>
                    <a:pt x="3281" y="315"/>
                  </a:cubicBezTo>
                  <a:cubicBezTo>
                    <a:pt x="3281" y="315"/>
                    <a:pt x="3280" y="316"/>
                    <a:pt x="3279" y="316"/>
                  </a:cubicBezTo>
                  <a:cubicBezTo>
                    <a:pt x="3000" y="543"/>
                    <a:pt x="3000" y="543"/>
                    <a:pt x="3000" y="543"/>
                  </a:cubicBezTo>
                  <a:cubicBezTo>
                    <a:pt x="2999" y="544"/>
                    <a:pt x="2998" y="545"/>
                    <a:pt x="2997" y="546"/>
                  </a:cubicBezTo>
                  <a:cubicBezTo>
                    <a:pt x="2996" y="545"/>
                    <a:pt x="2995" y="544"/>
                    <a:pt x="2994" y="543"/>
                  </a:cubicBezTo>
                  <a:cubicBezTo>
                    <a:pt x="2715" y="316"/>
                    <a:pt x="2715" y="316"/>
                    <a:pt x="2715" y="316"/>
                  </a:cubicBezTo>
                  <a:cubicBezTo>
                    <a:pt x="2714" y="316"/>
                    <a:pt x="2713" y="315"/>
                    <a:pt x="2713" y="315"/>
                  </a:cubicBezTo>
                  <a:cubicBezTo>
                    <a:pt x="2712" y="316"/>
                    <a:pt x="2711" y="317"/>
                    <a:pt x="2710" y="319"/>
                  </a:cubicBezTo>
                  <a:cubicBezTo>
                    <a:pt x="2709" y="320"/>
                    <a:pt x="2708" y="321"/>
                    <a:pt x="2707" y="323"/>
                  </a:cubicBezTo>
                  <a:cubicBezTo>
                    <a:pt x="2706" y="324"/>
                    <a:pt x="2705" y="325"/>
                    <a:pt x="2704" y="328"/>
                  </a:cubicBezTo>
                  <a:cubicBezTo>
                    <a:pt x="2705" y="328"/>
                    <a:pt x="2705" y="329"/>
                    <a:pt x="2706" y="329"/>
                  </a:cubicBezTo>
                  <a:cubicBezTo>
                    <a:pt x="2706" y="329"/>
                    <a:pt x="2706" y="329"/>
                    <a:pt x="2985" y="556"/>
                  </a:cubicBezTo>
                  <a:cubicBezTo>
                    <a:pt x="2986" y="556"/>
                    <a:pt x="2986" y="557"/>
                    <a:pt x="2987" y="557"/>
                  </a:cubicBezTo>
                  <a:cubicBezTo>
                    <a:pt x="2986" y="559"/>
                    <a:pt x="2985" y="560"/>
                    <a:pt x="2984" y="561"/>
                  </a:cubicBezTo>
                  <a:cubicBezTo>
                    <a:pt x="2983" y="563"/>
                    <a:pt x="2982" y="564"/>
                    <a:pt x="2981" y="565"/>
                  </a:cubicBezTo>
                  <a:cubicBezTo>
                    <a:pt x="2981" y="565"/>
                    <a:pt x="2981" y="565"/>
                    <a:pt x="2981" y="565"/>
                  </a:cubicBezTo>
                  <a:cubicBezTo>
                    <a:pt x="2981" y="565"/>
                    <a:pt x="2981" y="565"/>
                    <a:pt x="2981" y="565"/>
                  </a:cubicBezTo>
                  <a:cubicBezTo>
                    <a:pt x="2976" y="576"/>
                    <a:pt x="2973" y="586"/>
                    <a:pt x="2973" y="598"/>
                  </a:cubicBezTo>
                  <a:cubicBezTo>
                    <a:pt x="2973" y="609"/>
                    <a:pt x="2976" y="620"/>
                    <a:pt x="2981" y="630"/>
                  </a:cubicBezTo>
                  <a:cubicBezTo>
                    <a:pt x="2981" y="630"/>
                    <a:pt x="2980" y="631"/>
                    <a:pt x="2979" y="631"/>
                  </a:cubicBezTo>
                  <a:cubicBezTo>
                    <a:pt x="2700" y="858"/>
                    <a:pt x="2700" y="858"/>
                    <a:pt x="2700" y="858"/>
                  </a:cubicBezTo>
                  <a:cubicBezTo>
                    <a:pt x="2699" y="859"/>
                    <a:pt x="2698" y="860"/>
                    <a:pt x="2697" y="862"/>
                  </a:cubicBezTo>
                  <a:cubicBezTo>
                    <a:pt x="2696" y="860"/>
                    <a:pt x="2695" y="859"/>
                    <a:pt x="2694" y="858"/>
                  </a:cubicBezTo>
                  <a:cubicBezTo>
                    <a:pt x="2414" y="631"/>
                    <a:pt x="2414" y="631"/>
                    <a:pt x="2414" y="631"/>
                  </a:cubicBezTo>
                  <a:cubicBezTo>
                    <a:pt x="2413" y="631"/>
                    <a:pt x="2412" y="630"/>
                    <a:pt x="2412" y="630"/>
                  </a:cubicBezTo>
                  <a:cubicBezTo>
                    <a:pt x="2411" y="631"/>
                    <a:pt x="2410" y="632"/>
                    <a:pt x="2409" y="634"/>
                  </a:cubicBezTo>
                  <a:cubicBezTo>
                    <a:pt x="2408" y="636"/>
                    <a:pt x="2407" y="637"/>
                    <a:pt x="2406" y="639"/>
                  </a:cubicBezTo>
                  <a:cubicBezTo>
                    <a:pt x="2405" y="640"/>
                    <a:pt x="2404" y="641"/>
                    <a:pt x="2403" y="643"/>
                  </a:cubicBezTo>
                  <a:cubicBezTo>
                    <a:pt x="2404" y="643"/>
                    <a:pt x="2404" y="644"/>
                    <a:pt x="2405" y="644"/>
                  </a:cubicBezTo>
                  <a:cubicBezTo>
                    <a:pt x="2405" y="644"/>
                    <a:pt x="2405" y="644"/>
                    <a:pt x="2685" y="871"/>
                  </a:cubicBezTo>
                  <a:cubicBezTo>
                    <a:pt x="2686" y="871"/>
                    <a:pt x="2686" y="872"/>
                    <a:pt x="2687" y="872"/>
                  </a:cubicBezTo>
                  <a:cubicBezTo>
                    <a:pt x="2686" y="874"/>
                    <a:pt x="2685" y="875"/>
                    <a:pt x="2684" y="876"/>
                  </a:cubicBezTo>
                  <a:cubicBezTo>
                    <a:pt x="2683" y="878"/>
                    <a:pt x="2682" y="879"/>
                    <a:pt x="2681" y="880"/>
                  </a:cubicBezTo>
                  <a:cubicBezTo>
                    <a:pt x="2681" y="880"/>
                    <a:pt x="2681" y="880"/>
                    <a:pt x="2681" y="880"/>
                  </a:cubicBezTo>
                  <a:cubicBezTo>
                    <a:pt x="2681" y="880"/>
                    <a:pt x="2681" y="880"/>
                    <a:pt x="2681" y="880"/>
                  </a:cubicBezTo>
                  <a:cubicBezTo>
                    <a:pt x="2676" y="891"/>
                    <a:pt x="2673" y="901"/>
                    <a:pt x="2673" y="913"/>
                  </a:cubicBezTo>
                  <a:cubicBezTo>
                    <a:pt x="2672" y="913"/>
                    <a:pt x="2672" y="913"/>
                    <a:pt x="2672" y="913"/>
                  </a:cubicBezTo>
                  <a:cubicBezTo>
                    <a:pt x="2672" y="925"/>
                    <a:pt x="2675" y="935"/>
                    <a:pt x="2680" y="946"/>
                  </a:cubicBezTo>
                  <a:cubicBezTo>
                    <a:pt x="2680" y="946"/>
                    <a:pt x="2679" y="947"/>
                    <a:pt x="2678" y="947"/>
                  </a:cubicBezTo>
                  <a:cubicBezTo>
                    <a:pt x="2399" y="1174"/>
                    <a:pt x="2399" y="1174"/>
                    <a:pt x="2399" y="1174"/>
                  </a:cubicBezTo>
                  <a:cubicBezTo>
                    <a:pt x="2398" y="1175"/>
                    <a:pt x="2397" y="1176"/>
                    <a:pt x="2396" y="1177"/>
                  </a:cubicBezTo>
                  <a:cubicBezTo>
                    <a:pt x="2395" y="1176"/>
                    <a:pt x="2394" y="1175"/>
                    <a:pt x="2393" y="1174"/>
                  </a:cubicBezTo>
                  <a:cubicBezTo>
                    <a:pt x="2113" y="947"/>
                    <a:pt x="2113" y="947"/>
                    <a:pt x="2113" y="947"/>
                  </a:cubicBezTo>
                  <a:cubicBezTo>
                    <a:pt x="2113" y="947"/>
                    <a:pt x="2112" y="946"/>
                    <a:pt x="2112" y="946"/>
                  </a:cubicBezTo>
                  <a:cubicBezTo>
                    <a:pt x="2111" y="947"/>
                    <a:pt x="2110" y="948"/>
                    <a:pt x="2109" y="950"/>
                  </a:cubicBezTo>
                  <a:cubicBezTo>
                    <a:pt x="2108" y="951"/>
                    <a:pt x="2107" y="952"/>
                    <a:pt x="2106" y="954"/>
                  </a:cubicBezTo>
                  <a:cubicBezTo>
                    <a:pt x="2105" y="955"/>
                    <a:pt x="2104" y="956"/>
                    <a:pt x="2103" y="958"/>
                  </a:cubicBezTo>
                  <a:cubicBezTo>
                    <a:pt x="2104" y="958"/>
                    <a:pt x="2104" y="959"/>
                    <a:pt x="2105" y="959"/>
                  </a:cubicBezTo>
                  <a:cubicBezTo>
                    <a:pt x="2105" y="959"/>
                    <a:pt x="2105" y="959"/>
                    <a:pt x="2384" y="1187"/>
                  </a:cubicBezTo>
                  <a:cubicBezTo>
                    <a:pt x="2385" y="1187"/>
                    <a:pt x="2385" y="1188"/>
                    <a:pt x="2386" y="1188"/>
                  </a:cubicBezTo>
                  <a:cubicBezTo>
                    <a:pt x="2385" y="1190"/>
                    <a:pt x="2384" y="1191"/>
                    <a:pt x="2383" y="1192"/>
                  </a:cubicBezTo>
                  <a:cubicBezTo>
                    <a:pt x="2382" y="1194"/>
                    <a:pt x="2381" y="1195"/>
                    <a:pt x="2380" y="1196"/>
                  </a:cubicBezTo>
                  <a:cubicBezTo>
                    <a:pt x="2380" y="1196"/>
                    <a:pt x="2380" y="1196"/>
                    <a:pt x="2380" y="1196"/>
                  </a:cubicBezTo>
                  <a:cubicBezTo>
                    <a:pt x="2380" y="1196"/>
                    <a:pt x="2380" y="1196"/>
                    <a:pt x="2380" y="1196"/>
                  </a:cubicBezTo>
                  <a:cubicBezTo>
                    <a:pt x="2375" y="1206"/>
                    <a:pt x="2372" y="1217"/>
                    <a:pt x="2372" y="1228"/>
                  </a:cubicBezTo>
                  <a:cubicBezTo>
                    <a:pt x="2372" y="1240"/>
                    <a:pt x="2375" y="1251"/>
                    <a:pt x="2380" y="1261"/>
                  </a:cubicBezTo>
                  <a:cubicBezTo>
                    <a:pt x="2380" y="1261"/>
                    <a:pt x="2379" y="1262"/>
                    <a:pt x="2378" y="1262"/>
                  </a:cubicBezTo>
                  <a:cubicBezTo>
                    <a:pt x="2098" y="1489"/>
                    <a:pt x="2098" y="1489"/>
                    <a:pt x="2098" y="1489"/>
                  </a:cubicBezTo>
                  <a:cubicBezTo>
                    <a:pt x="2097" y="1490"/>
                    <a:pt x="2096" y="1491"/>
                    <a:pt x="2095" y="1492"/>
                  </a:cubicBezTo>
                  <a:cubicBezTo>
                    <a:pt x="2094" y="1491"/>
                    <a:pt x="2093" y="1490"/>
                    <a:pt x="2092" y="1489"/>
                  </a:cubicBezTo>
                  <a:cubicBezTo>
                    <a:pt x="1813" y="1262"/>
                    <a:pt x="1813" y="1262"/>
                    <a:pt x="1813" y="1262"/>
                  </a:cubicBezTo>
                  <a:cubicBezTo>
                    <a:pt x="1812" y="1262"/>
                    <a:pt x="1812" y="1262"/>
                    <a:pt x="1811" y="1261"/>
                  </a:cubicBezTo>
                  <a:cubicBezTo>
                    <a:pt x="1810" y="1262"/>
                    <a:pt x="1809" y="1263"/>
                    <a:pt x="1808" y="1266"/>
                  </a:cubicBezTo>
                  <a:cubicBezTo>
                    <a:pt x="1807" y="1267"/>
                    <a:pt x="1806" y="1268"/>
                    <a:pt x="1805" y="1270"/>
                  </a:cubicBezTo>
                  <a:cubicBezTo>
                    <a:pt x="1804" y="1271"/>
                    <a:pt x="1803" y="1272"/>
                    <a:pt x="1802" y="1274"/>
                  </a:cubicBezTo>
                  <a:cubicBezTo>
                    <a:pt x="1803" y="1274"/>
                    <a:pt x="1803" y="1275"/>
                    <a:pt x="1804" y="1275"/>
                  </a:cubicBezTo>
                  <a:cubicBezTo>
                    <a:pt x="1804" y="1275"/>
                    <a:pt x="1804" y="1275"/>
                    <a:pt x="1804" y="1275"/>
                  </a:cubicBezTo>
                  <a:cubicBezTo>
                    <a:pt x="1804" y="1275"/>
                    <a:pt x="1804" y="1275"/>
                    <a:pt x="1804" y="1275"/>
                  </a:cubicBezTo>
                  <a:cubicBezTo>
                    <a:pt x="1804" y="1275"/>
                    <a:pt x="1804" y="1275"/>
                    <a:pt x="2084" y="1502"/>
                  </a:cubicBezTo>
                  <a:cubicBezTo>
                    <a:pt x="2084" y="1502"/>
                    <a:pt x="2084" y="1503"/>
                    <a:pt x="2085" y="1503"/>
                  </a:cubicBezTo>
                  <a:cubicBezTo>
                    <a:pt x="2085" y="1503"/>
                    <a:pt x="2085" y="1503"/>
                    <a:pt x="2085" y="1503"/>
                  </a:cubicBezTo>
                  <a:cubicBezTo>
                    <a:pt x="2085" y="1503"/>
                    <a:pt x="2086" y="1503"/>
                    <a:pt x="2086" y="1503"/>
                  </a:cubicBezTo>
                  <a:cubicBezTo>
                    <a:pt x="2085" y="1505"/>
                    <a:pt x="2084" y="1506"/>
                    <a:pt x="2083" y="1508"/>
                  </a:cubicBezTo>
                  <a:cubicBezTo>
                    <a:pt x="2082" y="1510"/>
                    <a:pt x="2081" y="1511"/>
                    <a:pt x="2080" y="1512"/>
                  </a:cubicBezTo>
                  <a:cubicBezTo>
                    <a:pt x="2080" y="1512"/>
                    <a:pt x="2080" y="1511"/>
                    <a:pt x="2079" y="1511"/>
                  </a:cubicBezTo>
                  <a:cubicBezTo>
                    <a:pt x="2079" y="1511"/>
                    <a:pt x="2079" y="1511"/>
                    <a:pt x="2079" y="1511"/>
                  </a:cubicBezTo>
                  <a:cubicBezTo>
                    <a:pt x="2074" y="1522"/>
                    <a:pt x="2071" y="1532"/>
                    <a:pt x="2071" y="1544"/>
                  </a:cubicBezTo>
                  <a:cubicBezTo>
                    <a:pt x="2071" y="1555"/>
                    <a:pt x="2074" y="1566"/>
                    <a:pt x="2079" y="1576"/>
                  </a:cubicBezTo>
                  <a:cubicBezTo>
                    <a:pt x="2079" y="1576"/>
                    <a:pt x="2078" y="1577"/>
                    <a:pt x="2077" y="1577"/>
                  </a:cubicBezTo>
                  <a:cubicBezTo>
                    <a:pt x="1798" y="1805"/>
                    <a:pt x="1798" y="1805"/>
                    <a:pt x="1798" y="1805"/>
                  </a:cubicBezTo>
                  <a:cubicBezTo>
                    <a:pt x="1797" y="1806"/>
                    <a:pt x="1796" y="1807"/>
                    <a:pt x="1795" y="1808"/>
                  </a:cubicBezTo>
                  <a:cubicBezTo>
                    <a:pt x="1794" y="1807"/>
                    <a:pt x="1793" y="1806"/>
                    <a:pt x="1792" y="1805"/>
                  </a:cubicBezTo>
                  <a:cubicBezTo>
                    <a:pt x="1512" y="1577"/>
                    <a:pt x="1512" y="1577"/>
                    <a:pt x="1512" y="1577"/>
                  </a:cubicBezTo>
                  <a:cubicBezTo>
                    <a:pt x="1512" y="1577"/>
                    <a:pt x="1511" y="1577"/>
                    <a:pt x="1511" y="1577"/>
                  </a:cubicBezTo>
                  <a:cubicBezTo>
                    <a:pt x="1511" y="1577"/>
                    <a:pt x="1511" y="1577"/>
                    <a:pt x="1511" y="1577"/>
                  </a:cubicBezTo>
                  <a:cubicBezTo>
                    <a:pt x="1510" y="1578"/>
                    <a:pt x="1509" y="1579"/>
                    <a:pt x="1508" y="1581"/>
                  </a:cubicBezTo>
                  <a:cubicBezTo>
                    <a:pt x="1507" y="1582"/>
                    <a:pt x="1506" y="1583"/>
                    <a:pt x="1505" y="1585"/>
                  </a:cubicBezTo>
                  <a:cubicBezTo>
                    <a:pt x="1504" y="1586"/>
                    <a:pt x="1503" y="1587"/>
                    <a:pt x="1502" y="1589"/>
                  </a:cubicBezTo>
                  <a:cubicBezTo>
                    <a:pt x="1502" y="1590"/>
                    <a:pt x="1503" y="1590"/>
                    <a:pt x="1503" y="1590"/>
                  </a:cubicBezTo>
                  <a:cubicBezTo>
                    <a:pt x="1783" y="1817"/>
                    <a:pt x="1783" y="1817"/>
                    <a:pt x="1783" y="1817"/>
                  </a:cubicBezTo>
                  <a:cubicBezTo>
                    <a:pt x="1784" y="1817"/>
                    <a:pt x="1784" y="1818"/>
                    <a:pt x="1785" y="1818"/>
                  </a:cubicBezTo>
                  <a:cubicBezTo>
                    <a:pt x="1785" y="1818"/>
                    <a:pt x="1785" y="1818"/>
                    <a:pt x="1785" y="1819"/>
                  </a:cubicBezTo>
                  <a:cubicBezTo>
                    <a:pt x="1785" y="1819"/>
                    <a:pt x="1785" y="1819"/>
                    <a:pt x="1785" y="1819"/>
                  </a:cubicBezTo>
                  <a:cubicBezTo>
                    <a:pt x="1784" y="1821"/>
                    <a:pt x="1783" y="1822"/>
                    <a:pt x="1782" y="1823"/>
                  </a:cubicBezTo>
                  <a:cubicBezTo>
                    <a:pt x="1781" y="1825"/>
                    <a:pt x="1780" y="1826"/>
                    <a:pt x="1779" y="1827"/>
                  </a:cubicBezTo>
                  <a:cubicBezTo>
                    <a:pt x="1779" y="1827"/>
                    <a:pt x="1779" y="1827"/>
                    <a:pt x="1779" y="1827"/>
                  </a:cubicBezTo>
                  <a:cubicBezTo>
                    <a:pt x="1774" y="1837"/>
                    <a:pt x="1771" y="1848"/>
                    <a:pt x="1771" y="1859"/>
                  </a:cubicBezTo>
                  <a:cubicBezTo>
                    <a:pt x="1771" y="1871"/>
                    <a:pt x="1774" y="1881"/>
                    <a:pt x="1779" y="1892"/>
                  </a:cubicBezTo>
                  <a:cubicBezTo>
                    <a:pt x="1779" y="1892"/>
                    <a:pt x="1778" y="1893"/>
                    <a:pt x="1777" y="1893"/>
                  </a:cubicBezTo>
                  <a:cubicBezTo>
                    <a:pt x="1497" y="2120"/>
                    <a:pt x="1497" y="2120"/>
                    <a:pt x="1497" y="2120"/>
                  </a:cubicBezTo>
                  <a:cubicBezTo>
                    <a:pt x="1496" y="2121"/>
                    <a:pt x="1495" y="2122"/>
                    <a:pt x="1494" y="2123"/>
                  </a:cubicBezTo>
                  <a:cubicBezTo>
                    <a:pt x="1493" y="2122"/>
                    <a:pt x="1492" y="2121"/>
                    <a:pt x="1491" y="2120"/>
                  </a:cubicBezTo>
                  <a:cubicBezTo>
                    <a:pt x="1212" y="1893"/>
                    <a:pt x="1212" y="1893"/>
                    <a:pt x="1212" y="1893"/>
                  </a:cubicBezTo>
                  <a:cubicBezTo>
                    <a:pt x="1211" y="1893"/>
                    <a:pt x="1211" y="1892"/>
                    <a:pt x="1210" y="1892"/>
                  </a:cubicBezTo>
                  <a:cubicBezTo>
                    <a:pt x="1210" y="1892"/>
                    <a:pt x="1210" y="1892"/>
                    <a:pt x="1210" y="1893"/>
                  </a:cubicBezTo>
                  <a:cubicBezTo>
                    <a:pt x="1209" y="1894"/>
                    <a:pt x="1208" y="1895"/>
                    <a:pt x="1207" y="1897"/>
                  </a:cubicBezTo>
                  <a:cubicBezTo>
                    <a:pt x="1206" y="1898"/>
                    <a:pt x="1205" y="1899"/>
                    <a:pt x="1204" y="1901"/>
                  </a:cubicBezTo>
                  <a:cubicBezTo>
                    <a:pt x="1203" y="1902"/>
                    <a:pt x="1202" y="1903"/>
                    <a:pt x="1202" y="1905"/>
                  </a:cubicBezTo>
                  <a:cubicBezTo>
                    <a:pt x="1202" y="1905"/>
                    <a:pt x="1202" y="1906"/>
                    <a:pt x="1203" y="1906"/>
                  </a:cubicBezTo>
                  <a:cubicBezTo>
                    <a:pt x="1482" y="2133"/>
                    <a:pt x="1482" y="2133"/>
                    <a:pt x="1482" y="2133"/>
                  </a:cubicBezTo>
                  <a:cubicBezTo>
                    <a:pt x="1483" y="2133"/>
                    <a:pt x="1483" y="2134"/>
                    <a:pt x="1484" y="2134"/>
                  </a:cubicBezTo>
                  <a:cubicBezTo>
                    <a:pt x="1484" y="2134"/>
                    <a:pt x="1484" y="2134"/>
                    <a:pt x="1484" y="2134"/>
                  </a:cubicBezTo>
                  <a:cubicBezTo>
                    <a:pt x="1484" y="2134"/>
                    <a:pt x="1484" y="2135"/>
                    <a:pt x="1485" y="2135"/>
                  </a:cubicBezTo>
                  <a:cubicBezTo>
                    <a:pt x="1484" y="2137"/>
                    <a:pt x="1483" y="2138"/>
                    <a:pt x="1482" y="2139"/>
                  </a:cubicBezTo>
                  <a:cubicBezTo>
                    <a:pt x="1481" y="2141"/>
                    <a:pt x="1480" y="2142"/>
                    <a:pt x="1479" y="2143"/>
                  </a:cubicBezTo>
                  <a:cubicBezTo>
                    <a:pt x="1479" y="2143"/>
                    <a:pt x="1479" y="2143"/>
                    <a:pt x="1478" y="2143"/>
                  </a:cubicBezTo>
                  <a:cubicBezTo>
                    <a:pt x="1473" y="2153"/>
                    <a:pt x="1470" y="2163"/>
                    <a:pt x="1470" y="2175"/>
                  </a:cubicBezTo>
                  <a:cubicBezTo>
                    <a:pt x="1470" y="2186"/>
                    <a:pt x="1473" y="2197"/>
                    <a:pt x="1478" y="2207"/>
                  </a:cubicBezTo>
                  <a:cubicBezTo>
                    <a:pt x="1478" y="2207"/>
                    <a:pt x="1477" y="2208"/>
                    <a:pt x="1476" y="2208"/>
                  </a:cubicBezTo>
                  <a:cubicBezTo>
                    <a:pt x="1197" y="2435"/>
                    <a:pt x="1197" y="2435"/>
                    <a:pt x="1197" y="2435"/>
                  </a:cubicBezTo>
                  <a:cubicBezTo>
                    <a:pt x="1196" y="2436"/>
                    <a:pt x="1195" y="2437"/>
                    <a:pt x="1194" y="2439"/>
                  </a:cubicBezTo>
                  <a:cubicBezTo>
                    <a:pt x="1193" y="2437"/>
                    <a:pt x="1192" y="2436"/>
                    <a:pt x="1191" y="2435"/>
                  </a:cubicBezTo>
                  <a:cubicBezTo>
                    <a:pt x="912" y="2208"/>
                    <a:pt x="912" y="2208"/>
                    <a:pt x="912" y="2208"/>
                  </a:cubicBezTo>
                  <a:cubicBezTo>
                    <a:pt x="911" y="2208"/>
                    <a:pt x="910" y="2208"/>
                    <a:pt x="910" y="2208"/>
                  </a:cubicBezTo>
                  <a:cubicBezTo>
                    <a:pt x="910" y="2208"/>
                    <a:pt x="910" y="2208"/>
                    <a:pt x="910" y="2208"/>
                  </a:cubicBezTo>
                  <a:cubicBezTo>
                    <a:pt x="909" y="2209"/>
                    <a:pt x="908" y="2210"/>
                    <a:pt x="907" y="2213"/>
                  </a:cubicBezTo>
                  <a:cubicBezTo>
                    <a:pt x="906" y="2214"/>
                    <a:pt x="905" y="2215"/>
                    <a:pt x="904" y="2217"/>
                  </a:cubicBezTo>
                  <a:cubicBezTo>
                    <a:pt x="903" y="2218"/>
                    <a:pt x="902" y="2219"/>
                    <a:pt x="901" y="2220"/>
                  </a:cubicBezTo>
                  <a:cubicBezTo>
                    <a:pt x="902" y="2220"/>
                    <a:pt x="902" y="2221"/>
                    <a:pt x="903" y="2221"/>
                  </a:cubicBezTo>
                  <a:cubicBezTo>
                    <a:pt x="1182" y="2448"/>
                    <a:pt x="1182" y="2448"/>
                    <a:pt x="1182" y="2448"/>
                  </a:cubicBezTo>
                  <a:cubicBezTo>
                    <a:pt x="1183" y="2448"/>
                    <a:pt x="1183" y="2449"/>
                    <a:pt x="1184" y="2449"/>
                  </a:cubicBezTo>
                  <a:cubicBezTo>
                    <a:pt x="1184" y="2449"/>
                    <a:pt x="1184" y="2450"/>
                    <a:pt x="1183" y="2450"/>
                  </a:cubicBezTo>
                  <a:cubicBezTo>
                    <a:pt x="1184" y="2450"/>
                    <a:pt x="1184" y="2450"/>
                    <a:pt x="1184" y="2450"/>
                  </a:cubicBezTo>
                  <a:cubicBezTo>
                    <a:pt x="1183" y="2452"/>
                    <a:pt x="1182" y="2453"/>
                    <a:pt x="1181" y="2455"/>
                  </a:cubicBezTo>
                  <a:cubicBezTo>
                    <a:pt x="1180" y="2457"/>
                    <a:pt x="1179" y="2458"/>
                    <a:pt x="1178" y="2459"/>
                  </a:cubicBezTo>
                  <a:cubicBezTo>
                    <a:pt x="1178" y="2459"/>
                    <a:pt x="1178" y="2459"/>
                    <a:pt x="1178" y="2458"/>
                  </a:cubicBezTo>
                  <a:cubicBezTo>
                    <a:pt x="1173" y="2469"/>
                    <a:pt x="1170" y="2479"/>
                    <a:pt x="1170" y="2490"/>
                  </a:cubicBezTo>
                  <a:cubicBezTo>
                    <a:pt x="1170" y="2502"/>
                    <a:pt x="1173" y="2512"/>
                    <a:pt x="1178" y="2523"/>
                  </a:cubicBezTo>
                  <a:cubicBezTo>
                    <a:pt x="1178" y="2523"/>
                    <a:pt x="1177" y="2524"/>
                    <a:pt x="1176" y="2524"/>
                  </a:cubicBezTo>
                  <a:cubicBezTo>
                    <a:pt x="897" y="2751"/>
                    <a:pt x="897" y="2751"/>
                    <a:pt x="897" y="2751"/>
                  </a:cubicBezTo>
                  <a:cubicBezTo>
                    <a:pt x="896" y="2752"/>
                    <a:pt x="895" y="2753"/>
                    <a:pt x="894" y="2754"/>
                  </a:cubicBezTo>
                  <a:cubicBezTo>
                    <a:pt x="894" y="2754"/>
                    <a:pt x="894" y="2755"/>
                    <a:pt x="894" y="2755"/>
                  </a:cubicBezTo>
                  <a:cubicBezTo>
                    <a:pt x="893" y="2754"/>
                    <a:pt x="892" y="2753"/>
                    <a:pt x="891" y="2752"/>
                  </a:cubicBezTo>
                  <a:cubicBezTo>
                    <a:pt x="611" y="2525"/>
                    <a:pt x="611" y="2525"/>
                    <a:pt x="611" y="2525"/>
                  </a:cubicBezTo>
                  <a:cubicBezTo>
                    <a:pt x="610" y="2525"/>
                    <a:pt x="609" y="2524"/>
                    <a:pt x="609" y="2524"/>
                  </a:cubicBezTo>
                  <a:cubicBezTo>
                    <a:pt x="608" y="2525"/>
                    <a:pt x="607" y="2526"/>
                    <a:pt x="606" y="2528"/>
                  </a:cubicBezTo>
                  <a:cubicBezTo>
                    <a:pt x="605" y="2529"/>
                    <a:pt x="604" y="2530"/>
                    <a:pt x="603" y="2532"/>
                  </a:cubicBezTo>
                  <a:cubicBezTo>
                    <a:pt x="602" y="2533"/>
                    <a:pt x="601" y="2534"/>
                    <a:pt x="600" y="2536"/>
                  </a:cubicBezTo>
                  <a:cubicBezTo>
                    <a:pt x="601" y="2536"/>
                    <a:pt x="601" y="2537"/>
                    <a:pt x="602" y="2537"/>
                  </a:cubicBezTo>
                  <a:cubicBezTo>
                    <a:pt x="602" y="2537"/>
                    <a:pt x="602" y="2537"/>
                    <a:pt x="876" y="2760"/>
                  </a:cubicBezTo>
                  <a:cubicBezTo>
                    <a:pt x="877" y="2761"/>
                    <a:pt x="878" y="2761"/>
                    <a:pt x="878" y="2762"/>
                  </a:cubicBezTo>
                  <a:cubicBezTo>
                    <a:pt x="879" y="2762"/>
                    <a:pt x="879" y="2762"/>
                    <a:pt x="880" y="2763"/>
                  </a:cubicBezTo>
                  <a:cubicBezTo>
                    <a:pt x="880" y="2763"/>
                    <a:pt x="880" y="2763"/>
                    <a:pt x="880" y="2763"/>
                  </a:cubicBezTo>
                  <a:cubicBezTo>
                    <a:pt x="880" y="2763"/>
                    <a:pt x="880" y="2763"/>
                    <a:pt x="881" y="2764"/>
                  </a:cubicBezTo>
                  <a:cubicBezTo>
                    <a:pt x="881" y="2764"/>
                    <a:pt x="881" y="2764"/>
                    <a:pt x="881" y="2764"/>
                  </a:cubicBezTo>
                  <a:cubicBezTo>
                    <a:pt x="881" y="2764"/>
                    <a:pt x="882" y="2764"/>
                    <a:pt x="882" y="2764"/>
                  </a:cubicBezTo>
                  <a:cubicBezTo>
                    <a:pt x="882" y="2764"/>
                    <a:pt x="882" y="2764"/>
                    <a:pt x="882" y="2764"/>
                  </a:cubicBezTo>
                  <a:cubicBezTo>
                    <a:pt x="883" y="2764"/>
                    <a:pt x="883" y="2765"/>
                    <a:pt x="884" y="2765"/>
                  </a:cubicBezTo>
                  <a:cubicBezTo>
                    <a:pt x="883" y="2767"/>
                    <a:pt x="882" y="2769"/>
                    <a:pt x="881" y="2770"/>
                  </a:cubicBezTo>
                  <a:cubicBezTo>
                    <a:pt x="880" y="2772"/>
                    <a:pt x="879" y="2773"/>
                    <a:pt x="878" y="2774"/>
                  </a:cubicBezTo>
                  <a:cubicBezTo>
                    <a:pt x="873" y="2784"/>
                    <a:pt x="870" y="2795"/>
                    <a:pt x="870" y="2806"/>
                  </a:cubicBezTo>
                  <a:cubicBezTo>
                    <a:pt x="870" y="2818"/>
                    <a:pt x="873" y="2828"/>
                    <a:pt x="878" y="2839"/>
                  </a:cubicBezTo>
                  <a:cubicBezTo>
                    <a:pt x="878" y="2839"/>
                    <a:pt x="877" y="2840"/>
                    <a:pt x="876" y="2840"/>
                  </a:cubicBezTo>
                  <a:cubicBezTo>
                    <a:pt x="596" y="3067"/>
                    <a:pt x="596" y="3067"/>
                    <a:pt x="596" y="3067"/>
                  </a:cubicBezTo>
                  <a:cubicBezTo>
                    <a:pt x="595" y="3068"/>
                    <a:pt x="594" y="3069"/>
                    <a:pt x="593" y="3070"/>
                  </a:cubicBezTo>
                  <a:cubicBezTo>
                    <a:pt x="592" y="3069"/>
                    <a:pt x="591" y="3068"/>
                    <a:pt x="590" y="3067"/>
                  </a:cubicBezTo>
                  <a:cubicBezTo>
                    <a:pt x="311" y="2840"/>
                    <a:pt x="311" y="2840"/>
                    <a:pt x="311" y="2840"/>
                  </a:cubicBezTo>
                  <a:cubicBezTo>
                    <a:pt x="310" y="2840"/>
                    <a:pt x="309" y="2839"/>
                    <a:pt x="309" y="2839"/>
                  </a:cubicBezTo>
                  <a:cubicBezTo>
                    <a:pt x="308" y="2840"/>
                    <a:pt x="307" y="2841"/>
                    <a:pt x="306" y="2843"/>
                  </a:cubicBezTo>
                  <a:cubicBezTo>
                    <a:pt x="305" y="2844"/>
                    <a:pt x="304" y="2845"/>
                    <a:pt x="303" y="2847"/>
                  </a:cubicBezTo>
                  <a:cubicBezTo>
                    <a:pt x="302" y="2848"/>
                    <a:pt x="301" y="2849"/>
                    <a:pt x="300" y="2852"/>
                  </a:cubicBezTo>
                  <a:cubicBezTo>
                    <a:pt x="301" y="2852"/>
                    <a:pt x="301" y="2853"/>
                    <a:pt x="302" y="2853"/>
                  </a:cubicBezTo>
                  <a:cubicBezTo>
                    <a:pt x="302" y="2853"/>
                    <a:pt x="302" y="2853"/>
                    <a:pt x="581" y="3080"/>
                  </a:cubicBezTo>
                  <a:cubicBezTo>
                    <a:pt x="582" y="3080"/>
                    <a:pt x="582" y="3081"/>
                    <a:pt x="583" y="3081"/>
                  </a:cubicBezTo>
                  <a:cubicBezTo>
                    <a:pt x="582" y="3083"/>
                    <a:pt x="581" y="3084"/>
                    <a:pt x="580" y="3085"/>
                  </a:cubicBezTo>
                  <a:cubicBezTo>
                    <a:pt x="579" y="3087"/>
                    <a:pt x="578" y="3088"/>
                    <a:pt x="577" y="3089"/>
                  </a:cubicBezTo>
                  <a:cubicBezTo>
                    <a:pt x="577" y="3089"/>
                    <a:pt x="577" y="3089"/>
                    <a:pt x="577" y="3089"/>
                  </a:cubicBezTo>
                  <a:cubicBezTo>
                    <a:pt x="577" y="3089"/>
                    <a:pt x="577" y="3089"/>
                    <a:pt x="577" y="3089"/>
                  </a:cubicBezTo>
                  <a:cubicBezTo>
                    <a:pt x="572" y="3100"/>
                    <a:pt x="569" y="3110"/>
                    <a:pt x="569" y="3122"/>
                  </a:cubicBezTo>
                  <a:cubicBezTo>
                    <a:pt x="569" y="3133"/>
                    <a:pt x="572" y="3144"/>
                    <a:pt x="577" y="3154"/>
                  </a:cubicBezTo>
                  <a:cubicBezTo>
                    <a:pt x="577" y="3154"/>
                    <a:pt x="576" y="3155"/>
                    <a:pt x="575" y="3155"/>
                  </a:cubicBezTo>
                  <a:cubicBezTo>
                    <a:pt x="296" y="3382"/>
                    <a:pt x="296" y="3382"/>
                    <a:pt x="296" y="3382"/>
                  </a:cubicBezTo>
                  <a:cubicBezTo>
                    <a:pt x="295" y="3383"/>
                    <a:pt x="294" y="3385"/>
                    <a:pt x="293" y="3386"/>
                  </a:cubicBezTo>
                  <a:cubicBezTo>
                    <a:pt x="292" y="3385"/>
                    <a:pt x="291" y="3383"/>
                    <a:pt x="290" y="3382"/>
                  </a:cubicBezTo>
                  <a:cubicBezTo>
                    <a:pt x="10" y="3155"/>
                    <a:pt x="10" y="3155"/>
                    <a:pt x="10" y="3155"/>
                  </a:cubicBezTo>
                  <a:cubicBezTo>
                    <a:pt x="9" y="3155"/>
                    <a:pt x="9" y="3154"/>
                    <a:pt x="8" y="3154"/>
                  </a:cubicBezTo>
                  <a:cubicBezTo>
                    <a:pt x="7" y="3155"/>
                    <a:pt x="6" y="3156"/>
                    <a:pt x="6" y="3159"/>
                  </a:cubicBezTo>
                  <a:cubicBezTo>
                    <a:pt x="5" y="3160"/>
                    <a:pt x="4" y="3161"/>
                    <a:pt x="2" y="3163"/>
                  </a:cubicBezTo>
                  <a:cubicBezTo>
                    <a:pt x="1" y="3164"/>
                    <a:pt x="1" y="3165"/>
                    <a:pt x="0" y="3167"/>
                  </a:cubicBezTo>
                  <a:cubicBezTo>
                    <a:pt x="1" y="3167"/>
                    <a:pt x="1" y="3168"/>
                    <a:pt x="1" y="3168"/>
                  </a:cubicBezTo>
                  <a:cubicBezTo>
                    <a:pt x="1" y="3168"/>
                    <a:pt x="1" y="3168"/>
                    <a:pt x="281" y="3395"/>
                  </a:cubicBezTo>
                  <a:cubicBezTo>
                    <a:pt x="282" y="3395"/>
                    <a:pt x="282" y="3396"/>
                    <a:pt x="283" y="3396"/>
                  </a:cubicBezTo>
                  <a:cubicBezTo>
                    <a:pt x="282" y="3398"/>
                    <a:pt x="281" y="3399"/>
                    <a:pt x="280" y="3400"/>
                  </a:cubicBezTo>
                  <a:cubicBezTo>
                    <a:pt x="279" y="3402"/>
                    <a:pt x="278" y="3403"/>
                    <a:pt x="277" y="3404"/>
                  </a:cubicBezTo>
                  <a:cubicBezTo>
                    <a:pt x="277" y="3404"/>
                    <a:pt x="277" y="3404"/>
                    <a:pt x="277" y="3404"/>
                  </a:cubicBezTo>
                  <a:cubicBezTo>
                    <a:pt x="277" y="3404"/>
                    <a:pt x="277" y="3404"/>
                    <a:pt x="277" y="3404"/>
                  </a:cubicBezTo>
                  <a:cubicBezTo>
                    <a:pt x="272" y="3415"/>
                    <a:pt x="269" y="3426"/>
                    <a:pt x="269" y="3437"/>
                  </a:cubicBezTo>
                  <a:cubicBezTo>
                    <a:pt x="274" y="3437"/>
                    <a:pt x="274" y="3437"/>
                    <a:pt x="274" y="3437"/>
                  </a:cubicBezTo>
                  <a:cubicBezTo>
                    <a:pt x="278" y="3437"/>
                    <a:pt x="278" y="3437"/>
                    <a:pt x="278" y="3437"/>
                  </a:cubicBezTo>
                  <a:cubicBezTo>
                    <a:pt x="283" y="3437"/>
                    <a:pt x="283" y="3437"/>
                    <a:pt x="283" y="3437"/>
                  </a:cubicBezTo>
                  <a:cubicBezTo>
                    <a:pt x="283" y="3431"/>
                    <a:pt x="285" y="3423"/>
                    <a:pt x="287" y="3417"/>
                  </a:cubicBezTo>
                  <a:cubicBezTo>
                    <a:pt x="288" y="3416"/>
                    <a:pt x="289" y="3414"/>
                    <a:pt x="290" y="3412"/>
                  </a:cubicBezTo>
                  <a:cubicBezTo>
                    <a:pt x="291" y="3411"/>
                    <a:pt x="292" y="3409"/>
                    <a:pt x="293" y="3408"/>
                  </a:cubicBezTo>
                  <a:cubicBezTo>
                    <a:pt x="294" y="3407"/>
                    <a:pt x="295" y="3404"/>
                    <a:pt x="296" y="3403"/>
                  </a:cubicBezTo>
                  <a:cubicBezTo>
                    <a:pt x="297" y="3402"/>
                    <a:pt x="298" y="3401"/>
                    <a:pt x="300" y="3399"/>
                  </a:cubicBezTo>
                  <a:cubicBezTo>
                    <a:pt x="301" y="3398"/>
                    <a:pt x="302" y="3397"/>
                    <a:pt x="303" y="3396"/>
                  </a:cubicBezTo>
                  <a:cubicBezTo>
                    <a:pt x="304" y="3396"/>
                    <a:pt x="304" y="3395"/>
                    <a:pt x="305" y="3395"/>
                  </a:cubicBezTo>
                  <a:cubicBezTo>
                    <a:pt x="343" y="3364"/>
                    <a:pt x="376" y="3337"/>
                    <a:pt x="404" y="3314"/>
                  </a:cubicBezTo>
                  <a:cubicBezTo>
                    <a:pt x="445" y="3281"/>
                    <a:pt x="503" y="3234"/>
                    <a:pt x="584" y="3168"/>
                  </a:cubicBezTo>
                  <a:cubicBezTo>
                    <a:pt x="585" y="3168"/>
                    <a:pt x="585" y="3167"/>
                    <a:pt x="586" y="3167"/>
                  </a:cubicBezTo>
                  <a:cubicBezTo>
                    <a:pt x="587" y="3165"/>
                    <a:pt x="588" y="3163"/>
                    <a:pt x="590" y="3162"/>
                  </a:cubicBezTo>
                  <a:cubicBezTo>
                    <a:pt x="591" y="3161"/>
                    <a:pt x="592" y="3160"/>
                    <a:pt x="593" y="3159"/>
                  </a:cubicBezTo>
                  <a:cubicBezTo>
                    <a:pt x="594" y="3158"/>
                    <a:pt x="595" y="3156"/>
                    <a:pt x="596" y="3155"/>
                  </a:cubicBezTo>
                  <a:cubicBezTo>
                    <a:pt x="597" y="3154"/>
                    <a:pt x="598" y="3152"/>
                    <a:pt x="599" y="3151"/>
                  </a:cubicBezTo>
                  <a:cubicBezTo>
                    <a:pt x="600" y="3149"/>
                    <a:pt x="601" y="3148"/>
                    <a:pt x="602" y="3145"/>
                  </a:cubicBezTo>
                  <a:cubicBezTo>
                    <a:pt x="604" y="3142"/>
                    <a:pt x="606" y="3138"/>
                    <a:pt x="607" y="3134"/>
                  </a:cubicBezTo>
                  <a:cubicBezTo>
                    <a:pt x="608" y="3130"/>
                    <a:pt x="608" y="3126"/>
                    <a:pt x="608" y="3122"/>
                  </a:cubicBezTo>
                  <a:cubicBezTo>
                    <a:pt x="608" y="3113"/>
                    <a:pt x="606" y="3105"/>
                    <a:pt x="602" y="3098"/>
                  </a:cubicBezTo>
                  <a:cubicBezTo>
                    <a:pt x="601" y="3099"/>
                    <a:pt x="599" y="3101"/>
                    <a:pt x="599" y="3102"/>
                  </a:cubicBezTo>
                  <a:cubicBezTo>
                    <a:pt x="598" y="3103"/>
                    <a:pt x="597" y="3104"/>
                    <a:pt x="597" y="3105"/>
                  </a:cubicBezTo>
                  <a:cubicBezTo>
                    <a:pt x="597" y="3106"/>
                    <a:pt x="596" y="3107"/>
                    <a:pt x="596" y="3108"/>
                  </a:cubicBezTo>
                  <a:cubicBezTo>
                    <a:pt x="596" y="3108"/>
                    <a:pt x="596" y="3108"/>
                    <a:pt x="596" y="3108"/>
                  </a:cubicBezTo>
                  <a:cubicBezTo>
                    <a:pt x="596" y="3108"/>
                    <a:pt x="596" y="3108"/>
                    <a:pt x="596" y="3108"/>
                  </a:cubicBezTo>
                  <a:cubicBezTo>
                    <a:pt x="595" y="3110"/>
                    <a:pt x="595" y="3112"/>
                    <a:pt x="594" y="3115"/>
                  </a:cubicBezTo>
                  <a:cubicBezTo>
                    <a:pt x="594" y="3117"/>
                    <a:pt x="593" y="3119"/>
                    <a:pt x="593" y="3121"/>
                  </a:cubicBezTo>
                  <a:cubicBezTo>
                    <a:pt x="593" y="3123"/>
                    <a:pt x="593" y="3126"/>
                    <a:pt x="592" y="3128"/>
                  </a:cubicBezTo>
                  <a:cubicBezTo>
                    <a:pt x="592" y="3131"/>
                    <a:pt x="591" y="3133"/>
                    <a:pt x="590" y="3135"/>
                  </a:cubicBezTo>
                  <a:cubicBezTo>
                    <a:pt x="590" y="3136"/>
                    <a:pt x="590" y="3137"/>
                    <a:pt x="590" y="3138"/>
                  </a:cubicBezTo>
                  <a:cubicBezTo>
                    <a:pt x="589" y="3139"/>
                    <a:pt x="588" y="3141"/>
                    <a:pt x="587" y="3142"/>
                  </a:cubicBezTo>
                  <a:cubicBezTo>
                    <a:pt x="585" y="3135"/>
                    <a:pt x="583" y="3128"/>
                    <a:pt x="583" y="3122"/>
                  </a:cubicBezTo>
                  <a:cubicBezTo>
                    <a:pt x="583" y="3118"/>
                    <a:pt x="584" y="3115"/>
                    <a:pt x="585" y="3111"/>
                  </a:cubicBezTo>
                  <a:cubicBezTo>
                    <a:pt x="585" y="3108"/>
                    <a:pt x="586" y="3104"/>
                    <a:pt x="587" y="3101"/>
                  </a:cubicBezTo>
                  <a:cubicBezTo>
                    <a:pt x="588" y="3100"/>
                    <a:pt x="589" y="3098"/>
                    <a:pt x="590" y="3096"/>
                  </a:cubicBezTo>
                  <a:cubicBezTo>
                    <a:pt x="591" y="3095"/>
                    <a:pt x="592" y="3093"/>
                    <a:pt x="593" y="3092"/>
                  </a:cubicBezTo>
                  <a:cubicBezTo>
                    <a:pt x="594" y="3091"/>
                    <a:pt x="595" y="3089"/>
                    <a:pt x="596" y="3088"/>
                  </a:cubicBezTo>
                  <a:cubicBezTo>
                    <a:pt x="597" y="3087"/>
                    <a:pt x="598" y="3085"/>
                    <a:pt x="600" y="3083"/>
                  </a:cubicBezTo>
                  <a:cubicBezTo>
                    <a:pt x="601" y="3082"/>
                    <a:pt x="602" y="3081"/>
                    <a:pt x="603" y="3080"/>
                  </a:cubicBezTo>
                  <a:cubicBezTo>
                    <a:pt x="604" y="3080"/>
                    <a:pt x="604" y="3079"/>
                    <a:pt x="605" y="3079"/>
                  </a:cubicBezTo>
                  <a:cubicBezTo>
                    <a:pt x="605" y="3079"/>
                    <a:pt x="605" y="3079"/>
                    <a:pt x="885" y="2852"/>
                  </a:cubicBezTo>
                  <a:cubicBezTo>
                    <a:pt x="886" y="2852"/>
                    <a:pt x="886" y="2851"/>
                    <a:pt x="887" y="2851"/>
                  </a:cubicBezTo>
                  <a:cubicBezTo>
                    <a:pt x="888" y="2850"/>
                    <a:pt x="889" y="2848"/>
                    <a:pt x="891" y="2846"/>
                  </a:cubicBezTo>
                  <a:cubicBezTo>
                    <a:pt x="892" y="2845"/>
                    <a:pt x="893" y="2844"/>
                    <a:pt x="894" y="2843"/>
                  </a:cubicBezTo>
                  <a:cubicBezTo>
                    <a:pt x="894" y="2843"/>
                    <a:pt x="894" y="2842"/>
                    <a:pt x="895" y="2842"/>
                  </a:cubicBezTo>
                  <a:cubicBezTo>
                    <a:pt x="895" y="2841"/>
                    <a:pt x="896" y="2840"/>
                    <a:pt x="897" y="2839"/>
                  </a:cubicBezTo>
                  <a:cubicBezTo>
                    <a:pt x="898" y="2838"/>
                    <a:pt x="899" y="2836"/>
                    <a:pt x="900" y="2835"/>
                  </a:cubicBezTo>
                  <a:cubicBezTo>
                    <a:pt x="901" y="2833"/>
                    <a:pt x="902" y="2832"/>
                    <a:pt x="903" y="2830"/>
                  </a:cubicBezTo>
                  <a:cubicBezTo>
                    <a:pt x="907" y="2823"/>
                    <a:pt x="909" y="2814"/>
                    <a:pt x="909" y="2806"/>
                  </a:cubicBezTo>
                  <a:cubicBezTo>
                    <a:pt x="909" y="2798"/>
                    <a:pt x="907" y="2790"/>
                    <a:pt x="903" y="2784"/>
                  </a:cubicBezTo>
                  <a:cubicBezTo>
                    <a:pt x="902" y="2785"/>
                    <a:pt x="900" y="2786"/>
                    <a:pt x="900" y="2787"/>
                  </a:cubicBezTo>
                  <a:cubicBezTo>
                    <a:pt x="898" y="2789"/>
                    <a:pt x="897" y="2791"/>
                    <a:pt x="897" y="2793"/>
                  </a:cubicBezTo>
                  <a:cubicBezTo>
                    <a:pt x="895" y="2797"/>
                    <a:pt x="894" y="2803"/>
                    <a:pt x="894" y="2807"/>
                  </a:cubicBezTo>
                  <a:cubicBezTo>
                    <a:pt x="894" y="2806"/>
                    <a:pt x="894" y="2806"/>
                    <a:pt x="894" y="2806"/>
                  </a:cubicBezTo>
                  <a:cubicBezTo>
                    <a:pt x="894" y="2808"/>
                    <a:pt x="893" y="2809"/>
                    <a:pt x="893" y="2811"/>
                  </a:cubicBezTo>
                  <a:cubicBezTo>
                    <a:pt x="893" y="2812"/>
                    <a:pt x="893" y="2812"/>
                    <a:pt x="893" y="2813"/>
                  </a:cubicBezTo>
                  <a:cubicBezTo>
                    <a:pt x="893" y="2813"/>
                    <a:pt x="893" y="2814"/>
                    <a:pt x="893" y="2814"/>
                  </a:cubicBezTo>
                  <a:cubicBezTo>
                    <a:pt x="892" y="2816"/>
                    <a:pt x="892" y="2818"/>
                    <a:pt x="891" y="2820"/>
                  </a:cubicBezTo>
                  <a:cubicBezTo>
                    <a:pt x="891" y="2822"/>
                    <a:pt x="890" y="2824"/>
                    <a:pt x="888" y="2826"/>
                  </a:cubicBezTo>
                  <a:cubicBezTo>
                    <a:pt x="888" y="2826"/>
                    <a:pt x="888" y="2826"/>
                    <a:pt x="888" y="2826"/>
                  </a:cubicBezTo>
                  <a:cubicBezTo>
                    <a:pt x="888" y="2826"/>
                    <a:pt x="888" y="2826"/>
                    <a:pt x="888" y="2826"/>
                  </a:cubicBezTo>
                  <a:cubicBezTo>
                    <a:pt x="886" y="2820"/>
                    <a:pt x="884" y="2813"/>
                    <a:pt x="884" y="2806"/>
                  </a:cubicBezTo>
                  <a:cubicBezTo>
                    <a:pt x="884" y="2800"/>
                    <a:pt x="886" y="2793"/>
                    <a:pt x="888" y="2786"/>
                  </a:cubicBezTo>
                  <a:cubicBezTo>
                    <a:pt x="888" y="2786"/>
                    <a:pt x="888" y="2786"/>
                    <a:pt x="888" y="2786"/>
                  </a:cubicBezTo>
                  <a:cubicBezTo>
                    <a:pt x="888" y="2786"/>
                    <a:pt x="888" y="2786"/>
                    <a:pt x="888" y="2786"/>
                  </a:cubicBezTo>
                  <a:cubicBezTo>
                    <a:pt x="889" y="2785"/>
                    <a:pt x="890" y="2782"/>
                    <a:pt x="891" y="2780"/>
                  </a:cubicBezTo>
                  <a:cubicBezTo>
                    <a:pt x="892" y="2779"/>
                    <a:pt x="893" y="2777"/>
                    <a:pt x="894" y="2776"/>
                  </a:cubicBezTo>
                  <a:cubicBezTo>
                    <a:pt x="895" y="2775"/>
                    <a:pt x="896" y="2773"/>
                    <a:pt x="897" y="2772"/>
                  </a:cubicBezTo>
                  <a:cubicBezTo>
                    <a:pt x="898" y="2771"/>
                    <a:pt x="899" y="2770"/>
                    <a:pt x="901" y="2768"/>
                  </a:cubicBezTo>
                  <a:cubicBezTo>
                    <a:pt x="902" y="2767"/>
                    <a:pt x="903" y="2766"/>
                    <a:pt x="904" y="2764"/>
                  </a:cubicBezTo>
                  <a:cubicBezTo>
                    <a:pt x="905" y="2764"/>
                    <a:pt x="905" y="2763"/>
                    <a:pt x="906" y="2763"/>
                  </a:cubicBezTo>
                  <a:cubicBezTo>
                    <a:pt x="1185" y="2536"/>
                    <a:pt x="1185" y="2536"/>
                    <a:pt x="1185" y="2536"/>
                  </a:cubicBezTo>
                  <a:cubicBezTo>
                    <a:pt x="1186" y="2536"/>
                    <a:pt x="1186" y="2535"/>
                    <a:pt x="1187" y="2535"/>
                  </a:cubicBezTo>
                  <a:cubicBezTo>
                    <a:pt x="1188" y="2534"/>
                    <a:pt x="1189" y="2532"/>
                    <a:pt x="1191" y="2531"/>
                  </a:cubicBezTo>
                  <a:cubicBezTo>
                    <a:pt x="1192" y="2530"/>
                    <a:pt x="1193" y="2529"/>
                    <a:pt x="1194" y="2528"/>
                  </a:cubicBezTo>
                  <a:cubicBezTo>
                    <a:pt x="1195" y="2527"/>
                    <a:pt x="1196" y="2525"/>
                    <a:pt x="1197" y="2524"/>
                  </a:cubicBezTo>
                  <a:cubicBezTo>
                    <a:pt x="1198" y="2523"/>
                    <a:pt x="1199" y="2521"/>
                    <a:pt x="1200" y="2519"/>
                  </a:cubicBezTo>
                  <a:cubicBezTo>
                    <a:pt x="1201" y="2517"/>
                    <a:pt x="1202" y="2516"/>
                    <a:pt x="1203" y="2514"/>
                  </a:cubicBezTo>
                  <a:cubicBezTo>
                    <a:pt x="1207" y="2507"/>
                    <a:pt x="1209" y="2498"/>
                    <a:pt x="1209" y="2490"/>
                  </a:cubicBezTo>
                  <a:cubicBezTo>
                    <a:pt x="1209" y="2482"/>
                    <a:pt x="1207" y="2473"/>
                    <a:pt x="1203" y="2466"/>
                  </a:cubicBezTo>
                  <a:cubicBezTo>
                    <a:pt x="1202" y="2467"/>
                    <a:pt x="1200" y="2469"/>
                    <a:pt x="1200" y="2470"/>
                  </a:cubicBezTo>
                  <a:cubicBezTo>
                    <a:pt x="1198" y="2472"/>
                    <a:pt x="1197" y="2474"/>
                    <a:pt x="1197" y="2477"/>
                  </a:cubicBezTo>
                  <a:cubicBezTo>
                    <a:pt x="1195" y="2481"/>
                    <a:pt x="1194" y="2486"/>
                    <a:pt x="1194" y="2490"/>
                  </a:cubicBezTo>
                  <a:cubicBezTo>
                    <a:pt x="1194" y="2494"/>
                    <a:pt x="1193" y="2500"/>
                    <a:pt x="1191" y="2504"/>
                  </a:cubicBezTo>
                  <a:cubicBezTo>
                    <a:pt x="1191" y="2506"/>
                    <a:pt x="1190" y="2508"/>
                    <a:pt x="1188" y="2510"/>
                  </a:cubicBezTo>
                  <a:cubicBezTo>
                    <a:pt x="1188" y="2510"/>
                    <a:pt x="1188" y="2510"/>
                    <a:pt x="1188" y="2510"/>
                  </a:cubicBezTo>
                  <a:cubicBezTo>
                    <a:pt x="1188" y="2510"/>
                    <a:pt x="1188" y="2510"/>
                    <a:pt x="1188" y="2510"/>
                  </a:cubicBezTo>
                  <a:cubicBezTo>
                    <a:pt x="1186" y="2504"/>
                    <a:pt x="1184" y="2496"/>
                    <a:pt x="1184" y="2490"/>
                  </a:cubicBezTo>
                  <a:cubicBezTo>
                    <a:pt x="1184" y="2484"/>
                    <a:pt x="1186" y="2476"/>
                    <a:pt x="1188" y="2470"/>
                  </a:cubicBezTo>
                  <a:cubicBezTo>
                    <a:pt x="1189" y="2469"/>
                    <a:pt x="1190" y="2467"/>
                    <a:pt x="1191" y="2465"/>
                  </a:cubicBezTo>
                  <a:cubicBezTo>
                    <a:pt x="1192" y="2464"/>
                    <a:pt x="1193" y="2462"/>
                    <a:pt x="1194" y="2461"/>
                  </a:cubicBezTo>
                  <a:cubicBezTo>
                    <a:pt x="1195" y="2460"/>
                    <a:pt x="1196" y="2457"/>
                    <a:pt x="1197" y="2456"/>
                  </a:cubicBezTo>
                  <a:cubicBezTo>
                    <a:pt x="1198" y="2455"/>
                    <a:pt x="1199" y="2454"/>
                    <a:pt x="1201" y="2452"/>
                  </a:cubicBezTo>
                  <a:cubicBezTo>
                    <a:pt x="1202" y="2451"/>
                    <a:pt x="1203" y="2450"/>
                    <a:pt x="1204" y="2449"/>
                  </a:cubicBezTo>
                  <a:cubicBezTo>
                    <a:pt x="1205" y="2449"/>
                    <a:pt x="1205" y="2448"/>
                    <a:pt x="1206" y="2448"/>
                  </a:cubicBezTo>
                  <a:cubicBezTo>
                    <a:pt x="1485" y="2221"/>
                    <a:pt x="1485" y="2221"/>
                    <a:pt x="1485" y="2221"/>
                  </a:cubicBezTo>
                  <a:cubicBezTo>
                    <a:pt x="1486" y="2221"/>
                    <a:pt x="1486" y="2220"/>
                    <a:pt x="1487" y="2220"/>
                  </a:cubicBezTo>
                  <a:cubicBezTo>
                    <a:pt x="1488" y="2219"/>
                    <a:pt x="1489" y="2217"/>
                    <a:pt x="1491" y="2216"/>
                  </a:cubicBezTo>
                  <a:cubicBezTo>
                    <a:pt x="1492" y="2215"/>
                    <a:pt x="1493" y="2214"/>
                    <a:pt x="1494" y="2213"/>
                  </a:cubicBezTo>
                  <a:cubicBezTo>
                    <a:pt x="1495" y="2211"/>
                    <a:pt x="1496" y="2209"/>
                    <a:pt x="1497" y="2208"/>
                  </a:cubicBezTo>
                  <a:cubicBezTo>
                    <a:pt x="1498" y="2207"/>
                    <a:pt x="1499" y="2205"/>
                    <a:pt x="1500" y="2204"/>
                  </a:cubicBezTo>
                  <a:cubicBezTo>
                    <a:pt x="1501" y="2202"/>
                    <a:pt x="1502" y="2201"/>
                    <a:pt x="1503" y="2199"/>
                  </a:cubicBezTo>
                  <a:cubicBezTo>
                    <a:pt x="1507" y="2191"/>
                    <a:pt x="1509" y="2183"/>
                    <a:pt x="1509" y="2175"/>
                  </a:cubicBezTo>
                  <a:cubicBezTo>
                    <a:pt x="1509" y="2166"/>
                    <a:pt x="1507" y="2158"/>
                    <a:pt x="1504" y="2151"/>
                  </a:cubicBezTo>
                  <a:cubicBezTo>
                    <a:pt x="1503" y="2152"/>
                    <a:pt x="1501" y="2154"/>
                    <a:pt x="1501" y="2155"/>
                  </a:cubicBezTo>
                  <a:cubicBezTo>
                    <a:pt x="1499" y="2157"/>
                    <a:pt x="1498" y="2159"/>
                    <a:pt x="1498" y="2161"/>
                  </a:cubicBezTo>
                  <a:cubicBezTo>
                    <a:pt x="1496" y="2165"/>
                    <a:pt x="1495" y="2171"/>
                    <a:pt x="1495" y="2175"/>
                  </a:cubicBezTo>
                  <a:cubicBezTo>
                    <a:pt x="1495" y="2179"/>
                    <a:pt x="1494" y="2184"/>
                    <a:pt x="1492" y="2188"/>
                  </a:cubicBezTo>
                  <a:cubicBezTo>
                    <a:pt x="1492" y="2191"/>
                    <a:pt x="1491" y="2193"/>
                    <a:pt x="1489" y="2195"/>
                  </a:cubicBezTo>
                  <a:cubicBezTo>
                    <a:pt x="1489" y="2195"/>
                    <a:pt x="1489" y="2194"/>
                    <a:pt x="1489" y="2194"/>
                  </a:cubicBezTo>
                  <a:cubicBezTo>
                    <a:pt x="1489" y="2194"/>
                    <a:pt x="1488" y="2195"/>
                    <a:pt x="1488" y="2195"/>
                  </a:cubicBezTo>
                  <a:cubicBezTo>
                    <a:pt x="1486" y="2188"/>
                    <a:pt x="1484" y="2181"/>
                    <a:pt x="1484" y="2175"/>
                  </a:cubicBezTo>
                  <a:cubicBezTo>
                    <a:pt x="1484" y="2168"/>
                    <a:pt x="1486" y="2161"/>
                    <a:pt x="1488" y="2155"/>
                  </a:cubicBezTo>
                  <a:cubicBezTo>
                    <a:pt x="1489" y="2154"/>
                    <a:pt x="1490" y="2152"/>
                    <a:pt x="1491" y="2149"/>
                  </a:cubicBezTo>
                  <a:cubicBezTo>
                    <a:pt x="1492" y="2148"/>
                    <a:pt x="1493" y="2146"/>
                    <a:pt x="1494" y="2145"/>
                  </a:cubicBezTo>
                  <a:cubicBezTo>
                    <a:pt x="1495" y="2144"/>
                    <a:pt x="1496" y="2142"/>
                    <a:pt x="1497" y="2141"/>
                  </a:cubicBezTo>
                  <a:cubicBezTo>
                    <a:pt x="1498" y="2140"/>
                    <a:pt x="1499" y="2139"/>
                    <a:pt x="1501" y="2137"/>
                  </a:cubicBezTo>
                  <a:cubicBezTo>
                    <a:pt x="1502" y="2136"/>
                    <a:pt x="1503" y="2135"/>
                    <a:pt x="1504" y="2134"/>
                  </a:cubicBezTo>
                  <a:cubicBezTo>
                    <a:pt x="1505" y="2134"/>
                    <a:pt x="1505" y="2133"/>
                    <a:pt x="1506" y="2133"/>
                  </a:cubicBezTo>
                  <a:cubicBezTo>
                    <a:pt x="1786" y="1906"/>
                    <a:pt x="1786" y="1906"/>
                    <a:pt x="1786" y="1906"/>
                  </a:cubicBezTo>
                  <a:cubicBezTo>
                    <a:pt x="1787" y="1906"/>
                    <a:pt x="1787" y="1904"/>
                    <a:pt x="1788" y="1904"/>
                  </a:cubicBezTo>
                  <a:cubicBezTo>
                    <a:pt x="1789" y="1903"/>
                    <a:pt x="1790" y="1901"/>
                    <a:pt x="1792" y="1900"/>
                  </a:cubicBezTo>
                  <a:cubicBezTo>
                    <a:pt x="1793" y="1899"/>
                    <a:pt x="1794" y="1898"/>
                    <a:pt x="1795" y="1897"/>
                  </a:cubicBezTo>
                  <a:cubicBezTo>
                    <a:pt x="1796" y="1896"/>
                    <a:pt x="1797" y="1894"/>
                    <a:pt x="1798" y="1893"/>
                  </a:cubicBezTo>
                  <a:cubicBezTo>
                    <a:pt x="1799" y="1892"/>
                    <a:pt x="1800" y="1890"/>
                    <a:pt x="1801" y="1889"/>
                  </a:cubicBezTo>
                  <a:cubicBezTo>
                    <a:pt x="1802" y="1887"/>
                    <a:pt x="1803" y="1886"/>
                    <a:pt x="1804" y="1883"/>
                  </a:cubicBezTo>
                  <a:cubicBezTo>
                    <a:pt x="1808" y="1876"/>
                    <a:pt x="1810" y="1868"/>
                    <a:pt x="1810" y="1859"/>
                  </a:cubicBezTo>
                  <a:cubicBezTo>
                    <a:pt x="1810" y="1851"/>
                    <a:pt x="1808" y="1843"/>
                    <a:pt x="1804" y="1836"/>
                  </a:cubicBezTo>
                  <a:cubicBezTo>
                    <a:pt x="1803" y="1837"/>
                    <a:pt x="1801" y="1838"/>
                    <a:pt x="1801" y="1839"/>
                  </a:cubicBezTo>
                  <a:cubicBezTo>
                    <a:pt x="1799" y="1841"/>
                    <a:pt x="1798" y="1844"/>
                    <a:pt x="1798" y="1846"/>
                  </a:cubicBezTo>
                  <a:cubicBezTo>
                    <a:pt x="1796" y="1850"/>
                    <a:pt x="1795" y="1855"/>
                    <a:pt x="1795" y="1859"/>
                  </a:cubicBezTo>
                  <a:cubicBezTo>
                    <a:pt x="1795" y="1864"/>
                    <a:pt x="1794" y="1869"/>
                    <a:pt x="1792" y="1873"/>
                  </a:cubicBezTo>
                  <a:cubicBezTo>
                    <a:pt x="1792" y="1875"/>
                    <a:pt x="1791" y="1877"/>
                    <a:pt x="1789" y="1879"/>
                  </a:cubicBezTo>
                  <a:cubicBezTo>
                    <a:pt x="1789" y="1879"/>
                    <a:pt x="1789" y="1879"/>
                    <a:pt x="1789" y="1879"/>
                  </a:cubicBezTo>
                  <a:cubicBezTo>
                    <a:pt x="1789" y="1879"/>
                    <a:pt x="1789" y="1879"/>
                    <a:pt x="1789" y="1879"/>
                  </a:cubicBezTo>
                  <a:cubicBezTo>
                    <a:pt x="1787" y="1873"/>
                    <a:pt x="1785" y="1866"/>
                    <a:pt x="1785" y="1859"/>
                  </a:cubicBezTo>
                  <a:cubicBezTo>
                    <a:pt x="1785" y="1853"/>
                    <a:pt x="1787" y="1846"/>
                    <a:pt x="1789" y="1839"/>
                  </a:cubicBezTo>
                  <a:cubicBezTo>
                    <a:pt x="1790" y="1838"/>
                    <a:pt x="1791" y="1836"/>
                    <a:pt x="1792" y="1834"/>
                  </a:cubicBezTo>
                  <a:cubicBezTo>
                    <a:pt x="1793" y="1833"/>
                    <a:pt x="1794" y="1831"/>
                    <a:pt x="1795" y="1830"/>
                  </a:cubicBezTo>
                  <a:cubicBezTo>
                    <a:pt x="1796" y="1829"/>
                    <a:pt x="1797" y="1827"/>
                    <a:pt x="1798" y="1826"/>
                  </a:cubicBezTo>
                  <a:cubicBezTo>
                    <a:pt x="1799" y="1825"/>
                    <a:pt x="1800" y="1823"/>
                    <a:pt x="1802" y="1821"/>
                  </a:cubicBezTo>
                  <a:cubicBezTo>
                    <a:pt x="1803" y="1820"/>
                    <a:pt x="1804" y="1819"/>
                    <a:pt x="1805" y="1818"/>
                  </a:cubicBezTo>
                  <a:cubicBezTo>
                    <a:pt x="1806" y="1818"/>
                    <a:pt x="1806" y="1817"/>
                    <a:pt x="1807" y="1817"/>
                  </a:cubicBezTo>
                  <a:cubicBezTo>
                    <a:pt x="2086" y="1590"/>
                    <a:pt x="2086" y="1590"/>
                    <a:pt x="2086" y="1590"/>
                  </a:cubicBezTo>
                  <a:cubicBezTo>
                    <a:pt x="2087" y="1590"/>
                    <a:pt x="2087" y="1589"/>
                    <a:pt x="2088" y="1589"/>
                  </a:cubicBezTo>
                  <a:cubicBezTo>
                    <a:pt x="2089" y="1588"/>
                    <a:pt x="2090" y="1586"/>
                    <a:pt x="2092" y="1585"/>
                  </a:cubicBezTo>
                  <a:cubicBezTo>
                    <a:pt x="2093" y="1584"/>
                    <a:pt x="2094" y="1583"/>
                    <a:pt x="2095" y="1582"/>
                  </a:cubicBezTo>
                  <a:cubicBezTo>
                    <a:pt x="2096" y="1581"/>
                    <a:pt x="2097" y="1579"/>
                    <a:pt x="2098" y="1577"/>
                  </a:cubicBezTo>
                  <a:cubicBezTo>
                    <a:pt x="2099" y="1576"/>
                    <a:pt x="2100" y="1574"/>
                    <a:pt x="2101" y="1573"/>
                  </a:cubicBezTo>
                  <a:cubicBezTo>
                    <a:pt x="2102" y="1571"/>
                    <a:pt x="2103" y="1570"/>
                    <a:pt x="2104" y="1568"/>
                  </a:cubicBezTo>
                  <a:cubicBezTo>
                    <a:pt x="2108" y="1561"/>
                    <a:pt x="2110" y="1552"/>
                    <a:pt x="2110" y="1544"/>
                  </a:cubicBezTo>
                  <a:cubicBezTo>
                    <a:pt x="2110" y="1536"/>
                    <a:pt x="2108" y="1527"/>
                    <a:pt x="2104" y="1520"/>
                  </a:cubicBezTo>
                  <a:cubicBezTo>
                    <a:pt x="2103" y="1521"/>
                    <a:pt x="2102" y="1523"/>
                    <a:pt x="2102" y="1524"/>
                  </a:cubicBezTo>
                  <a:cubicBezTo>
                    <a:pt x="2100" y="1526"/>
                    <a:pt x="2099" y="1528"/>
                    <a:pt x="2099" y="1530"/>
                  </a:cubicBezTo>
                  <a:cubicBezTo>
                    <a:pt x="2097" y="1534"/>
                    <a:pt x="2096" y="1540"/>
                    <a:pt x="2096" y="1544"/>
                  </a:cubicBezTo>
                  <a:cubicBezTo>
                    <a:pt x="2096" y="1548"/>
                    <a:pt x="2095" y="1553"/>
                    <a:pt x="2093" y="1558"/>
                  </a:cubicBezTo>
                  <a:cubicBezTo>
                    <a:pt x="2093" y="1560"/>
                    <a:pt x="2092" y="1562"/>
                    <a:pt x="2090" y="1564"/>
                  </a:cubicBezTo>
                  <a:cubicBezTo>
                    <a:pt x="2090" y="1564"/>
                    <a:pt x="2090" y="1563"/>
                    <a:pt x="2090" y="1563"/>
                  </a:cubicBezTo>
                  <a:cubicBezTo>
                    <a:pt x="2089" y="1563"/>
                    <a:pt x="2089" y="1564"/>
                    <a:pt x="2089" y="1564"/>
                  </a:cubicBezTo>
                  <a:cubicBezTo>
                    <a:pt x="2087" y="1557"/>
                    <a:pt x="2085" y="1550"/>
                    <a:pt x="2085" y="1544"/>
                  </a:cubicBezTo>
                  <a:cubicBezTo>
                    <a:pt x="2085" y="1538"/>
                    <a:pt x="2087" y="1530"/>
                    <a:pt x="2089" y="1524"/>
                  </a:cubicBezTo>
                  <a:cubicBezTo>
                    <a:pt x="2090" y="1523"/>
                    <a:pt x="2091" y="1521"/>
                    <a:pt x="2092" y="1519"/>
                  </a:cubicBezTo>
                  <a:cubicBezTo>
                    <a:pt x="2093" y="1518"/>
                    <a:pt x="2094" y="1515"/>
                    <a:pt x="2095" y="1514"/>
                  </a:cubicBezTo>
                  <a:cubicBezTo>
                    <a:pt x="2096" y="1513"/>
                    <a:pt x="2097" y="1511"/>
                    <a:pt x="2098" y="1510"/>
                  </a:cubicBezTo>
                  <a:cubicBezTo>
                    <a:pt x="2099" y="1509"/>
                    <a:pt x="2100" y="1508"/>
                    <a:pt x="2102" y="1506"/>
                  </a:cubicBezTo>
                  <a:cubicBezTo>
                    <a:pt x="2103" y="1505"/>
                    <a:pt x="2104" y="1504"/>
                    <a:pt x="2105" y="1503"/>
                  </a:cubicBezTo>
                  <a:cubicBezTo>
                    <a:pt x="2106" y="1503"/>
                    <a:pt x="2106" y="1502"/>
                    <a:pt x="2107" y="1502"/>
                  </a:cubicBezTo>
                  <a:cubicBezTo>
                    <a:pt x="2387" y="1275"/>
                    <a:pt x="2387" y="1275"/>
                    <a:pt x="2387" y="1275"/>
                  </a:cubicBezTo>
                  <a:cubicBezTo>
                    <a:pt x="2388" y="1275"/>
                    <a:pt x="2388" y="1274"/>
                    <a:pt x="2389" y="1274"/>
                  </a:cubicBezTo>
                  <a:cubicBezTo>
                    <a:pt x="2390" y="1273"/>
                    <a:pt x="2391" y="1270"/>
                    <a:pt x="2393" y="1269"/>
                  </a:cubicBezTo>
                  <a:cubicBezTo>
                    <a:pt x="2394" y="1268"/>
                    <a:pt x="2395" y="1267"/>
                    <a:pt x="2396" y="1266"/>
                  </a:cubicBezTo>
                  <a:cubicBezTo>
                    <a:pt x="2397" y="1265"/>
                    <a:pt x="2398" y="1263"/>
                    <a:pt x="2399" y="1262"/>
                  </a:cubicBezTo>
                  <a:cubicBezTo>
                    <a:pt x="2400" y="1261"/>
                    <a:pt x="2401" y="1259"/>
                    <a:pt x="2402" y="1258"/>
                  </a:cubicBezTo>
                  <a:cubicBezTo>
                    <a:pt x="2403" y="1256"/>
                    <a:pt x="2404" y="1255"/>
                    <a:pt x="2405" y="1253"/>
                  </a:cubicBezTo>
                  <a:cubicBezTo>
                    <a:pt x="2409" y="1245"/>
                    <a:pt x="2411" y="1237"/>
                    <a:pt x="2411" y="1228"/>
                  </a:cubicBezTo>
                  <a:cubicBezTo>
                    <a:pt x="2411" y="1220"/>
                    <a:pt x="2409" y="1212"/>
                    <a:pt x="2405" y="1205"/>
                  </a:cubicBezTo>
                  <a:cubicBezTo>
                    <a:pt x="2404" y="1206"/>
                    <a:pt x="2402" y="1208"/>
                    <a:pt x="2402" y="1208"/>
                  </a:cubicBezTo>
                  <a:cubicBezTo>
                    <a:pt x="2400" y="1211"/>
                    <a:pt x="2399" y="1213"/>
                    <a:pt x="2399" y="1215"/>
                  </a:cubicBezTo>
                  <a:cubicBezTo>
                    <a:pt x="2397" y="1219"/>
                    <a:pt x="2396" y="1224"/>
                    <a:pt x="2396" y="1228"/>
                  </a:cubicBezTo>
                  <a:cubicBezTo>
                    <a:pt x="2396" y="1233"/>
                    <a:pt x="2395" y="1238"/>
                    <a:pt x="2393" y="1242"/>
                  </a:cubicBezTo>
                  <a:cubicBezTo>
                    <a:pt x="2393" y="1244"/>
                    <a:pt x="2392" y="1246"/>
                    <a:pt x="2390" y="1248"/>
                  </a:cubicBezTo>
                  <a:cubicBezTo>
                    <a:pt x="2390" y="1248"/>
                    <a:pt x="2390" y="1248"/>
                    <a:pt x="2390" y="1248"/>
                  </a:cubicBezTo>
                  <a:cubicBezTo>
                    <a:pt x="2390" y="1248"/>
                    <a:pt x="2390" y="1248"/>
                    <a:pt x="2390" y="1248"/>
                  </a:cubicBezTo>
                  <a:cubicBezTo>
                    <a:pt x="2388" y="1242"/>
                    <a:pt x="2386" y="1235"/>
                    <a:pt x="2386" y="1228"/>
                  </a:cubicBezTo>
                  <a:cubicBezTo>
                    <a:pt x="2386" y="1222"/>
                    <a:pt x="2388" y="1215"/>
                    <a:pt x="2390" y="1208"/>
                  </a:cubicBezTo>
                  <a:cubicBezTo>
                    <a:pt x="2391" y="1207"/>
                    <a:pt x="2392" y="1205"/>
                    <a:pt x="2393" y="1203"/>
                  </a:cubicBezTo>
                  <a:cubicBezTo>
                    <a:pt x="2394" y="1202"/>
                    <a:pt x="2395" y="1200"/>
                    <a:pt x="2396" y="1199"/>
                  </a:cubicBezTo>
                  <a:cubicBezTo>
                    <a:pt x="2397" y="1198"/>
                    <a:pt x="2398" y="1196"/>
                    <a:pt x="2399" y="1195"/>
                  </a:cubicBezTo>
                  <a:cubicBezTo>
                    <a:pt x="2400" y="1194"/>
                    <a:pt x="2401" y="1193"/>
                    <a:pt x="2403" y="1191"/>
                  </a:cubicBezTo>
                  <a:cubicBezTo>
                    <a:pt x="2404" y="1190"/>
                    <a:pt x="2405" y="1188"/>
                    <a:pt x="2406" y="1187"/>
                  </a:cubicBezTo>
                  <a:cubicBezTo>
                    <a:pt x="2407" y="1187"/>
                    <a:pt x="2407" y="1186"/>
                    <a:pt x="2408" y="1186"/>
                  </a:cubicBezTo>
                  <a:cubicBezTo>
                    <a:pt x="2687" y="959"/>
                    <a:pt x="2687" y="959"/>
                    <a:pt x="2687" y="959"/>
                  </a:cubicBezTo>
                  <a:cubicBezTo>
                    <a:pt x="2688" y="959"/>
                    <a:pt x="2688" y="958"/>
                    <a:pt x="2689" y="958"/>
                  </a:cubicBezTo>
                  <a:cubicBezTo>
                    <a:pt x="2690" y="957"/>
                    <a:pt x="2691" y="955"/>
                    <a:pt x="2693" y="954"/>
                  </a:cubicBezTo>
                  <a:cubicBezTo>
                    <a:pt x="2694" y="953"/>
                    <a:pt x="2695" y="952"/>
                    <a:pt x="2696" y="951"/>
                  </a:cubicBezTo>
                  <a:cubicBezTo>
                    <a:pt x="2697" y="950"/>
                    <a:pt x="2698" y="948"/>
                    <a:pt x="2699" y="947"/>
                  </a:cubicBezTo>
                  <a:cubicBezTo>
                    <a:pt x="2700" y="946"/>
                    <a:pt x="2701" y="944"/>
                    <a:pt x="2702" y="942"/>
                  </a:cubicBezTo>
                  <a:cubicBezTo>
                    <a:pt x="2703" y="940"/>
                    <a:pt x="2704" y="939"/>
                    <a:pt x="2705" y="937"/>
                  </a:cubicBezTo>
                  <a:cubicBezTo>
                    <a:pt x="2709" y="930"/>
                    <a:pt x="2711" y="921"/>
                    <a:pt x="2711" y="913"/>
                  </a:cubicBezTo>
                  <a:cubicBezTo>
                    <a:pt x="2711" y="913"/>
                    <a:pt x="2711" y="913"/>
                    <a:pt x="2706" y="913"/>
                  </a:cubicBezTo>
                  <a:cubicBezTo>
                    <a:pt x="2706" y="913"/>
                    <a:pt x="2706" y="913"/>
                    <a:pt x="2706" y="913"/>
                  </a:cubicBezTo>
                  <a:cubicBezTo>
                    <a:pt x="2706" y="913"/>
                    <a:pt x="2705" y="913"/>
                    <a:pt x="2701" y="913"/>
                  </a:cubicBezTo>
                  <a:cubicBezTo>
                    <a:pt x="2701" y="913"/>
                    <a:pt x="2701" y="913"/>
                    <a:pt x="2701" y="913"/>
                  </a:cubicBezTo>
                  <a:cubicBezTo>
                    <a:pt x="2701" y="913"/>
                    <a:pt x="2699" y="913"/>
                    <a:pt x="2697" y="913"/>
                  </a:cubicBezTo>
                  <a:cubicBezTo>
                    <a:pt x="2697" y="913"/>
                    <a:pt x="2697" y="913"/>
                    <a:pt x="2697" y="913"/>
                  </a:cubicBezTo>
                  <a:cubicBezTo>
                    <a:pt x="2697" y="917"/>
                    <a:pt x="2696" y="922"/>
                    <a:pt x="2694" y="926"/>
                  </a:cubicBezTo>
                  <a:cubicBezTo>
                    <a:pt x="2694" y="928"/>
                    <a:pt x="2693" y="930"/>
                    <a:pt x="2691" y="932"/>
                  </a:cubicBezTo>
                  <a:cubicBezTo>
                    <a:pt x="2691" y="932"/>
                    <a:pt x="2691" y="932"/>
                    <a:pt x="2691" y="932"/>
                  </a:cubicBezTo>
                  <a:cubicBezTo>
                    <a:pt x="2690" y="932"/>
                    <a:pt x="2690" y="933"/>
                    <a:pt x="2690" y="933"/>
                  </a:cubicBezTo>
                  <a:cubicBezTo>
                    <a:pt x="2688" y="927"/>
                    <a:pt x="2686" y="919"/>
                    <a:pt x="2686" y="913"/>
                  </a:cubicBezTo>
                  <a:cubicBezTo>
                    <a:pt x="2687" y="913"/>
                    <a:pt x="2687" y="913"/>
                    <a:pt x="2687" y="913"/>
                  </a:cubicBezTo>
                  <a:cubicBezTo>
                    <a:pt x="2687" y="907"/>
                    <a:pt x="2689" y="899"/>
                    <a:pt x="2691" y="893"/>
                  </a:cubicBezTo>
                  <a:cubicBezTo>
                    <a:pt x="2692" y="892"/>
                    <a:pt x="2693" y="890"/>
                    <a:pt x="2694" y="888"/>
                  </a:cubicBezTo>
                  <a:cubicBezTo>
                    <a:pt x="2695" y="887"/>
                    <a:pt x="2696" y="885"/>
                    <a:pt x="2697" y="884"/>
                  </a:cubicBezTo>
                  <a:cubicBezTo>
                    <a:pt x="2698" y="883"/>
                    <a:pt x="2699" y="880"/>
                    <a:pt x="2700" y="879"/>
                  </a:cubicBezTo>
                  <a:cubicBezTo>
                    <a:pt x="2701" y="878"/>
                    <a:pt x="2702" y="877"/>
                    <a:pt x="2704" y="875"/>
                  </a:cubicBezTo>
                  <a:cubicBezTo>
                    <a:pt x="2705" y="874"/>
                    <a:pt x="2706" y="873"/>
                    <a:pt x="2707" y="872"/>
                  </a:cubicBezTo>
                  <a:cubicBezTo>
                    <a:pt x="2708" y="872"/>
                    <a:pt x="2708" y="871"/>
                    <a:pt x="2709" y="871"/>
                  </a:cubicBezTo>
                  <a:cubicBezTo>
                    <a:pt x="2743" y="843"/>
                    <a:pt x="2773" y="819"/>
                    <a:pt x="2799" y="797"/>
                  </a:cubicBezTo>
                  <a:cubicBezTo>
                    <a:pt x="2841" y="764"/>
                    <a:pt x="2901" y="715"/>
                    <a:pt x="2988" y="644"/>
                  </a:cubicBezTo>
                  <a:cubicBezTo>
                    <a:pt x="2989" y="644"/>
                    <a:pt x="2989" y="642"/>
                    <a:pt x="2990" y="642"/>
                  </a:cubicBezTo>
                  <a:cubicBezTo>
                    <a:pt x="2991" y="641"/>
                    <a:pt x="2992" y="639"/>
                    <a:pt x="2994" y="638"/>
                  </a:cubicBezTo>
                  <a:cubicBezTo>
                    <a:pt x="2995" y="637"/>
                    <a:pt x="2996" y="636"/>
                    <a:pt x="2997" y="635"/>
                  </a:cubicBezTo>
                  <a:cubicBezTo>
                    <a:pt x="2998" y="634"/>
                    <a:pt x="2999" y="632"/>
                    <a:pt x="3000" y="631"/>
                  </a:cubicBezTo>
                  <a:cubicBezTo>
                    <a:pt x="3001" y="630"/>
                    <a:pt x="3002" y="628"/>
                    <a:pt x="3003" y="627"/>
                  </a:cubicBezTo>
                  <a:cubicBezTo>
                    <a:pt x="3004" y="625"/>
                    <a:pt x="3005" y="624"/>
                    <a:pt x="3006" y="621"/>
                  </a:cubicBezTo>
                  <a:cubicBezTo>
                    <a:pt x="3008" y="618"/>
                    <a:pt x="3010" y="614"/>
                    <a:pt x="3011" y="610"/>
                  </a:cubicBezTo>
                  <a:cubicBezTo>
                    <a:pt x="3012" y="606"/>
                    <a:pt x="3012" y="602"/>
                    <a:pt x="3012" y="598"/>
                  </a:cubicBezTo>
                  <a:cubicBezTo>
                    <a:pt x="3012" y="589"/>
                    <a:pt x="3010" y="581"/>
                    <a:pt x="3006" y="573"/>
                  </a:cubicBezTo>
                  <a:cubicBezTo>
                    <a:pt x="3005" y="575"/>
                    <a:pt x="3003" y="577"/>
                    <a:pt x="3003" y="578"/>
                  </a:cubicBezTo>
                  <a:cubicBezTo>
                    <a:pt x="3002" y="579"/>
                    <a:pt x="3001" y="580"/>
                    <a:pt x="3001" y="581"/>
                  </a:cubicBezTo>
                  <a:cubicBezTo>
                    <a:pt x="3001" y="582"/>
                    <a:pt x="3000" y="583"/>
                    <a:pt x="3000" y="584"/>
                  </a:cubicBezTo>
                  <a:cubicBezTo>
                    <a:pt x="3000" y="584"/>
                    <a:pt x="3000" y="584"/>
                    <a:pt x="3000" y="584"/>
                  </a:cubicBezTo>
                  <a:cubicBezTo>
                    <a:pt x="3000" y="584"/>
                    <a:pt x="3000" y="584"/>
                    <a:pt x="3000" y="584"/>
                  </a:cubicBezTo>
                  <a:cubicBezTo>
                    <a:pt x="2999" y="586"/>
                    <a:pt x="2998" y="588"/>
                    <a:pt x="2998" y="590"/>
                  </a:cubicBezTo>
                  <a:cubicBezTo>
                    <a:pt x="2997" y="593"/>
                    <a:pt x="2997" y="595"/>
                    <a:pt x="2997" y="597"/>
                  </a:cubicBezTo>
                  <a:cubicBezTo>
                    <a:pt x="2997" y="599"/>
                    <a:pt x="2997" y="602"/>
                    <a:pt x="2996" y="604"/>
                  </a:cubicBezTo>
                  <a:cubicBezTo>
                    <a:pt x="2996" y="607"/>
                    <a:pt x="2995" y="609"/>
                    <a:pt x="2994" y="611"/>
                  </a:cubicBezTo>
                  <a:cubicBezTo>
                    <a:pt x="2994" y="612"/>
                    <a:pt x="2994" y="613"/>
                    <a:pt x="2993" y="614"/>
                  </a:cubicBezTo>
                  <a:cubicBezTo>
                    <a:pt x="2993" y="615"/>
                    <a:pt x="2992" y="616"/>
                    <a:pt x="2991" y="618"/>
                  </a:cubicBezTo>
                  <a:cubicBezTo>
                    <a:pt x="2989" y="611"/>
                    <a:pt x="2987" y="604"/>
                    <a:pt x="2987" y="598"/>
                  </a:cubicBezTo>
                  <a:cubicBezTo>
                    <a:pt x="2987" y="594"/>
                    <a:pt x="2988" y="591"/>
                    <a:pt x="2989" y="587"/>
                  </a:cubicBezTo>
                  <a:cubicBezTo>
                    <a:pt x="2989" y="584"/>
                    <a:pt x="2990" y="580"/>
                    <a:pt x="2991" y="577"/>
                  </a:cubicBezTo>
                  <a:cubicBezTo>
                    <a:pt x="2992" y="576"/>
                    <a:pt x="2993" y="574"/>
                    <a:pt x="2994" y="572"/>
                  </a:cubicBezTo>
                  <a:cubicBezTo>
                    <a:pt x="2995" y="571"/>
                    <a:pt x="2996" y="569"/>
                    <a:pt x="2997" y="568"/>
                  </a:cubicBezTo>
                  <a:cubicBezTo>
                    <a:pt x="2998" y="567"/>
                    <a:pt x="2999" y="565"/>
                    <a:pt x="3000" y="563"/>
                  </a:cubicBezTo>
                  <a:cubicBezTo>
                    <a:pt x="3001" y="562"/>
                    <a:pt x="3002" y="561"/>
                    <a:pt x="3004" y="559"/>
                  </a:cubicBezTo>
                  <a:cubicBezTo>
                    <a:pt x="3005" y="558"/>
                    <a:pt x="3006" y="557"/>
                    <a:pt x="3007" y="556"/>
                  </a:cubicBezTo>
                  <a:cubicBezTo>
                    <a:pt x="3008" y="556"/>
                    <a:pt x="3008" y="555"/>
                    <a:pt x="3009" y="555"/>
                  </a:cubicBezTo>
                  <a:cubicBezTo>
                    <a:pt x="3009" y="555"/>
                    <a:pt x="3009" y="555"/>
                    <a:pt x="3289" y="328"/>
                  </a:cubicBezTo>
                  <a:cubicBezTo>
                    <a:pt x="3290" y="328"/>
                    <a:pt x="3290" y="327"/>
                    <a:pt x="3291" y="327"/>
                  </a:cubicBezTo>
                  <a:cubicBezTo>
                    <a:pt x="3292" y="326"/>
                    <a:pt x="3293" y="323"/>
                    <a:pt x="3295" y="322"/>
                  </a:cubicBezTo>
                  <a:cubicBezTo>
                    <a:pt x="3296" y="321"/>
                    <a:pt x="3297" y="320"/>
                    <a:pt x="3298" y="319"/>
                  </a:cubicBezTo>
                  <a:cubicBezTo>
                    <a:pt x="3298" y="312"/>
                    <a:pt x="3298" y="312"/>
                    <a:pt x="3298" y="312"/>
                  </a:cubicBezTo>
                  <a:cubicBezTo>
                    <a:pt x="3298" y="302"/>
                    <a:pt x="3298" y="302"/>
                    <a:pt x="3298" y="302"/>
                  </a:cubicBezTo>
                  <a:cubicBezTo>
                    <a:pt x="3298" y="282"/>
                    <a:pt x="3298" y="282"/>
                    <a:pt x="3298" y="282"/>
                  </a:cubicBezTo>
                  <a:cubicBezTo>
                    <a:pt x="3298" y="284"/>
                    <a:pt x="3297" y="285"/>
                    <a:pt x="3297" y="287"/>
                  </a:cubicBezTo>
                  <a:cubicBezTo>
                    <a:pt x="3297" y="288"/>
                    <a:pt x="3297" y="288"/>
                    <a:pt x="3297" y="289"/>
                  </a:cubicBezTo>
                  <a:cubicBezTo>
                    <a:pt x="3297" y="289"/>
                    <a:pt x="3297" y="290"/>
                    <a:pt x="3297" y="290"/>
                  </a:cubicBezTo>
                  <a:cubicBezTo>
                    <a:pt x="3296" y="292"/>
                    <a:pt x="3295" y="294"/>
                    <a:pt x="3295" y="296"/>
                  </a:cubicBezTo>
                  <a:cubicBezTo>
                    <a:pt x="3295" y="298"/>
                    <a:pt x="3294" y="300"/>
                    <a:pt x="3292" y="302"/>
                  </a:cubicBezTo>
                  <a:cubicBezTo>
                    <a:pt x="3292" y="302"/>
                    <a:pt x="3292" y="302"/>
                    <a:pt x="3292" y="302"/>
                  </a:cubicBezTo>
                  <a:cubicBezTo>
                    <a:pt x="3292" y="302"/>
                    <a:pt x="3292" y="302"/>
                    <a:pt x="3292" y="302"/>
                  </a:cubicBezTo>
                  <a:cubicBezTo>
                    <a:pt x="3290" y="296"/>
                    <a:pt x="3288" y="289"/>
                    <a:pt x="3288" y="282"/>
                  </a:cubicBezTo>
                  <a:cubicBezTo>
                    <a:pt x="3288" y="276"/>
                    <a:pt x="3290" y="269"/>
                    <a:pt x="3292" y="262"/>
                  </a:cubicBezTo>
                  <a:cubicBezTo>
                    <a:pt x="3292" y="262"/>
                    <a:pt x="3292" y="262"/>
                    <a:pt x="3292" y="262"/>
                  </a:cubicBezTo>
                  <a:cubicBezTo>
                    <a:pt x="3292" y="262"/>
                    <a:pt x="3292" y="262"/>
                    <a:pt x="3292" y="262"/>
                  </a:cubicBezTo>
                  <a:cubicBezTo>
                    <a:pt x="3293" y="261"/>
                    <a:pt x="3294" y="258"/>
                    <a:pt x="3295" y="256"/>
                  </a:cubicBezTo>
                  <a:cubicBezTo>
                    <a:pt x="3296" y="255"/>
                    <a:pt x="3297" y="253"/>
                    <a:pt x="3298" y="252"/>
                  </a:cubicBezTo>
                  <a:cubicBezTo>
                    <a:pt x="3298" y="245"/>
                    <a:pt x="3298" y="244"/>
                    <a:pt x="3298" y="244"/>
                  </a:cubicBezTo>
                  <a:cubicBezTo>
                    <a:pt x="3298" y="237"/>
                    <a:pt x="3298" y="237"/>
                    <a:pt x="3298" y="237"/>
                  </a:cubicBezTo>
                  <a:cubicBezTo>
                    <a:pt x="3298" y="231"/>
                    <a:pt x="3298" y="231"/>
                    <a:pt x="3298" y="231"/>
                  </a:cubicBezTo>
                  <a:cubicBezTo>
                    <a:pt x="3297" y="230"/>
                    <a:pt x="3296" y="229"/>
                    <a:pt x="3295" y="228"/>
                  </a:cubicBezTo>
                  <a:lnTo>
                    <a:pt x="301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42" name="Freeform 169"/>
            <p:cNvSpPr>
              <a:spLocks/>
            </p:cNvSpPr>
            <p:nvPr/>
          </p:nvSpPr>
          <p:spPr bwMode="auto">
            <a:xfrm>
              <a:off x="10472737" y="3100388"/>
              <a:ext cx="1716088" cy="1789112"/>
            </a:xfrm>
            <a:custGeom>
              <a:avLst/>
              <a:gdLst>
                <a:gd name="T0" fmla="*/ 2403 w 2697"/>
                <a:gd name="T1" fmla="*/ 13 h 2808"/>
                <a:gd name="T2" fmla="*/ 2684 w 2697"/>
                <a:gd name="T3" fmla="*/ 247 h 2808"/>
                <a:gd name="T4" fmla="*/ 2399 w 2697"/>
                <a:gd name="T5" fmla="*/ 545 h 2808"/>
                <a:gd name="T6" fmla="*/ 2106 w 2697"/>
                <a:gd name="T7" fmla="*/ 325 h 2808"/>
                <a:gd name="T8" fmla="*/ 2380 w 2697"/>
                <a:gd name="T9" fmla="*/ 567 h 2808"/>
                <a:gd name="T10" fmla="*/ 2099 w 2697"/>
                <a:gd name="T11" fmla="*/ 860 h 2808"/>
                <a:gd name="T12" fmla="*/ 1805 w 2697"/>
                <a:gd name="T13" fmla="*/ 640 h 2808"/>
                <a:gd name="T14" fmla="*/ 2080 w 2697"/>
                <a:gd name="T15" fmla="*/ 882 h 2808"/>
                <a:gd name="T16" fmla="*/ 1798 w 2697"/>
                <a:gd name="T17" fmla="*/ 1176 h 2808"/>
                <a:gd name="T18" fmla="*/ 1508 w 2697"/>
                <a:gd name="T19" fmla="*/ 952 h 2808"/>
                <a:gd name="T20" fmla="*/ 1505 w 2697"/>
                <a:gd name="T21" fmla="*/ 956 h 2808"/>
                <a:gd name="T22" fmla="*/ 1784 w 2697"/>
                <a:gd name="T23" fmla="*/ 1192 h 2808"/>
                <a:gd name="T24" fmla="*/ 1777 w 2697"/>
                <a:gd name="T25" fmla="*/ 1264 h 2808"/>
                <a:gd name="T26" fmla="*/ 1207 w 2697"/>
                <a:gd name="T27" fmla="*/ 1268 h 2808"/>
                <a:gd name="T28" fmla="*/ 1485 w 2697"/>
                <a:gd name="T29" fmla="*/ 1505 h 2808"/>
                <a:gd name="T30" fmla="*/ 1477 w 2697"/>
                <a:gd name="T31" fmla="*/ 1580 h 2808"/>
                <a:gd name="T32" fmla="*/ 907 w 2697"/>
                <a:gd name="T33" fmla="*/ 1583 h 2808"/>
                <a:gd name="T34" fmla="*/ 1184 w 2697"/>
                <a:gd name="T35" fmla="*/ 1821 h 2808"/>
                <a:gd name="T36" fmla="*/ 1176 w 2697"/>
                <a:gd name="T37" fmla="*/ 1896 h 2808"/>
                <a:gd name="T38" fmla="*/ 606 w 2697"/>
                <a:gd name="T39" fmla="*/ 1899 h 2808"/>
                <a:gd name="T40" fmla="*/ 883 w 2697"/>
                <a:gd name="T41" fmla="*/ 2136 h 2808"/>
                <a:gd name="T42" fmla="*/ 876 w 2697"/>
                <a:gd name="T43" fmla="*/ 2211 h 2808"/>
                <a:gd name="T44" fmla="*/ 306 w 2697"/>
                <a:gd name="T45" fmla="*/ 2214 h 2808"/>
                <a:gd name="T46" fmla="*/ 583 w 2697"/>
                <a:gd name="T47" fmla="*/ 2452 h 2808"/>
                <a:gd name="T48" fmla="*/ 575 w 2697"/>
                <a:gd name="T49" fmla="*/ 2527 h 2808"/>
                <a:gd name="T50" fmla="*/ 9 w 2697"/>
                <a:gd name="T51" fmla="*/ 2525 h 2808"/>
                <a:gd name="T52" fmla="*/ 281 w 2697"/>
                <a:gd name="T53" fmla="*/ 2766 h 2808"/>
                <a:gd name="T54" fmla="*/ 277 w 2697"/>
                <a:gd name="T55" fmla="*/ 2775 h 2808"/>
                <a:gd name="T56" fmla="*/ 290 w 2697"/>
                <a:gd name="T57" fmla="*/ 2783 h 2808"/>
                <a:gd name="T58" fmla="*/ 305 w 2697"/>
                <a:gd name="T59" fmla="*/ 2766 h 2808"/>
                <a:gd name="T60" fmla="*/ 599 w 2697"/>
                <a:gd name="T61" fmla="*/ 2522 h 2808"/>
                <a:gd name="T62" fmla="*/ 593 w 2697"/>
                <a:gd name="T63" fmla="*/ 2493 h 2808"/>
                <a:gd name="T64" fmla="*/ 587 w 2697"/>
                <a:gd name="T65" fmla="*/ 2473 h 2808"/>
                <a:gd name="T66" fmla="*/ 605 w 2697"/>
                <a:gd name="T67" fmla="*/ 2451 h 2808"/>
                <a:gd name="T68" fmla="*/ 900 w 2697"/>
                <a:gd name="T69" fmla="*/ 2207 h 2808"/>
                <a:gd name="T70" fmla="*/ 894 w 2697"/>
                <a:gd name="T71" fmla="*/ 2178 h 2808"/>
                <a:gd name="T72" fmla="*/ 888 w 2697"/>
                <a:gd name="T73" fmla="*/ 2157 h 2808"/>
                <a:gd name="T74" fmla="*/ 906 w 2697"/>
                <a:gd name="T75" fmla="*/ 2135 h 2808"/>
                <a:gd name="T76" fmla="*/ 1200 w 2697"/>
                <a:gd name="T77" fmla="*/ 1891 h 2808"/>
                <a:gd name="T78" fmla="*/ 1194 w 2697"/>
                <a:gd name="T79" fmla="*/ 1862 h 2808"/>
                <a:gd name="T80" fmla="*/ 1188 w 2697"/>
                <a:gd name="T81" fmla="*/ 1842 h 2808"/>
                <a:gd name="T82" fmla="*/ 1206 w 2697"/>
                <a:gd name="T83" fmla="*/ 1820 h 2808"/>
                <a:gd name="T84" fmla="*/ 1501 w 2697"/>
                <a:gd name="T85" fmla="*/ 1576 h 2808"/>
                <a:gd name="T86" fmla="*/ 1495 w 2697"/>
                <a:gd name="T87" fmla="*/ 1546 h 2808"/>
                <a:gd name="T88" fmla="*/ 1495 w 2697"/>
                <a:gd name="T89" fmla="*/ 1517 h 2808"/>
                <a:gd name="T90" fmla="*/ 1507 w 2697"/>
                <a:gd name="T91" fmla="*/ 1504 h 2808"/>
                <a:gd name="T92" fmla="*/ 1798 w 2697"/>
                <a:gd name="T93" fmla="*/ 1264 h 2808"/>
                <a:gd name="T94" fmla="*/ 1798 w 2697"/>
                <a:gd name="T95" fmla="*/ 1217 h 2808"/>
                <a:gd name="T96" fmla="*/ 1785 w 2697"/>
                <a:gd name="T97" fmla="*/ 1231 h 2808"/>
                <a:gd name="T98" fmla="*/ 1805 w 2697"/>
                <a:gd name="T99" fmla="*/ 1190 h 2808"/>
                <a:gd name="T100" fmla="*/ 2099 w 2697"/>
                <a:gd name="T101" fmla="*/ 949 h 2808"/>
                <a:gd name="T102" fmla="*/ 2099 w 2697"/>
                <a:gd name="T103" fmla="*/ 902 h 2808"/>
                <a:gd name="T104" fmla="*/ 2086 w 2697"/>
                <a:gd name="T105" fmla="*/ 915 h 2808"/>
                <a:gd name="T106" fmla="*/ 2106 w 2697"/>
                <a:gd name="T107" fmla="*/ 874 h 2808"/>
                <a:gd name="T108" fmla="*/ 2399 w 2697"/>
                <a:gd name="T109" fmla="*/ 633 h 2808"/>
                <a:gd name="T110" fmla="*/ 2399 w 2697"/>
                <a:gd name="T111" fmla="*/ 586 h 2808"/>
                <a:gd name="T112" fmla="*/ 2386 w 2697"/>
                <a:gd name="T113" fmla="*/ 600 h 2808"/>
                <a:gd name="T114" fmla="*/ 2406 w 2697"/>
                <a:gd name="T115" fmla="*/ 559 h 2808"/>
                <a:gd name="T116" fmla="*/ 2697 w 2697"/>
                <a:gd name="T117" fmla="*/ 313 h 2808"/>
                <a:gd name="T118" fmla="*/ 2686 w 2697"/>
                <a:gd name="T119" fmla="*/ 284 h 2808"/>
                <a:gd name="T120" fmla="*/ 2697 w 2697"/>
                <a:gd name="T121" fmla="*/ 239 h 2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97" h="2808">
                  <a:moveTo>
                    <a:pt x="2414" y="1"/>
                  </a:moveTo>
                  <a:cubicBezTo>
                    <a:pt x="2413" y="1"/>
                    <a:pt x="2413" y="1"/>
                    <a:pt x="2412" y="0"/>
                  </a:cubicBezTo>
                  <a:cubicBezTo>
                    <a:pt x="2412" y="1"/>
                    <a:pt x="2412" y="1"/>
                    <a:pt x="2412" y="1"/>
                  </a:cubicBezTo>
                  <a:cubicBezTo>
                    <a:pt x="2411" y="2"/>
                    <a:pt x="2410" y="3"/>
                    <a:pt x="2409" y="5"/>
                  </a:cubicBezTo>
                  <a:cubicBezTo>
                    <a:pt x="2408" y="6"/>
                    <a:pt x="2407" y="7"/>
                    <a:pt x="2406" y="9"/>
                  </a:cubicBezTo>
                  <a:cubicBezTo>
                    <a:pt x="2405" y="10"/>
                    <a:pt x="2404" y="11"/>
                    <a:pt x="2403" y="13"/>
                  </a:cubicBezTo>
                  <a:cubicBezTo>
                    <a:pt x="2404" y="13"/>
                    <a:pt x="2404" y="14"/>
                    <a:pt x="2405" y="14"/>
                  </a:cubicBezTo>
                  <a:cubicBezTo>
                    <a:pt x="2685" y="242"/>
                    <a:pt x="2685" y="242"/>
                    <a:pt x="2685" y="242"/>
                  </a:cubicBezTo>
                  <a:cubicBezTo>
                    <a:pt x="2686" y="242"/>
                    <a:pt x="2686" y="243"/>
                    <a:pt x="2687" y="243"/>
                  </a:cubicBezTo>
                  <a:cubicBezTo>
                    <a:pt x="2687" y="243"/>
                    <a:pt x="2686" y="243"/>
                    <a:pt x="2686" y="243"/>
                  </a:cubicBezTo>
                  <a:cubicBezTo>
                    <a:pt x="2686" y="243"/>
                    <a:pt x="2686" y="243"/>
                    <a:pt x="2687" y="243"/>
                  </a:cubicBezTo>
                  <a:cubicBezTo>
                    <a:pt x="2686" y="245"/>
                    <a:pt x="2685" y="246"/>
                    <a:pt x="2684" y="247"/>
                  </a:cubicBezTo>
                  <a:cubicBezTo>
                    <a:pt x="2683" y="249"/>
                    <a:pt x="2682" y="250"/>
                    <a:pt x="2681" y="251"/>
                  </a:cubicBezTo>
                  <a:cubicBezTo>
                    <a:pt x="2680" y="251"/>
                    <a:pt x="2680" y="251"/>
                    <a:pt x="2680" y="251"/>
                  </a:cubicBezTo>
                  <a:cubicBezTo>
                    <a:pt x="2676" y="262"/>
                    <a:pt x="2672" y="272"/>
                    <a:pt x="2672" y="284"/>
                  </a:cubicBezTo>
                  <a:cubicBezTo>
                    <a:pt x="2672" y="296"/>
                    <a:pt x="2675" y="306"/>
                    <a:pt x="2680" y="317"/>
                  </a:cubicBezTo>
                  <a:cubicBezTo>
                    <a:pt x="2680" y="317"/>
                    <a:pt x="2679" y="318"/>
                    <a:pt x="2678" y="318"/>
                  </a:cubicBezTo>
                  <a:cubicBezTo>
                    <a:pt x="2399" y="545"/>
                    <a:pt x="2399" y="545"/>
                    <a:pt x="2399" y="545"/>
                  </a:cubicBezTo>
                  <a:cubicBezTo>
                    <a:pt x="2398" y="546"/>
                    <a:pt x="2397" y="547"/>
                    <a:pt x="2396" y="548"/>
                  </a:cubicBezTo>
                  <a:cubicBezTo>
                    <a:pt x="2395" y="547"/>
                    <a:pt x="2394" y="546"/>
                    <a:pt x="2393" y="545"/>
                  </a:cubicBezTo>
                  <a:cubicBezTo>
                    <a:pt x="2114" y="318"/>
                    <a:pt x="2114" y="318"/>
                    <a:pt x="2114" y="318"/>
                  </a:cubicBezTo>
                  <a:cubicBezTo>
                    <a:pt x="2113" y="318"/>
                    <a:pt x="2112" y="317"/>
                    <a:pt x="2112" y="317"/>
                  </a:cubicBezTo>
                  <a:cubicBezTo>
                    <a:pt x="2111" y="318"/>
                    <a:pt x="2110" y="319"/>
                    <a:pt x="2109" y="321"/>
                  </a:cubicBezTo>
                  <a:cubicBezTo>
                    <a:pt x="2108" y="322"/>
                    <a:pt x="2107" y="323"/>
                    <a:pt x="2106" y="325"/>
                  </a:cubicBezTo>
                  <a:cubicBezTo>
                    <a:pt x="2105" y="326"/>
                    <a:pt x="2104" y="327"/>
                    <a:pt x="2103" y="329"/>
                  </a:cubicBezTo>
                  <a:cubicBezTo>
                    <a:pt x="2104" y="329"/>
                    <a:pt x="2104" y="330"/>
                    <a:pt x="2105" y="330"/>
                  </a:cubicBezTo>
                  <a:cubicBezTo>
                    <a:pt x="2105" y="330"/>
                    <a:pt x="2105" y="330"/>
                    <a:pt x="2384" y="557"/>
                  </a:cubicBezTo>
                  <a:cubicBezTo>
                    <a:pt x="2385" y="557"/>
                    <a:pt x="2385" y="558"/>
                    <a:pt x="2386" y="558"/>
                  </a:cubicBezTo>
                  <a:cubicBezTo>
                    <a:pt x="2385" y="561"/>
                    <a:pt x="2384" y="562"/>
                    <a:pt x="2383" y="563"/>
                  </a:cubicBezTo>
                  <a:cubicBezTo>
                    <a:pt x="2382" y="565"/>
                    <a:pt x="2381" y="566"/>
                    <a:pt x="2380" y="567"/>
                  </a:cubicBezTo>
                  <a:cubicBezTo>
                    <a:pt x="2380" y="567"/>
                    <a:pt x="2380" y="567"/>
                    <a:pt x="2380" y="567"/>
                  </a:cubicBezTo>
                  <a:cubicBezTo>
                    <a:pt x="2380" y="567"/>
                    <a:pt x="2380" y="567"/>
                    <a:pt x="2380" y="567"/>
                  </a:cubicBezTo>
                  <a:cubicBezTo>
                    <a:pt x="2375" y="578"/>
                    <a:pt x="2372" y="588"/>
                    <a:pt x="2372" y="600"/>
                  </a:cubicBezTo>
                  <a:cubicBezTo>
                    <a:pt x="2372" y="611"/>
                    <a:pt x="2375" y="622"/>
                    <a:pt x="2380" y="632"/>
                  </a:cubicBezTo>
                  <a:cubicBezTo>
                    <a:pt x="2380" y="632"/>
                    <a:pt x="2379" y="633"/>
                    <a:pt x="2378" y="633"/>
                  </a:cubicBezTo>
                  <a:cubicBezTo>
                    <a:pt x="2099" y="860"/>
                    <a:pt x="2099" y="860"/>
                    <a:pt x="2099" y="860"/>
                  </a:cubicBezTo>
                  <a:cubicBezTo>
                    <a:pt x="2098" y="862"/>
                    <a:pt x="2097" y="863"/>
                    <a:pt x="2096" y="864"/>
                  </a:cubicBezTo>
                  <a:cubicBezTo>
                    <a:pt x="2095" y="863"/>
                    <a:pt x="2094" y="862"/>
                    <a:pt x="2093" y="860"/>
                  </a:cubicBezTo>
                  <a:cubicBezTo>
                    <a:pt x="1813" y="633"/>
                    <a:pt x="1813" y="633"/>
                    <a:pt x="1813" y="633"/>
                  </a:cubicBezTo>
                  <a:cubicBezTo>
                    <a:pt x="1812" y="633"/>
                    <a:pt x="1811" y="632"/>
                    <a:pt x="1811" y="632"/>
                  </a:cubicBezTo>
                  <a:cubicBezTo>
                    <a:pt x="1810" y="633"/>
                    <a:pt x="1809" y="634"/>
                    <a:pt x="1808" y="636"/>
                  </a:cubicBezTo>
                  <a:cubicBezTo>
                    <a:pt x="1807" y="637"/>
                    <a:pt x="1806" y="638"/>
                    <a:pt x="1805" y="640"/>
                  </a:cubicBezTo>
                  <a:cubicBezTo>
                    <a:pt x="1804" y="642"/>
                    <a:pt x="1803" y="643"/>
                    <a:pt x="1802" y="645"/>
                  </a:cubicBezTo>
                  <a:cubicBezTo>
                    <a:pt x="1803" y="645"/>
                    <a:pt x="1803" y="646"/>
                    <a:pt x="1804" y="646"/>
                  </a:cubicBezTo>
                  <a:cubicBezTo>
                    <a:pt x="1804" y="646"/>
                    <a:pt x="1804" y="646"/>
                    <a:pt x="2084" y="873"/>
                  </a:cubicBezTo>
                  <a:cubicBezTo>
                    <a:pt x="2085" y="873"/>
                    <a:pt x="2085" y="874"/>
                    <a:pt x="2086" y="874"/>
                  </a:cubicBezTo>
                  <a:cubicBezTo>
                    <a:pt x="2085" y="876"/>
                    <a:pt x="2084" y="877"/>
                    <a:pt x="2083" y="878"/>
                  </a:cubicBezTo>
                  <a:cubicBezTo>
                    <a:pt x="2082" y="880"/>
                    <a:pt x="2081" y="881"/>
                    <a:pt x="2080" y="882"/>
                  </a:cubicBezTo>
                  <a:cubicBezTo>
                    <a:pt x="2080" y="882"/>
                    <a:pt x="2080" y="882"/>
                    <a:pt x="2080" y="882"/>
                  </a:cubicBezTo>
                  <a:cubicBezTo>
                    <a:pt x="2080" y="882"/>
                    <a:pt x="2080" y="882"/>
                    <a:pt x="2080" y="883"/>
                  </a:cubicBezTo>
                  <a:cubicBezTo>
                    <a:pt x="2075" y="893"/>
                    <a:pt x="2072" y="904"/>
                    <a:pt x="2072" y="915"/>
                  </a:cubicBezTo>
                  <a:cubicBezTo>
                    <a:pt x="2072" y="927"/>
                    <a:pt x="2075" y="937"/>
                    <a:pt x="2080" y="948"/>
                  </a:cubicBezTo>
                  <a:cubicBezTo>
                    <a:pt x="2080" y="948"/>
                    <a:pt x="2079" y="949"/>
                    <a:pt x="2078" y="949"/>
                  </a:cubicBezTo>
                  <a:cubicBezTo>
                    <a:pt x="1798" y="1176"/>
                    <a:pt x="1798" y="1176"/>
                    <a:pt x="1798" y="1176"/>
                  </a:cubicBezTo>
                  <a:cubicBezTo>
                    <a:pt x="1797" y="1177"/>
                    <a:pt x="1796" y="1178"/>
                    <a:pt x="1795" y="1179"/>
                  </a:cubicBezTo>
                  <a:cubicBezTo>
                    <a:pt x="1794" y="1178"/>
                    <a:pt x="1793" y="1177"/>
                    <a:pt x="1792" y="1176"/>
                  </a:cubicBezTo>
                  <a:cubicBezTo>
                    <a:pt x="1513" y="949"/>
                    <a:pt x="1513" y="949"/>
                    <a:pt x="1513" y="949"/>
                  </a:cubicBezTo>
                  <a:cubicBezTo>
                    <a:pt x="1512" y="949"/>
                    <a:pt x="1511" y="948"/>
                    <a:pt x="1511" y="948"/>
                  </a:cubicBezTo>
                  <a:cubicBezTo>
                    <a:pt x="1510" y="948"/>
                    <a:pt x="1510" y="949"/>
                    <a:pt x="1509" y="949"/>
                  </a:cubicBezTo>
                  <a:cubicBezTo>
                    <a:pt x="1509" y="950"/>
                    <a:pt x="1508" y="951"/>
                    <a:pt x="1508" y="952"/>
                  </a:cubicBezTo>
                  <a:cubicBezTo>
                    <a:pt x="1508" y="952"/>
                    <a:pt x="1508" y="952"/>
                    <a:pt x="1508" y="952"/>
                  </a:cubicBezTo>
                  <a:cubicBezTo>
                    <a:pt x="1508" y="952"/>
                    <a:pt x="1508" y="952"/>
                    <a:pt x="1508" y="952"/>
                  </a:cubicBezTo>
                  <a:cubicBezTo>
                    <a:pt x="1507" y="952"/>
                    <a:pt x="1507" y="953"/>
                    <a:pt x="1506" y="954"/>
                  </a:cubicBezTo>
                  <a:cubicBezTo>
                    <a:pt x="1506" y="954"/>
                    <a:pt x="1505" y="955"/>
                    <a:pt x="1505" y="956"/>
                  </a:cubicBezTo>
                  <a:cubicBezTo>
                    <a:pt x="1505" y="956"/>
                    <a:pt x="1505" y="956"/>
                    <a:pt x="1505" y="956"/>
                  </a:cubicBezTo>
                  <a:cubicBezTo>
                    <a:pt x="1505" y="956"/>
                    <a:pt x="1505" y="956"/>
                    <a:pt x="1505" y="956"/>
                  </a:cubicBezTo>
                  <a:cubicBezTo>
                    <a:pt x="1504" y="957"/>
                    <a:pt x="1504" y="957"/>
                    <a:pt x="1503" y="958"/>
                  </a:cubicBezTo>
                  <a:cubicBezTo>
                    <a:pt x="1503" y="958"/>
                    <a:pt x="1502" y="959"/>
                    <a:pt x="1502" y="960"/>
                  </a:cubicBezTo>
                  <a:cubicBezTo>
                    <a:pt x="1503" y="960"/>
                    <a:pt x="1503" y="961"/>
                    <a:pt x="1504" y="961"/>
                  </a:cubicBezTo>
                  <a:cubicBezTo>
                    <a:pt x="1504" y="961"/>
                    <a:pt x="1504" y="961"/>
                    <a:pt x="1783" y="1188"/>
                  </a:cubicBezTo>
                  <a:cubicBezTo>
                    <a:pt x="1784" y="1188"/>
                    <a:pt x="1784" y="1189"/>
                    <a:pt x="1785" y="1189"/>
                  </a:cubicBezTo>
                  <a:cubicBezTo>
                    <a:pt x="1785" y="1191"/>
                    <a:pt x="1784" y="1191"/>
                    <a:pt x="1784" y="1192"/>
                  </a:cubicBezTo>
                  <a:cubicBezTo>
                    <a:pt x="1783" y="1193"/>
                    <a:pt x="1783" y="1193"/>
                    <a:pt x="1782" y="1194"/>
                  </a:cubicBezTo>
                  <a:cubicBezTo>
                    <a:pt x="1782" y="1195"/>
                    <a:pt x="1781" y="1196"/>
                    <a:pt x="1781" y="1196"/>
                  </a:cubicBezTo>
                  <a:cubicBezTo>
                    <a:pt x="1780" y="1197"/>
                    <a:pt x="1780" y="1198"/>
                    <a:pt x="1779" y="1198"/>
                  </a:cubicBezTo>
                  <a:cubicBezTo>
                    <a:pt x="1774" y="1209"/>
                    <a:pt x="1771" y="1219"/>
                    <a:pt x="1771" y="1231"/>
                  </a:cubicBezTo>
                  <a:cubicBezTo>
                    <a:pt x="1771" y="1242"/>
                    <a:pt x="1774" y="1253"/>
                    <a:pt x="1779" y="1263"/>
                  </a:cubicBezTo>
                  <a:cubicBezTo>
                    <a:pt x="1779" y="1263"/>
                    <a:pt x="1778" y="1264"/>
                    <a:pt x="1777" y="1264"/>
                  </a:cubicBezTo>
                  <a:cubicBezTo>
                    <a:pt x="1498" y="1492"/>
                    <a:pt x="1498" y="1492"/>
                    <a:pt x="1498" y="1492"/>
                  </a:cubicBezTo>
                  <a:cubicBezTo>
                    <a:pt x="1497" y="1493"/>
                    <a:pt x="1496" y="1494"/>
                    <a:pt x="1495" y="1495"/>
                  </a:cubicBezTo>
                  <a:cubicBezTo>
                    <a:pt x="1494" y="1494"/>
                    <a:pt x="1493" y="1493"/>
                    <a:pt x="1492" y="1492"/>
                  </a:cubicBezTo>
                  <a:cubicBezTo>
                    <a:pt x="1212" y="1264"/>
                    <a:pt x="1212" y="1264"/>
                    <a:pt x="1212" y="1264"/>
                  </a:cubicBezTo>
                  <a:cubicBezTo>
                    <a:pt x="1211" y="1264"/>
                    <a:pt x="1210" y="1263"/>
                    <a:pt x="1210" y="1263"/>
                  </a:cubicBezTo>
                  <a:cubicBezTo>
                    <a:pt x="1209" y="1264"/>
                    <a:pt x="1208" y="1265"/>
                    <a:pt x="1207" y="1268"/>
                  </a:cubicBezTo>
                  <a:cubicBezTo>
                    <a:pt x="1206" y="1269"/>
                    <a:pt x="1205" y="1270"/>
                    <a:pt x="1204" y="1272"/>
                  </a:cubicBezTo>
                  <a:cubicBezTo>
                    <a:pt x="1203" y="1273"/>
                    <a:pt x="1202" y="1274"/>
                    <a:pt x="1201" y="1276"/>
                  </a:cubicBezTo>
                  <a:cubicBezTo>
                    <a:pt x="1202" y="1276"/>
                    <a:pt x="1202" y="1277"/>
                    <a:pt x="1203" y="1277"/>
                  </a:cubicBezTo>
                  <a:cubicBezTo>
                    <a:pt x="1203" y="1277"/>
                    <a:pt x="1203" y="1277"/>
                    <a:pt x="1483" y="1504"/>
                  </a:cubicBezTo>
                  <a:cubicBezTo>
                    <a:pt x="1484" y="1504"/>
                    <a:pt x="1484" y="1505"/>
                    <a:pt x="1485" y="1505"/>
                  </a:cubicBezTo>
                  <a:cubicBezTo>
                    <a:pt x="1485" y="1505"/>
                    <a:pt x="1485" y="1505"/>
                    <a:pt x="1485" y="1505"/>
                  </a:cubicBezTo>
                  <a:cubicBezTo>
                    <a:pt x="1485" y="1505"/>
                    <a:pt x="1485" y="1505"/>
                    <a:pt x="1485" y="1505"/>
                  </a:cubicBezTo>
                  <a:cubicBezTo>
                    <a:pt x="1484" y="1507"/>
                    <a:pt x="1483" y="1508"/>
                    <a:pt x="1482" y="1510"/>
                  </a:cubicBezTo>
                  <a:cubicBezTo>
                    <a:pt x="1481" y="1512"/>
                    <a:pt x="1480" y="1513"/>
                    <a:pt x="1479" y="1514"/>
                  </a:cubicBezTo>
                  <a:cubicBezTo>
                    <a:pt x="1474" y="1524"/>
                    <a:pt x="1471" y="1535"/>
                    <a:pt x="1471" y="1546"/>
                  </a:cubicBezTo>
                  <a:cubicBezTo>
                    <a:pt x="1471" y="1558"/>
                    <a:pt x="1474" y="1568"/>
                    <a:pt x="1479" y="1579"/>
                  </a:cubicBezTo>
                  <a:cubicBezTo>
                    <a:pt x="1479" y="1579"/>
                    <a:pt x="1478" y="1580"/>
                    <a:pt x="1477" y="1580"/>
                  </a:cubicBezTo>
                  <a:cubicBezTo>
                    <a:pt x="1197" y="1807"/>
                    <a:pt x="1197" y="1807"/>
                    <a:pt x="1197" y="1807"/>
                  </a:cubicBezTo>
                  <a:cubicBezTo>
                    <a:pt x="1196" y="1808"/>
                    <a:pt x="1195" y="1809"/>
                    <a:pt x="1194" y="1810"/>
                  </a:cubicBezTo>
                  <a:cubicBezTo>
                    <a:pt x="1193" y="1809"/>
                    <a:pt x="1192" y="1808"/>
                    <a:pt x="1191" y="1807"/>
                  </a:cubicBezTo>
                  <a:cubicBezTo>
                    <a:pt x="912" y="1580"/>
                    <a:pt x="912" y="1580"/>
                    <a:pt x="912" y="1580"/>
                  </a:cubicBezTo>
                  <a:cubicBezTo>
                    <a:pt x="911" y="1580"/>
                    <a:pt x="910" y="1579"/>
                    <a:pt x="910" y="1579"/>
                  </a:cubicBezTo>
                  <a:cubicBezTo>
                    <a:pt x="909" y="1580"/>
                    <a:pt x="908" y="1581"/>
                    <a:pt x="907" y="1583"/>
                  </a:cubicBezTo>
                  <a:cubicBezTo>
                    <a:pt x="906" y="1584"/>
                    <a:pt x="905" y="1585"/>
                    <a:pt x="904" y="1587"/>
                  </a:cubicBezTo>
                  <a:cubicBezTo>
                    <a:pt x="903" y="1588"/>
                    <a:pt x="902" y="1589"/>
                    <a:pt x="901" y="1591"/>
                  </a:cubicBezTo>
                  <a:cubicBezTo>
                    <a:pt x="902" y="1591"/>
                    <a:pt x="902" y="1592"/>
                    <a:pt x="903" y="1592"/>
                  </a:cubicBezTo>
                  <a:cubicBezTo>
                    <a:pt x="903" y="1592"/>
                    <a:pt x="903" y="1592"/>
                    <a:pt x="1182" y="1819"/>
                  </a:cubicBezTo>
                  <a:cubicBezTo>
                    <a:pt x="1183" y="1819"/>
                    <a:pt x="1183" y="1820"/>
                    <a:pt x="1184" y="1820"/>
                  </a:cubicBezTo>
                  <a:cubicBezTo>
                    <a:pt x="1184" y="1820"/>
                    <a:pt x="1184" y="1821"/>
                    <a:pt x="1184" y="1821"/>
                  </a:cubicBezTo>
                  <a:cubicBezTo>
                    <a:pt x="1184" y="1821"/>
                    <a:pt x="1184" y="1821"/>
                    <a:pt x="1184" y="1821"/>
                  </a:cubicBezTo>
                  <a:cubicBezTo>
                    <a:pt x="1183" y="1823"/>
                    <a:pt x="1182" y="1824"/>
                    <a:pt x="1181" y="1825"/>
                  </a:cubicBezTo>
                  <a:cubicBezTo>
                    <a:pt x="1180" y="1827"/>
                    <a:pt x="1179" y="1828"/>
                    <a:pt x="1178" y="1829"/>
                  </a:cubicBezTo>
                  <a:cubicBezTo>
                    <a:pt x="1173" y="1840"/>
                    <a:pt x="1170" y="1850"/>
                    <a:pt x="1170" y="1862"/>
                  </a:cubicBezTo>
                  <a:cubicBezTo>
                    <a:pt x="1170" y="1874"/>
                    <a:pt x="1173" y="1884"/>
                    <a:pt x="1178" y="1895"/>
                  </a:cubicBezTo>
                  <a:cubicBezTo>
                    <a:pt x="1178" y="1895"/>
                    <a:pt x="1177" y="1896"/>
                    <a:pt x="1176" y="1896"/>
                  </a:cubicBezTo>
                  <a:cubicBezTo>
                    <a:pt x="897" y="2123"/>
                    <a:pt x="897" y="2123"/>
                    <a:pt x="897" y="2123"/>
                  </a:cubicBezTo>
                  <a:cubicBezTo>
                    <a:pt x="896" y="2124"/>
                    <a:pt x="895" y="2125"/>
                    <a:pt x="894" y="2126"/>
                  </a:cubicBezTo>
                  <a:cubicBezTo>
                    <a:pt x="893" y="2125"/>
                    <a:pt x="892" y="2124"/>
                    <a:pt x="891" y="2123"/>
                  </a:cubicBezTo>
                  <a:cubicBezTo>
                    <a:pt x="611" y="1896"/>
                    <a:pt x="611" y="1896"/>
                    <a:pt x="611" y="1896"/>
                  </a:cubicBezTo>
                  <a:cubicBezTo>
                    <a:pt x="610" y="1896"/>
                    <a:pt x="609" y="1895"/>
                    <a:pt x="609" y="1895"/>
                  </a:cubicBezTo>
                  <a:cubicBezTo>
                    <a:pt x="608" y="1896"/>
                    <a:pt x="607" y="1897"/>
                    <a:pt x="606" y="1899"/>
                  </a:cubicBezTo>
                  <a:cubicBezTo>
                    <a:pt x="605" y="1900"/>
                    <a:pt x="604" y="1901"/>
                    <a:pt x="603" y="1903"/>
                  </a:cubicBezTo>
                  <a:cubicBezTo>
                    <a:pt x="602" y="1904"/>
                    <a:pt x="601" y="1905"/>
                    <a:pt x="600" y="1907"/>
                  </a:cubicBezTo>
                  <a:cubicBezTo>
                    <a:pt x="601" y="1907"/>
                    <a:pt x="601" y="1907"/>
                    <a:pt x="602" y="1907"/>
                  </a:cubicBezTo>
                  <a:cubicBezTo>
                    <a:pt x="602" y="1907"/>
                    <a:pt x="602" y="1907"/>
                    <a:pt x="882" y="2135"/>
                  </a:cubicBezTo>
                  <a:cubicBezTo>
                    <a:pt x="883" y="2135"/>
                    <a:pt x="883" y="2136"/>
                    <a:pt x="884" y="2136"/>
                  </a:cubicBezTo>
                  <a:cubicBezTo>
                    <a:pt x="884" y="2136"/>
                    <a:pt x="883" y="2136"/>
                    <a:pt x="883" y="2136"/>
                  </a:cubicBezTo>
                  <a:cubicBezTo>
                    <a:pt x="883" y="2136"/>
                    <a:pt x="883" y="2137"/>
                    <a:pt x="884" y="2137"/>
                  </a:cubicBezTo>
                  <a:cubicBezTo>
                    <a:pt x="883" y="2139"/>
                    <a:pt x="882" y="2140"/>
                    <a:pt x="881" y="2141"/>
                  </a:cubicBezTo>
                  <a:cubicBezTo>
                    <a:pt x="880" y="2143"/>
                    <a:pt x="879" y="2144"/>
                    <a:pt x="878" y="2145"/>
                  </a:cubicBezTo>
                  <a:cubicBezTo>
                    <a:pt x="873" y="2155"/>
                    <a:pt x="870" y="2166"/>
                    <a:pt x="870" y="2178"/>
                  </a:cubicBezTo>
                  <a:cubicBezTo>
                    <a:pt x="870" y="2189"/>
                    <a:pt x="873" y="2200"/>
                    <a:pt x="878" y="2210"/>
                  </a:cubicBezTo>
                  <a:cubicBezTo>
                    <a:pt x="878" y="2210"/>
                    <a:pt x="877" y="2211"/>
                    <a:pt x="876" y="2211"/>
                  </a:cubicBezTo>
                  <a:cubicBezTo>
                    <a:pt x="596" y="2438"/>
                    <a:pt x="596" y="2438"/>
                    <a:pt x="596" y="2438"/>
                  </a:cubicBezTo>
                  <a:cubicBezTo>
                    <a:pt x="595" y="2439"/>
                    <a:pt x="594" y="2441"/>
                    <a:pt x="593" y="2442"/>
                  </a:cubicBezTo>
                  <a:cubicBezTo>
                    <a:pt x="592" y="2441"/>
                    <a:pt x="591" y="2439"/>
                    <a:pt x="590" y="2438"/>
                  </a:cubicBezTo>
                  <a:cubicBezTo>
                    <a:pt x="311" y="2211"/>
                    <a:pt x="311" y="2211"/>
                    <a:pt x="311" y="2211"/>
                  </a:cubicBezTo>
                  <a:cubicBezTo>
                    <a:pt x="310" y="2211"/>
                    <a:pt x="309" y="2210"/>
                    <a:pt x="309" y="2210"/>
                  </a:cubicBezTo>
                  <a:cubicBezTo>
                    <a:pt x="308" y="2211"/>
                    <a:pt x="307" y="2212"/>
                    <a:pt x="306" y="2214"/>
                  </a:cubicBezTo>
                  <a:cubicBezTo>
                    <a:pt x="305" y="2215"/>
                    <a:pt x="304" y="2216"/>
                    <a:pt x="303" y="2219"/>
                  </a:cubicBezTo>
                  <a:cubicBezTo>
                    <a:pt x="302" y="2219"/>
                    <a:pt x="301" y="2221"/>
                    <a:pt x="300" y="2222"/>
                  </a:cubicBezTo>
                  <a:cubicBezTo>
                    <a:pt x="301" y="2222"/>
                    <a:pt x="301" y="2223"/>
                    <a:pt x="302" y="2223"/>
                  </a:cubicBezTo>
                  <a:cubicBezTo>
                    <a:pt x="302" y="2223"/>
                    <a:pt x="302" y="2223"/>
                    <a:pt x="581" y="2450"/>
                  </a:cubicBezTo>
                  <a:cubicBezTo>
                    <a:pt x="582" y="2450"/>
                    <a:pt x="582" y="2451"/>
                    <a:pt x="583" y="2451"/>
                  </a:cubicBezTo>
                  <a:cubicBezTo>
                    <a:pt x="583" y="2451"/>
                    <a:pt x="583" y="2452"/>
                    <a:pt x="583" y="2452"/>
                  </a:cubicBezTo>
                  <a:cubicBezTo>
                    <a:pt x="583" y="2452"/>
                    <a:pt x="583" y="2452"/>
                    <a:pt x="583" y="2452"/>
                  </a:cubicBezTo>
                  <a:cubicBezTo>
                    <a:pt x="582" y="2454"/>
                    <a:pt x="581" y="2455"/>
                    <a:pt x="580" y="2456"/>
                  </a:cubicBezTo>
                  <a:cubicBezTo>
                    <a:pt x="579" y="2458"/>
                    <a:pt x="578" y="2459"/>
                    <a:pt x="577" y="2460"/>
                  </a:cubicBezTo>
                  <a:cubicBezTo>
                    <a:pt x="572" y="2471"/>
                    <a:pt x="569" y="2482"/>
                    <a:pt x="569" y="2493"/>
                  </a:cubicBezTo>
                  <a:cubicBezTo>
                    <a:pt x="569" y="2505"/>
                    <a:pt x="572" y="2515"/>
                    <a:pt x="577" y="2526"/>
                  </a:cubicBezTo>
                  <a:cubicBezTo>
                    <a:pt x="577" y="2526"/>
                    <a:pt x="576" y="2527"/>
                    <a:pt x="575" y="2527"/>
                  </a:cubicBezTo>
                  <a:cubicBezTo>
                    <a:pt x="296" y="2754"/>
                    <a:pt x="296" y="2754"/>
                    <a:pt x="296" y="2754"/>
                  </a:cubicBezTo>
                  <a:cubicBezTo>
                    <a:pt x="295" y="2755"/>
                    <a:pt x="294" y="2756"/>
                    <a:pt x="293" y="2757"/>
                  </a:cubicBezTo>
                  <a:cubicBezTo>
                    <a:pt x="293" y="2756"/>
                    <a:pt x="293" y="2756"/>
                    <a:pt x="293" y="2756"/>
                  </a:cubicBezTo>
                  <a:cubicBezTo>
                    <a:pt x="292" y="2755"/>
                    <a:pt x="291" y="2754"/>
                    <a:pt x="290" y="2753"/>
                  </a:cubicBezTo>
                  <a:cubicBezTo>
                    <a:pt x="10" y="2525"/>
                    <a:pt x="10" y="2525"/>
                    <a:pt x="10" y="2525"/>
                  </a:cubicBezTo>
                  <a:cubicBezTo>
                    <a:pt x="9" y="2525"/>
                    <a:pt x="9" y="2525"/>
                    <a:pt x="9" y="2525"/>
                  </a:cubicBezTo>
                  <a:cubicBezTo>
                    <a:pt x="8" y="2525"/>
                    <a:pt x="8" y="2525"/>
                    <a:pt x="8" y="2525"/>
                  </a:cubicBezTo>
                  <a:cubicBezTo>
                    <a:pt x="7" y="2526"/>
                    <a:pt x="6" y="2527"/>
                    <a:pt x="5" y="2529"/>
                  </a:cubicBezTo>
                  <a:cubicBezTo>
                    <a:pt x="4" y="2530"/>
                    <a:pt x="3" y="2531"/>
                    <a:pt x="2" y="2533"/>
                  </a:cubicBezTo>
                  <a:cubicBezTo>
                    <a:pt x="1" y="2534"/>
                    <a:pt x="1" y="2535"/>
                    <a:pt x="0" y="2537"/>
                  </a:cubicBezTo>
                  <a:cubicBezTo>
                    <a:pt x="0" y="2537"/>
                    <a:pt x="0" y="2538"/>
                    <a:pt x="1" y="2538"/>
                  </a:cubicBezTo>
                  <a:cubicBezTo>
                    <a:pt x="281" y="2766"/>
                    <a:pt x="281" y="2766"/>
                    <a:pt x="281" y="2766"/>
                  </a:cubicBezTo>
                  <a:cubicBezTo>
                    <a:pt x="282" y="2766"/>
                    <a:pt x="282" y="2767"/>
                    <a:pt x="283" y="2767"/>
                  </a:cubicBezTo>
                  <a:cubicBezTo>
                    <a:pt x="283" y="2767"/>
                    <a:pt x="283" y="2767"/>
                    <a:pt x="283" y="2767"/>
                  </a:cubicBezTo>
                  <a:cubicBezTo>
                    <a:pt x="283" y="2767"/>
                    <a:pt x="283" y="2767"/>
                    <a:pt x="283" y="2767"/>
                  </a:cubicBezTo>
                  <a:cubicBezTo>
                    <a:pt x="282" y="2769"/>
                    <a:pt x="281" y="2770"/>
                    <a:pt x="280" y="2771"/>
                  </a:cubicBezTo>
                  <a:cubicBezTo>
                    <a:pt x="279" y="2773"/>
                    <a:pt x="278" y="2774"/>
                    <a:pt x="277" y="2775"/>
                  </a:cubicBezTo>
                  <a:cubicBezTo>
                    <a:pt x="277" y="2775"/>
                    <a:pt x="277" y="2775"/>
                    <a:pt x="277" y="2775"/>
                  </a:cubicBezTo>
                  <a:cubicBezTo>
                    <a:pt x="272" y="2786"/>
                    <a:pt x="269" y="2797"/>
                    <a:pt x="269" y="2808"/>
                  </a:cubicBezTo>
                  <a:cubicBezTo>
                    <a:pt x="274" y="2808"/>
                    <a:pt x="274" y="2808"/>
                    <a:pt x="274" y="2808"/>
                  </a:cubicBezTo>
                  <a:cubicBezTo>
                    <a:pt x="278" y="2808"/>
                    <a:pt x="278" y="2808"/>
                    <a:pt x="278" y="2808"/>
                  </a:cubicBezTo>
                  <a:cubicBezTo>
                    <a:pt x="283" y="2808"/>
                    <a:pt x="283" y="2808"/>
                    <a:pt x="283" y="2808"/>
                  </a:cubicBezTo>
                  <a:cubicBezTo>
                    <a:pt x="283" y="2802"/>
                    <a:pt x="285" y="2794"/>
                    <a:pt x="287" y="2788"/>
                  </a:cubicBezTo>
                  <a:cubicBezTo>
                    <a:pt x="288" y="2787"/>
                    <a:pt x="289" y="2785"/>
                    <a:pt x="290" y="2783"/>
                  </a:cubicBezTo>
                  <a:cubicBezTo>
                    <a:pt x="291" y="2782"/>
                    <a:pt x="292" y="2780"/>
                    <a:pt x="293" y="2779"/>
                  </a:cubicBezTo>
                  <a:cubicBezTo>
                    <a:pt x="293" y="2779"/>
                    <a:pt x="293" y="2779"/>
                    <a:pt x="293" y="2779"/>
                  </a:cubicBezTo>
                  <a:cubicBezTo>
                    <a:pt x="294" y="2778"/>
                    <a:pt x="295" y="2775"/>
                    <a:pt x="296" y="2774"/>
                  </a:cubicBezTo>
                  <a:cubicBezTo>
                    <a:pt x="297" y="2773"/>
                    <a:pt x="298" y="2772"/>
                    <a:pt x="300" y="2770"/>
                  </a:cubicBezTo>
                  <a:cubicBezTo>
                    <a:pt x="301" y="2769"/>
                    <a:pt x="302" y="2768"/>
                    <a:pt x="303" y="2767"/>
                  </a:cubicBezTo>
                  <a:cubicBezTo>
                    <a:pt x="304" y="2767"/>
                    <a:pt x="304" y="2766"/>
                    <a:pt x="305" y="2766"/>
                  </a:cubicBezTo>
                  <a:cubicBezTo>
                    <a:pt x="305" y="2766"/>
                    <a:pt x="305" y="2766"/>
                    <a:pt x="584" y="2539"/>
                  </a:cubicBezTo>
                  <a:cubicBezTo>
                    <a:pt x="585" y="2539"/>
                    <a:pt x="585" y="2538"/>
                    <a:pt x="586" y="2538"/>
                  </a:cubicBezTo>
                  <a:cubicBezTo>
                    <a:pt x="587" y="2537"/>
                    <a:pt x="588" y="2535"/>
                    <a:pt x="590" y="2534"/>
                  </a:cubicBezTo>
                  <a:cubicBezTo>
                    <a:pt x="591" y="2533"/>
                    <a:pt x="592" y="2532"/>
                    <a:pt x="593" y="2531"/>
                  </a:cubicBezTo>
                  <a:cubicBezTo>
                    <a:pt x="594" y="2529"/>
                    <a:pt x="595" y="2527"/>
                    <a:pt x="596" y="2526"/>
                  </a:cubicBezTo>
                  <a:cubicBezTo>
                    <a:pt x="597" y="2525"/>
                    <a:pt x="598" y="2523"/>
                    <a:pt x="599" y="2522"/>
                  </a:cubicBezTo>
                  <a:cubicBezTo>
                    <a:pt x="600" y="2520"/>
                    <a:pt x="601" y="2519"/>
                    <a:pt x="602" y="2517"/>
                  </a:cubicBezTo>
                  <a:cubicBezTo>
                    <a:pt x="606" y="2510"/>
                    <a:pt x="608" y="2501"/>
                    <a:pt x="608" y="2493"/>
                  </a:cubicBezTo>
                  <a:cubicBezTo>
                    <a:pt x="608" y="2485"/>
                    <a:pt x="606" y="2476"/>
                    <a:pt x="602" y="2469"/>
                  </a:cubicBezTo>
                  <a:cubicBezTo>
                    <a:pt x="601" y="2470"/>
                    <a:pt x="599" y="2472"/>
                    <a:pt x="599" y="2473"/>
                  </a:cubicBezTo>
                  <a:cubicBezTo>
                    <a:pt x="597" y="2475"/>
                    <a:pt x="596" y="2477"/>
                    <a:pt x="596" y="2479"/>
                  </a:cubicBezTo>
                  <a:cubicBezTo>
                    <a:pt x="594" y="2484"/>
                    <a:pt x="593" y="2489"/>
                    <a:pt x="593" y="2493"/>
                  </a:cubicBezTo>
                  <a:cubicBezTo>
                    <a:pt x="593" y="2497"/>
                    <a:pt x="592" y="2503"/>
                    <a:pt x="590" y="2507"/>
                  </a:cubicBezTo>
                  <a:cubicBezTo>
                    <a:pt x="590" y="2509"/>
                    <a:pt x="589" y="2511"/>
                    <a:pt x="587" y="2513"/>
                  </a:cubicBezTo>
                  <a:cubicBezTo>
                    <a:pt x="585" y="2507"/>
                    <a:pt x="583" y="2499"/>
                    <a:pt x="583" y="2493"/>
                  </a:cubicBezTo>
                  <a:cubicBezTo>
                    <a:pt x="583" y="2493"/>
                    <a:pt x="583" y="2493"/>
                    <a:pt x="583" y="2493"/>
                  </a:cubicBezTo>
                  <a:cubicBezTo>
                    <a:pt x="583" y="2493"/>
                    <a:pt x="583" y="2493"/>
                    <a:pt x="583" y="2493"/>
                  </a:cubicBezTo>
                  <a:cubicBezTo>
                    <a:pt x="583" y="2486"/>
                    <a:pt x="585" y="2479"/>
                    <a:pt x="587" y="2473"/>
                  </a:cubicBezTo>
                  <a:cubicBezTo>
                    <a:pt x="588" y="2472"/>
                    <a:pt x="589" y="2470"/>
                    <a:pt x="590" y="2467"/>
                  </a:cubicBezTo>
                  <a:cubicBezTo>
                    <a:pt x="591" y="2466"/>
                    <a:pt x="592" y="2464"/>
                    <a:pt x="593" y="2463"/>
                  </a:cubicBezTo>
                  <a:cubicBezTo>
                    <a:pt x="594" y="2462"/>
                    <a:pt x="595" y="2460"/>
                    <a:pt x="596" y="2459"/>
                  </a:cubicBezTo>
                  <a:cubicBezTo>
                    <a:pt x="597" y="2458"/>
                    <a:pt x="598" y="2457"/>
                    <a:pt x="600" y="2455"/>
                  </a:cubicBezTo>
                  <a:cubicBezTo>
                    <a:pt x="601" y="2454"/>
                    <a:pt x="602" y="2453"/>
                    <a:pt x="603" y="2452"/>
                  </a:cubicBezTo>
                  <a:cubicBezTo>
                    <a:pt x="604" y="2452"/>
                    <a:pt x="604" y="2451"/>
                    <a:pt x="605" y="2451"/>
                  </a:cubicBezTo>
                  <a:cubicBezTo>
                    <a:pt x="605" y="2451"/>
                    <a:pt x="605" y="2451"/>
                    <a:pt x="885" y="2223"/>
                  </a:cubicBezTo>
                  <a:cubicBezTo>
                    <a:pt x="886" y="2223"/>
                    <a:pt x="886" y="2222"/>
                    <a:pt x="887" y="2222"/>
                  </a:cubicBezTo>
                  <a:cubicBezTo>
                    <a:pt x="888" y="2221"/>
                    <a:pt x="889" y="2219"/>
                    <a:pt x="891" y="2218"/>
                  </a:cubicBezTo>
                  <a:cubicBezTo>
                    <a:pt x="892" y="2217"/>
                    <a:pt x="893" y="2216"/>
                    <a:pt x="894" y="2215"/>
                  </a:cubicBezTo>
                  <a:cubicBezTo>
                    <a:pt x="895" y="2214"/>
                    <a:pt x="896" y="2212"/>
                    <a:pt x="897" y="2211"/>
                  </a:cubicBezTo>
                  <a:cubicBezTo>
                    <a:pt x="898" y="2210"/>
                    <a:pt x="899" y="2208"/>
                    <a:pt x="900" y="2207"/>
                  </a:cubicBezTo>
                  <a:cubicBezTo>
                    <a:pt x="901" y="2205"/>
                    <a:pt x="902" y="2204"/>
                    <a:pt x="903" y="2201"/>
                  </a:cubicBezTo>
                  <a:cubicBezTo>
                    <a:pt x="907" y="2194"/>
                    <a:pt x="909" y="2186"/>
                    <a:pt x="909" y="2177"/>
                  </a:cubicBezTo>
                  <a:cubicBezTo>
                    <a:pt x="909" y="2169"/>
                    <a:pt x="907" y="2161"/>
                    <a:pt x="903" y="2153"/>
                  </a:cubicBezTo>
                  <a:cubicBezTo>
                    <a:pt x="902" y="2154"/>
                    <a:pt x="900" y="2156"/>
                    <a:pt x="900" y="2158"/>
                  </a:cubicBezTo>
                  <a:cubicBezTo>
                    <a:pt x="898" y="2160"/>
                    <a:pt x="897" y="2162"/>
                    <a:pt x="897" y="2164"/>
                  </a:cubicBezTo>
                  <a:cubicBezTo>
                    <a:pt x="895" y="2168"/>
                    <a:pt x="894" y="2173"/>
                    <a:pt x="894" y="2178"/>
                  </a:cubicBezTo>
                  <a:cubicBezTo>
                    <a:pt x="894" y="2182"/>
                    <a:pt x="893" y="2187"/>
                    <a:pt x="891" y="2191"/>
                  </a:cubicBezTo>
                  <a:cubicBezTo>
                    <a:pt x="891" y="2193"/>
                    <a:pt x="890" y="2195"/>
                    <a:pt x="888" y="2198"/>
                  </a:cubicBezTo>
                  <a:cubicBezTo>
                    <a:pt x="886" y="2191"/>
                    <a:pt x="884" y="2184"/>
                    <a:pt x="884" y="2178"/>
                  </a:cubicBezTo>
                  <a:cubicBezTo>
                    <a:pt x="884" y="2177"/>
                    <a:pt x="884" y="2177"/>
                    <a:pt x="884" y="2177"/>
                  </a:cubicBezTo>
                  <a:cubicBezTo>
                    <a:pt x="884" y="2177"/>
                    <a:pt x="884" y="2177"/>
                    <a:pt x="884" y="2177"/>
                  </a:cubicBezTo>
                  <a:cubicBezTo>
                    <a:pt x="884" y="2171"/>
                    <a:pt x="886" y="2164"/>
                    <a:pt x="888" y="2157"/>
                  </a:cubicBezTo>
                  <a:cubicBezTo>
                    <a:pt x="889" y="2156"/>
                    <a:pt x="890" y="2154"/>
                    <a:pt x="891" y="2152"/>
                  </a:cubicBezTo>
                  <a:cubicBezTo>
                    <a:pt x="892" y="2151"/>
                    <a:pt x="893" y="2149"/>
                    <a:pt x="894" y="2148"/>
                  </a:cubicBezTo>
                  <a:cubicBezTo>
                    <a:pt x="895" y="2147"/>
                    <a:pt x="896" y="2145"/>
                    <a:pt x="897" y="2144"/>
                  </a:cubicBezTo>
                  <a:cubicBezTo>
                    <a:pt x="898" y="2143"/>
                    <a:pt x="899" y="2141"/>
                    <a:pt x="901" y="2139"/>
                  </a:cubicBezTo>
                  <a:cubicBezTo>
                    <a:pt x="902" y="2138"/>
                    <a:pt x="903" y="2137"/>
                    <a:pt x="904" y="2136"/>
                  </a:cubicBezTo>
                  <a:cubicBezTo>
                    <a:pt x="905" y="2136"/>
                    <a:pt x="905" y="2135"/>
                    <a:pt x="906" y="2135"/>
                  </a:cubicBezTo>
                  <a:cubicBezTo>
                    <a:pt x="906" y="2135"/>
                    <a:pt x="906" y="2135"/>
                    <a:pt x="1185" y="1908"/>
                  </a:cubicBezTo>
                  <a:cubicBezTo>
                    <a:pt x="1186" y="1908"/>
                    <a:pt x="1186" y="1907"/>
                    <a:pt x="1187" y="1907"/>
                  </a:cubicBezTo>
                  <a:cubicBezTo>
                    <a:pt x="1188" y="1906"/>
                    <a:pt x="1189" y="1904"/>
                    <a:pt x="1191" y="1903"/>
                  </a:cubicBezTo>
                  <a:cubicBezTo>
                    <a:pt x="1192" y="1902"/>
                    <a:pt x="1193" y="1901"/>
                    <a:pt x="1194" y="1900"/>
                  </a:cubicBezTo>
                  <a:cubicBezTo>
                    <a:pt x="1195" y="1899"/>
                    <a:pt x="1196" y="1896"/>
                    <a:pt x="1197" y="1895"/>
                  </a:cubicBezTo>
                  <a:cubicBezTo>
                    <a:pt x="1198" y="1894"/>
                    <a:pt x="1199" y="1892"/>
                    <a:pt x="1200" y="1891"/>
                  </a:cubicBezTo>
                  <a:cubicBezTo>
                    <a:pt x="1201" y="1889"/>
                    <a:pt x="1202" y="1888"/>
                    <a:pt x="1203" y="1886"/>
                  </a:cubicBezTo>
                  <a:cubicBezTo>
                    <a:pt x="1207" y="1879"/>
                    <a:pt x="1209" y="1870"/>
                    <a:pt x="1209" y="1862"/>
                  </a:cubicBezTo>
                  <a:cubicBezTo>
                    <a:pt x="1209" y="1853"/>
                    <a:pt x="1207" y="1845"/>
                    <a:pt x="1203" y="1838"/>
                  </a:cubicBezTo>
                  <a:cubicBezTo>
                    <a:pt x="1202" y="1839"/>
                    <a:pt x="1200" y="1841"/>
                    <a:pt x="1200" y="1842"/>
                  </a:cubicBezTo>
                  <a:cubicBezTo>
                    <a:pt x="1198" y="1844"/>
                    <a:pt x="1197" y="1846"/>
                    <a:pt x="1197" y="1848"/>
                  </a:cubicBezTo>
                  <a:cubicBezTo>
                    <a:pt x="1195" y="1852"/>
                    <a:pt x="1194" y="1858"/>
                    <a:pt x="1194" y="1862"/>
                  </a:cubicBezTo>
                  <a:cubicBezTo>
                    <a:pt x="1194" y="1866"/>
                    <a:pt x="1193" y="1871"/>
                    <a:pt x="1191" y="1876"/>
                  </a:cubicBezTo>
                  <a:cubicBezTo>
                    <a:pt x="1191" y="1878"/>
                    <a:pt x="1190" y="1880"/>
                    <a:pt x="1188" y="1882"/>
                  </a:cubicBezTo>
                  <a:cubicBezTo>
                    <a:pt x="1186" y="1876"/>
                    <a:pt x="1184" y="1868"/>
                    <a:pt x="1184" y="1862"/>
                  </a:cubicBezTo>
                  <a:cubicBezTo>
                    <a:pt x="1184" y="1862"/>
                    <a:pt x="1184" y="1862"/>
                    <a:pt x="1184" y="1862"/>
                  </a:cubicBezTo>
                  <a:cubicBezTo>
                    <a:pt x="1184" y="1862"/>
                    <a:pt x="1184" y="1862"/>
                    <a:pt x="1184" y="1862"/>
                  </a:cubicBezTo>
                  <a:cubicBezTo>
                    <a:pt x="1184" y="1855"/>
                    <a:pt x="1186" y="1848"/>
                    <a:pt x="1188" y="1842"/>
                  </a:cubicBezTo>
                  <a:cubicBezTo>
                    <a:pt x="1189" y="1841"/>
                    <a:pt x="1190" y="1839"/>
                    <a:pt x="1191" y="1837"/>
                  </a:cubicBezTo>
                  <a:cubicBezTo>
                    <a:pt x="1192" y="1836"/>
                    <a:pt x="1193" y="1833"/>
                    <a:pt x="1194" y="1832"/>
                  </a:cubicBezTo>
                  <a:cubicBezTo>
                    <a:pt x="1195" y="1831"/>
                    <a:pt x="1196" y="1829"/>
                    <a:pt x="1197" y="1828"/>
                  </a:cubicBezTo>
                  <a:cubicBezTo>
                    <a:pt x="1198" y="1827"/>
                    <a:pt x="1199" y="1826"/>
                    <a:pt x="1201" y="1824"/>
                  </a:cubicBezTo>
                  <a:cubicBezTo>
                    <a:pt x="1202" y="1823"/>
                    <a:pt x="1203" y="1822"/>
                    <a:pt x="1204" y="1821"/>
                  </a:cubicBezTo>
                  <a:cubicBezTo>
                    <a:pt x="1205" y="1821"/>
                    <a:pt x="1205" y="1820"/>
                    <a:pt x="1206" y="1820"/>
                  </a:cubicBezTo>
                  <a:cubicBezTo>
                    <a:pt x="1206" y="1820"/>
                    <a:pt x="1206" y="1820"/>
                    <a:pt x="1486" y="1593"/>
                  </a:cubicBezTo>
                  <a:cubicBezTo>
                    <a:pt x="1487" y="1593"/>
                    <a:pt x="1487" y="1592"/>
                    <a:pt x="1488" y="1592"/>
                  </a:cubicBezTo>
                  <a:cubicBezTo>
                    <a:pt x="1489" y="1591"/>
                    <a:pt x="1490" y="1588"/>
                    <a:pt x="1492" y="1587"/>
                  </a:cubicBezTo>
                  <a:cubicBezTo>
                    <a:pt x="1493" y="1586"/>
                    <a:pt x="1494" y="1585"/>
                    <a:pt x="1495" y="1584"/>
                  </a:cubicBezTo>
                  <a:cubicBezTo>
                    <a:pt x="1496" y="1583"/>
                    <a:pt x="1497" y="1581"/>
                    <a:pt x="1498" y="1580"/>
                  </a:cubicBezTo>
                  <a:cubicBezTo>
                    <a:pt x="1499" y="1579"/>
                    <a:pt x="1500" y="1577"/>
                    <a:pt x="1501" y="1576"/>
                  </a:cubicBezTo>
                  <a:cubicBezTo>
                    <a:pt x="1502" y="1574"/>
                    <a:pt x="1503" y="1573"/>
                    <a:pt x="1504" y="1571"/>
                  </a:cubicBezTo>
                  <a:cubicBezTo>
                    <a:pt x="1508" y="1563"/>
                    <a:pt x="1510" y="1555"/>
                    <a:pt x="1510" y="1546"/>
                  </a:cubicBezTo>
                  <a:cubicBezTo>
                    <a:pt x="1510" y="1538"/>
                    <a:pt x="1508" y="1530"/>
                    <a:pt x="1504" y="1522"/>
                  </a:cubicBezTo>
                  <a:cubicBezTo>
                    <a:pt x="1503" y="1523"/>
                    <a:pt x="1501" y="1525"/>
                    <a:pt x="1501" y="1526"/>
                  </a:cubicBezTo>
                  <a:cubicBezTo>
                    <a:pt x="1499" y="1528"/>
                    <a:pt x="1498" y="1531"/>
                    <a:pt x="1498" y="1533"/>
                  </a:cubicBezTo>
                  <a:cubicBezTo>
                    <a:pt x="1496" y="1537"/>
                    <a:pt x="1495" y="1542"/>
                    <a:pt x="1495" y="1546"/>
                  </a:cubicBezTo>
                  <a:cubicBezTo>
                    <a:pt x="1495" y="1551"/>
                    <a:pt x="1494" y="1556"/>
                    <a:pt x="1492" y="1560"/>
                  </a:cubicBezTo>
                  <a:cubicBezTo>
                    <a:pt x="1492" y="1562"/>
                    <a:pt x="1491" y="1564"/>
                    <a:pt x="1489" y="1566"/>
                  </a:cubicBezTo>
                  <a:cubicBezTo>
                    <a:pt x="1487" y="1560"/>
                    <a:pt x="1485" y="1553"/>
                    <a:pt x="1485" y="1546"/>
                  </a:cubicBezTo>
                  <a:cubicBezTo>
                    <a:pt x="1485" y="1540"/>
                    <a:pt x="1487" y="1533"/>
                    <a:pt x="1489" y="1526"/>
                  </a:cubicBezTo>
                  <a:cubicBezTo>
                    <a:pt x="1490" y="1525"/>
                    <a:pt x="1491" y="1523"/>
                    <a:pt x="1492" y="1521"/>
                  </a:cubicBezTo>
                  <a:cubicBezTo>
                    <a:pt x="1493" y="1520"/>
                    <a:pt x="1494" y="1518"/>
                    <a:pt x="1495" y="1517"/>
                  </a:cubicBezTo>
                  <a:cubicBezTo>
                    <a:pt x="1496" y="1516"/>
                    <a:pt x="1497" y="1514"/>
                    <a:pt x="1498" y="1513"/>
                  </a:cubicBezTo>
                  <a:cubicBezTo>
                    <a:pt x="1499" y="1512"/>
                    <a:pt x="1500" y="1511"/>
                    <a:pt x="1502" y="1508"/>
                  </a:cubicBezTo>
                  <a:cubicBezTo>
                    <a:pt x="1503" y="1507"/>
                    <a:pt x="1504" y="1506"/>
                    <a:pt x="1505" y="1505"/>
                  </a:cubicBezTo>
                  <a:cubicBezTo>
                    <a:pt x="1506" y="1505"/>
                    <a:pt x="1506" y="1504"/>
                    <a:pt x="1507" y="1504"/>
                  </a:cubicBezTo>
                  <a:cubicBezTo>
                    <a:pt x="1507" y="1504"/>
                    <a:pt x="1507" y="1504"/>
                    <a:pt x="1507" y="1504"/>
                  </a:cubicBezTo>
                  <a:cubicBezTo>
                    <a:pt x="1507" y="1504"/>
                    <a:pt x="1507" y="1504"/>
                    <a:pt x="1507" y="1504"/>
                  </a:cubicBezTo>
                  <a:cubicBezTo>
                    <a:pt x="1507" y="1504"/>
                    <a:pt x="1507" y="1504"/>
                    <a:pt x="1508" y="1503"/>
                  </a:cubicBezTo>
                  <a:cubicBezTo>
                    <a:pt x="1786" y="1277"/>
                    <a:pt x="1786" y="1277"/>
                    <a:pt x="1786" y="1277"/>
                  </a:cubicBezTo>
                  <a:cubicBezTo>
                    <a:pt x="1787" y="1277"/>
                    <a:pt x="1787" y="1276"/>
                    <a:pt x="1788" y="1276"/>
                  </a:cubicBezTo>
                  <a:cubicBezTo>
                    <a:pt x="1789" y="1275"/>
                    <a:pt x="1790" y="1273"/>
                    <a:pt x="1792" y="1272"/>
                  </a:cubicBezTo>
                  <a:cubicBezTo>
                    <a:pt x="1793" y="1271"/>
                    <a:pt x="1794" y="1270"/>
                    <a:pt x="1795" y="1269"/>
                  </a:cubicBezTo>
                  <a:cubicBezTo>
                    <a:pt x="1796" y="1268"/>
                    <a:pt x="1797" y="1265"/>
                    <a:pt x="1798" y="1264"/>
                  </a:cubicBezTo>
                  <a:cubicBezTo>
                    <a:pt x="1799" y="1263"/>
                    <a:pt x="1800" y="1261"/>
                    <a:pt x="1801" y="1260"/>
                  </a:cubicBezTo>
                  <a:cubicBezTo>
                    <a:pt x="1802" y="1258"/>
                    <a:pt x="1803" y="1257"/>
                    <a:pt x="1804" y="1255"/>
                  </a:cubicBezTo>
                  <a:cubicBezTo>
                    <a:pt x="1808" y="1248"/>
                    <a:pt x="1810" y="1239"/>
                    <a:pt x="1810" y="1231"/>
                  </a:cubicBezTo>
                  <a:cubicBezTo>
                    <a:pt x="1810" y="1222"/>
                    <a:pt x="1808" y="1214"/>
                    <a:pt x="1804" y="1207"/>
                  </a:cubicBezTo>
                  <a:cubicBezTo>
                    <a:pt x="1803" y="1208"/>
                    <a:pt x="1801" y="1210"/>
                    <a:pt x="1801" y="1211"/>
                  </a:cubicBezTo>
                  <a:cubicBezTo>
                    <a:pt x="1799" y="1213"/>
                    <a:pt x="1798" y="1215"/>
                    <a:pt x="1798" y="1217"/>
                  </a:cubicBezTo>
                  <a:cubicBezTo>
                    <a:pt x="1796" y="1221"/>
                    <a:pt x="1795" y="1227"/>
                    <a:pt x="1795" y="1231"/>
                  </a:cubicBezTo>
                  <a:cubicBezTo>
                    <a:pt x="1795" y="1235"/>
                    <a:pt x="1794" y="1240"/>
                    <a:pt x="1792" y="1245"/>
                  </a:cubicBezTo>
                  <a:cubicBezTo>
                    <a:pt x="1792" y="1247"/>
                    <a:pt x="1791" y="1249"/>
                    <a:pt x="1789" y="1251"/>
                  </a:cubicBezTo>
                  <a:cubicBezTo>
                    <a:pt x="1787" y="1245"/>
                    <a:pt x="1785" y="1237"/>
                    <a:pt x="1785" y="1231"/>
                  </a:cubicBezTo>
                  <a:cubicBezTo>
                    <a:pt x="1785" y="1231"/>
                    <a:pt x="1785" y="1231"/>
                    <a:pt x="1785" y="1231"/>
                  </a:cubicBezTo>
                  <a:cubicBezTo>
                    <a:pt x="1785" y="1231"/>
                    <a:pt x="1785" y="1231"/>
                    <a:pt x="1785" y="1231"/>
                  </a:cubicBezTo>
                  <a:cubicBezTo>
                    <a:pt x="1785" y="1224"/>
                    <a:pt x="1787" y="1217"/>
                    <a:pt x="1789" y="1211"/>
                  </a:cubicBezTo>
                  <a:cubicBezTo>
                    <a:pt x="1790" y="1210"/>
                    <a:pt x="1791" y="1208"/>
                    <a:pt x="1792" y="1206"/>
                  </a:cubicBezTo>
                  <a:cubicBezTo>
                    <a:pt x="1793" y="1204"/>
                    <a:pt x="1794" y="1202"/>
                    <a:pt x="1795" y="1201"/>
                  </a:cubicBezTo>
                  <a:cubicBezTo>
                    <a:pt x="1796" y="1200"/>
                    <a:pt x="1797" y="1198"/>
                    <a:pt x="1798" y="1197"/>
                  </a:cubicBezTo>
                  <a:cubicBezTo>
                    <a:pt x="1799" y="1196"/>
                    <a:pt x="1800" y="1195"/>
                    <a:pt x="1802" y="1193"/>
                  </a:cubicBezTo>
                  <a:cubicBezTo>
                    <a:pt x="1803" y="1192"/>
                    <a:pt x="1804" y="1191"/>
                    <a:pt x="1805" y="1190"/>
                  </a:cubicBezTo>
                  <a:cubicBezTo>
                    <a:pt x="1806" y="1190"/>
                    <a:pt x="1806" y="1189"/>
                    <a:pt x="1807" y="1189"/>
                  </a:cubicBezTo>
                  <a:cubicBezTo>
                    <a:pt x="2087" y="961"/>
                    <a:pt x="2087" y="961"/>
                    <a:pt x="2087" y="961"/>
                  </a:cubicBezTo>
                  <a:cubicBezTo>
                    <a:pt x="2088" y="961"/>
                    <a:pt x="2088" y="960"/>
                    <a:pt x="2089" y="960"/>
                  </a:cubicBezTo>
                  <a:cubicBezTo>
                    <a:pt x="2090" y="959"/>
                    <a:pt x="2091" y="957"/>
                    <a:pt x="2093" y="956"/>
                  </a:cubicBezTo>
                  <a:cubicBezTo>
                    <a:pt x="2094" y="955"/>
                    <a:pt x="2095" y="954"/>
                    <a:pt x="2096" y="953"/>
                  </a:cubicBezTo>
                  <a:cubicBezTo>
                    <a:pt x="2097" y="952"/>
                    <a:pt x="2098" y="950"/>
                    <a:pt x="2099" y="949"/>
                  </a:cubicBezTo>
                  <a:cubicBezTo>
                    <a:pt x="2100" y="948"/>
                    <a:pt x="2101" y="946"/>
                    <a:pt x="2102" y="945"/>
                  </a:cubicBezTo>
                  <a:cubicBezTo>
                    <a:pt x="2103" y="943"/>
                    <a:pt x="2104" y="941"/>
                    <a:pt x="2105" y="939"/>
                  </a:cubicBezTo>
                  <a:cubicBezTo>
                    <a:pt x="2109" y="932"/>
                    <a:pt x="2111" y="924"/>
                    <a:pt x="2111" y="915"/>
                  </a:cubicBezTo>
                  <a:cubicBezTo>
                    <a:pt x="2111" y="907"/>
                    <a:pt x="2109" y="899"/>
                    <a:pt x="2105" y="891"/>
                  </a:cubicBezTo>
                  <a:cubicBezTo>
                    <a:pt x="2104" y="892"/>
                    <a:pt x="2102" y="894"/>
                    <a:pt x="2102" y="896"/>
                  </a:cubicBezTo>
                  <a:cubicBezTo>
                    <a:pt x="2100" y="898"/>
                    <a:pt x="2099" y="900"/>
                    <a:pt x="2099" y="902"/>
                  </a:cubicBezTo>
                  <a:cubicBezTo>
                    <a:pt x="2097" y="906"/>
                    <a:pt x="2096" y="911"/>
                    <a:pt x="2096" y="915"/>
                  </a:cubicBezTo>
                  <a:cubicBezTo>
                    <a:pt x="2096" y="920"/>
                    <a:pt x="2095" y="925"/>
                    <a:pt x="2093" y="929"/>
                  </a:cubicBezTo>
                  <a:cubicBezTo>
                    <a:pt x="2093" y="931"/>
                    <a:pt x="2092" y="933"/>
                    <a:pt x="2090" y="935"/>
                  </a:cubicBezTo>
                  <a:cubicBezTo>
                    <a:pt x="2088" y="929"/>
                    <a:pt x="2086" y="922"/>
                    <a:pt x="2086" y="915"/>
                  </a:cubicBezTo>
                  <a:cubicBezTo>
                    <a:pt x="2086" y="915"/>
                    <a:pt x="2086" y="915"/>
                    <a:pt x="2086" y="915"/>
                  </a:cubicBezTo>
                  <a:cubicBezTo>
                    <a:pt x="2086" y="915"/>
                    <a:pt x="2086" y="915"/>
                    <a:pt x="2086" y="915"/>
                  </a:cubicBezTo>
                  <a:cubicBezTo>
                    <a:pt x="2086" y="909"/>
                    <a:pt x="2088" y="902"/>
                    <a:pt x="2090" y="895"/>
                  </a:cubicBezTo>
                  <a:cubicBezTo>
                    <a:pt x="2091" y="894"/>
                    <a:pt x="2092" y="892"/>
                    <a:pt x="2093" y="890"/>
                  </a:cubicBezTo>
                  <a:cubicBezTo>
                    <a:pt x="2094" y="889"/>
                    <a:pt x="2095" y="887"/>
                    <a:pt x="2096" y="886"/>
                  </a:cubicBezTo>
                  <a:cubicBezTo>
                    <a:pt x="2097" y="885"/>
                    <a:pt x="2098" y="883"/>
                    <a:pt x="2099" y="882"/>
                  </a:cubicBezTo>
                  <a:cubicBezTo>
                    <a:pt x="2100" y="880"/>
                    <a:pt x="2101" y="879"/>
                    <a:pt x="2103" y="877"/>
                  </a:cubicBezTo>
                  <a:cubicBezTo>
                    <a:pt x="2104" y="876"/>
                    <a:pt x="2105" y="875"/>
                    <a:pt x="2106" y="874"/>
                  </a:cubicBezTo>
                  <a:cubicBezTo>
                    <a:pt x="2107" y="874"/>
                    <a:pt x="2107" y="873"/>
                    <a:pt x="2108" y="873"/>
                  </a:cubicBezTo>
                  <a:cubicBezTo>
                    <a:pt x="2387" y="646"/>
                    <a:pt x="2387" y="646"/>
                    <a:pt x="2387" y="646"/>
                  </a:cubicBezTo>
                  <a:cubicBezTo>
                    <a:pt x="2388" y="646"/>
                    <a:pt x="2388" y="645"/>
                    <a:pt x="2389" y="645"/>
                  </a:cubicBezTo>
                  <a:cubicBezTo>
                    <a:pt x="2390" y="644"/>
                    <a:pt x="2391" y="642"/>
                    <a:pt x="2393" y="641"/>
                  </a:cubicBezTo>
                  <a:cubicBezTo>
                    <a:pt x="2394" y="640"/>
                    <a:pt x="2395" y="639"/>
                    <a:pt x="2396" y="637"/>
                  </a:cubicBezTo>
                  <a:cubicBezTo>
                    <a:pt x="2397" y="636"/>
                    <a:pt x="2398" y="634"/>
                    <a:pt x="2399" y="633"/>
                  </a:cubicBezTo>
                  <a:cubicBezTo>
                    <a:pt x="2400" y="632"/>
                    <a:pt x="2401" y="630"/>
                    <a:pt x="2402" y="629"/>
                  </a:cubicBezTo>
                  <a:cubicBezTo>
                    <a:pt x="2403" y="627"/>
                    <a:pt x="2404" y="626"/>
                    <a:pt x="2405" y="624"/>
                  </a:cubicBezTo>
                  <a:cubicBezTo>
                    <a:pt x="2409" y="616"/>
                    <a:pt x="2411" y="608"/>
                    <a:pt x="2411" y="600"/>
                  </a:cubicBezTo>
                  <a:cubicBezTo>
                    <a:pt x="2411" y="591"/>
                    <a:pt x="2409" y="583"/>
                    <a:pt x="2405" y="576"/>
                  </a:cubicBezTo>
                  <a:cubicBezTo>
                    <a:pt x="2404" y="577"/>
                    <a:pt x="2402" y="579"/>
                    <a:pt x="2402" y="580"/>
                  </a:cubicBezTo>
                  <a:cubicBezTo>
                    <a:pt x="2400" y="582"/>
                    <a:pt x="2399" y="584"/>
                    <a:pt x="2399" y="586"/>
                  </a:cubicBezTo>
                  <a:cubicBezTo>
                    <a:pt x="2397" y="591"/>
                    <a:pt x="2396" y="596"/>
                    <a:pt x="2396" y="600"/>
                  </a:cubicBezTo>
                  <a:cubicBezTo>
                    <a:pt x="2396" y="604"/>
                    <a:pt x="2395" y="610"/>
                    <a:pt x="2393" y="614"/>
                  </a:cubicBezTo>
                  <a:cubicBezTo>
                    <a:pt x="2393" y="616"/>
                    <a:pt x="2392" y="618"/>
                    <a:pt x="2390" y="620"/>
                  </a:cubicBezTo>
                  <a:cubicBezTo>
                    <a:pt x="2388" y="614"/>
                    <a:pt x="2386" y="606"/>
                    <a:pt x="2386" y="600"/>
                  </a:cubicBezTo>
                  <a:cubicBezTo>
                    <a:pt x="2386" y="600"/>
                    <a:pt x="2386" y="600"/>
                    <a:pt x="2386" y="600"/>
                  </a:cubicBezTo>
                  <a:cubicBezTo>
                    <a:pt x="2386" y="600"/>
                    <a:pt x="2386" y="600"/>
                    <a:pt x="2386" y="600"/>
                  </a:cubicBezTo>
                  <a:cubicBezTo>
                    <a:pt x="2386" y="593"/>
                    <a:pt x="2388" y="586"/>
                    <a:pt x="2390" y="580"/>
                  </a:cubicBezTo>
                  <a:cubicBezTo>
                    <a:pt x="2391" y="579"/>
                    <a:pt x="2392" y="576"/>
                    <a:pt x="2393" y="574"/>
                  </a:cubicBezTo>
                  <a:cubicBezTo>
                    <a:pt x="2394" y="573"/>
                    <a:pt x="2395" y="571"/>
                    <a:pt x="2396" y="570"/>
                  </a:cubicBezTo>
                  <a:cubicBezTo>
                    <a:pt x="2397" y="569"/>
                    <a:pt x="2398" y="567"/>
                    <a:pt x="2399" y="566"/>
                  </a:cubicBezTo>
                  <a:cubicBezTo>
                    <a:pt x="2400" y="565"/>
                    <a:pt x="2401" y="564"/>
                    <a:pt x="2403" y="562"/>
                  </a:cubicBezTo>
                  <a:cubicBezTo>
                    <a:pt x="2404" y="561"/>
                    <a:pt x="2405" y="560"/>
                    <a:pt x="2406" y="559"/>
                  </a:cubicBezTo>
                  <a:cubicBezTo>
                    <a:pt x="2407" y="559"/>
                    <a:pt x="2407" y="558"/>
                    <a:pt x="2408" y="558"/>
                  </a:cubicBezTo>
                  <a:cubicBezTo>
                    <a:pt x="2688" y="330"/>
                    <a:pt x="2688" y="330"/>
                    <a:pt x="2688" y="330"/>
                  </a:cubicBezTo>
                  <a:cubicBezTo>
                    <a:pt x="2689" y="330"/>
                    <a:pt x="2689" y="329"/>
                    <a:pt x="2690" y="329"/>
                  </a:cubicBezTo>
                  <a:cubicBezTo>
                    <a:pt x="2691" y="328"/>
                    <a:pt x="2692" y="326"/>
                    <a:pt x="2694" y="325"/>
                  </a:cubicBezTo>
                  <a:cubicBezTo>
                    <a:pt x="2695" y="324"/>
                    <a:pt x="2696" y="323"/>
                    <a:pt x="2697" y="322"/>
                  </a:cubicBezTo>
                  <a:cubicBezTo>
                    <a:pt x="2697" y="313"/>
                    <a:pt x="2697" y="313"/>
                    <a:pt x="2697" y="313"/>
                  </a:cubicBezTo>
                  <a:cubicBezTo>
                    <a:pt x="2697" y="304"/>
                    <a:pt x="2697" y="304"/>
                    <a:pt x="2697" y="304"/>
                  </a:cubicBezTo>
                  <a:cubicBezTo>
                    <a:pt x="2697" y="284"/>
                    <a:pt x="2697" y="284"/>
                    <a:pt x="2697" y="284"/>
                  </a:cubicBezTo>
                  <a:cubicBezTo>
                    <a:pt x="2697" y="286"/>
                    <a:pt x="2696" y="288"/>
                    <a:pt x="2696" y="291"/>
                  </a:cubicBezTo>
                  <a:cubicBezTo>
                    <a:pt x="2695" y="293"/>
                    <a:pt x="2695" y="296"/>
                    <a:pt x="2694" y="298"/>
                  </a:cubicBezTo>
                  <a:cubicBezTo>
                    <a:pt x="2694" y="300"/>
                    <a:pt x="2693" y="302"/>
                    <a:pt x="2691" y="304"/>
                  </a:cubicBezTo>
                  <a:cubicBezTo>
                    <a:pt x="2689" y="298"/>
                    <a:pt x="2686" y="290"/>
                    <a:pt x="2686" y="284"/>
                  </a:cubicBezTo>
                  <a:cubicBezTo>
                    <a:pt x="2687" y="284"/>
                    <a:pt x="2687" y="284"/>
                    <a:pt x="2687" y="284"/>
                  </a:cubicBezTo>
                  <a:cubicBezTo>
                    <a:pt x="2687" y="278"/>
                    <a:pt x="2689" y="270"/>
                    <a:pt x="2691" y="264"/>
                  </a:cubicBezTo>
                  <a:cubicBezTo>
                    <a:pt x="2692" y="263"/>
                    <a:pt x="2693" y="261"/>
                    <a:pt x="2694" y="259"/>
                  </a:cubicBezTo>
                  <a:cubicBezTo>
                    <a:pt x="2695" y="258"/>
                    <a:pt x="2696" y="256"/>
                    <a:pt x="2697" y="255"/>
                  </a:cubicBezTo>
                  <a:cubicBezTo>
                    <a:pt x="2697" y="246"/>
                    <a:pt x="2697" y="246"/>
                    <a:pt x="2697" y="246"/>
                  </a:cubicBezTo>
                  <a:cubicBezTo>
                    <a:pt x="2697" y="239"/>
                    <a:pt x="2697" y="239"/>
                    <a:pt x="2697" y="239"/>
                  </a:cubicBezTo>
                  <a:cubicBezTo>
                    <a:pt x="2697" y="232"/>
                    <a:pt x="2697" y="232"/>
                    <a:pt x="2697" y="232"/>
                  </a:cubicBezTo>
                  <a:cubicBezTo>
                    <a:pt x="2696" y="231"/>
                    <a:pt x="2695" y="230"/>
                    <a:pt x="2694" y="229"/>
                  </a:cubicBezTo>
                  <a:lnTo>
                    <a:pt x="241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43" name="Freeform 170"/>
            <p:cNvSpPr>
              <a:spLocks/>
            </p:cNvSpPr>
            <p:nvPr/>
          </p:nvSpPr>
          <p:spPr bwMode="auto">
            <a:xfrm>
              <a:off x="8943975" y="1674813"/>
              <a:ext cx="3244850" cy="3214687"/>
            </a:xfrm>
            <a:custGeom>
              <a:avLst/>
              <a:gdLst>
                <a:gd name="T0" fmla="*/ 4800 w 5101"/>
                <a:gd name="T1" fmla="*/ 264 h 5048"/>
                <a:gd name="T2" fmla="*/ 4784 w 5101"/>
                <a:gd name="T3" fmla="*/ 283 h 5048"/>
                <a:gd name="T4" fmla="*/ 4212 w 5101"/>
                <a:gd name="T5" fmla="*/ 352 h 5048"/>
                <a:gd name="T6" fmla="*/ 4484 w 5101"/>
                <a:gd name="T7" fmla="*/ 664 h 5048"/>
                <a:gd name="T8" fmla="*/ 3910 w 5101"/>
                <a:gd name="T9" fmla="*/ 669 h 5048"/>
                <a:gd name="T10" fmla="*/ 4185 w 5101"/>
                <a:gd name="T11" fmla="*/ 912 h 5048"/>
                <a:gd name="T12" fmla="*/ 3608 w 5101"/>
                <a:gd name="T13" fmla="*/ 988 h 5048"/>
                <a:gd name="T14" fmla="*/ 3881 w 5101"/>
                <a:gd name="T15" fmla="*/ 1296 h 5048"/>
                <a:gd name="T16" fmla="*/ 3588 w 5101"/>
                <a:gd name="T17" fmla="*/ 1536 h 5048"/>
                <a:gd name="T18" fmla="*/ 3015 w 5101"/>
                <a:gd name="T19" fmla="*/ 1612 h 5048"/>
                <a:gd name="T20" fmla="*/ 3282 w 5101"/>
                <a:gd name="T21" fmla="*/ 1861 h 5048"/>
                <a:gd name="T22" fmla="*/ 2704 w 5101"/>
                <a:gd name="T23" fmla="*/ 1938 h 5048"/>
                <a:gd name="T24" fmla="*/ 2700 w 5101"/>
                <a:gd name="T25" fmla="*/ 2470 h 5048"/>
                <a:gd name="T26" fmla="*/ 2685 w 5101"/>
                <a:gd name="T27" fmla="*/ 2482 h 5048"/>
                <a:gd name="T28" fmla="*/ 2396 w 5101"/>
                <a:gd name="T29" fmla="*/ 2788 h 5048"/>
                <a:gd name="T30" fmla="*/ 2381 w 5101"/>
                <a:gd name="T31" fmla="*/ 2807 h 5048"/>
                <a:gd name="T32" fmla="*/ 1809 w 5101"/>
                <a:gd name="T33" fmla="*/ 2876 h 5048"/>
                <a:gd name="T34" fmla="*/ 2080 w 5101"/>
                <a:gd name="T35" fmla="*/ 3188 h 5048"/>
                <a:gd name="T36" fmla="*/ 1506 w 5101"/>
                <a:gd name="T37" fmla="*/ 3194 h 5048"/>
                <a:gd name="T38" fmla="*/ 1781 w 5101"/>
                <a:gd name="T39" fmla="*/ 3436 h 5048"/>
                <a:gd name="T40" fmla="*/ 1204 w 5101"/>
                <a:gd name="T41" fmla="*/ 3512 h 5048"/>
                <a:gd name="T42" fmla="*/ 1477 w 5101"/>
                <a:gd name="T43" fmla="*/ 3820 h 5048"/>
                <a:gd name="T44" fmla="*/ 1184 w 5101"/>
                <a:gd name="T45" fmla="*/ 4060 h 5048"/>
                <a:gd name="T46" fmla="*/ 611 w 5101"/>
                <a:gd name="T47" fmla="*/ 4136 h 5048"/>
                <a:gd name="T48" fmla="*/ 878 w 5101"/>
                <a:gd name="T49" fmla="*/ 4385 h 5048"/>
                <a:gd name="T50" fmla="*/ 300 w 5101"/>
                <a:gd name="T51" fmla="*/ 4462 h 5048"/>
                <a:gd name="T52" fmla="*/ 296 w 5101"/>
                <a:gd name="T53" fmla="*/ 4994 h 5048"/>
                <a:gd name="T54" fmla="*/ 281 w 5101"/>
                <a:gd name="T55" fmla="*/ 5006 h 5048"/>
                <a:gd name="T56" fmla="*/ 287 w 5101"/>
                <a:gd name="T57" fmla="*/ 5028 h 5048"/>
                <a:gd name="T58" fmla="*/ 593 w 5101"/>
                <a:gd name="T59" fmla="*/ 4771 h 5048"/>
                <a:gd name="T60" fmla="*/ 583 w 5101"/>
                <a:gd name="T61" fmla="*/ 4733 h 5048"/>
                <a:gd name="T62" fmla="*/ 887 w 5101"/>
                <a:gd name="T63" fmla="*/ 4462 h 5048"/>
                <a:gd name="T64" fmla="*/ 891 w 5101"/>
                <a:gd name="T65" fmla="*/ 4431 h 5048"/>
                <a:gd name="T66" fmla="*/ 906 w 5101"/>
                <a:gd name="T67" fmla="*/ 4375 h 5048"/>
                <a:gd name="T68" fmla="*/ 1197 w 5101"/>
                <a:gd name="T69" fmla="*/ 4088 h 5048"/>
                <a:gd name="T70" fmla="*/ 1201 w 5101"/>
                <a:gd name="T71" fmla="*/ 4064 h 5048"/>
                <a:gd name="T72" fmla="*/ 1504 w 5101"/>
                <a:gd name="T73" fmla="*/ 3762 h 5048"/>
                <a:gd name="T74" fmla="*/ 1502 w 5101"/>
                <a:gd name="T75" fmla="*/ 3748 h 5048"/>
                <a:gd name="T76" fmla="*/ 1801 w 5101"/>
                <a:gd name="T77" fmla="*/ 3500 h 5048"/>
                <a:gd name="T78" fmla="*/ 1785 w 5101"/>
                <a:gd name="T79" fmla="*/ 3471 h 5048"/>
                <a:gd name="T80" fmla="*/ 2096 w 5101"/>
                <a:gd name="T81" fmla="*/ 3193 h 5048"/>
                <a:gd name="T82" fmla="*/ 2086 w 5101"/>
                <a:gd name="T83" fmla="*/ 3155 h 5048"/>
                <a:gd name="T84" fmla="*/ 2389 w 5101"/>
                <a:gd name="T85" fmla="*/ 2885 h 5048"/>
                <a:gd name="T86" fmla="*/ 2393 w 5101"/>
                <a:gd name="T87" fmla="*/ 2854 h 5048"/>
                <a:gd name="T88" fmla="*/ 2408 w 5101"/>
                <a:gd name="T89" fmla="*/ 2798 h 5048"/>
                <a:gd name="T90" fmla="*/ 2694 w 5101"/>
                <a:gd name="T91" fmla="*/ 2538 h 5048"/>
                <a:gd name="T92" fmla="*/ 2709 w 5101"/>
                <a:gd name="T93" fmla="*/ 2482 h 5048"/>
                <a:gd name="T94" fmla="*/ 3000 w 5101"/>
                <a:gd name="T95" fmla="*/ 2195 h 5048"/>
                <a:gd name="T96" fmla="*/ 3004 w 5101"/>
                <a:gd name="T97" fmla="*/ 2171 h 5048"/>
                <a:gd name="T98" fmla="*/ 3307 w 5101"/>
                <a:gd name="T99" fmla="*/ 1869 h 5048"/>
                <a:gd name="T100" fmla="*/ 3298 w 5101"/>
                <a:gd name="T101" fmla="*/ 1864 h 5048"/>
                <a:gd name="T102" fmla="*/ 3607 w 5101"/>
                <a:gd name="T103" fmla="*/ 1602 h 5048"/>
                <a:gd name="T104" fmla="*/ 3592 w 5101"/>
                <a:gd name="T105" fmla="*/ 1558 h 5048"/>
                <a:gd name="T106" fmla="*/ 3896 w 5101"/>
                <a:gd name="T107" fmla="*/ 1303 h 5048"/>
                <a:gd name="T108" fmla="*/ 3893 w 5101"/>
                <a:gd name="T109" fmla="*/ 1282 h 5048"/>
                <a:gd name="T110" fmla="*/ 3912 w 5101"/>
                <a:gd name="T111" fmla="*/ 1219 h 5048"/>
                <a:gd name="T112" fmla="*/ 4202 w 5101"/>
                <a:gd name="T113" fmla="*/ 933 h 5048"/>
                <a:gd name="T114" fmla="*/ 4206 w 5101"/>
                <a:gd name="T115" fmla="*/ 909 h 5048"/>
                <a:gd name="T116" fmla="*/ 4509 w 5101"/>
                <a:gd name="T117" fmla="*/ 607 h 5048"/>
                <a:gd name="T118" fmla="*/ 4500 w 5101"/>
                <a:gd name="T119" fmla="*/ 602 h 5048"/>
                <a:gd name="T120" fmla="*/ 4809 w 5101"/>
                <a:gd name="T121" fmla="*/ 340 h 5048"/>
                <a:gd name="T122" fmla="*/ 4794 w 5101"/>
                <a:gd name="T123" fmla="*/ 296 h 5048"/>
                <a:gd name="T124" fmla="*/ 5101 w 5101"/>
                <a:gd name="T125" fmla="*/ 29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01" h="5048">
                  <a:moveTo>
                    <a:pt x="5100" y="7"/>
                  </a:moveTo>
                  <a:cubicBezTo>
                    <a:pt x="5099" y="9"/>
                    <a:pt x="5099" y="11"/>
                    <a:pt x="5098" y="14"/>
                  </a:cubicBezTo>
                  <a:cubicBezTo>
                    <a:pt x="5098" y="16"/>
                    <a:pt x="5097" y="18"/>
                    <a:pt x="5095" y="20"/>
                  </a:cubicBezTo>
                  <a:cubicBezTo>
                    <a:pt x="5093" y="14"/>
                    <a:pt x="5090" y="6"/>
                    <a:pt x="5090" y="0"/>
                  </a:cubicBezTo>
                  <a:cubicBezTo>
                    <a:pt x="5085" y="0"/>
                    <a:pt x="5085" y="0"/>
                    <a:pt x="5085" y="0"/>
                  </a:cubicBezTo>
                  <a:cubicBezTo>
                    <a:pt x="5081" y="0"/>
                    <a:pt x="5081" y="0"/>
                    <a:pt x="5081" y="0"/>
                  </a:cubicBezTo>
                  <a:cubicBezTo>
                    <a:pt x="5076" y="0"/>
                    <a:pt x="5076" y="0"/>
                    <a:pt x="5076" y="0"/>
                  </a:cubicBezTo>
                  <a:cubicBezTo>
                    <a:pt x="5076" y="12"/>
                    <a:pt x="5079" y="22"/>
                    <a:pt x="5084" y="33"/>
                  </a:cubicBezTo>
                  <a:cubicBezTo>
                    <a:pt x="5084" y="33"/>
                    <a:pt x="5083" y="34"/>
                    <a:pt x="5082" y="34"/>
                  </a:cubicBezTo>
                  <a:cubicBezTo>
                    <a:pt x="4803" y="261"/>
                    <a:pt x="4803" y="261"/>
                    <a:pt x="4803" y="261"/>
                  </a:cubicBezTo>
                  <a:cubicBezTo>
                    <a:pt x="4802" y="262"/>
                    <a:pt x="4801" y="263"/>
                    <a:pt x="4800" y="264"/>
                  </a:cubicBezTo>
                  <a:cubicBezTo>
                    <a:pt x="4799" y="263"/>
                    <a:pt x="4798" y="262"/>
                    <a:pt x="4797" y="261"/>
                  </a:cubicBezTo>
                  <a:cubicBezTo>
                    <a:pt x="4518" y="34"/>
                    <a:pt x="4518" y="34"/>
                    <a:pt x="4518" y="34"/>
                  </a:cubicBezTo>
                  <a:cubicBezTo>
                    <a:pt x="4517" y="34"/>
                    <a:pt x="4516" y="33"/>
                    <a:pt x="4516" y="33"/>
                  </a:cubicBezTo>
                  <a:cubicBezTo>
                    <a:pt x="4515" y="34"/>
                    <a:pt x="4514" y="35"/>
                    <a:pt x="4513" y="37"/>
                  </a:cubicBezTo>
                  <a:cubicBezTo>
                    <a:pt x="4512" y="38"/>
                    <a:pt x="4511" y="39"/>
                    <a:pt x="4510" y="41"/>
                  </a:cubicBezTo>
                  <a:cubicBezTo>
                    <a:pt x="4509" y="42"/>
                    <a:pt x="4508" y="43"/>
                    <a:pt x="4507" y="45"/>
                  </a:cubicBezTo>
                  <a:cubicBezTo>
                    <a:pt x="4508" y="45"/>
                    <a:pt x="4508" y="46"/>
                    <a:pt x="4509" y="46"/>
                  </a:cubicBezTo>
                  <a:cubicBezTo>
                    <a:pt x="4509" y="46"/>
                    <a:pt x="4509" y="46"/>
                    <a:pt x="4788" y="273"/>
                  </a:cubicBezTo>
                  <a:cubicBezTo>
                    <a:pt x="4789" y="273"/>
                    <a:pt x="4789" y="274"/>
                    <a:pt x="4790" y="274"/>
                  </a:cubicBezTo>
                  <a:cubicBezTo>
                    <a:pt x="4789" y="276"/>
                    <a:pt x="4788" y="278"/>
                    <a:pt x="4787" y="279"/>
                  </a:cubicBezTo>
                  <a:cubicBezTo>
                    <a:pt x="4786" y="281"/>
                    <a:pt x="4785" y="282"/>
                    <a:pt x="4784" y="283"/>
                  </a:cubicBezTo>
                  <a:cubicBezTo>
                    <a:pt x="4784" y="283"/>
                    <a:pt x="4784" y="283"/>
                    <a:pt x="4784" y="283"/>
                  </a:cubicBezTo>
                  <a:cubicBezTo>
                    <a:pt x="4784" y="283"/>
                    <a:pt x="4784" y="283"/>
                    <a:pt x="4784" y="283"/>
                  </a:cubicBezTo>
                  <a:cubicBezTo>
                    <a:pt x="4779" y="293"/>
                    <a:pt x="4776" y="304"/>
                    <a:pt x="4776" y="316"/>
                  </a:cubicBezTo>
                  <a:cubicBezTo>
                    <a:pt x="4776" y="327"/>
                    <a:pt x="4779" y="338"/>
                    <a:pt x="4784" y="348"/>
                  </a:cubicBezTo>
                  <a:cubicBezTo>
                    <a:pt x="4784" y="348"/>
                    <a:pt x="4783" y="349"/>
                    <a:pt x="4782" y="349"/>
                  </a:cubicBezTo>
                  <a:cubicBezTo>
                    <a:pt x="4503" y="576"/>
                    <a:pt x="4503" y="576"/>
                    <a:pt x="4503" y="576"/>
                  </a:cubicBezTo>
                  <a:cubicBezTo>
                    <a:pt x="4502" y="577"/>
                    <a:pt x="4501" y="579"/>
                    <a:pt x="4500" y="580"/>
                  </a:cubicBezTo>
                  <a:cubicBezTo>
                    <a:pt x="4499" y="579"/>
                    <a:pt x="4498" y="577"/>
                    <a:pt x="4497" y="576"/>
                  </a:cubicBezTo>
                  <a:cubicBezTo>
                    <a:pt x="4217" y="349"/>
                    <a:pt x="4217" y="349"/>
                    <a:pt x="4217" y="349"/>
                  </a:cubicBezTo>
                  <a:cubicBezTo>
                    <a:pt x="4216" y="349"/>
                    <a:pt x="4215" y="348"/>
                    <a:pt x="4215" y="348"/>
                  </a:cubicBezTo>
                  <a:cubicBezTo>
                    <a:pt x="4214" y="349"/>
                    <a:pt x="4213" y="350"/>
                    <a:pt x="4212" y="352"/>
                  </a:cubicBezTo>
                  <a:cubicBezTo>
                    <a:pt x="4211" y="353"/>
                    <a:pt x="4210" y="354"/>
                    <a:pt x="4209" y="356"/>
                  </a:cubicBezTo>
                  <a:cubicBezTo>
                    <a:pt x="4208" y="357"/>
                    <a:pt x="4207" y="359"/>
                    <a:pt x="4206" y="361"/>
                  </a:cubicBezTo>
                  <a:cubicBezTo>
                    <a:pt x="4207" y="361"/>
                    <a:pt x="4207" y="362"/>
                    <a:pt x="4208" y="362"/>
                  </a:cubicBezTo>
                  <a:cubicBezTo>
                    <a:pt x="4208" y="362"/>
                    <a:pt x="4208" y="362"/>
                    <a:pt x="4488" y="589"/>
                  </a:cubicBezTo>
                  <a:cubicBezTo>
                    <a:pt x="4489" y="589"/>
                    <a:pt x="4489" y="590"/>
                    <a:pt x="4490" y="590"/>
                  </a:cubicBezTo>
                  <a:cubicBezTo>
                    <a:pt x="4489" y="592"/>
                    <a:pt x="4488" y="593"/>
                    <a:pt x="4487" y="594"/>
                  </a:cubicBezTo>
                  <a:cubicBezTo>
                    <a:pt x="4486" y="596"/>
                    <a:pt x="4485" y="597"/>
                    <a:pt x="4484" y="598"/>
                  </a:cubicBezTo>
                  <a:cubicBezTo>
                    <a:pt x="4484" y="598"/>
                    <a:pt x="4484" y="598"/>
                    <a:pt x="4484" y="598"/>
                  </a:cubicBezTo>
                  <a:cubicBezTo>
                    <a:pt x="4484" y="598"/>
                    <a:pt x="4484" y="598"/>
                    <a:pt x="4484" y="599"/>
                  </a:cubicBezTo>
                  <a:cubicBezTo>
                    <a:pt x="4479" y="609"/>
                    <a:pt x="4476" y="620"/>
                    <a:pt x="4476" y="631"/>
                  </a:cubicBezTo>
                  <a:cubicBezTo>
                    <a:pt x="4476" y="643"/>
                    <a:pt x="4479" y="653"/>
                    <a:pt x="4484" y="664"/>
                  </a:cubicBezTo>
                  <a:cubicBezTo>
                    <a:pt x="4484" y="664"/>
                    <a:pt x="4483" y="665"/>
                    <a:pt x="4482" y="665"/>
                  </a:cubicBezTo>
                  <a:cubicBezTo>
                    <a:pt x="4202" y="892"/>
                    <a:pt x="4202" y="892"/>
                    <a:pt x="4202" y="892"/>
                  </a:cubicBezTo>
                  <a:cubicBezTo>
                    <a:pt x="4201" y="893"/>
                    <a:pt x="4200" y="894"/>
                    <a:pt x="4199" y="895"/>
                  </a:cubicBezTo>
                  <a:cubicBezTo>
                    <a:pt x="4198" y="894"/>
                    <a:pt x="4197" y="893"/>
                    <a:pt x="4196" y="892"/>
                  </a:cubicBezTo>
                  <a:cubicBezTo>
                    <a:pt x="3917" y="665"/>
                    <a:pt x="3917" y="665"/>
                    <a:pt x="3917" y="665"/>
                  </a:cubicBezTo>
                  <a:cubicBezTo>
                    <a:pt x="3916" y="665"/>
                    <a:pt x="3915" y="664"/>
                    <a:pt x="3915" y="664"/>
                  </a:cubicBezTo>
                  <a:cubicBezTo>
                    <a:pt x="3914" y="664"/>
                    <a:pt x="3914" y="665"/>
                    <a:pt x="3913" y="665"/>
                  </a:cubicBezTo>
                  <a:cubicBezTo>
                    <a:pt x="3913" y="666"/>
                    <a:pt x="3912" y="667"/>
                    <a:pt x="3912" y="668"/>
                  </a:cubicBezTo>
                  <a:cubicBezTo>
                    <a:pt x="3912" y="668"/>
                    <a:pt x="3912" y="668"/>
                    <a:pt x="3912" y="668"/>
                  </a:cubicBezTo>
                  <a:cubicBezTo>
                    <a:pt x="3912" y="668"/>
                    <a:pt x="3912" y="668"/>
                    <a:pt x="3912" y="668"/>
                  </a:cubicBezTo>
                  <a:cubicBezTo>
                    <a:pt x="3911" y="668"/>
                    <a:pt x="3911" y="669"/>
                    <a:pt x="3910" y="669"/>
                  </a:cubicBezTo>
                  <a:cubicBezTo>
                    <a:pt x="3910" y="670"/>
                    <a:pt x="3909" y="671"/>
                    <a:pt x="3909" y="672"/>
                  </a:cubicBezTo>
                  <a:cubicBezTo>
                    <a:pt x="3909" y="672"/>
                    <a:pt x="3909" y="672"/>
                    <a:pt x="3909" y="672"/>
                  </a:cubicBezTo>
                  <a:cubicBezTo>
                    <a:pt x="3909" y="672"/>
                    <a:pt x="3909" y="672"/>
                    <a:pt x="3909" y="672"/>
                  </a:cubicBezTo>
                  <a:cubicBezTo>
                    <a:pt x="3908" y="673"/>
                    <a:pt x="3908" y="673"/>
                    <a:pt x="3907" y="674"/>
                  </a:cubicBezTo>
                  <a:cubicBezTo>
                    <a:pt x="3907" y="674"/>
                    <a:pt x="3906" y="675"/>
                    <a:pt x="3906" y="676"/>
                  </a:cubicBezTo>
                  <a:cubicBezTo>
                    <a:pt x="3907" y="676"/>
                    <a:pt x="3907" y="677"/>
                    <a:pt x="3908" y="677"/>
                  </a:cubicBezTo>
                  <a:cubicBezTo>
                    <a:pt x="3908" y="677"/>
                    <a:pt x="3908" y="677"/>
                    <a:pt x="4187" y="904"/>
                  </a:cubicBezTo>
                  <a:cubicBezTo>
                    <a:pt x="4188" y="904"/>
                    <a:pt x="4188" y="905"/>
                    <a:pt x="4189" y="905"/>
                  </a:cubicBezTo>
                  <a:cubicBezTo>
                    <a:pt x="4189" y="906"/>
                    <a:pt x="4188" y="907"/>
                    <a:pt x="4188" y="908"/>
                  </a:cubicBezTo>
                  <a:cubicBezTo>
                    <a:pt x="4187" y="909"/>
                    <a:pt x="4187" y="909"/>
                    <a:pt x="4186" y="910"/>
                  </a:cubicBezTo>
                  <a:cubicBezTo>
                    <a:pt x="4186" y="911"/>
                    <a:pt x="4185" y="911"/>
                    <a:pt x="4185" y="912"/>
                  </a:cubicBezTo>
                  <a:cubicBezTo>
                    <a:pt x="4184" y="913"/>
                    <a:pt x="4184" y="914"/>
                    <a:pt x="4183" y="914"/>
                  </a:cubicBezTo>
                  <a:cubicBezTo>
                    <a:pt x="4178" y="925"/>
                    <a:pt x="4175" y="935"/>
                    <a:pt x="4175" y="947"/>
                  </a:cubicBezTo>
                  <a:cubicBezTo>
                    <a:pt x="4175" y="958"/>
                    <a:pt x="4178" y="969"/>
                    <a:pt x="4183" y="979"/>
                  </a:cubicBezTo>
                  <a:cubicBezTo>
                    <a:pt x="4183" y="979"/>
                    <a:pt x="4182" y="980"/>
                    <a:pt x="4181" y="980"/>
                  </a:cubicBezTo>
                  <a:cubicBezTo>
                    <a:pt x="3902" y="1208"/>
                    <a:pt x="3902" y="1208"/>
                    <a:pt x="3902" y="1208"/>
                  </a:cubicBezTo>
                  <a:cubicBezTo>
                    <a:pt x="3901" y="1209"/>
                    <a:pt x="3900" y="1210"/>
                    <a:pt x="3899" y="1211"/>
                  </a:cubicBezTo>
                  <a:cubicBezTo>
                    <a:pt x="3898" y="1210"/>
                    <a:pt x="3897" y="1209"/>
                    <a:pt x="3896" y="1208"/>
                  </a:cubicBezTo>
                  <a:cubicBezTo>
                    <a:pt x="3616" y="980"/>
                    <a:pt x="3616" y="980"/>
                    <a:pt x="3616" y="980"/>
                  </a:cubicBezTo>
                  <a:cubicBezTo>
                    <a:pt x="3615" y="980"/>
                    <a:pt x="3614" y="979"/>
                    <a:pt x="3614" y="979"/>
                  </a:cubicBezTo>
                  <a:cubicBezTo>
                    <a:pt x="3613" y="980"/>
                    <a:pt x="3612" y="981"/>
                    <a:pt x="3611" y="984"/>
                  </a:cubicBezTo>
                  <a:cubicBezTo>
                    <a:pt x="3610" y="985"/>
                    <a:pt x="3609" y="986"/>
                    <a:pt x="3608" y="988"/>
                  </a:cubicBezTo>
                  <a:cubicBezTo>
                    <a:pt x="3607" y="989"/>
                    <a:pt x="3606" y="990"/>
                    <a:pt x="3605" y="992"/>
                  </a:cubicBezTo>
                  <a:cubicBezTo>
                    <a:pt x="3606" y="992"/>
                    <a:pt x="3606" y="993"/>
                    <a:pt x="3607" y="993"/>
                  </a:cubicBezTo>
                  <a:cubicBezTo>
                    <a:pt x="3607" y="993"/>
                    <a:pt x="3607" y="993"/>
                    <a:pt x="3887" y="1220"/>
                  </a:cubicBezTo>
                  <a:cubicBezTo>
                    <a:pt x="3888" y="1220"/>
                    <a:pt x="3888" y="1221"/>
                    <a:pt x="3889" y="1221"/>
                  </a:cubicBezTo>
                  <a:cubicBezTo>
                    <a:pt x="3889" y="1221"/>
                    <a:pt x="3889" y="1221"/>
                    <a:pt x="3888" y="1221"/>
                  </a:cubicBezTo>
                  <a:cubicBezTo>
                    <a:pt x="3889" y="1221"/>
                    <a:pt x="3889" y="1221"/>
                    <a:pt x="3889" y="1221"/>
                  </a:cubicBezTo>
                  <a:cubicBezTo>
                    <a:pt x="3888" y="1223"/>
                    <a:pt x="3887" y="1224"/>
                    <a:pt x="3886" y="1225"/>
                  </a:cubicBezTo>
                  <a:cubicBezTo>
                    <a:pt x="3885" y="1228"/>
                    <a:pt x="3884" y="1229"/>
                    <a:pt x="3883" y="1230"/>
                  </a:cubicBezTo>
                  <a:cubicBezTo>
                    <a:pt x="3878" y="1240"/>
                    <a:pt x="3875" y="1251"/>
                    <a:pt x="3875" y="1262"/>
                  </a:cubicBezTo>
                  <a:cubicBezTo>
                    <a:pt x="3875" y="1274"/>
                    <a:pt x="3878" y="1284"/>
                    <a:pt x="3883" y="1295"/>
                  </a:cubicBezTo>
                  <a:cubicBezTo>
                    <a:pt x="3883" y="1295"/>
                    <a:pt x="3882" y="1296"/>
                    <a:pt x="3881" y="1296"/>
                  </a:cubicBezTo>
                  <a:cubicBezTo>
                    <a:pt x="3601" y="1523"/>
                    <a:pt x="3601" y="1523"/>
                    <a:pt x="3601" y="1523"/>
                  </a:cubicBezTo>
                  <a:cubicBezTo>
                    <a:pt x="3600" y="1524"/>
                    <a:pt x="3599" y="1525"/>
                    <a:pt x="3598" y="1526"/>
                  </a:cubicBezTo>
                  <a:cubicBezTo>
                    <a:pt x="3597" y="1525"/>
                    <a:pt x="3596" y="1524"/>
                    <a:pt x="3595" y="1523"/>
                  </a:cubicBezTo>
                  <a:cubicBezTo>
                    <a:pt x="3316" y="1296"/>
                    <a:pt x="3316" y="1296"/>
                    <a:pt x="3316" y="1296"/>
                  </a:cubicBezTo>
                  <a:cubicBezTo>
                    <a:pt x="3315" y="1296"/>
                    <a:pt x="3314" y="1295"/>
                    <a:pt x="3314" y="1295"/>
                  </a:cubicBezTo>
                  <a:cubicBezTo>
                    <a:pt x="3313" y="1296"/>
                    <a:pt x="3312" y="1297"/>
                    <a:pt x="3311" y="1299"/>
                  </a:cubicBezTo>
                  <a:cubicBezTo>
                    <a:pt x="3310" y="1300"/>
                    <a:pt x="3309" y="1301"/>
                    <a:pt x="3308" y="1303"/>
                  </a:cubicBezTo>
                  <a:cubicBezTo>
                    <a:pt x="3307" y="1304"/>
                    <a:pt x="3306" y="1305"/>
                    <a:pt x="3305" y="1307"/>
                  </a:cubicBezTo>
                  <a:cubicBezTo>
                    <a:pt x="3306" y="1307"/>
                    <a:pt x="3306" y="1308"/>
                    <a:pt x="3307" y="1308"/>
                  </a:cubicBezTo>
                  <a:cubicBezTo>
                    <a:pt x="3307" y="1308"/>
                    <a:pt x="3307" y="1308"/>
                    <a:pt x="3586" y="1535"/>
                  </a:cubicBezTo>
                  <a:cubicBezTo>
                    <a:pt x="3587" y="1535"/>
                    <a:pt x="3587" y="1536"/>
                    <a:pt x="3588" y="1536"/>
                  </a:cubicBezTo>
                  <a:cubicBezTo>
                    <a:pt x="3588" y="1536"/>
                    <a:pt x="3588" y="1537"/>
                    <a:pt x="3588" y="1537"/>
                  </a:cubicBezTo>
                  <a:cubicBezTo>
                    <a:pt x="3588" y="1537"/>
                    <a:pt x="3588" y="1537"/>
                    <a:pt x="3588" y="1537"/>
                  </a:cubicBezTo>
                  <a:cubicBezTo>
                    <a:pt x="3587" y="1539"/>
                    <a:pt x="3586" y="1540"/>
                    <a:pt x="3585" y="1541"/>
                  </a:cubicBezTo>
                  <a:cubicBezTo>
                    <a:pt x="3584" y="1543"/>
                    <a:pt x="3583" y="1544"/>
                    <a:pt x="3582" y="1545"/>
                  </a:cubicBezTo>
                  <a:cubicBezTo>
                    <a:pt x="3577" y="1556"/>
                    <a:pt x="3574" y="1566"/>
                    <a:pt x="3574" y="1578"/>
                  </a:cubicBezTo>
                  <a:cubicBezTo>
                    <a:pt x="3574" y="1589"/>
                    <a:pt x="3577" y="1600"/>
                    <a:pt x="3582" y="1610"/>
                  </a:cubicBezTo>
                  <a:cubicBezTo>
                    <a:pt x="3582" y="1610"/>
                    <a:pt x="3581" y="1612"/>
                    <a:pt x="3580" y="1612"/>
                  </a:cubicBezTo>
                  <a:cubicBezTo>
                    <a:pt x="3301" y="1839"/>
                    <a:pt x="3301" y="1839"/>
                    <a:pt x="3301" y="1839"/>
                  </a:cubicBezTo>
                  <a:cubicBezTo>
                    <a:pt x="3300" y="1840"/>
                    <a:pt x="3299" y="1841"/>
                    <a:pt x="3298" y="1842"/>
                  </a:cubicBezTo>
                  <a:cubicBezTo>
                    <a:pt x="3297" y="1841"/>
                    <a:pt x="3296" y="1840"/>
                    <a:pt x="3295" y="1839"/>
                  </a:cubicBezTo>
                  <a:cubicBezTo>
                    <a:pt x="3015" y="1612"/>
                    <a:pt x="3015" y="1612"/>
                    <a:pt x="3015" y="1612"/>
                  </a:cubicBezTo>
                  <a:cubicBezTo>
                    <a:pt x="3014" y="1612"/>
                    <a:pt x="3013" y="1610"/>
                    <a:pt x="3013" y="1610"/>
                  </a:cubicBezTo>
                  <a:cubicBezTo>
                    <a:pt x="3012" y="1612"/>
                    <a:pt x="3011" y="1613"/>
                    <a:pt x="3010" y="1615"/>
                  </a:cubicBezTo>
                  <a:cubicBezTo>
                    <a:pt x="3009" y="1616"/>
                    <a:pt x="3008" y="1617"/>
                    <a:pt x="3007" y="1619"/>
                  </a:cubicBezTo>
                  <a:cubicBezTo>
                    <a:pt x="3006" y="1620"/>
                    <a:pt x="3005" y="1621"/>
                    <a:pt x="3004" y="1623"/>
                  </a:cubicBezTo>
                  <a:cubicBezTo>
                    <a:pt x="3005" y="1623"/>
                    <a:pt x="3005" y="1623"/>
                    <a:pt x="3006" y="1623"/>
                  </a:cubicBezTo>
                  <a:cubicBezTo>
                    <a:pt x="3006" y="1623"/>
                    <a:pt x="3006" y="1623"/>
                    <a:pt x="3286" y="1851"/>
                  </a:cubicBezTo>
                  <a:cubicBezTo>
                    <a:pt x="3287" y="1851"/>
                    <a:pt x="3287" y="1852"/>
                    <a:pt x="3288" y="1852"/>
                  </a:cubicBezTo>
                  <a:cubicBezTo>
                    <a:pt x="3288" y="1852"/>
                    <a:pt x="3287" y="1852"/>
                    <a:pt x="3287" y="1852"/>
                  </a:cubicBezTo>
                  <a:cubicBezTo>
                    <a:pt x="3287" y="1852"/>
                    <a:pt x="3287" y="1852"/>
                    <a:pt x="3288" y="1852"/>
                  </a:cubicBezTo>
                  <a:cubicBezTo>
                    <a:pt x="3287" y="1855"/>
                    <a:pt x="3286" y="1856"/>
                    <a:pt x="3285" y="1857"/>
                  </a:cubicBezTo>
                  <a:cubicBezTo>
                    <a:pt x="3284" y="1859"/>
                    <a:pt x="3283" y="1860"/>
                    <a:pt x="3282" y="1861"/>
                  </a:cubicBezTo>
                  <a:cubicBezTo>
                    <a:pt x="3277" y="1871"/>
                    <a:pt x="3274" y="1882"/>
                    <a:pt x="3274" y="1893"/>
                  </a:cubicBezTo>
                  <a:cubicBezTo>
                    <a:pt x="3274" y="1905"/>
                    <a:pt x="3277" y="1916"/>
                    <a:pt x="3282" y="1926"/>
                  </a:cubicBezTo>
                  <a:cubicBezTo>
                    <a:pt x="3282" y="1926"/>
                    <a:pt x="3281" y="1927"/>
                    <a:pt x="3280" y="1927"/>
                  </a:cubicBezTo>
                  <a:cubicBezTo>
                    <a:pt x="3000" y="2154"/>
                    <a:pt x="3000" y="2154"/>
                    <a:pt x="3000" y="2154"/>
                  </a:cubicBezTo>
                  <a:cubicBezTo>
                    <a:pt x="2999" y="2155"/>
                    <a:pt x="2998" y="2156"/>
                    <a:pt x="2997" y="2157"/>
                  </a:cubicBezTo>
                  <a:cubicBezTo>
                    <a:pt x="2996" y="2156"/>
                    <a:pt x="2995" y="2155"/>
                    <a:pt x="2994" y="2154"/>
                  </a:cubicBezTo>
                  <a:cubicBezTo>
                    <a:pt x="2715" y="1927"/>
                    <a:pt x="2715" y="1927"/>
                    <a:pt x="2715" y="1927"/>
                  </a:cubicBezTo>
                  <a:cubicBezTo>
                    <a:pt x="2714" y="1927"/>
                    <a:pt x="2713" y="1926"/>
                    <a:pt x="2713" y="1926"/>
                  </a:cubicBezTo>
                  <a:cubicBezTo>
                    <a:pt x="2712" y="1927"/>
                    <a:pt x="2711" y="1928"/>
                    <a:pt x="2710" y="1930"/>
                  </a:cubicBezTo>
                  <a:cubicBezTo>
                    <a:pt x="2709" y="1931"/>
                    <a:pt x="2708" y="1932"/>
                    <a:pt x="2707" y="1935"/>
                  </a:cubicBezTo>
                  <a:cubicBezTo>
                    <a:pt x="2706" y="1935"/>
                    <a:pt x="2705" y="1936"/>
                    <a:pt x="2704" y="1938"/>
                  </a:cubicBezTo>
                  <a:cubicBezTo>
                    <a:pt x="2705" y="1938"/>
                    <a:pt x="2705" y="1939"/>
                    <a:pt x="2706" y="1939"/>
                  </a:cubicBezTo>
                  <a:cubicBezTo>
                    <a:pt x="2706" y="1939"/>
                    <a:pt x="2706" y="1939"/>
                    <a:pt x="2985" y="2166"/>
                  </a:cubicBezTo>
                  <a:cubicBezTo>
                    <a:pt x="2986" y="2166"/>
                    <a:pt x="2986" y="2167"/>
                    <a:pt x="2987" y="2167"/>
                  </a:cubicBezTo>
                  <a:cubicBezTo>
                    <a:pt x="2987" y="2167"/>
                    <a:pt x="2987" y="2168"/>
                    <a:pt x="2987" y="2168"/>
                  </a:cubicBezTo>
                  <a:cubicBezTo>
                    <a:pt x="2987" y="2168"/>
                    <a:pt x="2987" y="2168"/>
                    <a:pt x="2987" y="2168"/>
                  </a:cubicBezTo>
                  <a:cubicBezTo>
                    <a:pt x="2986" y="2170"/>
                    <a:pt x="2985" y="2171"/>
                    <a:pt x="2984" y="2172"/>
                  </a:cubicBezTo>
                  <a:cubicBezTo>
                    <a:pt x="2983" y="2174"/>
                    <a:pt x="2982" y="2175"/>
                    <a:pt x="2981" y="2176"/>
                  </a:cubicBezTo>
                  <a:cubicBezTo>
                    <a:pt x="2976" y="2187"/>
                    <a:pt x="2973" y="2197"/>
                    <a:pt x="2973" y="2209"/>
                  </a:cubicBezTo>
                  <a:cubicBezTo>
                    <a:pt x="2973" y="2221"/>
                    <a:pt x="2976" y="2231"/>
                    <a:pt x="2981" y="2242"/>
                  </a:cubicBezTo>
                  <a:cubicBezTo>
                    <a:pt x="2981" y="2242"/>
                    <a:pt x="2980" y="2243"/>
                    <a:pt x="2979" y="2243"/>
                  </a:cubicBezTo>
                  <a:cubicBezTo>
                    <a:pt x="2700" y="2470"/>
                    <a:pt x="2700" y="2470"/>
                    <a:pt x="2700" y="2470"/>
                  </a:cubicBezTo>
                  <a:cubicBezTo>
                    <a:pt x="2699" y="2471"/>
                    <a:pt x="2698" y="2472"/>
                    <a:pt x="2697" y="2473"/>
                  </a:cubicBezTo>
                  <a:cubicBezTo>
                    <a:pt x="2697" y="2472"/>
                    <a:pt x="2697" y="2472"/>
                    <a:pt x="2697" y="2472"/>
                  </a:cubicBezTo>
                  <a:cubicBezTo>
                    <a:pt x="2696" y="2471"/>
                    <a:pt x="2695" y="2470"/>
                    <a:pt x="2694" y="2469"/>
                  </a:cubicBezTo>
                  <a:cubicBezTo>
                    <a:pt x="2414" y="2241"/>
                    <a:pt x="2414" y="2241"/>
                    <a:pt x="2414" y="2241"/>
                  </a:cubicBezTo>
                  <a:cubicBezTo>
                    <a:pt x="2413" y="2241"/>
                    <a:pt x="2413" y="2241"/>
                    <a:pt x="2413" y="2240"/>
                  </a:cubicBezTo>
                  <a:cubicBezTo>
                    <a:pt x="2412" y="2241"/>
                    <a:pt x="2412" y="2241"/>
                    <a:pt x="2412" y="2241"/>
                  </a:cubicBezTo>
                  <a:cubicBezTo>
                    <a:pt x="2411" y="2242"/>
                    <a:pt x="2410" y="2243"/>
                    <a:pt x="2409" y="2245"/>
                  </a:cubicBezTo>
                  <a:cubicBezTo>
                    <a:pt x="2408" y="2246"/>
                    <a:pt x="2407" y="2247"/>
                    <a:pt x="2406" y="2249"/>
                  </a:cubicBezTo>
                  <a:cubicBezTo>
                    <a:pt x="2405" y="2250"/>
                    <a:pt x="2405" y="2251"/>
                    <a:pt x="2404" y="2253"/>
                  </a:cubicBezTo>
                  <a:cubicBezTo>
                    <a:pt x="2404" y="2253"/>
                    <a:pt x="2404" y="2254"/>
                    <a:pt x="2405" y="2254"/>
                  </a:cubicBezTo>
                  <a:cubicBezTo>
                    <a:pt x="2685" y="2482"/>
                    <a:pt x="2685" y="2482"/>
                    <a:pt x="2685" y="2482"/>
                  </a:cubicBezTo>
                  <a:cubicBezTo>
                    <a:pt x="2686" y="2482"/>
                    <a:pt x="2686" y="2483"/>
                    <a:pt x="2687" y="2483"/>
                  </a:cubicBezTo>
                  <a:cubicBezTo>
                    <a:pt x="2687" y="2483"/>
                    <a:pt x="2687" y="2483"/>
                    <a:pt x="2687" y="2483"/>
                  </a:cubicBezTo>
                  <a:cubicBezTo>
                    <a:pt x="2687" y="2483"/>
                    <a:pt x="2687" y="2483"/>
                    <a:pt x="2687" y="2483"/>
                  </a:cubicBezTo>
                  <a:cubicBezTo>
                    <a:pt x="2686" y="2485"/>
                    <a:pt x="2685" y="2486"/>
                    <a:pt x="2684" y="2487"/>
                  </a:cubicBezTo>
                  <a:cubicBezTo>
                    <a:pt x="2683" y="2489"/>
                    <a:pt x="2682" y="2490"/>
                    <a:pt x="2681" y="2491"/>
                  </a:cubicBezTo>
                  <a:cubicBezTo>
                    <a:pt x="2681" y="2491"/>
                    <a:pt x="2681" y="2491"/>
                    <a:pt x="2681" y="2491"/>
                  </a:cubicBezTo>
                  <a:cubicBezTo>
                    <a:pt x="2676" y="2502"/>
                    <a:pt x="2673" y="2512"/>
                    <a:pt x="2673" y="2524"/>
                  </a:cubicBezTo>
                  <a:cubicBezTo>
                    <a:pt x="2673" y="2536"/>
                    <a:pt x="2676" y="2546"/>
                    <a:pt x="2681" y="2557"/>
                  </a:cubicBezTo>
                  <a:cubicBezTo>
                    <a:pt x="2681" y="2557"/>
                    <a:pt x="2680" y="2558"/>
                    <a:pt x="2679" y="2558"/>
                  </a:cubicBezTo>
                  <a:cubicBezTo>
                    <a:pt x="2399" y="2785"/>
                    <a:pt x="2399" y="2785"/>
                    <a:pt x="2399" y="2785"/>
                  </a:cubicBezTo>
                  <a:cubicBezTo>
                    <a:pt x="2398" y="2786"/>
                    <a:pt x="2397" y="2787"/>
                    <a:pt x="2396" y="2788"/>
                  </a:cubicBezTo>
                  <a:cubicBezTo>
                    <a:pt x="2395" y="2787"/>
                    <a:pt x="2394" y="2786"/>
                    <a:pt x="2393" y="2785"/>
                  </a:cubicBezTo>
                  <a:cubicBezTo>
                    <a:pt x="2114" y="2558"/>
                    <a:pt x="2114" y="2558"/>
                    <a:pt x="2114" y="2558"/>
                  </a:cubicBezTo>
                  <a:cubicBezTo>
                    <a:pt x="2113" y="2558"/>
                    <a:pt x="2112" y="2557"/>
                    <a:pt x="2112" y="2557"/>
                  </a:cubicBezTo>
                  <a:cubicBezTo>
                    <a:pt x="2111" y="2558"/>
                    <a:pt x="2110" y="2559"/>
                    <a:pt x="2109" y="2561"/>
                  </a:cubicBezTo>
                  <a:cubicBezTo>
                    <a:pt x="2108" y="2562"/>
                    <a:pt x="2107" y="2563"/>
                    <a:pt x="2106" y="2565"/>
                  </a:cubicBezTo>
                  <a:cubicBezTo>
                    <a:pt x="2105" y="2566"/>
                    <a:pt x="2104" y="2567"/>
                    <a:pt x="2103" y="2569"/>
                  </a:cubicBezTo>
                  <a:cubicBezTo>
                    <a:pt x="2104" y="2569"/>
                    <a:pt x="2104" y="2570"/>
                    <a:pt x="2105" y="2570"/>
                  </a:cubicBezTo>
                  <a:cubicBezTo>
                    <a:pt x="2105" y="2570"/>
                    <a:pt x="2105" y="2570"/>
                    <a:pt x="2385" y="2797"/>
                  </a:cubicBezTo>
                  <a:cubicBezTo>
                    <a:pt x="2386" y="2797"/>
                    <a:pt x="2386" y="2798"/>
                    <a:pt x="2387" y="2798"/>
                  </a:cubicBezTo>
                  <a:cubicBezTo>
                    <a:pt x="2386" y="2801"/>
                    <a:pt x="2385" y="2802"/>
                    <a:pt x="2384" y="2803"/>
                  </a:cubicBezTo>
                  <a:cubicBezTo>
                    <a:pt x="2383" y="2805"/>
                    <a:pt x="2382" y="2806"/>
                    <a:pt x="2381" y="2807"/>
                  </a:cubicBezTo>
                  <a:cubicBezTo>
                    <a:pt x="2381" y="2807"/>
                    <a:pt x="2380" y="2807"/>
                    <a:pt x="2380" y="2807"/>
                  </a:cubicBezTo>
                  <a:cubicBezTo>
                    <a:pt x="2380" y="2807"/>
                    <a:pt x="2380" y="2807"/>
                    <a:pt x="2380" y="2807"/>
                  </a:cubicBezTo>
                  <a:cubicBezTo>
                    <a:pt x="2375" y="2818"/>
                    <a:pt x="2372" y="2828"/>
                    <a:pt x="2372" y="2840"/>
                  </a:cubicBezTo>
                  <a:cubicBezTo>
                    <a:pt x="2372" y="2851"/>
                    <a:pt x="2375" y="2862"/>
                    <a:pt x="2380" y="2872"/>
                  </a:cubicBezTo>
                  <a:cubicBezTo>
                    <a:pt x="2380" y="2872"/>
                    <a:pt x="2379" y="2873"/>
                    <a:pt x="2378" y="2873"/>
                  </a:cubicBezTo>
                  <a:cubicBezTo>
                    <a:pt x="2099" y="3100"/>
                    <a:pt x="2099" y="3100"/>
                    <a:pt x="2099" y="3100"/>
                  </a:cubicBezTo>
                  <a:cubicBezTo>
                    <a:pt x="2098" y="3102"/>
                    <a:pt x="2097" y="3103"/>
                    <a:pt x="2096" y="3104"/>
                  </a:cubicBezTo>
                  <a:cubicBezTo>
                    <a:pt x="2095" y="3103"/>
                    <a:pt x="2094" y="3102"/>
                    <a:pt x="2093" y="3100"/>
                  </a:cubicBezTo>
                  <a:cubicBezTo>
                    <a:pt x="1813" y="2873"/>
                    <a:pt x="1813" y="2873"/>
                    <a:pt x="1813" y="2873"/>
                  </a:cubicBezTo>
                  <a:cubicBezTo>
                    <a:pt x="1812" y="2873"/>
                    <a:pt x="1811" y="2872"/>
                    <a:pt x="1811" y="2872"/>
                  </a:cubicBezTo>
                  <a:cubicBezTo>
                    <a:pt x="1810" y="2873"/>
                    <a:pt x="1809" y="2874"/>
                    <a:pt x="1809" y="2876"/>
                  </a:cubicBezTo>
                  <a:cubicBezTo>
                    <a:pt x="1808" y="2877"/>
                    <a:pt x="1806" y="2878"/>
                    <a:pt x="1805" y="2880"/>
                  </a:cubicBezTo>
                  <a:cubicBezTo>
                    <a:pt x="1804" y="2882"/>
                    <a:pt x="1804" y="2883"/>
                    <a:pt x="1803" y="2885"/>
                  </a:cubicBezTo>
                  <a:cubicBezTo>
                    <a:pt x="1804" y="2885"/>
                    <a:pt x="1804" y="2886"/>
                    <a:pt x="1804" y="2886"/>
                  </a:cubicBezTo>
                  <a:cubicBezTo>
                    <a:pt x="1804" y="2886"/>
                    <a:pt x="1804" y="2886"/>
                    <a:pt x="2084" y="3113"/>
                  </a:cubicBezTo>
                  <a:cubicBezTo>
                    <a:pt x="2085" y="3113"/>
                    <a:pt x="2085" y="3114"/>
                    <a:pt x="2086" y="3114"/>
                  </a:cubicBezTo>
                  <a:cubicBezTo>
                    <a:pt x="2085" y="3116"/>
                    <a:pt x="2084" y="3117"/>
                    <a:pt x="2083" y="3118"/>
                  </a:cubicBezTo>
                  <a:cubicBezTo>
                    <a:pt x="2082" y="3120"/>
                    <a:pt x="2081" y="3121"/>
                    <a:pt x="2080" y="3122"/>
                  </a:cubicBezTo>
                  <a:cubicBezTo>
                    <a:pt x="2080" y="3122"/>
                    <a:pt x="2080" y="3122"/>
                    <a:pt x="2080" y="3122"/>
                  </a:cubicBezTo>
                  <a:cubicBezTo>
                    <a:pt x="2080" y="3122"/>
                    <a:pt x="2080" y="3122"/>
                    <a:pt x="2080" y="3123"/>
                  </a:cubicBezTo>
                  <a:cubicBezTo>
                    <a:pt x="2075" y="3133"/>
                    <a:pt x="2072" y="3144"/>
                    <a:pt x="2072" y="3155"/>
                  </a:cubicBezTo>
                  <a:cubicBezTo>
                    <a:pt x="2072" y="3167"/>
                    <a:pt x="2075" y="3177"/>
                    <a:pt x="2080" y="3188"/>
                  </a:cubicBezTo>
                  <a:cubicBezTo>
                    <a:pt x="2080" y="3188"/>
                    <a:pt x="2079" y="3189"/>
                    <a:pt x="2078" y="3189"/>
                  </a:cubicBezTo>
                  <a:cubicBezTo>
                    <a:pt x="1798" y="3416"/>
                    <a:pt x="1798" y="3416"/>
                    <a:pt x="1798" y="3416"/>
                  </a:cubicBezTo>
                  <a:cubicBezTo>
                    <a:pt x="1797" y="3417"/>
                    <a:pt x="1796" y="3418"/>
                    <a:pt x="1795" y="3419"/>
                  </a:cubicBezTo>
                  <a:cubicBezTo>
                    <a:pt x="1794" y="3418"/>
                    <a:pt x="1793" y="3417"/>
                    <a:pt x="1792" y="3416"/>
                  </a:cubicBezTo>
                  <a:cubicBezTo>
                    <a:pt x="1513" y="3189"/>
                    <a:pt x="1513" y="3189"/>
                    <a:pt x="1513" y="3189"/>
                  </a:cubicBezTo>
                  <a:cubicBezTo>
                    <a:pt x="1512" y="3189"/>
                    <a:pt x="1511" y="3188"/>
                    <a:pt x="1511" y="3188"/>
                  </a:cubicBezTo>
                  <a:cubicBezTo>
                    <a:pt x="1510" y="3188"/>
                    <a:pt x="1510" y="3189"/>
                    <a:pt x="1509" y="3189"/>
                  </a:cubicBezTo>
                  <a:cubicBezTo>
                    <a:pt x="1509" y="3190"/>
                    <a:pt x="1508" y="3191"/>
                    <a:pt x="1508" y="3192"/>
                  </a:cubicBezTo>
                  <a:cubicBezTo>
                    <a:pt x="1508" y="3192"/>
                    <a:pt x="1508" y="3192"/>
                    <a:pt x="1508" y="3192"/>
                  </a:cubicBezTo>
                  <a:cubicBezTo>
                    <a:pt x="1508" y="3192"/>
                    <a:pt x="1508" y="3192"/>
                    <a:pt x="1508" y="3192"/>
                  </a:cubicBezTo>
                  <a:cubicBezTo>
                    <a:pt x="1507" y="3192"/>
                    <a:pt x="1507" y="3193"/>
                    <a:pt x="1506" y="3194"/>
                  </a:cubicBezTo>
                  <a:cubicBezTo>
                    <a:pt x="1506" y="3194"/>
                    <a:pt x="1505" y="3195"/>
                    <a:pt x="1505" y="3196"/>
                  </a:cubicBezTo>
                  <a:cubicBezTo>
                    <a:pt x="1505" y="3196"/>
                    <a:pt x="1505" y="3196"/>
                    <a:pt x="1505" y="3196"/>
                  </a:cubicBezTo>
                  <a:cubicBezTo>
                    <a:pt x="1505" y="3196"/>
                    <a:pt x="1505" y="3196"/>
                    <a:pt x="1505" y="3196"/>
                  </a:cubicBezTo>
                  <a:cubicBezTo>
                    <a:pt x="1504" y="3197"/>
                    <a:pt x="1504" y="3197"/>
                    <a:pt x="1503" y="3198"/>
                  </a:cubicBezTo>
                  <a:cubicBezTo>
                    <a:pt x="1503" y="3198"/>
                    <a:pt x="1502" y="3199"/>
                    <a:pt x="1502" y="3200"/>
                  </a:cubicBezTo>
                  <a:cubicBezTo>
                    <a:pt x="1503" y="3200"/>
                    <a:pt x="1503" y="3201"/>
                    <a:pt x="1504" y="3201"/>
                  </a:cubicBezTo>
                  <a:cubicBezTo>
                    <a:pt x="1504" y="3201"/>
                    <a:pt x="1504" y="3201"/>
                    <a:pt x="1783" y="3428"/>
                  </a:cubicBezTo>
                  <a:cubicBezTo>
                    <a:pt x="1784" y="3428"/>
                    <a:pt x="1784" y="3429"/>
                    <a:pt x="1785" y="3429"/>
                  </a:cubicBezTo>
                  <a:cubicBezTo>
                    <a:pt x="1785" y="3431"/>
                    <a:pt x="1784" y="3431"/>
                    <a:pt x="1784" y="3432"/>
                  </a:cubicBezTo>
                  <a:cubicBezTo>
                    <a:pt x="1783" y="3433"/>
                    <a:pt x="1783" y="3433"/>
                    <a:pt x="1782" y="3434"/>
                  </a:cubicBezTo>
                  <a:cubicBezTo>
                    <a:pt x="1782" y="3435"/>
                    <a:pt x="1781" y="3436"/>
                    <a:pt x="1781" y="3436"/>
                  </a:cubicBezTo>
                  <a:cubicBezTo>
                    <a:pt x="1780" y="3437"/>
                    <a:pt x="1780" y="3438"/>
                    <a:pt x="1779" y="3438"/>
                  </a:cubicBezTo>
                  <a:cubicBezTo>
                    <a:pt x="1774" y="3449"/>
                    <a:pt x="1771" y="3459"/>
                    <a:pt x="1771" y="3471"/>
                  </a:cubicBezTo>
                  <a:cubicBezTo>
                    <a:pt x="1771" y="3482"/>
                    <a:pt x="1774" y="3493"/>
                    <a:pt x="1779" y="3503"/>
                  </a:cubicBezTo>
                  <a:cubicBezTo>
                    <a:pt x="1779" y="3503"/>
                    <a:pt x="1778" y="3504"/>
                    <a:pt x="1777" y="3504"/>
                  </a:cubicBezTo>
                  <a:cubicBezTo>
                    <a:pt x="1498" y="3732"/>
                    <a:pt x="1498" y="3732"/>
                    <a:pt x="1498" y="3732"/>
                  </a:cubicBezTo>
                  <a:cubicBezTo>
                    <a:pt x="1497" y="3733"/>
                    <a:pt x="1496" y="3734"/>
                    <a:pt x="1495" y="3735"/>
                  </a:cubicBezTo>
                  <a:cubicBezTo>
                    <a:pt x="1494" y="3734"/>
                    <a:pt x="1493" y="3733"/>
                    <a:pt x="1492" y="3732"/>
                  </a:cubicBezTo>
                  <a:cubicBezTo>
                    <a:pt x="1212" y="3504"/>
                    <a:pt x="1212" y="3504"/>
                    <a:pt x="1212" y="3504"/>
                  </a:cubicBezTo>
                  <a:cubicBezTo>
                    <a:pt x="1211" y="3504"/>
                    <a:pt x="1210" y="3503"/>
                    <a:pt x="1210" y="3503"/>
                  </a:cubicBezTo>
                  <a:cubicBezTo>
                    <a:pt x="1209" y="3504"/>
                    <a:pt x="1208" y="3505"/>
                    <a:pt x="1207" y="3508"/>
                  </a:cubicBezTo>
                  <a:cubicBezTo>
                    <a:pt x="1206" y="3509"/>
                    <a:pt x="1205" y="3510"/>
                    <a:pt x="1204" y="3512"/>
                  </a:cubicBezTo>
                  <a:cubicBezTo>
                    <a:pt x="1203" y="3513"/>
                    <a:pt x="1202" y="3514"/>
                    <a:pt x="1201" y="3516"/>
                  </a:cubicBezTo>
                  <a:cubicBezTo>
                    <a:pt x="1202" y="3516"/>
                    <a:pt x="1202" y="3517"/>
                    <a:pt x="1203" y="3517"/>
                  </a:cubicBezTo>
                  <a:cubicBezTo>
                    <a:pt x="1203" y="3517"/>
                    <a:pt x="1203" y="3517"/>
                    <a:pt x="1483" y="3744"/>
                  </a:cubicBezTo>
                  <a:cubicBezTo>
                    <a:pt x="1484" y="3744"/>
                    <a:pt x="1484" y="3745"/>
                    <a:pt x="1485" y="3745"/>
                  </a:cubicBezTo>
                  <a:cubicBezTo>
                    <a:pt x="1485" y="3745"/>
                    <a:pt x="1485" y="3745"/>
                    <a:pt x="1485" y="3745"/>
                  </a:cubicBezTo>
                  <a:cubicBezTo>
                    <a:pt x="1485" y="3745"/>
                    <a:pt x="1485" y="3745"/>
                    <a:pt x="1485" y="3745"/>
                  </a:cubicBezTo>
                  <a:cubicBezTo>
                    <a:pt x="1484" y="3747"/>
                    <a:pt x="1483" y="3748"/>
                    <a:pt x="1482" y="3750"/>
                  </a:cubicBezTo>
                  <a:cubicBezTo>
                    <a:pt x="1481" y="3752"/>
                    <a:pt x="1480" y="3753"/>
                    <a:pt x="1479" y="3754"/>
                  </a:cubicBezTo>
                  <a:cubicBezTo>
                    <a:pt x="1474" y="3764"/>
                    <a:pt x="1471" y="3775"/>
                    <a:pt x="1471" y="3786"/>
                  </a:cubicBezTo>
                  <a:cubicBezTo>
                    <a:pt x="1471" y="3798"/>
                    <a:pt x="1474" y="3808"/>
                    <a:pt x="1479" y="3819"/>
                  </a:cubicBezTo>
                  <a:cubicBezTo>
                    <a:pt x="1479" y="3819"/>
                    <a:pt x="1478" y="3820"/>
                    <a:pt x="1477" y="3820"/>
                  </a:cubicBezTo>
                  <a:cubicBezTo>
                    <a:pt x="1197" y="4047"/>
                    <a:pt x="1197" y="4047"/>
                    <a:pt x="1197" y="4047"/>
                  </a:cubicBezTo>
                  <a:cubicBezTo>
                    <a:pt x="1196" y="4048"/>
                    <a:pt x="1195" y="4049"/>
                    <a:pt x="1194" y="4050"/>
                  </a:cubicBezTo>
                  <a:cubicBezTo>
                    <a:pt x="1193" y="4049"/>
                    <a:pt x="1192" y="4048"/>
                    <a:pt x="1191" y="4047"/>
                  </a:cubicBezTo>
                  <a:cubicBezTo>
                    <a:pt x="912" y="3820"/>
                    <a:pt x="912" y="3820"/>
                    <a:pt x="912" y="3820"/>
                  </a:cubicBezTo>
                  <a:cubicBezTo>
                    <a:pt x="911" y="3820"/>
                    <a:pt x="910" y="3819"/>
                    <a:pt x="910" y="3819"/>
                  </a:cubicBezTo>
                  <a:cubicBezTo>
                    <a:pt x="909" y="3820"/>
                    <a:pt x="908" y="3821"/>
                    <a:pt x="907" y="3823"/>
                  </a:cubicBezTo>
                  <a:cubicBezTo>
                    <a:pt x="906" y="3824"/>
                    <a:pt x="905" y="3825"/>
                    <a:pt x="904" y="3827"/>
                  </a:cubicBezTo>
                  <a:cubicBezTo>
                    <a:pt x="903" y="3828"/>
                    <a:pt x="902" y="3829"/>
                    <a:pt x="901" y="3831"/>
                  </a:cubicBezTo>
                  <a:cubicBezTo>
                    <a:pt x="902" y="3831"/>
                    <a:pt x="902" y="3832"/>
                    <a:pt x="903" y="3832"/>
                  </a:cubicBezTo>
                  <a:cubicBezTo>
                    <a:pt x="903" y="3832"/>
                    <a:pt x="903" y="3832"/>
                    <a:pt x="1182" y="4059"/>
                  </a:cubicBezTo>
                  <a:cubicBezTo>
                    <a:pt x="1183" y="4059"/>
                    <a:pt x="1183" y="4060"/>
                    <a:pt x="1184" y="4060"/>
                  </a:cubicBezTo>
                  <a:cubicBezTo>
                    <a:pt x="1184" y="4060"/>
                    <a:pt x="1184" y="4061"/>
                    <a:pt x="1184" y="4061"/>
                  </a:cubicBezTo>
                  <a:cubicBezTo>
                    <a:pt x="1184" y="4061"/>
                    <a:pt x="1184" y="4061"/>
                    <a:pt x="1184" y="4061"/>
                  </a:cubicBezTo>
                  <a:cubicBezTo>
                    <a:pt x="1183" y="4063"/>
                    <a:pt x="1182" y="4064"/>
                    <a:pt x="1181" y="4065"/>
                  </a:cubicBezTo>
                  <a:cubicBezTo>
                    <a:pt x="1180" y="4067"/>
                    <a:pt x="1179" y="4068"/>
                    <a:pt x="1178" y="4069"/>
                  </a:cubicBezTo>
                  <a:cubicBezTo>
                    <a:pt x="1173" y="4080"/>
                    <a:pt x="1170" y="4090"/>
                    <a:pt x="1170" y="4102"/>
                  </a:cubicBezTo>
                  <a:cubicBezTo>
                    <a:pt x="1170" y="4114"/>
                    <a:pt x="1173" y="4124"/>
                    <a:pt x="1178" y="4135"/>
                  </a:cubicBezTo>
                  <a:cubicBezTo>
                    <a:pt x="1178" y="4135"/>
                    <a:pt x="1177" y="4136"/>
                    <a:pt x="1176" y="4136"/>
                  </a:cubicBezTo>
                  <a:cubicBezTo>
                    <a:pt x="897" y="4363"/>
                    <a:pt x="897" y="4363"/>
                    <a:pt x="897" y="4363"/>
                  </a:cubicBezTo>
                  <a:cubicBezTo>
                    <a:pt x="896" y="4364"/>
                    <a:pt x="895" y="4365"/>
                    <a:pt x="894" y="4366"/>
                  </a:cubicBezTo>
                  <a:cubicBezTo>
                    <a:pt x="893" y="4365"/>
                    <a:pt x="892" y="4364"/>
                    <a:pt x="891" y="4363"/>
                  </a:cubicBezTo>
                  <a:cubicBezTo>
                    <a:pt x="611" y="4136"/>
                    <a:pt x="611" y="4136"/>
                    <a:pt x="611" y="4136"/>
                  </a:cubicBezTo>
                  <a:cubicBezTo>
                    <a:pt x="610" y="4136"/>
                    <a:pt x="609" y="4135"/>
                    <a:pt x="609" y="4135"/>
                  </a:cubicBezTo>
                  <a:cubicBezTo>
                    <a:pt x="608" y="4136"/>
                    <a:pt x="607" y="4137"/>
                    <a:pt x="606" y="4139"/>
                  </a:cubicBezTo>
                  <a:cubicBezTo>
                    <a:pt x="605" y="4140"/>
                    <a:pt x="604" y="4141"/>
                    <a:pt x="603" y="4143"/>
                  </a:cubicBezTo>
                  <a:cubicBezTo>
                    <a:pt x="602" y="4144"/>
                    <a:pt x="602" y="4145"/>
                    <a:pt x="601" y="4147"/>
                  </a:cubicBezTo>
                  <a:cubicBezTo>
                    <a:pt x="601" y="4147"/>
                    <a:pt x="601" y="4147"/>
                    <a:pt x="602" y="4147"/>
                  </a:cubicBezTo>
                  <a:cubicBezTo>
                    <a:pt x="602" y="4147"/>
                    <a:pt x="602" y="4147"/>
                    <a:pt x="882" y="4375"/>
                  </a:cubicBezTo>
                  <a:cubicBezTo>
                    <a:pt x="883" y="4375"/>
                    <a:pt x="883" y="4376"/>
                    <a:pt x="884" y="4376"/>
                  </a:cubicBezTo>
                  <a:cubicBezTo>
                    <a:pt x="884" y="4376"/>
                    <a:pt x="884" y="4376"/>
                    <a:pt x="883" y="4376"/>
                  </a:cubicBezTo>
                  <a:cubicBezTo>
                    <a:pt x="884" y="4376"/>
                    <a:pt x="884" y="4377"/>
                    <a:pt x="884" y="4377"/>
                  </a:cubicBezTo>
                  <a:cubicBezTo>
                    <a:pt x="883" y="4379"/>
                    <a:pt x="882" y="4380"/>
                    <a:pt x="881" y="4381"/>
                  </a:cubicBezTo>
                  <a:cubicBezTo>
                    <a:pt x="880" y="4383"/>
                    <a:pt x="879" y="4384"/>
                    <a:pt x="878" y="4385"/>
                  </a:cubicBezTo>
                  <a:cubicBezTo>
                    <a:pt x="873" y="4395"/>
                    <a:pt x="870" y="4406"/>
                    <a:pt x="870" y="4418"/>
                  </a:cubicBezTo>
                  <a:cubicBezTo>
                    <a:pt x="870" y="4429"/>
                    <a:pt x="873" y="4440"/>
                    <a:pt x="878" y="4450"/>
                  </a:cubicBezTo>
                  <a:cubicBezTo>
                    <a:pt x="878" y="4450"/>
                    <a:pt x="877" y="4451"/>
                    <a:pt x="876" y="4451"/>
                  </a:cubicBezTo>
                  <a:cubicBezTo>
                    <a:pt x="596" y="4678"/>
                    <a:pt x="596" y="4678"/>
                    <a:pt x="596" y="4678"/>
                  </a:cubicBezTo>
                  <a:cubicBezTo>
                    <a:pt x="595" y="4679"/>
                    <a:pt x="594" y="4681"/>
                    <a:pt x="593" y="4682"/>
                  </a:cubicBezTo>
                  <a:cubicBezTo>
                    <a:pt x="592" y="4681"/>
                    <a:pt x="591" y="4679"/>
                    <a:pt x="590" y="4678"/>
                  </a:cubicBezTo>
                  <a:cubicBezTo>
                    <a:pt x="311" y="4451"/>
                    <a:pt x="311" y="4451"/>
                    <a:pt x="311" y="4451"/>
                  </a:cubicBezTo>
                  <a:cubicBezTo>
                    <a:pt x="310" y="4451"/>
                    <a:pt x="309" y="4450"/>
                    <a:pt x="309" y="4450"/>
                  </a:cubicBezTo>
                  <a:cubicBezTo>
                    <a:pt x="308" y="4451"/>
                    <a:pt x="307" y="4452"/>
                    <a:pt x="306" y="4454"/>
                  </a:cubicBezTo>
                  <a:cubicBezTo>
                    <a:pt x="305" y="4455"/>
                    <a:pt x="304" y="4456"/>
                    <a:pt x="303" y="4459"/>
                  </a:cubicBezTo>
                  <a:cubicBezTo>
                    <a:pt x="302" y="4459"/>
                    <a:pt x="301" y="4461"/>
                    <a:pt x="300" y="4462"/>
                  </a:cubicBezTo>
                  <a:cubicBezTo>
                    <a:pt x="301" y="4462"/>
                    <a:pt x="301" y="4463"/>
                    <a:pt x="302" y="4463"/>
                  </a:cubicBezTo>
                  <a:cubicBezTo>
                    <a:pt x="302" y="4463"/>
                    <a:pt x="302" y="4463"/>
                    <a:pt x="581" y="4690"/>
                  </a:cubicBezTo>
                  <a:cubicBezTo>
                    <a:pt x="582" y="4690"/>
                    <a:pt x="582" y="4691"/>
                    <a:pt x="583" y="4691"/>
                  </a:cubicBezTo>
                  <a:cubicBezTo>
                    <a:pt x="583" y="4691"/>
                    <a:pt x="583" y="4692"/>
                    <a:pt x="583" y="4692"/>
                  </a:cubicBezTo>
                  <a:cubicBezTo>
                    <a:pt x="583" y="4692"/>
                    <a:pt x="583" y="4692"/>
                    <a:pt x="583" y="4692"/>
                  </a:cubicBezTo>
                  <a:cubicBezTo>
                    <a:pt x="582" y="4694"/>
                    <a:pt x="581" y="4695"/>
                    <a:pt x="580" y="4696"/>
                  </a:cubicBezTo>
                  <a:cubicBezTo>
                    <a:pt x="579" y="4698"/>
                    <a:pt x="578" y="4699"/>
                    <a:pt x="577" y="4700"/>
                  </a:cubicBezTo>
                  <a:cubicBezTo>
                    <a:pt x="572" y="4711"/>
                    <a:pt x="569" y="4722"/>
                    <a:pt x="569" y="4733"/>
                  </a:cubicBezTo>
                  <a:cubicBezTo>
                    <a:pt x="569" y="4745"/>
                    <a:pt x="572" y="4755"/>
                    <a:pt x="577" y="4766"/>
                  </a:cubicBezTo>
                  <a:cubicBezTo>
                    <a:pt x="577" y="4766"/>
                    <a:pt x="576" y="4767"/>
                    <a:pt x="575" y="4767"/>
                  </a:cubicBezTo>
                  <a:cubicBezTo>
                    <a:pt x="296" y="4994"/>
                    <a:pt x="296" y="4994"/>
                    <a:pt x="296" y="4994"/>
                  </a:cubicBezTo>
                  <a:cubicBezTo>
                    <a:pt x="295" y="4995"/>
                    <a:pt x="294" y="4996"/>
                    <a:pt x="293" y="4997"/>
                  </a:cubicBezTo>
                  <a:cubicBezTo>
                    <a:pt x="293" y="4996"/>
                    <a:pt x="293" y="4996"/>
                    <a:pt x="293" y="4996"/>
                  </a:cubicBezTo>
                  <a:cubicBezTo>
                    <a:pt x="292" y="4995"/>
                    <a:pt x="291" y="4994"/>
                    <a:pt x="290" y="4993"/>
                  </a:cubicBezTo>
                  <a:cubicBezTo>
                    <a:pt x="11" y="4765"/>
                    <a:pt x="11" y="4765"/>
                    <a:pt x="11" y="4765"/>
                  </a:cubicBezTo>
                  <a:cubicBezTo>
                    <a:pt x="10" y="4765"/>
                    <a:pt x="9" y="4765"/>
                    <a:pt x="9" y="4765"/>
                  </a:cubicBezTo>
                  <a:cubicBezTo>
                    <a:pt x="9" y="4765"/>
                    <a:pt x="9" y="4765"/>
                    <a:pt x="8" y="4765"/>
                  </a:cubicBezTo>
                  <a:cubicBezTo>
                    <a:pt x="7" y="4766"/>
                    <a:pt x="7" y="4767"/>
                    <a:pt x="6" y="4769"/>
                  </a:cubicBezTo>
                  <a:cubicBezTo>
                    <a:pt x="5" y="4770"/>
                    <a:pt x="3" y="4771"/>
                    <a:pt x="2" y="4773"/>
                  </a:cubicBezTo>
                  <a:cubicBezTo>
                    <a:pt x="2" y="4774"/>
                    <a:pt x="1" y="4775"/>
                    <a:pt x="0" y="4777"/>
                  </a:cubicBezTo>
                  <a:cubicBezTo>
                    <a:pt x="0" y="4777"/>
                    <a:pt x="1" y="4778"/>
                    <a:pt x="1" y="4778"/>
                  </a:cubicBezTo>
                  <a:cubicBezTo>
                    <a:pt x="281" y="5006"/>
                    <a:pt x="281" y="5006"/>
                    <a:pt x="281" y="5006"/>
                  </a:cubicBezTo>
                  <a:cubicBezTo>
                    <a:pt x="282" y="5006"/>
                    <a:pt x="282" y="5007"/>
                    <a:pt x="283" y="5007"/>
                  </a:cubicBezTo>
                  <a:cubicBezTo>
                    <a:pt x="283" y="5007"/>
                    <a:pt x="283" y="5007"/>
                    <a:pt x="283" y="5007"/>
                  </a:cubicBezTo>
                  <a:cubicBezTo>
                    <a:pt x="283" y="5007"/>
                    <a:pt x="283" y="5007"/>
                    <a:pt x="283" y="5007"/>
                  </a:cubicBezTo>
                  <a:cubicBezTo>
                    <a:pt x="282" y="5009"/>
                    <a:pt x="281" y="5010"/>
                    <a:pt x="280" y="5011"/>
                  </a:cubicBezTo>
                  <a:cubicBezTo>
                    <a:pt x="279" y="5013"/>
                    <a:pt x="278" y="5014"/>
                    <a:pt x="277" y="5015"/>
                  </a:cubicBezTo>
                  <a:cubicBezTo>
                    <a:pt x="277" y="5015"/>
                    <a:pt x="277" y="5015"/>
                    <a:pt x="277" y="5015"/>
                  </a:cubicBezTo>
                  <a:cubicBezTo>
                    <a:pt x="272" y="5026"/>
                    <a:pt x="269" y="5037"/>
                    <a:pt x="269" y="5048"/>
                  </a:cubicBezTo>
                  <a:cubicBezTo>
                    <a:pt x="274" y="5048"/>
                    <a:pt x="274" y="5048"/>
                    <a:pt x="274" y="5048"/>
                  </a:cubicBezTo>
                  <a:cubicBezTo>
                    <a:pt x="278" y="5048"/>
                    <a:pt x="278" y="5048"/>
                    <a:pt x="278" y="5048"/>
                  </a:cubicBezTo>
                  <a:cubicBezTo>
                    <a:pt x="283" y="5048"/>
                    <a:pt x="283" y="5048"/>
                    <a:pt x="283" y="5048"/>
                  </a:cubicBezTo>
                  <a:cubicBezTo>
                    <a:pt x="283" y="5042"/>
                    <a:pt x="285" y="5034"/>
                    <a:pt x="287" y="5028"/>
                  </a:cubicBezTo>
                  <a:cubicBezTo>
                    <a:pt x="288" y="5027"/>
                    <a:pt x="289" y="5025"/>
                    <a:pt x="290" y="5023"/>
                  </a:cubicBezTo>
                  <a:cubicBezTo>
                    <a:pt x="291" y="5022"/>
                    <a:pt x="292" y="5020"/>
                    <a:pt x="293" y="5019"/>
                  </a:cubicBezTo>
                  <a:cubicBezTo>
                    <a:pt x="293" y="5019"/>
                    <a:pt x="293" y="5019"/>
                    <a:pt x="293" y="5019"/>
                  </a:cubicBezTo>
                  <a:cubicBezTo>
                    <a:pt x="294" y="5018"/>
                    <a:pt x="295" y="5015"/>
                    <a:pt x="296" y="5014"/>
                  </a:cubicBezTo>
                  <a:cubicBezTo>
                    <a:pt x="297" y="5013"/>
                    <a:pt x="298" y="5012"/>
                    <a:pt x="300" y="5010"/>
                  </a:cubicBezTo>
                  <a:cubicBezTo>
                    <a:pt x="301" y="5009"/>
                    <a:pt x="302" y="5008"/>
                    <a:pt x="303" y="5007"/>
                  </a:cubicBezTo>
                  <a:cubicBezTo>
                    <a:pt x="304" y="5007"/>
                    <a:pt x="304" y="5006"/>
                    <a:pt x="305" y="5006"/>
                  </a:cubicBezTo>
                  <a:cubicBezTo>
                    <a:pt x="305" y="5006"/>
                    <a:pt x="305" y="5006"/>
                    <a:pt x="584" y="4779"/>
                  </a:cubicBezTo>
                  <a:cubicBezTo>
                    <a:pt x="585" y="4779"/>
                    <a:pt x="585" y="4778"/>
                    <a:pt x="586" y="4778"/>
                  </a:cubicBezTo>
                  <a:cubicBezTo>
                    <a:pt x="587" y="4777"/>
                    <a:pt x="588" y="4775"/>
                    <a:pt x="590" y="4774"/>
                  </a:cubicBezTo>
                  <a:cubicBezTo>
                    <a:pt x="591" y="4773"/>
                    <a:pt x="592" y="4772"/>
                    <a:pt x="593" y="4771"/>
                  </a:cubicBezTo>
                  <a:cubicBezTo>
                    <a:pt x="594" y="4769"/>
                    <a:pt x="595" y="4767"/>
                    <a:pt x="596" y="4766"/>
                  </a:cubicBezTo>
                  <a:cubicBezTo>
                    <a:pt x="597" y="4765"/>
                    <a:pt x="598" y="4763"/>
                    <a:pt x="599" y="4762"/>
                  </a:cubicBezTo>
                  <a:cubicBezTo>
                    <a:pt x="600" y="4760"/>
                    <a:pt x="601" y="4759"/>
                    <a:pt x="602" y="4757"/>
                  </a:cubicBezTo>
                  <a:cubicBezTo>
                    <a:pt x="606" y="4750"/>
                    <a:pt x="608" y="4741"/>
                    <a:pt x="608" y="4733"/>
                  </a:cubicBezTo>
                  <a:cubicBezTo>
                    <a:pt x="608" y="4725"/>
                    <a:pt x="606" y="4716"/>
                    <a:pt x="602" y="4709"/>
                  </a:cubicBezTo>
                  <a:cubicBezTo>
                    <a:pt x="601" y="4710"/>
                    <a:pt x="599" y="4712"/>
                    <a:pt x="599" y="4713"/>
                  </a:cubicBezTo>
                  <a:cubicBezTo>
                    <a:pt x="597" y="4715"/>
                    <a:pt x="596" y="4717"/>
                    <a:pt x="596" y="4719"/>
                  </a:cubicBezTo>
                  <a:cubicBezTo>
                    <a:pt x="594" y="4724"/>
                    <a:pt x="593" y="4729"/>
                    <a:pt x="593" y="4733"/>
                  </a:cubicBezTo>
                  <a:cubicBezTo>
                    <a:pt x="593" y="4737"/>
                    <a:pt x="592" y="4743"/>
                    <a:pt x="590" y="4747"/>
                  </a:cubicBezTo>
                  <a:cubicBezTo>
                    <a:pt x="590" y="4749"/>
                    <a:pt x="589" y="4751"/>
                    <a:pt x="587" y="4753"/>
                  </a:cubicBezTo>
                  <a:cubicBezTo>
                    <a:pt x="585" y="4747"/>
                    <a:pt x="583" y="4739"/>
                    <a:pt x="583" y="4733"/>
                  </a:cubicBezTo>
                  <a:cubicBezTo>
                    <a:pt x="583" y="4733"/>
                    <a:pt x="583" y="4733"/>
                    <a:pt x="583" y="4733"/>
                  </a:cubicBezTo>
                  <a:cubicBezTo>
                    <a:pt x="583" y="4733"/>
                    <a:pt x="583" y="4733"/>
                    <a:pt x="583" y="4733"/>
                  </a:cubicBezTo>
                  <a:cubicBezTo>
                    <a:pt x="583" y="4726"/>
                    <a:pt x="585" y="4719"/>
                    <a:pt x="587" y="4713"/>
                  </a:cubicBezTo>
                  <a:cubicBezTo>
                    <a:pt x="588" y="4712"/>
                    <a:pt x="589" y="4710"/>
                    <a:pt x="590" y="4707"/>
                  </a:cubicBezTo>
                  <a:cubicBezTo>
                    <a:pt x="591" y="4706"/>
                    <a:pt x="592" y="4704"/>
                    <a:pt x="593" y="4703"/>
                  </a:cubicBezTo>
                  <a:cubicBezTo>
                    <a:pt x="594" y="4702"/>
                    <a:pt x="595" y="4700"/>
                    <a:pt x="596" y="4699"/>
                  </a:cubicBezTo>
                  <a:cubicBezTo>
                    <a:pt x="597" y="4698"/>
                    <a:pt x="598" y="4697"/>
                    <a:pt x="600" y="4695"/>
                  </a:cubicBezTo>
                  <a:cubicBezTo>
                    <a:pt x="601" y="4694"/>
                    <a:pt x="602" y="4693"/>
                    <a:pt x="603" y="4692"/>
                  </a:cubicBezTo>
                  <a:cubicBezTo>
                    <a:pt x="604" y="4692"/>
                    <a:pt x="604" y="4691"/>
                    <a:pt x="605" y="4691"/>
                  </a:cubicBezTo>
                  <a:cubicBezTo>
                    <a:pt x="605" y="4691"/>
                    <a:pt x="605" y="4691"/>
                    <a:pt x="885" y="4463"/>
                  </a:cubicBezTo>
                  <a:cubicBezTo>
                    <a:pt x="886" y="4463"/>
                    <a:pt x="886" y="4462"/>
                    <a:pt x="887" y="4462"/>
                  </a:cubicBezTo>
                  <a:cubicBezTo>
                    <a:pt x="888" y="4461"/>
                    <a:pt x="889" y="4459"/>
                    <a:pt x="891" y="4458"/>
                  </a:cubicBezTo>
                  <a:cubicBezTo>
                    <a:pt x="892" y="4457"/>
                    <a:pt x="893" y="4456"/>
                    <a:pt x="894" y="4455"/>
                  </a:cubicBezTo>
                  <a:cubicBezTo>
                    <a:pt x="895" y="4454"/>
                    <a:pt x="896" y="4452"/>
                    <a:pt x="897" y="4451"/>
                  </a:cubicBezTo>
                  <a:cubicBezTo>
                    <a:pt x="898" y="4450"/>
                    <a:pt x="899" y="4448"/>
                    <a:pt x="900" y="4447"/>
                  </a:cubicBezTo>
                  <a:cubicBezTo>
                    <a:pt x="901" y="4445"/>
                    <a:pt x="902" y="4444"/>
                    <a:pt x="903" y="4441"/>
                  </a:cubicBezTo>
                  <a:cubicBezTo>
                    <a:pt x="907" y="4434"/>
                    <a:pt x="909" y="4426"/>
                    <a:pt x="909" y="4417"/>
                  </a:cubicBezTo>
                  <a:cubicBezTo>
                    <a:pt x="909" y="4409"/>
                    <a:pt x="907" y="4401"/>
                    <a:pt x="903" y="4393"/>
                  </a:cubicBezTo>
                  <a:cubicBezTo>
                    <a:pt x="902" y="4394"/>
                    <a:pt x="900" y="4396"/>
                    <a:pt x="900" y="4398"/>
                  </a:cubicBezTo>
                  <a:cubicBezTo>
                    <a:pt x="898" y="4400"/>
                    <a:pt x="897" y="4402"/>
                    <a:pt x="897" y="4404"/>
                  </a:cubicBezTo>
                  <a:cubicBezTo>
                    <a:pt x="895" y="4408"/>
                    <a:pt x="894" y="4413"/>
                    <a:pt x="894" y="4418"/>
                  </a:cubicBezTo>
                  <a:cubicBezTo>
                    <a:pt x="894" y="4422"/>
                    <a:pt x="893" y="4427"/>
                    <a:pt x="891" y="4431"/>
                  </a:cubicBezTo>
                  <a:cubicBezTo>
                    <a:pt x="891" y="4433"/>
                    <a:pt x="890" y="4435"/>
                    <a:pt x="888" y="4438"/>
                  </a:cubicBezTo>
                  <a:cubicBezTo>
                    <a:pt x="886" y="4431"/>
                    <a:pt x="884" y="4424"/>
                    <a:pt x="884" y="4418"/>
                  </a:cubicBezTo>
                  <a:cubicBezTo>
                    <a:pt x="884" y="4417"/>
                    <a:pt x="884" y="4417"/>
                    <a:pt x="884" y="4417"/>
                  </a:cubicBezTo>
                  <a:cubicBezTo>
                    <a:pt x="884" y="4417"/>
                    <a:pt x="884" y="4417"/>
                    <a:pt x="884" y="4417"/>
                  </a:cubicBezTo>
                  <a:cubicBezTo>
                    <a:pt x="884" y="4411"/>
                    <a:pt x="886" y="4404"/>
                    <a:pt x="888" y="4397"/>
                  </a:cubicBezTo>
                  <a:cubicBezTo>
                    <a:pt x="889" y="4396"/>
                    <a:pt x="890" y="4394"/>
                    <a:pt x="891" y="4392"/>
                  </a:cubicBezTo>
                  <a:cubicBezTo>
                    <a:pt x="892" y="4391"/>
                    <a:pt x="893" y="4389"/>
                    <a:pt x="894" y="4388"/>
                  </a:cubicBezTo>
                  <a:cubicBezTo>
                    <a:pt x="895" y="4387"/>
                    <a:pt x="896" y="4385"/>
                    <a:pt x="897" y="4384"/>
                  </a:cubicBezTo>
                  <a:cubicBezTo>
                    <a:pt x="898" y="4383"/>
                    <a:pt x="899" y="4381"/>
                    <a:pt x="901" y="4379"/>
                  </a:cubicBezTo>
                  <a:cubicBezTo>
                    <a:pt x="902" y="4378"/>
                    <a:pt x="903" y="4377"/>
                    <a:pt x="904" y="4376"/>
                  </a:cubicBezTo>
                  <a:cubicBezTo>
                    <a:pt x="905" y="4376"/>
                    <a:pt x="905" y="4375"/>
                    <a:pt x="906" y="4375"/>
                  </a:cubicBezTo>
                  <a:cubicBezTo>
                    <a:pt x="906" y="4375"/>
                    <a:pt x="906" y="4375"/>
                    <a:pt x="1185" y="4148"/>
                  </a:cubicBezTo>
                  <a:cubicBezTo>
                    <a:pt x="1186" y="4148"/>
                    <a:pt x="1186" y="4147"/>
                    <a:pt x="1187" y="4147"/>
                  </a:cubicBezTo>
                  <a:cubicBezTo>
                    <a:pt x="1188" y="4146"/>
                    <a:pt x="1189" y="4144"/>
                    <a:pt x="1191" y="4143"/>
                  </a:cubicBezTo>
                  <a:cubicBezTo>
                    <a:pt x="1192" y="4142"/>
                    <a:pt x="1193" y="4141"/>
                    <a:pt x="1194" y="4140"/>
                  </a:cubicBezTo>
                  <a:cubicBezTo>
                    <a:pt x="1195" y="4139"/>
                    <a:pt x="1196" y="4136"/>
                    <a:pt x="1197" y="4135"/>
                  </a:cubicBezTo>
                  <a:cubicBezTo>
                    <a:pt x="1198" y="4134"/>
                    <a:pt x="1199" y="4132"/>
                    <a:pt x="1200" y="4131"/>
                  </a:cubicBezTo>
                  <a:cubicBezTo>
                    <a:pt x="1201" y="4129"/>
                    <a:pt x="1202" y="4128"/>
                    <a:pt x="1203" y="4126"/>
                  </a:cubicBezTo>
                  <a:cubicBezTo>
                    <a:pt x="1207" y="4119"/>
                    <a:pt x="1209" y="4110"/>
                    <a:pt x="1209" y="4102"/>
                  </a:cubicBezTo>
                  <a:cubicBezTo>
                    <a:pt x="1209" y="4093"/>
                    <a:pt x="1207" y="4085"/>
                    <a:pt x="1203" y="4078"/>
                  </a:cubicBezTo>
                  <a:cubicBezTo>
                    <a:pt x="1202" y="4079"/>
                    <a:pt x="1200" y="4081"/>
                    <a:pt x="1200" y="4082"/>
                  </a:cubicBezTo>
                  <a:cubicBezTo>
                    <a:pt x="1198" y="4084"/>
                    <a:pt x="1197" y="4086"/>
                    <a:pt x="1197" y="4088"/>
                  </a:cubicBezTo>
                  <a:cubicBezTo>
                    <a:pt x="1195" y="4092"/>
                    <a:pt x="1194" y="4098"/>
                    <a:pt x="1194" y="4102"/>
                  </a:cubicBezTo>
                  <a:cubicBezTo>
                    <a:pt x="1194" y="4106"/>
                    <a:pt x="1193" y="4111"/>
                    <a:pt x="1191" y="4116"/>
                  </a:cubicBezTo>
                  <a:cubicBezTo>
                    <a:pt x="1191" y="4118"/>
                    <a:pt x="1190" y="4120"/>
                    <a:pt x="1188" y="4122"/>
                  </a:cubicBezTo>
                  <a:cubicBezTo>
                    <a:pt x="1186" y="4116"/>
                    <a:pt x="1184" y="4108"/>
                    <a:pt x="1184" y="4102"/>
                  </a:cubicBezTo>
                  <a:cubicBezTo>
                    <a:pt x="1184" y="4102"/>
                    <a:pt x="1184" y="4102"/>
                    <a:pt x="1184" y="4102"/>
                  </a:cubicBezTo>
                  <a:cubicBezTo>
                    <a:pt x="1184" y="4102"/>
                    <a:pt x="1184" y="4102"/>
                    <a:pt x="1184" y="4102"/>
                  </a:cubicBezTo>
                  <a:cubicBezTo>
                    <a:pt x="1184" y="4095"/>
                    <a:pt x="1186" y="4088"/>
                    <a:pt x="1188" y="4082"/>
                  </a:cubicBezTo>
                  <a:cubicBezTo>
                    <a:pt x="1189" y="4081"/>
                    <a:pt x="1190" y="4079"/>
                    <a:pt x="1191" y="4077"/>
                  </a:cubicBezTo>
                  <a:cubicBezTo>
                    <a:pt x="1192" y="4076"/>
                    <a:pt x="1193" y="4073"/>
                    <a:pt x="1194" y="4072"/>
                  </a:cubicBezTo>
                  <a:cubicBezTo>
                    <a:pt x="1195" y="4071"/>
                    <a:pt x="1196" y="4069"/>
                    <a:pt x="1197" y="4068"/>
                  </a:cubicBezTo>
                  <a:cubicBezTo>
                    <a:pt x="1198" y="4067"/>
                    <a:pt x="1199" y="4066"/>
                    <a:pt x="1201" y="4064"/>
                  </a:cubicBezTo>
                  <a:cubicBezTo>
                    <a:pt x="1202" y="4063"/>
                    <a:pt x="1203" y="4062"/>
                    <a:pt x="1204" y="4061"/>
                  </a:cubicBezTo>
                  <a:cubicBezTo>
                    <a:pt x="1205" y="4061"/>
                    <a:pt x="1205" y="4060"/>
                    <a:pt x="1206" y="4060"/>
                  </a:cubicBezTo>
                  <a:cubicBezTo>
                    <a:pt x="1206" y="4060"/>
                    <a:pt x="1206" y="4060"/>
                    <a:pt x="1486" y="3833"/>
                  </a:cubicBezTo>
                  <a:cubicBezTo>
                    <a:pt x="1487" y="3833"/>
                    <a:pt x="1487" y="3832"/>
                    <a:pt x="1488" y="3832"/>
                  </a:cubicBezTo>
                  <a:cubicBezTo>
                    <a:pt x="1489" y="3831"/>
                    <a:pt x="1490" y="3828"/>
                    <a:pt x="1492" y="3827"/>
                  </a:cubicBezTo>
                  <a:cubicBezTo>
                    <a:pt x="1493" y="3826"/>
                    <a:pt x="1494" y="3825"/>
                    <a:pt x="1495" y="3824"/>
                  </a:cubicBezTo>
                  <a:cubicBezTo>
                    <a:pt x="1496" y="3823"/>
                    <a:pt x="1497" y="3821"/>
                    <a:pt x="1498" y="3820"/>
                  </a:cubicBezTo>
                  <a:cubicBezTo>
                    <a:pt x="1499" y="3819"/>
                    <a:pt x="1500" y="3817"/>
                    <a:pt x="1501" y="3816"/>
                  </a:cubicBezTo>
                  <a:cubicBezTo>
                    <a:pt x="1502" y="3814"/>
                    <a:pt x="1503" y="3813"/>
                    <a:pt x="1504" y="3811"/>
                  </a:cubicBezTo>
                  <a:cubicBezTo>
                    <a:pt x="1508" y="3803"/>
                    <a:pt x="1510" y="3795"/>
                    <a:pt x="1510" y="3786"/>
                  </a:cubicBezTo>
                  <a:cubicBezTo>
                    <a:pt x="1510" y="3778"/>
                    <a:pt x="1508" y="3770"/>
                    <a:pt x="1504" y="3762"/>
                  </a:cubicBezTo>
                  <a:cubicBezTo>
                    <a:pt x="1503" y="3763"/>
                    <a:pt x="1501" y="3765"/>
                    <a:pt x="1501" y="3766"/>
                  </a:cubicBezTo>
                  <a:cubicBezTo>
                    <a:pt x="1499" y="3768"/>
                    <a:pt x="1498" y="3771"/>
                    <a:pt x="1498" y="3773"/>
                  </a:cubicBezTo>
                  <a:cubicBezTo>
                    <a:pt x="1496" y="3777"/>
                    <a:pt x="1495" y="3782"/>
                    <a:pt x="1495" y="3786"/>
                  </a:cubicBezTo>
                  <a:cubicBezTo>
                    <a:pt x="1495" y="3791"/>
                    <a:pt x="1494" y="3796"/>
                    <a:pt x="1492" y="3800"/>
                  </a:cubicBezTo>
                  <a:cubicBezTo>
                    <a:pt x="1492" y="3802"/>
                    <a:pt x="1491" y="3804"/>
                    <a:pt x="1489" y="3806"/>
                  </a:cubicBezTo>
                  <a:cubicBezTo>
                    <a:pt x="1487" y="3800"/>
                    <a:pt x="1485" y="3793"/>
                    <a:pt x="1485" y="3786"/>
                  </a:cubicBezTo>
                  <a:cubicBezTo>
                    <a:pt x="1485" y="3780"/>
                    <a:pt x="1487" y="3773"/>
                    <a:pt x="1489" y="3766"/>
                  </a:cubicBezTo>
                  <a:cubicBezTo>
                    <a:pt x="1490" y="3765"/>
                    <a:pt x="1491" y="3763"/>
                    <a:pt x="1492" y="3761"/>
                  </a:cubicBezTo>
                  <a:cubicBezTo>
                    <a:pt x="1493" y="3760"/>
                    <a:pt x="1494" y="3758"/>
                    <a:pt x="1495" y="3757"/>
                  </a:cubicBezTo>
                  <a:cubicBezTo>
                    <a:pt x="1496" y="3756"/>
                    <a:pt x="1497" y="3754"/>
                    <a:pt x="1498" y="3753"/>
                  </a:cubicBezTo>
                  <a:cubicBezTo>
                    <a:pt x="1499" y="3752"/>
                    <a:pt x="1500" y="3751"/>
                    <a:pt x="1502" y="3748"/>
                  </a:cubicBezTo>
                  <a:cubicBezTo>
                    <a:pt x="1503" y="3747"/>
                    <a:pt x="1504" y="3746"/>
                    <a:pt x="1505" y="3745"/>
                  </a:cubicBezTo>
                  <a:cubicBezTo>
                    <a:pt x="1506" y="3745"/>
                    <a:pt x="1506" y="3744"/>
                    <a:pt x="1507" y="3744"/>
                  </a:cubicBezTo>
                  <a:cubicBezTo>
                    <a:pt x="1507" y="3744"/>
                    <a:pt x="1507" y="3744"/>
                    <a:pt x="1507" y="3744"/>
                  </a:cubicBezTo>
                  <a:cubicBezTo>
                    <a:pt x="1507" y="3744"/>
                    <a:pt x="1507" y="3744"/>
                    <a:pt x="1507" y="3744"/>
                  </a:cubicBezTo>
                  <a:cubicBezTo>
                    <a:pt x="1507" y="3744"/>
                    <a:pt x="1507" y="3744"/>
                    <a:pt x="1508" y="3743"/>
                  </a:cubicBezTo>
                  <a:cubicBezTo>
                    <a:pt x="1786" y="3517"/>
                    <a:pt x="1786" y="3517"/>
                    <a:pt x="1786" y="3517"/>
                  </a:cubicBezTo>
                  <a:cubicBezTo>
                    <a:pt x="1787" y="3517"/>
                    <a:pt x="1787" y="3516"/>
                    <a:pt x="1788" y="3516"/>
                  </a:cubicBezTo>
                  <a:cubicBezTo>
                    <a:pt x="1789" y="3515"/>
                    <a:pt x="1790" y="3513"/>
                    <a:pt x="1792" y="3512"/>
                  </a:cubicBezTo>
                  <a:cubicBezTo>
                    <a:pt x="1793" y="3511"/>
                    <a:pt x="1794" y="3510"/>
                    <a:pt x="1795" y="3509"/>
                  </a:cubicBezTo>
                  <a:cubicBezTo>
                    <a:pt x="1796" y="3508"/>
                    <a:pt x="1797" y="3505"/>
                    <a:pt x="1798" y="3504"/>
                  </a:cubicBezTo>
                  <a:cubicBezTo>
                    <a:pt x="1799" y="3503"/>
                    <a:pt x="1800" y="3501"/>
                    <a:pt x="1801" y="3500"/>
                  </a:cubicBezTo>
                  <a:cubicBezTo>
                    <a:pt x="1802" y="3498"/>
                    <a:pt x="1803" y="3497"/>
                    <a:pt x="1804" y="3495"/>
                  </a:cubicBezTo>
                  <a:cubicBezTo>
                    <a:pt x="1808" y="3488"/>
                    <a:pt x="1810" y="3479"/>
                    <a:pt x="1810" y="3471"/>
                  </a:cubicBezTo>
                  <a:cubicBezTo>
                    <a:pt x="1810" y="3462"/>
                    <a:pt x="1808" y="3454"/>
                    <a:pt x="1804" y="3447"/>
                  </a:cubicBezTo>
                  <a:cubicBezTo>
                    <a:pt x="1803" y="3448"/>
                    <a:pt x="1801" y="3450"/>
                    <a:pt x="1801" y="3451"/>
                  </a:cubicBezTo>
                  <a:cubicBezTo>
                    <a:pt x="1799" y="3453"/>
                    <a:pt x="1798" y="3455"/>
                    <a:pt x="1798" y="3457"/>
                  </a:cubicBezTo>
                  <a:cubicBezTo>
                    <a:pt x="1796" y="3461"/>
                    <a:pt x="1795" y="3467"/>
                    <a:pt x="1795" y="3471"/>
                  </a:cubicBezTo>
                  <a:cubicBezTo>
                    <a:pt x="1795" y="3475"/>
                    <a:pt x="1794" y="3480"/>
                    <a:pt x="1792" y="3485"/>
                  </a:cubicBezTo>
                  <a:cubicBezTo>
                    <a:pt x="1792" y="3487"/>
                    <a:pt x="1791" y="3489"/>
                    <a:pt x="1789" y="3491"/>
                  </a:cubicBezTo>
                  <a:cubicBezTo>
                    <a:pt x="1787" y="3485"/>
                    <a:pt x="1785" y="3477"/>
                    <a:pt x="1785" y="3471"/>
                  </a:cubicBezTo>
                  <a:cubicBezTo>
                    <a:pt x="1785" y="3471"/>
                    <a:pt x="1785" y="3471"/>
                    <a:pt x="1785" y="3471"/>
                  </a:cubicBezTo>
                  <a:cubicBezTo>
                    <a:pt x="1785" y="3471"/>
                    <a:pt x="1785" y="3471"/>
                    <a:pt x="1785" y="3471"/>
                  </a:cubicBezTo>
                  <a:cubicBezTo>
                    <a:pt x="1785" y="3464"/>
                    <a:pt x="1787" y="3457"/>
                    <a:pt x="1789" y="3451"/>
                  </a:cubicBezTo>
                  <a:cubicBezTo>
                    <a:pt x="1790" y="3450"/>
                    <a:pt x="1791" y="3448"/>
                    <a:pt x="1792" y="3446"/>
                  </a:cubicBezTo>
                  <a:cubicBezTo>
                    <a:pt x="1793" y="3444"/>
                    <a:pt x="1794" y="3442"/>
                    <a:pt x="1795" y="3441"/>
                  </a:cubicBezTo>
                  <a:cubicBezTo>
                    <a:pt x="1796" y="3440"/>
                    <a:pt x="1797" y="3438"/>
                    <a:pt x="1798" y="3437"/>
                  </a:cubicBezTo>
                  <a:cubicBezTo>
                    <a:pt x="1799" y="3436"/>
                    <a:pt x="1800" y="3435"/>
                    <a:pt x="1802" y="3433"/>
                  </a:cubicBezTo>
                  <a:cubicBezTo>
                    <a:pt x="1803" y="3432"/>
                    <a:pt x="1804" y="3431"/>
                    <a:pt x="1805" y="3430"/>
                  </a:cubicBezTo>
                  <a:cubicBezTo>
                    <a:pt x="1806" y="3430"/>
                    <a:pt x="1806" y="3429"/>
                    <a:pt x="1807" y="3429"/>
                  </a:cubicBezTo>
                  <a:cubicBezTo>
                    <a:pt x="2087" y="3201"/>
                    <a:pt x="2087" y="3201"/>
                    <a:pt x="2087" y="3201"/>
                  </a:cubicBezTo>
                  <a:cubicBezTo>
                    <a:pt x="2088" y="3201"/>
                    <a:pt x="2088" y="3200"/>
                    <a:pt x="2089" y="3200"/>
                  </a:cubicBezTo>
                  <a:cubicBezTo>
                    <a:pt x="2090" y="3199"/>
                    <a:pt x="2091" y="3197"/>
                    <a:pt x="2093" y="3196"/>
                  </a:cubicBezTo>
                  <a:cubicBezTo>
                    <a:pt x="2094" y="3195"/>
                    <a:pt x="2095" y="3194"/>
                    <a:pt x="2096" y="3193"/>
                  </a:cubicBezTo>
                  <a:cubicBezTo>
                    <a:pt x="2097" y="3192"/>
                    <a:pt x="2098" y="3190"/>
                    <a:pt x="2099" y="3189"/>
                  </a:cubicBezTo>
                  <a:cubicBezTo>
                    <a:pt x="2100" y="3188"/>
                    <a:pt x="2101" y="3186"/>
                    <a:pt x="2102" y="3185"/>
                  </a:cubicBezTo>
                  <a:cubicBezTo>
                    <a:pt x="2103" y="3183"/>
                    <a:pt x="2104" y="3181"/>
                    <a:pt x="2105" y="3179"/>
                  </a:cubicBezTo>
                  <a:cubicBezTo>
                    <a:pt x="2109" y="3172"/>
                    <a:pt x="2111" y="3164"/>
                    <a:pt x="2111" y="3155"/>
                  </a:cubicBezTo>
                  <a:cubicBezTo>
                    <a:pt x="2111" y="3147"/>
                    <a:pt x="2109" y="3139"/>
                    <a:pt x="2105" y="3131"/>
                  </a:cubicBezTo>
                  <a:cubicBezTo>
                    <a:pt x="2104" y="3132"/>
                    <a:pt x="2102" y="3134"/>
                    <a:pt x="2102" y="3136"/>
                  </a:cubicBezTo>
                  <a:cubicBezTo>
                    <a:pt x="2100" y="3138"/>
                    <a:pt x="2099" y="3140"/>
                    <a:pt x="2099" y="3142"/>
                  </a:cubicBezTo>
                  <a:cubicBezTo>
                    <a:pt x="2097" y="3146"/>
                    <a:pt x="2096" y="3151"/>
                    <a:pt x="2096" y="3155"/>
                  </a:cubicBezTo>
                  <a:cubicBezTo>
                    <a:pt x="2096" y="3160"/>
                    <a:pt x="2095" y="3165"/>
                    <a:pt x="2093" y="3169"/>
                  </a:cubicBezTo>
                  <a:cubicBezTo>
                    <a:pt x="2093" y="3171"/>
                    <a:pt x="2092" y="3173"/>
                    <a:pt x="2090" y="3175"/>
                  </a:cubicBezTo>
                  <a:cubicBezTo>
                    <a:pt x="2088" y="3169"/>
                    <a:pt x="2086" y="3162"/>
                    <a:pt x="2086" y="3155"/>
                  </a:cubicBezTo>
                  <a:cubicBezTo>
                    <a:pt x="2086" y="3155"/>
                    <a:pt x="2086" y="3155"/>
                    <a:pt x="2086" y="3155"/>
                  </a:cubicBezTo>
                  <a:cubicBezTo>
                    <a:pt x="2086" y="3155"/>
                    <a:pt x="2086" y="3155"/>
                    <a:pt x="2086" y="3155"/>
                  </a:cubicBezTo>
                  <a:cubicBezTo>
                    <a:pt x="2086" y="3149"/>
                    <a:pt x="2088" y="3142"/>
                    <a:pt x="2090" y="3135"/>
                  </a:cubicBezTo>
                  <a:cubicBezTo>
                    <a:pt x="2091" y="3134"/>
                    <a:pt x="2092" y="3132"/>
                    <a:pt x="2093" y="3130"/>
                  </a:cubicBezTo>
                  <a:cubicBezTo>
                    <a:pt x="2094" y="3129"/>
                    <a:pt x="2095" y="3127"/>
                    <a:pt x="2096" y="3126"/>
                  </a:cubicBezTo>
                  <a:cubicBezTo>
                    <a:pt x="2097" y="3125"/>
                    <a:pt x="2098" y="3123"/>
                    <a:pt x="2099" y="3122"/>
                  </a:cubicBezTo>
                  <a:cubicBezTo>
                    <a:pt x="2100" y="3120"/>
                    <a:pt x="2101" y="3119"/>
                    <a:pt x="2103" y="3117"/>
                  </a:cubicBezTo>
                  <a:cubicBezTo>
                    <a:pt x="2104" y="3116"/>
                    <a:pt x="2105" y="3115"/>
                    <a:pt x="2106" y="3114"/>
                  </a:cubicBezTo>
                  <a:cubicBezTo>
                    <a:pt x="2107" y="3114"/>
                    <a:pt x="2107" y="3113"/>
                    <a:pt x="2108" y="3113"/>
                  </a:cubicBezTo>
                  <a:cubicBezTo>
                    <a:pt x="2387" y="2886"/>
                    <a:pt x="2387" y="2886"/>
                    <a:pt x="2387" y="2886"/>
                  </a:cubicBezTo>
                  <a:cubicBezTo>
                    <a:pt x="2388" y="2886"/>
                    <a:pt x="2388" y="2885"/>
                    <a:pt x="2389" y="2885"/>
                  </a:cubicBezTo>
                  <a:cubicBezTo>
                    <a:pt x="2390" y="2884"/>
                    <a:pt x="2391" y="2882"/>
                    <a:pt x="2393" y="2881"/>
                  </a:cubicBezTo>
                  <a:cubicBezTo>
                    <a:pt x="2394" y="2880"/>
                    <a:pt x="2395" y="2879"/>
                    <a:pt x="2396" y="2877"/>
                  </a:cubicBezTo>
                  <a:cubicBezTo>
                    <a:pt x="2397" y="2876"/>
                    <a:pt x="2398" y="2874"/>
                    <a:pt x="2399" y="2873"/>
                  </a:cubicBezTo>
                  <a:cubicBezTo>
                    <a:pt x="2400" y="2872"/>
                    <a:pt x="2401" y="2870"/>
                    <a:pt x="2402" y="2869"/>
                  </a:cubicBezTo>
                  <a:cubicBezTo>
                    <a:pt x="2403" y="2867"/>
                    <a:pt x="2404" y="2866"/>
                    <a:pt x="2405" y="2864"/>
                  </a:cubicBezTo>
                  <a:cubicBezTo>
                    <a:pt x="2409" y="2856"/>
                    <a:pt x="2411" y="2848"/>
                    <a:pt x="2411" y="2840"/>
                  </a:cubicBezTo>
                  <a:cubicBezTo>
                    <a:pt x="2411" y="2831"/>
                    <a:pt x="2409" y="2823"/>
                    <a:pt x="2405" y="2816"/>
                  </a:cubicBezTo>
                  <a:cubicBezTo>
                    <a:pt x="2404" y="2817"/>
                    <a:pt x="2402" y="2819"/>
                    <a:pt x="2402" y="2820"/>
                  </a:cubicBezTo>
                  <a:cubicBezTo>
                    <a:pt x="2400" y="2822"/>
                    <a:pt x="2399" y="2824"/>
                    <a:pt x="2399" y="2826"/>
                  </a:cubicBezTo>
                  <a:cubicBezTo>
                    <a:pt x="2397" y="2831"/>
                    <a:pt x="2396" y="2836"/>
                    <a:pt x="2396" y="2840"/>
                  </a:cubicBezTo>
                  <a:cubicBezTo>
                    <a:pt x="2396" y="2844"/>
                    <a:pt x="2395" y="2850"/>
                    <a:pt x="2393" y="2854"/>
                  </a:cubicBezTo>
                  <a:cubicBezTo>
                    <a:pt x="2393" y="2856"/>
                    <a:pt x="2392" y="2858"/>
                    <a:pt x="2390" y="2860"/>
                  </a:cubicBezTo>
                  <a:cubicBezTo>
                    <a:pt x="2388" y="2854"/>
                    <a:pt x="2386" y="2846"/>
                    <a:pt x="2386" y="2840"/>
                  </a:cubicBezTo>
                  <a:cubicBezTo>
                    <a:pt x="2386" y="2840"/>
                    <a:pt x="2386" y="2840"/>
                    <a:pt x="2386" y="2840"/>
                  </a:cubicBezTo>
                  <a:cubicBezTo>
                    <a:pt x="2386" y="2840"/>
                    <a:pt x="2386" y="2840"/>
                    <a:pt x="2386" y="2840"/>
                  </a:cubicBezTo>
                  <a:cubicBezTo>
                    <a:pt x="2386" y="2833"/>
                    <a:pt x="2388" y="2826"/>
                    <a:pt x="2390" y="2820"/>
                  </a:cubicBezTo>
                  <a:cubicBezTo>
                    <a:pt x="2391" y="2819"/>
                    <a:pt x="2392" y="2816"/>
                    <a:pt x="2393" y="2814"/>
                  </a:cubicBezTo>
                  <a:cubicBezTo>
                    <a:pt x="2394" y="2813"/>
                    <a:pt x="2395" y="2811"/>
                    <a:pt x="2396" y="2810"/>
                  </a:cubicBezTo>
                  <a:cubicBezTo>
                    <a:pt x="2397" y="2809"/>
                    <a:pt x="2398" y="2807"/>
                    <a:pt x="2399" y="2806"/>
                  </a:cubicBezTo>
                  <a:cubicBezTo>
                    <a:pt x="2400" y="2805"/>
                    <a:pt x="2401" y="2804"/>
                    <a:pt x="2403" y="2802"/>
                  </a:cubicBezTo>
                  <a:cubicBezTo>
                    <a:pt x="2404" y="2801"/>
                    <a:pt x="2405" y="2800"/>
                    <a:pt x="2406" y="2799"/>
                  </a:cubicBezTo>
                  <a:cubicBezTo>
                    <a:pt x="2407" y="2799"/>
                    <a:pt x="2407" y="2798"/>
                    <a:pt x="2408" y="2798"/>
                  </a:cubicBezTo>
                  <a:cubicBezTo>
                    <a:pt x="2688" y="2570"/>
                    <a:pt x="2688" y="2570"/>
                    <a:pt x="2688" y="2570"/>
                  </a:cubicBezTo>
                  <a:cubicBezTo>
                    <a:pt x="2689" y="2570"/>
                    <a:pt x="2689" y="2569"/>
                    <a:pt x="2690" y="2569"/>
                  </a:cubicBezTo>
                  <a:cubicBezTo>
                    <a:pt x="2691" y="2568"/>
                    <a:pt x="2692" y="2566"/>
                    <a:pt x="2694" y="2565"/>
                  </a:cubicBezTo>
                  <a:cubicBezTo>
                    <a:pt x="2695" y="2564"/>
                    <a:pt x="2696" y="2563"/>
                    <a:pt x="2697" y="2562"/>
                  </a:cubicBezTo>
                  <a:cubicBezTo>
                    <a:pt x="2697" y="2556"/>
                    <a:pt x="2697" y="2555"/>
                    <a:pt x="2697" y="2554"/>
                  </a:cubicBezTo>
                  <a:cubicBezTo>
                    <a:pt x="2697" y="2554"/>
                    <a:pt x="2697" y="2553"/>
                    <a:pt x="2697" y="2553"/>
                  </a:cubicBezTo>
                  <a:cubicBezTo>
                    <a:pt x="2697" y="2547"/>
                    <a:pt x="2697" y="2545"/>
                    <a:pt x="2697" y="2544"/>
                  </a:cubicBezTo>
                  <a:cubicBezTo>
                    <a:pt x="2697" y="2544"/>
                    <a:pt x="2697" y="2544"/>
                    <a:pt x="2697" y="2544"/>
                  </a:cubicBezTo>
                  <a:cubicBezTo>
                    <a:pt x="2697" y="2524"/>
                    <a:pt x="2697" y="2524"/>
                    <a:pt x="2697" y="2524"/>
                  </a:cubicBezTo>
                  <a:cubicBezTo>
                    <a:pt x="2697" y="2526"/>
                    <a:pt x="2696" y="2528"/>
                    <a:pt x="2696" y="2531"/>
                  </a:cubicBezTo>
                  <a:cubicBezTo>
                    <a:pt x="2695" y="2533"/>
                    <a:pt x="2695" y="2536"/>
                    <a:pt x="2694" y="2538"/>
                  </a:cubicBezTo>
                  <a:cubicBezTo>
                    <a:pt x="2694" y="2540"/>
                    <a:pt x="2693" y="2542"/>
                    <a:pt x="2691" y="2544"/>
                  </a:cubicBezTo>
                  <a:cubicBezTo>
                    <a:pt x="2689" y="2538"/>
                    <a:pt x="2687" y="2530"/>
                    <a:pt x="2687" y="2524"/>
                  </a:cubicBezTo>
                  <a:cubicBezTo>
                    <a:pt x="2687" y="2524"/>
                    <a:pt x="2687" y="2524"/>
                    <a:pt x="2687" y="2524"/>
                  </a:cubicBezTo>
                  <a:cubicBezTo>
                    <a:pt x="2687" y="2518"/>
                    <a:pt x="2689" y="2510"/>
                    <a:pt x="2691" y="2504"/>
                  </a:cubicBezTo>
                  <a:cubicBezTo>
                    <a:pt x="2692" y="2503"/>
                    <a:pt x="2693" y="2501"/>
                    <a:pt x="2694" y="2499"/>
                  </a:cubicBezTo>
                  <a:cubicBezTo>
                    <a:pt x="2695" y="2498"/>
                    <a:pt x="2696" y="2496"/>
                    <a:pt x="2697" y="2495"/>
                  </a:cubicBezTo>
                  <a:cubicBezTo>
                    <a:pt x="2697" y="2495"/>
                    <a:pt x="2697" y="2495"/>
                    <a:pt x="2697" y="2495"/>
                  </a:cubicBezTo>
                  <a:cubicBezTo>
                    <a:pt x="2698" y="2494"/>
                    <a:pt x="2699" y="2491"/>
                    <a:pt x="2700" y="2490"/>
                  </a:cubicBezTo>
                  <a:cubicBezTo>
                    <a:pt x="2701" y="2489"/>
                    <a:pt x="2702" y="2488"/>
                    <a:pt x="2704" y="2486"/>
                  </a:cubicBezTo>
                  <a:cubicBezTo>
                    <a:pt x="2705" y="2485"/>
                    <a:pt x="2706" y="2484"/>
                    <a:pt x="2707" y="2483"/>
                  </a:cubicBezTo>
                  <a:cubicBezTo>
                    <a:pt x="2708" y="2483"/>
                    <a:pt x="2708" y="2482"/>
                    <a:pt x="2709" y="2482"/>
                  </a:cubicBezTo>
                  <a:cubicBezTo>
                    <a:pt x="2709" y="2482"/>
                    <a:pt x="2709" y="2482"/>
                    <a:pt x="2988" y="2255"/>
                  </a:cubicBezTo>
                  <a:cubicBezTo>
                    <a:pt x="2989" y="2255"/>
                    <a:pt x="2989" y="2254"/>
                    <a:pt x="2990" y="2254"/>
                  </a:cubicBezTo>
                  <a:cubicBezTo>
                    <a:pt x="2991" y="2253"/>
                    <a:pt x="2992" y="2251"/>
                    <a:pt x="2994" y="2250"/>
                  </a:cubicBezTo>
                  <a:cubicBezTo>
                    <a:pt x="2995" y="2249"/>
                    <a:pt x="2996" y="2248"/>
                    <a:pt x="2997" y="2246"/>
                  </a:cubicBezTo>
                  <a:cubicBezTo>
                    <a:pt x="2998" y="2245"/>
                    <a:pt x="2999" y="2243"/>
                    <a:pt x="3000" y="2242"/>
                  </a:cubicBezTo>
                  <a:cubicBezTo>
                    <a:pt x="3001" y="2241"/>
                    <a:pt x="3002" y="2239"/>
                    <a:pt x="3003" y="2238"/>
                  </a:cubicBezTo>
                  <a:cubicBezTo>
                    <a:pt x="3004" y="2236"/>
                    <a:pt x="3005" y="2235"/>
                    <a:pt x="3006" y="2233"/>
                  </a:cubicBezTo>
                  <a:cubicBezTo>
                    <a:pt x="3010" y="2225"/>
                    <a:pt x="3012" y="2217"/>
                    <a:pt x="3012" y="2209"/>
                  </a:cubicBezTo>
                  <a:cubicBezTo>
                    <a:pt x="3012" y="2200"/>
                    <a:pt x="3010" y="2192"/>
                    <a:pt x="3006" y="2185"/>
                  </a:cubicBezTo>
                  <a:cubicBezTo>
                    <a:pt x="3005" y="2186"/>
                    <a:pt x="3003" y="2188"/>
                    <a:pt x="3003" y="2189"/>
                  </a:cubicBezTo>
                  <a:cubicBezTo>
                    <a:pt x="3001" y="2191"/>
                    <a:pt x="3000" y="2193"/>
                    <a:pt x="3000" y="2195"/>
                  </a:cubicBezTo>
                  <a:cubicBezTo>
                    <a:pt x="2998" y="2200"/>
                    <a:pt x="2997" y="2205"/>
                    <a:pt x="2997" y="2209"/>
                  </a:cubicBezTo>
                  <a:cubicBezTo>
                    <a:pt x="2997" y="2213"/>
                    <a:pt x="2996" y="2219"/>
                    <a:pt x="2994" y="2223"/>
                  </a:cubicBezTo>
                  <a:cubicBezTo>
                    <a:pt x="2994" y="2225"/>
                    <a:pt x="2993" y="2227"/>
                    <a:pt x="2991" y="2229"/>
                  </a:cubicBezTo>
                  <a:cubicBezTo>
                    <a:pt x="2989" y="2223"/>
                    <a:pt x="2987" y="2215"/>
                    <a:pt x="2987" y="2209"/>
                  </a:cubicBezTo>
                  <a:cubicBezTo>
                    <a:pt x="2987" y="2209"/>
                    <a:pt x="2987" y="2209"/>
                    <a:pt x="2987" y="2209"/>
                  </a:cubicBezTo>
                  <a:cubicBezTo>
                    <a:pt x="2987" y="2209"/>
                    <a:pt x="2987" y="2209"/>
                    <a:pt x="2987" y="2209"/>
                  </a:cubicBezTo>
                  <a:cubicBezTo>
                    <a:pt x="2987" y="2202"/>
                    <a:pt x="2989" y="2195"/>
                    <a:pt x="2991" y="2189"/>
                  </a:cubicBezTo>
                  <a:cubicBezTo>
                    <a:pt x="2992" y="2188"/>
                    <a:pt x="2993" y="2185"/>
                    <a:pt x="2994" y="2183"/>
                  </a:cubicBezTo>
                  <a:cubicBezTo>
                    <a:pt x="2995" y="2182"/>
                    <a:pt x="2996" y="2180"/>
                    <a:pt x="2997" y="2179"/>
                  </a:cubicBezTo>
                  <a:cubicBezTo>
                    <a:pt x="2998" y="2178"/>
                    <a:pt x="2999" y="2176"/>
                    <a:pt x="3000" y="2175"/>
                  </a:cubicBezTo>
                  <a:cubicBezTo>
                    <a:pt x="3001" y="2174"/>
                    <a:pt x="3002" y="2173"/>
                    <a:pt x="3004" y="2171"/>
                  </a:cubicBezTo>
                  <a:cubicBezTo>
                    <a:pt x="3005" y="2170"/>
                    <a:pt x="3006" y="2169"/>
                    <a:pt x="3007" y="2168"/>
                  </a:cubicBezTo>
                  <a:cubicBezTo>
                    <a:pt x="3008" y="2168"/>
                    <a:pt x="3008" y="2167"/>
                    <a:pt x="3009" y="2167"/>
                  </a:cubicBezTo>
                  <a:cubicBezTo>
                    <a:pt x="3009" y="2167"/>
                    <a:pt x="3009" y="2167"/>
                    <a:pt x="3289" y="1939"/>
                  </a:cubicBezTo>
                  <a:cubicBezTo>
                    <a:pt x="3290" y="1939"/>
                    <a:pt x="3290" y="1938"/>
                    <a:pt x="3291" y="1938"/>
                  </a:cubicBezTo>
                  <a:cubicBezTo>
                    <a:pt x="3292" y="1937"/>
                    <a:pt x="3293" y="1935"/>
                    <a:pt x="3295" y="1934"/>
                  </a:cubicBezTo>
                  <a:cubicBezTo>
                    <a:pt x="3296" y="1933"/>
                    <a:pt x="3297" y="1932"/>
                    <a:pt x="3298" y="1931"/>
                  </a:cubicBezTo>
                  <a:cubicBezTo>
                    <a:pt x="3299" y="1930"/>
                    <a:pt x="3300" y="1928"/>
                    <a:pt x="3301" y="1927"/>
                  </a:cubicBezTo>
                  <a:cubicBezTo>
                    <a:pt x="3302" y="1926"/>
                    <a:pt x="3303" y="1924"/>
                    <a:pt x="3304" y="1923"/>
                  </a:cubicBezTo>
                  <a:cubicBezTo>
                    <a:pt x="3305" y="1920"/>
                    <a:pt x="3306" y="1919"/>
                    <a:pt x="3307" y="1917"/>
                  </a:cubicBezTo>
                  <a:cubicBezTo>
                    <a:pt x="3311" y="1910"/>
                    <a:pt x="3313" y="1902"/>
                    <a:pt x="3313" y="1893"/>
                  </a:cubicBezTo>
                  <a:cubicBezTo>
                    <a:pt x="3313" y="1885"/>
                    <a:pt x="3311" y="1877"/>
                    <a:pt x="3307" y="1869"/>
                  </a:cubicBezTo>
                  <a:cubicBezTo>
                    <a:pt x="3306" y="1870"/>
                    <a:pt x="3304" y="1872"/>
                    <a:pt x="3304" y="1873"/>
                  </a:cubicBezTo>
                  <a:cubicBezTo>
                    <a:pt x="3302" y="1876"/>
                    <a:pt x="3301" y="1878"/>
                    <a:pt x="3301" y="1880"/>
                  </a:cubicBezTo>
                  <a:cubicBezTo>
                    <a:pt x="3299" y="1884"/>
                    <a:pt x="3298" y="1889"/>
                    <a:pt x="3298" y="1893"/>
                  </a:cubicBezTo>
                  <a:cubicBezTo>
                    <a:pt x="3298" y="1898"/>
                    <a:pt x="3297" y="1903"/>
                    <a:pt x="3295" y="1907"/>
                  </a:cubicBezTo>
                  <a:cubicBezTo>
                    <a:pt x="3295" y="1909"/>
                    <a:pt x="3294" y="1911"/>
                    <a:pt x="3292" y="1913"/>
                  </a:cubicBezTo>
                  <a:cubicBezTo>
                    <a:pt x="3290" y="1907"/>
                    <a:pt x="3288" y="1900"/>
                    <a:pt x="3288" y="1893"/>
                  </a:cubicBezTo>
                  <a:cubicBezTo>
                    <a:pt x="3288" y="1893"/>
                    <a:pt x="3288" y="1893"/>
                    <a:pt x="3288" y="1893"/>
                  </a:cubicBezTo>
                  <a:cubicBezTo>
                    <a:pt x="3288" y="1893"/>
                    <a:pt x="3288" y="1893"/>
                    <a:pt x="3288" y="1893"/>
                  </a:cubicBezTo>
                  <a:cubicBezTo>
                    <a:pt x="3288" y="1887"/>
                    <a:pt x="3290" y="1879"/>
                    <a:pt x="3292" y="1873"/>
                  </a:cubicBezTo>
                  <a:cubicBezTo>
                    <a:pt x="3293" y="1872"/>
                    <a:pt x="3294" y="1870"/>
                    <a:pt x="3295" y="1868"/>
                  </a:cubicBezTo>
                  <a:cubicBezTo>
                    <a:pt x="3296" y="1867"/>
                    <a:pt x="3297" y="1865"/>
                    <a:pt x="3298" y="1864"/>
                  </a:cubicBezTo>
                  <a:cubicBezTo>
                    <a:pt x="3299" y="1863"/>
                    <a:pt x="3300" y="1861"/>
                    <a:pt x="3301" y="1859"/>
                  </a:cubicBezTo>
                  <a:cubicBezTo>
                    <a:pt x="3302" y="1858"/>
                    <a:pt x="3303" y="1857"/>
                    <a:pt x="3305" y="1855"/>
                  </a:cubicBezTo>
                  <a:cubicBezTo>
                    <a:pt x="3306" y="1854"/>
                    <a:pt x="3307" y="1853"/>
                    <a:pt x="3308" y="1852"/>
                  </a:cubicBezTo>
                  <a:cubicBezTo>
                    <a:pt x="3309" y="1852"/>
                    <a:pt x="3309" y="1851"/>
                    <a:pt x="3310" y="1851"/>
                  </a:cubicBezTo>
                  <a:cubicBezTo>
                    <a:pt x="3310" y="1851"/>
                    <a:pt x="3310" y="1851"/>
                    <a:pt x="3589" y="1624"/>
                  </a:cubicBezTo>
                  <a:cubicBezTo>
                    <a:pt x="3590" y="1624"/>
                    <a:pt x="3590" y="1623"/>
                    <a:pt x="3591" y="1623"/>
                  </a:cubicBezTo>
                  <a:cubicBezTo>
                    <a:pt x="3592" y="1622"/>
                    <a:pt x="3593" y="1620"/>
                    <a:pt x="3595" y="1619"/>
                  </a:cubicBezTo>
                  <a:cubicBezTo>
                    <a:pt x="3596" y="1618"/>
                    <a:pt x="3597" y="1617"/>
                    <a:pt x="3598" y="1616"/>
                  </a:cubicBezTo>
                  <a:cubicBezTo>
                    <a:pt x="3599" y="1615"/>
                    <a:pt x="3600" y="1612"/>
                    <a:pt x="3601" y="1611"/>
                  </a:cubicBezTo>
                  <a:cubicBezTo>
                    <a:pt x="3602" y="1610"/>
                    <a:pt x="3603" y="1608"/>
                    <a:pt x="3604" y="1607"/>
                  </a:cubicBezTo>
                  <a:cubicBezTo>
                    <a:pt x="3605" y="1605"/>
                    <a:pt x="3606" y="1604"/>
                    <a:pt x="3607" y="1602"/>
                  </a:cubicBezTo>
                  <a:cubicBezTo>
                    <a:pt x="3611" y="1595"/>
                    <a:pt x="3613" y="1586"/>
                    <a:pt x="3613" y="1578"/>
                  </a:cubicBezTo>
                  <a:cubicBezTo>
                    <a:pt x="3613" y="1569"/>
                    <a:pt x="3611" y="1561"/>
                    <a:pt x="3607" y="1554"/>
                  </a:cubicBezTo>
                  <a:cubicBezTo>
                    <a:pt x="3606" y="1555"/>
                    <a:pt x="3604" y="1557"/>
                    <a:pt x="3604" y="1558"/>
                  </a:cubicBezTo>
                  <a:cubicBezTo>
                    <a:pt x="3602" y="1560"/>
                    <a:pt x="3601" y="1562"/>
                    <a:pt x="3601" y="1564"/>
                  </a:cubicBezTo>
                  <a:cubicBezTo>
                    <a:pt x="3599" y="1568"/>
                    <a:pt x="3598" y="1574"/>
                    <a:pt x="3598" y="1578"/>
                  </a:cubicBezTo>
                  <a:cubicBezTo>
                    <a:pt x="3598" y="1582"/>
                    <a:pt x="3597" y="1587"/>
                    <a:pt x="3595" y="1592"/>
                  </a:cubicBezTo>
                  <a:cubicBezTo>
                    <a:pt x="3595" y="1594"/>
                    <a:pt x="3594" y="1596"/>
                    <a:pt x="3592" y="1598"/>
                  </a:cubicBezTo>
                  <a:cubicBezTo>
                    <a:pt x="3590" y="1592"/>
                    <a:pt x="3588" y="1584"/>
                    <a:pt x="3588" y="1578"/>
                  </a:cubicBezTo>
                  <a:cubicBezTo>
                    <a:pt x="3588" y="1578"/>
                    <a:pt x="3588" y="1578"/>
                    <a:pt x="3588" y="1578"/>
                  </a:cubicBezTo>
                  <a:cubicBezTo>
                    <a:pt x="3588" y="1578"/>
                    <a:pt x="3588" y="1578"/>
                    <a:pt x="3588" y="1578"/>
                  </a:cubicBezTo>
                  <a:cubicBezTo>
                    <a:pt x="3588" y="1571"/>
                    <a:pt x="3590" y="1564"/>
                    <a:pt x="3592" y="1558"/>
                  </a:cubicBezTo>
                  <a:cubicBezTo>
                    <a:pt x="3593" y="1557"/>
                    <a:pt x="3594" y="1555"/>
                    <a:pt x="3595" y="1552"/>
                  </a:cubicBezTo>
                  <a:cubicBezTo>
                    <a:pt x="3596" y="1551"/>
                    <a:pt x="3597" y="1549"/>
                    <a:pt x="3598" y="1548"/>
                  </a:cubicBezTo>
                  <a:cubicBezTo>
                    <a:pt x="3599" y="1547"/>
                    <a:pt x="3600" y="1545"/>
                    <a:pt x="3601" y="1544"/>
                  </a:cubicBezTo>
                  <a:cubicBezTo>
                    <a:pt x="3602" y="1543"/>
                    <a:pt x="3603" y="1542"/>
                    <a:pt x="3605" y="1540"/>
                  </a:cubicBezTo>
                  <a:cubicBezTo>
                    <a:pt x="3606" y="1539"/>
                    <a:pt x="3607" y="1538"/>
                    <a:pt x="3608" y="1537"/>
                  </a:cubicBezTo>
                  <a:cubicBezTo>
                    <a:pt x="3609" y="1537"/>
                    <a:pt x="3609" y="1536"/>
                    <a:pt x="3610" y="1536"/>
                  </a:cubicBezTo>
                  <a:cubicBezTo>
                    <a:pt x="3610" y="1536"/>
                    <a:pt x="3610" y="1536"/>
                    <a:pt x="3889" y="1309"/>
                  </a:cubicBezTo>
                  <a:cubicBezTo>
                    <a:pt x="3889" y="1309"/>
                    <a:pt x="3890" y="1309"/>
                    <a:pt x="3890" y="1309"/>
                  </a:cubicBezTo>
                  <a:cubicBezTo>
                    <a:pt x="3890" y="1309"/>
                    <a:pt x="3890" y="1309"/>
                    <a:pt x="3890" y="1309"/>
                  </a:cubicBezTo>
                  <a:cubicBezTo>
                    <a:pt x="3891" y="1309"/>
                    <a:pt x="3891" y="1308"/>
                    <a:pt x="3892" y="1308"/>
                  </a:cubicBezTo>
                  <a:cubicBezTo>
                    <a:pt x="3893" y="1306"/>
                    <a:pt x="3894" y="1304"/>
                    <a:pt x="3896" y="1303"/>
                  </a:cubicBezTo>
                  <a:cubicBezTo>
                    <a:pt x="3897" y="1302"/>
                    <a:pt x="3898" y="1301"/>
                    <a:pt x="3899" y="1300"/>
                  </a:cubicBezTo>
                  <a:cubicBezTo>
                    <a:pt x="3900" y="1299"/>
                    <a:pt x="3901" y="1297"/>
                    <a:pt x="3902" y="1296"/>
                  </a:cubicBezTo>
                  <a:cubicBezTo>
                    <a:pt x="3903" y="1295"/>
                    <a:pt x="3904" y="1293"/>
                    <a:pt x="3905" y="1292"/>
                  </a:cubicBezTo>
                  <a:cubicBezTo>
                    <a:pt x="3906" y="1290"/>
                    <a:pt x="3907" y="1289"/>
                    <a:pt x="3908" y="1286"/>
                  </a:cubicBezTo>
                  <a:cubicBezTo>
                    <a:pt x="3912" y="1279"/>
                    <a:pt x="3914" y="1271"/>
                    <a:pt x="3914" y="1262"/>
                  </a:cubicBezTo>
                  <a:cubicBezTo>
                    <a:pt x="3914" y="1254"/>
                    <a:pt x="3912" y="1245"/>
                    <a:pt x="3908" y="1238"/>
                  </a:cubicBezTo>
                  <a:cubicBezTo>
                    <a:pt x="3907" y="1239"/>
                    <a:pt x="3905" y="1241"/>
                    <a:pt x="3905" y="1242"/>
                  </a:cubicBezTo>
                  <a:cubicBezTo>
                    <a:pt x="3903" y="1244"/>
                    <a:pt x="3902" y="1247"/>
                    <a:pt x="3902" y="1249"/>
                  </a:cubicBezTo>
                  <a:cubicBezTo>
                    <a:pt x="3900" y="1253"/>
                    <a:pt x="3899" y="1258"/>
                    <a:pt x="3899" y="1262"/>
                  </a:cubicBezTo>
                  <a:cubicBezTo>
                    <a:pt x="3899" y="1267"/>
                    <a:pt x="3898" y="1272"/>
                    <a:pt x="3896" y="1276"/>
                  </a:cubicBezTo>
                  <a:cubicBezTo>
                    <a:pt x="3896" y="1278"/>
                    <a:pt x="3895" y="1280"/>
                    <a:pt x="3893" y="1282"/>
                  </a:cubicBezTo>
                  <a:cubicBezTo>
                    <a:pt x="3891" y="1276"/>
                    <a:pt x="3889" y="1269"/>
                    <a:pt x="3889" y="1262"/>
                  </a:cubicBezTo>
                  <a:cubicBezTo>
                    <a:pt x="3889" y="1256"/>
                    <a:pt x="3891" y="1249"/>
                    <a:pt x="3893" y="1242"/>
                  </a:cubicBezTo>
                  <a:cubicBezTo>
                    <a:pt x="3894" y="1241"/>
                    <a:pt x="3895" y="1239"/>
                    <a:pt x="3896" y="1237"/>
                  </a:cubicBezTo>
                  <a:cubicBezTo>
                    <a:pt x="3897" y="1236"/>
                    <a:pt x="3898" y="1234"/>
                    <a:pt x="3899" y="1233"/>
                  </a:cubicBezTo>
                  <a:cubicBezTo>
                    <a:pt x="3900" y="1232"/>
                    <a:pt x="3901" y="1230"/>
                    <a:pt x="3902" y="1229"/>
                  </a:cubicBezTo>
                  <a:cubicBezTo>
                    <a:pt x="3903" y="1228"/>
                    <a:pt x="3904" y="1227"/>
                    <a:pt x="3906" y="1224"/>
                  </a:cubicBezTo>
                  <a:cubicBezTo>
                    <a:pt x="3907" y="1223"/>
                    <a:pt x="3908" y="1222"/>
                    <a:pt x="3909" y="1221"/>
                  </a:cubicBezTo>
                  <a:cubicBezTo>
                    <a:pt x="3910" y="1221"/>
                    <a:pt x="3910" y="1220"/>
                    <a:pt x="3911" y="1220"/>
                  </a:cubicBezTo>
                  <a:cubicBezTo>
                    <a:pt x="3911" y="1220"/>
                    <a:pt x="3911" y="1220"/>
                    <a:pt x="3911" y="1220"/>
                  </a:cubicBezTo>
                  <a:cubicBezTo>
                    <a:pt x="3911" y="1220"/>
                    <a:pt x="3911" y="1220"/>
                    <a:pt x="3911" y="1220"/>
                  </a:cubicBezTo>
                  <a:cubicBezTo>
                    <a:pt x="3911" y="1220"/>
                    <a:pt x="3911" y="1220"/>
                    <a:pt x="3912" y="1219"/>
                  </a:cubicBezTo>
                  <a:cubicBezTo>
                    <a:pt x="4190" y="993"/>
                    <a:pt x="4190" y="993"/>
                    <a:pt x="4190" y="993"/>
                  </a:cubicBezTo>
                  <a:cubicBezTo>
                    <a:pt x="4191" y="993"/>
                    <a:pt x="4191" y="992"/>
                    <a:pt x="4192" y="992"/>
                  </a:cubicBezTo>
                  <a:cubicBezTo>
                    <a:pt x="4193" y="991"/>
                    <a:pt x="4194" y="989"/>
                    <a:pt x="4196" y="988"/>
                  </a:cubicBezTo>
                  <a:cubicBezTo>
                    <a:pt x="4197" y="987"/>
                    <a:pt x="4198" y="986"/>
                    <a:pt x="4199" y="985"/>
                  </a:cubicBezTo>
                  <a:cubicBezTo>
                    <a:pt x="4200" y="984"/>
                    <a:pt x="4201" y="981"/>
                    <a:pt x="4202" y="980"/>
                  </a:cubicBezTo>
                  <a:cubicBezTo>
                    <a:pt x="4203" y="979"/>
                    <a:pt x="4204" y="977"/>
                    <a:pt x="4205" y="976"/>
                  </a:cubicBezTo>
                  <a:cubicBezTo>
                    <a:pt x="4206" y="974"/>
                    <a:pt x="4207" y="973"/>
                    <a:pt x="4208" y="971"/>
                  </a:cubicBezTo>
                  <a:cubicBezTo>
                    <a:pt x="4212" y="964"/>
                    <a:pt x="4214" y="955"/>
                    <a:pt x="4214" y="947"/>
                  </a:cubicBezTo>
                  <a:cubicBezTo>
                    <a:pt x="4214" y="938"/>
                    <a:pt x="4212" y="930"/>
                    <a:pt x="4208" y="923"/>
                  </a:cubicBezTo>
                  <a:cubicBezTo>
                    <a:pt x="4207" y="924"/>
                    <a:pt x="4205" y="926"/>
                    <a:pt x="4205" y="927"/>
                  </a:cubicBezTo>
                  <a:cubicBezTo>
                    <a:pt x="4203" y="929"/>
                    <a:pt x="4202" y="931"/>
                    <a:pt x="4202" y="933"/>
                  </a:cubicBezTo>
                  <a:cubicBezTo>
                    <a:pt x="4200" y="937"/>
                    <a:pt x="4199" y="943"/>
                    <a:pt x="4199" y="947"/>
                  </a:cubicBezTo>
                  <a:cubicBezTo>
                    <a:pt x="4199" y="951"/>
                    <a:pt x="4198" y="956"/>
                    <a:pt x="4196" y="961"/>
                  </a:cubicBezTo>
                  <a:cubicBezTo>
                    <a:pt x="4196" y="963"/>
                    <a:pt x="4195" y="965"/>
                    <a:pt x="4193" y="967"/>
                  </a:cubicBezTo>
                  <a:cubicBezTo>
                    <a:pt x="4191" y="961"/>
                    <a:pt x="4189" y="953"/>
                    <a:pt x="4189" y="947"/>
                  </a:cubicBezTo>
                  <a:cubicBezTo>
                    <a:pt x="4189" y="947"/>
                    <a:pt x="4189" y="947"/>
                    <a:pt x="4189" y="947"/>
                  </a:cubicBezTo>
                  <a:cubicBezTo>
                    <a:pt x="4189" y="947"/>
                    <a:pt x="4189" y="947"/>
                    <a:pt x="4189" y="947"/>
                  </a:cubicBezTo>
                  <a:cubicBezTo>
                    <a:pt x="4189" y="940"/>
                    <a:pt x="4191" y="933"/>
                    <a:pt x="4193" y="927"/>
                  </a:cubicBezTo>
                  <a:cubicBezTo>
                    <a:pt x="4194" y="926"/>
                    <a:pt x="4195" y="924"/>
                    <a:pt x="4196" y="921"/>
                  </a:cubicBezTo>
                  <a:cubicBezTo>
                    <a:pt x="4197" y="920"/>
                    <a:pt x="4198" y="918"/>
                    <a:pt x="4199" y="917"/>
                  </a:cubicBezTo>
                  <a:cubicBezTo>
                    <a:pt x="4200" y="916"/>
                    <a:pt x="4201" y="914"/>
                    <a:pt x="4202" y="913"/>
                  </a:cubicBezTo>
                  <a:cubicBezTo>
                    <a:pt x="4203" y="912"/>
                    <a:pt x="4204" y="911"/>
                    <a:pt x="4206" y="909"/>
                  </a:cubicBezTo>
                  <a:cubicBezTo>
                    <a:pt x="4207" y="908"/>
                    <a:pt x="4208" y="907"/>
                    <a:pt x="4209" y="906"/>
                  </a:cubicBezTo>
                  <a:cubicBezTo>
                    <a:pt x="4210" y="906"/>
                    <a:pt x="4210" y="905"/>
                    <a:pt x="4211" y="905"/>
                  </a:cubicBezTo>
                  <a:cubicBezTo>
                    <a:pt x="4491" y="677"/>
                    <a:pt x="4491" y="677"/>
                    <a:pt x="4491" y="677"/>
                  </a:cubicBezTo>
                  <a:cubicBezTo>
                    <a:pt x="4492" y="677"/>
                    <a:pt x="4492" y="676"/>
                    <a:pt x="4493" y="676"/>
                  </a:cubicBezTo>
                  <a:cubicBezTo>
                    <a:pt x="4494" y="675"/>
                    <a:pt x="4495" y="673"/>
                    <a:pt x="4497" y="672"/>
                  </a:cubicBezTo>
                  <a:cubicBezTo>
                    <a:pt x="4498" y="671"/>
                    <a:pt x="4499" y="670"/>
                    <a:pt x="4500" y="669"/>
                  </a:cubicBezTo>
                  <a:cubicBezTo>
                    <a:pt x="4501" y="668"/>
                    <a:pt x="4502" y="666"/>
                    <a:pt x="4503" y="665"/>
                  </a:cubicBezTo>
                  <a:cubicBezTo>
                    <a:pt x="4504" y="664"/>
                    <a:pt x="4505" y="662"/>
                    <a:pt x="4506" y="661"/>
                  </a:cubicBezTo>
                  <a:cubicBezTo>
                    <a:pt x="4507" y="658"/>
                    <a:pt x="4508" y="657"/>
                    <a:pt x="4509" y="655"/>
                  </a:cubicBezTo>
                  <a:cubicBezTo>
                    <a:pt x="4513" y="648"/>
                    <a:pt x="4515" y="640"/>
                    <a:pt x="4515" y="631"/>
                  </a:cubicBezTo>
                  <a:cubicBezTo>
                    <a:pt x="4515" y="623"/>
                    <a:pt x="4513" y="615"/>
                    <a:pt x="4509" y="607"/>
                  </a:cubicBezTo>
                  <a:cubicBezTo>
                    <a:pt x="4508" y="608"/>
                    <a:pt x="4506" y="610"/>
                    <a:pt x="4506" y="611"/>
                  </a:cubicBezTo>
                  <a:cubicBezTo>
                    <a:pt x="4504" y="614"/>
                    <a:pt x="4503" y="616"/>
                    <a:pt x="4503" y="618"/>
                  </a:cubicBezTo>
                  <a:cubicBezTo>
                    <a:pt x="4501" y="622"/>
                    <a:pt x="4500" y="627"/>
                    <a:pt x="4500" y="631"/>
                  </a:cubicBezTo>
                  <a:cubicBezTo>
                    <a:pt x="4500" y="636"/>
                    <a:pt x="4499" y="641"/>
                    <a:pt x="4497" y="645"/>
                  </a:cubicBezTo>
                  <a:cubicBezTo>
                    <a:pt x="4497" y="647"/>
                    <a:pt x="4496" y="649"/>
                    <a:pt x="4494" y="651"/>
                  </a:cubicBezTo>
                  <a:cubicBezTo>
                    <a:pt x="4492" y="645"/>
                    <a:pt x="4490" y="638"/>
                    <a:pt x="4490" y="631"/>
                  </a:cubicBezTo>
                  <a:cubicBezTo>
                    <a:pt x="4490" y="631"/>
                    <a:pt x="4490" y="631"/>
                    <a:pt x="4490" y="631"/>
                  </a:cubicBezTo>
                  <a:cubicBezTo>
                    <a:pt x="4490" y="631"/>
                    <a:pt x="4490" y="631"/>
                    <a:pt x="4490" y="631"/>
                  </a:cubicBezTo>
                  <a:cubicBezTo>
                    <a:pt x="4490" y="625"/>
                    <a:pt x="4492" y="617"/>
                    <a:pt x="4494" y="611"/>
                  </a:cubicBezTo>
                  <a:cubicBezTo>
                    <a:pt x="4495" y="610"/>
                    <a:pt x="4496" y="608"/>
                    <a:pt x="4497" y="606"/>
                  </a:cubicBezTo>
                  <a:cubicBezTo>
                    <a:pt x="4498" y="605"/>
                    <a:pt x="4499" y="603"/>
                    <a:pt x="4500" y="602"/>
                  </a:cubicBezTo>
                  <a:cubicBezTo>
                    <a:pt x="4501" y="601"/>
                    <a:pt x="4502" y="599"/>
                    <a:pt x="4503" y="597"/>
                  </a:cubicBezTo>
                  <a:cubicBezTo>
                    <a:pt x="4504" y="596"/>
                    <a:pt x="4505" y="595"/>
                    <a:pt x="4507" y="593"/>
                  </a:cubicBezTo>
                  <a:cubicBezTo>
                    <a:pt x="4508" y="592"/>
                    <a:pt x="4509" y="591"/>
                    <a:pt x="4510" y="590"/>
                  </a:cubicBezTo>
                  <a:cubicBezTo>
                    <a:pt x="4511" y="590"/>
                    <a:pt x="4511" y="589"/>
                    <a:pt x="4512" y="589"/>
                  </a:cubicBezTo>
                  <a:cubicBezTo>
                    <a:pt x="4791" y="362"/>
                    <a:pt x="4791" y="362"/>
                    <a:pt x="4791" y="362"/>
                  </a:cubicBezTo>
                  <a:cubicBezTo>
                    <a:pt x="4792" y="362"/>
                    <a:pt x="4792" y="361"/>
                    <a:pt x="4793" y="361"/>
                  </a:cubicBezTo>
                  <a:cubicBezTo>
                    <a:pt x="4794" y="360"/>
                    <a:pt x="4795" y="358"/>
                    <a:pt x="4797" y="357"/>
                  </a:cubicBezTo>
                  <a:cubicBezTo>
                    <a:pt x="4798" y="356"/>
                    <a:pt x="4799" y="354"/>
                    <a:pt x="4800" y="353"/>
                  </a:cubicBezTo>
                  <a:cubicBezTo>
                    <a:pt x="4801" y="352"/>
                    <a:pt x="4802" y="350"/>
                    <a:pt x="4803" y="349"/>
                  </a:cubicBezTo>
                  <a:cubicBezTo>
                    <a:pt x="4804" y="348"/>
                    <a:pt x="4805" y="346"/>
                    <a:pt x="4806" y="345"/>
                  </a:cubicBezTo>
                  <a:cubicBezTo>
                    <a:pt x="4807" y="343"/>
                    <a:pt x="4808" y="342"/>
                    <a:pt x="4809" y="340"/>
                  </a:cubicBezTo>
                  <a:cubicBezTo>
                    <a:pt x="4813" y="332"/>
                    <a:pt x="4815" y="324"/>
                    <a:pt x="4815" y="316"/>
                  </a:cubicBezTo>
                  <a:cubicBezTo>
                    <a:pt x="4815" y="307"/>
                    <a:pt x="4813" y="299"/>
                    <a:pt x="4809" y="292"/>
                  </a:cubicBezTo>
                  <a:cubicBezTo>
                    <a:pt x="4808" y="293"/>
                    <a:pt x="4806" y="295"/>
                    <a:pt x="4806" y="296"/>
                  </a:cubicBezTo>
                  <a:cubicBezTo>
                    <a:pt x="4804" y="298"/>
                    <a:pt x="4803" y="300"/>
                    <a:pt x="4803" y="302"/>
                  </a:cubicBezTo>
                  <a:cubicBezTo>
                    <a:pt x="4801" y="307"/>
                    <a:pt x="4800" y="312"/>
                    <a:pt x="4800" y="316"/>
                  </a:cubicBezTo>
                  <a:cubicBezTo>
                    <a:pt x="4800" y="320"/>
                    <a:pt x="4799" y="325"/>
                    <a:pt x="4797" y="330"/>
                  </a:cubicBezTo>
                  <a:cubicBezTo>
                    <a:pt x="4797" y="332"/>
                    <a:pt x="4796" y="334"/>
                    <a:pt x="4794" y="336"/>
                  </a:cubicBezTo>
                  <a:cubicBezTo>
                    <a:pt x="4792" y="330"/>
                    <a:pt x="4790" y="322"/>
                    <a:pt x="4790" y="316"/>
                  </a:cubicBezTo>
                  <a:cubicBezTo>
                    <a:pt x="4790" y="316"/>
                    <a:pt x="4790" y="316"/>
                    <a:pt x="4790" y="316"/>
                  </a:cubicBezTo>
                  <a:cubicBezTo>
                    <a:pt x="4790" y="316"/>
                    <a:pt x="4790" y="316"/>
                    <a:pt x="4790" y="316"/>
                  </a:cubicBezTo>
                  <a:cubicBezTo>
                    <a:pt x="4790" y="309"/>
                    <a:pt x="4792" y="302"/>
                    <a:pt x="4794" y="296"/>
                  </a:cubicBezTo>
                  <a:cubicBezTo>
                    <a:pt x="4795" y="295"/>
                    <a:pt x="4796" y="292"/>
                    <a:pt x="4797" y="290"/>
                  </a:cubicBezTo>
                  <a:cubicBezTo>
                    <a:pt x="4798" y="289"/>
                    <a:pt x="4799" y="287"/>
                    <a:pt x="4800" y="286"/>
                  </a:cubicBezTo>
                  <a:cubicBezTo>
                    <a:pt x="4801" y="285"/>
                    <a:pt x="4802" y="283"/>
                    <a:pt x="4803" y="282"/>
                  </a:cubicBezTo>
                  <a:cubicBezTo>
                    <a:pt x="4804" y="281"/>
                    <a:pt x="4805" y="280"/>
                    <a:pt x="4807" y="278"/>
                  </a:cubicBezTo>
                  <a:cubicBezTo>
                    <a:pt x="4808" y="277"/>
                    <a:pt x="4809" y="276"/>
                    <a:pt x="4810" y="275"/>
                  </a:cubicBezTo>
                  <a:cubicBezTo>
                    <a:pt x="4811" y="275"/>
                    <a:pt x="4811" y="273"/>
                    <a:pt x="4812" y="273"/>
                  </a:cubicBezTo>
                  <a:cubicBezTo>
                    <a:pt x="5092" y="46"/>
                    <a:pt x="5092" y="46"/>
                    <a:pt x="5092" y="46"/>
                  </a:cubicBezTo>
                  <a:cubicBezTo>
                    <a:pt x="5093" y="46"/>
                    <a:pt x="5093" y="45"/>
                    <a:pt x="5094" y="45"/>
                  </a:cubicBezTo>
                  <a:cubicBezTo>
                    <a:pt x="5095" y="44"/>
                    <a:pt x="5096" y="42"/>
                    <a:pt x="5098" y="41"/>
                  </a:cubicBezTo>
                  <a:cubicBezTo>
                    <a:pt x="5099" y="40"/>
                    <a:pt x="5100" y="39"/>
                    <a:pt x="5101" y="38"/>
                  </a:cubicBezTo>
                  <a:cubicBezTo>
                    <a:pt x="5101" y="29"/>
                    <a:pt x="5101" y="29"/>
                    <a:pt x="5101" y="29"/>
                  </a:cubicBezTo>
                  <a:cubicBezTo>
                    <a:pt x="5101" y="20"/>
                    <a:pt x="5101" y="20"/>
                    <a:pt x="5101" y="20"/>
                  </a:cubicBezTo>
                  <a:cubicBezTo>
                    <a:pt x="5101" y="0"/>
                    <a:pt x="5101" y="0"/>
                    <a:pt x="5101" y="0"/>
                  </a:cubicBezTo>
                  <a:cubicBezTo>
                    <a:pt x="5101" y="2"/>
                    <a:pt x="5100" y="4"/>
                    <a:pt x="5100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44" name="Freeform 171"/>
            <p:cNvSpPr>
              <a:spLocks/>
            </p:cNvSpPr>
            <p:nvPr/>
          </p:nvSpPr>
          <p:spPr bwMode="auto">
            <a:xfrm>
              <a:off x="10660062" y="3267075"/>
              <a:ext cx="9525" cy="14287"/>
            </a:xfrm>
            <a:custGeom>
              <a:avLst/>
              <a:gdLst>
                <a:gd name="T0" fmla="*/ 11 w 15"/>
                <a:gd name="T1" fmla="*/ 23 h 23"/>
                <a:gd name="T2" fmla="*/ 15 w 15"/>
                <a:gd name="T3" fmla="*/ 23 h 23"/>
                <a:gd name="T4" fmla="*/ 9 w 15"/>
                <a:gd name="T5" fmla="*/ 0 h 23"/>
                <a:gd name="T6" fmla="*/ 6 w 15"/>
                <a:gd name="T7" fmla="*/ 3 h 23"/>
                <a:gd name="T8" fmla="*/ 3 w 15"/>
                <a:gd name="T9" fmla="*/ 9 h 23"/>
                <a:gd name="T10" fmla="*/ 0 w 15"/>
                <a:gd name="T11" fmla="*/ 23 h 23"/>
                <a:gd name="T12" fmla="*/ 5 w 15"/>
                <a:gd name="T13" fmla="*/ 23 h 23"/>
                <a:gd name="T14" fmla="*/ 11 w 15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3">
                  <a:moveTo>
                    <a:pt x="11" y="23"/>
                  </a:moveTo>
                  <a:cubicBezTo>
                    <a:pt x="13" y="23"/>
                    <a:pt x="14" y="23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2"/>
                    <a:pt x="6" y="3"/>
                  </a:cubicBezTo>
                  <a:cubicBezTo>
                    <a:pt x="4" y="5"/>
                    <a:pt x="3" y="7"/>
                    <a:pt x="3" y="9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11" y="23"/>
                    <a:pt x="11" y="23"/>
                    <a:pt x="11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45" name="Freeform 172"/>
            <p:cNvSpPr>
              <a:spLocks/>
            </p:cNvSpPr>
            <p:nvPr/>
          </p:nvSpPr>
          <p:spPr bwMode="auto">
            <a:xfrm>
              <a:off x="9129712" y="4873625"/>
              <a:ext cx="9525" cy="15875"/>
            </a:xfrm>
            <a:custGeom>
              <a:avLst/>
              <a:gdLst>
                <a:gd name="T0" fmla="*/ 7 w 15"/>
                <a:gd name="T1" fmla="*/ 3 h 23"/>
                <a:gd name="T2" fmla="*/ 3 w 15"/>
                <a:gd name="T3" fmla="*/ 9 h 23"/>
                <a:gd name="T4" fmla="*/ 0 w 15"/>
                <a:gd name="T5" fmla="*/ 23 h 23"/>
                <a:gd name="T6" fmla="*/ 5 w 15"/>
                <a:gd name="T7" fmla="*/ 23 h 23"/>
                <a:gd name="T8" fmla="*/ 11 w 15"/>
                <a:gd name="T9" fmla="*/ 23 h 23"/>
                <a:gd name="T10" fmla="*/ 15 w 15"/>
                <a:gd name="T11" fmla="*/ 23 h 23"/>
                <a:gd name="T12" fmla="*/ 9 w 15"/>
                <a:gd name="T13" fmla="*/ 0 h 23"/>
                <a:gd name="T14" fmla="*/ 7 w 15"/>
                <a:gd name="T1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3">
                  <a:moveTo>
                    <a:pt x="7" y="3"/>
                  </a:moveTo>
                  <a:cubicBezTo>
                    <a:pt x="4" y="5"/>
                    <a:pt x="3" y="7"/>
                    <a:pt x="3" y="9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7" y="2"/>
                    <a:pt x="7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46" name="Freeform 173"/>
            <p:cNvSpPr>
              <a:spLocks/>
            </p:cNvSpPr>
            <p:nvPr/>
          </p:nvSpPr>
          <p:spPr bwMode="auto">
            <a:xfrm>
              <a:off x="10855325" y="3503613"/>
              <a:ext cx="1333500" cy="1385887"/>
            </a:xfrm>
            <a:custGeom>
              <a:avLst/>
              <a:gdLst>
                <a:gd name="T0" fmla="*/ 1806 w 2097"/>
                <a:gd name="T1" fmla="*/ 8 h 2175"/>
                <a:gd name="T2" fmla="*/ 2086 w 2097"/>
                <a:gd name="T3" fmla="*/ 241 h 2175"/>
                <a:gd name="T4" fmla="*/ 2072 w 2097"/>
                <a:gd name="T5" fmla="*/ 282 h 2175"/>
                <a:gd name="T6" fmla="*/ 1793 w 2097"/>
                <a:gd name="T7" fmla="*/ 543 h 2175"/>
                <a:gd name="T8" fmla="*/ 1503 w 2097"/>
                <a:gd name="T9" fmla="*/ 328 h 2175"/>
                <a:gd name="T10" fmla="*/ 1783 w 2097"/>
                <a:gd name="T11" fmla="*/ 561 h 2175"/>
                <a:gd name="T12" fmla="*/ 1499 w 2097"/>
                <a:gd name="T13" fmla="*/ 859 h 2175"/>
                <a:gd name="T14" fmla="*/ 1208 w 2097"/>
                <a:gd name="T15" fmla="*/ 635 h 2175"/>
                <a:gd name="T16" fmla="*/ 1486 w 2097"/>
                <a:gd name="T17" fmla="*/ 872 h 2175"/>
                <a:gd name="T18" fmla="*/ 1478 w 2097"/>
                <a:gd name="T19" fmla="*/ 947 h 2175"/>
                <a:gd name="T20" fmla="*/ 911 w 2097"/>
                <a:gd name="T21" fmla="*/ 946 h 2175"/>
                <a:gd name="T22" fmla="*/ 1183 w 2097"/>
                <a:gd name="T23" fmla="*/ 1187 h 2175"/>
                <a:gd name="T24" fmla="*/ 1179 w 2097"/>
                <a:gd name="T25" fmla="*/ 1261 h 2175"/>
                <a:gd name="T26" fmla="*/ 612 w 2097"/>
                <a:gd name="T27" fmla="*/ 1262 h 2175"/>
                <a:gd name="T28" fmla="*/ 603 w 2097"/>
                <a:gd name="T29" fmla="*/ 1275 h 2175"/>
                <a:gd name="T30" fmla="*/ 871 w 2097"/>
                <a:gd name="T31" fmla="*/ 1544 h 2175"/>
                <a:gd name="T32" fmla="*/ 591 w 2097"/>
                <a:gd name="T33" fmla="*/ 1805 h 2175"/>
                <a:gd name="T34" fmla="*/ 301 w 2097"/>
                <a:gd name="T35" fmla="*/ 1589 h 2175"/>
                <a:gd name="T36" fmla="*/ 578 w 2097"/>
                <a:gd name="T37" fmla="*/ 1827 h 2175"/>
                <a:gd name="T38" fmla="*/ 294 w 2097"/>
                <a:gd name="T39" fmla="*/ 2124 h 2175"/>
                <a:gd name="T40" fmla="*/ 3 w 2097"/>
                <a:gd name="T41" fmla="*/ 1901 h 2175"/>
                <a:gd name="T42" fmla="*/ 281 w 2097"/>
                <a:gd name="T43" fmla="*/ 2138 h 2175"/>
                <a:gd name="T44" fmla="*/ 284 w 2097"/>
                <a:gd name="T45" fmla="*/ 2175 h 2175"/>
                <a:gd name="T46" fmla="*/ 301 w 2097"/>
                <a:gd name="T47" fmla="*/ 2137 h 2175"/>
                <a:gd name="T48" fmla="*/ 585 w 2097"/>
                <a:gd name="T49" fmla="*/ 1906 h 2175"/>
                <a:gd name="T50" fmla="*/ 600 w 2097"/>
                <a:gd name="T51" fmla="*/ 1889 h 2175"/>
                <a:gd name="T52" fmla="*/ 597 w 2097"/>
                <a:gd name="T53" fmla="*/ 1846 h 2175"/>
                <a:gd name="T54" fmla="*/ 588 w 2097"/>
                <a:gd name="T55" fmla="*/ 1880 h 2175"/>
                <a:gd name="T56" fmla="*/ 597 w 2097"/>
                <a:gd name="T57" fmla="*/ 1826 h 2175"/>
                <a:gd name="T58" fmla="*/ 886 w 2097"/>
                <a:gd name="T59" fmla="*/ 1590 h 2175"/>
                <a:gd name="T60" fmla="*/ 901 w 2097"/>
                <a:gd name="T61" fmla="*/ 1573 h 2175"/>
                <a:gd name="T62" fmla="*/ 899 w 2097"/>
                <a:gd name="T63" fmla="*/ 1527 h 2175"/>
                <a:gd name="T64" fmla="*/ 889 w 2097"/>
                <a:gd name="T65" fmla="*/ 1564 h 2175"/>
                <a:gd name="T66" fmla="*/ 892 w 2097"/>
                <a:gd name="T67" fmla="*/ 1519 h 2175"/>
                <a:gd name="T68" fmla="*/ 907 w 2097"/>
                <a:gd name="T69" fmla="*/ 1502 h 2175"/>
                <a:gd name="T70" fmla="*/ 1198 w 2097"/>
                <a:gd name="T71" fmla="*/ 1262 h 2175"/>
                <a:gd name="T72" fmla="*/ 1204 w 2097"/>
                <a:gd name="T73" fmla="*/ 1205 h 2175"/>
                <a:gd name="T74" fmla="*/ 1194 w 2097"/>
                <a:gd name="T75" fmla="*/ 1235 h 2175"/>
                <a:gd name="T76" fmla="*/ 1189 w 2097"/>
                <a:gd name="T77" fmla="*/ 1208 h 2175"/>
                <a:gd name="T78" fmla="*/ 1205 w 2097"/>
                <a:gd name="T79" fmla="*/ 1187 h 2175"/>
                <a:gd name="T80" fmla="*/ 1496 w 2097"/>
                <a:gd name="T81" fmla="*/ 951 h 2175"/>
                <a:gd name="T82" fmla="*/ 1505 w 2097"/>
                <a:gd name="T83" fmla="*/ 889 h 2175"/>
                <a:gd name="T84" fmla="*/ 1495 w 2097"/>
                <a:gd name="T85" fmla="*/ 920 h 2175"/>
                <a:gd name="T86" fmla="*/ 1486 w 2097"/>
                <a:gd name="T87" fmla="*/ 913 h 2175"/>
                <a:gd name="T88" fmla="*/ 1503 w 2097"/>
                <a:gd name="T89" fmla="*/ 875 h 2175"/>
                <a:gd name="T90" fmla="*/ 1793 w 2097"/>
                <a:gd name="T91" fmla="*/ 638 h 2175"/>
                <a:gd name="T92" fmla="*/ 1811 w 2097"/>
                <a:gd name="T93" fmla="*/ 598 h 2175"/>
                <a:gd name="T94" fmla="*/ 1793 w 2097"/>
                <a:gd name="T95" fmla="*/ 612 h 2175"/>
                <a:gd name="T96" fmla="*/ 1790 w 2097"/>
                <a:gd name="T97" fmla="*/ 577 h 2175"/>
                <a:gd name="T98" fmla="*/ 1806 w 2097"/>
                <a:gd name="T99" fmla="*/ 556 h 2175"/>
                <a:gd name="T100" fmla="*/ 2097 w 2097"/>
                <a:gd name="T101" fmla="*/ 319 h 2175"/>
                <a:gd name="T102" fmla="*/ 2096 w 2097"/>
                <a:gd name="T103" fmla="*/ 289 h 2175"/>
                <a:gd name="T104" fmla="*/ 2091 w 2097"/>
                <a:gd name="T105" fmla="*/ 302 h 2175"/>
                <a:gd name="T106" fmla="*/ 2094 w 2097"/>
                <a:gd name="T107" fmla="*/ 256 h 2175"/>
                <a:gd name="T108" fmla="*/ 2094 w 2097"/>
                <a:gd name="T109" fmla="*/ 228 h 2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97" h="2175">
                  <a:moveTo>
                    <a:pt x="1814" y="1"/>
                  </a:moveTo>
                  <a:cubicBezTo>
                    <a:pt x="1813" y="1"/>
                    <a:pt x="1812" y="0"/>
                    <a:pt x="1812" y="0"/>
                  </a:cubicBezTo>
                  <a:cubicBezTo>
                    <a:pt x="1812" y="0"/>
                    <a:pt x="1812" y="0"/>
                    <a:pt x="1812" y="0"/>
                  </a:cubicBezTo>
                  <a:cubicBezTo>
                    <a:pt x="1811" y="1"/>
                    <a:pt x="1810" y="2"/>
                    <a:pt x="1809" y="4"/>
                  </a:cubicBezTo>
                  <a:cubicBezTo>
                    <a:pt x="1808" y="5"/>
                    <a:pt x="1807" y="6"/>
                    <a:pt x="1806" y="8"/>
                  </a:cubicBezTo>
                  <a:cubicBezTo>
                    <a:pt x="1805" y="9"/>
                    <a:pt x="1804" y="10"/>
                    <a:pt x="1803" y="12"/>
                  </a:cubicBezTo>
                  <a:cubicBezTo>
                    <a:pt x="1804" y="12"/>
                    <a:pt x="1804" y="13"/>
                    <a:pt x="1805" y="13"/>
                  </a:cubicBezTo>
                  <a:cubicBezTo>
                    <a:pt x="2085" y="240"/>
                    <a:pt x="2085" y="240"/>
                    <a:pt x="2085" y="240"/>
                  </a:cubicBezTo>
                  <a:cubicBezTo>
                    <a:pt x="2085" y="240"/>
                    <a:pt x="2085" y="241"/>
                    <a:pt x="2087" y="241"/>
                  </a:cubicBezTo>
                  <a:cubicBezTo>
                    <a:pt x="2087" y="241"/>
                    <a:pt x="2086" y="241"/>
                    <a:pt x="2086" y="241"/>
                  </a:cubicBezTo>
                  <a:cubicBezTo>
                    <a:pt x="2086" y="241"/>
                    <a:pt x="2086" y="241"/>
                    <a:pt x="2086" y="241"/>
                  </a:cubicBezTo>
                  <a:cubicBezTo>
                    <a:pt x="2085" y="244"/>
                    <a:pt x="2085" y="245"/>
                    <a:pt x="2084" y="246"/>
                  </a:cubicBezTo>
                  <a:cubicBezTo>
                    <a:pt x="2083" y="248"/>
                    <a:pt x="2081" y="249"/>
                    <a:pt x="2080" y="250"/>
                  </a:cubicBezTo>
                  <a:cubicBezTo>
                    <a:pt x="2080" y="250"/>
                    <a:pt x="2080" y="250"/>
                    <a:pt x="2080" y="250"/>
                  </a:cubicBezTo>
                  <a:cubicBezTo>
                    <a:pt x="2075" y="260"/>
                    <a:pt x="2072" y="271"/>
                    <a:pt x="2072" y="282"/>
                  </a:cubicBezTo>
                  <a:cubicBezTo>
                    <a:pt x="2072" y="294"/>
                    <a:pt x="2075" y="305"/>
                    <a:pt x="2080" y="315"/>
                  </a:cubicBezTo>
                  <a:cubicBezTo>
                    <a:pt x="2080" y="315"/>
                    <a:pt x="2079" y="316"/>
                    <a:pt x="2078" y="316"/>
                  </a:cubicBezTo>
                  <a:cubicBezTo>
                    <a:pt x="1799" y="543"/>
                    <a:pt x="1799" y="543"/>
                    <a:pt x="1799" y="543"/>
                  </a:cubicBezTo>
                  <a:cubicBezTo>
                    <a:pt x="1798" y="544"/>
                    <a:pt x="1797" y="545"/>
                    <a:pt x="1796" y="546"/>
                  </a:cubicBezTo>
                  <a:cubicBezTo>
                    <a:pt x="1795" y="545"/>
                    <a:pt x="1794" y="544"/>
                    <a:pt x="1793" y="543"/>
                  </a:cubicBezTo>
                  <a:cubicBezTo>
                    <a:pt x="1514" y="316"/>
                    <a:pt x="1514" y="316"/>
                    <a:pt x="1514" y="316"/>
                  </a:cubicBezTo>
                  <a:cubicBezTo>
                    <a:pt x="1513" y="316"/>
                    <a:pt x="1512" y="315"/>
                    <a:pt x="1512" y="315"/>
                  </a:cubicBezTo>
                  <a:cubicBezTo>
                    <a:pt x="1511" y="316"/>
                    <a:pt x="1510" y="317"/>
                    <a:pt x="1509" y="319"/>
                  </a:cubicBezTo>
                  <a:cubicBezTo>
                    <a:pt x="1508" y="320"/>
                    <a:pt x="1507" y="321"/>
                    <a:pt x="1506" y="323"/>
                  </a:cubicBezTo>
                  <a:cubicBezTo>
                    <a:pt x="1505" y="324"/>
                    <a:pt x="1504" y="326"/>
                    <a:pt x="1503" y="328"/>
                  </a:cubicBezTo>
                  <a:cubicBezTo>
                    <a:pt x="1504" y="328"/>
                    <a:pt x="1504" y="329"/>
                    <a:pt x="1505" y="329"/>
                  </a:cubicBezTo>
                  <a:cubicBezTo>
                    <a:pt x="1784" y="556"/>
                    <a:pt x="1784" y="556"/>
                    <a:pt x="1784" y="556"/>
                  </a:cubicBezTo>
                  <a:cubicBezTo>
                    <a:pt x="1785" y="556"/>
                    <a:pt x="1785" y="557"/>
                    <a:pt x="1786" y="557"/>
                  </a:cubicBezTo>
                  <a:cubicBezTo>
                    <a:pt x="1786" y="557"/>
                    <a:pt x="1786" y="558"/>
                    <a:pt x="1785" y="558"/>
                  </a:cubicBezTo>
                  <a:cubicBezTo>
                    <a:pt x="1785" y="559"/>
                    <a:pt x="1784" y="560"/>
                    <a:pt x="1783" y="561"/>
                  </a:cubicBezTo>
                  <a:cubicBezTo>
                    <a:pt x="1782" y="563"/>
                    <a:pt x="1781" y="564"/>
                    <a:pt x="1780" y="565"/>
                  </a:cubicBezTo>
                  <a:cubicBezTo>
                    <a:pt x="1775" y="576"/>
                    <a:pt x="1772" y="586"/>
                    <a:pt x="1772" y="598"/>
                  </a:cubicBezTo>
                  <a:cubicBezTo>
                    <a:pt x="1772" y="609"/>
                    <a:pt x="1775" y="620"/>
                    <a:pt x="1780" y="630"/>
                  </a:cubicBezTo>
                  <a:cubicBezTo>
                    <a:pt x="1780" y="630"/>
                    <a:pt x="1779" y="632"/>
                    <a:pt x="1778" y="632"/>
                  </a:cubicBezTo>
                  <a:cubicBezTo>
                    <a:pt x="1499" y="859"/>
                    <a:pt x="1499" y="859"/>
                    <a:pt x="1499" y="859"/>
                  </a:cubicBezTo>
                  <a:cubicBezTo>
                    <a:pt x="1498" y="860"/>
                    <a:pt x="1497" y="861"/>
                    <a:pt x="1496" y="862"/>
                  </a:cubicBezTo>
                  <a:cubicBezTo>
                    <a:pt x="1495" y="861"/>
                    <a:pt x="1494" y="860"/>
                    <a:pt x="1493" y="859"/>
                  </a:cubicBezTo>
                  <a:cubicBezTo>
                    <a:pt x="1213" y="632"/>
                    <a:pt x="1213" y="632"/>
                    <a:pt x="1213" y="632"/>
                  </a:cubicBezTo>
                  <a:cubicBezTo>
                    <a:pt x="1212" y="632"/>
                    <a:pt x="1211" y="630"/>
                    <a:pt x="1211" y="630"/>
                  </a:cubicBezTo>
                  <a:cubicBezTo>
                    <a:pt x="1210" y="632"/>
                    <a:pt x="1209" y="633"/>
                    <a:pt x="1208" y="635"/>
                  </a:cubicBezTo>
                  <a:cubicBezTo>
                    <a:pt x="1207" y="636"/>
                    <a:pt x="1206" y="637"/>
                    <a:pt x="1205" y="639"/>
                  </a:cubicBezTo>
                  <a:cubicBezTo>
                    <a:pt x="1204" y="640"/>
                    <a:pt x="1203" y="641"/>
                    <a:pt x="1202" y="643"/>
                  </a:cubicBezTo>
                  <a:cubicBezTo>
                    <a:pt x="1203" y="643"/>
                    <a:pt x="1203" y="644"/>
                    <a:pt x="1204" y="644"/>
                  </a:cubicBezTo>
                  <a:cubicBezTo>
                    <a:pt x="1484" y="871"/>
                    <a:pt x="1484" y="871"/>
                    <a:pt x="1484" y="871"/>
                  </a:cubicBezTo>
                  <a:cubicBezTo>
                    <a:pt x="1485" y="871"/>
                    <a:pt x="1485" y="872"/>
                    <a:pt x="1486" y="872"/>
                  </a:cubicBezTo>
                  <a:cubicBezTo>
                    <a:pt x="1485" y="874"/>
                    <a:pt x="1484" y="875"/>
                    <a:pt x="1483" y="877"/>
                  </a:cubicBezTo>
                  <a:cubicBezTo>
                    <a:pt x="1482" y="879"/>
                    <a:pt x="1481" y="880"/>
                    <a:pt x="1480" y="881"/>
                  </a:cubicBezTo>
                  <a:cubicBezTo>
                    <a:pt x="1475" y="891"/>
                    <a:pt x="1472" y="902"/>
                    <a:pt x="1472" y="913"/>
                  </a:cubicBezTo>
                  <a:cubicBezTo>
                    <a:pt x="1472" y="925"/>
                    <a:pt x="1475" y="935"/>
                    <a:pt x="1480" y="946"/>
                  </a:cubicBezTo>
                  <a:cubicBezTo>
                    <a:pt x="1480" y="946"/>
                    <a:pt x="1479" y="947"/>
                    <a:pt x="1478" y="947"/>
                  </a:cubicBezTo>
                  <a:cubicBezTo>
                    <a:pt x="1198" y="1174"/>
                    <a:pt x="1198" y="1174"/>
                    <a:pt x="1198" y="1174"/>
                  </a:cubicBezTo>
                  <a:cubicBezTo>
                    <a:pt x="1197" y="1175"/>
                    <a:pt x="1196" y="1176"/>
                    <a:pt x="1195" y="1177"/>
                  </a:cubicBezTo>
                  <a:cubicBezTo>
                    <a:pt x="1194" y="1176"/>
                    <a:pt x="1193" y="1175"/>
                    <a:pt x="1192" y="1174"/>
                  </a:cubicBezTo>
                  <a:cubicBezTo>
                    <a:pt x="913" y="947"/>
                    <a:pt x="913" y="947"/>
                    <a:pt x="913" y="947"/>
                  </a:cubicBezTo>
                  <a:cubicBezTo>
                    <a:pt x="912" y="947"/>
                    <a:pt x="911" y="946"/>
                    <a:pt x="911" y="946"/>
                  </a:cubicBezTo>
                  <a:cubicBezTo>
                    <a:pt x="910" y="947"/>
                    <a:pt x="909" y="948"/>
                    <a:pt x="908" y="950"/>
                  </a:cubicBezTo>
                  <a:cubicBezTo>
                    <a:pt x="907" y="951"/>
                    <a:pt x="906" y="952"/>
                    <a:pt x="905" y="954"/>
                  </a:cubicBezTo>
                  <a:cubicBezTo>
                    <a:pt x="904" y="955"/>
                    <a:pt x="903" y="956"/>
                    <a:pt x="902" y="959"/>
                  </a:cubicBezTo>
                  <a:cubicBezTo>
                    <a:pt x="903" y="959"/>
                    <a:pt x="903" y="960"/>
                    <a:pt x="904" y="960"/>
                  </a:cubicBezTo>
                  <a:cubicBezTo>
                    <a:pt x="1183" y="1187"/>
                    <a:pt x="1183" y="1187"/>
                    <a:pt x="1183" y="1187"/>
                  </a:cubicBezTo>
                  <a:cubicBezTo>
                    <a:pt x="1184" y="1187"/>
                    <a:pt x="1184" y="1188"/>
                    <a:pt x="1185" y="1188"/>
                  </a:cubicBezTo>
                  <a:cubicBezTo>
                    <a:pt x="1184" y="1190"/>
                    <a:pt x="1183" y="1191"/>
                    <a:pt x="1182" y="1192"/>
                  </a:cubicBezTo>
                  <a:cubicBezTo>
                    <a:pt x="1181" y="1194"/>
                    <a:pt x="1180" y="1195"/>
                    <a:pt x="1179" y="1196"/>
                  </a:cubicBezTo>
                  <a:cubicBezTo>
                    <a:pt x="1174" y="1207"/>
                    <a:pt x="1171" y="1217"/>
                    <a:pt x="1171" y="1229"/>
                  </a:cubicBezTo>
                  <a:cubicBezTo>
                    <a:pt x="1171" y="1240"/>
                    <a:pt x="1174" y="1251"/>
                    <a:pt x="1179" y="1261"/>
                  </a:cubicBezTo>
                  <a:cubicBezTo>
                    <a:pt x="1179" y="1261"/>
                    <a:pt x="1178" y="1262"/>
                    <a:pt x="1177" y="1262"/>
                  </a:cubicBezTo>
                  <a:cubicBezTo>
                    <a:pt x="898" y="1490"/>
                    <a:pt x="898" y="1490"/>
                    <a:pt x="898" y="1490"/>
                  </a:cubicBezTo>
                  <a:cubicBezTo>
                    <a:pt x="897" y="1491"/>
                    <a:pt x="896" y="1492"/>
                    <a:pt x="895" y="1493"/>
                  </a:cubicBezTo>
                  <a:cubicBezTo>
                    <a:pt x="894" y="1492"/>
                    <a:pt x="893" y="1491"/>
                    <a:pt x="892" y="1490"/>
                  </a:cubicBezTo>
                  <a:cubicBezTo>
                    <a:pt x="612" y="1262"/>
                    <a:pt x="612" y="1262"/>
                    <a:pt x="612" y="1262"/>
                  </a:cubicBezTo>
                  <a:cubicBezTo>
                    <a:pt x="611" y="1262"/>
                    <a:pt x="610" y="1261"/>
                    <a:pt x="610" y="1261"/>
                  </a:cubicBezTo>
                  <a:cubicBezTo>
                    <a:pt x="609" y="1262"/>
                    <a:pt x="608" y="1263"/>
                    <a:pt x="607" y="1266"/>
                  </a:cubicBezTo>
                  <a:cubicBezTo>
                    <a:pt x="606" y="1267"/>
                    <a:pt x="605" y="1268"/>
                    <a:pt x="604" y="1270"/>
                  </a:cubicBezTo>
                  <a:cubicBezTo>
                    <a:pt x="603" y="1271"/>
                    <a:pt x="602" y="1272"/>
                    <a:pt x="601" y="1274"/>
                  </a:cubicBezTo>
                  <a:cubicBezTo>
                    <a:pt x="602" y="1274"/>
                    <a:pt x="602" y="1275"/>
                    <a:pt x="603" y="1275"/>
                  </a:cubicBezTo>
                  <a:cubicBezTo>
                    <a:pt x="883" y="1502"/>
                    <a:pt x="883" y="1502"/>
                    <a:pt x="883" y="1502"/>
                  </a:cubicBezTo>
                  <a:cubicBezTo>
                    <a:pt x="884" y="1502"/>
                    <a:pt x="884" y="1503"/>
                    <a:pt x="885" y="1503"/>
                  </a:cubicBezTo>
                  <a:cubicBezTo>
                    <a:pt x="884" y="1505"/>
                    <a:pt x="883" y="1506"/>
                    <a:pt x="882" y="1507"/>
                  </a:cubicBezTo>
                  <a:cubicBezTo>
                    <a:pt x="881" y="1510"/>
                    <a:pt x="880" y="1511"/>
                    <a:pt x="879" y="1512"/>
                  </a:cubicBezTo>
                  <a:cubicBezTo>
                    <a:pt x="874" y="1522"/>
                    <a:pt x="871" y="1533"/>
                    <a:pt x="871" y="1544"/>
                  </a:cubicBezTo>
                  <a:cubicBezTo>
                    <a:pt x="871" y="1556"/>
                    <a:pt x="874" y="1566"/>
                    <a:pt x="879" y="1577"/>
                  </a:cubicBezTo>
                  <a:cubicBezTo>
                    <a:pt x="879" y="1577"/>
                    <a:pt x="878" y="1578"/>
                    <a:pt x="877" y="1578"/>
                  </a:cubicBezTo>
                  <a:cubicBezTo>
                    <a:pt x="597" y="1805"/>
                    <a:pt x="597" y="1805"/>
                    <a:pt x="597" y="1805"/>
                  </a:cubicBezTo>
                  <a:cubicBezTo>
                    <a:pt x="596" y="1806"/>
                    <a:pt x="595" y="1807"/>
                    <a:pt x="594" y="1808"/>
                  </a:cubicBezTo>
                  <a:cubicBezTo>
                    <a:pt x="593" y="1807"/>
                    <a:pt x="592" y="1806"/>
                    <a:pt x="591" y="1805"/>
                  </a:cubicBezTo>
                  <a:cubicBezTo>
                    <a:pt x="312" y="1578"/>
                    <a:pt x="312" y="1578"/>
                    <a:pt x="312" y="1578"/>
                  </a:cubicBezTo>
                  <a:cubicBezTo>
                    <a:pt x="311" y="1578"/>
                    <a:pt x="310" y="1577"/>
                    <a:pt x="310" y="1577"/>
                  </a:cubicBezTo>
                  <a:cubicBezTo>
                    <a:pt x="309" y="1578"/>
                    <a:pt x="308" y="1579"/>
                    <a:pt x="307" y="1581"/>
                  </a:cubicBezTo>
                  <a:cubicBezTo>
                    <a:pt x="306" y="1582"/>
                    <a:pt x="305" y="1583"/>
                    <a:pt x="304" y="1585"/>
                  </a:cubicBezTo>
                  <a:cubicBezTo>
                    <a:pt x="303" y="1586"/>
                    <a:pt x="302" y="1587"/>
                    <a:pt x="301" y="1589"/>
                  </a:cubicBezTo>
                  <a:cubicBezTo>
                    <a:pt x="302" y="1589"/>
                    <a:pt x="302" y="1590"/>
                    <a:pt x="303" y="1590"/>
                  </a:cubicBezTo>
                  <a:cubicBezTo>
                    <a:pt x="582" y="1818"/>
                    <a:pt x="582" y="1818"/>
                    <a:pt x="582" y="1818"/>
                  </a:cubicBezTo>
                  <a:cubicBezTo>
                    <a:pt x="583" y="1818"/>
                    <a:pt x="583" y="1819"/>
                    <a:pt x="584" y="1819"/>
                  </a:cubicBezTo>
                  <a:cubicBezTo>
                    <a:pt x="583" y="1821"/>
                    <a:pt x="582" y="1822"/>
                    <a:pt x="581" y="1823"/>
                  </a:cubicBezTo>
                  <a:cubicBezTo>
                    <a:pt x="580" y="1825"/>
                    <a:pt x="579" y="1826"/>
                    <a:pt x="578" y="1827"/>
                  </a:cubicBezTo>
                  <a:cubicBezTo>
                    <a:pt x="573" y="1838"/>
                    <a:pt x="570" y="1848"/>
                    <a:pt x="570" y="1860"/>
                  </a:cubicBezTo>
                  <a:cubicBezTo>
                    <a:pt x="570" y="1871"/>
                    <a:pt x="573" y="1882"/>
                    <a:pt x="578" y="1892"/>
                  </a:cubicBezTo>
                  <a:cubicBezTo>
                    <a:pt x="578" y="1892"/>
                    <a:pt x="577" y="1893"/>
                    <a:pt x="576" y="1893"/>
                  </a:cubicBezTo>
                  <a:cubicBezTo>
                    <a:pt x="297" y="2120"/>
                    <a:pt x="297" y="2120"/>
                    <a:pt x="297" y="2120"/>
                  </a:cubicBezTo>
                  <a:cubicBezTo>
                    <a:pt x="296" y="2121"/>
                    <a:pt x="295" y="2123"/>
                    <a:pt x="294" y="2124"/>
                  </a:cubicBezTo>
                  <a:cubicBezTo>
                    <a:pt x="293" y="2123"/>
                    <a:pt x="292" y="2121"/>
                    <a:pt x="291" y="2120"/>
                  </a:cubicBezTo>
                  <a:cubicBezTo>
                    <a:pt x="11" y="1893"/>
                    <a:pt x="11" y="1893"/>
                    <a:pt x="11" y="1893"/>
                  </a:cubicBezTo>
                  <a:cubicBezTo>
                    <a:pt x="10" y="1893"/>
                    <a:pt x="9" y="1892"/>
                    <a:pt x="9" y="1892"/>
                  </a:cubicBezTo>
                  <a:cubicBezTo>
                    <a:pt x="8" y="1893"/>
                    <a:pt x="7" y="1894"/>
                    <a:pt x="6" y="1896"/>
                  </a:cubicBezTo>
                  <a:cubicBezTo>
                    <a:pt x="5" y="1897"/>
                    <a:pt x="4" y="1899"/>
                    <a:pt x="3" y="1901"/>
                  </a:cubicBezTo>
                  <a:cubicBezTo>
                    <a:pt x="2" y="1902"/>
                    <a:pt x="1" y="1903"/>
                    <a:pt x="0" y="1905"/>
                  </a:cubicBezTo>
                  <a:cubicBezTo>
                    <a:pt x="1" y="1905"/>
                    <a:pt x="1" y="1906"/>
                    <a:pt x="2" y="1906"/>
                  </a:cubicBezTo>
                  <a:cubicBezTo>
                    <a:pt x="282" y="2133"/>
                    <a:pt x="282" y="2133"/>
                    <a:pt x="282" y="2133"/>
                  </a:cubicBezTo>
                  <a:cubicBezTo>
                    <a:pt x="283" y="2133"/>
                    <a:pt x="283" y="2134"/>
                    <a:pt x="284" y="2134"/>
                  </a:cubicBezTo>
                  <a:cubicBezTo>
                    <a:pt x="283" y="2136"/>
                    <a:pt x="282" y="2137"/>
                    <a:pt x="281" y="2138"/>
                  </a:cubicBezTo>
                  <a:cubicBezTo>
                    <a:pt x="280" y="2140"/>
                    <a:pt x="279" y="2141"/>
                    <a:pt x="278" y="2142"/>
                  </a:cubicBezTo>
                  <a:cubicBezTo>
                    <a:pt x="273" y="2153"/>
                    <a:pt x="270" y="2164"/>
                    <a:pt x="270" y="2175"/>
                  </a:cubicBezTo>
                  <a:cubicBezTo>
                    <a:pt x="275" y="2175"/>
                    <a:pt x="275" y="2175"/>
                    <a:pt x="275" y="2175"/>
                  </a:cubicBezTo>
                  <a:cubicBezTo>
                    <a:pt x="279" y="2175"/>
                    <a:pt x="279" y="2175"/>
                    <a:pt x="279" y="2175"/>
                  </a:cubicBezTo>
                  <a:cubicBezTo>
                    <a:pt x="284" y="2175"/>
                    <a:pt x="284" y="2175"/>
                    <a:pt x="284" y="2175"/>
                  </a:cubicBezTo>
                  <a:cubicBezTo>
                    <a:pt x="284" y="2169"/>
                    <a:pt x="286" y="2161"/>
                    <a:pt x="288" y="2155"/>
                  </a:cubicBezTo>
                  <a:cubicBezTo>
                    <a:pt x="289" y="2154"/>
                    <a:pt x="290" y="2152"/>
                    <a:pt x="291" y="2150"/>
                  </a:cubicBezTo>
                  <a:cubicBezTo>
                    <a:pt x="292" y="2149"/>
                    <a:pt x="293" y="2147"/>
                    <a:pt x="294" y="2146"/>
                  </a:cubicBezTo>
                  <a:cubicBezTo>
                    <a:pt x="295" y="2145"/>
                    <a:pt x="296" y="2142"/>
                    <a:pt x="297" y="2141"/>
                  </a:cubicBezTo>
                  <a:cubicBezTo>
                    <a:pt x="298" y="2140"/>
                    <a:pt x="299" y="2139"/>
                    <a:pt x="301" y="2137"/>
                  </a:cubicBezTo>
                  <a:cubicBezTo>
                    <a:pt x="302" y="2136"/>
                    <a:pt x="303" y="2135"/>
                    <a:pt x="304" y="2134"/>
                  </a:cubicBezTo>
                  <a:cubicBezTo>
                    <a:pt x="305" y="2134"/>
                    <a:pt x="305" y="2133"/>
                    <a:pt x="306" y="2133"/>
                  </a:cubicBezTo>
                  <a:cubicBezTo>
                    <a:pt x="585" y="1906"/>
                    <a:pt x="585" y="1906"/>
                    <a:pt x="585" y="1906"/>
                  </a:cubicBezTo>
                  <a:cubicBezTo>
                    <a:pt x="585" y="1906"/>
                    <a:pt x="585" y="1906"/>
                    <a:pt x="585" y="1906"/>
                  </a:cubicBezTo>
                  <a:cubicBezTo>
                    <a:pt x="585" y="1906"/>
                    <a:pt x="585" y="1906"/>
                    <a:pt x="585" y="1906"/>
                  </a:cubicBezTo>
                  <a:cubicBezTo>
                    <a:pt x="586" y="1906"/>
                    <a:pt x="586" y="1905"/>
                    <a:pt x="587" y="1905"/>
                  </a:cubicBezTo>
                  <a:cubicBezTo>
                    <a:pt x="588" y="1904"/>
                    <a:pt x="589" y="1902"/>
                    <a:pt x="591" y="1901"/>
                  </a:cubicBezTo>
                  <a:cubicBezTo>
                    <a:pt x="592" y="1900"/>
                    <a:pt x="593" y="1899"/>
                    <a:pt x="594" y="1897"/>
                  </a:cubicBezTo>
                  <a:cubicBezTo>
                    <a:pt x="595" y="1896"/>
                    <a:pt x="596" y="1894"/>
                    <a:pt x="597" y="1893"/>
                  </a:cubicBezTo>
                  <a:cubicBezTo>
                    <a:pt x="598" y="1892"/>
                    <a:pt x="599" y="1890"/>
                    <a:pt x="600" y="1889"/>
                  </a:cubicBezTo>
                  <a:cubicBezTo>
                    <a:pt x="601" y="1887"/>
                    <a:pt x="602" y="1886"/>
                    <a:pt x="603" y="1884"/>
                  </a:cubicBezTo>
                  <a:cubicBezTo>
                    <a:pt x="607" y="1876"/>
                    <a:pt x="609" y="1868"/>
                    <a:pt x="609" y="1860"/>
                  </a:cubicBezTo>
                  <a:cubicBezTo>
                    <a:pt x="609" y="1851"/>
                    <a:pt x="607" y="1843"/>
                    <a:pt x="603" y="1835"/>
                  </a:cubicBezTo>
                  <a:cubicBezTo>
                    <a:pt x="602" y="1837"/>
                    <a:pt x="600" y="1838"/>
                    <a:pt x="600" y="1839"/>
                  </a:cubicBezTo>
                  <a:cubicBezTo>
                    <a:pt x="598" y="1842"/>
                    <a:pt x="597" y="1844"/>
                    <a:pt x="597" y="1846"/>
                  </a:cubicBezTo>
                  <a:cubicBezTo>
                    <a:pt x="595" y="1850"/>
                    <a:pt x="594" y="1855"/>
                    <a:pt x="594" y="1859"/>
                  </a:cubicBezTo>
                  <a:cubicBezTo>
                    <a:pt x="594" y="1864"/>
                    <a:pt x="593" y="1869"/>
                    <a:pt x="591" y="1873"/>
                  </a:cubicBezTo>
                  <a:cubicBezTo>
                    <a:pt x="591" y="1875"/>
                    <a:pt x="590" y="1877"/>
                    <a:pt x="588" y="1879"/>
                  </a:cubicBezTo>
                  <a:cubicBezTo>
                    <a:pt x="588" y="1879"/>
                    <a:pt x="588" y="1879"/>
                    <a:pt x="588" y="1879"/>
                  </a:cubicBezTo>
                  <a:cubicBezTo>
                    <a:pt x="588" y="1879"/>
                    <a:pt x="588" y="1880"/>
                    <a:pt x="588" y="1880"/>
                  </a:cubicBezTo>
                  <a:cubicBezTo>
                    <a:pt x="586" y="1873"/>
                    <a:pt x="584" y="1866"/>
                    <a:pt x="584" y="1860"/>
                  </a:cubicBezTo>
                  <a:cubicBezTo>
                    <a:pt x="584" y="1853"/>
                    <a:pt x="586" y="1846"/>
                    <a:pt x="588" y="1840"/>
                  </a:cubicBezTo>
                  <a:cubicBezTo>
                    <a:pt x="589" y="1839"/>
                    <a:pt x="590" y="1837"/>
                    <a:pt x="591" y="1834"/>
                  </a:cubicBezTo>
                  <a:cubicBezTo>
                    <a:pt x="592" y="1833"/>
                    <a:pt x="593" y="1831"/>
                    <a:pt x="594" y="1830"/>
                  </a:cubicBezTo>
                  <a:cubicBezTo>
                    <a:pt x="595" y="1829"/>
                    <a:pt x="596" y="1827"/>
                    <a:pt x="597" y="1826"/>
                  </a:cubicBezTo>
                  <a:cubicBezTo>
                    <a:pt x="598" y="1825"/>
                    <a:pt x="599" y="1824"/>
                    <a:pt x="601" y="1822"/>
                  </a:cubicBezTo>
                  <a:cubicBezTo>
                    <a:pt x="602" y="1821"/>
                    <a:pt x="603" y="1820"/>
                    <a:pt x="604" y="1819"/>
                  </a:cubicBezTo>
                  <a:cubicBezTo>
                    <a:pt x="604" y="1819"/>
                    <a:pt x="604" y="1819"/>
                    <a:pt x="604" y="1818"/>
                  </a:cubicBezTo>
                  <a:cubicBezTo>
                    <a:pt x="605" y="1818"/>
                    <a:pt x="605" y="1817"/>
                    <a:pt x="606" y="1817"/>
                  </a:cubicBezTo>
                  <a:cubicBezTo>
                    <a:pt x="606" y="1817"/>
                    <a:pt x="606" y="1817"/>
                    <a:pt x="886" y="1590"/>
                  </a:cubicBezTo>
                  <a:cubicBezTo>
                    <a:pt x="887" y="1590"/>
                    <a:pt x="887" y="1589"/>
                    <a:pt x="888" y="1589"/>
                  </a:cubicBezTo>
                  <a:cubicBezTo>
                    <a:pt x="889" y="1588"/>
                    <a:pt x="890" y="1586"/>
                    <a:pt x="892" y="1585"/>
                  </a:cubicBezTo>
                  <a:cubicBezTo>
                    <a:pt x="893" y="1584"/>
                    <a:pt x="894" y="1583"/>
                    <a:pt x="895" y="1582"/>
                  </a:cubicBezTo>
                  <a:cubicBezTo>
                    <a:pt x="896" y="1581"/>
                    <a:pt x="897" y="1579"/>
                    <a:pt x="898" y="1578"/>
                  </a:cubicBezTo>
                  <a:cubicBezTo>
                    <a:pt x="899" y="1576"/>
                    <a:pt x="900" y="1574"/>
                    <a:pt x="901" y="1573"/>
                  </a:cubicBezTo>
                  <a:cubicBezTo>
                    <a:pt x="902" y="1571"/>
                    <a:pt x="903" y="1570"/>
                    <a:pt x="904" y="1568"/>
                  </a:cubicBezTo>
                  <a:cubicBezTo>
                    <a:pt x="908" y="1561"/>
                    <a:pt x="910" y="1553"/>
                    <a:pt x="910" y="1544"/>
                  </a:cubicBezTo>
                  <a:cubicBezTo>
                    <a:pt x="910" y="1536"/>
                    <a:pt x="908" y="1527"/>
                    <a:pt x="904" y="1520"/>
                  </a:cubicBezTo>
                  <a:cubicBezTo>
                    <a:pt x="903" y="1521"/>
                    <a:pt x="901" y="1523"/>
                    <a:pt x="901" y="1524"/>
                  </a:cubicBezTo>
                  <a:cubicBezTo>
                    <a:pt x="900" y="1525"/>
                    <a:pt x="899" y="1526"/>
                    <a:pt x="899" y="1527"/>
                  </a:cubicBezTo>
                  <a:cubicBezTo>
                    <a:pt x="898" y="1528"/>
                    <a:pt x="898" y="1529"/>
                    <a:pt x="898" y="1530"/>
                  </a:cubicBezTo>
                  <a:cubicBezTo>
                    <a:pt x="896" y="1534"/>
                    <a:pt x="895" y="1540"/>
                    <a:pt x="895" y="1544"/>
                  </a:cubicBezTo>
                  <a:cubicBezTo>
                    <a:pt x="895" y="1548"/>
                    <a:pt x="894" y="1553"/>
                    <a:pt x="892" y="1558"/>
                  </a:cubicBezTo>
                  <a:cubicBezTo>
                    <a:pt x="892" y="1559"/>
                    <a:pt x="892" y="1560"/>
                    <a:pt x="891" y="1561"/>
                  </a:cubicBezTo>
                  <a:cubicBezTo>
                    <a:pt x="890" y="1562"/>
                    <a:pt x="890" y="1563"/>
                    <a:pt x="889" y="1564"/>
                  </a:cubicBezTo>
                  <a:cubicBezTo>
                    <a:pt x="887" y="1558"/>
                    <a:pt x="885" y="1551"/>
                    <a:pt x="885" y="1544"/>
                  </a:cubicBezTo>
                  <a:cubicBezTo>
                    <a:pt x="885" y="1538"/>
                    <a:pt x="887" y="1531"/>
                    <a:pt x="889" y="1524"/>
                  </a:cubicBezTo>
                  <a:cubicBezTo>
                    <a:pt x="889" y="1524"/>
                    <a:pt x="889" y="1524"/>
                    <a:pt x="889" y="1524"/>
                  </a:cubicBezTo>
                  <a:cubicBezTo>
                    <a:pt x="889" y="1524"/>
                    <a:pt x="889" y="1524"/>
                    <a:pt x="889" y="1524"/>
                  </a:cubicBezTo>
                  <a:cubicBezTo>
                    <a:pt x="890" y="1523"/>
                    <a:pt x="891" y="1521"/>
                    <a:pt x="892" y="1519"/>
                  </a:cubicBezTo>
                  <a:cubicBezTo>
                    <a:pt x="893" y="1518"/>
                    <a:pt x="894" y="1515"/>
                    <a:pt x="895" y="1514"/>
                  </a:cubicBezTo>
                  <a:cubicBezTo>
                    <a:pt x="896" y="1513"/>
                    <a:pt x="897" y="1511"/>
                    <a:pt x="898" y="1510"/>
                  </a:cubicBezTo>
                  <a:cubicBezTo>
                    <a:pt x="899" y="1509"/>
                    <a:pt x="900" y="1508"/>
                    <a:pt x="902" y="1506"/>
                  </a:cubicBezTo>
                  <a:cubicBezTo>
                    <a:pt x="903" y="1505"/>
                    <a:pt x="904" y="1504"/>
                    <a:pt x="905" y="1503"/>
                  </a:cubicBezTo>
                  <a:cubicBezTo>
                    <a:pt x="906" y="1503"/>
                    <a:pt x="906" y="1502"/>
                    <a:pt x="907" y="1502"/>
                  </a:cubicBezTo>
                  <a:cubicBezTo>
                    <a:pt x="907" y="1502"/>
                    <a:pt x="907" y="1502"/>
                    <a:pt x="1186" y="1275"/>
                  </a:cubicBezTo>
                  <a:cubicBezTo>
                    <a:pt x="1187" y="1275"/>
                    <a:pt x="1187" y="1274"/>
                    <a:pt x="1188" y="1274"/>
                  </a:cubicBezTo>
                  <a:cubicBezTo>
                    <a:pt x="1189" y="1272"/>
                    <a:pt x="1190" y="1270"/>
                    <a:pt x="1192" y="1269"/>
                  </a:cubicBezTo>
                  <a:cubicBezTo>
                    <a:pt x="1193" y="1268"/>
                    <a:pt x="1194" y="1267"/>
                    <a:pt x="1195" y="1266"/>
                  </a:cubicBezTo>
                  <a:cubicBezTo>
                    <a:pt x="1196" y="1265"/>
                    <a:pt x="1197" y="1263"/>
                    <a:pt x="1198" y="1262"/>
                  </a:cubicBezTo>
                  <a:cubicBezTo>
                    <a:pt x="1199" y="1261"/>
                    <a:pt x="1200" y="1259"/>
                    <a:pt x="1201" y="1258"/>
                  </a:cubicBezTo>
                  <a:cubicBezTo>
                    <a:pt x="1202" y="1256"/>
                    <a:pt x="1203" y="1255"/>
                    <a:pt x="1204" y="1252"/>
                  </a:cubicBezTo>
                  <a:cubicBezTo>
                    <a:pt x="1206" y="1249"/>
                    <a:pt x="1208" y="1245"/>
                    <a:pt x="1209" y="1241"/>
                  </a:cubicBezTo>
                  <a:cubicBezTo>
                    <a:pt x="1210" y="1237"/>
                    <a:pt x="1210" y="1233"/>
                    <a:pt x="1210" y="1229"/>
                  </a:cubicBezTo>
                  <a:cubicBezTo>
                    <a:pt x="1210" y="1220"/>
                    <a:pt x="1208" y="1212"/>
                    <a:pt x="1204" y="1205"/>
                  </a:cubicBezTo>
                  <a:cubicBezTo>
                    <a:pt x="1203" y="1206"/>
                    <a:pt x="1201" y="1208"/>
                    <a:pt x="1201" y="1209"/>
                  </a:cubicBezTo>
                  <a:cubicBezTo>
                    <a:pt x="1199" y="1211"/>
                    <a:pt x="1198" y="1213"/>
                    <a:pt x="1198" y="1215"/>
                  </a:cubicBezTo>
                  <a:cubicBezTo>
                    <a:pt x="1197" y="1217"/>
                    <a:pt x="1196" y="1219"/>
                    <a:pt x="1196" y="1222"/>
                  </a:cubicBezTo>
                  <a:cubicBezTo>
                    <a:pt x="1196" y="1224"/>
                    <a:pt x="1195" y="1226"/>
                    <a:pt x="1195" y="1228"/>
                  </a:cubicBezTo>
                  <a:cubicBezTo>
                    <a:pt x="1195" y="1230"/>
                    <a:pt x="1195" y="1233"/>
                    <a:pt x="1194" y="1235"/>
                  </a:cubicBezTo>
                  <a:cubicBezTo>
                    <a:pt x="1194" y="1238"/>
                    <a:pt x="1193" y="1240"/>
                    <a:pt x="1192" y="1242"/>
                  </a:cubicBezTo>
                  <a:cubicBezTo>
                    <a:pt x="1192" y="1245"/>
                    <a:pt x="1191" y="1247"/>
                    <a:pt x="1189" y="1249"/>
                  </a:cubicBezTo>
                  <a:cubicBezTo>
                    <a:pt x="1187" y="1242"/>
                    <a:pt x="1185" y="1235"/>
                    <a:pt x="1185" y="1229"/>
                  </a:cubicBezTo>
                  <a:cubicBezTo>
                    <a:pt x="1185" y="1225"/>
                    <a:pt x="1186" y="1222"/>
                    <a:pt x="1186" y="1218"/>
                  </a:cubicBezTo>
                  <a:cubicBezTo>
                    <a:pt x="1187" y="1215"/>
                    <a:pt x="1188" y="1211"/>
                    <a:pt x="1189" y="1208"/>
                  </a:cubicBezTo>
                  <a:cubicBezTo>
                    <a:pt x="1190" y="1207"/>
                    <a:pt x="1191" y="1205"/>
                    <a:pt x="1192" y="1203"/>
                  </a:cubicBezTo>
                  <a:cubicBezTo>
                    <a:pt x="1193" y="1202"/>
                    <a:pt x="1194" y="1200"/>
                    <a:pt x="1195" y="1199"/>
                  </a:cubicBezTo>
                  <a:cubicBezTo>
                    <a:pt x="1196" y="1198"/>
                    <a:pt x="1197" y="1196"/>
                    <a:pt x="1198" y="1195"/>
                  </a:cubicBezTo>
                  <a:cubicBezTo>
                    <a:pt x="1199" y="1194"/>
                    <a:pt x="1200" y="1192"/>
                    <a:pt x="1202" y="1190"/>
                  </a:cubicBezTo>
                  <a:cubicBezTo>
                    <a:pt x="1203" y="1189"/>
                    <a:pt x="1204" y="1188"/>
                    <a:pt x="1205" y="1187"/>
                  </a:cubicBezTo>
                  <a:cubicBezTo>
                    <a:pt x="1206" y="1187"/>
                    <a:pt x="1206" y="1186"/>
                    <a:pt x="1207" y="1186"/>
                  </a:cubicBezTo>
                  <a:cubicBezTo>
                    <a:pt x="1207" y="1186"/>
                    <a:pt x="1207" y="1186"/>
                    <a:pt x="1487" y="959"/>
                  </a:cubicBezTo>
                  <a:cubicBezTo>
                    <a:pt x="1488" y="959"/>
                    <a:pt x="1488" y="958"/>
                    <a:pt x="1489" y="958"/>
                  </a:cubicBezTo>
                  <a:cubicBezTo>
                    <a:pt x="1490" y="957"/>
                    <a:pt x="1491" y="955"/>
                    <a:pt x="1493" y="954"/>
                  </a:cubicBezTo>
                  <a:cubicBezTo>
                    <a:pt x="1494" y="953"/>
                    <a:pt x="1495" y="952"/>
                    <a:pt x="1496" y="951"/>
                  </a:cubicBezTo>
                  <a:cubicBezTo>
                    <a:pt x="1497" y="949"/>
                    <a:pt x="1498" y="947"/>
                    <a:pt x="1499" y="946"/>
                  </a:cubicBezTo>
                  <a:cubicBezTo>
                    <a:pt x="1500" y="945"/>
                    <a:pt x="1501" y="943"/>
                    <a:pt x="1502" y="942"/>
                  </a:cubicBezTo>
                  <a:cubicBezTo>
                    <a:pt x="1503" y="940"/>
                    <a:pt x="1504" y="939"/>
                    <a:pt x="1505" y="937"/>
                  </a:cubicBezTo>
                  <a:cubicBezTo>
                    <a:pt x="1509" y="930"/>
                    <a:pt x="1511" y="921"/>
                    <a:pt x="1511" y="913"/>
                  </a:cubicBezTo>
                  <a:cubicBezTo>
                    <a:pt x="1511" y="905"/>
                    <a:pt x="1509" y="896"/>
                    <a:pt x="1505" y="889"/>
                  </a:cubicBezTo>
                  <a:cubicBezTo>
                    <a:pt x="1504" y="890"/>
                    <a:pt x="1502" y="892"/>
                    <a:pt x="1502" y="893"/>
                  </a:cubicBezTo>
                  <a:cubicBezTo>
                    <a:pt x="1500" y="895"/>
                    <a:pt x="1499" y="898"/>
                    <a:pt x="1499" y="900"/>
                  </a:cubicBezTo>
                  <a:cubicBezTo>
                    <a:pt x="1497" y="902"/>
                    <a:pt x="1497" y="905"/>
                    <a:pt x="1496" y="908"/>
                  </a:cubicBezTo>
                  <a:cubicBezTo>
                    <a:pt x="1496" y="910"/>
                    <a:pt x="1496" y="911"/>
                    <a:pt x="1496" y="913"/>
                  </a:cubicBezTo>
                  <a:cubicBezTo>
                    <a:pt x="1496" y="915"/>
                    <a:pt x="1495" y="917"/>
                    <a:pt x="1495" y="920"/>
                  </a:cubicBezTo>
                  <a:cubicBezTo>
                    <a:pt x="1494" y="922"/>
                    <a:pt x="1494" y="925"/>
                    <a:pt x="1493" y="927"/>
                  </a:cubicBezTo>
                  <a:cubicBezTo>
                    <a:pt x="1493" y="929"/>
                    <a:pt x="1492" y="931"/>
                    <a:pt x="1490" y="933"/>
                  </a:cubicBezTo>
                  <a:cubicBezTo>
                    <a:pt x="1488" y="927"/>
                    <a:pt x="1486" y="920"/>
                    <a:pt x="1486" y="913"/>
                  </a:cubicBezTo>
                  <a:cubicBezTo>
                    <a:pt x="1486" y="913"/>
                    <a:pt x="1486" y="913"/>
                    <a:pt x="1486" y="913"/>
                  </a:cubicBezTo>
                  <a:cubicBezTo>
                    <a:pt x="1486" y="913"/>
                    <a:pt x="1486" y="913"/>
                    <a:pt x="1486" y="913"/>
                  </a:cubicBezTo>
                  <a:cubicBezTo>
                    <a:pt x="1486" y="906"/>
                    <a:pt x="1488" y="899"/>
                    <a:pt x="1490" y="893"/>
                  </a:cubicBezTo>
                  <a:cubicBezTo>
                    <a:pt x="1491" y="892"/>
                    <a:pt x="1492" y="890"/>
                    <a:pt x="1493" y="887"/>
                  </a:cubicBezTo>
                  <a:cubicBezTo>
                    <a:pt x="1494" y="886"/>
                    <a:pt x="1495" y="884"/>
                    <a:pt x="1496" y="883"/>
                  </a:cubicBezTo>
                  <a:cubicBezTo>
                    <a:pt x="1497" y="882"/>
                    <a:pt x="1498" y="880"/>
                    <a:pt x="1499" y="879"/>
                  </a:cubicBezTo>
                  <a:cubicBezTo>
                    <a:pt x="1500" y="878"/>
                    <a:pt x="1501" y="877"/>
                    <a:pt x="1503" y="875"/>
                  </a:cubicBezTo>
                  <a:cubicBezTo>
                    <a:pt x="1504" y="874"/>
                    <a:pt x="1505" y="873"/>
                    <a:pt x="1506" y="872"/>
                  </a:cubicBezTo>
                  <a:cubicBezTo>
                    <a:pt x="1507" y="872"/>
                    <a:pt x="1507" y="871"/>
                    <a:pt x="1508" y="871"/>
                  </a:cubicBezTo>
                  <a:cubicBezTo>
                    <a:pt x="1508" y="871"/>
                    <a:pt x="1508" y="871"/>
                    <a:pt x="1787" y="643"/>
                  </a:cubicBezTo>
                  <a:cubicBezTo>
                    <a:pt x="1788" y="643"/>
                    <a:pt x="1788" y="642"/>
                    <a:pt x="1789" y="642"/>
                  </a:cubicBezTo>
                  <a:cubicBezTo>
                    <a:pt x="1790" y="641"/>
                    <a:pt x="1791" y="639"/>
                    <a:pt x="1793" y="638"/>
                  </a:cubicBezTo>
                  <a:cubicBezTo>
                    <a:pt x="1794" y="637"/>
                    <a:pt x="1795" y="636"/>
                    <a:pt x="1796" y="635"/>
                  </a:cubicBezTo>
                  <a:cubicBezTo>
                    <a:pt x="1797" y="634"/>
                    <a:pt x="1798" y="632"/>
                    <a:pt x="1799" y="631"/>
                  </a:cubicBezTo>
                  <a:cubicBezTo>
                    <a:pt x="1800" y="630"/>
                    <a:pt x="1801" y="628"/>
                    <a:pt x="1802" y="626"/>
                  </a:cubicBezTo>
                  <a:cubicBezTo>
                    <a:pt x="1803" y="624"/>
                    <a:pt x="1804" y="623"/>
                    <a:pt x="1805" y="621"/>
                  </a:cubicBezTo>
                  <a:cubicBezTo>
                    <a:pt x="1809" y="614"/>
                    <a:pt x="1811" y="606"/>
                    <a:pt x="1811" y="598"/>
                  </a:cubicBezTo>
                  <a:cubicBezTo>
                    <a:pt x="1811" y="589"/>
                    <a:pt x="1809" y="581"/>
                    <a:pt x="1805" y="574"/>
                  </a:cubicBezTo>
                  <a:cubicBezTo>
                    <a:pt x="1804" y="575"/>
                    <a:pt x="1802" y="577"/>
                    <a:pt x="1802" y="578"/>
                  </a:cubicBezTo>
                  <a:cubicBezTo>
                    <a:pt x="1800" y="580"/>
                    <a:pt x="1799" y="582"/>
                    <a:pt x="1799" y="584"/>
                  </a:cubicBezTo>
                  <a:cubicBezTo>
                    <a:pt x="1797" y="588"/>
                    <a:pt x="1796" y="594"/>
                    <a:pt x="1796" y="598"/>
                  </a:cubicBezTo>
                  <a:cubicBezTo>
                    <a:pt x="1796" y="602"/>
                    <a:pt x="1795" y="607"/>
                    <a:pt x="1793" y="612"/>
                  </a:cubicBezTo>
                  <a:cubicBezTo>
                    <a:pt x="1793" y="614"/>
                    <a:pt x="1792" y="616"/>
                    <a:pt x="1790" y="618"/>
                  </a:cubicBezTo>
                  <a:cubicBezTo>
                    <a:pt x="1788" y="612"/>
                    <a:pt x="1786" y="604"/>
                    <a:pt x="1786" y="598"/>
                  </a:cubicBezTo>
                  <a:cubicBezTo>
                    <a:pt x="1786" y="598"/>
                    <a:pt x="1786" y="597"/>
                    <a:pt x="1786" y="597"/>
                  </a:cubicBezTo>
                  <a:cubicBezTo>
                    <a:pt x="1786" y="597"/>
                    <a:pt x="1786" y="597"/>
                    <a:pt x="1786" y="597"/>
                  </a:cubicBezTo>
                  <a:cubicBezTo>
                    <a:pt x="1786" y="591"/>
                    <a:pt x="1788" y="583"/>
                    <a:pt x="1790" y="577"/>
                  </a:cubicBezTo>
                  <a:cubicBezTo>
                    <a:pt x="1791" y="576"/>
                    <a:pt x="1792" y="574"/>
                    <a:pt x="1793" y="572"/>
                  </a:cubicBezTo>
                  <a:cubicBezTo>
                    <a:pt x="1794" y="571"/>
                    <a:pt x="1795" y="569"/>
                    <a:pt x="1796" y="568"/>
                  </a:cubicBezTo>
                  <a:cubicBezTo>
                    <a:pt x="1797" y="567"/>
                    <a:pt x="1798" y="564"/>
                    <a:pt x="1799" y="563"/>
                  </a:cubicBezTo>
                  <a:cubicBezTo>
                    <a:pt x="1800" y="562"/>
                    <a:pt x="1801" y="561"/>
                    <a:pt x="1803" y="559"/>
                  </a:cubicBezTo>
                  <a:cubicBezTo>
                    <a:pt x="1804" y="558"/>
                    <a:pt x="1805" y="557"/>
                    <a:pt x="1806" y="556"/>
                  </a:cubicBezTo>
                  <a:cubicBezTo>
                    <a:pt x="1807" y="556"/>
                    <a:pt x="1807" y="555"/>
                    <a:pt x="1808" y="555"/>
                  </a:cubicBezTo>
                  <a:cubicBezTo>
                    <a:pt x="1808" y="555"/>
                    <a:pt x="1808" y="555"/>
                    <a:pt x="2088" y="328"/>
                  </a:cubicBezTo>
                  <a:cubicBezTo>
                    <a:pt x="2089" y="328"/>
                    <a:pt x="2089" y="327"/>
                    <a:pt x="2090" y="327"/>
                  </a:cubicBezTo>
                  <a:cubicBezTo>
                    <a:pt x="2091" y="326"/>
                    <a:pt x="2092" y="324"/>
                    <a:pt x="2094" y="322"/>
                  </a:cubicBezTo>
                  <a:cubicBezTo>
                    <a:pt x="2095" y="321"/>
                    <a:pt x="2096" y="320"/>
                    <a:pt x="2097" y="319"/>
                  </a:cubicBezTo>
                  <a:cubicBezTo>
                    <a:pt x="2097" y="312"/>
                    <a:pt x="2097" y="312"/>
                    <a:pt x="2097" y="312"/>
                  </a:cubicBezTo>
                  <a:cubicBezTo>
                    <a:pt x="2097" y="302"/>
                    <a:pt x="2097" y="302"/>
                    <a:pt x="2097" y="302"/>
                  </a:cubicBezTo>
                  <a:cubicBezTo>
                    <a:pt x="2097" y="282"/>
                    <a:pt x="2097" y="282"/>
                    <a:pt x="2097" y="282"/>
                  </a:cubicBezTo>
                  <a:cubicBezTo>
                    <a:pt x="2097" y="284"/>
                    <a:pt x="2096" y="286"/>
                    <a:pt x="2096" y="288"/>
                  </a:cubicBezTo>
                  <a:cubicBezTo>
                    <a:pt x="2096" y="289"/>
                    <a:pt x="2096" y="289"/>
                    <a:pt x="2096" y="289"/>
                  </a:cubicBezTo>
                  <a:cubicBezTo>
                    <a:pt x="2096" y="290"/>
                    <a:pt x="2095" y="290"/>
                    <a:pt x="2095" y="291"/>
                  </a:cubicBezTo>
                  <a:cubicBezTo>
                    <a:pt x="2095" y="293"/>
                    <a:pt x="2094" y="295"/>
                    <a:pt x="2094" y="296"/>
                  </a:cubicBezTo>
                  <a:cubicBezTo>
                    <a:pt x="2094" y="298"/>
                    <a:pt x="2093" y="300"/>
                    <a:pt x="2091" y="302"/>
                  </a:cubicBezTo>
                  <a:cubicBezTo>
                    <a:pt x="2091" y="302"/>
                    <a:pt x="2091" y="302"/>
                    <a:pt x="2091" y="302"/>
                  </a:cubicBezTo>
                  <a:cubicBezTo>
                    <a:pt x="2091" y="302"/>
                    <a:pt x="2091" y="302"/>
                    <a:pt x="2091" y="302"/>
                  </a:cubicBezTo>
                  <a:cubicBezTo>
                    <a:pt x="2089" y="296"/>
                    <a:pt x="2087" y="289"/>
                    <a:pt x="2087" y="282"/>
                  </a:cubicBezTo>
                  <a:cubicBezTo>
                    <a:pt x="2087" y="276"/>
                    <a:pt x="2089" y="269"/>
                    <a:pt x="2091" y="262"/>
                  </a:cubicBezTo>
                  <a:cubicBezTo>
                    <a:pt x="2091" y="262"/>
                    <a:pt x="2091" y="262"/>
                    <a:pt x="2091" y="262"/>
                  </a:cubicBezTo>
                  <a:cubicBezTo>
                    <a:pt x="2091" y="262"/>
                    <a:pt x="2091" y="262"/>
                    <a:pt x="2091" y="262"/>
                  </a:cubicBezTo>
                  <a:cubicBezTo>
                    <a:pt x="2092" y="261"/>
                    <a:pt x="2093" y="258"/>
                    <a:pt x="2094" y="256"/>
                  </a:cubicBezTo>
                  <a:cubicBezTo>
                    <a:pt x="2095" y="255"/>
                    <a:pt x="2096" y="253"/>
                    <a:pt x="2097" y="252"/>
                  </a:cubicBezTo>
                  <a:cubicBezTo>
                    <a:pt x="2097" y="245"/>
                    <a:pt x="2097" y="245"/>
                    <a:pt x="2097" y="245"/>
                  </a:cubicBezTo>
                  <a:cubicBezTo>
                    <a:pt x="2097" y="237"/>
                    <a:pt x="2097" y="237"/>
                    <a:pt x="2097" y="237"/>
                  </a:cubicBezTo>
                  <a:cubicBezTo>
                    <a:pt x="2097" y="231"/>
                    <a:pt x="2097" y="231"/>
                    <a:pt x="2097" y="231"/>
                  </a:cubicBezTo>
                  <a:cubicBezTo>
                    <a:pt x="2096" y="230"/>
                    <a:pt x="2095" y="229"/>
                    <a:pt x="2094" y="228"/>
                  </a:cubicBezTo>
                  <a:lnTo>
                    <a:pt x="1814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47" name="Freeform 174"/>
            <p:cNvSpPr>
              <a:spLocks/>
            </p:cNvSpPr>
            <p:nvPr/>
          </p:nvSpPr>
          <p:spPr bwMode="auto">
            <a:xfrm>
              <a:off x="11237912" y="3905250"/>
              <a:ext cx="950913" cy="984250"/>
            </a:xfrm>
            <a:custGeom>
              <a:avLst/>
              <a:gdLst>
                <a:gd name="T0" fmla="*/ 1208 w 1496"/>
                <a:gd name="T1" fmla="*/ 5 h 1546"/>
                <a:gd name="T2" fmla="*/ 1484 w 1496"/>
                <a:gd name="T3" fmla="*/ 241 h 1546"/>
                <a:gd name="T4" fmla="*/ 1483 w 1496"/>
                <a:gd name="T5" fmla="*/ 247 h 1546"/>
                <a:gd name="T6" fmla="*/ 1479 w 1496"/>
                <a:gd name="T7" fmla="*/ 316 h 1546"/>
                <a:gd name="T8" fmla="*/ 1192 w 1496"/>
                <a:gd name="T9" fmla="*/ 544 h 1546"/>
                <a:gd name="T10" fmla="*/ 908 w 1496"/>
                <a:gd name="T11" fmla="*/ 320 h 1546"/>
                <a:gd name="T12" fmla="*/ 1183 w 1496"/>
                <a:gd name="T13" fmla="*/ 557 h 1546"/>
                <a:gd name="T14" fmla="*/ 1182 w 1496"/>
                <a:gd name="T15" fmla="*/ 562 h 1546"/>
                <a:gd name="T16" fmla="*/ 1179 w 1496"/>
                <a:gd name="T17" fmla="*/ 632 h 1546"/>
                <a:gd name="T18" fmla="*/ 892 w 1496"/>
                <a:gd name="T19" fmla="*/ 860 h 1546"/>
                <a:gd name="T20" fmla="*/ 607 w 1496"/>
                <a:gd name="T21" fmla="*/ 636 h 1546"/>
                <a:gd name="T22" fmla="*/ 883 w 1496"/>
                <a:gd name="T23" fmla="*/ 873 h 1546"/>
                <a:gd name="T24" fmla="*/ 882 w 1496"/>
                <a:gd name="T25" fmla="*/ 878 h 1546"/>
                <a:gd name="T26" fmla="*/ 879 w 1496"/>
                <a:gd name="T27" fmla="*/ 947 h 1546"/>
                <a:gd name="T28" fmla="*/ 591 w 1496"/>
                <a:gd name="T29" fmla="*/ 1176 h 1546"/>
                <a:gd name="T30" fmla="*/ 307 w 1496"/>
                <a:gd name="T31" fmla="*/ 952 h 1546"/>
                <a:gd name="T32" fmla="*/ 333 w 1496"/>
                <a:gd name="T33" fmla="*/ 985 h 1546"/>
                <a:gd name="T34" fmla="*/ 584 w 1496"/>
                <a:gd name="T35" fmla="*/ 1189 h 1546"/>
                <a:gd name="T36" fmla="*/ 578 w 1496"/>
                <a:gd name="T37" fmla="*/ 1198 h 1546"/>
                <a:gd name="T38" fmla="*/ 576 w 1496"/>
                <a:gd name="T39" fmla="*/ 1264 h 1546"/>
                <a:gd name="T40" fmla="*/ 11 w 1496"/>
                <a:gd name="T41" fmla="*/ 1264 h 1546"/>
                <a:gd name="T42" fmla="*/ 0 w 1496"/>
                <a:gd name="T43" fmla="*/ 1276 h 1546"/>
                <a:gd name="T44" fmla="*/ 281 w 1496"/>
                <a:gd name="T45" fmla="*/ 1509 h 1546"/>
                <a:gd name="T46" fmla="*/ 270 w 1496"/>
                <a:gd name="T47" fmla="*/ 1546 h 1546"/>
                <a:gd name="T48" fmla="*/ 288 w 1496"/>
                <a:gd name="T49" fmla="*/ 1526 h 1546"/>
                <a:gd name="T50" fmla="*/ 301 w 1496"/>
                <a:gd name="T51" fmla="*/ 1508 h 1546"/>
                <a:gd name="T52" fmla="*/ 587 w 1496"/>
                <a:gd name="T53" fmla="*/ 1276 h 1546"/>
                <a:gd name="T54" fmla="*/ 600 w 1496"/>
                <a:gd name="T55" fmla="*/ 1260 h 1546"/>
                <a:gd name="T56" fmla="*/ 600 w 1496"/>
                <a:gd name="T57" fmla="*/ 1211 h 1546"/>
                <a:gd name="T58" fmla="*/ 588 w 1496"/>
                <a:gd name="T59" fmla="*/ 1251 h 1546"/>
                <a:gd name="T60" fmla="*/ 588 w 1496"/>
                <a:gd name="T61" fmla="*/ 1210 h 1546"/>
                <a:gd name="T62" fmla="*/ 601 w 1496"/>
                <a:gd name="T63" fmla="*/ 1193 h 1546"/>
                <a:gd name="T64" fmla="*/ 888 w 1496"/>
                <a:gd name="T65" fmla="*/ 960 h 1546"/>
                <a:gd name="T66" fmla="*/ 901 w 1496"/>
                <a:gd name="T67" fmla="*/ 944 h 1546"/>
                <a:gd name="T68" fmla="*/ 904 w 1496"/>
                <a:gd name="T69" fmla="*/ 891 h 1546"/>
                <a:gd name="T70" fmla="*/ 892 w 1496"/>
                <a:gd name="T71" fmla="*/ 929 h 1546"/>
                <a:gd name="T72" fmla="*/ 889 w 1496"/>
                <a:gd name="T73" fmla="*/ 895 h 1546"/>
                <a:gd name="T74" fmla="*/ 902 w 1496"/>
                <a:gd name="T75" fmla="*/ 877 h 1546"/>
                <a:gd name="T76" fmla="*/ 1188 w 1496"/>
                <a:gd name="T77" fmla="*/ 644 h 1546"/>
                <a:gd name="T78" fmla="*/ 1201 w 1496"/>
                <a:gd name="T79" fmla="*/ 629 h 1546"/>
                <a:gd name="T80" fmla="*/ 1201 w 1496"/>
                <a:gd name="T81" fmla="*/ 580 h 1546"/>
                <a:gd name="T82" fmla="*/ 1189 w 1496"/>
                <a:gd name="T83" fmla="*/ 620 h 1546"/>
                <a:gd name="T84" fmla="*/ 1189 w 1496"/>
                <a:gd name="T85" fmla="*/ 579 h 1546"/>
                <a:gd name="T86" fmla="*/ 1202 w 1496"/>
                <a:gd name="T87" fmla="*/ 561 h 1546"/>
                <a:gd name="T88" fmla="*/ 1489 w 1496"/>
                <a:gd name="T89" fmla="*/ 329 h 1546"/>
                <a:gd name="T90" fmla="*/ 1496 w 1496"/>
                <a:gd name="T91" fmla="*/ 303 h 1546"/>
                <a:gd name="T92" fmla="*/ 1490 w 1496"/>
                <a:gd name="T93" fmla="*/ 303 h 1546"/>
                <a:gd name="T94" fmla="*/ 1493 w 1496"/>
                <a:gd name="T95" fmla="*/ 258 h 1546"/>
                <a:gd name="T96" fmla="*/ 1496 w 1496"/>
                <a:gd name="T97" fmla="*/ 232 h 1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6" h="1546">
                  <a:moveTo>
                    <a:pt x="1213" y="1"/>
                  </a:moveTo>
                  <a:cubicBezTo>
                    <a:pt x="1212" y="1"/>
                    <a:pt x="1211" y="1"/>
                    <a:pt x="1211" y="0"/>
                  </a:cubicBezTo>
                  <a:cubicBezTo>
                    <a:pt x="1211" y="1"/>
                    <a:pt x="1211" y="1"/>
                    <a:pt x="1211" y="1"/>
                  </a:cubicBezTo>
                  <a:cubicBezTo>
                    <a:pt x="1210" y="2"/>
                    <a:pt x="1209" y="3"/>
                    <a:pt x="1208" y="5"/>
                  </a:cubicBezTo>
                  <a:cubicBezTo>
                    <a:pt x="1207" y="6"/>
                    <a:pt x="1206" y="7"/>
                    <a:pt x="1205" y="9"/>
                  </a:cubicBezTo>
                  <a:cubicBezTo>
                    <a:pt x="1204" y="10"/>
                    <a:pt x="1203" y="11"/>
                    <a:pt x="1202" y="13"/>
                  </a:cubicBezTo>
                  <a:cubicBezTo>
                    <a:pt x="1203" y="13"/>
                    <a:pt x="1203" y="14"/>
                    <a:pt x="1204" y="14"/>
                  </a:cubicBezTo>
                  <a:cubicBezTo>
                    <a:pt x="1484" y="241"/>
                    <a:pt x="1484" y="241"/>
                    <a:pt x="1484" y="241"/>
                  </a:cubicBezTo>
                  <a:cubicBezTo>
                    <a:pt x="1484" y="241"/>
                    <a:pt x="1484" y="242"/>
                    <a:pt x="1486" y="242"/>
                  </a:cubicBezTo>
                  <a:cubicBezTo>
                    <a:pt x="1485" y="242"/>
                    <a:pt x="1485" y="243"/>
                    <a:pt x="1485" y="243"/>
                  </a:cubicBezTo>
                  <a:cubicBezTo>
                    <a:pt x="1485" y="243"/>
                    <a:pt x="1485" y="243"/>
                    <a:pt x="1486" y="243"/>
                  </a:cubicBezTo>
                  <a:cubicBezTo>
                    <a:pt x="1484" y="245"/>
                    <a:pt x="1484" y="246"/>
                    <a:pt x="1483" y="247"/>
                  </a:cubicBezTo>
                  <a:cubicBezTo>
                    <a:pt x="1482" y="249"/>
                    <a:pt x="1481" y="250"/>
                    <a:pt x="1479" y="251"/>
                  </a:cubicBezTo>
                  <a:cubicBezTo>
                    <a:pt x="1479" y="251"/>
                    <a:pt x="1479" y="251"/>
                    <a:pt x="1479" y="251"/>
                  </a:cubicBezTo>
                  <a:cubicBezTo>
                    <a:pt x="1474" y="261"/>
                    <a:pt x="1471" y="272"/>
                    <a:pt x="1471" y="283"/>
                  </a:cubicBezTo>
                  <a:cubicBezTo>
                    <a:pt x="1471" y="295"/>
                    <a:pt x="1474" y="306"/>
                    <a:pt x="1479" y="316"/>
                  </a:cubicBezTo>
                  <a:cubicBezTo>
                    <a:pt x="1479" y="316"/>
                    <a:pt x="1478" y="317"/>
                    <a:pt x="1477" y="317"/>
                  </a:cubicBezTo>
                  <a:cubicBezTo>
                    <a:pt x="1198" y="544"/>
                    <a:pt x="1198" y="544"/>
                    <a:pt x="1198" y="544"/>
                  </a:cubicBezTo>
                  <a:cubicBezTo>
                    <a:pt x="1197" y="545"/>
                    <a:pt x="1196" y="546"/>
                    <a:pt x="1195" y="548"/>
                  </a:cubicBezTo>
                  <a:cubicBezTo>
                    <a:pt x="1194" y="546"/>
                    <a:pt x="1193" y="545"/>
                    <a:pt x="1192" y="544"/>
                  </a:cubicBezTo>
                  <a:cubicBezTo>
                    <a:pt x="913" y="317"/>
                    <a:pt x="913" y="317"/>
                    <a:pt x="913" y="317"/>
                  </a:cubicBezTo>
                  <a:cubicBezTo>
                    <a:pt x="912" y="317"/>
                    <a:pt x="911" y="316"/>
                    <a:pt x="911" y="316"/>
                  </a:cubicBezTo>
                  <a:cubicBezTo>
                    <a:pt x="911" y="316"/>
                    <a:pt x="911" y="316"/>
                    <a:pt x="911" y="316"/>
                  </a:cubicBezTo>
                  <a:cubicBezTo>
                    <a:pt x="910" y="317"/>
                    <a:pt x="909" y="318"/>
                    <a:pt x="908" y="320"/>
                  </a:cubicBezTo>
                  <a:cubicBezTo>
                    <a:pt x="907" y="322"/>
                    <a:pt x="906" y="323"/>
                    <a:pt x="905" y="325"/>
                  </a:cubicBezTo>
                  <a:cubicBezTo>
                    <a:pt x="904" y="326"/>
                    <a:pt x="903" y="327"/>
                    <a:pt x="902" y="329"/>
                  </a:cubicBezTo>
                  <a:cubicBezTo>
                    <a:pt x="903" y="329"/>
                    <a:pt x="903" y="330"/>
                    <a:pt x="904" y="330"/>
                  </a:cubicBezTo>
                  <a:cubicBezTo>
                    <a:pt x="1183" y="557"/>
                    <a:pt x="1183" y="557"/>
                    <a:pt x="1183" y="557"/>
                  </a:cubicBezTo>
                  <a:cubicBezTo>
                    <a:pt x="1184" y="557"/>
                    <a:pt x="1184" y="558"/>
                    <a:pt x="1185" y="558"/>
                  </a:cubicBezTo>
                  <a:cubicBezTo>
                    <a:pt x="1185" y="558"/>
                    <a:pt x="1185" y="558"/>
                    <a:pt x="1185" y="558"/>
                  </a:cubicBezTo>
                  <a:cubicBezTo>
                    <a:pt x="1185" y="558"/>
                    <a:pt x="1185" y="558"/>
                    <a:pt x="1185" y="558"/>
                  </a:cubicBezTo>
                  <a:cubicBezTo>
                    <a:pt x="1184" y="560"/>
                    <a:pt x="1183" y="561"/>
                    <a:pt x="1182" y="562"/>
                  </a:cubicBezTo>
                  <a:cubicBezTo>
                    <a:pt x="1181" y="565"/>
                    <a:pt x="1180" y="566"/>
                    <a:pt x="1179" y="567"/>
                  </a:cubicBezTo>
                  <a:cubicBezTo>
                    <a:pt x="1179" y="567"/>
                    <a:pt x="1179" y="567"/>
                    <a:pt x="1179" y="567"/>
                  </a:cubicBezTo>
                  <a:cubicBezTo>
                    <a:pt x="1174" y="577"/>
                    <a:pt x="1171" y="588"/>
                    <a:pt x="1171" y="599"/>
                  </a:cubicBezTo>
                  <a:cubicBezTo>
                    <a:pt x="1171" y="611"/>
                    <a:pt x="1174" y="621"/>
                    <a:pt x="1179" y="632"/>
                  </a:cubicBezTo>
                  <a:cubicBezTo>
                    <a:pt x="1179" y="632"/>
                    <a:pt x="1178" y="633"/>
                    <a:pt x="1177" y="633"/>
                  </a:cubicBezTo>
                  <a:cubicBezTo>
                    <a:pt x="898" y="860"/>
                    <a:pt x="898" y="860"/>
                    <a:pt x="898" y="860"/>
                  </a:cubicBezTo>
                  <a:cubicBezTo>
                    <a:pt x="897" y="861"/>
                    <a:pt x="896" y="862"/>
                    <a:pt x="895" y="863"/>
                  </a:cubicBezTo>
                  <a:cubicBezTo>
                    <a:pt x="894" y="862"/>
                    <a:pt x="893" y="861"/>
                    <a:pt x="892" y="860"/>
                  </a:cubicBezTo>
                  <a:cubicBezTo>
                    <a:pt x="612" y="633"/>
                    <a:pt x="612" y="633"/>
                    <a:pt x="612" y="633"/>
                  </a:cubicBezTo>
                  <a:cubicBezTo>
                    <a:pt x="611" y="633"/>
                    <a:pt x="610" y="632"/>
                    <a:pt x="610" y="632"/>
                  </a:cubicBezTo>
                  <a:cubicBezTo>
                    <a:pt x="610" y="632"/>
                    <a:pt x="610" y="632"/>
                    <a:pt x="610" y="632"/>
                  </a:cubicBezTo>
                  <a:cubicBezTo>
                    <a:pt x="609" y="633"/>
                    <a:pt x="608" y="634"/>
                    <a:pt x="607" y="636"/>
                  </a:cubicBezTo>
                  <a:cubicBezTo>
                    <a:pt x="606" y="637"/>
                    <a:pt x="605" y="638"/>
                    <a:pt x="604" y="640"/>
                  </a:cubicBezTo>
                  <a:cubicBezTo>
                    <a:pt x="603" y="641"/>
                    <a:pt x="602" y="642"/>
                    <a:pt x="601" y="644"/>
                  </a:cubicBezTo>
                  <a:cubicBezTo>
                    <a:pt x="602" y="645"/>
                    <a:pt x="602" y="645"/>
                    <a:pt x="603" y="645"/>
                  </a:cubicBezTo>
                  <a:cubicBezTo>
                    <a:pt x="883" y="873"/>
                    <a:pt x="883" y="873"/>
                    <a:pt x="883" y="873"/>
                  </a:cubicBezTo>
                  <a:cubicBezTo>
                    <a:pt x="884" y="873"/>
                    <a:pt x="884" y="874"/>
                    <a:pt x="885" y="874"/>
                  </a:cubicBezTo>
                  <a:cubicBezTo>
                    <a:pt x="885" y="874"/>
                    <a:pt x="885" y="874"/>
                    <a:pt x="885" y="874"/>
                  </a:cubicBezTo>
                  <a:cubicBezTo>
                    <a:pt x="885" y="874"/>
                    <a:pt x="885" y="874"/>
                    <a:pt x="885" y="874"/>
                  </a:cubicBezTo>
                  <a:cubicBezTo>
                    <a:pt x="884" y="876"/>
                    <a:pt x="883" y="877"/>
                    <a:pt x="882" y="878"/>
                  </a:cubicBezTo>
                  <a:cubicBezTo>
                    <a:pt x="881" y="880"/>
                    <a:pt x="880" y="881"/>
                    <a:pt x="879" y="882"/>
                  </a:cubicBezTo>
                  <a:cubicBezTo>
                    <a:pt x="879" y="882"/>
                    <a:pt x="879" y="882"/>
                    <a:pt x="879" y="882"/>
                  </a:cubicBezTo>
                  <a:cubicBezTo>
                    <a:pt x="874" y="893"/>
                    <a:pt x="871" y="903"/>
                    <a:pt x="871" y="915"/>
                  </a:cubicBezTo>
                  <a:cubicBezTo>
                    <a:pt x="871" y="926"/>
                    <a:pt x="874" y="937"/>
                    <a:pt x="879" y="947"/>
                  </a:cubicBezTo>
                  <a:cubicBezTo>
                    <a:pt x="879" y="947"/>
                    <a:pt x="878" y="948"/>
                    <a:pt x="877" y="948"/>
                  </a:cubicBezTo>
                  <a:cubicBezTo>
                    <a:pt x="597" y="1176"/>
                    <a:pt x="597" y="1176"/>
                    <a:pt x="597" y="1176"/>
                  </a:cubicBezTo>
                  <a:cubicBezTo>
                    <a:pt x="596" y="1177"/>
                    <a:pt x="595" y="1178"/>
                    <a:pt x="594" y="1179"/>
                  </a:cubicBezTo>
                  <a:cubicBezTo>
                    <a:pt x="593" y="1178"/>
                    <a:pt x="592" y="1177"/>
                    <a:pt x="591" y="1176"/>
                  </a:cubicBezTo>
                  <a:cubicBezTo>
                    <a:pt x="312" y="948"/>
                    <a:pt x="312" y="948"/>
                    <a:pt x="312" y="948"/>
                  </a:cubicBezTo>
                  <a:cubicBezTo>
                    <a:pt x="311" y="948"/>
                    <a:pt x="310" y="948"/>
                    <a:pt x="310" y="947"/>
                  </a:cubicBezTo>
                  <a:cubicBezTo>
                    <a:pt x="310" y="947"/>
                    <a:pt x="310" y="947"/>
                    <a:pt x="310" y="947"/>
                  </a:cubicBezTo>
                  <a:cubicBezTo>
                    <a:pt x="309" y="949"/>
                    <a:pt x="308" y="950"/>
                    <a:pt x="307" y="952"/>
                  </a:cubicBezTo>
                  <a:cubicBezTo>
                    <a:pt x="306" y="953"/>
                    <a:pt x="305" y="954"/>
                    <a:pt x="304" y="956"/>
                  </a:cubicBezTo>
                  <a:cubicBezTo>
                    <a:pt x="303" y="957"/>
                    <a:pt x="302" y="958"/>
                    <a:pt x="301" y="960"/>
                  </a:cubicBezTo>
                  <a:cubicBezTo>
                    <a:pt x="302" y="960"/>
                    <a:pt x="302" y="961"/>
                    <a:pt x="303" y="961"/>
                  </a:cubicBezTo>
                  <a:cubicBezTo>
                    <a:pt x="313" y="970"/>
                    <a:pt x="323" y="978"/>
                    <a:pt x="333" y="985"/>
                  </a:cubicBezTo>
                  <a:cubicBezTo>
                    <a:pt x="366" y="1012"/>
                    <a:pt x="435" y="1069"/>
                    <a:pt x="582" y="1188"/>
                  </a:cubicBezTo>
                  <a:cubicBezTo>
                    <a:pt x="582" y="1188"/>
                    <a:pt x="582" y="1188"/>
                    <a:pt x="582" y="1188"/>
                  </a:cubicBezTo>
                  <a:cubicBezTo>
                    <a:pt x="583" y="1189"/>
                    <a:pt x="583" y="1189"/>
                    <a:pt x="584" y="1189"/>
                  </a:cubicBezTo>
                  <a:cubicBezTo>
                    <a:pt x="584" y="1189"/>
                    <a:pt x="584" y="1189"/>
                    <a:pt x="584" y="1189"/>
                  </a:cubicBezTo>
                  <a:cubicBezTo>
                    <a:pt x="584" y="1189"/>
                    <a:pt x="584" y="1189"/>
                    <a:pt x="584" y="1189"/>
                  </a:cubicBezTo>
                  <a:cubicBezTo>
                    <a:pt x="583" y="1192"/>
                    <a:pt x="582" y="1193"/>
                    <a:pt x="581" y="1194"/>
                  </a:cubicBezTo>
                  <a:cubicBezTo>
                    <a:pt x="580" y="1196"/>
                    <a:pt x="579" y="1197"/>
                    <a:pt x="578" y="1198"/>
                  </a:cubicBezTo>
                  <a:cubicBezTo>
                    <a:pt x="578" y="1198"/>
                    <a:pt x="578" y="1198"/>
                    <a:pt x="578" y="1198"/>
                  </a:cubicBezTo>
                  <a:cubicBezTo>
                    <a:pt x="578" y="1198"/>
                    <a:pt x="578" y="1198"/>
                    <a:pt x="578" y="1198"/>
                  </a:cubicBezTo>
                  <a:cubicBezTo>
                    <a:pt x="573" y="1208"/>
                    <a:pt x="570" y="1219"/>
                    <a:pt x="570" y="1230"/>
                  </a:cubicBezTo>
                  <a:cubicBezTo>
                    <a:pt x="570" y="1242"/>
                    <a:pt x="573" y="1253"/>
                    <a:pt x="578" y="1263"/>
                  </a:cubicBezTo>
                  <a:cubicBezTo>
                    <a:pt x="578" y="1263"/>
                    <a:pt x="577" y="1264"/>
                    <a:pt x="576" y="1264"/>
                  </a:cubicBezTo>
                  <a:cubicBezTo>
                    <a:pt x="297" y="1491"/>
                    <a:pt x="297" y="1491"/>
                    <a:pt x="297" y="1491"/>
                  </a:cubicBezTo>
                  <a:cubicBezTo>
                    <a:pt x="296" y="1492"/>
                    <a:pt x="295" y="1493"/>
                    <a:pt x="294" y="1495"/>
                  </a:cubicBezTo>
                  <a:cubicBezTo>
                    <a:pt x="293" y="1493"/>
                    <a:pt x="292" y="1492"/>
                    <a:pt x="291" y="1491"/>
                  </a:cubicBezTo>
                  <a:cubicBezTo>
                    <a:pt x="11" y="1264"/>
                    <a:pt x="11" y="1264"/>
                    <a:pt x="11" y="1264"/>
                  </a:cubicBezTo>
                  <a:cubicBezTo>
                    <a:pt x="10" y="1264"/>
                    <a:pt x="10" y="1263"/>
                    <a:pt x="9" y="1263"/>
                  </a:cubicBezTo>
                  <a:cubicBezTo>
                    <a:pt x="8" y="1264"/>
                    <a:pt x="7" y="1265"/>
                    <a:pt x="6" y="1267"/>
                  </a:cubicBezTo>
                  <a:cubicBezTo>
                    <a:pt x="5" y="1268"/>
                    <a:pt x="4" y="1269"/>
                    <a:pt x="3" y="1272"/>
                  </a:cubicBezTo>
                  <a:cubicBezTo>
                    <a:pt x="2" y="1273"/>
                    <a:pt x="1" y="1274"/>
                    <a:pt x="0" y="1276"/>
                  </a:cubicBezTo>
                  <a:cubicBezTo>
                    <a:pt x="1" y="1276"/>
                    <a:pt x="1" y="1277"/>
                    <a:pt x="2" y="1277"/>
                  </a:cubicBezTo>
                  <a:cubicBezTo>
                    <a:pt x="2" y="1277"/>
                    <a:pt x="2" y="1277"/>
                    <a:pt x="282" y="1504"/>
                  </a:cubicBezTo>
                  <a:cubicBezTo>
                    <a:pt x="283" y="1504"/>
                    <a:pt x="283" y="1505"/>
                    <a:pt x="284" y="1505"/>
                  </a:cubicBezTo>
                  <a:cubicBezTo>
                    <a:pt x="283" y="1507"/>
                    <a:pt x="282" y="1508"/>
                    <a:pt x="281" y="1509"/>
                  </a:cubicBezTo>
                  <a:cubicBezTo>
                    <a:pt x="280" y="1511"/>
                    <a:pt x="279" y="1512"/>
                    <a:pt x="278" y="1513"/>
                  </a:cubicBezTo>
                  <a:cubicBezTo>
                    <a:pt x="278" y="1513"/>
                    <a:pt x="278" y="1513"/>
                    <a:pt x="278" y="1513"/>
                  </a:cubicBezTo>
                  <a:cubicBezTo>
                    <a:pt x="278" y="1513"/>
                    <a:pt x="278" y="1513"/>
                    <a:pt x="278" y="1513"/>
                  </a:cubicBezTo>
                  <a:cubicBezTo>
                    <a:pt x="273" y="1524"/>
                    <a:pt x="270" y="1535"/>
                    <a:pt x="270" y="1546"/>
                  </a:cubicBezTo>
                  <a:cubicBezTo>
                    <a:pt x="275" y="1546"/>
                    <a:pt x="275" y="1546"/>
                    <a:pt x="275" y="1546"/>
                  </a:cubicBezTo>
                  <a:cubicBezTo>
                    <a:pt x="279" y="1546"/>
                    <a:pt x="279" y="1546"/>
                    <a:pt x="279" y="1546"/>
                  </a:cubicBezTo>
                  <a:cubicBezTo>
                    <a:pt x="284" y="1546"/>
                    <a:pt x="284" y="1546"/>
                    <a:pt x="284" y="1546"/>
                  </a:cubicBezTo>
                  <a:cubicBezTo>
                    <a:pt x="284" y="1540"/>
                    <a:pt x="286" y="1532"/>
                    <a:pt x="288" y="1526"/>
                  </a:cubicBezTo>
                  <a:cubicBezTo>
                    <a:pt x="289" y="1525"/>
                    <a:pt x="290" y="1523"/>
                    <a:pt x="291" y="1521"/>
                  </a:cubicBezTo>
                  <a:cubicBezTo>
                    <a:pt x="292" y="1520"/>
                    <a:pt x="293" y="1518"/>
                    <a:pt x="294" y="1517"/>
                  </a:cubicBezTo>
                  <a:cubicBezTo>
                    <a:pt x="295" y="1516"/>
                    <a:pt x="296" y="1513"/>
                    <a:pt x="297" y="1512"/>
                  </a:cubicBezTo>
                  <a:cubicBezTo>
                    <a:pt x="298" y="1511"/>
                    <a:pt x="299" y="1510"/>
                    <a:pt x="301" y="1508"/>
                  </a:cubicBezTo>
                  <a:cubicBezTo>
                    <a:pt x="302" y="1507"/>
                    <a:pt x="303" y="1506"/>
                    <a:pt x="304" y="1505"/>
                  </a:cubicBezTo>
                  <a:cubicBezTo>
                    <a:pt x="305" y="1505"/>
                    <a:pt x="305" y="1504"/>
                    <a:pt x="306" y="1504"/>
                  </a:cubicBezTo>
                  <a:cubicBezTo>
                    <a:pt x="585" y="1277"/>
                    <a:pt x="585" y="1277"/>
                    <a:pt x="585" y="1277"/>
                  </a:cubicBezTo>
                  <a:cubicBezTo>
                    <a:pt x="586" y="1277"/>
                    <a:pt x="586" y="1276"/>
                    <a:pt x="587" y="1276"/>
                  </a:cubicBezTo>
                  <a:cubicBezTo>
                    <a:pt x="588" y="1275"/>
                    <a:pt x="589" y="1273"/>
                    <a:pt x="591" y="1271"/>
                  </a:cubicBezTo>
                  <a:cubicBezTo>
                    <a:pt x="592" y="1270"/>
                    <a:pt x="593" y="1269"/>
                    <a:pt x="594" y="1268"/>
                  </a:cubicBezTo>
                  <a:cubicBezTo>
                    <a:pt x="595" y="1267"/>
                    <a:pt x="596" y="1265"/>
                    <a:pt x="597" y="1264"/>
                  </a:cubicBezTo>
                  <a:cubicBezTo>
                    <a:pt x="598" y="1263"/>
                    <a:pt x="599" y="1261"/>
                    <a:pt x="600" y="1260"/>
                  </a:cubicBezTo>
                  <a:cubicBezTo>
                    <a:pt x="601" y="1258"/>
                    <a:pt x="602" y="1257"/>
                    <a:pt x="603" y="1255"/>
                  </a:cubicBezTo>
                  <a:cubicBezTo>
                    <a:pt x="607" y="1247"/>
                    <a:pt x="609" y="1239"/>
                    <a:pt x="609" y="1230"/>
                  </a:cubicBezTo>
                  <a:cubicBezTo>
                    <a:pt x="609" y="1222"/>
                    <a:pt x="607" y="1214"/>
                    <a:pt x="603" y="1207"/>
                  </a:cubicBezTo>
                  <a:cubicBezTo>
                    <a:pt x="602" y="1208"/>
                    <a:pt x="600" y="1210"/>
                    <a:pt x="600" y="1211"/>
                  </a:cubicBezTo>
                  <a:cubicBezTo>
                    <a:pt x="598" y="1213"/>
                    <a:pt x="597" y="1215"/>
                    <a:pt x="597" y="1217"/>
                  </a:cubicBezTo>
                  <a:cubicBezTo>
                    <a:pt x="595" y="1221"/>
                    <a:pt x="594" y="1227"/>
                    <a:pt x="594" y="1231"/>
                  </a:cubicBezTo>
                  <a:cubicBezTo>
                    <a:pt x="594" y="1235"/>
                    <a:pt x="593" y="1240"/>
                    <a:pt x="591" y="1244"/>
                  </a:cubicBezTo>
                  <a:cubicBezTo>
                    <a:pt x="591" y="1247"/>
                    <a:pt x="590" y="1249"/>
                    <a:pt x="588" y="1251"/>
                  </a:cubicBezTo>
                  <a:cubicBezTo>
                    <a:pt x="588" y="1251"/>
                    <a:pt x="588" y="1250"/>
                    <a:pt x="588" y="1250"/>
                  </a:cubicBezTo>
                  <a:cubicBezTo>
                    <a:pt x="588" y="1250"/>
                    <a:pt x="588" y="1250"/>
                    <a:pt x="588" y="1250"/>
                  </a:cubicBezTo>
                  <a:cubicBezTo>
                    <a:pt x="586" y="1244"/>
                    <a:pt x="584" y="1237"/>
                    <a:pt x="584" y="1230"/>
                  </a:cubicBezTo>
                  <a:cubicBezTo>
                    <a:pt x="584" y="1224"/>
                    <a:pt x="586" y="1217"/>
                    <a:pt x="588" y="1210"/>
                  </a:cubicBezTo>
                  <a:cubicBezTo>
                    <a:pt x="589" y="1209"/>
                    <a:pt x="590" y="1207"/>
                    <a:pt x="591" y="1205"/>
                  </a:cubicBezTo>
                  <a:cubicBezTo>
                    <a:pt x="592" y="1204"/>
                    <a:pt x="593" y="1202"/>
                    <a:pt x="594" y="1201"/>
                  </a:cubicBezTo>
                  <a:cubicBezTo>
                    <a:pt x="595" y="1200"/>
                    <a:pt x="596" y="1198"/>
                    <a:pt x="597" y="1197"/>
                  </a:cubicBezTo>
                  <a:cubicBezTo>
                    <a:pt x="598" y="1196"/>
                    <a:pt x="599" y="1195"/>
                    <a:pt x="601" y="1193"/>
                  </a:cubicBezTo>
                  <a:cubicBezTo>
                    <a:pt x="602" y="1191"/>
                    <a:pt x="603" y="1190"/>
                    <a:pt x="604" y="1189"/>
                  </a:cubicBezTo>
                  <a:cubicBezTo>
                    <a:pt x="605" y="1189"/>
                    <a:pt x="605" y="1188"/>
                    <a:pt x="606" y="1188"/>
                  </a:cubicBezTo>
                  <a:cubicBezTo>
                    <a:pt x="886" y="961"/>
                    <a:pt x="886" y="961"/>
                    <a:pt x="886" y="961"/>
                  </a:cubicBezTo>
                  <a:cubicBezTo>
                    <a:pt x="887" y="961"/>
                    <a:pt x="887" y="960"/>
                    <a:pt x="888" y="960"/>
                  </a:cubicBezTo>
                  <a:cubicBezTo>
                    <a:pt x="889" y="959"/>
                    <a:pt x="890" y="957"/>
                    <a:pt x="892" y="956"/>
                  </a:cubicBezTo>
                  <a:cubicBezTo>
                    <a:pt x="893" y="955"/>
                    <a:pt x="894" y="954"/>
                    <a:pt x="895" y="953"/>
                  </a:cubicBezTo>
                  <a:cubicBezTo>
                    <a:pt x="896" y="952"/>
                    <a:pt x="897" y="949"/>
                    <a:pt x="898" y="948"/>
                  </a:cubicBezTo>
                  <a:cubicBezTo>
                    <a:pt x="899" y="947"/>
                    <a:pt x="900" y="945"/>
                    <a:pt x="901" y="944"/>
                  </a:cubicBezTo>
                  <a:cubicBezTo>
                    <a:pt x="902" y="942"/>
                    <a:pt x="903" y="941"/>
                    <a:pt x="904" y="939"/>
                  </a:cubicBezTo>
                  <a:cubicBezTo>
                    <a:pt x="908" y="932"/>
                    <a:pt x="910" y="923"/>
                    <a:pt x="910" y="915"/>
                  </a:cubicBezTo>
                  <a:cubicBezTo>
                    <a:pt x="910" y="911"/>
                    <a:pt x="909" y="907"/>
                    <a:pt x="908" y="903"/>
                  </a:cubicBezTo>
                  <a:cubicBezTo>
                    <a:pt x="907" y="899"/>
                    <a:pt x="906" y="895"/>
                    <a:pt x="904" y="891"/>
                  </a:cubicBezTo>
                  <a:cubicBezTo>
                    <a:pt x="903" y="892"/>
                    <a:pt x="901" y="894"/>
                    <a:pt x="901" y="895"/>
                  </a:cubicBezTo>
                  <a:cubicBezTo>
                    <a:pt x="899" y="898"/>
                    <a:pt x="898" y="900"/>
                    <a:pt x="898" y="902"/>
                  </a:cubicBezTo>
                  <a:cubicBezTo>
                    <a:pt x="896" y="906"/>
                    <a:pt x="895" y="911"/>
                    <a:pt x="895" y="915"/>
                  </a:cubicBezTo>
                  <a:cubicBezTo>
                    <a:pt x="895" y="920"/>
                    <a:pt x="894" y="925"/>
                    <a:pt x="892" y="929"/>
                  </a:cubicBezTo>
                  <a:cubicBezTo>
                    <a:pt x="892" y="931"/>
                    <a:pt x="891" y="933"/>
                    <a:pt x="889" y="935"/>
                  </a:cubicBezTo>
                  <a:cubicBezTo>
                    <a:pt x="888" y="932"/>
                    <a:pt x="887" y="929"/>
                    <a:pt x="886" y="925"/>
                  </a:cubicBezTo>
                  <a:cubicBezTo>
                    <a:pt x="885" y="922"/>
                    <a:pt x="885" y="918"/>
                    <a:pt x="885" y="915"/>
                  </a:cubicBezTo>
                  <a:cubicBezTo>
                    <a:pt x="885" y="908"/>
                    <a:pt x="887" y="901"/>
                    <a:pt x="889" y="895"/>
                  </a:cubicBezTo>
                  <a:cubicBezTo>
                    <a:pt x="890" y="894"/>
                    <a:pt x="891" y="892"/>
                    <a:pt x="892" y="890"/>
                  </a:cubicBezTo>
                  <a:cubicBezTo>
                    <a:pt x="893" y="888"/>
                    <a:pt x="894" y="886"/>
                    <a:pt x="895" y="885"/>
                  </a:cubicBezTo>
                  <a:cubicBezTo>
                    <a:pt x="896" y="884"/>
                    <a:pt x="897" y="882"/>
                    <a:pt x="898" y="881"/>
                  </a:cubicBezTo>
                  <a:cubicBezTo>
                    <a:pt x="899" y="880"/>
                    <a:pt x="900" y="879"/>
                    <a:pt x="902" y="877"/>
                  </a:cubicBezTo>
                  <a:cubicBezTo>
                    <a:pt x="903" y="876"/>
                    <a:pt x="904" y="875"/>
                    <a:pt x="905" y="874"/>
                  </a:cubicBezTo>
                  <a:cubicBezTo>
                    <a:pt x="906" y="874"/>
                    <a:pt x="906" y="873"/>
                    <a:pt x="907" y="873"/>
                  </a:cubicBezTo>
                  <a:cubicBezTo>
                    <a:pt x="1186" y="645"/>
                    <a:pt x="1186" y="645"/>
                    <a:pt x="1186" y="645"/>
                  </a:cubicBezTo>
                  <a:cubicBezTo>
                    <a:pt x="1187" y="645"/>
                    <a:pt x="1187" y="644"/>
                    <a:pt x="1188" y="644"/>
                  </a:cubicBezTo>
                  <a:cubicBezTo>
                    <a:pt x="1189" y="643"/>
                    <a:pt x="1190" y="641"/>
                    <a:pt x="1192" y="640"/>
                  </a:cubicBezTo>
                  <a:cubicBezTo>
                    <a:pt x="1193" y="639"/>
                    <a:pt x="1194" y="638"/>
                    <a:pt x="1195" y="637"/>
                  </a:cubicBezTo>
                  <a:cubicBezTo>
                    <a:pt x="1196" y="636"/>
                    <a:pt x="1197" y="634"/>
                    <a:pt x="1198" y="633"/>
                  </a:cubicBezTo>
                  <a:cubicBezTo>
                    <a:pt x="1199" y="632"/>
                    <a:pt x="1200" y="630"/>
                    <a:pt x="1201" y="629"/>
                  </a:cubicBezTo>
                  <a:cubicBezTo>
                    <a:pt x="1202" y="626"/>
                    <a:pt x="1203" y="625"/>
                    <a:pt x="1204" y="623"/>
                  </a:cubicBezTo>
                  <a:cubicBezTo>
                    <a:pt x="1208" y="616"/>
                    <a:pt x="1210" y="608"/>
                    <a:pt x="1210" y="599"/>
                  </a:cubicBezTo>
                  <a:cubicBezTo>
                    <a:pt x="1210" y="591"/>
                    <a:pt x="1208" y="583"/>
                    <a:pt x="1204" y="576"/>
                  </a:cubicBezTo>
                  <a:cubicBezTo>
                    <a:pt x="1203" y="577"/>
                    <a:pt x="1201" y="579"/>
                    <a:pt x="1201" y="580"/>
                  </a:cubicBezTo>
                  <a:cubicBezTo>
                    <a:pt x="1199" y="582"/>
                    <a:pt x="1198" y="584"/>
                    <a:pt x="1198" y="586"/>
                  </a:cubicBezTo>
                  <a:cubicBezTo>
                    <a:pt x="1196" y="591"/>
                    <a:pt x="1195" y="596"/>
                    <a:pt x="1195" y="600"/>
                  </a:cubicBezTo>
                  <a:cubicBezTo>
                    <a:pt x="1195" y="604"/>
                    <a:pt x="1194" y="609"/>
                    <a:pt x="1192" y="614"/>
                  </a:cubicBezTo>
                  <a:cubicBezTo>
                    <a:pt x="1192" y="616"/>
                    <a:pt x="1191" y="618"/>
                    <a:pt x="1189" y="620"/>
                  </a:cubicBezTo>
                  <a:cubicBezTo>
                    <a:pt x="1187" y="614"/>
                    <a:pt x="1185" y="606"/>
                    <a:pt x="1185" y="600"/>
                  </a:cubicBezTo>
                  <a:cubicBezTo>
                    <a:pt x="1185" y="600"/>
                    <a:pt x="1185" y="600"/>
                    <a:pt x="1185" y="600"/>
                  </a:cubicBezTo>
                  <a:cubicBezTo>
                    <a:pt x="1185" y="600"/>
                    <a:pt x="1185" y="599"/>
                    <a:pt x="1185" y="599"/>
                  </a:cubicBezTo>
                  <a:cubicBezTo>
                    <a:pt x="1185" y="593"/>
                    <a:pt x="1187" y="585"/>
                    <a:pt x="1189" y="579"/>
                  </a:cubicBezTo>
                  <a:cubicBezTo>
                    <a:pt x="1190" y="578"/>
                    <a:pt x="1191" y="576"/>
                    <a:pt x="1192" y="574"/>
                  </a:cubicBezTo>
                  <a:cubicBezTo>
                    <a:pt x="1193" y="573"/>
                    <a:pt x="1194" y="571"/>
                    <a:pt x="1195" y="570"/>
                  </a:cubicBezTo>
                  <a:cubicBezTo>
                    <a:pt x="1196" y="569"/>
                    <a:pt x="1197" y="566"/>
                    <a:pt x="1198" y="565"/>
                  </a:cubicBezTo>
                  <a:cubicBezTo>
                    <a:pt x="1199" y="564"/>
                    <a:pt x="1200" y="563"/>
                    <a:pt x="1202" y="561"/>
                  </a:cubicBezTo>
                  <a:cubicBezTo>
                    <a:pt x="1203" y="560"/>
                    <a:pt x="1204" y="559"/>
                    <a:pt x="1205" y="558"/>
                  </a:cubicBezTo>
                  <a:cubicBezTo>
                    <a:pt x="1206" y="558"/>
                    <a:pt x="1206" y="557"/>
                    <a:pt x="1207" y="557"/>
                  </a:cubicBezTo>
                  <a:cubicBezTo>
                    <a:pt x="1487" y="330"/>
                    <a:pt x="1487" y="330"/>
                    <a:pt x="1487" y="330"/>
                  </a:cubicBezTo>
                  <a:cubicBezTo>
                    <a:pt x="1488" y="330"/>
                    <a:pt x="1488" y="329"/>
                    <a:pt x="1489" y="329"/>
                  </a:cubicBezTo>
                  <a:cubicBezTo>
                    <a:pt x="1490" y="328"/>
                    <a:pt x="1491" y="326"/>
                    <a:pt x="1493" y="324"/>
                  </a:cubicBezTo>
                  <a:cubicBezTo>
                    <a:pt x="1494" y="323"/>
                    <a:pt x="1495" y="322"/>
                    <a:pt x="1496" y="321"/>
                  </a:cubicBezTo>
                  <a:cubicBezTo>
                    <a:pt x="1496" y="313"/>
                    <a:pt x="1496" y="313"/>
                    <a:pt x="1496" y="313"/>
                  </a:cubicBezTo>
                  <a:cubicBezTo>
                    <a:pt x="1496" y="303"/>
                    <a:pt x="1496" y="303"/>
                    <a:pt x="1496" y="303"/>
                  </a:cubicBezTo>
                  <a:cubicBezTo>
                    <a:pt x="1496" y="289"/>
                    <a:pt x="1496" y="285"/>
                    <a:pt x="1496" y="284"/>
                  </a:cubicBezTo>
                  <a:cubicBezTo>
                    <a:pt x="1496" y="288"/>
                    <a:pt x="1495" y="293"/>
                    <a:pt x="1493" y="297"/>
                  </a:cubicBezTo>
                  <a:cubicBezTo>
                    <a:pt x="1493" y="299"/>
                    <a:pt x="1492" y="301"/>
                    <a:pt x="1490" y="303"/>
                  </a:cubicBezTo>
                  <a:cubicBezTo>
                    <a:pt x="1490" y="303"/>
                    <a:pt x="1490" y="303"/>
                    <a:pt x="1490" y="303"/>
                  </a:cubicBezTo>
                  <a:cubicBezTo>
                    <a:pt x="1490" y="303"/>
                    <a:pt x="1490" y="303"/>
                    <a:pt x="1490" y="303"/>
                  </a:cubicBezTo>
                  <a:cubicBezTo>
                    <a:pt x="1488" y="297"/>
                    <a:pt x="1486" y="290"/>
                    <a:pt x="1486" y="283"/>
                  </a:cubicBezTo>
                  <a:cubicBezTo>
                    <a:pt x="1486" y="277"/>
                    <a:pt x="1488" y="270"/>
                    <a:pt x="1490" y="263"/>
                  </a:cubicBezTo>
                  <a:cubicBezTo>
                    <a:pt x="1491" y="262"/>
                    <a:pt x="1492" y="260"/>
                    <a:pt x="1493" y="258"/>
                  </a:cubicBezTo>
                  <a:cubicBezTo>
                    <a:pt x="1494" y="257"/>
                    <a:pt x="1495" y="255"/>
                    <a:pt x="1496" y="254"/>
                  </a:cubicBezTo>
                  <a:cubicBezTo>
                    <a:pt x="1496" y="246"/>
                    <a:pt x="1496" y="246"/>
                    <a:pt x="1496" y="246"/>
                  </a:cubicBezTo>
                  <a:cubicBezTo>
                    <a:pt x="1496" y="238"/>
                    <a:pt x="1496" y="238"/>
                    <a:pt x="1496" y="238"/>
                  </a:cubicBezTo>
                  <a:cubicBezTo>
                    <a:pt x="1496" y="232"/>
                    <a:pt x="1496" y="232"/>
                    <a:pt x="1496" y="232"/>
                  </a:cubicBezTo>
                  <a:cubicBezTo>
                    <a:pt x="1495" y="231"/>
                    <a:pt x="1494" y="230"/>
                    <a:pt x="1493" y="229"/>
                  </a:cubicBezTo>
                  <a:lnTo>
                    <a:pt x="1213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48" name="Freeform 175"/>
            <p:cNvSpPr>
              <a:spLocks/>
            </p:cNvSpPr>
            <p:nvPr/>
          </p:nvSpPr>
          <p:spPr bwMode="auto">
            <a:xfrm>
              <a:off x="11620500" y="4306888"/>
              <a:ext cx="568325" cy="582612"/>
            </a:xfrm>
            <a:custGeom>
              <a:avLst/>
              <a:gdLst>
                <a:gd name="T0" fmla="*/ 610 w 895"/>
                <a:gd name="T1" fmla="*/ 0 h 913"/>
                <a:gd name="T2" fmla="*/ 604 w 895"/>
                <a:gd name="T3" fmla="*/ 8 h 913"/>
                <a:gd name="T4" fmla="*/ 603 w 895"/>
                <a:gd name="T5" fmla="*/ 13 h 913"/>
                <a:gd name="T6" fmla="*/ 879 w 895"/>
                <a:gd name="T7" fmla="*/ 238 h 913"/>
                <a:gd name="T8" fmla="*/ 881 w 895"/>
                <a:gd name="T9" fmla="*/ 239 h 913"/>
                <a:gd name="T10" fmla="*/ 882 w 895"/>
                <a:gd name="T11" fmla="*/ 240 h 913"/>
                <a:gd name="T12" fmla="*/ 883 w 895"/>
                <a:gd name="T13" fmla="*/ 240 h 913"/>
                <a:gd name="T14" fmla="*/ 882 w 895"/>
                <a:gd name="T15" fmla="*/ 246 h 913"/>
                <a:gd name="T16" fmla="*/ 870 w 895"/>
                <a:gd name="T17" fmla="*/ 282 h 913"/>
                <a:gd name="T18" fmla="*/ 876 w 895"/>
                <a:gd name="T19" fmla="*/ 316 h 913"/>
                <a:gd name="T20" fmla="*/ 594 w 895"/>
                <a:gd name="T21" fmla="*/ 546 h 913"/>
                <a:gd name="T22" fmla="*/ 312 w 895"/>
                <a:gd name="T23" fmla="*/ 316 h 913"/>
                <a:gd name="T24" fmla="*/ 307 w 895"/>
                <a:gd name="T25" fmla="*/ 319 h 913"/>
                <a:gd name="T26" fmla="*/ 301 w 895"/>
                <a:gd name="T27" fmla="*/ 328 h 913"/>
                <a:gd name="T28" fmla="*/ 582 w 895"/>
                <a:gd name="T29" fmla="*/ 556 h 913"/>
                <a:gd name="T30" fmla="*/ 581 w 895"/>
                <a:gd name="T31" fmla="*/ 561 h 913"/>
                <a:gd name="T32" fmla="*/ 578 w 895"/>
                <a:gd name="T33" fmla="*/ 565 h 913"/>
                <a:gd name="T34" fmla="*/ 570 w 895"/>
                <a:gd name="T35" fmla="*/ 598 h 913"/>
                <a:gd name="T36" fmla="*/ 576 w 895"/>
                <a:gd name="T37" fmla="*/ 631 h 913"/>
                <a:gd name="T38" fmla="*/ 294 w 895"/>
                <a:gd name="T39" fmla="*/ 862 h 913"/>
                <a:gd name="T40" fmla="*/ 11 w 895"/>
                <a:gd name="T41" fmla="*/ 631 h 913"/>
                <a:gd name="T42" fmla="*/ 6 w 895"/>
                <a:gd name="T43" fmla="*/ 635 h 913"/>
                <a:gd name="T44" fmla="*/ 0 w 895"/>
                <a:gd name="T45" fmla="*/ 643 h 913"/>
                <a:gd name="T46" fmla="*/ 282 w 895"/>
                <a:gd name="T47" fmla="*/ 871 h 913"/>
                <a:gd name="T48" fmla="*/ 281 w 895"/>
                <a:gd name="T49" fmla="*/ 876 h 913"/>
                <a:gd name="T50" fmla="*/ 278 w 895"/>
                <a:gd name="T51" fmla="*/ 880 h 913"/>
                <a:gd name="T52" fmla="*/ 270 w 895"/>
                <a:gd name="T53" fmla="*/ 913 h 913"/>
                <a:gd name="T54" fmla="*/ 279 w 895"/>
                <a:gd name="T55" fmla="*/ 913 h 913"/>
                <a:gd name="T56" fmla="*/ 288 w 895"/>
                <a:gd name="T57" fmla="*/ 893 h 913"/>
                <a:gd name="T58" fmla="*/ 294 w 895"/>
                <a:gd name="T59" fmla="*/ 884 h 913"/>
                <a:gd name="T60" fmla="*/ 301 w 895"/>
                <a:gd name="T61" fmla="*/ 875 h 913"/>
                <a:gd name="T62" fmla="*/ 306 w 895"/>
                <a:gd name="T63" fmla="*/ 871 h 913"/>
                <a:gd name="T64" fmla="*/ 585 w 895"/>
                <a:gd name="T65" fmla="*/ 644 h 913"/>
                <a:gd name="T66" fmla="*/ 591 w 895"/>
                <a:gd name="T67" fmla="*/ 638 h 913"/>
                <a:gd name="T68" fmla="*/ 597 w 895"/>
                <a:gd name="T69" fmla="*/ 631 h 913"/>
                <a:gd name="T70" fmla="*/ 603 w 895"/>
                <a:gd name="T71" fmla="*/ 621 h 913"/>
                <a:gd name="T72" fmla="*/ 609 w 895"/>
                <a:gd name="T73" fmla="*/ 598 h 913"/>
                <a:gd name="T74" fmla="*/ 600 w 895"/>
                <a:gd name="T75" fmla="*/ 578 h 913"/>
                <a:gd name="T76" fmla="*/ 597 w 895"/>
                <a:gd name="T77" fmla="*/ 584 h 913"/>
                <a:gd name="T78" fmla="*/ 597 w 895"/>
                <a:gd name="T79" fmla="*/ 584 h 913"/>
                <a:gd name="T80" fmla="*/ 594 w 895"/>
                <a:gd name="T81" fmla="*/ 597 h 913"/>
                <a:gd name="T82" fmla="*/ 591 w 895"/>
                <a:gd name="T83" fmla="*/ 611 h 913"/>
                <a:gd name="T84" fmla="*/ 588 w 895"/>
                <a:gd name="T85" fmla="*/ 618 h 913"/>
                <a:gd name="T86" fmla="*/ 586 w 895"/>
                <a:gd name="T87" fmla="*/ 587 h 913"/>
                <a:gd name="T88" fmla="*/ 591 w 895"/>
                <a:gd name="T89" fmla="*/ 572 h 913"/>
                <a:gd name="T90" fmla="*/ 597 w 895"/>
                <a:gd name="T91" fmla="*/ 564 h 913"/>
                <a:gd name="T92" fmla="*/ 604 w 895"/>
                <a:gd name="T93" fmla="*/ 556 h 913"/>
                <a:gd name="T94" fmla="*/ 886 w 895"/>
                <a:gd name="T95" fmla="*/ 328 h 913"/>
                <a:gd name="T96" fmla="*/ 892 w 895"/>
                <a:gd name="T97" fmla="*/ 322 h 913"/>
                <a:gd name="T98" fmla="*/ 895 w 895"/>
                <a:gd name="T99" fmla="*/ 312 h 913"/>
                <a:gd name="T100" fmla="*/ 895 w 895"/>
                <a:gd name="T101" fmla="*/ 282 h 913"/>
                <a:gd name="T102" fmla="*/ 894 w 895"/>
                <a:gd name="T103" fmla="*/ 289 h 913"/>
                <a:gd name="T104" fmla="*/ 892 w 895"/>
                <a:gd name="T105" fmla="*/ 296 h 913"/>
                <a:gd name="T106" fmla="*/ 889 w 895"/>
                <a:gd name="T107" fmla="*/ 302 h 913"/>
                <a:gd name="T108" fmla="*/ 885 w 895"/>
                <a:gd name="T109" fmla="*/ 282 h 913"/>
                <a:gd name="T110" fmla="*/ 889 w 895"/>
                <a:gd name="T111" fmla="*/ 262 h 913"/>
                <a:gd name="T112" fmla="*/ 892 w 895"/>
                <a:gd name="T113" fmla="*/ 256 h 913"/>
                <a:gd name="T114" fmla="*/ 895 w 895"/>
                <a:gd name="T115" fmla="*/ 245 h 913"/>
                <a:gd name="T116" fmla="*/ 895 w 895"/>
                <a:gd name="T117" fmla="*/ 231 h 913"/>
                <a:gd name="T118" fmla="*/ 612 w 895"/>
                <a:gd name="T119" fmla="*/ 1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95" h="913">
                  <a:moveTo>
                    <a:pt x="612" y="1"/>
                  </a:moveTo>
                  <a:cubicBezTo>
                    <a:pt x="611" y="1"/>
                    <a:pt x="610" y="0"/>
                    <a:pt x="610" y="0"/>
                  </a:cubicBezTo>
                  <a:cubicBezTo>
                    <a:pt x="609" y="1"/>
                    <a:pt x="608" y="2"/>
                    <a:pt x="607" y="4"/>
                  </a:cubicBezTo>
                  <a:cubicBezTo>
                    <a:pt x="606" y="5"/>
                    <a:pt x="605" y="6"/>
                    <a:pt x="604" y="8"/>
                  </a:cubicBezTo>
                  <a:cubicBezTo>
                    <a:pt x="603" y="9"/>
                    <a:pt x="602" y="10"/>
                    <a:pt x="601" y="12"/>
                  </a:cubicBezTo>
                  <a:cubicBezTo>
                    <a:pt x="602" y="12"/>
                    <a:pt x="602" y="13"/>
                    <a:pt x="603" y="13"/>
                  </a:cubicBezTo>
                  <a:cubicBezTo>
                    <a:pt x="603" y="13"/>
                    <a:pt x="603" y="13"/>
                    <a:pt x="877" y="236"/>
                  </a:cubicBezTo>
                  <a:cubicBezTo>
                    <a:pt x="878" y="237"/>
                    <a:pt x="879" y="237"/>
                    <a:pt x="879" y="238"/>
                  </a:cubicBezTo>
                  <a:cubicBezTo>
                    <a:pt x="880" y="238"/>
                    <a:pt x="880" y="238"/>
                    <a:pt x="881" y="239"/>
                  </a:cubicBezTo>
                  <a:cubicBezTo>
                    <a:pt x="881" y="239"/>
                    <a:pt x="881" y="239"/>
                    <a:pt x="881" y="239"/>
                  </a:cubicBezTo>
                  <a:cubicBezTo>
                    <a:pt x="881" y="239"/>
                    <a:pt x="881" y="239"/>
                    <a:pt x="882" y="240"/>
                  </a:cubicBezTo>
                  <a:cubicBezTo>
                    <a:pt x="882" y="240"/>
                    <a:pt x="882" y="240"/>
                    <a:pt x="882" y="240"/>
                  </a:cubicBezTo>
                  <a:cubicBezTo>
                    <a:pt x="882" y="240"/>
                    <a:pt x="882" y="240"/>
                    <a:pt x="882" y="240"/>
                  </a:cubicBezTo>
                  <a:cubicBezTo>
                    <a:pt x="883" y="240"/>
                    <a:pt x="883" y="240"/>
                    <a:pt x="883" y="240"/>
                  </a:cubicBezTo>
                  <a:cubicBezTo>
                    <a:pt x="883" y="240"/>
                    <a:pt x="883" y="241"/>
                    <a:pt x="885" y="241"/>
                  </a:cubicBezTo>
                  <a:cubicBezTo>
                    <a:pt x="883" y="243"/>
                    <a:pt x="883" y="245"/>
                    <a:pt x="882" y="246"/>
                  </a:cubicBezTo>
                  <a:cubicBezTo>
                    <a:pt x="881" y="248"/>
                    <a:pt x="880" y="249"/>
                    <a:pt x="878" y="250"/>
                  </a:cubicBezTo>
                  <a:cubicBezTo>
                    <a:pt x="873" y="260"/>
                    <a:pt x="870" y="271"/>
                    <a:pt x="870" y="282"/>
                  </a:cubicBezTo>
                  <a:cubicBezTo>
                    <a:pt x="870" y="294"/>
                    <a:pt x="873" y="304"/>
                    <a:pt x="878" y="315"/>
                  </a:cubicBezTo>
                  <a:cubicBezTo>
                    <a:pt x="878" y="315"/>
                    <a:pt x="877" y="316"/>
                    <a:pt x="876" y="316"/>
                  </a:cubicBezTo>
                  <a:cubicBezTo>
                    <a:pt x="597" y="543"/>
                    <a:pt x="597" y="543"/>
                    <a:pt x="597" y="543"/>
                  </a:cubicBezTo>
                  <a:cubicBezTo>
                    <a:pt x="596" y="544"/>
                    <a:pt x="595" y="545"/>
                    <a:pt x="594" y="546"/>
                  </a:cubicBezTo>
                  <a:cubicBezTo>
                    <a:pt x="593" y="545"/>
                    <a:pt x="592" y="544"/>
                    <a:pt x="591" y="543"/>
                  </a:cubicBezTo>
                  <a:cubicBezTo>
                    <a:pt x="312" y="316"/>
                    <a:pt x="312" y="316"/>
                    <a:pt x="312" y="316"/>
                  </a:cubicBezTo>
                  <a:cubicBezTo>
                    <a:pt x="311" y="316"/>
                    <a:pt x="310" y="315"/>
                    <a:pt x="310" y="315"/>
                  </a:cubicBezTo>
                  <a:cubicBezTo>
                    <a:pt x="309" y="316"/>
                    <a:pt x="308" y="317"/>
                    <a:pt x="307" y="319"/>
                  </a:cubicBezTo>
                  <a:cubicBezTo>
                    <a:pt x="306" y="320"/>
                    <a:pt x="305" y="321"/>
                    <a:pt x="304" y="323"/>
                  </a:cubicBezTo>
                  <a:cubicBezTo>
                    <a:pt x="303" y="324"/>
                    <a:pt x="302" y="325"/>
                    <a:pt x="301" y="328"/>
                  </a:cubicBezTo>
                  <a:cubicBezTo>
                    <a:pt x="302" y="328"/>
                    <a:pt x="302" y="329"/>
                    <a:pt x="303" y="329"/>
                  </a:cubicBezTo>
                  <a:cubicBezTo>
                    <a:pt x="303" y="329"/>
                    <a:pt x="303" y="329"/>
                    <a:pt x="582" y="556"/>
                  </a:cubicBezTo>
                  <a:cubicBezTo>
                    <a:pt x="583" y="556"/>
                    <a:pt x="583" y="557"/>
                    <a:pt x="584" y="557"/>
                  </a:cubicBezTo>
                  <a:cubicBezTo>
                    <a:pt x="583" y="559"/>
                    <a:pt x="582" y="560"/>
                    <a:pt x="581" y="561"/>
                  </a:cubicBezTo>
                  <a:cubicBezTo>
                    <a:pt x="580" y="563"/>
                    <a:pt x="579" y="564"/>
                    <a:pt x="578" y="565"/>
                  </a:cubicBezTo>
                  <a:cubicBezTo>
                    <a:pt x="578" y="565"/>
                    <a:pt x="578" y="565"/>
                    <a:pt x="578" y="565"/>
                  </a:cubicBezTo>
                  <a:cubicBezTo>
                    <a:pt x="578" y="565"/>
                    <a:pt x="578" y="565"/>
                    <a:pt x="578" y="565"/>
                  </a:cubicBezTo>
                  <a:cubicBezTo>
                    <a:pt x="573" y="576"/>
                    <a:pt x="570" y="586"/>
                    <a:pt x="570" y="598"/>
                  </a:cubicBezTo>
                  <a:cubicBezTo>
                    <a:pt x="570" y="609"/>
                    <a:pt x="573" y="620"/>
                    <a:pt x="578" y="630"/>
                  </a:cubicBezTo>
                  <a:cubicBezTo>
                    <a:pt x="578" y="630"/>
                    <a:pt x="577" y="631"/>
                    <a:pt x="576" y="631"/>
                  </a:cubicBezTo>
                  <a:cubicBezTo>
                    <a:pt x="297" y="858"/>
                    <a:pt x="297" y="858"/>
                    <a:pt x="297" y="858"/>
                  </a:cubicBezTo>
                  <a:cubicBezTo>
                    <a:pt x="296" y="859"/>
                    <a:pt x="295" y="861"/>
                    <a:pt x="294" y="862"/>
                  </a:cubicBezTo>
                  <a:cubicBezTo>
                    <a:pt x="293" y="861"/>
                    <a:pt x="292" y="859"/>
                    <a:pt x="291" y="858"/>
                  </a:cubicBezTo>
                  <a:cubicBezTo>
                    <a:pt x="11" y="631"/>
                    <a:pt x="11" y="631"/>
                    <a:pt x="11" y="631"/>
                  </a:cubicBezTo>
                  <a:cubicBezTo>
                    <a:pt x="10" y="631"/>
                    <a:pt x="9" y="630"/>
                    <a:pt x="9" y="630"/>
                  </a:cubicBezTo>
                  <a:cubicBezTo>
                    <a:pt x="8" y="631"/>
                    <a:pt x="7" y="632"/>
                    <a:pt x="6" y="635"/>
                  </a:cubicBezTo>
                  <a:cubicBezTo>
                    <a:pt x="5" y="636"/>
                    <a:pt x="4" y="637"/>
                    <a:pt x="3" y="639"/>
                  </a:cubicBezTo>
                  <a:cubicBezTo>
                    <a:pt x="2" y="640"/>
                    <a:pt x="1" y="641"/>
                    <a:pt x="0" y="643"/>
                  </a:cubicBezTo>
                  <a:cubicBezTo>
                    <a:pt x="1" y="643"/>
                    <a:pt x="1" y="644"/>
                    <a:pt x="2" y="644"/>
                  </a:cubicBezTo>
                  <a:cubicBezTo>
                    <a:pt x="2" y="644"/>
                    <a:pt x="2" y="644"/>
                    <a:pt x="282" y="871"/>
                  </a:cubicBezTo>
                  <a:cubicBezTo>
                    <a:pt x="283" y="871"/>
                    <a:pt x="283" y="872"/>
                    <a:pt x="284" y="872"/>
                  </a:cubicBezTo>
                  <a:cubicBezTo>
                    <a:pt x="283" y="874"/>
                    <a:pt x="282" y="875"/>
                    <a:pt x="281" y="876"/>
                  </a:cubicBezTo>
                  <a:cubicBezTo>
                    <a:pt x="280" y="878"/>
                    <a:pt x="279" y="879"/>
                    <a:pt x="278" y="880"/>
                  </a:cubicBezTo>
                  <a:cubicBezTo>
                    <a:pt x="278" y="880"/>
                    <a:pt x="278" y="880"/>
                    <a:pt x="278" y="880"/>
                  </a:cubicBezTo>
                  <a:cubicBezTo>
                    <a:pt x="278" y="880"/>
                    <a:pt x="278" y="880"/>
                    <a:pt x="278" y="880"/>
                  </a:cubicBezTo>
                  <a:cubicBezTo>
                    <a:pt x="273" y="891"/>
                    <a:pt x="270" y="902"/>
                    <a:pt x="270" y="913"/>
                  </a:cubicBezTo>
                  <a:cubicBezTo>
                    <a:pt x="275" y="913"/>
                    <a:pt x="275" y="913"/>
                    <a:pt x="275" y="913"/>
                  </a:cubicBezTo>
                  <a:cubicBezTo>
                    <a:pt x="279" y="913"/>
                    <a:pt x="279" y="913"/>
                    <a:pt x="279" y="913"/>
                  </a:cubicBezTo>
                  <a:cubicBezTo>
                    <a:pt x="284" y="913"/>
                    <a:pt x="284" y="913"/>
                    <a:pt x="284" y="913"/>
                  </a:cubicBezTo>
                  <a:cubicBezTo>
                    <a:pt x="284" y="907"/>
                    <a:pt x="286" y="899"/>
                    <a:pt x="288" y="893"/>
                  </a:cubicBezTo>
                  <a:cubicBezTo>
                    <a:pt x="289" y="892"/>
                    <a:pt x="290" y="890"/>
                    <a:pt x="291" y="888"/>
                  </a:cubicBezTo>
                  <a:cubicBezTo>
                    <a:pt x="292" y="887"/>
                    <a:pt x="293" y="885"/>
                    <a:pt x="294" y="884"/>
                  </a:cubicBezTo>
                  <a:cubicBezTo>
                    <a:pt x="295" y="883"/>
                    <a:pt x="296" y="880"/>
                    <a:pt x="297" y="879"/>
                  </a:cubicBezTo>
                  <a:cubicBezTo>
                    <a:pt x="298" y="878"/>
                    <a:pt x="299" y="877"/>
                    <a:pt x="301" y="875"/>
                  </a:cubicBezTo>
                  <a:cubicBezTo>
                    <a:pt x="302" y="874"/>
                    <a:pt x="303" y="873"/>
                    <a:pt x="304" y="872"/>
                  </a:cubicBezTo>
                  <a:cubicBezTo>
                    <a:pt x="305" y="872"/>
                    <a:pt x="305" y="871"/>
                    <a:pt x="306" y="871"/>
                  </a:cubicBezTo>
                  <a:cubicBezTo>
                    <a:pt x="344" y="840"/>
                    <a:pt x="376" y="813"/>
                    <a:pt x="405" y="790"/>
                  </a:cubicBezTo>
                  <a:cubicBezTo>
                    <a:pt x="446" y="757"/>
                    <a:pt x="503" y="710"/>
                    <a:pt x="585" y="644"/>
                  </a:cubicBezTo>
                  <a:cubicBezTo>
                    <a:pt x="586" y="644"/>
                    <a:pt x="586" y="643"/>
                    <a:pt x="587" y="643"/>
                  </a:cubicBezTo>
                  <a:cubicBezTo>
                    <a:pt x="588" y="641"/>
                    <a:pt x="589" y="639"/>
                    <a:pt x="591" y="638"/>
                  </a:cubicBezTo>
                  <a:cubicBezTo>
                    <a:pt x="592" y="637"/>
                    <a:pt x="593" y="636"/>
                    <a:pt x="594" y="635"/>
                  </a:cubicBezTo>
                  <a:cubicBezTo>
                    <a:pt x="595" y="634"/>
                    <a:pt x="596" y="632"/>
                    <a:pt x="597" y="631"/>
                  </a:cubicBezTo>
                  <a:cubicBezTo>
                    <a:pt x="598" y="630"/>
                    <a:pt x="599" y="628"/>
                    <a:pt x="600" y="627"/>
                  </a:cubicBezTo>
                  <a:cubicBezTo>
                    <a:pt x="601" y="625"/>
                    <a:pt x="602" y="624"/>
                    <a:pt x="603" y="621"/>
                  </a:cubicBezTo>
                  <a:cubicBezTo>
                    <a:pt x="605" y="618"/>
                    <a:pt x="607" y="614"/>
                    <a:pt x="608" y="610"/>
                  </a:cubicBezTo>
                  <a:cubicBezTo>
                    <a:pt x="609" y="606"/>
                    <a:pt x="609" y="602"/>
                    <a:pt x="609" y="598"/>
                  </a:cubicBezTo>
                  <a:cubicBezTo>
                    <a:pt x="609" y="589"/>
                    <a:pt x="607" y="581"/>
                    <a:pt x="603" y="574"/>
                  </a:cubicBezTo>
                  <a:cubicBezTo>
                    <a:pt x="602" y="575"/>
                    <a:pt x="600" y="577"/>
                    <a:pt x="600" y="578"/>
                  </a:cubicBezTo>
                  <a:cubicBezTo>
                    <a:pt x="599" y="579"/>
                    <a:pt x="598" y="580"/>
                    <a:pt x="598" y="581"/>
                  </a:cubicBezTo>
                  <a:cubicBezTo>
                    <a:pt x="598" y="582"/>
                    <a:pt x="597" y="583"/>
                    <a:pt x="597" y="584"/>
                  </a:cubicBezTo>
                  <a:cubicBezTo>
                    <a:pt x="597" y="584"/>
                    <a:pt x="597" y="584"/>
                    <a:pt x="597" y="584"/>
                  </a:cubicBezTo>
                  <a:cubicBezTo>
                    <a:pt x="597" y="584"/>
                    <a:pt x="597" y="584"/>
                    <a:pt x="597" y="584"/>
                  </a:cubicBezTo>
                  <a:cubicBezTo>
                    <a:pt x="596" y="586"/>
                    <a:pt x="595" y="588"/>
                    <a:pt x="595" y="591"/>
                  </a:cubicBezTo>
                  <a:cubicBezTo>
                    <a:pt x="594" y="593"/>
                    <a:pt x="594" y="595"/>
                    <a:pt x="594" y="597"/>
                  </a:cubicBezTo>
                  <a:cubicBezTo>
                    <a:pt x="594" y="599"/>
                    <a:pt x="594" y="602"/>
                    <a:pt x="593" y="604"/>
                  </a:cubicBezTo>
                  <a:cubicBezTo>
                    <a:pt x="593" y="607"/>
                    <a:pt x="592" y="609"/>
                    <a:pt x="591" y="611"/>
                  </a:cubicBezTo>
                  <a:cubicBezTo>
                    <a:pt x="591" y="612"/>
                    <a:pt x="591" y="613"/>
                    <a:pt x="590" y="614"/>
                  </a:cubicBezTo>
                  <a:cubicBezTo>
                    <a:pt x="590" y="615"/>
                    <a:pt x="589" y="617"/>
                    <a:pt x="588" y="618"/>
                  </a:cubicBezTo>
                  <a:cubicBezTo>
                    <a:pt x="586" y="611"/>
                    <a:pt x="584" y="604"/>
                    <a:pt x="584" y="598"/>
                  </a:cubicBezTo>
                  <a:cubicBezTo>
                    <a:pt x="584" y="594"/>
                    <a:pt x="585" y="591"/>
                    <a:pt x="586" y="587"/>
                  </a:cubicBezTo>
                  <a:cubicBezTo>
                    <a:pt x="586" y="584"/>
                    <a:pt x="587" y="580"/>
                    <a:pt x="588" y="577"/>
                  </a:cubicBezTo>
                  <a:cubicBezTo>
                    <a:pt x="589" y="576"/>
                    <a:pt x="590" y="574"/>
                    <a:pt x="591" y="572"/>
                  </a:cubicBezTo>
                  <a:cubicBezTo>
                    <a:pt x="592" y="571"/>
                    <a:pt x="593" y="569"/>
                    <a:pt x="594" y="568"/>
                  </a:cubicBezTo>
                  <a:cubicBezTo>
                    <a:pt x="595" y="567"/>
                    <a:pt x="596" y="565"/>
                    <a:pt x="597" y="564"/>
                  </a:cubicBezTo>
                  <a:cubicBezTo>
                    <a:pt x="598" y="563"/>
                    <a:pt x="599" y="561"/>
                    <a:pt x="601" y="559"/>
                  </a:cubicBezTo>
                  <a:cubicBezTo>
                    <a:pt x="602" y="558"/>
                    <a:pt x="603" y="557"/>
                    <a:pt x="604" y="556"/>
                  </a:cubicBezTo>
                  <a:cubicBezTo>
                    <a:pt x="605" y="556"/>
                    <a:pt x="605" y="555"/>
                    <a:pt x="606" y="555"/>
                  </a:cubicBezTo>
                  <a:cubicBezTo>
                    <a:pt x="606" y="555"/>
                    <a:pt x="606" y="555"/>
                    <a:pt x="886" y="328"/>
                  </a:cubicBezTo>
                  <a:cubicBezTo>
                    <a:pt x="887" y="328"/>
                    <a:pt x="887" y="327"/>
                    <a:pt x="888" y="327"/>
                  </a:cubicBezTo>
                  <a:cubicBezTo>
                    <a:pt x="889" y="326"/>
                    <a:pt x="890" y="324"/>
                    <a:pt x="892" y="322"/>
                  </a:cubicBezTo>
                  <a:cubicBezTo>
                    <a:pt x="893" y="321"/>
                    <a:pt x="894" y="320"/>
                    <a:pt x="895" y="319"/>
                  </a:cubicBezTo>
                  <a:cubicBezTo>
                    <a:pt x="895" y="312"/>
                    <a:pt x="895" y="312"/>
                    <a:pt x="895" y="312"/>
                  </a:cubicBezTo>
                  <a:cubicBezTo>
                    <a:pt x="895" y="302"/>
                    <a:pt x="895" y="302"/>
                    <a:pt x="895" y="302"/>
                  </a:cubicBezTo>
                  <a:cubicBezTo>
                    <a:pt x="895" y="282"/>
                    <a:pt x="895" y="282"/>
                    <a:pt x="895" y="282"/>
                  </a:cubicBezTo>
                  <a:cubicBezTo>
                    <a:pt x="895" y="284"/>
                    <a:pt x="894" y="285"/>
                    <a:pt x="894" y="287"/>
                  </a:cubicBezTo>
                  <a:cubicBezTo>
                    <a:pt x="894" y="288"/>
                    <a:pt x="894" y="288"/>
                    <a:pt x="894" y="289"/>
                  </a:cubicBezTo>
                  <a:cubicBezTo>
                    <a:pt x="894" y="289"/>
                    <a:pt x="894" y="290"/>
                    <a:pt x="894" y="290"/>
                  </a:cubicBezTo>
                  <a:cubicBezTo>
                    <a:pt x="893" y="292"/>
                    <a:pt x="892" y="294"/>
                    <a:pt x="892" y="296"/>
                  </a:cubicBezTo>
                  <a:cubicBezTo>
                    <a:pt x="892" y="298"/>
                    <a:pt x="891" y="300"/>
                    <a:pt x="889" y="302"/>
                  </a:cubicBezTo>
                  <a:cubicBezTo>
                    <a:pt x="889" y="302"/>
                    <a:pt x="889" y="302"/>
                    <a:pt x="889" y="302"/>
                  </a:cubicBezTo>
                  <a:cubicBezTo>
                    <a:pt x="889" y="302"/>
                    <a:pt x="889" y="302"/>
                    <a:pt x="889" y="302"/>
                  </a:cubicBezTo>
                  <a:cubicBezTo>
                    <a:pt x="887" y="296"/>
                    <a:pt x="885" y="289"/>
                    <a:pt x="885" y="282"/>
                  </a:cubicBezTo>
                  <a:cubicBezTo>
                    <a:pt x="885" y="276"/>
                    <a:pt x="887" y="269"/>
                    <a:pt x="889" y="262"/>
                  </a:cubicBezTo>
                  <a:cubicBezTo>
                    <a:pt x="889" y="262"/>
                    <a:pt x="889" y="262"/>
                    <a:pt x="889" y="262"/>
                  </a:cubicBezTo>
                  <a:cubicBezTo>
                    <a:pt x="889" y="262"/>
                    <a:pt x="889" y="262"/>
                    <a:pt x="889" y="262"/>
                  </a:cubicBezTo>
                  <a:cubicBezTo>
                    <a:pt x="890" y="261"/>
                    <a:pt x="891" y="258"/>
                    <a:pt x="892" y="256"/>
                  </a:cubicBezTo>
                  <a:cubicBezTo>
                    <a:pt x="893" y="255"/>
                    <a:pt x="894" y="253"/>
                    <a:pt x="895" y="252"/>
                  </a:cubicBezTo>
                  <a:cubicBezTo>
                    <a:pt x="895" y="245"/>
                    <a:pt x="895" y="245"/>
                    <a:pt x="895" y="245"/>
                  </a:cubicBezTo>
                  <a:cubicBezTo>
                    <a:pt x="895" y="237"/>
                    <a:pt x="895" y="237"/>
                    <a:pt x="895" y="237"/>
                  </a:cubicBezTo>
                  <a:cubicBezTo>
                    <a:pt x="895" y="231"/>
                    <a:pt x="895" y="231"/>
                    <a:pt x="895" y="231"/>
                  </a:cubicBezTo>
                  <a:cubicBezTo>
                    <a:pt x="894" y="230"/>
                    <a:pt x="893" y="229"/>
                    <a:pt x="892" y="228"/>
                  </a:cubicBezTo>
                  <a:lnTo>
                    <a:pt x="61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49" name="Freeform 176"/>
            <p:cNvSpPr>
              <a:spLocks/>
            </p:cNvSpPr>
            <p:nvPr/>
          </p:nvSpPr>
          <p:spPr bwMode="auto">
            <a:xfrm>
              <a:off x="12003087" y="4708525"/>
              <a:ext cx="185738" cy="180975"/>
            </a:xfrm>
            <a:custGeom>
              <a:avLst/>
              <a:gdLst>
                <a:gd name="T0" fmla="*/ 11 w 294"/>
                <a:gd name="T1" fmla="*/ 0 h 283"/>
                <a:gd name="T2" fmla="*/ 9 w 294"/>
                <a:gd name="T3" fmla="*/ 0 h 283"/>
                <a:gd name="T4" fmla="*/ 9 w 294"/>
                <a:gd name="T5" fmla="*/ 0 h 283"/>
                <a:gd name="T6" fmla="*/ 6 w 294"/>
                <a:gd name="T7" fmla="*/ 4 h 283"/>
                <a:gd name="T8" fmla="*/ 3 w 294"/>
                <a:gd name="T9" fmla="*/ 8 h 283"/>
                <a:gd name="T10" fmla="*/ 0 w 294"/>
                <a:gd name="T11" fmla="*/ 12 h 283"/>
                <a:gd name="T12" fmla="*/ 2 w 294"/>
                <a:gd name="T13" fmla="*/ 13 h 283"/>
                <a:gd name="T14" fmla="*/ 282 w 294"/>
                <a:gd name="T15" fmla="*/ 241 h 283"/>
                <a:gd name="T16" fmla="*/ 284 w 294"/>
                <a:gd name="T17" fmla="*/ 242 h 283"/>
                <a:gd name="T18" fmla="*/ 283 w 294"/>
                <a:gd name="T19" fmla="*/ 242 h 283"/>
                <a:gd name="T20" fmla="*/ 284 w 294"/>
                <a:gd name="T21" fmla="*/ 242 h 283"/>
                <a:gd name="T22" fmla="*/ 281 w 294"/>
                <a:gd name="T23" fmla="*/ 246 h 283"/>
                <a:gd name="T24" fmla="*/ 278 w 294"/>
                <a:gd name="T25" fmla="*/ 250 h 283"/>
                <a:gd name="T26" fmla="*/ 277 w 294"/>
                <a:gd name="T27" fmla="*/ 250 h 283"/>
                <a:gd name="T28" fmla="*/ 269 w 294"/>
                <a:gd name="T29" fmla="*/ 283 h 283"/>
                <a:gd name="T30" fmla="*/ 274 w 294"/>
                <a:gd name="T31" fmla="*/ 283 h 283"/>
                <a:gd name="T32" fmla="*/ 279 w 294"/>
                <a:gd name="T33" fmla="*/ 283 h 283"/>
                <a:gd name="T34" fmla="*/ 284 w 294"/>
                <a:gd name="T35" fmla="*/ 283 h 283"/>
                <a:gd name="T36" fmla="*/ 288 w 294"/>
                <a:gd name="T37" fmla="*/ 263 h 283"/>
                <a:gd name="T38" fmla="*/ 291 w 294"/>
                <a:gd name="T39" fmla="*/ 258 h 283"/>
                <a:gd name="T40" fmla="*/ 294 w 294"/>
                <a:gd name="T41" fmla="*/ 254 h 283"/>
                <a:gd name="T42" fmla="*/ 294 w 294"/>
                <a:gd name="T43" fmla="*/ 245 h 283"/>
                <a:gd name="T44" fmla="*/ 294 w 294"/>
                <a:gd name="T45" fmla="*/ 238 h 283"/>
                <a:gd name="T46" fmla="*/ 294 w 294"/>
                <a:gd name="T47" fmla="*/ 231 h 283"/>
                <a:gd name="T48" fmla="*/ 291 w 294"/>
                <a:gd name="T49" fmla="*/ 228 h 283"/>
                <a:gd name="T50" fmla="*/ 11 w 294"/>
                <a:gd name="T51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4" h="283">
                  <a:moveTo>
                    <a:pt x="11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2" y="9"/>
                    <a:pt x="1" y="10"/>
                    <a:pt x="0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82" y="241"/>
                    <a:pt x="282" y="241"/>
                    <a:pt x="282" y="241"/>
                  </a:cubicBezTo>
                  <a:cubicBezTo>
                    <a:pt x="283" y="241"/>
                    <a:pt x="283" y="242"/>
                    <a:pt x="284" y="242"/>
                  </a:cubicBezTo>
                  <a:cubicBezTo>
                    <a:pt x="284" y="242"/>
                    <a:pt x="283" y="242"/>
                    <a:pt x="283" y="242"/>
                  </a:cubicBezTo>
                  <a:cubicBezTo>
                    <a:pt x="283" y="242"/>
                    <a:pt x="283" y="242"/>
                    <a:pt x="284" y="242"/>
                  </a:cubicBezTo>
                  <a:cubicBezTo>
                    <a:pt x="283" y="244"/>
                    <a:pt x="282" y="245"/>
                    <a:pt x="281" y="246"/>
                  </a:cubicBezTo>
                  <a:cubicBezTo>
                    <a:pt x="280" y="248"/>
                    <a:pt x="279" y="249"/>
                    <a:pt x="278" y="250"/>
                  </a:cubicBezTo>
                  <a:cubicBezTo>
                    <a:pt x="277" y="250"/>
                    <a:pt x="277" y="250"/>
                    <a:pt x="277" y="250"/>
                  </a:cubicBezTo>
                  <a:cubicBezTo>
                    <a:pt x="273" y="261"/>
                    <a:pt x="269" y="272"/>
                    <a:pt x="269" y="283"/>
                  </a:cubicBezTo>
                  <a:cubicBezTo>
                    <a:pt x="274" y="283"/>
                    <a:pt x="274" y="283"/>
                    <a:pt x="274" y="283"/>
                  </a:cubicBezTo>
                  <a:cubicBezTo>
                    <a:pt x="279" y="283"/>
                    <a:pt x="279" y="283"/>
                    <a:pt x="279" y="283"/>
                  </a:cubicBezTo>
                  <a:cubicBezTo>
                    <a:pt x="284" y="283"/>
                    <a:pt x="284" y="283"/>
                    <a:pt x="284" y="283"/>
                  </a:cubicBezTo>
                  <a:cubicBezTo>
                    <a:pt x="284" y="277"/>
                    <a:pt x="286" y="269"/>
                    <a:pt x="288" y="263"/>
                  </a:cubicBezTo>
                  <a:cubicBezTo>
                    <a:pt x="289" y="262"/>
                    <a:pt x="290" y="260"/>
                    <a:pt x="291" y="258"/>
                  </a:cubicBezTo>
                  <a:cubicBezTo>
                    <a:pt x="292" y="257"/>
                    <a:pt x="293" y="255"/>
                    <a:pt x="294" y="254"/>
                  </a:cubicBezTo>
                  <a:cubicBezTo>
                    <a:pt x="294" y="245"/>
                    <a:pt x="294" y="245"/>
                    <a:pt x="294" y="245"/>
                  </a:cubicBezTo>
                  <a:cubicBezTo>
                    <a:pt x="294" y="238"/>
                    <a:pt x="294" y="238"/>
                    <a:pt x="294" y="238"/>
                  </a:cubicBezTo>
                  <a:cubicBezTo>
                    <a:pt x="294" y="231"/>
                    <a:pt x="294" y="231"/>
                    <a:pt x="294" y="231"/>
                  </a:cubicBezTo>
                  <a:cubicBezTo>
                    <a:pt x="293" y="230"/>
                    <a:pt x="292" y="229"/>
                    <a:pt x="291" y="228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50" name="Freeform 177"/>
            <p:cNvSpPr>
              <a:spLocks/>
            </p:cNvSpPr>
            <p:nvPr/>
          </p:nvSpPr>
          <p:spPr bwMode="auto">
            <a:xfrm>
              <a:off x="10660062" y="4873625"/>
              <a:ext cx="9525" cy="15875"/>
            </a:xfrm>
            <a:custGeom>
              <a:avLst/>
              <a:gdLst>
                <a:gd name="T0" fmla="*/ 6 w 15"/>
                <a:gd name="T1" fmla="*/ 3 h 23"/>
                <a:gd name="T2" fmla="*/ 3 w 15"/>
                <a:gd name="T3" fmla="*/ 9 h 23"/>
                <a:gd name="T4" fmla="*/ 0 w 15"/>
                <a:gd name="T5" fmla="*/ 23 h 23"/>
                <a:gd name="T6" fmla="*/ 5 w 15"/>
                <a:gd name="T7" fmla="*/ 23 h 23"/>
                <a:gd name="T8" fmla="*/ 11 w 15"/>
                <a:gd name="T9" fmla="*/ 23 h 23"/>
                <a:gd name="T10" fmla="*/ 15 w 15"/>
                <a:gd name="T11" fmla="*/ 23 h 23"/>
                <a:gd name="T12" fmla="*/ 9 w 15"/>
                <a:gd name="T13" fmla="*/ 0 h 23"/>
                <a:gd name="T14" fmla="*/ 6 w 15"/>
                <a:gd name="T1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3">
                  <a:moveTo>
                    <a:pt x="6" y="3"/>
                  </a:moveTo>
                  <a:cubicBezTo>
                    <a:pt x="4" y="5"/>
                    <a:pt x="3" y="7"/>
                    <a:pt x="3" y="9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2"/>
                    <a:pt x="6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51" name="Freeform 178"/>
            <p:cNvSpPr>
              <a:spLocks/>
            </p:cNvSpPr>
            <p:nvPr/>
          </p:nvSpPr>
          <p:spPr bwMode="auto">
            <a:xfrm>
              <a:off x="5311775" y="2097088"/>
              <a:ext cx="201613" cy="182562"/>
            </a:xfrm>
            <a:custGeom>
              <a:avLst/>
              <a:gdLst>
                <a:gd name="T0" fmla="*/ 147 w 317"/>
                <a:gd name="T1" fmla="*/ 279 h 285"/>
                <a:gd name="T2" fmla="*/ 155 w 317"/>
                <a:gd name="T3" fmla="*/ 285 h 285"/>
                <a:gd name="T4" fmla="*/ 158 w 317"/>
                <a:gd name="T5" fmla="*/ 282 h 285"/>
                <a:gd name="T6" fmla="*/ 317 w 317"/>
                <a:gd name="T7" fmla="*/ 168 h 285"/>
                <a:gd name="T8" fmla="*/ 314 w 317"/>
                <a:gd name="T9" fmla="*/ 159 h 285"/>
                <a:gd name="T10" fmla="*/ 255 w 317"/>
                <a:gd name="T11" fmla="*/ 198 h 285"/>
                <a:gd name="T12" fmla="*/ 12 w 317"/>
                <a:gd name="T13" fmla="*/ 1 h 285"/>
                <a:gd name="T14" fmla="*/ 10 w 317"/>
                <a:gd name="T15" fmla="*/ 0 h 285"/>
                <a:gd name="T16" fmla="*/ 7 w 317"/>
                <a:gd name="T17" fmla="*/ 4 h 285"/>
                <a:gd name="T18" fmla="*/ 4 w 317"/>
                <a:gd name="T19" fmla="*/ 8 h 285"/>
                <a:gd name="T20" fmla="*/ 0 w 317"/>
                <a:gd name="T21" fmla="*/ 12 h 285"/>
                <a:gd name="T22" fmla="*/ 3 w 317"/>
                <a:gd name="T23" fmla="*/ 13 h 285"/>
                <a:gd name="T24" fmla="*/ 241 w 317"/>
                <a:gd name="T25" fmla="*/ 208 h 285"/>
                <a:gd name="T26" fmla="*/ 152 w 317"/>
                <a:gd name="T27" fmla="*/ 275 h 285"/>
                <a:gd name="T28" fmla="*/ 147 w 317"/>
                <a:gd name="T29" fmla="*/ 279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7" h="285">
                  <a:moveTo>
                    <a:pt x="147" y="279"/>
                  </a:moveTo>
                  <a:cubicBezTo>
                    <a:pt x="151" y="280"/>
                    <a:pt x="153" y="282"/>
                    <a:pt x="155" y="285"/>
                  </a:cubicBezTo>
                  <a:cubicBezTo>
                    <a:pt x="156" y="284"/>
                    <a:pt x="157" y="283"/>
                    <a:pt x="158" y="282"/>
                  </a:cubicBezTo>
                  <a:cubicBezTo>
                    <a:pt x="210" y="240"/>
                    <a:pt x="263" y="203"/>
                    <a:pt x="317" y="168"/>
                  </a:cubicBezTo>
                  <a:cubicBezTo>
                    <a:pt x="315" y="165"/>
                    <a:pt x="314" y="162"/>
                    <a:pt x="314" y="159"/>
                  </a:cubicBezTo>
                  <a:cubicBezTo>
                    <a:pt x="294" y="172"/>
                    <a:pt x="274" y="185"/>
                    <a:pt x="255" y="198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9" y="1"/>
                    <a:pt x="8" y="2"/>
                    <a:pt x="7" y="4"/>
                  </a:cubicBezTo>
                  <a:cubicBezTo>
                    <a:pt x="6" y="5"/>
                    <a:pt x="5" y="6"/>
                    <a:pt x="4" y="8"/>
                  </a:cubicBezTo>
                  <a:cubicBezTo>
                    <a:pt x="3" y="9"/>
                    <a:pt x="2" y="10"/>
                    <a:pt x="0" y="12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135" y="121"/>
                    <a:pt x="205" y="178"/>
                    <a:pt x="241" y="208"/>
                  </a:cubicBezTo>
                  <a:cubicBezTo>
                    <a:pt x="211" y="229"/>
                    <a:pt x="181" y="251"/>
                    <a:pt x="152" y="275"/>
                  </a:cubicBezTo>
                  <a:cubicBezTo>
                    <a:pt x="150" y="276"/>
                    <a:pt x="149" y="278"/>
                    <a:pt x="147" y="2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52" name="Freeform 179"/>
            <p:cNvSpPr>
              <a:spLocks/>
            </p:cNvSpPr>
            <p:nvPr/>
          </p:nvSpPr>
          <p:spPr bwMode="auto">
            <a:xfrm>
              <a:off x="5121275" y="2298700"/>
              <a:ext cx="188913" cy="203200"/>
            </a:xfrm>
            <a:custGeom>
              <a:avLst/>
              <a:gdLst>
                <a:gd name="T0" fmla="*/ 186 w 299"/>
                <a:gd name="T1" fmla="*/ 304 h 320"/>
                <a:gd name="T2" fmla="*/ 196 w 299"/>
                <a:gd name="T3" fmla="*/ 296 h 320"/>
                <a:gd name="T4" fmla="*/ 299 w 299"/>
                <a:gd name="T5" fmla="*/ 127 h 320"/>
                <a:gd name="T6" fmla="*/ 298 w 299"/>
                <a:gd name="T7" fmla="*/ 113 h 320"/>
                <a:gd name="T8" fmla="*/ 243 w 299"/>
                <a:gd name="T9" fmla="*/ 190 h 320"/>
                <a:gd name="T10" fmla="*/ 11 w 299"/>
                <a:gd name="T11" fmla="*/ 1 h 320"/>
                <a:gd name="T12" fmla="*/ 9 w 299"/>
                <a:gd name="T13" fmla="*/ 0 h 320"/>
                <a:gd name="T14" fmla="*/ 6 w 299"/>
                <a:gd name="T15" fmla="*/ 5 h 320"/>
                <a:gd name="T16" fmla="*/ 3 w 299"/>
                <a:gd name="T17" fmla="*/ 9 h 320"/>
                <a:gd name="T18" fmla="*/ 0 w 299"/>
                <a:gd name="T19" fmla="*/ 13 h 320"/>
                <a:gd name="T20" fmla="*/ 0 w 299"/>
                <a:gd name="T21" fmla="*/ 13 h 320"/>
                <a:gd name="T22" fmla="*/ 2 w 299"/>
                <a:gd name="T23" fmla="*/ 14 h 320"/>
                <a:gd name="T24" fmla="*/ 234 w 299"/>
                <a:gd name="T25" fmla="*/ 203 h 320"/>
                <a:gd name="T26" fmla="*/ 176 w 299"/>
                <a:gd name="T27" fmla="*/ 320 h 320"/>
                <a:gd name="T28" fmla="*/ 186 w 299"/>
                <a:gd name="T29" fmla="*/ 30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9" h="320">
                  <a:moveTo>
                    <a:pt x="186" y="304"/>
                  </a:moveTo>
                  <a:cubicBezTo>
                    <a:pt x="189" y="300"/>
                    <a:pt x="192" y="298"/>
                    <a:pt x="196" y="296"/>
                  </a:cubicBezTo>
                  <a:cubicBezTo>
                    <a:pt x="222" y="237"/>
                    <a:pt x="256" y="181"/>
                    <a:pt x="299" y="127"/>
                  </a:cubicBezTo>
                  <a:cubicBezTo>
                    <a:pt x="296" y="123"/>
                    <a:pt x="296" y="118"/>
                    <a:pt x="298" y="113"/>
                  </a:cubicBezTo>
                  <a:cubicBezTo>
                    <a:pt x="277" y="138"/>
                    <a:pt x="259" y="164"/>
                    <a:pt x="243" y="190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0" y="1"/>
                    <a:pt x="9" y="0"/>
                    <a:pt x="9" y="0"/>
                  </a:cubicBezTo>
                  <a:cubicBezTo>
                    <a:pt x="8" y="1"/>
                    <a:pt x="7" y="2"/>
                    <a:pt x="6" y="5"/>
                  </a:cubicBezTo>
                  <a:cubicBezTo>
                    <a:pt x="5" y="6"/>
                    <a:pt x="4" y="7"/>
                    <a:pt x="3" y="9"/>
                  </a:cubicBezTo>
                  <a:cubicBezTo>
                    <a:pt x="2" y="10"/>
                    <a:pt x="1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4"/>
                    <a:pt x="2" y="14"/>
                  </a:cubicBezTo>
                  <a:cubicBezTo>
                    <a:pt x="127" y="116"/>
                    <a:pt x="196" y="172"/>
                    <a:pt x="234" y="203"/>
                  </a:cubicBezTo>
                  <a:cubicBezTo>
                    <a:pt x="211" y="241"/>
                    <a:pt x="192" y="280"/>
                    <a:pt x="176" y="320"/>
                  </a:cubicBezTo>
                  <a:cubicBezTo>
                    <a:pt x="179" y="315"/>
                    <a:pt x="183" y="309"/>
                    <a:pt x="186" y="3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53" name="Freeform 180"/>
            <p:cNvSpPr>
              <a:spLocks/>
            </p:cNvSpPr>
            <p:nvPr/>
          </p:nvSpPr>
          <p:spPr bwMode="auto">
            <a:xfrm>
              <a:off x="5100637" y="2840038"/>
              <a:ext cx="20638" cy="68262"/>
            </a:xfrm>
            <a:custGeom>
              <a:avLst/>
              <a:gdLst>
                <a:gd name="T0" fmla="*/ 32 w 32"/>
                <a:gd name="T1" fmla="*/ 0 h 107"/>
                <a:gd name="T2" fmla="*/ 0 w 32"/>
                <a:gd name="T3" fmla="*/ 107 h 107"/>
                <a:gd name="T4" fmla="*/ 32 w 32"/>
                <a:gd name="T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07">
                  <a:moveTo>
                    <a:pt x="32" y="0"/>
                  </a:moveTo>
                  <a:cubicBezTo>
                    <a:pt x="21" y="36"/>
                    <a:pt x="10" y="71"/>
                    <a:pt x="0" y="107"/>
                  </a:cubicBezTo>
                  <a:cubicBezTo>
                    <a:pt x="19" y="74"/>
                    <a:pt x="28" y="38"/>
                    <a:pt x="3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54" name="Freeform 181"/>
            <p:cNvSpPr>
              <a:spLocks/>
            </p:cNvSpPr>
            <p:nvPr/>
          </p:nvSpPr>
          <p:spPr bwMode="auto">
            <a:xfrm>
              <a:off x="5106987" y="4041775"/>
              <a:ext cx="26988" cy="125412"/>
            </a:xfrm>
            <a:custGeom>
              <a:avLst/>
              <a:gdLst>
                <a:gd name="T0" fmla="*/ 8 w 43"/>
                <a:gd name="T1" fmla="*/ 115 h 196"/>
                <a:gd name="T2" fmla="*/ 4 w 43"/>
                <a:gd name="T3" fmla="*/ 136 h 196"/>
                <a:gd name="T4" fmla="*/ 0 w 43"/>
                <a:gd name="T5" fmla="*/ 196 h 196"/>
                <a:gd name="T6" fmla="*/ 4 w 43"/>
                <a:gd name="T7" fmla="*/ 161 h 196"/>
                <a:gd name="T8" fmla="*/ 13 w 43"/>
                <a:gd name="T9" fmla="*/ 149 h 196"/>
                <a:gd name="T10" fmla="*/ 14 w 43"/>
                <a:gd name="T11" fmla="*/ 138 h 196"/>
                <a:gd name="T12" fmla="*/ 18 w 43"/>
                <a:gd name="T13" fmla="*/ 116 h 196"/>
                <a:gd name="T14" fmla="*/ 32 w 43"/>
                <a:gd name="T15" fmla="*/ 58 h 196"/>
                <a:gd name="T16" fmla="*/ 41 w 43"/>
                <a:gd name="T17" fmla="*/ 0 h 196"/>
                <a:gd name="T18" fmla="*/ 38 w 43"/>
                <a:gd name="T19" fmla="*/ 1 h 196"/>
                <a:gd name="T20" fmla="*/ 32 w 43"/>
                <a:gd name="T21" fmla="*/ 1 h 196"/>
                <a:gd name="T22" fmla="*/ 23 w 43"/>
                <a:gd name="T23" fmla="*/ 55 h 196"/>
                <a:gd name="T24" fmla="*/ 8 w 43"/>
                <a:gd name="T25" fmla="*/ 11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196">
                  <a:moveTo>
                    <a:pt x="8" y="115"/>
                  </a:moveTo>
                  <a:cubicBezTo>
                    <a:pt x="7" y="122"/>
                    <a:pt x="6" y="129"/>
                    <a:pt x="4" y="136"/>
                  </a:cubicBezTo>
                  <a:cubicBezTo>
                    <a:pt x="1" y="157"/>
                    <a:pt x="0" y="177"/>
                    <a:pt x="0" y="196"/>
                  </a:cubicBezTo>
                  <a:cubicBezTo>
                    <a:pt x="0" y="184"/>
                    <a:pt x="1" y="173"/>
                    <a:pt x="4" y="161"/>
                  </a:cubicBezTo>
                  <a:cubicBezTo>
                    <a:pt x="5" y="155"/>
                    <a:pt x="8" y="151"/>
                    <a:pt x="13" y="149"/>
                  </a:cubicBezTo>
                  <a:cubicBezTo>
                    <a:pt x="13" y="145"/>
                    <a:pt x="13" y="142"/>
                    <a:pt x="14" y="138"/>
                  </a:cubicBezTo>
                  <a:cubicBezTo>
                    <a:pt x="15" y="131"/>
                    <a:pt x="16" y="124"/>
                    <a:pt x="18" y="116"/>
                  </a:cubicBezTo>
                  <a:cubicBezTo>
                    <a:pt x="21" y="97"/>
                    <a:pt x="24" y="77"/>
                    <a:pt x="32" y="58"/>
                  </a:cubicBezTo>
                  <a:cubicBezTo>
                    <a:pt x="40" y="38"/>
                    <a:pt x="43" y="19"/>
                    <a:pt x="41" y="0"/>
                  </a:cubicBezTo>
                  <a:cubicBezTo>
                    <a:pt x="40" y="0"/>
                    <a:pt x="40" y="1"/>
                    <a:pt x="38" y="1"/>
                  </a:cubicBezTo>
                  <a:cubicBezTo>
                    <a:pt x="36" y="2"/>
                    <a:pt x="34" y="2"/>
                    <a:pt x="32" y="1"/>
                  </a:cubicBezTo>
                  <a:cubicBezTo>
                    <a:pt x="33" y="18"/>
                    <a:pt x="30" y="35"/>
                    <a:pt x="23" y="55"/>
                  </a:cubicBezTo>
                  <a:cubicBezTo>
                    <a:pt x="15" y="74"/>
                    <a:pt x="11" y="95"/>
                    <a:pt x="8" y="1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cxnSp>
        <p:nvCxnSpPr>
          <p:cNvPr id="856" name="Straight Connector 855"/>
          <p:cNvCxnSpPr/>
          <p:nvPr/>
        </p:nvCxnSpPr>
        <p:spPr>
          <a:xfrm>
            <a:off x="-45949" y="5087068"/>
            <a:ext cx="12280723" cy="0"/>
          </a:xfrm>
          <a:prstGeom prst="line">
            <a:avLst/>
          </a:prstGeom>
          <a:ln w="76200">
            <a:gradFill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7" name="Straight Connector 856"/>
          <p:cNvCxnSpPr/>
          <p:nvPr/>
        </p:nvCxnSpPr>
        <p:spPr>
          <a:xfrm>
            <a:off x="-45949" y="1923332"/>
            <a:ext cx="12280723" cy="0"/>
          </a:xfrm>
          <a:prstGeom prst="line">
            <a:avLst/>
          </a:prstGeom>
          <a:ln w="76200">
            <a:gradFill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" name="Straight Connector 857"/>
          <p:cNvCxnSpPr/>
          <p:nvPr/>
        </p:nvCxnSpPr>
        <p:spPr>
          <a:xfrm flipV="1">
            <a:off x="2917667" y="1931689"/>
            <a:ext cx="0" cy="3859511"/>
          </a:xfrm>
          <a:prstGeom prst="line">
            <a:avLst/>
          </a:prstGeom>
          <a:ln w="76200"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" name="Straight Connector 858"/>
          <p:cNvCxnSpPr/>
          <p:nvPr/>
        </p:nvCxnSpPr>
        <p:spPr>
          <a:xfrm flipV="1">
            <a:off x="9271158" y="1931689"/>
            <a:ext cx="0" cy="3859511"/>
          </a:xfrm>
          <a:prstGeom prst="line">
            <a:avLst/>
          </a:prstGeom>
          <a:ln w="76200"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8" name="Group 197"/>
          <p:cNvGrpSpPr/>
          <p:nvPr/>
        </p:nvGrpSpPr>
        <p:grpSpPr>
          <a:xfrm>
            <a:off x="9714563" y="1952105"/>
            <a:ext cx="2183133" cy="1740857"/>
            <a:chOff x="9727062" y="1875905"/>
            <a:chExt cx="2183133" cy="1740857"/>
          </a:xfrm>
        </p:grpSpPr>
        <p:grpSp>
          <p:nvGrpSpPr>
            <p:cNvPr id="199" name="Group 198"/>
            <p:cNvGrpSpPr/>
            <p:nvPr/>
          </p:nvGrpSpPr>
          <p:grpSpPr>
            <a:xfrm>
              <a:off x="9947117" y="1875905"/>
              <a:ext cx="1743022" cy="573692"/>
              <a:chOff x="4564071" y="1875905"/>
              <a:chExt cx="3041577" cy="573692"/>
            </a:xfrm>
          </p:grpSpPr>
          <p:cxnSp>
            <p:nvCxnSpPr>
              <p:cNvPr id="202" name="Straight Connector 201"/>
              <p:cNvCxnSpPr/>
              <p:nvPr/>
            </p:nvCxnSpPr>
            <p:spPr>
              <a:xfrm flipV="1">
                <a:off x="7605648" y="1875905"/>
                <a:ext cx="0" cy="573692"/>
              </a:xfrm>
              <a:prstGeom prst="line">
                <a:avLst/>
              </a:prstGeom>
              <a:ln w="76200">
                <a:gradFill flip="none" rotWithShape="1">
                  <a:gsLst>
                    <a:gs pos="0">
                      <a:schemeClr val="bg1">
                        <a:lumMod val="8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>
                        <a:lumMod val="50000"/>
                        <a:lumOff val="5000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/>
              <p:cNvCxnSpPr/>
              <p:nvPr/>
            </p:nvCxnSpPr>
            <p:spPr>
              <a:xfrm flipV="1">
                <a:off x="4564071" y="1875905"/>
                <a:ext cx="0" cy="573692"/>
              </a:xfrm>
              <a:prstGeom prst="line">
                <a:avLst/>
              </a:prstGeom>
              <a:ln w="76200">
                <a:gradFill flip="none" rotWithShape="1">
                  <a:gsLst>
                    <a:gs pos="0">
                      <a:schemeClr val="bg1">
                        <a:lumMod val="8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>
                        <a:lumMod val="50000"/>
                        <a:lumOff val="5000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Rounded Rectangle 199"/>
            <p:cNvSpPr/>
            <p:nvPr/>
          </p:nvSpPr>
          <p:spPr>
            <a:xfrm>
              <a:off x="9727062" y="2062515"/>
              <a:ext cx="2183133" cy="1554247"/>
            </a:xfrm>
            <a:prstGeom prst="roundRect">
              <a:avLst>
                <a:gd name="adj" fmla="val 9642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9924985" y="2424140"/>
              <a:ext cx="17872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kern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This is a sample </a:t>
              </a:r>
              <a:r>
                <a:rPr lang="en-US" sz="1600" kern="0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text. Insert </a:t>
              </a:r>
              <a:r>
                <a:rPr lang="en-US" sz="1600" kern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your desired text here</a:t>
              </a:r>
              <a:r>
                <a:rPr lang="en-US" sz="1600" kern="0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  <a:endParaRPr lang="en-US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04" name="Group 203"/>
          <p:cNvGrpSpPr/>
          <p:nvPr/>
        </p:nvGrpSpPr>
        <p:grpSpPr>
          <a:xfrm>
            <a:off x="291129" y="1952105"/>
            <a:ext cx="2183133" cy="1740857"/>
            <a:chOff x="9727062" y="1875905"/>
            <a:chExt cx="2183133" cy="1740857"/>
          </a:xfrm>
        </p:grpSpPr>
        <p:grpSp>
          <p:nvGrpSpPr>
            <p:cNvPr id="205" name="Group 204"/>
            <p:cNvGrpSpPr/>
            <p:nvPr/>
          </p:nvGrpSpPr>
          <p:grpSpPr>
            <a:xfrm>
              <a:off x="9947117" y="1875905"/>
              <a:ext cx="1743022" cy="573692"/>
              <a:chOff x="4564071" y="1875905"/>
              <a:chExt cx="3041577" cy="573692"/>
            </a:xfrm>
          </p:grpSpPr>
          <p:cxnSp>
            <p:nvCxnSpPr>
              <p:cNvPr id="208" name="Straight Connector 207"/>
              <p:cNvCxnSpPr/>
              <p:nvPr/>
            </p:nvCxnSpPr>
            <p:spPr>
              <a:xfrm flipV="1">
                <a:off x="7605648" y="1875905"/>
                <a:ext cx="0" cy="573692"/>
              </a:xfrm>
              <a:prstGeom prst="line">
                <a:avLst/>
              </a:prstGeom>
              <a:ln w="76200">
                <a:gradFill flip="none" rotWithShape="1">
                  <a:gsLst>
                    <a:gs pos="0">
                      <a:schemeClr val="bg1">
                        <a:lumMod val="8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>
                        <a:lumMod val="50000"/>
                        <a:lumOff val="5000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" name="Straight Connector 208"/>
              <p:cNvCxnSpPr/>
              <p:nvPr/>
            </p:nvCxnSpPr>
            <p:spPr>
              <a:xfrm flipV="1">
                <a:off x="4564071" y="1875905"/>
                <a:ext cx="0" cy="573692"/>
              </a:xfrm>
              <a:prstGeom prst="line">
                <a:avLst/>
              </a:prstGeom>
              <a:ln w="76200">
                <a:gradFill flip="none" rotWithShape="1">
                  <a:gsLst>
                    <a:gs pos="0">
                      <a:schemeClr val="bg1">
                        <a:lumMod val="8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>
                        <a:lumMod val="50000"/>
                        <a:lumOff val="5000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6" name="Rounded Rectangle 205"/>
            <p:cNvSpPr/>
            <p:nvPr/>
          </p:nvSpPr>
          <p:spPr>
            <a:xfrm>
              <a:off x="9727062" y="2062515"/>
              <a:ext cx="2183133" cy="1554247"/>
            </a:xfrm>
            <a:prstGeom prst="roundRect">
              <a:avLst>
                <a:gd name="adj" fmla="val 9642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9924985" y="2424140"/>
              <a:ext cx="17872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kern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This is a sample </a:t>
              </a:r>
              <a:r>
                <a:rPr lang="en-US" sz="1600" kern="0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text. Insert </a:t>
              </a:r>
              <a:r>
                <a:rPr lang="en-US" sz="1600" kern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your desired text here</a:t>
              </a:r>
              <a:r>
                <a:rPr lang="en-US" sz="1600" kern="0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  <a:endParaRPr lang="en-US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40793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" name="Group 696"/>
          <p:cNvGrpSpPr/>
          <p:nvPr/>
        </p:nvGrpSpPr>
        <p:grpSpPr>
          <a:xfrm>
            <a:off x="0" y="1412875"/>
            <a:ext cx="12185650" cy="4225925"/>
            <a:chOff x="0" y="1314450"/>
            <a:chExt cx="12185650" cy="4225925"/>
          </a:xfrm>
        </p:grpSpPr>
        <p:sp>
          <p:nvSpPr>
            <p:cNvPr id="698" name="Freeform 5"/>
            <p:cNvSpPr>
              <a:spLocks/>
            </p:cNvSpPr>
            <p:nvPr/>
          </p:nvSpPr>
          <p:spPr bwMode="auto">
            <a:xfrm>
              <a:off x="0" y="1619250"/>
              <a:ext cx="12185650" cy="3921125"/>
            </a:xfrm>
            <a:custGeom>
              <a:avLst/>
              <a:gdLst>
                <a:gd name="T0" fmla="*/ 7045 w 7676"/>
                <a:gd name="T1" fmla="*/ 1620 h 2470"/>
                <a:gd name="T2" fmla="*/ 7045 w 7676"/>
                <a:gd name="T3" fmla="*/ 904 h 2470"/>
                <a:gd name="T4" fmla="*/ 6867 w 7676"/>
                <a:gd name="T5" fmla="*/ 904 h 2470"/>
                <a:gd name="T6" fmla="*/ 6867 w 7676"/>
                <a:gd name="T7" fmla="*/ 293 h 2470"/>
                <a:gd name="T8" fmla="*/ 6426 w 7676"/>
                <a:gd name="T9" fmla="*/ 293 h 2470"/>
                <a:gd name="T10" fmla="*/ 6426 w 7676"/>
                <a:gd name="T11" fmla="*/ 1620 h 2470"/>
                <a:gd name="T12" fmla="*/ 6227 w 7676"/>
                <a:gd name="T13" fmla="*/ 1620 h 2470"/>
                <a:gd name="T14" fmla="*/ 6227 w 7676"/>
                <a:gd name="T15" fmla="*/ 904 h 2470"/>
                <a:gd name="T16" fmla="*/ 5879 w 7676"/>
                <a:gd name="T17" fmla="*/ 904 h 2470"/>
                <a:gd name="T18" fmla="*/ 5879 w 7676"/>
                <a:gd name="T19" fmla="*/ 599 h 2470"/>
                <a:gd name="T20" fmla="*/ 5658 w 7676"/>
                <a:gd name="T21" fmla="*/ 599 h 2470"/>
                <a:gd name="T22" fmla="*/ 5658 w 7676"/>
                <a:gd name="T23" fmla="*/ 686 h 2470"/>
                <a:gd name="T24" fmla="*/ 5565 w 7676"/>
                <a:gd name="T25" fmla="*/ 686 h 2470"/>
                <a:gd name="T26" fmla="*/ 5565 w 7676"/>
                <a:gd name="T27" fmla="*/ 724 h 2470"/>
                <a:gd name="T28" fmla="*/ 5454 w 7676"/>
                <a:gd name="T29" fmla="*/ 724 h 2470"/>
                <a:gd name="T30" fmla="*/ 5454 w 7676"/>
                <a:gd name="T31" fmla="*/ 788 h 2470"/>
                <a:gd name="T32" fmla="*/ 5392 w 7676"/>
                <a:gd name="T33" fmla="*/ 788 h 2470"/>
                <a:gd name="T34" fmla="*/ 5392 w 7676"/>
                <a:gd name="T35" fmla="*/ 1620 h 2470"/>
                <a:gd name="T36" fmla="*/ 5323 w 7676"/>
                <a:gd name="T37" fmla="*/ 1620 h 2470"/>
                <a:gd name="T38" fmla="*/ 5323 w 7676"/>
                <a:gd name="T39" fmla="*/ 599 h 2470"/>
                <a:gd name="T40" fmla="*/ 4996 w 7676"/>
                <a:gd name="T41" fmla="*/ 599 h 2470"/>
                <a:gd name="T42" fmla="*/ 4996 w 7676"/>
                <a:gd name="T43" fmla="*/ 1620 h 2470"/>
                <a:gd name="T44" fmla="*/ 4948 w 7676"/>
                <a:gd name="T45" fmla="*/ 1620 h 2470"/>
                <a:gd name="T46" fmla="*/ 4948 w 7676"/>
                <a:gd name="T47" fmla="*/ 1072 h 2470"/>
                <a:gd name="T48" fmla="*/ 4529 w 7676"/>
                <a:gd name="T49" fmla="*/ 1072 h 2470"/>
                <a:gd name="T50" fmla="*/ 4529 w 7676"/>
                <a:gd name="T51" fmla="*/ 1620 h 2470"/>
                <a:gd name="T52" fmla="*/ 4507 w 7676"/>
                <a:gd name="T53" fmla="*/ 1620 h 2470"/>
                <a:gd name="T54" fmla="*/ 4507 w 7676"/>
                <a:gd name="T55" fmla="*/ 184 h 2470"/>
                <a:gd name="T56" fmla="*/ 4087 w 7676"/>
                <a:gd name="T57" fmla="*/ 184 h 2470"/>
                <a:gd name="T58" fmla="*/ 4087 w 7676"/>
                <a:gd name="T59" fmla="*/ 1620 h 2470"/>
                <a:gd name="T60" fmla="*/ 3972 w 7676"/>
                <a:gd name="T61" fmla="*/ 1620 h 2470"/>
                <a:gd name="T62" fmla="*/ 3972 w 7676"/>
                <a:gd name="T63" fmla="*/ 551 h 2470"/>
                <a:gd name="T64" fmla="*/ 3552 w 7676"/>
                <a:gd name="T65" fmla="*/ 300 h 2470"/>
                <a:gd name="T66" fmla="*/ 3552 w 7676"/>
                <a:gd name="T67" fmla="*/ 1001 h 2470"/>
                <a:gd name="T68" fmla="*/ 3437 w 7676"/>
                <a:gd name="T69" fmla="*/ 1001 h 2470"/>
                <a:gd name="T70" fmla="*/ 3437 w 7676"/>
                <a:gd name="T71" fmla="*/ 850 h 2470"/>
                <a:gd name="T72" fmla="*/ 3161 w 7676"/>
                <a:gd name="T73" fmla="*/ 850 h 2470"/>
                <a:gd name="T74" fmla="*/ 3161 w 7676"/>
                <a:gd name="T75" fmla="*/ 1620 h 2470"/>
                <a:gd name="T76" fmla="*/ 2607 w 7676"/>
                <a:gd name="T77" fmla="*/ 1620 h 2470"/>
                <a:gd name="T78" fmla="*/ 2607 w 7676"/>
                <a:gd name="T79" fmla="*/ 426 h 2470"/>
                <a:gd name="T80" fmla="*/ 2171 w 7676"/>
                <a:gd name="T81" fmla="*/ 426 h 2470"/>
                <a:gd name="T82" fmla="*/ 2171 w 7676"/>
                <a:gd name="T83" fmla="*/ 1620 h 2470"/>
                <a:gd name="T84" fmla="*/ 1698 w 7676"/>
                <a:gd name="T85" fmla="*/ 1620 h 2470"/>
                <a:gd name="T86" fmla="*/ 1698 w 7676"/>
                <a:gd name="T87" fmla="*/ 0 h 2470"/>
                <a:gd name="T88" fmla="*/ 1262 w 7676"/>
                <a:gd name="T89" fmla="*/ 0 h 2470"/>
                <a:gd name="T90" fmla="*/ 1262 w 7676"/>
                <a:gd name="T91" fmla="*/ 871 h 2470"/>
                <a:gd name="T92" fmla="*/ 1120 w 7676"/>
                <a:gd name="T93" fmla="*/ 871 h 2470"/>
                <a:gd name="T94" fmla="*/ 1120 w 7676"/>
                <a:gd name="T95" fmla="*/ 663 h 2470"/>
                <a:gd name="T96" fmla="*/ 684 w 7676"/>
                <a:gd name="T97" fmla="*/ 663 h 2470"/>
                <a:gd name="T98" fmla="*/ 684 w 7676"/>
                <a:gd name="T99" fmla="*/ 1072 h 2470"/>
                <a:gd name="T100" fmla="*/ 544 w 7676"/>
                <a:gd name="T101" fmla="*/ 1072 h 2470"/>
                <a:gd name="T102" fmla="*/ 544 w 7676"/>
                <a:gd name="T103" fmla="*/ 1620 h 2470"/>
                <a:gd name="T104" fmla="*/ 420 w 7676"/>
                <a:gd name="T105" fmla="*/ 1620 h 2470"/>
                <a:gd name="T106" fmla="*/ 420 w 7676"/>
                <a:gd name="T107" fmla="*/ 599 h 2470"/>
                <a:gd name="T108" fmla="*/ 0 w 7676"/>
                <a:gd name="T109" fmla="*/ 599 h 2470"/>
                <a:gd name="T110" fmla="*/ 0 w 7676"/>
                <a:gd name="T111" fmla="*/ 2470 h 2470"/>
                <a:gd name="T112" fmla="*/ 7676 w 7676"/>
                <a:gd name="T113" fmla="*/ 2470 h 2470"/>
                <a:gd name="T114" fmla="*/ 7676 w 7676"/>
                <a:gd name="T115" fmla="*/ 1620 h 2470"/>
                <a:gd name="T116" fmla="*/ 7045 w 7676"/>
                <a:gd name="T117" fmla="*/ 1620 h 2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676" h="2470">
                  <a:moveTo>
                    <a:pt x="7045" y="1620"/>
                  </a:moveTo>
                  <a:lnTo>
                    <a:pt x="7045" y="904"/>
                  </a:lnTo>
                  <a:lnTo>
                    <a:pt x="6867" y="904"/>
                  </a:lnTo>
                  <a:lnTo>
                    <a:pt x="6867" y="293"/>
                  </a:lnTo>
                  <a:lnTo>
                    <a:pt x="6426" y="293"/>
                  </a:lnTo>
                  <a:lnTo>
                    <a:pt x="6426" y="1620"/>
                  </a:lnTo>
                  <a:lnTo>
                    <a:pt x="6227" y="1620"/>
                  </a:lnTo>
                  <a:lnTo>
                    <a:pt x="6227" y="904"/>
                  </a:lnTo>
                  <a:lnTo>
                    <a:pt x="5879" y="904"/>
                  </a:lnTo>
                  <a:lnTo>
                    <a:pt x="5879" y="599"/>
                  </a:lnTo>
                  <a:lnTo>
                    <a:pt x="5658" y="599"/>
                  </a:lnTo>
                  <a:lnTo>
                    <a:pt x="5658" y="686"/>
                  </a:lnTo>
                  <a:lnTo>
                    <a:pt x="5565" y="686"/>
                  </a:lnTo>
                  <a:lnTo>
                    <a:pt x="5565" y="724"/>
                  </a:lnTo>
                  <a:lnTo>
                    <a:pt x="5454" y="724"/>
                  </a:lnTo>
                  <a:lnTo>
                    <a:pt x="5454" y="788"/>
                  </a:lnTo>
                  <a:lnTo>
                    <a:pt x="5392" y="788"/>
                  </a:lnTo>
                  <a:lnTo>
                    <a:pt x="5392" y="1620"/>
                  </a:lnTo>
                  <a:lnTo>
                    <a:pt x="5323" y="1620"/>
                  </a:lnTo>
                  <a:lnTo>
                    <a:pt x="5323" y="599"/>
                  </a:lnTo>
                  <a:lnTo>
                    <a:pt x="4996" y="599"/>
                  </a:lnTo>
                  <a:lnTo>
                    <a:pt x="4996" y="1620"/>
                  </a:lnTo>
                  <a:lnTo>
                    <a:pt x="4948" y="1620"/>
                  </a:lnTo>
                  <a:lnTo>
                    <a:pt x="4948" y="1072"/>
                  </a:lnTo>
                  <a:lnTo>
                    <a:pt x="4529" y="1072"/>
                  </a:lnTo>
                  <a:lnTo>
                    <a:pt x="4529" y="1620"/>
                  </a:lnTo>
                  <a:lnTo>
                    <a:pt x="4507" y="1620"/>
                  </a:lnTo>
                  <a:lnTo>
                    <a:pt x="4507" y="184"/>
                  </a:lnTo>
                  <a:lnTo>
                    <a:pt x="4087" y="184"/>
                  </a:lnTo>
                  <a:lnTo>
                    <a:pt x="4087" y="1620"/>
                  </a:lnTo>
                  <a:lnTo>
                    <a:pt x="3972" y="1620"/>
                  </a:lnTo>
                  <a:lnTo>
                    <a:pt x="3972" y="551"/>
                  </a:lnTo>
                  <a:lnTo>
                    <a:pt x="3552" y="300"/>
                  </a:lnTo>
                  <a:lnTo>
                    <a:pt x="3552" y="1001"/>
                  </a:lnTo>
                  <a:lnTo>
                    <a:pt x="3437" y="1001"/>
                  </a:lnTo>
                  <a:lnTo>
                    <a:pt x="3437" y="850"/>
                  </a:lnTo>
                  <a:lnTo>
                    <a:pt x="3161" y="850"/>
                  </a:lnTo>
                  <a:lnTo>
                    <a:pt x="3161" y="1620"/>
                  </a:lnTo>
                  <a:lnTo>
                    <a:pt x="2607" y="1620"/>
                  </a:lnTo>
                  <a:lnTo>
                    <a:pt x="2607" y="426"/>
                  </a:lnTo>
                  <a:lnTo>
                    <a:pt x="2171" y="426"/>
                  </a:lnTo>
                  <a:lnTo>
                    <a:pt x="2171" y="1620"/>
                  </a:lnTo>
                  <a:lnTo>
                    <a:pt x="1698" y="1620"/>
                  </a:lnTo>
                  <a:lnTo>
                    <a:pt x="1698" y="0"/>
                  </a:lnTo>
                  <a:lnTo>
                    <a:pt x="1262" y="0"/>
                  </a:lnTo>
                  <a:lnTo>
                    <a:pt x="1262" y="871"/>
                  </a:lnTo>
                  <a:lnTo>
                    <a:pt x="1120" y="871"/>
                  </a:lnTo>
                  <a:lnTo>
                    <a:pt x="1120" y="663"/>
                  </a:lnTo>
                  <a:lnTo>
                    <a:pt x="684" y="663"/>
                  </a:lnTo>
                  <a:lnTo>
                    <a:pt x="684" y="1072"/>
                  </a:lnTo>
                  <a:lnTo>
                    <a:pt x="544" y="1072"/>
                  </a:lnTo>
                  <a:lnTo>
                    <a:pt x="544" y="1620"/>
                  </a:lnTo>
                  <a:lnTo>
                    <a:pt x="420" y="1620"/>
                  </a:lnTo>
                  <a:lnTo>
                    <a:pt x="420" y="599"/>
                  </a:lnTo>
                  <a:lnTo>
                    <a:pt x="0" y="599"/>
                  </a:lnTo>
                  <a:lnTo>
                    <a:pt x="0" y="2470"/>
                  </a:lnTo>
                  <a:lnTo>
                    <a:pt x="7676" y="2470"/>
                  </a:lnTo>
                  <a:lnTo>
                    <a:pt x="7676" y="1620"/>
                  </a:lnTo>
                  <a:lnTo>
                    <a:pt x="7045" y="1620"/>
                  </a:lnTo>
                  <a:close/>
                </a:path>
              </a:pathLst>
            </a:custGeom>
            <a:solidFill>
              <a:schemeClr val="bg1">
                <a:lumMod val="65000"/>
                <a:alpha val="42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9" name="Freeform 6"/>
            <p:cNvSpPr>
              <a:spLocks/>
            </p:cNvSpPr>
            <p:nvPr/>
          </p:nvSpPr>
          <p:spPr bwMode="auto">
            <a:xfrm>
              <a:off x="0" y="1314450"/>
              <a:ext cx="12185650" cy="4225925"/>
            </a:xfrm>
            <a:custGeom>
              <a:avLst/>
              <a:gdLst>
                <a:gd name="T0" fmla="*/ 3108 w 3200"/>
                <a:gd name="T1" fmla="*/ 892 h 1124"/>
                <a:gd name="T2" fmla="*/ 3090 w 3200"/>
                <a:gd name="T3" fmla="*/ 608 h 1124"/>
                <a:gd name="T4" fmla="*/ 2996 w 3200"/>
                <a:gd name="T5" fmla="*/ 892 h 1124"/>
                <a:gd name="T6" fmla="*/ 2843 w 3200"/>
                <a:gd name="T7" fmla="*/ 442 h 1124"/>
                <a:gd name="T8" fmla="*/ 2730 w 3200"/>
                <a:gd name="T9" fmla="*/ 892 h 1124"/>
                <a:gd name="T10" fmla="*/ 2706 w 3200"/>
                <a:gd name="T11" fmla="*/ 350 h 1124"/>
                <a:gd name="T12" fmla="*/ 2649 w 3200"/>
                <a:gd name="T13" fmla="*/ 149 h 1124"/>
                <a:gd name="T14" fmla="*/ 2592 w 3200"/>
                <a:gd name="T15" fmla="*/ 350 h 1124"/>
                <a:gd name="T16" fmla="*/ 2445 w 3200"/>
                <a:gd name="T17" fmla="*/ 892 h 1124"/>
                <a:gd name="T18" fmla="*/ 2331 w 3200"/>
                <a:gd name="T19" fmla="*/ 487 h 1124"/>
                <a:gd name="T20" fmla="*/ 2239 w 3200"/>
                <a:gd name="T21" fmla="*/ 892 h 1124"/>
                <a:gd name="T22" fmla="*/ 2109 w 3200"/>
                <a:gd name="T23" fmla="*/ 574 h 1124"/>
                <a:gd name="T24" fmla="*/ 2036 w 3200"/>
                <a:gd name="T25" fmla="*/ 892 h 1124"/>
                <a:gd name="T26" fmla="*/ 1987 w 3200"/>
                <a:gd name="T27" fmla="*/ 338 h 1124"/>
                <a:gd name="T28" fmla="*/ 1979 w 3200"/>
                <a:gd name="T29" fmla="*/ 338 h 1124"/>
                <a:gd name="T30" fmla="*/ 1913 w 3200"/>
                <a:gd name="T31" fmla="*/ 450 h 1124"/>
                <a:gd name="T32" fmla="*/ 1793 w 3200"/>
                <a:gd name="T33" fmla="*/ 380 h 1124"/>
                <a:gd name="T34" fmla="*/ 1744 w 3200"/>
                <a:gd name="T35" fmla="*/ 450 h 1124"/>
                <a:gd name="T36" fmla="*/ 1630 w 3200"/>
                <a:gd name="T37" fmla="*/ 384 h 1124"/>
                <a:gd name="T38" fmla="*/ 1608 w 3200"/>
                <a:gd name="T39" fmla="*/ 892 h 1124"/>
                <a:gd name="T40" fmla="*/ 1556 w 3200"/>
                <a:gd name="T41" fmla="*/ 664 h 1124"/>
                <a:gd name="T42" fmla="*/ 1468 w 3200"/>
                <a:gd name="T43" fmla="*/ 595 h 1124"/>
                <a:gd name="T44" fmla="*/ 1375 w 3200"/>
                <a:gd name="T45" fmla="*/ 547 h 1124"/>
                <a:gd name="T46" fmla="*/ 1333 w 3200"/>
                <a:gd name="T47" fmla="*/ 626 h 1124"/>
                <a:gd name="T48" fmla="*/ 1303 w 3200"/>
                <a:gd name="T49" fmla="*/ 230 h 1124"/>
                <a:gd name="T50" fmla="*/ 1240 w 3200"/>
                <a:gd name="T51" fmla="*/ 0 h 1124"/>
                <a:gd name="T52" fmla="*/ 1175 w 3200"/>
                <a:gd name="T53" fmla="*/ 230 h 1124"/>
                <a:gd name="T54" fmla="*/ 1152 w 3200"/>
                <a:gd name="T55" fmla="*/ 892 h 1124"/>
                <a:gd name="T56" fmla="*/ 1129 w 3200"/>
                <a:gd name="T57" fmla="*/ 485 h 1124"/>
                <a:gd name="T58" fmla="*/ 1021 w 3200"/>
                <a:gd name="T59" fmla="*/ 892 h 1124"/>
                <a:gd name="T60" fmla="*/ 986 w 3200"/>
                <a:gd name="T61" fmla="*/ 485 h 1124"/>
                <a:gd name="T62" fmla="*/ 835 w 3200"/>
                <a:gd name="T63" fmla="*/ 354 h 1124"/>
                <a:gd name="T64" fmla="*/ 686 w 3200"/>
                <a:gd name="T65" fmla="*/ 485 h 1124"/>
                <a:gd name="T66" fmla="*/ 668 w 3200"/>
                <a:gd name="T67" fmla="*/ 892 h 1124"/>
                <a:gd name="T68" fmla="*/ 549 w 3200"/>
                <a:gd name="T69" fmla="*/ 684 h 1124"/>
                <a:gd name="T70" fmla="*/ 524 w 3200"/>
                <a:gd name="T71" fmla="*/ 892 h 1124"/>
                <a:gd name="T72" fmla="*/ 464 w 3200"/>
                <a:gd name="T73" fmla="*/ 727 h 1124"/>
                <a:gd name="T74" fmla="*/ 411 w 3200"/>
                <a:gd name="T75" fmla="*/ 892 h 1124"/>
                <a:gd name="T76" fmla="*/ 321 w 3200"/>
                <a:gd name="T77" fmla="*/ 612 h 1124"/>
                <a:gd name="T78" fmla="*/ 315 w 3200"/>
                <a:gd name="T79" fmla="*/ 892 h 1124"/>
                <a:gd name="T80" fmla="*/ 256 w 3200"/>
                <a:gd name="T81" fmla="*/ 708 h 1124"/>
                <a:gd name="T82" fmla="*/ 196 w 3200"/>
                <a:gd name="T83" fmla="*/ 684 h 1124"/>
                <a:gd name="T84" fmla="*/ 179 w 3200"/>
                <a:gd name="T85" fmla="*/ 892 h 1124"/>
                <a:gd name="T86" fmla="*/ 95 w 3200"/>
                <a:gd name="T87" fmla="*/ 578 h 1124"/>
                <a:gd name="T88" fmla="*/ 35 w 3200"/>
                <a:gd name="T89" fmla="*/ 485 h 1124"/>
                <a:gd name="T90" fmla="*/ 25 w 3200"/>
                <a:gd name="T91" fmla="*/ 485 h 1124"/>
                <a:gd name="T92" fmla="*/ 0 w 3200"/>
                <a:gd name="T93" fmla="*/ 1124 h 1124"/>
                <a:gd name="T94" fmla="*/ 3200 w 3200"/>
                <a:gd name="T95" fmla="*/ 472 h 1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00" h="1124">
                  <a:moveTo>
                    <a:pt x="3108" y="472"/>
                  </a:moveTo>
                  <a:cubicBezTo>
                    <a:pt x="3108" y="892"/>
                    <a:pt x="3108" y="892"/>
                    <a:pt x="3108" y="892"/>
                  </a:cubicBezTo>
                  <a:cubicBezTo>
                    <a:pt x="3090" y="892"/>
                    <a:pt x="3090" y="892"/>
                    <a:pt x="3090" y="892"/>
                  </a:cubicBezTo>
                  <a:cubicBezTo>
                    <a:pt x="3090" y="608"/>
                    <a:pt x="3090" y="608"/>
                    <a:pt x="3090" y="608"/>
                  </a:cubicBezTo>
                  <a:cubicBezTo>
                    <a:pt x="2996" y="608"/>
                    <a:pt x="2996" y="608"/>
                    <a:pt x="2996" y="608"/>
                  </a:cubicBezTo>
                  <a:cubicBezTo>
                    <a:pt x="2996" y="892"/>
                    <a:pt x="2996" y="892"/>
                    <a:pt x="2996" y="892"/>
                  </a:cubicBezTo>
                  <a:cubicBezTo>
                    <a:pt x="2843" y="892"/>
                    <a:pt x="2843" y="892"/>
                    <a:pt x="2843" y="892"/>
                  </a:cubicBezTo>
                  <a:cubicBezTo>
                    <a:pt x="2843" y="442"/>
                    <a:pt x="2843" y="442"/>
                    <a:pt x="2843" y="442"/>
                  </a:cubicBezTo>
                  <a:cubicBezTo>
                    <a:pt x="2730" y="442"/>
                    <a:pt x="2730" y="442"/>
                    <a:pt x="2730" y="442"/>
                  </a:cubicBezTo>
                  <a:cubicBezTo>
                    <a:pt x="2730" y="892"/>
                    <a:pt x="2730" y="892"/>
                    <a:pt x="2730" y="892"/>
                  </a:cubicBezTo>
                  <a:cubicBezTo>
                    <a:pt x="2706" y="892"/>
                    <a:pt x="2706" y="892"/>
                    <a:pt x="2706" y="892"/>
                  </a:cubicBezTo>
                  <a:cubicBezTo>
                    <a:pt x="2706" y="350"/>
                    <a:pt x="2706" y="350"/>
                    <a:pt x="2706" y="350"/>
                  </a:cubicBezTo>
                  <a:cubicBezTo>
                    <a:pt x="2706" y="319"/>
                    <a:pt x="2682" y="295"/>
                    <a:pt x="2653" y="293"/>
                  </a:cubicBezTo>
                  <a:cubicBezTo>
                    <a:pt x="2649" y="149"/>
                    <a:pt x="2649" y="149"/>
                    <a:pt x="2649" y="149"/>
                  </a:cubicBezTo>
                  <a:cubicBezTo>
                    <a:pt x="2646" y="293"/>
                    <a:pt x="2646" y="293"/>
                    <a:pt x="2646" y="293"/>
                  </a:cubicBezTo>
                  <a:cubicBezTo>
                    <a:pt x="2616" y="295"/>
                    <a:pt x="2592" y="319"/>
                    <a:pt x="2592" y="350"/>
                  </a:cubicBezTo>
                  <a:cubicBezTo>
                    <a:pt x="2592" y="892"/>
                    <a:pt x="2592" y="892"/>
                    <a:pt x="2592" y="892"/>
                  </a:cubicBezTo>
                  <a:cubicBezTo>
                    <a:pt x="2445" y="892"/>
                    <a:pt x="2445" y="892"/>
                    <a:pt x="2445" y="892"/>
                  </a:cubicBezTo>
                  <a:cubicBezTo>
                    <a:pt x="2445" y="487"/>
                    <a:pt x="2445" y="487"/>
                    <a:pt x="2445" y="487"/>
                  </a:cubicBezTo>
                  <a:cubicBezTo>
                    <a:pt x="2331" y="487"/>
                    <a:pt x="2331" y="487"/>
                    <a:pt x="2331" y="487"/>
                  </a:cubicBezTo>
                  <a:cubicBezTo>
                    <a:pt x="2331" y="892"/>
                    <a:pt x="2331" y="892"/>
                    <a:pt x="2331" y="892"/>
                  </a:cubicBezTo>
                  <a:cubicBezTo>
                    <a:pt x="2239" y="892"/>
                    <a:pt x="2239" y="892"/>
                    <a:pt x="2239" y="892"/>
                  </a:cubicBezTo>
                  <a:cubicBezTo>
                    <a:pt x="2239" y="574"/>
                    <a:pt x="2239" y="574"/>
                    <a:pt x="2239" y="574"/>
                  </a:cubicBezTo>
                  <a:cubicBezTo>
                    <a:pt x="2109" y="574"/>
                    <a:pt x="2109" y="574"/>
                    <a:pt x="2109" y="574"/>
                  </a:cubicBezTo>
                  <a:cubicBezTo>
                    <a:pt x="2109" y="892"/>
                    <a:pt x="2109" y="892"/>
                    <a:pt x="2109" y="892"/>
                  </a:cubicBezTo>
                  <a:cubicBezTo>
                    <a:pt x="2036" y="892"/>
                    <a:pt x="2036" y="892"/>
                    <a:pt x="2036" y="892"/>
                  </a:cubicBezTo>
                  <a:cubicBezTo>
                    <a:pt x="2036" y="338"/>
                    <a:pt x="2036" y="338"/>
                    <a:pt x="2036" y="338"/>
                  </a:cubicBezTo>
                  <a:cubicBezTo>
                    <a:pt x="1987" y="338"/>
                    <a:pt x="1987" y="338"/>
                    <a:pt x="1987" y="338"/>
                  </a:cubicBezTo>
                  <a:cubicBezTo>
                    <a:pt x="1983" y="165"/>
                    <a:pt x="1983" y="165"/>
                    <a:pt x="1983" y="165"/>
                  </a:cubicBezTo>
                  <a:cubicBezTo>
                    <a:pt x="1979" y="338"/>
                    <a:pt x="1979" y="338"/>
                    <a:pt x="1979" y="338"/>
                  </a:cubicBezTo>
                  <a:cubicBezTo>
                    <a:pt x="1913" y="338"/>
                    <a:pt x="1913" y="338"/>
                    <a:pt x="1913" y="338"/>
                  </a:cubicBezTo>
                  <a:cubicBezTo>
                    <a:pt x="1913" y="450"/>
                    <a:pt x="1913" y="450"/>
                    <a:pt x="1913" y="450"/>
                  </a:cubicBezTo>
                  <a:cubicBezTo>
                    <a:pt x="1833" y="450"/>
                    <a:pt x="1833" y="450"/>
                    <a:pt x="1833" y="450"/>
                  </a:cubicBezTo>
                  <a:cubicBezTo>
                    <a:pt x="1793" y="380"/>
                    <a:pt x="1793" y="380"/>
                    <a:pt x="1793" y="380"/>
                  </a:cubicBezTo>
                  <a:cubicBezTo>
                    <a:pt x="1753" y="450"/>
                    <a:pt x="1753" y="450"/>
                    <a:pt x="1753" y="450"/>
                  </a:cubicBezTo>
                  <a:cubicBezTo>
                    <a:pt x="1744" y="450"/>
                    <a:pt x="1744" y="450"/>
                    <a:pt x="1744" y="450"/>
                  </a:cubicBezTo>
                  <a:cubicBezTo>
                    <a:pt x="1744" y="384"/>
                    <a:pt x="1744" y="384"/>
                    <a:pt x="1744" y="384"/>
                  </a:cubicBezTo>
                  <a:cubicBezTo>
                    <a:pt x="1630" y="384"/>
                    <a:pt x="1630" y="384"/>
                    <a:pt x="1630" y="384"/>
                  </a:cubicBezTo>
                  <a:cubicBezTo>
                    <a:pt x="1630" y="892"/>
                    <a:pt x="1630" y="892"/>
                    <a:pt x="1630" y="892"/>
                  </a:cubicBezTo>
                  <a:cubicBezTo>
                    <a:pt x="1608" y="892"/>
                    <a:pt x="1608" y="892"/>
                    <a:pt x="1608" y="892"/>
                  </a:cubicBezTo>
                  <a:cubicBezTo>
                    <a:pt x="1608" y="664"/>
                    <a:pt x="1608" y="664"/>
                    <a:pt x="1608" y="664"/>
                  </a:cubicBezTo>
                  <a:cubicBezTo>
                    <a:pt x="1556" y="664"/>
                    <a:pt x="1556" y="664"/>
                    <a:pt x="1556" y="664"/>
                  </a:cubicBezTo>
                  <a:cubicBezTo>
                    <a:pt x="1556" y="595"/>
                    <a:pt x="1556" y="595"/>
                    <a:pt x="1556" y="595"/>
                  </a:cubicBezTo>
                  <a:cubicBezTo>
                    <a:pt x="1468" y="595"/>
                    <a:pt x="1468" y="595"/>
                    <a:pt x="1468" y="595"/>
                  </a:cubicBezTo>
                  <a:cubicBezTo>
                    <a:pt x="1468" y="547"/>
                    <a:pt x="1468" y="547"/>
                    <a:pt x="1468" y="547"/>
                  </a:cubicBezTo>
                  <a:cubicBezTo>
                    <a:pt x="1375" y="547"/>
                    <a:pt x="1375" y="547"/>
                    <a:pt x="1375" y="547"/>
                  </a:cubicBezTo>
                  <a:cubicBezTo>
                    <a:pt x="1375" y="626"/>
                    <a:pt x="1375" y="626"/>
                    <a:pt x="1375" y="626"/>
                  </a:cubicBezTo>
                  <a:cubicBezTo>
                    <a:pt x="1333" y="626"/>
                    <a:pt x="1333" y="626"/>
                    <a:pt x="1333" y="626"/>
                  </a:cubicBezTo>
                  <a:cubicBezTo>
                    <a:pt x="1333" y="230"/>
                    <a:pt x="1333" y="230"/>
                    <a:pt x="1333" y="230"/>
                  </a:cubicBezTo>
                  <a:cubicBezTo>
                    <a:pt x="1303" y="230"/>
                    <a:pt x="1303" y="230"/>
                    <a:pt x="1303" y="230"/>
                  </a:cubicBezTo>
                  <a:cubicBezTo>
                    <a:pt x="1294" y="206"/>
                    <a:pt x="1271" y="189"/>
                    <a:pt x="1245" y="187"/>
                  </a:cubicBezTo>
                  <a:cubicBezTo>
                    <a:pt x="1240" y="0"/>
                    <a:pt x="1240" y="0"/>
                    <a:pt x="1240" y="0"/>
                  </a:cubicBezTo>
                  <a:cubicBezTo>
                    <a:pt x="1236" y="187"/>
                    <a:pt x="1236" y="187"/>
                    <a:pt x="1236" y="187"/>
                  </a:cubicBezTo>
                  <a:cubicBezTo>
                    <a:pt x="1208" y="188"/>
                    <a:pt x="1185" y="206"/>
                    <a:pt x="1175" y="230"/>
                  </a:cubicBezTo>
                  <a:cubicBezTo>
                    <a:pt x="1152" y="230"/>
                    <a:pt x="1152" y="230"/>
                    <a:pt x="1152" y="230"/>
                  </a:cubicBezTo>
                  <a:cubicBezTo>
                    <a:pt x="1152" y="892"/>
                    <a:pt x="1152" y="892"/>
                    <a:pt x="1152" y="892"/>
                  </a:cubicBezTo>
                  <a:cubicBezTo>
                    <a:pt x="1129" y="892"/>
                    <a:pt x="1129" y="892"/>
                    <a:pt x="1129" y="892"/>
                  </a:cubicBezTo>
                  <a:cubicBezTo>
                    <a:pt x="1129" y="485"/>
                    <a:pt x="1129" y="485"/>
                    <a:pt x="1129" y="485"/>
                  </a:cubicBezTo>
                  <a:cubicBezTo>
                    <a:pt x="1021" y="485"/>
                    <a:pt x="1021" y="485"/>
                    <a:pt x="1021" y="485"/>
                  </a:cubicBezTo>
                  <a:cubicBezTo>
                    <a:pt x="1021" y="892"/>
                    <a:pt x="1021" y="892"/>
                    <a:pt x="1021" y="892"/>
                  </a:cubicBezTo>
                  <a:cubicBezTo>
                    <a:pt x="986" y="892"/>
                    <a:pt x="986" y="892"/>
                    <a:pt x="986" y="892"/>
                  </a:cubicBezTo>
                  <a:cubicBezTo>
                    <a:pt x="986" y="485"/>
                    <a:pt x="986" y="485"/>
                    <a:pt x="986" y="485"/>
                  </a:cubicBezTo>
                  <a:cubicBezTo>
                    <a:pt x="910" y="485"/>
                    <a:pt x="910" y="485"/>
                    <a:pt x="910" y="485"/>
                  </a:cubicBezTo>
                  <a:cubicBezTo>
                    <a:pt x="835" y="354"/>
                    <a:pt x="835" y="354"/>
                    <a:pt x="835" y="354"/>
                  </a:cubicBezTo>
                  <a:cubicBezTo>
                    <a:pt x="760" y="485"/>
                    <a:pt x="760" y="485"/>
                    <a:pt x="760" y="485"/>
                  </a:cubicBezTo>
                  <a:cubicBezTo>
                    <a:pt x="686" y="485"/>
                    <a:pt x="686" y="485"/>
                    <a:pt x="686" y="485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68" y="892"/>
                    <a:pt x="668" y="892"/>
                    <a:pt x="668" y="892"/>
                  </a:cubicBezTo>
                  <a:cubicBezTo>
                    <a:pt x="668" y="684"/>
                    <a:pt x="668" y="684"/>
                    <a:pt x="668" y="684"/>
                  </a:cubicBezTo>
                  <a:cubicBezTo>
                    <a:pt x="549" y="684"/>
                    <a:pt x="549" y="684"/>
                    <a:pt x="549" y="684"/>
                  </a:cubicBezTo>
                  <a:cubicBezTo>
                    <a:pt x="549" y="892"/>
                    <a:pt x="549" y="892"/>
                    <a:pt x="549" y="892"/>
                  </a:cubicBezTo>
                  <a:cubicBezTo>
                    <a:pt x="524" y="892"/>
                    <a:pt x="524" y="892"/>
                    <a:pt x="524" y="892"/>
                  </a:cubicBezTo>
                  <a:cubicBezTo>
                    <a:pt x="524" y="727"/>
                    <a:pt x="524" y="727"/>
                    <a:pt x="524" y="727"/>
                  </a:cubicBezTo>
                  <a:cubicBezTo>
                    <a:pt x="464" y="727"/>
                    <a:pt x="464" y="727"/>
                    <a:pt x="464" y="727"/>
                  </a:cubicBezTo>
                  <a:cubicBezTo>
                    <a:pt x="464" y="892"/>
                    <a:pt x="464" y="892"/>
                    <a:pt x="464" y="892"/>
                  </a:cubicBezTo>
                  <a:cubicBezTo>
                    <a:pt x="411" y="892"/>
                    <a:pt x="411" y="892"/>
                    <a:pt x="411" y="892"/>
                  </a:cubicBezTo>
                  <a:cubicBezTo>
                    <a:pt x="411" y="612"/>
                    <a:pt x="411" y="612"/>
                    <a:pt x="411" y="612"/>
                  </a:cubicBezTo>
                  <a:cubicBezTo>
                    <a:pt x="321" y="612"/>
                    <a:pt x="321" y="612"/>
                    <a:pt x="321" y="612"/>
                  </a:cubicBezTo>
                  <a:cubicBezTo>
                    <a:pt x="321" y="892"/>
                    <a:pt x="321" y="892"/>
                    <a:pt x="321" y="892"/>
                  </a:cubicBezTo>
                  <a:cubicBezTo>
                    <a:pt x="315" y="892"/>
                    <a:pt x="315" y="892"/>
                    <a:pt x="315" y="892"/>
                  </a:cubicBezTo>
                  <a:cubicBezTo>
                    <a:pt x="315" y="708"/>
                    <a:pt x="315" y="708"/>
                    <a:pt x="315" y="708"/>
                  </a:cubicBezTo>
                  <a:cubicBezTo>
                    <a:pt x="256" y="708"/>
                    <a:pt x="256" y="708"/>
                    <a:pt x="256" y="708"/>
                  </a:cubicBezTo>
                  <a:cubicBezTo>
                    <a:pt x="256" y="684"/>
                    <a:pt x="256" y="684"/>
                    <a:pt x="256" y="684"/>
                  </a:cubicBezTo>
                  <a:cubicBezTo>
                    <a:pt x="196" y="684"/>
                    <a:pt x="196" y="684"/>
                    <a:pt x="196" y="684"/>
                  </a:cubicBezTo>
                  <a:cubicBezTo>
                    <a:pt x="196" y="892"/>
                    <a:pt x="196" y="892"/>
                    <a:pt x="196" y="892"/>
                  </a:cubicBezTo>
                  <a:cubicBezTo>
                    <a:pt x="179" y="892"/>
                    <a:pt x="179" y="892"/>
                    <a:pt x="179" y="892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95" y="578"/>
                    <a:pt x="95" y="578"/>
                    <a:pt x="95" y="578"/>
                  </a:cubicBezTo>
                  <a:cubicBezTo>
                    <a:pt x="95" y="485"/>
                    <a:pt x="95" y="485"/>
                    <a:pt x="95" y="485"/>
                  </a:cubicBezTo>
                  <a:cubicBezTo>
                    <a:pt x="35" y="485"/>
                    <a:pt x="35" y="485"/>
                    <a:pt x="35" y="485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25" y="485"/>
                    <a:pt x="25" y="485"/>
                    <a:pt x="25" y="485"/>
                  </a:cubicBezTo>
                  <a:cubicBezTo>
                    <a:pt x="0" y="485"/>
                    <a:pt x="0" y="485"/>
                    <a:pt x="0" y="485"/>
                  </a:cubicBezTo>
                  <a:cubicBezTo>
                    <a:pt x="0" y="1124"/>
                    <a:pt x="0" y="1124"/>
                    <a:pt x="0" y="1124"/>
                  </a:cubicBezTo>
                  <a:cubicBezTo>
                    <a:pt x="3200" y="1124"/>
                    <a:pt x="3200" y="1124"/>
                    <a:pt x="3200" y="1124"/>
                  </a:cubicBezTo>
                  <a:cubicBezTo>
                    <a:pt x="3200" y="472"/>
                    <a:pt x="3200" y="472"/>
                    <a:pt x="3200" y="472"/>
                  </a:cubicBezTo>
                  <a:lnTo>
                    <a:pt x="3108" y="47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686" name="Rectangle 685"/>
          <p:cNvSpPr/>
          <p:nvPr/>
        </p:nvSpPr>
        <p:spPr>
          <a:xfrm>
            <a:off x="-45949" y="5577740"/>
            <a:ext cx="12228600" cy="1280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Freedom Chain Link Fence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0" y="1905001"/>
            <a:ext cx="12188825" cy="3200399"/>
            <a:chOff x="0" y="1905001"/>
            <a:chExt cx="12188825" cy="3200399"/>
          </a:xfrm>
          <a:solidFill>
            <a:schemeClr val="tx1">
              <a:lumMod val="65000"/>
              <a:lumOff val="35000"/>
            </a:schemeClr>
          </a:solidFill>
        </p:grpSpPr>
        <p:grpSp>
          <p:nvGrpSpPr>
            <p:cNvPr id="624" name="Group 623"/>
            <p:cNvGrpSpPr/>
            <p:nvPr/>
          </p:nvGrpSpPr>
          <p:grpSpPr>
            <a:xfrm>
              <a:off x="0" y="1905001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646" name="Freeform 30"/>
              <p:cNvSpPr>
                <a:spLocks/>
              </p:cNvSpPr>
              <p:nvPr/>
            </p:nvSpPr>
            <p:spPr bwMode="auto">
              <a:xfrm>
                <a:off x="1592263" y="3343275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47" name="Group 646"/>
              <p:cNvGrpSpPr/>
              <p:nvPr/>
            </p:nvGrpSpPr>
            <p:grpSpPr>
              <a:xfrm>
                <a:off x="1592263" y="-1076325"/>
                <a:ext cx="9010651" cy="9010651"/>
                <a:chOff x="1592263" y="-1076325"/>
                <a:chExt cx="9010651" cy="9010651"/>
              </a:xfrm>
              <a:grpFill/>
            </p:grpSpPr>
            <p:sp>
              <p:nvSpPr>
                <p:cNvPr id="650" name="Freeform 21"/>
                <p:cNvSpPr>
                  <a:spLocks/>
                </p:cNvSpPr>
                <p:nvPr/>
              </p:nvSpPr>
              <p:spPr bwMode="auto">
                <a:xfrm>
                  <a:off x="2744788" y="166688"/>
                  <a:ext cx="7858125" cy="7767638"/>
                </a:xfrm>
                <a:custGeom>
                  <a:avLst/>
                  <a:gdLst>
                    <a:gd name="T0" fmla="*/ 1803 w 2093"/>
                    <a:gd name="T1" fmla="*/ 8 h 2069"/>
                    <a:gd name="T2" fmla="*/ 2083 w 2093"/>
                    <a:gd name="T3" fmla="*/ 230 h 2069"/>
                    <a:gd name="T4" fmla="*/ 2077 w 2093"/>
                    <a:gd name="T5" fmla="*/ 300 h 2069"/>
                    <a:gd name="T6" fmla="*/ 1790 w 2093"/>
                    <a:gd name="T7" fmla="*/ 517 h 2069"/>
                    <a:gd name="T8" fmla="*/ 1503 w 2093"/>
                    <a:gd name="T9" fmla="*/ 308 h 2069"/>
                    <a:gd name="T10" fmla="*/ 1783 w 2093"/>
                    <a:gd name="T11" fmla="*/ 530 h 2069"/>
                    <a:gd name="T12" fmla="*/ 1777 w 2093"/>
                    <a:gd name="T13" fmla="*/ 600 h 2069"/>
                    <a:gd name="T14" fmla="*/ 1490 w 2093"/>
                    <a:gd name="T15" fmla="*/ 817 h 2069"/>
                    <a:gd name="T16" fmla="*/ 1203 w 2093"/>
                    <a:gd name="T17" fmla="*/ 608 h 2069"/>
                    <a:gd name="T18" fmla="*/ 1483 w 2093"/>
                    <a:gd name="T19" fmla="*/ 830 h 2069"/>
                    <a:gd name="T20" fmla="*/ 1477 w 2093"/>
                    <a:gd name="T21" fmla="*/ 900 h 2069"/>
                    <a:gd name="T22" fmla="*/ 1190 w 2093"/>
                    <a:gd name="T23" fmla="*/ 1117 h 2069"/>
                    <a:gd name="T24" fmla="*/ 903 w 2093"/>
                    <a:gd name="T25" fmla="*/ 908 h 2069"/>
                    <a:gd name="T26" fmla="*/ 1183 w 2093"/>
                    <a:gd name="T27" fmla="*/ 1130 h 2069"/>
                    <a:gd name="T28" fmla="*/ 1177 w 2093"/>
                    <a:gd name="T29" fmla="*/ 1200 h 2069"/>
                    <a:gd name="T30" fmla="*/ 890 w 2093"/>
                    <a:gd name="T31" fmla="*/ 1417 h 2069"/>
                    <a:gd name="T32" fmla="*/ 603 w 2093"/>
                    <a:gd name="T33" fmla="*/ 1208 h 2069"/>
                    <a:gd name="T34" fmla="*/ 883 w 2093"/>
                    <a:gd name="T35" fmla="*/ 1430 h 2069"/>
                    <a:gd name="T36" fmla="*/ 877 w 2093"/>
                    <a:gd name="T37" fmla="*/ 1500 h 2069"/>
                    <a:gd name="T38" fmla="*/ 590 w 2093"/>
                    <a:gd name="T39" fmla="*/ 1717 h 2069"/>
                    <a:gd name="T40" fmla="*/ 303 w 2093"/>
                    <a:gd name="T41" fmla="*/ 1508 h 2069"/>
                    <a:gd name="T42" fmla="*/ 583 w 2093"/>
                    <a:gd name="T43" fmla="*/ 1730 h 2069"/>
                    <a:gd name="T44" fmla="*/ 577 w 2093"/>
                    <a:gd name="T45" fmla="*/ 1800 h 2069"/>
                    <a:gd name="T46" fmla="*/ 290 w 2093"/>
                    <a:gd name="T47" fmla="*/ 2017 h 2069"/>
                    <a:gd name="T48" fmla="*/ 3 w 2093"/>
                    <a:gd name="T49" fmla="*/ 1808 h 2069"/>
                    <a:gd name="T50" fmla="*/ 283 w 2093"/>
                    <a:gd name="T51" fmla="*/ 2030 h 2069"/>
                    <a:gd name="T52" fmla="*/ 274 w 2093"/>
                    <a:gd name="T53" fmla="*/ 2069 h 2069"/>
                    <a:gd name="T54" fmla="*/ 290 w 2093"/>
                    <a:gd name="T55" fmla="*/ 2045 h 2069"/>
                    <a:gd name="T56" fmla="*/ 303 w 2093"/>
                    <a:gd name="T57" fmla="*/ 2030 h 2069"/>
                    <a:gd name="T58" fmla="*/ 590 w 2093"/>
                    <a:gd name="T59" fmla="*/ 1808 h 2069"/>
                    <a:gd name="T60" fmla="*/ 602 w 2093"/>
                    <a:gd name="T61" fmla="*/ 1792 h 2069"/>
                    <a:gd name="T62" fmla="*/ 596 w 2093"/>
                    <a:gd name="T63" fmla="*/ 1756 h 2069"/>
                    <a:gd name="T64" fmla="*/ 583 w 2093"/>
                    <a:gd name="T65" fmla="*/ 1769 h 2069"/>
                    <a:gd name="T66" fmla="*/ 596 w 2093"/>
                    <a:gd name="T67" fmla="*/ 1737 h 2069"/>
                    <a:gd name="T68" fmla="*/ 884 w 2093"/>
                    <a:gd name="T69" fmla="*/ 1513 h 2069"/>
                    <a:gd name="T70" fmla="*/ 896 w 2093"/>
                    <a:gd name="T71" fmla="*/ 1501 h 2069"/>
                    <a:gd name="T72" fmla="*/ 902 w 2093"/>
                    <a:gd name="T73" fmla="*/ 1446 h 2069"/>
                    <a:gd name="T74" fmla="*/ 890 w 2093"/>
                    <a:gd name="T75" fmla="*/ 1482 h 2069"/>
                    <a:gd name="T76" fmla="*/ 890 w 2093"/>
                    <a:gd name="T77" fmla="*/ 1445 h 2069"/>
                    <a:gd name="T78" fmla="*/ 903 w 2093"/>
                    <a:gd name="T79" fmla="*/ 1430 h 2069"/>
                    <a:gd name="T80" fmla="*/ 1190 w 2093"/>
                    <a:gd name="T81" fmla="*/ 1208 h 2069"/>
                    <a:gd name="T82" fmla="*/ 1202 w 2093"/>
                    <a:gd name="T83" fmla="*/ 1192 h 2069"/>
                    <a:gd name="T84" fmla="*/ 1196 w 2093"/>
                    <a:gd name="T85" fmla="*/ 1156 h 2069"/>
                    <a:gd name="T86" fmla="*/ 1183 w 2093"/>
                    <a:gd name="T87" fmla="*/ 1169 h 2069"/>
                    <a:gd name="T88" fmla="*/ 1196 w 2093"/>
                    <a:gd name="T89" fmla="*/ 1137 h 2069"/>
                    <a:gd name="T90" fmla="*/ 1484 w 2093"/>
                    <a:gd name="T91" fmla="*/ 913 h 2069"/>
                    <a:gd name="T92" fmla="*/ 1496 w 2093"/>
                    <a:gd name="T93" fmla="*/ 901 h 2069"/>
                    <a:gd name="T94" fmla="*/ 1502 w 2093"/>
                    <a:gd name="T95" fmla="*/ 846 h 2069"/>
                    <a:gd name="T96" fmla="*/ 1490 w 2093"/>
                    <a:gd name="T97" fmla="*/ 882 h 2069"/>
                    <a:gd name="T98" fmla="*/ 1490 w 2093"/>
                    <a:gd name="T99" fmla="*/ 845 h 2069"/>
                    <a:gd name="T100" fmla="*/ 1503 w 2093"/>
                    <a:gd name="T101" fmla="*/ 830 h 2069"/>
                    <a:gd name="T102" fmla="*/ 1790 w 2093"/>
                    <a:gd name="T103" fmla="*/ 608 h 2069"/>
                    <a:gd name="T104" fmla="*/ 1802 w 2093"/>
                    <a:gd name="T105" fmla="*/ 592 h 2069"/>
                    <a:gd name="T106" fmla="*/ 1796 w 2093"/>
                    <a:gd name="T107" fmla="*/ 556 h 2069"/>
                    <a:gd name="T108" fmla="*/ 1783 w 2093"/>
                    <a:gd name="T109" fmla="*/ 569 h 2069"/>
                    <a:gd name="T110" fmla="*/ 1796 w 2093"/>
                    <a:gd name="T111" fmla="*/ 537 h 2069"/>
                    <a:gd name="T112" fmla="*/ 2084 w 2093"/>
                    <a:gd name="T113" fmla="*/ 313 h 2069"/>
                    <a:gd name="T114" fmla="*/ 2093 w 2093"/>
                    <a:gd name="T115" fmla="*/ 297 h 2069"/>
                    <a:gd name="T116" fmla="*/ 2087 w 2093"/>
                    <a:gd name="T117" fmla="*/ 288 h 2069"/>
                    <a:gd name="T118" fmla="*/ 2093 w 2093"/>
                    <a:gd name="T119" fmla="*/ 241 h 2069"/>
                    <a:gd name="T120" fmla="*/ 2090 w 2093"/>
                    <a:gd name="T121" fmla="*/ 217 h 20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93" h="2069">
                      <a:moveTo>
                        <a:pt x="1811" y="1"/>
                      </a:moveTo>
                      <a:cubicBezTo>
                        <a:pt x="1810" y="1"/>
                        <a:pt x="1809" y="0"/>
                        <a:pt x="1809" y="0"/>
                      </a:cubicBezTo>
                      <a:cubicBezTo>
                        <a:pt x="1808" y="1"/>
                        <a:pt x="1807" y="2"/>
                        <a:pt x="1806" y="4"/>
                      </a:cubicBezTo>
                      <a:cubicBezTo>
                        <a:pt x="1805" y="5"/>
                        <a:pt x="1804" y="6"/>
                        <a:pt x="1803" y="8"/>
                      </a:cubicBezTo>
                      <a:cubicBezTo>
                        <a:pt x="1802" y="9"/>
                        <a:pt x="1801" y="10"/>
                        <a:pt x="1800" y="12"/>
                      </a:cubicBezTo>
                      <a:cubicBezTo>
                        <a:pt x="1801" y="12"/>
                        <a:pt x="1801" y="13"/>
                        <a:pt x="1802" y="13"/>
                      </a:cubicBezTo>
                      <a:cubicBezTo>
                        <a:pt x="2081" y="229"/>
                        <a:pt x="2081" y="229"/>
                        <a:pt x="2081" y="229"/>
                      </a:cubicBezTo>
                      <a:cubicBezTo>
                        <a:pt x="2082" y="229"/>
                        <a:pt x="2082" y="230"/>
                        <a:pt x="2083" y="230"/>
                      </a:cubicBezTo>
                      <a:cubicBezTo>
                        <a:pt x="2082" y="232"/>
                        <a:pt x="2081" y="233"/>
                        <a:pt x="2080" y="234"/>
                      </a:cubicBezTo>
                      <a:cubicBezTo>
                        <a:pt x="2079" y="236"/>
                        <a:pt x="2078" y="237"/>
                        <a:pt x="2077" y="238"/>
                      </a:cubicBezTo>
                      <a:cubicBezTo>
                        <a:pt x="2072" y="248"/>
                        <a:pt x="2069" y="258"/>
                        <a:pt x="2069" y="269"/>
                      </a:cubicBezTo>
                      <a:cubicBezTo>
                        <a:pt x="2069" y="280"/>
                        <a:pt x="2072" y="290"/>
                        <a:pt x="2077" y="300"/>
                      </a:cubicBezTo>
                      <a:cubicBezTo>
                        <a:pt x="2077" y="300"/>
                        <a:pt x="2076" y="301"/>
                        <a:pt x="2075" y="301"/>
                      </a:cubicBezTo>
                      <a:cubicBezTo>
                        <a:pt x="1796" y="517"/>
                        <a:pt x="1796" y="517"/>
                        <a:pt x="1796" y="517"/>
                      </a:cubicBezTo>
                      <a:cubicBezTo>
                        <a:pt x="1795" y="518"/>
                        <a:pt x="1794" y="519"/>
                        <a:pt x="1793" y="520"/>
                      </a:cubicBezTo>
                      <a:cubicBezTo>
                        <a:pt x="1792" y="519"/>
                        <a:pt x="1791" y="518"/>
                        <a:pt x="1790" y="517"/>
                      </a:cubicBezTo>
                      <a:cubicBezTo>
                        <a:pt x="1511" y="301"/>
                        <a:pt x="1511" y="301"/>
                        <a:pt x="1511" y="301"/>
                      </a:cubicBezTo>
                      <a:cubicBezTo>
                        <a:pt x="1510" y="301"/>
                        <a:pt x="1509" y="300"/>
                        <a:pt x="1509" y="300"/>
                      </a:cubicBezTo>
                      <a:cubicBezTo>
                        <a:pt x="1508" y="301"/>
                        <a:pt x="1507" y="302"/>
                        <a:pt x="1506" y="304"/>
                      </a:cubicBezTo>
                      <a:cubicBezTo>
                        <a:pt x="1505" y="305"/>
                        <a:pt x="1504" y="306"/>
                        <a:pt x="1503" y="308"/>
                      </a:cubicBezTo>
                      <a:cubicBezTo>
                        <a:pt x="1502" y="309"/>
                        <a:pt x="1501" y="310"/>
                        <a:pt x="1500" y="312"/>
                      </a:cubicBezTo>
                      <a:cubicBezTo>
                        <a:pt x="1501" y="312"/>
                        <a:pt x="1501" y="313"/>
                        <a:pt x="1502" y="313"/>
                      </a:cubicBezTo>
                      <a:cubicBezTo>
                        <a:pt x="1781" y="529"/>
                        <a:pt x="1781" y="529"/>
                        <a:pt x="1781" y="529"/>
                      </a:cubicBezTo>
                      <a:cubicBezTo>
                        <a:pt x="1782" y="529"/>
                        <a:pt x="1782" y="530"/>
                        <a:pt x="1783" y="530"/>
                      </a:cubicBezTo>
                      <a:cubicBezTo>
                        <a:pt x="1782" y="532"/>
                        <a:pt x="1781" y="533"/>
                        <a:pt x="1780" y="534"/>
                      </a:cubicBezTo>
                      <a:cubicBezTo>
                        <a:pt x="1779" y="536"/>
                        <a:pt x="1778" y="537"/>
                        <a:pt x="1777" y="538"/>
                      </a:cubicBezTo>
                      <a:cubicBezTo>
                        <a:pt x="1772" y="548"/>
                        <a:pt x="1769" y="558"/>
                        <a:pt x="1769" y="569"/>
                      </a:cubicBezTo>
                      <a:cubicBezTo>
                        <a:pt x="1769" y="580"/>
                        <a:pt x="1772" y="590"/>
                        <a:pt x="1777" y="600"/>
                      </a:cubicBezTo>
                      <a:cubicBezTo>
                        <a:pt x="1777" y="600"/>
                        <a:pt x="1776" y="601"/>
                        <a:pt x="1775" y="601"/>
                      </a:cubicBezTo>
                      <a:cubicBezTo>
                        <a:pt x="1496" y="817"/>
                        <a:pt x="1496" y="817"/>
                        <a:pt x="1496" y="817"/>
                      </a:cubicBezTo>
                      <a:cubicBezTo>
                        <a:pt x="1495" y="818"/>
                        <a:pt x="1494" y="819"/>
                        <a:pt x="1493" y="820"/>
                      </a:cubicBezTo>
                      <a:cubicBezTo>
                        <a:pt x="1492" y="819"/>
                        <a:pt x="1491" y="818"/>
                        <a:pt x="1490" y="817"/>
                      </a:cubicBezTo>
                      <a:cubicBezTo>
                        <a:pt x="1211" y="601"/>
                        <a:pt x="1211" y="601"/>
                        <a:pt x="1211" y="601"/>
                      </a:cubicBezTo>
                      <a:cubicBezTo>
                        <a:pt x="1210" y="601"/>
                        <a:pt x="1209" y="600"/>
                        <a:pt x="1209" y="600"/>
                      </a:cubicBezTo>
                      <a:cubicBezTo>
                        <a:pt x="1208" y="601"/>
                        <a:pt x="1207" y="602"/>
                        <a:pt x="1206" y="604"/>
                      </a:cubicBezTo>
                      <a:cubicBezTo>
                        <a:pt x="1205" y="605"/>
                        <a:pt x="1204" y="606"/>
                        <a:pt x="1203" y="608"/>
                      </a:cubicBezTo>
                      <a:cubicBezTo>
                        <a:pt x="1202" y="609"/>
                        <a:pt x="1201" y="610"/>
                        <a:pt x="1200" y="612"/>
                      </a:cubicBezTo>
                      <a:cubicBezTo>
                        <a:pt x="1201" y="612"/>
                        <a:pt x="1201" y="613"/>
                        <a:pt x="1202" y="613"/>
                      </a:cubicBezTo>
                      <a:cubicBezTo>
                        <a:pt x="1481" y="829"/>
                        <a:pt x="1481" y="829"/>
                        <a:pt x="1481" y="829"/>
                      </a:cubicBezTo>
                      <a:cubicBezTo>
                        <a:pt x="1482" y="829"/>
                        <a:pt x="1482" y="830"/>
                        <a:pt x="1483" y="830"/>
                      </a:cubicBezTo>
                      <a:cubicBezTo>
                        <a:pt x="1482" y="832"/>
                        <a:pt x="1481" y="833"/>
                        <a:pt x="1480" y="834"/>
                      </a:cubicBezTo>
                      <a:cubicBezTo>
                        <a:pt x="1479" y="836"/>
                        <a:pt x="1478" y="837"/>
                        <a:pt x="1477" y="838"/>
                      </a:cubicBezTo>
                      <a:cubicBezTo>
                        <a:pt x="1472" y="848"/>
                        <a:pt x="1469" y="858"/>
                        <a:pt x="1469" y="869"/>
                      </a:cubicBezTo>
                      <a:cubicBezTo>
                        <a:pt x="1469" y="880"/>
                        <a:pt x="1472" y="890"/>
                        <a:pt x="1477" y="900"/>
                      </a:cubicBezTo>
                      <a:cubicBezTo>
                        <a:pt x="1477" y="900"/>
                        <a:pt x="1476" y="901"/>
                        <a:pt x="1475" y="901"/>
                      </a:cubicBezTo>
                      <a:cubicBezTo>
                        <a:pt x="1196" y="1117"/>
                        <a:pt x="1196" y="1117"/>
                        <a:pt x="1196" y="1117"/>
                      </a:cubicBezTo>
                      <a:cubicBezTo>
                        <a:pt x="1195" y="1118"/>
                        <a:pt x="1194" y="1119"/>
                        <a:pt x="1193" y="1120"/>
                      </a:cubicBezTo>
                      <a:cubicBezTo>
                        <a:pt x="1192" y="1119"/>
                        <a:pt x="1191" y="1118"/>
                        <a:pt x="1190" y="1117"/>
                      </a:cubicBezTo>
                      <a:cubicBezTo>
                        <a:pt x="911" y="901"/>
                        <a:pt x="911" y="901"/>
                        <a:pt x="911" y="901"/>
                      </a:cubicBezTo>
                      <a:cubicBezTo>
                        <a:pt x="910" y="901"/>
                        <a:pt x="909" y="900"/>
                        <a:pt x="909" y="900"/>
                      </a:cubicBezTo>
                      <a:cubicBezTo>
                        <a:pt x="908" y="901"/>
                        <a:pt x="907" y="902"/>
                        <a:pt x="906" y="904"/>
                      </a:cubicBezTo>
                      <a:cubicBezTo>
                        <a:pt x="905" y="905"/>
                        <a:pt x="904" y="906"/>
                        <a:pt x="903" y="908"/>
                      </a:cubicBezTo>
                      <a:cubicBezTo>
                        <a:pt x="902" y="909"/>
                        <a:pt x="901" y="910"/>
                        <a:pt x="900" y="912"/>
                      </a:cubicBezTo>
                      <a:cubicBezTo>
                        <a:pt x="901" y="912"/>
                        <a:pt x="901" y="913"/>
                        <a:pt x="902" y="913"/>
                      </a:cubicBezTo>
                      <a:cubicBezTo>
                        <a:pt x="1181" y="1129"/>
                        <a:pt x="1181" y="1129"/>
                        <a:pt x="1181" y="1129"/>
                      </a:cubicBezTo>
                      <a:cubicBezTo>
                        <a:pt x="1182" y="1129"/>
                        <a:pt x="1182" y="1130"/>
                        <a:pt x="1183" y="1130"/>
                      </a:cubicBezTo>
                      <a:cubicBezTo>
                        <a:pt x="1182" y="1132"/>
                        <a:pt x="1181" y="1133"/>
                        <a:pt x="1180" y="1134"/>
                      </a:cubicBezTo>
                      <a:cubicBezTo>
                        <a:pt x="1179" y="1136"/>
                        <a:pt x="1178" y="1137"/>
                        <a:pt x="1177" y="1138"/>
                      </a:cubicBezTo>
                      <a:cubicBezTo>
                        <a:pt x="1172" y="1148"/>
                        <a:pt x="1169" y="1158"/>
                        <a:pt x="1169" y="1169"/>
                      </a:cubicBezTo>
                      <a:cubicBezTo>
                        <a:pt x="1169" y="1180"/>
                        <a:pt x="1172" y="1190"/>
                        <a:pt x="1177" y="1200"/>
                      </a:cubicBezTo>
                      <a:cubicBezTo>
                        <a:pt x="1177" y="1200"/>
                        <a:pt x="1176" y="1201"/>
                        <a:pt x="1175" y="1201"/>
                      </a:cubicBezTo>
                      <a:cubicBezTo>
                        <a:pt x="896" y="1417"/>
                        <a:pt x="896" y="1417"/>
                        <a:pt x="896" y="1417"/>
                      </a:cubicBezTo>
                      <a:cubicBezTo>
                        <a:pt x="895" y="1418"/>
                        <a:pt x="894" y="1419"/>
                        <a:pt x="893" y="1420"/>
                      </a:cubicBezTo>
                      <a:cubicBezTo>
                        <a:pt x="892" y="1419"/>
                        <a:pt x="891" y="1418"/>
                        <a:pt x="890" y="1417"/>
                      </a:cubicBezTo>
                      <a:cubicBezTo>
                        <a:pt x="611" y="1201"/>
                        <a:pt x="611" y="1201"/>
                        <a:pt x="611" y="1201"/>
                      </a:cubicBezTo>
                      <a:cubicBezTo>
                        <a:pt x="610" y="1201"/>
                        <a:pt x="609" y="1200"/>
                        <a:pt x="609" y="1200"/>
                      </a:cubicBezTo>
                      <a:cubicBezTo>
                        <a:pt x="608" y="1201"/>
                        <a:pt x="607" y="1202"/>
                        <a:pt x="606" y="1204"/>
                      </a:cubicBezTo>
                      <a:cubicBezTo>
                        <a:pt x="605" y="1205"/>
                        <a:pt x="604" y="1206"/>
                        <a:pt x="603" y="1208"/>
                      </a:cubicBezTo>
                      <a:cubicBezTo>
                        <a:pt x="602" y="1209"/>
                        <a:pt x="601" y="1210"/>
                        <a:pt x="600" y="1212"/>
                      </a:cubicBezTo>
                      <a:cubicBezTo>
                        <a:pt x="601" y="1212"/>
                        <a:pt x="601" y="1213"/>
                        <a:pt x="602" y="1213"/>
                      </a:cubicBezTo>
                      <a:cubicBezTo>
                        <a:pt x="881" y="1429"/>
                        <a:pt x="881" y="1429"/>
                        <a:pt x="881" y="1429"/>
                      </a:cubicBezTo>
                      <a:cubicBezTo>
                        <a:pt x="882" y="1429"/>
                        <a:pt x="882" y="1430"/>
                        <a:pt x="883" y="1430"/>
                      </a:cubicBezTo>
                      <a:cubicBezTo>
                        <a:pt x="882" y="1432"/>
                        <a:pt x="881" y="1433"/>
                        <a:pt x="880" y="1434"/>
                      </a:cubicBezTo>
                      <a:cubicBezTo>
                        <a:pt x="879" y="1436"/>
                        <a:pt x="878" y="1437"/>
                        <a:pt x="877" y="1438"/>
                      </a:cubicBezTo>
                      <a:cubicBezTo>
                        <a:pt x="872" y="1448"/>
                        <a:pt x="869" y="1458"/>
                        <a:pt x="869" y="1469"/>
                      </a:cubicBezTo>
                      <a:cubicBezTo>
                        <a:pt x="869" y="1480"/>
                        <a:pt x="872" y="1490"/>
                        <a:pt x="877" y="1500"/>
                      </a:cubicBezTo>
                      <a:cubicBezTo>
                        <a:pt x="877" y="1500"/>
                        <a:pt x="876" y="1501"/>
                        <a:pt x="875" y="1501"/>
                      </a:cubicBezTo>
                      <a:cubicBezTo>
                        <a:pt x="596" y="1717"/>
                        <a:pt x="596" y="1717"/>
                        <a:pt x="596" y="1717"/>
                      </a:cubicBezTo>
                      <a:cubicBezTo>
                        <a:pt x="595" y="1718"/>
                        <a:pt x="594" y="1719"/>
                        <a:pt x="593" y="1720"/>
                      </a:cubicBezTo>
                      <a:cubicBezTo>
                        <a:pt x="592" y="1719"/>
                        <a:pt x="591" y="1718"/>
                        <a:pt x="590" y="1717"/>
                      </a:cubicBezTo>
                      <a:cubicBezTo>
                        <a:pt x="311" y="1501"/>
                        <a:pt x="311" y="1501"/>
                        <a:pt x="311" y="1501"/>
                      </a:cubicBezTo>
                      <a:cubicBezTo>
                        <a:pt x="310" y="1501"/>
                        <a:pt x="309" y="1500"/>
                        <a:pt x="309" y="1500"/>
                      </a:cubicBezTo>
                      <a:cubicBezTo>
                        <a:pt x="308" y="1501"/>
                        <a:pt x="307" y="1502"/>
                        <a:pt x="306" y="1504"/>
                      </a:cubicBezTo>
                      <a:cubicBezTo>
                        <a:pt x="305" y="1505"/>
                        <a:pt x="304" y="1506"/>
                        <a:pt x="303" y="1508"/>
                      </a:cubicBezTo>
                      <a:cubicBezTo>
                        <a:pt x="302" y="1509"/>
                        <a:pt x="301" y="1510"/>
                        <a:pt x="300" y="1512"/>
                      </a:cubicBezTo>
                      <a:cubicBezTo>
                        <a:pt x="301" y="1512"/>
                        <a:pt x="301" y="1513"/>
                        <a:pt x="302" y="1513"/>
                      </a:cubicBezTo>
                      <a:cubicBezTo>
                        <a:pt x="581" y="1729"/>
                        <a:pt x="581" y="1729"/>
                        <a:pt x="581" y="1729"/>
                      </a:cubicBezTo>
                      <a:cubicBezTo>
                        <a:pt x="582" y="1729"/>
                        <a:pt x="582" y="1730"/>
                        <a:pt x="583" y="1730"/>
                      </a:cubicBezTo>
                      <a:cubicBezTo>
                        <a:pt x="582" y="1732"/>
                        <a:pt x="581" y="1733"/>
                        <a:pt x="580" y="1734"/>
                      </a:cubicBezTo>
                      <a:cubicBezTo>
                        <a:pt x="579" y="1736"/>
                        <a:pt x="578" y="1737"/>
                        <a:pt x="577" y="1738"/>
                      </a:cubicBezTo>
                      <a:cubicBezTo>
                        <a:pt x="572" y="1748"/>
                        <a:pt x="569" y="1758"/>
                        <a:pt x="569" y="1769"/>
                      </a:cubicBezTo>
                      <a:cubicBezTo>
                        <a:pt x="569" y="1780"/>
                        <a:pt x="572" y="1790"/>
                        <a:pt x="577" y="1800"/>
                      </a:cubicBezTo>
                      <a:cubicBezTo>
                        <a:pt x="577" y="1800"/>
                        <a:pt x="576" y="1801"/>
                        <a:pt x="575" y="1801"/>
                      </a:cubicBezTo>
                      <a:cubicBezTo>
                        <a:pt x="296" y="2017"/>
                        <a:pt x="296" y="2017"/>
                        <a:pt x="296" y="2017"/>
                      </a:cubicBezTo>
                      <a:cubicBezTo>
                        <a:pt x="295" y="2018"/>
                        <a:pt x="294" y="2019"/>
                        <a:pt x="293" y="2020"/>
                      </a:cubicBezTo>
                      <a:cubicBezTo>
                        <a:pt x="292" y="2019"/>
                        <a:pt x="291" y="2018"/>
                        <a:pt x="290" y="2017"/>
                      </a:cubicBezTo>
                      <a:cubicBezTo>
                        <a:pt x="11" y="1801"/>
                        <a:pt x="11" y="1801"/>
                        <a:pt x="11" y="1801"/>
                      </a:cubicBezTo>
                      <a:cubicBezTo>
                        <a:pt x="10" y="1801"/>
                        <a:pt x="9" y="1800"/>
                        <a:pt x="9" y="1800"/>
                      </a:cubicBezTo>
                      <a:cubicBezTo>
                        <a:pt x="8" y="1801"/>
                        <a:pt x="7" y="1802"/>
                        <a:pt x="6" y="1804"/>
                      </a:cubicBezTo>
                      <a:cubicBezTo>
                        <a:pt x="5" y="1805"/>
                        <a:pt x="4" y="1806"/>
                        <a:pt x="3" y="1808"/>
                      </a:cubicBezTo>
                      <a:cubicBezTo>
                        <a:pt x="2" y="1809"/>
                        <a:pt x="1" y="1810"/>
                        <a:pt x="0" y="1812"/>
                      </a:cubicBezTo>
                      <a:cubicBezTo>
                        <a:pt x="1" y="1812"/>
                        <a:pt x="1" y="1813"/>
                        <a:pt x="2" y="1813"/>
                      </a:cubicBezTo>
                      <a:cubicBezTo>
                        <a:pt x="281" y="2029"/>
                        <a:pt x="281" y="2029"/>
                        <a:pt x="281" y="2029"/>
                      </a:cubicBezTo>
                      <a:cubicBezTo>
                        <a:pt x="282" y="2029"/>
                        <a:pt x="282" y="2030"/>
                        <a:pt x="283" y="2030"/>
                      </a:cubicBezTo>
                      <a:cubicBezTo>
                        <a:pt x="282" y="2032"/>
                        <a:pt x="281" y="2033"/>
                        <a:pt x="280" y="2034"/>
                      </a:cubicBezTo>
                      <a:cubicBezTo>
                        <a:pt x="279" y="2036"/>
                        <a:pt x="278" y="2037"/>
                        <a:pt x="277" y="2038"/>
                      </a:cubicBezTo>
                      <a:cubicBezTo>
                        <a:pt x="272" y="2048"/>
                        <a:pt x="269" y="2058"/>
                        <a:pt x="269" y="2069"/>
                      </a:cubicBezTo>
                      <a:cubicBezTo>
                        <a:pt x="274" y="2069"/>
                        <a:pt x="274" y="2069"/>
                        <a:pt x="274" y="2069"/>
                      </a:cubicBezTo>
                      <a:cubicBezTo>
                        <a:pt x="278" y="2069"/>
                        <a:pt x="278" y="2069"/>
                        <a:pt x="278" y="2069"/>
                      </a:cubicBezTo>
                      <a:cubicBezTo>
                        <a:pt x="283" y="2069"/>
                        <a:pt x="283" y="2069"/>
                        <a:pt x="283" y="2069"/>
                      </a:cubicBezTo>
                      <a:cubicBezTo>
                        <a:pt x="283" y="2063"/>
                        <a:pt x="285" y="2056"/>
                        <a:pt x="287" y="2050"/>
                      </a:cubicBezTo>
                      <a:cubicBezTo>
                        <a:pt x="288" y="2049"/>
                        <a:pt x="289" y="2047"/>
                        <a:pt x="290" y="2045"/>
                      </a:cubicBezTo>
                      <a:cubicBezTo>
                        <a:pt x="291" y="2044"/>
                        <a:pt x="292" y="2042"/>
                        <a:pt x="293" y="2041"/>
                      </a:cubicBezTo>
                      <a:cubicBezTo>
                        <a:pt x="294" y="2040"/>
                        <a:pt x="295" y="2038"/>
                        <a:pt x="296" y="2037"/>
                      </a:cubicBezTo>
                      <a:cubicBezTo>
                        <a:pt x="297" y="2036"/>
                        <a:pt x="298" y="2035"/>
                        <a:pt x="300" y="2033"/>
                      </a:cubicBezTo>
                      <a:cubicBezTo>
                        <a:pt x="301" y="2032"/>
                        <a:pt x="302" y="2031"/>
                        <a:pt x="303" y="2030"/>
                      </a:cubicBezTo>
                      <a:cubicBezTo>
                        <a:pt x="304" y="2030"/>
                        <a:pt x="304" y="2029"/>
                        <a:pt x="305" y="2029"/>
                      </a:cubicBezTo>
                      <a:cubicBezTo>
                        <a:pt x="584" y="1813"/>
                        <a:pt x="584" y="1813"/>
                        <a:pt x="584" y="1813"/>
                      </a:cubicBezTo>
                      <a:cubicBezTo>
                        <a:pt x="585" y="1813"/>
                        <a:pt x="585" y="1812"/>
                        <a:pt x="586" y="1812"/>
                      </a:cubicBezTo>
                      <a:cubicBezTo>
                        <a:pt x="587" y="1811"/>
                        <a:pt x="588" y="1809"/>
                        <a:pt x="590" y="1808"/>
                      </a:cubicBezTo>
                      <a:cubicBezTo>
                        <a:pt x="591" y="1807"/>
                        <a:pt x="592" y="1806"/>
                        <a:pt x="593" y="1805"/>
                      </a:cubicBezTo>
                      <a:cubicBezTo>
                        <a:pt x="594" y="1804"/>
                        <a:pt x="595" y="1802"/>
                        <a:pt x="596" y="1801"/>
                      </a:cubicBezTo>
                      <a:cubicBezTo>
                        <a:pt x="597" y="1800"/>
                        <a:pt x="598" y="1798"/>
                        <a:pt x="599" y="1797"/>
                      </a:cubicBezTo>
                      <a:cubicBezTo>
                        <a:pt x="600" y="1795"/>
                        <a:pt x="601" y="1794"/>
                        <a:pt x="602" y="1792"/>
                      </a:cubicBezTo>
                      <a:cubicBezTo>
                        <a:pt x="606" y="1785"/>
                        <a:pt x="608" y="1777"/>
                        <a:pt x="608" y="1769"/>
                      </a:cubicBezTo>
                      <a:cubicBezTo>
                        <a:pt x="608" y="1761"/>
                        <a:pt x="606" y="1753"/>
                        <a:pt x="602" y="1746"/>
                      </a:cubicBezTo>
                      <a:cubicBezTo>
                        <a:pt x="601" y="1747"/>
                        <a:pt x="599" y="1749"/>
                        <a:pt x="599" y="1750"/>
                      </a:cubicBezTo>
                      <a:cubicBezTo>
                        <a:pt x="597" y="1752"/>
                        <a:pt x="596" y="1754"/>
                        <a:pt x="596" y="1756"/>
                      </a:cubicBezTo>
                      <a:cubicBezTo>
                        <a:pt x="594" y="1760"/>
                        <a:pt x="593" y="1765"/>
                        <a:pt x="593" y="1769"/>
                      </a:cubicBezTo>
                      <a:cubicBezTo>
                        <a:pt x="593" y="1773"/>
                        <a:pt x="592" y="1778"/>
                        <a:pt x="590" y="1782"/>
                      </a:cubicBezTo>
                      <a:cubicBezTo>
                        <a:pt x="590" y="1784"/>
                        <a:pt x="589" y="1786"/>
                        <a:pt x="587" y="1788"/>
                      </a:cubicBezTo>
                      <a:cubicBezTo>
                        <a:pt x="585" y="1782"/>
                        <a:pt x="583" y="1775"/>
                        <a:pt x="583" y="1769"/>
                      </a:cubicBezTo>
                      <a:cubicBezTo>
                        <a:pt x="583" y="1763"/>
                        <a:pt x="585" y="1756"/>
                        <a:pt x="587" y="1750"/>
                      </a:cubicBezTo>
                      <a:cubicBezTo>
                        <a:pt x="588" y="1749"/>
                        <a:pt x="589" y="1747"/>
                        <a:pt x="590" y="1745"/>
                      </a:cubicBezTo>
                      <a:cubicBezTo>
                        <a:pt x="591" y="1744"/>
                        <a:pt x="592" y="1742"/>
                        <a:pt x="593" y="1741"/>
                      </a:cubicBezTo>
                      <a:cubicBezTo>
                        <a:pt x="594" y="1740"/>
                        <a:pt x="595" y="1738"/>
                        <a:pt x="596" y="1737"/>
                      </a:cubicBezTo>
                      <a:cubicBezTo>
                        <a:pt x="597" y="1736"/>
                        <a:pt x="598" y="1735"/>
                        <a:pt x="600" y="1733"/>
                      </a:cubicBezTo>
                      <a:cubicBezTo>
                        <a:pt x="601" y="1732"/>
                        <a:pt x="602" y="1731"/>
                        <a:pt x="603" y="1730"/>
                      </a:cubicBezTo>
                      <a:cubicBezTo>
                        <a:pt x="604" y="1730"/>
                        <a:pt x="604" y="1729"/>
                        <a:pt x="605" y="1729"/>
                      </a:cubicBezTo>
                      <a:cubicBezTo>
                        <a:pt x="884" y="1513"/>
                        <a:pt x="884" y="1513"/>
                        <a:pt x="884" y="1513"/>
                      </a:cubicBezTo>
                      <a:cubicBezTo>
                        <a:pt x="885" y="1513"/>
                        <a:pt x="885" y="1512"/>
                        <a:pt x="886" y="1512"/>
                      </a:cubicBezTo>
                      <a:cubicBezTo>
                        <a:pt x="887" y="1511"/>
                        <a:pt x="888" y="1509"/>
                        <a:pt x="890" y="1508"/>
                      </a:cubicBezTo>
                      <a:cubicBezTo>
                        <a:pt x="891" y="1507"/>
                        <a:pt x="892" y="1506"/>
                        <a:pt x="893" y="1505"/>
                      </a:cubicBezTo>
                      <a:cubicBezTo>
                        <a:pt x="894" y="1504"/>
                        <a:pt x="895" y="1502"/>
                        <a:pt x="896" y="1501"/>
                      </a:cubicBezTo>
                      <a:cubicBezTo>
                        <a:pt x="897" y="1500"/>
                        <a:pt x="898" y="1498"/>
                        <a:pt x="899" y="1497"/>
                      </a:cubicBezTo>
                      <a:cubicBezTo>
                        <a:pt x="900" y="1495"/>
                        <a:pt x="901" y="1494"/>
                        <a:pt x="902" y="1492"/>
                      </a:cubicBezTo>
                      <a:cubicBezTo>
                        <a:pt x="906" y="1485"/>
                        <a:pt x="908" y="1477"/>
                        <a:pt x="908" y="1469"/>
                      </a:cubicBezTo>
                      <a:cubicBezTo>
                        <a:pt x="908" y="1461"/>
                        <a:pt x="906" y="1453"/>
                        <a:pt x="902" y="1446"/>
                      </a:cubicBezTo>
                      <a:cubicBezTo>
                        <a:pt x="901" y="1447"/>
                        <a:pt x="899" y="1449"/>
                        <a:pt x="899" y="1450"/>
                      </a:cubicBezTo>
                      <a:cubicBezTo>
                        <a:pt x="897" y="1452"/>
                        <a:pt x="896" y="1454"/>
                        <a:pt x="896" y="1456"/>
                      </a:cubicBezTo>
                      <a:cubicBezTo>
                        <a:pt x="894" y="1460"/>
                        <a:pt x="893" y="1465"/>
                        <a:pt x="893" y="1469"/>
                      </a:cubicBezTo>
                      <a:cubicBezTo>
                        <a:pt x="893" y="1473"/>
                        <a:pt x="892" y="1478"/>
                        <a:pt x="890" y="1482"/>
                      </a:cubicBezTo>
                      <a:cubicBezTo>
                        <a:pt x="890" y="1484"/>
                        <a:pt x="889" y="1486"/>
                        <a:pt x="887" y="1488"/>
                      </a:cubicBezTo>
                      <a:cubicBezTo>
                        <a:pt x="885" y="1482"/>
                        <a:pt x="883" y="1475"/>
                        <a:pt x="883" y="1469"/>
                      </a:cubicBezTo>
                      <a:cubicBezTo>
                        <a:pt x="883" y="1463"/>
                        <a:pt x="885" y="1456"/>
                        <a:pt x="887" y="1450"/>
                      </a:cubicBezTo>
                      <a:cubicBezTo>
                        <a:pt x="888" y="1449"/>
                        <a:pt x="889" y="1447"/>
                        <a:pt x="890" y="1445"/>
                      </a:cubicBezTo>
                      <a:cubicBezTo>
                        <a:pt x="891" y="1444"/>
                        <a:pt x="892" y="1442"/>
                        <a:pt x="893" y="1441"/>
                      </a:cubicBezTo>
                      <a:cubicBezTo>
                        <a:pt x="894" y="1440"/>
                        <a:pt x="895" y="1438"/>
                        <a:pt x="896" y="1437"/>
                      </a:cubicBezTo>
                      <a:cubicBezTo>
                        <a:pt x="897" y="1436"/>
                        <a:pt x="898" y="1435"/>
                        <a:pt x="900" y="1433"/>
                      </a:cubicBezTo>
                      <a:cubicBezTo>
                        <a:pt x="901" y="1432"/>
                        <a:pt x="902" y="1431"/>
                        <a:pt x="903" y="1430"/>
                      </a:cubicBezTo>
                      <a:cubicBezTo>
                        <a:pt x="904" y="1430"/>
                        <a:pt x="904" y="1429"/>
                        <a:pt x="905" y="1429"/>
                      </a:cubicBezTo>
                      <a:cubicBezTo>
                        <a:pt x="1184" y="1213"/>
                        <a:pt x="1184" y="1213"/>
                        <a:pt x="1184" y="1213"/>
                      </a:cubicBezTo>
                      <a:cubicBezTo>
                        <a:pt x="1185" y="1213"/>
                        <a:pt x="1185" y="1212"/>
                        <a:pt x="1186" y="1212"/>
                      </a:cubicBezTo>
                      <a:cubicBezTo>
                        <a:pt x="1187" y="1211"/>
                        <a:pt x="1188" y="1209"/>
                        <a:pt x="1190" y="1208"/>
                      </a:cubicBezTo>
                      <a:cubicBezTo>
                        <a:pt x="1191" y="1207"/>
                        <a:pt x="1192" y="1206"/>
                        <a:pt x="1193" y="1205"/>
                      </a:cubicBezTo>
                      <a:cubicBezTo>
                        <a:pt x="1194" y="1204"/>
                        <a:pt x="1195" y="1202"/>
                        <a:pt x="1196" y="1201"/>
                      </a:cubicBezTo>
                      <a:cubicBezTo>
                        <a:pt x="1197" y="1200"/>
                        <a:pt x="1198" y="1198"/>
                        <a:pt x="1199" y="1197"/>
                      </a:cubicBezTo>
                      <a:cubicBezTo>
                        <a:pt x="1200" y="1195"/>
                        <a:pt x="1201" y="1194"/>
                        <a:pt x="1202" y="1192"/>
                      </a:cubicBezTo>
                      <a:cubicBezTo>
                        <a:pt x="1206" y="1185"/>
                        <a:pt x="1208" y="1177"/>
                        <a:pt x="1208" y="1169"/>
                      </a:cubicBezTo>
                      <a:cubicBezTo>
                        <a:pt x="1208" y="1161"/>
                        <a:pt x="1206" y="1153"/>
                        <a:pt x="1202" y="1146"/>
                      </a:cubicBezTo>
                      <a:cubicBezTo>
                        <a:pt x="1201" y="1147"/>
                        <a:pt x="1199" y="1149"/>
                        <a:pt x="1199" y="1150"/>
                      </a:cubicBezTo>
                      <a:cubicBezTo>
                        <a:pt x="1197" y="1152"/>
                        <a:pt x="1196" y="1154"/>
                        <a:pt x="1196" y="1156"/>
                      </a:cubicBezTo>
                      <a:cubicBezTo>
                        <a:pt x="1194" y="1160"/>
                        <a:pt x="1193" y="1165"/>
                        <a:pt x="1193" y="1169"/>
                      </a:cubicBezTo>
                      <a:cubicBezTo>
                        <a:pt x="1193" y="1173"/>
                        <a:pt x="1192" y="1178"/>
                        <a:pt x="1190" y="1182"/>
                      </a:cubicBezTo>
                      <a:cubicBezTo>
                        <a:pt x="1190" y="1184"/>
                        <a:pt x="1189" y="1186"/>
                        <a:pt x="1187" y="1188"/>
                      </a:cubicBezTo>
                      <a:cubicBezTo>
                        <a:pt x="1185" y="1182"/>
                        <a:pt x="1183" y="1175"/>
                        <a:pt x="1183" y="1169"/>
                      </a:cubicBezTo>
                      <a:cubicBezTo>
                        <a:pt x="1183" y="1163"/>
                        <a:pt x="1185" y="1156"/>
                        <a:pt x="1187" y="1150"/>
                      </a:cubicBezTo>
                      <a:cubicBezTo>
                        <a:pt x="1188" y="1149"/>
                        <a:pt x="1189" y="1147"/>
                        <a:pt x="1190" y="1145"/>
                      </a:cubicBezTo>
                      <a:cubicBezTo>
                        <a:pt x="1191" y="1144"/>
                        <a:pt x="1192" y="1142"/>
                        <a:pt x="1193" y="1141"/>
                      </a:cubicBezTo>
                      <a:cubicBezTo>
                        <a:pt x="1194" y="1140"/>
                        <a:pt x="1195" y="1138"/>
                        <a:pt x="1196" y="1137"/>
                      </a:cubicBezTo>
                      <a:cubicBezTo>
                        <a:pt x="1197" y="1136"/>
                        <a:pt x="1198" y="1135"/>
                        <a:pt x="1200" y="1133"/>
                      </a:cubicBezTo>
                      <a:cubicBezTo>
                        <a:pt x="1201" y="1132"/>
                        <a:pt x="1202" y="1131"/>
                        <a:pt x="1203" y="1130"/>
                      </a:cubicBezTo>
                      <a:cubicBezTo>
                        <a:pt x="1204" y="1130"/>
                        <a:pt x="1204" y="1129"/>
                        <a:pt x="1205" y="1129"/>
                      </a:cubicBezTo>
                      <a:cubicBezTo>
                        <a:pt x="1484" y="913"/>
                        <a:pt x="1484" y="913"/>
                        <a:pt x="1484" y="913"/>
                      </a:cubicBezTo>
                      <a:cubicBezTo>
                        <a:pt x="1485" y="913"/>
                        <a:pt x="1485" y="912"/>
                        <a:pt x="1486" y="912"/>
                      </a:cubicBezTo>
                      <a:cubicBezTo>
                        <a:pt x="1487" y="911"/>
                        <a:pt x="1488" y="909"/>
                        <a:pt x="1490" y="908"/>
                      </a:cubicBezTo>
                      <a:cubicBezTo>
                        <a:pt x="1491" y="907"/>
                        <a:pt x="1492" y="906"/>
                        <a:pt x="1493" y="905"/>
                      </a:cubicBezTo>
                      <a:cubicBezTo>
                        <a:pt x="1494" y="904"/>
                        <a:pt x="1495" y="902"/>
                        <a:pt x="1496" y="901"/>
                      </a:cubicBezTo>
                      <a:cubicBezTo>
                        <a:pt x="1497" y="900"/>
                        <a:pt x="1498" y="898"/>
                        <a:pt x="1499" y="897"/>
                      </a:cubicBezTo>
                      <a:cubicBezTo>
                        <a:pt x="1500" y="895"/>
                        <a:pt x="1501" y="894"/>
                        <a:pt x="1502" y="892"/>
                      </a:cubicBezTo>
                      <a:cubicBezTo>
                        <a:pt x="1506" y="885"/>
                        <a:pt x="1508" y="877"/>
                        <a:pt x="1508" y="869"/>
                      </a:cubicBezTo>
                      <a:cubicBezTo>
                        <a:pt x="1508" y="861"/>
                        <a:pt x="1506" y="853"/>
                        <a:pt x="1502" y="846"/>
                      </a:cubicBezTo>
                      <a:cubicBezTo>
                        <a:pt x="1501" y="847"/>
                        <a:pt x="1499" y="849"/>
                        <a:pt x="1499" y="850"/>
                      </a:cubicBezTo>
                      <a:cubicBezTo>
                        <a:pt x="1497" y="852"/>
                        <a:pt x="1496" y="854"/>
                        <a:pt x="1496" y="856"/>
                      </a:cubicBezTo>
                      <a:cubicBezTo>
                        <a:pt x="1494" y="860"/>
                        <a:pt x="1493" y="865"/>
                        <a:pt x="1493" y="869"/>
                      </a:cubicBezTo>
                      <a:cubicBezTo>
                        <a:pt x="1493" y="873"/>
                        <a:pt x="1492" y="878"/>
                        <a:pt x="1490" y="882"/>
                      </a:cubicBezTo>
                      <a:cubicBezTo>
                        <a:pt x="1490" y="884"/>
                        <a:pt x="1489" y="886"/>
                        <a:pt x="1487" y="888"/>
                      </a:cubicBezTo>
                      <a:cubicBezTo>
                        <a:pt x="1485" y="882"/>
                        <a:pt x="1483" y="875"/>
                        <a:pt x="1483" y="869"/>
                      </a:cubicBezTo>
                      <a:cubicBezTo>
                        <a:pt x="1483" y="863"/>
                        <a:pt x="1485" y="856"/>
                        <a:pt x="1487" y="850"/>
                      </a:cubicBezTo>
                      <a:cubicBezTo>
                        <a:pt x="1488" y="849"/>
                        <a:pt x="1489" y="847"/>
                        <a:pt x="1490" y="845"/>
                      </a:cubicBezTo>
                      <a:cubicBezTo>
                        <a:pt x="1491" y="844"/>
                        <a:pt x="1492" y="842"/>
                        <a:pt x="1493" y="841"/>
                      </a:cubicBezTo>
                      <a:cubicBezTo>
                        <a:pt x="1494" y="840"/>
                        <a:pt x="1495" y="838"/>
                        <a:pt x="1496" y="837"/>
                      </a:cubicBezTo>
                      <a:cubicBezTo>
                        <a:pt x="1497" y="836"/>
                        <a:pt x="1498" y="835"/>
                        <a:pt x="1500" y="833"/>
                      </a:cubicBezTo>
                      <a:cubicBezTo>
                        <a:pt x="1501" y="832"/>
                        <a:pt x="1502" y="831"/>
                        <a:pt x="1503" y="830"/>
                      </a:cubicBezTo>
                      <a:cubicBezTo>
                        <a:pt x="1504" y="830"/>
                        <a:pt x="1504" y="829"/>
                        <a:pt x="1505" y="829"/>
                      </a:cubicBezTo>
                      <a:cubicBezTo>
                        <a:pt x="1784" y="613"/>
                        <a:pt x="1784" y="613"/>
                        <a:pt x="1784" y="613"/>
                      </a:cubicBezTo>
                      <a:cubicBezTo>
                        <a:pt x="1785" y="613"/>
                        <a:pt x="1785" y="612"/>
                        <a:pt x="1786" y="612"/>
                      </a:cubicBezTo>
                      <a:cubicBezTo>
                        <a:pt x="1787" y="611"/>
                        <a:pt x="1788" y="609"/>
                        <a:pt x="1790" y="608"/>
                      </a:cubicBezTo>
                      <a:cubicBezTo>
                        <a:pt x="1791" y="607"/>
                        <a:pt x="1792" y="606"/>
                        <a:pt x="1793" y="605"/>
                      </a:cubicBezTo>
                      <a:cubicBezTo>
                        <a:pt x="1794" y="604"/>
                        <a:pt x="1795" y="602"/>
                        <a:pt x="1796" y="601"/>
                      </a:cubicBezTo>
                      <a:cubicBezTo>
                        <a:pt x="1797" y="600"/>
                        <a:pt x="1798" y="598"/>
                        <a:pt x="1799" y="597"/>
                      </a:cubicBezTo>
                      <a:cubicBezTo>
                        <a:pt x="1800" y="595"/>
                        <a:pt x="1801" y="594"/>
                        <a:pt x="1802" y="592"/>
                      </a:cubicBezTo>
                      <a:cubicBezTo>
                        <a:pt x="1806" y="585"/>
                        <a:pt x="1808" y="577"/>
                        <a:pt x="1808" y="569"/>
                      </a:cubicBezTo>
                      <a:cubicBezTo>
                        <a:pt x="1808" y="561"/>
                        <a:pt x="1806" y="553"/>
                        <a:pt x="1802" y="546"/>
                      </a:cubicBezTo>
                      <a:cubicBezTo>
                        <a:pt x="1801" y="547"/>
                        <a:pt x="1799" y="549"/>
                        <a:pt x="1799" y="550"/>
                      </a:cubicBezTo>
                      <a:cubicBezTo>
                        <a:pt x="1797" y="552"/>
                        <a:pt x="1796" y="554"/>
                        <a:pt x="1796" y="556"/>
                      </a:cubicBezTo>
                      <a:cubicBezTo>
                        <a:pt x="1794" y="560"/>
                        <a:pt x="1793" y="565"/>
                        <a:pt x="1793" y="569"/>
                      </a:cubicBezTo>
                      <a:cubicBezTo>
                        <a:pt x="1793" y="573"/>
                        <a:pt x="1792" y="578"/>
                        <a:pt x="1790" y="582"/>
                      </a:cubicBezTo>
                      <a:cubicBezTo>
                        <a:pt x="1790" y="584"/>
                        <a:pt x="1789" y="586"/>
                        <a:pt x="1787" y="588"/>
                      </a:cubicBezTo>
                      <a:cubicBezTo>
                        <a:pt x="1785" y="582"/>
                        <a:pt x="1783" y="575"/>
                        <a:pt x="1783" y="569"/>
                      </a:cubicBezTo>
                      <a:cubicBezTo>
                        <a:pt x="1783" y="563"/>
                        <a:pt x="1785" y="556"/>
                        <a:pt x="1787" y="550"/>
                      </a:cubicBezTo>
                      <a:cubicBezTo>
                        <a:pt x="1788" y="549"/>
                        <a:pt x="1789" y="547"/>
                        <a:pt x="1790" y="545"/>
                      </a:cubicBezTo>
                      <a:cubicBezTo>
                        <a:pt x="1791" y="544"/>
                        <a:pt x="1792" y="542"/>
                        <a:pt x="1793" y="541"/>
                      </a:cubicBezTo>
                      <a:cubicBezTo>
                        <a:pt x="1794" y="540"/>
                        <a:pt x="1795" y="538"/>
                        <a:pt x="1796" y="537"/>
                      </a:cubicBezTo>
                      <a:cubicBezTo>
                        <a:pt x="1797" y="536"/>
                        <a:pt x="1798" y="535"/>
                        <a:pt x="1800" y="533"/>
                      </a:cubicBezTo>
                      <a:cubicBezTo>
                        <a:pt x="1801" y="532"/>
                        <a:pt x="1802" y="531"/>
                        <a:pt x="1803" y="530"/>
                      </a:cubicBezTo>
                      <a:cubicBezTo>
                        <a:pt x="1804" y="530"/>
                        <a:pt x="1804" y="529"/>
                        <a:pt x="1805" y="529"/>
                      </a:cubicBezTo>
                      <a:cubicBezTo>
                        <a:pt x="2084" y="313"/>
                        <a:pt x="2084" y="313"/>
                        <a:pt x="2084" y="313"/>
                      </a:cubicBezTo>
                      <a:cubicBezTo>
                        <a:pt x="2085" y="313"/>
                        <a:pt x="2085" y="312"/>
                        <a:pt x="2086" y="312"/>
                      </a:cubicBezTo>
                      <a:cubicBezTo>
                        <a:pt x="2087" y="311"/>
                        <a:pt x="2088" y="309"/>
                        <a:pt x="2090" y="308"/>
                      </a:cubicBezTo>
                      <a:cubicBezTo>
                        <a:pt x="2091" y="307"/>
                        <a:pt x="2092" y="306"/>
                        <a:pt x="2093" y="305"/>
                      </a:cubicBezTo>
                      <a:cubicBezTo>
                        <a:pt x="2093" y="297"/>
                        <a:pt x="2093" y="297"/>
                        <a:pt x="2093" y="297"/>
                      </a:cubicBezTo>
                      <a:cubicBezTo>
                        <a:pt x="2093" y="288"/>
                        <a:pt x="2093" y="288"/>
                        <a:pt x="2093" y="288"/>
                      </a:cubicBezTo>
                      <a:cubicBezTo>
                        <a:pt x="2093" y="269"/>
                        <a:pt x="2093" y="269"/>
                        <a:pt x="2093" y="269"/>
                      </a:cubicBezTo>
                      <a:cubicBezTo>
                        <a:pt x="2093" y="273"/>
                        <a:pt x="2092" y="278"/>
                        <a:pt x="2090" y="282"/>
                      </a:cubicBezTo>
                      <a:cubicBezTo>
                        <a:pt x="2090" y="284"/>
                        <a:pt x="2089" y="286"/>
                        <a:pt x="2087" y="288"/>
                      </a:cubicBezTo>
                      <a:cubicBezTo>
                        <a:pt x="2085" y="282"/>
                        <a:pt x="2083" y="275"/>
                        <a:pt x="2083" y="269"/>
                      </a:cubicBezTo>
                      <a:cubicBezTo>
                        <a:pt x="2083" y="263"/>
                        <a:pt x="2085" y="256"/>
                        <a:pt x="2087" y="250"/>
                      </a:cubicBezTo>
                      <a:cubicBezTo>
                        <a:pt x="2088" y="249"/>
                        <a:pt x="2089" y="247"/>
                        <a:pt x="2090" y="245"/>
                      </a:cubicBezTo>
                      <a:cubicBezTo>
                        <a:pt x="2091" y="244"/>
                        <a:pt x="2092" y="242"/>
                        <a:pt x="2093" y="241"/>
                      </a:cubicBezTo>
                      <a:cubicBezTo>
                        <a:pt x="2093" y="233"/>
                        <a:pt x="2093" y="233"/>
                        <a:pt x="2093" y="233"/>
                      </a:cubicBezTo>
                      <a:cubicBezTo>
                        <a:pt x="2093" y="226"/>
                        <a:pt x="2093" y="226"/>
                        <a:pt x="2093" y="226"/>
                      </a:cubicBezTo>
                      <a:cubicBezTo>
                        <a:pt x="2093" y="220"/>
                        <a:pt x="2093" y="220"/>
                        <a:pt x="2093" y="220"/>
                      </a:cubicBezTo>
                      <a:cubicBezTo>
                        <a:pt x="2092" y="219"/>
                        <a:pt x="2091" y="218"/>
                        <a:pt x="2090" y="217"/>
                      </a:cubicBezTo>
                      <a:lnTo>
                        <a:pt x="18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51" name="Freeform 23"/>
                <p:cNvSpPr>
                  <a:spLocks/>
                </p:cNvSpPr>
                <p:nvPr/>
              </p:nvSpPr>
              <p:spPr bwMode="auto">
                <a:xfrm>
                  <a:off x="4997451" y="2419350"/>
                  <a:ext cx="5605463" cy="5514975"/>
                </a:xfrm>
                <a:custGeom>
                  <a:avLst/>
                  <a:gdLst>
                    <a:gd name="T0" fmla="*/ 1206 w 1493"/>
                    <a:gd name="T1" fmla="*/ 4 h 1469"/>
                    <a:gd name="T2" fmla="*/ 1202 w 1493"/>
                    <a:gd name="T3" fmla="*/ 13 h 1469"/>
                    <a:gd name="T4" fmla="*/ 1480 w 1493"/>
                    <a:gd name="T5" fmla="*/ 234 h 1469"/>
                    <a:gd name="T6" fmla="*/ 1477 w 1493"/>
                    <a:gd name="T7" fmla="*/ 300 h 1469"/>
                    <a:gd name="T8" fmla="*/ 1193 w 1493"/>
                    <a:gd name="T9" fmla="*/ 520 h 1469"/>
                    <a:gd name="T10" fmla="*/ 909 w 1493"/>
                    <a:gd name="T11" fmla="*/ 300 h 1469"/>
                    <a:gd name="T12" fmla="*/ 900 w 1493"/>
                    <a:gd name="T13" fmla="*/ 312 h 1469"/>
                    <a:gd name="T14" fmla="*/ 1183 w 1493"/>
                    <a:gd name="T15" fmla="*/ 530 h 1469"/>
                    <a:gd name="T16" fmla="*/ 1169 w 1493"/>
                    <a:gd name="T17" fmla="*/ 569 h 1469"/>
                    <a:gd name="T18" fmla="*/ 896 w 1493"/>
                    <a:gd name="T19" fmla="*/ 817 h 1469"/>
                    <a:gd name="T20" fmla="*/ 611 w 1493"/>
                    <a:gd name="T21" fmla="*/ 601 h 1469"/>
                    <a:gd name="T22" fmla="*/ 603 w 1493"/>
                    <a:gd name="T23" fmla="*/ 608 h 1469"/>
                    <a:gd name="T24" fmla="*/ 881 w 1493"/>
                    <a:gd name="T25" fmla="*/ 829 h 1469"/>
                    <a:gd name="T26" fmla="*/ 877 w 1493"/>
                    <a:gd name="T27" fmla="*/ 838 h 1469"/>
                    <a:gd name="T28" fmla="*/ 875 w 1493"/>
                    <a:gd name="T29" fmla="*/ 901 h 1469"/>
                    <a:gd name="T30" fmla="*/ 590 w 1493"/>
                    <a:gd name="T31" fmla="*/ 1117 h 1469"/>
                    <a:gd name="T32" fmla="*/ 306 w 1493"/>
                    <a:gd name="T33" fmla="*/ 904 h 1469"/>
                    <a:gd name="T34" fmla="*/ 302 w 1493"/>
                    <a:gd name="T35" fmla="*/ 913 h 1469"/>
                    <a:gd name="T36" fmla="*/ 580 w 1493"/>
                    <a:gd name="T37" fmla="*/ 1134 h 1469"/>
                    <a:gd name="T38" fmla="*/ 577 w 1493"/>
                    <a:gd name="T39" fmla="*/ 1200 h 1469"/>
                    <a:gd name="T40" fmla="*/ 293 w 1493"/>
                    <a:gd name="T41" fmla="*/ 1420 h 1469"/>
                    <a:gd name="T42" fmla="*/ 9 w 1493"/>
                    <a:gd name="T43" fmla="*/ 1200 h 1469"/>
                    <a:gd name="T44" fmla="*/ 0 w 1493"/>
                    <a:gd name="T45" fmla="*/ 1212 h 1469"/>
                    <a:gd name="T46" fmla="*/ 283 w 1493"/>
                    <a:gd name="T47" fmla="*/ 1430 h 1469"/>
                    <a:gd name="T48" fmla="*/ 269 w 1493"/>
                    <a:gd name="T49" fmla="*/ 1469 h 1469"/>
                    <a:gd name="T50" fmla="*/ 283 w 1493"/>
                    <a:gd name="T51" fmla="*/ 1469 h 1469"/>
                    <a:gd name="T52" fmla="*/ 293 w 1493"/>
                    <a:gd name="T53" fmla="*/ 1441 h 1469"/>
                    <a:gd name="T54" fmla="*/ 303 w 1493"/>
                    <a:gd name="T55" fmla="*/ 1430 h 1469"/>
                    <a:gd name="T56" fmla="*/ 586 w 1493"/>
                    <a:gd name="T57" fmla="*/ 1212 h 1469"/>
                    <a:gd name="T58" fmla="*/ 596 w 1493"/>
                    <a:gd name="T59" fmla="*/ 1201 h 1469"/>
                    <a:gd name="T60" fmla="*/ 608 w 1493"/>
                    <a:gd name="T61" fmla="*/ 1169 h 1469"/>
                    <a:gd name="T62" fmla="*/ 596 w 1493"/>
                    <a:gd name="T63" fmla="*/ 1156 h 1469"/>
                    <a:gd name="T64" fmla="*/ 587 w 1493"/>
                    <a:gd name="T65" fmla="*/ 1188 h 1469"/>
                    <a:gd name="T66" fmla="*/ 590 w 1493"/>
                    <a:gd name="T67" fmla="*/ 1145 h 1469"/>
                    <a:gd name="T68" fmla="*/ 600 w 1493"/>
                    <a:gd name="T69" fmla="*/ 1133 h 1469"/>
                    <a:gd name="T70" fmla="*/ 884 w 1493"/>
                    <a:gd name="T71" fmla="*/ 913 h 1469"/>
                    <a:gd name="T72" fmla="*/ 893 w 1493"/>
                    <a:gd name="T73" fmla="*/ 905 h 1469"/>
                    <a:gd name="T74" fmla="*/ 902 w 1493"/>
                    <a:gd name="T75" fmla="*/ 892 h 1469"/>
                    <a:gd name="T76" fmla="*/ 899 w 1493"/>
                    <a:gd name="T77" fmla="*/ 850 h 1469"/>
                    <a:gd name="T78" fmla="*/ 890 w 1493"/>
                    <a:gd name="T79" fmla="*/ 882 h 1469"/>
                    <a:gd name="T80" fmla="*/ 887 w 1493"/>
                    <a:gd name="T81" fmla="*/ 850 h 1469"/>
                    <a:gd name="T82" fmla="*/ 896 w 1493"/>
                    <a:gd name="T83" fmla="*/ 837 h 1469"/>
                    <a:gd name="T84" fmla="*/ 905 w 1493"/>
                    <a:gd name="T85" fmla="*/ 829 h 1469"/>
                    <a:gd name="T86" fmla="*/ 1190 w 1493"/>
                    <a:gd name="T87" fmla="*/ 608 h 1469"/>
                    <a:gd name="T88" fmla="*/ 1199 w 1493"/>
                    <a:gd name="T89" fmla="*/ 597 h 1469"/>
                    <a:gd name="T90" fmla="*/ 1202 w 1493"/>
                    <a:gd name="T91" fmla="*/ 546 h 1469"/>
                    <a:gd name="T92" fmla="*/ 1193 w 1493"/>
                    <a:gd name="T93" fmla="*/ 569 h 1469"/>
                    <a:gd name="T94" fmla="*/ 1183 w 1493"/>
                    <a:gd name="T95" fmla="*/ 569 h 1469"/>
                    <a:gd name="T96" fmla="*/ 1193 w 1493"/>
                    <a:gd name="T97" fmla="*/ 541 h 1469"/>
                    <a:gd name="T98" fmla="*/ 1203 w 1493"/>
                    <a:gd name="T99" fmla="*/ 530 h 1469"/>
                    <a:gd name="T100" fmla="*/ 1486 w 1493"/>
                    <a:gd name="T101" fmla="*/ 312 h 1469"/>
                    <a:gd name="T102" fmla="*/ 1493 w 1493"/>
                    <a:gd name="T103" fmla="*/ 297 h 1469"/>
                    <a:gd name="T104" fmla="*/ 1490 w 1493"/>
                    <a:gd name="T105" fmla="*/ 282 h 1469"/>
                    <a:gd name="T106" fmla="*/ 1487 w 1493"/>
                    <a:gd name="T107" fmla="*/ 250 h 1469"/>
                    <a:gd name="T108" fmla="*/ 1493 w 1493"/>
                    <a:gd name="T109" fmla="*/ 233 h 1469"/>
                    <a:gd name="T110" fmla="*/ 1490 w 1493"/>
                    <a:gd name="T111" fmla="*/ 217 h 1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493" h="1469">
                      <a:moveTo>
                        <a:pt x="1211" y="1"/>
                      </a:moveTo>
                      <a:cubicBezTo>
                        <a:pt x="1210" y="1"/>
                        <a:pt x="1209" y="0"/>
                        <a:pt x="1209" y="0"/>
                      </a:cubicBezTo>
                      <a:cubicBezTo>
                        <a:pt x="1208" y="1"/>
                        <a:pt x="1207" y="2"/>
                        <a:pt x="1206" y="4"/>
                      </a:cubicBezTo>
                      <a:cubicBezTo>
                        <a:pt x="1205" y="5"/>
                        <a:pt x="1204" y="6"/>
                        <a:pt x="1203" y="8"/>
                      </a:cubicBezTo>
                      <a:cubicBezTo>
                        <a:pt x="1202" y="9"/>
                        <a:pt x="1201" y="10"/>
                        <a:pt x="1200" y="12"/>
                      </a:cubicBezTo>
                      <a:cubicBezTo>
                        <a:pt x="1201" y="12"/>
                        <a:pt x="1201" y="13"/>
                        <a:pt x="1202" y="13"/>
                      </a:cubicBezTo>
                      <a:cubicBezTo>
                        <a:pt x="1481" y="229"/>
                        <a:pt x="1481" y="229"/>
                        <a:pt x="1481" y="229"/>
                      </a:cubicBezTo>
                      <a:cubicBezTo>
                        <a:pt x="1482" y="229"/>
                        <a:pt x="1482" y="230"/>
                        <a:pt x="1483" y="230"/>
                      </a:cubicBezTo>
                      <a:cubicBezTo>
                        <a:pt x="1482" y="232"/>
                        <a:pt x="1481" y="233"/>
                        <a:pt x="1480" y="234"/>
                      </a:cubicBezTo>
                      <a:cubicBezTo>
                        <a:pt x="1479" y="236"/>
                        <a:pt x="1478" y="237"/>
                        <a:pt x="1477" y="238"/>
                      </a:cubicBezTo>
                      <a:cubicBezTo>
                        <a:pt x="1472" y="248"/>
                        <a:pt x="1469" y="258"/>
                        <a:pt x="1469" y="269"/>
                      </a:cubicBezTo>
                      <a:cubicBezTo>
                        <a:pt x="1469" y="280"/>
                        <a:pt x="1472" y="290"/>
                        <a:pt x="1477" y="300"/>
                      </a:cubicBezTo>
                      <a:cubicBezTo>
                        <a:pt x="1477" y="300"/>
                        <a:pt x="1476" y="301"/>
                        <a:pt x="1475" y="301"/>
                      </a:cubicBezTo>
                      <a:cubicBezTo>
                        <a:pt x="1196" y="517"/>
                        <a:pt x="1196" y="517"/>
                        <a:pt x="1196" y="517"/>
                      </a:cubicBezTo>
                      <a:cubicBezTo>
                        <a:pt x="1195" y="518"/>
                        <a:pt x="1194" y="519"/>
                        <a:pt x="1193" y="520"/>
                      </a:cubicBezTo>
                      <a:cubicBezTo>
                        <a:pt x="1192" y="519"/>
                        <a:pt x="1191" y="518"/>
                        <a:pt x="1190" y="517"/>
                      </a:cubicBezTo>
                      <a:cubicBezTo>
                        <a:pt x="911" y="301"/>
                        <a:pt x="911" y="301"/>
                        <a:pt x="911" y="301"/>
                      </a:cubicBezTo>
                      <a:cubicBezTo>
                        <a:pt x="910" y="301"/>
                        <a:pt x="909" y="300"/>
                        <a:pt x="909" y="300"/>
                      </a:cubicBezTo>
                      <a:cubicBezTo>
                        <a:pt x="908" y="301"/>
                        <a:pt x="907" y="302"/>
                        <a:pt x="906" y="304"/>
                      </a:cubicBezTo>
                      <a:cubicBezTo>
                        <a:pt x="905" y="305"/>
                        <a:pt x="904" y="306"/>
                        <a:pt x="903" y="308"/>
                      </a:cubicBezTo>
                      <a:cubicBezTo>
                        <a:pt x="902" y="309"/>
                        <a:pt x="901" y="310"/>
                        <a:pt x="900" y="312"/>
                      </a:cubicBezTo>
                      <a:cubicBezTo>
                        <a:pt x="901" y="312"/>
                        <a:pt x="901" y="313"/>
                        <a:pt x="902" y="313"/>
                      </a:cubicBezTo>
                      <a:cubicBezTo>
                        <a:pt x="1181" y="529"/>
                        <a:pt x="1181" y="529"/>
                        <a:pt x="1181" y="529"/>
                      </a:cubicBezTo>
                      <a:cubicBezTo>
                        <a:pt x="1182" y="529"/>
                        <a:pt x="1182" y="530"/>
                        <a:pt x="1183" y="530"/>
                      </a:cubicBezTo>
                      <a:cubicBezTo>
                        <a:pt x="1182" y="532"/>
                        <a:pt x="1181" y="533"/>
                        <a:pt x="1180" y="534"/>
                      </a:cubicBezTo>
                      <a:cubicBezTo>
                        <a:pt x="1179" y="536"/>
                        <a:pt x="1178" y="537"/>
                        <a:pt x="1177" y="538"/>
                      </a:cubicBezTo>
                      <a:cubicBezTo>
                        <a:pt x="1172" y="548"/>
                        <a:pt x="1169" y="558"/>
                        <a:pt x="1169" y="569"/>
                      </a:cubicBezTo>
                      <a:cubicBezTo>
                        <a:pt x="1169" y="580"/>
                        <a:pt x="1172" y="590"/>
                        <a:pt x="1177" y="600"/>
                      </a:cubicBezTo>
                      <a:cubicBezTo>
                        <a:pt x="1177" y="600"/>
                        <a:pt x="1176" y="601"/>
                        <a:pt x="1175" y="601"/>
                      </a:cubicBezTo>
                      <a:cubicBezTo>
                        <a:pt x="896" y="817"/>
                        <a:pt x="896" y="817"/>
                        <a:pt x="896" y="817"/>
                      </a:cubicBezTo>
                      <a:cubicBezTo>
                        <a:pt x="895" y="818"/>
                        <a:pt x="894" y="819"/>
                        <a:pt x="893" y="820"/>
                      </a:cubicBezTo>
                      <a:cubicBezTo>
                        <a:pt x="892" y="819"/>
                        <a:pt x="891" y="818"/>
                        <a:pt x="890" y="817"/>
                      </a:cubicBezTo>
                      <a:cubicBezTo>
                        <a:pt x="611" y="601"/>
                        <a:pt x="611" y="601"/>
                        <a:pt x="611" y="601"/>
                      </a:cubicBezTo>
                      <a:cubicBezTo>
                        <a:pt x="610" y="601"/>
                        <a:pt x="609" y="600"/>
                        <a:pt x="609" y="600"/>
                      </a:cubicBezTo>
                      <a:cubicBezTo>
                        <a:pt x="608" y="601"/>
                        <a:pt x="607" y="602"/>
                        <a:pt x="606" y="604"/>
                      </a:cubicBezTo>
                      <a:cubicBezTo>
                        <a:pt x="605" y="605"/>
                        <a:pt x="604" y="606"/>
                        <a:pt x="603" y="608"/>
                      </a:cubicBezTo>
                      <a:cubicBezTo>
                        <a:pt x="602" y="609"/>
                        <a:pt x="601" y="610"/>
                        <a:pt x="600" y="612"/>
                      </a:cubicBezTo>
                      <a:cubicBezTo>
                        <a:pt x="601" y="612"/>
                        <a:pt x="601" y="613"/>
                        <a:pt x="602" y="613"/>
                      </a:cubicBezTo>
                      <a:cubicBezTo>
                        <a:pt x="881" y="829"/>
                        <a:pt x="881" y="829"/>
                        <a:pt x="881" y="829"/>
                      </a:cubicBezTo>
                      <a:cubicBezTo>
                        <a:pt x="882" y="829"/>
                        <a:pt x="882" y="830"/>
                        <a:pt x="883" y="830"/>
                      </a:cubicBezTo>
                      <a:cubicBezTo>
                        <a:pt x="882" y="832"/>
                        <a:pt x="881" y="833"/>
                        <a:pt x="880" y="834"/>
                      </a:cubicBezTo>
                      <a:cubicBezTo>
                        <a:pt x="879" y="836"/>
                        <a:pt x="878" y="837"/>
                        <a:pt x="877" y="838"/>
                      </a:cubicBezTo>
                      <a:cubicBezTo>
                        <a:pt x="872" y="848"/>
                        <a:pt x="869" y="858"/>
                        <a:pt x="869" y="869"/>
                      </a:cubicBezTo>
                      <a:cubicBezTo>
                        <a:pt x="869" y="880"/>
                        <a:pt x="872" y="890"/>
                        <a:pt x="877" y="900"/>
                      </a:cubicBezTo>
                      <a:cubicBezTo>
                        <a:pt x="877" y="900"/>
                        <a:pt x="876" y="901"/>
                        <a:pt x="875" y="901"/>
                      </a:cubicBezTo>
                      <a:cubicBezTo>
                        <a:pt x="596" y="1117"/>
                        <a:pt x="596" y="1117"/>
                        <a:pt x="596" y="1117"/>
                      </a:cubicBezTo>
                      <a:cubicBezTo>
                        <a:pt x="595" y="1118"/>
                        <a:pt x="594" y="1119"/>
                        <a:pt x="593" y="1120"/>
                      </a:cubicBezTo>
                      <a:cubicBezTo>
                        <a:pt x="592" y="1119"/>
                        <a:pt x="591" y="1118"/>
                        <a:pt x="590" y="1117"/>
                      </a:cubicBezTo>
                      <a:cubicBezTo>
                        <a:pt x="311" y="901"/>
                        <a:pt x="311" y="901"/>
                        <a:pt x="311" y="901"/>
                      </a:cubicBezTo>
                      <a:cubicBezTo>
                        <a:pt x="310" y="901"/>
                        <a:pt x="309" y="900"/>
                        <a:pt x="309" y="900"/>
                      </a:cubicBezTo>
                      <a:cubicBezTo>
                        <a:pt x="308" y="901"/>
                        <a:pt x="307" y="902"/>
                        <a:pt x="306" y="904"/>
                      </a:cubicBezTo>
                      <a:cubicBezTo>
                        <a:pt x="305" y="905"/>
                        <a:pt x="304" y="906"/>
                        <a:pt x="303" y="908"/>
                      </a:cubicBezTo>
                      <a:cubicBezTo>
                        <a:pt x="302" y="909"/>
                        <a:pt x="301" y="910"/>
                        <a:pt x="300" y="912"/>
                      </a:cubicBezTo>
                      <a:cubicBezTo>
                        <a:pt x="301" y="912"/>
                        <a:pt x="301" y="913"/>
                        <a:pt x="302" y="913"/>
                      </a:cubicBezTo>
                      <a:cubicBezTo>
                        <a:pt x="581" y="1129"/>
                        <a:pt x="581" y="1129"/>
                        <a:pt x="581" y="1129"/>
                      </a:cubicBezTo>
                      <a:cubicBezTo>
                        <a:pt x="582" y="1129"/>
                        <a:pt x="582" y="1130"/>
                        <a:pt x="583" y="1130"/>
                      </a:cubicBezTo>
                      <a:cubicBezTo>
                        <a:pt x="582" y="1132"/>
                        <a:pt x="581" y="1133"/>
                        <a:pt x="580" y="1134"/>
                      </a:cubicBezTo>
                      <a:cubicBezTo>
                        <a:pt x="579" y="1136"/>
                        <a:pt x="578" y="1137"/>
                        <a:pt x="577" y="1138"/>
                      </a:cubicBezTo>
                      <a:cubicBezTo>
                        <a:pt x="572" y="1148"/>
                        <a:pt x="569" y="1158"/>
                        <a:pt x="569" y="1169"/>
                      </a:cubicBezTo>
                      <a:cubicBezTo>
                        <a:pt x="569" y="1180"/>
                        <a:pt x="572" y="1190"/>
                        <a:pt x="577" y="1200"/>
                      </a:cubicBezTo>
                      <a:cubicBezTo>
                        <a:pt x="577" y="1200"/>
                        <a:pt x="576" y="1201"/>
                        <a:pt x="575" y="1201"/>
                      </a:cubicBezTo>
                      <a:cubicBezTo>
                        <a:pt x="296" y="1417"/>
                        <a:pt x="296" y="1417"/>
                        <a:pt x="296" y="1417"/>
                      </a:cubicBezTo>
                      <a:cubicBezTo>
                        <a:pt x="295" y="1418"/>
                        <a:pt x="294" y="1419"/>
                        <a:pt x="293" y="1420"/>
                      </a:cubicBezTo>
                      <a:cubicBezTo>
                        <a:pt x="292" y="1419"/>
                        <a:pt x="291" y="1418"/>
                        <a:pt x="290" y="1417"/>
                      </a:cubicBezTo>
                      <a:cubicBezTo>
                        <a:pt x="11" y="1201"/>
                        <a:pt x="11" y="1201"/>
                        <a:pt x="11" y="1201"/>
                      </a:cubicBezTo>
                      <a:cubicBezTo>
                        <a:pt x="10" y="1201"/>
                        <a:pt x="9" y="1200"/>
                        <a:pt x="9" y="1200"/>
                      </a:cubicBezTo>
                      <a:cubicBezTo>
                        <a:pt x="8" y="1201"/>
                        <a:pt x="7" y="1202"/>
                        <a:pt x="6" y="1204"/>
                      </a:cubicBezTo>
                      <a:cubicBezTo>
                        <a:pt x="5" y="1205"/>
                        <a:pt x="4" y="1206"/>
                        <a:pt x="3" y="1208"/>
                      </a:cubicBezTo>
                      <a:cubicBezTo>
                        <a:pt x="2" y="1209"/>
                        <a:pt x="1" y="1210"/>
                        <a:pt x="0" y="1212"/>
                      </a:cubicBezTo>
                      <a:cubicBezTo>
                        <a:pt x="1" y="1212"/>
                        <a:pt x="1" y="1213"/>
                        <a:pt x="2" y="1213"/>
                      </a:cubicBezTo>
                      <a:cubicBezTo>
                        <a:pt x="281" y="1429"/>
                        <a:pt x="281" y="1429"/>
                        <a:pt x="281" y="1429"/>
                      </a:cubicBezTo>
                      <a:cubicBezTo>
                        <a:pt x="282" y="1429"/>
                        <a:pt x="282" y="1430"/>
                        <a:pt x="283" y="1430"/>
                      </a:cubicBezTo>
                      <a:cubicBezTo>
                        <a:pt x="282" y="1432"/>
                        <a:pt x="281" y="1433"/>
                        <a:pt x="280" y="1434"/>
                      </a:cubicBezTo>
                      <a:cubicBezTo>
                        <a:pt x="279" y="1436"/>
                        <a:pt x="278" y="1437"/>
                        <a:pt x="277" y="1438"/>
                      </a:cubicBezTo>
                      <a:cubicBezTo>
                        <a:pt x="272" y="1448"/>
                        <a:pt x="269" y="1458"/>
                        <a:pt x="269" y="1469"/>
                      </a:cubicBezTo>
                      <a:cubicBezTo>
                        <a:pt x="274" y="1469"/>
                        <a:pt x="274" y="1469"/>
                        <a:pt x="274" y="1469"/>
                      </a:cubicBezTo>
                      <a:cubicBezTo>
                        <a:pt x="278" y="1469"/>
                        <a:pt x="278" y="1469"/>
                        <a:pt x="278" y="1469"/>
                      </a:cubicBezTo>
                      <a:cubicBezTo>
                        <a:pt x="283" y="1469"/>
                        <a:pt x="283" y="1469"/>
                        <a:pt x="283" y="1469"/>
                      </a:cubicBezTo>
                      <a:cubicBezTo>
                        <a:pt x="283" y="1463"/>
                        <a:pt x="285" y="1456"/>
                        <a:pt x="287" y="1450"/>
                      </a:cubicBezTo>
                      <a:cubicBezTo>
                        <a:pt x="288" y="1449"/>
                        <a:pt x="289" y="1447"/>
                        <a:pt x="290" y="1445"/>
                      </a:cubicBezTo>
                      <a:cubicBezTo>
                        <a:pt x="291" y="1444"/>
                        <a:pt x="292" y="1442"/>
                        <a:pt x="293" y="1441"/>
                      </a:cubicBezTo>
                      <a:cubicBezTo>
                        <a:pt x="294" y="1440"/>
                        <a:pt x="295" y="1438"/>
                        <a:pt x="296" y="1437"/>
                      </a:cubicBezTo>
                      <a:cubicBezTo>
                        <a:pt x="297" y="1436"/>
                        <a:pt x="298" y="1435"/>
                        <a:pt x="300" y="1433"/>
                      </a:cubicBezTo>
                      <a:cubicBezTo>
                        <a:pt x="301" y="1432"/>
                        <a:pt x="302" y="1431"/>
                        <a:pt x="303" y="1430"/>
                      </a:cubicBezTo>
                      <a:cubicBezTo>
                        <a:pt x="304" y="1430"/>
                        <a:pt x="304" y="1429"/>
                        <a:pt x="305" y="1429"/>
                      </a:cubicBezTo>
                      <a:cubicBezTo>
                        <a:pt x="584" y="1213"/>
                        <a:pt x="584" y="1213"/>
                        <a:pt x="584" y="1213"/>
                      </a:cubicBezTo>
                      <a:cubicBezTo>
                        <a:pt x="585" y="1213"/>
                        <a:pt x="585" y="1212"/>
                        <a:pt x="586" y="1212"/>
                      </a:cubicBezTo>
                      <a:cubicBezTo>
                        <a:pt x="587" y="1211"/>
                        <a:pt x="588" y="1209"/>
                        <a:pt x="590" y="1208"/>
                      </a:cubicBezTo>
                      <a:cubicBezTo>
                        <a:pt x="591" y="1207"/>
                        <a:pt x="592" y="1206"/>
                        <a:pt x="593" y="1205"/>
                      </a:cubicBezTo>
                      <a:cubicBezTo>
                        <a:pt x="594" y="1204"/>
                        <a:pt x="595" y="1202"/>
                        <a:pt x="596" y="1201"/>
                      </a:cubicBezTo>
                      <a:cubicBezTo>
                        <a:pt x="597" y="1200"/>
                        <a:pt x="598" y="1198"/>
                        <a:pt x="599" y="1197"/>
                      </a:cubicBezTo>
                      <a:cubicBezTo>
                        <a:pt x="600" y="1195"/>
                        <a:pt x="601" y="1194"/>
                        <a:pt x="602" y="1192"/>
                      </a:cubicBezTo>
                      <a:cubicBezTo>
                        <a:pt x="606" y="1185"/>
                        <a:pt x="608" y="1177"/>
                        <a:pt x="608" y="1169"/>
                      </a:cubicBezTo>
                      <a:cubicBezTo>
                        <a:pt x="608" y="1161"/>
                        <a:pt x="606" y="1153"/>
                        <a:pt x="602" y="1146"/>
                      </a:cubicBezTo>
                      <a:cubicBezTo>
                        <a:pt x="601" y="1147"/>
                        <a:pt x="599" y="1149"/>
                        <a:pt x="599" y="1150"/>
                      </a:cubicBezTo>
                      <a:cubicBezTo>
                        <a:pt x="597" y="1152"/>
                        <a:pt x="596" y="1154"/>
                        <a:pt x="596" y="1156"/>
                      </a:cubicBezTo>
                      <a:cubicBezTo>
                        <a:pt x="594" y="1160"/>
                        <a:pt x="593" y="1165"/>
                        <a:pt x="593" y="1169"/>
                      </a:cubicBezTo>
                      <a:cubicBezTo>
                        <a:pt x="593" y="1173"/>
                        <a:pt x="592" y="1178"/>
                        <a:pt x="590" y="1182"/>
                      </a:cubicBezTo>
                      <a:cubicBezTo>
                        <a:pt x="590" y="1184"/>
                        <a:pt x="589" y="1186"/>
                        <a:pt x="587" y="1188"/>
                      </a:cubicBezTo>
                      <a:cubicBezTo>
                        <a:pt x="585" y="1182"/>
                        <a:pt x="583" y="1175"/>
                        <a:pt x="583" y="1169"/>
                      </a:cubicBezTo>
                      <a:cubicBezTo>
                        <a:pt x="583" y="1163"/>
                        <a:pt x="585" y="1156"/>
                        <a:pt x="587" y="1150"/>
                      </a:cubicBezTo>
                      <a:cubicBezTo>
                        <a:pt x="588" y="1149"/>
                        <a:pt x="589" y="1147"/>
                        <a:pt x="590" y="1145"/>
                      </a:cubicBezTo>
                      <a:cubicBezTo>
                        <a:pt x="591" y="1144"/>
                        <a:pt x="592" y="1142"/>
                        <a:pt x="593" y="1141"/>
                      </a:cubicBezTo>
                      <a:cubicBezTo>
                        <a:pt x="594" y="1140"/>
                        <a:pt x="595" y="1138"/>
                        <a:pt x="596" y="1137"/>
                      </a:cubicBezTo>
                      <a:cubicBezTo>
                        <a:pt x="597" y="1136"/>
                        <a:pt x="598" y="1135"/>
                        <a:pt x="600" y="1133"/>
                      </a:cubicBezTo>
                      <a:cubicBezTo>
                        <a:pt x="601" y="1132"/>
                        <a:pt x="602" y="1131"/>
                        <a:pt x="603" y="1130"/>
                      </a:cubicBezTo>
                      <a:cubicBezTo>
                        <a:pt x="604" y="1130"/>
                        <a:pt x="604" y="1129"/>
                        <a:pt x="605" y="1129"/>
                      </a:cubicBezTo>
                      <a:cubicBezTo>
                        <a:pt x="884" y="913"/>
                        <a:pt x="884" y="913"/>
                        <a:pt x="884" y="913"/>
                      </a:cubicBezTo>
                      <a:cubicBezTo>
                        <a:pt x="885" y="913"/>
                        <a:pt x="885" y="912"/>
                        <a:pt x="886" y="912"/>
                      </a:cubicBezTo>
                      <a:cubicBezTo>
                        <a:pt x="887" y="911"/>
                        <a:pt x="888" y="909"/>
                        <a:pt x="890" y="908"/>
                      </a:cubicBezTo>
                      <a:cubicBezTo>
                        <a:pt x="891" y="907"/>
                        <a:pt x="892" y="906"/>
                        <a:pt x="893" y="905"/>
                      </a:cubicBezTo>
                      <a:cubicBezTo>
                        <a:pt x="894" y="904"/>
                        <a:pt x="895" y="902"/>
                        <a:pt x="896" y="901"/>
                      </a:cubicBezTo>
                      <a:cubicBezTo>
                        <a:pt x="897" y="900"/>
                        <a:pt x="898" y="898"/>
                        <a:pt x="899" y="897"/>
                      </a:cubicBezTo>
                      <a:cubicBezTo>
                        <a:pt x="900" y="895"/>
                        <a:pt x="901" y="894"/>
                        <a:pt x="902" y="892"/>
                      </a:cubicBezTo>
                      <a:cubicBezTo>
                        <a:pt x="906" y="885"/>
                        <a:pt x="908" y="877"/>
                        <a:pt x="908" y="869"/>
                      </a:cubicBezTo>
                      <a:cubicBezTo>
                        <a:pt x="908" y="861"/>
                        <a:pt x="906" y="853"/>
                        <a:pt x="902" y="846"/>
                      </a:cubicBezTo>
                      <a:cubicBezTo>
                        <a:pt x="901" y="847"/>
                        <a:pt x="899" y="849"/>
                        <a:pt x="899" y="850"/>
                      </a:cubicBezTo>
                      <a:cubicBezTo>
                        <a:pt x="897" y="852"/>
                        <a:pt x="896" y="854"/>
                        <a:pt x="896" y="856"/>
                      </a:cubicBezTo>
                      <a:cubicBezTo>
                        <a:pt x="894" y="860"/>
                        <a:pt x="893" y="865"/>
                        <a:pt x="893" y="869"/>
                      </a:cubicBezTo>
                      <a:cubicBezTo>
                        <a:pt x="893" y="873"/>
                        <a:pt x="892" y="878"/>
                        <a:pt x="890" y="882"/>
                      </a:cubicBezTo>
                      <a:cubicBezTo>
                        <a:pt x="890" y="884"/>
                        <a:pt x="889" y="886"/>
                        <a:pt x="887" y="888"/>
                      </a:cubicBezTo>
                      <a:cubicBezTo>
                        <a:pt x="885" y="882"/>
                        <a:pt x="883" y="875"/>
                        <a:pt x="883" y="869"/>
                      </a:cubicBezTo>
                      <a:cubicBezTo>
                        <a:pt x="883" y="863"/>
                        <a:pt x="885" y="856"/>
                        <a:pt x="887" y="850"/>
                      </a:cubicBezTo>
                      <a:cubicBezTo>
                        <a:pt x="888" y="849"/>
                        <a:pt x="889" y="847"/>
                        <a:pt x="890" y="845"/>
                      </a:cubicBezTo>
                      <a:cubicBezTo>
                        <a:pt x="891" y="844"/>
                        <a:pt x="892" y="842"/>
                        <a:pt x="893" y="841"/>
                      </a:cubicBezTo>
                      <a:cubicBezTo>
                        <a:pt x="894" y="840"/>
                        <a:pt x="895" y="838"/>
                        <a:pt x="896" y="837"/>
                      </a:cubicBezTo>
                      <a:cubicBezTo>
                        <a:pt x="897" y="836"/>
                        <a:pt x="898" y="835"/>
                        <a:pt x="900" y="833"/>
                      </a:cubicBezTo>
                      <a:cubicBezTo>
                        <a:pt x="901" y="832"/>
                        <a:pt x="902" y="831"/>
                        <a:pt x="903" y="830"/>
                      </a:cubicBezTo>
                      <a:cubicBezTo>
                        <a:pt x="904" y="830"/>
                        <a:pt x="904" y="829"/>
                        <a:pt x="905" y="829"/>
                      </a:cubicBezTo>
                      <a:cubicBezTo>
                        <a:pt x="1184" y="613"/>
                        <a:pt x="1184" y="613"/>
                        <a:pt x="1184" y="613"/>
                      </a:cubicBezTo>
                      <a:cubicBezTo>
                        <a:pt x="1185" y="613"/>
                        <a:pt x="1185" y="612"/>
                        <a:pt x="1186" y="612"/>
                      </a:cubicBezTo>
                      <a:cubicBezTo>
                        <a:pt x="1187" y="611"/>
                        <a:pt x="1188" y="609"/>
                        <a:pt x="1190" y="608"/>
                      </a:cubicBezTo>
                      <a:cubicBezTo>
                        <a:pt x="1191" y="607"/>
                        <a:pt x="1192" y="606"/>
                        <a:pt x="1193" y="605"/>
                      </a:cubicBezTo>
                      <a:cubicBezTo>
                        <a:pt x="1194" y="604"/>
                        <a:pt x="1195" y="602"/>
                        <a:pt x="1196" y="601"/>
                      </a:cubicBezTo>
                      <a:cubicBezTo>
                        <a:pt x="1197" y="600"/>
                        <a:pt x="1198" y="598"/>
                        <a:pt x="1199" y="597"/>
                      </a:cubicBezTo>
                      <a:cubicBezTo>
                        <a:pt x="1200" y="595"/>
                        <a:pt x="1201" y="594"/>
                        <a:pt x="1202" y="592"/>
                      </a:cubicBezTo>
                      <a:cubicBezTo>
                        <a:pt x="1206" y="585"/>
                        <a:pt x="1208" y="577"/>
                        <a:pt x="1208" y="569"/>
                      </a:cubicBezTo>
                      <a:cubicBezTo>
                        <a:pt x="1208" y="561"/>
                        <a:pt x="1206" y="553"/>
                        <a:pt x="1202" y="546"/>
                      </a:cubicBezTo>
                      <a:cubicBezTo>
                        <a:pt x="1201" y="547"/>
                        <a:pt x="1199" y="549"/>
                        <a:pt x="1199" y="550"/>
                      </a:cubicBezTo>
                      <a:cubicBezTo>
                        <a:pt x="1197" y="552"/>
                        <a:pt x="1196" y="554"/>
                        <a:pt x="1196" y="556"/>
                      </a:cubicBezTo>
                      <a:cubicBezTo>
                        <a:pt x="1194" y="560"/>
                        <a:pt x="1193" y="565"/>
                        <a:pt x="1193" y="569"/>
                      </a:cubicBezTo>
                      <a:cubicBezTo>
                        <a:pt x="1193" y="573"/>
                        <a:pt x="1192" y="578"/>
                        <a:pt x="1190" y="582"/>
                      </a:cubicBezTo>
                      <a:cubicBezTo>
                        <a:pt x="1190" y="584"/>
                        <a:pt x="1189" y="586"/>
                        <a:pt x="1187" y="588"/>
                      </a:cubicBezTo>
                      <a:cubicBezTo>
                        <a:pt x="1185" y="582"/>
                        <a:pt x="1183" y="575"/>
                        <a:pt x="1183" y="569"/>
                      </a:cubicBezTo>
                      <a:cubicBezTo>
                        <a:pt x="1183" y="563"/>
                        <a:pt x="1185" y="556"/>
                        <a:pt x="1187" y="550"/>
                      </a:cubicBezTo>
                      <a:cubicBezTo>
                        <a:pt x="1188" y="549"/>
                        <a:pt x="1189" y="547"/>
                        <a:pt x="1190" y="545"/>
                      </a:cubicBezTo>
                      <a:cubicBezTo>
                        <a:pt x="1191" y="544"/>
                        <a:pt x="1192" y="542"/>
                        <a:pt x="1193" y="541"/>
                      </a:cubicBezTo>
                      <a:cubicBezTo>
                        <a:pt x="1194" y="540"/>
                        <a:pt x="1195" y="538"/>
                        <a:pt x="1196" y="537"/>
                      </a:cubicBezTo>
                      <a:cubicBezTo>
                        <a:pt x="1197" y="536"/>
                        <a:pt x="1198" y="535"/>
                        <a:pt x="1200" y="533"/>
                      </a:cubicBezTo>
                      <a:cubicBezTo>
                        <a:pt x="1201" y="532"/>
                        <a:pt x="1202" y="531"/>
                        <a:pt x="1203" y="530"/>
                      </a:cubicBezTo>
                      <a:cubicBezTo>
                        <a:pt x="1204" y="530"/>
                        <a:pt x="1204" y="529"/>
                        <a:pt x="1205" y="529"/>
                      </a:cubicBezTo>
                      <a:cubicBezTo>
                        <a:pt x="1484" y="313"/>
                        <a:pt x="1484" y="313"/>
                        <a:pt x="1484" y="313"/>
                      </a:cubicBezTo>
                      <a:cubicBezTo>
                        <a:pt x="1485" y="313"/>
                        <a:pt x="1485" y="312"/>
                        <a:pt x="1486" y="312"/>
                      </a:cubicBezTo>
                      <a:cubicBezTo>
                        <a:pt x="1487" y="311"/>
                        <a:pt x="1488" y="309"/>
                        <a:pt x="1490" y="308"/>
                      </a:cubicBezTo>
                      <a:cubicBezTo>
                        <a:pt x="1491" y="307"/>
                        <a:pt x="1492" y="306"/>
                        <a:pt x="1493" y="305"/>
                      </a:cubicBezTo>
                      <a:cubicBezTo>
                        <a:pt x="1493" y="297"/>
                        <a:pt x="1493" y="297"/>
                        <a:pt x="1493" y="297"/>
                      </a:cubicBezTo>
                      <a:cubicBezTo>
                        <a:pt x="1493" y="288"/>
                        <a:pt x="1493" y="288"/>
                        <a:pt x="1493" y="288"/>
                      </a:cubicBezTo>
                      <a:cubicBezTo>
                        <a:pt x="1493" y="269"/>
                        <a:pt x="1493" y="269"/>
                        <a:pt x="1493" y="269"/>
                      </a:cubicBezTo>
                      <a:cubicBezTo>
                        <a:pt x="1493" y="273"/>
                        <a:pt x="1492" y="278"/>
                        <a:pt x="1490" y="282"/>
                      </a:cubicBezTo>
                      <a:cubicBezTo>
                        <a:pt x="1490" y="284"/>
                        <a:pt x="1489" y="286"/>
                        <a:pt x="1487" y="288"/>
                      </a:cubicBezTo>
                      <a:cubicBezTo>
                        <a:pt x="1485" y="282"/>
                        <a:pt x="1483" y="275"/>
                        <a:pt x="1483" y="269"/>
                      </a:cubicBezTo>
                      <a:cubicBezTo>
                        <a:pt x="1483" y="263"/>
                        <a:pt x="1485" y="256"/>
                        <a:pt x="1487" y="250"/>
                      </a:cubicBezTo>
                      <a:cubicBezTo>
                        <a:pt x="1488" y="249"/>
                        <a:pt x="1489" y="247"/>
                        <a:pt x="1490" y="245"/>
                      </a:cubicBezTo>
                      <a:cubicBezTo>
                        <a:pt x="1491" y="244"/>
                        <a:pt x="1492" y="242"/>
                        <a:pt x="1493" y="241"/>
                      </a:cubicBezTo>
                      <a:cubicBezTo>
                        <a:pt x="1493" y="233"/>
                        <a:pt x="1493" y="233"/>
                        <a:pt x="1493" y="233"/>
                      </a:cubicBezTo>
                      <a:cubicBezTo>
                        <a:pt x="1493" y="226"/>
                        <a:pt x="1493" y="226"/>
                        <a:pt x="1493" y="226"/>
                      </a:cubicBezTo>
                      <a:cubicBezTo>
                        <a:pt x="1493" y="220"/>
                        <a:pt x="1493" y="220"/>
                        <a:pt x="1493" y="220"/>
                      </a:cubicBezTo>
                      <a:cubicBezTo>
                        <a:pt x="1492" y="219"/>
                        <a:pt x="1491" y="218"/>
                        <a:pt x="1490" y="217"/>
                      </a:cubicBezTo>
                      <a:lnTo>
                        <a:pt x="12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52" name="Freeform 24"/>
                <p:cNvSpPr>
                  <a:spLocks/>
                </p:cNvSpPr>
                <p:nvPr/>
              </p:nvSpPr>
              <p:spPr bwMode="auto">
                <a:xfrm>
                  <a:off x="7250113" y="4672013"/>
                  <a:ext cx="3352800" cy="3262313"/>
                </a:xfrm>
                <a:custGeom>
                  <a:avLst/>
                  <a:gdLst>
                    <a:gd name="T0" fmla="*/ 609 w 893"/>
                    <a:gd name="T1" fmla="*/ 0 h 869"/>
                    <a:gd name="T2" fmla="*/ 603 w 893"/>
                    <a:gd name="T3" fmla="*/ 8 h 869"/>
                    <a:gd name="T4" fmla="*/ 602 w 893"/>
                    <a:gd name="T5" fmla="*/ 13 h 869"/>
                    <a:gd name="T6" fmla="*/ 883 w 893"/>
                    <a:gd name="T7" fmla="*/ 230 h 869"/>
                    <a:gd name="T8" fmla="*/ 877 w 893"/>
                    <a:gd name="T9" fmla="*/ 238 h 869"/>
                    <a:gd name="T10" fmla="*/ 877 w 893"/>
                    <a:gd name="T11" fmla="*/ 300 h 869"/>
                    <a:gd name="T12" fmla="*/ 596 w 893"/>
                    <a:gd name="T13" fmla="*/ 517 h 869"/>
                    <a:gd name="T14" fmla="*/ 590 w 893"/>
                    <a:gd name="T15" fmla="*/ 517 h 869"/>
                    <a:gd name="T16" fmla="*/ 309 w 893"/>
                    <a:gd name="T17" fmla="*/ 300 h 869"/>
                    <a:gd name="T18" fmla="*/ 303 w 893"/>
                    <a:gd name="T19" fmla="*/ 308 h 869"/>
                    <a:gd name="T20" fmla="*/ 302 w 893"/>
                    <a:gd name="T21" fmla="*/ 313 h 869"/>
                    <a:gd name="T22" fmla="*/ 583 w 893"/>
                    <a:gd name="T23" fmla="*/ 530 h 869"/>
                    <a:gd name="T24" fmla="*/ 577 w 893"/>
                    <a:gd name="T25" fmla="*/ 538 h 869"/>
                    <a:gd name="T26" fmla="*/ 577 w 893"/>
                    <a:gd name="T27" fmla="*/ 600 h 869"/>
                    <a:gd name="T28" fmla="*/ 296 w 893"/>
                    <a:gd name="T29" fmla="*/ 817 h 869"/>
                    <a:gd name="T30" fmla="*/ 290 w 893"/>
                    <a:gd name="T31" fmla="*/ 817 h 869"/>
                    <a:gd name="T32" fmla="*/ 9 w 893"/>
                    <a:gd name="T33" fmla="*/ 600 h 869"/>
                    <a:gd name="T34" fmla="*/ 3 w 893"/>
                    <a:gd name="T35" fmla="*/ 608 h 869"/>
                    <a:gd name="T36" fmla="*/ 2 w 893"/>
                    <a:gd name="T37" fmla="*/ 613 h 869"/>
                    <a:gd name="T38" fmla="*/ 283 w 893"/>
                    <a:gd name="T39" fmla="*/ 830 h 869"/>
                    <a:gd name="T40" fmla="*/ 277 w 893"/>
                    <a:gd name="T41" fmla="*/ 838 h 869"/>
                    <a:gd name="T42" fmla="*/ 274 w 893"/>
                    <a:gd name="T43" fmla="*/ 869 h 869"/>
                    <a:gd name="T44" fmla="*/ 283 w 893"/>
                    <a:gd name="T45" fmla="*/ 869 h 869"/>
                    <a:gd name="T46" fmla="*/ 290 w 893"/>
                    <a:gd name="T47" fmla="*/ 845 h 869"/>
                    <a:gd name="T48" fmla="*/ 296 w 893"/>
                    <a:gd name="T49" fmla="*/ 837 h 869"/>
                    <a:gd name="T50" fmla="*/ 303 w 893"/>
                    <a:gd name="T51" fmla="*/ 830 h 869"/>
                    <a:gd name="T52" fmla="*/ 584 w 893"/>
                    <a:gd name="T53" fmla="*/ 613 h 869"/>
                    <a:gd name="T54" fmla="*/ 590 w 893"/>
                    <a:gd name="T55" fmla="*/ 608 h 869"/>
                    <a:gd name="T56" fmla="*/ 596 w 893"/>
                    <a:gd name="T57" fmla="*/ 601 h 869"/>
                    <a:gd name="T58" fmla="*/ 602 w 893"/>
                    <a:gd name="T59" fmla="*/ 592 h 869"/>
                    <a:gd name="T60" fmla="*/ 602 w 893"/>
                    <a:gd name="T61" fmla="*/ 546 h 869"/>
                    <a:gd name="T62" fmla="*/ 596 w 893"/>
                    <a:gd name="T63" fmla="*/ 556 h 869"/>
                    <a:gd name="T64" fmla="*/ 590 w 893"/>
                    <a:gd name="T65" fmla="*/ 582 h 869"/>
                    <a:gd name="T66" fmla="*/ 583 w 893"/>
                    <a:gd name="T67" fmla="*/ 569 h 869"/>
                    <a:gd name="T68" fmla="*/ 590 w 893"/>
                    <a:gd name="T69" fmla="*/ 545 h 869"/>
                    <a:gd name="T70" fmla="*/ 596 w 893"/>
                    <a:gd name="T71" fmla="*/ 537 h 869"/>
                    <a:gd name="T72" fmla="*/ 603 w 893"/>
                    <a:gd name="T73" fmla="*/ 530 h 869"/>
                    <a:gd name="T74" fmla="*/ 884 w 893"/>
                    <a:gd name="T75" fmla="*/ 313 h 869"/>
                    <a:gd name="T76" fmla="*/ 890 w 893"/>
                    <a:gd name="T77" fmla="*/ 308 h 869"/>
                    <a:gd name="T78" fmla="*/ 893 w 893"/>
                    <a:gd name="T79" fmla="*/ 297 h 869"/>
                    <a:gd name="T80" fmla="*/ 893 w 893"/>
                    <a:gd name="T81" fmla="*/ 269 h 869"/>
                    <a:gd name="T82" fmla="*/ 887 w 893"/>
                    <a:gd name="T83" fmla="*/ 288 h 869"/>
                    <a:gd name="T84" fmla="*/ 887 w 893"/>
                    <a:gd name="T85" fmla="*/ 250 h 869"/>
                    <a:gd name="T86" fmla="*/ 893 w 893"/>
                    <a:gd name="T87" fmla="*/ 241 h 869"/>
                    <a:gd name="T88" fmla="*/ 893 w 893"/>
                    <a:gd name="T89" fmla="*/ 226 h 869"/>
                    <a:gd name="T90" fmla="*/ 890 w 893"/>
                    <a:gd name="T91" fmla="*/ 217 h 8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893" h="869">
                      <a:moveTo>
                        <a:pt x="611" y="1"/>
                      </a:moveTo>
                      <a:cubicBezTo>
                        <a:pt x="610" y="1"/>
                        <a:pt x="609" y="0"/>
                        <a:pt x="609" y="0"/>
                      </a:cubicBezTo>
                      <a:cubicBezTo>
                        <a:pt x="608" y="1"/>
                        <a:pt x="607" y="2"/>
                        <a:pt x="606" y="4"/>
                      </a:cubicBezTo>
                      <a:cubicBezTo>
                        <a:pt x="605" y="5"/>
                        <a:pt x="604" y="6"/>
                        <a:pt x="603" y="8"/>
                      </a:cubicBezTo>
                      <a:cubicBezTo>
                        <a:pt x="602" y="9"/>
                        <a:pt x="601" y="10"/>
                        <a:pt x="600" y="12"/>
                      </a:cubicBezTo>
                      <a:cubicBezTo>
                        <a:pt x="601" y="12"/>
                        <a:pt x="601" y="13"/>
                        <a:pt x="602" y="13"/>
                      </a:cubicBezTo>
                      <a:cubicBezTo>
                        <a:pt x="881" y="229"/>
                        <a:pt x="881" y="229"/>
                        <a:pt x="881" y="229"/>
                      </a:cubicBezTo>
                      <a:cubicBezTo>
                        <a:pt x="882" y="229"/>
                        <a:pt x="882" y="230"/>
                        <a:pt x="883" y="230"/>
                      </a:cubicBezTo>
                      <a:cubicBezTo>
                        <a:pt x="882" y="232"/>
                        <a:pt x="881" y="233"/>
                        <a:pt x="880" y="234"/>
                      </a:cubicBezTo>
                      <a:cubicBezTo>
                        <a:pt x="879" y="236"/>
                        <a:pt x="878" y="237"/>
                        <a:pt x="877" y="238"/>
                      </a:cubicBezTo>
                      <a:cubicBezTo>
                        <a:pt x="872" y="248"/>
                        <a:pt x="869" y="258"/>
                        <a:pt x="869" y="269"/>
                      </a:cubicBezTo>
                      <a:cubicBezTo>
                        <a:pt x="869" y="280"/>
                        <a:pt x="872" y="290"/>
                        <a:pt x="877" y="300"/>
                      </a:cubicBezTo>
                      <a:cubicBezTo>
                        <a:pt x="877" y="300"/>
                        <a:pt x="876" y="301"/>
                        <a:pt x="875" y="301"/>
                      </a:cubicBezTo>
                      <a:cubicBezTo>
                        <a:pt x="596" y="517"/>
                        <a:pt x="596" y="517"/>
                        <a:pt x="596" y="517"/>
                      </a:cubicBezTo>
                      <a:cubicBezTo>
                        <a:pt x="595" y="518"/>
                        <a:pt x="594" y="519"/>
                        <a:pt x="593" y="520"/>
                      </a:cubicBezTo>
                      <a:cubicBezTo>
                        <a:pt x="592" y="519"/>
                        <a:pt x="591" y="518"/>
                        <a:pt x="590" y="517"/>
                      </a:cubicBezTo>
                      <a:cubicBezTo>
                        <a:pt x="311" y="301"/>
                        <a:pt x="311" y="301"/>
                        <a:pt x="311" y="301"/>
                      </a:cubicBezTo>
                      <a:cubicBezTo>
                        <a:pt x="310" y="301"/>
                        <a:pt x="309" y="300"/>
                        <a:pt x="309" y="300"/>
                      </a:cubicBezTo>
                      <a:cubicBezTo>
                        <a:pt x="308" y="301"/>
                        <a:pt x="307" y="302"/>
                        <a:pt x="306" y="304"/>
                      </a:cubicBezTo>
                      <a:cubicBezTo>
                        <a:pt x="305" y="305"/>
                        <a:pt x="304" y="306"/>
                        <a:pt x="303" y="308"/>
                      </a:cubicBezTo>
                      <a:cubicBezTo>
                        <a:pt x="302" y="309"/>
                        <a:pt x="301" y="310"/>
                        <a:pt x="300" y="312"/>
                      </a:cubicBezTo>
                      <a:cubicBezTo>
                        <a:pt x="301" y="312"/>
                        <a:pt x="301" y="313"/>
                        <a:pt x="302" y="313"/>
                      </a:cubicBezTo>
                      <a:cubicBezTo>
                        <a:pt x="581" y="529"/>
                        <a:pt x="581" y="529"/>
                        <a:pt x="581" y="529"/>
                      </a:cubicBezTo>
                      <a:cubicBezTo>
                        <a:pt x="582" y="529"/>
                        <a:pt x="582" y="530"/>
                        <a:pt x="583" y="530"/>
                      </a:cubicBezTo>
                      <a:cubicBezTo>
                        <a:pt x="582" y="532"/>
                        <a:pt x="581" y="533"/>
                        <a:pt x="580" y="534"/>
                      </a:cubicBezTo>
                      <a:cubicBezTo>
                        <a:pt x="579" y="536"/>
                        <a:pt x="578" y="537"/>
                        <a:pt x="577" y="538"/>
                      </a:cubicBezTo>
                      <a:cubicBezTo>
                        <a:pt x="572" y="548"/>
                        <a:pt x="569" y="558"/>
                        <a:pt x="569" y="569"/>
                      </a:cubicBezTo>
                      <a:cubicBezTo>
                        <a:pt x="569" y="580"/>
                        <a:pt x="572" y="590"/>
                        <a:pt x="577" y="600"/>
                      </a:cubicBezTo>
                      <a:cubicBezTo>
                        <a:pt x="577" y="600"/>
                        <a:pt x="576" y="601"/>
                        <a:pt x="575" y="601"/>
                      </a:cubicBezTo>
                      <a:cubicBezTo>
                        <a:pt x="296" y="817"/>
                        <a:pt x="296" y="817"/>
                        <a:pt x="296" y="817"/>
                      </a:cubicBezTo>
                      <a:cubicBezTo>
                        <a:pt x="295" y="818"/>
                        <a:pt x="294" y="819"/>
                        <a:pt x="293" y="820"/>
                      </a:cubicBezTo>
                      <a:cubicBezTo>
                        <a:pt x="292" y="819"/>
                        <a:pt x="291" y="818"/>
                        <a:pt x="290" y="817"/>
                      </a:cubicBezTo>
                      <a:cubicBezTo>
                        <a:pt x="11" y="601"/>
                        <a:pt x="11" y="601"/>
                        <a:pt x="11" y="601"/>
                      </a:cubicBezTo>
                      <a:cubicBezTo>
                        <a:pt x="10" y="601"/>
                        <a:pt x="9" y="600"/>
                        <a:pt x="9" y="600"/>
                      </a:cubicBezTo>
                      <a:cubicBezTo>
                        <a:pt x="8" y="601"/>
                        <a:pt x="7" y="602"/>
                        <a:pt x="6" y="604"/>
                      </a:cubicBezTo>
                      <a:cubicBezTo>
                        <a:pt x="5" y="605"/>
                        <a:pt x="4" y="606"/>
                        <a:pt x="3" y="608"/>
                      </a:cubicBezTo>
                      <a:cubicBezTo>
                        <a:pt x="2" y="609"/>
                        <a:pt x="1" y="610"/>
                        <a:pt x="0" y="612"/>
                      </a:cubicBezTo>
                      <a:cubicBezTo>
                        <a:pt x="1" y="612"/>
                        <a:pt x="1" y="613"/>
                        <a:pt x="2" y="613"/>
                      </a:cubicBezTo>
                      <a:cubicBezTo>
                        <a:pt x="281" y="829"/>
                        <a:pt x="281" y="829"/>
                        <a:pt x="281" y="829"/>
                      </a:cubicBezTo>
                      <a:cubicBezTo>
                        <a:pt x="282" y="829"/>
                        <a:pt x="282" y="830"/>
                        <a:pt x="283" y="830"/>
                      </a:cubicBezTo>
                      <a:cubicBezTo>
                        <a:pt x="282" y="832"/>
                        <a:pt x="281" y="833"/>
                        <a:pt x="280" y="834"/>
                      </a:cubicBezTo>
                      <a:cubicBezTo>
                        <a:pt x="279" y="836"/>
                        <a:pt x="278" y="837"/>
                        <a:pt x="277" y="838"/>
                      </a:cubicBezTo>
                      <a:cubicBezTo>
                        <a:pt x="272" y="848"/>
                        <a:pt x="269" y="858"/>
                        <a:pt x="269" y="869"/>
                      </a:cubicBezTo>
                      <a:cubicBezTo>
                        <a:pt x="274" y="869"/>
                        <a:pt x="274" y="869"/>
                        <a:pt x="274" y="869"/>
                      </a:cubicBezTo>
                      <a:cubicBezTo>
                        <a:pt x="278" y="869"/>
                        <a:pt x="278" y="869"/>
                        <a:pt x="278" y="869"/>
                      </a:cubicBezTo>
                      <a:cubicBezTo>
                        <a:pt x="283" y="869"/>
                        <a:pt x="283" y="869"/>
                        <a:pt x="283" y="869"/>
                      </a:cubicBezTo>
                      <a:cubicBezTo>
                        <a:pt x="283" y="863"/>
                        <a:pt x="285" y="856"/>
                        <a:pt x="287" y="850"/>
                      </a:cubicBezTo>
                      <a:cubicBezTo>
                        <a:pt x="288" y="849"/>
                        <a:pt x="289" y="847"/>
                        <a:pt x="290" y="845"/>
                      </a:cubicBezTo>
                      <a:cubicBezTo>
                        <a:pt x="291" y="844"/>
                        <a:pt x="292" y="842"/>
                        <a:pt x="293" y="841"/>
                      </a:cubicBezTo>
                      <a:cubicBezTo>
                        <a:pt x="294" y="840"/>
                        <a:pt x="295" y="838"/>
                        <a:pt x="296" y="837"/>
                      </a:cubicBezTo>
                      <a:cubicBezTo>
                        <a:pt x="297" y="836"/>
                        <a:pt x="298" y="835"/>
                        <a:pt x="300" y="833"/>
                      </a:cubicBezTo>
                      <a:cubicBezTo>
                        <a:pt x="301" y="832"/>
                        <a:pt x="302" y="831"/>
                        <a:pt x="303" y="830"/>
                      </a:cubicBezTo>
                      <a:cubicBezTo>
                        <a:pt x="304" y="830"/>
                        <a:pt x="304" y="829"/>
                        <a:pt x="305" y="829"/>
                      </a:cubicBezTo>
                      <a:cubicBezTo>
                        <a:pt x="584" y="613"/>
                        <a:pt x="584" y="613"/>
                        <a:pt x="584" y="613"/>
                      </a:cubicBezTo>
                      <a:cubicBezTo>
                        <a:pt x="585" y="613"/>
                        <a:pt x="585" y="612"/>
                        <a:pt x="586" y="612"/>
                      </a:cubicBezTo>
                      <a:cubicBezTo>
                        <a:pt x="587" y="611"/>
                        <a:pt x="588" y="609"/>
                        <a:pt x="590" y="608"/>
                      </a:cubicBezTo>
                      <a:cubicBezTo>
                        <a:pt x="591" y="607"/>
                        <a:pt x="592" y="606"/>
                        <a:pt x="593" y="605"/>
                      </a:cubicBezTo>
                      <a:cubicBezTo>
                        <a:pt x="594" y="604"/>
                        <a:pt x="595" y="602"/>
                        <a:pt x="596" y="601"/>
                      </a:cubicBezTo>
                      <a:cubicBezTo>
                        <a:pt x="597" y="600"/>
                        <a:pt x="598" y="598"/>
                        <a:pt x="599" y="597"/>
                      </a:cubicBezTo>
                      <a:cubicBezTo>
                        <a:pt x="600" y="595"/>
                        <a:pt x="601" y="594"/>
                        <a:pt x="602" y="592"/>
                      </a:cubicBezTo>
                      <a:cubicBezTo>
                        <a:pt x="606" y="585"/>
                        <a:pt x="608" y="577"/>
                        <a:pt x="608" y="569"/>
                      </a:cubicBezTo>
                      <a:cubicBezTo>
                        <a:pt x="608" y="561"/>
                        <a:pt x="606" y="553"/>
                        <a:pt x="602" y="546"/>
                      </a:cubicBezTo>
                      <a:cubicBezTo>
                        <a:pt x="601" y="547"/>
                        <a:pt x="599" y="549"/>
                        <a:pt x="599" y="550"/>
                      </a:cubicBezTo>
                      <a:cubicBezTo>
                        <a:pt x="597" y="552"/>
                        <a:pt x="596" y="554"/>
                        <a:pt x="596" y="556"/>
                      </a:cubicBezTo>
                      <a:cubicBezTo>
                        <a:pt x="594" y="560"/>
                        <a:pt x="593" y="565"/>
                        <a:pt x="593" y="569"/>
                      </a:cubicBezTo>
                      <a:cubicBezTo>
                        <a:pt x="593" y="573"/>
                        <a:pt x="592" y="578"/>
                        <a:pt x="590" y="582"/>
                      </a:cubicBezTo>
                      <a:cubicBezTo>
                        <a:pt x="590" y="584"/>
                        <a:pt x="589" y="586"/>
                        <a:pt x="587" y="588"/>
                      </a:cubicBezTo>
                      <a:cubicBezTo>
                        <a:pt x="585" y="582"/>
                        <a:pt x="583" y="575"/>
                        <a:pt x="583" y="569"/>
                      </a:cubicBezTo>
                      <a:cubicBezTo>
                        <a:pt x="583" y="563"/>
                        <a:pt x="585" y="556"/>
                        <a:pt x="587" y="550"/>
                      </a:cubicBezTo>
                      <a:cubicBezTo>
                        <a:pt x="588" y="549"/>
                        <a:pt x="589" y="547"/>
                        <a:pt x="590" y="545"/>
                      </a:cubicBezTo>
                      <a:cubicBezTo>
                        <a:pt x="591" y="544"/>
                        <a:pt x="592" y="542"/>
                        <a:pt x="593" y="541"/>
                      </a:cubicBezTo>
                      <a:cubicBezTo>
                        <a:pt x="594" y="540"/>
                        <a:pt x="595" y="538"/>
                        <a:pt x="596" y="537"/>
                      </a:cubicBezTo>
                      <a:cubicBezTo>
                        <a:pt x="597" y="536"/>
                        <a:pt x="598" y="535"/>
                        <a:pt x="600" y="533"/>
                      </a:cubicBezTo>
                      <a:cubicBezTo>
                        <a:pt x="601" y="532"/>
                        <a:pt x="602" y="531"/>
                        <a:pt x="603" y="530"/>
                      </a:cubicBezTo>
                      <a:cubicBezTo>
                        <a:pt x="604" y="530"/>
                        <a:pt x="604" y="529"/>
                        <a:pt x="605" y="529"/>
                      </a:cubicBezTo>
                      <a:cubicBezTo>
                        <a:pt x="884" y="313"/>
                        <a:pt x="884" y="313"/>
                        <a:pt x="884" y="313"/>
                      </a:cubicBezTo>
                      <a:cubicBezTo>
                        <a:pt x="885" y="313"/>
                        <a:pt x="885" y="312"/>
                        <a:pt x="886" y="312"/>
                      </a:cubicBezTo>
                      <a:cubicBezTo>
                        <a:pt x="887" y="311"/>
                        <a:pt x="888" y="309"/>
                        <a:pt x="890" y="308"/>
                      </a:cubicBezTo>
                      <a:cubicBezTo>
                        <a:pt x="891" y="307"/>
                        <a:pt x="892" y="306"/>
                        <a:pt x="893" y="305"/>
                      </a:cubicBezTo>
                      <a:cubicBezTo>
                        <a:pt x="893" y="297"/>
                        <a:pt x="893" y="297"/>
                        <a:pt x="893" y="297"/>
                      </a:cubicBezTo>
                      <a:cubicBezTo>
                        <a:pt x="893" y="288"/>
                        <a:pt x="893" y="288"/>
                        <a:pt x="893" y="288"/>
                      </a:cubicBezTo>
                      <a:cubicBezTo>
                        <a:pt x="893" y="269"/>
                        <a:pt x="893" y="269"/>
                        <a:pt x="893" y="269"/>
                      </a:cubicBezTo>
                      <a:cubicBezTo>
                        <a:pt x="893" y="273"/>
                        <a:pt x="892" y="278"/>
                        <a:pt x="890" y="282"/>
                      </a:cubicBezTo>
                      <a:cubicBezTo>
                        <a:pt x="890" y="284"/>
                        <a:pt x="889" y="286"/>
                        <a:pt x="887" y="288"/>
                      </a:cubicBezTo>
                      <a:cubicBezTo>
                        <a:pt x="885" y="282"/>
                        <a:pt x="883" y="275"/>
                        <a:pt x="883" y="269"/>
                      </a:cubicBezTo>
                      <a:cubicBezTo>
                        <a:pt x="883" y="263"/>
                        <a:pt x="885" y="256"/>
                        <a:pt x="887" y="250"/>
                      </a:cubicBezTo>
                      <a:cubicBezTo>
                        <a:pt x="888" y="249"/>
                        <a:pt x="889" y="247"/>
                        <a:pt x="890" y="245"/>
                      </a:cubicBezTo>
                      <a:cubicBezTo>
                        <a:pt x="891" y="244"/>
                        <a:pt x="892" y="242"/>
                        <a:pt x="893" y="241"/>
                      </a:cubicBezTo>
                      <a:cubicBezTo>
                        <a:pt x="893" y="233"/>
                        <a:pt x="893" y="233"/>
                        <a:pt x="893" y="233"/>
                      </a:cubicBezTo>
                      <a:cubicBezTo>
                        <a:pt x="893" y="226"/>
                        <a:pt x="893" y="226"/>
                        <a:pt x="893" y="226"/>
                      </a:cubicBezTo>
                      <a:cubicBezTo>
                        <a:pt x="893" y="220"/>
                        <a:pt x="893" y="220"/>
                        <a:pt x="893" y="220"/>
                      </a:cubicBezTo>
                      <a:cubicBezTo>
                        <a:pt x="892" y="219"/>
                        <a:pt x="891" y="218"/>
                        <a:pt x="890" y="217"/>
                      </a:cubicBezTo>
                      <a:lnTo>
                        <a:pt x="6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53" name="Freeform 25"/>
                <p:cNvSpPr>
                  <a:spLocks/>
                </p:cNvSpPr>
                <p:nvPr/>
              </p:nvSpPr>
              <p:spPr bwMode="auto">
                <a:xfrm>
                  <a:off x="9502776" y="6924675"/>
                  <a:ext cx="1100138" cy="1009650"/>
                </a:xfrm>
                <a:custGeom>
                  <a:avLst/>
                  <a:gdLst>
                    <a:gd name="T0" fmla="*/ 11 w 293"/>
                    <a:gd name="T1" fmla="*/ 1 h 269"/>
                    <a:gd name="T2" fmla="*/ 9 w 293"/>
                    <a:gd name="T3" fmla="*/ 0 h 269"/>
                    <a:gd name="T4" fmla="*/ 6 w 293"/>
                    <a:gd name="T5" fmla="*/ 4 h 269"/>
                    <a:gd name="T6" fmla="*/ 3 w 293"/>
                    <a:gd name="T7" fmla="*/ 8 h 269"/>
                    <a:gd name="T8" fmla="*/ 0 w 293"/>
                    <a:gd name="T9" fmla="*/ 12 h 269"/>
                    <a:gd name="T10" fmla="*/ 2 w 293"/>
                    <a:gd name="T11" fmla="*/ 13 h 269"/>
                    <a:gd name="T12" fmla="*/ 281 w 293"/>
                    <a:gd name="T13" fmla="*/ 229 h 269"/>
                    <a:gd name="T14" fmla="*/ 283 w 293"/>
                    <a:gd name="T15" fmla="*/ 230 h 269"/>
                    <a:gd name="T16" fmla="*/ 280 w 293"/>
                    <a:gd name="T17" fmla="*/ 234 h 269"/>
                    <a:gd name="T18" fmla="*/ 277 w 293"/>
                    <a:gd name="T19" fmla="*/ 238 h 269"/>
                    <a:gd name="T20" fmla="*/ 269 w 293"/>
                    <a:gd name="T21" fmla="*/ 269 h 269"/>
                    <a:gd name="T22" fmla="*/ 274 w 293"/>
                    <a:gd name="T23" fmla="*/ 269 h 269"/>
                    <a:gd name="T24" fmla="*/ 278 w 293"/>
                    <a:gd name="T25" fmla="*/ 269 h 269"/>
                    <a:gd name="T26" fmla="*/ 283 w 293"/>
                    <a:gd name="T27" fmla="*/ 269 h 269"/>
                    <a:gd name="T28" fmla="*/ 287 w 293"/>
                    <a:gd name="T29" fmla="*/ 250 h 269"/>
                    <a:gd name="T30" fmla="*/ 290 w 293"/>
                    <a:gd name="T31" fmla="*/ 245 h 269"/>
                    <a:gd name="T32" fmla="*/ 293 w 293"/>
                    <a:gd name="T33" fmla="*/ 241 h 269"/>
                    <a:gd name="T34" fmla="*/ 293 w 293"/>
                    <a:gd name="T35" fmla="*/ 233 h 269"/>
                    <a:gd name="T36" fmla="*/ 293 w 293"/>
                    <a:gd name="T37" fmla="*/ 226 h 269"/>
                    <a:gd name="T38" fmla="*/ 293 w 293"/>
                    <a:gd name="T39" fmla="*/ 220 h 269"/>
                    <a:gd name="T40" fmla="*/ 290 w 293"/>
                    <a:gd name="T41" fmla="*/ 217 h 269"/>
                    <a:gd name="T42" fmla="*/ 11 w 293"/>
                    <a:gd name="T43" fmla="*/ 1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93" h="269">
                      <a:moveTo>
                        <a:pt x="11" y="1"/>
                      </a:moveTo>
                      <a:cubicBezTo>
                        <a:pt x="10" y="1"/>
                        <a:pt x="9" y="0"/>
                        <a:pt x="9" y="0"/>
                      </a:cubicBezTo>
                      <a:cubicBezTo>
                        <a:pt x="8" y="1"/>
                        <a:pt x="7" y="2"/>
                        <a:pt x="6" y="4"/>
                      </a:cubicBezTo>
                      <a:cubicBezTo>
                        <a:pt x="5" y="5"/>
                        <a:pt x="4" y="6"/>
                        <a:pt x="3" y="8"/>
                      </a:cubicBezTo>
                      <a:cubicBezTo>
                        <a:pt x="2" y="9"/>
                        <a:pt x="1" y="10"/>
                        <a:pt x="0" y="12"/>
                      </a:cubicBezTo>
                      <a:cubicBezTo>
                        <a:pt x="1" y="12"/>
                        <a:pt x="1" y="13"/>
                        <a:pt x="2" y="13"/>
                      </a:cubicBezTo>
                      <a:cubicBezTo>
                        <a:pt x="281" y="229"/>
                        <a:pt x="281" y="229"/>
                        <a:pt x="281" y="229"/>
                      </a:cubicBezTo>
                      <a:cubicBezTo>
                        <a:pt x="282" y="229"/>
                        <a:pt x="282" y="230"/>
                        <a:pt x="283" y="230"/>
                      </a:cubicBezTo>
                      <a:cubicBezTo>
                        <a:pt x="282" y="232"/>
                        <a:pt x="281" y="233"/>
                        <a:pt x="280" y="234"/>
                      </a:cubicBezTo>
                      <a:cubicBezTo>
                        <a:pt x="279" y="236"/>
                        <a:pt x="278" y="237"/>
                        <a:pt x="277" y="238"/>
                      </a:cubicBezTo>
                      <a:cubicBezTo>
                        <a:pt x="272" y="248"/>
                        <a:pt x="269" y="258"/>
                        <a:pt x="269" y="269"/>
                      </a:cubicBezTo>
                      <a:cubicBezTo>
                        <a:pt x="274" y="269"/>
                        <a:pt x="274" y="269"/>
                        <a:pt x="274" y="269"/>
                      </a:cubicBezTo>
                      <a:cubicBezTo>
                        <a:pt x="278" y="269"/>
                        <a:pt x="278" y="269"/>
                        <a:pt x="278" y="269"/>
                      </a:cubicBezTo>
                      <a:cubicBezTo>
                        <a:pt x="283" y="269"/>
                        <a:pt x="283" y="269"/>
                        <a:pt x="283" y="269"/>
                      </a:cubicBezTo>
                      <a:cubicBezTo>
                        <a:pt x="283" y="263"/>
                        <a:pt x="285" y="256"/>
                        <a:pt x="287" y="250"/>
                      </a:cubicBezTo>
                      <a:cubicBezTo>
                        <a:pt x="288" y="249"/>
                        <a:pt x="289" y="247"/>
                        <a:pt x="290" y="245"/>
                      </a:cubicBezTo>
                      <a:cubicBezTo>
                        <a:pt x="291" y="244"/>
                        <a:pt x="292" y="242"/>
                        <a:pt x="293" y="241"/>
                      </a:cubicBezTo>
                      <a:cubicBezTo>
                        <a:pt x="293" y="233"/>
                        <a:pt x="293" y="233"/>
                        <a:pt x="293" y="233"/>
                      </a:cubicBezTo>
                      <a:cubicBezTo>
                        <a:pt x="293" y="226"/>
                        <a:pt x="293" y="226"/>
                        <a:pt x="293" y="226"/>
                      </a:cubicBezTo>
                      <a:cubicBezTo>
                        <a:pt x="293" y="220"/>
                        <a:pt x="293" y="220"/>
                        <a:pt x="293" y="220"/>
                      </a:cubicBezTo>
                      <a:cubicBezTo>
                        <a:pt x="292" y="219"/>
                        <a:pt x="291" y="218"/>
                        <a:pt x="290" y="217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654" name="Group 653"/>
                <p:cNvGrpSpPr/>
                <p:nvPr/>
              </p:nvGrpSpPr>
              <p:grpSpPr>
                <a:xfrm>
                  <a:off x="1592263" y="-1076325"/>
                  <a:ext cx="9010650" cy="8905875"/>
                  <a:chOff x="1592263" y="-1076325"/>
                  <a:chExt cx="9010650" cy="8905875"/>
                </a:xfrm>
                <a:grpFill/>
              </p:grpSpPr>
              <p:sp>
                <p:nvSpPr>
                  <p:cNvPr id="655" name="Freeform 22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9010650" cy="8905875"/>
                  </a:xfrm>
                  <a:custGeom>
                    <a:avLst/>
                    <a:gdLst>
                      <a:gd name="T0" fmla="*/ 2381 w 2400"/>
                      <a:gd name="T1" fmla="*/ 0 h 2372"/>
                      <a:gd name="T2" fmla="*/ 2100 w 2400"/>
                      <a:gd name="T3" fmla="*/ 251 h 2372"/>
                      <a:gd name="T4" fmla="*/ 1810 w 2400"/>
                      <a:gd name="T5" fmla="*/ 39 h 2372"/>
                      <a:gd name="T6" fmla="*/ 2087 w 2400"/>
                      <a:gd name="T7" fmla="*/ 265 h 2372"/>
                      <a:gd name="T8" fmla="*/ 1803 w 2400"/>
                      <a:gd name="T9" fmla="*/ 548 h 2372"/>
                      <a:gd name="T10" fmla="*/ 1513 w 2400"/>
                      <a:gd name="T11" fmla="*/ 335 h 2372"/>
                      <a:gd name="T12" fmla="*/ 1790 w 2400"/>
                      <a:gd name="T13" fmla="*/ 561 h 2372"/>
                      <a:gd name="T14" fmla="*/ 1782 w 2400"/>
                      <a:gd name="T15" fmla="*/ 632 h 2372"/>
                      <a:gd name="T16" fmla="*/ 1216 w 2400"/>
                      <a:gd name="T17" fmla="*/ 631 h 2372"/>
                      <a:gd name="T18" fmla="*/ 1488 w 2400"/>
                      <a:gd name="T19" fmla="*/ 860 h 2372"/>
                      <a:gd name="T20" fmla="*/ 1484 w 2400"/>
                      <a:gd name="T21" fmla="*/ 931 h 2372"/>
                      <a:gd name="T22" fmla="*/ 918 w 2400"/>
                      <a:gd name="T23" fmla="*/ 932 h 2372"/>
                      <a:gd name="T24" fmla="*/ 909 w 2400"/>
                      <a:gd name="T25" fmla="*/ 944 h 2372"/>
                      <a:gd name="T26" fmla="*/ 1176 w 2400"/>
                      <a:gd name="T27" fmla="*/ 1200 h 2372"/>
                      <a:gd name="T28" fmla="*/ 897 w 2400"/>
                      <a:gd name="T29" fmla="*/ 1448 h 2372"/>
                      <a:gd name="T30" fmla="*/ 607 w 2400"/>
                      <a:gd name="T31" fmla="*/ 1243 h 2372"/>
                      <a:gd name="T32" fmla="*/ 884 w 2400"/>
                      <a:gd name="T33" fmla="*/ 1469 h 2372"/>
                      <a:gd name="T34" fmla="*/ 600 w 2400"/>
                      <a:gd name="T35" fmla="*/ 1751 h 2372"/>
                      <a:gd name="T36" fmla="*/ 310 w 2400"/>
                      <a:gd name="T37" fmla="*/ 1539 h 2372"/>
                      <a:gd name="T38" fmla="*/ 587 w 2400"/>
                      <a:gd name="T39" fmla="*/ 1765 h 2372"/>
                      <a:gd name="T40" fmla="*/ 303 w 2400"/>
                      <a:gd name="T41" fmla="*/ 2048 h 2372"/>
                      <a:gd name="T42" fmla="*/ 13 w 2400"/>
                      <a:gd name="T43" fmla="*/ 1835 h 2372"/>
                      <a:gd name="T44" fmla="*/ 290 w 2400"/>
                      <a:gd name="T45" fmla="*/ 2061 h 2372"/>
                      <a:gd name="T46" fmla="*/ 282 w 2400"/>
                      <a:gd name="T47" fmla="*/ 2132 h 2372"/>
                      <a:gd name="T48" fmla="*/ 0 w 2400"/>
                      <a:gd name="T49" fmla="*/ 2372 h 2372"/>
                      <a:gd name="T50" fmla="*/ 291 w 2400"/>
                      <a:gd name="T51" fmla="*/ 2144 h 2372"/>
                      <a:gd name="T52" fmla="*/ 306 w 2400"/>
                      <a:gd name="T53" fmla="*/ 2128 h 2372"/>
                      <a:gd name="T54" fmla="*/ 303 w 2400"/>
                      <a:gd name="T55" fmla="*/ 2087 h 2372"/>
                      <a:gd name="T56" fmla="*/ 294 w 2400"/>
                      <a:gd name="T57" fmla="*/ 2081 h 2372"/>
                      <a:gd name="T58" fmla="*/ 310 w 2400"/>
                      <a:gd name="T59" fmla="*/ 2061 h 2372"/>
                      <a:gd name="T60" fmla="*/ 600 w 2400"/>
                      <a:gd name="T61" fmla="*/ 1836 h 2372"/>
                      <a:gd name="T62" fmla="*/ 609 w 2400"/>
                      <a:gd name="T63" fmla="*/ 1777 h 2372"/>
                      <a:gd name="T64" fmla="*/ 594 w 2400"/>
                      <a:gd name="T65" fmla="*/ 1819 h 2372"/>
                      <a:gd name="T66" fmla="*/ 603 w 2400"/>
                      <a:gd name="T67" fmla="*/ 1768 h 2372"/>
                      <a:gd name="T68" fmla="*/ 893 w 2400"/>
                      <a:gd name="T69" fmla="*/ 1543 h 2372"/>
                      <a:gd name="T70" fmla="*/ 909 w 2400"/>
                      <a:gd name="T71" fmla="*/ 1523 h 2372"/>
                      <a:gd name="T72" fmla="*/ 900 w 2400"/>
                      <a:gd name="T73" fmla="*/ 1500 h 2372"/>
                      <a:gd name="T74" fmla="*/ 897 w 2400"/>
                      <a:gd name="T75" fmla="*/ 1476 h 2372"/>
                      <a:gd name="T76" fmla="*/ 912 w 2400"/>
                      <a:gd name="T77" fmla="*/ 1460 h 2372"/>
                      <a:gd name="T78" fmla="*/ 1203 w 2400"/>
                      <a:gd name="T79" fmla="*/ 1232 h 2372"/>
                      <a:gd name="T80" fmla="*/ 1206 w 2400"/>
                      <a:gd name="T81" fmla="*/ 1181 h 2372"/>
                      <a:gd name="T82" fmla="*/ 1190 w 2400"/>
                      <a:gd name="T83" fmla="*/ 1200 h 2372"/>
                      <a:gd name="T84" fmla="*/ 1207 w 2400"/>
                      <a:gd name="T85" fmla="*/ 1164 h 2372"/>
                      <a:gd name="T86" fmla="*/ 1497 w 2400"/>
                      <a:gd name="T87" fmla="*/ 939 h 2372"/>
                      <a:gd name="T88" fmla="*/ 1515 w 2400"/>
                      <a:gd name="T89" fmla="*/ 900 h 2372"/>
                      <a:gd name="T90" fmla="*/ 1497 w 2400"/>
                      <a:gd name="T91" fmla="*/ 913 h 2372"/>
                      <a:gd name="T92" fmla="*/ 1500 w 2400"/>
                      <a:gd name="T93" fmla="*/ 872 h 2372"/>
                      <a:gd name="T94" fmla="*/ 1791 w 2400"/>
                      <a:gd name="T95" fmla="*/ 644 h 2372"/>
                      <a:gd name="T96" fmla="*/ 1806 w 2400"/>
                      <a:gd name="T97" fmla="*/ 628 h 2372"/>
                      <a:gd name="T98" fmla="*/ 1803 w 2400"/>
                      <a:gd name="T99" fmla="*/ 587 h 2372"/>
                      <a:gd name="T100" fmla="*/ 1794 w 2400"/>
                      <a:gd name="T101" fmla="*/ 581 h 2372"/>
                      <a:gd name="T102" fmla="*/ 1810 w 2400"/>
                      <a:gd name="T103" fmla="*/ 561 h 2372"/>
                      <a:gd name="T104" fmla="*/ 2100 w 2400"/>
                      <a:gd name="T105" fmla="*/ 336 h 2372"/>
                      <a:gd name="T106" fmla="*/ 2109 w 2400"/>
                      <a:gd name="T107" fmla="*/ 277 h 2372"/>
                      <a:gd name="T108" fmla="*/ 2094 w 2400"/>
                      <a:gd name="T109" fmla="*/ 319 h 2372"/>
                      <a:gd name="T110" fmla="*/ 2103 w 2400"/>
                      <a:gd name="T111" fmla="*/ 268 h 2372"/>
                      <a:gd name="T112" fmla="*/ 2393 w 2400"/>
                      <a:gd name="T113" fmla="*/ 43 h 2372"/>
                      <a:gd name="T114" fmla="*/ 2400 w 2400"/>
                      <a:gd name="T115" fmla="*/ 0 h 23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72">
                        <a:moveTo>
                          <a:pt x="2397" y="13"/>
                        </a:moveTo>
                        <a:cubicBezTo>
                          <a:pt x="2397" y="15"/>
                          <a:pt x="2396" y="17"/>
                          <a:pt x="2394" y="19"/>
                        </a:cubicBezTo>
                        <a:cubicBezTo>
                          <a:pt x="2392" y="13"/>
                          <a:pt x="2390" y="6"/>
                          <a:pt x="2390" y="0"/>
                        </a:cubicBezTo>
                        <a:cubicBezTo>
                          <a:pt x="2385" y="0"/>
                          <a:pt x="2385" y="0"/>
                          <a:pt x="2385" y="0"/>
                        </a:cubicBezTo>
                        <a:cubicBezTo>
                          <a:pt x="2381" y="0"/>
                          <a:pt x="2381" y="0"/>
                          <a:pt x="2381" y="0"/>
                        </a:cubicBezTo>
                        <a:cubicBezTo>
                          <a:pt x="2376" y="0"/>
                          <a:pt x="2376" y="0"/>
                          <a:pt x="2376" y="0"/>
                        </a:cubicBezTo>
                        <a:cubicBezTo>
                          <a:pt x="2376" y="11"/>
                          <a:pt x="2379" y="21"/>
                          <a:pt x="2384" y="31"/>
                        </a:cubicBezTo>
                        <a:cubicBezTo>
                          <a:pt x="2384" y="31"/>
                          <a:pt x="2383" y="32"/>
                          <a:pt x="2382" y="32"/>
                        </a:cubicBezTo>
                        <a:cubicBezTo>
                          <a:pt x="2103" y="248"/>
                          <a:pt x="2103" y="248"/>
                          <a:pt x="2103" y="248"/>
                        </a:cubicBezTo>
                        <a:cubicBezTo>
                          <a:pt x="2102" y="249"/>
                          <a:pt x="2101" y="250"/>
                          <a:pt x="2100" y="251"/>
                        </a:cubicBezTo>
                        <a:cubicBezTo>
                          <a:pt x="2099" y="250"/>
                          <a:pt x="2098" y="249"/>
                          <a:pt x="2097" y="248"/>
                        </a:cubicBezTo>
                        <a:cubicBezTo>
                          <a:pt x="1818" y="32"/>
                          <a:pt x="1818" y="32"/>
                          <a:pt x="1818" y="32"/>
                        </a:cubicBezTo>
                        <a:cubicBezTo>
                          <a:pt x="1817" y="32"/>
                          <a:pt x="1816" y="31"/>
                          <a:pt x="1816" y="31"/>
                        </a:cubicBezTo>
                        <a:cubicBezTo>
                          <a:pt x="1815" y="32"/>
                          <a:pt x="1814" y="33"/>
                          <a:pt x="1813" y="35"/>
                        </a:cubicBezTo>
                        <a:cubicBezTo>
                          <a:pt x="1812" y="36"/>
                          <a:pt x="1811" y="37"/>
                          <a:pt x="1810" y="39"/>
                        </a:cubicBezTo>
                        <a:cubicBezTo>
                          <a:pt x="1809" y="40"/>
                          <a:pt x="1808" y="41"/>
                          <a:pt x="1807" y="43"/>
                        </a:cubicBezTo>
                        <a:cubicBezTo>
                          <a:pt x="1808" y="43"/>
                          <a:pt x="1808" y="44"/>
                          <a:pt x="1809" y="44"/>
                        </a:cubicBezTo>
                        <a:cubicBezTo>
                          <a:pt x="2088" y="260"/>
                          <a:pt x="2088" y="260"/>
                          <a:pt x="2088" y="260"/>
                        </a:cubicBezTo>
                        <a:cubicBezTo>
                          <a:pt x="2089" y="260"/>
                          <a:pt x="2089" y="261"/>
                          <a:pt x="2090" y="261"/>
                        </a:cubicBezTo>
                        <a:cubicBezTo>
                          <a:pt x="2089" y="263"/>
                          <a:pt x="2088" y="264"/>
                          <a:pt x="2087" y="265"/>
                        </a:cubicBezTo>
                        <a:cubicBezTo>
                          <a:pt x="2086" y="267"/>
                          <a:pt x="2085" y="268"/>
                          <a:pt x="2084" y="269"/>
                        </a:cubicBezTo>
                        <a:cubicBezTo>
                          <a:pt x="2079" y="279"/>
                          <a:pt x="2076" y="289"/>
                          <a:pt x="2076" y="300"/>
                        </a:cubicBezTo>
                        <a:cubicBezTo>
                          <a:pt x="2076" y="311"/>
                          <a:pt x="2079" y="321"/>
                          <a:pt x="2084" y="331"/>
                        </a:cubicBezTo>
                        <a:cubicBezTo>
                          <a:pt x="2084" y="331"/>
                          <a:pt x="2083" y="332"/>
                          <a:pt x="2082" y="332"/>
                        </a:cubicBezTo>
                        <a:cubicBezTo>
                          <a:pt x="1803" y="548"/>
                          <a:pt x="1803" y="548"/>
                          <a:pt x="1803" y="548"/>
                        </a:cubicBezTo>
                        <a:cubicBezTo>
                          <a:pt x="1802" y="549"/>
                          <a:pt x="1801" y="550"/>
                          <a:pt x="1800" y="551"/>
                        </a:cubicBezTo>
                        <a:cubicBezTo>
                          <a:pt x="1799" y="550"/>
                          <a:pt x="1798" y="549"/>
                          <a:pt x="1797" y="548"/>
                        </a:cubicBezTo>
                        <a:cubicBezTo>
                          <a:pt x="1518" y="332"/>
                          <a:pt x="1518" y="332"/>
                          <a:pt x="1518" y="332"/>
                        </a:cubicBezTo>
                        <a:cubicBezTo>
                          <a:pt x="1517" y="332"/>
                          <a:pt x="1516" y="331"/>
                          <a:pt x="1516" y="331"/>
                        </a:cubicBezTo>
                        <a:cubicBezTo>
                          <a:pt x="1515" y="332"/>
                          <a:pt x="1514" y="333"/>
                          <a:pt x="1513" y="335"/>
                        </a:cubicBezTo>
                        <a:cubicBezTo>
                          <a:pt x="1512" y="336"/>
                          <a:pt x="1511" y="337"/>
                          <a:pt x="1510" y="339"/>
                        </a:cubicBezTo>
                        <a:cubicBezTo>
                          <a:pt x="1509" y="340"/>
                          <a:pt x="1508" y="341"/>
                          <a:pt x="1507" y="343"/>
                        </a:cubicBezTo>
                        <a:cubicBezTo>
                          <a:pt x="1508" y="343"/>
                          <a:pt x="1508" y="344"/>
                          <a:pt x="1509" y="344"/>
                        </a:cubicBezTo>
                        <a:cubicBezTo>
                          <a:pt x="1788" y="560"/>
                          <a:pt x="1788" y="560"/>
                          <a:pt x="1788" y="560"/>
                        </a:cubicBezTo>
                        <a:cubicBezTo>
                          <a:pt x="1789" y="560"/>
                          <a:pt x="1789" y="561"/>
                          <a:pt x="1790" y="561"/>
                        </a:cubicBezTo>
                        <a:cubicBezTo>
                          <a:pt x="1789" y="563"/>
                          <a:pt x="1788" y="564"/>
                          <a:pt x="1787" y="565"/>
                        </a:cubicBezTo>
                        <a:cubicBezTo>
                          <a:pt x="1786" y="567"/>
                          <a:pt x="1785" y="568"/>
                          <a:pt x="1784" y="569"/>
                        </a:cubicBezTo>
                        <a:cubicBezTo>
                          <a:pt x="1779" y="579"/>
                          <a:pt x="1776" y="589"/>
                          <a:pt x="1776" y="600"/>
                        </a:cubicBezTo>
                        <a:cubicBezTo>
                          <a:pt x="1776" y="611"/>
                          <a:pt x="1779" y="621"/>
                          <a:pt x="1784" y="631"/>
                        </a:cubicBezTo>
                        <a:cubicBezTo>
                          <a:pt x="1784" y="631"/>
                          <a:pt x="1783" y="632"/>
                          <a:pt x="1782" y="632"/>
                        </a:cubicBezTo>
                        <a:cubicBezTo>
                          <a:pt x="1503" y="848"/>
                          <a:pt x="1503" y="848"/>
                          <a:pt x="1503" y="848"/>
                        </a:cubicBezTo>
                        <a:cubicBezTo>
                          <a:pt x="1502" y="849"/>
                          <a:pt x="1501" y="850"/>
                          <a:pt x="1500" y="851"/>
                        </a:cubicBezTo>
                        <a:cubicBezTo>
                          <a:pt x="1499" y="850"/>
                          <a:pt x="1498" y="849"/>
                          <a:pt x="1497" y="848"/>
                        </a:cubicBezTo>
                        <a:cubicBezTo>
                          <a:pt x="1218" y="632"/>
                          <a:pt x="1218" y="632"/>
                          <a:pt x="1218" y="632"/>
                        </a:cubicBezTo>
                        <a:cubicBezTo>
                          <a:pt x="1217" y="632"/>
                          <a:pt x="1216" y="631"/>
                          <a:pt x="1216" y="631"/>
                        </a:cubicBezTo>
                        <a:cubicBezTo>
                          <a:pt x="1215" y="632"/>
                          <a:pt x="1214" y="633"/>
                          <a:pt x="1213" y="635"/>
                        </a:cubicBezTo>
                        <a:cubicBezTo>
                          <a:pt x="1212" y="636"/>
                          <a:pt x="1211" y="637"/>
                          <a:pt x="1210" y="639"/>
                        </a:cubicBezTo>
                        <a:cubicBezTo>
                          <a:pt x="1209" y="640"/>
                          <a:pt x="1208" y="641"/>
                          <a:pt x="1207" y="643"/>
                        </a:cubicBezTo>
                        <a:cubicBezTo>
                          <a:pt x="1208" y="643"/>
                          <a:pt x="1208" y="644"/>
                          <a:pt x="1209" y="644"/>
                        </a:cubicBezTo>
                        <a:cubicBezTo>
                          <a:pt x="1488" y="860"/>
                          <a:pt x="1488" y="860"/>
                          <a:pt x="1488" y="860"/>
                        </a:cubicBezTo>
                        <a:cubicBezTo>
                          <a:pt x="1489" y="860"/>
                          <a:pt x="1489" y="861"/>
                          <a:pt x="1490" y="861"/>
                        </a:cubicBezTo>
                        <a:cubicBezTo>
                          <a:pt x="1489" y="863"/>
                          <a:pt x="1488" y="864"/>
                          <a:pt x="1487" y="865"/>
                        </a:cubicBezTo>
                        <a:cubicBezTo>
                          <a:pt x="1486" y="867"/>
                          <a:pt x="1485" y="868"/>
                          <a:pt x="1484" y="869"/>
                        </a:cubicBezTo>
                        <a:cubicBezTo>
                          <a:pt x="1479" y="879"/>
                          <a:pt x="1476" y="889"/>
                          <a:pt x="1476" y="900"/>
                        </a:cubicBezTo>
                        <a:cubicBezTo>
                          <a:pt x="1476" y="911"/>
                          <a:pt x="1479" y="921"/>
                          <a:pt x="1484" y="931"/>
                        </a:cubicBezTo>
                        <a:cubicBezTo>
                          <a:pt x="1484" y="931"/>
                          <a:pt x="1483" y="932"/>
                          <a:pt x="1482" y="932"/>
                        </a:cubicBezTo>
                        <a:cubicBezTo>
                          <a:pt x="1203" y="1148"/>
                          <a:pt x="1203" y="1148"/>
                          <a:pt x="1203" y="1148"/>
                        </a:cubicBezTo>
                        <a:cubicBezTo>
                          <a:pt x="1202" y="1149"/>
                          <a:pt x="1201" y="1150"/>
                          <a:pt x="1200" y="1151"/>
                        </a:cubicBezTo>
                        <a:cubicBezTo>
                          <a:pt x="1199" y="1150"/>
                          <a:pt x="1198" y="1149"/>
                          <a:pt x="1197" y="1148"/>
                        </a:cubicBezTo>
                        <a:cubicBezTo>
                          <a:pt x="918" y="932"/>
                          <a:pt x="918" y="932"/>
                          <a:pt x="918" y="932"/>
                        </a:cubicBezTo>
                        <a:cubicBezTo>
                          <a:pt x="917" y="932"/>
                          <a:pt x="916" y="931"/>
                          <a:pt x="916" y="931"/>
                        </a:cubicBezTo>
                        <a:cubicBezTo>
                          <a:pt x="915" y="932"/>
                          <a:pt x="914" y="933"/>
                          <a:pt x="913" y="935"/>
                        </a:cubicBezTo>
                        <a:cubicBezTo>
                          <a:pt x="912" y="936"/>
                          <a:pt x="911" y="937"/>
                          <a:pt x="910" y="939"/>
                        </a:cubicBezTo>
                        <a:cubicBezTo>
                          <a:pt x="909" y="940"/>
                          <a:pt x="908" y="941"/>
                          <a:pt x="907" y="943"/>
                        </a:cubicBezTo>
                        <a:cubicBezTo>
                          <a:pt x="908" y="943"/>
                          <a:pt x="908" y="944"/>
                          <a:pt x="909" y="944"/>
                        </a:cubicBezTo>
                        <a:cubicBezTo>
                          <a:pt x="1188" y="1160"/>
                          <a:pt x="1188" y="1160"/>
                          <a:pt x="1188" y="1160"/>
                        </a:cubicBezTo>
                        <a:cubicBezTo>
                          <a:pt x="1189" y="1160"/>
                          <a:pt x="1189" y="1161"/>
                          <a:pt x="1190" y="1161"/>
                        </a:cubicBezTo>
                        <a:cubicBezTo>
                          <a:pt x="1189" y="1163"/>
                          <a:pt x="1188" y="1164"/>
                          <a:pt x="1187" y="1165"/>
                        </a:cubicBezTo>
                        <a:cubicBezTo>
                          <a:pt x="1186" y="1167"/>
                          <a:pt x="1185" y="1168"/>
                          <a:pt x="1184" y="1169"/>
                        </a:cubicBezTo>
                        <a:cubicBezTo>
                          <a:pt x="1179" y="1179"/>
                          <a:pt x="1176" y="1189"/>
                          <a:pt x="1176" y="1200"/>
                        </a:cubicBezTo>
                        <a:cubicBezTo>
                          <a:pt x="1176" y="1211"/>
                          <a:pt x="1179" y="1221"/>
                          <a:pt x="1184" y="1231"/>
                        </a:cubicBezTo>
                        <a:cubicBezTo>
                          <a:pt x="1184" y="1231"/>
                          <a:pt x="1183" y="1232"/>
                          <a:pt x="1182" y="1232"/>
                        </a:cubicBezTo>
                        <a:cubicBezTo>
                          <a:pt x="903" y="1448"/>
                          <a:pt x="903" y="1448"/>
                          <a:pt x="903" y="1448"/>
                        </a:cubicBezTo>
                        <a:cubicBezTo>
                          <a:pt x="902" y="1449"/>
                          <a:pt x="901" y="1450"/>
                          <a:pt x="900" y="1451"/>
                        </a:cubicBezTo>
                        <a:cubicBezTo>
                          <a:pt x="899" y="1450"/>
                          <a:pt x="898" y="1449"/>
                          <a:pt x="897" y="1448"/>
                        </a:cubicBezTo>
                        <a:cubicBezTo>
                          <a:pt x="618" y="1232"/>
                          <a:pt x="618" y="1232"/>
                          <a:pt x="618" y="1232"/>
                        </a:cubicBezTo>
                        <a:cubicBezTo>
                          <a:pt x="617" y="1232"/>
                          <a:pt x="616" y="1231"/>
                          <a:pt x="616" y="1231"/>
                        </a:cubicBezTo>
                        <a:cubicBezTo>
                          <a:pt x="615" y="1232"/>
                          <a:pt x="614" y="1233"/>
                          <a:pt x="613" y="1235"/>
                        </a:cubicBezTo>
                        <a:cubicBezTo>
                          <a:pt x="612" y="1236"/>
                          <a:pt x="611" y="1237"/>
                          <a:pt x="610" y="1239"/>
                        </a:cubicBezTo>
                        <a:cubicBezTo>
                          <a:pt x="609" y="1240"/>
                          <a:pt x="608" y="1241"/>
                          <a:pt x="607" y="1243"/>
                        </a:cubicBezTo>
                        <a:cubicBezTo>
                          <a:pt x="608" y="1243"/>
                          <a:pt x="608" y="1244"/>
                          <a:pt x="609" y="1244"/>
                        </a:cubicBezTo>
                        <a:cubicBezTo>
                          <a:pt x="888" y="1460"/>
                          <a:pt x="888" y="1460"/>
                          <a:pt x="888" y="1460"/>
                        </a:cubicBezTo>
                        <a:cubicBezTo>
                          <a:pt x="889" y="1460"/>
                          <a:pt x="889" y="1461"/>
                          <a:pt x="890" y="1461"/>
                        </a:cubicBezTo>
                        <a:cubicBezTo>
                          <a:pt x="889" y="1463"/>
                          <a:pt x="888" y="1464"/>
                          <a:pt x="887" y="1465"/>
                        </a:cubicBezTo>
                        <a:cubicBezTo>
                          <a:pt x="886" y="1467"/>
                          <a:pt x="885" y="1468"/>
                          <a:pt x="884" y="1469"/>
                        </a:cubicBezTo>
                        <a:cubicBezTo>
                          <a:pt x="879" y="1479"/>
                          <a:pt x="876" y="1489"/>
                          <a:pt x="876" y="1500"/>
                        </a:cubicBezTo>
                        <a:cubicBezTo>
                          <a:pt x="876" y="1511"/>
                          <a:pt x="879" y="1521"/>
                          <a:pt x="884" y="1531"/>
                        </a:cubicBezTo>
                        <a:cubicBezTo>
                          <a:pt x="884" y="1531"/>
                          <a:pt x="883" y="1532"/>
                          <a:pt x="882" y="1532"/>
                        </a:cubicBezTo>
                        <a:cubicBezTo>
                          <a:pt x="603" y="1748"/>
                          <a:pt x="603" y="1748"/>
                          <a:pt x="603" y="1748"/>
                        </a:cubicBezTo>
                        <a:cubicBezTo>
                          <a:pt x="602" y="1749"/>
                          <a:pt x="601" y="1750"/>
                          <a:pt x="600" y="1751"/>
                        </a:cubicBezTo>
                        <a:cubicBezTo>
                          <a:pt x="599" y="1750"/>
                          <a:pt x="598" y="1749"/>
                          <a:pt x="597" y="1748"/>
                        </a:cubicBezTo>
                        <a:cubicBezTo>
                          <a:pt x="318" y="1532"/>
                          <a:pt x="318" y="1532"/>
                          <a:pt x="318" y="1532"/>
                        </a:cubicBezTo>
                        <a:cubicBezTo>
                          <a:pt x="317" y="1532"/>
                          <a:pt x="316" y="1531"/>
                          <a:pt x="316" y="1531"/>
                        </a:cubicBezTo>
                        <a:cubicBezTo>
                          <a:pt x="315" y="1532"/>
                          <a:pt x="314" y="1533"/>
                          <a:pt x="313" y="1535"/>
                        </a:cubicBezTo>
                        <a:cubicBezTo>
                          <a:pt x="312" y="1536"/>
                          <a:pt x="311" y="1537"/>
                          <a:pt x="310" y="1539"/>
                        </a:cubicBezTo>
                        <a:cubicBezTo>
                          <a:pt x="309" y="1540"/>
                          <a:pt x="308" y="1541"/>
                          <a:pt x="307" y="1543"/>
                        </a:cubicBezTo>
                        <a:cubicBezTo>
                          <a:pt x="308" y="1543"/>
                          <a:pt x="308" y="1544"/>
                          <a:pt x="309" y="1544"/>
                        </a:cubicBezTo>
                        <a:cubicBezTo>
                          <a:pt x="588" y="1760"/>
                          <a:pt x="588" y="1760"/>
                          <a:pt x="588" y="1760"/>
                        </a:cubicBezTo>
                        <a:cubicBezTo>
                          <a:pt x="589" y="1760"/>
                          <a:pt x="589" y="1761"/>
                          <a:pt x="590" y="1761"/>
                        </a:cubicBezTo>
                        <a:cubicBezTo>
                          <a:pt x="589" y="1763"/>
                          <a:pt x="588" y="1764"/>
                          <a:pt x="587" y="1765"/>
                        </a:cubicBezTo>
                        <a:cubicBezTo>
                          <a:pt x="586" y="1767"/>
                          <a:pt x="585" y="1768"/>
                          <a:pt x="584" y="1769"/>
                        </a:cubicBezTo>
                        <a:cubicBezTo>
                          <a:pt x="579" y="1779"/>
                          <a:pt x="576" y="1789"/>
                          <a:pt x="576" y="1800"/>
                        </a:cubicBezTo>
                        <a:cubicBezTo>
                          <a:pt x="576" y="1811"/>
                          <a:pt x="579" y="1821"/>
                          <a:pt x="584" y="1831"/>
                        </a:cubicBezTo>
                        <a:cubicBezTo>
                          <a:pt x="584" y="1831"/>
                          <a:pt x="583" y="1832"/>
                          <a:pt x="582" y="1832"/>
                        </a:cubicBezTo>
                        <a:cubicBezTo>
                          <a:pt x="303" y="2048"/>
                          <a:pt x="303" y="2048"/>
                          <a:pt x="303" y="2048"/>
                        </a:cubicBezTo>
                        <a:cubicBezTo>
                          <a:pt x="302" y="2049"/>
                          <a:pt x="301" y="2050"/>
                          <a:pt x="300" y="2051"/>
                        </a:cubicBezTo>
                        <a:cubicBezTo>
                          <a:pt x="299" y="2050"/>
                          <a:pt x="298" y="2049"/>
                          <a:pt x="297" y="2048"/>
                        </a:cubicBezTo>
                        <a:cubicBezTo>
                          <a:pt x="18" y="1832"/>
                          <a:pt x="18" y="1832"/>
                          <a:pt x="18" y="1832"/>
                        </a:cubicBezTo>
                        <a:cubicBezTo>
                          <a:pt x="17" y="1832"/>
                          <a:pt x="16" y="1831"/>
                          <a:pt x="16" y="1831"/>
                        </a:cubicBezTo>
                        <a:cubicBezTo>
                          <a:pt x="15" y="1832"/>
                          <a:pt x="14" y="1833"/>
                          <a:pt x="13" y="1835"/>
                        </a:cubicBezTo>
                        <a:cubicBezTo>
                          <a:pt x="12" y="1836"/>
                          <a:pt x="11" y="1837"/>
                          <a:pt x="10" y="1839"/>
                        </a:cubicBezTo>
                        <a:cubicBezTo>
                          <a:pt x="9" y="1840"/>
                          <a:pt x="8" y="1841"/>
                          <a:pt x="7" y="1843"/>
                        </a:cubicBezTo>
                        <a:cubicBezTo>
                          <a:pt x="8" y="1843"/>
                          <a:pt x="8" y="1844"/>
                          <a:pt x="9" y="1844"/>
                        </a:cubicBezTo>
                        <a:cubicBezTo>
                          <a:pt x="288" y="2060"/>
                          <a:pt x="288" y="2060"/>
                          <a:pt x="288" y="2060"/>
                        </a:cubicBezTo>
                        <a:cubicBezTo>
                          <a:pt x="289" y="2060"/>
                          <a:pt x="289" y="2061"/>
                          <a:pt x="290" y="2061"/>
                        </a:cubicBezTo>
                        <a:cubicBezTo>
                          <a:pt x="289" y="2063"/>
                          <a:pt x="288" y="2064"/>
                          <a:pt x="287" y="2065"/>
                        </a:cubicBezTo>
                        <a:cubicBezTo>
                          <a:pt x="286" y="2067"/>
                          <a:pt x="285" y="2068"/>
                          <a:pt x="284" y="2069"/>
                        </a:cubicBezTo>
                        <a:cubicBezTo>
                          <a:pt x="279" y="2079"/>
                          <a:pt x="276" y="2089"/>
                          <a:pt x="276" y="2100"/>
                        </a:cubicBezTo>
                        <a:cubicBezTo>
                          <a:pt x="276" y="2111"/>
                          <a:pt x="279" y="2121"/>
                          <a:pt x="284" y="2131"/>
                        </a:cubicBezTo>
                        <a:cubicBezTo>
                          <a:pt x="284" y="2131"/>
                          <a:pt x="283" y="2132"/>
                          <a:pt x="282" y="2132"/>
                        </a:cubicBezTo>
                        <a:cubicBezTo>
                          <a:pt x="3" y="2348"/>
                          <a:pt x="3" y="2348"/>
                          <a:pt x="3" y="2348"/>
                        </a:cubicBezTo>
                        <a:cubicBezTo>
                          <a:pt x="2" y="2349"/>
                          <a:pt x="1" y="2350"/>
                          <a:pt x="0" y="2351"/>
                        </a:cubicBezTo>
                        <a:cubicBezTo>
                          <a:pt x="0" y="2357"/>
                          <a:pt x="0" y="2357"/>
                          <a:pt x="0" y="2357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72"/>
                          <a:pt x="0" y="2372"/>
                          <a:pt x="0" y="2372"/>
                        </a:cubicBezTo>
                        <a:cubicBezTo>
                          <a:pt x="1" y="2371"/>
                          <a:pt x="2" y="2369"/>
                          <a:pt x="3" y="2368"/>
                        </a:cubicBezTo>
                        <a:cubicBezTo>
                          <a:pt x="4" y="2367"/>
                          <a:pt x="5" y="2366"/>
                          <a:pt x="7" y="2364"/>
                        </a:cubicBezTo>
                        <a:cubicBezTo>
                          <a:pt x="8" y="2363"/>
                          <a:pt x="9" y="2362"/>
                          <a:pt x="10" y="2361"/>
                        </a:cubicBezTo>
                        <a:cubicBezTo>
                          <a:pt x="11" y="2361"/>
                          <a:pt x="11" y="2360"/>
                          <a:pt x="12" y="2360"/>
                        </a:cubicBezTo>
                        <a:cubicBezTo>
                          <a:pt x="291" y="2144"/>
                          <a:pt x="291" y="2144"/>
                          <a:pt x="291" y="2144"/>
                        </a:cubicBezTo>
                        <a:cubicBezTo>
                          <a:pt x="292" y="2144"/>
                          <a:pt x="292" y="2143"/>
                          <a:pt x="293" y="2143"/>
                        </a:cubicBezTo>
                        <a:cubicBezTo>
                          <a:pt x="294" y="2142"/>
                          <a:pt x="295" y="2140"/>
                          <a:pt x="297" y="2139"/>
                        </a:cubicBezTo>
                        <a:cubicBezTo>
                          <a:pt x="298" y="2138"/>
                          <a:pt x="299" y="2137"/>
                          <a:pt x="300" y="2136"/>
                        </a:cubicBezTo>
                        <a:cubicBezTo>
                          <a:pt x="301" y="2135"/>
                          <a:pt x="302" y="2133"/>
                          <a:pt x="303" y="2132"/>
                        </a:cubicBezTo>
                        <a:cubicBezTo>
                          <a:pt x="304" y="2131"/>
                          <a:pt x="305" y="2129"/>
                          <a:pt x="306" y="2128"/>
                        </a:cubicBezTo>
                        <a:cubicBezTo>
                          <a:pt x="307" y="2126"/>
                          <a:pt x="308" y="2125"/>
                          <a:pt x="309" y="2123"/>
                        </a:cubicBezTo>
                        <a:cubicBezTo>
                          <a:pt x="313" y="2116"/>
                          <a:pt x="315" y="2108"/>
                          <a:pt x="315" y="2100"/>
                        </a:cubicBezTo>
                        <a:cubicBezTo>
                          <a:pt x="315" y="2092"/>
                          <a:pt x="313" y="2084"/>
                          <a:pt x="309" y="2077"/>
                        </a:cubicBezTo>
                        <a:cubicBezTo>
                          <a:pt x="308" y="2078"/>
                          <a:pt x="306" y="2080"/>
                          <a:pt x="306" y="2081"/>
                        </a:cubicBezTo>
                        <a:cubicBezTo>
                          <a:pt x="304" y="2083"/>
                          <a:pt x="303" y="2085"/>
                          <a:pt x="303" y="2087"/>
                        </a:cubicBezTo>
                        <a:cubicBezTo>
                          <a:pt x="301" y="2091"/>
                          <a:pt x="300" y="2096"/>
                          <a:pt x="300" y="2100"/>
                        </a:cubicBezTo>
                        <a:cubicBezTo>
                          <a:pt x="300" y="2104"/>
                          <a:pt x="299" y="2109"/>
                          <a:pt x="297" y="2113"/>
                        </a:cubicBezTo>
                        <a:cubicBezTo>
                          <a:pt x="297" y="2115"/>
                          <a:pt x="296" y="2117"/>
                          <a:pt x="294" y="2119"/>
                        </a:cubicBezTo>
                        <a:cubicBezTo>
                          <a:pt x="292" y="2113"/>
                          <a:pt x="290" y="2106"/>
                          <a:pt x="290" y="2100"/>
                        </a:cubicBezTo>
                        <a:cubicBezTo>
                          <a:pt x="290" y="2094"/>
                          <a:pt x="292" y="2087"/>
                          <a:pt x="294" y="2081"/>
                        </a:cubicBezTo>
                        <a:cubicBezTo>
                          <a:pt x="295" y="2080"/>
                          <a:pt x="296" y="2078"/>
                          <a:pt x="297" y="2076"/>
                        </a:cubicBezTo>
                        <a:cubicBezTo>
                          <a:pt x="298" y="2075"/>
                          <a:pt x="299" y="2073"/>
                          <a:pt x="300" y="2072"/>
                        </a:cubicBezTo>
                        <a:cubicBezTo>
                          <a:pt x="301" y="2071"/>
                          <a:pt x="302" y="2069"/>
                          <a:pt x="303" y="2068"/>
                        </a:cubicBezTo>
                        <a:cubicBezTo>
                          <a:pt x="304" y="2067"/>
                          <a:pt x="305" y="2066"/>
                          <a:pt x="307" y="2064"/>
                        </a:cubicBezTo>
                        <a:cubicBezTo>
                          <a:pt x="308" y="2063"/>
                          <a:pt x="309" y="2062"/>
                          <a:pt x="310" y="2061"/>
                        </a:cubicBezTo>
                        <a:cubicBezTo>
                          <a:pt x="311" y="2061"/>
                          <a:pt x="311" y="2060"/>
                          <a:pt x="312" y="2060"/>
                        </a:cubicBezTo>
                        <a:cubicBezTo>
                          <a:pt x="591" y="1844"/>
                          <a:pt x="591" y="1844"/>
                          <a:pt x="591" y="1844"/>
                        </a:cubicBezTo>
                        <a:cubicBezTo>
                          <a:pt x="592" y="1844"/>
                          <a:pt x="592" y="1843"/>
                          <a:pt x="593" y="1843"/>
                        </a:cubicBezTo>
                        <a:cubicBezTo>
                          <a:pt x="594" y="1842"/>
                          <a:pt x="595" y="1840"/>
                          <a:pt x="597" y="1839"/>
                        </a:cubicBezTo>
                        <a:cubicBezTo>
                          <a:pt x="598" y="1838"/>
                          <a:pt x="599" y="1837"/>
                          <a:pt x="600" y="1836"/>
                        </a:cubicBezTo>
                        <a:cubicBezTo>
                          <a:pt x="601" y="1835"/>
                          <a:pt x="602" y="1833"/>
                          <a:pt x="603" y="1832"/>
                        </a:cubicBezTo>
                        <a:cubicBezTo>
                          <a:pt x="604" y="1831"/>
                          <a:pt x="605" y="1829"/>
                          <a:pt x="606" y="1828"/>
                        </a:cubicBezTo>
                        <a:cubicBezTo>
                          <a:pt x="607" y="1826"/>
                          <a:pt x="608" y="1825"/>
                          <a:pt x="609" y="1823"/>
                        </a:cubicBezTo>
                        <a:cubicBezTo>
                          <a:pt x="613" y="1816"/>
                          <a:pt x="615" y="1808"/>
                          <a:pt x="615" y="1800"/>
                        </a:cubicBezTo>
                        <a:cubicBezTo>
                          <a:pt x="615" y="1792"/>
                          <a:pt x="613" y="1784"/>
                          <a:pt x="609" y="1777"/>
                        </a:cubicBezTo>
                        <a:cubicBezTo>
                          <a:pt x="608" y="1778"/>
                          <a:pt x="606" y="1780"/>
                          <a:pt x="606" y="1781"/>
                        </a:cubicBezTo>
                        <a:cubicBezTo>
                          <a:pt x="604" y="1783"/>
                          <a:pt x="603" y="1785"/>
                          <a:pt x="603" y="1787"/>
                        </a:cubicBezTo>
                        <a:cubicBezTo>
                          <a:pt x="601" y="1791"/>
                          <a:pt x="600" y="1796"/>
                          <a:pt x="600" y="1800"/>
                        </a:cubicBezTo>
                        <a:cubicBezTo>
                          <a:pt x="600" y="1804"/>
                          <a:pt x="599" y="1809"/>
                          <a:pt x="597" y="1813"/>
                        </a:cubicBezTo>
                        <a:cubicBezTo>
                          <a:pt x="597" y="1815"/>
                          <a:pt x="596" y="1817"/>
                          <a:pt x="594" y="1819"/>
                        </a:cubicBezTo>
                        <a:cubicBezTo>
                          <a:pt x="592" y="1813"/>
                          <a:pt x="590" y="1806"/>
                          <a:pt x="590" y="1800"/>
                        </a:cubicBezTo>
                        <a:cubicBezTo>
                          <a:pt x="590" y="1794"/>
                          <a:pt x="592" y="1787"/>
                          <a:pt x="594" y="1781"/>
                        </a:cubicBezTo>
                        <a:cubicBezTo>
                          <a:pt x="595" y="1780"/>
                          <a:pt x="596" y="1778"/>
                          <a:pt x="597" y="1776"/>
                        </a:cubicBezTo>
                        <a:cubicBezTo>
                          <a:pt x="598" y="1775"/>
                          <a:pt x="599" y="1773"/>
                          <a:pt x="600" y="1772"/>
                        </a:cubicBezTo>
                        <a:cubicBezTo>
                          <a:pt x="601" y="1771"/>
                          <a:pt x="602" y="1769"/>
                          <a:pt x="603" y="1768"/>
                        </a:cubicBezTo>
                        <a:cubicBezTo>
                          <a:pt x="604" y="1767"/>
                          <a:pt x="605" y="1766"/>
                          <a:pt x="607" y="1764"/>
                        </a:cubicBezTo>
                        <a:cubicBezTo>
                          <a:pt x="608" y="1763"/>
                          <a:pt x="609" y="1762"/>
                          <a:pt x="610" y="1761"/>
                        </a:cubicBezTo>
                        <a:cubicBezTo>
                          <a:pt x="611" y="1761"/>
                          <a:pt x="611" y="1760"/>
                          <a:pt x="612" y="1760"/>
                        </a:cubicBezTo>
                        <a:cubicBezTo>
                          <a:pt x="891" y="1544"/>
                          <a:pt x="891" y="1544"/>
                          <a:pt x="891" y="1544"/>
                        </a:cubicBezTo>
                        <a:cubicBezTo>
                          <a:pt x="892" y="1544"/>
                          <a:pt x="892" y="1543"/>
                          <a:pt x="893" y="1543"/>
                        </a:cubicBezTo>
                        <a:cubicBezTo>
                          <a:pt x="894" y="1542"/>
                          <a:pt x="895" y="1540"/>
                          <a:pt x="897" y="1539"/>
                        </a:cubicBezTo>
                        <a:cubicBezTo>
                          <a:pt x="898" y="1538"/>
                          <a:pt x="899" y="1537"/>
                          <a:pt x="900" y="1536"/>
                        </a:cubicBezTo>
                        <a:cubicBezTo>
                          <a:pt x="901" y="1535"/>
                          <a:pt x="902" y="1533"/>
                          <a:pt x="903" y="1532"/>
                        </a:cubicBezTo>
                        <a:cubicBezTo>
                          <a:pt x="904" y="1531"/>
                          <a:pt x="905" y="1529"/>
                          <a:pt x="906" y="1528"/>
                        </a:cubicBezTo>
                        <a:cubicBezTo>
                          <a:pt x="907" y="1526"/>
                          <a:pt x="908" y="1525"/>
                          <a:pt x="909" y="1523"/>
                        </a:cubicBezTo>
                        <a:cubicBezTo>
                          <a:pt x="913" y="1516"/>
                          <a:pt x="915" y="1508"/>
                          <a:pt x="915" y="1500"/>
                        </a:cubicBezTo>
                        <a:cubicBezTo>
                          <a:pt x="915" y="1492"/>
                          <a:pt x="913" y="1484"/>
                          <a:pt x="909" y="1477"/>
                        </a:cubicBezTo>
                        <a:cubicBezTo>
                          <a:pt x="908" y="1478"/>
                          <a:pt x="906" y="1480"/>
                          <a:pt x="906" y="1481"/>
                        </a:cubicBezTo>
                        <a:cubicBezTo>
                          <a:pt x="904" y="1483"/>
                          <a:pt x="903" y="1485"/>
                          <a:pt x="903" y="1487"/>
                        </a:cubicBezTo>
                        <a:cubicBezTo>
                          <a:pt x="901" y="1491"/>
                          <a:pt x="900" y="1496"/>
                          <a:pt x="900" y="1500"/>
                        </a:cubicBezTo>
                        <a:cubicBezTo>
                          <a:pt x="900" y="1504"/>
                          <a:pt x="899" y="1509"/>
                          <a:pt x="897" y="1513"/>
                        </a:cubicBezTo>
                        <a:cubicBezTo>
                          <a:pt x="897" y="1515"/>
                          <a:pt x="896" y="1517"/>
                          <a:pt x="894" y="1519"/>
                        </a:cubicBezTo>
                        <a:cubicBezTo>
                          <a:pt x="892" y="1513"/>
                          <a:pt x="890" y="1506"/>
                          <a:pt x="890" y="1500"/>
                        </a:cubicBezTo>
                        <a:cubicBezTo>
                          <a:pt x="890" y="1494"/>
                          <a:pt x="892" y="1487"/>
                          <a:pt x="894" y="1481"/>
                        </a:cubicBezTo>
                        <a:cubicBezTo>
                          <a:pt x="895" y="1480"/>
                          <a:pt x="896" y="1478"/>
                          <a:pt x="897" y="1476"/>
                        </a:cubicBezTo>
                        <a:cubicBezTo>
                          <a:pt x="898" y="1475"/>
                          <a:pt x="899" y="1473"/>
                          <a:pt x="900" y="1472"/>
                        </a:cubicBezTo>
                        <a:cubicBezTo>
                          <a:pt x="901" y="1471"/>
                          <a:pt x="902" y="1469"/>
                          <a:pt x="903" y="1468"/>
                        </a:cubicBezTo>
                        <a:cubicBezTo>
                          <a:pt x="904" y="1467"/>
                          <a:pt x="905" y="1466"/>
                          <a:pt x="907" y="1464"/>
                        </a:cubicBezTo>
                        <a:cubicBezTo>
                          <a:pt x="908" y="1463"/>
                          <a:pt x="909" y="1462"/>
                          <a:pt x="910" y="1461"/>
                        </a:cubicBezTo>
                        <a:cubicBezTo>
                          <a:pt x="911" y="1461"/>
                          <a:pt x="911" y="1460"/>
                          <a:pt x="912" y="1460"/>
                        </a:cubicBezTo>
                        <a:cubicBezTo>
                          <a:pt x="1191" y="1244"/>
                          <a:pt x="1191" y="1244"/>
                          <a:pt x="1191" y="1244"/>
                        </a:cubicBezTo>
                        <a:cubicBezTo>
                          <a:pt x="1192" y="1244"/>
                          <a:pt x="1192" y="1243"/>
                          <a:pt x="1193" y="1243"/>
                        </a:cubicBezTo>
                        <a:cubicBezTo>
                          <a:pt x="1194" y="1242"/>
                          <a:pt x="1195" y="1240"/>
                          <a:pt x="1197" y="1239"/>
                        </a:cubicBezTo>
                        <a:cubicBezTo>
                          <a:pt x="1198" y="1238"/>
                          <a:pt x="1199" y="1237"/>
                          <a:pt x="1200" y="1236"/>
                        </a:cubicBezTo>
                        <a:cubicBezTo>
                          <a:pt x="1201" y="1235"/>
                          <a:pt x="1202" y="1233"/>
                          <a:pt x="1203" y="1232"/>
                        </a:cubicBezTo>
                        <a:cubicBezTo>
                          <a:pt x="1204" y="1231"/>
                          <a:pt x="1205" y="1229"/>
                          <a:pt x="1206" y="1228"/>
                        </a:cubicBezTo>
                        <a:cubicBezTo>
                          <a:pt x="1207" y="1226"/>
                          <a:pt x="1208" y="1225"/>
                          <a:pt x="1209" y="1223"/>
                        </a:cubicBezTo>
                        <a:cubicBezTo>
                          <a:pt x="1213" y="1216"/>
                          <a:pt x="1215" y="1208"/>
                          <a:pt x="1215" y="1200"/>
                        </a:cubicBezTo>
                        <a:cubicBezTo>
                          <a:pt x="1215" y="1192"/>
                          <a:pt x="1213" y="1184"/>
                          <a:pt x="1209" y="1177"/>
                        </a:cubicBezTo>
                        <a:cubicBezTo>
                          <a:pt x="1208" y="1178"/>
                          <a:pt x="1206" y="1180"/>
                          <a:pt x="1206" y="1181"/>
                        </a:cubicBezTo>
                        <a:cubicBezTo>
                          <a:pt x="1204" y="1183"/>
                          <a:pt x="1203" y="1185"/>
                          <a:pt x="1203" y="1187"/>
                        </a:cubicBezTo>
                        <a:cubicBezTo>
                          <a:pt x="1201" y="1191"/>
                          <a:pt x="1200" y="1196"/>
                          <a:pt x="1200" y="1200"/>
                        </a:cubicBezTo>
                        <a:cubicBezTo>
                          <a:pt x="1200" y="1204"/>
                          <a:pt x="1199" y="1209"/>
                          <a:pt x="1197" y="1213"/>
                        </a:cubicBezTo>
                        <a:cubicBezTo>
                          <a:pt x="1197" y="1215"/>
                          <a:pt x="1196" y="1217"/>
                          <a:pt x="1194" y="1219"/>
                        </a:cubicBezTo>
                        <a:cubicBezTo>
                          <a:pt x="1192" y="1213"/>
                          <a:pt x="1190" y="1206"/>
                          <a:pt x="1190" y="1200"/>
                        </a:cubicBezTo>
                        <a:cubicBezTo>
                          <a:pt x="1190" y="1194"/>
                          <a:pt x="1192" y="1187"/>
                          <a:pt x="1194" y="1181"/>
                        </a:cubicBezTo>
                        <a:cubicBezTo>
                          <a:pt x="1195" y="1180"/>
                          <a:pt x="1196" y="1178"/>
                          <a:pt x="1197" y="1176"/>
                        </a:cubicBezTo>
                        <a:cubicBezTo>
                          <a:pt x="1198" y="1175"/>
                          <a:pt x="1199" y="1173"/>
                          <a:pt x="1200" y="1172"/>
                        </a:cubicBezTo>
                        <a:cubicBezTo>
                          <a:pt x="1201" y="1171"/>
                          <a:pt x="1202" y="1169"/>
                          <a:pt x="1203" y="1168"/>
                        </a:cubicBezTo>
                        <a:cubicBezTo>
                          <a:pt x="1204" y="1167"/>
                          <a:pt x="1205" y="1166"/>
                          <a:pt x="1207" y="1164"/>
                        </a:cubicBezTo>
                        <a:cubicBezTo>
                          <a:pt x="1208" y="1163"/>
                          <a:pt x="1209" y="1162"/>
                          <a:pt x="1210" y="1161"/>
                        </a:cubicBezTo>
                        <a:cubicBezTo>
                          <a:pt x="1211" y="1161"/>
                          <a:pt x="1211" y="1160"/>
                          <a:pt x="1212" y="1160"/>
                        </a:cubicBezTo>
                        <a:cubicBezTo>
                          <a:pt x="1491" y="944"/>
                          <a:pt x="1491" y="944"/>
                          <a:pt x="1491" y="944"/>
                        </a:cubicBezTo>
                        <a:cubicBezTo>
                          <a:pt x="1492" y="944"/>
                          <a:pt x="1492" y="943"/>
                          <a:pt x="1493" y="943"/>
                        </a:cubicBezTo>
                        <a:cubicBezTo>
                          <a:pt x="1494" y="942"/>
                          <a:pt x="1495" y="940"/>
                          <a:pt x="1497" y="939"/>
                        </a:cubicBezTo>
                        <a:cubicBezTo>
                          <a:pt x="1498" y="938"/>
                          <a:pt x="1499" y="937"/>
                          <a:pt x="1500" y="936"/>
                        </a:cubicBezTo>
                        <a:cubicBezTo>
                          <a:pt x="1501" y="935"/>
                          <a:pt x="1502" y="933"/>
                          <a:pt x="1503" y="932"/>
                        </a:cubicBezTo>
                        <a:cubicBezTo>
                          <a:pt x="1504" y="931"/>
                          <a:pt x="1505" y="929"/>
                          <a:pt x="1506" y="928"/>
                        </a:cubicBezTo>
                        <a:cubicBezTo>
                          <a:pt x="1507" y="926"/>
                          <a:pt x="1508" y="925"/>
                          <a:pt x="1509" y="923"/>
                        </a:cubicBezTo>
                        <a:cubicBezTo>
                          <a:pt x="1513" y="916"/>
                          <a:pt x="1515" y="908"/>
                          <a:pt x="1515" y="900"/>
                        </a:cubicBezTo>
                        <a:cubicBezTo>
                          <a:pt x="1515" y="892"/>
                          <a:pt x="1513" y="884"/>
                          <a:pt x="1509" y="877"/>
                        </a:cubicBezTo>
                        <a:cubicBezTo>
                          <a:pt x="1508" y="878"/>
                          <a:pt x="1506" y="880"/>
                          <a:pt x="1506" y="881"/>
                        </a:cubicBezTo>
                        <a:cubicBezTo>
                          <a:pt x="1504" y="883"/>
                          <a:pt x="1503" y="885"/>
                          <a:pt x="1503" y="887"/>
                        </a:cubicBezTo>
                        <a:cubicBezTo>
                          <a:pt x="1501" y="891"/>
                          <a:pt x="1500" y="896"/>
                          <a:pt x="1500" y="900"/>
                        </a:cubicBezTo>
                        <a:cubicBezTo>
                          <a:pt x="1500" y="904"/>
                          <a:pt x="1499" y="909"/>
                          <a:pt x="1497" y="913"/>
                        </a:cubicBezTo>
                        <a:cubicBezTo>
                          <a:pt x="1497" y="915"/>
                          <a:pt x="1496" y="917"/>
                          <a:pt x="1494" y="919"/>
                        </a:cubicBezTo>
                        <a:cubicBezTo>
                          <a:pt x="1492" y="913"/>
                          <a:pt x="1490" y="906"/>
                          <a:pt x="1490" y="900"/>
                        </a:cubicBezTo>
                        <a:cubicBezTo>
                          <a:pt x="1490" y="894"/>
                          <a:pt x="1492" y="887"/>
                          <a:pt x="1494" y="881"/>
                        </a:cubicBezTo>
                        <a:cubicBezTo>
                          <a:pt x="1495" y="880"/>
                          <a:pt x="1496" y="878"/>
                          <a:pt x="1497" y="876"/>
                        </a:cubicBezTo>
                        <a:cubicBezTo>
                          <a:pt x="1498" y="875"/>
                          <a:pt x="1499" y="873"/>
                          <a:pt x="1500" y="872"/>
                        </a:cubicBezTo>
                        <a:cubicBezTo>
                          <a:pt x="1501" y="871"/>
                          <a:pt x="1502" y="869"/>
                          <a:pt x="1503" y="868"/>
                        </a:cubicBezTo>
                        <a:cubicBezTo>
                          <a:pt x="1504" y="867"/>
                          <a:pt x="1505" y="866"/>
                          <a:pt x="1507" y="864"/>
                        </a:cubicBezTo>
                        <a:cubicBezTo>
                          <a:pt x="1508" y="863"/>
                          <a:pt x="1509" y="862"/>
                          <a:pt x="1510" y="861"/>
                        </a:cubicBezTo>
                        <a:cubicBezTo>
                          <a:pt x="1511" y="861"/>
                          <a:pt x="1511" y="860"/>
                          <a:pt x="1512" y="860"/>
                        </a:cubicBezTo>
                        <a:cubicBezTo>
                          <a:pt x="1791" y="644"/>
                          <a:pt x="1791" y="644"/>
                          <a:pt x="1791" y="644"/>
                        </a:cubicBezTo>
                        <a:cubicBezTo>
                          <a:pt x="1792" y="644"/>
                          <a:pt x="1792" y="643"/>
                          <a:pt x="1793" y="643"/>
                        </a:cubicBezTo>
                        <a:cubicBezTo>
                          <a:pt x="1794" y="642"/>
                          <a:pt x="1795" y="640"/>
                          <a:pt x="1797" y="639"/>
                        </a:cubicBezTo>
                        <a:cubicBezTo>
                          <a:pt x="1798" y="638"/>
                          <a:pt x="1799" y="637"/>
                          <a:pt x="1800" y="636"/>
                        </a:cubicBezTo>
                        <a:cubicBezTo>
                          <a:pt x="1801" y="635"/>
                          <a:pt x="1802" y="633"/>
                          <a:pt x="1803" y="632"/>
                        </a:cubicBezTo>
                        <a:cubicBezTo>
                          <a:pt x="1804" y="631"/>
                          <a:pt x="1805" y="629"/>
                          <a:pt x="1806" y="628"/>
                        </a:cubicBezTo>
                        <a:cubicBezTo>
                          <a:pt x="1807" y="626"/>
                          <a:pt x="1808" y="625"/>
                          <a:pt x="1809" y="623"/>
                        </a:cubicBezTo>
                        <a:cubicBezTo>
                          <a:pt x="1813" y="616"/>
                          <a:pt x="1815" y="608"/>
                          <a:pt x="1815" y="600"/>
                        </a:cubicBezTo>
                        <a:cubicBezTo>
                          <a:pt x="1815" y="592"/>
                          <a:pt x="1813" y="584"/>
                          <a:pt x="1809" y="577"/>
                        </a:cubicBezTo>
                        <a:cubicBezTo>
                          <a:pt x="1808" y="578"/>
                          <a:pt x="1806" y="580"/>
                          <a:pt x="1806" y="581"/>
                        </a:cubicBezTo>
                        <a:cubicBezTo>
                          <a:pt x="1804" y="583"/>
                          <a:pt x="1803" y="585"/>
                          <a:pt x="1803" y="587"/>
                        </a:cubicBezTo>
                        <a:cubicBezTo>
                          <a:pt x="1801" y="591"/>
                          <a:pt x="1800" y="596"/>
                          <a:pt x="1800" y="600"/>
                        </a:cubicBezTo>
                        <a:cubicBezTo>
                          <a:pt x="1800" y="604"/>
                          <a:pt x="1799" y="609"/>
                          <a:pt x="1797" y="613"/>
                        </a:cubicBezTo>
                        <a:cubicBezTo>
                          <a:pt x="1797" y="615"/>
                          <a:pt x="1796" y="617"/>
                          <a:pt x="1794" y="619"/>
                        </a:cubicBezTo>
                        <a:cubicBezTo>
                          <a:pt x="1792" y="613"/>
                          <a:pt x="1790" y="606"/>
                          <a:pt x="1790" y="600"/>
                        </a:cubicBezTo>
                        <a:cubicBezTo>
                          <a:pt x="1790" y="594"/>
                          <a:pt x="1792" y="587"/>
                          <a:pt x="1794" y="581"/>
                        </a:cubicBezTo>
                        <a:cubicBezTo>
                          <a:pt x="1795" y="580"/>
                          <a:pt x="1796" y="578"/>
                          <a:pt x="1797" y="576"/>
                        </a:cubicBezTo>
                        <a:cubicBezTo>
                          <a:pt x="1798" y="575"/>
                          <a:pt x="1799" y="573"/>
                          <a:pt x="1800" y="572"/>
                        </a:cubicBezTo>
                        <a:cubicBezTo>
                          <a:pt x="1801" y="571"/>
                          <a:pt x="1802" y="569"/>
                          <a:pt x="1803" y="568"/>
                        </a:cubicBezTo>
                        <a:cubicBezTo>
                          <a:pt x="1804" y="567"/>
                          <a:pt x="1805" y="566"/>
                          <a:pt x="1807" y="564"/>
                        </a:cubicBezTo>
                        <a:cubicBezTo>
                          <a:pt x="1808" y="563"/>
                          <a:pt x="1809" y="562"/>
                          <a:pt x="1810" y="561"/>
                        </a:cubicBezTo>
                        <a:cubicBezTo>
                          <a:pt x="1811" y="561"/>
                          <a:pt x="1811" y="560"/>
                          <a:pt x="1812" y="560"/>
                        </a:cubicBezTo>
                        <a:cubicBezTo>
                          <a:pt x="2091" y="344"/>
                          <a:pt x="2091" y="344"/>
                          <a:pt x="2091" y="344"/>
                        </a:cubicBezTo>
                        <a:cubicBezTo>
                          <a:pt x="2092" y="344"/>
                          <a:pt x="2092" y="343"/>
                          <a:pt x="2093" y="343"/>
                        </a:cubicBezTo>
                        <a:cubicBezTo>
                          <a:pt x="2094" y="342"/>
                          <a:pt x="2095" y="340"/>
                          <a:pt x="2097" y="339"/>
                        </a:cubicBezTo>
                        <a:cubicBezTo>
                          <a:pt x="2098" y="338"/>
                          <a:pt x="2099" y="337"/>
                          <a:pt x="2100" y="336"/>
                        </a:cubicBezTo>
                        <a:cubicBezTo>
                          <a:pt x="2101" y="335"/>
                          <a:pt x="2102" y="333"/>
                          <a:pt x="2103" y="332"/>
                        </a:cubicBezTo>
                        <a:cubicBezTo>
                          <a:pt x="2104" y="331"/>
                          <a:pt x="2105" y="329"/>
                          <a:pt x="2106" y="328"/>
                        </a:cubicBezTo>
                        <a:cubicBezTo>
                          <a:pt x="2107" y="326"/>
                          <a:pt x="2108" y="325"/>
                          <a:pt x="2109" y="323"/>
                        </a:cubicBezTo>
                        <a:cubicBezTo>
                          <a:pt x="2113" y="316"/>
                          <a:pt x="2115" y="308"/>
                          <a:pt x="2115" y="300"/>
                        </a:cubicBezTo>
                        <a:cubicBezTo>
                          <a:pt x="2115" y="292"/>
                          <a:pt x="2113" y="284"/>
                          <a:pt x="2109" y="277"/>
                        </a:cubicBezTo>
                        <a:cubicBezTo>
                          <a:pt x="2108" y="278"/>
                          <a:pt x="2106" y="280"/>
                          <a:pt x="2106" y="281"/>
                        </a:cubicBezTo>
                        <a:cubicBezTo>
                          <a:pt x="2104" y="283"/>
                          <a:pt x="2103" y="285"/>
                          <a:pt x="2103" y="287"/>
                        </a:cubicBezTo>
                        <a:cubicBezTo>
                          <a:pt x="2101" y="291"/>
                          <a:pt x="2100" y="296"/>
                          <a:pt x="2100" y="300"/>
                        </a:cubicBezTo>
                        <a:cubicBezTo>
                          <a:pt x="2100" y="304"/>
                          <a:pt x="2099" y="309"/>
                          <a:pt x="2097" y="313"/>
                        </a:cubicBezTo>
                        <a:cubicBezTo>
                          <a:pt x="2097" y="315"/>
                          <a:pt x="2096" y="317"/>
                          <a:pt x="2094" y="319"/>
                        </a:cubicBezTo>
                        <a:cubicBezTo>
                          <a:pt x="2092" y="313"/>
                          <a:pt x="2090" y="306"/>
                          <a:pt x="2090" y="300"/>
                        </a:cubicBezTo>
                        <a:cubicBezTo>
                          <a:pt x="2090" y="294"/>
                          <a:pt x="2092" y="287"/>
                          <a:pt x="2094" y="281"/>
                        </a:cubicBezTo>
                        <a:cubicBezTo>
                          <a:pt x="2095" y="280"/>
                          <a:pt x="2096" y="278"/>
                          <a:pt x="2097" y="276"/>
                        </a:cubicBezTo>
                        <a:cubicBezTo>
                          <a:pt x="2098" y="275"/>
                          <a:pt x="2099" y="273"/>
                          <a:pt x="2100" y="272"/>
                        </a:cubicBezTo>
                        <a:cubicBezTo>
                          <a:pt x="2101" y="271"/>
                          <a:pt x="2102" y="269"/>
                          <a:pt x="2103" y="268"/>
                        </a:cubicBezTo>
                        <a:cubicBezTo>
                          <a:pt x="2104" y="267"/>
                          <a:pt x="2105" y="266"/>
                          <a:pt x="2107" y="264"/>
                        </a:cubicBezTo>
                        <a:cubicBezTo>
                          <a:pt x="2108" y="263"/>
                          <a:pt x="2109" y="262"/>
                          <a:pt x="2110" y="261"/>
                        </a:cubicBezTo>
                        <a:cubicBezTo>
                          <a:pt x="2111" y="261"/>
                          <a:pt x="2111" y="260"/>
                          <a:pt x="2112" y="260"/>
                        </a:cubicBezTo>
                        <a:cubicBezTo>
                          <a:pt x="2391" y="44"/>
                          <a:pt x="2391" y="44"/>
                          <a:pt x="2391" y="44"/>
                        </a:cubicBezTo>
                        <a:cubicBezTo>
                          <a:pt x="2392" y="44"/>
                          <a:pt x="2392" y="43"/>
                          <a:pt x="2393" y="43"/>
                        </a:cubicBezTo>
                        <a:cubicBezTo>
                          <a:pt x="2394" y="42"/>
                          <a:pt x="2395" y="40"/>
                          <a:pt x="2397" y="39"/>
                        </a:cubicBezTo>
                        <a:cubicBezTo>
                          <a:pt x="2398" y="38"/>
                          <a:pt x="2399" y="37"/>
                          <a:pt x="2400" y="36"/>
                        </a:cubicBezTo>
                        <a:cubicBezTo>
                          <a:pt x="2400" y="28"/>
                          <a:pt x="2400" y="28"/>
                          <a:pt x="2400" y="28"/>
                        </a:cubicBezTo>
                        <a:cubicBezTo>
                          <a:pt x="2400" y="19"/>
                          <a:pt x="2400" y="19"/>
                          <a:pt x="2400" y="19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400" y="4"/>
                          <a:pt x="2399" y="9"/>
                          <a:pt x="239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656" name="Group 655"/>
                  <p:cNvGrpSpPr/>
                  <p:nvPr/>
                </p:nvGrpSpPr>
                <p:grpSpPr>
                  <a:xfrm>
                    <a:off x="1592263" y="-1076325"/>
                    <a:ext cx="6815138" cy="6653213"/>
                    <a:chOff x="1592263" y="-1076325"/>
                    <a:chExt cx="6815138" cy="6653213"/>
                  </a:xfrm>
                  <a:grpFill/>
                </p:grpSpPr>
                <p:grpSp>
                  <p:nvGrpSpPr>
                    <p:cNvPr id="657" name="Group 656"/>
                    <p:cNvGrpSpPr/>
                    <p:nvPr/>
                  </p:nvGrpSpPr>
                  <p:grpSpPr>
                    <a:xfrm>
                      <a:off x="1592263" y="-1076325"/>
                      <a:ext cx="4562475" cy="4400550"/>
                      <a:chOff x="1592263" y="-1076325"/>
                      <a:chExt cx="4562475" cy="4400550"/>
                    </a:xfrm>
                    <a:grpFill/>
                  </p:grpSpPr>
                  <p:sp>
                    <p:nvSpPr>
                      <p:cNvPr id="659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1090613"/>
                        <a:ext cx="57150" cy="220663"/>
                      </a:xfrm>
                      <a:custGeom>
                        <a:avLst/>
                        <a:gdLst>
                          <a:gd name="T0" fmla="*/ 6 w 15"/>
                          <a:gd name="T1" fmla="*/ 51 h 59"/>
                          <a:gd name="T2" fmla="*/ 9 w 15"/>
                          <a:gd name="T3" fmla="*/ 46 h 59"/>
                          <a:gd name="T4" fmla="*/ 15 w 15"/>
                          <a:gd name="T5" fmla="*/ 23 h 59"/>
                          <a:gd name="T6" fmla="*/ 9 w 15"/>
                          <a:gd name="T7" fmla="*/ 0 h 59"/>
                          <a:gd name="T8" fmla="*/ 6 w 15"/>
                          <a:gd name="T9" fmla="*/ 4 h 59"/>
                          <a:gd name="T10" fmla="*/ 3 w 15"/>
                          <a:gd name="T11" fmla="*/ 10 h 59"/>
                          <a:gd name="T12" fmla="*/ 0 w 15"/>
                          <a:gd name="T13" fmla="*/ 23 h 59"/>
                          <a:gd name="T14" fmla="*/ 0 w 15"/>
                          <a:gd name="T15" fmla="*/ 42 h 59"/>
                          <a:gd name="T16" fmla="*/ 0 w 15"/>
                          <a:gd name="T17" fmla="*/ 51 h 59"/>
                          <a:gd name="T18" fmla="*/ 0 w 15"/>
                          <a:gd name="T19" fmla="*/ 59 h 59"/>
                          <a:gd name="T20" fmla="*/ 3 w 15"/>
                          <a:gd name="T21" fmla="*/ 55 h 59"/>
                          <a:gd name="T22" fmla="*/ 6 w 15"/>
                          <a:gd name="T23" fmla="*/ 51 h 5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</a:cxnLst>
                        <a:rect l="0" t="0" r="r" b="b"/>
                        <a:pathLst>
                          <a:path w="15" h="59">
                            <a:moveTo>
                              <a:pt x="6" y="51"/>
                            </a:moveTo>
                            <a:cubicBezTo>
                              <a:pt x="7" y="49"/>
                              <a:pt x="8" y="48"/>
                              <a:pt x="9" y="46"/>
                            </a:cubicBezTo>
                            <a:cubicBezTo>
                              <a:pt x="13" y="39"/>
                              <a:pt x="15" y="31"/>
                              <a:pt x="15" y="23"/>
                            </a:cubicBezTo>
                            <a:cubicBezTo>
                              <a:pt x="15" y="15"/>
                              <a:pt x="13" y="7"/>
                              <a:pt x="9" y="0"/>
                            </a:cubicBezTo>
                            <a:cubicBezTo>
                              <a:pt x="8" y="1"/>
                              <a:pt x="6" y="3"/>
                              <a:pt x="6" y="4"/>
                            </a:cubicBezTo>
                            <a:cubicBezTo>
                              <a:pt x="4" y="6"/>
                              <a:pt x="3" y="8"/>
                              <a:pt x="3" y="10"/>
                            </a:cubicBezTo>
                            <a:cubicBezTo>
                              <a:pt x="1" y="14"/>
                              <a:pt x="0" y="19"/>
                              <a:pt x="0" y="23"/>
                            </a:cubicBezTo>
                            <a:cubicBezTo>
                              <a:pt x="0" y="42"/>
                              <a:pt x="0" y="42"/>
                              <a:pt x="0" y="42"/>
                            </a:cubicBezTo>
                            <a:cubicBezTo>
                              <a:pt x="0" y="51"/>
                              <a:pt x="0" y="51"/>
                              <a:pt x="0" y="51"/>
                            </a:cubicBezTo>
                            <a:cubicBezTo>
                              <a:pt x="0" y="59"/>
                              <a:pt x="0" y="59"/>
                              <a:pt x="0" y="59"/>
                            </a:cubicBezTo>
                            <a:cubicBezTo>
                              <a:pt x="1" y="58"/>
                              <a:pt x="2" y="56"/>
                              <a:pt x="3" y="55"/>
                            </a:cubicBezTo>
                            <a:cubicBezTo>
                              <a:pt x="4" y="54"/>
                              <a:pt x="5" y="52"/>
                              <a:pt x="6" y="51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660" name="Group 659"/>
                      <p:cNvGrpSpPr/>
                      <p:nvPr/>
                    </p:nvGrpSpPr>
                    <p:grpSpPr>
                      <a:xfrm>
                        <a:off x="1592263" y="-1076325"/>
                        <a:ext cx="4562475" cy="4400550"/>
                        <a:chOff x="1592263" y="-1076325"/>
                        <a:chExt cx="4562475" cy="4400550"/>
                      </a:xfrm>
                      <a:grpFill/>
                    </p:grpSpPr>
                    <p:sp>
                      <p:nvSpPr>
                        <p:cNvPr id="661" name="Freeform 2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2309813" cy="2147888"/>
                        </a:xfrm>
                        <a:custGeom>
                          <a:avLst/>
                          <a:gdLst>
                            <a:gd name="T0" fmla="*/ 10 w 615"/>
                            <a:gd name="T1" fmla="*/ 561 h 572"/>
                            <a:gd name="T2" fmla="*/ 291 w 615"/>
                            <a:gd name="T3" fmla="*/ 344 h 572"/>
                            <a:gd name="T4" fmla="*/ 297 w 615"/>
                            <a:gd name="T5" fmla="*/ 339 h 572"/>
                            <a:gd name="T6" fmla="*/ 303 w 615"/>
                            <a:gd name="T7" fmla="*/ 332 h 572"/>
                            <a:gd name="T8" fmla="*/ 309 w 615"/>
                            <a:gd name="T9" fmla="*/ 323 h 572"/>
                            <a:gd name="T10" fmla="*/ 309 w 615"/>
                            <a:gd name="T11" fmla="*/ 277 h 572"/>
                            <a:gd name="T12" fmla="*/ 303 w 615"/>
                            <a:gd name="T13" fmla="*/ 287 h 572"/>
                            <a:gd name="T14" fmla="*/ 297 w 615"/>
                            <a:gd name="T15" fmla="*/ 313 h 572"/>
                            <a:gd name="T16" fmla="*/ 290 w 615"/>
                            <a:gd name="T17" fmla="*/ 300 h 572"/>
                            <a:gd name="T18" fmla="*/ 297 w 615"/>
                            <a:gd name="T19" fmla="*/ 276 h 572"/>
                            <a:gd name="T20" fmla="*/ 303 w 615"/>
                            <a:gd name="T21" fmla="*/ 268 h 572"/>
                            <a:gd name="T22" fmla="*/ 310 w 615"/>
                            <a:gd name="T23" fmla="*/ 261 h 572"/>
                            <a:gd name="T24" fmla="*/ 591 w 615"/>
                            <a:gd name="T25" fmla="*/ 44 h 572"/>
                            <a:gd name="T26" fmla="*/ 597 w 615"/>
                            <a:gd name="T27" fmla="*/ 39 h 572"/>
                            <a:gd name="T28" fmla="*/ 603 w 615"/>
                            <a:gd name="T29" fmla="*/ 32 h 572"/>
                            <a:gd name="T30" fmla="*/ 609 w 615"/>
                            <a:gd name="T31" fmla="*/ 23 h 572"/>
                            <a:gd name="T32" fmla="*/ 610 w 615"/>
                            <a:gd name="T33" fmla="*/ 0 h 572"/>
                            <a:gd name="T34" fmla="*/ 600 w 615"/>
                            <a:gd name="T35" fmla="*/ 0 h 572"/>
                            <a:gd name="T36" fmla="*/ 594 w 615"/>
                            <a:gd name="T37" fmla="*/ 19 h 572"/>
                            <a:gd name="T38" fmla="*/ 585 w 615"/>
                            <a:gd name="T39" fmla="*/ 0 h 572"/>
                            <a:gd name="T40" fmla="*/ 576 w 615"/>
                            <a:gd name="T41" fmla="*/ 0 h 572"/>
                            <a:gd name="T42" fmla="*/ 582 w 615"/>
                            <a:gd name="T43" fmla="*/ 32 h 572"/>
                            <a:gd name="T44" fmla="*/ 300 w 615"/>
                            <a:gd name="T45" fmla="*/ 251 h 572"/>
                            <a:gd name="T46" fmla="*/ 18 w 615"/>
                            <a:gd name="T47" fmla="*/ 32 h 572"/>
                            <a:gd name="T48" fmla="*/ 13 w 615"/>
                            <a:gd name="T49" fmla="*/ 35 h 572"/>
                            <a:gd name="T50" fmla="*/ 7 w 615"/>
                            <a:gd name="T51" fmla="*/ 43 h 572"/>
                            <a:gd name="T52" fmla="*/ 288 w 615"/>
                            <a:gd name="T53" fmla="*/ 260 h 572"/>
                            <a:gd name="T54" fmla="*/ 287 w 615"/>
                            <a:gd name="T55" fmla="*/ 265 h 572"/>
                            <a:gd name="T56" fmla="*/ 276 w 615"/>
                            <a:gd name="T57" fmla="*/ 300 h 572"/>
                            <a:gd name="T58" fmla="*/ 282 w 615"/>
                            <a:gd name="T59" fmla="*/ 332 h 572"/>
                            <a:gd name="T60" fmla="*/ 0 w 615"/>
                            <a:gd name="T61" fmla="*/ 551 h 572"/>
                            <a:gd name="T62" fmla="*/ 0 w 615"/>
                            <a:gd name="T63" fmla="*/ 564 h 572"/>
                            <a:gd name="T64" fmla="*/ 3 w 615"/>
                            <a:gd name="T65" fmla="*/ 568 h 5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</a:cxnLst>
                          <a:rect l="0" t="0" r="r" b="b"/>
                          <a:pathLst>
                            <a:path w="615" h="572">
                              <a:moveTo>
                                <a:pt x="7" y="564"/>
                              </a:moveTo>
                              <a:cubicBezTo>
                                <a:pt x="8" y="563"/>
                                <a:pt x="9" y="562"/>
                                <a:pt x="10" y="561"/>
                              </a:cubicBezTo>
                              <a:cubicBezTo>
                                <a:pt x="11" y="561"/>
                                <a:pt x="11" y="560"/>
                                <a:pt x="12" y="560"/>
                              </a:cubicBezTo>
                              <a:cubicBezTo>
                                <a:pt x="291" y="344"/>
                                <a:pt x="291" y="344"/>
                                <a:pt x="291" y="344"/>
                              </a:cubicBezTo>
                              <a:cubicBezTo>
                                <a:pt x="292" y="344"/>
                                <a:pt x="292" y="343"/>
                                <a:pt x="293" y="343"/>
                              </a:cubicBezTo>
                              <a:cubicBezTo>
                                <a:pt x="294" y="342"/>
                                <a:pt x="295" y="340"/>
                                <a:pt x="297" y="339"/>
                              </a:cubicBezTo>
                              <a:cubicBezTo>
                                <a:pt x="298" y="338"/>
                                <a:pt x="299" y="337"/>
                                <a:pt x="300" y="336"/>
                              </a:cubicBezTo>
                              <a:cubicBezTo>
                                <a:pt x="301" y="335"/>
                                <a:pt x="302" y="333"/>
                                <a:pt x="303" y="332"/>
                              </a:cubicBezTo>
                              <a:cubicBezTo>
                                <a:pt x="304" y="331"/>
                                <a:pt x="305" y="329"/>
                                <a:pt x="306" y="328"/>
                              </a:cubicBezTo>
                              <a:cubicBezTo>
                                <a:pt x="307" y="326"/>
                                <a:pt x="308" y="325"/>
                                <a:pt x="309" y="323"/>
                              </a:cubicBezTo>
                              <a:cubicBezTo>
                                <a:pt x="313" y="316"/>
                                <a:pt x="315" y="308"/>
                                <a:pt x="315" y="300"/>
                              </a:cubicBezTo>
                              <a:cubicBezTo>
                                <a:pt x="315" y="292"/>
                                <a:pt x="313" y="284"/>
                                <a:pt x="309" y="277"/>
                              </a:cubicBezTo>
                              <a:cubicBezTo>
                                <a:pt x="308" y="278"/>
                                <a:pt x="306" y="280"/>
                                <a:pt x="306" y="281"/>
                              </a:cubicBezTo>
                              <a:cubicBezTo>
                                <a:pt x="304" y="283"/>
                                <a:pt x="303" y="285"/>
                                <a:pt x="303" y="287"/>
                              </a:cubicBezTo>
                              <a:cubicBezTo>
                                <a:pt x="301" y="291"/>
                                <a:pt x="300" y="296"/>
                                <a:pt x="300" y="300"/>
                              </a:cubicBezTo>
                              <a:cubicBezTo>
                                <a:pt x="300" y="304"/>
                                <a:pt x="299" y="309"/>
                                <a:pt x="297" y="313"/>
                              </a:cubicBezTo>
                              <a:cubicBezTo>
                                <a:pt x="297" y="315"/>
                                <a:pt x="296" y="317"/>
                                <a:pt x="294" y="319"/>
                              </a:cubicBezTo>
                              <a:cubicBezTo>
                                <a:pt x="292" y="313"/>
                                <a:pt x="290" y="306"/>
                                <a:pt x="290" y="300"/>
                              </a:cubicBezTo>
                              <a:cubicBezTo>
                                <a:pt x="290" y="294"/>
                                <a:pt x="292" y="287"/>
                                <a:pt x="294" y="281"/>
                              </a:cubicBezTo>
                              <a:cubicBezTo>
                                <a:pt x="295" y="280"/>
                                <a:pt x="296" y="278"/>
                                <a:pt x="297" y="276"/>
                              </a:cubicBezTo>
                              <a:cubicBezTo>
                                <a:pt x="298" y="275"/>
                                <a:pt x="299" y="273"/>
                                <a:pt x="300" y="272"/>
                              </a:cubicBezTo>
                              <a:cubicBezTo>
                                <a:pt x="301" y="271"/>
                                <a:pt x="302" y="269"/>
                                <a:pt x="303" y="268"/>
                              </a:cubicBezTo>
                              <a:cubicBezTo>
                                <a:pt x="304" y="267"/>
                                <a:pt x="305" y="266"/>
                                <a:pt x="307" y="264"/>
                              </a:cubicBezTo>
                              <a:cubicBezTo>
                                <a:pt x="308" y="263"/>
                                <a:pt x="309" y="262"/>
                                <a:pt x="310" y="261"/>
                              </a:cubicBezTo>
                              <a:cubicBezTo>
                                <a:pt x="311" y="261"/>
                                <a:pt x="311" y="260"/>
                                <a:pt x="312" y="260"/>
                              </a:cubicBezTo>
                              <a:cubicBezTo>
                                <a:pt x="591" y="44"/>
                                <a:pt x="591" y="44"/>
                                <a:pt x="591" y="44"/>
                              </a:cubicBezTo>
                              <a:cubicBezTo>
                                <a:pt x="592" y="44"/>
                                <a:pt x="592" y="43"/>
                                <a:pt x="593" y="43"/>
                              </a:cubicBezTo>
                              <a:cubicBezTo>
                                <a:pt x="594" y="42"/>
                                <a:pt x="595" y="40"/>
                                <a:pt x="597" y="39"/>
                              </a:cubicBezTo>
                              <a:cubicBezTo>
                                <a:pt x="598" y="38"/>
                                <a:pt x="599" y="37"/>
                                <a:pt x="600" y="36"/>
                              </a:cubicBezTo>
                              <a:cubicBezTo>
                                <a:pt x="601" y="35"/>
                                <a:pt x="602" y="33"/>
                                <a:pt x="603" y="32"/>
                              </a:cubicBezTo>
                              <a:cubicBezTo>
                                <a:pt x="604" y="31"/>
                                <a:pt x="605" y="29"/>
                                <a:pt x="606" y="28"/>
                              </a:cubicBezTo>
                              <a:cubicBezTo>
                                <a:pt x="607" y="26"/>
                                <a:pt x="608" y="25"/>
                                <a:pt x="609" y="23"/>
                              </a:cubicBezTo>
                              <a:cubicBezTo>
                                <a:pt x="613" y="16"/>
                                <a:pt x="615" y="8"/>
                                <a:pt x="615" y="0"/>
                              </a:cubicBezTo>
                              <a:cubicBezTo>
                                <a:pt x="610" y="0"/>
                                <a:pt x="610" y="0"/>
                                <a:pt x="610" y="0"/>
                              </a:cubicBezTo>
                              <a:cubicBezTo>
                                <a:pt x="605" y="0"/>
                                <a:pt x="605" y="0"/>
                                <a:pt x="605" y="0"/>
                              </a:cubicBezTo>
                              <a:cubicBezTo>
                                <a:pt x="600" y="0"/>
                                <a:pt x="600" y="0"/>
                                <a:pt x="600" y="0"/>
                              </a:cubicBezTo>
                              <a:cubicBezTo>
                                <a:pt x="600" y="4"/>
                                <a:pt x="599" y="9"/>
                                <a:pt x="597" y="13"/>
                              </a:cubicBezTo>
                              <a:cubicBezTo>
                                <a:pt x="597" y="15"/>
                                <a:pt x="596" y="17"/>
                                <a:pt x="594" y="19"/>
                              </a:cubicBezTo>
                              <a:cubicBezTo>
                                <a:pt x="592" y="13"/>
                                <a:pt x="590" y="6"/>
                                <a:pt x="590" y="0"/>
                              </a:cubicBezTo>
                              <a:cubicBezTo>
                                <a:pt x="585" y="0"/>
                                <a:pt x="585" y="0"/>
                                <a:pt x="585" y="0"/>
                              </a:cubicBezTo>
                              <a:cubicBezTo>
                                <a:pt x="581" y="0"/>
                                <a:pt x="581" y="0"/>
                                <a:pt x="581" y="0"/>
                              </a:cubicBezTo>
                              <a:cubicBezTo>
                                <a:pt x="576" y="0"/>
                                <a:pt x="576" y="0"/>
                                <a:pt x="576" y="0"/>
                              </a:cubicBezTo>
                              <a:cubicBezTo>
                                <a:pt x="576" y="11"/>
                                <a:pt x="579" y="21"/>
                                <a:pt x="584" y="31"/>
                              </a:cubicBezTo>
                              <a:cubicBezTo>
                                <a:pt x="584" y="31"/>
                                <a:pt x="583" y="32"/>
                                <a:pt x="582" y="32"/>
                              </a:cubicBezTo>
                              <a:cubicBezTo>
                                <a:pt x="303" y="248"/>
                                <a:pt x="303" y="248"/>
                                <a:pt x="303" y="248"/>
                              </a:cubicBezTo>
                              <a:cubicBezTo>
                                <a:pt x="302" y="249"/>
                                <a:pt x="301" y="250"/>
                                <a:pt x="300" y="251"/>
                              </a:cubicBezTo>
                              <a:cubicBezTo>
                                <a:pt x="299" y="250"/>
                                <a:pt x="298" y="249"/>
                                <a:pt x="297" y="248"/>
                              </a:cubicBezTo>
                              <a:cubicBezTo>
                                <a:pt x="18" y="32"/>
                                <a:pt x="18" y="32"/>
                                <a:pt x="18" y="32"/>
                              </a:cubicBezTo>
                              <a:cubicBezTo>
                                <a:pt x="17" y="32"/>
                                <a:pt x="16" y="31"/>
                                <a:pt x="16" y="31"/>
                              </a:cubicBezTo>
                              <a:cubicBezTo>
                                <a:pt x="15" y="32"/>
                                <a:pt x="14" y="33"/>
                                <a:pt x="13" y="35"/>
                              </a:cubicBezTo>
                              <a:cubicBezTo>
                                <a:pt x="12" y="36"/>
                                <a:pt x="11" y="37"/>
                                <a:pt x="10" y="39"/>
                              </a:cubicBezTo>
                              <a:cubicBezTo>
                                <a:pt x="9" y="40"/>
                                <a:pt x="8" y="41"/>
                                <a:pt x="7" y="43"/>
                              </a:cubicBezTo>
                              <a:cubicBezTo>
                                <a:pt x="8" y="43"/>
                                <a:pt x="8" y="44"/>
                                <a:pt x="9" y="44"/>
                              </a:cubicBezTo>
                              <a:cubicBezTo>
                                <a:pt x="288" y="260"/>
                                <a:pt x="288" y="260"/>
                                <a:pt x="288" y="260"/>
                              </a:cubicBezTo>
                              <a:cubicBezTo>
                                <a:pt x="289" y="260"/>
                                <a:pt x="289" y="261"/>
                                <a:pt x="290" y="261"/>
                              </a:cubicBezTo>
                              <a:cubicBezTo>
                                <a:pt x="289" y="263"/>
                                <a:pt x="288" y="264"/>
                                <a:pt x="287" y="265"/>
                              </a:cubicBezTo>
                              <a:cubicBezTo>
                                <a:pt x="286" y="267"/>
                                <a:pt x="285" y="268"/>
                                <a:pt x="284" y="269"/>
                              </a:cubicBezTo>
                              <a:cubicBezTo>
                                <a:pt x="279" y="279"/>
                                <a:pt x="276" y="289"/>
                                <a:pt x="276" y="300"/>
                              </a:cubicBezTo>
                              <a:cubicBezTo>
                                <a:pt x="276" y="311"/>
                                <a:pt x="279" y="321"/>
                                <a:pt x="284" y="331"/>
                              </a:cubicBezTo>
                              <a:cubicBezTo>
                                <a:pt x="284" y="331"/>
                                <a:pt x="283" y="332"/>
                                <a:pt x="282" y="332"/>
                              </a:cubicBezTo>
                              <a:cubicBezTo>
                                <a:pt x="3" y="548"/>
                                <a:pt x="3" y="548"/>
                                <a:pt x="3" y="548"/>
                              </a:cubicBezTo>
                              <a:cubicBezTo>
                                <a:pt x="2" y="549"/>
                                <a:pt x="1" y="550"/>
                                <a:pt x="0" y="551"/>
                              </a:cubicBezTo>
                              <a:cubicBezTo>
                                <a:pt x="0" y="557"/>
                                <a:pt x="0" y="557"/>
                                <a:pt x="0" y="557"/>
                              </a:cubicBezTo>
                              <a:cubicBezTo>
                                <a:pt x="0" y="564"/>
                                <a:pt x="0" y="564"/>
                                <a:pt x="0" y="564"/>
                              </a:cubicBezTo>
                              <a:cubicBezTo>
                                <a:pt x="0" y="572"/>
                                <a:pt x="0" y="572"/>
                                <a:pt x="0" y="572"/>
                              </a:cubicBezTo>
                              <a:cubicBezTo>
                                <a:pt x="1" y="571"/>
                                <a:pt x="2" y="569"/>
                                <a:pt x="3" y="568"/>
                              </a:cubicBezTo>
                              <a:cubicBezTo>
                                <a:pt x="4" y="567"/>
                                <a:pt x="5" y="566"/>
                                <a:pt x="7" y="5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662" name="Freeform 2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4562475" cy="4400550"/>
                        </a:xfrm>
                        <a:custGeom>
                          <a:avLst/>
                          <a:gdLst>
                            <a:gd name="T0" fmla="*/ 12 w 1215"/>
                            <a:gd name="T1" fmla="*/ 1160 h 1172"/>
                            <a:gd name="T2" fmla="*/ 297 w 1215"/>
                            <a:gd name="T3" fmla="*/ 939 h 1172"/>
                            <a:gd name="T4" fmla="*/ 306 w 1215"/>
                            <a:gd name="T5" fmla="*/ 928 h 1172"/>
                            <a:gd name="T6" fmla="*/ 309 w 1215"/>
                            <a:gd name="T7" fmla="*/ 877 h 1172"/>
                            <a:gd name="T8" fmla="*/ 300 w 1215"/>
                            <a:gd name="T9" fmla="*/ 900 h 1172"/>
                            <a:gd name="T10" fmla="*/ 290 w 1215"/>
                            <a:gd name="T11" fmla="*/ 900 h 1172"/>
                            <a:gd name="T12" fmla="*/ 300 w 1215"/>
                            <a:gd name="T13" fmla="*/ 872 h 1172"/>
                            <a:gd name="T14" fmla="*/ 310 w 1215"/>
                            <a:gd name="T15" fmla="*/ 861 h 1172"/>
                            <a:gd name="T16" fmla="*/ 593 w 1215"/>
                            <a:gd name="T17" fmla="*/ 643 h 1172"/>
                            <a:gd name="T18" fmla="*/ 603 w 1215"/>
                            <a:gd name="T19" fmla="*/ 632 h 1172"/>
                            <a:gd name="T20" fmla="*/ 615 w 1215"/>
                            <a:gd name="T21" fmla="*/ 600 h 1172"/>
                            <a:gd name="T22" fmla="*/ 603 w 1215"/>
                            <a:gd name="T23" fmla="*/ 587 h 1172"/>
                            <a:gd name="T24" fmla="*/ 594 w 1215"/>
                            <a:gd name="T25" fmla="*/ 619 h 1172"/>
                            <a:gd name="T26" fmla="*/ 597 w 1215"/>
                            <a:gd name="T27" fmla="*/ 576 h 1172"/>
                            <a:gd name="T28" fmla="*/ 607 w 1215"/>
                            <a:gd name="T29" fmla="*/ 564 h 1172"/>
                            <a:gd name="T30" fmla="*/ 891 w 1215"/>
                            <a:gd name="T31" fmla="*/ 344 h 1172"/>
                            <a:gd name="T32" fmla="*/ 900 w 1215"/>
                            <a:gd name="T33" fmla="*/ 336 h 1172"/>
                            <a:gd name="T34" fmla="*/ 909 w 1215"/>
                            <a:gd name="T35" fmla="*/ 323 h 1172"/>
                            <a:gd name="T36" fmla="*/ 906 w 1215"/>
                            <a:gd name="T37" fmla="*/ 281 h 1172"/>
                            <a:gd name="T38" fmla="*/ 897 w 1215"/>
                            <a:gd name="T39" fmla="*/ 313 h 1172"/>
                            <a:gd name="T40" fmla="*/ 894 w 1215"/>
                            <a:gd name="T41" fmla="*/ 281 h 1172"/>
                            <a:gd name="T42" fmla="*/ 903 w 1215"/>
                            <a:gd name="T43" fmla="*/ 268 h 1172"/>
                            <a:gd name="T44" fmla="*/ 912 w 1215"/>
                            <a:gd name="T45" fmla="*/ 260 h 1172"/>
                            <a:gd name="T46" fmla="*/ 1197 w 1215"/>
                            <a:gd name="T47" fmla="*/ 39 h 1172"/>
                            <a:gd name="T48" fmla="*/ 1206 w 1215"/>
                            <a:gd name="T49" fmla="*/ 28 h 1172"/>
                            <a:gd name="T50" fmla="*/ 1210 w 1215"/>
                            <a:gd name="T51" fmla="*/ 0 h 1172"/>
                            <a:gd name="T52" fmla="*/ 1197 w 1215"/>
                            <a:gd name="T53" fmla="*/ 13 h 1172"/>
                            <a:gd name="T54" fmla="*/ 1185 w 1215"/>
                            <a:gd name="T55" fmla="*/ 0 h 1172"/>
                            <a:gd name="T56" fmla="*/ 1184 w 1215"/>
                            <a:gd name="T57" fmla="*/ 31 h 1172"/>
                            <a:gd name="T58" fmla="*/ 900 w 1215"/>
                            <a:gd name="T59" fmla="*/ 251 h 1172"/>
                            <a:gd name="T60" fmla="*/ 616 w 1215"/>
                            <a:gd name="T61" fmla="*/ 31 h 1172"/>
                            <a:gd name="T62" fmla="*/ 607 w 1215"/>
                            <a:gd name="T63" fmla="*/ 43 h 1172"/>
                            <a:gd name="T64" fmla="*/ 890 w 1215"/>
                            <a:gd name="T65" fmla="*/ 261 h 1172"/>
                            <a:gd name="T66" fmla="*/ 876 w 1215"/>
                            <a:gd name="T67" fmla="*/ 300 h 1172"/>
                            <a:gd name="T68" fmla="*/ 603 w 1215"/>
                            <a:gd name="T69" fmla="*/ 548 h 1172"/>
                            <a:gd name="T70" fmla="*/ 318 w 1215"/>
                            <a:gd name="T71" fmla="*/ 332 h 1172"/>
                            <a:gd name="T72" fmla="*/ 310 w 1215"/>
                            <a:gd name="T73" fmla="*/ 339 h 1172"/>
                            <a:gd name="T74" fmla="*/ 588 w 1215"/>
                            <a:gd name="T75" fmla="*/ 560 h 1172"/>
                            <a:gd name="T76" fmla="*/ 584 w 1215"/>
                            <a:gd name="T77" fmla="*/ 569 h 1172"/>
                            <a:gd name="T78" fmla="*/ 582 w 1215"/>
                            <a:gd name="T79" fmla="*/ 632 h 1172"/>
                            <a:gd name="T80" fmla="*/ 297 w 1215"/>
                            <a:gd name="T81" fmla="*/ 848 h 1172"/>
                            <a:gd name="T82" fmla="*/ 13 w 1215"/>
                            <a:gd name="T83" fmla="*/ 635 h 1172"/>
                            <a:gd name="T84" fmla="*/ 9 w 1215"/>
                            <a:gd name="T85" fmla="*/ 644 h 1172"/>
                            <a:gd name="T86" fmla="*/ 287 w 1215"/>
                            <a:gd name="T87" fmla="*/ 865 h 1172"/>
                            <a:gd name="T88" fmla="*/ 284 w 1215"/>
                            <a:gd name="T89" fmla="*/ 931 h 1172"/>
                            <a:gd name="T90" fmla="*/ 0 w 1215"/>
                            <a:gd name="T91" fmla="*/ 1151 h 1172"/>
                            <a:gd name="T92" fmla="*/ 0 w 1215"/>
                            <a:gd name="T93" fmla="*/ 1172 h 11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</a:cxnLst>
                          <a:rect l="0" t="0" r="r" b="b"/>
                          <a:pathLst>
                            <a:path w="1215" h="1172">
                              <a:moveTo>
                                <a:pt x="7" y="1164"/>
                              </a:moveTo>
                              <a:cubicBezTo>
                                <a:pt x="8" y="1163"/>
                                <a:pt x="9" y="1162"/>
                                <a:pt x="10" y="1161"/>
                              </a:cubicBezTo>
                              <a:cubicBezTo>
                                <a:pt x="11" y="1161"/>
                                <a:pt x="11" y="1160"/>
                                <a:pt x="12" y="1160"/>
                              </a:cubicBezTo>
                              <a:cubicBezTo>
                                <a:pt x="291" y="944"/>
                                <a:pt x="291" y="944"/>
                                <a:pt x="291" y="944"/>
                              </a:cubicBezTo>
                              <a:cubicBezTo>
                                <a:pt x="292" y="944"/>
                                <a:pt x="292" y="943"/>
                                <a:pt x="293" y="943"/>
                              </a:cubicBezTo>
                              <a:cubicBezTo>
                                <a:pt x="294" y="942"/>
                                <a:pt x="295" y="940"/>
                                <a:pt x="297" y="939"/>
                              </a:cubicBezTo>
                              <a:cubicBezTo>
                                <a:pt x="298" y="938"/>
                                <a:pt x="299" y="937"/>
                                <a:pt x="300" y="936"/>
                              </a:cubicBezTo>
                              <a:cubicBezTo>
                                <a:pt x="301" y="935"/>
                                <a:pt x="302" y="933"/>
                                <a:pt x="303" y="932"/>
                              </a:cubicBezTo>
                              <a:cubicBezTo>
                                <a:pt x="304" y="931"/>
                                <a:pt x="305" y="929"/>
                                <a:pt x="306" y="928"/>
                              </a:cubicBezTo>
                              <a:cubicBezTo>
                                <a:pt x="307" y="926"/>
                                <a:pt x="308" y="925"/>
                                <a:pt x="309" y="923"/>
                              </a:cubicBezTo>
                              <a:cubicBezTo>
                                <a:pt x="313" y="916"/>
                                <a:pt x="315" y="908"/>
                                <a:pt x="315" y="900"/>
                              </a:cubicBezTo>
                              <a:cubicBezTo>
                                <a:pt x="315" y="892"/>
                                <a:pt x="313" y="884"/>
                                <a:pt x="309" y="877"/>
                              </a:cubicBezTo>
                              <a:cubicBezTo>
                                <a:pt x="308" y="878"/>
                                <a:pt x="306" y="880"/>
                                <a:pt x="306" y="881"/>
                              </a:cubicBezTo>
                              <a:cubicBezTo>
                                <a:pt x="304" y="883"/>
                                <a:pt x="303" y="885"/>
                                <a:pt x="303" y="887"/>
                              </a:cubicBezTo>
                              <a:cubicBezTo>
                                <a:pt x="301" y="891"/>
                                <a:pt x="300" y="896"/>
                                <a:pt x="300" y="900"/>
                              </a:cubicBezTo>
                              <a:cubicBezTo>
                                <a:pt x="300" y="904"/>
                                <a:pt x="299" y="909"/>
                                <a:pt x="297" y="913"/>
                              </a:cubicBezTo>
                              <a:cubicBezTo>
                                <a:pt x="297" y="915"/>
                                <a:pt x="296" y="917"/>
                                <a:pt x="294" y="919"/>
                              </a:cubicBezTo>
                              <a:cubicBezTo>
                                <a:pt x="292" y="913"/>
                                <a:pt x="290" y="906"/>
                                <a:pt x="290" y="900"/>
                              </a:cubicBezTo>
                              <a:cubicBezTo>
                                <a:pt x="290" y="894"/>
                                <a:pt x="292" y="887"/>
                                <a:pt x="294" y="881"/>
                              </a:cubicBezTo>
                              <a:cubicBezTo>
                                <a:pt x="295" y="880"/>
                                <a:pt x="296" y="878"/>
                                <a:pt x="297" y="876"/>
                              </a:cubicBezTo>
                              <a:cubicBezTo>
                                <a:pt x="298" y="875"/>
                                <a:pt x="299" y="873"/>
                                <a:pt x="300" y="872"/>
                              </a:cubicBezTo>
                              <a:cubicBezTo>
                                <a:pt x="301" y="871"/>
                                <a:pt x="302" y="869"/>
                                <a:pt x="303" y="868"/>
                              </a:cubicBezTo>
                              <a:cubicBezTo>
                                <a:pt x="304" y="867"/>
                                <a:pt x="305" y="866"/>
                                <a:pt x="307" y="864"/>
                              </a:cubicBezTo>
                              <a:cubicBezTo>
                                <a:pt x="308" y="863"/>
                                <a:pt x="309" y="862"/>
                                <a:pt x="310" y="861"/>
                              </a:cubicBezTo>
                              <a:cubicBezTo>
                                <a:pt x="311" y="861"/>
                                <a:pt x="311" y="860"/>
                                <a:pt x="312" y="860"/>
                              </a:cubicBezTo>
                              <a:cubicBezTo>
                                <a:pt x="591" y="644"/>
                                <a:pt x="591" y="644"/>
                                <a:pt x="591" y="644"/>
                              </a:cubicBezTo>
                              <a:cubicBezTo>
                                <a:pt x="592" y="644"/>
                                <a:pt x="592" y="643"/>
                                <a:pt x="593" y="643"/>
                              </a:cubicBezTo>
                              <a:cubicBezTo>
                                <a:pt x="594" y="642"/>
                                <a:pt x="595" y="640"/>
                                <a:pt x="597" y="639"/>
                              </a:cubicBezTo>
                              <a:cubicBezTo>
                                <a:pt x="598" y="638"/>
                                <a:pt x="599" y="637"/>
                                <a:pt x="600" y="636"/>
                              </a:cubicBezTo>
                              <a:cubicBezTo>
                                <a:pt x="601" y="635"/>
                                <a:pt x="602" y="633"/>
                                <a:pt x="603" y="632"/>
                              </a:cubicBezTo>
                              <a:cubicBezTo>
                                <a:pt x="604" y="631"/>
                                <a:pt x="605" y="629"/>
                                <a:pt x="606" y="628"/>
                              </a:cubicBezTo>
                              <a:cubicBezTo>
                                <a:pt x="607" y="626"/>
                                <a:pt x="608" y="625"/>
                                <a:pt x="609" y="623"/>
                              </a:cubicBezTo>
                              <a:cubicBezTo>
                                <a:pt x="613" y="616"/>
                                <a:pt x="615" y="608"/>
                                <a:pt x="615" y="600"/>
                              </a:cubicBezTo>
                              <a:cubicBezTo>
                                <a:pt x="615" y="592"/>
                                <a:pt x="613" y="584"/>
                                <a:pt x="609" y="577"/>
                              </a:cubicBezTo>
                              <a:cubicBezTo>
                                <a:pt x="608" y="578"/>
                                <a:pt x="606" y="580"/>
                                <a:pt x="606" y="581"/>
                              </a:cubicBezTo>
                              <a:cubicBezTo>
                                <a:pt x="604" y="583"/>
                                <a:pt x="603" y="585"/>
                                <a:pt x="603" y="587"/>
                              </a:cubicBezTo>
                              <a:cubicBezTo>
                                <a:pt x="601" y="591"/>
                                <a:pt x="600" y="596"/>
                                <a:pt x="600" y="600"/>
                              </a:cubicBezTo>
                              <a:cubicBezTo>
                                <a:pt x="600" y="604"/>
                                <a:pt x="599" y="609"/>
                                <a:pt x="597" y="613"/>
                              </a:cubicBezTo>
                              <a:cubicBezTo>
                                <a:pt x="597" y="615"/>
                                <a:pt x="596" y="617"/>
                                <a:pt x="594" y="619"/>
                              </a:cubicBezTo>
                              <a:cubicBezTo>
                                <a:pt x="592" y="613"/>
                                <a:pt x="590" y="606"/>
                                <a:pt x="590" y="600"/>
                              </a:cubicBezTo>
                              <a:cubicBezTo>
                                <a:pt x="590" y="594"/>
                                <a:pt x="592" y="587"/>
                                <a:pt x="594" y="581"/>
                              </a:cubicBezTo>
                              <a:cubicBezTo>
                                <a:pt x="595" y="580"/>
                                <a:pt x="596" y="578"/>
                                <a:pt x="597" y="576"/>
                              </a:cubicBezTo>
                              <a:cubicBezTo>
                                <a:pt x="598" y="575"/>
                                <a:pt x="599" y="573"/>
                                <a:pt x="600" y="572"/>
                              </a:cubicBezTo>
                              <a:cubicBezTo>
                                <a:pt x="601" y="571"/>
                                <a:pt x="602" y="569"/>
                                <a:pt x="603" y="568"/>
                              </a:cubicBezTo>
                              <a:cubicBezTo>
                                <a:pt x="604" y="567"/>
                                <a:pt x="605" y="566"/>
                                <a:pt x="607" y="564"/>
                              </a:cubicBezTo>
                              <a:cubicBezTo>
                                <a:pt x="608" y="563"/>
                                <a:pt x="609" y="562"/>
                                <a:pt x="610" y="561"/>
                              </a:cubicBezTo>
                              <a:cubicBezTo>
                                <a:pt x="611" y="561"/>
                                <a:pt x="611" y="560"/>
                                <a:pt x="612" y="560"/>
                              </a:cubicBezTo>
                              <a:cubicBezTo>
                                <a:pt x="891" y="344"/>
                                <a:pt x="891" y="344"/>
                                <a:pt x="891" y="344"/>
                              </a:cubicBezTo>
                              <a:cubicBezTo>
                                <a:pt x="892" y="344"/>
                                <a:pt x="892" y="343"/>
                                <a:pt x="893" y="343"/>
                              </a:cubicBezTo>
                              <a:cubicBezTo>
                                <a:pt x="894" y="342"/>
                                <a:pt x="895" y="340"/>
                                <a:pt x="897" y="339"/>
                              </a:cubicBezTo>
                              <a:cubicBezTo>
                                <a:pt x="898" y="338"/>
                                <a:pt x="899" y="337"/>
                                <a:pt x="900" y="336"/>
                              </a:cubicBezTo>
                              <a:cubicBezTo>
                                <a:pt x="901" y="335"/>
                                <a:pt x="902" y="333"/>
                                <a:pt x="903" y="332"/>
                              </a:cubicBezTo>
                              <a:cubicBezTo>
                                <a:pt x="904" y="331"/>
                                <a:pt x="905" y="329"/>
                                <a:pt x="906" y="328"/>
                              </a:cubicBezTo>
                              <a:cubicBezTo>
                                <a:pt x="907" y="326"/>
                                <a:pt x="908" y="325"/>
                                <a:pt x="909" y="323"/>
                              </a:cubicBezTo>
                              <a:cubicBezTo>
                                <a:pt x="913" y="316"/>
                                <a:pt x="915" y="308"/>
                                <a:pt x="915" y="300"/>
                              </a:cubicBezTo>
                              <a:cubicBezTo>
                                <a:pt x="915" y="292"/>
                                <a:pt x="913" y="284"/>
                                <a:pt x="909" y="277"/>
                              </a:cubicBezTo>
                              <a:cubicBezTo>
                                <a:pt x="908" y="278"/>
                                <a:pt x="906" y="280"/>
                                <a:pt x="906" y="281"/>
                              </a:cubicBezTo>
                              <a:cubicBezTo>
                                <a:pt x="904" y="283"/>
                                <a:pt x="903" y="285"/>
                                <a:pt x="903" y="287"/>
                              </a:cubicBezTo>
                              <a:cubicBezTo>
                                <a:pt x="901" y="291"/>
                                <a:pt x="900" y="296"/>
                                <a:pt x="900" y="300"/>
                              </a:cubicBezTo>
                              <a:cubicBezTo>
                                <a:pt x="900" y="304"/>
                                <a:pt x="899" y="309"/>
                                <a:pt x="897" y="313"/>
                              </a:cubicBezTo>
                              <a:cubicBezTo>
                                <a:pt x="897" y="315"/>
                                <a:pt x="896" y="317"/>
                                <a:pt x="894" y="319"/>
                              </a:cubicBezTo>
                              <a:cubicBezTo>
                                <a:pt x="892" y="313"/>
                                <a:pt x="890" y="306"/>
                                <a:pt x="890" y="300"/>
                              </a:cubicBezTo>
                              <a:cubicBezTo>
                                <a:pt x="890" y="294"/>
                                <a:pt x="892" y="287"/>
                                <a:pt x="894" y="281"/>
                              </a:cubicBezTo>
                              <a:cubicBezTo>
                                <a:pt x="895" y="280"/>
                                <a:pt x="896" y="278"/>
                                <a:pt x="897" y="276"/>
                              </a:cubicBezTo>
                              <a:cubicBezTo>
                                <a:pt x="898" y="275"/>
                                <a:pt x="899" y="273"/>
                                <a:pt x="900" y="272"/>
                              </a:cubicBezTo>
                              <a:cubicBezTo>
                                <a:pt x="901" y="271"/>
                                <a:pt x="902" y="269"/>
                                <a:pt x="903" y="268"/>
                              </a:cubicBezTo>
                              <a:cubicBezTo>
                                <a:pt x="904" y="267"/>
                                <a:pt x="905" y="266"/>
                                <a:pt x="907" y="264"/>
                              </a:cubicBezTo>
                              <a:cubicBezTo>
                                <a:pt x="908" y="263"/>
                                <a:pt x="909" y="262"/>
                                <a:pt x="910" y="261"/>
                              </a:cubicBezTo>
                              <a:cubicBezTo>
                                <a:pt x="911" y="261"/>
                                <a:pt x="911" y="260"/>
                                <a:pt x="912" y="260"/>
                              </a:cubicBezTo>
                              <a:cubicBezTo>
                                <a:pt x="1191" y="44"/>
                                <a:pt x="1191" y="44"/>
                                <a:pt x="1191" y="44"/>
                              </a:cubicBezTo>
                              <a:cubicBezTo>
                                <a:pt x="1192" y="44"/>
                                <a:pt x="1192" y="43"/>
                                <a:pt x="1193" y="43"/>
                              </a:cubicBezTo>
                              <a:cubicBezTo>
                                <a:pt x="1194" y="42"/>
                                <a:pt x="1195" y="40"/>
                                <a:pt x="1197" y="39"/>
                              </a:cubicBezTo>
                              <a:cubicBezTo>
                                <a:pt x="1198" y="38"/>
                                <a:pt x="1199" y="37"/>
                                <a:pt x="1200" y="36"/>
                              </a:cubicBezTo>
                              <a:cubicBezTo>
                                <a:pt x="1201" y="35"/>
                                <a:pt x="1202" y="33"/>
                                <a:pt x="1203" y="32"/>
                              </a:cubicBezTo>
                              <a:cubicBezTo>
                                <a:pt x="1204" y="31"/>
                                <a:pt x="1205" y="29"/>
                                <a:pt x="1206" y="28"/>
                              </a:cubicBezTo>
                              <a:cubicBezTo>
                                <a:pt x="1207" y="26"/>
                                <a:pt x="1208" y="25"/>
                                <a:pt x="1209" y="23"/>
                              </a:cubicBezTo>
                              <a:cubicBezTo>
                                <a:pt x="1213" y="16"/>
                                <a:pt x="1215" y="8"/>
                                <a:pt x="1215" y="0"/>
                              </a:cubicBezTo>
                              <a:cubicBezTo>
                                <a:pt x="1210" y="0"/>
                                <a:pt x="1210" y="0"/>
                                <a:pt x="1210" y="0"/>
                              </a:cubicBezTo>
                              <a:cubicBezTo>
                                <a:pt x="1205" y="0"/>
                                <a:pt x="1205" y="0"/>
                                <a:pt x="1205" y="0"/>
                              </a:cubicBezTo>
                              <a:cubicBezTo>
                                <a:pt x="1200" y="0"/>
                                <a:pt x="1200" y="0"/>
                                <a:pt x="1200" y="0"/>
                              </a:cubicBezTo>
                              <a:cubicBezTo>
                                <a:pt x="1200" y="4"/>
                                <a:pt x="1199" y="9"/>
                                <a:pt x="1197" y="13"/>
                              </a:cubicBezTo>
                              <a:cubicBezTo>
                                <a:pt x="1197" y="15"/>
                                <a:pt x="1196" y="17"/>
                                <a:pt x="1194" y="19"/>
                              </a:cubicBezTo>
                              <a:cubicBezTo>
                                <a:pt x="1192" y="13"/>
                                <a:pt x="1190" y="6"/>
                                <a:pt x="1190" y="0"/>
                              </a:cubicBezTo>
                              <a:cubicBezTo>
                                <a:pt x="1185" y="0"/>
                                <a:pt x="1185" y="0"/>
                                <a:pt x="1185" y="0"/>
                              </a:cubicBezTo>
                              <a:cubicBezTo>
                                <a:pt x="1181" y="0"/>
                                <a:pt x="1181" y="0"/>
                                <a:pt x="1181" y="0"/>
                              </a:cubicBezTo>
                              <a:cubicBezTo>
                                <a:pt x="1176" y="0"/>
                                <a:pt x="1176" y="0"/>
                                <a:pt x="1176" y="0"/>
                              </a:cubicBezTo>
                              <a:cubicBezTo>
                                <a:pt x="1176" y="11"/>
                                <a:pt x="1179" y="21"/>
                                <a:pt x="1184" y="31"/>
                              </a:cubicBezTo>
                              <a:cubicBezTo>
                                <a:pt x="1184" y="31"/>
                                <a:pt x="1183" y="32"/>
                                <a:pt x="1182" y="32"/>
                              </a:cubicBezTo>
                              <a:cubicBezTo>
                                <a:pt x="903" y="248"/>
                                <a:pt x="903" y="248"/>
                                <a:pt x="903" y="248"/>
                              </a:cubicBezTo>
                              <a:cubicBezTo>
                                <a:pt x="902" y="249"/>
                                <a:pt x="901" y="250"/>
                                <a:pt x="900" y="251"/>
                              </a:cubicBezTo>
                              <a:cubicBezTo>
                                <a:pt x="899" y="250"/>
                                <a:pt x="898" y="249"/>
                                <a:pt x="897" y="248"/>
                              </a:cubicBezTo>
                              <a:cubicBezTo>
                                <a:pt x="618" y="32"/>
                                <a:pt x="618" y="32"/>
                                <a:pt x="618" y="32"/>
                              </a:cubicBezTo>
                              <a:cubicBezTo>
                                <a:pt x="617" y="32"/>
                                <a:pt x="616" y="31"/>
                                <a:pt x="616" y="31"/>
                              </a:cubicBezTo>
                              <a:cubicBezTo>
                                <a:pt x="615" y="32"/>
                                <a:pt x="614" y="33"/>
                                <a:pt x="613" y="35"/>
                              </a:cubicBezTo>
                              <a:cubicBezTo>
                                <a:pt x="612" y="36"/>
                                <a:pt x="611" y="37"/>
                                <a:pt x="610" y="39"/>
                              </a:cubicBezTo>
                              <a:cubicBezTo>
                                <a:pt x="609" y="40"/>
                                <a:pt x="608" y="41"/>
                                <a:pt x="607" y="43"/>
                              </a:cubicBezTo>
                              <a:cubicBezTo>
                                <a:pt x="608" y="43"/>
                                <a:pt x="608" y="44"/>
                                <a:pt x="609" y="44"/>
                              </a:cubicBezTo>
                              <a:cubicBezTo>
                                <a:pt x="888" y="260"/>
                                <a:pt x="888" y="260"/>
                                <a:pt x="888" y="260"/>
                              </a:cubicBezTo>
                              <a:cubicBezTo>
                                <a:pt x="889" y="260"/>
                                <a:pt x="889" y="261"/>
                                <a:pt x="890" y="261"/>
                              </a:cubicBezTo>
                              <a:cubicBezTo>
                                <a:pt x="889" y="263"/>
                                <a:pt x="888" y="264"/>
                                <a:pt x="887" y="265"/>
                              </a:cubicBezTo>
                              <a:cubicBezTo>
                                <a:pt x="886" y="267"/>
                                <a:pt x="885" y="268"/>
                                <a:pt x="884" y="269"/>
                              </a:cubicBezTo>
                              <a:cubicBezTo>
                                <a:pt x="879" y="279"/>
                                <a:pt x="876" y="289"/>
                                <a:pt x="876" y="300"/>
                              </a:cubicBezTo>
                              <a:cubicBezTo>
                                <a:pt x="876" y="311"/>
                                <a:pt x="879" y="321"/>
                                <a:pt x="884" y="331"/>
                              </a:cubicBezTo>
                              <a:cubicBezTo>
                                <a:pt x="884" y="331"/>
                                <a:pt x="883" y="332"/>
                                <a:pt x="882" y="332"/>
                              </a:cubicBezTo>
                              <a:cubicBezTo>
                                <a:pt x="603" y="548"/>
                                <a:pt x="603" y="548"/>
                                <a:pt x="603" y="548"/>
                              </a:cubicBezTo>
                              <a:cubicBezTo>
                                <a:pt x="602" y="549"/>
                                <a:pt x="601" y="550"/>
                                <a:pt x="600" y="551"/>
                              </a:cubicBezTo>
                              <a:cubicBezTo>
                                <a:pt x="599" y="550"/>
                                <a:pt x="598" y="549"/>
                                <a:pt x="597" y="548"/>
                              </a:cubicBezTo>
                              <a:cubicBezTo>
                                <a:pt x="318" y="332"/>
                                <a:pt x="318" y="332"/>
                                <a:pt x="318" y="332"/>
                              </a:cubicBezTo>
                              <a:cubicBezTo>
                                <a:pt x="317" y="332"/>
                                <a:pt x="316" y="331"/>
                                <a:pt x="316" y="331"/>
                              </a:cubicBezTo>
                              <a:cubicBezTo>
                                <a:pt x="315" y="332"/>
                                <a:pt x="314" y="333"/>
                                <a:pt x="313" y="335"/>
                              </a:cubicBezTo>
                              <a:cubicBezTo>
                                <a:pt x="312" y="336"/>
                                <a:pt x="311" y="337"/>
                                <a:pt x="310" y="339"/>
                              </a:cubicBezTo>
                              <a:cubicBezTo>
                                <a:pt x="309" y="340"/>
                                <a:pt x="308" y="341"/>
                                <a:pt x="307" y="343"/>
                              </a:cubicBezTo>
                              <a:cubicBezTo>
                                <a:pt x="308" y="343"/>
                                <a:pt x="308" y="344"/>
                                <a:pt x="309" y="344"/>
                              </a:cubicBezTo>
                              <a:cubicBezTo>
                                <a:pt x="588" y="560"/>
                                <a:pt x="588" y="560"/>
                                <a:pt x="588" y="560"/>
                              </a:cubicBezTo>
                              <a:cubicBezTo>
                                <a:pt x="589" y="560"/>
                                <a:pt x="589" y="561"/>
                                <a:pt x="590" y="561"/>
                              </a:cubicBezTo>
                              <a:cubicBezTo>
                                <a:pt x="589" y="563"/>
                                <a:pt x="588" y="564"/>
                                <a:pt x="587" y="565"/>
                              </a:cubicBezTo>
                              <a:cubicBezTo>
                                <a:pt x="586" y="567"/>
                                <a:pt x="585" y="568"/>
                                <a:pt x="584" y="569"/>
                              </a:cubicBezTo>
                              <a:cubicBezTo>
                                <a:pt x="579" y="579"/>
                                <a:pt x="576" y="589"/>
                                <a:pt x="576" y="600"/>
                              </a:cubicBezTo>
                              <a:cubicBezTo>
                                <a:pt x="576" y="611"/>
                                <a:pt x="579" y="621"/>
                                <a:pt x="584" y="631"/>
                              </a:cubicBezTo>
                              <a:cubicBezTo>
                                <a:pt x="584" y="631"/>
                                <a:pt x="583" y="632"/>
                                <a:pt x="582" y="632"/>
                              </a:cubicBezTo>
                              <a:cubicBezTo>
                                <a:pt x="303" y="848"/>
                                <a:pt x="303" y="848"/>
                                <a:pt x="303" y="848"/>
                              </a:cubicBezTo>
                              <a:cubicBezTo>
                                <a:pt x="302" y="849"/>
                                <a:pt x="301" y="850"/>
                                <a:pt x="300" y="851"/>
                              </a:cubicBezTo>
                              <a:cubicBezTo>
                                <a:pt x="299" y="850"/>
                                <a:pt x="298" y="849"/>
                                <a:pt x="297" y="848"/>
                              </a:cubicBezTo>
                              <a:cubicBezTo>
                                <a:pt x="18" y="632"/>
                                <a:pt x="18" y="632"/>
                                <a:pt x="18" y="632"/>
                              </a:cubicBezTo>
                              <a:cubicBezTo>
                                <a:pt x="17" y="632"/>
                                <a:pt x="16" y="631"/>
                                <a:pt x="16" y="631"/>
                              </a:cubicBezTo>
                              <a:cubicBezTo>
                                <a:pt x="15" y="632"/>
                                <a:pt x="14" y="633"/>
                                <a:pt x="13" y="635"/>
                              </a:cubicBezTo>
                              <a:cubicBezTo>
                                <a:pt x="12" y="636"/>
                                <a:pt x="11" y="637"/>
                                <a:pt x="10" y="639"/>
                              </a:cubicBezTo>
                              <a:cubicBezTo>
                                <a:pt x="9" y="640"/>
                                <a:pt x="8" y="641"/>
                                <a:pt x="7" y="643"/>
                              </a:cubicBezTo>
                              <a:cubicBezTo>
                                <a:pt x="8" y="643"/>
                                <a:pt x="8" y="644"/>
                                <a:pt x="9" y="644"/>
                              </a:cubicBezTo>
                              <a:cubicBezTo>
                                <a:pt x="288" y="860"/>
                                <a:pt x="288" y="860"/>
                                <a:pt x="288" y="860"/>
                              </a:cubicBezTo>
                              <a:cubicBezTo>
                                <a:pt x="289" y="860"/>
                                <a:pt x="289" y="861"/>
                                <a:pt x="290" y="861"/>
                              </a:cubicBezTo>
                              <a:cubicBezTo>
                                <a:pt x="289" y="863"/>
                                <a:pt x="288" y="864"/>
                                <a:pt x="287" y="865"/>
                              </a:cubicBezTo>
                              <a:cubicBezTo>
                                <a:pt x="286" y="867"/>
                                <a:pt x="285" y="868"/>
                                <a:pt x="284" y="869"/>
                              </a:cubicBezTo>
                              <a:cubicBezTo>
                                <a:pt x="279" y="879"/>
                                <a:pt x="276" y="889"/>
                                <a:pt x="276" y="900"/>
                              </a:cubicBezTo>
                              <a:cubicBezTo>
                                <a:pt x="276" y="911"/>
                                <a:pt x="279" y="921"/>
                                <a:pt x="284" y="931"/>
                              </a:cubicBezTo>
                              <a:cubicBezTo>
                                <a:pt x="284" y="931"/>
                                <a:pt x="283" y="932"/>
                                <a:pt x="282" y="932"/>
                              </a:cubicBezTo>
                              <a:cubicBezTo>
                                <a:pt x="3" y="1148"/>
                                <a:pt x="3" y="1148"/>
                                <a:pt x="3" y="1148"/>
                              </a:cubicBezTo>
                              <a:cubicBezTo>
                                <a:pt x="2" y="1149"/>
                                <a:pt x="1" y="1150"/>
                                <a:pt x="0" y="1151"/>
                              </a:cubicBezTo>
                              <a:cubicBezTo>
                                <a:pt x="0" y="1157"/>
                                <a:pt x="0" y="1157"/>
                                <a:pt x="0" y="1157"/>
                              </a:cubicBezTo>
                              <a:cubicBezTo>
                                <a:pt x="0" y="1164"/>
                                <a:pt x="0" y="1164"/>
                                <a:pt x="0" y="1164"/>
                              </a:cubicBezTo>
                              <a:cubicBezTo>
                                <a:pt x="0" y="1172"/>
                                <a:pt x="0" y="1172"/>
                                <a:pt x="0" y="1172"/>
                              </a:cubicBezTo>
                              <a:cubicBezTo>
                                <a:pt x="1" y="1171"/>
                                <a:pt x="2" y="1169"/>
                                <a:pt x="3" y="1168"/>
                              </a:cubicBezTo>
                              <a:cubicBezTo>
                                <a:pt x="4" y="1167"/>
                                <a:pt x="5" y="1166"/>
                                <a:pt x="7" y="11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658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1592263" y="-1076325"/>
                      <a:ext cx="6815138" cy="6653213"/>
                    </a:xfrm>
                    <a:custGeom>
                      <a:avLst/>
                      <a:gdLst>
                        <a:gd name="T0" fmla="*/ 291 w 1815"/>
                        <a:gd name="T1" fmla="*/ 1544 h 1772"/>
                        <a:gd name="T2" fmla="*/ 303 w 1815"/>
                        <a:gd name="T3" fmla="*/ 1532 h 1772"/>
                        <a:gd name="T4" fmla="*/ 309 w 1815"/>
                        <a:gd name="T5" fmla="*/ 1477 h 1772"/>
                        <a:gd name="T6" fmla="*/ 297 w 1815"/>
                        <a:gd name="T7" fmla="*/ 1513 h 1772"/>
                        <a:gd name="T8" fmla="*/ 297 w 1815"/>
                        <a:gd name="T9" fmla="*/ 1476 h 1772"/>
                        <a:gd name="T10" fmla="*/ 310 w 1815"/>
                        <a:gd name="T11" fmla="*/ 1461 h 1772"/>
                        <a:gd name="T12" fmla="*/ 597 w 1815"/>
                        <a:gd name="T13" fmla="*/ 1239 h 1772"/>
                        <a:gd name="T14" fmla="*/ 609 w 1815"/>
                        <a:gd name="T15" fmla="*/ 1223 h 1772"/>
                        <a:gd name="T16" fmla="*/ 603 w 1815"/>
                        <a:gd name="T17" fmla="*/ 1187 h 1772"/>
                        <a:gd name="T18" fmla="*/ 590 w 1815"/>
                        <a:gd name="T19" fmla="*/ 1200 h 1772"/>
                        <a:gd name="T20" fmla="*/ 603 w 1815"/>
                        <a:gd name="T21" fmla="*/ 1168 h 1772"/>
                        <a:gd name="T22" fmla="*/ 891 w 1815"/>
                        <a:gd name="T23" fmla="*/ 944 h 1772"/>
                        <a:gd name="T24" fmla="*/ 903 w 1815"/>
                        <a:gd name="T25" fmla="*/ 932 h 1772"/>
                        <a:gd name="T26" fmla="*/ 909 w 1815"/>
                        <a:gd name="T27" fmla="*/ 877 h 1772"/>
                        <a:gd name="T28" fmla="*/ 897 w 1815"/>
                        <a:gd name="T29" fmla="*/ 913 h 1772"/>
                        <a:gd name="T30" fmla="*/ 897 w 1815"/>
                        <a:gd name="T31" fmla="*/ 876 h 1772"/>
                        <a:gd name="T32" fmla="*/ 910 w 1815"/>
                        <a:gd name="T33" fmla="*/ 861 h 1772"/>
                        <a:gd name="T34" fmla="*/ 1197 w 1815"/>
                        <a:gd name="T35" fmla="*/ 639 h 1772"/>
                        <a:gd name="T36" fmla="*/ 1209 w 1815"/>
                        <a:gd name="T37" fmla="*/ 623 h 1772"/>
                        <a:gd name="T38" fmla="*/ 1203 w 1815"/>
                        <a:gd name="T39" fmla="*/ 587 h 1772"/>
                        <a:gd name="T40" fmla="*/ 1190 w 1815"/>
                        <a:gd name="T41" fmla="*/ 600 h 1772"/>
                        <a:gd name="T42" fmla="*/ 1203 w 1815"/>
                        <a:gd name="T43" fmla="*/ 568 h 1772"/>
                        <a:gd name="T44" fmla="*/ 1491 w 1815"/>
                        <a:gd name="T45" fmla="*/ 344 h 1772"/>
                        <a:gd name="T46" fmla="*/ 1503 w 1815"/>
                        <a:gd name="T47" fmla="*/ 332 h 1772"/>
                        <a:gd name="T48" fmla="*/ 1509 w 1815"/>
                        <a:gd name="T49" fmla="*/ 277 h 1772"/>
                        <a:gd name="T50" fmla="*/ 1497 w 1815"/>
                        <a:gd name="T51" fmla="*/ 313 h 1772"/>
                        <a:gd name="T52" fmla="*/ 1497 w 1815"/>
                        <a:gd name="T53" fmla="*/ 276 h 1772"/>
                        <a:gd name="T54" fmla="*/ 1510 w 1815"/>
                        <a:gd name="T55" fmla="*/ 261 h 1772"/>
                        <a:gd name="T56" fmla="*/ 1797 w 1815"/>
                        <a:gd name="T57" fmla="*/ 39 h 1772"/>
                        <a:gd name="T58" fmla="*/ 1809 w 1815"/>
                        <a:gd name="T59" fmla="*/ 23 h 1772"/>
                        <a:gd name="T60" fmla="*/ 1800 w 1815"/>
                        <a:gd name="T61" fmla="*/ 0 h 1772"/>
                        <a:gd name="T62" fmla="*/ 1785 w 1815"/>
                        <a:gd name="T63" fmla="*/ 0 h 1772"/>
                        <a:gd name="T64" fmla="*/ 1782 w 1815"/>
                        <a:gd name="T65" fmla="*/ 32 h 1772"/>
                        <a:gd name="T66" fmla="*/ 1218 w 1815"/>
                        <a:gd name="T67" fmla="*/ 32 h 1772"/>
                        <a:gd name="T68" fmla="*/ 1207 w 1815"/>
                        <a:gd name="T69" fmla="*/ 43 h 1772"/>
                        <a:gd name="T70" fmla="*/ 1487 w 1815"/>
                        <a:gd name="T71" fmla="*/ 265 h 1772"/>
                        <a:gd name="T72" fmla="*/ 1482 w 1815"/>
                        <a:gd name="T73" fmla="*/ 332 h 1772"/>
                        <a:gd name="T74" fmla="*/ 918 w 1815"/>
                        <a:gd name="T75" fmla="*/ 332 h 1772"/>
                        <a:gd name="T76" fmla="*/ 907 w 1815"/>
                        <a:gd name="T77" fmla="*/ 343 h 1772"/>
                        <a:gd name="T78" fmla="*/ 1187 w 1815"/>
                        <a:gd name="T79" fmla="*/ 565 h 1772"/>
                        <a:gd name="T80" fmla="*/ 1182 w 1815"/>
                        <a:gd name="T81" fmla="*/ 632 h 1772"/>
                        <a:gd name="T82" fmla="*/ 618 w 1815"/>
                        <a:gd name="T83" fmla="*/ 632 h 1772"/>
                        <a:gd name="T84" fmla="*/ 607 w 1815"/>
                        <a:gd name="T85" fmla="*/ 643 h 1772"/>
                        <a:gd name="T86" fmla="*/ 887 w 1815"/>
                        <a:gd name="T87" fmla="*/ 865 h 1772"/>
                        <a:gd name="T88" fmla="*/ 882 w 1815"/>
                        <a:gd name="T89" fmla="*/ 932 h 1772"/>
                        <a:gd name="T90" fmla="*/ 318 w 1815"/>
                        <a:gd name="T91" fmla="*/ 932 h 1772"/>
                        <a:gd name="T92" fmla="*/ 307 w 1815"/>
                        <a:gd name="T93" fmla="*/ 943 h 1772"/>
                        <a:gd name="T94" fmla="*/ 587 w 1815"/>
                        <a:gd name="T95" fmla="*/ 1165 h 1772"/>
                        <a:gd name="T96" fmla="*/ 582 w 1815"/>
                        <a:gd name="T97" fmla="*/ 1232 h 1772"/>
                        <a:gd name="T98" fmla="*/ 18 w 1815"/>
                        <a:gd name="T99" fmla="*/ 1232 h 1772"/>
                        <a:gd name="T100" fmla="*/ 7 w 1815"/>
                        <a:gd name="T101" fmla="*/ 1243 h 1772"/>
                        <a:gd name="T102" fmla="*/ 287 w 1815"/>
                        <a:gd name="T103" fmla="*/ 1465 h 1772"/>
                        <a:gd name="T104" fmla="*/ 282 w 1815"/>
                        <a:gd name="T105" fmla="*/ 1532 h 1772"/>
                        <a:gd name="T106" fmla="*/ 0 w 1815"/>
                        <a:gd name="T107" fmla="*/ 1764 h 17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1815" h="1772">
                          <a:moveTo>
                            <a:pt x="7" y="1764"/>
                          </a:moveTo>
                          <a:cubicBezTo>
                            <a:pt x="8" y="1763"/>
                            <a:pt x="9" y="1762"/>
                            <a:pt x="10" y="1761"/>
                          </a:cubicBezTo>
                          <a:cubicBezTo>
                            <a:pt x="11" y="1761"/>
                            <a:pt x="11" y="1760"/>
                            <a:pt x="12" y="1760"/>
                          </a:cubicBezTo>
                          <a:cubicBezTo>
                            <a:pt x="291" y="1544"/>
                            <a:pt x="291" y="1544"/>
                            <a:pt x="291" y="1544"/>
                          </a:cubicBezTo>
                          <a:cubicBezTo>
                            <a:pt x="292" y="1544"/>
                            <a:pt x="292" y="1543"/>
                            <a:pt x="293" y="1543"/>
                          </a:cubicBezTo>
                          <a:cubicBezTo>
                            <a:pt x="294" y="1542"/>
                            <a:pt x="295" y="1540"/>
                            <a:pt x="297" y="1539"/>
                          </a:cubicBezTo>
                          <a:cubicBezTo>
                            <a:pt x="298" y="1538"/>
                            <a:pt x="299" y="1537"/>
                            <a:pt x="300" y="1536"/>
                          </a:cubicBezTo>
                          <a:cubicBezTo>
                            <a:pt x="301" y="1535"/>
                            <a:pt x="302" y="1533"/>
                            <a:pt x="303" y="1532"/>
                          </a:cubicBezTo>
                          <a:cubicBezTo>
                            <a:pt x="304" y="1531"/>
                            <a:pt x="305" y="1529"/>
                            <a:pt x="306" y="1528"/>
                          </a:cubicBezTo>
                          <a:cubicBezTo>
                            <a:pt x="307" y="1526"/>
                            <a:pt x="308" y="1525"/>
                            <a:pt x="309" y="1523"/>
                          </a:cubicBezTo>
                          <a:cubicBezTo>
                            <a:pt x="313" y="1516"/>
                            <a:pt x="315" y="1508"/>
                            <a:pt x="315" y="1500"/>
                          </a:cubicBezTo>
                          <a:cubicBezTo>
                            <a:pt x="315" y="1492"/>
                            <a:pt x="313" y="1484"/>
                            <a:pt x="309" y="1477"/>
                          </a:cubicBezTo>
                          <a:cubicBezTo>
                            <a:pt x="308" y="1478"/>
                            <a:pt x="306" y="1480"/>
                            <a:pt x="306" y="1481"/>
                          </a:cubicBezTo>
                          <a:cubicBezTo>
                            <a:pt x="304" y="1483"/>
                            <a:pt x="303" y="1485"/>
                            <a:pt x="303" y="1487"/>
                          </a:cubicBezTo>
                          <a:cubicBezTo>
                            <a:pt x="301" y="1491"/>
                            <a:pt x="300" y="1496"/>
                            <a:pt x="300" y="1500"/>
                          </a:cubicBezTo>
                          <a:cubicBezTo>
                            <a:pt x="300" y="1504"/>
                            <a:pt x="299" y="1509"/>
                            <a:pt x="297" y="1513"/>
                          </a:cubicBezTo>
                          <a:cubicBezTo>
                            <a:pt x="297" y="1515"/>
                            <a:pt x="296" y="1517"/>
                            <a:pt x="294" y="1519"/>
                          </a:cubicBezTo>
                          <a:cubicBezTo>
                            <a:pt x="292" y="1513"/>
                            <a:pt x="290" y="1506"/>
                            <a:pt x="290" y="1500"/>
                          </a:cubicBezTo>
                          <a:cubicBezTo>
                            <a:pt x="290" y="1494"/>
                            <a:pt x="292" y="1487"/>
                            <a:pt x="294" y="1481"/>
                          </a:cubicBezTo>
                          <a:cubicBezTo>
                            <a:pt x="295" y="1480"/>
                            <a:pt x="296" y="1478"/>
                            <a:pt x="297" y="1476"/>
                          </a:cubicBezTo>
                          <a:cubicBezTo>
                            <a:pt x="298" y="1475"/>
                            <a:pt x="299" y="1473"/>
                            <a:pt x="300" y="1472"/>
                          </a:cubicBezTo>
                          <a:cubicBezTo>
                            <a:pt x="301" y="1471"/>
                            <a:pt x="302" y="1469"/>
                            <a:pt x="303" y="1468"/>
                          </a:cubicBezTo>
                          <a:cubicBezTo>
                            <a:pt x="304" y="1467"/>
                            <a:pt x="305" y="1466"/>
                            <a:pt x="307" y="1464"/>
                          </a:cubicBezTo>
                          <a:cubicBezTo>
                            <a:pt x="308" y="1463"/>
                            <a:pt x="309" y="1462"/>
                            <a:pt x="310" y="1461"/>
                          </a:cubicBezTo>
                          <a:cubicBezTo>
                            <a:pt x="311" y="1461"/>
                            <a:pt x="311" y="1460"/>
                            <a:pt x="312" y="1460"/>
                          </a:cubicBezTo>
                          <a:cubicBezTo>
                            <a:pt x="591" y="1244"/>
                            <a:pt x="591" y="1244"/>
                            <a:pt x="591" y="1244"/>
                          </a:cubicBezTo>
                          <a:cubicBezTo>
                            <a:pt x="592" y="1244"/>
                            <a:pt x="592" y="1243"/>
                            <a:pt x="593" y="1243"/>
                          </a:cubicBezTo>
                          <a:cubicBezTo>
                            <a:pt x="594" y="1242"/>
                            <a:pt x="595" y="1240"/>
                            <a:pt x="597" y="1239"/>
                          </a:cubicBezTo>
                          <a:cubicBezTo>
                            <a:pt x="598" y="1238"/>
                            <a:pt x="599" y="1237"/>
                            <a:pt x="600" y="1236"/>
                          </a:cubicBezTo>
                          <a:cubicBezTo>
                            <a:pt x="601" y="1235"/>
                            <a:pt x="602" y="1233"/>
                            <a:pt x="603" y="1232"/>
                          </a:cubicBezTo>
                          <a:cubicBezTo>
                            <a:pt x="604" y="1231"/>
                            <a:pt x="605" y="1229"/>
                            <a:pt x="606" y="1228"/>
                          </a:cubicBezTo>
                          <a:cubicBezTo>
                            <a:pt x="607" y="1226"/>
                            <a:pt x="608" y="1225"/>
                            <a:pt x="609" y="1223"/>
                          </a:cubicBezTo>
                          <a:cubicBezTo>
                            <a:pt x="613" y="1216"/>
                            <a:pt x="615" y="1208"/>
                            <a:pt x="615" y="1200"/>
                          </a:cubicBezTo>
                          <a:cubicBezTo>
                            <a:pt x="615" y="1192"/>
                            <a:pt x="613" y="1184"/>
                            <a:pt x="609" y="1177"/>
                          </a:cubicBezTo>
                          <a:cubicBezTo>
                            <a:pt x="608" y="1178"/>
                            <a:pt x="606" y="1180"/>
                            <a:pt x="606" y="1181"/>
                          </a:cubicBezTo>
                          <a:cubicBezTo>
                            <a:pt x="604" y="1183"/>
                            <a:pt x="603" y="1185"/>
                            <a:pt x="603" y="1187"/>
                          </a:cubicBezTo>
                          <a:cubicBezTo>
                            <a:pt x="601" y="1191"/>
                            <a:pt x="600" y="1196"/>
                            <a:pt x="600" y="1200"/>
                          </a:cubicBezTo>
                          <a:cubicBezTo>
                            <a:pt x="600" y="1204"/>
                            <a:pt x="599" y="1209"/>
                            <a:pt x="597" y="1213"/>
                          </a:cubicBezTo>
                          <a:cubicBezTo>
                            <a:pt x="597" y="1215"/>
                            <a:pt x="596" y="1217"/>
                            <a:pt x="594" y="1219"/>
                          </a:cubicBezTo>
                          <a:cubicBezTo>
                            <a:pt x="592" y="1213"/>
                            <a:pt x="590" y="1206"/>
                            <a:pt x="590" y="1200"/>
                          </a:cubicBezTo>
                          <a:cubicBezTo>
                            <a:pt x="590" y="1194"/>
                            <a:pt x="592" y="1187"/>
                            <a:pt x="594" y="1181"/>
                          </a:cubicBezTo>
                          <a:cubicBezTo>
                            <a:pt x="595" y="1180"/>
                            <a:pt x="596" y="1178"/>
                            <a:pt x="597" y="1176"/>
                          </a:cubicBezTo>
                          <a:cubicBezTo>
                            <a:pt x="598" y="1175"/>
                            <a:pt x="599" y="1173"/>
                            <a:pt x="600" y="1172"/>
                          </a:cubicBezTo>
                          <a:cubicBezTo>
                            <a:pt x="601" y="1171"/>
                            <a:pt x="602" y="1169"/>
                            <a:pt x="603" y="1168"/>
                          </a:cubicBezTo>
                          <a:cubicBezTo>
                            <a:pt x="604" y="1167"/>
                            <a:pt x="605" y="1166"/>
                            <a:pt x="607" y="1164"/>
                          </a:cubicBezTo>
                          <a:cubicBezTo>
                            <a:pt x="608" y="1163"/>
                            <a:pt x="609" y="1162"/>
                            <a:pt x="610" y="1161"/>
                          </a:cubicBezTo>
                          <a:cubicBezTo>
                            <a:pt x="611" y="1161"/>
                            <a:pt x="611" y="1160"/>
                            <a:pt x="612" y="1160"/>
                          </a:cubicBezTo>
                          <a:cubicBezTo>
                            <a:pt x="891" y="944"/>
                            <a:pt x="891" y="944"/>
                            <a:pt x="891" y="944"/>
                          </a:cubicBezTo>
                          <a:cubicBezTo>
                            <a:pt x="892" y="944"/>
                            <a:pt x="892" y="943"/>
                            <a:pt x="893" y="943"/>
                          </a:cubicBezTo>
                          <a:cubicBezTo>
                            <a:pt x="894" y="942"/>
                            <a:pt x="895" y="940"/>
                            <a:pt x="897" y="939"/>
                          </a:cubicBezTo>
                          <a:cubicBezTo>
                            <a:pt x="898" y="938"/>
                            <a:pt x="899" y="937"/>
                            <a:pt x="900" y="936"/>
                          </a:cubicBezTo>
                          <a:cubicBezTo>
                            <a:pt x="901" y="935"/>
                            <a:pt x="902" y="933"/>
                            <a:pt x="903" y="932"/>
                          </a:cubicBezTo>
                          <a:cubicBezTo>
                            <a:pt x="904" y="931"/>
                            <a:pt x="905" y="929"/>
                            <a:pt x="906" y="928"/>
                          </a:cubicBezTo>
                          <a:cubicBezTo>
                            <a:pt x="907" y="926"/>
                            <a:pt x="908" y="925"/>
                            <a:pt x="909" y="923"/>
                          </a:cubicBezTo>
                          <a:cubicBezTo>
                            <a:pt x="913" y="916"/>
                            <a:pt x="915" y="908"/>
                            <a:pt x="915" y="900"/>
                          </a:cubicBezTo>
                          <a:cubicBezTo>
                            <a:pt x="915" y="892"/>
                            <a:pt x="913" y="884"/>
                            <a:pt x="909" y="877"/>
                          </a:cubicBezTo>
                          <a:cubicBezTo>
                            <a:pt x="908" y="878"/>
                            <a:pt x="906" y="880"/>
                            <a:pt x="906" y="881"/>
                          </a:cubicBezTo>
                          <a:cubicBezTo>
                            <a:pt x="904" y="883"/>
                            <a:pt x="903" y="885"/>
                            <a:pt x="903" y="887"/>
                          </a:cubicBezTo>
                          <a:cubicBezTo>
                            <a:pt x="901" y="891"/>
                            <a:pt x="900" y="896"/>
                            <a:pt x="900" y="900"/>
                          </a:cubicBezTo>
                          <a:cubicBezTo>
                            <a:pt x="900" y="904"/>
                            <a:pt x="899" y="909"/>
                            <a:pt x="897" y="913"/>
                          </a:cubicBezTo>
                          <a:cubicBezTo>
                            <a:pt x="897" y="915"/>
                            <a:pt x="896" y="917"/>
                            <a:pt x="894" y="919"/>
                          </a:cubicBezTo>
                          <a:cubicBezTo>
                            <a:pt x="892" y="913"/>
                            <a:pt x="890" y="906"/>
                            <a:pt x="890" y="900"/>
                          </a:cubicBezTo>
                          <a:cubicBezTo>
                            <a:pt x="890" y="894"/>
                            <a:pt x="892" y="887"/>
                            <a:pt x="894" y="881"/>
                          </a:cubicBezTo>
                          <a:cubicBezTo>
                            <a:pt x="895" y="880"/>
                            <a:pt x="896" y="878"/>
                            <a:pt x="897" y="876"/>
                          </a:cubicBezTo>
                          <a:cubicBezTo>
                            <a:pt x="898" y="875"/>
                            <a:pt x="899" y="873"/>
                            <a:pt x="900" y="872"/>
                          </a:cubicBezTo>
                          <a:cubicBezTo>
                            <a:pt x="901" y="871"/>
                            <a:pt x="902" y="869"/>
                            <a:pt x="903" y="868"/>
                          </a:cubicBezTo>
                          <a:cubicBezTo>
                            <a:pt x="904" y="867"/>
                            <a:pt x="905" y="866"/>
                            <a:pt x="907" y="864"/>
                          </a:cubicBezTo>
                          <a:cubicBezTo>
                            <a:pt x="908" y="863"/>
                            <a:pt x="909" y="862"/>
                            <a:pt x="910" y="861"/>
                          </a:cubicBezTo>
                          <a:cubicBezTo>
                            <a:pt x="911" y="861"/>
                            <a:pt x="911" y="860"/>
                            <a:pt x="912" y="860"/>
                          </a:cubicBezTo>
                          <a:cubicBezTo>
                            <a:pt x="1191" y="644"/>
                            <a:pt x="1191" y="644"/>
                            <a:pt x="1191" y="644"/>
                          </a:cubicBezTo>
                          <a:cubicBezTo>
                            <a:pt x="1192" y="644"/>
                            <a:pt x="1192" y="643"/>
                            <a:pt x="1193" y="643"/>
                          </a:cubicBezTo>
                          <a:cubicBezTo>
                            <a:pt x="1194" y="642"/>
                            <a:pt x="1195" y="640"/>
                            <a:pt x="1197" y="639"/>
                          </a:cubicBezTo>
                          <a:cubicBezTo>
                            <a:pt x="1198" y="638"/>
                            <a:pt x="1199" y="637"/>
                            <a:pt x="1200" y="636"/>
                          </a:cubicBezTo>
                          <a:cubicBezTo>
                            <a:pt x="1201" y="635"/>
                            <a:pt x="1202" y="633"/>
                            <a:pt x="1203" y="632"/>
                          </a:cubicBezTo>
                          <a:cubicBezTo>
                            <a:pt x="1204" y="631"/>
                            <a:pt x="1205" y="629"/>
                            <a:pt x="1206" y="628"/>
                          </a:cubicBezTo>
                          <a:cubicBezTo>
                            <a:pt x="1207" y="626"/>
                            <a:pt x="1208" y="625"/>
                            <a:pt x="1209" y="623"/>
                          </a:cubicBezTo>
                          <a:cubicBezTo>
                            <a:pt x="1213" y="616"/>
                            <a:pt x="1215" y="608"/>
                            <a:pt x="1215" y="600"/>
                          </a:cubicBezTo>
                          <a:cubicBezTo>
                            <a:pt x="1215" y="592"/>
                            <a:pt x="1213" y="584"/>
                            <a:pt x="1209" y="577"/>
                          </a:cubicBezTo>
                          <a:cubicBezTo>
                            <a:pt x="1208" y="578"/>
                            <a:pt x="1206" y="580"/>
                            <a:pt x="1206" y="581"/>
                          </a:cubicBezTo>
                          <a:cubicBezTo>
                            <a:pt x="1204" y="583"/>
                            <a:pt x="1203" y="585"/>
                            <a:pt x="1203" y="587"/>
                          </a:cubicBezTo>
                          <a:cubicBezTo>
                            <a:pt x="1201" y="591"/>
                            <a:pt x="1200" y="596"/>
                            <a:pt x="1200" y="600"/>
                          </a:cubicBezTo>
                          <a:cubicBezTo>
                            <a:pt x="1200" y="604"/>
                            <a:pt x="1199" y="609"/>
                            <a:pt x="1197" y="613"/>
                          </a:cubicBezTo>
                          <a:cubicBezTo>
                            <a:pt x="1197" y="615"/>
                            <a:pt x="1196" y="617"/>
                            <a:pt x="1194" y="619"/>
                          </a:cubicBezTo>
                          <a:cubicBezTo>
                            <a:pt x="1192" y="613"/>
                            <a:pt x="1190" y="606"/>
                            <a:pt x="1190" y="600"/>
                          </a:cubicBezTo>
                          <a:cubicBezTo>
                            <a:pt x="1190" y="594"/>
                            <a:pt x="1192" y="587"/>
                            <a:pt x="1194" y="581"/>
                          </a:cubicBezTo>
                          <a:cubicBezTo>
                            <a:pt x="1195" y="580"/>
                            <a:pt x="1196" y="578"/>
                            <a:pt x="1197" y="576"/>
                          </a:cubicBezTo>
                          <a:cubicBezTo>
                            <a:pt x="1198" y="575"/>
                            <a:pt x="1199" y="573"/>
                            <a:pt x="1200" y="572"/>
                          </a:cubicBezTo>
                          <a:cubicBezTo>
                            <a:pt x="1201" y="571"/>
                            <a:pt x="1202" y="569"/>
                            <a:pt x="1203" y="568"/>
                          </a:cubicBezTo>
                          <a:cubicBezTo>
                            <a:pt x="1204" y="567"/>
                            <a:pt x="1205" y="566"/>
                            <a:pt x="1207" y="564"/>
                          </a:cubicBezTo>
                          <a:cubicBezTo>
                            <a:pt x="1208" y="563"/>
                            <a:pt x="1209" y="562"/>
                            <a:pt x="1210" y="561"/>
                          </a:cubicBezTo>
                          <a:cubicBezTo>
                            <a:pt x="1211" y="561"/>
                            <a:pt x="1211" y="560"/>
                            <a:pt x="1212" y="560"/>
                          </a:cubicBezTo>
                          <a:cubicBezTo>
                            <a:pt x="1491" y="344"/>
                            <a:pt x="1491" y="344"/>
                            <a:pt x="1491" y="344"/>
                          </a:cubicBezTo>
                          <a:cubicBezTo>
                            <a:pt x="1492" y="344"/>
                            <a:pt x="1492" y="343"/>
                            <a:pt x="1493" y="343"/>
                          </a:cubicBezTo>
                          <a:cubicBezTo>
                            <a:pt x="1494" y="342"/>
                            <a:pt x="1495" y="340"/>
                            <a:pt x="1497" y="339"/>
                          </a:cubicBezTo>
                          <a:cubicBezTo>
                            <a:pt x="1498" y="338"/>
                            <a:pt x="1499" y="337"/>
                            <a:pt x="1500" y="336"/>
                          </a:cubicBezTo>
                          <a:cubicBezTo>
                            <a:pt x="1501" y="335"/>
                            <a:pt x="1502" y="333"/>
                            <a:pt x="1503" y="332"/>
                          </a:cubicBezTo>
                          <a:cubicBezTo>
                            <a:pt x="1504" y="331"/>
                            <a:pt x="1505" y="329"/>
                            <a:pt x="1506" y="328"/>
                          </a:cubicBezTo>
                          <a:cubicBezTo>
                            <a:pt x="1507" y="326"/>
                            <a:pt x="1508" y="325"/>
                            <a:pt x="1509" y="323"/>
                          </a:cubicBezTo>
                          <a:cubicBezTo>
                            <a:pt x="1513" y="316"/>
                            <a:pt x="1515" y="308"/>
                            <a:pt x="1515" y="300"/>
                          </a:cubicBezTo>
                          <a:cubicBezTo>
                            <a:pt x="1515" y="292"/>
                            <a:pt x="1513" y="284"/>
                            <a:pt x="1509" y="277"/>
                          </a:cubicBezTo>
                          <a:cubicBezTo>
                            <a:pt x="1508" y="278"/>
                            <a:pt x="1506" y="280"/>
                            <a:pt x="1506" y="281"/>
                          </a:cubicBezTo>
                          <a:cubicBezTo>
                            <a:pt x="1504" y="283"/>
                            <a:pt x="1503" y="285"/>
                            <a:pt x="1503" y="287"/>
                          </a:cubicBezTo>
                          <a:cubicBezTo>
                            <a:pt x="1501" y="291"/>
                            <a:pt x="1500" y="296"/>
                            <a:pt x="1500" y="300"/>
                          </a:cubicBezTo>
                          <a:cubicBezTo>
                            <a:pt x="1500" y="304"/>
                            <a:pt x="1499" y="309"/>
                            <a:pt x="1497" y="313"/>
                          </a:cubicBezTo>
                          <a:cubicBezTo>
                            <a:pt x="1497" y="315"/>
                            <a:pt x="1496" y="317"/>
                            <a:pt x="1494" y="319"/>
                          </a:cubicBezTo>
                          <a:cubicBezTo>
                            <a:pt x="1492" y="313"/>
                            <a:pt x="1490" y="306"/>
                            <a:pt x="1490" y="300"/>
                          </a:cubicBezTo>
                          <a:cubicBezTo>
                            <a:pt x="1490" y="294"/>
                            <a:pt x="1492" y="287"/>
                            <a:pt x="1494" y="281"/>
                          </a:cubicBezTo>
                          <a:cubicBezTo>
                            <a:pt x="1495" y="280"/>
                            <a:pt x="1496" y="278"/>
                            <a:pt x="1497" y="276"/>
                          </a:cubicBezTo>
                          <a:cubicBezTo>
                            <a:pt x="1498" y="275"/>
                            <a:pt x="1499" y="273"/>
                            <a:pt x="1500" y="272"/>
                          </a:cubicBezTo>
                          <a:cubicBezTo>
                            <a:pt x="1501" y="271"/>
                            <a:pt x="1502" y="269"/>
                            <a:pt x="1503" y="268"/>
                          </a:cubicBezTo>
                          <a:cubicBezTo>
                            <a:pt x="1504" y="267"/>
                            <a:pt x="1505" y="266"/>
                            <a:pt x="1507" y="264"/>
                          </a:cubicBezTo>
                          <a:cubicBezTo>
                            <a:pt x="1508" y="263"/>
                            <a:pt x="1509" y="262"/>
                            <a:pt x="1510" y="261"/>
                          </a:cubicBezTo>
                          <a:cubicBezTo>
                            <a:pt x="1511" y="261"/>
                            <a:pt x="1511" y="260"/>
                            <a:pt x="1512" y="260"/>
                          </a:cubicBezTo>
                          <a:cubicBezTo>
                            <a:pt x="1791" y="44"/>
                            <a:pt x="1791" y="44"/>
                            <a:pt x="1791" y="44"/>
                          </a:cubicBezTo>
                          <a:cubicBezTo>
                            <a:pt x="1792" y="44"/>
                            <a:pt x="1792" y="43"/>
                            <a:pt x="1793" y="43"/>
                          </a:cubicBezTo>
                          <a:cubicBezTo>
                            <a:pt x="1794" y="42"/>
                            <a:pt x="1795" y="40"/>
                            <a:pt x="1797" y="39"/>
                          </a:cubicBezTo>
                          <a:cubicBezTo>
                            <a:pt x="1798" y="38"/>
                            <a:pt x="1799" y="37"/>
                            <a:pt x="1800" y="36"/>
                          </a:cubicBezTo>
                          <a:cubicBezTo>
                            <a:pt x="1801" y="35"/>
                            <a:pt x="1802" y="33"/>
                            <a:pt x="1803" y="32"/>
                          </a:cubicBezTo>
                          <a:cubicBezTo>
                            <a:pt x="1804" y="31"/>
                            <a:pt x="1805" y="29"/>
                            <a:pt x="1806" y="28"/>
                          </a:cubicBezTo>
                          <a:cubicBezTo>
                            <a:pt x="1807" y="26"/>
                            <a:pt x="1808" y="25"/>
                            <a:pt x="1809" y="23"/>
                          </a:cubicBezTo>
                          <a:cubicBezTo>
                            <a:pt x="1813" y="16"/>
                            <a:pt x="1815" y="8"/>
                            <a:pt x="1815" y="0"/>
                          </a:cubicBezTo>
                          <a:cubicBezTo>
                            <a:pt x="1810" y="0"/>
                            <a:pt x="1810" y="0"/>
                            <a:pt x="1810" y="0"/>
                          </a:cubicBezTo>
                          <a:cubicBezTo>
                            <a:pt x="1805" y="0"/>
                            <a:pt x="1805" y="0"/>
                            <a:pt x="1805" y="0"/>
                          </a:cubicBezTo>
                          <a:cubicBezTo>
                            <a:pt x="1800" y="0"/>
                            <a:pt x="1800" y="0"/>
                            <a:pt x="1800" y="0"/>
                          </a:cubicBezTo>
                          <a:cubicBezTo>
                            <a:pt x="1800" y="4"/>
                            <a:pt x="1799" y="9"/>
                            <a:pt x="1797" y="13"/>
                          </a:cubicBezTo>
                          <a:cubicBezTo>
                            <a:pt x="1797" y="15"/>
                            <a:pt x="1796" y="17"/>
                            <a:pt x="1794" y="19"/>
                          </a:cubicBezTo>
                          <a:cubicBezTo>
                            <a:pt x="1792" y="13"/>
                            <a:pt x="1790" y="6"/>
                            <a:pt x="1790" y="0"/>
                          </a:cubicBezTo>
                          <a:cubicBezTo>
                            <a:pt x="1785" y="0"/>
                            <a:pt x="1785" y="0"/>
                            <a:pt x="1785" y="0"/>
                          </a:cubicBezTo>
                          <a:cubicBezTo>
                            <a:pt x="1781" y="0"/>
                            <a:pt x="1781" y="0"/>
                            <a:pt x="1781" y="0"/>
                          </a:cubicBezTo>
                          <a:cubicBezTo>
                            <a:pt x="1776" y="0"/>
                            <a:pt x="1776" y="0"/>
                            <a:pt x="1776" y="0"/>
                          </a:cubicBezTo>
                          <a:cubicBezTo>
                            <a:pt x="1776" y="11"/>
                            <a:pt x="1779" y="21"/>
                            <a:pt x="1784" y="31"/>
                          </a:cubicBezTo>
                          <a:cubicBezTo>
                            <a:pt x="1784" y="31"/>
                            <a:pt x="1783" y="32"/>
                            <a:pt x="1782" y="32"/>
                          </a:cubicBezTo>
                          <a:cubicBezTo>
                            <a:pt x="1503" y="248"/>
                            <a:pt x="1503" y="248"/>
                            <a:pt x="1503" y="248"/>
                          </a:cubicBezTo>
                          <a:cubicBezTo>
                            <a:pt x="1502" y="249"/>
                            <a:pt x="1501" y="250"/>
                            <a:pt x="1500" y="251"/>
                          </a:cubicBezTo>
                          <a:cubicBezTo>
                            <a:pt x="1499" y="250"/>
                            <a:pt x="1498" y="249"/>
                            <a:pt x="1497" y="248"/>
                          </a:cubicBezTo>
                          <a:cubicBezTo>
                            <a:pt x="1218" y="32"/>
                            <a:pt x="1218" y="32"/>
                            <a:pt x="1218" y="32"/>
                          </a:cubicBezTo>
                          <a:cubicBezTo>
                            <a:pt x="1217" y="32"/>
                            <a:pt x="1216" y="31"/>
                            <a:pt x="1216" y="31"/>
                          </a:cubicBezTo>
                          <a:cubicBezTo>
                            <a:pt x="1215" y="32"/>
                            <a:pt x="1214" y="33"/>
                            <a:pt x="1213" y="35"/>
                          </a:cubicBezTo>
                          <a:cubicBezTo>
                            <a:pt x="1212" y="36"/>
                            <a:pt x="1211" y="37"/>
                            <a:pt x="1210" y="39"/>
                          </a:cubicBezTo>
                          <a:cubicBezTo>
                            <a:pt x="1209" y="40"/>
                            <a:pt x="1208" y="41"/>
                            <a:pt x="1207" y="43"/>
                          </a:cubicBezTo>
                          <a:cubicBezTo>
                            <a:pt x="1208" y="43"/>
                            <a:pt x="1208" y="44"/>
                            <a:pt x="1209" y="44"/>
                          </a:cubicBezTo>
                          <a:cubicBezTo>
                            <a:pt x="1488" y="260"/>
                            <a:pt x="1488" y="260"/>
                            <a:pt x="1488" y="260"/>
                          </a:cubicBezTo>
                          <a:cubicBezTo>
                            <a:pt x="1489" y="260"/>
                            <a:pt x="1489" y="261"/>
                            <a:pt x="1490" y="261"/>
                          </a:cubicBezTo>
                          <a:cubicBezTo>
                            <a:pt x="1489" y="263"/>
                            <a:pt x="1488" y="264"/>
                            <a:pt x="1487" y="265"/>
                          </a:cubicBezTo>
                          <a:cubicBezTo>
                            <a:pt x="1486" y="267"/>
                            <a:pt x="1485" y="268"/>
                            <a:pt x="1484" y="269"/>
                          </a:cubicBezTo>
                          <a:cubicBezTo>
                            <a:pt x="1479" y="279"/>
                            <a:pt x="1476" y="289"/>
                            <a:pt x="1476" y="300"/>
                          </a:cubicBezTo>
                          <a:cubicBezTo>
                            <a:pt x="1476" y="311"/>
                            <a:pt x="1479" y="321"/>
                            <a:pt x="1484" y="331"/>
                          </a:cubicBezTo>
                          <a:cubicBezTo>
                            <a:pt x="1484" y="331"/>
                            <a:pt x="1483" y="332"/>
                            <a:pt x="1482" y="332"/>
                          </a:cubicBezTo>
                          <a:cubicBezTo>
                            <a:pt x="1203" y="548"/>
                            <a:pt x="1203" y="548"/>
                            <a:pt x="1203" y="548"/>
                          </a:cubicBezTo>
                          <a:cubicBezTo>
                            <a:pt x="1202" y="549"/>
                            <a:pt x="1201" y="550"/>
                            <a:pt x="1200" y="551"/>
                          </a:cubicBezTo>
                          <a:cubicBezTo>
                            <a:pt x="1199" y="550"/>
                            <a:pt x="1198" y="549"/>
                            <a:pt x="1197" y="548"/>
                          </a:cubicBezTo>
                          <a:cubicBezTo>
                            <a:pt x="918" y="332"/>
                            <a:pt x="918" y="332"/>
                            <a:pt x="918" y="332"/>
                          </a:cubicBezTo>
                          <a:cubicBezTo>
                            <a:pt x="917" y="332"/>
                            <a:pt x="916" y="331"/>
                            <a:pt x="916" y="331"/>
                          </a:cubicBezTo>
                          <a:cubicBezTo>
                            <a:pt x="915" y="332"/>
                            <a:pt x="914" y="333"/>
                            <a:pt x="913" y="335"/>
                          </a:cubicBezTo>
                          <a:cubicBezTo>
                            <a:pt x="912" y="336"/>
                            <a:pt x="911" y="337"/>
                            <a:pt x="910" y="339"/>
                          </a:cubicBezTo>
                          <a:cubicBezTo>
                            <a:pt x="909" y="340"/>
                            <a:pt x="908" y="341"/>
                            <a:pt x="907" y="343"/>
                          </a:cubicBezTo>
                          <a:cubicBezTo>
                            <a:pt x="908" y="343"/>
                            <a:pt x="908" y="344"/>
                            <a:pt x="909" y="344"/>
                          </a:cubicBezTo>
                          <a:cubicBezTo>
                            <a:pt x="1188" y="560"/>
                            <a:pt x="1188" y="560"/>
                            <a:pt x="1188" y="560"/>
                          </a:cubicBezTo>
                          <a:cubicBezTo>
                            <a:pt x="1189" y="560"/>
                            <a:pt x="1189" y="561"/>
                            <a:pt x="1190" y="561"/>
                          </a:cubicBezTo>
                          <a:cubicBezTo>
                            <a:pt x="1189" y="563"/>
                            <a:pt x="1188" y="564"/>
                            <a:pt x="1187" y="565"/>
                          </a:cubicBezTo>
                          <a:cubicBezTo>
                            <a:pt x="1186" y="567"/>
                            <a:pt x="1185" y="568"/>
                            <a:pt x="1184" y="569"/>
                          </a:cubicBezTo>
                          <a:cubicBezTo>
                            <a:pt x="1179" y="579"/>
                            <a:pt x="1176" y="589"/>
                            <a:pt x="1176" y="600"/>
                          </a:cubicBezTo>
                          <a:cubicBezTo>
                            <a:pt x="1176" y="611"/>
                            <a:pt x="1179" y="621"/>
                            <a:pt x="1184" y="631"/>
                          </a:cubicBezTo>
                          <a:cubicBezTo>
                            <a:pt x="1184" y="631"/>
                            <a:pt x="1183" y="632"/>
                            <a:pt x="1182" y="632"/>
                          </a:cubicBezTo>
                          <a:cubicBezTo>
                            <a:pt x="903" y="848"/>
                            <a:pt x="903" y="848"/>
                            <a:pt x="903" y="848"/>
                          </a:cubicBezTo>
                          <a:cubicBezTo>
                            <a:pt x="902" y="849"/>
                            <a:pt x="901" y="850"/>
                            <a:pt x="900" y="851"/>
                          </a:cubicBezTo>
                          <a:cubicBezTo>
                            <a:pt x="899" y="850"/>
                            <a:pt x="898" y="849"/>
                            <a:pt x="897" y="848"/>
                          </a:cubicBezTo>
                          <a:cubicBezTo>
                            <a:pt x="618" y="632"/>
                            <a:pt x="618" y="632"/>
                            <a:pt x="618" y="632"/>
                          </a:cubicBezTo>
                          <a:cubicBezTo>
                            <a:pt x="617" y="632"/>
                            <a:pt x="616" y="631"/>
                            <a:pt x="616" y="631"/>
                          </a:cubicBezTo>
                          <a:cubicBezTo>
                            <a:pt x="615" y="632"/>
                            <a:pt x="614" y="633"/>
                            <a:pt x="613" y="635"/>
                          </a:cubicBezTo>
                          <a:cubicBezTo>
                            <a:pt x="612" y="636"/>
                            <a:pt x="611" y="637"/>
                            <a:pt x="610" y="639"/>
                          </a:cubicBezTo>
                          <a:cubicBezTo>
                            <a:pt x="609" y="640"/>
                            <a:pt x="608" y="641"/>
                            <a:pt x="607" y="643"/>
                          </a:cubicBezTo>
                          <a:cubicBezTo>
                            <a:pt x="608" y="643"/>
                            <a:pt x="608" y="644"/>
                            <a:pt x="609" y="644"/>
                          </a:cubicBezTo>
                          <a:cubicBezTo>
                            <a:pt x="888" y="860"/>
                            <a:pt x="888" y="860"/>
                            <a:pt x="888" y="860"/>
                          </a:cubicBezTo>
                          <a:cubicBezTo>
                            <a:pt x="889" y="860"/>
                            <a:pt x="889" y="861"/>
                            <a:pt x="890" y="861"/>
                          </a:cubicBezTo>
                          <a:cubicBezTo>
                            <a:pt x="889" y="863"/>
                            <a:pt x="888" y="864"/>
                            <a:pt x="887" y="865"/>
                          </a:cubicBezTo>
                          <a:cubicBezTo>
                            <a:pt x="886" y="867"/>
                            <a:pt x="885" y="868"/>
                            <a:pt x="884" y="869"/>
                          </a:cubicBezTo>
                          <a:cubicBezTo>
                            <a:pt x="879" y="879"/>
                            <a:pt x="876" y="889"/>
                            <a:pt x="876" y="900"/>
                          </a:cubicBezTo>
                          <a:cubicBezTo>
                            <a:pt x="876" y="911"/>
                            <a:pt x="879" y="921"/>
                            <a:pt x="884" y="931"/>
                          </a:cubicBezTo>
                          <a:cubicBezTo>
                            <a:pt x="884" y="931"/>
                            <a:pt x="883" y="932"/>
                            <a:pt x="882" y="932"/>
                          </a:cubicBezTo>
                          <a:cubicBezTo>
                            <a:pt x="603" y="1148"/>
                            <a:pt x="603" y="1148"/>
                            <a:pt x="603" y="1148"/>
                          </a:cubicBezTo>
                          <a:cubicBezTo>
                            <a:pt x="602" y="1149"/>
                            <a:pt x="601" y="1150"/>
                            <a:pt x="600" y="1151"/>
                          </a:cubicBezTo>
                          <a:cubicBezTo>
                            <a:pt x="599" y="1150"/>
                            <a:pt x="598" y="1149"/>
                            <a:pt x="597" y="1148"/>
                          </a:cubicBezTo>
                          <a:cubicBezTo>
                            <a:pt x="318" y="932"/>
                            <a:pt x="318" y="932"/>
                            <a:pt x="318" y="932"/>
                          </a:cubicBezTo>
                          <a:cubicBezTo>
                            <a:pt x="317" y="932"/>
                            <a:pt x="316" y="931"/>
                            <a:pt x="316" y="931"/>
                          </a:cubicBezTo>
                          <a:cubicBezTo>
                            <a:pt x="315" y="932"/>
                            <a:pt x="314" y="933"/>
                            <a:pt x="313" y="935"/>
                          </a:cubicBezTo>
                          <a:cubicBezTo>
                            <a:pt x="312" y="936"/>
                            <a:pt x="311" y="937"/>
                            <a:pt x="310" y="939"/>
                          </a:cubicBezTo>
                          <a:cubicBezTo>
                            <a:pt x="309" y="940"/>
                            <a:pt x="308" y="941"/>
                            <a:pt x="307" y="943"/>
                          </a:cubicBezTo>
                          <a:cubicBezTo>
                            <a:pt x="308" y="943"/>
                            <a:pt x="308" y="944"/>
                            <a:pt x="309" y="944"/>
                          </a:cubicBezTo>
                          <a:cubicBezTo>
                            <a:pt x="588" y="1160"/>
                            <a:pt x="588" y="1160"/>
                            <a:pt x="588" y="1160"/>
                          </a:cubicBezTo>
                          <a:cubicBezTo>
                            <a:pt x="589" y="1160"/>
                            <a:pt x="589" y="1161"/>
                            <a:pt x="590" y="1161"/>
                          </a:cubicBezTo>
                          <a:cubicBezTo>
                            <a:pt x="589" y="1163"/>
                            <a:pt x="588" y="1164"/>
                            <a:pt x="587" y="1165"/>
                          </a:cubicBezTo>
                          <a:cubicBezTo>
                            <a:pt x="586" y="1167"/>
                            <a:pt x="585" y="1168"/>
                            <a:pt x="584" y="1169"/>
                          </a:cubicBezTo>
                          <a:cubicBezTo>
                            <a:pt x="579" y="1179"/>
                            <a:pt x="576" y="1189"/>
                            <a:pt x="576" y="1200"/>
                          </a:cubicBezTo>
                          <a:cubicBezTo>
                            <a:pt x="576" y="1211"/>
                            <a:pt x="579" y="1221"/>
                            <a:pt x="584" y="1231"/>
                          </a:cubicBezTo>
                          <a:cubicBezTo>
                            <a:pt x="584" y="1231"/>
                            <a:pt x="583" y="1232"/>
                            <a:pt x="582" y="1232"/>
                          </a:cubicBezTo>
                          <a:cubicBezTo>
                            <a:pt x="303" y="1448"/>
                            <a:pt x="303" y="1448"/>
                            <a:pt x="303" y="1448"/>
                          </a:cubicBezTo>
                          <a:cubicBezTo>
                            <a:pt x="302" y="1449"/>
                            <a:pt x="301" y="1450"/>
                            <a:pt x="300" y="1451"/>
                          </a:cubicBezTo>
                          <a:cubicBezTo>
                            <a:pt x="299" y="1450"/>
                            <a:pt x="298" y="1449"/>
                            <a:pt x="297" y="1448"/>
                          </a:cubicBezTo>
                          <a:cubicBezTo>
                            <a:pt x="18" y="1232"/>
                            <a:pt x="18" y="1232"/>
                            <a:pt x="18" y="1232"/>
                          </a:cubicBezTo>
                          <a:cubicBezTo>
                            <a:pt x="17" y="1232"/>
                            <a:pt x="16" y="1231"/>
                            <a:pt x="16" y="1231"/>
                          </a:cubicBezTo>
                          <a:cubicBezTo>
                            <a:pt x="15" y="1232"/>
                            <a:pt x="14" y="1233"/>
                            <a:pt x="13" y="1235"/>
                          </a:cubicBezTo>
                          <a:cubicBezTo>
                            <a:pt x="12" y="1236"/>
                            <a:pt x="11" y="1237"/>
                            <a:pt x="10" y="1239"/>
                          </a:cubicBezTo>
                          <a:cubicBezTo>
                            <a:pt x="9" y="1240"/>
                            <a:pt x="8" y="1241"/>
                            <a:pt x="7" y="1243"/>
                          </a:cubicBezTo>
                          <a:cubicBezTo>
                            <a:pt x="8" y="1243"/>
                            <a:pt x="8" y="1244"/>
                            <a:pt x="9" y="1244"/>
                          </a:cubicBezTo>
                          <a:cubicBezTo>
                            <a:pt x="288" y="1460"/>
                            <a:pt x="288" y="1460"/>
                            <a:pt x="288" y="1460"/>
                          </a:cubicBezTo>
                          <a:cubicBezTo>
                            <a:pt x="289" y="1460"/>
                            <a:pt x="289" y="1461"/>
                            <a:pt x="290" y="1461"/>
                          </a:cubicBezTo>
                          <a:cubicBezTo>
                            <a:pt x="289" y="1463"/>
                            <a:pt x="288" y="1464"/>
                            <a:pt x="287" y="1465"/>
                          </a:cubicBezTo>
                          <a:cubicBezTo>
                            <a:pt x="286" y="1467"/>
                            <a:pt x="285" y="1468"/>
                            <a:pt x="284" y="1469"/>
                          </a:cubicBezTo>
                          <a:cubicBezTo>
                            <a:pt x="279" y="1479"/>
                            <a:pt x="276" y="1489"/>
                            <a:pt x="276" y="1500"/>
                          </a:cubicBezTo>
                          <a:cubicBezTo>
                            <a:pt x="276" y="1511"/>
                            <a:pt x="279" y="1521"/>
                            <a:pt x="284" y="1531"/>
                          </a:cubicBezTo>
                          <a:cubicBezTo>
                            <a:pt x="284" y="1531"/>
                            <a:pt x="283" y="1532"/>
                            <a:pt x="282" y="1532"/>
                          </a:cubicBezTo>
                          <a:cubicBezTo>
                            <a:pt x="3" y="1748"/>
                            <a:pt x="3" y="1748"/>
                            <a:pt x="3" y="1748"/>
                          </a:cubicBezTo>
                          <a:cubicBezTo>
                            <a:pt x="2" y="1749"/>
                            <a:pt x="1" y="1750"/>
                            <a:pt x="0" y="1751"/>
                          </a:cubicBezTo>
                          <a:cubicBezTo>
                            <a:pt x="0" y="1757"/>
                            <a:pt x="0" y="1757"/>
                            <a:pt x="0" y="1757"/>
                          </a:cubicBezTo>
                          <a:cubicBezTo>
                            <a:pt x="0" y="1764"/>
                            <a:pt x="0" y="1764"/>
                            <a:pt x="0" y="1764"/>
                          </a:cubicBezTo>
                          <a:cubicBezTo>
                            <a:pt x="0" y="1772"/>
                            <a:pt x="0" y="1772"/>
                            <a:pt x="0" y="1772"/>
                          </a:cubicBezTo>
                          <a:cubicBezTo>
                            <a:pt x="1" y="1771"/>
                            <a:pt x="2" y="1769"/>
                            <a:pt x="3" y="1768"/>
                          </a:cubicBezTo>
                          <a:cubicBezTo>
                            <a:pt x="4" y="1767"/>
                            <a:pt x="5" y="1766"/>
                            <a:pt x="7" y="1764"/>
                          </a:cubicBez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648" name="Freeform 32"/>
              <p:cNvSpPr>
                <a:spLocks/>
              </p:cNvSpPr>
              <p:nvPr/>
            </p:nvSpPr>
            <p:spPr bwMode="auto">
              <a:xfrm>
                <a:off x="1592263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9" name="Freeform 33"/>
              <p:cNvSpPr>
                <a:spLocks/>
              </p:cNvSpPr>
              <p:nvPr/>
            </p:nvSpPr>
            <p:spPr bwMode="auto">
              <a:xfrm>
                <a:off x="1592263" y="5595938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625" name="Group 624"/>
            <p:cNvGrpSpPr/>
            <p:nvPr/>
          </p:nvGrpSpPr>
          <p:grpSpPr>
            <a:xfrm>
              <a:off x="0" y="1905001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626" name="Freeform 5"/>
              <p:cNvSpPr>
                <a:spLocks/>
              </p:cNvSpPr>
              <p:nvPr/>
            </p:nvSpPr>
            <p:spPr bwMode="auto">
              <a:xfrm>
                <a:off x="1592263" y="-1076325"/>
                <a:ext cx="1089025" cy="1009650"/>
              </a:xfrm>
              <a:custGeom>
                <a:avLst/>
                <a:gdLst>
                  <a:gd name="T0" fmla="*/ 282 w 290"/>
                  <a:gd name="T1" fmla="*/ 268 h 269"/>
                  <a:gd name="T2" fmla="*/ 284 w 290"/>
                  <a:gd name="T3" fmla="*/ 269 h 269"/>
                  <a:gd name="T4" fmla="*/ 287 w 290"/>
                  <a:gd name="T5" fmla="*/ 265 h 269"/>
                  <a:gd name="T6" fmla="*/ 290 w 290"/>
                  <a:gd name="T7" fmla="*/ 261 h 269"/>
                  <a:gd name="T8" fmla="*/ 288 w 290"/>
                  <a:gd name="T9" fmla="*/ 260 h 269"/>
                  <a:gd name="T10" fmla="*/ 9 w 290"/>
                  <a:gd name="T11" fmla="*/ 44 h 269"/>
                  <a:gd name="T12" fmla="*/ 7 w 290"/>
                  <a:gd name="T13" fmla="*/ 43 h 269"/>
                  <a:gd name="T14" fmla="*/ 10 w 290"/>
                  <a:gd name="T15" fmla="*/ 39 h 269"/>
                  <a:gd name="T16" fmla="*/ 13 w 290"/>
                  <a:gd name="T17" fmla="*/ 35 h 269"/>
                  <a:gd name="T18" fmla="*/ 16 w 290"/>
                  <a:gd name="T19" fmla="*/ 31 h 269"/>
                  <a:gd name="T20" fmla="*/ 24 w 290"/>
                  <a:gd name="T21" fmla="*/ 0 h 269"/>
                  <a:gd name="T22" fmla="*/ 19 w 290"/>
                  <a:gd name="T23" fmla="*/ 0 h 269"/>
                  <a:gd name="T24" fmla="*/ 15 w 290"/>
                  <a:gd name="T25" fmla="*/ 0 h 269"/>
                  <a:gd name="T26" fmla="*/ 9 w 290"/>
                  <a:gd name="T27" fmla="*/ 23 h 269"/>
                  <a:gd name="T28" fmla="*/ 6 w 290"/>
                  <a:gd name="T29" fmla="*/ 28 h 269"/>
                  <a:gd name="T30" fmla="*/ 3 w 290"/>
                  <a:gd name="T31" fmla="*/ 32 h 269"/>
                  <a:gd name="T32" fmla="*/ 0 w 290"/>
                  <a:gd name="T33" fmla="*/ 36 h 269"/>
                  <a:gd name="T34" fmla="*/ 0 w 290"/>
                  <a:gd name="T35" fmla="*/ 43 h 269"/>
                  <a:gd name="T36" fmla="*/ 0 w 290"/>
                  <a:gd name="T37" fmla="*/ 49 h 269"/>
                  <a:gd name="T38" fmla="*/ 3 w 290"/>
                  <a:gd name="T39" fmla="*/ 52 h 269"/>
                  <a:gd name="T40" fmla="*/ 282 w 290"/>
                  <a:gd name="T41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0" h="269">
                    <a:moveTo>
                      <a:pt x="282" y="268"/>
                    </a:moveTo>
                    <a:cubicBezTo>
                      <a:pt x="283" y="268"/>
                      <a:pt x="284" y="269"/>
                      <a:pt x="284" y="269"/>
                    </a:cubicBezTo>
                    <a:cubicBezTo>
                      <a:pt x="285" y="268"/>
                      <a:pt x="286" y="267"/>
                      <a:pt x="287" y="265"/>
                    </a:cubicBezTo>
                    <a:cubicBezTo>
                      <a:pt x="288" y="264"/>
                      <a:pt x="289" y="263"/>
                      <a:pt x="290" y="261"/>
                    </a:cubicBezTo>
                    <a:cubicBezTo>
                      <a:pt x="289" y="261"/>
                      <a:pt x="289" y="260"/>
                      <a:pt x="288" y="260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4"/>
                      <a:pt x="8" y="43"/>
                      <a:pt x="7" y="43"/>
                    </a:cubicBezTo>
                    <a:cubicBezTo>
                      <a:pt x="8" y="41"/>
                      <a:pt x="9" y="40"/>
                      <a:pt x="10" y="39"/>
                    </a:cubicBezTo>
                    <a:cubicBezTo>
                      <a:pt x="11" y="37"/>
                      <a:pt x="12" y="36"/>
                      <a:pt x="13" y="35"/>
                    </a:cubicBezTo>
                    <a:cubicBezTo>
                      <a:pt x="14" y="33"/>
                      <a:pt x="15" y="32"/>
                      <a:pt x="16" y="31"/>
                    </a:cubicBezTo>
                    <a:cubicBezTo>
                      <a:pt x="21" y="21"/>
                      <a:pt x="24" y="11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8"/>
                      <a:pt x="13" y="16"/>
                      <a:pt x="9" y="23"/>
                    </a:cubicBezTo>
                    <a:cubicBezTo>
                      <a:pt x="8" y="25"/>
                      <a:pt x="7" y="26"/>
                      <a:pt x="6" y="28"/>
                    </a:cubicBezTo>
                    <a:cubicBezTo>
                      <a:pt x="5" y="29"/>
                      <a:pt x="4" y="31"/>
                      <a:pt x="3" y="32"/>
                    </a:cubicBezTo>
                    <a:cubicBezTo>
                      <a:pt x="2" y="33"/>
                      <a:pt x="1" y="35"/>
                      <a:pt x="0" y="36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50"/>
                      <a:pt x="2" y="51"/>
                      <a:pt x="3" y="52"/>
                    </a:cubicBezTo>
                    <a:lnTo>
                      <a:pt x="282" y="2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6"/>
              <p:cNvSpPr>
                <a:spLocks/>
              </p:cNvSpPr>
              <p:nvPr/>
            </p:nvSpPr>
            <p:spPr bwMode="auto">
              <a:xfrm>
                <a:off x="1592263" y="-1076325"/>
                <a:ext cx="3341688" cy="3262313"/>
              </a:xfrm>
              <a:custGeom>
                <a:avLst/>
                <a:gdLst>
                  <a:gd name="T0" fmla="*/ 284 w 890"/>
                  <a:gd name="T1" fmla="*/ 869 h 869"/>
                  <a:gd name="T2" fmla="*/ 290 w 890"/>
                  <a:gd name="T3" fmla="*/ 861 h 869"/>
                  <a:gd name="T4" fmla="*/ 9 w 890"/>
                  <a:gd name="T5" fmla="*/ 644 h 869"/>
                  <a:gd name="T6" fmla="*/ 10 w 890"/>
                  <a:gd name="T7" fmla="*/ 639 h 869"/>
                  <a:gd name="T8" fmla="*/ 16 w 890"/>
                  <a:gd name="T9" fmla="*/ 631 h 869"/>
                  <a:gd name="T10" fmla="*/ 24 w 890"/>
                  <a:gd name="T11" fmla="*/ 600 h 869"/>
                  <a:gd name="T12" fmla="*/ 18 w 890"/>
                  <a:gd name="T13" fmla="*/ 568 h 869"/>
                  <a:gd name="T14" fmla="*/ 300 w 890"/>
                  <a:gd name="T15" fmla="*/ 349 h 869"/>
                  <a:gd name="T16" fmla="*/ 582 w 890"/>
                  <a:gd name="T17" fmla="*/ 568 h 869"/>
                  <a:gd name="T18" fmla="*/ 587 w 890"/>
                  <a:gd name="T19" fmla="*/ 565 h 869"/>
                  <a:gd name="T20" fmla="*/ 588 w 890"/>
                  <a:gd name="T21" fmla="*/ 560 h 869"/>
                  <a:gd name="T22" fmla="*/ 307 w 890"/>
                  <a:gd name="T23" fmla="*/ 343 h 869"/>
                  <a:gd name="T24" fmla="*/ 313 w 890"/>
                  <a:gd name="T25" fmla="*/ 335 h 869"/>
                  <a:gd name="T26" fmla="*/ 324 w 890"/>
                  <a:gd name="T27" fmla="*/ 300 h 869"/>
                  <a:gd name="T28" fmla="*/ 318 w 890"/>
                  <a:gd name="T29" fmla="*/ 268 h 869"/>
                  <a:gd name="T30" fmla="*/ 600 w 890"/>
                  <a:gd name="T31" fmla="*/ 49 h 869"/>
                  <a:gd name="T32" fmla="*/ 882 w 890"/>
                  <a:gd name="T33" fmla="*/ 268 h 869"/>
                  <a:gd name="T34" fmla="*/ 887 w 890"/>
                  <a:gd name="T35" fmla="*/ 265 h 869"/>
                  <a:gd name="T36" fmla="*/ 888 w 890"/>
                  <a:gd name="T37" fmla="*/ 260 h 869"/>
                  <a:gd name="T38" fmla="*/ 607 w 890"/>
                  <a:gd name="T39" fmla="*/ 43 h 869"/>
                  <a:gd name="T40" fmla="*/ 613 w 890"/>
                  <a:gd name="T41" fmla="*/ 35 h 869"/>
                  <a:gd name="T42" fmla="*/ 624 w 890"/>
                  <a:gd name="T43" fmla="*/ 0 h 869"/>
                  <a:gd name="T44" fmla="*/ 615 w 890"/>
                  <a:gd name="T45" fmla="*/ 0 h 869"/>
                  <a:gd name="T46" fmla="*/ 606 w 890"/>
                  <a:gd name="T47" fmla="*/ 28 h 869"/>
                  <a:gd name="T48" fmla="*/ 600 w 890"/>
                  <a:gd name="T49" fmla="*/ 36 h 869"/>
                  <a:gd name="T50" fmla="*/ 593 w 890"/>
                  <a:gd name="T51" fmla="*/ 43 h 869"/>
                  <a:gd name="T52" fmla="*/ 312 w 890"/>
                  <a:gd name="T53" fmla="*/ 260 h 869"/>
                  <a:gd name="T54" fmla="*/ 307 w 890"/>
                  <a:gd name="T55" fmla="*/ 264 h 869"/>
                  <a:gd name="T56" fmla="*/ 300 w 890"/>
                  <a:gd name="T57" fmla="*/ 272 h 869"/>
                  <a:gd name="T58" fmla="*/ 294 w 890"/>
                  <a:gd name="T59" fmla="*/ 281 h 869"/>
                  <a:gd name="T60" fmla="*/ 294 w 890"/>
                  <a:gd name="T61" fmla="*/ 319 h 869"/>
                  <a:gd name="T62" fmla="*/ 300 w 890"/>
                  <a:gd name="T63" fmla="*/ 300 h 869"/>
                  <a:gd name="T64" fmla="*/ 306 w 890"/>
                  <a:gd name="T65" fmla="*/ 281 h 869"/>
                  <a:gd name="T66" fmla="*/ 315 w 890"/>
                  <a:gd name="T67" fmla="*/ 300 h 869"/>
                  <a:gd name="T68" fmla="*/ 306 w 890"/>
                  <a:gd name="T69" fmla="*/ 328 h 869"/>
                  <a:gd name="T70" fmla="*/ 300 w 890"/>
                  <a:gd name="T71" fmla="*/ 336 h 869"/>
                  <a:gd name="T72" fmla="*/ 293 w 890"/>
                  <a:gd name="T73" fmla="*/ 343 h 869"/>
                  <a:gd name="T74" fmla="*/ 12 w 890"/>
                  <a:gd name="T75" fmla="*/ 560 h 869"/>
                  <a:gd name="T76" fmla="*/ 7 w 890"/>
                  <a:gd name="T77" fmla="*/ 564 h 869"/>
                  <a:gd name="T78" fmla="*/ 0 w 890"/>
                  <a:gd name="T79" fmla="*/ 572 h 869"/>
                  <a:gd name="T80" fmla="*/ 0 w 890"/>
                  <a:gd name="T81" fmla="*/ 600 h 869"/>
                  <a:gd name="T82" fmla="*/ 6 w 890"/>
                  <a:gd name="T83" fmla="*/ 581 h 869"/>
                  <a:gd name="T84" fmla="*/ 15 w 890"/>
                  <a:gd name="T85" fmla="*/ 600 h 869"/>
                  <a:gd name="T86" fmla="*/ 6 w 890"/>
                  <a:gd name="T87" fmla="*/ 628 h 869"/>
                  <a:gd name="T88" fmla="*/ 0 w 890"/>
                  <a:gd name="T89" fmla="*/ 636 h 869"/>
                  <a:gd name="T90" fmla="*/ 0 w 890"/>
                  <a:gd name="T91" fmla="*/ 649 h 869"/>
                  <a:gd name="T92" fmla="*/ 282 w 890"/>
                  <a:gd name="T93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0" h="869">
                    <a:moveTo>
                      <a:pt x="282" y="868"/>
                    </a:moveTo>
                    <a:cubicBezTo>
                      <a:pt x="283" y="868"/>
                      <a:pt x="284" y="869"/>
                      <a:pt x="284" y="869"/>
                    </a:cubicBezTo>
                    <a:cubicBezTo>
                      <a:pt x="285" y="868"/>
                      <a:pt x="286" y="867"/>
                      <a:pt x="287" y="865"/>
                    </a:cubicBezTo>
                    <a:cubicBezTo>
                      <a:pt x="288" y="864"/>
                      <a:pt x="289" y="863"/>
                      <a:pt x="290" y="861"/>
                    </a:cubicBezTo>
                    <a:cubicBezTo>
                      <a:pt x="289" y="861"/>
                      <a:pt x="289" y="860"/>
                      <a:pt x="288" y="860"/>
                    </a:cubicBezTo>
                    <a:cubicBezTo>
                      <a:pt x="9" y="644"/>
                      <a:pt x="9" y="644"/>
                      <a:pt x="9" y="644"/>
                    </a:cubicBezTo>
                    <a:cubicBezTo>
                      <a:pt x="8" y="644"/>
                      <a:pt x="8" y="643"/>
                      <a:pt x="7" y="643"/>
                    </a:cubicBezTo>
                    <a:cubicBezTo>
                      <a:pt x="8" y="641"/>
                      <a:pt x="9" y="640"/>
                      <a:pt x="10" y="639"/>
                    </a:cubicBezTo>
                    <a:cubicBezTo>
                      <a:pt x="11" y="637"/>
                      <a:pt x="12" y="636"/>
                      <a:pt x="13" y="635"/>
                    </a:cubicBezTo>
                    <a:cubicBezTo>
                      <a:pt x="14" y="633"/>
                      <a:pt x="15" y="632"/>
                      <a:pt x="16" y="631"/>
                    </a:cubicBezTo>
                    <a:cubicBezTo>
                      <a:pt x="21" y="621"/>
                      <a:pt x="24" y="611"/>
                      <a:pt x="24" y="600"/>
                    </a:cubicBezTo>
                    <a:cubicBezTo>
                      <a:pt x="24" y="600"/>
                      <a:pt x="24" y="600"/>
                      <a:pt x="24" y="600"/>
                    </a:cubicBezTo>
                    <a:cubicBezTo>
                      <a:pt x="24" y="589"/>
                      <a:pt x="21" y="579"/>
                      <a:pt x="16" y="569"/>
                    </a:cubicBezTo>
                    <a:cubicBezTo>
                      <a:pt x="16" y="569"/>
                      <a:pt x="17" y="568"/>
                      <a:pt x="18" y="568"/>
                    </a:cubicBezTo>
                    <a:cubicBezTo>
                      <a:pt x="297" y="352"/>
                      <a:pt x="297" y="352"/>
                      <a:pt x="297" y="352"/>
                    </a:cubicBezTo>
                    <a:cubicBezTo>
                      <a:pt x="298" y="351"/>
                      <a:pt x="299" y="350"/>
                      <a:pt x="300" y="349"/>
                    </a:cubicBezTo>
                    <a:cubicBezTo>
                      <a:pt x="301" y="350"/>
                      <a:pt x="302" y="351"/>
                      <a:pt x="303" y="352"/>
                    </a:cubicBezTo>
                    <a:cubicBezTo>
                      <a:pt x="582" y="568"/>
                      <a:pt x="582" y="568"/>
                      <a:pt x="582" y="568"/>
                    </a:cubicBezTo>
                    <a:cubicBezTo>
                      <a:pt x="583" y="568"/>
                      <a:pt x="584" y="569"/>
                      <a:pt x="584" y="569"/>
                    </a:cubicBezTo>
                    <a:cubicBezTo>
                      <a:pt x="585" y="568"/>
                      <a:pt x="586" y="567"/>
                      <a:pt x="587" y="565"/>
                    </a:cubicBezTo>
                    <a:cubicBezTo>
                      <a:pt x="588" y="564"/>
                      <a:pt x="589" y="563"/>
                      <a:pt x="590" y="561"/>
                    </a:cubicBezTo>
                    <a:cubicBezTo>
                      <a:pt x="589" y="561"/>
                      <a:pt x="589" y="560"/>
                      <a:pt x="588" y="560"/>
                    </a:cubicBezTo>
                    <a:cubicBezTo>
                      <a:pt x="309" y="344"/>
                      <a:pt x="309" y="344"/>
                      <a:pt x="309" y="344"/>
                    </a:cubicBezTo>
                    <a:cubicBezTo>
                      <a:pt x="308" y="344"/>
                      <a:pt x="308" y="343"/>
                      <a:pt x="307" y="343"/>
                    </a:cubicBezTo>
                    <a:cubicBezTo>
                      <a:pt x="308" y="341"/>
                      <a:pt x="309" y="340"/>
                      <a:pt x="310" y="339"/>
                    </a:cubicBezTo>
                    <a:cubicBezTo>
                      <a:pt x="311" y="337"/>
                      <a:pt x="312" y="336"/>
                      <a:pt x="313" y="335"/>
                    </a:cubicBezTo>
                    <a:cubicBezTo>
                      <a:pt x="314" y="333"/>
                      <a:pt x="315" y="332"/>
                      <a:pt x="316" y="331"/>
                    </a:cubicBezTo>
                    <a:cubicBezTo>
                      <a:pt x="321" y="321"/>
                      <a:pt x="324" y="311"/>
                      <a:pt x="324" y="300"/>
                    </a:cubicBezTo>
                    <a:cubicBezTo>
                      <a:pt x="324" y="289"/>
                      <a:pt x="321" y="279"/>
                      <a:pt x="316" y="269"/>
                    </a:cubicBezTo>
                    <a:cubicBezTo>
                      <a:pt x="316" y="269"/>
                      <a:pt x="317" y="268"/>
                      <a:pt x="318" y="268"/>
                    </a:cubicBezTo>
                    <a:cubicBezTo>
                      <a:pt x="597" y="52"/>
                      <a:pt x="597" y="52"/>
                      <a:pt x="597" y="52"/>
                    </a:cubicBezTo>
                    <a:cubicBezTo>
                      <a:pt x="598" y="51"/>
                      <a:pt x="599" y="50"/>
                      <a:pt x="600" y="49"/>
                    </a:cubicBezTo>
                    <a:cubicBezTo>
                      <a:pt x="601" y="50"/>
                      <a:pt x="602" y="51"/>
                      <a:pt x="603" y="52"/>
                    </a:cubicBezTo>
                    <a:cubicBezTo>
                      <a:pt x="882" y="268"/>
                      <a:pt x="882" y="268"/>
                      <a:pt x="882" y="268"/>
                    </a:cubicBezTo>
                    <a:cubicBezTo>
                      <a:pt x="883" y="268"/>
                      <a:pt x="884" y="269"/>
                      <a:pt x="884" y="269"/>
                    </a:cubicBezTo>
                    <a:cubicBezTo>
                      <a:pt x="885" y="268"/>
                      <a:pt x="886" y="267"/>
                      <a:pt x="887" y="265"/>
                    </a:cubicBezTo>
                    <a:cubicBezTo>
                      <a:pt x="888" y="264"/>
                      <a:pt x="889" y="263"/>
                      <a:pt x="890" y="261"/>
                    </a:cubicBezTo>
                    <a:cubicBezTo>
                      <a:pt x="889" y="261"/>
                      <a:pt x="889" y="260"/>
                      <a:pt x="888" y="260"/>
                    </a:cubicBezTo>
                    <a:cubicBezTo>
                      <a:pt x="609" y="44"/>
                      <a:pt x="609" y="44"/>
                      <a:pt x="609" y="44"/>
                    </a:cubicBezTo>
                    <a:cubicBezTo>
                      <a:pt x="608" y="44"/>
                      <a:pt x="608" y="43"/>
                      <a:pt x="607" y="43"/>
                    </a:cubicBezTo>
                    <a:cubicBezTo>
                      <a:pt x="608" y="41"/>
                      <a:pt x="609" y="40"/>
                      <a:pt x="610" y="39"/>
                    </a:cubicBezTo>
                    <a:cubicBezTo>
                      <a:pt x="611" y="37"/>
                      <a:pt x="612" y="36"/>
                      <a:pt x="613" y="35"/>
                    </a:cubicBezTo>
                    <a:cubicBezTo>
                      <a:pt x="614" y="33"/>
                      <a:pt x="615" y="32"/>
                      <a:pt x="616" y="31"/>
                    </a:cubicBezTo>
                    <a:cubicBezTo>
                      <a:pt x="621" y="21"/>
                      <a:pt x="624" y="11"/>
                      <a:pt x="624" y="0"/>
                    </a:cubicBezTo>
                    <a:cubicBezTo>
                      <a:pt x="619" y="0"/>
                      <a:pt x="619" y="0"/>
                      <a:pt x="619" y="0"/>
                    </a:cubicBezTo>
                    <a:cubicBezTo>
                      <a:pt x="615" y="0"/>
                      <a:pt x="615" y="0"/>
                      <a:pt x="615" y="0"/>
                    </a:cubicBezTo>
                    <a:cubicBezTo>
                      <a:pt x="615" y="8"/>
                      <a:pt x="613" y="16"/>
                      <a:pt x="609" y="23"/>
                    </a:cubicBezTo>
                    <a:cubicBezTo>
                      <a:pt x="608" y="25"/>
                      <a:pt x="607" y="26"/>
                      <a:pt x="606" y="28"/>
                    </a:cubicBezTo>
                    <a:cubicBezTo>
                      <a:pt x="605" y="29"/>
                      <a:pt x="604" y="31"/>
                      <a:pt x="603" y="32"/>
                    </a:cubicBezTo>
                    <a:cubicBezTo>
                      <a:pt x="602" y="33"/>
                      <a:pt x="601" y="35"/>
                      <a:pt x="600" y="36"/>
                    </a:cubicBezTo>
                    <a:cubicBezTo>
                      <a:pt x="599" y="37"/>
                      <a:pt x="598" y="38"/>
                      <a:pt x="597" y="39"/>
                    </a:cubicBezTo>
                    <a:cubicBezTo>
                      <a:pt x="595" y="40"/>
                      <a:pt x="594" y="42"/>
                      <a:pt x="593" y="43"/>
                    </a:cubicBezTo>
                    <a:cubicBezTo>
                      <a:pt x="592" y="43"/>
                      <a:pt x="592" y="44"/>
                      <a:pt x="591" y="44"/>
                    </a:cubicBezTo>
                    <a:cubicBezTo>
                      <a:pt x="312" y="260"/>
                      <a:pt x="312" y="260"/>
                      <a:pt x="312" y="260"/>
                    </a:cubicBezTo>
                    <a:cubicBezTo>
                      <a:pt x="311" y="260"/>
                      <a:pt x="311" y="261"/>
                      <a:pt x="310" y="261"/>
                    </a:cubicBezTo>
                    <a:cubicBezTo>
                      <a:pt x="309" y="262"/>
                      <a:pt x="308" y="263"/>
                      <a:pt x="307" y="264"/>
                    </a:cubicBezTo>
                    <a:cubicBezTo>
                      <a:pt x="305" y="266"/>
                      <a:pt x="304" y="267"/>
                      <a:pt x="303" y="268"/>
                    </a:cubicBezTo>
                    <a:cubicBezTo>
                      <a:pt x="302" y="269"/>
                      <a:pt x="301" y="271"/>
                      <a:pt x="300" y="272"/>
                    </a:cubicBezTo>
                    <a:cubicBezTo>
                      <a:pt x="299" y="273"/>
                      <a:pt x="298" y="275"/>
                      <a:pt x="297" y="276"/>
                    </a:cubicBezTo>
                    <a:cubicBezTo>
                      <a:pt x="296" y="278"/>
                      <a:pt x="295" y="280"/>
                      <a:pt x="294" y="281"/>
                    </a:cubicBezTo>
                    <a:cubicBezTo>
                      <a:pt x="292" y="287"/>
                      <a:pt x="290" y="294"/>
                      <a:pt x="290" y="300"/>
                    </a:cubicBezTo>
                    <a:cubicBezTo>
                      <a:pt x="290" y="306"/>
                      <a:pt x="292" y="313"/>
                      <a:pt x="294" y="319"/>
                    </a:cubicBezTo>
                    <a:cubicBezTo>
                      <a:pt x="296" y="317"/>
                      <a:pt x="297" y="315"/>
                      <a:pt x="297" y="313"/>
                    </a:cubicBezTo>
                    <a:cubicBezTo>
                      <a:pt x="299" y="309"/>
                      <a:pt x="300" y="304"/>
                      <a:pt x="300" y="300"/>
                    </a:cubicBezTo>
                    <a:cubicBezTo>
                      <a:pt x="300" y="296"/>
                      <a:pt x="301" y="291"/>
                      <a:pt x="303" y="287"/>
                    </a:cubicBezTo>
                    <a:cubicBezTo>
                      <a:pt x="303" y="285"/>
                      <a:pt x="304" y="283"/>
                      <a:pt x="306" y="281"/>
                    </a:cubicBezTo>
                    <a:cubicBezTo>
                      <a:pt x="306" y="280"/>
                      <a:pt x="308" y="278"/>
                      <a:pt x="309" y="277"/>
                    </a:cubicBezTo>
                    <a:cubicBezTo>
                      <a:pt x="313" y="284"/>
                      <a:pt x="315" y="292"/>
                      <a:pt x="315" y="300"/>
                    </a:cubicBezTo>
                    <a:cubicBezTo>
                      <a:pt x="315" y="308"/>
                      <a:pt x="313" y="316"/>
                      <a:pt x="309" y="323"/>
                    </a:cubicBezTo>
                    <a:cubicBezTo>
                      <a:pt x="308" y="325"/>
                      <a:pt x="307" y="326"/>
                      <a:pt x="306" y="328"/>
                    </a:cubicBezTo>
                    <a:cubicBezTo>
                      <a:pt x="305" y="329"/>
                      <a:pt x="304" y="331"/>
                      <a:pt x="303" y="332"/>
                    </a:cubicBezTo>
                    <a:cubicBezTo>
                      <a:pt x="302" y="333"/>
                      <a:pt x="301" y="335"/>
                      <a:pt x="300" y="336"/>
                    </a:cubicBezTo>
                    <a:cubicBezTo>
                      <a:pt x="299" y="337"/>
                      <a:pt x="298" y="338"/>
                      <a:pt x="297" y="339"/>
                    </a:cubicBezTo>
                    <a:cubicBezTo>
                      <a:pt x="295" y="340"/>
                      <a:pt x="294" y="342"/>
                      <a:pt x="293" y="343"/>
                    </a:cubicBezTo>
                    <a:cubicBezTo>
                      <a:pt x="292" y="343"/>
                      <a:pt x="292" y="344"/>
                      <a:pt x="291" y="344"/>
                    </a:cubicBezTo>
                    <a:cubicBezTo>
                      <a:pt x="12" y="560"/>
                      <a:pt x="12" y="560"/>
                      <a:pt x="12" y="560"/>
                    </a:cubicBezTo>
                    <a:cubicBezTo>
                      <a:pt x="11" y="560"/>
                      <a:pt x="11" y="561"/>
                      <a:pt x="10" y="561"/>
                    </a:cubicBezTo>
                    <a:cubicBezTo>
                      <a:pt x="9" y="562"/>
                      <a:pt x="8" y="563"/>
                      <a:pt x="7" y="564"/>
                    </a:cubicBezTo>
                    <a:cubicBezTo>
                      <a:pt x="5" y="566"/>
                      <a:pt x="4" y="567"/>
                      <a:pt x="3" y="568"/>
                    </a:cubicBezTo>
                    <a:cubicBezTo>
                      <a:pt x="2" y="569"/>
                      <a:pt x="1" y="571"/>
                      <a:pt x="0" y="572"/>
                    </a:cubicBezTo>
                    <a:cubicBezTo>
                      <a:pt x="0" y="581"/>
                      <a:pt x="0" y="581"/>
                      <a:pt x="0" y="581"/>
                    </a:cubicBezTo>
                    <a:cubicBezTo>
                      <a:pt x="0" y="600"/>
                      <a:pt x="0" y="600"/>
                      <a:pt x="0" y="600"/>
                    </a:cubicBezTo>
                    <a:cubicBezTo>
                      <a:pt x="0" y="596"/>
                      <a:pt x="1" y="591"/>
                      <a:pt x="3" y="587"/>
                    </a:cubicBezTo>
                    <a:cubicBezTo>
                      <a:pt x="3" y="585"/>
                      <a:pt x="4" y="583"/>
                      <a:pt x="6" y="581"/>
                    </a:cubicBezTo>
                    <a:cubicBezTo>
                      <a:pt x="6" y="580"/>
                      <a:pt x="8" y="578"/>
                      <a:pt x="9" y="577"/>
                    </a:cubicBezTo>
                    <a:cubicBezTo>
                      <a:pt x="13" y="584"/>
                      <a:pt x="15" y="592"/>
                      <a:pt x="15" y="600"/>
                    </a:cubicBezTo>
                    <a:cubicBezTo>
                      <a:pt x="15" y="608"/>
                      <a:pt x="13" y="616"/>
                      <a:pt x="9" y="623"/>
                    </a:cubicBezTo>
                    <a:cubicBezTo>
                      <a:pt x="8" y="625"/>
                      <a:pt x="7" y="626"/>
                      <a:pt x="6" y="628"/>
                    </a:cubicBezTo>
                    <a:cubicBezTo>
                      <a:pt x="5" y="629"/>
                      <a:pt x="4" y="631"/>
                      <a:pt x="3" y="632"/>
                    </a:cubicBezTo>
                    <a:cubicBezTo>
                      <a:pt x="2" y="633"/>
                      <a:pt x="1" y="635"/>
                      <a:pt x="0" y="636"/>
                    </a:cubicBezTo>
                    <a:cubicBezTo>
                      <a:pt x="0" y="643"/>
                      <a:pt x="0" y="643"/>
                      <a:pt x="0" y="643"/>
                    </a:cubicBezTo>
                    <a:cubicBezTo>
                      <a:pt x="0" y="649"/>
                      <a:pt x="0" y="649"/>
                      <a:pt x="0" y="649"/>
                    </a:cubicBezTo>
                    <a:cubicBezTo>
                      <a:pt x="1" y="650"/>
                      <a:pt x="2" y="651"/>
                      <a:pt x="3" y="652"/>
                    </a:cubicBezTo>
                    <a:lnTo>
                      <a:pt x="282" y="8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7"/>
              <p:cNvSpPr>
                <a:spLocks/>
              </p:cNvSpPr>
              <p:nvPr/>
            </p:nvSpPr>
            <p:spPr bwMode="auto">
              <a:xfrm>
                <a:off x="1592263" y="-1076325"/>
                <a:ext cx="5594350" cy="5514975"/>
              </a:xfrm>
              <a:custGeom>
                <a:avLst/>
                <a:gdLst>
                  <a:gd name="T0" fmla="*/ 287 w 1490"/>
                  <a:gd name="T1" fmla="*/ 1465 h 1469"/>
                  <a:gd name="T2" fmla="*/ 9 w 1490"/>
                  <a:gd name="T3" fmla="*/ 1244 h 1469"/>
                  <a:gd name="T4" fmla="*/ 13 w 1490"/>
                  <a:gd name="T5" fmla="*/ 1235 h 1469"/>
                  <a:gd name="T6" fmla="*/ 24 w 1490"/>
                  <a:gd name="T7" fmla="*/ 1200 h 1469"/>
                  <a:gd name="T8" fmla="*/ 297 w 1490"/>
                  <a:gd name="T9" fmla="*/ 952 h 1469"/>
                  <a:gd name="T10" fmla="*/ 582 w 1490"/>
                  <a:gd name="T11" fmla="*/ 1168 h 1469"/>
                  <a:gd name="T12" fmla="*/ 590 w 1490"/>
                  <a:gd name="T13" fmla="*/ 1161 h 1469"/>
                  <a:gd name="T14" fmla="*/ 307 w 1490"/>
                  <a:gd name="T15" fmla="*/ 943 h 1469"/>
                  <a:gd name="T16" fmla="*/ 316 w 1490"/>
                  <a:gd name="T17" fmla="*/ 931 h 1469"/>
                  <a:gd name="T18" fmla="*/ 318 w 1490"/>
                  <a:gd name="T19" fmla="*/ 868 h 1469"/>
                  <a:gd name="T20" fmla="*/ 603 w 1490"/>
                  <a:gd name="T21" fmla="*/ 652 h 1469"/>
                  <a:gd name="T22" fmla="*/ 887 w 1490"/>
                  <a:gd name="T23" fmla="*/ 865 h 1469"/>
                  <a:gd name="T24" fmla="*/ 609 w 1490"/>
                  <a:gd name="T25" fmla="*/ 644 h 1469"/>
                  <a:gd name="T26" fmla="*/ 613 w 1490"/>
                  <a:gd name="T27" fmla="*/ 635 h 1469"/>
                  <a:gd name="T28" fmla="*/ 624 w 1490"/>
                  <a:gd name="T29" fmla="*/ 600 h 1469"/>
                  <a:gd name="T30" fmla="*/ 897 w 1490"/>
                  <a:gd name="T31" fmla="*/ 352 h 1469"/>
                  <a:gd name="T32" fmla="*/ 1182 w 1490"/>
                  <a:gd name="T33" fmla="*/ 568 h 1469"/>
                  <a:gd name="T34" fmla="*/ 1190 w 1490"/>
                  <a:gd name="T35" fmla="*/ 561 h 1469"/>
                  <a:gd name="T36" fmla="*/ 907 w 1490"/>
                  <a:gd name="T37" fmla="*/ 343 h 1469"/>
                  <a:gd name="T38" fmla="*/ 916 w 1490"/>
                  <a:gd name="T39" fmla="*/ 331 h 1469"/>
                  <a:gd name="T40" fmla="*/ 918 w 1490"/>
                  <a:gd name="T41" fmla="*/ 268 h 1469"/>
                  <a:gd name="T42" fmla="*/ 1203 w 1490"/>
                  <a:gd name="T43" fmla="*/ 52 h 1469"/>
                  <a:gd name="T44" fmla="*/ 1487 w 1490"/>
                  <a:gd name="T45" fmla="*/ 265 h 1469"/>
                  <a:gd name="T46" fmla="*/ 1209 w 1490"/>
                  <a:gd name="T47" fmla="*/ 44 h 1469"/>
                  <a:gd name="T48" fmla="*/ 1213 w 1490"/>
                  <a:gd name="T49" fmla="*/ 35 h 1469"/>
                  <a:gd name="T50" fmla="*/ 1219 w 1490"/>
                  <a:gd name="T51" fmla="*/ 0 h 1469"/>
                  <a:gd name="T52" fmla="*/ 1206 w 1490"/>
                  <a:gd name="T53" fmla="*/ 28 h 1469"/>
                  <a:gd name="T54" fmla="*/ 1197 w 1490"/>
                  <a:gd name="T55" fmla="*/ 39 h 1469"/>
                  <a:gd name="T56" fmla="*/ 912 w 1490"/>
                  <a:gd name="T57" fmla="*/ 260 h 1469"/>
                  <a:gd name="T58" fmla="*/ 903 w 1490"/>
                  <a:gd name="T59" fmla="*/ 268 h 1469"/>
                  <a:gd name="T60" fmla="*/ 894 w 1490"/>
                  <a:gd name="T61" fmla="*/ 281 h 1469"/>
                  <a:gd name="T62" fmla="*/ 897 w 1490"/>
                  <a:gd name="T63" fmla="*/ 313 h 1469"/>
                  <a:gd name="T64" fmla="*/ 906 w 1490"/>
                  <a:gd name="T65" fmla="*/ 281 h 1469"/>
                  <a:gd name="T66" fmla="*/ 909 w 1490"/>
                  <a:gd name="T67" fmla="*/ 323 h 1469"/>
                  <a:gd name="T68" fmla="*/ 900 w 1490"/>
                  <a:gd name="T69" fmla="*/ 336 h 1469"/>
                  <a:gd name="T70" fmla="*/ 891 w 1490"/>
                  <a:gd name="T71" fmla="*/ 344 h 1469"/>
                  <a:gd name="T72" fmla="*/ 607 w 1490"/>
                  <a:gd name="T73" fmla="*/ 564 h 1469"/>
                  <a:gd name="T74" fmla="*/ 597 w 1490"/>
                  <a:gd name="T75" fmla="*/ 576 h 1469"/>
                  <a:gd name="T76" fmla="*/ 594 w 1490"/>
                  <a:gd name="T77" fmla="*/ 619 h 1469"/>
                  <a:gd name="T78" fmla="*/ 603 w 1490"/>
                  <a:gd name="T79" fmla="*/ 587 h 1469"/>
                  <a:gd name="T80" fmla="*/ 615 w 1490"/>
                  <a:gd name="T81" fmla="*/ 600 h 1469"/>
                  <a:gd name="T82" fmla="*/ 603 w 1490"/>
                  <a:gd name="T83" fmla="*/ 632 h 1469"/>
                  <a:gd name="T84" fmla="*/ 593 w 1490"/>
                  <a:gd name="T85" fmla="*/ 643 h 1469"/>
                  <a:gd name="T86" fmla="*/ 310 w 1490"/>
                  <a:gd name="T87" fmla="*/ 861 h 1469"/>
                  <a:gd name="T88" fmla="*/ 300 w 1490"/>
                  <a:gd name="T89" fmla="*/ 872 h 1469"/>
                  <a:gd name="T90" fmla="*/ 290 w 1490"/>
                  <a:gd name="T91" fmla="*/ 900 h 1469"/>
                  <a:gd name="T92" fmla="*/ 300 w 1490"/>
                  <a:gd name="T93" fmla="*/ 900 h 1469"/>
                  <a:gd name="T94" fmla="*/ 309 w 1490"/>
                  <a:gd name="T95" fmla="*/ 877 h 1469"/>
                  <a:gd name="T96" fmla="*/ 306 w 1490"/>
                  <a:gd name="T97" fmla="*/ 928 h 1469"/>
                  <a:gd name="T98" fmla="*/ 297 w 1490"/>
                  <a:gd name="T99" fmla="*/ 939 h 1469"/>
                  <a:gd name="T100" fmla="*/ 12 w 1490"/>
                  <a:gd name="T101" fmla="*/ 1160 h 1469"/>
                  <a:gd name="T102" fmla="*/ 3 w 1490"/>
                  <a:gd name="T103" fmla="*/ 1168 h 1469"/>
                  <a:gd name="T104" fmla="*/ 0 w 1490"/>
                  <a:gd name="T105" fmla="*/ 1200 h 1469"/>
                  <a:gd name="T106" fmla="*/ 9 w 1490"/>
                  <a:gd name="T107" fmla="*/ 1177 h 1469"/>
                  <a:gd name="T108" fmla="*/ 6 w 1490"/>
                  <a:gd name="T109" fmla="*/ 1228 h 1469"/>
                  <a:gd name="T110" fmla="*/ 0 w 1490"/>
                  <a:gd name="T111" fmla="*/ 1243 h 1469"/>
                  <a:gd name="T112" fmla="*/ 282 w 1490"/>
                  <a:gd name="T113" fmla="*/ 1468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90" h="1469">
                    <a:moveTo>
                      <a:pt x="282" y="1468"/>
                    </a:moveTo>
                    <a:cubicBezTo>
                      <a:pt x="283" y="1468"/>
                      <a:pt x="284" y="1469"/>
                      <a:pt x="284" y="1469"/>
                    </a:cubicBezTo>
                    <a:cubicBezTo>
                      <a:pt x="285" y="1468"/>
                      <a:pt x="286" y="1467"/>
                      <a:pt x="287" y="1465"/>
                    </a:cubicBezTo>
                    <a:cubicBezTo>
                      <a:pt x="288" y="1464"/>
                      <a:pt x="289" y="1463"/>
                      <a:pt x="290" y="1461"/>
                    </a:cubicBezTo>
                    <a:cubicBezTo>
                      <a:pt x="289" y="1461"/>
                      <a:pt x="289" y="1460"/>
                      <a:pt x="288" y="1460"/>
                    </a:cubicBezTo>
                    <a:cubicBezTo>
                      <a:pt x="9" y="1244"/>
                      <a:pt x="9" y="1244"/>
                      <a:pt x="9" y="1244"/>
                    </a:cubicBezTo>
                    <a:cubicBezTo>
                      <a:pt x="8" y="1244"/>
                      <a:pt x="8" y="1243"/>
                      <a:pt x="7" y="1243"/>
                    </a:cubicBezTo>
                    <a:cubicBezTo>
                      <a:pt x="8" y="1241"/>
                      <a:pt x="9" y="1240"/>
                      <a:pt x="10" y="1239"/>
                    </a:cubicBezTo>
                    <a:cubicBezTo>
                      <a:pt x="11" y="1237"/>
                      <a:pt x="12" y="1236"/>
                      <a:pt x="13" y="1235"/>
                    </a:cubicBezTo>
                    <a:cubicBezTo>
                      <a:pt x="14" y="1233"/>
                      <a:pt x="15" y="1232"/>
                      <a:pt x="16" y="1231"/>
                    </a:cubicBezTo>
                    <a:cubicBezTo>
                      <a:pt x="21" y="1221"/>
                      <a:pt x="24" y="1211"/>
                      <a:pt x="24" y="1200"/>
                    </a:cubicBezTo>
                    <a:cubicBezTo>
                      <a:pt x="24" y="1200"/>
                      <a:pt x="24" y="1200"/>
                      <a:pt x="24" y="1200"/>
                    </a:cubicBezTo>
                    <a:cubicBezTo>
                      <a:pt x="24" y="1189"/>
                      <a:pt x="21" y="1179"/>
                      <a:pt x="16" y="1169"/>
                    </a:cubicBezTo>
                    <a:cubicBezTo>
                      <a:pt x="16" y="1169"/>
                      <a:pt x="17" y="1168"/>
                      <a:pt x="18" y="1168"/>
                    </a:cubicBezTo>
                    <a:cubicBezTo>
                      <a:pt x="297" y="952"/>
                      <a:pt x="297" y="952"/>
                      <a:pt x="297" y="952"/>
                    </a:cubicBezTo>
                    <a:cubicBezTo>
                      <a:pt x="298" y="951"/>
                      <a:pt x="299" y="950"/>
                      <a:pt x="300" y="949"/>
                    </a:cubicBezTo>
                    <a:cubicBezTo>
                      <a:pt x="301" y="950"/>
                      <a:pt x="302" y="951"/>
                      <a:pt x="303" y="952"/>
                    </a:cubicBezTo>
                    <a:cubicBezTo>
                      <a:pt x="582" y="1168"/>
                      <a:pt x="582" y="1168"/>
                      <a:pt x="582" y="1168"/>
                    </a:cubicBezTo>
                    <a:cubicBezTo>
                      <a:pt x="583" y="1168"/>
                      <a:pt x="584" y="1169"/>
                      <a:pt x="584" y="1169"/>
                    </a:cubicBezTo>
                    <a:cubicBezTo>
                      <a:pt x="585" y="1168"/>
                      <a:pt x="586" y="1167"/>
                      <a:pt x="587" y="1165"/>
                    </a:cubicBezTo>
                    <a:cubicBezTo>
                      <a:pt x="588" y="1164"/>
                      <a:pt x="589" y="1163"/>
                      <a:pt x="590" y="1161"/>
                    </a:cubicBezTo>
                    <a:cubicBezTo>
                      <a:pt x="589" y="1161"/>
                      <a:pt x="589" y="1160"/>
                      <a:pt x="588" y="1160"/>
                    </a:cubicBezTo>
                    <a:cubicBezTo>
                      <a:pt x="309" y="944"/>
                      <a:pt x="309" y="944"/>
                      <a:pt x="309" y="944"/>
                    </a:cubicBezTo>
                    <a:cubicBezTo>
                      <a:pt x="308" y="944"/>
                      <a:pt x="308" y="943"/>
                      <a:pt x="307" y="943"/>
                    </a:cubicBezTo>
                    <a:cubicBezTo>
                      <a:pt x="308" y="941"/>
                      <a:pt x="309" y="940"/>
                      <a:pt x="310" y="939"/>
                    </a:cubicBezTo>
                    <a:cubicBezTo>
                      <a:pt x="311" y="937"/>
                      <a:pt x="312" y="936"/>
                      <a:pt x="313" y="935"/>
                    </a:cubicBezTo>
                    <a:cubicBezTo>
                      <a:pt x="314" y="933"/>
                      <a:pt x="315" y="932"/>
                      <a:pt x="316" y="931"/>
                    </a:cubicBezTo>
                    <a:cubicBezTo>
                      <a:pt x="321" y="921"/>
                      <a:pt x="324" y="911"/>
                      <a:pt x="324" y="900"/>
                    </a:cubicBezTo>
                    <a:cubicBezTo>
                      <a:pt x="324" y="889"/>
                      <a:pt x="321" y="879"/>
                      <a:pt x="316" y="869"/>
                    </a:cubicBezTo>
                    <a:cubicBezTo>
                      <a:pt x="316" y="869"/>
                      <a:pt x="317" y="868"/>
                      <a:pt x="318" y="868"/>
                    </a:cubicBezTo>
                    <a:cubicBezTo>
                      <a:pt x="597" y="652"/>
                      <a:pt x="597" y="652"/>
                      <a:pt x="597" y="652"/>
                    </a:cubicBezTo>
                    <a:cubicBezTo>
                      <a:pt x="598" y="651"/>
                      <a:pt x="599" y="650"/>
                      <a:pt x="600" y="649"/>
                    </a:cubicBezTo>
                    <a:cubicBezTo>
                      <a:pt x="601" y="650"/>
                      <a:pt x="602" y="651"/>
                      <a:pt x="603" y="652"/>
                    </a:cubicBezTo>
                    <a:cubicBezTo>
                      <a:pt x="882" y="868"/>
                      <a:pt x="882" y="868"/>
                      <a:pt x="882" y="868"/>
                    </a:cubicBezTo>
                    <a:cubicBezTo>
                      <a:pt x="883" y="868"/>
                      <a:pt x="884" y="869"/>
                      <a:pt x="884" y="869"/>
                    </a:cubicBezTo>
                    <a:cubicBezTo>
                      <a:pt x="885" y="868"/>
                      <a:pt x="886" y="867"/>
                      <a:pt x="887" y="865"/>
                    </a:cubicBezTo>
                    <a:cubicBezTo>
                      <a:pt x="888" y="864"/>
                      <a:pt x="889" y="863"/>
                      <a:pt x="890" y="861"/>
                    </a:cubicBezTo>
                    <a:cubicBezTo>
                      <a:pt x="889" y="861"/>
                      <a:pt x="889" y="860"/>
                      <a:pt x="888" y="860"/>
                    </a:cubicBezTo>
                    <a:cubicBezTo>
                      <a:pt x="609" y="644"/>
                      <a:pt x="609" y="644"/>
                      <a:pt x="609" y="644"/>
                    </a:cubicBezTo>
                    <a:cubicBezTo>
                      <a:pt x="608" y="644"/>
                      <a:pt x="608" y="643"/>
                      <a:pt x="607" y="643"/>
                    </a:cubicBezTo>
                    <a:cubicBezTo>
                      <a:pt x="608" y="641"/>
                      <a:pt x="609" y="640"/>
                      <a:pt x="610" y="639"/>
                    </a:cubicBezTo>
                    <a:cubicBezTo>
                      <a:pt x="611" y="637"/>
                      <a:pt x="612" y="636"/>
                      <a:pt x="613" y="635"/>
                    </a:cubicBezTo>
                    <a:cubicBezTo>
                      <a:pt x="614" y="633"/>
                      <a:pt x="615" y="632"/>
                      <a:pt x="616" y="631"/>
                    </a:cubicBezTo>
                    <a:cubicBezTo>
                      <a:pt x="621" y="621"/>
                      <a:pt x="624" y="611"/>
                      <a:pt x="624" y="600"/>
                    </a:cubicBezTo>
                    <a:cubicBezTo>
                      <a:pt x="624" y="600"/>
                      <a:pt x="624" y="600"/>
                      <a:pt x="624" y="600"/>
                    </a:cubicBezTo>
                    <a:cubicBezTo>
                      <a:pt x="624" y="589"/>
                      <a:pt x="621" y="579"/>
                      <a:pt x="616" y="569"/>
                    </a:cubicBezTo>
                    <a:cubicBezTo>
                      <a:pt x="616" y="569"/>
                      <a:pt x="617" y="568"/>
                      <a:pt x="618" y="568"/>
                    </a:cubicBezTo>
                    <a:cubicBezTo>
                      <a:pt x="897" y="352"/>
                      <a:pt x="897" y="352"/>
                      <a:pt x="897" y="352"/>
                    </a:cubicBezTo>
                    <a:cubicBezTo>
                      <a:pt x="898" y="351"/>
                      <a:pt x="899" y="350"/>
                      <a:pt x="900" y="349"/>
                    </a:cubicBezTo>
                    <a:cubicBezTo>
                      <a:pt x="901" y="350"/>
                      <a:pt x="902" y="351"/>
                      <a:pt x="903" y="352"/>
                    </a:cubicBezTo>
                    <a:cubicBezTo>
                      <a:pt x="1182" y="568"/>
                      <a:pt x="1182" y="568"/>
                      <a:pt x="1182" y="568"/>
                    </a:cubicBezTo>
                    <a:cubicBezTo>
                      <a:pt x="1183" y="568"/>
                      <a:pt x="1184" y="569"/>
                      <a:pt x="1184" y="569"/>
                    </a:cubicBezTo>
                    <a:cubicBezTo>
                      <a:pt x="1185" y="568"/>
                      <a:pt x="1186" y="567"/>
                      <a:pt x="1187" y="565"/>
                    </a:cubicBezTo>
                    <a:cubicBezTo>
                      <a:pt x="1188" y="564"/>
                      <a:pt x="1189" y="563"/>
                      <a:pt x="1190" y="561"/>
                    </a:cubicBezTo>
                    <a:cubicBezTo>
                      <a:pt x="1189" y="561"/>
                      <a:pt x="1189" y="560"/>
                      <a:pt x="1188" y="560"/>
                    </a:cubicBezTo>
                    <a:cubicBezTo>
                      <a:pt x="909" y="344"/>
                      <a:pt x="909" y="344"/>
                      <a:pt x="909" y="344"/>
                    </a:cubicBezTo>
                    <a:cubicBezTo>
                      <a:pt x="908" y="344"/>
                      <a:pt x="908" y="343"/>
                      <a:pt x="907" y="343"/>
                    </a:cubicBezTo>
                    <a:cubicBezTo>
                      <a:pt x="908" y="341"/>
                      <a:pt x="909" y="340"/>
                      <a:pt x="910" y="339"/>
                    </a:cubicBezTo>
                    <a:cubicBezTo>
                      <a:pt x="911" y="337"/>
                      <a:pt x="912" y="336"/>
                      <a:pt x="913" y="335"/>
                    </a:cubicBezTo>
                    <a:cubicBezTo>
                      <a:pt x="914" y="333"/>
                      <a:pt x="915" y="332"/>
                      <a:pt x="916" y="331"/>
                    </a:cubicBezTo>
                    <a:cubicBezTo>
                      <a:pt x="921" y="321"/>
                      <a:pt x="924" y="311"/>
                      <a:pt x="924" y="300"/>
                    </a:cubicBezTo>
                    <a:cubicBezTo>
                      <a:pt x="924" y="289"/>
                      <a:pt x="921" y="279"/>
                      <a:pt x="916" y="269"/>
                    </a:cubicBezTo>
                    <a:cubicBezTo>
                      <a:pt x="916" y="269"/>
                      <a:pt x="917" y="268"/>
                      <a:pt x="918" y="268"/>
                    </a:cubicBezTo>
                    <a:cubicBezTo>
                      <a:pt x="1197" y="52"/>
                      <a:pt x="1197" y="52"/>
                      <a:pt x="1197" y="52"/>
                    </a:cubicBezTo>
                    <a:cubicBezTo>
                      <a:pt x="1198" y="51"/>
                      <a:pt x="1199" y="50"/>
                      <a:pt x="1200" y="49"/>
                    </a:cubicBezTo>
                    <a:cubicBezTo>
                      <a:pt x="1201" y="50"/>
                      <a:pt x="1202" y="51"/>
                      <a:pt x="1203" y="52"/>
                    </a:cubicBezTo>
                    <a:cubicBezTo>
                      <a:pt x="1482" y="268"/>
                      <a:pt x="1482" y="268"/>
                      <a:pt x="1482" y="268"/>
                    </a:cubicBezTo>
                    <a:cubicBezTo>
                      <a:pt x="1483" y="268"/>
                      <a:pt x="1484" y="269"/>
                      <a:pt x="1484" y="269"/>
                    </a:cubicBezTo>
                    <a:cubicBezTo>
                      <a:pt x="1485" y="268"/>
                      <a:pt x="1486" y="267"/>
                      <a:pt x="1487" y="265"/>
                    </a:cubicBezTo>
                    <a:cubicBezTo>
                      <a:pt x="1488" y="264"/>
                      <a:pt x="1489" y="263"/>
                      <a:pt x="1490" y="261"/>
                    </a:cubicBezTo>
                    <a:cubicBezTo>
                      <a:pt x="1489" y="261"/>
                      <a:pt x="1489" y="260"/>
                      <a:pt x="1488" y="260"/>
                    </a:cubicBezTo>
                    <a:cubicBezTo>
                      <a:pt x="1209" y="44"/>
                      <a:pt x="1209" y="44"/>
                      <a:pt x="1209" y="44"/>
                    </a:cubicBezTo>
                    <a:cubicBezTo>
                      <a:pt x="1208" y="44"/>
                      <a:pt x="1208" y="43"/>
                      <a:pt x="1207" y="43"/>
                    </a:cubicBezTo>
                    <a:cubicBezTo>
                      <a:pt x="1208" y="41"/>
                      <a:pt x="1209" y="40"/>
                      <a:pt x="1210" y="39"/>
                    </a:cubicBezTo>
                    <a:cubicBezTo>
                      <a:pt x="1211" y="37"/>
                      <a:pt x="1212" y="36"/>
                      <a:pt x="1213" y="35"/>
                    </a:cubicBezTo>
                    <a:cubicBezTo>
                      <a:pt x="1214" y="33"/>
                      <a:pt x="1215" y="32"/>
                      <a:pt x="1216" y="31"/>
                    </a:cubicBezTo>
                    <a:cubicBezTo>
                      <a:pt x="1221" y="21"/>
                      <a:pt x="1224" y="11"/>
                      <a:pt x="1224" y="0"/>
                    </a:cubicBezTo>
                    <a:cubicBezTo>
                      <a:pt x="1219" y="0"/>
                      <a:pt x="1219" y="0"/>
                      <a:pt x="1219" y="0"/>
                    </a:cubicBezTo>
                    <a:cubicBezTo>
                      <a:pt x="1215" y="0"/>
                      <a:pt x="1215" y="0"/>
                      <a:pt x="1215" y="0"/>
                    </a:cubicBezTo>
                    <a:cubicBezTo>
                      <a:pt x="1215" y="8"/>
                      <a:pt x="1213" y="16"/>
                      <a:pt x="1209" y="23"/>
                    </a:cubicBezTo>
                    <a:cubicBezTo>
                      <a:pt x="1208" y="25"/>
                      <a:pt x="1207" y="26"/>
                      <a:pt x="1206" y="28"/>
                    </a:cubicBezTo>
                    <a:cubicBezTo>
                      <a:pt x="1205" y="29"/>
                      <a:pt x="1204" y="31"/>
                      <a:pt x="1203" y="32"/>
                    </a:cubicBezTo>
                    <a:cubicBezTo>
                      <a:pt x="1202" y="33"/>
                      <a:pt x="1201" y="35"/>
                      <a:pt x="1200" y="36"/>
                    </a:cubicBezTo>
                    <a:cubicBezTo>
                      <a:pt x="1199" y="37"/>
                      <a:pt x="1198" y="38"/>
                      <a:pt x="1197" y="39"/>
                    </a:cubicBezTo>
                    <a:cubicBezTo>
                      <a:pt x="1195" y="40"/>
                      <a:pt x="1194" y="42"/>
                      <a:pt x="1193" y="43"/>
                    </a:cubicBezTo>
                    <a:cubicBezTo>
                      <a:pt x="1192" y="43"/>
                      <a:pt x="1192" y="44"/>
                      <a:pt x="1191" y="44"/>
                    </a:cubicBezTo>
                    <a:cubicBezTo>
                      <a:pt x="912" y="260"/>
                      <a:pt x="912" y="260"/>
                      <a:pt x="912" y="260"/>
                    </a:cubicBezTo>
                    <a:cubicBezTo>
                      <a:pt x="911" y="260"/>
                      <a:pt x="911" y="261"/>
                      <a:pt x="910" y="261"/>
                    </a:cubicBezTo>
                    <a:cubicBezTo>
                      <a:pt x="909" y="262"/>
                      <a:pt x="908" y="263"/>
                      <a:pt x="907" y="264"/>
                    </a:cubicBezTo>
                    <a:cubicBezTo>
                      <a:pt x="905" y="266"/>
                      <a:pt x="904" y="267"/>
                      <a:pt x="903" y="268"/>
                    </a:cubicBezTo>
                    <a:cubicBezTo>
                      <a:pt x="902" y="269"/>
                      <a:pt x="901" y="271"/>
                      <a:pt x="900" y="272"/>
                    </a:cubicBezTo>
                    <a:cubicBezTo>
                      <a:pt x="899" y="273"/>
                      <a:pt x="898" y="275"/>
                      <a:pt x="897" y="276"/>
                    </a:cubicBezTo>
                    <a:cubicBezTo>
                      <a:pt x="896" y="278"/>
                      <a:pt x="895" y="280"/>
                      <a:pt x="894" y="281"/>
                    </a:cubicBezTo>
                    <a:cubicBezTo>
                      <a:pt x="892" y="287"/>
                      <a:pt x="890" y="294"/>
                      <a:pt x="890" y="300"/>
                    </a:cubicBezTo>
                    <a:cubicBezTo>
                      <a:pt x="890" y="306"/>
                      <a:pt x="892" y="313"/>
                      <a:pt x="894" y="319"/>
                    </a:cubicBezTo>
                    <a:cubicBezTo>
                      <a:pt x="896" y="317"/>
                      <a:pt x="897" y="315"/>
                      <a:pt x="897" y="313"/>
                    </a:cubicBezTo>
                    <a:cubicBezTo>
                      <a:pt x="899" y="309"/>
                      <a:pt x="900" y="304"/>
                      <a:pt x="900" y="300"/>
                    </a:cubicBezTo>
                    <a:cubicBezTo>
                      <a:pt x="900" y="296"/>
                      <a:pt x="901" y="291"/>
                      <a:pt x="903" y="287"/>
                    </a:cubicBezTo>
                    <a:cubicBezTo>
                      <a:pt x="903" y="285"/>
                      <a:pt x="904" y="283"/>
                      <a:pt x="906" y="281"/>
                    </a:cubicBezTo>
                    <a:cubicBezTo>
                      <a:pt x="906" y="280"/>
                      <a:pt x="908" y="278"/>
                      <a:pt x="909" y="277"/>
                    </a:cubicBezTo>
                    <a:cubicBezTo>
                      <a:pt x="913" y="284"/>
                      <a:pt x="915" y="292"/>
                      <a:pt x="915" y="300"/>
                    </a:cubicBezTo>
                    <a:cubicBezTo>
                      <a:pt x="915" y="308"/>
                      <a:pt x="913" y="316"/>
                      <a:pt x="909" y="323"/>
                    </a:cubicBezTo>
                    <a:cubicBezTo>
                      <a:pt x="908" y="325"/>
                      <a:pt x="907" y="326"/>
                      <a:pt x="906" y="328"/>
                    </a:cubicBezTo>
                    <a:cubicBezTo>
                      <a:pt x="905" y="329"/>
                      <a:pt x="904" y="331"/>
                      <a:pt x="903" y="332"/>
                    </a:cubicBezTo>
                    <a:cubicBezTo>
                      <a:pt x="902" y="333"/>
                      <a:pt x="901" y="335"/>
                      <a:pt x="900" y="336"/>
                    </a:cubicBezTo>
                    <a:cubicBezTo>
                      <a:pt x="899" y="337"/>
                      <a:pt x="898" y="338"/>
                      <a:pt x="897" y="339"/>
                    </a:cubicBezTo>
                    <a:cubicBezTo>
                      <a:pt x="895" y="340"/>
                      <a:pt x="894" y="342"/>
                      <a:pt x="893" y="343"/>
                    </a:cubicBezTo>
                    <a:cubicBezTo>
                      <a:pt x="892" y="343"/>
                      <a:pt x="892" y="344"/>
                      <a:pt x="891" y="344"/>
                    </a:cubicBezTo>
                    <a:cubicBezTo>
                      <a:pt x="612" y="560"/>
                      <a:pt x="612" y="560"/>
                      <a:pt x="612" y="560"/>
                    </a:cubicBezTo>
                    <a:cubicBezTo>
                      <a:pt x="611" y="560"/>
                      <a:pt x="611" y="561"/>
                      <a:pt x="610" y="561"/>
                    </a:cubicBezTo>
                    <a:cubicBezTo>
                      <a:pt x="609" y="562"/>
                      <a:pt x="608" y="563"/>
                      <a:pt x="607" y="564"/>
                    </a:cubicBezTo>
                    <a:cubicBezTo>
                      <a:pt x="605" y="566"/>
                      <a:pt x="604" y="567"/>
                      <a:pt x="603" y="568"/>
                    </a:cubicBezTo>
                    <a:cubicBezTo>
                      <a:pt x="602" y="569"/>
                      <a:pt x="601" y="571"/>
                      <a:pt x="600" y="572"/>
                    </a:cubicBezTo>
                    <a:cubicBezTo>
                      <a:pt x="599" y="573"/>
                      <a:pt x="598" y="575"/>
                      <a:pt x="597" y="576"/>
                    </a:cubicBezTo>
                    <a:cubicBezTo>
                      <a:pt x="596" y="578"/>
                      <a:pt x="595" y="580"/>
                      <a:pt x="594" y="581"/>
                    </a:cubicBezTo>
                    <a:cubicBezTo>
                      <a:pt x="592" y="587"/>
                      <a:pt x="590" y="594"/>
                      <a:pt x="590" y="600"/>
                    </a:cubicBezTo>
                    <a:cubicBezTo>
                      <a:pt x="590" y="606"/>
                      <a:pt x="592" y="613"/>
                      <a:pt x="594" y="619"/>
                    </a:cubicBezTo>
                    <a:cubicBezTo>
                      <a:pt x="596" y="617"/>
                      <a:pt x="597" y="615"/>
                      <a:pt x="597" y="613"/>
                    </a:cubicBezTo>
                    <a:cubicBezTo>
                      <a:pt x="599" y="609"/>
                      <a:pt x="600" y="604"/>
                      <a:pt x="600" y="600"/>
                    </a:cubicBezTo>
                    <a:cubicBezTo>
                      <a:pt x="600" y="596"/>
                      <a:pt x="601" y="591"/>
                      <a:pt x="603" y="587"/>
                    </a:cubicBezTo>
                    <a:cubicBezTo>
                      <a:pt x="603" y="585"/>
                      <a:pt x="604" y="583"/>
                      <a:pt x="606" y="581"/>
                    </a:cubicBezTo>
                    <a:cubicBezTo>
                      <a:pt x="606" y="580"/>
                      <a:pt x="608" y="578"/>
                      <a:pt x="609" y="577"/>
                    </a:cubicBezTo>
                    <a:cubicBezTo>
                      <a:pt x="613" y="584"/>
                      <a:pt x="615" y="592"/>
                      <a:pt x="615" y="600"/>
                    </a:cubicBezTo>
                    <a:cubicBezTo>
                      <a:pt x="615" y="608"/>
                      <a:pt x="613" y="616"/>
                      <a:pt x="609" y="623"/>
                    </a:cubicBezTo>
                    <a:cubicBezTo>
                      <a:pt x="608" y="625"/>
                      <a:pt x="607" y="626"/>
                      <a:pt x="606" y="628"/>
                    </a:cubicBezTo>
                    <a:cubicBezTo>
                      <a:pt x="605" y="629"/>
                      <a:pt x="604" y="631"/>
                      <a:pt x="603" y="632"/>
                    </a:cubicBezTo>
                    <a:cubicBezTo>
                      <a:pt x="602" y="633"/>
                      <a:pt x="601" y="635"/>
                      <a:pt x="600" y="636"/>
                    </a:cubicBezTo>
                    <a:cubicBezTo>
                      <a:pt x="599" y="637"/>
                      <a:pt x="598" y="638"/>
                      <a:pt x="597" y="639"/>
                    </a:cubicBezTo>
                    <a:cubicBezTo>
                      <a:pt x="595" y="640"/>
                      <a:pt x="594" y="642"/>
                      <a:pt x="593" y="643"/>
                    </a:cubicBezTo>
                    <a:cubicBezTo>
                      <a:pt x="592" y="643"/>
                      <a:pt x="592" y="644"/>
                      <a:pt x="591" y="644"/>
                    </a:cubicBezTo>
                    <a:cubicBezTo>
                      <a:pt x="312" y="860"/>
                      <a:pt x="312" y="860"/>
                      <a:pt x="312" y="860"/>
                    </a:cubicBezTo>
                    <a:cubicBezTo>
                      <a:pt x="311" y="860"/>
                      <a:pt x="311" y="861"/>
                      <a:pt x="310" y="861"/>
                    </a:cubicBezTo>
                    <a:cubicBezTo>
                      <a:pt x="309" y="862"/>
                      <a:pt x="308" y="863"/>
                      <a:pt x="307" y="864"/>
                    </a:cubicBezTo>
                    <a:cubicBezTo>
                      <a:pt x="305" y="866"/>
                      <a:pt x="304" y="867"/>
                      <a:pt x="303" y="868"/>
                    </a:cubicBezTo>
                    <a:cubicBezTo>
                      <a:pt x="302" y="869"/>
                      <a:pt x="301" y="871"/>
                      <a:pt x="300" y="872"/>
                    </a:cubicBezTo>
                    <a:cubicBezTo>
                      <a:pt x="299" y="873"/>
                      <a:pt x="298" y="875"/>
                      <a:pt x="297" y="876"/>
                    </a:cubicBezTo>
                    <a:cubicBezTo>
                      <a:pt x="296" y="878"/>
                      <a:pt x="295" y="880"/>
                      <a:pt x="294" y="881"/>
                    </a:cubicBezTo>
                    <a:cubicBezTo>
                      <a:pt x="292" y="887"/>
                      <a:pt x="290" y="894"/>
                      <a:pt x="290" y="900"/>
                    </a:cubicBezTo>
                    <a:cubicBezTo>
                      <a:pt x="290" y="906"/>
                      <a:pt x="292" y="913"/>
                      <a:pt x="294" y="919"/>
                    </a:cubicBezTo>
                    <a:cubicBezTo>
                      <a:pt x="296" y="917"/>
                      <a:pt x="297" y="915"/>
                      <a:pt x="297" y="913"/>
                    </a:cubicBezTo>
                    <a:cubicBezTo>
                      <a:pt x="299" y="909"/>
                      <a:pt x="300" y="904"/>
                      <a:pt x="300" y="900"/>
                    </a:cubicBezTo>
                    <a:cubicBezTo>
                      <a:pt x="300" y="896"/>
                      <a:pt x="301" y="891"/>
                      <a:pt x="303" y="887"/>
                    </a:cubicBezTo>
                    <a:cubicBezTo>
                      <a:pt x="303" y="885"/>
                      <a:pt x="304" y="883"/>
                      <a:pt x="306" y="881"/>
                    </a:cubicBezTo>
                    <a:cubicBezTo>
                      <a:pt x="306" y="880"/>
                      <a:pt x="308" y="878"/>
                      <a:pt x="309" y="877"/>
                    </a:cubicBezTo>
                    <a:cubicBezTo>
                      <a:pt x="313" y="884"/>
                      <a:pt x="315" y="892"/>
                      <a:pt x="315" y="900"/>
                    </a:cubicBezTo>
                    <a:cubicBezTo>
                      <a:pt x="315" y="908"/>
                      <a:pt x="313" y="916"/>
                      <a:pt x="309" y="923"/>
                    </a:cubicBezTo>
                    <a:cubicBezTo>
                      <a:pt x="308" y="925"/>
                      <a:pt x="307" y="926"/>
                      <a:pt x="306" y="928"/>
                    </a:cubicBezTo>
                    <a:cubicBezTo>
                      <a:pt x="305" y="929"/>
                      <a:pt x="304" y="931"/>
                      <a:pt x="303" y="932"/>
                    </a:cubicBezTo>
                    <a:cubicBezTo>
                      <a:pt x="302" y="933"/>
                      <a:pt x="301" y="935"/>
                      <a:pt x="300" y="936"/>
                    </a:cubicBezTo>
                    <a:cubicBezTo>
                      <a:pt x="299" y="937"/>
                      <a:pt x="298" y="938"/>
                      <a:pt x="297" y="939"/>
                    </a:cubicBezTo>
                    <a:cubicBezTo>
                      <a:pt x="295" y="940"/>
                      <a:pt x="294" y="942"/>
                      <a:pt x="293" y="943"/>
                    </a:cubicBezTo>
                    <a:cubicBezTo>
                      <a:pt x="292" y="943"/>
                      <a:pt x="292" y="944"/>
                      <a:pt x="291" y="944"/>
                    </a:cubicBezTo>
                    <a:cubicBezTo>
                      <a:pt x="12" y="1160"/>
                      <a:pt x="12" y="1160"/>
                      <a:pt x="12" y="1160"/>
                    </a:cubicBezTo>
                    <a:cubicBezTo>
                      <a:pt x="11" y="1160"/>
                      <a:pt x="11" y="1161"/>
                      <a:pt x="10" y="1161"/>
                    </a:cubicBezTo>
                    <a:cubicBezTo>
                      <a:pt x="9" y="1162"/>
                      <a:pt x="8" y="1163"/>
                      <a:pt x="7" y="1164"/>
                    </a:cubicBezTo>
                    <a:cubicBezTo>
                      <a:pt x="5" y="1166"/>
                      <a:pt x="4" y="1167"/>
                      <a:pt x="3" y="1168"/>
                    </a:cubicBezTo>
                    <a:cubicBezTo>
                      <a:pt x="2" y="1169"/>
                      <a:pt x="1" y="1171"/>
                      <a:pt x="0" y="1172"/>
                    </a:cubicBezTo>
                    <a:cubicBezTo>
                      <a:pt x="0" y="1181"/>
                      <a:pt x="0" y="1181"/>
                      <a:pt x="0" y="1181"/>
                    </a:cubicBezTo>
                    <a:cubicBezTo>
                      <a:pt x="0" y="1200"/>
                      <a:pt x="0" y="1200"/>
                      <a:pt x="0" y="1200"/>
                    </a:cubicBezTo>
                    <a:cubicBezTo>
                      <a:pt x="0" y="1196"/>
                      <a:pt x="1" y="1191"/>
                      <a:pt x="3" y="1187"/>
                    </a:cubicBezTo>
                    <a:cubicBezTo>
                      <a:pt x="3" y="1185"/>
                      <a:pt x="4" y="1183"/>
                      <a:pt x="6" y="1181"/>
                    </a:cubicBezTo>
                    <a:cubicBezTo>
                      <a:pt x="6" y="1180"/>
                      <a:pt x="8" y="1178"/>
                      <a:pt x="9" y="1177"/>
                    </a:cubicBezTo>
                    <a:cubicBezTo>
                      <a:pt x="13" y="1184"/>
                      <a:pt x="15" y="1192"/>
                      <a:pt x="15" y="1200"/>
                    </a:cubicBezTo>
                    <a:cubicBezTo>
                      <a:pt x="15" y="1208"/>
                      <a:pt x="13" y="1216"/>
                      <a:pt x="9" y="1223"/>
                    </a:cubicBezTo>
                    <a:cubicBezTo>
                      <a:pt x="8" y="1225"/>
                      <a:pt x="7" y="1226"/>
                      <a:pt x="6" y="1228"/>
                    </a:cubicBezTo>
                    <a:cubicBezTo>
                      <a:pt x="5" y="1229"/>
                      <a:pt x="4" y="1231"/>
                      <a:pt x="3" y="1232"/>
                    </a:cubicBezTo>
                    <a:cubicBezTo>
                      <a:pt x="2" y="1233"/>
                      <a:pt x="1" y="1235"/>
                      <a:pt x="0" y="1236"/>
                    </a:cubicBezTo>
                    <a:cubicBezTo>
                      <a:pt x="0" y="1243"/>
                      <a:pt x="0" y="1243"/>
                      <a:pt x="0" y="1243"/>
                    </a:cubicBezTo>
                    <a:cubicBezTo>
                      <a:pt x="0" y="1249"/>
                      <a:pt x="0" y="1249"/>
                      <a:pt x="0" y="1249"/>
                    </a:cubicBezTo>
                    <a:cubicBezTo>
                      <a:pt x="1" y="1250"/>
                      <a:pt x="2" y="1251"/>
                      <a:pt x="3" y="1252"/>
                    </a:cubicBezTo>
                    <a:lnTo>
                      <a:pt x="282" y="14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8"/>
              <p:cNvSpPr>
                <a:spLocks/>
              </p:cNvSpPr>
              <p:nvPr/>
            </p:nvSpPr>
            <p:spPr bwMode="auto">
              <a:xfrm>
                <a:off x="1592263" y="-1076325"/>
                <a:ext cx="7847013" cy="7767638"/>
              </a:xfrm>
              <a:custGeom>
                <a:avLst/>
                <a:gdLst>
                  <a:gd name="T0" fmla="*/ 290 w 2090"/>
                  <a:gd name="T1" fmla="*/ 2061 h 2069"/>
                  <a:gd name="T2" fmla="*/ 10 w 2090"/>
                  <a:gd name="T3" fmla="*/ 1839 h 2069"/>
                  <a:gd name="T4" fmla="*/ 24 w 2090"/>
                  <a:gd name="T5" fmla="*/ 1800 h 2069"/>
                  <a:gd name="T6" fmla="*/ 300 w 2090"/>
                  <a:gd name="T7" fmla="*/ 1549 h 2069"/>
                  <a:gd name="T8" fmla="*/ 587 w 2090"/>
                  <a:gd name="T9" fmla="*/ 1765 h 2069"/>
                  <a:gd name="T10" fmla="*/ 307 w 2090"/>
                  <a:gd name="T11" fmla="*/ 1543 h 2069"/>
                  <a:gd name="T12" fmla="*/ 324 w 2090"/>
                  <a:gd name="T13" fmla="*/ 1500 h 2069"/>
                  <a:gd name="T14" fmla="*/ 600 w 2090"/>
                  <a:gd name="T15" fmla="*/ 1249 h 2069"/>
                  <a:gd name="T16" fmla="*/ 887 w 2090"/>
                  <a:gd name="T17" fmla="*/ 1465 h 2069"/>
                  <a:gd name="T18" fmla="*/ 607 w 2090"/>
                  <a:gd name="T19" fmla="*/ 1243 h 2069"/>
                  <a:gd name="T20" fmla="*/ 624 w 2090"/>
                  <a:gd name="T21" fmla="*/ 1200 h 2069"/>
                  <a:gd name="T22" fmla="*/ 897 w 2090"/>
                  <a:gd name="T23" fmla="*/ 952 h 2069"/>
                  <a:gd name="T24" fmla="*/ 1184 w 2090"/>
                  <a:gd name="T25" fmla="*/ 1169 h 2069"/>
                  <a:gd name="T26" fmla="*/ 909 w 2090"/>
                  <a:gd name="T27" fmla="*/ 944 h 2069"/>
                  <a:gd name="T28" fmla="*/ 916 w 2090"/>
                  <a:gd name="T29" fmla="*/ 931 h 2069"/>
                  <a:gd name="T30" fmla="*/ 1197 w 2090"/>
                  <a:gd name="T31" fmla="*/ 652 h 2069"/>
                  <a:gd name="T32" fmla="*/ 1484 w 2090"/>
                  <a:gd name="T33" fmla="*/ 869 h 2069"/>
                  <a:gd name="T34" fmla="*/ 1209 w 2090"/>
                  <a:gd name="T35" fmla="*/ 644 h 2069"/>
                  <a:gd name="T36" fmla="*/ 1216 w 2090"/>
                  <a:gd name="T37" fmla="*/ 631 h 2069"/>
                  <a:gd name="T38" fmla="*/ 1497 w 2090"/>
                  <a:gd name="T39" fmla="*/ 352 h 2069"/>
                  <a:gd name="T40" fmla="*/ 1784 w 2090"/>
                  <a:gd name="T41" fmla="*/ 569 h 2069"/>
                  <a:gd name="T42" fmla="*/ 1509 w 2090"/>
                  <a:gd name="T43" fmla="*/ 344 h 2069"/>
                  <a:gd name="T44" fmla="*/ 1516 w 2090"/>
                  <a:gd name="T45" fmla="*/ 331 h 2069"/>
                  <a:gd name="T46" fmla="*/ 1797 w 2090"/>
                  <a:gd name="T47" fmla="*/ 52 h 2069"/>
                  <a:gd name="T48" fmla="*/ 2084 w 2090"/>
                  <a:gd name="T49" fmla="*/ 269 h 2069"/>
                  <a:gd name="T50" fmla="*/ 1809 w 2090"/>
                  <a:gd name="T51" fmla="*/ 44 h 2069"/>
                  <a:gd name="T52" fmla="*/ 1816 w 2090"/>
                  <a:gd name="T53" fmla="*/ 31 h 2069"/>
                  <a:gd name="T54" fmla="*/ 1809 w 2090"/>
                  <a:gd name="T55" fmla="*/ 23 h 2069"/>
                  <a:gd name="T56" fmla="*/ 1797 w 2090"/>
                  <a:gd name="T57" fmla="*/ 39 h 2069"/>
                  <a:gd name="T58" fmla="*/ 1510 w 2090"/>
                  <a:gd name="T59" fmla="*/ 261 h 2069"/>
                  <a:gd name="T60" fmla="*/ 1497 w 2090"/>
                  <a:gd name="T61" fmla="*/ 276 h 2069"/>
                  <a:gd name="T62" fmla="*/ 1497 w 2090"/>
                  <a:gd name="T63" fmla="*/ 313 h 2069"/>
                  <a:gd name="T64" fmla="*/ 1509 w 2090"/>
                  <a:gd name="T65" fmla="*/ 277 h 2069"/>
                  <a:gd name="T66" fmla="*/ 1503 w 2090"/>
                  <a:gd name="T67" fmla="*/ 332 h 2069"/>
                  <a:gd name="T68" fmla="*/ 1491 w 2090"/>
                  <a:gd name="T69" fmla="*/ 344 h 2069"/>
                  <a:gd name="T70" fmla="*/ 1203 w 2090"/>
                  <a:gd name="T71" fmla="*/ 568 h 2069"/>
                  <a:gd name="T72" fmla="*/ 1190 w 2090"/>
                  <a:gd name="T73" fmla="*/ 600 h 2069"/>
                  <a:gd name="T74" fmla="*/ 1203 w 2090"/>
                  <a:gd name="T75" fmla="*/ 587 h 2069"/>
                  <a:gd name="T76" fmla="*/ 1209 w 2090"/>
                  <a:gd name="T77" fmla="*/ 623 h 2069"/>
                  <a:gd name="T78" fmla="*/ 1197 w 2090"/>
                  <a:gd name="T79" fmla="*/ 639 h 2069"/>
                  <a:gd name="T80" fmla="*/ 910 w 2090"/>
                  <a:gd name="T81" fmla="*/ 861 h 2069"/>
                  <a:gd name="T82" fmla="*/ 897 w 2090"/>
                  <a:gd name="T83" fmla="*/ 876 h 2069"/>
                  <a:gd name="T84" fmla="*/ 897 w 2090"/>
                  <a:gd name="T85" fmla="*/ 913 h 2069"/>
                  <a:gd name="T86" fmla="*/ 909 w 2090"/>
                  <a:gd name="T87" fmla="*/ 877 h 2069"/>
                  <a:gd name="T88" fmla="*/ 903 w 2090"/>
                  <a:gd name="T89" fmla="*/ 932 h 2069"/>
                  <a:gd name="T90" fmla="*/ 891 w 2090"/>
                  <a:gd name="T91" fmla="*/ 944 h 2069"/>
                  <a:gd name="T92" fmla="*/ 603 w 2090"/>
                  <a:gd name="T93" fmla="*/ 1168 h 2069"/>
                  <a:gd name="T94" fmla="*/ 590 w 2090"/>
                  <a:gd name="T95" fmla="*/ 1200 h 2069"/>
                  <a:gd name="T96" fmla="*/ 603 w 2090"/>
                  <a:gd name="T97" fmla="*/ 1187 h 2069"/>
                  <a:gd name="T98" fmla="*/ 609 w 2090"/>
                  <a:gd name="T99" fmla="*/ 1223 h 2069"/>
                  <a:gd name="T100" fmla="*/ 597 w 2090"/>
                  <a:gd name="T101" fmla="*/ 1239 h 2069"/>
                  <a:gd name="T102" fmla="*/ 310 w 2090"/>
                  <a:gd name="T103" fmla="*/ 1461 h 2069"/>
                  <a:gd name="T104" fmla="*/ 297 w 2090"/>
                  <a:gd name="T105" fmla="*/ 1476 h 2069"/>
                  <a:gd name="T106" fmla="*/ 297 w 2090"/>
                  <a:gd name="T107" fmla="*/ 1513 h 2069"/>
                  <a:gd name="T108" fmla="*/ 309 w 2090"/>
                  <a:gd name="T109" fmla="*/ 1477 h 2069"/>
                  <a:gd name="T110" fmla="*/ 303 w 2090"/>
                  <a:gd name="T111" fmla="*/ 1532 h 2069"/>
                  <a:gd name="T112" fmla="*/ 291 w 2090"/>
                  <a:gd name="T113" fmla="*/ 1544 h 2069"/>
                  <a:gd name="T114" fmla="*/ 3 w 2090"/>
                  <a:gd name="T115" fmla="*/ 1768 h 2069"/>
                  <a:gd name="T116" fmla="*/ 3 w 2090"/>
                  <a:gd name="T117" fmla="*/ 1787 h 2069"/>
                  <a:gd name="T118" fmla="*/ 9 w 2090"/>
                  <a:gd name="T119" fmla="*/ 1823 h 2069"/>
                  <a:gd name="T120" fmla="*/ 0 w 2090"/>
                  <a:gd name="T121" fmla="*/ 1843 h 2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90" h="2069">
                    <a:moveTo>
                      <a:pt x="282" y="2068"/>
                    </a:moveTo>
                    <a:cubicBezTo>
                      <a:pt x="283" y="2068"/>
                      <a:pt x="284" y="2069"/>
                      <a:pt x="284" y="2069"/>
                    </a:cubicBezTo>
                    <a:cubicBezTo>
                      <a:pt x="285" y="2068"/>
                      <a:pt x="286" y="2067"/>
                      <a:pt x="287" y="2065"/>
                    </a:cubicBezTo>
                    <a:cubicBezTo>
                      <a:pt x="288" y="2064"/>
                      <a:pt x="289" y="2063"/>
                      <a:pt x="290" y="2061"/>
                    </a:cubicBezTo>
                    <a:cubicBezTo>
                      <a:pt x="289" y="2061"/>
                      <a:pt x="289" y="2060"/>
                      <a:pt x="288" y="2060"/>
                    </a:cubicBezTo>
                    <a:cubicBezTo>
                      <a:pt x="9" y="1844"/>
                      <a:pt x="9" y="1844"/>
                      <a:pt x="9" y="1844"/>
                    </a:cubicBezTo>
                    <a:cubicBezTo>
                      <a:pt x="8" y="1844"/>
                      <a:pt x="8" y="1843"/>
                      <a:pt x="7" y="1843"/>
                    </a:cubicBezTo>
                    <a:cubicBezTo>
                      <a:pt x="8" y="1841"/>
                      <a:pt x="9" y="1840"/>
                      <a:pt x="10" y="1839"/>
                    </a:cubicBezTo>
                    <a:cubicBezTo>
                      <a:pt x="11" y="1837"/>
                      <a:pt x="12" y="1836"/>
                      <a:pt x="13" y="1835"/>
                    </a:cubicBezTo>
                    <a:cubicBezTo>
                      <a:pt x="14" y="1833"/>
                      <a:pt x="15" y="1832"/>
                      <a:pt x="16" y="1831"/>
                    </a:cubicBezTo>
                    <a:cubicBezTo>
                      <a:pt x="21" y="1821"/>
                      <a:pt x="24" y="1811"/>
                      <a:pt x="24" y="1800"/>
                    </a:cubicBezTo>
                    <a:cubicBezTo>
                      <a:pt x="24" y="1800"/>
                      <a:pt x="24" y="1800"/>
                      <a:pt x="24" y="1800"/>
                    </a:cubicBezTo>
                    <a:cubicBezTo>
                      <a:pt x="24" y="1789"/>
                      <a:pt x="21" y="1779"/>
                      <a:pt x="16" y="1769"/>
                    </a:cubicBezTo>
                    <a:cubicBezTo>
                      <a:pt x="16" y="1769"/>
                      <a:pt x="17" y="1768"/>
                      <a:pt x="18" y="1768"/>
                    </a:cubicBezTo>
                    <a:cubicBezTo>
                      <a:pt x="297" y="1552"/>
                      <a:pt x="297" y="1552"/>
                      <a:pt x="297" y="1552"/>
                    </a:cubicBezTo>
                    <a:cubicBezTo>
                      <a:pt x="298" y="1551"/>
                      <a:pt x="299" y="1550"/>
                      <a:pt x="300" y="1549"/>
                    </a:cubicBezTo>
                    <a:cubicBezTo>
                      <a:pt x="301" y="1550"/>
                      <a:pt x="302" y="1551"/>
                      <a:pt x="303" y="1552"/>
                    </a:cubicBezTo>
                    <a:cubicBezTo>
                      <a:pt x="582" y="1768"/>
                      <a:pt x="582" y="1768"/>
                      <a:pt x="582" y="1768"/>
                    </a:cubicBezTo>
                    <a:cubicBezTo>
                      <a:pt x="583" y="1768"/>
                      <a:pt x="584" y="1769"/>
                      <a:pt x="584" y="1769"/>
                    </a:cubicBezTo>
                    <a:cubicBezTo>
                      <a:pt x="585" y="1768"/>
                      <a:pt x="586" y="1767"/>
                      <a:pt x="587" y="1765"/>
                    </a:cubicBezTo>
                    <a:cubicBezTo>
                      <a:pt x="588" y="1764"/>
                      <a:pt x="589" y="1763"/>
                      <a:pt x="590" y="1761"/>
                    </a:cubicBezTo>
                    <a:cubicBezTo>
                      <a:pt x="589" y="1761"/>
                      <a:pt x="589" y="1760"/>
                      <a:pt x="588" y="1760"/>
                    </a:cubicBezTo>
                    <a:cubicBezTo>
                      <a:pt x="309" y="1544"/>
                      <a:pt x="309" y="1544"/>
                      <a:pt x="309" y="1544"/>
                    </a:cubicBezTo>
                    <a:cubicBezTo>
                      <a:pt x="308" y="1544"/>
                      <a:pt x="308" y="1543"/>
                      <a:pt x="307" y="1543"/>
                    </a:cubicBezTo>
                    <a:cubicBezTo>
                      <a:pt x="308" y="1541"/>
                      <a:pt x="309" y="1540"/>
                      <a:pt x="310" y="1539"/>
                    </a:cubicBezTo>
                    <a:cubicBezTo>
                      <a:pt x="311" y="1537"/>
                      <a:pt x="312" y="1536"/>
                      <a:pt x="313" y="1535"/>
                    </a:cubicBezTo>
                    <a:cubicBezTo>
                      <a:pt x="314" y="1533"/>
                      <a:pt x="315" y="1532"/>
                      <a:pt x="316" y="1531"/>
                    </a:cubicBezTo>
                    <a:cubicBezTo>
                      <a:pt x="321" y="1521"/>
                      <a:pt x="324" y="1511"/>
                      <a:pt x="324" y="1500"/>
                    </a:cubicBezTo>
                    <a:cubicBezTo>
                      <a:pt x="324" y="1489"/>
                      <a:pt x="321" y="1479"/>
                      <a:pt x="316" y="1469"/>
                    </a:cubicBezTo>
                    <a:cubicBezTo>
                      <a:pt x="316" y="1469"/>
                      <a:pt x="317" y="1468"/>
                      <a:pt x="318" y="1468"/>
                    </a:cubicBezTo>
                    <a:cubicBezTo>
                      <a:pt x="597" y="1252"/>
                      <a:pt x="597" y="1252"/>
                      <a:pt x="597" y="1252"/>
                    </a:cubicBezTo>
                    <a:cubicBezTo>
                      <a:pt x="598" y="1251"/>
                      <a:pt x="599" y="1250"/>
                      <a:pt x="600" y="1249"/>
                    </a:cubicBezTo>
                    <a:cubicBezTo>
                      <a:pt x="601" y="1250"/>
                      <a:pt x="602" y="1251"/>
                      <a:pt x="603" y="1252"/>
                    </a:cubicBezTo>
                    <a:cubicBezTo>
                      <a:pt x="882" y="1468"/>
                      <a:pt x="882" y="1468"/>
                      <a:pt x="882" y="1468"/>
                    </a:cubicBezTo>
                    <a:cubicBezTo>
                      <a:pt x="883" y="1468"/>
                      <a:pt x="884" y="1469"/>
                      <a:pt x="884" y="1469"/>
                    </a:cubicBezTo>
                    <a:cubicBezTo>
                      <a:pt x="885" y="1468"/>
                      <a:pt x="886" y="1467"/>
                      <a:pt x="887" y="1465"/>
                    </a:cubicBezTo>
                    <a:cubicBezTo>
                      <a:pt x="888" y="1464"/>
                      <a:pt x="889" y="1463"/>
                      <a:pt x="890" y="1461"/>
                    </a:cubicBezTo>
                    <a:cubicBezTo>
                      <a:pt x="889" y="1461"/>
                      <a:pt x="889" y="1460"/>
                      <a:pt x="888" y="1460"/>
                    </a:cubicBezTo>
                    <a:cubicBezTo>
                      <a:pt x="609" y="1244"/>
                      <a:pt x="609" y="1244"/>
                      <a:pt x="609" y="1244"/>
                    </a:cubicBezTo>
                    <a:cubicBezTo>
                      <a:pt x="608" y="1244"/>
                      <a:pt x="608" y="1243"/>
                      <a:pt x="607" y="1243"/>
                    </a:cubicBezTo>
                    <a:cubicBezTo>
                      <a:pt x="608" y="1241"/>
                      <a:pt x="609" y="1240"/>
                      <a:pt x="610" y="1239"/>
                    </a:cubicBezTo>
                    <a:cubicBezTo>
                      <a:pt x="611" y="1237"/>
                      <a:pt x="612" y="1236"/>
                      <a:pt x="613" y="1235"/>
                    </a:cubicBezTo>
                    <a:cubicBezTo>
                      <a:pt x="614" y="1233"/>
                      <a:pt x="615" y="1232"/>
                      <a:pt x="616" y="1231"/>
                    </a:cubicBezTo>
                    <a:cubicBezTo>
                      <a:pt x="621" y="1221"/>
                      <a:pt x="624" y="1211"/>
                      <a:pt x="624" y="1200"/>
                    </a:cubicBezTo>
                    <a:cubicBezTo>
                      <a:pt x="624" y="1200"/>
                      <a:pt x="624" y="1200"/>
                      <a:pt x="624" y="1200"/>
                    </a:cubicBezTo>
                    <a:cubicBezTo>
                      <a:pt x="624" y="1189"/>
                      <a:pt x="621" y="1179"/>
                      <a:pt x="616" y="1169"/>
                    </a:cubicBezTo>
                    <a:cubicBezTo>
                      <a:pt x="616" y="1169"/>
                      <a:pt x="617" y="1168"/>
                      <a:pt x="618" y="1168"/>
                    </a:cubicBezTo>
                    <a:cubicBezTo>
                      <a:pt x="897" y="952"/>
                      <a:pt x="897" y="952"/>
                      <a:pt x="897" y="952"/>
                    </a:cubicBezTo>
                    <a:cubicBezTo>
                      <a:pt x="898" y="951"/>
                      <a:pt x="899" y="950"/>
                      <a:pt x="900" y="949"/>
                    </a:cubicBezTo>
                    <a:cubicBezTo>
                      <a:pt x="901" y="950"/>
                      <a:pt x="902" y="951"/>
                      <a:pt x="903" y="952"/>
                    </a:cubicBezTo>
                    <a:cubicBezTo>
                      <a:pt x="1182" y="1168"/>
                      <a:pt x="1182" y="1168"/>
                      <a:pt x="1182" y="1168"/>
                    </a:cubicBezTo>
                    <a:cubicBezTo>
                      <a:pt x="1183" y="1168"/>
                      <a:pt x="1184" y="1169"/>
                      <a:pt x="1184" y="1169"/>
                    </a:cubicBezTo>
                    <a:cubicBezTo>
                      <a:pt x="1185" y="1168"/>
                      <a:pt x="1186" y="1167"/>
                      <a:pt x="1187" y="1165"/>
                    </a:cubicBezTo>
                    <a:cubicBezTo>
                      <a:pt x="1188" y="1164"/>
                      <a:pt x="1189" y="1163"/>
                      <a:pt x="1190" y="1161"/>
                    </a:cubicBezTo>
                    <a:cubicBezTo>
                      <a:pt x="1189" y="1161"/>
                      <a:pt x="1189" y="1160"/>
                      <a:pt x="1188" y="1160"/>
                    </a:cubicBezTo>
                    <a:cubicBezTo>
                      <a:pt x="909" y="944"/>
                      <a:pt x="909" y="944"/>
                      <a:pt x="909" y="944"/>
                    </a:cubicBezTo>
                    <a:cubicBezTo>
                      <a:pt x="908" y="944"/>
                      <a:pt x="908" y="943"/>
                      <a:pt x="907" y="943"/>
                    </a:cubicBezTo>
                    <a:cubicBezTo>
                      <a:pt x="908" y="941"/>
                      <a:pt x="909" y="940"/>
                      <a:pt x="910" y="939"/>
                    </a:cubicBezTo>
                    <a:cubicBezTo>
                      <a:pt x="911" y="937"/>
                      <a:pt x="912" y="936"/>
                      <a:pt x="913" y="935"/>
                    </a:cubicBezTo>
                    <a:cubicBezTo>
                      <a:pt x="914" y="933"/>
                      <a:pt x="915" y="932"/>
                      <a:pt x="916" y="931"/>
                    </a:cubicBezTo>
                    <a:cubicBezTo>
                      <a:pt x="921" y="921"/>
                      <a:pt x="924" y="911"/>
                      <a:pt x="924" y="900"/>
                    </a:cubicBezTo>
                    <a:cubicBezTo>
                      <a:pt x="924" y="889"/>
                      <a:pt x="921" y="879"/>
                      <a:pt x="916" y="869"/>
                    </a:cubicBezTo>
                    <a:cubicBezTo>
                      <a:pt x="916" y="869"/>
                      <a:pt x="917" y="868"/>
                      <a:pt x="918" y="868"/>
                    </a:cubicBezTo>
                    <a:cubicBezTo>
                      <a:pt x="1197" y="652"/>
                      <a:pt x="1197" y="652"/>
                      <a:pt x="1197" y="652"/>
                    </a:cubicBezTo>
                    <a:cubicBezTo>
                      <a:pt x="1198" y="651"/>
                      <a:pt x="1199" y="650"/>
                      <a:pt x="1200" y="649"/>
                    </a:cubicBezTo>
                    <a:cubicBezTo>
                      <a:pt x="1201" y="650"/>
                      <a:pt x="1202" y="651"/>
                      <a:pt x="1203" y="652"/>
                    </a:cubicBezTo>
                    <a:cubicBezTo>
                      <a:pt x="1482" y="868"/>
                      <a:pt x="1482" y="868"/>
                      <a:pt x="1482" y="868"/>
                    </a:cubicBezTo>
                    <a:cubicBezTo>
                      <a:pt x="1483" y="868"/>
                      <a:pt x="1484" y="869"/>
                      <a:pt x="1484" y="869"/>
                    </a:cubicBezTo>
                    <a:cubicBezTo>
                      <a:pt x="1485" y="868"/>
                      <a:pt x="1486" y="867"/>
                      <a:pt x="1487" y="865"/>
                    </a:cubicBezTo>
                    <a:cubicBezTo>
                      <a:pt x="1488" y="864"/>
                      <a:pt x="1489" y="863"/>
                      <a:pt x="1490" y="861"/>
                    </a:cubicBezTo>
                    <a:cubicBezTo>
                      <a:pt x="1489" y="861"/>
                      <a:pt x="1489" y="860"/>
                      <a:pt x="1488" y="860"/>
                    </a:cubicBezTo>
                    <a:cubicBezTo>
                      <a:pt x="1209" y="644"/>
                      <a:pt x="1209" y="644"/>
                      <a:pt x="1209" y="644"/>
                    </a:cubicBezTo>
                    <a:cubicBezTo>
                      <a:pt x="1208" y="644"/>
                      <a:pt x="1208" y="643"/>
                      <a:pt x="1207" y="643"/>
                    </a:cubicBezTo>
                    <a:cubicBezTo>
                      <a:pt x="1208" y="641"/>
                      <a:pt x="1209" y="640"/>
                      <a:pt x="1210" y="639"/>
                    </a:cubicBezTo>
                    <a:cubicBezTo>
                      <a:pt x="1211" y="637"/>
                      <a:pt x="1212" y="636"/>
                      <a:pt x="1213" y="635"/>
                    </a:cubicBezTo>
                    <a:cubicBezTo>
                      <a:pt x="1214" y="633"/>
                      <a:pt x="1215" y="632"/>
                      <a:pt x="1216" y="631"/>
                    </a:cubicBezTo>
                    <a:cubicBezTo>
                      <a:pt x="1221" y="621"/>
                      <a:pt x="1224" y="611"/>
                      <a:pt x="1224" y="600"/>
                    </a:cubicBezTo>
                    <a:cubicBezTo>
                      <a:pt x="1224" y="589"/>
                      <a:pt x="1221" y="579"/>
                      <a:pt x="1216" y="569"/>
                    </a:cubicBezTo>
                    <a:cubicBezTo>
                      <a:pt x="1216" y="569"/>
                      <a:pt x="1217" y="568"/>
                      <a:pt x="1218" y="568"/>
                    </a:cubicBezTo>
                    <a:cubicBezTo>
                      <a:pt x="1497" y="352"/>
                      <a:pt x="1497" y="352"/>
                      <a:pt x="1497" y="352"/>
                    </a:cubicBezTo>
                    <a:cubicBezTo>
                      <a:pt x="1498" y="351"/>
                      <a:pt x="1499" y="350"/>
                      <a:pt x="1500" y="349"/>
                    </a:cubicBezTo>
                    <a:cubicBezTo>
                      <a:pt x="1501" y="350"/>
                      <a:pt x="1502" y="351"/>
                      <a:pt x="1503" y="352"/>
                    </a:cubicBezTo>
                    <a:cubicBezTo>
                      <a:pt x="1782" y="568"/>
                      <a:pt x="1782" y="568"/>
                      <a:pt x="1782" y="568"/>
                    </a:cubicBezTo>
                    <a:cubicBezTo>
                      <a:pt x="1783" y="568"/>
                      <a:pt x="1784" y="569"/>
                      <a:pt x="1784" y="569"/>
                    </a:cubicBezTo>
                    <a:cubicBezTo>
                      <a:pt x="1785" y="568"/>
                      <a:pt x="1786" y="567"/>
                      <a:pt x="1787" y="565"/>
                    </a:cubicBezTo>
                    <a:cubicBezTo>
                      <a:pt x="1788" y="564"/>
                      <a:pt x="1789" y="563"/>
                      <a:pt x="1790" y="561"/>
                    </a:cubicBezTo>
                    <a:cubicBezTo>
                      <a:pt x="1789" y="561"/>
                      <a:pt x="1789" y="560"/>
                      <a:pt x="1788" y="560"/>
                    </a:cubicBezTo>
                    <a:cubicBezTo>
                      <a:pt x="1509" y="344"/>
                      <a:pt x="1509" y="344"/>
                      <a:pt x="1509" y="344"/>
                    </a:cubicBezTo>
                    <a:cubicBezTo>
                      <a:pt x="1508" y="344"/>
                      <a:pt x="1508" y="343"/>
                      <a:pt x="1507" y="343"/>
                    </a:cubicBezTo>
                    <a:cubicBezTo>
                      <a:pt x="1508" y="341"/>
                      <a:pt x="1509" y="340"/>
                      <a:pt x="1510" y="339"/>
                    </a:cubicBezTo>
                    <a:cubicBezTo>
                      <a:pt x="1511" y="337"/>
                      <a:pt x="1512" y="336"/>
                      <a:pt x="1513" y="335"/>
                    </a:cubicBezTo>
                    <a:cubicBezTo>
                      <a:pt x="1514" y="333"/>
                      <a:pt x="1515" y="332"/>
                      <a:pt x="1516" y="331"/>
                    </a:cubicBezTo>
                    <a:cubicBezTo>
                      <a:pt x="1521" y="321"/>
                      <a:pt x="1524" y="311"/>
                      <a:pt x="1524" y="300"/>
                    </a:cubicBezTo>
                    <a:cubicBezTo>
                      <a:pt x="1524" y="289"/>
                      <a:pt x="1521" y="279"/>
                      <a:pt x="1516" y="269"/>
                    </a:cubicBezTo>
                    <a:cubicBezTo>
                      <a:pt x="1516" y="269"/>
                      <a:pt x="1517" y="268"/>
                      <a:pt x="1518" y="268"/>
                    </a:cubicBezTo>
                    <a:cubicBezTo>
                      <a:pt x="1797" y="52"/>
                      <a:pt x="1797" y="52"/>
                      <a:pt x="1797" y="52"/>
                    </a:cubicBezTo>
                    <a:cubicBezTo>
                      <a:pt x="1798" y="51"/>
                      <a:pt x="1799" y="50"/>
                      <a:pt x="1800" y="49"/>
                    </a:cubicBezTo>
                    <a:cubicBezTo>
                      <a:pt x="1801" y="50"/>
                      <a:pt x="1802" y="51"/>
                      <a:pt x="1803" y="52"/>
                    </a:cubicBezTo>
                    <a:cubicBezTo>
                      <a:pt x="2082" y="268"/>
                      <a:pt x="2082" y="268"/>
                      <a:pt x="2082" y="268"/>
                    </a:cubicBezTo>
                    <a:cubicBezTo>
                      <a:pt x="2083" y="268"/>
                      <a:pt x="2084" y="269"/>
                      <a:pt x="2084" y="269"/>
                    </a:cubicBezTo>
                    <a:cubicBezTo>
                      <a:pt x="2085" y="268"/>
                      <a:pt x="2086" y="267"/>
                      <a:pt x="2087" y="265"/>
                    </a:cubicBezTo>
                    <a:cubicBezTo>
                      <a:pt x="2088" y="264"/>
                      <a:pt x="2089" y="263"/>
                      <a:pt x="2090" y="261"/>
                    </a:cubicBezTo>
                    <a:cubicBezTo>
                      <a:pt x="2089" y="261"/>
                      <a:pt x="2089" y="260"/>
                      <a:pt x="2088" y="260"/>
                    </a:cubicBezTo>
                    <a:cubicBezTo>
                      <a:pt x="1809" y="44"/>
                      <a:pt x="1809" y="44"/>
                      <a:pt x="1809" y="44"/>
                    </a:cubicBezTo>
                    <a:cubicBezTo>
                      <a:pt x="1808" y="44"/>
                      <a:pt x="1808" y="43"/>
                      <a:pt x="1807" y="43"/>
                    </a:cubicBezTo>
                    <a:cubicBezTo>
                      <a:pt x="1808" y="41"/>
                      <a:pt x="1809" y="40"/>
                      <a:pt x="1810" y="39"/>
                    </a:cubicBezTo>
                    <a:cubicBezTo>
                      <a:pt x="1811" y="37"/>
                      <a:pt x="1812" y="36"/>
                      <a:pt x="1813" y="35"/>
                    </a:cubicBezTo>
                    <a:cubicBezTo>
                      <a:pt x="1814" y="33"/>
                      <a:pt x="1815" y="32"/>
                      <a:pt x="1816" y="31"/>
                    </a:cubicBezTo>
                    <a:cubicBezTo>
                      <a:pt x="1821" y="21"/>
                      <a:pt x="1824" y="11"/>
                      <a:pt x="1824" y="0"/>
                    </a:cubicBezTo>
                    <a:cubicBezTo>
                      <a:pt x="1819" y="0"/>
                      <a:pt x="1819" y="0"/>
                      <a:pt x="1819" y="0"/>
                    </a:cubicBezTo>
                    <a:cubicBezTo>
                      <a:pt x="1815" y="0"/>
                      <a:pt x="1815" y="0"/>
                      <a:pt x="1815" y="0"/>
                    </a:cubicBezTo>
                    <a:cubicBezTo>
                      <a:pt x="1815" y="8"/>
                      <a:pt x="1813" y="16"/>
                      <a:pt x="1809" y="23"/>
                    </a:cubicBezTo>
                    <a:cubicBezTo>
                      <a:pt x="1808" y="25"/>
                      <a:pt x="1807" y="26"/>
                      <a:pt x="1806" y="28"/>
                    </a:cubicBezTo>
                    <a:cubicBezTo>
                      <a:pt x="1805" y="29"/>
                      <a:pt x="1804" y="31"/>
                      <a:pt x="1803" y="32"/>
                    </a:cubicBezTo>
                    <a:cubicBezTo>
                      <a:pt x="1802" y="33"/>
                      <a:pt x="1801" y="35"/>
                      <a:pt x="1800" y="36"/>
                    </a:cubicBezTo>
                    <a:cubicBezTo>
                      <a:pt x="1799" y="37"/>
                      <a:pt x="1798" y="38"/>
                      <a:pt x="1797" y="39"/>
                    </a:cubicBezTo>
                    <a:cubicBezTo>
                      <a:pt x="1795" y="40"/>
                      <a:pt x="1794" y="42"/>
                      <a:pt x="1793" y="43"/>
                    </a:cubicBezTo>
                    <a:cubicBezTo>
                      <a:pt x="1792" y="43"/>
                      <a:pt x="1792" y="44"/>
                      <a:pt x="1791" y="44"/>
                    </a:cubicBezTo>
                    <a:cubicBezTo>
                      <a:pt x="1512" y="260"/>
                      <a:pt x="1512" y="260"/>
                      <a:pt x="1512" y="260"/>
                    </a:cubicBezTo>
                    <a:cubicBezTo>
                      <a:pt x="1511" y="260"/>
                      <a:pt x="1511" y="261"/>
                      <a:pt x="1510" y="261"/>
                    </a:cubicBezTo>
                    <a:cubicBezTo>
                      <a:pt x="1509" y="262"/>
                      <a:pt x="1508" y="263"/>
                      <a:pt x="1507" y="264"/>
                    </a:cubicBezTo>
                    <a:cubicBezTo>
                      <a:pt x="1505" y="266"/>
                      <a:pt x="1504" y="267"/>
                      <a:pt x="1503" y="268"/>
                    </a:cubicBezTo>
                    <a:cubicBezTo>
                      <a:pt x="1502" y="269"/>
                      <a:pt x="1501" y="271"/>
                      <a:pt x="1500" y="272"/>
                    </a:cubicBezTo>
                    <a:cubicBezTo>
                      <a:pt x="1499" y="273"/>
                      <a:pt x="1498" y="275"/>
                      <a:pt x="1497" y="276"/>
                    </a:cubicBezTo>
                    <a:cubicBezTo>
                      <a:pt x="1496" y="278"/>
                      <a:pt x="1495" y="280"/>
                      <a:pt x="1494" y="281"/>
                    </a:cubicBezTo>
                    <a:cubicBezTo>
                      <a:pt x="1492" y="287"/>
                      <a:pt x="1490" y="294"/>
                      <a:pt x="1490" y="300"/>
                    </a:cubicBezTo>
                    <a:cubicBezTo>
                      <a:pt x="1490" y="306"/>
                      <a:pt x="1492" y="313"/>
                      <a:pt x="1494" y="319"/>
                    </a:cubicBezTo>
                    <a:cubicBezTo>
                      <a:pt x="1496" y="317"/>
                      <a:pt x="1497" y="315"/>
                      <a:pt x="1497" y="313"/>
                    </a:cubicBezTo>
                    <a:cubicBezTo>
                      <a:pt x="1499" y="309"/>
                      <a:pt x="1500" y="304"/>
                      <a:pt x="1500" y="300"/>
                    </a:cubicBezTo>
                    <a:cubicBezTo>
                      <a:pt x="1500" y="296"/>
                      <a:pt x="1501" y="291"/>
                      <a:pt x="1503" y="287"/>
                    </a:cubicBezTo>
                    <a:cubicBezTo>
                      <a:pt x="1503" y="285"/>
                      <a:pt x="1504" y="283"/>
                      <a:pt x="1506" y="281"/>
                    </a:cubicBezTo>
                    <a:cubicBezTo>
                      <a:pt x="1506" y="280"/>
                      <a:pt x="1508" y="278"/>
                      <a:pt x="1509" y="277"/>
                    </a:cubicBezTo>
                    <a:cubicBezTo>
                      <a:pt x="1513" y="284"/>
                      <a:pt x="1515" y="292"/>
                      <a:pt x="1515" y="300"/>
                    </a:cubicBezTo>
                    <a:cubicBezTo>
                      <a:pt x="1515" y="308"/>
                      <a:pt x="1513" y="316"/>
                      <a:pt x="1509" y="323"/>
                    </a:cubicBezTo>
                    <a:cubicBezTo>
                      <a:pt x="1508" y="325"/>
                      <a:pt x="1507" y="326"/>
                      <a:pt x="1506" y="328"/>
                    </a:cubicBezTo>
                    <a:cubicBezTo>
                      <a:pt x="1505" y="329"/>
                      <a:pt x="1504" y="331"/>
                      <a:pt x="1503" y="332"/>
                    </a:cubicBezTo>
                    <a:cubicBezTo>
                      <a:pt x="1502" y="333"/>
                      <a:pt x="1501" y="335"/>
                      <a:pt x="1500" y="336"/>
                    </a:cubicBezTo>
                    <a:cubicBezTo>
                      <a:pt x="1499" y="337"/>
                      <a:pt x="1498" y="338"/>
                      <a:pt x="1497" y="339"/>
                    </a:cubicBezTo>
                    <a:cubicBezTo>
                      <a:pt x="1495" y="340"/>
                      <a:pt x="1494" y="342"/>
                      <a:pt x="1493" y="343"/>
                    </a:cubicBezTo>
                    <a:cubicBezTo>
                      <a:pt x="1492" y="343"/>
                      <a:pt x="1492" y="344"/>
                      <a:pt x="1491" y="344"/>
                    </a:cubicBezTo>
                    <a:cubicBezTo>
                      <a:pt x="1212" y="560"/>
                      <a:pt x="1212" y="560"/>
                      <a:pt x="1212" y="560"/>
                    </a:cubicBezTo>
                    <a:cubicBezTo>
                      <a:pt x="1211" y="560"/>
                      <a:pt x="1211" y="561"/>
                      <a:pt x="1210" y="561"/>
                    </a:cubicBezTo>
                    <a:cubicBezTo>
                      <a:pt x="1209" y="562"/>
                      <a:pt x="1208" y="563"/>
                      <a:pt x="1207" y="564"/>
                    </a:cubicBezTo>
                    <a:cubicBezTo>
                      <a:pt x="1205" y="566"/>
                      <a:pt x="1204" y="567"/>
                      <a:pt x="1203" y="568"/>
                    </a:cubicBezTo>
                    <a:cubicBezTo>
                      <a:pt x="1202" y="569"/>
                      <a:pt x="1201" y="571"/>
                      <a:pt x="1200" y="572"/>
                    </a:cubicBezTo>
                    <a:cubicBezTo>
                      <a:pt x="1199" y="573"/>
                      <a:pt x="1198" y="575"/>
                      <a:pt x="1197" y="576"/>
                    </a:cubicBezTo>
                    <a:cubicBezTo>
                      <a:pt x="1196" y="578"/>
                      <a:pt x="1195" y="580"/>
                      <a:pt x="1194" y="581"/>
                    </a:cubicBezTo>
                    <a:cubicBezTo>
                      <a:pt x="1192" y="587"/>
                      <a:pt x="1190" y="594"/>
                      <a:pt x="1190" y="600"/>
                    </a:cubicBezTo>
                    <a:cubicBezTo>
                      <a:pt x="1190" y="606"/>
                      <a:pt x="1192" y="613"/>
                      <a:pt x="1194" y="619"/>
                    </a:cubicBezTo>
                    <a:cubicBezTo>
                      <a:pt x="1196" y="617"/>
                      <a:pt x="1197" y="615"/>
                      <a:pt x="1197" y="613"/>
                    </a:cubicBezTo>
                    <a:cubicBezTo>
                      <a:pt x="1199" y="609"/>
                      <a:pt x="1200" y="604"/>
                      <a:pt x="1200" y="600"/>
                    </a:cubicBezTo>
                    <a:cubicBezTo>
                      <a:pt x="1200" y="596"/>
                      <a:pt x="1201" y="591"/>
                      <a:pt x="1203" y="587"/>
                    </a:cubicBezTo>
                    <a:cubicBezTo>
                      <a:pt x="1203" y="585"/>
                      <a:pt x="1204" y="583"/>
                      <a:pt x="1206" y="581"/>
                    </a:cubicBezTo>
                    <a:cubicBezTo>
                      <a:pt x="1206" y="580"/>
                      <a:pt x="1208" y="578"/>
                      <a:pt x="1209" y="577"/>
                    </a:cubicBezTo>
                    <a:cubicBezTo>
                      <a:pt x="1213" y="584"/>
                      <a:pt x="1215" y="592"/>
                      <a:pt x="1215" y="600"/>
                    </a:cubicBezTo>
                    <a:cubicBezTo>
                      <a:pt x="1215" y="608"/>
                      <a:pt x="1213" y="616"/>
                      <a:pt x="1209" y="623"/>
                    </a:cubicBezTo>
                    <a:cubicBezTo>
                      <a:pt x="1208" y="625"/>
                      <a:pt x="1207" y="626"/>
                      <a:pt x="1206" y="628"/>
                    </a:cubicBezTo>
                    <a:cubicBezTo>
                      <a:pt x="1205" y="629"/>
                      <a:pt x="1204" y="631"/>
                      <a:pt x="1203" y="632"/>
                    </a:cubicBezTo>
                    <a:cubicBezTo>
                      <a:pt x="1202" y="633"/>
                      <a:pt x="1201" y="635"/>
                      <a:pt x="1200" y="636"/>
                    </a:cubicBezTo>
                    <a:cubicBezTo>
                      <a:pt x="1199" y="637"/>
                      <a:pt x="1198" y="638"/>
                      <a:pt x="1197" y="639"/>
                    </a:cubicBezTo>
                    <a:cubicBezTo>
                      <a:pt x="1195" y="640"/>
                      <a:pt x="1194" y="642"/>
                      <a:pt x="1193" y="643"/>
                    </a:cubicBezTo>
                    <a:cubicBezTo>
                      <a:pt x="1192" y="643"/>
                      <a:pt x="1192" y="644"/>
                      <a:pt x="1191" y="644"/>
                    </a:cubicBezTo>
                    <a:cubicBezTo>
                      <a:pt x="912" y="860"/>
                      <a:pt x="912" y="860"/>
                      <a:pt x="912" y="860"/>
                    </a:cubicBezTo>
                    <a:cubicBezTo>
                      <a:pt x="911" y="860"/>
                      <a:pt x="911" y="861"/>
                      <a:pt x="910" y="861"/>
                    </a:cubicBezTo>
                    <a:cubicBezTo>
                      <a:pt x="909" y="862"/>
                      <a:pt x="908" y="863"/>
                      <a:pt x="907" y="864"/>
                    </a:cubicBezTo>
                    <a:cubicBezTo>
                      <a:pt x="905" y="866"/>
                      <a:pt x="904" y="867"/>
                      <a:pt x="903" y="868"/>
                    </a:cubicBezTo>
                    <a:cubicBezTo>
                      <a:pt x="902" y="869"/>
                      <a:pt x="901" y="871"/>
                      <a:pt x="900" y="872"/>
                    </a:cubicBezTo>
                    <a:cubicBezTo>
                      <a:pt x="899" y="873"/>
                      <a:pt x="898" y="875"/>
                      <a:pt x="897" y="876"/>
                    </a:cubicBezTo>
                    <a:cubicBezTo>
                      <a:pt x="896" y="878"/>
                      <a:pt x="895" y="880"/>
                      <a:pt x="894" y="881"/>
                    </a:cubicBezTo>
                    <a:cubicBezTo>
                      <a:pt x="892" y="887"/>
                      <a:pt x="890" y="894"/>
                      <a:pt x="890" y="900"/>
                    </a:cubicBezTo>
                    <a:cubicBezTo>
                      <a:pt x="890" y="906"/>
                      <a:pt x="892" y="913"/>
                      <a:pt x="894" y="919"/>
                    </a:cubicBezTo>
                    <a:cubicBezTo>
                      <a:pt x="896" y="917"/>
                      <a:pt x="897" y="915"/>
                      <a:pt x="897" y="913"/>
                    </a:cubicBezTo>
                    <a:cubicBezTo>
                      <a:pt x="899" y="909"/>
                      <a:pt x="900" y="904"/>
                      <a:pt x="900" y="900"/>
                    </a:cubicBezTo>
                    <a:cubicBezTo>
                      <a:pt x="900" y="896"/>
                      <a:pt x="901" y="891"/>
                      <a:pt x="903" y="887"/>
                    </a:cubicBezTo>
                    <a:cubicBezTo>
                      <a:pt x="903" y="885"/>
                      <a:pt x="904" y="883"/>
                      <a:pt x="906" y="881"/>
                    </a:cubicBezTo>
                    <a:cubicBezTo>
                      <a:pt x="906" y="880"/>
                      <a:pt x="908" y="878"/>
                      <a:pt x="909" y="877"/>
                    </a:cubicBezTo>
                    <a:cubicBezTo>
                      <a:pt x="913" y="884"/>
                      <a:pt x="915" y="892"/>
                      <a:pt x="915" y="900"/>
                    </a:cubicBezTo>
                    <a:cubicBezTo>
                      <a:pt x="915" y="908"/>
                      <a:pt x="913" y="916"/>
                      <a:pt x="909" y="923"/>
                    </a:cubicBezTo>
                    <a:cubicBezTo>
                      <a:pt x="908" y="925"/>
                      <a:pt x="907" y="926"/>
                      <a:pt x="906" y="928"/>
                    </a:cubicBezTo>
                    <a:cubicBezTo>
                      <a:pt x="905" y="929"/>
                      <a:pt x="904" y="931"/>
                      <a:pt x="903" y="932"/>
                    </a:cubicBezTo>
                    <a:cubicBezTo>
                      <a:pt x="902" y="933"/>
                      <a:pt x="901" y="935"/>
                      <a:pt x="900" y="936"/>
                    </a:cubicBezTo>
                    <a:cubicBezTo>
                      <a:pt x="899" y="937"/>
                      <a:pt x="898" y="938"/>
                      <a:pt x="897" y="939"/>
                    </a:cubicBezTo>
                    <a:cubicBezTo>
                      <a:pt x="895" y="940"/>
                      <a:pt x="894" y="942"/>
                      <a:pt x="893" y="943"/>
                    </a:cubicBezTo>
                    <a:cubicBezTo>
                      <a:pt x="892" y="943"/>
                      <a:pt x="892" y="944"/>
                      <a:pt x="891" y="944"/>
                    </a:cubicBezTo>
                    <a:cubicBezTo>
                      <a:pt x="612" y="1160"/>
                      <a:pt x="612" y="1160"/>
                      <a:pt x="612" y="1160"/>
                    </a:cubicBezTo>
                    <a:cubicBezTo>
                      <a:pt x="611" y="1160"/>
                      <a:pt x="611" y="1161"/>
                      <a:pt x="610" y="1161"/>
                    </a:cubicBezTo>
                    <a:cubicBezTo>
                      <a:pt x="609" y="1162"/>
                      <a:pt x="608" y="1163"/>
                      <a:pt x="607" y="1164"/>
                    </a:cubicBezTo>
                    <a:cubicBezTo>
                      <a:pt x="605" y="1166"/>
                      <a:pt x="604" y="1167"/>
                      <a:pt x="603" y="1168"/>
                    </a:cubicBezTo>
                    <a:cubicBezTo>
                      <a:pt x="602" y="1169"/>
                      <a:pt x="601" y="1171"/>
                      <a:pt x="600" y="1172"/>
                    </a:cubicBezTo>
                    <a:cubicBezTo>
                      <a:pt x="599" y="1173"/>
                      <a:pt x="598" y="1175"/>
                      <a:pt x="597" y="1176"/>
                    </a:cubicBezTo>
                    <a:cubicBezTo>
                      <a:pt x="596" y="1178"/>
                      <a:pt x="595" y="1180"/>
                      <a:pt x="594" y="1181"/>
                    </a:cubicBezTo>
                    <a:cubicBezTo>
                      <a:pt x="592" y="1187"/>
                      <a:pt x="590" y="1194"/>
                      <a:pt x="590" y="1200"/>
                    </a:cubicBezTo>
                    <a:cubicBezTo>
                      <a:pt x="590" y="1206"/>
                      <a:pt x="592" y="1213"/>
                      <a:pt x="594" y="1219"/>
                    </a:cubicBezTo>
                    <a:cubicBezTo>
                      <a:pt x="596" y="1217"/>
                      <a:pt x="597" y="1215"/>
                      <a:pt x="597" y="1213"/>
                    </a:cubicBezTo>
                    <a:cubicBezTo>
                      <a:pt x="599" y="1209"/>
                      <a:pt x="600" y="1204"/>
                      <a:pt x="600" y="1200"/>
                    </a:cubicBezTo>
                    <a:cubicBezTo>
                      <a:pt x="600" y="1196"/>
                      <a:pt x="601" y="1191"/>
                      <a:pt x="603" y="1187"/>
                    </a:cubicBezTo>
                    <a:cubicBezTo>
                      <a:pt x="603" y="1185"/>
                      <a:pt x="604" y="1183"/>
                      <a:pt x="606" y="1181"/>
                    </a:cubicBezTo>
                    <a:cubicBezTo>
                      <a:pt x="606" y="1180"/>
                      <a:pt x="608" y="1178"/>
                      <a:pt x="609" y="1177"/>
                    </a:cubicBezTo>
                    <a:cubicBezTo>
                      <a:pt x="613" y="1184"/>
                      <a:pt x="615" y="1192"/>
                      <a:pt x="615" y="1200"/>
                    </a:cubicBezTo>
                    <a:cubicBezTo>
                      <a:pt x="615" y="1208"/>
                      <a:pt x="613" y="1216"/>
                      <a:pt x="609" y="1223"/>
                    </a:cubicBezTo>
                    <a:cubicBezTo>
                      <a:pt x="608" y="1225"/>
                      <a:pt x="607" y="1226"/>
                      <a:pt x="606" y="1228"/>
                    </a:cubicBezTo>
                    <a:cubicBezTo>
                      <a:pt x="605" y="1229"/>
                      <a:pt x="604" y="1231"/>
                      <a:pt x="603" y="1232"/>
                    </a:cubicBezTo>
                    <a:cubicBezTo>
                      <a:pt x="602" y="1233"/>
                      <a:pt x="601" y="1235"/>
                      <a:pt x="600" y="1236"/>
                    </a:cubicBezTo>
                    <a:cubicBezTo>
                      <a:pt x="599" y="1237"/>
                      <a:pt x="598" y="1238"/>
                      <a:pt x="597" y="1239"/>
                    </a:cubicBezTo>
                    <a:cubicBezTo>
                      <a:pt x="595" y="1240"/>
                      <a:pt x="594" y="1242"/>
                      <a:pt x="593" y="1243"/>
                    </a:cubicBezTo>
                    <a:cubicBezTo>
                      <a:pt x="592" y="1243"/>
                      <a:pt x="592" y="1244"/>
                      <a:pt x="591" y="1244"/>
                    </a:cubicBezTo>
                    <a:cubicBezTo>
                      <a:pt x="312" y="1460"/>
                      <a:pt x="312" y="1460"/>
                      <a:pt x="312" y="1460"/>
                    </a:cubicBezTo>
                    <a:cubicBezTo>
                      <a:pt x="311" y="1460"/>
                      <a:pt x="311" y="1461"/>
                      <a:pt x="310" y="1461"/>
                    </a:cubicBezTo>
                    <a:cubicBezTo>
                      <a:pt x="309" y="1462"/>
                      <a:pt x="308" y="1463"/>
                      <a:pt x="307" y="1464"/>
                    </a:cubicBezTo>
                    <a:cubicBezTo>
                      <a:pt x="305" y="1466"/>
                      <a:pt x="304" y="1467"/>
                      <a:pt x="303" y="1468"/>
                    </a:cubicBezTo>
                    <a:cubicBezTo>
                      <a:pt x="302" y="1469"/>
                      <a:pt x="301" y="1471"/>
                      <a:pt x="300" y="1472"/>
                    </a:cubicBezTo>
                    <a:cubicBezTo>
                      <a:pt x="299" y="1473"/>
                      <a:pt x="298" y="1475"/>
                      <a:pt x="297" y="1476"/>
                    </a:cubicBezTo>
                    <a:cubicBezTo>
                      <a:pt x="296" y="1478"/>
                      <a:pt x="295" y="1480"/>
                      <a:pt x="294" y="1481"/>
                    </a:cubicBezTo>
                    <a:cubicBezTo>
                      <a:pt x="292" y="1487"/>
                      <a:pt x="290" y="1494"/>
                      <a:pt x="290" y="1500"/>
                    </a:cubicBezTo>
                    <a:cubicBezTo>
                      <a:pt x="290" y="1506"/>
                      <a:pt x="292" y="1513"/>
                      <a:pt x="294" y="1519"/>
                    </a:cubicBezTo>
                    <a:cubicBezTo>
                      <a:pt x="296" y="1517"/>
                      <a:pt x="297" y="1515"/>
                      <a:pt x="297" y="1513"/>
                    </a:cubicBezTo>
                    <a:cubicBezTo>
                      <a:pt x="299" y="1509"/>
                      <a:pt x="300" y="1504"/>
                      <a:pt x="300" y="1500"/>
                    </a:cubicBezTo>
                    <a:cubicBezTo>
                      <a:pt x="300" y="1496"/>
                      <a:pt x="301" y="1491"/>
                      <a:pt x="303" y="1487"/>
                    </a:cubicBezTo>
                    <a:cubicBezTo>
                      <a:pt x="303" y="1485"/>
                      <a:pt x="304" y="1483"/>
                      <a:pt x="306" y="1481"/>
                    </a:cubicBezTo>
                    <a:cubicBezTo>
                      <a:pt x="306" y="1480"/>
                      <a:pt x="308" y="1478"/>
                      <a:pt x="309" y="1477"/>
                    </a:cubicBezTo>
                    <a:cubicBezTo>
                      <a:pt x="313" y="1484"/>
                      <a:pt x="315" y="1492"/>
                      <a:pt x="315" y="1500"/>
                    </a:cubicBezTo>
                    <a:cubicBezTo>
                      <a:pt x="315" y="1508"/>
                      <a:pt x="313" y="1516"/>
                      <a:pt x="309" y="1523"/>
                    </a:cubicBezTo>
                    <a:cubicBezTo>
                      <a:pt x="308" y="1525"/>
                      <a:pt x="307" y="1526"/>
                      <a:pt x="306" y="1528"/>
                    </a:cubicBezTo>
                    <a:cubicBezTo>
                      <a:pt x="305" y="1529"/>
                      <a:pt x="304" y="1531"/>
                      <a:pt x="303" y="1532"/>
                    </a:cubicBezTo>
                    <a:cubicBezTo>
                      <a:pt x="302" y="1533"/>
                      <a:pt x="301" y="1535"/>
                      <a:pt x="300" y="1536"/>
                    </a:cubicBezTo>
                    <a:cubicBezTo>
                      <a:pt x="299" y="1537"/>
                      <a:pt x="298" y="1538"/>
                      <a:pt x="297" y="1539"/>
                    </a:cubicBezTo>
                    <a:cubicBezTo>
                      <a:pt x="295" y="1540"/>
                      <a:pt x="294" y="1542"/>
                      <a:pt x="293" y="1543"/>
                    </a:cubicBezTo>
                    <a:cubicBezTo>
                      <a:pt x="292" y="1543"/>
                      <a:pt x="292" y="1544"/>
                      <a:pt x="291" y="1544"/>
                    </a:cubicBezTo>
                    <a:cubicBezTo>
                      <a:pt x="12" y="1760"/>
                      <a:pt x="12" y="1760"/>
                      <a:pt x="12" y="1760"/>
                    </a:cubicBezTo>
                    <a:cubicBezTo>
                      <a:pt x="11" y="1760"/>
                      <a:pt x="11" y="1761"/>
                      <a:pt x="10" y="1761"/>
                    </a:cubicBezTo>
                    <a:cubicBezTo>
                      <a:pt x="9" y="1762"/>
                      <a:pt x="8" y="1763"/>
                      <a:pt x="7" y="1764"/>
                    </a:cubicBezTo>
                    <a:cubicBezTo>
                      <a:pt x="5" y="1766"/>
                      <a:pt x="4" y="1767"/>
                      <a:pt x="3" y="1768"/>
                    </a:cubicBezTo>
                    <a:cubicBezTo>
                      <a:pt x="2" y="1769"/>
                      <a:pt x="1" y="1771"/>
                      <a:pt x="0" y="1772"/>
                    </a:cubicBezTo>
                    <a:cubicBezTo>
                      <a:pt x="0" y="1781"/>
                      <a:pt x="0" y="1781"/>
                      <a:pt x="0" y="1781"/>
                    </a:cubicBezTo>
                    <a:cubicBezTo>
                      <a:pt x="0" y="1800"/>
                      <a:pt x="0" y="1800"/>
                      <a:pt x="0" y="1800"/>
                    </a:cubicBezTo>
                    <a:cubicBezTo>
                      <a:pt x="0" y="1796"/>
                      <a:pt x="1" y="1791"/>
                      <a:pt x="3" y="1787"/>
                    </a:cubicBezTo>
                    <a:cubicBezTo>
                      <a:pt x="3" y="1785"/>
                      <a:pt x="4" y="1783"/>
                      <a:pt x="6" y="1781"/>
                    </a:cubicBezTo>
                    <a:cubicBezTo>
                      <a:pt x="6" y="1780"/>
                      <a:pt x="8" y="1778"/>
                      <a:pt x="9" y="1777"/>
                    </a:cubicBezTo>
                    <a:cubicBezTo>
                      <a:pt x="13" y="1784"/>
                      <a:pt x="15" y="1792"/>
                      <a:pt x="15" y="1800"/>
                    </a:cubicBezTo>
                    <a:cubicBezTo>
                      <a:pt x="15" y="1808"/>
                      <a:pt x="13" y="1816"/>
                      <a:pt x="9" y="1823"/>
                    </a:cubicBezTo>
                    <a:cubicBezTo>
                      <a:pt x="8" y="1825"/>
                      <a:pt x="7" y="1826"/>
                      <a:pt x="6" y="1828"/>
                    </a:cubicBezTo>
                    <a:cubicBezTo>
                      <a:pt x="5" y="1829"/>
                      <a:pt x="4" y="1831"/>
                      <a:pt x="3" y="1832"/>
                    </a:cubicBezTo>
                    <a:cubicBezTo>
                      <a:pt x="2" y="1833"/>
                      <a:pt x="1" y="1835"/>
                      <a:pt x="0" y="1836"/>
                    </a:cubicBezTo>
                    <a:cubicBezTo>
                      <a:pt x="0" y="1843"/>
                      <a:pt x="0" y="1843"/>
                      <a:pt x="0" y="1843"/>
                    </a:cubicBezTo>
                    <a:cubicBezTo>
                      <a:pt x="0" y="1849"/>
                      <a:pt x="0" y="1849"/>
                      <a:pt x="0" y="1849"/>
                    </a:cubicBezTo>
                    <a:cubicBezTo>
                      <a:pt x="1" y="1850"/>
                      <a:pt x="2" y="1851"/>
                      <a:pt x="3" y="1852"/>
                    </a:cubicBezTo>
                    <a:lnTo>
                      <a:pt x="282" y="20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9"/>
              <p:cNvSpPr>
                <a:spLocks/>
              </p:cNvSpPr>
              <p:nvPr/>
            </p:nvSpPr>
            <p:spPr bwMode="auto">
              <a:xfrm>
                <a:off x="3808413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1" name="Freeform 10"/>
              <p:cNvSpPr>
                <a:spLocks/>
              </p:cNvSpPr>
              <p:nvPr/>
            </p:nvSpPr>
            <p:spPr bwMode="auto">
              <a:xfrm>
                <a:off x="6061076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2" name="Freeform 11"/>
              <p:cNvSpPr>
                <a:spLocks/>
              </p:cNvSpPr>
              <p:nvPr/>
            </p:nvSpPr>
            <p:spPr bwMode="auto">
              <a:xfrm>
                <a:off x="8313738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3" name="Freeform 12"/>
              <p:cNvSpPr>
                <a:spLocks/>
              </p:cNvSpPr>
              <p:nvPr/>
            </p:nvSpPr>
            <p:spPr bwMode="auto">
              <a:xfrm>
                <a:off x="10566401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4" name="Freeform 13"/>
              <p:cNvSpPr>
                <a:spLocks/>
              </p:cNvSpPr>
              <p:nvPr/>
            </p:nvSpPr>
            <p:spPr bwMode="auto">
              <a:xfrm>
                <a:off x="1592263" y="-941388"/>
                <a:ext cx="9010650" cy="8875713"/>
              </a:xfrm>
              <a:custGeom>
                <a:avLst/>
                <a:gdLst>
                  <a:gd name="T0" fmla="*/ 2107 w 2400"/>
                  <a:gd name="T1" fmla="*/ 228 h 2364"/>
                  <a:gd name="T2" fmla="*/ 2090 w 2400"/>
                  <a:gd name="T3" fmla="*/ 264 h 2364"/>
                  <a:gd name="T4" fmla="*/ 2106 w 2400"/>
                  <a:gd name="T5" fmla="*/ 245 h 2364"/>
                  <a:gd name="T6" fmla="*/ 2103 w 2400"/>
                  <a:gd name="T7" fmla="*/ 296 h 2364"/>
                  <a:gd name="T8" fmla="*/ 1812 w 2400"/>
                  <a:gd name="T9" fmla="*/ 524 h 2364"/>
                  <a:gd name="T10" fmla="*/ 1797 w 2400"/>
                  <a:gd name="T11" fmla="*/ 540 h 2364"/>
                  <a:gd name="T12" fmla="*/ 1800 w 2400"/>
                  <a:gd name="T13" fmla="*/ 564 h 2364"/>
                  <a:gd name="T14" fmla="*/ 1809 w 2400"/>
                  <a:gd name="T15" fmla="*/ 587 h 2364"/>
                  <a:gd name="T16" fmla="*/ 1793 w 2400"/>
                  <a:gd name="T17" fmla="*/ 607 h 2364"/>
                  <a:gd name="T18" fmla="*/ 1503 w 2400"/>
                  <a:gd name="T19" fmla="*/ 832 h 2364"/>
                  <a:gd name="T20" fmla="*/ 1494 w 2400"/>
                  <a:gd name="T21" fmla="*/ 883 h 2364"/>
                  <a:gd name="T22" fmla="*/ 1509 w 2400"/>
                  <a:gd name="T23" fmla="*/ 841 h 2364"/>
                  <a:gd name="T24" fmla="*/ 1500 w 2400"/>
                  <a:gd name="T25" fmla="*/ 900 h 2364"/>
                  <a:gd name="T26" fmla="*/ 1210 w 2400"/>
                  <a:gd name="T27" fmla="*/ 1125 h 2364"/>
                  <a:gd name="T28" fmla="*/ 1194 w 2400"/>
                  <a:gd name="T29" fmla="*/ 1145 h 2364"/>
                  <a:gd name="T30" fmla="*/ 1203 w 2400"/>
                  <a:gd name="T31" fmla="*/ 1151 h 2364"/>
                  <a:gd name="T32" fmla="*/ 1206 w 2400"/>
                  <a:gd name="T33" fmla="*/ 1192 h 2364"/>
                  <a:gd name="T34" fmla="*/ 1191 w 2400"/>
                  <a:gd name="T35" fmla="*/ 1208 h 2364"/>
                  <a:gd name="T36" fmla="*/ 900 w 2400"/>
                  <a:gd name="T37" fmla="*/ 1436 h 2364"/>
                  <a:gd name="T38" fmla="*/ 897 w 2400"/>
                  <a:gd name="T39" fmla="*/ 1477 h 2364"/>
                  <a:gd name="T40" fmla="*/ 915 w 2400"/>
                  <a:gd name="T41" fmla="*/ 1464 h 2364"/>
                  <a:gd name="T42" fmla="*/ 897 w 2400"/>
                  <a:gd name="T43" fmla="*/ 1503 h 2364"/>
                  <a:gd name="T44" fmla="*/ 607 w 2400"/>
                  <a:gd name="T45" fmla="*/ 1728 h 2364"/>
                  <a:gd name="T46" fmla="*/ 590 w 2400"/>
                  <a:gd name="T47" fmla="*/ 1764 h 2364"/>
                  <a:gd name="T48" fmla="*/ 606 w 2400"/>
                  <a:gd name="T49" fmla="*/ 1745 h 2364"/>
                  <a:gd name="T50" fmla="*/ 603 w 2400"/>
                  <a:gd name="T51" fmla="*/ 1796 h 2364"/>
                  <a:gd name="T52" fmla="*/ 312 w 2400"/>
                  <a:gd name="T53" fmla="*/ 2024 h 2364"/>
                  <a:gd name="T54" fmla="*/ 297 w 2400"/>
                  <a:gd name="T55" fmla="*/ 2040 h 2364"/>
                  <a:gd name="T56" fmla="*/ 300 w 2400"/>
                  <a:gd name="T57" fmla="*/ 2064 h 2364"/>
                  <a:gd name="T58" fmla="*/ 309 w 2400"/>
                  <a:gd name="T59" fmla="*/ 2087 h 2364"/>
                  <a:gd name="T60" fmla="*/ 293 w 2400"/>
                  <a:gd name="T61" fmla="*/ 2107 h 2364"/>
                  <a:gd name="T62" fmla="*/ 3 w 2400"/>
                  <a:gd name="T63" fmla="*/ 2332 h 2364"/>
                  <a:gd name="T64" fmla="*/ 6 w 2400"/>
                  <a:gd name="T65" fmla="*/ 2345 h 2364"/>
                  <a:gd name="T66" fmla="*/ 16 w 2400"/>
                  <a:gd name="T67" fmla="*/ 2333 h 2364"/>
                  <a:gd name="T68" fmla="*/ 582 w 2400"/>
                  <a:gd name="T69" fmla="*/ 2332 h 2364"/>
                  <a:gd name="T70" fmla="*/ 309 w 2400"/>
                  <a:gd name="T71" fmla="*/ 2108 h 2364"/>
                  <a:gd name="T72" fmla="*/ 324 w 2400"/>
                  <a:gd name="T73" fmla="*/ 2064 h 2364"/>
                  <a:gd name="T74" fmla="*/ 603 w 2400"/>
                  <a:gd name="T75" fmla="*/ 1816 h 2364"/>
                  <a:gd name="T76" fmla="*/ 888 w 2400"/>
                  <a:gd name="T77" fmla="*/ 2024 h 2364"/>
                  <a:gd name="T78" fmla="*/ 616 w 2400"/>
                  <a:gd name="T79" fmla="*/ 1795 h 2364"/>
                  <a:gd name="T80" fmla="*/ 897 w 2400"/>
                  <a:gd name="T81" fmla="*/ 1516 h 2364"/>
                  <a:gd name="T82" fmla="*/ 1187 w 2400"/>
                  <a:gd name="T83" fmla="*/ 1729 h 2364"/>
                  <a:gd name="T84" fmla="*/ 910 w 2400"/>
                  <a:gd name="T85" fmla="*/ 1503 h 2364"/>
                  <a:gd name="T86" fmla="*/ 918 w 2400"/>
                  <a:gd name="T87" fmla="*/ 1432 h 2364"/>
                  <a:gd name="T88" fmla="*/ 1484 w 2400"/>
                  <a:gd name="T89" fmla="*/ 1433 h 2364"/>
                  <a:gd name="T90" fmla="*/ 1207 w 2400"/>
                  <a:gd name="T91" fmla="*/ 1207 h 2364"/>
                  <a:gd name="T92" fmla="*/ 1216 w 2400"/>
                  <a:gd name="T93" fmla="*/ 1133 h 2364"/>
                  <a:gd name="T94" fmla="*/ 1782 w 2400"/>
                  <a:gd name="T95" fmla="*/ 1132 h 2364"/>
                  <a:gd name="T96" fmla="*/ 1509 w 2400"/>
                  <a:gd name="T97" fmla="*/ 908 h 2364"/>
                  <a:gd name="T98" fmla="*/ 1524 w 2400"/>
                  <a:gd name="T99" fmla="*/ 864 h 2364"/>
                  <a:gd name="T100" fmla="*/ 1803 w 2400"/>
                  <a:gd name="T101" fmla="*/ 616 h 2364"/>
                  <a:gd name="T102" fmla="*/ 2088 w 2400"/>
                  <a:gd name="T103" fmla="*/ 824 h 2364"/>
                  <a:gd name="T104" fmla="*/ 1816 w 2400"/>
                  <a:gd name="T105" fmla="*/ 595 h 2364"/>
                  <a:gd name="T106" fmla="*/ 2100 w 2400"/>
                  <a:gd name="T107" fmla="*/ 313 h 2364"/>
                  <a:gd name="T108" fmla="*/ 2390 w 2400"/>
                  <a:gd name="T109" fmla="*/ 525 h 2364"/>
                  <a:gd name="T110" fmla="*/ 2113 w 2400"/>
                  <a:gd name="T111" fmla="*/ 299 h 2364"/>
                  <a:gd name="T112" fmla="*/ 2397 w 2400"/>
                  <a:gd name="T113" fmla="*/ 16 h 2364"/>
                  <a:gd name="T114" fmla="*/ 2393 w 2400"/>
                  <a:gd name="T115" fmla="*/ 7 h 2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0" h="2364">
                    <a:moveTo>
                      <a:pt x="2393" y="7"/>
                    </a:moveTo>
                    <a:cubicBezTo>
                      <a:pt x="2392" y="7"/>
                      <a:pt x="2392" y="8"/>
                      <a:pt x="2391" y="8"/>
                    </a:cubicBezTo>
                    <a:cubicBezTo>
                      <a:pt x="2112" y="224"/>
                      <a:pt x="2112" y="224"/>
                      <a:pt x="2112" y="224"/>
                    </a:cubicBezTo>
                    <a:cubicBezTo>
                      <a:pt x="2111" y="224"/>
                      <a:pt x="2111" y="225"/>
                      <a:pt x="2110" y="225"/>
                    </a:cubicBezTo>
                    <a:cubicBezTo>
                      <a:pt x="2109" y="226"/>
                      <a:pt x="2108" y="227"/>
                      <a:pt x="2107" y="228"/>
                    </a:cubicBezTo>
                    <a:cubicBezTo>
                      <a:pt x="2105" y="230"/>
                      <a:pt x="2104" y="231"/>
                      <a:pt x="2103" y="232"/>
                    </a:cubicBezTo>
                    <a:cubicBezTo>
                      <a:pt x="2102" y="233"/>
                      <a:pt x="2101" y="235"/>
                      <a:pt x="2100" y="236"/>
                    </a:cubicBezTo>
                    <a:cubicBezTo>
                      <a:pt x="2099" y="237"/>
                      <a:pt x="2098" y="239"/>
                      <a:pt x="2097" y="240"/>
                    </a:cubicBezTo>
                    <a:cubicBezTo>
                      <a:pt x="2096" y="242"/>
                      <a:pt x="2095" y="244"/>
                      <a:pt x="2094" y="245"/>
                    </a:cubicBezTo>
                    <a:cubicBezTo>
                      <a:pt x="2092" y="251"/>
                      <a:pt x="2090" y="258"/>
                      <a:pt x="2090" y="264"/>
                    </a:cubicBezTo>
                    <a:cubicBezTo>
                      <a:pt x="2090" y="270"/>
                      <a:pt x="2092" y="277"/>
                      <a:pt x="2094" y="283"/>
                    </a:cubicBezTo>
                    <a:cubicBezTo>
                      <a:pt x="2096" y="281"/>
                      <a:pt x="2097" y="279"/>
                      <a:pt x="2097" y="277"/>
                    </a:cubicBezTo>
                    <a:cubicBezTo>
                      <a:pt x="2099" y="273"/>
                      <a:pt x="2100" y="268"/>
                      <a:pt x="2100" y="264"/>
                    </a:cubicBezTo>
                    <a:cubicBezTo>
                      <a:pt x="2100" y="260"/>
                      <a:pt x="2101" y="255"/>
                      <a:pt x="2103" y="251"/>
                    </a:cubicBezTo>
                    <a:cubicBezTo>
                      <a:pt x="2103" y="249"/>
                      <a:pt x="2104" y="247"/>
                      <a:pt x="2106" y="245"/>
                    </a:cubicBezTo>
                    <a:cubicBezTo>
                      <a:pt x="2106" y="244"/>
                      <a:pt x="2108" y="242"/>
                      <a:pt x="2109" y="241"/>
                    </a:cubicBezTo>
                    <a:cubicBezTo>
                      <a:pt x="2113" y="248"/>
                      <a:pt x="2115" y="256"/>
                      <a:pt x="2115" y="264"/>
                    </a:cubicBezTo>
                    <a:cubicBezTo>
                      <a:pt x="2115" y="272"/>
                      <a:pt x="2113" y="280"/>
                      <a:pt x="2109" y="287"/>
                    </a:cubicBezTo>
                    <a:cubicBezTo>
                      <a:pt x="2108" y="289"/>
                      <a:pt x="2107" y="290"/>
                      <a:pt x="2106" y="292"/>
                    </a:cubicBezTo>
                    <a:cubicBezTo>
                      <a:pt x="2105" y="293"/>
                      <a:pt x="2104" y="295"/>
                      <a:pt x="2103" y="296"/>
                    </a:cubicBezTo>
                    <a:cubicBezTo>
                      <a:pt x="2102" y="297"/>
                      <a:pt x="2101" y="299"/>
                      <a:pt x="2100" y="300"/>
                    </a:cubicBezTo>
                    <a:cubicBezTo>
                      <a:pt x="2099" y="301"/>
                      <a:pt x="2098" y="302"/>
                      <a:pt x="2097" y="303"/>
                    </a:cubicBezTo>
                    <a:cubicBezTo>
                      <a:pt x="2095" y="304"/>
                      <a:pt x="2094" y="306"/>
                      <a:pt x="2093" y="307"/>
                    </a:cubicBezTo>
                    <a:cubicBezTo>
                      <a:pt x="2092" y="307"/>
                      <a:pt x="2092" y="308"/>
                      <a:pt x="2091" y="308"/>
                    </a:cubicBezTo>
                    <a:cubicBezTo>
                      <a:pt x="1812" y="524"/>
                      <a:pt x="1812" y="524"/>
                      <a:pt x="1812" y="524"/>
                    </a:cubicBezTo>
                    <a:cubicBezTo>
                      <a:pt x="1811" y="524"/>
                      <a:pt x="1811" y="525"/>
                      <a:pt x="1810" y="525"/>
                    </a:cubicBezTo>
                    <a:cubicBezTo>
                      <a:pt x="1809" y="526"/>
                      <a:pt x="1808" y="527"/>
                      <a:pt x="1807" y="528"/>
                    </a:cubicBezTo>
                    <a:cubicBezTo>
                      <a:pt x="1805" y="530"/>
                      <a:pt x="1804" y="531"/>
                      <a:pt x="1803" y="532"/>
                    </a:cubicBezTo>
                    <a:cubicBezTo>
                      <a:pt x="1802" y="533"/>
                      <a:pt x="1801" y="535"/>
                      <a:pt x="1800" y="536"/>
                    </a:cubicBezTo>
                    <a:cubicBezTo>
                      <a:pt x="1799" y="537"/>
                      <a:pt x="1798" y="539"/>
                      <a:pt x="1797" y="540"/>
                    </a:cubicBezTo>
                    <a:cubicBezTo>
                      <a:pt x="1796" y="542"/>
                      <a:pt x="1795" y="544"/>
                      <a:pt x="1794" y="545"/>
                    </a:cubicBezTo>
                    <a:cubicBezTo>
                      <a:pt x="1792" y="551"/>
                      <a:pt x="1790" y="558"/>
                      <a:pt x="1790" y="564"/>
                    </a:cubicBezTo>
                    <a:cubicBezTo>
                      <a:pt x="1790" y="570"/>
                      <a:pt x="1792" y="577"/>
                      <a:pt x="1794" y="583"/>
                    </a:cubicBezTo>
                    <a:cubicBezTo>
                      <a:pt x="1796" y="581"/>
                      <a:pt x="1797" y="579"/>
                      <a:pt x="1797" y="577"/>
                    </a:cubicBezTo>
                    <a:cubicBezTo>
                      <a:pt x="1799" y="573"/>
                      <a:pt x="1800" y="568"/>
                      <a:pt x="1800" y="564"/>
                    </a:cubicBezTo>
                    <a:cubicBezTo>
                      <a:pt x="1800" y="560"/>
                      <a:pt x="1801" y="555"/>
                      <a:pt x="1803" y="551"/>
                    </a:cubicBezTo>
                    <a:cubicBezTo>
                      <a:pt x="1803" y="549"/>
                      <a:pt x="1804" y="547"/>
                      <a:pt x="1806" y="545"/>
                    </a:cubicBezTo>
                    <a:cubicBezTo>
                      <a:pt x="1806" y="544"/>
                      <a:pt x="1808" y="542"/>
                      <a:pt x="1809" y="541"/>
                    </a:cubicBezTo>
                    <a:cubicBezTo>
                      <a:pt x="1813" y="548"/>
                      <a:pt x="1815" y="556"/>
                      <a:pt x="1815" y="564"/>
                    </a:cubicBezTo>
                    <a:cubicBezTo>
                      <a:pt x="1815" y="572"/>
                      <a:pt x="1813" y="580"/>
                      <a:pt x="1809" y="587"/>
                    </a:cubicBezTo>
                    <a:cubicBezTo>
                      <a:pt x="1808" y="589"/>
                      <a:pt x="1807" y="590"/>
                      <a:pt x="1806" y="592"/>
                    </a:cubicBezTo>
                    <a:cubicBezTo>
                      <a:pt x="1805" y="593"/>
                      <a:pt x="1804" y="595"/>
                      <a:pt x="1803" y="596"/>
                    </a:cubicBezTo>
                    <a:cubicBezTo>
                      <a:pt x="1802" y="597"/>
                      <a:pt x="1801" y="599"/>
                      <a:pt x="1800" y="600"/>
                    </a:cubicBezTo>
                    <a:cubicBezTo>
                      <a:pt x="1799" y="601"/>
                      <a:pt x="1798" y="602"/>
                      <a:pt x="1797" y="603"/>
                    </a:cubicBezTo>
                    <a:cubicBezTo>
                      <a:pt x="1795" y="604"/>
                      <a:pt x="1794" y="606"/>
                      <a:pt x="1793" y="607"/>
                    </a:cubicBezTo>
                    <a:cubicBezTo>
                      <a:pt x="1792" y="607"/>
                      <a:pt x="1792" y="608"/>
                      <a:pt x="1791" y="608"/>
                    </a:cubicBezTo>
                    <a:cubicBezTo>
                      <a:pt x="1512" y="824"/>
                      <a:pt x="1512" y="824"/>
                      <a:pt x="1512" y="824"/>
                    </a:cubicBezTo>
                    <a:cubicBezTo>
                      <a:pt x="1511" y="824"/>
                      <a:pt x="1511" y="825"/>
                      <a:pt x="1510" y="825"/>
                    </a:cubicBezTo>
                    <a:cubicBezTo>
                      <a:pt x="1509" y="826"/>
                      <a:pt x="1508" y="827"/>
                      <a:pt x="1507" y="828"/>
                    </a:cubicBezTo>
                    <a:cubicBezTo>
                      <a:pt x="1505" y="830"/>
                      <a:pt x="1504" y="831"/>
                      <a:pt x="1503" y="832"/>
                    </a:cubicBezTo>
                    <a:cubicBezTo>
                      <a:pt x="1502" y="833"/>
                      <a:pt x="1501" y="835"/>
                      <a:pt x="1500" y="836"/>
                    </a:cubicBezTo>
                    <a:cubicBezTo>
                      <a:pt x="1499" y="837"/>
                      <a:pt x="1498" y="839"/>
                      <a:pt x="1497" y="840"/>
                    </a:cubicBezTo>
                    <a:cubicBezTo>
                      <a:pt x="1496" y="842"/>
                      <a:pt x="1495" y="844"/>
                      <a:pt x="1494" y="845"/>
                    </a:cubicBezTo>
                    <a:cubicBezTo>
                      <a:pt x="1492" y="851"/>
                      <a:pt x="1490" y="858"/>
                      <a:pt x="1490" y="864"/>
                    </a:cubicBezTo>
                    <a:cubicBezTo>
                      <a:pt x="1490" y="870"/>
                      <a:pt x="1492" y="877"/>
                      <a:pt x="1494" y="883"/>
                    </a:cubicBezTo>
                    <a:cubicBezTo>
                      <a:pt x="1496" y="881"/>
                      <a:pt x="1497" y="879"/>
                      <a:pt x="1497" y="877"/>
                    </a:cubicBezTo>
                    <a:cubicBezTo>
                      <a:pt x="1499" y="873"/>
                      <a:pt x="1500" y="868"/>
                      <a:pt x="1500" y="864"/>
                    </a:cubicBezTo>
                    <a:cubicBezTo>
                      <a:pt x="1500" y="860"/>
                      <a:pt x="1501" y="855"/>
                      <a:pt x="1503" y="851"/>
                    </a:cubicBezTo>
                    <a:cubicBezTo>
                      <a:pt x="1503" y="849"/>
                      <a:pt x="1504" y="847"/>
                      <a:pt x="1506" y="845"/>
                    </a:cubicBezTo>
                    <a:cubicBezTo>
                      <a:pt x="1506" y="844"/>
                      <a:pt x="1508" y="842"/>
                      <a:pt x="1509" y="841"/>
                    </a:cubicBezTo>
                    <a:cubicBezTo>
                      <a:pt x="1513" y="848"/>
                      <a:pt x="1515" y="856"/>
                      <a:pt x="1515" y="864"/>
                    </a:cubicBezTo>
                    <a:cubicBezTo>
                      <a:pt x="1515" y="872"/>
                      <a:pt x="1513" y="880"/>
                      <a:pt x="1509" y="887"/>
                    </a:cubicBezTo>
                    <a:cubicBezTo>
                      <a:pt x="1508" y="889"/>
                      <a:pt x="1507" y="890"/>
                      <a:pt x="1506" y="892"/>
                    </a:cubicBezTo>
                    <a:cubicBezTo>
                      <a:pt x="1505" y="893"/>
                      <a:pt x="1504" y="895"/>
                      <a:pt x="1503" y="896"/>
                    </a:cubicBezTo>
                    <a:cubicBezTo>
                      <a:pt x="1502" y="897"/>
                      <a:pt x="1501" y="899"/>
                      <a:pt x="1500" y="900"/>
                    </a:cubicBezTo>
                    <a:cubicBezTo>
                      <a:pt x="1499" y="901"/>
                      <a:pt x="1498" y="902"/>
                      <a:pt x="1497" y="903"/>
                    </a:cubicBezTo>
                    <a:cubicBezTo>
                      <a:pt x="1495" y="904"/>
                      <a:pt x="1494" y="906"/>
                      <a:pt x="1493" y="907"/>
                    </a:cubicBezTo>
                    <a:cubicBezTo>
                      <a:pt x="1492" y="907"/>
                      <a:pt x="1492" y="908"/>
                      <a:pt x="1491" y="908"/>
                    </a:cubicBezTo>
                    <a:cubicBezTo>
                      <a:pt x="1212" y="1124"/>
                      <a:pt x="1212" y="1124"/>
                      <a:pt x="1212" y="1124"/>
                    </a:cubicBezTo>
                    <a:cubicBezTo>
                      <a:pt x="1211" y="1124"/>
                      <a:pt x="1211" y="1125"/>
                      <a:pt x="1210" y="1125"/>
                    </a:cubicBezTo>
                    <a:cubicBezTo>
                      <a:pt x="1209" y="1126"/>
                      <a:pt x="1208" y="1127"/>
                      <a:pt x="1207" y="1128"/>
                    </a:cubicBezTo>
                    <a:cubicBezTo>
                      <a:pt x="1205" y="1130"/>
                      <a:pt x="1204" y="1131"/>
                      <a:pt x="1203" y="1132"/>
                    </a:cubicBezTo>
                    <a:cubicBezTo>
                      <a:pt x="1202" y="1133"/>
                      <a:pt x="1201" y="1135"/>
                      <a:pt x="1200" y="1136"/>
                    </a:cubicBezTo>
                    <a:cubicBezTo>
                      <a:pt x="1199" y="1137"/>
                      <a:pt x="1198" y="1139"/>
                      <a:pt x="1197" y="1140"/>
                    </a:cubicBezTo>
                    <a:cubicBezTo>
                      <a:pt x="1196" y="1142"/>
                      <a:pt x="1195" y="1144"/>
                      <a:pt x="1194" y="1145"/>
                    </a:cubicBezTo>
                    <a:cubicBezTo>
                      <a:pt x="1192" y="1151"/>
                      <a:pt x="1190" y="1158"/>
                      <a:pt x="1190" y="1164"/>
                    </a:cubicBezTo>
                    <a:cubicBezTo>
                      <a:pt x="1190" y="1170"/>
                      <a:pt x="1192" y="1177"/>
                      <a:pt x="1194" y="1183"/>
                    </a:cubicBezTo>
                    <a:cubicBezTo>
                      <a:pt x="1196" y="1181"/>
                      <a:pt x="1197" y="1179"/>
                      <a:pt x="1197" y="1177"/>
                    </a:cubicBezTo>
                    <a:cubicBezTo>
                      <a:pt x="1199" y="1173"/>
                      <a:pt x="1200" y="1168"/>
                      <a:pt x="1200" y="1164"/>
                    </a:cubicBezTo>
                    <a:cubicBezTo>
                      <a:pt x="1200" y="1160"/>
                      <a:pt x="1201" y="1155"/>
                      <a:pt x="1203" y="1151"/>
                    </a:cubicBezTo>
                    <a:cubicBezTo>
                      <a:pt x="1203" y="1149"/>
                      <a:pt x="1204" y="1147"/>
                      <a:pt x="1206" y="1145"/>
                    </a:cubicBezTo>
                    <a:cubicBezTo>
                      <a:pt x="1206" y="1144"/>
                      <a:pt x="1208" y="1142"/>
                      <a:pt x="1209" y="1141"/>
                    </a:cubicBezTo>
                    <a:cubicBezTo>
                      <a:pt x="1213" y="1148"/>
                      <a:pt x="1215" y="1156"/>
                      <a:pt x="1215" y="1164"/>
                    </a:cubicBezTo>
                    <a:cubicBezTo>
                      <a:pt x="1215" y="1172"/>
                      <a:pt x="1213" y="1180"/>
                      <a:pt x="1209" y="1187"/>
                    </a:cubicBezTo>
                    <a:cubicBezTo>
                      <a:pt x="1208" y="1189"/>
                      <a:pt x="1207" y="1190"/>
                      <a:pt x="1206" y="1192"/>
                    </a:cubicBezTo>
                    <a:cubicBezTo>
                      <a:pt x="1205" y="1193"/>
                      <a:pt x="1204" y="1195"/>
                      <a:pt x="1203" y="1196"/>
                    </a:cubicBezTo>
                    <a:cubicBezTo>
                      <a:pt x="1202" y="1197"/>
                      <a:pt x="1201" y="1199"/>
                      <a:pt x="1200" y="1200"/>
                    </a:cubicBezTo>
                    <a:cubicBezTo>
                      <a:pt x="1199" y="1201"/>
                      <a:pt x="1198" y="1202"/>
                      <a:pt x="1197" y="1203"/>
                    </a:cubicBezTo>
                    <a:cubicBezTo>
                      <a:pt x="1195" y="1204"/>
                      <a:pt x="1194" y="1206"/>
                      <a:pt x="1193" y="1207"/>
                    </a:cubicBezTo>
                    <a:cubicBezTo>
                      <a:pt x="1192" y="1207"/>
                      <a:pt x="1192" y="1208"/>
                      <a:pt x="1191" y="1208"/>
                    </a:cubicBezTo>
                    <a:cubicBezTo>
                      <a:pt x="912" y="1424"/>
                      <a:pt x="912" y="1424"/>
                      <a:pt x="912" y="1424"/>
                    </a:cubicBezTo>
                    <a:cubicBezTo>
                      <a:pt x="911" y="1424"/>
                      <a:pt x="911" y="1425"/>
                      <a:pt x="910" y="1425"/>
                    </a:cubicBezTo>
                    <a:cubicBezTo>
                      <a:pt x="909" y="1426"/>
                      <a:pt x="908" y="1427"/>
                      <a:pt x="907" y="1428"/>
                    </a:cubicBezTo>
                    <a:cubicBezTo>
                      <a:pt x="905" y="1430"/>
                      <a:pt x="904" y="1431"/>
                      <a:pt x="903" y="1432"/>
                    </a:cubicBezTo>
                    <a:cubicBezTo>
                      <a:pt x="902" y="1433"/>
                      <a:pt x="901" y="1435"/>
                      <a:pt x="900" y="1436"/>
                    </a:cubicBezTo>
                    <a:cubicBezTo>
                      <a:pt x="899" y="1437"/>
                      <a:pt x="898" y="1439"/>
                      <a:pt x="897" y="1440"/>
                    </a:cubicBezTo>
                    <a:cubicBezTo>
                      <a:pt x="896" y="1442"/>
                      <a:pt x="895" y="1444"/>
                      <a:pt x="894" y="1445"/>
                    </a:cubicBezTo>
                    <a:cubicBezTo>
                      <a:pt x="892" y="1451"/>
                      <a:pt x="890" y="1458"/>
                      <a:pt x="890" y="1464"/>
                    </a:cubicBezTo>
                    <a:cubicBezTo>
                      <a:pt x="890" y="1470"/>
                      <a:pt x="892" y="1477"/>
                      <a:pt x="894" y="1483"/>
                    </a:cubicBezTo>
                    <a:cubicBezTo>
                      <a:pt x="896" y="1481"/>
                      <a:pt x="897" y="1479"/>
                      <a:pt x="897" y="1477"/>
                    </a:cubicBezTo>
                    <a:cubicBezTo>
                      <a:pt x="899" y="1473"/>
                      <a:pt x="900" y="1468"/>
                      <a:pt x="900" y="1464"/>
                    </a:cubicBezTo>
                    <a:cubicBezTo>
                      <a:pt x="900" y="1460"/>
                      <a:pt x="901" y="1455"/>
                      <a:pt x="903" y="1451"/>
                    </a:cubicBezTo>
                    <a:cubicBezTo>
                      <a:pt x="903" y="1449"/>
                      <a:pt x="904" y="1447"/>
                      <a:pt x="906" y="1445"/>
                    </a:cubicBezTo>
                    <a:cubicBezTo>
                      <a:pt x="906" y="1444"/>
                      <a:pt x="908" y="1442"/>
                      <a:pt x="909" y="1441"/>
                    </a:cubicBezTo>
                    <a:cubicBezTo>
                      <a:pt x="913" y="1448"/>
                      <a:pt x="915" y="1456"/>
                      <a:pt x="915" y="1464"/>
                    </a:cubicBezTo>
                    <a:cubicBezTo>
                      <a:pt x="915" y="1472"/>
                      <a:pt x="913" y="1480"/>
                      <a:pt x="909" y="1487"/>
                    </a:cubicBezTo>
                    <a:cubicBezTo>
                      <a:pt x="908" y="1489"/>
                      <a:pt x="907" y="1490"/>
                      <a:pt x="906" y="1492"/>
                    </a:cubicBezTo>
                    <a:cubicBezTo>
                      <a:pt x="905" y="1493"/>
                      <a:pt x="904" y="1495"/>
                      <a:pt x="903" y="1496"/>
                    </a:cubicBezTo>
                    <a:cubicBezTo>
                      <a:pt x="902" y="1497"/>
                      <a:pt x="901" y="1499"/>
                      <a:pt x="900" y="1500"/>
                    </a:cubicBezTo>
                    <a:cubicBezTo>
                      <a:pt x="899" y="1501"/>
                      <a:pt x="898" y="1502"/>
                      <a:pt x="897" y="1503"/>
                    </a:cubicBezTo>
                    <a:cubicBezTo>
                      <a:pt x="895" y="1504"/>
                      <a:pt x="894" y="1506"/>
                      <a:pt x="893" y="1507"/>
                    </a:cubicBezTo>
                    <a:cubicBezTo>
                      <a:pt x="892" y="1507"/>
                      <a:pt x="892" y="1508"/>
                      <a:pt x="891" y="1508"/>
                    </a:cubicBezTo>
                    <a:cubicBezTo>
                      <a:pt x="612" y="1724"/>
                      <a:pt x="612" y="1724"/>
                      <a:pt x="612" y="1724"/>
                    </a:cubicBezTo>
                    <a:cubicBezTo>
                      <a:pt x="611" y="1724"/>
                      <a:pt x="611" y="1725"/>
                      <a:pt x="610" y="1725"/>
                    </a:cubicBezTo>
                    <a:cubicBezTo>
                      <a:pt x="609" y="1726"/>
                      <a:pt x="608" y="1727"/>
                      <a:pt x="607" y="1728"/>
                    </a:cubicBezTo>
                    <a:cubicBezTo>
                      <a:pt x="605" y="1730"/>
                      <a:pt x="604" y="1731"/>
                      <a:pt x="603" y="1732"/>
                    </a:cubicBezTo>
                    <a:cubicBezTo>
                      <a:pt x="602" y="1733"/>
                      <a:pt x="601" y="1735"/>
                      <a:pt x="600" y="1736"/>
                    </a:cubicBezTo>
                    <a:cubicBezTo>
                      <a:pt x="599" y="1737"/>
                      <a:pt x="598" y="1739"/>
                      <a:pt x="597" y="1740"/>
                    </a:cubicBezTo>
                    <a:cubicBezTo>
                      <a:pt x="596" y="1742"/>
                      <a:pt x="595" y="1744"/>
                      <a:pt x="594" y="1745"/>
                    </a:cubicBezTo>
                    <a:cubicBezTo>
                      <a:pt x="592" y="1751"/>
                      <a:pt x="590" y="1758"/>
                      <a:pt x="590" y="1764"/>
                    </a:cubicBezTo>
                    <a:cubicBezTo>
                      <a:pt x="590" y="1770"/>
                      <a:pt x="592" y="1777"/>
                      <a:pt x="594" y="1783"/>
                    </a:cubicBezTo>
                    <a:cubicBezTo>
                      <a:pt x="596" y="1781"/>
                      <a:pt x="597" y="1779"/>
                      <a:pt x="597" y="1777"/>
                    </a:cubicBezTo>
                    <a:cubicBezTo>
                      <a:pt x="599" y="1773"/>
                      <a:pt x="600" y="1768"/>
                      <a:pt x="600" y="1764"/>
                    </a:cubicBezTo>
                    <a:cubicBezTo>
                      <a:pt x="600" y="1760"/>
                      <a:pt x="601" y="1755"/>
                      <a:pt x="603" y="1751"/>
                    </a:cubicBezTo>
                    <a:cubicBezTo>
                      <a:pt x="603" y="1749"/>
                      <a:pt x="604" y="1747"/>
                      <a:pt x="606" y="1745"/>
                    </a:cubicBezTo>
                    <a:cubicBezTo>
                      <a:pt x="606" y="1744"/>
                      <a:pt x="608" y="1742"/>
                      <a:pt x="609" y="1741"/>
                    </a:cubicBezTo>
                    <a:cubicBezTo>
                      <a:pt x="613" y="1748"/>
                      <a:pt x="615" y="1756"/>
                      <a:pt x="615" y="1764"/>
                    </a:cubicBezTo>
                    <a:cubicBezTo>
                      <a:pt x="615" y="1772"/>
                      <a:pt x="613" y="1780"/>
                      <a:pt x="609" y="1787"/>
                    </a:cubicBezTo>
                    <a:cubicBezTo>
                      <a:pt x="608" y="1789"/>
                      <a:pt x="607" y="1790"/>
                      <a:pt x="606" y="1792"/>
                    </a:cubicBezTo>
                    <a:cubicBezTo>
                      <a:pt x="605" y="1793"/>
                      <a:pt x="604" y="1795"/>
                      <a:pt x="603" y="1796"/>
                    </a:cubicBezTo>
                    <a:cubicBezTo>
                      <a:pt x="602" y="1797"/>
                      <a:pt x="601" y="1799"/>
                      <a:pt x="600" y="1800"/>
                    </a:cubicBezTo>
                    <a:cubicBezTo>
                      <a:pt x="599" y="1801"/>
                      <a:pt x="598" y="1802"/>
                      <a:pt x="597" y="1803"/>
                    </a:cubicBezTo>
                    <a:cubicBezTo>
                      <a:pt x="595" y="1804"/>
                      <a:pt x="594" y="1806"/>
                      <a:pt x="593" y="1807"/>
                    </a:cubicBezTo>
                    <a:cubicBezTo>
                      <a:pt x="592" y="1807"/>
                      <a:pt x="592" y="1808"/>
                      <a:pt x="591" y="1808"/>
                    </a:cubicBezTo>
                    <a:cubicBezTo>
                      <a:pt x="312" y="2024"/>
                      <a:pt x="312" y="2024"/>
                      <a:pt x="312" y="2024"/>
                    </a:cubicBezTo>
                    <a:cubicBezTo>
                      <a:pt x="311" y="2024"/>
                      <a:pt x="311" y="2025"/>
                      <a:pt x="310" y="2025"/>
                    </a:cubicBezTo>
                    <a:cubicBezTo>
                      <a:pt x="309" y="2026"/>
                      <a:pt x="308" y="2027"/>
                      <a:pt x="307" y="2028"/>
                    </a:cubicBezTo>
                    <a:cubicBezTo>
                      <a:pt x="305" y="2030"/>
                      <a:pt x="304" y="2031"/>
                      <a:pt x="303" y="2032"/>
                    </a:cubicBezTo>
                    <a:cubicBezTo>
                      <a:pt x="302" y="2033"/>
                      <a:pt x="301" y="2035"/>
                      <a:pt x="300" y="2036"/>
                    </a:cubicBezTo>
                    <a:cubicBezTo>
                      <a:pt x="299" y="2037"/>
                      <a:pt x="298" y="2039"/>
                      <a:pt x="297" y="2040"/>
                    </a:cubicBezTo>
                    <a:cubicBezTo>
                      <a:pt x="296" y="2042"/>
                      <a:pt x="295" y="2044"/>
                      <a:pt x="294" y="2045"/>
                    </a:cubicBezTo>
                    <a:cubicBezTo>
                      <a:pt x="292" y="2051"/>
                      <a:pt x="290" y="2058"/>
                      <a:pt x="290" y="2064"/>
                    </a:cubicBezTo>
                    <a:cubicBezTo>
                      <a:pt x="290" y="2070"/>
                      <a:pt x="292" y="2077"/>
                      <a:pt x="294" y="2083"/>
                    </a:cubicBezTo>
                    <a:cubicBezTo>
                      <a:pt x="296" y="2081"/>
                      <a:pt x="297" y="2079"/>
                      <a:pt x="297" y="2077"/>
                    </a:cubicBezTo>
                    <a:cubicBezTo>
                      <a:pt x="299" y="2073"/>
                      <a:pt x="300" y="2068"/>
                      <a:pt x="300" y="2064"/>
                    </a:cubicBezTo>
                    <a:cubicBezTo>
                      <a:pt x="300" y="2060"/>
                      <a:pt x="301" y="2055"/>
                      <a:pt x="303" y="2051"/>
                    </a:cubicBezTo>
                    <a:cubicBezTo>
                      <a:pt x="303" y="2049"/>
                      <a:pt x="304" y="2047"/>
                      <a:pt x="306" y="2045"/>
                    </a:cubicBezTo>
                    <a:cubicBezTo>
                      <a:pt x="306" y="2044"/>
                      <a:pt x="308" y="2042"/>
                      <a:pt x="309" y="2041"/>
                    </a:cubicBezTo>
                    <a:cubicBezTo>
                      <a:pt x="313" y="2048"/>
                      <a:pt x="315" y="2056"/>
                      <a:pt x="315" y="2064"/>
                    </a:cubicBezTo>
                    <a:cubicBezTo>
                      <a:pt x="315" y="2072"/>
                      <a:pt x="313" y="2080"/>
                      <a:pt x="309" y="2087"/>
                    </a:cubicBezTo>
                    <a:cubicBezTo>
                      <a:pt x="308" y="2089"/>
                      <a:pt x="307" y="2090"/>
                      <a:pt x="306" y="2092"/>
                    </a:cubicBezTo>
                    <a:cubicBezTo>
                      <a:pt x="305" y="2093"/>
                      <a:pt x="304" y="2095"/>
                      <a:pt x="303" y="2096"/>
                    </a:cubicBezTo>
                    <a:cubicBezTo>
                      <a:pt x="302" y="2097"/>
                      <a:pt x="301" y="2099"/>
                      <a:pt x="300" y="2100"/>
                    </a:cubicBezTo>
                    <a:cubicBezTo>
                      <a:pt x="299" y="2101"/>
                      <a:pt x="298" y="2102"/>
                      <a:pt x="297" y="2103"/>
                    </a:cubicBezTo>
                    <a:cubicBezTo>
                      <a:pt x="295" y="2104"/>
                      <a:pt x="294" y="2106"/>
                      <a:pt x="293" y="2107"/>
                    </a:cubicBezTo>
                    <a:cubicBezTo>
                      <a:pt x="292" y="2107"/>
                      <a:pt x="292" y="2108"/>
                      <a:pt x="291" y="2108"/>
                    </a:cubicBezTo>
                    <a:cubicBezTo>
                      <a:pt x="12" y="2324"/>
                      <a:pt x="12" y="2324"/>
                      <a:pt x="12" y="2324"/>
                    </a:cubicBezTo>
                    <a:cubicBezTo>
                      <a:pt x="11" y="2324"/>
                      <a:pt x="11" y="2325"/>
                      <a:pt x="10" y="2325"/>
                    </a:cubicBezTo>
                    <a:cubicBezTo>
                      <a:pt x="9" y="2326"/>
                      <a:pt x="8" y="2327"/>
                      <a:pt x="7" y="2328"/>
                    </a:cubicBezTo>
                    <a:cubicBezTo>
                      <a:pt x="5" y="2330"/>
                      <a:pt x="4" y="2331"/>
                      <a:pt x="3" y="2332"/>
                    </a:cubicBezTo>
                    <a:cubicBezTo>
                      <a:pt x="2" y="2333"/>
                      <a:pt x="1" y="2335"/>
                      <a:pt x="0" y="2336"/>
                    </a:cubicBezTo>
                    <a:cubicBezTo>
                      <a:pt x="0" y="2345"/>
                      <a:pt x="0" y="2345"/>
                      <a:pt x="0" y="2345"/>
                    </a:cubicBezTo>
                    <a:cubicBezTo>
                      <a:pt x="0" y="2364"/>
                      <a:pt x="0" y="2364"/>
                      <a:pt x="0" y="2364"/>
                    </a:cubicBezTo>
                    <a:cubicBezTo>
                      <a:pt x="0" y="2360"/>
                      <a:pt x="1" y="2355"/>
                      <a:pt x="3" y="2351"/>
                    </a:cubicBezTo>
                    <a:cubicBezTo>
                      <a:pt x="3" y="2349"/>
                      <a:pt x="4" y="2347"/>
                      <a:pt x="6" y="2345"/>
                    </a:cubicBezTo>
                    <a:cubicBezTo>
                      <a:pt x="6" y="2344"/>
                      <a:pt x="8" y="2342"/>
                      <a:pt x="9" y="2341"/>
                    </a:cubicBezTo>
                    <a:cubicBezTo>
                      <a:pt x="13" y="2348"/>
                      <a:pt x="15" y="2356"/>
                      <a:pt x="15" y="2364"/>
                    </a:cubicBezTo>
                    <a:cubicBezTo>
                      <a:pt x="19" y="2364"/>
                      <a:pt x="19" y="2364"/>
                      <a:pt x="19" y="2364"/>
                    </a:cubicBezTo>
                    <a:cubicBezTo>
                      <a:pt x="24" y="2364"/>
                      <a:pt x="24" y="2364"/>
                      <a:pt x="24" y="2364"/>
                    </a:cubicBezTo>
                    <a:cubicBezTo>
                      <a:pt x="24" y="2353"/>
                      <a:pt x="21" y="2343"/>
                      <a:pt x="16" y="2333"/>
                    </a:cubicBezTo>
                    <a:cubicBezTo>
                      <a:pt x="16" y="2333"/>
                      <a:pt x="17" y="2332"/>
                      <a:pt x="18" y="2332"/>
                    </a:cubicBezTo>
                    <a:cubicBezTo>
                      <a:pt x="297" y="2116"/>
                      <a:pt x="297" y="2116"/>
                      <a:pt x="297" y="2116"/>
                    </a:cubicBezTo>
                    <a:cubicBezTo>
                      <a:pt x="298" y="2115"/>
                      <a:pt x="299" y="2114"/>
                      <a:pt x="300" y="2113"/>
                    </a:cubicBezTo>
                    <a:cubicBezTo>
                      <a:pt x="301" y="2114"/>
                      <a:pt x="302" y="2115"/>
                      <a:pt x="303" y="2116"/>
                    </a:cubicBezTo>
                    <a:cubicBezTo>
                      <a:pt x="582" y="2332"/>
                      <a:pt x="582" y="2332"/>
                      <a:pt x="582" y="2332"/>
                    </a:cubicBezTo>
                    <a:cubicBezTo>
                      <a:pt x="583" y="2332"/>
                      <a:pt x="584" y="2333"/>
                      <a:pt x="584" y="2333"/>
                    </a:cubicBezTo>
                    <a:cubicBezTo>
                      <a:pt x="585" y="2332"/>
                      <a:pt x="586" y="2331"/>
                      <a:pt x="587" y="2329"/>
                    </a:cubicBezTo>
                    <a:cubicBezTo>
                      <a:pt x="588" y="2328"/>
                      <a:pt x="589" y="2327"/>
                      <a:pt x="590" y="2325"/>
                    </a:cubicBezTo>
                    <a:cubicBezTo>
                      <a:pt x="589" y="2325"/>
                      <a:pt x="589" y="2324"/>
                      <a:pt x="588" y="2324"/>
                    </a:cubicBezTo>
                    <a:cubicBezTo>
                      <a:pt x="309" y="2108"/>
                      <a:pt x="309" y="2108"/>
                      <a:pt x="309" y="2108"/>
                    </a:cubicBezTo>
                    <a:cubicBezTo>
                      <a:pt x="308" y="2108"/>
                      <a:pt x="308" y="2107"/>
                      <a:pt x="307" y="2107"/>
                    </a:cubicBezTo>
                    <a:cubicBezTo>
                      <a:pt x="308" y="2105"/>
                      <a:pt x="309" y="2104"/>
                      <a:pt x="310" y="2103"/>
                    </a:cubicBezTo>
                    <a:cubicBezTo>
                      <a:pt x="311" y="2101"/>
                      <a:pt x="312" y="2100"/>
                      <a:pt x="313" y="2099"/>
                    </a:cubicBezTo>
                    <a:cubicBezTo>
                      <a:pt x="314" y="2097"/>
                      <a:pt x="315" y="2096"/>
                      <a:pt x="316" y="2095"/>
                    </a:cubicBezTo>
                    <a:cubicBezTo>
                      <a:pt x="321" y="2085"/>
                      <a:pt x="324" y="2075"/>
                      <a:pt x="324" y="2064"/>
                    </a:cubicBezTo>
                    <a:cubicBezTo>
                      <a:pt x="324" y="2053"/>
                      <a:pt x="321" y="2043"/>
                      <a:pt x="316" y="2033"/>
                    </a:cubicBezTo>
                    <a:cubicBezTo>
                      <a:pt x="316" y="2033"/>
                      <a:pt x="317" y="2032"/>
                      <a:pt x="318" y="2032"/>
                    </a:cubicBezTo>
                    <a:cubicBezTo>
                      <a:pt x="597" y="1816"/>
                      <a:pt x="597" y="1816"/>
                      <a:pt x="597" y="1816"/>
                    </a:cubicBezTo>
                    <a:cubicBezTo>
                      <a:pt x="598" y="1815"/>
                      <a:pt x="599" y="1814"/>
                      <a:pt x="600" y="1813"/>
                    </a:cubicBezTo>
                    <a:cubicBezTo>
                      <a:pt x="601" y="1814"/>
                      <a:pt x="602" y="1815"/>
                      <a:pt x="603" y="1816"/>
                    </a:cubicBezTo>
                    <a:cubicBezTo>
                      <a:pt x="882" y="2032"/>
                      <a:pt x="882" y="2032"/>
                      <a:pt x="882" y="2032"/>
                    </a:cubicBezTo>
                    <a:cubicBezTo>
                      <a:pt x="883" y="2032"/>
                      <a:pt x="884" y="2033"/>
                      <a:pt x="884" y="2033"/>
                    </a:cubicBezTo>
                    <a:cubicBezTo>
                      <a:pt x="885" y="2032"/>
                      <a:pt x="886" y="2031"/>
                      <a:pt x="887" y="2029"/>
                    </a:cubicBezTo>
                    <a:cubicBezTo>
                      <a:pt x="888" y="2028"/>
                      <a:pt x="889" y="2027"/>
                      <a:pt x="890" y="2025"/>
                    </a:cubicBezTo>
                    <a:cubicBezTo>
                      <a:pt x="889" y="2025"/>
                      <a:pt x="889" y="2024"/>
                      <a:pt x="888" y="2024"/>
                    </a:cubicBezTo>
                    <a:cubicBezTo>
                      <a:pt x="609" y="1808"/>
                      <a:pt x="609" y="1808"/>
                      <a:pt x="609" y="1808"/>
                    </a:cubicBezTo>
                    <a:cubicBezTo>
                      <a:pt x="608" y="1808"/>
                      <a:pt x="608" y="1807"/>
                      <a:pt x="607" y="1807"/>
                    </a:cubicBezTo>
                    <a:cubicBezTo>
                      <a:pt x="608" y="1805"/>
                      <a:pt x="609" y="1804"/>
                      <a:pt x="610" y="1803"/>
                    </a:cubicBezTo>
                    <a:cubicBezTo>
                      <a:pt x="611" y="1801"/>
                      <a:pt x="612" y="1800"/>
                      <a:pt x="613" y="1799"/>
                    </a:cubicBezTo>
                    <a:cubicBezTo>
                      <a:pt x="614" y="1797"/>
                      <a:pt x="615" y="1796"/>
                      <a:pt x="616" y="1795"/>
                    </a:cubicBezTo>
                    <a:cubicBezTo>
                      <a:pt x="621" y="1785"/>
                      <a:pt x="624" y="1775"/>
                      <a:pt x="624" y="1764"/>
                    </a:cubicBezTo>
                    <a:cubicBezTo>
                      <a:pt x="624" y="1764"/>
                      <a:pt x="624" y="1764"/>
                      <a:pt x="624" y="1764"/>
                    </a:cubicBezTo>
                    <a:cubicBezTo>
                      <a:pt x="624" y="1753"/>
                      <a:pt x="621" y="1743"/>
                      <a:pt x="616" y="1733"/>
                    </a:cubicBezTo>
                    <a:cubicBezTo>
                      <a:pt x="616" y="1733"/>
                      <a:pt x="617" y="1732"/>
                      <a:pt x="618" y="1732"/>
                    </a:cubicBezTo>
                    <a:cubicBezTo>
                      <a:pt x="897" y="1516"/>
                      <a:pt x="897" y="1516"/>
                      <a:pt x="897" y="1516"/>
                    </a:cubicBezTo>
                    <a:cubicBezTo>
                      <a:pt x="898" y="1515"/>
                      <a:pt x="899" y="1514"/>
                      <a:pt x="900" y="1513"/>
                    </a:cubicBezTo>
                    <a:cubicBezTo>
                      <a:pt x="901" y="1514"/>
                      <a:pt x="902" y="1515"/>
                      <a:pt x="903" y="1516"/>
                    </a:cubicBezTo>
                    <a:cubicBezTo>
                      <a:pt x="1182" y="1732"/>
                      <a:pt x="1182" y="1732"/>
                      <a:pt x="1182" y="1732"/>
                    </a:cubicBezTo>
                    <a:cubicBezTo>
                      <a:pt x="1183" y="1732"/>
                      <a:pt x="1184" y="1733"/>
                      <a:pt x="1184" y="1733"/>
                    </a:cubicBezTo>
                    <a:cubicBezTo>
                      <a:pt x="1185" y="1732"/>
                      <a:pt x="1186" y="1731"/>
                      <a:pt x="1187" y="1729"/>
                    </a:cubicBezTo>
                    <a:cubicBezTo>
                      <a:pt x="1188" y="1728"/>
                      <a:pt x="1189" y="1727"/>
                      <a:pt x="1190" y="1725"/>
                    </a:cubicBezTo>
                    <a:cubicBezTo>
                      <a:pt x="1189" y="1725"/>
                      <a:pt x="1189" y="1724"/>
                      <a:pt x="1188" y="1724"/>
                    </a:cubicBezTo>
                    <a:cubicBezTo>
                      <a:pt x="909" y="1508"/>
                      <a:pt x="909" y="1508"/>
                      <a:pt x="909" y="1508"/>
                    </a:cubicBezTo>
                    <a:cubicBezTo>
                      <a:pt x="908" y="1508"/>
                      <a:pt x="908" y="1507"/>
                      <a:pt x="907" y="1507"/>
                    </a:cubicBezTo>
                    <a:cubicBezTo>
                      <a:pt x="908" y="1505"/>
                      <a:pt x="909" y="1504"/>
                      <a:pt x="910" y="1503"/>
                    </a:cubicBezTo>
                    <a:cubicBezTo>
                      <a:pt x="911" y="1501"/>
                      <a:pt x="912" y="1500"/>
                      <a:pt x="913" y="1499"/>
                    </a:cubicBezTo>
                    <a:cubicBezTo>
                      <a:pt x="914" y="1497"/>
                      <a:pt x="915" y="1496"/>
                      <a:pt x="916" y="1495"/>
                    </a:cubicBezTo>
                    <a:cubicBezTo>
                      <a:pt x="921" y="1485"/>
                      <a:pt x="924" y="1475"/>
                      <a:pt x="924" y="1464"/>
                    </a:cubicBezTo>
                    <a:cubicBezTo>
                      <a:pt x="924" y="1453"/>
                      <a:pt x="921" y="1443"/>
                      <a:pt x="916" y="1433"/>
                    </a:cubicBezTo>
                    <a:cubicBezTo>
                      <a:pt x="916" y="1433"/>
                      <a:pt x="917" y="1432"/>
                      <a:pt x="918" y="1432"/>
                    </a:cubicBezTo>
                    <a:cubicBezTo>
                      <a:pt x="1197" y="1216"/>
                      <a:pt x="1197" y="1216"/>
                      <a:pt x="1197" y="1216"/>
                    </a:cubicBezTo>
                    <a:cubicBezTo>
                      <a:pt x="1198" y="1215"/>
                      <a:pt x="1199" y="1214"/>
                      <a:pt x="1200" y="1213"/>
                    </a:cubicBezTo>
                    <a:cubicBezTo>
                      <a:pt x="1201" y="1214"/>
                      <a:pt x="1202" y="1215"/>
                      <a:pt x="1203" y="1216"/>
                    </a:cubicBezTo>
                    <a:cubicBezTo>
                      <a:pt x="1482" y="1432"/>
                      <a:pt x="1482" y="1432"/>
                      <a:pt x="1482" y="1432"/>
                    </a:cubicBezTo>
                    <a:cubicBezTo>
                      <a:pt x="1483" y="1432"/>
                      <a:pt x="1484" y="1433"/>
                      <a:pt x="1484" y="1433"/>
                    </a:cubicBezTo>
                    <a:cubicBezTo>
                      <a:pt x="1485" y="1432"/>
                      <a:pt x="1486" y="1431"/>
                      <a:pt x="1487" y="1429"/>
                    </a:cubicBezTo>
                    <a:cubicBezTo>
                      <a:pt x="1488" y="1428"/>
                      <a:pt x="1489" y="1427"/>
                      <a:pt x="1490" y="1425"/>
                    </a:cubicBezTo>
                    <a:cubicBezTo>
                      <a:pt x="1489" y="1425"/>
                      <a:pt x="1489" y="1424"/>
                      <a:pt x="1488" y="1424"/>
                    </a:cubicBezTo>
                    <a:cubicBezTo>
                      <a:pt x="1209" y="1208"/>
                      <a:pt x="1209" y="1208"/>
                      <a:pt x="1209" y="1208"/>
                    </a:cubicBezTo>
                    <a:cubicBezTo>
                      <a:pt x="1208" y="1208"/>
                      <a:pt x="1208" y="1207"/>
                      <a:pt x="1207" y="1207"/>
                    </a:cubicBezTo>
                    <a:cubicBezTo>
                      <a:pt x="1208" y="1205"/>
                      <a:pt x="1209" y="1204"/>
                      <a:pt x="1210" y="1203"/>
                    </a:cubicBezTo>
                    <a:cubicBezTo>
                      <a:pt x="1211" y="1201"/>
                      <a:pt x="1212" y="1200"/>
                      <a:pt x="1213" y="1199"/>
                    </a:cubicBezTo>
                    <a:cubicBezTo>
                      <a:pt x="1214" y="1197"/>
                      <a:pt x="1215" y="1196"/>
                      <a:pt x="1216" y="1195"/>
                    </a:cubicBezTo>
                    <a:cubicBezTo>
                      <a:pt x="1221" y="1185"/>
                      <a:pt x="1224" y="1175"/>
                      <a:pt x="1224" y="1164"/>
                    </a:cubicBezTo>
                    <a:cubicBezTo>
                      <a:pt x="1224" y="1153"/>
                      <a:pt x="1221" y="1143"/>
                      <a:pt x="1216" y="1133"/>
                    </a:cubicBezTo>
                    <a:cubicBezTo>
                      <a:pt x="1216" y="1133"/>
                      <a:pt x="1217" y="1132"/>
                      <a:pt x="1218" y="1132"/>
                    </a:cubicBezTo>
                    <a:cubicBezTo>
                      <a:pt x="1497" y="916"/>
                      <a:pt x="1497" y="916"/>
                      <a:pt x="1497" y="916"/>
                    </a:cubicBezTo>
                    <a:cubicBezTo>
                      <a:pt x="1498" y="915"/>
                      <a:pt x="1499" y="914"/>
                      <a:pt x="1500" y="913"/>
                    </a:cubicBezTo>
                    <a:cubicBezTo>
                      <a:pt x="1501" y="914"/>
                      <a:pt x="1502" y="915"/>
                      <a:pt x="1503" y="916"/>
                    </a:cubicBezTo>
                    <a:cubicBezTo>
                      <a:pt x="1782" y="1132"/>
                      <a:pt x="1782" y="1132"/>
                      <a:pt x="1782" y="1132"/>
                    </a:cubicBezTo>
                    <a:cubicBezTo>
                      <a:pt x="1783" y="1132"/>
                      <a:pt x="1784" y="1133"/>
                      <a:pt x="1784" y="1133"/>
                    </a:cubicBezTo>
                    <a:cubicBezTo>
                      <a:pt x="1785" y="1132"/>
                      <a:pt x="1786" y="1131"/>
                      <a:pt x="1787" y="1129"/>
                    </a:cubicBezTo>
                    <a:cubicBezTo>
                      <a:pt x="1788" y="1128"/>
                      <a:pt x="1789" y="1127"/>
                      <a:pt x="1790" y="1125"/>
                    </a:cubicBezTo>
                    <a:cubicBezTo>
                      <a:pt x="1789" y="1125"/>
                      <a:pt x="1789" y="1124"/>
                      <a:pt x="1788" y="1124"/>
                    </a:cubicBezTo>
                    <a:cubicBezTo>
                      <a:pt x="1509" y="908"/>
                      <a:pt x="1509" y="908"/>
                      <a:pt x="1509" y="908"/>
                    </a:cubicBezTo>
                    <a:cubicBezTo>
                      <a:pt x="1508" y="908"/>
                      <a:pt x="1508" y="907"/>
                      <a:pt x="1507" y="907"/>
                    </a:cubicBezTo>
                    <a:cubicBezTo>
                      <a:pt x="1508" y="905"/>
                      <a:pt x="1509" y="904"/>
                      <a:pt x="1510" y="903"/>
                    </a:cubicBezTo>
                    <a:cubicBezTo>
                      <a:pt x="1511" y="901"/>
                      <a:pt x="1512" y="900"/>
                      <a:pt x="1513" y="899"/>
                    </a:cubicBezTo>
                    <a:cubicBezTo>
                      <a:pt x="1514" y="897"/>
                      <a:pt x="1515" y="896"/>
                      <a:pt x="1516" y="895"/>
                    </a:cubicBezTo>
                    <a:cubicBezTo>
                      <a:pt x="1521" y="885"/>
                      <a:pt x="1524" y="875"/>
                      <a:pt x="1524" y="864"/>
                    </a:cubicBezTo>
                    <a:cubicBezTo>
                      <a:pt x="1524" y="853"/>
                      <a:pt x="1521" y="843"/>
                      <a:pt x="1516" y="833"/>
                    </a:cubicBezTo>
                    <a:cubicBezTo>
                      <a:pt x="1516" y="833"/>
                      <a:pt x="1517" y="832"/>
                      <a:pt x="1518" y="832"/>
                    </a:cubicBezTo>
                    <a:cubicBezTo>
                      <a:pt x="1797" y="616"/>
                      <a:pt x="1797" y="616"/>
                      <a:pt x="1797" y="616"/>
                    </a:cubicBezTo>
                    <a:cubicBezTo>
                      <a:pt x="1798" y="615"/>
                      <a:pt x="1799" y="614"/>
                      <a:pt x="1800" y="613"/>
                    </a:cubicBezTo>
                    <a:cubicBezTo>
                      <a:pt x="1801" y="614"/>
                      <a:pt x="1802" y="615"/>
                      <a:pt x="1803" y="616"/>
                    </a:cubicBezTo>
                    <a:cubicBezTo>
                      <a:pt x="2082" y="832"/>
                      <a:pt x="2082" y="832"/>
                      <a:pt x="2082" y="832"/>
                    </a:cubicBezTo>
                    <a:cubicBezTo>
                      <a:pt x="2083" y="832"/>
                      <a:pt x="2084" y="833"/>
                      <a:pt x="2084" y="833"/>
                    </a:cubicBezTo>
                    <a:cubicBezTo>
                      <a:pt x="2085" y="832"/>
                      <a:pt x="2086" y="831"/>
                      <a:pt x="2087" y="829"/>
                    </a:cubicBezTo>
                    <a:cubicBezTo>
                      <a:pt x="2088" y="828"/>
                      <a:pt x="2089" y="827"/>
                      <a:pt x="2090" y="825"/>
                    </a:cubicBezTo>
                    <a:cubicBezTo>
                      <a:pt x="2089" y="825"/>
                      <a:pt x="2089" y="824"/>
                      <a:pt x="2088" y="824"/>
                    </a:cubicBezTo>
                    <a:cubicBezTo>
                      <a:pt x="1809" y="608"/>
                      <a:pt x="1809" y="608"/>
                      <a:pt x="1809" y="608"/>
                    </a:cubicBezTo>
                    <a:cubicBezTo>
                      <a:pt x="1808" y="608"/>
                      <a:pt x="1808" y="607"/>
                      <a:pt x="1807" y="607"/>
                    </a:cubicBezTo>
                    <a:cubicBezTo>
                      <a:pt x="1808" y="605"/>
                      <a:pt x="1809" y="604"/>
                      <a:pt x="1810" y="603"/>
                    </a:cubicBezTo>
                    <a:cubicBezTo>
                      <a:pt x="1811" y="601"/>
                      <a:pt x="1812" y="600"/>
                      <a:pt x="1813" y="599"/>
                    </a:cubicBezTo>
                    <a:cubicBezTo>
                      <a:pt x="1814" y="597"/>
                      <a:pt x="1815" y="596"/>
                      <a:pt x="1816" y="595"/>
                    </a:cubicBezTo>
                    <a:cubicBezTo>
                      <a:pt x="1821" y="585"/>
                      <a:pt x="1824" y="575"/>
                      <a:pt x="1824" y="564"/>
                    </a:cubicBezTo>
                    <a:cubicBezTo>
                      <a:pt x="1824" y="553"/>
                      <a:pt x="1821" y="543"/>
                      <a:pt x="1816" y="533"/>
                    </a:cubicBezTo>
                    <a:cubicBezTo>
                      <a:pt x="1816" y="533"/>
                      <a:pt x="1817" y="532"/>
                      <a:pt x="1818" y="532"/>
                    </a:cubicBezTo>
                    <a:cubicBezTo>
                      <a:pt x="2097" y="316"/>
                      <a:pt x="2097" y="316"/>
                      <a:pt x="2097" y="316"/>
                    </a:cubicBezTo>
                    <a:cubicBezTo>
                      <a:pt x="2098" y="315"/>
                      <a:pt x="2099" y="314"/>
                      <a:pt x="2100" y="313"/>
                    </a:cubicBezTo>
                    <a:cubicBezTo>
                      <a:pt x="2101" y="314"/>
                      <a:pt x="2102" y="315"/>
                      <a:pt x="2103" y="316"/>
                    </a:cubicBezTo>
                    <a:cubicBezTo>
                      <a:pt x="2382" y="532"/>
                      <a:pt x="2382" y="532"/>
                      <a:pt x="2382" y="532"/>
                    </a:cubicBezTo>
                    <a:cubicBezTo>
                      <a:pt x="2383" y="532"/>
                      <a:pt x="2384" y="533"/>
                      <a:pt x="2384" y="533"/>
                    </a:cubicBezTo>
                    <a:cubicBezTo>
                      <a:pt x="2385" y="532"/>
                      <a:pt x="2386" y="531"/>
                      <a:pt x="2387" y="529"/>
                    </a:cubicBezTo>
                    <a:cubicBezTo>
                      <a:pt x="2388" y="528"/>
                      <a:pt x="2389" y="527"/>
                      <a:pt x="2390" y="525"/>
                    </a:cubicBezTo>
                    <a:cubicBezTo>
                      <a:pt x="2389" y="525"/>
                      <a:pt x="2389" y="524"/>
                      <a:pt x="2388" y="524"/>
                    </a:cubicBezTo>
                    <a:cubicBezTo>
                      <a:pt x="2109" y="308"/>
                      <a:pt x="2109" y="308"/>
                      <a:pt x="2109" y="308"/>
                    </a:cubicBezTo>
                    <a:cubicBezTo>
                      <a:pt x="2108" y="308"/>
                      <a:pt x="2108" y="307"/>
                      <a:pt x="2107" y="307"/>
                    </a:cubicBezTo>
                    <a:cubicBezTo>
                      <a:pt x="2108" y="305"/>
                      <a:pt x="2109" y="304"/>
                      <a:pt x="2110" y="303"/>
                    </a:cubicBezTo>
                    <a:cubicBezTo>
                      <a:pt x="2111" y="301"/>
                      <a:pt x="2112" y="300"/>
                      <a:pt x="2113" y="299"/>
                    </a:cubicBezTo>
                    <a:cubicBezTo>
                      <a:pt x="2114" y="297"/>
                      <a:pt x="2115" y="296"/>
                      <a:pt x="2116" y="295"/>
                    </a:cubicBezTo>
                    <a:cubicBezTo>
                      <a:pt x="2121" y="285"/>
                      <a:pt x="2124" y="275"/>
                      <a:pt x="2124" y="264"/>
                    </a:cubicBezTo>
                    <a:cubicBezTo>
                      <a:pt x="2124" y="253"/>
                      <a:pt x="2121" y="243"/>
                      <a:pt x="2116" y="233"/>
                    </a:cubicBezTo>
                    <a:cubicBezTo>
                      <a:pt x="2116" y="233"/>
                      <a:pt x="2117" y="232"/>
                      <a:pt x="2118" y="232"/>
                    </a:cubicBezTo>
                    <a:cubicBezTo>
                      <a:pt x="2397" y="16"/>
                      <a:pt x="2397" y="16"/>
                      <a:pt x="2397" y="16"/>
                    </a:cubicBezTo>
                    <a:cubicBezTo>
                      <a:pt x="2398" y="15"/>
                      <a:pt x="2399" y="14"/>
                      <a:pt x="2400" y="13"/>
                    </a:cubicBezTo>
                    <a:cubicBezTo>
                      <a:pt x="2400" y="7"/>
                      <a:pt x="2400" y="7"/>
                      <a:pt x="2400" y="7"/>
                    </a:cubicBezTo>
                    <a:cubicBezTo>
                      <a:pt x="2400" y="0"/>
                      <a:pt x="2400" y="0"/>
                      <a:pt x="2400" y="0"/>
                    </a:cubicBezTo>
                    <a:cubicBezTo>
                      <a:pt x="2399" y="1"/>
                      <a:pt x="2398" y="2"/>
                      <a:pt x="2397" y="3"/>
                    </a:cubicBezTo>
                    <a:cubicBezTo>
                      <a:pt x="2395" y="4"/>
                      <a:pt x="2394" y="6"/>
                      <a:pt x="239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5" name="Freeform 14"/>
              <p:cNvSpPr>
                <a:spLocks/>
              </p:cNvSpPr>
              <p:nvPr/>
            </p:nvSpPr>
            <p:spPr bwMode="auto">
              <a:xfrm>
                <a:off x="10566401" y="1071563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6" name="Freeform 15"/>
              <p:cNvSpPr>
                <a:spLocks/>
              </p:cNvSpPr>
              <p:nvPr/>
            </p:nvSpPr>
            <p:spPr bwMode="auto">
              <a:xfrm>
                <a:off x="3808413" y="1311275"/>
                <a:ext cx="6794500" cy="6623050"/>
              </a:xfrm>
              <a:custGeom>
                <a:avLst/>
                <a:gdLst>
                  <a:gd name="T0" fmla="*/ 1520 w 1810"/>
                  <a:gd name="T1" fmla="*/ 225 h 1764"/>
                  <a:gd name="T2" fmla="*/ 1507 w 1810"/>
                  <a:gd name="T3" fmla="*/ 240 h 1764"/>
                  <a:gd name="T4" fmla="*/ 1507 w 1810"/>
                  <a:gd name="T5" fmla="*/ 277 h 1764"/>
                  <a:gd name="T6" fmla="*/ 1519 w 1810"/>
                  <a:gd name="T7" fmla="*/ 241 h 1764"/>
                  <a:gd name="T8" fmla="*/ 1513 w 1810"/>
                  <a:gd name="T9" fmla="*/ 296 h 1764"/>
                  <a:gd name="T10" fmla="*/ 1501 w 1810"/>
                  <a:gd name="T11" fmla="*/ 308 h 1764"/>
                  <a:gd name="T12" fmla="*/ 1213 w 1810"/>
                  <a:gd name="T13" fmla="*/ 532 h 1764"/>
                  <a:gd name="T14" fmla="*/ 1200 w 1810"/>
                  <a:gd name="T15" fmla="*/ 564 h 1764"/>
                  <a:gd name="T16" fmla="*/ 1213 w 1810"/>
                  <a:gd name="T17" fmla="*/ 551 h 1764"/>
                  <a:gd name="T18" fmla="*/ 1219 w 1810"/>
                  <a:gd name="T19" fmla="*/ 587 h 1764"/>
                  <a:gd name="T20" fmla="*/ 1207 w 1810"/>
                  <a:gd name="T21" fmla="*/ 603 h 1764"/>
                  <a:gd name="T22" fmla="*/ 920 w 1810"/>
                  <a:gd name="T23" fmla="*/ 825 h 1764"/>
                  <a:gd name="T24" fmla="*/ 907 w 1810"/>
                  <a:gd name="T25" fmla="*/ 840 h 1764"/>
                  <a:gd name="T26" fmla="*/ 907 w 1810"/>
                  <a:gd name="T27" fmla="*/ 877 h 1764"/>
                  <a:gd name="T28" fmla="*/ 919 w 1810"/>
                  <a:gd name="T29" fmla="*/ 841 h 1764"/>
                  <a:gd name="T30" fmla="*/ 913 w 1810"/>
                  <a:gd name="T31" fmla="*/ 896 h 1764"/>
                  <a:gd name="T32" fmla="*/ 901 w 1810"/>
                  <a:gd name="T33" fmla="*/ 908 h 1764"/>
                  <a:gd name="T34" fmla="*/ 613 w 1810"/>
                  <a:gd name="T35" fmla="*/ 1132 h 1764"/>
                  <a:gd name="T36" fmla="*/ 600 w 1810"/>
                  <a:gd name="T37" fmla="*/ 1164 h 1764"/>
                  <a:gd name="T38" fmla="*/ 613 w 1810"/>
                  <a:gd name="T39" fmla="*/ 1151 h 1764"/>
                  <a:gd name="T40" fmla="*/ 619 w 1810"/>
                  <a:gd name="T41" fmla="*/ 1187 h 1764"/>
                  <a:gd name="T42" fmla="*/ 607 w 1810"/>
                  <a:gd name="T43" fmla="*/ 1203 h 1764"/>
                  <a:gd name="T44" fmla="*/ 320 w 1810"/>
                  <a:gd name="T45" fmla="*/ 1425 h 1764"/>
                  <a:gd name="T46" fmla="*/ 307 w 1810"/>
                  <a:gd name="T47" fmla="*/ 1440 h 1764"/>
                  <a:gd name="T48" fmla="*/ 307 w 1810"/>
                  <a:gd name="T49" fmla="*/ 1477 h 1764"/>
                  <a:gd name="T50" fmla="*/ 319 w 1810"/>
                  <a:gd name="T51" fmla="*/ 1441 h 1764"/>
                  <a:gd name="T52" fmla="*/ 313 w 1810"/>
                  <a:gd name="T53" fmla="*/ 1496 h 1764"/>
                  <a:gd name="T54" fmla="*/ 301 w 1810"/>
                  <a:gd name="T55" fmla="*/ 1508 h 1764"/>
                  <a:gd name="T56" fmla="*/ 13 w 1810"/>
                  <a:gd name="T57" fmla="*/ 1732 h 1764"/>
                  <a:gd name="T58" fmla="*/ 0 w 1810"/>
                  <a:gd name="T59" fmla="*/ 1764 h 1764"/>
                  <a:gd name="T60" fmla="*/ 16 w 1810"/>
                  <a:gd name="T61" fmla="*/ 1745 h 1764"/>
                  <a:gd name="T62" fmla="*/ 34 w 1810"/>
                  <a:gd name="T63" fmla="*/ 1764 h 1764"/>
                  <a:gd name="T64" fmla="*/ 310 w 1810"/>
                  <a:gd name="T65" fmla="*/ 1513 h 1764"/>
                  <a:gd name="T66" fmla="*/ 597 w 1810"/>
                  <a:gd name="T67" fmla="*/ 1729 h 1764"/>
                  <a:gd name="T68" fmla="*/ 317 w 1810"/>
                  <a:gd name="T69" fmla="*/ 1507 h 1764"/>
                  <a:gd name="T70" fmla="*/ 334 w 1810"/>
                  <a:gd name="T71" fmla="*/ 1464 h 1764"/>
                  <a:gd name="T72" fmla="*/ 610 w 1810"/>
                  <a:gd name="T73" fmla="*/ 1213 h 1764"/>
                  <a:gd name="T74" fmla="*/ 897 w 1810"/>
                  <a:gd name="T75" fmla="*/ 1429 h 1764"/>
                  <a:gd name="T76" fmla="*/ 617 w 1810"/>
                  <a:gd name="T77" fmla="*/ 1207 h 1764"/>
                  <a:gd name="T78" fmla="*/ 634 w 1810"/>
                  <a:gd name="T79" fmla="*/ 1164 h 1764"/>
                  <a:gd name="T80" fmla="*/ 910 w 1810"/>
                  <a:gd name="T81" fmla="*/ 913 h 1764"/>
                  <a:gd name="T82" fmla="*/ 1197 w 1810"/>
                  <a:gd name="T83" fmla="*/ 1129 h 1764"/>
                  <a:gd name="T84" fmla="*/ 917 w 1810"/>
                  <a:gd name="T85" fmla="*/ 907 h 1764"/>
                  <a:gd name="T86" fmla="*/ 934 w 1810"/>
                  <a:gd name="T87" fmla="*/ 864 h 1764"/>
                  <a:gd name="T88" fmla="*/ 1210 w 1810"/>
                  <a:gd name="T89" fmla="*/ 613 h 1764"/>
                  <a:gd name="T90" fmla="*/ 1497 w 1810"/>
                  <a:gd name="T91" fmla="*/ 829 h 1764"/>
                  <a:gd name="T92" fmla="*/ 1217 w 1810"/>
                  <a:gd name="T93" fmla="*/ 607 h 1764"/>
                  <a:gd name="T94" fmla="*/ 1234 w 1810"/>
                  <a:gd name="T95" fmla="*/ 564 h 1764"/>
                  <a:gd name="T96" fmla="*/ 1510 w 1810"/>
                  <a:gd name="T97" fmla="*/ 313 h 1764"/>
                  <a:gd name="T98" fmla="*/ 1797 w 1810"/>
                  <a:gd name="T99" fmla="*/ 529 h 1764"/>
                  <a:gd name="T100" fmla="*/ 1517 w 1810"/>
                  <a:gd name="T101" fmla="*/ 307 h 1764"/>
                  <a:gd name="T102" fmla="*/ 1534 w 1810"/>
                  <a:gd name="T103" fmla="*/ 264 h 1764"/>
                  <a:gd name="T104" fmla="*/ 1810 w 1810"/>
                  <a:gd name="T105" fmla="*/ 13 h 1764"/>
                  <a:gd name="T106" fmla="*/ 1803 w 1810"/>
                  <a:gd name="T107" fmla="*/ 7 h 1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10" h="1764">
                    <a:moveTo>
                      <a:pt x="1803" y="7"/>
                    </a:moveTo>
                    <a:cubicBezTo>
                      <a:pt x="1802" y="7"/>
                      <a:pt x="1802" y="8"/>
                      <a:pt x="1801" y="8"/>
                    </a:cubicBezTo>
                    <a:cubicBezTo>
                      <a:pt x="1522" y="224"/>
                      <a:pt x="1522" y="224"/>
                      <a:pt x="1522" y="224"/>
                    </a:cubicBezTo>
                    <a:cubicBezTo>
                      <a:pt x="1521" y="224"/>
                      <a:pt x="1521" y="225"/>
                      <a:pt x="1520" y="225"/>
                    </a:cubicBezTo>
                    <a:cubicBezTo>
                      <a:pt x="1519" y="226"/>
                      <a:pt x="1518" y="227"/>
                      <a:pt x="1517" y="228"/>
                    </a:cubicBezTo>
                    <a:cubicBezTo>
                      <a:pt x="1515" y="230"/>
                      <a:pt x="1514" y="231"/>
                      <a:pt x="1513" y="232"/>
                    </a:cubicBezTo>
                    <a:cubicBezTo>
                      <a:pt x="1512" y="233"/>
                      <a:pt x="1511" y="235"/>
                      <a:pt x="1510" y="236"/>
                    </a:cubicBezTo>
                    <a:cubicBezTo>
                      <a:pt x="1509" y="237"/>
                      <a:pt x="1508" y="239"/>
                      <a:pt x="1507" y="240"/>
                    </a:cubicBezTo>
                    <a:cubicBezTo>
                      <a:pt x="1506" y="242"/>
                      <a:pt x="1505" y="244"/>
                      <a:pt x="1504" y="245"/>
                    </a:cubicBezTo>
                    <a:cubicBezTo>
                      <a:pt x="1502" y="251"/>
                      <a:pt x="1500" y="258"/>
                      <a:pt x="1500" y="264"/>
                    </a:cubicBezTo>
                    <a:cubicBezTo>
                      <a:pt x="1500" y="270"/>
                      <a:pt x="1502" y="277"/>
                      <a:pt x="1504" y="283"/>
                    </a:cubicBezTo>
                    <a:cubicBezTo>
                      <a:pt x="1506" y="281"/>
                      <a:pt x="1507" y="279"/>
                      <a:pt x="1507" y="277"/>
                    </a:cubicBezTo>
                    <a:cubicBezTo>
                      <a:pt x="1509" y="273"/>
                      <a:pt x="1510" y="268"/>
                      <a:pt x="1510" y="264"/>
                    </a:cubicBezTo>
                    <a:cubicBezTo>
                      <a:pt x="1510" y="260"/>
                      <a:pt x="1511" y="255"/>
                      <a:pt x="1513" y="251"/>
                    </a:cubicBezTo>
                    <a:cubicBezTo>
                      <a:pt x="1513" y="249"/>
                      <a:pt x="1514" y="247"/>
                      <a:pt x="1516" y="245"/>
                    </a:cubicBezTo>
                    <a:cubicBezTo>
                      <a:pt x="1516" y="244"/>
                      <a:pt x="1518" y="242"/>
                      <a:pt x="1519" y="241"/>
                    </a:cubicBezTo>
                    <a:cubicBezTo>
                      <a:pt x="1523" y="248"/>
                      <a:pt x="1525" y="256"/>
                      <a:pt x="1525" y="264"/>
                    </a:cubicBezTo>
                    <a:cubicBezTo>
                      <a:pt x="1525" y="272"/>
                      <a:pt x="1523" y="280"/>
                      <a:pt x="1519" y="287"/>
                    </a:cubicBezTo>
                    <a:cubicBezTo>
                      <a:pt x="1518" y="289"/>
                      <a:pt x="1517" y="290"/>
                      <a:pt x="1516" y="292"/>
                    </a:cubicBezTo>
                    <a:cubicBezTo>
                      <a:pt x="1515" y="293"/>
                      <a:pt x="1514" y="295"/>
                      <a:pt x="1513" y="296"/>
                    </a:cubicBezTo>
                    <a:cubicBezTo>
                      <a:pt x="1512" y="297"/>
                      <a:pt x="1511" y="299"/>
                      <a:pt x="1510" y="300"/>
                    </a:cubicBezTo>
                    <a:cubicBezTo>
                      <a:pt x="1509" y="301"/>
                      <a:pt x="1508" y="302"/>
                      <a:pt x="1507" y="303"/>
                    </a:cubicBezTo>
                    <a:cubicBezTo>
                      <a:pt x="1505" y="304"/>
                      <a:pt x="1504" y="306"/>
                      <a:pt x="1503" y="307"/>
                    </a:cubicBezTo>
                    <a:cubicBezTo>
                      <a:pt x="1502" y="307"/>
                      <a:pt x="1502" y="308"/>
                      <a:pt x="1501" y="308"/>
                    </a:cubicBezTo>
                    <a:cubicBezTo>
                      <a:pt x="1222" y="524"/>
                      <a:pt x="1222" y="524"/>
                      <a:pt x="1222" y="524"/>
                    </a:cubicBezTo>
                    <a:cubicBezTo>
                      <a:pt x="1221" y="524"/>
                      <a:pt x="1221" y="525"/>
                      <a:pt x="1220" y="525"/>
                    </a:cubicBezTo>
                    <a:cubicBezTo>
                      <a:pt x="1219" y="526"/>
                      <a:pt x="1218" y="527"/>
                      <a:pt x="1217" y="528"/>
                    </a:cubicBezTo>
                    <a:cubicBezTo>
                      <a:pt x="1215" y="530"/>
                      <a:pt x="1214" y="531"/>
                      <a:pt x="1213" y="532"/>
                    </a:cubicBezTo>
                    <a:cubicBezTo>
                      <a:pt x="1212" y="533"/>
                      <a:pt x="1211" y="535"/>
                      <a:pt x="1210" y="536"/>
                    </a:cubicBezTo>
                    <a:cubicBezTo>
                      <a:pt x="1209" y="537"/>
                      <a:pt x="1208" y="539"/>
                      <a:pt x="1207" y="540"/>
                    </a:cubicBezTo>
                    <a:cubicBezTo>
                      <a:pt x="1206" y="542"/>
                      <a:pt x="1205" y="544"/>
                      <a:pt x="1204" y="545"/>
                    </a:cubicBezTo>
                    <a:cubicBezTo>
                      <a:pt x="1202" y="551"/>
                      <a:pt x="1200" y="558"/>
                      <a:pt x="1200" y="564"/>
                    </a:cubicBezTo>
                    <a:cubicBezTo>
                      <a:pt x="1200" y="570"/>
                      <a:pt x="1202" y="577"/>
                      <a:pt x="1204" y="583"/>
                    </a:cubicBezTo>
                    <a:cubicBezTo>
                      <a:pt x="1206" y="581"/>
                      <a:pt x="1207" y="579"/>
                      <a:pt x="1207" y="577"/>
                    </a:cubicBezTo>
                    <a:cubicBezTo>
                      <a:pt x="1209" y="573"/>
                      <a:pt x="1210" y="568"/>
                      <a:pt x="1210" y="564"/>
                    </a:cubicBezTo>
                    <a:cubicBezTo>
                      <a:pt x="1210" y="560"/>
                      <a:pt x="1211" y="555"/>
                      <a:pt x="1213" y="551"/>
                    </a:cubicBezTo>
                    <a:cubicBezTo>
                      <a:pt x="1213" y="549"/>
                      <a:pt x="1214" y="547"/>
                      <a:pt x="1216" y="545"/>
                    </a:cubicBezTo>
                    <a:cubicBezTo>
                      <a:pt x="1216" y="544"/>
                      <a:pt x="1218" y="542"/>
                      <a:pt x="1219" y="541"/>
                    </a:cubicBezTo>
                    <a:cubicBezTo>
                      <a:pt x="1223" y="548"/>
                      <a:pt x="1225" y="556"/>
                      <a:pt x="1225" y="564"/>
                    </a:cubicBezTo>
                    <a:cubicBezTo>
                      <a:pt x="1225" y="572"/>
                      <a:pt x="1223" y="580"/>
                      <a:pt x="1219" y="587"/>
                    </a:cubicBezTo>
                    <a:cubicBezTo>
                      <a:pt x="1218" y="589"/>
                      <a:pt x="1217" y="590"/>
                      <a:pt x="1216" y="592"/>
                    </a:cubicBezTo>
                    <a:cubicBezTo>
                      <a:pt x="1215" y="593"/>
                      <a:pt x="1214" y="595"/>
                      <a:pt x="1213" y="596"/>
                    </a:cubicBezTo>
                    <a:cubicBezTo>
                      <a:pt x="1212" y="597"/>
                      <a:pt x="1211" y="599"/>
                      <a:pt x="1210" y="600"/>
                    </a:cubicBezTo>
                    <a:cubicBezTo>
                      <a:pt x="1209" y="601"/>
                      <a:pt x="1208" y="602"/>
                      <a:pt x="1207" y="603"/>
                    </a:cubicBezTo>
                    <a:cubicBezTo>
                      <a:pt x="1205" y="604"/>
                      <a:pt x="1204" y="606"/>
                      <a:pt x="1203" y="607"/>
                    </a:cubicBezTo>
                    <a:cubicBezTo>
                      <a:pt x="1202" y="607"/>
                      <a:pt x="1202" y="608"/>
                      <a:pt x="1201" y="608"/>
                    </a:cubicBezTo>
                    <a:cubicBezTo>
                      <a:pt x="922" y="824"/>
                      <a:pt x="922" y="824"/>
                      <a:pt x="922" y="824"/>
                    </a:cubicBezTo>
                    <a:cubicBezTo>
                      <a:pt x="921" y="824"/>
                      <a:pt x="921" y="825"/>
                      <a:pt x="920" y="825"/>
                    </a:cubicBezTo>
                    <a:cubicBezTo>
                      <a:pt x="919" y="826"/>
                      <a:pt x="918" y="827"/>
                      <a:pt x="917" y="828"/>
                    </a:cubicBezTo>
                    <a:cubicBezTo>
                      <a:pt x="915" y="830"/>
                      <a:pt x="914" y="831"/>
                      <a:pt x="913" y="832"/>
                    </a:cubicBezTo>
                    <a:cubicBezTo>
                      <a:pt x="912" y="833"/>
                      <a:pt x="911" y="835"/>
                      <a:pt x="910" y="836"/>
                    </a:cubicBezTo>
                    <a:cubicBezTo>
                      <a:pt x="909" y="837"/>
                      <a:pt x="908" y="839"/>
                      <a:pt x="907" y="840"/>
                    </a:cubicBezTo>
                    <a:cubicBezTo>
                      <a:pt x="906" y="842"/>
                      <a:pt x="905" y="844"/>
                      <a:pt x="904" y="845"/>
                    </a:cubicBezTo>
                    <a:cubicBezTo>
                      <a:pt x="902" y="851"/>
                      <a:pt x="900" y="858"/>
                      <a:pt x="900" y="864"/>
                    </a:cubicBezTo>
                    <a:cubicBezTo>
                      <a:pt x="900" y="870"/>
                      <a:pt x="902" y="877"/>
                      <a:pt x="904" y="883"/>
                    </a:cubicBezTo>
                    <a:cubicBezTo>
                      <a:pt x="906" y="881"/>
                      <a:pt x="907" y="879"/>
                      <a:pt x="907" y="877"/>
                    </a:cubicBezTo>
                    <a:cubicBezTo>
                      <a:pt x="909" y="873"/>
                      <a:pt x="910" y="868"/>
                      <a:pt x="910" y="864"/>
                    </a:cubicBezTo>
                    <a:cubicBezTo>
                      <a:pt x="910" y="860"/>
                      <a:pt x="911" y="855"/>
                      <a:pt x="913" y="851"/>
                    </a:cubicBezTo>
                    <a:cubicBezTo>
                      <a:pt x="913" y="849"/>
                      <a:pt x="914" y="847"/>
                      <a:pt x="916" y="845"/>
                    </a:cubicBezTo>
                    <a:cubicBezTo>
                      <a:pt x="916" y="844"/>
                      <a:pt x="918" y="842"/>
                      <a:pt x="919" y="841"/>
                    </a:cubicBezTo>
                    <a:cubicBezTo>
                      <a:pt x="923" y="848"/>
                      <a:pt x="925" y="856"/>
                      <a:pt x="925" y="864"/>
                    </a:cubicBezTo>
                    <a:cubicBezTo>
                      <a:pt x="925" y="872"/>
                      <a:pt x="923" y="880"/>
                      <a:pt x="919" y="887"/>
                    </a:cubicBezTo>
                    <a:cubicBezTo>
                      <a:pt x="918" y="889"/>
                      <a:pt x="917" y="890"/>
                      <a:pt x="916" y="892"/>
                    </a:cubicBezTo>
                    <a:cubicBezTo>
                      <a:pt x="915" y="893"/>
                      <a:pt x="914" y="895"/>
                      <a:pt x="913" y="896"/>
                    </a:cubicBezTo>
                    <a:cubicBezTo>
                      <a:pt x="912" y="897"/>
                      <a:pt x="911" y="899"/>
                      <a:pt x="910" y="900"/>
                    </a:cubicBezTo>
                    <a:cubicBezTo>
                      <a:pt x="909" y="901"/>
                      <a:pt x="908" y="902"/>
                      <a:pt x="907" y="903"/>
                    </a:cubicBezTo>
                    <a:cubicBezTo>
                      <a:pt x="905" y="904"/>
                      <a:pt x="904" y="906"/>
                      <a:pt x="903" y="907"/>
                    </a:cubicBezTo>
                    <a:cubicBezTo>
                      <a:pt x="902" y="907"/>
                      <a:pt x="902" y="908"/>
                      <a:pt x="901" y="908"/>
                    </a:cubicBezTo>
                    <a:cubicBezTo>
                      <a:pt x="622" y="1124"/>
                      <a:pt x="622" y="1124"/>
                      <a:pt x="622" y="1124"/>
                    </a:cubicBezTo>
                    <a:cubicBezTo>
                      <a:pt x="621" y="1124"/>
                      <a:pt x="621" y="1125"/>
                      <a:pt x="620" y="1125"/>
                    </a:cubicBezTo>
                    <a:cubicBezTo>
                      <a:pt x="619" y="1126"/>
                      <a:pt x="618" y="1127"/>
                      <a:pt x="617" y="1128"/>
                    </a:cubicBezTo>
                    <a:cubicBezTo>
                      <a:pt x="615" y="1130"/>
                      <a:pt x="614" y="1131"/>
                      <a:pt x="613" y="1132"/>
                    </a:cubicBezTo>
                    <a:cubicBezTo>
                      <a:pt x="612" y="1133"/>
                      <a:pt x="611" y="1135"/>
                      <a:pt x="610" y="1136"/>
                    </a:cubicBezTo>
                    <a:cubicBezTo>
                      <a:pt x="609" y="1137"/>
                      <a:pt x="608" y="1139"/>
                      <a:pt x="607" y="1140"/>
                    </a:cubicBezTo>
                    <a:cubicBezTo>
                      <a:pt x="606" y="1142"/>
                      <a:pt x="605" y="1144"/>
                      <a:pt x="604" y="1145"/>
                    </a:cubicBezTo>
                    <a:cubicBezTo>
                      <a:pt x="602" y="1151"/>
                      <a:pt x="600" y="1158"/>
                      <a:pt x="600" y="1164"/>
                    </a:cubicBezTo>
                    <a:cubicBezTo>
                      <a:pt x="600" y="1170"/>
                      <a:pt x="602" y="1177"/>
                      <a:pt x="604" y="1183"/>
                    </a:cubicBezTo>
                    <a:cubicBezTo>
                      <a:pt x="606" y="1181"/>
                      <a:pt x="607" y="1179"/>
                      <a:pt x="607" y="1177"/>
                    </a:cubicBezTo>
                    <a:cubicBezTo>
                      <a:pt x="609" y="1173"/>
                      <a:pt x="610" y="1168"/>
                      <a:pt x="610" y="1164"/>
                    </a:cubicBezTo>
                    <a:cubicBezTo>
                      <a:pt x="610" y="1160"/>
                      <a:pt x="611" y="1155"/>
                      <a:pt x="613" y="1151"/>
                    </a:cubicBezTo>
                    <a:cubicBezTo>
                      <a:pt x="613" y="1149"/>
                      <a:pt x="614" y="1147"/>
                      <a:pt x="616" y="1145"/>
                    </a:cubicBezTo>
                    <a:cubicBezTo>
                      <a:pt x="616" y="1144"/>
                      <a:pt x="618" y="1142"/>
                      <a:pt x="619" y="1141"/>
                    </a:cubicBezTo>
                    <a:cubicBezTo>
                      <a:pt x="623" y="1148"/>
                      <a:pt x="625" y="1156"/>
                      <a:pt x="625" y="1164"/>
                    </a:cubicBezTo>
                    <a:cubicBezTo>
                      <a:pt x="625" y="1172"/>
                      <a:pt x="623" y="1180"/>
                      <a:pt x="619" y="1187"/>
                    </a:cubicBezTo>
                    <a:cubicBezTo>
                      <a:pt x="618" y="1189"/>
                      <a:pt x="617" y="1190"/>
                      <a:pt x="616" y="1192"/>
                    </a:cubicBezTo>
                    <a:cubicBezTo>
                      <a:pt x="615" y="1193"/>
                      <a:pt x="614" y="1195"/>
                      <a:pt x="613" y="1196"/>
                    </a:cubicBezTo>
                    <a:cubicBezTo>
                      <a:pt x="612" y="1197"/>
                      <a:pt x="611" y="1199"/>
                      <a:pt x="610" y="1200"/>
                    </a:cubicBezTo>
                    <a:cubicBezTo>
                      <a:pt x="609" y="1201"/>
                      <a:pt x="608" y="1202"/>
                      <a:pt x="607" y="1203"/>
                    </a:cubicBezTo>
                    <a:cubicBezTo>
                      <a:pt x="605" y="1204"/>
                      <a:pt x="604" y="1206"/>
                      <a:pt x="603" y="1207"/>
                    </a:cubicBezTo>
                    <a:cubicBezTo>
                      <a:pt x="602" y="1207"/>
                      <a:pt x="602" y="1208"/>
                      <a:pt x="601" y="1208"/>
                    </a:cubicBezTo>
                    <a:cubicBezTo>
                      <a:pt x="322" y="1424"/>
                      <a:pt x="322" y="1424"/>
                      <a:pt x="322" y="1424"/>
                    </a:cubicBezTo>
                    <a:cubicBezTo>
                      <a:pt x="321" y="1424"/>
                      <a:pt x="321" y="1425"/>
                      <a:pt x="320" y="1425"/>
                    </a:cubicBezTo>
                    <a:cubicBezTo>
                      <a:pt x="319" y="1426"/>
                      <a:pt x="318" y="1427"/>
                      <a:pt x="317" y="1428"/>
                    </a:cubicBezTo>
                    <a:cubicBezTo>
                      <a:pt x="315" y="1430"/>
                      <a:pt x="314" y="1431"/>
                      <a:pt x="313" y="1432"/>
                    </a:cubicBezTo>
                    <a:cubicBezTo>
                      <a:pt x="312" y="1433"/>
                      <a:pt x="311" y="1435"/>
                      <a:pt x="310" y="1436"/>
                    </a:cubicBezTo>
                    <a:cubicBezTo>
                      <a:pt x="309" y="1437"/>
                      <a:pt x="308" y="1439"/>
                      <a:pt x="307" y="1440"/>
                    </a:cubicBezTo>
                    <a:cubicBezTo>
                      <a:pt x="306" y="1442"/>
                      <a:pt x="305" y="1444"/>
                      <a:pt x="304" y="1445"/>
                    </a:cubicBezTo>
                    <a:cubicBezTo>
                      <a:pt x="302" y="1451"/>
                      <a:pt x="300" y="1458"/>
                      <a:pt x="300" y="1464"/>
                    </a:cubicBezTo>
                    <a:cubicBezTo>
                      <a:pt x="300" y="1470"/>
                      <a:pt x="302" y="1477"/>
                      <a:pt x="304" y="1483"/>
                    </a:cubicBezTo>
                    <a:cubicBezTo>
                      <a:pt x="306" y="1481"/>
                      <a:pt x="307" y="1479"/>
                      <a:pt x="307" y="1477"/>
                    </a:cubicBezTo>
                    <a:cubicBezTo>
                      <a:pt x="309" y="1473"/>
                      <a:pt x="310" y="1468"/>
                      <a:pt x="310" y="1464"/>
                    </a:cubicBezTo>
                    <a:cubicBezTo>
                      <a:pt x="310" y="1460"/>
                      <a:pt x="311" y="1455"/>
                      <a:pt x="313" y="1451"/>
                    </a:cubicBezTo>
                    <a:cubicBezTo>
                      <a:pt x="313" y="1449"/>
                      <a:pt x="314" y="1447"/>
                      <a:pt x="316" y="1445"/>
                    </a:cubicBezTo>
                    <a:cubicBezTo>
                      <a:pt x="316" y="1444"/>
                      <a:pt x="318" y="1442"/>
                      <a:pt x="319" y="1441"/>
                    </a:cubicBezTo>
                    <a:cubicBezTo>
                      <a:pt x="323" y="1448"/>
                      <a:pt x="325" y="1456"/>
                      <a:pt x="325" y="1464"/>
                    </a:cubicBezTo>
                    <a:cubicBezTo>
                      <a:pt x="325" y="1472"/>
                      <a:pt x="323" y="1480"/>
                      <a:pt x="319" y="1487"/>
                    </a:cubicBezTo>
                    <a:cubicBezTo>
                      <a:pt x="318" y="1489"/>
                      <a:pt x="317" y="1490"/>
                      <a:pt x="316" y="1492"/>
                    </a:cubicBezTo>
                    <a:cubicBezTo>
                      <a:pt x="315" y="1493"/>
                      <a:pt x="314" y="1495"/>
                      <a:pt x="313" y="1496"/>
                    </a:cubicBezTo>
                    <a:cubicBezTo>
                      <a:pt x="312" y="1497"/>
                      <a:pt x="311" y="1499"/>
                      <a:pt x="310" y="1500"/>
                    </a:cubicBezTo>
                    <a:cubicBezTo>
                      <a:pt x="309" y="1501"/>
                      <a:pt x="308" y="1502"/>
                      <a:pt x="307" y="1503"/>
                    </a:cubicBezTo>
                    <a:cubicBezTo>
                      <a:pt x="305" y="1504"/>
                      <a:pt x="304" y="1506"/>
                      <a:pt x="303" y="1507"/>
                    </a:cubicBezTo>
                    <a:cubicBezTo>
                      <a:pt x="302" y="1507"/>
                      <a:pt x="302" y="1508"/>
                      <a:pt x="301" y="1508"/>
                    </a:cubicBezTo>
                    <a:cubicBezTo>
                      <a:pt x="22" y="1724"/>
                      <a:pt x="22" y="1724"/>
                      <a:pt x="22" y="1724"/>
                    </a:cubicBezTo>
                    <a:cubicBezTo>
                      <a:pt x="21" y="1724"/>
                      <a:pt x="21" y="1725"/>
                      <a:pt x="20" y="1725"/>
                    </a:cubicBezTo>
                    <a:cubicBezTo>
                      <a:pt x="19" y="1726"/>
                      <a:pt x="18" y="1727"/>
                      <a:pt x="17" y="1728"/>
                    </a:cubicBezTo>
                    <a:cubicBezTo>
                      <a:pt x="15" y="1730"/>
                      <a:pt x="14" y="1731"/>
                      <a:pt x="13" y="1732"/>
                    </a:cubicBezTo>
                    <a:cubicBezTo>
                      <a:pt x="12" y="1733"/>
                      <a:pt x="11" y="1735"/>
                      <a:pt x="10" y="1736"/>
                    </a:cubicBezTo>
                    <a:cubicBezTo>
                      <a:pt x="9" y="1737"/>
                      <a:pt x="8" y="1739"/>
                      <a:pt x="7" y="1740"/>
                    </a:cubicBezTo>
                    <a:cubicBezTo>
                      <a:pt x="6" y="1742"/>
                      <a:pt x="5" y="1744"/>
                      <a:pt x="4" y="1745"/>
                    </a:cubicBezTo>
                    <a:cubicBezTo>
                      <a:pt x="2" y="1751"/>
                      <a:pt x="0" y="1758"/>
                      <a:pt x="0" y="1764"/>
                    </a:cubicBezTo>
                    <a:cubicBezTo>
                      <a:pt x="5" y="1764"/>
                      <a:pt x="5" y="1764"/>
                      <a:pt x="5" y="1764"/>
                    </a:cubicBezTo>
                    <a:cubicBezTo>
                      <a:pt x="10" y="1764"/>
                      <a:pt x="10" y="1764"/>
                      <a:pt x="10" y="1764"/>
                    </a:cubicBezTo>
                    <a:cubicBezTo>
                      <a:pt x="10" y="1760"/>
                      <a:pt x="11" y="1755"/>
                      <a:pt x="13" y="1751"/>
                    </a:cubicBezTo>
                    <a:cubicBezTo>
                      <a:pt x="13" y="1749"/>
                      <a:pt x="14" y="1747"/>
                      <a:pt x="16" y="1745"/>
                    </a:cubicBezTo>
                    <a:cubicBezTo>
                      <a:pt x="16" y="1744"/>
                      <a:pt x="18" y="1742"/>
                      <a:pt x="19" y="1741"/>
                    </a:cubicBezTo>
                    <a:cubicBezTo>
                      <a:pt x="23" y="1748"/>
                      <a:pt x="25" y="1756"/>
                      <a:pt x="25" y="1764"/>
                    </a:cubicBezTo>
                    <a:cubicBezTo>
                      <a:pt x="29" y="1764"/>
                      <a:pt x="29" y="1764"/>
                      <a:pt x="29" y="1764"/>
                    </a:cubicBezTo>
                    <a:cubicBezTo>
                      <a:pt x="34" y="1764"/>
                      <a:pt x="34" y="1764"/>
                      <a:pt x="34" y="1764"/>
                    </a:cubicBezTo>
                    <a:cubicBezTo>
                      <a:pt x="34" y="1753"/>
                      <a:pt x="31" y="1743"/>
                      <a:pt x="26" y="1733"/>
                    </a:cubicBezTo>
                    <a:cubicBezTo>
                      <a:pt x="26" y="1733"/>
                      <a:pt x="27" y="1732"/>
                      <a:pt x="28" y="1732"/>
                    </a:cubicBezTo>
                    <a:cubicBezTo>
                      <a:pt x="307" y="1516"/>
                      <a:pt x="307" y="1516"/>
                      <a:pt x="307" y="1516"/>
                    </a:cubicBezTo>
                    <a:cubicBezTo>
                      <a:pt x="308" y="1515"/>
                      <a:pt x="309" y="1514"/>
                      <a:pt x="310" y="1513"/>
                    </a:cubicBezTo>
                    <a:cubicBezTo>
                      <a:pt x="311" y="1514"/>
                      <a:pt x="312" y="1515"/>
                      <a:pt x="313" y="1516"/>
                    </a:cubicBezTo>
                    <a:cubicBezTo>
                      <a:pt x="592" y="1732"/>
                      <a:pt x="592" y="1732"/>
                      <a:pt x="592" y="1732"/>
                    </a:cubicBezTo>
                    <a:cubicBezTo>
                      <a:pt x="593" y="1732"/>
                      <a:pt x="594" y="1733"/>
                      <a:pt x="594" y="1733"/>
                    </a:cubicBezTo>
                    <a:cubicBezTo>
                      <a:pt x="595" y="1732"/>
                      <a:pt x="596" y="1731"/>
                      <a:pt x="597" y="1729"/>
                    </a:cubicBezTo>
                    <a:cubicBezTo>
                      <a:pt x="598" y="1728"/>
                      <a:pt x="599" y="1727"/>
                      <a:pt x="600" y="1725"/>
                    </a:cubicBezTo>
                    <a:cubicBezTo>
                      <a:pt x="599" y="1725"/>
                      <a:pt x="599" y="1724"/>
                      <a:pt x="598" y="1724"/>
                    </a:cubicBezTo>
                    <a:cubicBezTo>
                      <a:pt x="319" y="1508"/>
                      <a:pt x="319" y="1508"/>
                      <a:pt x="319" y="1508"/>
                    </a:cubicBezTo>
                    <a:cubicBezTo>
                      <a:pt x="318" y="1508"/>
                      <a:pt x="318" y="1507"/>
                      <a:pt x="317" y="1507"/>
                    </a:cubicBezTo>
                    <a:cubicBezTo>
                      <a:pt x="318" y="1505"/>
                      <a:pt x="319" y="1504"/>
                      <a:pt x="320" y="1503"/>
                    </a:cubicBezTo>
                    <a:cubicBezTo>
                      <a:pt x="321" y="1501"/>
                      <a:pt x="322" y="1500"/>
                      <a:pt x="323" y="1499"/>
                    </a:cubicBezTo>
                    <a:cubicBezTo>
                      <a:pt x="324" y="1497"/>
                      <a:pt x="325" y="1496"/>
                      <a:pt x="326" y="1495"/>
                    </a:cubicBezTo>
                    <a:cubicBezTo>
                      <a:pt x="331" y="1485"/>
                      <a:pt x="334" y="1475"/>
                      <a:pt x="334" y="1464"/>
                    </a:cubicBezTo>
                    <a:cubicBezTo>
                      <a:pt x="334" y="1453"/>
                      <a:pt x="331" y="1443"/>
                      <a:pt x="326" y="1433"/>
                    </a:cubicBezTo>
                    <a:cubicBezTo>
                      <a:pt x="326" y="1433"/>
                      <a:pt x="327" y="1432"/>
                      <a:pt x="328" y="1432"/>
                    </a:cubicBezTo>
                    <a:cubicBezTo>
                      <a:pt x="607" y="1216"/>
                      <a:pt x="607" y="1216"/>
                      <a:pt x="607" y="1216"/>
                    </a:cubicBezTo>
                    <a:cubicBezTo>
                      <a:pt x="608" y="1215"/>
                      <a:pt x="609" y="1214"/>
                      <a:pt x="610" y="1213"/>
                    </a:cubicBezTo>
                    <a:cubicBezTo>
                      <a:pt x="611" y="1214"/>
                      <a:pt x="612" y="1215"/>
                      <a:pt x="613" y="1216"/>
                    </a:cubicBezTo>
                    <a:cubicBezTo>
                      <a:pt x="892" y="1432"/>
                      <a:pt x="892" y="1432"/>
                      <a:pt x="892" y="1432"/>
                    </a:cubicBezTo>
                    <a:cubicBezTo>
                      <a:pt x="893" y="1432"/>
                      <a:pt x="894" y="1433"/>
                      <a:pt x="894" y="1433"/>
                    </a:cubicBezTo>
                    <a:cubicBezTo>
                      <a:pt x="895" y="1432"/>
                      <a:pt x="896" y="1431"/>
                      <a:pt x="897" y="1429"/>
                    </a:cubicBezTo>
                    <a:cubicBezTo>
                      <a:pt x="898" y="1428"/>
                      <a:pt x="899" y="1427"/>
                      <a:pt x="900" y="1425"/>
                    </a:cubicBezTo>
                    <a:cubicBezTo>
                      <a:pt x="899" y="1425"/>
                      <a:pt x="899" y="1424"/>
                      <a:pt x="898" y="1424"/>
                    </a:cubicBezTo>
                    <a:cubicBezTo>
                      <a:pt x="619" y="1208"/>
                      <a:pt x="619" y="1208"/>
                      <a:pt x="619" y="1208"/>
                    </a:cubicBezTo>
                    <a:cubicBezTo>
                      <a:pt x="618" y="1208"/>
                      <a:pt x="618" y="1207"/>
                      <a:pt x="617" y="1207"/>
                    </a:cubicBezTo>
                    <a:cubicBezTo>
                      <a:pt x="618" y="1205"/>
                      <a:pt x="619" y="1204"/>
                      <a:pt x="620" y="1203"/>
                    </a:cubicBezTo>
                    <a:cubicBezTo>
                      <a:pt x="621" y="1201"/>
                      <a:pt x="622" y="1200"/>
                      <a:pt x="623" y="1199"/>
                    </a:cubicBezTo>
                    <a:cubicBezTo>
                      <a:pt x="624" y="1197"/>
                      <a:pt x="625" y="1196"/>
                      <a:pt x="626" y="1195"/>
                    </a:cubicBezTo>
                    <a:cubicBezTo>
                      <a:pt x="631" y="1185"/>
                      <a:pt x="634" y="1175"/>
                      <a:pt x="634" y="1164"/>
                    </a:cubicBezTo>
                    <a:cubicBezTo>
                      <a:pt x="634" y="1153"/>
                      <a:pt x="631" y="1143"/>
                      <a:pt x="626" y="1133"/>
                    </a:cubicBezTo>
                    <a:cubicBezTo>
                      <a:pt x="626" y="1133"/>
                      <a:pt x="627" y="1132"/>
                      <a:pt x="628" y="1132"/>
                    </a:cubicBezTo>
                    <a:cubicBezTo>
                      <a:pt x="907" y="916"/>
                      <a:pt x="907" y="916"/>
                      <a:pt x="907" y="916"/>
                    </a:cubicBezTo>
                    <a:cubicBezTo>
                      <a:pt x="908" y="915"/>
                      <a:pt x="909" y="914"/>
                      <a:pt x="910" y="913"/>
                    </a:cubicBezTo>
                    <a:cubicBezTo>
                      <a:pt x="911" y="914"/>
                      <a:pt x="912" y="915"/>
                      <a:pt x="913" y="916"/>
                    </a:cubicBezTo>
                    <a:cubicBezTo>
                      <a:pt x="1192" y="1132"/>
                      <a:pt x="1192" y="1132"/>
                      <a:pt x="1192" y="1132"/>
                    </a:cubicBezTo>
                    <a:cubicBezTo>
                      <a:pt x="1193" y="1132"/>
                      <a:pt x="1194" y="1133"/>
                      <a:pt x="1194" y="1133"/>
                    </a:cubicBezTo>
                    <a:cubicBezTo>
                      <a:pt x="1195" y="1132"/>
                      <a:pt x="1196" y="1131"/>
                      <a:pt x="1197" y="1129"/>
                    </a:cubicBezTo>
                    <a:cubicBezTo>
                      <a:pt x="1198" y="1128"/>
                      <a:pt x="1199" y="1127"/>
                      <a:pt x="1200" y="1125"/>
                    </a:cubicBezTo>
                    <a:cubicBezTo>
                      <a:pt x="1199" y="1125"/>
                      <a:pt x="1199" y="1124"/>
                      <a:pt x="1198" y="1124"/>
                    </a:cubicBezTo>
                    <a:cubicBezTo>
                      <a:pt x="919" y="908"/>
                      <a:pt x="919" y="908"/>
                      <a:pt x="919" y="908"/>
                    </a:cubicBezTo>
                    <a:cubicBezTo>
                      <a:pt x="918" y="908"/>
                      <a:pt x="918" y="907"/>
                      <a:pt x="917" y="907"/>
                    </a:cubicBezTo>
                    <a:cubicBezTo>
                      <a:pt x="918" y="905"/>
                      <a:pt x="919" y="904"/>
                      <a:pt x="920" y="903"/>
                    </a:cubicBezTo>
                    <a:cubicBezTo>
                      <a:pt x="921" y="901"/>
                      <a:pt x="922" y="900"/>
                      <a:pt x="923" y="899"/>
                    </a:cubicBezTo>
                    <a:cubicBezTo>
                      <a:pt x="924" y="897"/>
                      <a:pt x="925" y="896"/>
                      <a:pt x="926" y="895"/>
                    </a:cubicBezTo>
                    <a:cubicBezTo>
                      <a:pt x="931" y="885"/>
                      <a:pt x="934" y="875"/>
                      <a:pt x="934" y="864"/>
                    </a:cubicBezTo>
                    <a:cubicBezTo>
                      <a:pt x="934" y="853"/>
                      <a:pt x="931" y="843"/>
                      <a:pt x="926" y="833"/>
                    </a:cubicBezTo>
                    <a:cubicBezTo>
                      <a:pt x="926" y="833"/>
                      <a:pt x="927" y="832"/>
                      <a:pt x="928" y="832"/>
                    </a:cubicBezTo>
                    <a:cubicBezTo>
                      <a:pt x="1207" y="616"/>
                      <a:pt x="1207" y="616"/>
                      <a:pt x="1207" y="616"/>
                    </a:cubicBezTo>
                    <a:cubicBezTo>
                      <a:pt x="1208" y="615"/>
                      <a:pt x="1209" y="614"/>
                      <a:pt x="1210" y="613"/>
                    </a:cubicBezTo>
                    <a:cubicBezTo>
                      <a:pt x="1211" y="614"/>
                      <a:pt x="1212" y="615"/>
                      <a:pt x="1213" y="616"/>
                    </a:cubicBezTo>
                    <a:cubicBezTo>
                      <a:pt x="1492" y="832"/>
                      <a:pt x="1492" y="832"/>
                      <a:pt x="1492" y="832"/>
                    </a:cubicBezTo>
                    <a:cubicBezTo>
                      <a:pt x="1493" y="832"/>
                      <a:pt x="1494" y="833"/>
                      <a:pt x="1494" y="833"/>
                    </a:cubicBezTo>
                    <a:cubicBezTo>
                      <a:pt x="1495" y="832"/>
                      <a:pt x="1496" y="831"/>
                      <a:pt x="1497" y="829"/>
                    </a:cubicBezTo>
                    <a:cubicBezTo>
                      <a:pt x="1498" y="828"/>
                      <a:pt x="1499" y="827"/>
                      <a:pt x="1500" y="825"/>
                    </a:cubicBezTo>
                    <a:cubicBezTo>
                      <a:pt x="1499" y="825"/>
                      <a:pt x="1499" y="824"/>
                      <a:pt x="1498" y="824"/>
                    </a:cubicBezTo>
                    <a:cubicBezTo>
                      <a:pt x="1219" y="608"/>
                      <a:pt x="1219" y="608"/>
                      <a:pt x="1219" y="608"/>
                    </a:cubicBezTo>
                    <a:cubicBezTo>
                      <a:pt x="1218" y="608"/>
                      <a:pt x="1218" y="607"/>
                      <a:pt x="1217" y="607"/>
                    </a:cubicBezTo>
                    <a:cubicBezTo>
                      <a:pt x="1218" y="605"/>
                      <a:pt x="1219" y="604"/>
                      <a:pt x="1220" y="603"/>
                    </a:cubicBezTo>
                    <a:cubicBezTo>
                      <a:pt x="1221" y="601"/>
                      <a:pt x="1222" y="600"/>
                      <a:pt x="1223" y="599"/>
                    </a:cubicBezTo>
                    <a:cubicBezTo>
                      <a:pt x="1224" y="597"/>
                      <a:pt x="1225" y="596"/>
                      <a:pt x="1226" y="595"/>
                    </a:cubicBezTo>
                    <a:cubicBezTo>
                      <a:pt x="1231" y="585"/>
                      <a:pt x="1234" y="575"/>
                      <a:pt x="1234" y="564"/>
                    </a:cubicBezTo>
                    <a:cubicBezTo>
                      <a:pt x="1234" y="553"/>
                      <a:pt x="1231" y="543"/>
                      <a:pt x="1226" y="533"/>
                    </a:cubicBezTo>
                    <a:cubicBezTo>
                      <a:pt x="1226" y="533"/>
                      <a:pt x="1227" y="532"/>
                      <a:pt x="1228" y="532"/>
                    </a:cubicBezTo>
                    <a:cubicBezTo>
                      <a:pt x="1507" y="316"/>
                      <a:pt x="1507" y="316"/>
                      <a:pt x="1507" y="316"/>
                    </a:cubicBezTo>
                    <a:cubicBezTo>
                      <a:pt x="1508" y="315"/>
                      <a:pt x="1509" y="314"/>
                      <a:pt x="1510" y="313"/>
                    </a:cubicBezTo>
                    <a:cubicBezTo>
                      <a:pt x="1511" y="314"/>
                      <a:pt x="1512" y="315"/>
                      <a:pt x="1513" y="316"/>
                    </a:cubicBezTo>
                    <a:cubicBezTo>
                      <a:pt x="1792" y="532"/>
                      <a:pt x="1792" y="532"/>
                      <a:pt x="1792" y="532"/>
                    </a:cubicBezTo>
                    <a:cubicBezTo>
                      <a:pt x="1793" y="532"/>
                      <a:pt x="1794" y="533"/>
                      <a:pt x="1794" y="533"/>
                    </a:cubicBezTo>
                    <a:cubicBezTo>
                      <a:pt x="1795" y="532"/>
                      <a:pt x="1796" y="531"/>
                      <a:pt x="1797" y="529"/>
                    </a:cubicBezTo>
                    <a:cubicBezTo>
                      <a:pt x="1798" y="528"/>
                      <a:pt x="1799" y="527"/>
                      <a:pt x="1800" y="525"/>
                    </a:cubicBezTo>
                    <a:cubicBezTo>
                      <a:pt x="1799" y="525"/>
                      <a:pt x="1799" y="524"/>
                      <a:pt x="1798" y="524"/>
                    </a:cubicBezTo>
                    <a:cubicBezTo>
                      <a:pt x="1519" y="308"/>
                      <a:pt x="1519" y="308"/>
                      <a:pt x="1519" y="308"/>
                    </a:cubicBezTo>
                    <a:cubicBezTo>
                      <a:pt x="1518" y="308"/>
                      <a:pt x="1518" y="307"/>
                      <a:pt x="1517" y="307"/>
                    </a:cubicBezTo>
                    <a:cubicBezTo>
                      <a:pt x="1518" y="305"/>
                      <a:pt x="1519" y="304"/>
                      <a:pt x="1520" y="303"/>
                    </a:cubicBezTo>
                    <a:cubicBezTo>
                      <a:pt x="1521" y="301"/>
                      <a:pt x="1522" y="300"/>
                      <a:pt x="1523" y="299"/>
                    </a:cubicBezTo>
                    <a:cubicBezTo>
                      <a:pt x="1524" y="297"/>
                      <a:pt x="1525" y="296"/>
                      <a:pt x="1526" y="295"/>
                    </a:cubicBezTo>
                    <a:cubicBezTo>
                      <a:pt x="1531" y="285"/>
                      <a:pt x="1534" y="275"/>
                      <a:pt x="1534" y="264"/>
                    </a:cubicBezTo>
                    <a:cubicBezTo>
                      <a:pt x="1534" y="253"/>
                      <a:pt x="1531" y="243"/>
                      <a:pt x="1526" y="233"/>
                    </a:cubicBezTo>
                    <a:cubicBezTo>
                      <a:pt x="1526" y="233"/>
                      <a:pt x="1527" y="232"/>
                      <a:pt x="1528" y="232"/>
                    </a:cubicBezTo>
                    <a:cubicBezTo>
                      <a:pt x="1807" y="16"/>
                      <a:pt x="1807" y="16"/>
                      <a:pt x="1807" y="16"/>
                    </a:cubicBezTo>
                    <a:cubicBezTo>
                      <a:pt x="1808" y="15"/>
                      <a:pt x="1809" y="14"/>
                      <a:pt x="1810" y="13"/>
                    </a:cubicBezTo>
                    <a:cubicBezTo>
                      <a:pt x="1810" y="7"/>
                      <a:pt x="1810" y="7"/>
                      <a:pt x="1810" y="7"/>
                    </a:cubicBezTo>
                    <a:cubicBezTo>
                      <a:pt x="1810" y="0"/>
                      <a:pt x="1810" y="0"/>
                      <a:pt x="1810" y="0"/>
                    </a:cubicBezTo>
                    <a:cubicBezTo>
                      <a:pt x="1809" y="1"/>
                      <a:pt x="1808" y="2"/>
                      <a:pt x="1807" y="3"/>
                    </a:cubicBezTo>
                    <a:cubicBezTo>
                      <a:pt x="1805" y="4"/>
                      <a:pt x="1804" y="6"/>
                      <a:pt x="18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7" name="Freeform 16"/>
              <p:cNvSpPr>
                <a:spLocks/>
              </p:cNvSpPr>
              <p:nvPr/>
            </p:nvSpPr>
            <p:spPr bwMode="auto">
              <a:xfrm>
                <a:off x="10566401" y="3324225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8" name="Freeform 17"/>
              <p:cNvSpPr>
                <a:spLocks/>
              </p:cNvSpPr>
              <p:nvPr/>
            </p:nvSpPr>
            <p:spPr bwMode="auto">
              <a:xfrm>
                <a:off x="6061076" y="3563938"/>
                <a:ext cx="4541838" cy="4370388"/>
              </a:xfrm>
              <a:custGeom>
                <a:avLst/>
                <a:gdLst>
                  <a:gd name="T0" fmla="*/ 922 w 1210"/>
                  <a:gd name="T1" fmla="*/ 224 h 1164"/>
                  <a:gd name="T2" fmla="*/ 913 w 1210"/>
                  <a:gd name="T3" fmla="*/ 232 h 1164"/>
                  <a:gd name="T4" fmla="*/ 904 w 1210"/>
                  <a:gd name="T5" fmla="*/ 245 h 1164"/>
                  <a:gd name="T6" fmla="*/ 907 w 1210"/>
                  <a:gd name="T7" fmla="*/ 277 h 1164"/>
                  <a:gd name="T8" fmla="*/ 916 w 1210"/>
                  <a:gd name="T9" fmla="*/ 245 h 1164"/>
                  <a:gd name="T10" fmla="*/ 919 w 1210"/>
                  <a:gd name="T11" fmla="*/ 287 h 1164"/>
                  <a:gd name="T12" fmla="*/ 910 w 1210"/>
                  <a:gd name="T13" fmla="*/ 300 h 1164"/>
                  <a:gd name="T14" fmla="*/ 901 w 1210"/>
                  <a:gd name="T15" fmla="*/ 308 h 1164"/>
                  <a:gd name="T16" fmla="*/ 617 w 1210"/>
                  <a:gd name="T17" fmla="*/ 528 h 1164"/>
                  <a:gd name="T18" fmla="*/ 607 w 1210"/>
                  <a:gd name="T19" fmla="*/ 540 h 1164"/>
                  <a:gd name="T20" fmla="*/ 604 w 1210"/>
                  <a:gd name="T21" fmla="*/ 583 h 1164"/>
                  <a:gd name="T22" fmla="*/ 613 w 1210"/>
                  <a:gd name="T23" fmla="*/ 551 h 1164"/>
                  <a:gd name="T24" fmla="*/ 625 w 1210"/>
                  <a:gd name="T25" fmla="*/ 564 h 1164"/>
                  <a:gd name="T26" fmla="*/ 613 w 1210"/>
                  <a:gd name="T27" fmla="*/ 596 h 1164"/>
                  <a:gd name="T28" fmla="*/ 603 w 1210"/>
                  <a:gd name="T29" fmla="*/ 607 h 1164"/>
                  <a:gd name="T30" fmla="*/ 320 w 1210"/>
                  <a:gd name="T31" fmla="*/ 825 h 1164"/>
                  <a:gd name="T32" fmla="*/ 310 w 1210"/>
                  <a:gd name="T33" fmla="*/ 836 h 1164"/>
                  <a:gd name="T34" fmla="*/ 300 w 1210"/>
                  <a:gd name="T35" fmla="*/ 864 h 1164"/>
                  <a:gd name="T36" fmla="*/ 310 w 1210"/>
                  <a:gd name="T37" fmla="*/ 864 h 1164"/>
                  <a:gd name="T38" fmla="*/ 319 w 1210"/>
                  <a:gd name="T39" fmla="*/ 841 h 1164"/>
                  <a:gd name="T40" fmla="*/ 316 w 1210"/>
                  <a:gd name="T41" fmla="*/ 892 h 1164"/>
                  <a:gd name="T42" fmla="*/ 307 w 1210"/>
                  <a:gd name="T43" fmla="*/ 903 h 1164"/>
                  <a:gd name="T44" fmla="*/ 22 w 1210"/>
                  <a:gd name="T45" fmla="*/ 1124 h 1164"/>
                  <a:gd name="T46" fmla="*/ 13 w 1210"/>
                  <a:gd name="T47" fmla="*/ 1132 h 1164"/>
                  <a:gd name="T48" fmla="*/ 4 w 1210"/>
                  <a:gd name="T49" fmla="*/ 1145 h 1164"/>
                  <a:gd name="T50" fmla="*/ 10 w 1210"/>
                  <a:gd name="T51" fmla="*/ 1164 h 1164"/>
                  <a:gd name="T52" fmla="*/ 19 w 1210"/>
                  <a:gd name="T53" fmla="*/ 1141 h 1164"/>
                  <a:gd name="T54" fmla="*/ 34 w 1210"/>
                  <a:gd name="T55" fmla="*/ 1164 h 1164"/>
                  <a:gd name="T56" fmla="*/ 307 w 1210"/>
                  <a:gd name="T57" fmla="*/ 916 h 1164"/>
                  <a:gd name="T58" fmla="*/ 592 w 1210"/>
                  <a:gd name="T59" fmla="*/ 1132 h 1164"/>
                  <a:gd name="T60" fmla="*/ 600 w 1210"/>
                  <a:gd name="T61" fmla="*/ 1125 h 1164"/>
                  <a:gd name="T62" fmla="*/ 317 w 1210"/>
                  <a:gd name="T63" fmla="*/ 907 h 1164"/>
                  <a:gd name="T64" fmla="*/ 326 w 1210"/>
                  <a:gd name="T65" fmla="*/ 895 h 1164"/>
                  <a:gd name="T66" fmla="*/ 328 w 1210"/>
                  <a:gd name="T67" fmla="*/ 832 h 1164"/>
                  <a:gd name="T68" fmla="*/ 613 w 1210"/>
                  <a:gd name="T69" fmla="*/ 616 h 1164"/>
                  <a:gd name="T70" fmla="*/ 897 w 1210"/>
                  <a:gd name="T71" fmla="*/ 829 h 1164"/>
                  <a:gd name="T72" fmla="*/ 619 w 1210"/>
                  <a:gd name="T73" fmla="*/ 608 h 1164"/>
                  <a:gd name="T74" fmla="*/ 623 w 1210"/>
                  <a:gd name="T75" fmla="*/ 599 h 1164"/>
                  <a:gd name="T76" fmla="*/ 626 w 1210"/>
                  <a:gd name="T77" fmla="*/ 533 h 1164"/>
                  <a:gd name="T78" fmla="*/ 910 w 1210"/>
                  <a:gd name="T79" fmla="*/ 313 h 1164"/>
                  <a:gd name="T80" fmla="*/ 1194 w 1210"/>
                  <a:gd name="T81" fmla="*/ 533 h 1164"/>
                  <a:gd name="T82" fmla="*/ 1198 w 1210"/>
                  <a:gd name="T83" fmla="*/ 524 h 1164"/>
                  <a:gd name="T84" fmla="*/ 920 w 1210"/>
                  <a:gd name="T85" fmla="*/ 303 h 1164"/>
                  <a:gd name="T86" fmla="*/ 934 w 1210"/>
                  <a:gd name="T87" fmla="*/ 264 h 1164"/>
                  <a:gd name="T88" fmla="*/ 1207 w 1210"/>
                  <a:gd name="T89" fmla="*/ 16 h 1164"/>
                  <a:gd name="T90" fmla="*/ 1210 w 1210"/>
                  <a:gd name="T91" fmla="*/ 0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10" h="1164">
                    <a:moveTo>
                      <a:pt x="1203" y="7"/>
                    </a:moveTo>
                    <a:cubicBezTo>
                      <a:pt x="1202" y="7"/>
                      <a:pt x="1202" y="8"/>
                      <a:pt x="1201" y="8"/>
                    </a:cubicBezTo>
                    <a:cubicBezTo>
                      <a:pt x="922" y="224"/>
                      <a:pt x="922" y="224"/>
                      <a:pt x="922" y="224"/>
                    </a:cubicBezTo>
                    <a:cubicBezTo>
                      <a:pt x="921" y="224"/>
                      <a:pt x="921" y="225"/>
                      <a:pt x="920" y="225"/>
                    </a:cubicBezTo>
                    <a:cubicBezTo>
                      <a:pt x="919" y="226"/>
                      <a:pt x="918" y="227"/>
                      <a:pt x="917" y="228"/>
                    </a:cubicBezTo>
                    <a:cubicBezTo>
                      <a:pt x="915" y="230"/>
                      <a:pt x="914" y="231"/>
                      <a:pt x="913" y="232"/>
                    </a:cubicBezTo>
                    <a:cubicBezTo>
                      <a:pt x="912" y="233"/>
                      <a:pt x="911" y="235"/>
                      <a:pt x="910" y="236"/>
                    </a:cubicBezTo>
                    <a:cubicBezTo>
                      <a:pt x="909" y="237"/>
                      <a:pt x="908" y="239"/>
                      <a:pt x="907" y="240"/>
                    </a:cubicBezTo>
                    <a:cubicBezTo>
                      <a:pt x="906" y="242"/>
                      <a:pt x="905" y="244"/>
                      <a:pt x="904" y="245"/>
                    </a:cubicBezTo>
                    <a:cubicBezTo>
                      <a:pt x="902" y="251"/>
                      <a:pt x="900" y="258"/>
                      <a:pt x="900" y="264"/>
                    </a:cubicBezTo>
                    <a:cubicBezTo>
                      <a:pt x="900" y="270"/>
                      <a:pt x="902" y="277"/>
                      <a:pt x="904" y="283"/>
                    </a:cubicBezTo>
                    <a:cubicBezTo>
                      <a:pt x="906" y="281"/>
                      <a:pt x="907" y="279"/>
                      <a:pt x="907" y="277"/>
                    </a:cubicBezTo>
                    <a:cubicBezTo>
                      <a:pt x="909" y="273"/>
                      <a:pt x="910" y="268"/>
                      <a:pt x="910" y="264"/>
                    </a:cubicBezTo>
                    <a:cubicBezTo>
                      <a:pt x="910" y="260"/>
                      <a:pt x="911" y="255"/>
                      <a:pt x="913" y="251"/>
                    </a:cubicBezTo>
                    <a:cubicBezTo>
                      <a:pt x="913" y="249"/>
                      <a:pt x="914" y="247"/>
                      <a:pt x="916" y="245"/>
                    </a:cubicBezTo>
                    <a:cubicBezTo>
                      <a:pt x="916" y="244"/>
                      <a:pt x="918" y="242"/>
                      <a:pt x="919" y="241"/>
                    </a:cubicBezTo>
                    <a:cubicBezTo>
                      <a:pt x="923" y="248"/>
                      <a:pt x="925" y="256"/>
                      <a:pt x="925" y="264"/>
                    </a:cubicBezTo>
                    <a:cubicBezTo>
                      <a:pt x="925" y="272"/>
                      <a:pt x="923" y="280"/>
                      <a:pt x="919" y="287"/>
                    </a:cubicBezTo>
                    <a:cubicBezTo>
                      <a:pt x="918" y="289"/>
                      <a:pt x="917" y="290"/>
                      <a:pt x="916" y="292"/>
                    </a:cubicBezTo>
                    <a:cubicBezTo>
                      <a:pt x="915" y="293"/>
                      <a:pt x="914" y="295"/>
                      <a:pt x="913" y="296"/>
                    </a:cubicBezTo>
                    <a:cubicBezTo>
                      <a:pt x="912" y="297"/>
                      <a:pt x="911" y="299"/>
                      <a:pt x="910" y="300"/>
                    </a:cubicBezTo>
                    <a:cubicBezTo>
                      <a:pt x="909" y="301"/>
                      <a:pt x="908" y="302"/>
                      <a:pt x="907" y="303"/>
                    </a:cubicBezTo>
                    <a:cubicBezTo>
                      <a:pt x="905" y="304"/>
                      <a:pt x="904" y="306"/>
                      <a:pt x="903" y="307"/>
                    </a:cubicBezTo>
                    <a:cubicBezTo>
                      <a:pt x="902" y="307"/>
                      <a:pt x="902" y="308"/>
                      <a:pt x="901" y="308"/>
                    </a:cubicBezTo>
                    <a:cubicBezTo>
                      <a:pt x="622" y="524"/>
                      <a:pt x="622" y="524"/>
                      <a:pt x="622" y="524"/>
                    </a:cubicBezTo>
                    <a:cubicBezTo>
                      <a:pt x="621" y="524"/>
                      <a:pt x="621" y="525"/>
                      <a:pt x="620" y="525"/>
                    </a:cubicBezTo>
                    <a:cubicBezTo>
                      <a:pt x="619" y="526"/>
                      <a:pt x="618" y="527"/>
                      <a:pt x="617" y="528"/>
                    </a:cubicBezTo>
                    <a:cubicBezTo>
                      <a:pt x="615" y="530"/>
                      <a:pt x="614" y="531"/>
                      <a:pt x="613" y="532"/>
                    </a:cubicBezTo>
                    <a:cubicBezTo>
                      <a:pt x="612" y="533"/>
                      <a:pt x="611" y="535"/>
                      <a:pt x="610" y="536"/>
                    </a:cubicBezTo>
                    <a:cubicBezTo>
                      <a:pt x="609" y="537"/>
                      <a:pt x="608" y="539"/>
                      <a:pt x="607" y="540"/>
                    </a:cubicBezTo>
                    <a:cubicBezTo>
                      <a:pt x="606" y="542"/>
                      <a:pt x="605" y="544"/>
                      <a:pt x="604" y="545"/>
                    </a:cubicBezTo>
                    <a:cubicBezTo>
                      <a:pt x="602" y="551"/>
                      <a:pt x="600" y="558"/>
                      <a:pt x="600" y="564"/>
                    </a:cubicBezTo>
                    <a:cubicBezTo>
                      <a:pt x="600" y="570"/>
                      <a:pt x="602" y="577"/>
                      <a:pt x="604" y="583"/>
                    </a:cubicBezTo>
                    <a:cubicBezTo>
                      <a:pt x="606" y="581"/>
                      <a:pt x="607" y="579"/>
                      <a:pt x="607" y="577"/>
                    </a:cubicBezTo>
                    <a:cubicBezTo>
                      <a:pt x="609" y="573"/>
                      <a:pt x="610" y="568"/>
                      <a:pt x="610" y="564"/>
                    </a:cubicBezTo>
                    <a:cubicBezTo>
                      <a:pt x="610" y="560"/>
                      <a:pt x="611" y="555"/>
                      <a:pt x="613" y="551"/>
                    </a:cubicBezTo>
                    <a:cubicBezTo>
                      <a:pt x="613" y="549"/>
                      <a:pt x="614" y="547"/>
                      <a:pt x="616" y="545"/>
                    </a:cubicBezTo>
                    <a:cubicBezTo>
                      <a:pt x="616" y="544"/>
                      <a:pt x="618" y="542"/>
                      <a:pt x="619" y="541"/>
                    </a:cubicBezTo>
                    <a:cubicBezTo>
                      <a:pt x="623" y="548"/>
                      <a:pt x="625" y="556"/>
                      <a:pt x="625" y="564"/>
                    </a:cubicBezTo>
                    <a:cubicBezTo>
                      <a:pt x="625" y="572"/>
                      <a:pt x="623" y="580"/>
                      <a:pt x="619" y="587"/>
                    </a:cubicBezTo>
                    <a:cubicBezTo>
                      <a:pt x="618" y="589"/>
                      <a:pt x="617" y="590"/>
                      <a:pt x="616" y="592"/>
                    </a:cubicBezTo>
                    <a:cubicBezTo>
                      <a:pt x="615" y="593"/>
                      <a:pt x="614" y="595"/>
                      <a:pt x="613" y="596"/>
                    </a:cubicBezTo>
                    <a:cubicBezTo>
                      <a:pt x="612" y="597"/>
                      <a:pt x="611" y="599"/>
                      <a:pt x="610" y="600"/>
                    </a:cubicBezTo>
                    <a:cubicBezTo>
                      <a:pt x="609" y="601"/>
                      <a:pt x="608" y="602"/>
                      <a:pt x="607" y="603"/>
                    </a:cubicBezTo>
                    <a:cubicBezTo>
                      <a:pt x="605" y="604"/>
                      <a:pt x="604" y="606"/>
                      <a:pt x="603" y="607"/>
                    </a:cubicBezTo>
                    <a:cubicBezTo>
                      <a:pt x="602" y="607"/>
                      <a:pt x="602" y="608"/>
                      <a:pt x="601" y="608"/>
                    </a:cubicBezTo>
                    <a:cubicBezTo>
                      <a:pt x="322" y="824"/>
                      <a:pt x="322" y="824"/>
                      <a:pt x="322" y="824"/>
                    </a:cubicBezTo>
                    <a:cubicBezTo>
                      <a:pt x="321" y="824"/>
                      <a:pt x="321" y="825"/>
                      <a:pt x="320" y="825"/>
                    </a:cubicBezTo>
                    <a:cubicBezTo>
                      <a:pt x="319" y="826"/>
                      <a:pt x="318" y="827"/>
                      <a:pt x="317" y="828"/>
                    </a:cubicBezTo>
                    <a:cubicBezTo>
                      <a:pt x="315" y="830"/>
                      <a:pt x="314" y="831"/>
                      <a:pt x="313" y="832"/>
                    </a:cubicBezTo>
                    <a:cubicBezTo>
                      <a:pt x="312" y="833"/>
                      <a:pt x="311" y="835"/>
                      <a:pt x="310" y="836"/>
                    </a:cubicBezTo>
                    <a:cubicBezTo>
                      <a:pt x="309" y="837"/>
                      <a:pt x="308" y="839"/>
                      <a:pt x="307" y="840"/>
                    </a:cubicBezTo>
                    <a:cubicBezTo>
                      <a:pt x="306" y="842"/>
                      <a:pt x="305" y="844"/>
                      <a:pt x="304" y="845"/>
                    </a:cubicBezTo>
                    <a:cubicBezTo>
                      <a:pt x="302" y="851"/>
                      <a:pt x="300" y="858"/>
                      <a:pt x="300" y="864"/>
                    </a:cubicBezTo>
                    <a:cubicBezTo>
                      <a:pt x="300" y="870"/>
                      <a:pt x="302" y="877"/>
                      <a:pt x="304" y="883"/>
                    </a:cubicBezTo>
                    <a:cubicBezTo>
                      <a:pt x="306" y="881"/>
                      <a:pt x="307" y="879"/>
                      <a:pt x="307" y="877"/>
                    </a:cubicBezTo>
                    <a:cubicBezTo>
                      <a:pt x="309" y="873"/>
                      <a:pt x="310" y="868"/>
                      <a:pt x="310" y="864"/>
                    </a:cubicBezTo>
                    <a:cubicBezTo>
                      <a:pt x="310" y="860"/>
                      <a:pt x="311" y="855"/>
                      <a:pt x="313" y="851"/>
                    </a:cubicBezTo>
                    <a:cubicBezTo>
                      <a:pt x="313" y="849"/>
                      <a:pt x="314" y="847"/>
                      <a:pt x="316" y="845"/>
                    </a:cubicBezTo>
                    <a:cubicBezTo>
                      <a:pt x="316" y="844"/>
                      <a:pt x="318" y="842"/>
                      <a:pt x="319" y="841"/>
                    </a:cubicBezTo>
                    <a:cubicBezTo>
                      <a:pt x="323" y="848"/>
                      <a:pt x="325" y="856"/>
                      <a:pt x="325" y="864"/>
                    </a:cubicBezTo>
                    <a:cubicBezTo>
                      <a:pt x="325" y="872"/>
                      <a:pt x="323" y="880"/>
                      <a:pt x="319" y="887"/>
                    </a:cubicBezTo>
                    <a:cubicBezTo>
                      <a:pt x="318" y="889"/>
                      <a:pt x="317" y="890"/>
                      <a:pt x="316" y="892"/>
                    </a:cubicBezTo>
                    <a:cubicBezTo>
                      <a:pt x="315" y="893"/>
                      <a:pt x="314" y="895"/>
                      <a:pt x="313" y="896"/>
                    </a:cubicBezTo>
                    <a:cubicBezTo>
                      <a:pt x="312" y="897"/>
                      <a:pt x="311" y="899"/>
                      <a:pt x="310" y="900"/>
                    </a:cubicBezTo>
                    <a:cubicBezTo>
                      <a:pt x="309" y="901"/>
                      <a:pt x="308" y="902"/>
                      <a:pt x="307" y="903"/>
                    </a:cubicBezTo>
                    <a:cubicBezTo>
                      <a:pt x="305" y="904"/>
                      <a:pt x="304" y="906"/>
                      <a:pt x="303" y="907"/>
                    </a:cubicBezTo>
                    <a:cubicBezTo>
                      <a:pt x="302" y="907"/>
                      <a:pt x="302" y="908"/>
                      <a:pt x="301" y="908"/>
                    </a:cubicBezTo>
                    <a:cubicBezTo>
                      <a:pt x="22" y="1124"/>
                      <a:pt x="22" y="1124"/>
                      <a:pt x="22" y="1124"/>
                    </a:cubicBezTo>
                    <a:cubicBezTo>
                      <a:pt x="21" y="1124"/>
                      <a:pt x="21" y="1125"/>
                      <a:pt x="20" y="1125"/>
                    </a:cubicBezTo>
                    <a:cubicBezTo>
                      <a:pt x="19" y="1126"/>
                      <a:pt x="18" y="1127"/>
                      <a:pt x="17" y="1128"/>
                    </a:cubicBezTo>
                    <a:cubicBezTo>
                      <a:pt x="15" y="1130"/>
                      <a:pt x="14" y="1131"/>
                      <a:pt x="13" y="1132"/>
                    </a:cubicBezTo>
                    <a:cubicBezTo>
                      <a:pt x="12" y="1133"/>
                      <a:pt x="11" y="1135"/>
                      <a:pt x="10" y="1136"/>
                    </a:cubicBezTo>
                    <a:cubicBezTo>
                      <a:pt x="9" y="1137"/>
                      <a:pt x="8" y="1139"/>
                      <a:pt x="7" y="1140"/>
                    </a:cubicBezTo>
                    <a:cubicBezTo>
                      <a:pt x="6" y="1142"/>
                      <a:pt x="5" y="1144"/>
                      <a:pt x="4" y="1145"/>
                    </a:cubicBezTo>
                    <a:cubicBezTo>
                      <a:pt x="2" y="1151"/>
                      <a:pt x="0" y="1158"/>
                      <a:pt x="0" y="1164"/>
                    </a:cubicBezTo>
                    <a:cubicBezTo>
                      <a:pt x="5" y="1164"/>
                      <a:pt x="5" y="1164"/>
                      <a:pt x="5" y="1164"/>
                    </a:cubicBezTo>
                    <a:cubicBezTo>
                      <a:pt x="10" y="1164"/>
                      <a:pt x="10" y="1164"/>
                      <a:pt x="10" y="1164"/>
                    </a:cubicBezTo>
                    <a:cubicBezTo>
                      <a:pt x="10" y="1160"/>
                      <a:pt x="11" y="1155"/>
                      <a:pt x="13" y="1151"/>
                    </a:cubicBezTo>
                    <a:cubicBezTo>
                      <a:pt x="13" y="1149"/>
                      <a:pt x="14" y="1147"/>
                      <a:pt x="16" y="1145"/>
                    </a:cubicBezTo>
                    <a:cubicBezTo>
                      <a:pt x="16" y="1144"/>
                      <a:pt x="18" y="1142"/>
                      <a:pt x="19" y="1141"/>
                    </a:cubicBezTo>
                    <a:cubicBezTo>
                      <a:pt x="23" y="1148"/>
                      <a:pt x="25" y="1156"/>
                      <a:pt x="25" y="1164"/>
                    </a:cubicBezTo>
                    <a:cubicBezTo>
                      <a:pt x="29" y="1164"/>
                      <a:pt x="29" y="1164"/>
                      <a:pt x="29" y="1164"/>
                    </a:cubicBezTo>
                    <a:cubicBezTo>
                      <a:pt x="34" y="1164"/>
                      <a:pt x="34" y="1164"/>
                      <a:pt x="34" y="1164"/>
                    </a:cubicBezTo>
                    <a:cubicBezTo>
                      <a:pt x="34" y="1153"/>
                      <a:pt x="31" y="1143"/>
                      <a:pt x="26" y="1133"/>
                    </a:cubicBezTo>
                    <a:cubicBezTo>
                      <a:pt x="26" y="1133"/>
                      <a:pt x="27" y="1132"/>
                      <a:pt x="28" y="1132"/>
                    </a:cubicBezTo>
                    <a:cubicBezTo>
                      <a:pt x="307" y="916"/>
                      <a:pt x="307" y="916"/>
                      <a:pt x="307" y="916"/>
                    </a:cubicBezTo>
                    <a:cubicBezTo>
                      <a:pt x="308" y="915"/>
                      <a:pt x="309" y="914"/>
                      <a:pt x="310" y="913"/>
                    </a:cubicBezTo>
                    <a:cubicBezTo>
                      <a:pt x="311" y="914"/>
                      <a:pt x="312" y="915"/>
                      <a:pt x="313" y="916"/>
                    </a:cubicBezTo>
                    <a:cubicBezTo>
                      <a:pt x="592" y="1132"/>
                      <a:pt x="592" y="1132"/>
                      <a:pt x="592" y="1132"/>
                    </a:cubicBezTo>
                    <a:cubicBezTo>
                      <a:pt x="593" y="1132"/>
                      <a:pt x="594" y="1133"/>
                      <a:pt x="594" y="1133"/>
                    </a:cubicBezTo>
                    <a:cubicBezTo>
                      <a:pt x="595" y="1132"/>
                      <a:pt x="596" y="1131"/>
                      <a:pt x="597" y="1129"/>
                    </a:cubicBezTo>
                    <a:cubicBezTo>
                      <a:pt x="598" y="1128"/>
                      <a:pt x="599" y="1127"/>
                      <a:pt x="600" y="1125"/>
                    </a:cubicBezTo>
                    <a:cubicBezTo>
                      <a:pt x="599" y="1125"/>
                      <a:pt x="599" y="1124"/>
                      <a:pt x="598" y="1124"/>
                    </a:cubicBezTo>
                    <a:cubicBezTo>
                      <a:pt x="319" y="908"/>
                      <a:pt x="319" y="908"/>
                      <a:pt x="319" y="908"/>
                    </a:cubicBezTo>
                    <a:cubicBezTo>
                      <a:pt x="318" y="908"/>
                      <a:pt x="318" y="907"/>
                      <a:pt x="317" y="907"/>
                    </a:cubicBezTo>
                    <a:cubicBezTo>
                      <a:pt x="318" y="905"/>
                      <a:pt x="319" y="904"/>
                      <a:pt x="320" y="903"/>
                    </a:cubicBezTo>
                    <a:cubicBezTo>
                      <a:pt x="321" y="901"/>
                      <a:pt x="322" y="900"/>
                      <a:pt x="323" y="899"/>
                    </a:cubicBezTo>
                    <a:cubicBezTo>
                      <a:pt x="324" y="897"/>
                      <a:pt x="325" y="896"/>
                      <a:pt x="326" y="895"/>
                    </a:cubicBezTo>
                    <a:cubicBezTo>
                      <a:pt x="331" y="885"/>
                      <a:pt x="334" y="875"/>
                      <a:pt x="334" y="864"/>
                    </a:cubicBezTo>
                    <a:cubicBezTo>
                      <a:pt x="334" y="853"/>
                      <a:pt x="331" y="843"/>
                      <a:pt x="326" y="833"/>
                    </a:cubicBezTo>
                    <a:cubicBezTo>
                      <a:pt x="326" y="833"/>
                      <a:pt x="327" y="832"/>
                      <a:pt x="328" y="832"/>
                    </a:cubicBezTo>
                    <a:cubicBezTo>
                      <a:pt x="607" y="616"/>
                      <a:pt x="607" y="616"/>
                      <a:pt x="607" y="616"/>
                    </a:cubicBezTo>
                    <a:cubicBezTo>
                      <a:pt x="608" y="615"/>
                      <a:pt x="609" y="614"/>
                      <a:pt x="610" y="613"/>
                    </a:cubicBezTo>
                    <a:cubicBezTo>
                      <a:pt x="611" y="614"/>
                      <a:pt x="612" y="615"/>
                      <a:pt x="613" y="616"/>
                    </a:cubicBezTo>
                    <a:cubicBezTo>
                      <a:pt x="892" y="832"/>
                      <a:pt x="892" y="832"/>
                      <a:pt x="892" y="832"/>
                    </a:cubicBezTo>
                    <a:cubicBezTo>
                      <a:pt x="893" y="832"/>
                      <a:pt x="894" y="833"/>
                      <a:pt x="894" y="833"/>
                    </a:cubicBezTo>
                    <a:cubicBezTo>
                      <a:pt x="895" y="832"/>
                      <a:pt x="896" y="831"/>
                      <a:pt x="897" y="829"/>
                    </a:cubicBezTo>
                    <a:cubicBezTo>
                      <a:pt x="898" y="828"/>
                      <a:pt x="899" y="827"/>
                      <a:pt x="900" y="825"/>
                    </a:cubicBezTo>
                    <a:cubicBezTo>
                      <a:pt x="899" y="825"/>
                      <a:pt x="899" y="824"/>
                      <a:pt x="898" y="824"/>
                    </a:cubicBezTo>
                    <a:cubicBezTo>
                      <a:pt x="619" y="608"/>
                      <a:pt x="619" y="608"/>
                      <a:pt x="619" y="608"/>
                    </a:cubicBezTo>
                    <a:cubicBezTo>
                      <a:pt x="618" y="608"/>
                      <a:pt x="618" y="607"/>
                      <a:pt x="617" y="607"/>
                    </a:cubicBezTo>
                    <a:cubicBezTo>
                      <a:pt x="618" y="605"/>
                      <a:pt x="619" y="604"/>
                      <a:pt x="620" y="603"/>
                    </a:cubicBezTo>
                    <a:cubicBezTo>
                      <a:pt x="621" y="601"/>
                      <a:pt x="622" y="600"/>
                      <a:pt x="623" y="599"/>
                    </a:cubicBezTo>
                    <a:cubicBezTo>
                      <a:pt x="624" y="597"/>
                      <a:pt x="625" y="596"/>
                      <a:pt x="626" y="595"/>
                    </a:cubicBezTo>
                    <a:cubicBezTo>
                      <a:pt x="631" y="585"/>
                      <a:pt x="634" y="575"/>
                      <a:pt x="634" y="564"/>
                    </a:cubicBezTo>
                    <a:cubicBezTo>
                      <a:pt x="634" y="553"/>
                      <a:pt x="631" y="543"/>
                      <a:pt x="626" y="533"/>
                    </a:cubicBezTo>
                    <a:cubicBezTo>
                      <a:pt x="626" y="533"/>
                      <a:pt x="627" y="532"/>
                      <a:pt x="628" y="532"/>
                    </a:cubicBezTo>
                    <a:cubicBezTo>
                      <a:pt x="907" y="316"/>
                      <a:pt x="907" y="316"/>
                      <a:pt x="907" y="316"/>
                    </a:cubicBezTo>
                    <a:cubicBezTo>
                      <a:pt x="908" y="315"/>
                      <a:pt x="909" y="314"/>
                      <a:pt x="910" y="313"/>
                    </a:cubicBezTo>
                    <a:cubicBezTo>
                      <a:pt x="911" y="314"/>
                      <a:pt x="912" y="315"/>
                      <a:pt x="913" y="316"/>
                    </a:cubicBezTo>
                    <a:cubicBezTo>
                      <a:pt x="1192" y="532"/>
                      <a:pt x="1192" y="532"/>
                      <a:pt x="1192" y="532"/>
                    </a:cubicBezTo>
                    <a:cubicBezTo>
                      <a:pt x="1193" y="532"/>
                      <a:pt x="1194" y="533"/>
                      <a:pt x="1194" y="533"/>
                    </a:cubicBezTo>
                    <a:cubicBezTo>
                      <a:pt x="1195" y="532"/>
                      <a:pt x="1196" y="531"/>
                      <a:pt x="1197" y="529"/>
                    </a:cubicBezTo>
                    <a:cubicBezTo>
                      <a:pt x="1198" y="528"/>
                      <a:pt x="1199" y="527"/>
                      <a:pt x="1200" y="525"/>
                    </a:cubicBezTo>
                    <a:cubicBezTo>
                      <a:pt x="1199" y="525"/>
                      <a:pt x="1199" y="524"/>
                      <a:pt x="1198" y="524"/>
                    </a:cubicBezTo>
                    <a:cubicBezTo>
                      <a:pt x="919" y="308"/>
                      <a:pt x="919" y="308"/>
                      <a:pt x="919" y="308"/>
                    </a:cubicBezTo>
                    <a:cubicBezTo>
                      <a:pt x="918" y="308"/>
                      <a:pt x="918" y="307"/>
                      <a:pt x="917" y="307"/>
                    </a:cubicBezTo>
                    <a:cubicBezTo>
                      <a:pt x="918" y="305"/>
                      <a:pt x="919" y="304"/>
                      <a:pt x="920" y="303"/>
                    </a:cubicBezTo>
                    <a:cubicBezTo>
                      <a:pt x="921" y="301"/>
                      <a:pt x="922" y="300"/>
                      <a:pt x="923" y="299"/>
                    </a:cubicBezTo>
                    <a:cubicBezTo>
                      <a:pt x="924" y="297"/>
                      <a:pt x="925" y="296"/>
                      <a:pt x="926" y="295"/>
                    </a:cubicBezTo>
                    <a:cubicBezTo>
                      <a:pt x="931" y="285"/>
                      <a:pt x="934" y="275"/>
                      <a:pt x="934" y="264"/>
                    </a:cubicBezTo>
                    <a:cubicBezTo>
                      <a:pt x="934" y="253"/>
                      <a:pt x="931" y="243"/>
                      <a:pt x="926" y="233"/>
                    </a:cubicBezTo>
                    <a:cubicBezTo>
                      <a:pt x="926" y="233"/>
                      <a:pt x="927" y="232"/>
                      <a:pt x="928" y="232"/>
                    </a:cubicBezTo>
                    <a:cubicBezTo>
                      <a:pt x="1207" y="16"/>
                      <a:pt x="1207" y="16"/>
                      <a:pt x="1207" y="16"/>
                    </a:cubicBezTo>
                    <a:cubicBezTo>
                      <a:pt x="1208" y="15"/>
                      <a:pt x="1209" y="14"/>
                      <a:pt x="1210" y="13"/>
                    </a:cubicBezTo>
                    <a:cubicBezTo>
                      <a:pt x="1210" y="7"/>
                      <a:pt x="1210" y="7"/>
                      <a:pt x="1210" y="7"/>
                    </a:cubicBezTo>
                    <a:cubicBezTo>
                      <a:pt x="1210" y="0"/>
                      <a:pt x="1210" y="0"/>
                      <a:pt x="1210" y="0"/>
                    </a:cubicBezTo>
                    <a:cubicBezTo>
                      <a:pt x="1209" y="1"/>
                      <a:pt x="1208" y="2"/>
                      <a:pt x="1207" y="3"/>
                    </a:cubicBezTo>
                    <a:cubicBezTo>
                      <a:pt x="1205" y="4"/>
                      <a:pt x="1204" y="6"/>
                      <a:pt x="12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9" name="Freeform 18"/>
              <p:cNvSpPr>
                <a:spLocks/>
              </p:cNvSpPr>
              <p:nvPr/>
            </p:nvSpPr>
            <p:spPr bwMode="auto">
              <a:xfrm>
                <a:off x="10566401" y="5576888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0" name="Freeform 19"/>
              <p:cNvSpPr>
                <a:spLocks/>
              </p:cNvSpPr>
              <p:nvPr/>
            </p:nvSpPr>
            <p:spPr bwMode="auto">
              <a:xfrm>
                <a:off x="10566401" y="7829550"/>
                <a:ext cx="36513" cy="104775"/>
              </a:xfrm>
              <a:custGeom>
                <a:avLst/>
                <a:gdLst>
                  <a:gd name="T0" fmla="*/ 4 w 10"/>
                  <a:gd name="T1" fmla="*/ 9 h 28"/>
                  <a:gd name="T2" fmla="*/ 0 w 10"/>
                  <a:gd name="T3" fmla="*/ 28 h 28"/>
                  <a:gd name="T4" fmla="*/ 5 w 10"/>
                  <a:gd name="T5" fmla="*/ 28 h 28"/>
                  <a:gd name="T6" fmla="*/ 10 w 10"/>
                  <a:gd name="T7" fmla="*/ 28 h 28"/>
                  <a:gd name="T8" fmla="*/ 10 w 10"/>
                  <a:gd name="T9" fmla="*/ 9 h 28"/>
                  <a:gd name="T10" fmla="*/ 10 w 10"/>
                  <a:gd name="T11" fmla="*/ 0 h 28"/>
                  <a:gd name="T12" fmla="*/ 7 w 10"/>
                  <a:gd name="T13" fmla="*/ 4 h 28"/>
                  <a:gd name="T14" fmla="*/ 4 w 10"/>
                  <a:gd name="T15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8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20"/>
              <p:cNvSpPr>
                <a:spLocks/>
              </p:cNvSpPr>
              <p:nvPr/>
            </p:nvSpPr>
            <p:spPr bwMode="auto">
              <a:xfrm>
                <a:off x="8313738" y="5816600"/>
                <a:ext cx="2289175" cy="2117725"/>
              </a:xfrm>
              <a:custGeom>
                <a:avLst/>
                <a:gdLst>
                  <a:gd name="T0" fmla="*/ 601 w 610"/>
                  <a:gd name="T1" fmla="*/ 8 h 564"/>
                  <a:gd name="T2" fmla="*/ 320 w 610"/>
                  <a:gd name="T3" fmla="*/ 225 h 564"/>
                  <a:gd name="T4" fmla="*/ 313 w 610"/>
                  <a:gd name="T5" fmla="*/ 232 h 564"/>
                  <a:gd name="T6" fmla="*/ 307 w 610"/>
                  <a:gd name="T7" fmla="*/ 240 h 564"/>
                  <a:gd name="T8" fmla="*/ 300 w 610"/>
                  <a:gd name="T9" fmla="*/ 264 h 564"/>
                  <a:gd name="T10" fmla="*/ 307 w 610"/>
                  <a:gd name="T11" fmla="*/ 277 h 564"/>
                  <a:gd name="T12" fmla="*/ 313 w 610"/>
                  <a:gd name="T13" fmla="*/ 251 h 564"/>
                  <a:gd name="T14" fmla="*/ 319 w 610"/>
                  <a:gd name="T15" fmla="*/ 241 h 564"/>
                  <a:gd name="T16" fmla="*/ 319 w 610"/>
                  <a:gd name="T17" fmla="*/ 287 h 564"/>
                  <a:gd name="T18" fmla="*/ 313 w 610"/>
                  <a:gd name="T19" fmla="*/ 296 h 564"/>
                  <a:gd name="T20" fmla="*/ 307 w 610"/>
                  <a:gd name="T21" fmla="*/ 303 h 564"/>
                  <a:gd name="T22" fmla="*/ 301 w 610"/>
                  <a:gd name="T23" fmla="*/ 308 h 564"/>
                  <a:gd name="T24" fmla="*/ 20 w 610"/>
                  <a:gd name="T25" fmla="*/ 525 h 564"/>
                  <a:gd name="T26" fmla="*/ 13 w 610"/>
                  <a:gd name="T27" fmla="*/ 532 h 564"/>
                  <a:gd name="T28" fmla="*/ 7 w 610"/>
                  <a:gd name="T29" fmla="*/ 540 h 564"/>
                  <a:gd name="T30" fmla="*/ 0 w 610"/>
                  <a:gd name="T31" fmla="*/ 564 h 564"/>
                  <a:gd name="T32" fmla="*/ 10 w 610"/>
                  <a:gd name="T33" fmla="*/ 564 h 564"/>
                  <a:gd name="T34" fmla="*/ 16 w 610"/>
                  <a:gd name="T35" fmla="*/ 545 h 564"/>
                  <a:gd name="T36" fmla="*/ 25 w 610"/>
                  <a:gd name="T37" fmla="*/ 564 h 564"/>
                  <a:gd name="T38" fmla="*/ 34 w 610"/>
                  <a:gd name="T39" fmla="*/ 564 h 564"/>
                  <a:gd name="T40" fmla="*/ 28 w 610"/>
                  <a:gd name="T41" fmla="*/ 532 h 564"/>
                  <a:gd name="T42" fmla="*/ 310 w 610"/>
                  <a:gd name="T43" fmla="*/ 313 h 564"/>
                  <a:gd name="T44" fmla="*/ 592 w 610"/>
                  <a:gd name="T45" fmla="*/ 532 h 564"/>
                  <a:gd name="T46" fmla="*/ 597 w 610"/>
                  <a:gd name="T47" fmla="*/ 529 h 564"/>
                  <a:gd name="T48" fmla="*/ 598 w 610"/>
                  <a:gd name="T49" fmla="*/ 524 h 564"/>
                  <a:gd name="T50" fmla="*/ 317 w 610"/>
                  <a:gd name="T51" fmla="*/ 307 h 564"/>
                  <a:gd name="T52" fmla="*/ 323 w 610"/>
                  <a:gd name="T53" fmla="*/ 299 h 564"/>
                  <a:gd name="T54" fmla="*/ 334 w 610"/>
                  <a:gd name="T55" fmla="*/ 264 h 564"/>
                  <a:gd name="T56" fmla="*/ 328 w 610"/>
                  <a:gd name="T57" fmla="*/ 232 h 564"/>
                  <a:gd name="T58" fmla="*/ 610 w 610"/>
                  <a:gd name="T59" fmla="*/ 13 h 564"/>
                  <a:gd name="T60" fmla="*/ 610 w 610"/>
                  <a:gd name="T61" fmla="*/ 0 h 564"/>
                  <a:gd name="T62" fmla="*/ 603 w 610"/>
                  <a:gd name="T63" fmla="*/ 7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0" h="564">
                    <a:moveTo>
                      <a:pt x="603" y="7"/>
                    </a:moveTo>
                    <a:cubicBezTo>
                      <a:pt x="602" y="7"/>
                      <a:pt x="602" y="8"/>
                      <a:pt x="601" y="8"/>
                    </a:cubicBezTo>
                    <a:cubicBezTo>
                      <a:pt x="322" y="224"/>
                      <a:pt x="322" y="224"/>
                      <a:pt x="322" y="224"/>
                    </a:cubicBezTo>
                    <a:cubicBezTo>
                      <a:pt x="321" y="224"/>
                      <a:pt x="321" y="225"/>
                      <a:pt x="320" y="225"/>
                    </a:cubicBezTo>
                    <a:cubicBezTo>
                      <a:pt x="319" y="226"/>
                      <a:pt x="318" y="227"/>
                      <a:pt x="317" y="228"/>
                    </a:cubicBezTo>
                    <a:cubicBezTo>
                      <a:pt x="315" y="230"/>
                      <a:pt x="314" y="231"/>
                      <a:pt x="313" y="232"/>
                    </a:cubicBezTo>
                    <a:cubicBezTo>
                      <a:pt x="312" y="233"/>
                      <a:pt x="311" y="235"/>
                      <a:pt x="310" y="236"/>
                    </a:cubicBezTo>
                    <a:cubicBezTo>
                      <a:pt x="309" y="237"/>
                      <a:pt x="308" y="239"/>
                      <a:pt x="307" y="240"/>
                    </a:cubicBezTo>
                    <a:cubicBezTo>
                      <a:pt x="306" y="242"/>
                      <a:pt x="305" y="244"/>
                      <a:pt x="304" y="245"/>
                    </a:cubicBezTo>
                    <a:cubicBezTo>
                      <a:pt x="302" y="251"/>
                      <a:pt x="300" y="258"/>
                      <a:pt x="300" y="264"/>
                    </a:cubicBezTo>
                    <a:cubicBezTo>
                      <a:pt x="300" y="270"/>
                      <a:pt x="302" y="277"/>
                      <a:pt x="304" y="283"/>
                    </a:cubicBezTo>
                    <a:cubicBezTo>
                      <a:pt x="306" y="281"/>
                      <a:pt x="307" y="279"/>
                      <a:pt x="307" y="277"/>
                    </a:cubicBezTo>
                    <a:cubicBezTo>
                      <a:pt x="309" y="273"/>
                      <a:pt x="310" y="268"/>
                      <a:pt x="310" y="264"/>
                    </a:cubicBezTo>
                    <a:cubicBezTo>
                      <a:pt x="310" y="260"/>
                      <a:pt x="311" y="255"/>
                      <a:pt x="313" y="251"/>
                    </a:cubicBezTo>
                    <a:cubicBezTo>
                      <a:pt x="313" y="249"/>
                      <a:pt x="314" y="247"/>
                      <a:pt x="316" y="245"/>
                    </a:cubicBezTo>
                    <a:cubicBezTo>
                      <a:pt x="316" y="244"/>
                      <a:pt x="318" y="242"/>
                      <a:pt x="319" y="241"/>
                    </a:cubicBezTo>
                    <a:cubicBezTo>
                      <a:pt x="323" y="248"/>
                      <a:pt x="325" y="256"/>
                      <a:pt x="325" y="264"/>
                    </a:cubicBezTo>
                    <a:cubicBezTo>
                      <a:pt x="325" y="272"/>
                      <a:pt x="323" y="280"/>
                      <a:pt x="319" y="287"/>
                    </a:cubicBezTo>
                    <a:cubicBezTo>
                      <a:pt x="318" y="289"/>
                      <a:pt x="317" y="290"/>
                      <a:pt x="316" y="292"/>
                    </a:cubicBezTo>
                    <a:cubicBezTo>
                      <a:pt x="315" y="293"/>
                      <a:pt x="314" y="295"/>
                      <a:pt x="313" y="296"/>
                    </a:cubicBezTo>
                    <a:cubicBezTo>
                      <a:pt x="312" y="297"/>
                      <a:pt x="311" y="299"/>
                      <a:pt x="310" y="300"/>
                    </a:cubicBezTo>
                    <a:cubicBezTo>
                      <a:pt x="309" y="301"/>
                      <a:pt x="308" y="302"/>
                      <a:pt x="307" y="303"/>
                    </a:cubicBezTo>
                    <a:cubicBezTo>
                      <a:pt x="305" y="304"/>
                      <a:pt x="304" y="306"/>
                      <a:pt x="303" y="307"/>
                    </a:cubicBezTo>
                    <a:cubicBezTo>
                      <a:pt x="302" y="307"/>
                      <a:pt x="302" y="308"/>
                      <a:pt x="301" y="308"/>
                    </a:cubicBezTo>
                    <a:cubicBezTo>
                      <a:pt x="22" y="524"/>
                      <a:pt x="22" y="524"/>
                      <a:pt x="22" y="524"/>
                    </a:cubicBezTo>
                    <a:cubicBezTo>
                      <a:pt x="21" y="524"/>
                      <a:pt x="21" y="525"/>
                      <a:pt x="20" y="525"/>
                    </a:cubicBezTo>
                    <a:cubicBezTo>
                      <a:pt x="19" y="526"/>
                      <a:pt x="18" y="527"/>
                      <a:pt x="17" y="528"/>
                    </a:cubicBezTo>
                    <a:cubicBezTo>
                      <a:pt x="15" y="530"/>
                      <a:pt x="14" y="531"/>
                      <a:pt x="13" y="532"/>
                    </a:cubicBezTo>
                    <a:cubicBezTo>
                      <a:pt x="12" y="533"/>
                      <a:pt x="11" y="535"/>
                      <a:pt x="10" y="536"/>
                    </a:cubicBezTo>
                    <a:cubicBezTo>
                      <a:pt x="9" y="537"/>
                      <a:pt x="8" y="539"/>
                      <a:pt x="7" y="540"/>
                    </a:cubicBezTo>
                    <a:cubicBezTo>
                      <a:pt x="6" y="542"/>
                      <a:pt x="5" y="544"/>
                      <a:pt x="4" y="545"/>
                    </a:cubicBezTo>
                    <a:cubicBezTo>
                      <a:pt x="2" y="551"/>
                      <a:pt x="0" y="558"/>
                      <a:pt x="0" y="564"/>
                    </a:cubicBezTo>
                    <a:cubicBezTo>
                      <a:pt x="5" y="564"/>
                      <a:pt x="5" y="564"/>
                      <a:pt x="5" y="564"/>
                    </a:cubicBezTo>
                    <a:cubicBezTo>
                      <a:pt x="10" y="564"/>
                      <a:pt x="10" y="564"/>
                      <a:pt x="10" y="564"/>
                    </a:cubicBezTo>
                    <a:cubicBezTo>
                      <a:pt x="10" y="560"/>
                      <a:pt x="11" y="555"/>
                      <a:pt x="13" y="551"/>
                    </a:cubicBezTo>
                    <a:cubicBezTo>
                      <a:pt x="13" y="549"/>
                      <a:pt x="14" y="547"/>
                      <a:pt x="16" y="545"/>
                    </a:cubicBezTo>
                    <a:cubicBezTo>
                      <a:pt x="16" y="544"/>
                      <a:pt x="18" y="542"/>
                      <a:pt x="19" y="541"/>
                    </a:cubicBezTo>
                    <a:cubicBezTo>
                      <a:pt x="23" y="548"/>
                      <a:pt x="25" y="556"/>
                      <a:pt x="25" y="564"/>
                    </a:cubicBezTo>
                    <a:cubicBezTo>
                      <a:pt x="29" y="564"/>
                      <a:pt x="29" y="564"/>
                      <a:pt x="29" y="564"/>
                    </a:cubicBezTo>
                    <a:cubicBezTo>
                      <a:pt x="34" y="564"/>
                      <a:pt x="34" y="564"/>
                      <a:pt x="34" y="564"/>
                    </a:cubicBezTo>
                    <a:cubicBezTo>
                      <a:pt x="34" y="553"/>
                      <a:pt x="31" y="543"/>
                      <a:pt x="26" y="533"/>
                    </a:cubicBezTo>
                    <a:cubicBezTo>
                      <a:pt x="26" y="533"/>
                      <a:pt x="27" y="532"/>
                      <a:pt x="28" y="532"/>
                    </a:cubicBezTo>
                    <a:cubicBezTo>
                      <a:pt x="307" y="316"/>
                      <a:pt x="307" y="316"/>
                      <a:pt x="307" y="316"/>
                    </a:cubicBezTo>
                    <a:cubicBezTo>
                      <a:pt x="308" y="315"/>
                      <a:pt x="309" y="314"/>
                      <a:pt x="310" y="313"/>
                    </a:cubicBezTo>
                    <a:cubicBezTo>
                      <a:pt x="311" y="314"/>
                      <a:pt x="312" y="315"/>
                      <a:pt x="313" y="316"/>
                    </a:cubicBezTo>
                    <a:cubicBezTo>
                      <a:pt x="592" y="532"/>
                      <a:pt x="592" y="532"/>
                      <a:pt x="592" y="532"/>
                    </a:cubicBezTo>
                    <a:cubicBezTo>
                      <a:pt x="593" y="532"/>
                      <a:pt x="594" y="533"/>
                      <a:pt x="594" y="533"/>
                    </a:cubicBezTo>
                    <a:cubicBezTo>
                      <a:pt x="595" y="532"/>
                      <a:pt x="596" y="531"/>
                      <a:pt x="597" y="529"/>
                    </a:cubicBezTo>
                    <a:cubicBezTo>
                      <a:pt x="598" y="528"/>
                      <a:pt x="599" y="527"/>
                      <a:pt x="600" y="525"/>
                    </a:cubicBezTo>
                    <a:cubicBezTo>
                      <a:pt x="599" y="525"/>
                      <a:pt x="599" y="524"/>
                      <a:pt x="598" y="524"/>
                    </a:cubicBezTo>
                    <a:cubicBezTo>
                      <a:pt x="319" y="308"/>
                      <a:pt x="319" y="308"/>
                      <a:pt x="319" y="308"/>
                    </a:cubicBezTo>
                    <a:cubicBezTo>
                      <a:pt x="318" y="308"/>
                      <a:pt x="318" y="307"/>
                      <a:pt x="317" y="307"/>
                    </a:cubicBezTo>
                    <a:cubicBezTo>
                      <a:pt x="318" y="305"/>
                      <a:pt x="319" y="304"/>
                      <a:pt x="320" y="303"/>
                    </a:cubicBezTo>
                    <a:cubicBezTo>
                      <a:pt x="321" y="301"/>
                      <a:pt x="322" y="300"/>
                      <a:pt x="323" y="299"/>
                    </a:cubicBezTo>
                    <a:cubicBezTo>
                      <a:pt x="324" y="297"/>
                      <a:pt x="325" y="296"/>
                      <a:pt x="326" y="295"/>
                    </a:cubicBezTo>
                    <a:cubicBezTo>
                      <a:pt x="331" y="285"/>
                      <a:pt x="334" y="275"/>
                      <a:pt x="334" y="264"/>
                    </a:cubicBezTo>
                    <a:cubicBezTo>
                      <a:pt x="334" y="253"/>
                      <a:pt x="331" y="243"/>
                      <a:pt x="326" y="233"/>
                    </a:cubicBezTo>
                    <a:cubicBezTo>
                      <a:pt x="326" y="233"/>
                      <a:pt x="327" y="232"/>
                      <a:pt x="328" y="232"/>
                    </a:cubicBezTo>
                    <a:cubicBezTo>
                      <a:pt x="607" y="16"/>
                      <a:pt x="607" y="16"/>
                      <a:pt x="607" y="16"/>
                    </a:cubicBezTo>
                    <a:cubicBezTo>
                      <a:pt x="608" y="15"/>
                      <a:pt x="609" y="14"/>
                      <a:pt x="610" y="13"/>
                    </a:cubicBezTo>
                    <a:cubicBezTo>
                      <a:pt x="610" y="7"/>
                      <a:pt x="610" y="7"/>
                      <a:pt x="610" y="7"/>
                    </a:cubicBezTo>
                    <a:cubicBezTo>
                      <a:pt x="610" y="0"/>
                      <a:pt x="610" y="0"/>
                      <a:pt x="610" y="0"/>
                    </a:cubicBezTo>
                    <a:cubicBezTo>
                      <a:pt x="609" y="1"/>
                      <a:pt x="608" y="2"/>
                      <a:pt x="607" y="3"/>
                    </a:cubicBezTo>
                    <a:cubicBezTo>
                      <a:pt x="605" y="4"/>
                      <a:pt x="604" y="6"/>
                      <a:pt x="6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2" name="Freeform 26"/>
              <p:cNvSpPr>
                <a:spLocks/>
              </p:cNvSpPr>
              <p:nvPr/>
            </p:nvSpPr>
            <p:spPr bwMode="auto">
              <a:xfrm>
                <a:off x="1592263" y="-1076325"/>
                <a:ext cx="57150" cy="134938"/>
              </a:xfrm>
              <a:custGeom>
                <a:avLst/>
                <a:gdLst>
                  <a:gd name="T0" fmla="*/ 6 w 15"/>
                  <a:gd name="T1" fmla="*/ 28 h 36"/>
                  <a:gd name="T2" fmla="*/ 9 w 15"/>
                  <a:gd name="T3" fmla="*/ 23 h 36"/>
                  <a:gd name="T4" fmla="*/ 15 w 15"/>
                  <a:gd name="T5" fmla="*/ 0 h 36"/>
                  <a:gd name="T6" fmla="*/ 10 w 15"/>
                  <a:gd name="T7" fmla="*/ 0 h 36"/>
                  <a:gd name="T8" fmla="*/ 5 w 15"/>
                  <a:gd name="T9" fmla="*/ 0 h 36"/>
                  <a:gd name="T10" fmla="*/ 0 w 15"/>
                  <a:gd name="T11" fmla="*/ 0 h 36"/>
                  <a:gd name="T12" fmla="*/ 0 w 15"/>
                  <a:gd name="T13" fmla="*/ 19 h 36"/>
                  <a:gd name="T14" fmla="*/ 0 w 15"/>
                  <a:gd name="T15" fmla="*/ 28 h 36"/>
                  <a:gd name="T16" fmla="*/ 0 w 15"/>
                  <a:gd name="T17" fmla="*/ 36 h 36"/>
                  <a:gd name="T18" fmla="*/ 3 w 15"/>
                  <a:gd name="T19" fmla="*/ 32 h 36"/>
                  <a:gd name="T20" fmla="*/ 6 w 15"/>
                  <a:gd name="T2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36">
                    <a:moveTo>
                      <a:pt x="6" y="28"/>
                    </a:moveTo>
                    <a:cubicBezTo>
                      <a:pt x="7" y="26"/>
                      <a:pt x="8" y="25"/>
                      <a:pt x="9" y="23"/>
                    </a:cubicBezTo>
                    <a:cubicBezTo>
                      <a:pt x="13" y="16"/>
                      <a:pt x="15" y="8"/>
                      <a:pt x="15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2" y="33"/>
                      <a:pt x="3" y="32"/>
                    </a:cubicBezTo>
                    <a:cubicBezTo>
                      <a:pt x="4" y="31"/>
                      <a:pt x="5" y="29"/>
                      <a:pt x="6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3" name="Freeform 34"/>
              <p:cNvSpPr>
                <a:spLocks/>
              </p:cNvSpPr>
              <p:nvPr/>
            </p:nvSpPr>
            <p:spPr bwMode="auto">
              <a:xfrm>
                <a:off x="3844926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4" name="Freeform 35"/>
              <p:cNvSpPr>
                <a:spLocks/>
              </p:cNvSpPr>
              <p:nvPr/>
            </p:nvSpPr>
            <p:spPr bwMode="auto">
              <a:xfrm>
                <a:off x="6097588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5" name="Freeform 36"/>
              <p:cNvSpPr>
                <a:spLocks/>
              </p:cNvSpPr>
              <p:nvPr/>
            </p:nvSpPr>
            <p:spPr bwMode="auto">
              <a:xfrm>
                <a:off x="8350251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85" name="Group 584"/>
            <p:cNvGrpSpPr/>
            <p:nvPr/>
          </p:nvGrpSpPr>
          <p:grpSpPr>
            <a:xfrm>
              <a:off x="1523603" y="1905001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607" name="Freeform 30"/>
              <p:cNvSpPr>
                <a:spLocks/>
              </p:cNvSpPr>
              <p:nvPr/>
            </p:nvSpPr>
            <p:spPr bwMode="auto">
              <a:xfrm>
                <a:off x="1592263" y="3343275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08" name="Group 607"/>
              <p:cNvGrpSpPr/>
              <p:nvPr/>
            </p:nvGrpSpPr>
            <p:grpSpPr>
              <a:xfrm>
                <a:off x="1592263" y="-1076325"/>
                <a:ext cx="9010651" cy="9010651"/>
                <a:chOff x="1592263" y="-1076325"/>
                <a:chExt cx="9010651" cy="9010651"/>
              </a:xfrm>
              <a:grpFill/>
            </p:grpSpPr>
            <p:sp>
              <p:nvSpPr>
                <p:cNvPr id="611" name="Freeform 21"/>
                <p:cNvSpPr>
                  <a:spLocks/>
                </p:cNvSpPr>
                <p:nvPr/>
              </p:nvSpPr>
              <p:spPr bwMode="auto">
                <a:xfrm>
                  <a:off x="2744788" y="166688"/>
                  <a:ext cx="7858125" cy="7767638"/>
                </a:xfrm>
                <a:custGeom>
                  <a:avLst/>
                  <a:gdLst>
                    <a:gd name="T0" fmla="*/ 1803 w 2093"/>
                    <a:gd name="T1" fmla="*/ 8 h 2069"/>
                    <a:gd name="T2" fmla="*/ 2083 w 2093"/>
                    <a:gd name="T3" fmla="*/ 230 h 2069"/>
                    <a:gd name="T4" fmla="*/ 2077 w 2093"/>
                    <a:gd name="T5" fmla="*/ 300 h 2069"/>
                    <a:gd name="T6" fmla="*/ 1790 w 2093"/>
                    <a:gd name="T7" fmla="*/ 517 h 2069"/>
                    <a:gd name="T8" fmla="*/ 1503 w 2093"/>
                    <a:gd name="T9" fmla="*/ 308 h 2069"/>
                    <a:gd name="T10" fmla="*/ 1783 w 2093"/>
                    <a:gd name="T11" fmla="*/ 530 h 2069"/>
                    <a:gd name="T12" fmla="*/ 1777 w 2093"/>
                    <a:gd name="T13" fmla="*/ 600 h 2069"/>
                    <a:gd name="T14" fmla="*/ 1490 w 2093"/>
                    <a:gd name="T15" fmla="*/ 817 h 2069"/>
                    <a:gd name="T16" fmla="*/ 1203 w 2093"/>
                    <a:gd name="T17" fmla="*/ 608 h 2069"/>
                    <a:gd name="T18" fmla="*/ 1483 w 2093"/>
                    <a:gd name="T19" fmla="*/ 830 h 2069"/>
                    <a:gd name="T20" fmla="*/ 1477 w 2093"/>
                    <a:gd name="T21" fmla="*/ 900 h 2069"/>
                    <a:gd name="T22" fmla="*/ 1190 w 2093"/>
                    <a:gd name="T23" fmla="*/ 1117 h 2069"/>
                    <a:gd name="T24" fmla="*/ 903 w 2093"/>
                    <a:gd name="T25" fmla="*/ 908 h 2069"/>
                    <a:gd name="T26" fmla="*/ 1183 w 2093"/>
                    <a:gd name="T27" fmla="*/ 1130 h 2069"/>
                    <a:gd name="T28" fmla="*/ 1177 w 2093"/>
                    <a:gd name="T29" fmla="*/ 1200 h 2069"/>
                    <a:gd name="T30" fmla="*/ 890 w 2093"/>
                    <a:gd name="T31" fmla="*/ 1417 h 2069"/>
                    <a:gd name="T32" fmla="*/ 603 w 2093"/>
                    <a:gd name="T33" fmla="*/ 1208 h 2069"/>
                    <a:gd name="T34" fmla="*/ 883 w 2093"/>
                    <a:gd name="T35" fmla="*/ 1430 h 2069"/>
                    <a:gd name="T36" fmla="*/ 877 w 2093"/>
                    <a:gd name="T37" fmla="*/ 1500 h 2069"/>
                    <a:gd name="T38" fmla="*/ 590 w 2093"/>
                    <a:gd name="T39" fmla="*/ 1717 h 2069"/>
                    <a:gd name="T40" fmla="*/ 303 w 2093"/>
                    <a:gd name="T41" fmla="*/ 1508 h 2069"/>
                    <a:gd name="T42" fmla="*/ 583 w 2093"/>
                    <a:gd name="T43" fmla="*/ 1730 h 2069"/>
                    <a:gd name="T44" fmla="*/ 577 w 2093"/>
                    <a:gd name="T45" fmla="*/ 1800 h 2069"/>
                    <a:gd name="T46" fmla="*/ 290 w 2093"/>
                    <a:gd name="T47" fmla="*/ 2017 h 2069"/>
                    <a:gd name="T48" fmla="*/ 3 w 2093"/>
                    <a:gd name="T49" fmla="*/ 1808 h 2069"/>
                    <a:gd name="T50" fmla="*/ 283 w 2093"/>
                    <a:gd name="T51" fmla="*/ 2030 h 2069"/>
                    <a:gd name="T52" fmla="*/ 274 w 2093"/>
                    <a:gd name="T53" fmla="*/ 2069 h 2069"/>
                    <a:gd name="T54" fmla="*/ 290 w 2093"/>
                    <a:gd name="T55" fmla="*/ 2045 h 2069"/>
                    <a:gd name="T56" fmla="*/ 303 w 2093"/>
                    <a:gd name="T57" fmla="*/ 2030 h 2069"/>
                    <a:gd name="T58" fmla="*/ 590 w 2093"/>
                    <a:gd name="T59" fmla="*/ 1808 h 2069"/>
                    <a:gd name="T60" fmla="*/ 602 w 2093"/>
                    <a:gd name="T61" fmla="*/ 1792 h 2069"/>
                    <a:gd name="T62" fmla="*/ 596 w 2093"/>
                    <a:gd name="T63" fmla="*/ 1756 h 2069"/>
                    <a:gd name="T64" fmla="*/ 583 w 2093"/>
                    <a:gd name="T65" fmla="*/ 1769 h 2069"/>
                    <a:gd name="T66" fmla="*/ 596 w 2093"/>
                    <a:gd name="T67" fmla="*/ 1737 h 2069"/>
                    <a:gd name="T68" fmla="*/ 884 w 2093"/>
                    <a:gd name="T69" fmla="*/ 1513 h 2069"/>
                    <a:gd name="T70" fmla="*/ 896 w 2093"/>
                    <a:gd name="T71" fmla="*/ 1501 h 2069"/>
                    <a:gd name="T72" fmla="*/ 902 w 2093"/>
                    <a:gd name="T73" fmla="*/ 1446 h 2069"/>
                    <a:gd name="T74" fmla="*/ 890 w 2093"/>
                    <a:gd name="T75" fmla="*/ 1482 h 2069"/>
                    <a:gd name="T76" fmla="*/ 890 w 2093"/>
                    <a:gd name="T77" fmla="*/ 1445 h 2069"/>
                    <a:gd name="T78" fmla="*/ 903 w 2093"/>
                    <a:gd name="T79" fmla="*/ 1430 h 2069"/>
                    <a:gd name="T80" fmla="*/ 1190 w 2093"/>
                    <a:gd name="T81" fmla="*/ 1208 h 2069"/>
                    <a:gd name="T82" fmla="*/ 1202 w 2093"/>
                    <a:gd name="T83" fmla="*/ 1192 h 2069"/>
                    <a:gd name="T84" fmla="*/ 1196 w 2093"/>
                    <a:gd name="T85" fmla="*/ 1156 h 2069"/>
                    <a:gd name="T86" fmla="*/ 1183 w 2093"/>
                    <a:gd name="T87" fmla="*/ 1169 h 2069"/>
                    <a:gd name="T88" fmla="*/ 1196 w 2093"/>
                    <a:gd name="T89" fmla="*/ 1137 h 2069"/>
                    <a:gd name="T90" fmla="*/ 1484 w 2093"/>
                    <a:gd name="T91" fmla="*/ 913 h 2069"/>
                    <a:gd name="T92" fmla="*/ 1496 w 2093"/>
                    <a:gd name="T93" fmla="*/ 901 h 2069"/>
                    <a:gd name="T94" fmla="*/ 1502 w 2093"/>
                    <a:gd name="T95" fmla="*/ 846 h 2069"/>
                    <a:gd name="T96" fmla="*/ 1490 w 2093"/>
                    <a:gd name="T97" fmla="*/ 882 h 2069"/>
                    <a:gd name="T98" fmla="*/ 1490 w 2093"/>
                    <a:gd name="T99" fmla="*/ 845 h 2069"/>
                    <a:gd name="T100" fmla="*/ 1503 w 2093"/>
                    <a:gd name="T101" fmla="*/ 830 h 2069"/>
                    <a:gd name="T102" fmla="*/ 1790 w 2093"/>
                    <a:gd name="T103" fmla="*/ 608 h 2069"/>
                    <a:gd name="T104" fmla="*/ 1802 w 2093"/>
                    <a:gd name="T105" fmla="*/ 592 h 2069"/>
                    <a:gd name="T106" fmla="*/ 1796 w 2093"/>
                    <a:gd name="T107" fmla="*/ 556 h 2069"/>
                    <a:gd name="T108" fmla="*/ 1783 w 2093"/>
                    <a:gd name="T109" fmla="*/ 569 h 2069"/>
                    <a:gd name="T110" fmla="*/ 1796 w 2093"/>
                    <a:gd name="T111" fmla="*/ 537 h 2069"/>
                    <a:gd name="T112" fmla="*/ 2084 w 2093"/>
                    <a:gd name="T113" fmla="*/ 313 h 2069"/>
                    <a:gd name="T114" fmla="*/ 2093 w 2093"/>
                    <a:gd name="T115" fmla="*/ 297 h 2069"/>
                    <a:gd name="T116" fmla="*/ 2087 w 2093"/>
                    <a:gd name="T117" fmla="*/ 288 h 2069"/>
                    <a:gd name="T118" fmla="*/ 2093 w 2093"/>
                    <a:gd name="T119" fmla="*/ 241 h 2069"/>
                    <a:gd name="T120" fmla="*/ 2090 w 2093"/>
                    <a:gd name="T121" fmla="*/ 217 h 20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93" h="2069">
                      <a:moveTo>
                        <a:pt x="1811" y="1"/>
                      </a:moveTo>
                      <a:cubicBezTo>
                        <a:pt x="1810" y="1"/>
                        <a:pt x="1809" y="0"/>
                        <a:pt x="1809" y="0"/>
                      </a:cubicBezTo>
                      <a:cubicBezTo>
                        <a:pt x="1808" y="1"/>
                        <a:pt x="1807" y="2"/>
                        <a:pt x="1806" y="4"/>
                      </a:cubicBezTo>
                      <a:cubicBezTo>
                        <a:pt x="1805" y="5"/>
                        <a:pt x="1804" y="6"/>
                        <a:pt x="1803" y="8"/>
                      </a:cubicBezTo>
                      <a:cubicBezTo>
                        <a:pt x="1802" y="9"/>
                        <a:pt x="1801" y="10"/>
                        <a:pt x="1800" y="12"/>
                      </a:cubicBezTo>
                      <a:cubicBezTo>
                        <a:pt x="1801" y="12"/>
                        <a:pt x="1801" y="13"/>
                        <a:pt x="1802" y="13"/>
                      </a:cubicBezTo>
                      <a:cubicBezTo>
                        <a:pt x="2081" y="229"/>
                        <a:pt x="2081" y="229"/>
                        <a:pt x="2081" y="229"/>
                      </a:cubicBezTo>
                      <a:cubicBezTo>
                        <a:pt x="2082" y="229"/>
                        <a:pt x="2082" y="230"/>
                        <a:pt x="2083" y="230"/>
                      </a:cubicBezTo>
                      <a:cubicBezTo>
                        <a:pt x="2082" y="232"/>
                        <a:pt x="2081" y="233"/>
                        <a:pt x="2080" y="234"/>
                      </a:cubicBezTo>
                      <a:cubicBezTo>
                        <a:pt x="2079" y="236"/>
                        <a:pt x="2078" y="237"/>
                        <a:pt x="2077" y="238"/>
                      </a:cubicBezTo>
                      <a:cubicBezTo>
                        <a:pt x="2072" y="248"/>
                        <a:pt x="2069" y="258"/>
                        <a:pt x="2069" y="269"/>
                      </a:cubicBezTo>
                      <a:cubicBezTo>
                        <a:pt x="2069" y="280"/>
                        <a:pt x="2072" y="290"/>
                        <a:pt x="2077" y="300"/>
                      </a:cubicBezTo>
                      <a:cubicBezTo>
                        <a:pt x="2077" y="300"/>
                        <a:pt x="2076" y="301"/>
                        <a:pt x="2075" y="301"/>
                      </a:cubicBezTo>
                      <a:cubicBezTo>
                        <a:pt x="1796" y="517"/>
                        <a:pt x="1796" y="517"/>
                        <a:pt x="1796" y="517"/>
                      </a:cubicBezTo>
                      <a:cubicBezTo>
                        <a:pt x="1795" y="518"/>
                        <a:pt x="1794" y="519"/>
                        <a:pt x="1793" y="520"/>
                      </a:cubicBezTo>
                      <a:cubicBezTo>
                        <a:pt x="1792" y="519"/>
                        <a:pt x="1791" y="518"/>
                        <a:pt x="1790" y="517"/>
                      </a:cubicBezTo>
                      <a:cubicBezTo>
                        <a:pt x="1511" y="301"/>
                        <a:pt x="1511" y="301"/>
                        <a:pt x="1511" y="301"/>
                      </a:cubicBezTo>
                      <a:cubicBezTo>
                        <a:pt x="1510" y="301"/>
                        <a:pt x="1509" y="300"/>
                        <a:pt x="1509" y="300"/>
                      </a:cubicBezTo>
                      <a:cubicBezTo>
                        <a:pt x="1508" y="301"/>
                        <a:pt x="1507" y="302"/>
                        <a:pt x="1506" y="304"/>
                      </a:cubicBezTo>
                      <a:cubicBezTo>
                        <a:pt x="1505" y="305"/>
                        <a:pt x="1504" y="306"/>
                        <a:pt x="1503" y="308"/>
                      </a:cubicBezTo>
                      <a:cubicBezTo>
                        <a:pt x="1502" y="309"/>
                        <a:pt x="1501" y="310"/>
                        <a:pt x="1500" y="312"/>
                      </a:cubicBezTo>
                      <a:cubicBezTo>
                        <a:pt x="1501" y="312"/>
                        <a:pt x="1501" y="313"/>
                        <a:pt x="1502" y="313"/>
                      </a:cubicBezTo>
                      <a:cubicBezTo>
                        <a:pt x="1781" y="529"/>
                        <a:pt x="1781" y="529"/>
                        <a:pt x="1781" y="529"/>
                      </a:cubicBezTo>
                      <a:cubicBezTo>
                        <a:pt x="1782" y="529"/>
                        <a:pt x="1782" y="530"/>
                        <a:pt x="1783" y="530"/>
                      </a:cubicBezTo>
                      <a:cubicBezTo>
                        <a:pt x="1782" y="532"/>
                        <a:pt x="1781" y="533"/>
                        <a:pt x="1780" y="534"/>
                      </a:cubicBezTo>
                      <a:cubicBezTo>
                        <a:pt x="1779" y="536"/>
                        <a:pt x="1778" y="537"/>
                        <a:pt x="1777" y="538"/>
                      </a:cubicBezTo>
                      <a:cubicBezTo>
                        <a:pt x="1772" y="548"/>
                        <a:pt x="1769" y="558"/>
                        <a:pt x="1769" y="569"/>
                      </a:cubicBezTo>
                      <a:cubicBezTo>
                        <a:pt x="1769" y="580"/>
                        <a:pt x="1772" y="590"/>
                        <a:pt x="1777" y="600"/>
                      </a:cubicBezTo>
                      <a:cubicBezTo>
                        <a:pt x="1777" y="600"/>
                        <a:pt x="1776" y="601"/>
                        <a:pt x="1775" y="601"/>
                      </a:cubicBezTo>
                      <a:cubicBezTo>
                        <a:pt x="1496" y="817"/>
                        <a:pt x="1496" y="817"/>
                        <a:pt x="1496" y="817"/>
                      </a:cubicBezTo>
                      <a:cubicBezTo>
                        <a:pt x="1495" y="818"/>
                        <a:pt x="1494" y="819"/>
                        <a:pt x="1493" y="820"/>
                      </a:cubicBezTo>
                      <a:cubicBezTo>
                        <a:pt x="1492" y="819"/>
                        <a:pt x="1491" y="818"/>
                        <a:pt x="1490" y="817"/>
                      </a:cubicBezTo>
                      <a:cubicBezTo>
                        <a:pt x="1211" y="601"/>
                        <a:pt x="1211" y="601"/>
                        <a:pt x="1211" y="601"/>
                      </a:cubicBezTo>
                      <a:cubicBezTo>
                        <a:pt x="1210" y="601"/>
                        <a:pt x="1209" y="600"/>
                        <a:pt x="1209" y="600"/>
                      </a:cubicBezTo>
                      <a:cubicBezTo>
                        <a:pt x="1208" y="601"/>
                        <a:pt x="1207" y="602"/>
                        <a:pt x="1206" y="604"/>
                      </a:cubicBezTo>
                      <a:cubicBezTo>
                        <a:pt x="1205" y="605"/>
                        <a:pt x="1204" y="606"/>
                        <a:pt x="1203" y="608"/>
                      </a:cubicBezTo>
                      <a:cubicBezTo>
                        <a:pt x="1202" y="609"/>
                        <a:pt x="1201" y="610"/>
                        <a:pt x="1200" y="612"/>
                      </a:cubicBezTo>
                      <a:cubicBezTo>
                        <a:pt x="1201" y="612"/>
                        <a:pt x="1201" y="613"/>
                        <a:pt x="1202" y="613"/>
                      </a:cubicBezTo>
                      <a:cubicBezTo>
                        <a:pt x="1481" y="829"/>
                        <a:pt x="1481" y="829"/>
                        <a:pt x="1481" y="829"/>
                      </a:cubicBezTo>
                      <a:cubicBezTo>
                        <a:pt x="1482" y="829"/>
                        <a:pt x="1482" y="830"/>
                        <a:pt x="1483" y="830"/>
                      </a:cubicBezTo>
                      <a:cubicBezTo>
                        <a:pt x="1482" y="832"/>
                        <a:pt x="1481" y="833"/>
                        <a:pt x="1480" y="834"/>
                      </a:cubicBezTo>
                      <a:cubicBezTo>
                        <a:pt x="1479" y="836"/>
                        <a:pt x="1478" y="837"/>
                        <a:pt x="1477" y="838"/>
                      </a:cubicBezTo>
                      <a:cubicBezTo>
                        <a:pt x="1472" y="848"/>
                        <a:pt x="1469" y="858"/>
                        <a:pt x="1469" y="869"/>
                      </a:cubicBezTo>
                      <a:cubicBezTo>
                        <a:pt x="1469" y="880"/>
                        <a:pt x="1472" y="890"/>
                        <a:pt x="1477" y="900"/>
                      </a:cubicBezTo>
                      <a:cubicBezTo>
                        <a:pt x="1477" y="900"/>
                        <a:pt x="1476" y="901"/>
                        <a:pt x="1475" y="901"/>
                      </a:cubicBezTo>
                      <a:cubicBezTo>
                        <a:pt x="1196" y="1117"/>
                        <a:pt x="1196" y="1117"/>
                        <a:pt x="1196" y="1117"/>
                      </a:cubicBezTo>
                      <a:cubicBezTo>
                        <a:pt x="1195" y="1118"/>
                        <a:pt x="1194" y="1119"/>
                        <a:pt x="1193" y="1120"/>
                      </a:cubicBezTo>
                      <a:cubicBezTo>
                        <a:pt x="1192" y="1119"/>
                        <a:pt x="1191" y="1118"/>
                        <a:pt x="1190" y="1117"/>
                      </a:cubicBezTo>
                      <a:cubicBezTo>
                        <a:pt x="911" y="901"/>
                        <a:pt x="911" y="901"/>
                        <a:pt x="911" y="901"/>
                      </a:cubicBezTo>
                      <a:cubicBezTo>
                        <a:pt x="910" y="901"/>
                        <a:pt x="909" y="900"/>
                        <a:pt x="909" y="900"/>
                      </a:cubicBezTo>
                      <a:cubicBezTo>
                        <a:pt x="908" y="901"/>
                        <a:pt x="907" y="902"/>
                        <a:pt x="906" y="904"/>
                      </a:cubicBezTo>
                      <a:cubicBezTo>
                        <a:pt x="905" y="905"/>
                        <a:pt x="904" y="906"/>
                        <a:pt x="903" y="908"/>
                      </a:cubicBezTo>
                      <a:cubicBezTo>
                        <a:pt x="902" y="909"/>
                        <a:pt x="901" y="910"/>
                        <a:pt x="900" y="912"/>
                      </a:cubicBezTo>
                      <a:cubicBezTo>
                        <a:pt x="901" y="912"/>
                        <a:pt x="901" y="913"/>
                        <a:pt x="902" y="913"/>
                      </a:cubicBezTo>
                      <a:cubicBezTo>
                        <a:pt x="1181" y="1129"/>
                        <a:pt x="1181" y="1129"/>
                        <a:pt x="1181" y="1129"/>
                      </a:cubicBezTo>
                      <a:cubicBezTo>
                        <a:pt x="1182" y="1129"/>
                        <a:pt x="1182" y="1130"/>
                        <a:pt x="1183" y="1130"/>
                      </a:cubicBezTo>
                      <a:cubicBezTo>
                        <a:pt x="1182" y="1132"/>
                        <a:pt x="1181" y="1133"/>
                        <a:pt x="1180" y="1134"/>
                      </a:cubicBezTo>
                      <a:cubicBezTo>
                        <a:pt x="1179" y="1136"/>
                        <a:pt x="1178" y="1137"/>
                        <a:pt x="1177" y="1138"/>
                      </a:cubicBezTo>
                      <a:cubicBezTo>
                        <a:pt x="1172" y="1148"/>
                        <a:pt x="1169" y="1158"/>
                        <a:pt x="1169" y="1169"/>
                      </a:cubicBezTo>
                      <a:cubicBezTo>
                        <a:pt x="1169" y="1180"/>
                        <a:pt x="1172" y="1190"/>
                        <a:pt x="1177" y="1200"/>
                      </a:cubicBezTo>
                      <a:cubicBezTo>
                        <a:pt x="1177" y="1200"/>
                        <a:pt x="1176" y="1201"/>
                        <a:pt x="1175" y="1201"/>
                      </a:cubicBezTo>
                      <a:cubicBezTo>
                        <a:pt x="896" y="1417"/>
                        <a:pt x="896" y="1417"/>
                        <a:pt x="896" y="1417"/>
                      </a:cubicBezTo>
                      <a:cubicBezTo>
                        <a:pt x="895" y="1418"/>
                        <a:pt x="894" y="1419"/>
                        <a:pt x="893" y="1420"/>
                      </a:cubicBezTo>
                      <a:cubicBezTo>
                        <a:pt x="892" y="1419"/>
                        <a:pt x="891" y="1418"/>
                        <a:pt x="890" y="1417"/>
                      </a:cubicBezTo>
                      <a:cubicBezTo>
                        <a:pt x="611" y="1201"/>
                        <a:pt x="611" y="1201"/>
                        <a:pt x="611" y="1201"/>
                      </a:cubicBezTo>
                      <a:cubicBezTo>
                        <a:pt x="610" y="1201"/>
                        <a:pt x="609" y="1200"/>
                        <a:pt x="609" y="1200"/>
                      </a:cubicBezTo>
                      <a:cubicBezTo>
                        <a:pt x="608" y="1201"/>
                        <a:pt x="607" y="1202"/>
                        <a:pt x="606" y="1204"/>
                      </a:cubicBezTo>
                      <a:cubicBezTo>
                        <a:pt x="605" y="1205"/>
                        <a:pt x="604" y="1206"/>
                        <a:pt x="603" y="1208"/>
                      </a:cubicBezTo>
                      <a:cubicBezTo>
                        <a:pt x="602" y="1209"/>
                        <a:pt x="601" y="1210"/>
                        <a:pt x="600" y="1212"/>
                      </a:cubicBezTo>
                      <a:cubicBezTo>
                        <a:pt x="601" y="1212"/>
                        <a:pt x="601" y="1213"/>
                        <a:pt x="602" y="1213"/>
                      </a:cubicBezTo>
                      <a:cubicBezTo>
                        <a:pt x="881" y="1429"/>
                        <a:pt x="881" y="1429"/>
                        <a:pt x="881" y="1429"/>
                      </a:cubicBezTo>
                      <a:cubicBezTo>
                        <a:pt x="882" y="1429"/>
                        <a:pt x="882" y="1430"/>
                        <a:pt x="883" y="1430"/>
                      </a:cubicBezTo>
                      <a:cubicBezTo>
                        <a:pt x="882" y="1432"/>
                        <a:pt x="881" y="1433"/>
                        <a:pt x="880" y="1434"/>
                      </a:cubicBezTo>
                      <a:cubicBezTo>
                        <a:pt x="879" y="1436"/>
                        <a:pt x="878" y="1437"/>
                        <a:pt x="877" y="1438"/>
                      </a:cubicBezTo>
                      <a:cubicBezTo>
                        <a:pt x="872" y="1448"/>
                        <a:pt x="869" y="1458"/>
                        <a:pt x="869" y="1469"/>
                      </a:cubicBezTo>
                      <a:cubicBezTo>
                        <a:pt x="869" y="1480"/>
                        <a:pt x="872" y="1490"/>
                        <a:pt x="877" y="1500"/>
                      </a:cubicBezTo>
                      <a:cubicBezTo>
                        <a:pt x="877" y="1500"/>
                        <a:pt x="876" y="1501"/>
                        <a:pt x="875" y="1501"/>
                      </a:cubicBezTo>
                      <a:cubicBezTo>
                        <a:pt x="596" y="1717"/>
                        <a:pt x="596" y="1717"/>
                        <a:pt x="596" y="1717"/>
                      </a:cubicBezTo>
                      <a:cubicBezTo>
                        <a:pt x="595" y="1718"/>
                        <a:pt x="594" y="1719"/>
                        <a:pt x="593" y="1720"/>
                      </a:cubicBezTo>
                      <a:cubicBezTo>
                        <a:pt x="592" y="1719"/>
                        <a:pt x="591" y="1718"/>
                        <a:pt x="590" y="1717"/>
                      </a:cubicBezTo>
                      <a:cubicBezTo>
                        <a:pt x="311" y="1501"/>
                        <a:pt x="311" y="1501"/>
                        <a:pt x="311" y="1501"/>
                      </a:cubicBezTo>
                      <a:cubicBezTo>
                        <a:pt x="310" y="1501"/>
                        <a:pt x="309" y="1500"/>
                        <a:pt x="309" y="1500"/>
                      </a:cubicBezTo>
                      <a:cubicBezTo>
                        <a:pt x="308" y="1501"/>
                        <a:pt x="307" y="1502"/>
                        <a:pt x="306" y="1504"/>
                      </a:cubicBezTo>
                      <a:cubicBezTo>
                        <a:pt x="305" y="1505"/>
                        <a:pt x="304" y="1506"/>
                        <a:pt x="303" y="1508"/>
                      </a:cubicBezTo>
                      <a:cubicBezTo>
                        <a:pt x="302" y="1509"/>
                        <a:pt x="301" y="1510"/>
                        <a:pt x="300" y="1512"/>
                      </a:cubicBezTo>
                      <a:cubicBezTo>
                        <a:pt x="301" y="1512"/>
                        <a:pt x="301" y="1513"/>
                        <a:pt x="302" y="1513"/>
                      </a:cubicBezTo>
                      <a:cubicBezTo>
                        <a:pt x="581" y="1729"/>
                        <a:pt x="581" y="1729"/>
                        <a:pt x="581" y="1729"/>
                      </a:cubicBezTo>
                      <a:cubicBezTo>
                        <a:pt x="582" y="1729"/>
                        <a:pt x="582" y="1730"/>
                        <a:pt x="583" y="1730"/>
                      </a:cubicBezTo>
                      <a:cubicBezTo>
                        <a:pt x="582" y="1732"/>
                        <a:pt x="581" y="1733"/>
                        <a:pt x="580" y="1734"/>
                      </a:cubicBezTo>
                      <a:cubicBezTo>
                        <a:pt x="579" y="1736"/>
                        <a:pt x="578" y="1737"/>
                        <a:pt x="577" y="1738"/>
                      </a:cubicBezTo>
                      <a:cubicBezTo>
                        <a:pt x="572" y="1748"/>
                        <a:pt x="569" y="1758"/>
                        <a:pt x="569" y="1769"/>
                      </a:cubicBezTo>
                      <a:cubicBezTo>
                        <a:pt x="569" y="1780"/>
                        <a:pt x="572" y="1790"/>
                        <a:pt x="577" y="1800"/>
                      </a:cubicBezTo>
                      <a:cubicBezTo>
                        <a:pt x="577" y="1800"/>
                        <a:pt x="576" y="1801"/>
                        <a:pt x="575" y="1801"/>
                      </a:cubicBezTo>
                      <a:cubicBezTo>
                        <a:pt x="296" y="2017"/>
                        <a:pt x="296" y="2017"/>
                        <a:pt x="296" y="2017"/>
                      </a:cubicBezTo>
                      <a:cubicBezTo>
                        <a:pt x="295" y="2018"/>
                        <a:pt x="294" y="2019"/>
                        <a:pt x="293" y="2020"/>
                      </a:cubicBezTo>
                      <a:cubicBezTo>
                        <a:pt x="292" y="2019"/>
                        <a:pt x="291" y="2018"/>
                        <a:pt x="290" y="2017"/>
                      </a:cubicBezTo>
                      <a:cubicBezTo>
                        <a:pt x="11" y="1801"/>
                        <a:pt x="11" y="1801"/>
                        <a:pt x="11" y="1801"/>
                      </a:cubicBezTo>
                      <a:cubicBezTo>
                        <a:pt x="10" y="1801"/>
                        <a:pt x="9" y="1800"/>
                        <a:pt x="9" y="1800"/>
                      </a:cubicBezTo>
                      <a:cubicBezTo>
                        <a:pt x="8" y="1801"/>
                        <a:pt x="7" y="1802"/>
                        <a:pt x="6" y="1804"/>
                      </a:cubicBezTo>
                      <a:cubicBezTo>
                        <a:pt x="5" y="1805"/>
                        <a:pt x="4" y="1806"/>
                        <a:pt x="3" y="1808"/>
                      </a:cubicBezTo>
                      <a:cubicBezTo>
                        <a:pt x="2" y="1809"/>
                        <a:pt x="1" y="1810"/>
                        <a:pt x="0" y="1812"/>
                      </a:cubicBezTo>
                      <a:cubicBezTo>
                        <a:pt x="1" y="1812"/>
                        <a:pt x="1" y="1813"/>
                        <a:pt x="2" y="1813"/>
                      </a:cubicBezTo>
                      <a:cubicBezTo>
                        <a:pt x="281" y="2029"/>
                        <a:pt x="281" y="2029"/>
                        <a:pt x="281" y="2029"/>
                      </a:cubicBezTo>
                      <a:cubicBezTo>
                        <a:pt x="282" y="2029"/>
                        <a:pt x="282" y="2030"/>
                        <a:pt x="283" y="2030"/>
                      </a:cubicBezTo>
                      <a:cubicBezTo>
                        <a:pt x="282" y="2032"/>
                        <a:pt x="281" y="2033"/>
                        <a:pt x="280" y="2034"/>
                      </a:cubicBezTo>
                      <a:cubicBezTo>
                        <a:pt x="279" y="2036"/>
                        <a:pt x="278" y="2037"/>
                        <a:pt x="277" y="2038"/>
                      </a:cubicBezTo>
                      <a:cubicBezTo>
                        <a:pt x="272" y="2048"/>
                        <a:pt x="269" y="2058"/>
                        <a:pt x="269" y="2069"/>
                      </a:cubicBezTo>
                      <a:cubicBezTo>
                        <a:pt x="274" y="2069"/>
                        <a:pt x="274" y="2069"/>
                        <a:pt x="274" y="2069"/>
                      </a:cubicBezTo>
                      <a:cubicBezTo>
                        <a:pt x="278" y="2069"/>
                        <a:pt x="278" y="2069"/>
                        <a:pt x="278" y="2069"/>
                      </a:cubicBezTo>
                      <a:cubicBezTo>
                        <a:pt x="283" y="2069"/>
                        <a:pt x="283" y="2069"/>
                        <a:pt x="283" y="2069"/>
                      </a:cubicBezTo>
                      <a:cubicBezTo>
                        <a:pt x="283" y="2063"/>
                        <a:pt x="285" y="2056"/>
                        <a:pt x="287" y="2050"/>
                      </a:cubicBezTo>
                      <a:cubicBezTo>
                        <a:pt x="288" y="2049"/>
                        <a:pt x="289" y="2047"/>
                        <a:pt x="290" y="2045"/>
                      </a:cubicBezTo>
                      <a:cubicBezTo>
                        <a:pt x="291" y="2044"/>
                        <a:pt x="292" y="2042"/>
                        <a:pt x="293" y="2041"/>
                      </a:cubicBezTo>
                      <a:cubicBezTo>
                        <a:pt x="294" y="2040"/>
                        <a:pt x="295" y="2038"/>
                        <a:pt x="296" y="2037"/>
                      </a:cubicBezTo>
                      <a:cubicBezTo>
                        <a:pt x="297" y="2036"/>
                        <a:pt x="298" y="2035"/>
                        <a:pt x="300" y="2033"/>
                      </a:cubicBezTo>
                      <a:cubicBezTo>
                        <a:pt x="301" y="2032"/>
                        <a:pt x="302" y="2031"/>
                        <a:pt x="303" y="2030"/>
                      </a:cubicBezTo>
                      <a:cubicBezTo>
                        <a:pt x="304" y="2030"/>
                        <a:pt x="304" y="2029"/>
                        <a:pt x="305" y="2029"/>
                      </a:cubicBezTo>
                      <a:cubicBezTo>
                        <a:pt x="584" y="1813"/>
                        <a:pt x="584" y="1813"/>
                        <a:pt x="584" y="1813"/>
                      </a:cubicBezTo>
                      <a:cubicBezTo>
                        <a:pt x="585" y="1813"/>
                        <a:pt x="585" y="1812"/>
                        <a:pt x="586" y="1812"/>
                      </a:cubicBezTo>
                      <a:cubicBezTo>
                        <a:pt x="587" y="1811"/>
                        <a:pt x="588" y="1809"/>
                        <a:pt x="590" y="1808"/>
                      </a:cubicBezTo>
                      <a:cubicBezTo>
                        <a:pt x="591" y="1807"/>
                        <a:pt x="592" y="1806"/>
                        <a:pt x="593" y="1805"/>
                      </a:cubicBezTo>
                      <a:cubicBezTo>
                        <a:pt x="594" y="1804"/>
                        <a:pt x="595" y="1802"/>
                        <a:pt x="596" y="1801"/>
                      </a:cubicBezTo>
                      <a:cubicBezTo>
                        <a:pt x="597" y="1800"/>
                        <a:pt x="598" y="1798"/>
                        <a:pt x="599" y="1797"/>
                      </a:cubicBezTo>
                      <a:cubicBezTo>
                        <a:pt x="600" y="1795"/>
                        <a:pt x="601" y="1794"/>
                        <a:pt x="602" y="1792"/>
                      </a:cubicBezTo>
                      <a:cubicBezTo>
                        <a:pt x="606" y="1785"/>
                        <a:pt x="608" y="1777"/>
                        <a:pt x="608" y="1769"/>
                      </a:cubicBezTo>
                      <a:cubicBezTo>
                        <a:pt x="608" y="1761"/>
                        <a:pt x="606" y="1753"/>
                        <a:pt x="602" y="1746"/>
                      </a:cubicBezTo>
                      <a:cubicBezTo>
                        <a:pt x="601" y="1747"/>
                        <a:pt x="599" y="1749"/>
                        <a:pt x="599" y="1750"/>
                      </a:cubicBezTo>
                      <a:cubicBezTo>
                        <a:pt x="597" y="1752"/>
                        <a:pt x="596" y="1754"/>
                        <a:pt x="596" y="1756"/>
                      </a:cubicBezTo>
                      <a:cubicBezTo>
                        <a:pt x="594" y="1760"/>
                        <a:pt x="593" y="1765"/>
                        <a:pt x="593" y="1769"/>
                      </a:cubicBezTo>
                      <a:cubicBezTo>
                        <a:pt x="593" y="1773"/>
                        <a:pt x="592" y="1778"/>
                        <a:pt x="590" y="1782"/>
                      </a:cubicBezTo>
                      <a:cubicBezTo>
                        <a:pt x="590" y="1784"/>
                        <a:pt x="589" y="1786"/>
                        <a:pt x="587" y="1788"/>
                      </a:cubicBezTo>
                      <a:cubicBezTo>
                        <a:pt x="585" y="1782"/>
                        <a:pt x="583" y="1775"/>
                        <a:pt x="583" y="1769"/>
                      </a:cubicBezTo>
                      <a:cubicBezTo>
                        <a:pt x="583" y="1763"/>
                        <a:pt x="585" y="1756"/>
                        <a:pt x="587" y="1750"/>
                      </a:cubicBezTo>
                      <a:cubicBezTo>
                        <a:pt x="588" y="1749"/>
                        <a:pt x="589" y="1747"/>
                        <a:pt x="590" y="1745"/>
                      </a:cubicBezTo>
                      <a:cubicBezTo>
                        <a:pt x="591" y="1744"/>
                        <a:pt x="592" y="1742"/>
                        <a:pt x="593" y="1741"/>
                      </a:cubicBezTo>
                      <a:cubicBezTo>
                        <a:pt x="594" y="1740"/>
                        <a:pt x="595" y="1738"/>
                        <a:pt x="596" y="1737"/>
                      </a:cubicBezTo>
                      <a:cubicBezTo>
                        <a:pt x="597" y="1736"/>
                        <a:pt x="598" y="1735"/>
                        <a:pt x="600" y="1733"/>
                      </a:cubicBezTo>
                      <a:cubicBezTo>
                        <a:pt x="601" y="1732"/>
                        <a:pt x="602" y="1731"/>
                        <a:pt x="603" y="1730"/>
                      </a:cubicBezTo>
                      <a:cubicBezTo>
                        <a:pt x="604" y="1730"/>
                        <a:pt x="604" y="1729"/>
                        <a:pt x="605" y="1729"/>
                      </a:cubicBezTo>
                      <a:cubicBezTo>
                        <a:pt x="884" y="1513"/>
                        <a:pt x="884" y="1513"/>
                        <a:pt x="884" y="1513"/>
                      </a:cubicBezTo>
                      <a:cubicBezTo>
                        <a:pt x="885" y="1513"/>
                        <a:pt x="885" y="1512"/>
                        <a:pt x="886" y="1512"/>
                      </a:cubicBezTo>
                      <a:cubicBezTo>
                        <a:pt x="887" y="1511"/>
                        <a:pt x="888" y="1509"/>
                        <a:pt x="890" y="1508"/>
                      </a:cubicBezTo>
                      <a:cubicBezTo>
                        <a:pt x="891" y="1507"/>
                        <a:pt x="892" y="1506"/>
                        <a:pt x="893" y="1505"/>
                      </a:cubicBezTo>
                      <a:cubicBezTo>
                        <a:pt x="894" y="1504"/>
                        <a:pt x="895" y="1502"/>
                        <a:pt x="896" y="1501"/>
                      </a:cubicBezTo>
                      <a:cubicBezTo>
                        <a:pt x="897" y="1500"/>
                        <a:pt x="898" y="1498"/>
                        <a:pt x="899" y="1497"/>
                      </a:cubicBezTo>
                      <a:cubicBezTo>
                        <a:pt x="900" y="1495"/>
                        <a:pt x="901" y="1494"/>
                        <a:pt x="902" y="1492"/>
                      </a:cubicBezTo>
                      <a:cubicBezTo>
                        <a:pt x="906" y="1485"/>
                        <a:pt x="908" y="1477"/>
                        <a:pt x="908" y="1469"/>
                      </a:cubicBezTo>
                      <a:cubicBezTo>
                        <a:pt x="908" y="1461"/>
                        <a:pt x="906" y="1453"/>
                        <a:pt x="902" y="1446"/>
                      </a:cubicBezTo>
                      <a:cubicBezTo>
                        <a:pt x="901" y="1447"/>
                        <a:pt x="899" y="1449"/>
                        <a:pt x="899" y="1450"/>
                      </a:cubicBezTo>
                      <a:cubicBezTo>
                        <a:pt x="897" y="1452"/>
                        <a:pt x="896" y="1454"/>
                        <a:pt x="896" y="1456"/>
                      </a:cubicBezTo>
                      <a:cubicBezTo>
                        <a:pt x="894" y="1460"/>
                        <a:pt x="893" y="1465"/>
                        <a:pt x="893" y="1469"/>
                      </a:cubicBezTo>
                      <a:cubicBezTo>
                        <a:pt x="893" y="1473"/>
                        <a:pt x="892" y="1478"/>
                        <a:pt x="890" y="1482"/>
                      </a:cubicBezTo>
                      <a:cubicBezTo>
                        <a:pt x="890" y="1484"/>
                        <a:pt x="889" y="1486"/>
                        <a:pt x="887" y="1488"/>
                      </a:cubicBezTo>
                      <a:cubicBezTo>
                        <a:pt x="885" y="1482"/>
                        <a:pt x="883" y="1475"/>
                        <a:pt x="883" y="1469"/>
                      </a:cubicBezTo>
                      <a:cubicBezTo>
                        <a:pt x="883" y="1463"/>
                        <a:pt x="885" y="1456"/>
                        <a:pt x="887" y="1450"/>
                      </a:cubicBezTo>
                      <a:cubicBezTo>
                        <a:pt x="888" y="1449"/>
                        <a:pt x="889" y="1447"/>
                        <a:pt x="890" y="1445"/>
                      </a:cubicBezTo>
                      <a:cubicBezTo>
                        <a:pt x="891" y="1444"/>
                        <a:pt x="892" y="1442"/>
                        <a:pt x="893" y="1441"/>
                      </a:cubicBezTo>
                      <a:cubicBezTo>
                        <a:pt x="894" y="1440"/>
                        <a:pt x="895" y="1438"/>
                        <a:pt x="896" y="1437"/>
                      </a:cubicBezTo>
                      <a:cubicBezTo>
                        <a:pt x="897" y="1436"/>
                        <a:pt x="898" y="1435"/>
                        <a:pt x="900" y="1433"/>
                      </a:cubicBezTo>
                      <a:cubicBezTo>
                        <a:pt x="901" y="1432"/>
                        <a:pt x="902" y="1431"/>
                        <a:pt x="903" y="1430"/>
                      </a:cubicBezTo>
                      <a:cubicBezTo>
                        <a:pt x="904" y="1430"/>
                        <a:pt x="904" y="1429"/>
                        <a:pt x="905" y="1429"/>
                      </a:cubicBezTo>
                      <a:cubicBezTo>
                        <a:pt x="1184" y="1213"/>
                        <a:pt x="1184" y="1213"/>
                        <a:pt x="1184" y="1213"/>
                      </a:cubicBezTo>
                      <a:cubicBezTo>
                        <a:pt x="1185" y="1213"/>
                        <a:pt x="1185" y="1212"/>
                        <a:pt x="1186" y="1212"/>
                      </a:cubicBezTo>
                      <a:cubicBezTo>
                        <a:pt x="1187" y="1211"/>
                        <a:pt x="1188" y="1209"/>
                        <a:pt x="1190" y="1208"/>
                      </a:cubicBezTo>
                      <a:cubicBezTo>
                        <a:pt x="1191" y="1207"/>
                        <a:pt x="1192" y="1206"/>
                        <a:pt x="1193" y="1205"/>
                      </a:cubicBezTo>
                      <a:cubicBezTo>
                        <a:pt x="1194" y="1204"/>
                        <a:pt x="1195" y="1202"/>
                        <a:pt x="1196" y="1201"/>
                      </a:cubicBezTo>
                      <a:cubicBezTo>
                        <a:pt x="1197" y="1200"/>
                        <a:pt x="1198" y="1198"/>
                        <a:pt x="1199" y="1197"/>
                      </a:cubicBezTo>
                      <a:cubicBezTo>
                        <a:pt x="1200" y="1195"/>
                        <a:pt x="1201" y="1194"/>
                        <a:pt x="1202" y="1192"/>
                      </a:cubicBezTo>
                      <a:cubicBezTo>
                        <a:pt x="1206" y="1185"/>
                        <a:pt x="1208" y="1177"/>
                        <a:pt x="1208" y="1169"/>
                      </a:cubicBezTo>
                      <a:cubicBezTo>
                        <a:pt x="1208" y="1161"/>
                        <a:pt x="1206" y="1153"/>
                        <a:pt x="1202" y="1146"/>
                      </a:cubicBezTo>
                      <a:cubicBezTo>
                        <a:pt x="1201" y="1147"/>
                        <a:pt x="1199" y="1149"/>
                        <a:pt x="1199" y="1150"/>
                      </a:cubicBezTo>
                      <a:cubicBezTo>
                        <a:pt x="1197" y="1152"/>
                        <a:pt x="1196" y="1154"/>
                        <a:pt x="1196" y="1156"/>
                      </a:cubicBezTo>
                      <a:cubicBezTo>
                        <a:pt x="1194" y="1160"/>
                        <a:pt x="1193" y="1165"/>
                        <a:pt x="1193" y="1169"/>
                      </a:cubicBezTo>
                      <a:cubicBezTo>
                        <a:pt x="1193" y="1173"/>
                        <a:pt x="1192" y="1178"/>
                        <a:pt x="1190" y="1182"/>
                      </a:cubicBezTo>
                      <a:cubicBezTo>
                        <a:pt x="1190" y="1184"/>
                        <a:pt x="1189" y="1186"/>
                        <a:pt x="1187" y="1188"/>
                      </a:cubicBezTo>
                      <a:cubicBezTo>
                        <a:pt x="1185" y="1182"/>
                        <a:pt x="1183" y="1175"/>
                        <a:pt x="1183" y="1169"/>
                      </a:cubicBezTo>
                      <a:cubicBezTo>
                        <a:pt x="1183" y="1163"/>
                        <a:pt x="1185" y="1156"/>
                        <a:pt x="1187" y="1150"/>
                      </a:cubicBezTo>
                      <a:cubicBezTo>
                        <a:pt x="1188" y="1149"/>
                        <a:pt x="1189" y="1147"/>
                        <a:pt x="1190" y="1145"/>
                      </a:cubicBezTo>
                      <a:cubicBezTo>
                        <a:pt x="1191" y="1144"/>
                        <a:pt x="1192" y="1142"/>
                        <a:pt x="1193" y="1141"/>
                      </a:cubicBezTo>
                      <a:cubicBezTo>
                        <a:pt x="1194" y="1140"/>
                        <a:pt x="1195" y="1138"/>
                        <a:pt x="1196" y="1137"/>
                      </a:cubicBezTo>
                      <a:cubicBezTo>
                        <a:pt x="1197" y="1136"/>
                        <a:pt x="1198" y="1135"/>
                        <a:pt x="1200" y="1133"/>
                      </a:cubicBezTo>
                      <a:cubicBezTo>
                        <a:pt x="1201" y="1132"/>
                        <a:pt x="1202" y="1131"/>
                        <a:pt x="1203" y="1130"/>
                      </a:cubicBezTo>
                      <a:cubicBezTo>
                        <a:pt x="1204" y="1130"/>
                        <a:pt x="1204" y="1129"/>
                        <a:pt x="1205" y="1129"/>
                      </a:cubicBezTo>
                      <a:cubicBezTo>
                        <a:pt x="1484" y="913"/>
                        <a:pt x="1484" y="913"/>
                        <a:pt x="1484" y="913"/>
                      </a:cubicBezTo>
                      <a:cubicBezTo>
                        <a:pt x="1485" y="913"/>
                        <a:pt x="1485" y="912"/>
                        <a:pt x="1486" y="912"/>
                      </a:cubicBezTo>
                      <a:cubicBezTo>
                        <a:pt x="1487" y="911"/>
                        <a:pt x="1488" y="909"/>
                        <a:pt x="1490" y="908"/>
                      </a:cubicBezTo>
                      <a:cubicBezTo>
                        <a:pt x="1491" y="907"/>
                        <a:pt x="1492" y="906"/>
                        <a:pt x="1493" y="905"/>
                      </a:cubicBezTo>
                      <a:cubicBezTo>
                        <a:pt x="1494" y="904"/>
                        <a:pt x="1495" y="902"/>
                        <a:pt x="1496" y="901"/>
                      </a:cubicBezTo>
                      <a:cubicBezTo>
                        <a:pt x="1497" y="900"/>
                        <a:pt x="1498" y="898"/>
                        <a:pt x="1499" y="897"/>
                      </a:cubicBezTo>
                      <a:cubicBezTo>
                        <a:pt x="1500" y="895"/>
                        <a:pt x="1501" y="894"/>
                        <a:pt x="1502" y="892"/>
                      </a:cubicBezTo>
                      <a:cubicBezTo>
                        <a:pt x="1506" y="885"/>
                        <a:pt x="1508" y="877"/>
                        <a:pt x="1508" y="869"/>
                      </a:cubicBezTo>
                      <a:cubicBezTo>
                        <a:pt x="1508" y="861"/>
                        <a:pt x="1506" y="853"/>
                        <a:pt x="1502" y="846"/>
                      </a:cubicBezTo>
                      <a:cubicBezTo>
                        <a:pt x="1501" y="847"/>
                        <a:pt x="1499" y="849"/>
                        <a:pt x="1499" y="850"/>
                      </a:cubicBezTo>
                      <a:cubicBezTo>
                        <a:pt x="1497" y="852"/>
                        <a:pt x="1496" y="854"/>
                        <a:pt x="1496" y="856"/>
                      </a:cubicBezTo>
                      <a:cubicBezTo>
                        <a:pt x="1494" y="860"/>
                        <a:pt x="1493" y="865"/>
                        <a:pt x="1493" y="869"/>
                      </a:cubicBezTo>
                      <a:cubicBezTo>
                        <a:pt x="1493" y="873"/>
                        <a:pt x="1492" y="878"/>
                        <a:pt x="1490" y="882"/>
                      </a:cubicBezTo>
                      <a:cubicBezTo>
                        <a:pt x="1490" y="884"/>
                        <a:pt x="1489" y="886"/>
                        <a:pt x="1487" y="888"/>
                      </a:cubicBezTo>
                      <a:cubicBezTo>
                        <a:pt x="1485" y="882"/>
                        <a:pt x="1483" y="875"/>
                        <a:pt x="1483" y="869"/>
                      </a:cubicBezTo>
                      <a:cubicBezTo>
                        <a:pt x="1483" y="863"/>
                        <a:pt x="1485" y="856"/>
                        <a:pt x="1487" y="850"/>
                      </a:cubicBezTo>
                      <a:cubicBezTo>
                        <a:pt x="1488" y="849"/>
                        <a:pt x="1489" y="847"/>
                        <a:pt x="1490" y="845"/>
                      </a:cubicBezTo>
                      <a:cubicBezTo>
                        <a:pt x="1491" y="844"/>
                        <a:pt x="1492" y="842"/>
                        <a:pt x="1493" y="841"/>
                      </a:cubicBezTo>
                      <a:cubicBezTo>
                        <a:pt x="1494" y="840"/>
                        <a:pt x="1495" y="838"/>
                        <a:pt x="1496" y="837"/>
                      </a:cubicBezTo>
                      <a:cubicBezTo>
                        <a:pt x="1497" y="836"/>
                        <a:pt x="1498" y="835"/>
                        <a:pt x="1500" y="833"/>
                      </a:cubicBezTo>
                      <a:cubicBezTo>
                        <a:pt x="1501" y="832"/>
                        <a:pt x="1502" y="831"/>
                        <a:pt x="1503" y="830"/>
                      </a:cubicBezTo>
                      <a:cubicBezTo>
                        <a:pt x="1504" y="830"/>
                        <a:pt x="1504" y="829"/>
                        <a:pt x="1505" y="829"/>
                      </a:cubicBezTo>
                      <a:cubicBezTo>
                        <a:pt x="1784" y="613"/>
                        <a:pt x="1784" y="613"/>
                        <a:pt x="1784" y="613"/>
                      </a:cubicBezTo>
                      <a:cubicBezTo>
                        <a:pt x="1785" y="613"/>
                        <a:pt x="1785" y="612"/>
                        <a:pt x="1786" y="612"/>
                      </a:cubicBezTo>
                      <a:cubicBezTo>
                        <a:pt x="1787" y="611"/>
                        <a:pt x="1788" y="609"/>
                        <a:pt x="1790" y="608"/>
                      </a:cubicBezTo>
                      <a:cubicBezTo>
                        <a:pt x="1791" y="607"/>
                        <a:pt x="1792" y="606"/>
                        <a:pt x="1793" y="605"/>
                      </a:cubicBezTo>
                      <a:cubicBezTo>
                        <a:pt x="1794" y="604"/>
                        <a:pt x="1795" y="602"/>
                        <a:pt x="1796" y="601"/>
                      </a:cubicBezTo>
                      <a:cubicBezTo>
                        <a:pt x="1797" y="600"/>
                        <a:pt x="1798" y="598"/>
                        <a:pt x="1799" y="597"/>
                      </a:cubicBezTo>
                      <a:cubicBezTo>
                        <a:pt x="1800" y="595"/>
                        <a:pt x="1801" y="594"/>
                        <a:pt x="1802" y="592"/>
                      </a:cubicBezTo>
                      <a:cubicBezTo>
                        <a:pt x="1806" y="585"/>
                        <a:pt x="1808" y="577"/>
                        <a:pt x="1808" y="569"/>
                      </a:cubicBezTo>
                      <a:cubicBezTo>
                        <a:pt x="1808" y="561"/>
                        <a:pt x="1806" y="553"/>
                        <a:pt x="1802" y="546"/>
                      </a:cubicBezTo>
                      <a:cubicBezTo>
                        <a:pt x="1801" y="547"/>
                        <a:pt x="1799" y="549"/>
                        <a:pt x="1799" y="550"/>
                      </a:cubicBezTo>
                      <a:cubicBezTo>
                        <a:pt x="1797" y="552"/>
                        <a:pt x="1796" y="554"/>
                        <a:pt x="1796" y="556"/>
                      </a:cubicBezTo>
                      <a:cubicBezTo>
                        <a:pt x="1794" y="560"/>
                        <a:pt x="1793" y="565"/>
                        <a:pt x="1793" y="569"/>
                      </a:cubicBezTo>
                      <a:cubicBezTo>
                        <a:pt x="1793" y="573"/>
                        <a:pt x="1792" y="578"/>
                        <a:pt x="1790" y="582"/>
                      </a:cubicBezTo>
                      <a:cubicBezTo>
                        <a:pt x="1790" y="584"/>
                        <a:pt x="1789" y="586"/>
                        <a:pt x="1787" y="588"/>
                      </a:cubicBezTo>
                      <a:cubicBezTo>
                        <a:pt x="1785" y="582"/>
                        <a:pt x="1783" y="575"/>
                        <a:pt x="1783" y="569"/>
                      </a:cubicBezTo>
                      <a:cubicBezTo>
                        <a:pt x="1783" y="563"/>
                        <a:pt x="1785" y="556"/>
                        <a:pt x="1787" y="550"/>
                      </a:cubicBezTo>
                      <a:cubicBezTo>
                        <a:pt x="1788" y="549"/>
                        <a:pt x="1789" y="547"/>
                        <a:pt x="1790" y="545"/>
                      </a:cubicBezTo>
                      <a:cubicBezTo>
                        <a:pt x="1791" y="544"/>
                        <a:pt x="1792" y="542"/>
                        <a:pt x="1793" y="541"/>
                      </a:cubicBezTo>
                      <a:cubicBezTo>
                        <a:pt x="1794" y="540"/>
                        <a:pt x="1795" y="538"/>
                        <a:pt x="1796" y="537"/>
                      </a:cubicBezTo>
                      <a:cubicBezTo>
                        <a:pt x="1797" y="536"/>
                        <a:pt x="1798" y="535"/>
                        <a:pt x="1800" y="533"/>
                      </a:cubicBezTo>
                      <a:cubicBezTo>
                        <a:pt x="1801" y="532"/>
                        <a:pt x="1802" y="531"/>
                        <a:pt x="1803" y="530"/>
                      </a:cubicBezTo>
                      <a:cubicBezTo>
                        <a:pt x="1804" y="530"/>
                        <a:pt x="1804" y="529"/>
                        <a:pt x="1805" y="529"/>
                      </a:cubicBezTo>
                      <a:cubicBezTo>
                        <a:pt x="2084" y="313"/>
                        <a:pt x="2084" y="313"/>
                        <a:pt x="2084" y="313"/>
                      </a:cubicBezTo>
                      <a:cubicBezTo>
                        <a:pt x="2085" y="313"/>
                        <a:pt x="2085" y="312"/>
                        <a:pt x="2086" y="312"/>
                      </a:cubicBezTo>
                      <a:cubicBezTo>
                        <a:pt x="2087" y="311"/>
                        <a:pt x="2088" y="309"/>
                        <a:pt x="2090" y="308"/>
                      </a:cubicBezTo>
                      <a:cubicBezTo>
                        <a:pt x="2091" y="307"/>
                        <a:pt x="2092" y="306"/>
                        <a:pt x="2093" y="305"/>
                      </a:cubicBezTo>
                      <a:cubicBezTo>
                        <a:pt x="2093" y="297"/>
                        <a:pt x="2093" y="297"/>
                        <a:pt x="2093" y="297"/>
                      </a:cubicBezTo>
                      <a:cubicBezTo>
                        <a:pt x="2093" y="288"/>
                        <a:pt x="2093" y="288"/>
                        <a:pt x="2093" y="288"/>
                      </a:cubicBezTo>
                      <a:cubicBezTo>
                        <a:pt x="2093" y="269"/>
                        <a:pt x="2093" y="269"/>
                        <a:pt x="2093" y="269"/>
                      </a:cubicBezTo>
                      <a:cubicBezTo>
                        <a:pt x="2093" y="273"/>
                        <a:pt x="2092" y="278"/>
                        <a:pt x="2090" y="282"/>
                      </a:cubicBezTo>
                      <a:cubicBezTo>
                        <a:pt x="2090" y="284"/>
                        <a:pt x="2089" y="286"/>
                        <a:pt x="2087" y="288"/>
                      </a:cubicBezTo>
                      <a:cubicBezTo>
                        <a:pt x="2085" y="282"/>
                        <a:pt x="2083" y="275"/>
                        <a:pt x="2083" y="269"/>
                      </a:cubicBezTo>
                      <a:cubicBezTo>
                        <a:pt x="2083" y="263"/>
                        <a:pt x="2085" y="256"/>
                        <a:pt x="2087" y="250"/>
                      </a:cubicBezTo>
                      <a:cubicBezTo>
                        <a:pt x="2088" y="249"/>
                        <a:pt x="2089" y="247"/>
                        <a:pt x="2090" y="245"/>
                      </a:cubicBezTo>
                      <a:cubicBezTo>
                        <a:pt x="2091" y="244"/>
                        <a:pt x="2092" y="242"/>
                        <a:pt x="2093" y="241"/>
                      </a:cubicBezTo>
                      <a:cubicBezTo>
                        <a:pt x="2093" y="233"/>
                        <a:pt x="2093" y="233"/>
                        <a:pt x="2093" y="233"/>
                      </a:cubicBezTo>
                      <a:cubicBezTo>
                        <a:pt x="2093" y="226"/>
                        <a:pt x="2093" y="226"/>
                        <a:pt x="2093" y="226"/>
                      </a:cubicBezTo>
                      <a:cubicBezTo>
                        <a:pt x="2093" y="220"/>
                        <a:pt x="2093" y="220"/>
                        <a:pt x="2093" y="220"/>
                      </a:cubicBezTo>
                      <a:cubicBezTo>
                        <a:pt x="2092" y="219"/>
                        <a:pt x="2091" y="218"/>
                        <a:pt x="2090" y="217"/>
                      </a:cubicBezTo>
                      <a:lnTo>
                        <a:pt x="18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12" name="Freeform 23"/>
                <p:cNvSpPr>
                  <a:spLocks/>
                </p:cNvSpPr>
                <p:nvPr/>
              </p:nvSpPr>
              <p:spPr bwMode="auto">
                <a:xfrm>
                  <a:off x="4997451" y="2419350"/>
                  <a:ext cx="5605463" cy="5514975"/>
                </a:xfrm>
                <a:custGeom>
                  <a:avLst/>
                  <a:gdLst>
                    <a:gd name="T0" fmla="*/ 1206 w 1493"/>
                    <a:gd name="T1" fmla="*/ 4 h 1469"/>
                    <a:gd name="T2" fmla="*/ 1202 w 1493"/>
                    <a:gd name="T3" fmla="*/ 13 h 1469"/>
                    <a:gd name="T4" fmla="*/ 1480 w 1493"/>
                    <a:gd name="T5" fmla="*/ 234 h 1469"/>
                    <a:gd name="T6" fmla="*/ 1477 w 1493"/>
                    <a:gd name="T7" fmla="*/ 300 h 1469"/>
                    <a:gd name="T8" fmla="*/ 1193 w 1493"/>
                    <a:gd name="T9" fmla="*/ 520 h 1469"/>
                    <a:gd name="T10" fmla="*/ 909 w 1493"/>
                    <a:gd name="T11" fmla="*/ 300 h 1469"/>
                    <a:gd name="T12" fmla="*/ 900 w 1493"/>
                    <a:gd name="T13" fmla="*/ 312 h 1469"/>
                    <a:gd name="T14" fmla="*/ 1183 w 1493"/>
                    <a:gd name="T15" fmla="*/ 530 h 1469"/>
                    <a:gd name="T16" fmla="*/ 1169 w 1493"/>
                    <a:gd name="T17" fmla="*/ 569 h 1469"/>
                    <a:gd name="T18" fmla="*/ 896 w 1493"/>
                    <a:gd name="T19" fmla="*/ 817 h 1469"/>
                    <a:gd name="T20" fmla="*/ 611 w 1493"/>
                    <a:gd name="T21" fmla="*/ 601 h 1469"/>
                    <a:gd name="T22" fmla="*/ 603 w 1493"/>
                    <a:gd name="T23" fmla="*/ 608 h 1469"/>
                    <a:gd name="T24" fmla="*/ 881 w 1493"/>
                    <a:gd name="T25" fmla="*/ 829 h 1469"/>
                    <a:gd name="T26" fmla="*/ 877 w 1493"/>
                    <a:gd name="T27" fmla="*/ 838 h 1469"/>
                    <a:gd name="T28" fmla="*/ 875 w 1493"/>
                    <a:gd name="T29" fmla="*/ 901 h 1469"/>
                    <a:gd name="T30" fmla="*/ 590 w 1493"/>
                    <a:gd name="T31" fmla="*/ 1117 h 1469"/>
                    <a:gd name="T32" fmla="*/ 306 w 1493"/>
                    <a:gd name="T33" fmla="*/ 904 h 1469"/>
                    <a:gd name="T34" fmla="*/ 302 w 1493"/>
                    <a:gd name="T35" fmla="*/ 913 h 1469"/>
                    <a:gd name="T36" fmla="*/ 580 w 1493"/>
                    <a:gd name="T37" fmla="*/ 1134 h 1469"/>
                    <a:gd name="T38" fmla="*/ 577 w 1493"/>
                    <a:gd name="T39" fmla="*/ 1200 h 1469"/>
                    <a:gd name="T40" fmla="*/ 293 w 1493"/>
                    <a:gd name="T41" fmla="*/ 1420 h 1469"/>
                    <a:gd name="T42" fmla="*/ 9 w 1493"/>
                    <a:gd name="T43" fmla="*/ 1200 h 1469"/>
                    <a:gd name="T44" fmla="*/ 0 w 1493"/>
                    <a:gd name="T45" fmla="*/ 1212 h 1469"/>
                    <a:gd name="T46" fmla="*/ 283 w 1493"/>
                    <a:gd name="T47" fmla="*/ 1430 h 1469"/>
                    <a:gd name="T48" fmla="*/ 269 w 1493"/>
                    <a:gd name="T49" fmla="*/ 1469 h 1469"/>
                    <a:gd name="T50" fmla="*/ 283 w 1493"/>
                    <a:gd name="T51" fmla="*/ 1469 h 1469"/>
                    <a:gd name="T52" fmla="*/ 293 w 1493"/>
                    <a:gd name="T53" fmla="*/ 1441 h 1469"/>
                    <a:gd name="T54" fmla="*/ 303 w 1493"/>
                    <a:gd name="T55" fmla="*/ 1430 h 1469"/>
                    <a:gd name="T56" fmla="*/ 586 w 1493"/>
                    <a:gd name="T57" fmla="*/ 1212 h 1469"/>
                    <a:gd name="T58" fmla="*/ 596 w 1493"/>
                    <a:gd name="T59" fmla="*/ 1201 h 1469"/>
                    <a:gd name="T60" fmla="*/ 608 w 1493"/>
                    <a:gd name="T61" fmla="*/ 1169 h 1469"/>
                    <a:gd name="T62" fmla="*/ 596 w 1493"/>
                    <a:gd name="T63" fmla="*/ 1156 h 1469"/>
                    <a:gd name="T64" fmla="*/ 587 w 1493"/>
                    <a:gd name="T65" fmla="*/ 1188 h 1469"/>
                    <a:gd name="T66" fmla="*/ 590 w 1493"/>
                    <a:gd name="T67" fmla="*/ 1145 h 1469"/>
                    <a:gd name="T68" fmla="*/ 600 w 1493"/>
                    <a:gd name="T69" fmla="*/ 1133 h 1469"/>
                    <a:gd name="T70" fmla="*/ 884 w 1493"/>
                    <a:gd name="T71" fmla="*/ 913 h 1469"/>
                    <a:gd name="T72" fmla="*/ 893 w 1493"/>
                    <a:gd name="T73" fmla="*/ 905 h 1469"/>
                    <a:gd name="T74" fmla="*/ 902 w 1493"/>
                    <a:gd name="T75" fmla="*/ 892 h 1469"/>
                    <a:gd name="T76" fmla="*/ 899 w 1493"/>
                    <a:gd name="T77" fmla="*/ 850 h 1469"/>
                    <a:gd name="T78" fmla="*/ 890 w 1493"/>
                    <a:gd name="T79" fmla="*/ 882 h 1469"/>
                    <a:gd name="T80" fmla="*/ 887 w 1493"/>
                    <a:gd name="T81" fmla="*/ 850 h 1469"/>
                    <a:gd name="T82" fmla="*/ 896 w 1493"/>
                    <a:gd name="T83" fmla="*/ 837 h 1469"/>
                    <a:gd name="T84" fmla="*/ 905 w 1493"/>
                    <a:gd name="T85" fmla="*/ 829 h 1469"/>
                    <a:gd name="T86" fmla="*/ 1190 w 1493"/>
                    <a:gd name="T87" fmla="*/ 608 h 1469"/>
                    <a:gd name="T88" fmla="*/ 1199 w 1493"/>
                    <a:gd name="T89" fmla="*/ 597 h 1469"/>
                    <a:gd name="T90" fmla="*/ 1202 w 1493"/>
                    <a:gd name="T91" fmla="*/ 546 h 1469"/>
                    <a:gd name="T92" fmla="*/ 1193 w 1493"/>
                    <a:gd name="T93" fmla="*/ 569 h 1469"/>
                    <a:gd name="T94" fmla="*/ 1183 w 1493"/>
                    <a:gd name="T95" fmla="*/ 569 h 1469"/>
                    <a:gd name="T96" fmla="*/ 1193 w 1493"/>
                    <a:gd name="T97" fmla="*/ 541 h 1469"/>
                    <a:gd name="T98" fmla="*/ 1203 w 1493"/>
                    <a:gd name="T99" fmla="*/ 530 h 1469"/>
                    <a:gd name="T100" fmla="*/ 1486 w 1493"/>
                    <a:gd name="T101" fmla="*/ 312 h 1469"/>
                    <a:gd name="T102" fmla="*/ 1493 w 1493"/>
                    <a:gd name="T103" fmla="*/ 297 h 1469"/>
                    <a:gd name="T104" fmla="*/ 1490 w 1493"/>
                    <a:gd name="T105" fmla="*/ 282 h 1469"/>
                    <a:gd name="T106" fmla="*/ 1487 w 1493"/>
                    <a:gd name="T107" fmla="*/ 250 h 1469"/>
                    <a:gd name="T108" fmla="*/ 1493 w 1493"/>
                    <a:gd name="T109" fmla="*/ 233 h 1469"/>
                    <a:gd name="T110" fmla="*/ 1490 w 1493"/>
                    <a:gd name="T111" fmla="*/ 217 h 1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493" h="1469">
                      <a:moveTo>
                        <a:pt x="1211" y="1"/>
                      </a:moveTo>
                      <a:cubicBezTo>
                        <a:pt x="1210" y="1"/>
                        <a:pt x="1209" y="0"/>
                        <a:pt x="1209" y="0"/>
                      </a:cubicBezTo>
                      <a:cubicBezTo>
                        <a:pt x="1208" y="1"/>
                        <a:pt x="1207" y="2"/>
                        <a:pt x="1206" y="4"/>
                      </a:cubicBezTo>
                      <a:cubicBezTo>
                        <a:pt x="1205" y="5"/>
                        <a:pt x="1204" y="6"/>
                        <a:pt x="1203" y="8"/>
                      </a:cubicBezTo>
                      <a:cubicBezTo>
                        <a:pt x="1202" y="9"/>
                        <a:pt x="1201" y="10"/>
                        <a:pt x="1200" y="12"/>
                      </a:cubicBezTo>
                      <a:cubicBezTo>
                        <a:pt x="1201" y="12"/>
                        <a:pt x="1201" y="13"/>
                        <a:pt x="1202" y="13"/>
                      </a:cubicBezTo>
                      <a:cubicBezTo>
                        <a:pt x="1481" y="229"/>
                        <a:pt x="1481" y="229"/>
                        <a:pt x="1481" y="229"/>
                      </a:cubicBezTo>
                      <a:cubicBezTo>
                        <a:pt x="1482" y="229"/>
                        <a:pt x="1482" y="230"/>
                        <a:pt x="1483" y="230"/>
                      </a:cubicBezTo>
                      <a:cubicBezTo>
                        <a:pt x="1482" y="232"/>
                        <a:pt x="1481" y="233"/>
                        <a:pt x="1480" y="234"/>
                      </a:cubicBezTo>
                      <a:cubicBezTo>
                        <a:pt x="1479" y="236"/>
                        <a:pt x="1478" y="237"/>
                        <a:pt x="1477" y="238"/>
                      </a:cubicBezTo>
                      <a:cubicBezTo>
                        <a:pt x="1472" y="248"/>
                        <a:pt x="1469" y="258"/>
                        <a:pt x="1469" y="269"/>
                      </a:cubicBezTo>
                      <a:cubicBezTo>
                        <a:pt x="1469" y="280"/>
                        <a:pt x="1472" y="290"/>
                        <a:pt x="1477" y="300"/>
                      </a:cubicBezTo>
                      <a:cubicBezTo>
                        <a:pt x="1477" y="300"/>
                        <a:pt x="1476" y="301"/>
                        <a:pt x="1475" y="301"/>
                      </a:cubicBezTo>
                      <a:cubicBezTo>
                        <a:pt x="1196" y="517"/>
                        <a:pt x="1196" y="517"/>
                        <a:pt x="1196" y="517"/>
                      </a:cubicBezTo>
                      <a:cubicBezTo>
                        <a:pt x="1195" y="518"/>
                        <a:pt x="1194" y="519"/>
                        <a:pt x="1193" y="520"/>
                      </a:cubicBezTo>
                      <a:cubicBezTo>
                        <a:pt x="1192" y="519"/>
                        <a:pt x="1191" y="518"/>
                        <a:pt x="1190" y="517"/>
                      </a:cubicBezTo>
                      <a:cubicBezTo>
                        <a:pt x="911" y="301"/>
                        <a:pt x="911" y="301"/>
                        <a:pt x="911" y="301"/>
                      </a:cubicBezTo>
                      <a:cubicBezTo>
                        <a:pt x="910" y="301"/>
                        <a:pt x="909" y="300"/>
                        <a:pt x="909" y="300"/>
                      </a:cubicBezTo>
                      <a:cubicBezTo>
                        <a:pt x="908" y="301"/>
                        <a:pt x="907" y="302"/>
                        <a:pt x="906" y="304"/>
                      </a:cubicBezTo>
                      <a:cubicBezTo>
                        <a:pt x="905" y="305"/>
                        <a:pt x="904" y="306"/>
                        <a:pt x="903" y="308"/>
                      </a:cubicBezTo>
                      <a:cubicBezTo>
                        <a:pt x="902" y="309"/>
                        <a:pt x="901" y="310"/>
                        <a:pt x="900" y="312"/>
                      </a:cubicBezTo>
                      <a:cubicBezTo>
                        <a:pt x="901" y="312"/>
                        <a:pt x="901" y="313"/>
                        <a:pt x="902" y="313"/>
                      </a:cubicBezTo>
                      <a:cubicBezTo>
                        <a:pt x="1181" y="529"/>
                        <a:pt x="1181" y="529"/>
                        <a:pt x="1181" y="529"/>
                      </a:cubicBezTo>
                      <a:cubicBezTo>
                        <a:pt x="1182" y="529"/>
                        <a:pt x="1182" y="530"/>
                        <a:pt x="1183" y="530"/>
                      </a:cubicBezTo>
                      <a:cubicBezTo>
                        <a:pt x="1182" y="532"/>
                        <a:pt x="1181" y="533"/>
                        <a:pt x="1180" y="534"/>
                      </a:cubicBezTo>
                      <a:cubicBezTo>
                        <a:pt x="1179" y="536"/>
                        <a:pt x="1178" y="537"/>
                        <a:pt x="1177" y="538"/>
                      </a:cubicBezTo>
                      <a:cubicBezTo>
                        <a:pt x="1172" y="548"/>
                        <a:pt x="1169" y="558"/>
                        <a:pt x="1169" y="569"/>
                      </a:cubicBezTo>
                      <a:cubicBezTo>
                        <a:pt x="1169" y="580"/>
                        <a:pt x="1172" y="590"/>
                        <a:pt x="1177" y="600"/>
                      </a:cubicBezTo>
                      <a:cubicBezTo>
                        <a:pt x="1177" y="600"/>
                        <a:pt x="1176" y="601"/>
                        <a:pt x="1175" y="601"/>
                      </a:cubicBezTo>
                      <a:cubicBezTo>
                        <a:pt x="896" y="817"/>
                        <a:pt x="896" y="817"/>
                        <a:pt x="896" y="817"/>
                      </a:cubicBezTo>
                      <a:cubicBezTo>
                        <a:pt x="895" y="818"/>
                        <a:pt x="894" y="819"/>
                        <a:pt x="893" y="820"/>
                      </a:cubicBezTo>
                      <a:cubicBezTo>
                        <a:pt x="892" y="819"/>
                        <a:pt x="891" y="818"/>
                        <a:pt x="890" y="817"/>
                      </a:cubicBezTo>
                      <a:cubicBezTo>
                        <a:pt x="611" y="601"/>
                        <a:pt x="611" y="601"/>
                        <a:pt x="611" y="601"/>
                      </a:cubicBezTo>
                      <a:cubicBezTo>
                        <a:pt x="610" y="601"/>
                        <a:pt x="609" y="600"/>
                        <a:pt x="609" y="600"/>
                      </a:cubicBezTo>
                      <a:cubicBezTo>
                        <a:pt x="608" y="601"/>
                        <a:pt x="607" y="602"/>
                        <a:pt x="606" y="604"/>
                      </a:cubicBezTo>
                      <a:cubicBezTo>
                        <a:pt x="605" y="605"/>
                        <a:pt x="604" y="606"/>
                        <a:pt x="603" y="608"/>
                      </a:cubicBezTo>
                      <a:cubicBezTo>
                        <a:pt x="602" y="609"/>
                        <a:pt x="601" y="610"/>
                        <a:pt x="600" y="612"/>
                      </a:cubicBezTo>
                      <a:cubicBezTo>
                        <a:pt x="601" y="612"/>
                        <a:pt x="601" y="613"/>
                        <a:pt x="602" y="613"/>
                      </a:cubicBezTo>
                      <a:cubicBezTo>
                        <a:pt x="881" y="829"/>
                        <a:pt x="881" y="829"/>
                        <a:pt x="881" y="829"/>
                      </a:cubicBezTo>
                      <a:cubicBezTo>
                        <a:pt x="882" y="829"/>
                        <a:pt x="882" y="830"/>
                        <a:pt x="883" y="830"/>
                      </a:cubicBezTo>
                      <a:cubicBezTo>
                        <a:pt x="882" y="832"/>
                        <a:pt x="881" y="833"/>
                        <a:pt x="880" y="834"/>
                      </a:cubicBezTo>
                      <a:cubicBezTo>
                        <a:pt x="879" y="836"/>
                        <a:pt x="878" y="837"/>
                        <a:pt x="877" y="838"/>
                      </a:cubicBezTo>
                      <a:cubicBezTo>
                        <a:pt x="872" y="848"/>
                        <a:pt x="869" y="858"/>
                        <a:pt x="869" y="869"/>
                      </a:cubicBezTo>
                      <a:cubicBezTo>
                        <a:pt x="869" y="880"/>
                        <a:pt x="872" y="890"/>
                        <a:pt x="877" y="900"/>
                      </a:cubicBezTo>
                      <a:cubicBezTo>
                        <a:pt x="877" y="900"/>
                        <a:pt x="876" y="901"/>
                        <a:pt x="875" y="901"/>
                      </a:cubicBezTo>
                      <a:cubicBezTo>
                        <a:pt x="596" y="1117"/>
                        <a:pt x="596" y="1117"/>
                        <a:pt x="596" y="1117"/>
                      </a:cubicBezTo>
                      <a:cubicBezTo>
                        <a:pt x="595" y="1118"/>
                        <a:pt x="594" y="1119"/>
                        <a:pt x="593" y="1120"/>
                      </a:cubicBezTo>
                      <a:cubicBezTo>
                        <a:pt x="592" y="1119"/>
                        <a:pt x="591" y="1118"/>
                        <a:pt x="590" y="1117"/>
                      </a:cubicBezTo>
                      <a:cubicBezTo>
                        <a:pt x="311" y="901"/>
                        <a:pt x="311" y="901"/>
                        <a:pt x="311" y="901"/>
                      </a:cubicBezTo>
                      <a:cubicBezTo>
                        <a:pt x="310" y="901"/>
                        <a:pt x="309" y="900"/>
                        <a:pt x="309" y="900"/>
                      </a:cubicBezTo>
                      <a:cubicBezTo>
                        <a:pt x="308" y="901"/>
                        <a:pt x="307" y="902"/>
                        <a:pt x="306" y="904"/>
                      </a:cubicBezTo>
                      <a:cubicBezTo>
                        <a:pt x="305" y="905"/>
                        <a:pt x="304" y="906"/>
                        <a:pt x="303" y="908"/>
                      </a:cubicBezTo>
                      <a:cubicBezTo>
                        <a:pt x="302" y="909"/>
                        <a:pt x="301" y="910"/>
                        <a:pt x="300" y="912"/>
                      </a:cubicBezTo>
                      <a:cubicBezTo>
                        <a:pt x="301" y="912"/>
                        <a:pt x="301" y="913"/>
                        <a:pt x="302" y="913"/>
                      </a:cubicBezTo>
                      <a:cubicBezTo>
                        <a:pt x="581" y="1129"/>
                        <a:pt x="581" y="1129"/>
                        <a:pt x="581" y="1129"/>
                      </a:cubicBezTo>
                      <a:cubicBezTo>
                        <a:pt x="582" y="1129"/>
                        <a:pt x="582" y="1130"/>
                        <a:pt x="583" y="1130"/>
                      </a:cubicBezTo>
                      <a:cubicBezTo>
                        <a:pt x="582" y="1132"/>
                        <a:pt x="581" y="1133"/>
                        <a:pt x="580" y="1134"/>
                      </a:cubicBezTo>
                      <a:cubicBezTo>
                        <a:pt x="579" y="1136"/>
                        <a:pt x="578" y="1137"/>
                        <a:pt x="577" y="1138"/>
                      </a:cubicBezTo>
                      <a:cubicBezTo>
                        <a:pt x="572" y="1148"/>
                        <a:pt x="569" y="1158"/>
                        <a:pt x="569" y="1169"/>
                      </a:cubicBezTo>
                      <a:cubicBezTo>
                        <a:pt x="569" y="1180"/>
                        <a:pt x="572" y="1190"/>
                        <a:pt x="577" y="1200"/>
                      </a:cubicBezTo>
                      <a:cubicBezTo>
                        <a:pt x="577" y="1200"/>
                        <a:pt x="576" y="1201"/>
                        <a:pt x="575" y="1201"/>
                      </a:cubicBezTo>
                      <a:cubicBezTo>
                        <a:pt x="296" y="1417"/>
                        <a:pt x="296" y="1417"/>
                        <a:pt x="296" y="1417"/>
                      </a:cubicBezTo>
                      <a:cubicBezTo>
                        <a:pt x="295" y="1418"/>
                        <a:pt x="294" y="1419"/>
                        <a:pt x="293" y="1420"/>
                      </a:cubicBezTo>
                      <a:cubicBezTo>
                        <a:pt x="292" y="1419"/>
                        <a:pt x="291" y="1418"/>
                        <a:pt x="290" y="1417"/>
                      </a:cubicBezTo>
                      <a:cubicBezTo>
                        <a:pt x="11" y="1201"/>
                        <a:pt x="11" y="1201"/>
                        <a:pt x="11" y="1201"/>
                      </a:cubicBezTo>
                      <a:cubicBezTo>
                        <a:pt x="10" y="1201"/>
                        <a:pt x="9" y="1200"/>
                        <a:pt x="9" y="1200"/>
                      </a:cubicBezTo>
                      <a:cubicBezTo>
                        <a:pt x="8" y="1201"/>
                        <a:pt x="7" y="1202"/>
                        <a:pt x="6" y="1204"/>
                      </a:cubicBezTo>
                      <a:cubicBezTo>
                        <a:pt x="5" y="1205"/>
                        <a:pt x="4" y="1206"/>
                        <a:pt x="3" y="1208"/>
                      </a:cubicBezTo>
                      <a:cubicBezTo>
                        <a:pt x="2" y="1209"/>
                        <a:pt x="1" y="1210"/>
                        <a:pt x="0" y="1212"/>
                      </a:cubicBezTo>
                      <a:cubicBezTo>
                        <a:pt x="1" y="1212"/>
                        <a:pt x="1" y="1213"/>
                        <a:pt x="2" y="1213"/>
                      </a:cubicBezTo>
                      <a:cubicBezTo>
                        <a:pt x="281" y="1429"/>
                        <a:pt x="281" y="1429"/>
                        <a:pt x="281" y="1429"/>
                      </a:cubicBezTo>
                      <a:cubicBezTo>
                        <a:pt x="282" y="1429"/>
                        <a:pt x="282" y="1430"/>
                        <a:pt x="283" y="1430"/>
                      </a:cubicBezTo>
                      <a:cubicBezTo>
                        <a:pt x="282" y="1432"/>
                        <a:pt x="281" y="1433"/>
                        <a:pt x="280" y="1434"/>
                      </a:cubicBezTo>
                      <a:cubicBezTo>
                        <a:pt x="279" y="1436"/>
                        <a:pt x="278" y="1437"/>
                        <a:pt x="277" y="1438"/>
                      </a:cubicBezTo>
                      <a:cubicBezTo>
                        <a:pt x="272" y="1448"/>
                        <a:pt x="269" y="1458"/>
                        <a:pt x="269" y="1469"/>
                      </a:cubicBezTo>
                      <a:cubicBezTo>
                        <a:pt x="274" y="1469"/>
                        <a:pt x="274" y="1469"/>
                        <a:pt x="274" y="1469"/>
                      </a:cubicBezTo>
                      <a:cubicBezTo>
                        <a:pt x="278" y="1469"/>
                        <a:pt x="278" y="1469"/>
                        <a:pt x="278" y="1469"/>
                      </a:cubicBezTo>
                      <a:cubicBezTo>
                        <a:pt x="283" y="1469"/>
                        <a:pt x="283" y="1469"/>
                        <a:pt x="283" y="1469"/>
                      </a:cubicBezTo>
                      <a:cubicBezTo>
                        <a:pt x="283" y="1463"/>
                        <a:pt x="285" y="1456"/>
                        <a:pt x="287" y="1450"/>
                      </a:cubicBezTo>
                      <a:cubicBezTo>
                        <a:pt x="288" y="1449"/>
                        <a:pt x="289" y="1447"/>
                        <a:pt x="290" y="1445"/>
                      </a:cubicBezTo>
                      <a:cubicBezTo>
                        <a:pt x="291" y="1444"/>
                        <a:pt x="292" y="1442"/>
                        <a:pt x="293" y="1441"/>
                      </a:cubicBezTo>
                      <a:cubicBezTo>
                        <a:pt x="294" y="1440"/>
                        <a:pt x="295" y="1438"/>
                        <a:pt x="296" y="1437"/>
                      </a:cubicBezTo>
                      <a:cubicBezTo>
                        <a:pt x="297" y="1436"/>
                        <a:pt x="298" y="1435"/>
                        <a:pt x="300" y="1433"/>
                      </a:cubicBezTo>
                      <a:cubicBezTo>
                        <a:pt x="301" y="1432"/>
                        <a:pt x="302" y="1431"/>
                        <a:pt x="303" y="1430"/>
                      </a:cubicBezTo>
                      <a:cubicBezTo>
                        <a:pt x="304" y="1430"/>
                        <a:pt x="304" y="1429"/>
                        <a:pt x="305" y="1429"/>
                      </a:cubicBezTo>
                      <a:cubicBezTo>
                        <a:pt x="584" y="1213"/>
                        <a:pt x="584" y="1213"/>
                        <a:pt x="584" y="1213"/>
                      </a:cubicBezTo>
                      <a:cubicBezTo>
                        <a:pt x="585" y="1213"/>
                        <a:pt x="585" y="1212"/>
                        <a:pt x="586" y="1212"/>
                      </a:cubicBezTo>
                      <a:cubicBezTo>
                        <a:pt x="587" y="1211"/>
                        <a:pt x="588" y="1209"/>
                        <a:pt x="590" y="1208"/>
                      </a:cubicBezTo>
                      <a:cubicBezTo>
                        <a:pt x="591" y="1207"/>
                        <a:pt x="592" y="1206"/>
                        <a:pt x="593" y="1205"/>
                      </a:cubicBezTo>
                      <a:cubicBezTo>
                        <a:pt x="594" y="1204"/>
                        <a:pt x="595" y="1202"/>
                        <a:pt x="596" y="1201"/>
                      </a:cubicBezTo>
                      <a:cubicBezTo>
                        <a:pt x="597" y="1200"/>
                        <a:pt x="598" y="1198"/>
                        <a:pt x="599" y="1197"/>
                      </a:cubicBezTo>
                      <a:cubicBezTo>
                        <a:pt x="600" y="1195"/>
                        <a:pt x="601" y="1194"/>
                        <a:pt x="602" y="1192"/>
                      </a:cubicBezTo>
                      <a:cubicBezTo>
                        <a:pt x="606" y="1185"/>
                        <a:pt x="608" y="1177"/>
                        <a:pt x="608" y="1169"/>
                      </a:cubicBezTo>
                      <a:cubicBezTo>
                        <a:pt x="608" y="1161"/>
                        <a:pt x="606" y="1153"/>
                        <a:pt x="602" y="1146"/>
                      </a:cubicBezTo>
                      <a:cubicBezTo>
                        <a:pt x="601" y="1147"/>
                        <a:pt x="599" y="1149"/>
                        <a:pt x="599" y="1150"/>
                      </a:cubicBezTo>
                      <a:cubicBezTo>
                        <a:pt x="597" y="1152"/>
                        <a:pt x="596" y="1154"/>
                        <a:pt x="596" y="1156"/>
                      </a:cubicBezTo>
                      <a:cubicBezTo>
                        <a:pt x="594" y="1160"/>
                        <a:pt x="593" y="1165"/>
                        <a:pt x="593" y="1169"/>
                      </a:cubicBezTo>
                      <a:cubicBezTo>
                        <a:pt x="593" y="1173"/>
                        <a:pt x="592" y="1178"/>
                        <a:pt x="590" y="1182"/>
                      </a:cubicBezTo>
                      <a:cubicBezTo>
                        <a:pt x="590" y="1184"/>
                        <a:pt x="589" y="1186"/>
                        <a:pt x="587" y="1188"/>
                      </a:cubicBezTo>
                      <a:cubicBezTo>
                        <a:pt x="585" y="1182"/>
                        <a:pt x="583" y="1175"/>
                        <a:pt x="583" y="1169"/>
                      </a:cubicBezTo>
                      <a:cubicBezTo>
                        <a:pt x="583" y="1163"/>
                        <a:pt x="585" y="1156"/>
                        <a:pt x="587" y="1150"/>
                      </a:cubicBezTo>
                      <a:cubicBezTo>
                        <a:pt x="588" y="1149"/>
                        <a:pt x="589" y="1147"/>
                        <a:pt x="590" y="1145"/>
                      </a:cubicBezTo>
                      <a:cubicBezTo>
                        <a:pt x="591" y="1144"/>
                        <a:pt x="592" y="1142"/>
                        <a:pt x="593" y="1141"/>
                      </a:cubicBezTo>
                      <a:cubicBezTo>
                        <a:pt x="594" y="1140"/>
                        <a:pt x="595" y="1138"/>
                        <a:pt x="596" y="1137"/>
                      </a:cubicBezTo>
                      <a:cubicBezTo>
                        <a:pt x="597" y="1136"/>
                        <a:pt x="598" y="1135"/>
                        <a:pt x="600" y="1133"/>
                      </a:cubicBezTo>
                      <a:cubicBezTo>
                        <a:pt x="601" y="1132"/>
                        <a:pt x="602" y="1131"/>
                        <a:pt x="603" y="1130"/>
                      </a:cubicBezTo>
                      <a:cubicBezTo>
                        <a:pt x="604" y="1130"/>
                        <a:pt x="604" y="1129"/>
                        <a:pt x="605" y="1129"/>
                      </a:cubicBezTo>
                      <a:cubicBezTo>
                        <a:pt x="884" y="913"/>
                        <a:pt x="884" y="913"/>
                        <a:pt x="884" y="913"/>
                      </a:cubicBezTo>
                      <a:cubicBezTo>
                        <a:pt x="885" y="913"/>
                        <a:pt x="885" y="912"/>
                        <a:pt x="886" y="912"/>
                      </a:cubicBezTo>
                      <a:cubicBezTo>
                        <a:pt x="887" y="911"/>
                        <a:pt x="888" y="909"/>
                        <a:pt x="890" y="908"/>
                      </a:cubicBezTo>
                      <a:cubicBezTo>
                        <a:pt x="891" y="907"/>
                        <a:pt x="892" y="906"/>
                        <a:pt x="893" y="905"/>
                      </a:cubicBezTo>
                      <a:cubicBezTo>
                        <a:pt x="894" y="904"/>
                        <a:pt x="895" y="902"/>
                        <a:pt x="896" y="901"/>
                      </a:cubicBezTo>
                      <a:cubicBezTo>
                        <a:pt x="897" y="900"/>
                        <a:pt x="898" y="898"/>
                        <a:pt x="899" y="897"/>
                      </a:cubicBezTo>
                      <a:cubicBezTo>
                        <a:pt x="900" y="895"/>
                        <a:pt x="901" y="894"/>
                        <a:pt x="902" y="892"/>
                      </a:cubicBezTo>
                      <a:cubicBezTo>
                        <a:pt x="906" y="885"/>
                        <a:pt x="908" y="877"/>
                        <a:pt x="908" y="869"/>
                      </a:cubicBezTo>
                      <a:cubicBezTo>
                        <a:pt x="908" y="861"/>
                        <a:pt x="906" y="853"/>
                        <a:pt x="902" y="846"/>
                      </a:cubicBezTo>
                      <a:cubicBezTo>
                        <a:pt x="901" y="847"/>
                        <a:pt x="899" y="849"/>
                        <a:pt x="899" y="850"/>
                      </a:cubicBezTo>
                      <a:cubicBezTo>
                        <a:pt x="897" y="852"/>
                        <a:pt x="896" y="854"/>
                        <a:pt x="896" y="856"/>
                      </a:cubicBezTo>
                      <a:cubicBezTo>
                        <a:pt x="894" y="860"/>
                        <a:pt x="893" y="865"/>
                        <a:pt x="893" y="869"/>
                      </a:cubicBezTo>
                      <a:cubicBezTo>
                        <a:pt x="893" y="873"/>
                        <a:pt x="892" y="878"/>
                        <a:pt x="890" y="882"/>
                      </a:cubicBezTo>
                      <a:cubicBezTo>
                        <a:pt x="890" y="884"/>
                        <a:pt x="889" y="886"/>
                        <a:pt x="887" y="888"/>
                      </a:cubicBezTo>
                      <a:cubicBezTo>
                        <a:pt x="885" y="882"/>
                        <a:pt x="883" y="875"/>
                        <a:pt x="883" y="869"/>
                      </a:cubicBezTo>
                      <a:cubicBezTo>
                        <a:pt x="883" y="863"/>
                        <a:pt x="885" y="856"/>
                        <a:pt x="887" y="850"/>
                      </a:cubicBezTo>
                      <a:cubicBezTo>
                        <a:pt x="888" y="849"/>
                        <a:pt x="889" y="847"/>
                        <a:pt x="890" y="845"/>
                      </a:cubicBezTo>
                      <a:cubicBezTo>
                        <a:pt x="891" y="844"/>
                        <a:pt x="892" y="842"/>
                        <a:pt x="893" y="841"/>
                      </a:cubicBezTo>
                      <a:cubicBezTo>
                        <a:pt x="894" y="840"/>
                        <a:pt x="895" y="838"/>
                        <a:pt x="896" y="837"/>
                      </a:cubicBezTo>
                      <a:cubicBezTo>
                        <a:pt x="897" y="836"/>
                        <a:pt x="898" y="835"/>
                        <a:pt x="900" y="833"/>
                      </a:cubicBezTo>
                      <a:cubicBezTo>
                        <a:pt x="901" y="832"/>
                        <a:pt x="902" y="831"/>
                        <a:pt x="903" y="830"/>
                      </a:cubicBezTo>
                      <a:cubicBezTo>
                        <a:pt x="904" y="830"/>
                        <a:pt x="904" y="829"/>
                        <a:pt x="905" y="829"/>
                      </a:cubicBezTo>
                      <a:cubicBezTo>
                        <a:pt x="1184" y="613"/>
                        <a:pt x="1184" y="613"/>
                        <a:pt x="1184" y="613"/>
                      </a:cubicBezTo>
                      <a:cubicBezTo>
                        <a:pt x="1185" y="613"/>
                        <a:pt x="1185" y="612"/>
                        <a:pt x="1186" y="612"/>
                      </a:cubicBezTo>
                      <a:cubicBezTo>
                        <a:pt x="1187" y="611"/>
                        <a:pt x="1188" y="609"/>
                        <a:pt x="1190" y="608"/>
                      </a:cubicBezTo>
                      <a:cubicBezTo>
                        <a:pt x="1191" y="607"/>
                        <a:pt x="1192" y="606"/>
                        <a:pt x="1193" y="605"/>
                      </a:cubicBezTo>
                      <a:cubicBezTo>
                        <a:pt x="1194" y="604"/>
                        <a:pt x="1195" y="602"/>
                        <a:pt x="1196" y="601"/>
                      </a:cubicBezTo>
                      <a:cubicBezTo>
                        <a:pt x="1197" y="600"/>
                        <a:pt x="1198" y="598"/>
                        <a:pt x="1199" y="597"/>
                      </a:cubicBezTo>
                      <a:cubicBezTo>
                        <a:pt x="1200" y="595"/>
                        <a:pt x="1201" y="594"/>
                        <a:pt x="1202" y="592"/>
                      </a:cubicBezTo>
                      <a:cubicBezTo>
                        <a:pt x="1206" y="585"/>
                        <a:pt x="1208" y="577"/>
                        <a:pt x="1208" y="569"/>
                      </a:cubicBezTo>
                      <a:cubicBezTo>
                        <a:pt x="1208" y="561"/>
                        <a:pt x="1206" y="553"/>
                        <a:pt x="1202" y="546"/>
                      </a:cubicBezTo>
                      <a:cubicBezTo>
                        <a:pt x="1201" y="547"/>
                        <a:pt x="1199" y="549"/>
                        <a:pt x="1199" y="550"/>
                      </a:cubicBezTo>
                      <a:cubicBezTo>
                        <a:pt x="1197" y="552"/>
                        <a:pt x="1196" y="554"/>
                        <a:pt x="1196" y="556"/>
                      </a:cubicBezTo>
                      <a:cubicBezTo>
                        <a:pt x="1194" y="560"/>
                        <a:pt x="1193" y="565"/>
                        <a:pt x="1193" y="569"/>
                      </a:cubicBezTo>
                      <a:cubicBezTo>
                        <a:pt x="1193" y="573"/>
                        <a:pt x="1192" y="578"/>
                        <a:pt x="1190" y="582"/>
                      </a:cubicBezTo>
                      <a:cubicBezTo>
                        <a:pt x="1190" y="584"/>
                        <a:pt x="1189" y="586"/>
                        <a:pt x="1187" y="588"/>
                      </a:cubicBezTo>
                      <a:cubicBezTo>
                        <a:pt x="1185" y="582"/>
                        <a:pt x="1183" y="575"/>
                        <a:pt x="1183" y="569"/>
                      </a:cubicBezTo>
                      <a:cubicBezTo>
                        <a:pt x="1183" y="563"/>
                        <a:pt x="1185" y="556"/>
                        <a:pt x="1187" y="550"/>
                      </a:cubicBezTo>
                      <a:cubicBezTo>
                        <a:pt x="1188" y="549"/>
                        <a:pt x="1189" y="547"/>
                        <a:pt x="1190" y="545"/>
                      </a:cubicBezTo>
                      <a:cubicBezTo>
                        <a:pt x="1191" y="544"/>
                        <a:pt x="1192" y="542"/>
                        <a:pt x="1193" y="541"/>
                      </a:cubicBezTo>
                      <a:cubicBezTo>
                        <a:pt x="1194" y="540"/>
                        <a:pt x="1195" y="538"/>
                        <a:pt x="1196" y="537"/>
                      </a:cubicBezTo>
                      <a:cubicBezTo>
                        <a:pt x="1197" y="536"/>
                        <a:pt x="1198" y="535"/>
                        <a:pt x="1200" y="533"/>
                      </a:cubicBezTo>
                      <a:cubicBezTo>
                        <a:pt x="1201" y="532"/>
                        <a:pt x="1202" y="531"/>
                        <a:pt x="1203" y="530"/>
                      </a:cubicBezTo>
                      <a:cubicBezTo>
                        <a:pt x="1204" y="530"/>
                        <a:pt x="1204" y="529"/>
                        <a:pt x="1205" y="529"/>
                      </a:cubicBezTo>
                      <a:cubicBezTo>
                        <a:pt x="1484" y="313"/>
                        <a:pt x="1484" y="313"/>
                        <a:pt x="1484" y="313"/>
                      </a:cubicBezTo>
                      <a:cubicBezTo>
                        <a:pt x="1485" y="313"/>
                        <a:pt x="1485" y="312"/>
                        <a:pt x="1486" y="312"/>
                      </a:cubicBezTo>
                      <a:cubicBezTo>
                        <a:pt x="1487" y="311"/>
                        <a:pt x="1488" y="309"/>
                        <a:pt x="1490" y="308"/>
                      </a:cubicBezTo>
                      <a:cubicBezTo>
                        <a:pt x="1491" y="307"/>
                        <a:pt x="1492" y="306"/>
                        <a:pt x="1493" y="305"/>
                      </a:cubicBezTo>
                      <a:cubicBezTo>
                        <a:pt x="1493" y="297"/>
                        <a:pt x="1493" y="297"/>
                        <a:pt x="1493" y="297"/>
                      </a:cubicBezTo>
                      <a:cubicBezTo>
                        <a:pt x="1493" y="288"/>
                        <a:pt x="1493" y="288"/>
                        <a:pt x="1493" y="288"/>
                      </a:cubicBezTo>
                      <a:cubicBezTo>
                        <a:pt x="1493" y="269"/>
                        <a:pt x="1493" y="269"/>
                        <a:pt x="1493" y="269"/>
                      </a:cubicBezTo>
                      <a:cubicBezTo>
                        <a:pt x="1493" y="273"/>
                        <a:pt x="1492" y="278"/>
                        <a:pt x="1490" y="282"/>
                      </a:cubicBezTo>
                      <a:cubicBezTo>
                        <a:pt x="1490" y="284"/>
                        <a:pt x="1489" y="286"/>
                        <a:pt x="1487" y="288"/>
                      </a:cubicBezTo>
                      <a:cubicBezTo>
                        <a:pt x="1485" y="282"/>
                        <a:pt x="1483" y="275"/>
                        <a:pt x="1483" y="269"/>
                      </a:cubicBezTo>
                      <a:cubicBezTo>
                        <a:pt x="1483" y="263"/>
                        <a:pt x="1485" y="256"/>
                        <a:pt x="1487" y="250"/>
                      </a:cubicBezTo>
                      <a:cubicBezTo>
                        <a:pt x="1488" y="249"/>
                        <a:pt x="1489" y="247"/>
                        <a:pt x="1490" y="245"/>
                      </a:cubicBezTo>
                      <a:cubicBezTo>
                        <a:pt x="1491" y="244"/>
                        <a:pt x="1492" y="242"/>
                        <a:pt x="1493" y="241"/>
                      </a:cubicBezTo>
                      <a:cubicBezTo>
                        <a:pt x="1493" y="233"/>
                        <a:pt x="1493" y="233"/>
                        <a:pt x="1493" y="233"/>
                      </a:cubicBezTo>
                      <a:cubicBezTo>
                        <a:pt x="1493" y="226"/>
                        <a:pt x="1493" y="226"/>
                        <a:pt x="1493" y="226"/>
                      </a:cubicBezTo>
                      <a:cubicBezTo>
                        <a:pt x="1493" y="220"/>
                        <a:pt x="1493" y="220"/>
                        <a:pt x="1493" y="220"/>
                      </a:cubicBezTo>
                      <a:cubicBezTo>
                        <a:pt x="1492" y="219"/>
                        <a:pt x="1491" y="218"/>
                        <a:pt x="1490" y="217"/>
                      </a:cubicBezTo>
                      <a:lnTo>
                        <a:pt x="12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13" name="Freeform 24"/>
                <p:cNvSpPr>
                  <a:spLocks/>
                </p:cNvSpPr>
                <p:nvPr/>
              </p:nvSpPr>
              <p:spPr bwMode="auto">
                <a:xfrm>
                  <a:off x="7250113" y="4672013"/>
                  <a:ext cx="3352800" cy="3262313"/>
                </a:xfrm>
                <a:custGeom>
                  <a:avLst/>
                  <a:gdLst>
                    <a:gd name="T0" fmla="*/ 609 w 893"/>
                    <a:gd name="T1" fmla="*/ 0 h 869"/>
                    <a:gd name="T2" fmla="*/ 603 w 893"/>
                    <a:gd name="T3" fmla="*/ 8 h 869"/>
                    <a:gd name="T4" fmla="*/ 602 w 893"/>
                    <a:gd name="T5" fmla="*/ 13 h 869"/>
                    <a:gd name="T6" fmla="*/ 883 w 893"/>
                    <a:gd name="T7" fmla="*/ 230 h 869"/>
                    <a:gd name="T8" fmla="*/ 877 w 893"/>
                    <a:gd name="T9" fmla="*/ 238 h 869"/>
                    <a:gd name="T10" fmla="*/ 877 w 893"/>
                    <a:gd name="T11" fmla="*/ 300 h 869"/>
                    <a:gd name="T12" fmla="*/ 596 w 893"/>
                    <a:gd name="T13" fmla="*/ 517 h 869"/>
                    <a:gd name="T14" fmla="*/ 590 w 893"/>
                    <a:gd name="T15" fmla="*/ 517 h 869"/>
                    <a:gd name="T16" fmla="*/ 309 w 893"/>
                    <a:gd name="T17" fmla="*/ 300 h 869"/>
                    <a:gd name="T18" fmla="*/ 303 w 893"/>
                    <a:gd name="T19" fmla="*/ 308 h 869"/>
                    <a:gd name="T20" fmla="*/ 302 w 893"/>
                    <a:gd name="T21" fmla="*/ 313 h 869"/>
                    <a:gd name="T22" fmla="*/ 583 w 893"/>
                    <a:gd name="T23" fmla="*/ 530 h 869"/>
                    <a:gd name="T24" fmla="*/ 577 w 893"/>
                    <a:gd name="T25" fmla="*/ 538 h 869"/>
                    <a:gd name="T26" fmla="*/ 577 w 893"/>
                    <a:gd name="T27" fmla="*/ 600 h 869"/>
                    <a:gd name="T28" fmla="*/ 296 w 893"/>
                    <a:gd name="T29" fmla="*/ 817 h 869"/>
                    <a:gd name="T30" fmla="*/ 290 w 893"/>
                    <a:gd name="T31" fmla="*/ 817 h 869"/>
                    <a:gd name="T32" fmla="*/ 9 w 893"/>
                    <a:gd name="T33" fmla="*/ 600 h 869"/>
                    <a:gd name="T34" fmla="*/ 3 w 893"/>
                    <a:gd name="T35" fmla="*/ 608 h 869"/>
                    <a:gd name="T36" fmla="*/ 2 w 893"/>
                    <a:gd name="T37" fmla="*/ 613 h 869"/>
                    <a:gd name="T38" fmla="*/ 283 w 893"/>
                    <a:gd name="T39" fmla="*/ 830 h 869"/>
                    <a:gd name="T40" fmla="*/ 277 w 893"/>
                    <a:gd name="T41" fmla="*/ 838 h 869"/>
                    <a:gd name="T42" fmla="*/ 274 w 893"/>
                    <a:gd name="T43" fmla="*/ 869 h 869"/>
                    <a:gd name="T44" fmla="*/ 283 w 893"/>
                    <a:gd name="T45" fmla="*/ 869 h 869"/>
                    <a:gd name="T46" fmla="*/ 290 w 893"/>
                    <a:gd name="T47" fmla="*/ 845 h 869"/>
                    <a:gd name="T48" fmla="*/ 296 w 893"/>
                    <a:gd name="T49" fmla="*/ 837 h 869"/>
                    <a:gd name="T50" fmla="*/ 303 w 893"/>
                    <a:gd name="T51" fmla="*/ 830 h 869"/>
                    <a:gd name="T52" fmla="*/ 584 w 893"/>
                    <a:gd name="T53" fmla="*/ 613 h 869"/>
                    <a:gd name="T54" fmla="*/ 590 w 893"/>
                    <a:gd name="T55" fmla="*/ 608 h 869"/>
                    <a:gd name="T56" fmla="*/ 596 w 893"/>
                    <a:gd name="T57" fmla="*/ 601 h 869"/>
                    <a:gd name="T58" fmla="*/ 602 w 893"/>
                    <a:gd name="T59" fmla="*/ 592 h 869"/>
                    <a:gd name="T60" fmla="*/ 602 w 893"/>
                    <a:gd name="T61" fmla="*/ 546 h 869"/>
                    <a:gd name="T62" fmla="*/ 596 w 893"/>
                    <a:gd name="T63" fmla="*/ 556 h 869"/>
                    <a:gd name="T64" fmla="*/ 590 w 893"/>
                    <a:gd name="T65" fmla="*/ 582 h 869"/>
                    <a:gd name="T66" fmla="*/ 583 w 893"/>
                    <a:gd name="T67" fmla="*/ 569 h 869"/>
                    <a:gd name="T68" fmla="*/ 590 w 893"/>
                    <a:gd name="T69" fmla="*/ 545 h 869"/>
                    <a:gd name="T70" fmla="*/ 596 w 893"/>
                    <a:gd name="T71" fmla="*/ 537 h 869"/>
                    <a:gd name="T72" fmla="*/ 603 w 893"/>
                    <a:gd name="T73" fmla="*/ 530 h 869"/>
                    <a:gd name="T74" fmla="*/ 884 w 893"/>
                    <a:gd name="T75" fmla="*/ 313 h 869"/>
                    <a:gd name="T76" fmla="*/ 890 w 893"/>
                    <a:gd name="T77" fmla="*/ 308 h 869"/>
                    <a:gd name="T78" fmla="*/ 893 w 893"/>
                    <a:gd name="T79" fmla="*/ 297 h 869"/>
                    <a:gd name="T80" fmla="*/ 893 w 893"/>
                    <a:gd name="T81" fmla="*/ 269 h 869"/>
                    <a:gd name="T82" fmla="*/ 887 w 893"/>
                    <a:gd name="T83" fmla="*/ 288 h 869"/>
                    <a:gd name="T84" fmla="*/ 887 w 893"/>
                    <a:gd name="T85" fmla="*/ 250 h 869"/>
                    <a:gd name="T86" fmla="*/ 893 w 893"/>
                    <a:gd name="T87" fmla="*/ 241 h 869"/>
                    <a:gd name="T88" fmla="*/ 893 w 893"/>
                    <a:gd name="T89" fmla="*/ 226 h 869"/>
                    <a:gd name="T90" fmla="*/ 890 w 893"/>
                    <a:gd name="T91" fmla="*/ 217 h 8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893" h="869">
                      <a:moveTo>
                        <a:pt x="611" y="1"/>
                      </a:moveTo>
                      <a:cubicBezTo>
                        <a:pt x="610" y="1"/>
                        <a:pt x="609" y="0"/>
                        <a:pt x="609" y="0"/>
                      </a:cubicBezTo>
                      <a:cubicBezTo>
                        <a:pt x="608" y="1"/>
                        <a:pt x="607" y="2"/>
                        <a:pt x="606" y="4"/>
                      </a:cubicBezTo>
                      <a:cubicBezTo>
                        <a:pt x="605" y="5"/>
                        <a:pt x="604" y="6"/>
                        <a:pt x="603" y="8"/>
                      </a:cubicBezTo>
                      <a:cubicBezTo>
                        <a:pt x="602" y="9"/>
                        <a:pt x="601" y="10"/>
                        <a:pt x="600" y="12"/>
                      </a:cubicBezTo>
                      <a:cubicBezTo>
                        <a:pt x="601" y="12"/>
                        <a:pt x="601" y="13"/>
                        <a:pt x="602" y="13"/>
                      </a:cubicBezTo>
                      <a:cubicBezTo>
                        <a:pt x="881" y="229"/>
                        <a:pt x="881" y="229"/>
                        <a:pt x="881" y="229"/>
                      </a:cubicBezTo>
                      <a:cubicBezTo>
                        <a:pt x="882" y="229"/>
                        <a:pt x="882" y="230"/>
                        <a:pt x="883" y="230"/>
                      </a:cubicBezTo>
                      <a:cubicBezTo>
                        <a:pt x="882" y="232"/>
                        <a:pt x="881" y="233"/>
                        <a:pt x="880" y="234"/>
                      </a:cubicBezTo>
                      <a:cubicBezTo>
                        <a:pt x="879" y="236"/>
                        <a:pt x="878" y="237"/>
                        <a:pt x="877" y="238"/>
                      </a:cubicBezTo>
                      <a:cubicBezTo>
                        <a:pt x="872" y="248"/>
                        <a:pt x="869" y="258"/>
                        <a:pt x="869" y="269"/>
                      </a:cubicBezTo>
                      <a:cubicBezTo>
                        <a:pt x="869" y="280"/>
                        <a:pt x="872" y="290"/>
                        <a:pt x="877" y="300"/>
                      </a:cubicBezTo>
                      <a:cubicBezTo>
                        <a:pt x="877" y="300"/>
                        <a:pt x="876" y="301"/>
                        <a:pt x="875" y="301"/>
                      </a:cubicBezTo>
                      <a:cubicBezTo>
                        <a:pt x="596" y="517"/>
                        <a:pt x="596" y="517"/>
                        <a:pt x="596" y="517"/>
                      </a:cubicBezTo>
                      <a:cubicBezTo>
                        <a:pt x="595" y="518"/>
                        <a:pt x="594" y="519"/>
                        <a:pt x="593" y="520"/>
                      </a:cubicBezTo>
                      <a:cubicBezTo>
                        <a:pt x="592" y="519"/>
                        <a:pt x="591" y="518"/>
                        <a:pt x="590" y="517"/>
                      </a:cubicBezTo>
                      <a:cubicBezTo>
                        <a:pt x="311" y="301"/>
                        <a:pt x="311" y="301"/>
                        <a:pt x="311" y="301"/>
                      </a:cubicBezTo>
                      <a:cubicBezTo>
                        <a:pt x="310" y="301"/>
                        <a:pt x="309" y="300"/>
                        <a:pt x="309" y="300"/>
                      </a:cubicBezTo>
                      <a:cubicBezTo>
                        <a:pt x="308" y="301"/>
                        <a:pt x="307" y="302"/>
                        <a:pt x="306" y="304"/>
                      </a:cubicBezTo>
                      <a:cubicBezTo>
                        <a:pt x="305" y="305"/>
                        <a:pt x="304" y="306"/>
                        <a:pt x="303" y="308"/>
                      </a:cubicBezTo>
                      <a:cubicBezTo>
                        <a:pt x="302" y="309"/>
                        <a:pt x="301" y="310"/>
                        <a:pt x="300" y="312"/>
                      </a:cubicBezTo>
                      <a:cubicBezTo>
                        <a:pt x="301" y="312"/>
                        <a:pt x="301" y="313"/>
                        <a:pt x="302" y="313"/>
                      </a:cubicBezTo>
                      <a:cubicBezTo>
                        <a:pt x="581" y="529"/>
                        <a:pt x="581" y="529"/>
                        <a:pt x="581" y="529"/>
                      </a:cubicBezTo>
                      <a:cubicBezTo>
                        <a:pt x="582" y="529"/>
                        <a:pt x="582" y="530"/>
                        <a:pt x="583" y="530"/>
                      </a:cubicBezTo>
                      <a:cubicBezTo>
                        <a:pt x="582" y="532"/>
                        <a:pt x="581" y="533"/>
                        <a:pt x="580" y="534"/>
                      </a:cubicBezTo>
                      <a:cubicBezTo>
                        <a:pt x="579" y="536"/>
                        <a:pt x="578" y="537"/>
                        <a:pt x="577" y="538"/>
                      </a:cubicBezTo>
                      <a:cubicBezTo>
                        <a:pt x="572" y="548"/>
                        <a:pt x="569" y="558"/>
                        <a:pt x="569" y="569"/>
                      </a:cubicBezTo>
                      <a:cubicBezTo>
                        <a:pt x="569" y="580"/>
                        <a:pt x="572" y="590"/>
                        <a:pt x="577" y="600"/>
                      </a:cubicBezTo>
                      <a:cubicBezTo>
                        <a:pt x="577" y="600"/>
                        <a:pt x="576" y="601"/>
                        <a:pt x="575" y="601"/>
                      </a:cubicBezTo>
                      <a:cubicBezTo>
                        <a:pt x="296" y="817"/>
                        <a:pt x="296" y="817"/>
                        <a:pt x="296" y="817"/>
                      </a:cubicBezTo>
                      <a:cubicBezTo>
                        <a:pt x="295" y="818"/>
                        <a:pt x="294" y="819"/>
                        <a:pt x="293" y="820"/>
                      </a:cubicBezTo>
                      <a:cubicBezTo>
                        <a:pt x="292" y="819"/>
                        <a:pt x="291" y="818"/>
                        <a:pt x="290" y="817"/>
                      </a:cubicBezTo>
                      <a:cubicBezTo>
                        <a:pt x="11" y="601"/>
                        <a:pt x="11" y="601"/>
                        <a:pt x="11" y="601"/>
                      </a:cubicBezTo>
                      <a:cubicBezTo>
                        <a:pt x="10" y="601"/>
                        <a:pt x="9" y="600"/>
                        <a:pt x="9" y="600"/>
                      </a:cubicBezTo>
                      <a:cubicBezTo>
                        <a:pt x="8" y="601"/>
                        <a:pt x="7" y="602"/>
                        <a:pt x="6" y="604"/>
                      </a:cubicBezTo>
                      <a:cubicBezTo>
                        <a:pt x="5" y="605"/>
                        <a:pt x="4" y="606"/>
                        <a:pt x="3" y="608"/>
                      </a:cubicBezTo>
                      <a:cubicBezTo>
                        <a:pt x="2" y="609"/>
                        <a:pt x="1" y="610"/>
                        <a:pt x="0" y="612"/>
                      </a:cubicBezTo>
                      <a:cubicBezTo>
                        <a:pt x="1" y="612"/>
                        <a:pt x="1" y="613"/>
                        <a:pt x="2" y="613"/>
                      </a:cubicBezTo>
                      <a:cubicBezTo>
                        <a:pt x="281" y="829"/>
                        <a:pt x="281" y="829"/>
                        <a:pt x="281" y="829"/>
                      </a:cubicBezTo>
                      <a:cubicBezTo>
                        <a:pt x="282" y="829"/>
                        <a:pt x="282" y="830"/>
                        <a:pt x="283" y="830"/>
                      </a:cubicBezTo>
                      <a:cubicBezTo>
                        <a:pt x="282" y="832"/>
                        <a:pt x="281" y="833"/>
                        <a:pt x="280" y="834"/>
                      </a:cubicBezTo>
                      <a:cubicBezTo>
                        <a:pt x="279" y="836"/>
                        <a:pt x="278" y="837"/>
                        <a:pt x="277" y="838"/>
                      </a:cubicBezTo>
                      <a:cubicBezTo>
                        <a:pt x="272" y="848"/>
                        <a:pt x="269" y="858"/>
                        <a:pt x="269" y="869"/>
                      </a:cubicBezTo>
                      <a:cubicBezTo>
                        <a:pt x="274" y="869"/>
                        <a:pt x="274" y="869"/>
                        <a:pt x="274" y="869"/>
                      </a:cubicBezTo>
                      <a:cubicBezTo>
                        <a:pt x="278" y="869"/>
                        <a:pt x="278" y="869"/>
                        <a:pt x="278" y="869"/>
                      </a:cubicBezTo>
                      <a:cubicBezTo>
                        <a:pt x="283" y="869"/>
                        <a:pt x="283" y="869"/>
                        <a:pt x="283" y="869"/>
                      </a:cubicBezTo>
                      <a:cubicBezTo>
                        <a:pt x="283" y="863"/>
                        <a:pt x="285" y="856"/>
                        <a:pt x="287" y="850"/>
                      </a:cubicBezTo>
                      <a:cubicBezTo>
                        <a:pt x="288" y="849"/>
                        <a:pt x="289" y="847"/>
                        <a:pt x="290" y="845"/>
                      </a:cubicBezTo>
                      <a:cubicBezTo>
                        <a:pt x="291" y="844"/>
                        <a:pt x="292" y="842"/>
                        <a:pt x="293" y="841"/>
                      </a:cubicBezTo>
                      <a:cubicBezTo>
                        <a:pt x="294" y="840"/>
                        <a:pt x="295" y="838"/>
                        <a:pt x="296" y="837"/>
                      </a:cubicBezTo>
                      <a:cubicBezTo>
                        <a:pt x="297" y="836"/>
                        <a:pt x="298" y="835"/>
                        <a:pt x="300" y="833"/>
                      </a:cubicBezTo>
                      <a:cubicBezTo>
                        <a:pt x="301" y="832"/>
                        <a:pt x="302" y="831"/>
                        <a:pt x="303" y="830"/>
                      </a:cubicBezTo>
                      <a:cubicBezTo>
                        <a:pt x="304" y="830"/>
                        <a:pt x="304" y="829"/>
                        <a:pt x="305" y="829"/>
                      </a:cubicBezTo>
                      <a:cubicBezTo>
                        <a:pt x="584" y="613"/>
                        <a:pt x="584" y="613"/>
                        <a:pt x="584" y="613"/>
                      </a:cubicBezTo>
                      <a:cubicBezTo>
                        <a:pt x="585" y="613"/>
                        <a:pt x="585" y="612"/>
                        <a:pt x="586" y="612"/>
                      </a:cubicBezTo>
                      <a:cubicBezTo>
                        <a:pt x="587" y="611"/>
                        <a:pt x="588" y="609"/>
                        <a:pt x="590" y="608"/>
                      </a:cubicBezTo>
                      <a:cubicBezTo>
                        <a:pt x="591" y="607"/>
                        <a:pt x="592" y="606"/>
                        <a:pt x="593" y="605"/>
                      </a:cubicBezTo>
                      <a:cubicBezTo>
                        <a:pt x="594" y="604"/>
                        <a:pt x="595" y="602"/>
                        <a:pt x="596" y="601"/>
                      </a:cubicBezTo>
                      <a:cubicBezTo>
                        <a:pt x="597" y="600"/>
                        <a:pt x="598" y="598"/>
                        <a:pt x="599" y="597"/>
                      </a:cubicBezTo>
                      <a:cubicBezTo>
                        <a:pt x="600" y="595"/>
                        <a:pt x="601" y="594"/>
                        <a:pt x="602" y="592"/>
                      </a:cubicBezTo>
                      <a:cubicBezTo>
                        <a:pt x="606" y="585"/>
                        <a:pt x="608" y="577"/>
                        <a:pt x="608" y="569"/>
                      </a:cubicBezTo>
                      <a:cubicBezTo>
                        <a:pt x="608" y="561"/>
                        <a:pt x="606" y="553"/>
                        <a:pt x="602" y="546"/>
                      </a:cubicBezTo>
                      <a:cubicBezTo>
                        <a:pt x="601" y="547"/>
                        <a:pt x="599" y="549"/>
                        <a:pt x="599" y="550"/>
                      </a:cubicBezTo>
                      <a:cubicBezTo>
                        <a:pt x="597" y="552"/>
                        <a:pt x="596" y="554"/>
                        <a:pt x="596" y="556"/>
                      </a:cubicBezTo>
                      <a:cubicBezTo>
                        <a:pt x="594" y="560"/>
                        <a:pt x="593" y="565"/>
                        <a:pt x="593" y="569"/>
                      </a:cubicBezTo>
                      <a:cubicBezTo>
                        <a:pt x="593" y="573"/>
                        <a:pt x="592" y="578"/>
                        <a:pt x="590" y="582"/>
                      </a:cubicBezTo>
                      <a:cubicBezTo>
                        <a:pt x="590" y="584"/>
                        <a:pt x="589" y="586"/>
                        <a:pt x="587" y="588"/>
                      </a:cubicBezTo>
                      <a:cubicBezTo>
                        <a:pt x="585" y="582"/>
                        <a:pt x="583" y="575"/>
                        <a:pt x="583" y="569"/>
                      </a:cubicBezTo>
                      <a:cubicBezTo>
                        <a:pt x="583" y="563"/>
                        <a:pt x="585" y="556"/>
                        <a:pt x="587" y="550"/>
                      </a:cubicBezTo>
                      <a:cubicBezTo>
                        <a:pt x="588" y="549"/>
                        <a:pt x="589" y="547"/>
                        <a:pt x="590" y="545"/>
                      </a:cubicBezTo>
                      <a:cubicBezTo>
                        <a:pt x="591" y="544"/>
                        <a:pt x="592" y="542"/>
                        <a:pt x="593" y="541"/>
                      </a:cubicBezTo>
                      <a:cubicBezTo>
                        <a:pt x="594" y="540"/>
                        <a:pt x="595" y="538"/>
                        <a:pt x="596" y="537"/>
                      </a:cubicBezTo>
                      <a:cubicBezTo>
                        <a:pt x="597" y="536"/>
                        <a:pt x="598" y="535"/>
                        <a:pt x="600" y="533"/>
                      </a:cubicBezTo>
                      <a:cubicBezTo>
                        <a:pt x="601" y="532"/>
                        <a:pt x="602" y="531"/>
                        <a:pt x="603" y="530"/>
                      </a:cubicBezTo>
                      <a:cubicBezTo>
                        <a:pt x="604" y="530"/>
                        <a:pt x="604" y="529"/>
                        <a:pt x="605" y="529"/>
                      </a:cubicBezTo>
                      <a:cubicBezTo>
                        <a:pt x="884" y="313"/>
                        <a:pt x="884" y="313"/>
                        <a:pt x="884" y="313"/>
                      </a:cubicBezTo>
                      <a:cubicBezTo>
                        <a:pt x="885" y="313"/>
                        <a:pt x="885" y="312"/>
                        <a:pt x="886" y="312"/>
                      </a:cubicBezTo>
                      <a:cubicBezTo>
                        <a:pt x="887" y="311"/>
                        <a:pt x="888" y="309"/>
                        <a:pt x="890" y="308"/>
                      </a:cubicBezTo>
                      <a:cubicBezTo>
                        <a:pt x="891" y="307"/>
                        <a:pt x="892" y="306"/>
                        <a:pt x="893" y="305"/>
                      </a:cubicBezTo>
                      <a:cubicBezTo>
                        <a:pt x="893" y="297"/>
                        <a:pt x="893" y="297"/>
                        <a:pt x="893" y="297"/>
                      </a:cubicBezTo>
                      <a:cubicBezTo>
                        <a:pt x="893" y="288"/>
                        <a:pt x="893" y="288"/>
                        <a:pt x="893" y="288"/>
                      </a:cubicBezTo>
                      <a:cubicBezTo>
                        <a:pt x="893" y="269"/>
                        <a:pt x="893" y="269"/>
                        <a:pt x="893" y="269"/>
                      </a:cubicBezTo>
                      <a:cubicBezTo>
                        <a:pt x="893" y="273"/>
                        <a:pt x="892" y="278"/>
                        <a:pt x="890" y="282"/>
                      </a:cubicBezTo>
                      <a:cubicBezTo>
                        <a:pt x="890" y="284"/>
                        <a:pt x="889" y="286"/>
                        <a:pt x="887" y="288"/>
                      </a:cubicBezTo>
                      <a:cubicBezTo>
                        <a:pt x="885" y="282"/>
                        <a:pt x="883" y="275"/>
                        <a:pt x="883" y="269"/>
                      </a:cubicBezTo>
                      <a:cubicBezTo>
                        <a:pt x="883" y="263"/>
                        <a:pt x="885" y="256"/>
                        <a:pt x="887" y="250"/>
                      </a:cubicBezTo>
                      <a:cubicBezTo>
                        <a:pt x="888" y="249"/>
                        <a:pt x="889" y="247"/>
                        <a:pt x="890" y="245"/>
                      </a:cubicBezTo>
                      <a:cubicBezTo>
                        <a:pt x="891" y="244"/>
                        <a:pt x="892" y="242"/>
                        <a:pt x="893" y="241"/>
                      </a:cubicBezTo>
                      <a:cubicBezTo>
                        <a:pt x="893" y="233"/>
                        <a:pt x="893" y="233"/>
                        <a:pt x="893" y="233"/>
                      </a:cubicBezTo>
                      <a:cubicBezTo>
                        <a:pt x="893" y="226"/>
                        <a:pt x="893" y="226"/>
                        <a:pt x="893" y="226"/>
                      </a:cubicBezTo>
                      <a:cubicBezTo>
                        <a:pt x="893" y="220"/>
                        <a:pt x="893" y="220"/>
                        <a:pt x="893" y="220"/>
                      </a:cubicBezTo>
                      <a:cubicBezTo>
                        <a:pt x="892" y="219"/>
                        <a:pt x="891" y="218"/>
                        <a:pt x="890" y="217"/>
                      </a:cubicBezTo>
                      <a:lnTo>
                        <a:pt x="6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14" name="Freeform 25"/>
                <p:cNvSpPr>
                  <a:spLocks/>
                </p:cNvSpPr>
                <p:nvPr/>
              </p:nvSpPr>
              <p:spPr bwMode="auto">
                <a:xfrm>
                  <a:off x="9502776" y="6924675"/>
                  <a:ext cx="1100138" cy="1009650"/>
                </a:xfrm>
                <a:custGeom>
                  <a:avLst/>
                  <a:gdLst>
                    <a:gd name="T0" fmla="*/ 11 w 293"/>
                    <a:gd name="T1" fmla="*/ 1 h 269"/>
                    <a:gd name="T2" fmla="*/ 9 w 293"/>
                    <a:gd name="T3" fmla="*/ 0 h 269"/>
                    <a:gd name="T4" fmla="*/ 6 w 293"/>
                    <a:gd name="T5" fmla="*/ 4 h 269"/>
                    <a:gd name="T6" fmla="*/ 3 w 293"/>
                    <a:gd name="T7" fmla="*/ 8 h 269"/>
                    <a:gd name="T8" fmla="*/ 0 w 293"/>
                    <a:gd name="T9" fmla="*/ 12 h 269"/>
                    <a:gd name="T10" fmla="*/ 2 w 293"/>
                    <a:gd name="T11" fmla="*/ 13 h 269"/>
                    <a:gd name="T12" fmla="*/ 281 w 293"/>
                    <a:gd name="T13" fmla="*/ 229 h 269"/>
                    <a:gd name="T14" fmla="*/ 283 w 293"/>
                    <a:gd name="T15" fmla="*/ 230 h 269"/>
                    <a:gd name="T16" fmla="*/ 280 w 293"/>
                    <a:gd name="T17" fmla="*/ 234 h 269"/>
                    <a:gd name="T18" fmla="*/ 277 w 293"/>
                    <a:gd name="T19" fmla="*/ 238 h 269"/>
                    <a:gd name="T20" fmla="*/ 269 w 293"/>
                    <a:gd name="T21" fmla="*/ 269 h 269"/>
                    <a:gd name="T22" fmla="*/ 274 w 293"/>
                    <a:gd name="T23" fmla="*/ 269 h 269"/>
                    <a:gd name="T24" fmla="*/ 278 w 293"/>
                    <a:gd name="T25" fmla="*/ 269 h 269"/>
                    <a:gd name="T26" fmla="*/ 283 w 293"/>
                    <a:gd name="T27" fmla="*/ 269 h 269"/>
                    <a:gd name="T28" fmla="*/ 287 w 293"/>
                    <a:gd name="T29" fmla="*/ 250 h 269"/>
                    <a:gd name="T30" fmla="*/ 290 w 293"/>
                    <a:gd name="T31" fmla="*/ 245 h 269"/>
                    <a:gd name="T32" fmla="*/ 293 w 293"/>
                    <a:gd name="T33" fmla="*/ 241 h 269"/>
                    <a:gd name="T34" fmla="*/ 293 w 293"/>
                    <a:gd name="T35" fmla="*/ 233 h 269"/>
                    <a:gd name="T36" fmla="*/ 293 w 293"/>
                    <a:gd name="T37" fmla="*/ 226 h 269"/>
                    <a:gd name="T38" fmla="*/ 293 w 293"/>
                    <a:gd name="T39" fmla="*/ 220 h 269"/>
                    <a:gd name="T40" fmla="*/ 290 w 293"/>
                    <a:gd name="T41" fmla="*/ 217 h 269"/>
                    <a:gd name="T42" fmla="*/ 11 w 293"/>
                    <a:gd name="T43" fmla="*/ 1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93" h="269">
                      <a:moveTo>
                        <a:pt x="11" y="1"/>
                      </a:moveTo>
                      <a:cubicBezTo>
                        <a:pt x="10" y="1"/>
                        <a:pt x="9" y="0"/>
                        <a:pt x="9" y="0"/>
                      </a:cubicBezTo>
                      <a:cubicBezTo>
                        <a:pt x="8" y="1"/>
                        <a:pt x="7" y="2"/>
                        <a:pt x="6" y="4"/>
                      </a:cubicBezTo>
                      <a:cubicBezTo>
                        <a:pt x="5" y="5"/>
                        <a:pt x="4" y="6"/>
                        <a:pt x="3" y="8"/>
                      </a:cubicBezTo>
                      <a:cubicBezTo>
                        <a:pt x="2" y="9"/>
                        <a:pt x="1" y="10"/>
                        <a:pt x="0" y="12"/>
                      </a:cubicBezTo>
                      <a:cubicBezTo>
                        <a:pt x="1" y="12"/>
                        <a:pt x="1" y="13"/>
                        <a:pt x="2" y="13"/>
                      </a:cubicBezTo>
                      <a:cubicBezTo>
                        <a:pt x="281" y="229"/>
                        <a:pt x="281" y="229"/>
                        <a:pt x="281" y="229"/>
                      </a:cubicBezTo>
                      <a:cubicBezTo>
                        <a:pt x="282" y="229"/>
                        <a:pt x="282" y="230"/>
                        <a:pt x="283" y="230"/>
                      </a:cubicBezTo>
                      <a:cubicBezTo>
                        <a:pt x="282" y="232"/>
                        <a:pt x="281" y="233"/>
                        <a:pt x="280" y="234"/>
                      </a:cubicBezTo>
                      <a:cubicBezTo>
                        <a:pt x="279" y="236"/>
                        <a:pt x="278" y="237"/>
                        <a:pt x="277" y="238"/>
                      </a:cubicBezTo>
                      <a:cubicBezTo>
                        <a:pt x="272" y="248"/>
                        <a:pt x="269" y="258"/>
                        <a:pt x="269" y="269"/>
                      </a:cubicBezTo>
                      <a:cubicBezTo>
                        <a:pt x="274" y="269"/>
                        <a:pt x="274" y="269"/>
                        <a:pt x="274" y="269"/>
                      </a:cubicBezTo>
                      <a:cubicBezTo>
                        <a:pt x="278" y="269"/>
                        <a:pt x="278" y="269"/>
                        <a:pt x="278" y="269"/>
                      </a:cubicBezTo>
                      <a:cubicBezTo>
                        <a:pt x="283" y="269"/>
                        <a:pt x="283" y="269"/>
                        <a:pt x="283" y="269"/>
                      </a:cubicBezTo>
                      <a:cubicBezTo>
                        <a:pt x="283" y="263"/>
                        <a:pt x="285" y="256"/>
                        <a:pt x="287" y="250"/>
                      </a:cubicBezTo>
                      <a:cubicBezTo>
                        <a:pt x="288" y="249"/>
                        <a:pt x="289" y="247"/>
                        <a:pt x="290" y="245"/>
                      </a:cubicBezTo>
                      <a:cubicBezTo>
                        <a:pt x="291" y="244"/>
                        <a:pt x="292" y="242"/>
                        <a:pt x="293" y="241"/>
                      </a:cubicBezTo>
                      <a:cubicBezTo>
                        <a:pt x="293" y="233"/>
                        <a:pt x="293" y="233"/>
                        <a:pt x="293" y="233"/>
                      </a:cubicBezTo>
                      <a:cubicBezTo>
                        <a:pt x="293" y="226"/>
                        <a:pt x="293" y="226"/>
                        <a:pt x="293" y="226"/>
                      </a:cubicBezTo>
                      <a:cubicBezTo>
                        <a:pt x="293" y="220"/>
                        <a:pt x="293" y="220"/>
                        <a:pt x="293" y="220"/>
                      </a:cubicBezTo>
                      <a:cubicBezTo>
                        <a:pt x="292" y="219"/>
                        <a:pt x="291" y="218"/>
                        <a:pt x="290" y="217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615" name="Group 614"/>
                <p:cNvGrpSpPr/>
                <p:nvPr/>
              </p:nvGrpSpPr>
              <p:grpSpPr>
                <a:xfrm>
                  <a:off x="1592263" y="-1076325"/>
                  <a:ext cx="9010650" cy="8905875"/>
                  <a:chOff x="1592263" y="-1076325"/>
                  <a:chExt cx="9010650" cy="8905875"/>
                </a:xfrm>
                <a:grpFill/>
              </p:grpSpPr>
              <p:sp>
                <p:nvSpPr>
                  <p:cNvPr id="616" name="Freeform 22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9010650" cy="8905875"/>
                  </a:xfrm>
                  <a:custGeom>
                    <a:avLst/>
                    <a:gdLst>
                      <a:gd name="T0" fmla="*/ 2381 w 2400"/>
                      <a:gd name="T1" fmla="*/ 0 h 2372"/>
                      <a:gd name="T2" fmla="*/ 2100 w 2400"/>
                      <a:gd name="T3" fmla="*/ 251 h 2372"/>
                      <a:gd name="T4" fmla="*/ 1810 w 2400"/>
                      <a:gd name="T5" fmla="*/ 39 h 2372"/>
                      <a:gd name="T6" fmla="*/ 2087 w 2400"/>
                      <a:gd name="T7" fmla="*/ 265 h 2372"/>
                      <a:gd name="T8" fmla="*/ 1803 w 2400"/>
                      <a:gd name="T9" fmla="*/ 548 h 2372"/>
                      <a:gd name="T10" fmla="*/ 1513 w 2400"/>
                      <a:gd name="T11" fmla="*/ 335 h 2372"/>
                      <a:gd name="T12" fmla="*/ 1790 w 2400"/>
                      <a:gd name="T13" fmla="*/ 561 h 2372"/>
                      <a:gd name="T14" fmla="*/ 1782 w 2400"/>
                      <a:gd name="T15" fmla="*/ 632 h 2372"/>
                      <a:gd name="T16" fmla="*/ 1216 w 2400"/>
                      <a:gd name="T17" fmla="*/ 631 h 2372"/>
                      <a:gd name="T18" fmla="*/ 1488 w 2400"/>
                      <a:gd name="T19" fmla="*/ 860 h 2372"/>
                      <a:gd name="T20" fmla="*/ 1484 w 2400"/>
                      <a:gd name="T21" fmla="*/ 931 h 2372"/>
                      <a:gd name="T22" fmla="*/ 918 w 2400"/>
                      <a:gd name="T23" fmla="*/ 932 h 2372"/>
                      <a:gd name="T24" fmla="*/ 909 w 2400"/>
                      <a:gd name="T25" fmla="*/ 944 h 2372"/>
                      <a:gd name="T26" fmla="*/ 1176 w 2400"/>
                      <a:gd name="T27" fmla="*/ 1200 h 2372"/>
                      <a:gd name="T28" fmla="*/ 897 w 2400"/>
                      <a:gd name="T29" fmla="*/ 1448 h 2372"/>
                      <a:gd name="T30" fmla="*/ 607 w 2400"/>
                      <a:gd name="T31" fmla="*/ 1243 h 2372"/>
                      <a:gd name="T32" fmla="*/ 884 w 2400"/>
                      <a:gd name="T33" fmla="*/ 1469 h 2372"/>
                      <a:gd name="T34" fmla="*/ 600 w 2400"/>
                      <a:gd name="T35" fmla="*/ 1751 h 2372"/>
                      <a:gd name="T36" fmla="*/ 310 w 2400"/>
                      <a:gd name="T37" fmla="*/ 1539 h 2372"/>
                      <a:gd name="T38" fmla="*/ 587 w 2400"/>
                      <a:gd name="T39" fmla="*/ 1765 h 2372"/>
                      <a:gd name="T40" fmla="*/ 303 w 2400"/>
                      <a:gd name="T41" fmla="*/ 2048 h 2372"/>
                      <a:gd name="T42" fmla="*/ 13 w 2400"/>
                      <a:gd name="T43" fmla="*/ 1835 h 2372"/>
                      <a:gd name="T44" fmla="*/ 290 w 2400"/>
                      <a:gd name="T45" fmla="*/ 2061 h 2372"/>
                      <a:gd name="T46" fmla="*/ 282 w 2400"/>
                      <a:gd name="T47" fmla="*/ 2132 h 2372"/>
                      <a:gd name="T48" fmla="*/ 0 w 2400"/>
                      <a:gd name="T49" fmla="*/ 2372 h 2372"/>
                      <a:gd name="T50" fmla="*/ 291 w 2400"/>
                      <a:gd name="T51" fmla="*/ 2144 h 2372"/>
                      <a:gd name="T52" fmla="*/ 306 w 2400"/>
                      <a:gd name="T53" fmla="*/ 2128 h 2372"/>
                      <a:gd name="T54" fmla="*/ 303 w 2400"/>
                      <a:gd name="T55" fmla="*/ 2087 h 2372"/>
                      <a:gd name="T56" fmla="*/ 294 w 2400"/>
                      <a:gd name="T57" fmla="*/ 2081 h 2372"/>
                      <a:gd name="T58" fmla="*/ 310 w 2400"/>
                      <a:gd name="T59" fmla="*/ 2061 h 2372"/>
                      <a:gd name="T60" fmla="*/ 600 w 2400"/>
                      <a:gd name="T61" fmla="*/ 1836 h 2372"/>
                      <a:gd name="T62" fmla="*/ 609 w 2400"/>
                      <a:gd name="T63" fmla="*/ 1777 h 2372"/>
                      <a:gd name="T64" fmla="*/ 594 w 2400"/>
                      <a:gd name="T65" fmla="*/ 1819 h 2372"/>
                      <a:gd name="T66" fmla="*/ 603 w 2400"/>
                      <a:gd name="T67" fmla="*/ 1768 h 2372"/>
                      <a:gd name="T68" fmla="*/ 893 w 2400"/>
                      <a:gd name="T69" fmla="*/ 1543 h 2372"/>
                      <a:gd name="T70" fmla="*/ 909 w 2400"/>
                      <a:gd name="T71" fmla="*/ 1523 h 2372"/>
                      <a:gd name="T72" fmla="*/ 900 w 2400"/>
                      <a:gd name="T73" fmla="*/ 1500 h 2372"/>
                      <a:gd name="T74" fmla="*/ 897 w 2400"/>
                      <a:gd name="T75" fmla="*/ 1476 h 2372"/>
                      <a:gd name="T76" fmla="*/ 912 w 2400"/>
                      <a:gd name="T77" fmla="*/ 1460 h 2372"/>
                      <a:gd name="T78" fmla="*/ 1203 w 2400"/>
                      <a:gd name="T79" fmla="*/ 1232 h 2372"/>
                      <a:gd name="T80" fmla="*/ 1206 w 2400"/>
                      <a:gd name="T81" fmla="*/ 1181 h 2372"/>
                      <a:gd name="T82" fmla="*/ 1190 w 2400"/>
                      <a:gd name="T83" fmla="*/ 1200 h 2372"/>
                      <a:gd name="T84" fmla="*/ 1207 w 2400"/>
                      <a:gd name="T85" fmla="*/ 1164 h 2372"/>
                      <a:gd name="T86" fmla="*/ 1497 w 2400"/>
                      <a:gd name="T87" fmla="*/ 939 h 2372"/>
                      <a:gd name="T88" fmla="*/ 1515 w 2400"/>
                      <a:gd name="T89" fmla="*/ 900 h 2372"/>
                      <a:gd name="T90" fmla="*/ 1497 w 2400"/>
                      <a:gd name="T91" fmla="*/ 913 h 2372"/>
                      <a:gd name="T92" fmla="*/ 1500 w 2400"/>
                      <a:gd name="T93" fmla="*/ 872 h 2372"/>
                      <a:gd name="T94" fmla="*/ 1791 w 2400"/>
                      <a:gd name="T95" fmla="*/ 644 h 2372"/>
                      <a:gd name="T96" fmla="*/ 1806 w 2400"/>
                      <a:gd name="T97" fmla="*/ 628 h 2372"/>
                      <a:gd name="T98" fmla="*/ 1803 w 2400"/>
                      <a:gd name="T99" fmla="*/ 587 h 2372"/>
                      <a:gd name="T100" fmla="*/ 1794 w 2400"/>
                      <a:gd name="T101" fmla="*/ 581 h 2372"/>
                      <a:gd name="T102" fmla="*/ 1810 w 2400"/>
                      <a:gd name="T103" fmla="*/ 561 h 2372"/>
                      <a:gd name="T104" fmla="*/ 2100 w 2400"/>
                      <a:gd name="T105" fmla="*/ 336 h 2372"/>
                      <a:gd name="T106" fmla="*/ 2109 w 2400"/>
                      <a:gd name="T107" fmla="*/ 277 h 2372"/>
                      <a:gd name="T108" fmla="*/ 2094 w 2400"/>
                      <a:gd name="T109" fmla="*/ 319 h 2372"/>
                      <a:gd name="T110" fmla="*/ 2103 w 2400"/>
                      <a:gd name="T111" fmla="*/ 268 h 2372"/>
                      <a:gd name="T112" fmla="*/ 2393 w 2400"/>
                      <a:gd name="T113" fmla="*/ 43 h 2372"/>
                      <a:gd name="T114" fmla="*/ 2400 w 2400"/>
                      <a:gd name="T115" fmla="*/ 0 h 23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72">
                        <a:moveTo>
                          <a:pt x="2397" y="13"/>
                        </a:moveTo>
                        <a:cubicBezTo>
                          <a:pt x="2397" y="15"/>
                          <a:pt x="2396" y="17"/>
                          <a:pt x="2394" y="19"/>
                        </a:cubicBezTo>
                        <a:cubicBezTo>
                          <a:pt x="2392" y="13"/>
                          <a:pt x="2390" y="6"/>
                          <a:pt x="2390" y="0"/>
                        </a:cubicBezTo>
                        <a:cubicBezTo>
                          <a:pt x="2385" y="0"/>
                          <a:pt x="2385" y="0"/>
                          <a:pt x="2385" y="0"/>
                        </a:cubicBezTo>
                        <a:cubicBezTo>
                          <a:pt x="2381" y="0"/>
                          <a:pt x="2381" y="0"/>
                          <a:pt x="2381" y="0"/>
                        </a:cubicBezTo>
                        <a:cubicBezTo>
                          <a:pt x="2376" y="0"/>
                          <a:pt x="2376" y="0"/>
                          <a:pt x="2376" y="0"/>
                        </a:cubicBezTo>
                        <a:cubicBezTo>
                          <a:pt x="2376" y="11"/>
                          <a:pt x="2379" y="21"/>
                          <a:pt x="2384" y="31"/>
                        </a:cubicBezTo>
                        <a:cubicBezTo>
                          <a:pt x="2384" y="31"/>
                          <a:pt x="2383" y="32"/>
                          <a:pt x="2382" y="32"/>
                        </a:cubicBezTo>
                        <a:cubicBezTo>
                          <a:pt x="2103" y="248"/>
                          <a:pt x="2103" y="248"/>
                          <a:pt x="2103" y="248"/>
                        </a:cubicBezTo>
                        <a:cubicBezTo>
                          <a:pt x="2102" y="249"/>
                          <a:pt x="2101" y="250"/>
                          <a:pt x="2100" y="251"/>
                        </a:cubicBezTo>
                        <a:cubicBezTo>
                          <a:pt x="2099" y="250"/>
                          <a:pt x="2098" y="249"/>
                          <a:pt x="2097" y="248"/>
                        </a:cubicBezTo>
                        <a:cubicBezTo>
                          <a:pt x="1818" y="32"/>
                          <a:pt x="1818" y="32"/>
                          <a:pt x="1818" y="32"/>
                        </a:cubicBezTo>
                        <a:cubicBezTo>
                          <a:pt x="1817" y="32"/>
                          <a:pt x="1816" y="31"/>
                          <a:pt x="1816" y="31"/>
                        </a:cubicBezTo>
                        <a:cubicBezTo>
                          <a:pt x="1815" y="32"/>
                          <a:pt x="1814" y="33"/>
                          <a:pt x="1813" y="35"/>
                        </a:cubicBezTo>
                        <a:cubicBezTo>
                          <a:pt x="1812" y="36"/>
                          <a:pt x="1811" y="37"/>
                          <a:pt x="1810" y="39"/>
                        </a:cubicBezTo>
                        <a:cubicBezTo>
                          <a:pt x="1809" y="40"/>
                          <a:pt x="1808" y="41"/>
                          <a:pt x="1807" y="43"/>
                        </a:cubicBezTo>
                        <a:cubicBezTo>
                          <a:pt x="1808" y="43"/>
                          <a:pt x="1808" y="44"/>
                          <a:pt x="1809" y="44"/>
                        </a:cubicBezTo>
                        <a:cubicBezTo>
                          <a:pt x="2088" y="260"/>
                          <a:pt x="2088" y="260"/>
                          <a:pt x="2088" y="260"/>
                        </a:cubicBezTo>
                        <a:cubicBezTo>
                          <a:pt x="2089" y="260"/>
                          <a:pt x="2089" y="261"/>
                          <a:pt x="2090" y="261"/>
                        </a:cubicBezTo>
                        <a:cubicBezTo>
                          <a:pt x="2089" y="263"/>
                          <a:pt x="2088" y="264"/>
                          <a:pt x="2087" y="265"/>
                        </a:cubicBezTo>
                        <a:cubicBezTo>
                          <a:pt x="2086" y="267"/>
                          <a:pt x="2085" y="268"/>
                          <a:pt x="2084" y="269"/>
                        </a:cubicBezTo>
                        <a:cubicBezTo>
                          <a:pt x="2079" y="279"/>
                          <a:pt x="2076" y="289"/>
                          <a:pt x="2076" y="300"/>
                        </a:cubicBezTo>
                        <a:cubicBezTo>
                          <a:pt x="2076" y="311"/>
                          <a:pt x="2079" y="321"/>
                          <a:pt x="2084" y="331"/>
                        </a:cubicBezTo>
                        <a:cubicBezTo>
                          <a:pt x="2084" y="331"/>
                          <a:pt x="2083" y="332"/>
                          <a:pt x="2082" y="332"/>
                        </a:cubicBezTo>
                        <a:cubicBezTo>
                          <a:pt x="1803" y="548"/>
                          <a:pt x="1803" y="548"/>
                          <a:pt x="1803" y="548"/>
                        </a:cubicBezTo>
                        <a:cubicBezTo>
                          <a:pt x="1802" y="549"/>
                          <a:pt x="1801" y="550"/>
                          <a:pt x="1800" y="551"/>
                        </a:cubicBezTo>
                        <a:cubicBezTo>
                          <a:pt x="1799" y="550"/>
                          <a:pt x="1798" y="549"/>
                          <a:pt x="1797" y="548"/>
                        </a:cubicBezTo>
                        <a:cubicBezTo>
                          <a:pt x="1518" y="332"/>
                          <a:pt x="1518" y="332"/>
                          <a:pt x="1518" y="332"/>
                        </a:cubicBezTo>
                        <a:cubicBezTo>
                          <a:pt x="1517" y="332"/>
                          <a:pt x="1516" y="331"/>
                          <a:pt x="1516" y="331"/>
                        </a:cubicBezTo>
                        <a:cubicBezTo>
                          <a:pt x="1515" y="332"/>
                          <a:pt x="1514" y="333"/>
                          <a:pt x="1513" y="335"/>
                        </a:cubicBezTo>
                        <a:cubicBezTo>
                          <a:pt x="1512" y="336"/>
                          <a:pt x="1511" y="337"/>
                          <a:pt x="1510" y="339"/>
                        </a:cubicBezTo>
                        <a:cubicBezTo>
                          <a:pt x="1509" y="340"/>
                          <a:pt x="1508" y="341"/>
                          <a:pt x="1507" y="343"/>
                        </a:cubicBezTo>
                        <a:cubicBezTo>
                          <a:pt x="1508" y="343"/>
                          <a:pt x="1508" y="344"/>
                          <a:pt x="1509" y="344"/>
                        </a:cubicBezTo>
                        <a:cubicBezTo>
                          <a:pt x="1788" y="560"/>
                          <a:pt x="1788" y="560"/>
                          <a:pt x="1788" y="560"/>
                        </a:cubicBezTo>
                        <a:cubicBezTo>
                          <a:pt x="1789" y="560"/>
                          <a:pt x="1789" y="561"/>
                          <a:pt x="1790" y="561"/>
                        </a:cubicBezTo>
                        <a:cubicBezTo>
                          <a:pt x="1789" y="563"/>
                          <a:pt x="1788" y="564"/>
                          <a:pt x="1787" y="565"/>
                        </a:cubicBezTo>
                        <a:cubicBezTo>
                          <a:pt x="1786" y="567"/>
                          <a:pt x="1785" y="568"/>
                          <a:pt x="1784" y="569"/>
                        </a:cubicBezTo>
                        <a:cubicBezTo>
                          <a:pt x="1779" y="579"/>
                          <a:pt x="1776" y="589"/>
                          <a:pt x="1776" y="600"/>
                        </a:cubicBezTo>
                        <a:cubicBezTo>
                          <a:pt x="1776" y="611"/>
                          <a:pt x="1779" y="621"/>
                          <a:pt x="1784" y="631"/>
                        </a:cubicBezTo>
                        <a:cubicBezTo>
                          <a:pt x="1784" y="631"/>
                          <a:pt x="1783" y="632"/>
                          <a:pt x="1782" y="632"/>
                        </a:cubicBezTo>
                        <a:cubicBezTo>
                          <a:pt x="1503" y="848"/>
                          <a:pt x="1503" y="848"/>
                          <a:pt x="1503" y="848"/>
                        </a:cubicBezTo>
                        <a:cubicBezTo>
                          <a:pt x="1502" y="849"/>
                          <a:pt x="1501" y="850"/>
                          <a:pt x="1500" y="851"/>
                        </a:cubicBezTo>
                        <a:cubicBezTo>
                          <a:pt x="1499" y="850"/>
                          <a:pt x="1498" y="849"/>
                          <a:pt x="1497" y="848"/>
                        </a:cubicBezTo>
                        <a:cubicBezTo>
                          <a:pt x="1218" y="632"/>
                          <a:pt x="1218" y="632"/>
                          <a:pt x="1218" y="632"/>
                        </a:cubicBezTo>
                        <a:cubicBezTo>
                          <a:pt x="1217" y="632"/>
                          <a:pt x="1216" y="631"/>
                          <a:pt x="1216" y="631"/>
                        </a:cubicBezTo>
                        <a:cubicBezTo>
                          <a:pt x="1215" y="632"/>
                          <a:pt x="1214" y="633"/>
                          <a:pt x="1213" y="635"/>
                        </a:cubicBezTo>
                        <a:cubicBezTo>
                          <a:pt x="1212" y="636"/>
                          <a:pt x="1211" y="637"/>
                          <a:pt x="1210" y="639"/>
                        </a:cubicBezTo>
                        <a:cubicBezTo>
                          <a:pt x="1209" y="640"/>
                          <a:pt x="1208" y="641"/>
                          <a:pt x="1207" y="643"/>
                        </a:cubicBezTo>
                        <a:cubicBezTo>
                          <a:pt x="1208" y="643"/>
                          <a:pt x="1208" y="644"/>
                          <a:pt x="1209" y="644"/>
                        </a:cubicBezTo>
                        <a:cubicBezTo>
                          <a:pt x="1488" y="860"/>
                          <a:pt x="1488" y="860"/>
                          <a:pt x="1488" y="860"/>
                        </a:cubicBezTo>
                        <a:cubicBezTo>
                          <a:pt x="1489" y="860"/>
                          <a:pt x="1489" y="861"/>
                          <a:pt x="1490" y="861"/>
                        </a:cubicBezTo>
                        <a:cubicBezTo>
                          <a:pt x="1489" y="863"/>
                          <a:pt x="1488" y="864"/>
                          <a:pt x="1487" y="865"/>
                        </a:cubicBezTo>
                        <a:cubicBezTo>
                          <a:pt x="1486" y="867"/>
                          <a:pt x="1485" y="868"/>
                          <a:pt x="1484" y="869"/>
                        </a:cubicBezTo>
                        <a:cubicBezTo>
                          <a:pt x="1479" y="879"/>
                          <a:pt x="1476" y="889"/>
                          <a:pt x="1476" y="900"/>
                        </a:cubicBezTo>
                        <a:cubicBezTo>
                          <a:pt x="1476" y="911"/>
                          <a:pt x="1479" y="921"/>
                          <a:pt x="1484" y="931"/>
                        </a:cubicBezTo>
                        <a:cubicBezTo>
                          <a:pt x="1484" y="931"/>
                          <a:pt x="1483" y="932"/>
                          <a:pt x="1482" y="932"/>
                        </a:cubicBezTo>
                        <a:cubicBezTo>
                          <a:pt x="1203" y="1148"/>
                          <a:pt x="1203" y="1148"/>
                          <a:pt x="1203" y="1148"/>
                        </a:cubicBezTo>
                        <a:cubicBezTo>
                          <a:pt x="1202" y="1149"/>
                          <a:pt x="1201" y="1150"/>
                          <a:pt x="1200" y="1151"/>
                        </a:cubicBezTo>
                        <a:cubicBezTo>
                          <a:pt x="1199" y="1150"/>
                          <a:pt x="1198" y="1149"/>
                          <a:pt x="1197" y="1148"/>
                        </a:cubicBezTo>
                        <a:cubicBezTo>
                          <a:pt x="918" y="932"/>
                          <a:pt x="918" y="932"/>
                          <a:pt x="918" y="932"/>
                        </a:cubicBezTo>
                        <a:cubicBezTo>
                          <a:pt x="917" y="932"/>
                          <a:pt x="916" y="931"/>
                          <a:pt x="916" y="931"/>
                        </a:cubicBezTo>
                        <a:cubicBezTo>
                          <a:pt x="915" y="932"/>
                          <a:pt x="914" y="933"/>
                          <a:pt x="913" y="935"/>
                        </a:cubicBezTo>
                        <a:cubicBezTo>
                          <a:pt x="912" y="936"/>
                          <a:pt x="911" y="937"/>
                          <a:pt x="910" y="939"/>
                        </a:cubicBezTo>
                        <a:cubicBezTo>
                          <a:pt x="909" y="940"/>
                          <a:pt x="908" y="941"/>
                          <a:pt x="907" y="943"/>
                        </a:cubicBezTo>
                        <a:cubicBezTo>
                          <a:pt x="908" y="943"/>
                          <a:pt x="908" y="944"/>
                          <a:pt x="909" y="944"/>
                        </a:cubicBezTo>
                        <a:cubicBezTo>
                          <a:pt x="1188" y="1160"/>
                          <a:pt x="1188" y="1160"/>
                          <a:pt x="1188" y="1160"/>
                        </a:cubicBezTo>
                        <a:cubicBezTo>
                          <a:pt x="1189" y="1160"/>
                          <a:pt x="1189" y="1161"/>
                          <a:pt x="1190" y="1161"/>
                        </a:cubicBezTo>
                        <a:cubicBezTo>
                          <a:pt x="1189" y="1163"/>
                          <a:pt x="1188" y="1164"/>
                          <a:pt x="1187" y="1165"/>
                        </a:cubicBezTo>
                        <a:cubicBezTo>
                          <a:pt x="1186" y="1167"/>
                          <a:pt x="1185" y="1168"/>
                          <a:pt x="1184" y="1169"/>
                        </a:cubicBezTo>
                        <a:cubicBezTo>
                          <a:pt x="1179" y="1179"/>
                          <a:pt x="1176" y="1189"/>
                          <a:pt x="1176" y="1200"/>
                        </a:cubicBezTo>
                        <a:cubicBezTo>
                          <a:pt x="1176" y="1211"/>
                          <a:pt x="1179" y="1221"/>
                          <a:pt x="1184" y="1231"/>
                        </a:cubicBezTo>
                        <a:cubicBezTo>
                          <a:pt x="1184" y="1231"/>
                          <a:pt x="1183" y="1232"/>
                          <a:pt x="1182" y="1232"/>
                        </a:cubicBezTo>
                        <a:cubicBezTo>
                          <a:pt x="903" y="1448"/>
                          <a:pt x="903" y="1448"/>
                          <a:pt x="903" y="1448"/>
                        </a:cubicBezTo>
                        <a:cubicBezTo>
                          <a:pt x="902" y="1449"/>
                          <a:pt x="901" y="1450"/>
                          <a:pt x="900" y="1451"/>
                        </a:cubicBezTo>
                        <a:cubicBezTo>
                          <a:pt x="899" y="1450"/>
                          <a:pt x="898" y="1449"/>
                          <a:pt x="897" y="1448"/>
                        </a:cubicBezTo>
                        <a:cubicBezTo>
                          <a:pt x="618" y="1232"/>
                          <a:pt x="618" y="1232"/>
                          <a:pt x="618" y="1232"/>
                        </a:cubicBezTo>
                        <a:cubicBezTo>
                          <a:pt x="617" y="1232"/>
                          <a:pt x="616" y="1231"/>
                          <a:pt x="616" y="1231"/>
                        </a:cubicBezTo>
                        <a:cubicBezTo>
                          <a:pt x="615" y="1232"/>
                          <a:pt x="614" y="1233"/>
                          <a:pt x="613" y="1235"/>
                        </a:cubicBezTo>
                        <a:cubicBezTo>
                          <a:pt x="612" y="1236"/>
                          <a:pt x="611" y="1237"/>
                          <a:pt x="610" y="1239"/>
                        </a:cubicBezTo>
                        <a:cubicBezTo>
                          <a:pt x="609" y="1240"/>
                          <a:pt x="608" y="1241"/>
                          <a:pt x="607" y="1243"/>
                        </a:cubicBezTo>
                        <a:cubicBezTo>
                          <a:pt x="608" y="1243"/>
                          <a:pt x="608" y="1244"/>
                          <a:pt x="609" y="1244"/>
                        </a:cubicBezTo>
                        <a:cubicBezTo>
                          <a:pt x="888" y="1460"/>
                          <a:pt x="888" y="1460"/>
                          <a:pt x="888" y="1460"/>
                        </a:cubicBezTo>
                        <a:cubicBezTo>
                          <a:pt x="889" y="1460"/>
                          <a:pt x="889" y="1461"/>
                          <a:pt x="890" y="1461"/>
                        </a:cubicBezTo>
                        <a:cubicBezTo>
                          <a:pt x="889" y="1463"/>
                          <a:pt x="888" y="1464"/>
                          <a:pt x="887" y="1465"/>
                        </a:cubicBezTo>
                        <a:cubicBezTo>
                          <a:pt x="886" y="1467"/>
                          <a:pt x="885" y="1468"/>
                          <a:pt x="884" y="1469"/>
                        </a:cubicBezTo>
                        <a:cubicBezTo>
                          <a:pt x="879" y="1479"/>
                          <a:pt x="876" y="1489"/>
                          <a:pt x="876" y="1500"/>
                        </a:cubicBezTo>
                        <a:cubicBezTo>
                          <a:pt x="876" y="1511"/>
                          <a:pt x="879" y="1521"/>
                          <a:pt x="884" y="1531"/>
                        </a:cubicBezTo>
                        <a:cubicBezTo>
                          <a:pt x="884" y="1531"/>
                          <a:pt x="883" y="1532"/>
                          <a:pt x="882" y="1532"/>
                        </a:cubicBezTo>
                        <a:cubicBezTo>
                          <a:pt x="603" y="1748"/>
                          <a:pt x="603" y="1748"/>
                          <a:pt x="603" y="1748"/>
                        </a:cubicBezTo>
                        <a:cubicBezTo>
                          <a:pt x="602" y="1749"/>
                          <a:pt x="601" y="1750"/>
                          <a:pt x="600" y="1751"/>
                        </a:cubicBezTo>
                        <a:cubicBezTo>
                          <a:pt x="599" y="1750"/>
                          <a:pt x="598" y="1749"/>
                          <a:pt x="597" y="1748"/>
                        </a:cubicBezTo>
                        <a:cubicBezTo>
                          <a:pt x="318" y="1532"/>
                          <a:pt x="318" y="1532"/>
                          <a:pt x="318" y="1532"/>
                        </a:cubicBezTo>
                        <a:cubicBezTo>
                          <a:pt x="317" y="1532"/>
                          <a:pt x="316" y="1531"/>
                          <a:pt x="316" y="1531"/>
                        </a:cubicBezTo>
                        <a:cubicBezTo>
                          <a:pt x="315" y="1532"/>
                          <a:pt x="314" y="1533"/>
                          <a:pt x="313" y="1535"/>
                        </a:cubicBezTo>
                        <a:cubicBezTo>
                          <a:pt x="312" y="1536"/>
                          <a:pt x="311" y="1537"/>
                          <a:pt x="310" y="1539"/>
                        </a:cubicBezTo>
                        <a:cubicBezTo>
                          <a:pt x="309" y="1540"/>
                          <a:pt x="308" y="1541"/>
                          <a:pt x="307" y="1543"/>
                        </a:cubicBezTo>
                        <a:cubicBezTo>
                          <a:pt x="308" y="1543"/>
                          <a:pt x="308" y="1544"/>
                          <a:pt x="309" y="1544"/>
                        </a:cubicBezTo>
                        <a:cubicBezTo>
                          <a:pt x="588" y="1760"/>
                          <a:pt x="588" y="1760"/>
                          <a:pt x="588" y="1760"/>
                        </a:cubicBezTo>
                        <a:cubicBezTo>
                          <a:pt x="589" y="1760"/>
                          <a:pt x="589" y="1761"/>
                          <a:pt x="590" y="1761"/>
                        </a:cubicBezTo>
                        <a:cubicBezTo>
                          <a:pt x="589" y="1763"/>
                          <a:pt x="588" y="1764"/>
                          <a:pt x="587" y="1765"/>
                        </a:cubicBezTo>
                        <a:cubicBezTo>
                          <a:pt x="586" y="1767"/>
                          <a:pt x="585" y="1768"/>
                          <a:pt x="584" y="1769"/>
                        </a:cubicBezTo>
                        <a:cubicBezTo>
                          <a:pt x="579" y="1779"/>
                          <a:pt x="576" y="1789"/>
                          <a:pt x="576" y="1800"/>
                        </a:cubicBezTo>
                        <a:cubicBezTo>
                          <a:pt x="576" y="1811"/>
                          <a:pt x="579" y="1821"/>
                          <a:pt x="584" y="1831"/>
                        </a:cubicBezTo>
                        <a:cubicBezTo>
                          <a:pt x="584" y="1831"/>
                          <a:pt x="583" y="1832"/>
                          <a:pt x="582" y="1832"/>
                        </a:cubicBezTo>
                        <a:cubicBezTo>
                          <a:pt x="303" y="2048"/>
                          <a:pt x="303" y="2048"/>
                          <a:pt x="303" y="2048"/>
                        </a:cubicBezTo>
                        <a:cubicBezTo>
                          <a:pt x="302" y="2049"/>
                          <a:pt x="301" y="2050"/>
                          <a:pt x="300" y="2051"/>
                        </a:cubicBezTo>
                        <a:cubicBezTo>
                          <a:pt x="299" y="2050"/>
                          <a:pt x="298" y="2049"/>
                          <a:pt x="297" y="2048"/>
                        </a:cubicBezTo>
                        <a:cubicBezTo>
                          <a:pt x="18" y="1832"/>
                          <a:pt x="18" y="1832"/>
                          <a:pt x="18" y="1832"/>
                        </a:cubicBezTo>
                        <a:cubicBezTo>
                          <a:pt x="17" y="1832"/>
                          <a:pt x="16" y="1831"/>
                          <a:pt x="16" y="1831"/>
                        </a:cubicBezTo>
                        <a:cubicBezTo>
                          <a:pt x="15" y="1832"/>
                          <a:pt x="14" y="1833"/>
                          <a:pt x="13" y="1835"/>
                        </a:cubicBezTo>
                        <a:cubicBezTo>
                          <a:pt x="12" y="1836"/>
                          <a:pt x="11" y="1837"/>
                          <a:pt x="10" y="1839"/>
                        </a:cubicBezTo>
                        <a:cubicBezTo>
                          <a:pt x="9" y="1840"/>
                          <a:pt x="8" y="1841"/>
                          <a:pt x="7" y="1843"/>
                        </a:cubicBezTo>
                        <a:cubicBezTo>
                          <a:pt x="8" y="1843"/>
                          <a:pt x="8" y="1844"/>
                          <a:pt x="9" y="1844"/>
                        </a:cubicBezTo>
                        <a:cubicBezTo>
                          <a:pt x="288" y="2060"/>
                          <a:pt x="288" y="2060"/>
                          <a:pt x="288" y="2060"/>
                        </a:cubicBezTo>
                        <a:cubicBezTo>
                          <a:pt x="289" y="2060"/>
                          <a:pt x="289" y="2061"/>
                          <a:pt x="290" y="2061"/>
                        </a:cubicBezTo>
                        <a:cubicBezTo>
                          <a:pt x="289" y="2063"/>
                          <a:pt x="288" y="2064"/>
                          <a:pt x="287" y="2065"/>
                        </a:cubicBezTo>
                        <a:cubicBezTo>
                          <a:pt x="286" y="2067"/>
                          <a:pt x="285" y="2068"/>
                          <a:pt x="284" y="2069"/>
                        </a:cubicBezTo>
                        <a:cubicBezTo>
                          <a:pt x="279" y="2079"/>
                          <a:pt x="276" y="2089"/>
                          <a:pt x="276" y="2100"/>
                        </a:cubicBezTo>
                        <a:cubicBezTo>
                          <a:pt x="276" y="2111"/>
                          <a:pt x="279" y="2121"/>
                          <a:pt x="284" y="2131"/>
                        </a:cubicBezTo>
                        <a:cubicBezTo>
                          <a:pt x="284" y="2131"/>
                          <a:pt x="283" y="2132"/>
                          <a:pt x="282" y="2132"/>
                        </a:cubicBezTo>
                        <a:cubicBezTo>
                          <a:pt x="3" y="2348"/>
                          <a:pt x="3" y="2348"/>
                          <a:pt x="3" y="2348"/>
                        </a:cubicBezTo>
                        <a:cubicBezTo>
                          <a:pt x="2" y="2349"/>
                          <a:pt x="1" y="2350"/>
                          <a:pt x="0" y="2351"/>
                        </a:cubicBezTo>
                        <a:cubicBezTo>
                          <a:pt x="0" y="2357"/>
                          <a:pt x="0" y="2357"/>
                          <a:pt x="0" y="2357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72"/>
                          <a:pt x="0" y="2372"/>
                          <a:pt x="0" y="2372"/>
                        </a:cubicBezTo>
                        <a:cubicBezTo>
                          <a:pt x="1" y="2371"/>
                          <a:pt x="2" y="2369"/>
                          <a:pt x="3" y="2368"/>
                        </a:cubicBezTo>
                        <a:cubicBezTo>
                          <a:pt x="4" y="2367"/>
                          <a:pt x="5" y="2366"/>
                          <a:pt x="7" y="2364"/>
                        </a:cubicBezTo>
                        <a:cubicBezTo>
                          <a:pt x="8" y="2363"/>
                          <a:pt x="9" y="2362"/>
                          <a:pt x="10" y="2361"/>
                        </a:cubicBezTo>
                        <a:cubicBezTo>
                          <a:pt x="11" y="2361"/>
                          <a:pt x="11" y="2360"/>
                          <a:pt x="12" y="2360"/>
                        </a:cubicBezTo>
                        <a:cubicBezTo>
                          <a:pt x="291" y="2144"/>
                          <a:pt x="291" y="2144"/>
                          <a:pt x="291" y="2144"/>
                        </a:cubicBezTo>
                        <a:cubicBezTo>
                          <a:pt x="292" y="2144"/>
                          <a:pt x="292" y="2143"/>
                          <a:pt x="293" y="2143"/>
                        </a:cubicBezTo>
                        <a:cubicBezTo>
                          <a:pt x="294" y="2142"/>
                          <a:pt x="295" y="2140"/>
                          <a:pt x="297" y="2139"/>
                        </a:cubicBezTo>
                        <a:cubicBezTo>
                          <a:pt x="298" y="2138"/>
                          <a:pt x="299" y="2137"/>
                          <a:pt x="300" y="2136"/>
                        </a:cubicBezTo>
                        <a:cubicBezTo>
                          <a:pt x="301" y="2135"/>
                          <a:pt x="302" y="2133"/>
                          <a:pt x="303" y="2132"/>
                        </a:cubicBezTo>
                        <a:cubicBezTo>
                          <a:pt x="304" y="2131"/>
                          <a:pt x="305" y="2129"/>
                          <a:pt x="306" y="2128"/>
                        </a:cubicBezTo>
                        <a:cubicBezTo>
                          <a:pt x="307" y="2126"/>
                          <a:pt x="308" y="2125"/>
                          <a:pt x="309" y="2123"/>
                        </a:cubicBezTo>
                        <a:cubicBezTo>
                          <a:pt x="313" y="2116"/>
                          <a:pt x="315" y="2108"/>
                          <a:pt x="315" y="2100"/>
                        </a:cubicBezTo>
                        <a:cubicBezTo>
                          <a:pt x="315" y="2092"/>
                          <a:pt x="313" y="2084"/>
                          <a:pt x="309" y="2077"/>
                        </a:cubicBezTo>
                        <a:cubicBezTo>
                          <a:pt x="308" y="2078"/>
                          <a:pt x="306" y="2080"/>
                          <a:pt x="306" y="2081"/>
                        </a:cubicBezTo>
                        <a:cubicBezTo>
                          <a:pt x="304" y="2083"/>
                          <a:pt x="303" y="2085"/>
                          <a:pt x="303" y="2087"/>
                        </a:cubicBezTo>
                        <a:cubicBezTo>
                          <a:pt x="301" y="2091"/>
                          <a:pt x="300" y="2096"/>
                          <a:pt x="300" y="2100"/>
                        </a:cubicBezTo>
                        <a:cubicBezTo>
                          <a:pt x="300" y="2104"/>
                          <a:pt x="299" y="2109"/>
                          <a:pt x="297" y="2113"/>
                        </a:cubicBezTo>
                        <a:cubicBezTo>
                          <a:pt x="297" y="2115"/>
                          <a:pt x="296" y="2117"/>
                          <a:pt x="294" y="2119"/>
                        </a:cubicBezTo>
                        <a:cubicBezTo>
                          <a:pt x="292" y="2113"/>
                          <a:pt x="290" y="2106"/>
                          <a:pt x="290" y="2100"/>
                        </a:cubicBezTo>
                        <a:cubicBezTo>
                          <a:pt x="290" y="2094"/>
                          <a:pt x="292" y="2087"/>
                          <a:pt x="294" y="2081"/>
                        </a:cubicBezTo>
                        <a:cubicBezTo>
                          <a:pt x="295" y="2080"/>
                          <a:pt x="296" y="2078"/>
                          <a:pt x="297" y="2076"/>
                        </a:cubicBezTo>
                        <a:cubicBezTo>
                          <a:pt x="298" y="2075"/>
                          <a:pt x="299" y="2073"/>
                          <a:pt x="300" y="2072"/>
                        </a:cubicBezTo>
                        <a:cubicBezTo>
                          <a:pt x="301" y="2071"/>
                          <a:pt x="302" y="2069"/>
                          <a:pt x="303" y="2068"/>
                        </a:cubicBezTo>
                        <a:cubicBezTo>
                          <a:pt x="304" y="2067"/>
                          <a:pt x="305" y="2066"/>
                          <a:pt x="307" y="2064"/>
                        </a:cubicBezTo>
                        <a:cubicBezTo>
                          <a:pt x="308" y="2063"/>
                          <a:pt x="309" y="2062"/>
                          <a:pt x="310" y="2061"/>
                        </a:cubicBezTo>
                        <a:cubicBezTo>
                          <a:pt x="311" y="2061"/>
                          <a:pt x="311" y="2060"/>
                          <a:pt x="312" y="2060"/>
                        </a:cubicBezTo>
                        <a:cubicBezTo>
                          <a:pt x="591" y="1844"/>
                          <a:pt x="591" y="1844"/>
                          <a:pt x="591" y="1844"/>
                        </a:cubicBezTo>
                        <a:cubicBezTo>
                          <a:pt x="592" y="1844"/>
                          <a:pt x="592" y="1843"/>
                          <a:pt x="593" y="1843"/>
                        </a:cubicBezTo>
                        <a:cubicBezTo>
                          <a:pt x="594" y="1842"/>
                          <a:pt x="595" y="1840"/>
                          <a:pt x="597" y="1839"/>
                        </a:cubicBezTo>
                        <a:cubicBezTo>
                          <a:pt x="598" y="1838"/>
                          <a:pt x="599" y="1837"/>
                          <a:pt x="600" y="1836"/>
                        </a:cubicBezTo>
                        <a:cubicBezTo>
                          <a:pt x="601" y="1835"/>
                          <a:pt x="602" y="1833"/>
                          <a:pt x="603" y="1832"/>
                        </a:cubicBezTo>
                        <a:cubicBezTo>
                          <a:pt x="604" y="1831"/>
                          <a:pt x="605" y="1829"/>
                          <a:pt x="606" y="1828"/>
                        </a:cubicBezTo>
                        <a:cubicBezTo>
                          <a:pt x="607" y="1826"/>
                          <a:pt x="608" y="1825"/>
                          <a:pt x="609" y="1823"/>
                        </a:cubicBezTo>
                        <a:cubicBezTo>
                          <a:pt x="613" y="1816"/>
                          <a:pt x="615" y="1808"/>
                          <a:pt x="615" y="1800"/>
                        </a:cubicBezTo>
                        <a:cubicBezTo>
                          <a:pt x="615" y="1792"/>
                          <a:pt x="613" y="1784"/>
                          <a:pt x="609" y="1777"/>
                        </a:cubicBezTo>
                        <a:cubicBezTo>
                          <a:pt x="608" y="1778"/>
                          <a:pt x="606" y="1780"/>
                          <a:pt x="606" y="1781"/>
                        </a:cubicBezTo>
                        <a:cubicBezTo>
                          <a:pt x="604" y="1783"/>
                          <a:pt x="603" y="1785"/>
                          <a:pt x="603" y="1787"/>
                        </a:cubicBezTo>
                        <a:cubicBezTo>
                          <a:pt x="601" y="1791"/>
                          <a:pt x="600" y="1796"/>
                          <a:pt x="600" y="1800"/>
                        </a:cubicBezTo>
                        <a:cubicBezTo>
                          <a:pt x="600" y="1804"/>
                          <a:pt x="599" y="1809"/>
                          <a:pt x="597" y="1813"/>
                        </a:cubicBezTo>
                        <a:cubicBezTo>
                          <a:pt x="597" y="1815"/>
                          <a:pt x="596" y="1817"/>
                          <a:pt x="594" y="1819"/>
                        </a:cubicBezTo>
                        <a:cubicBezTo>
                          <a:pt x="592" y="1813"/>
                          <a:pt x="590" y="1806"/>
                          <a:pt x="590" y="1800"/>
                        </a:cubicBezTo>
                        <a:cubicBezTo>
                          <a:pt x="590" y="1794"/>
                          <a:pt x="592" y="1787"/>
                          <a:pt x="594" y="1781"/>
                        </a:cubicBezTo>
                        <a:cubicBezTo>
                          <a:pt x="595" y="1780"/>
                          <a:pt x="596" y="1778"/>
                          <a:pt x="597" y="1776"/>
                        </a:cubicBezTo>
                        <a:cubicBezTo>
                          <a:pt x="598" y="1775"/>
                          <a:pt x="599" y="1773"/>
                          <a:pt x="600" y="1772"/>
                        </a:cubicBezTo>
                        <a:cubicBezTo>
                          <a:pt x="601" y="1771"/>
                          <a:pt x="602" y="1769"/>
                          <a:pt x="603" y="1768"/>
                        </a:cubicBezTo>
                        <a:cubicBezTo>
                          <a:pt x="604" y="1767"/>
                          <a:pt x="605" y="1766"/>
                          <a:pt x="607" y="1764"/>
                        </a:cubicBezTo>
                        <a:cubicBezTo>
                          <a:pt x="608" y="1763"/>
                          <a:pt x="609" y="1762"/>
                          <a:pt x="610" y="1761"/>
                        </a:cubicBezTo>
                        <a:cubicBezTo>
                          <a:pt x="611" y="1761"/>
                          <a:pt x="611" y="1760"/>
                          <a:pt x="612" y="1760"/>
                        </a:cubicBezTo>
                        <a:cubicBezTo>
                          <a:pt x="891" y="1544"/>
                          <a:pt x="891" y="1544"/>
                          <a:pt x="891" y="1544"/>
                        </a:cubicBezTo>
                        <a:cubicBezTo>
                          <a:pt x="892" y="1544"/>
                          <a:pt x="892" y="1543"/>
                          <a:pt x="893" y="1543"/>
                        </a:cubicBezTo>
                        <a:cubicBezTo>
                          <a:pt x="894" y="1542"/>
                          <a:pt x="895" y="1540"/>
                          <a:pt x="897" y="1539"/>
                        </a:cubicBezTo>
                        <a:cubicBezTo>
                          <a:pt x="898" y="1538"/>
                          <a:pt x="899" y="1537"/>
                          <a:pt x="900" y="1536"/>
                        </a:cubicBezTo>
                        <a:cubicBezTo>
                          <a:pt x="901" y="1535"/>
                          <a:pt x="902" y="1533"/>
                          <a:pt x="903" y="1532"/>
                        </a:cubicBezTo>
                        <a:cubicBezTo>
                          <a:pt x="904" y="1531"/>
                          <a:pt x="905" y="1529"/>
                          <a:pt x="906" y="1528"/>
                        </a:cubicBezTo>
                        <a:cubicBezTo>
                          <a:pt x="907" y="1526"/>
                          <a:pt x="908" y="1525"/>
                          <a:pt x="909" y="1523"/>
                        </a:cubicBezTo>
                        <a:cubicBezTo>
                          <a:pt x="913" y="1516"/>
                          <a:pt x="915" y="1508"/>
                          <a:pt x="915" y="1500"/>
                        </a:cubicBezTo>
                        <a:cubicBezTo>
                          <a:pt x="915" y="1492"/>
                          <a:pt x="913" y="1484"/>
                          <a:pt x="909" y="1477"/>
                        </a:cubicBezTo>
                        <a:cubicBezTo>
                          <a:pt x="908" y="1478"/>
                          <a:pt x="906" y="1480"/>
                          <a:pt x="906" y="1481"/>
                        </a:cubicBezTo>
                        <a:cubicBezTo>
                          <a:pt x="904" y="1483"/>
                          <a:pt x="903" y="1485"/>
                          <a:pt x="903" y="1487"/>
                        </a:cubicBezTo>
                        <a:cubicBezTo>
                          <a:pt x="901" y="1491"/>
                          <a:pt x="900" y="1496"/>
                          <a:pt x="900" y="1500"/>
                        </a:cubicBezTo>
                        <a:cubicBezTo>
                          <a:pt x="900" y="1504"/>
                          <a:pt x="899" y="1509"/>
                          <a:pt x="897" y="1513"/>
                        </a:cubicBezTo>
                        <a:cubicBezTo>
                          <a:pt x="897" y="1515"/>
                          <a:pt x="896" y="1517"/>
                          <a:pt x="894" y="1519"/>
                        </a:cubicBezTo>
                        <a:cubicBezTo>
                          <a:pt x="892" y="1513"/>
                          <a:pt x="890" y="1506"/>
                          <a:pt x="890" y="1500"/>
                        </a:cubicBezTo>
                        <a:cubicBezTo>
                          <a:pt x="890" y="1494"/>
                          <a:pt x="892" y="1487"/>
                          <a:pt x="894" y="1481"/>
                        </a:cubicBezTo>
                        <a:cubicBezTo>
                          <a:pt x="895" y="1480"/>
                          <a:pt x="896" y="1478"/>
                          <a:pt x="897" y="1476"/>
                        </a:cubicBezTo>
                        <a:cubicBezTo>
                          <a:pt x="898" y="1475"/>
                          <a:pt x="899" y="1473"/>
                          <a:pt x="900" y="1472"/>
                        </a:cubicBezTo>
                        <a:cubicBezTo>
                          <a:pt x="901" y="1471"/>
                          <a:pt x="902" y="1469"/>
                          <a:pt x="903" y="1468"/>
                        </a:cubicBezTo>
                        <a:cubicBezTo>
                          <a:pt x="904" y="1467"/>
                          <a:pt x="905" y="1466"/>
                          <a:pt x="907" y="1464"/>
                        </a:cubicBezTo>
                        <a:cubicBezTo>
                          <a:pt x="908" y="1463"/>
                          <a:pt x="909" y="1462"/>
                          <a:pt x="910" y="1461"/>
                        </a:cubicBezTo>
                        <a:cubicBezTo>
                          <a:pt x="911" y="1461"/>
                          <a:pt x="911" y="1460"/>
                          <a:pt x="912" y="1460"/>
                        </a:cubicBezTo>
                        <a:cubicBezTo>
                          <a:pt x="1191" y="1244"/>
                          <a:pt x="1191" y="1244"/>
                          <a:pt x="1191" y="1244"/>
                        </a:cubicBezTo>
                        <a:cubicBezTo>
                          <a:pt x="1192" y="1244"/>
                          <a:pt x="1192" y="1243"/>
                          <a:pt x="1193" y="1243"/>
                        </a:cubicBezTo>
                        <a:cubicBezTo>
                          <a:pt x="1194" y="1242"/>
                          <a:pt x="1195" y="1240"/>
                          <a:pt x="1197" y="1239"/>
                        </a:cubicBezTo>
                        <a:cubicBezTo>
                          <a:pt x="1198" y="1238"/>
                          <a:pt x="1199" y="1237"/>
                          <a:pt x="1200" y="1236"/>
                        </a:cubicBezTo>
                        <a:cubicBezTo>
                          <a:pt x="1201" y="1235"/>
                          <a:pt x="1202" y="1233"/>
                          <a:pt x="1203" y="1232"/>
                        </a:cubicBezTo>
                        <a:cubicBezTo>
                          <a:pt x="1204" y="1231"/>
                          <a:pt x="1205" y="1229"/>
                          <a:pt x="1206" y="1228"/>
                        </a:cubicBezTo>
                        <a:cubicBezTo>
                          <a:pt x="1207" y="1226"/>
                          <a:pt x="1208" y="1225"/>
                          <a:pt x="1209" y="1223"/>
                        </a:cubicBezTo>
                        <a:cubicBezTo>
                          <a:pt x="1213" y="1216"/>
                          <a:pt x="1215" y="1208"/>
                          <a:pt x="1215" y="1200"/>
                        </a:cubicBezTo>
                        <a:cubicBezTo>
                          <a:pt x="1215" y="1192"/>
                          <a:pt x="1213" y="1184"/>
                          <a:pt x="1209" y="1177"/>
                        </a:cubicBezTo>
                        <a:cubicBezTo>
                          <a:pt x="1208" y="1178"/>
                          <a:pt x="1206" y="1180"/>
                          <a:pt x="1206" y="1181"/>
                        </a:cubicBezTo>
                        <a:cubicBezTo>
                          <a:pt x="1204" y="1183"/>
                          <a:pt x="1203" y="1185"/>
                          <a:pt x="1203" y="1187"/>
                        </a:cubicBezTo>
                        <a:cubicBezTo>
                          <a:pt x="1201" y="1191"/>
                          <a:pt x="1200" y="1196"/>
                          <a:pt x="1200" y="1200"/>
                        </a:cubicBezTo>
                        <a:cubicBezTo>
                          <a:pt x="1200" y="1204"/>
                          <a:pt x="1199" y="1209"/>
                          <a:pt x="1197" y="1213"/>
                        </a:cubicBezTo>
                        <a:cubicBezTo>
                          <a:pt x="1197" y="1215"/>
                          <a:pt x="1196" y="1217"/>
                          <a:pt x="1194" y="1219"/>
                        </a:cubicBezTo>
                        <a:cubicBezTo>
                          <a:pt x="1192" y="1213"/>
                          <a:pt x="1190" y="1206"/>
                          <a:pt x="1190" y="1200"/>
                        </a:cubicBezTo>
                        <a:cubicBezTo>
                          <a:pt x="1190" y="1194"/>
                          <a:pt x="1192" y="1187"/>
                          <a:pt x="1194" y="1181"/>
                        </a:cubicBezTo>
                        <a:cubicBezTo>
                          <a:pt x="1195" y="1180"/>
                          <a:pt x="1196" y="1178"/>
                          <a:pt x="1197" y="1176"/>
                        </a:cubicBezTo>
                        <a:cubicBezTo>
                          <a:pt x="1198" y="1175"/>
                          <a:pt x="1199" y="1173"/>
                          <a:pt x="1200" y="1172"/>
                        </a:cubicBezTo>
                        <a:cubicBezTo>
                          <a:pt x="1201" y="1171"/>
                          <a:pt x="1202" y="1169"/>
                          <a:pt x="1203" y="1168"/>
                        </a:cubicBezTo>
                        <a:cubicBezTo>
                          <a:pt x="1204" y="1167"/>
                          <a:pt x="1205" y="1166"/>
                          <a:pt x="1207" y="1164"/>
                        </a:cubicBezTo>
                        <a:cubicBezTo>
                          <a:pt x="1208" y="1163"/>
                          <a:pt x="1209" y="1162"/>
                          <a:pt x="1210" y="1161"/>
                        </a:cubicBezTo>
                        <a:cubicBezTo>
                          <a:pt x="1211" y="1161"/>
                          <a:pt x="1211" y="1160"/>
                          <a:pt x="1212" y="1160"/>
                        </a:cubicBezTo>
                        <a:cubicBezTo>
                          <a:pt x="1491" y="944"/>
                          <a:pt x="1491" y="944"/>
                          <a:pt x="1491" y="944"/>
                        </a:cubicBezTo>
                        <a:cubicBezTo>
                          <a:pt x="1492" y="944"/>
                          <a:pt x="1492" y="943"/>
                          <a:pt x="1493" y="943"/>
                        </a:cubicBezTo>
                        <a:cubicBezTo>
                          <a:pt x="1494" y="942"/>
                          <a:pt x="1495" y="940"/>
                          <a:pt x="1497" y="939"/>
                        </a:cubicBezTo>
                        <a:cubicBezTo>
                          <a:pt x="1498" y="938"/>
                          <a:pt x="1499" y="937"/>
                          <a:pt x="1500" y="936"/>
                        </a:cubicBezTo>
                        <a:cubicBezTo>
                          <a:pt x="1501" y="935"/>
                          <a:pt x="1502" y="933"/>
                          <a:pt x="1503" y="932"/>
                        </a:cubicBezTo>
                        <a:cubicBezTo>
                          <a:pt x="1504" y="931"/>
                          <a:pt x="1505" y="929"/>
                          <a:pt x="1506" y="928"/>
                        </a:cubicBezTo>
                        <a:cubicBezTo>
                          <a:pt x="1507" y="926"/>
                          <a:pt x="1508" y="925"/>
                          <a:pt x="1509" y="923"/>
                        </a:cubicBezTo>
                        <a:cubicBezTo>
                          <a:pt x="1513" y="916"/>
                          <a:pt x="1515" y="908"/>
                          <a:pt x="1515" y="900"/>
                        </a:cubicBezTo>
                        <a:cubicBezTo>
                          <a:pt x="1515" y="892"/>
                          <a:pt x="1513" y="884"/>
                          <a:pt x="1509" y="877"/>
                        </a:cubicBezTo>
                        <a:cubicBezTo>
                          <a:pt x="1508" y="878"/>
                          <a:pt x="1506" y="880"/>
                          <a:pt x="1506" y="881"/>
                        </a:cubicBezTo>
                        <a:cubicBezTo>
                          <a:pt x="1504" y="883"/>
                          <a:pt x="1503" y="885"/>
                          <a:pt x="1503" y="887"/>
                        </a:cubicBezTo>
                        <a:cubicBezTo>
                          <a:pt x="1501" y="891"/>
                          <a:pt x="1500" y="896"/>
                          <a:pt x="1500" y="900"/>
                        </a:cubicBezTo>
                        <a:cubicBezTo>
                          <a:pt x="1500" y="904"/>
                          <a:pt x="1499" y="909"/>
                          <a:pt x="1497" y="913"/>
                        </a:cubicBezTo>
                        <a:cubicBezTo>
                          <a:pt x="1497" y="915"/>
                          <a:pt x="1496" y="917"/>
                          <a:pt x="1494" y="919"/>
                        </a:cubicBezTo>
                        <a:cubicBezTo>
                          <a:pt x="1492" y="913"/>
                          <a:pt x="1490" y="906"/>
                          <a:pt x="1490" y="900"/>
                        </a:cubicBezTo>
                        <a:cubicBezTo>
                          <a:pt x="1490" y="894"/>
                          <a:pt x="1492" y="887"/>
                          <a:pt x="1494" y="881"/>
                        </a:cubicBezTo>
                        <a:cubicBezTo>
                          <a:pt x="1495" y="880"/>
                          <a:pt x="1496" y="878"/>
                          <a:pt x="1497" y="876"/>
                        </a:cubicBezTo>
                        <a:cubicBezTo>
                          <a:pt x="1498" y="875"/>
                          <a:pt x="1499" y="873"/>
                          <a:pt x="1500" y="872"/>
                        </a:cubicBezTo>
                        <a:cubicBezTo>
                          <a:pt x="1501" y="871"/>
                          <a:pt x="1502" y="869"/>
                          <a:pt x="1503" y="868"/>
                        </a:cubicBezTo>
                        <a:cubicBezTo>
                          <a:pt x="1504" y="867"/>
                          <a:pt x="1505" y="866"/>
                          <a:pt x="1507" y="864"/>
                        </a:cubicBezTo>
                        <a:cubicBezTo>
                          <a:pt x="1508" y="863"/>
                          <a:pt x="1509" y="862"/>
                          <a:pt x="1510" y="861"/>
                        </a:cubicBezTo>
                        <a:cubicBezTo>
                          <a:pt x="1511" y="861"/>
                          <a:pt x="1511" y="860"/>
                          <a:pt x="1512" y="860"/>
                        </a:cubicBezTo>
                        <a:cubicBezTo>
                          <a:pt x="1791" y="644"/>
                          <a:pt x="1791" y="644"/>
                          <a:pt x="1791" y="644"/>
                        </a:cubicBezTo>
                        <a:cubicBezTo>
                          <a:pt x="1792" y="644"/>
                          <a:pt x="1792" y="643"/>
                          <a:pt x="1793" y="643"/>
                        </a:cubicBezTo>
                        <a:cubicBezTo>
                          <a:pt x="1794" y="642"/>
                          <a:pt x="1795" y="640"/>
                          <a:pt x="1797" y="639"/>
                        </a:cubicBezTo>
                        <a:cubicBezTo>
                          <a:pt x="1798" y="638"/>
                          <a:pt x="1799" y="637"/>
                          <a:pt x="1800" y="636"/>
                        </a:cubicBezTo>
                        <a:cubicBezTo>
                          <a:pt x="1801" y="635"/>
                          <a:pt x="1802" y="633"/>
                          <a:pt x="1803" y="632"/>
                        </a:cubicBezTo>
                        <a:cubicBezTo>
                          <a:pt x="1804" y="631"/>
                          <a:pt x="1805" y="629"/>
                          <a:pt x="1806" y="628"/>
                        </a:cubicBezTo>
                        <a:cubicBezTo>
                          <a:pt x="1807" y="626"/>
                          <a:pt x="1808" y="625"/>
                          <a:pt x="1809" y="623"/>
                        </a:cubicBezTo>
                        <a:cubicBezTo>
                          <a:pt x="1813" y="616"/>
                          <a:pt x="1815" y="608"/>
                          <a:pt x="1815" y="600"/>
                        </a:cubicBezTo>
                        <a:cubicBezTo>
                          <a:pt x="1815" y="592"/>
                          <a:pt x="1813" y="584"/>
                          <a:pt x="1809" y="577"/>
                        </a:cubicBezTo>
                        <a:cubicBezTo>
                          <a:pt x="1808" y="578"/>
                          <a:pt x="1806" y="580"/>
                          <a:pt x="1806" y="581"/>
                        </a:cubicBezTo>
                        <a:cubicBezTo>
                          <a:pt x="1804" y="583"/>
                          <a:pt x="1803" y="585"/>
                          <a:pt x="1803" y="587"/>
                        </a:cubicBezTo>
                        <a:cubicBezTo>
                          <a:pt x="1801" y="591"/>
                          <a:pt x="1800" y="596"/>
                          <a:pt x="1800" y="600"/>
                        </a:cubicBezTo>
                        <a:cubicBezTo>
                          <a:pt x="1800" y="604"/>
                          <a:pt x="1799" y="609"/>
                          <a:pt x="1797" y="613"/>
                        </a:cubicBezTo>
                        <a:cubicBezTo>
                          <a:pt x="1797" y="615"/>
                          <a:pt x="1796" y="617"/>
                          <a:pt x="1794" y="619"/>
                        </a:cubicBezTo>
                        <a:cubicBezTo>
                          <a:pt x="1792" y="613"/>
                          <a:pt x="1790" y="606"/>
                          <a:pt x="1790" y="600"/>
                        </a:cubicBezTo>
                        <a:cubicBezTo>
                          <a:pt x="1790" y="594"/>
                          <a:pt x="1792" y="587"/>
                          <a:pt x="1794" y="581"/>
                        </a:cubicBezTo>
                        <a:cubicBezTo>
                          <a:pt x="1795" y="580"/>
                          <a:pt x="1796" y="578"/>
                          <a:pt x="1797" y="576"/>
                        </a:cubicBezTo>
                        <a:cubicBezTo>
                          <a:pt x="1798" y="575"/>
                          <a:pt x="1799" y="573"/>
                          <a:pt x="1800" y="572"/>
                        </a:cubicBezTo>
                        <a:cubicBezTo>
                          <a:pt x="1801" y="571"/>
                          <a:pt x="1802" y="569"/>
                          <a:pt x="1803" y="568"/>
                        </a:cubicBezTo>
                        <a:cubicBezTo>
                          <a:pt x="1804" y="567"/>
                          <a:pt x="1805" y="566"/>
                          <a:pt x="1807" y="564"/>
                        </a:cubicBezTo>
                        <a:cubicBezTo>
                          <a:pt x="1808" y="563"/>
                          <a:pt x="1809" y="562"/>
                          <a:pt x="1810" y="561"/>
                        </a:cubicBezTo>
                        <a:cubicBezTo>
                          <a:pt x="1811" y="561"/>
                          <a:pt x="1811" y="560"/>
                          <a:pt x="1812" y="560"/>
                        </a:cubicBezTo>
                        <a:cubicBezTo>
                          <a:pt x="2091" y="344"/>
                          <a:pt x="2091" y="344"/>
                          <a:pt x="2091" y="344"/>
                        </a:cubicBezTo>
                        <a:cubicBezTo>
                          <a:pt x="2092" y="344"/>
                          <a:pt x="2092" y="343"/>
                          <a:pt x="2093" y="343"/>
                        </a:cubicBezTo>
                        <a:cubicBezTo>
                          <a:pt x="2094" y="342"/>
                          <a:pt x="2095" y="340"/>
                          <a:pt x="2097" y="339"/>
                        </a:cubicBezTo>
                        <a:cubicBezTo>
                          <a:pt x="2098" y="338"/>
                          <a:pt x="2099" y="337"/>
                          <a:pt x="2100" y="336"/>
                        </a:cubicBezTo>
                        <a:cubicBezTo>
                          <a:pt x="2101" y="335"/>
                          <a:pt x="2102" y="333"/>
                          <a:pt x="2103" y="332"/>
                        </a:cubicBezTo>
                        <a:cubicBezTo>
                          <a:pt x="2104" y="331"/>
                          <a:pt x="2105" y="329"/>
                          <a:pt x="2106" y="328"/>
                        </a:cubicBezTo>
                        <a:cubicBezTo>
                          <a:pt x="2107" y="326"/>
                          <a:pt x="2108" y="325"/>
                          <a:pt x="2109" y="323"/>
                        </a:cubicBezTo>
                        <a:cubicBezTo>
                          <a:pt x="2113" y="316"/>
                          <a:pt x="2115" y="308"/>
                          <a:pt x="2115" y="300"/>
                        </a:cubicBezTo>
                        <a:cubicBezTo>
                          <a:pt x="2115" y="292"/>
                          <a:pt x="2113" y="284"/>
                          <a:pt x="2109" y="277"/>
                        </a:cubicBezTo>
                        <a:cubicBezTo>
                          <a:pt x="2108" y="278"/>
                          <a:pt x="2106" y="280"/>
                          <a:pt x="2106" y="281"/>
                        </a:cubicBezTo>
                        <a:cubicBezTo>
                          <a:pt x="2104" y="283"/>
                          <a:pt x="2103" y="285"/>
                          <a:pt x="2103" y="287"/>
                        </a:cubicBezTo>
                        <a:cubicBezTo>
                          <a:pt x="2101" y="291"/>
                          <a:pt x="2100" y="296"/>
                          <a:pt x="2100" y="300"/>
                        </a:cubicBezTo>
                        <a:cubicBezTo>
                          <a:pt x="2100" y="304"/>
                          <a:pt x="2099" y="309"/>
                          <a:pt x="2097" y="313"/>
                        </a:cubicBezTo>
                        <a:cubicBezTo>
                          <a:pt x="2097" y="315"/>
                          <a:pt x="2096" y="317"/>
                          <a:pt x="2094" y="319"/>
                        </a:cubicBezTo>
                        <a:cubicBezTo>
                          <a:pt x="2092" y="313"/>
                          <a:pt x="2090" y="306"/>
                          <a:pt x="2090" y="300"/>
                        </a:cubicBezTo>
                        <a:cubicBezTo>
                          <a:pt x="2090" y="294"/>
                          <a:pt x="2092" y="287"/>
                          <a:pt x="2094" y="281"/>
                        </a:cubicBezTo>
                        <a:cubicBezTo>
                          <a:pt x="2095" y="280"/>
                          <a:pt x="2096" y="278"/>
                          <a:pt x="2097" y="276"/>
                        </a:cubicBezTo>
                        <a:cubicBezTo>
                          <a:pt x="2098" y="275"/>
                          <a:pt x="2099" y="273"/>
                          <a:pt x="2100" y="272"/>
                        </a:cubicBezTo>
                        <a:cubicBezTo>
                          <a:pt x="2101" y="271"/>
                          <a:pt x="2102" y="269"/>
                          <a:pt x="2103" y="268"/>
                        </a:cubicBezTo>
                        <a:cubicBezTo>
                          <a:pt x="2104" y="267"/>
                          <a:pt x="2105" y="266"/>
                          <a:pt x="2107" y="264"/>
                        </a:cubicBezTo>
                        <a:cubicBezTo>
                          <a:pt x="2108" y="263"/>
                          <a:pt x="2109" y="262"/>
                          <a:pt x="2110" y="261"/>
                        </a:cubicBezTo>
                        <a:cubicBezTo>
                          <a:pt x="2111" y="261"/>
                          <a:pt x="2111" y="260"/>
                          <a:pt x="2112" y="260"/>
                        </a:cubicBezTo>
                        <a:cubicBezTo>
                          <a:pt x="2391" y="44"/>
                          <a:pt x="2391" y="44"/>
                          <a:pt x="2391" y="44"/>
                        </a:cubicBezTo>
                        <a:cubicBezTo>
                          <a:pt x="2392" y="44"/>
                          <a:pt x="2392" y="43"/>
                          <a:pt x="2393" y="43"/>
                        </a:cubicBezTo>
                        <a:cubicBezTo>
                          <a:pt x="2394" y="42"/>
                          <a:pt x="2395" y="40"/>
                          <a:pt x="2397" y="39"/>
                        </a:cubicBezTo>
                        <a:cubicBezTo>
                          <a:pt x="2398" y="38"/>
                          <a:pt x="2399" y="37"/>
                          <a:pt x="2400" y="36"/>
                        </a:cubicBezTo>
                        <a:cubicBezTo>
                          <a:pt x="2400" y="28"/>
                          <a:pt x="2400" y="28"/>
                          <a:pt x="2400" y="28"/>
                        </a:cubicBezTo>
                        <a:cubicBezTo>
                          <a:pt x="2400" y="19"/>
                          <a:pt x="2400" y="19"/>
                          <a:pt x="2400" y="19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400" y="4"/>
                          <a:pt x="2399" y="9"/>
                          <a:pt x="239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617" name="Group 616"/>
                  <p:cNvGrpSpPr/>
                  <p:nvPr/>
                </p:nvGrpSpPr>
                <p:grpSpPr>
                  <a:xfrm>
                    <a:off x="1592263" y="-1076325"/>
                    <a:ext cx="6815138" cy="6653213"/>
                    <a:chOff x="1592263" y="-1076325"/>
                    <a:chExt cx="6815138" cy="6653213"/>
                  </a:xfrm>
                  <a:grpFill/>
                </p:grpSpPr>
                <p:grpSp>
                  <p:nvGrpSpPr>
                    <p:cNvPr id="618" name="Group 617"/>
                    <p:cNvGrpSpPr/>
                    <p:nvPr/>
                  </p:nvGrpSpPr>
                  <p:grpSpPr>
                    <a:xfrm>
                      <a:off x="1592263" y="-1076325"/>
                      <a:ext cx="4562475" cy="4400550"/>
                      <a:chOff x="1592263" y="-1076325"/>
                      <a:chExt cx="4562475" cy="4400550"/>
                    </a:xfrm>
                    <a:grpFill/>
                  </p:grpSpPr>
                  <p:sp>
                    <p:nvSpPr>
                      <p:cNvPr id="620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1090613"/>
                        <a:ext cx="57150" cy="220663"/>
                      </a:xfrm>
                      <a:custGeom>
                        <a:avLst/>
                        <a:gdLst>
                          <a:gd name="T0" fmla="*/ 6 w 15"/>
                          <a:gd name="T1" fmla="*/ 51 h 59"/>
                          <a:gd name="T2" fmla="*/ 9 w 15"/>
                          <a:gd name="T3" fmla="*/ 46 h 59"/>
                          <a:gd name="T4" fmla="*/ 15 w 15"/>
                          <a:gd name="T5" fmla="*/ 23 h 59"/>
                          <a:gd name="T6" fmla="*/ 9 w 15"/>
                          <a:gd name="T7" fmla="*/ 0 h 59"/>
                          <a:gd name="T8" fmla="*/ 6 w 15"/>
                          <a:gd name="T9" fmla="*/ 4 h 59"/>
                          <a:gd name="T10" fmla="*/ 3 w 15"/>
                          <a:gd name="T11" fmla="*/ 10 h 59"/>
                          <a:gd name="T12" fmla="*/ 0 w 15"/>
                          <a:gd name="T13" fmla="*/ 23 h 59"/>
                          <a:gd name="T14" fmla="*/ 0 w 15"/>
                          <a:gd name="T15" fmla="*/ 42 h 59"/>
                          <a:gd name="T16" fmla="*/ 0 w 15"/>
                          <a:gd name="T17" fmla="*/ 51 h 59"/>
                          <a:gd name="T18" fmla="*/ 0 w 15"/>
                          <a:gd name="T19" fmla="*/ 59 h 59"/>
                          <a:gd name="T20" fmla="*/ 3 w 15"/>
                          <a:gd name="T21" fmla="*/ 55 h 59"/>
                          <a:gd name="T22" fmla="*/ 6 w 15"/>
                          <a:gd name="T23" fmla="*/ 51 h 5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</a:cxnLst>
                        <a:rect l="0" t="0" r="r" b="b"/>
                        <a:pathLst>
                          <a:path w="15" h="59">
                            <a:moveTo>
                              <a:pt x="6" y="51"/>
                            </a:moveTo>
                            <a:cubicBezTo>
                              <a:pt x="7" y="49"/>
                              <a:pt x="8" y="48"/>
                              <a:pt x="9" y="46"/>
                            </a:cubicBezTo>
                            <a:cubicBezTo>
                              <a:pt x="13" y="39"/>
                              <a:pt x="15" y="31"/>
                              <a:pt x="15" y="23"/>
                            </a:cubicBezTo>
                            <a:cubicBezTo>
                              <a:pt x="15" y="15"/>
                              <a:pt x="13" y="7"/>
                              <a:pt x="9" y="0"/>
                            </a:cubicBezTo>
                            <a:cubicBezTo>
                              <a:pt x="8" y="1"/>
                              <a:pt x="6" y="3"/>
                              <a:pt x="6" y="4"/>
                            </a:cubicBezTo>
                            <a:cubicBezTo>
                              <a:pt x="4" y="6"/>
                              <a:pt x="3" y="8"/>
                              <a:pt x="3" y="10"/>
                            </a:cubicBezTo>
                            <a:cubicBezTo>
                              <a:pt x="1" y="14"/>
                              <a:pt x="0" y="19"/>
                              <a:pt x="0" y="23"/>
                            </a:cubicBezTo>
                            <a:cubicBezTo>
                              <a:pt x="0" y="42"/>
                              <a:pt x="0" y="42"/>
                              <a:pt x="0" y="42"/>
                            </a:cubicBezTo>
                            <a:cubicBezTo>
                              <a:pt x="0" y="51"/>
                              <a:pt x="0" y="51"/>
                              <a:pt x="0" y="51"/>
                            </a:cubicBezTo>
                            <a:cubicBezTo>
                              <a:pt x="0" y="59"/>
                              <a:pt x="0" y="59"/>
                              <a:pt x="0" y="59"/>
                            </a:cubicBezTo>
                            <a:cubicBezTo>
                              <a:pt x="1" y="58"/>
                              <a:pt x="2" y="56"/>
                              <a:pt x="3" y="55"/>
                            </a:cubicBezTo>
                            <a:cubicBezTo>
                              <a:pt x="4" y="54"/>
                              <a:pt x="5" y="52"/>
                              <a:pt x="6" y="51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621" name="Group 620"/>
                      <p:cNvGrpSpPr/>
                      <p:nvPr/>
                    </p:nvGrpSpPr>
                    <p:grpSpPr>
                      <a:xfrm>
                        <a:off x="1592263" y="-1076325"/>
                        <a:ext cx="4562475" cy="4400550"/>
                        <a:chOff x="1592263" y="-1076325"/>
                        <a:chExt cx="4562475" cy="4400550"/>
                      </a:xfrm>
                      <a:grpFill/>
                    </p:grpSpPr>
                    <p:sp>
                      <p:nvSpPr>
                        <p:cNvPr id="622" name="Freeform 2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2309813" cy="2147888"/>
                        </a:xfrm>
                        <a:custGeom>
                          <a:avLst/>
                          <a:gdLst>
                            <a:gd name="T0" fmla="*/ 10 w 615"/>
                            <a:gd name="T1" fmla="*/ 561 h 572"/>
                            <a:gd name="T2" fmla="*/ 291 w 615"/>
                            <a:gd name="T3" fmla="*/ 344 h 572"/>
                            <a:gd name="T4" fmla="*/ 297 w 615"/>
                            <a:gd name="T5" fmla="*/ 339 h 572"/>
                            <a:gd name="T6" fmla="*/ 303 w 615"/>
                            <a:gd name="T7" fmla="*/ 332 h 572"/>
                            <a:gd name="T8" fmla="*/ 309 w 615"/>
                            <a:gd name="T9" fmla="*/ 323 h 572"/>
                            <a:gd name="T10" fmla="*/ 309 w 615"/>
                            <a:gd name="T11" fmla="*/ 277 h 572"/>
                            <a:gd name="T12" fmla="*/ 303 w 615"/>
                            <a:gd name="T13" fmla="*/ 287 h 572"/>
                            <a:gd name="T14" fmla="*/ 297 w 615"/>
                            <a:gd name="T15" fmla="*/ 313 h 572"/>
                            <a:gd name="T16" fmla="*/ 290 w 615"/>
                            <a:gd name="T17" fmla="*/ 300 h 572"/>
                            <a:gd name="T18" fmla="*/ 297 w 615"/>
                            <a:gd name="T19" fmla="*/ 276 h 572"/>
                            <a:gd name="T20" fmla="*/ 303 w 615"/>
                            <a:gd name="T21" fmla="*/ 268 h 572"/>
                            <a:gd name="T22" fmla="*/ 310 w 615"/>
                            <a:gd name="T23" fmla="*/ 261 h 572"/>
                            <a:gd name="T24" fmla="*/ 591 w 615"/>
                            <a:gd name="T25" fmla="*/ 44 h 572"/>
                            <a:gd name="T26" fmla="*/ 597 w 615"/>
                            <a:gd name="T27" fmla="*/ 39 h 572"/>
                            <a:gd name="T28" fmla="*/ 603 w 615"/>
                            <a:gd name="T29" fmla="*/ 32 h 572"/>
                            <a:gd name="T30" fmla="*/ 609 w 615"/>
                            <a:gd name="T31" fmla="*/ 23 h 572"/>
                            <a:gd name="T32" fmla="*/ 610 w 615"/>
                            <a:gd name="T33" fmla="*/ 0 h 572"/>
                            <a:gd name="T34" fmla="*/ 600 w 615"/>
                            <a:gd name="T35" fmla="*/ 0 h 572"/>
                            <a:gd name="T36" fmla="*/ 594 w 615"/>
                            <a:gd name="T37" fmla="*/ 19 h 572"/>
                            <a:gd name="T38" fmla="*/ 585 w 615"/>
                            <a:gd name="T39" fmla="*/ 0 h 572"/>
                            <a:gd name="T40" fmla="*/ 576 w 615"/>
                            <a:gd name="T41" fmla="*/ 0 h 572"/>
                            <a:gd name="T42" fmla="*/ 582 w 615"/>
                            <a:gd name="T43" fmla="*/ 32 h 572"/>
                            <a:gd name="T44" fmla="*/ 300 w 615"/>
                            <a:gd name="T45" fmla="*/ 251 h 572"/>
                            <a:gd name="T46" fmla="*/ 18 w 615"/>
                            <a:gd name="T47" fmla="*/ 32 h 572"/>
                            <a:gd name="T48" fmla="*/ 13 w 615"/>
                            <a:gd name="T49" fmla="*/ 35 h 572"/>
                            <a:gd name="T50" fmla="*/ 7 w 615"/>
                            <a:gd name="T51" fmla="*/ 43 h 572"/>
                            <a:gd name="T52" fmla="*/ 288 w 615"/>
                            <a:gd name="T53" fmla="*/ 260 h 572"/>
                            <a:gd name="T54" fmla="*/ 287 w 615"/>
                            <a:gd name="T55" fmla="*/ 265 h 572"/>
                            <a:gd name="T56" fmla="*/ 276 w 615"/>
                            <a:gd name="T57" fmla="*/ 300 h 572"/>
                            <a:gd name="T58" fmla="*/ 282 w 615"/>
                            <a:gd name="T59" fmla="*/ 332 h 572"/>
                            <a:gd name="T60" fmla="*/ 0 w 615"/>
                            <a:gd name="T61" fmla="*/ 551 h 572"/>
                            <a:gd name="T62" fmla="*/ 0 w 615"/>
                            <a:gd name="T63" fmla="*/ 564 h 572"/>
                            <a:gd name="T64" fmla="*/ 3 w 615"/>
                            <a:gd name="T65" fmla="*/ 568 h 5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</a:cxnLst>
                          <a:rect l="0" t="0" r="r" b="b"/>
                          <a:pathLst>
                            <a:path w="615" h="572">
                              <a:moveTo>
                                <a:pt x="7" y="564"/>
                              </a:moveTo>
                              <a:cubicBezTo>
                                <a:pt x="8" y="563"/>
                                <a:pt x="9" y="562"/>
                                <a:pt x="10" y="561"/>
                              </a:cubicBezTo>
                              <a:cubicBezTo>
                                <a:pt x="11" y="561"/>
                                <a:pt x="11" y="560"/>
                                <a:pt x="12" y="560"/>
                              </a:cubicBezTo>
                              <a:cubicBezTo>
                                <a:pt x="291" y="344"/>
                                <a:pt x="291" y="344"/>
                                <a:pt x="291" y="344"/>
                              </a:cubicBezTo>
                              <a:cubicBezTo>
                                <a:pt x="292" y="344"/>
                                <a:pt x="292" y="343"/>
                                <a:pt x="293" y="343"/>
                              </a:cubicBezTo>
                              <a:cubicBezTo>
                                <a:pt x="294" y="342"/>
                                <a:pt x="295" y="340"/>
                                <a:pt x="297" y="339"/>
                              </a:cubicBezTo>
                              <a:cubicBezTo>
                                <a:pt x="298" y="338"/>
                                <a:pt x="299" y="337"/>
                                <a:pt x="300" y="336"/>
                              </a:cubicBezTo>
                              <a:cubicBezTo>
                                <a:pt x="301" y="335"/>
                                <a:pt x="302" y="333"/>
                                <a:pt x="303" y="332"/>
                              </a:cubicBezTo>
                              <a:cubicBezTo>
                                <a:pt x="304" y="331"/>
                                <a:pt x="305" y="329"/>
                                <a:pt x="306" y="328"/>
                              </a:cubicBezTo>
                              <a:cubicBezTo>
                                <a:pt x="307" y="326"/>
                                <a:pt x="308" y="325"/>
                                <a:pt x="309" y="323"/>
                              </a:cubicBezTo>
                              <a:cubicBezTo>
                                <a:pt x="313" y="316"/>
                                <a:pt x="315" y="308"/>
                                <a:pt x="315" y="300"/>
                              </a:cubicBezTo>
                              <a:cubicBezTo>
                                <a:pt x="315" y="292"/>
                                <a:pt x="313" y="284"/>
                                <a:pt x="309" y="277"/>
                              </a:cubicBezTo>
                              <a:cubicBezTo>
                                <a:pt x="308" y="278"/>
                                <a:pt x="306" y="280"/>
                                <a:pt x="306" y="281"/>
                              </a:cubicBezTo>
                              <a:cubicBezTo>
                                <a:pt x="304" y="283"/>
                                <a:pt x="303" y="285"/>
                                <a:pt x="303" y="287"/>
                              </a:cubicBezTo>
                              <a:cubicBezTo>
                                <a:pt x="301" y="291"/>
                                <a:pt x="300" y="296"/>
                                <a:pt x="300" y="300"/>
                              </a:cubicBezTo>
                              <a:cubicBezTo>
                                <a:pt x="300" y="304"/>
                                <a:pt x="299" y="309"/>
                                <a:pt x="297" y="313"/>
                              </a:cubicBezTo>
                              <a:cubicBezTo>
                                <a:pt x="297" y="315"/>
                                <a:pt x="296" y="317"/>
                                <a:pt x="294" y="319"/>
                              </a:cubicBezTo>
                              <a:cubicBezTo>
                                <a:pt x="292" y="313"/>
                                <a:pt x="290" y="306"/>
                                <a:pt x="290" y="300"/>
                              </a:cubicBezTo>
                              <a:cubicBezTo>
                                <a:pt x="290" y="294"/>
                                <a:pt x="292" y="287"/>
                                <a:pt x="294" y="281"/>
                              </a:cubicBezTo>
                              <a:cubicBezTo>
                                <a:pt x="295" y="280"/>
                                <a:pt x="296" y="278"/>
                                <a:pt x="297" y="276"/>
                              </a:cubicBezTo>
                              <a:cubicBezTo>
                                <a:pt x="298" y="275"/>
                                <a:pt x="299" y="273"/>
                                <a:pt x="300" y="272"/>
                              </a:cubicBezTo>
                              <a:cubicBezTo>
                                <a:pt x="301" y="271"/>
                                <a:pt x="302" y="269"/>
                                <a:pt x="303" y="268"/>
                              </a:cubicBezTo>
                              <a:cubicBezTo>
                                <a:pt x="304" y="267"/>
                                <a:pt x="305" y="266"/>
                                <a:pt x="307" y="264"/>
                              </a:cubicBezTo>
                              <a:cubicBezTo>
                                <a:pt x="308" y="263"/>
                                <a:pt x="309" y="262"/>
                                <a:pt x="310" y="261"/>
                              </a:cubicBezTo>
                              <a:cubicBezTo>
                                <a:pt x="311" y="261"/>
                                <a:pt x="311" y="260"/>
                                <a:pt x="312" y="260"/>
                              </a:cubicBezTo>
                              <a:cubicBezTo>
                                <a:pt x="591" y="44"/>
                                <a:pt x="591" y="44"/>
                                <a:pt x="591" y="44"/>
                              </a:cubicBezTo>
                              <a:cubicBezTo>
                                <a:pt x="592" y="44"/>
                                <a:pt x="592" y="43"/>
                                <a:pt x="593" y="43"/>
                              </a:cubicBezTo>
                              <a:cubicBezTo>
                                <a:pt x="594" y="42"/>
                                <a:pt x="595" y="40"/>
                                <a:pt x="597" y="39"/>
                              </a:cubicBezTo>
                              <a:cubicBezTo>
                                <a:pt x="598" y="38"/>
                                <a:pt x="599" y="37"/>
                                <a:pt x="600" y="36"/>
                              </a:cubicBezTo>
                              <a:cubicBezTo>
                                <a:pt x="601" y="35"/>
                                <a:pt x="602" y="33"/>
                                <a:pt x="603" y="32"/>
                              </a:cubicBezTo>
                              <a:cubicBezTo>
                                <a:pt x="604" y="31"/>
                                <a:pt x="605" y="29"/>
                                <a:pt x="606" y="28"/>
                              </a:cubicBezTo>
                              <a:cubicBezTo>
                                <a:pt x="607" y="26"/>
                                <a:pt x="608" y="25"/>
                                <a:pt x="609" y="23"/>
                              </a:cubicBezTo>
                              <a:cubicBezTo>
                                <a:pt x="613" y="16"/>
                                <a:pt x="615" y="8"/>
                                <a:pt x="615" y="0"/>
                              </a:cubicBezTo>
                              <a:cubicBezTo>
                                <a:pt x="610" y="0"/>
                                <a:pt x="610" y="0"/>
                                <a:pt x="610" y="0"/>
                              </a:cubicBezTo>
                              <a:cubicBezTo>
                                <a:pt x="605" y="0"/>
                                <a:pt x="605" y="0"/>
                                <a:pt x="605" y="0"/>
                              </a:cubicBezTo>
                              <a:cubicBezTo>
                                <a:pt x="600" y="0"/>
                                <a:pt x="600" y="0"/>
                                <a:pt x="600" y="0"/>
                              </a:cubicBezTo>
                              <a:cubicBezTo>
                                <a:pt x="600" y="4"/>
                                <a:pt x="599" y="9"/>
                                <a:pt x="597" y="13"/>
                              </a:cubicBezTo>
                              <a:cubicBezTo>
                                <a:pt x="597" y="15"/>
                                <a:pt x="596" y="17"/>
                                <a:pt x="594" y="19"/>
                              </a:cubicBezTo>
                              <a:cubicBezTo>
                                <a:pt x="592" y="13"/>
                                <a:pt x="590" y="6"/>
                                <a:pt x="590" y="0"/>
                              </a:cubicBezTo>
                              <a:cubicBezTo>
                                <a:pt x="585" y="0"/>
                                <a:pt x="585" y="0"/>
                                <a:pt x="585" y="0"/>
                              </a:cubicBezTo>
                              <a:cubicBezTo>
                                <a:pt x="581" y="0"/>
                                <a:pt x="581" y="0"/>
                                <a:pt x="581" y="0"/>
                              </a:cubicBezTo>
                              <a:cubicBezTo>
                                <a:pt x="576" y="0"/>
                                <a:pt x="576" y="0"/>
                                <a:pt x="576" y="0"/>
                              </a:cubicBezTo>
                              <a:cubicBezTo>
                                <a:pt x="576" y="11"/>
                                <a:pt x="579" y="21"/>
                                <a:pt x="584" y="31"/>
                              </a:cubicBezTo>
                              <a:cubicBezTo>
                                <a:pt x="584" y="31"/>
                                <a:pt x="583" y="32"/>
                                <a:pt x="582" y="32"/>
                              </a:cubicBezTo>
                              <a:cubicBezTo>
                                <a:pt x="303" y="248"/>
                                <a:pt x="303" y="248"/>
                                <a:pt x="303" y="248"/>
                              </a:cubicBezTo>
                              <a:cubicBezTo>
                                <a:pt x="302" y="249"/>
                                <a:pt x="301" y="250"/>
                                <a:pt x="300" y="251"/>
                              </a:cubicBezTo>
                              <a:cubicBezTo>
                                <a:pt x="299" y="250"/>
                                <a:pt x="298" y="249"/>
                                <a:pt x="297" y="248"/>
                              </a:cubicBezTo>
                              <a:cubicBezTo>
                                <a:pt x="18" y="32"/>
                                <a:pt x="18" y="32"/>
                                <a:pt x="18" y="32"/>
                              </a:cubicBezTo>
                              <a:cubicBezTo>
                                <a:pt x="17" y="32"/>
                                <a:pt x="16" y="31"/>
                                <a:pt x="16" y="31"/>
                              </a:cubicBezTo>
                              <a:cubicBezTo>
                                <a:pt x="15" y="32"/>
                                <a:pt x="14" y="33"/>
                                <a:pt x="13" y="35"/>
                              </a:cubicBezTo>
                              <a:cubicBezTo>
                                <a:pt x="12" y="36"/>
                                <a:pt x="11" y="37"/>
                                <a:pt x="10" y="39"/>
                              </a:cubicBezTo>
                              <a:cubicBezTo>
                                <a:pt x="9" y="40"/>
                                <a:pt x="8" y="41"/>
                                <a:pt x="7" y="43"/>
                              </a:cubicBezTo>
                              <a:cubicBezTo>
                                <a:pt x="8" y="43"/>
                                <a:pt x="8" y="44"/>
                                <a:pt x="9" y="44"/>
                              </a:cubicBezTo>
                              <a:cubicBezTo>
                                <a:pt x="288" y="260"/>
                                <a:pt x="288" y="260"/>
                                <a:pt x="288" y="260"/>
                              </a:cubicBezTo>
                              <a:cubicBezTo>
                                <a:pt x="289" y="260"/>
                                <a:pt x="289" y="261"/>
                                <a:pt x="290" y="261"/>
                              </a:cubicBezTo>
                              <a:cubicBezTo>
                                <a:pt x="289" y="263"/>
                                <a:pt x="288" y="264"/>
                                <a:pt x="287" y="265"/>
                              </a:cubicBezTo>
                              <a:cubicBezTo>
                                <a:pt x="286" y="267"/>
                                <a:pt x="285" y="268"/>
                                <a:pt x="284" y="269"/>
                              </a:cubicBezTo>
                              <a:cubicBezTo>
                                <a:pt x="279" y="279"/>
                                <a:pt x="276" y="289"/>
                                <a:pt x="276" y="300"/>
                              </a:cubicBezTo>
                              <a:cubicBezTo>
                                <a:pt x="276" y="311"/>
                                <a:pt x="279" y="321"/>
                                <a:pt x="284" y="331"/>
                              </a:cubicBezTo>
                              <a:cubicBezTo>
                                <a:pt x="284" y="331"/>
                                <a:pt x="283" y="332"/>
                                <a:pt x="282" y="332"/>
                              </a:cubicBezTo>
                              <a:cubicBezTo>
                                <a:pt x="3" y="548"/>
                                <a:pt x="3" y="548"/>
                                <a:pt x="3" y="548"/>
                              </a:cubicBezTo>
                              <a:cubicBezTo>
                                <a:pt x="2" y="549"/>
                                <a:pt x="1" y="550"/>
                                <a:pt x="0" y="551"/>
                              </a:cubicBezTo>
                              <a:cubicBezTo>
                                <a:pt x="0" y="557"/>
                                <a:pt x="0" y="557"/>
                                <a:pt x="0" y="557"/>
                              </a:cubicBezTo>
                              <a:cubicBezTo>
                                <a:pt x="0" y="564"/>
                                <a:pt x="0" y="564"/>
                                <a:pt x="0" y="564"/>
                              </a:cubicBezTo>
                              <a:cubicBezTo>
                                <a:pt x="0" y="572"/>
                                <a:pt x="0" y="572"/>
                                <a:pt x="0" y="572"/>
                              </a:cubicBezTo>
                              <a:cubicBezTo>
                                <a:pt x="1" y="571"/>
                                <a:pt x="2" y="569"/>
                                <a:pt x="3" y="568"/>
                              </a:cubicBezTo>
                              <a:cubicBezTo>
                                <a:pt x="4" y="567"/>
                                <a:pt x="5" y="566"/>
                                <a:pt x="7" y="5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623" name="Freeform 2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4562475" cy="4400550"/>
                        </a:xfrm>
                        <a:custGeom>
                          <a:avLst/>
                          <a:gdLst>
                            <a:gd name="T0" fmla="*/ 12 w 1215"/>
                            <a:gd name="T1" fmla="*/ 1160 h 1172"/>
                            <a:gd name="T2" fmla="*/ 297 w 1215"/>
                            <a:gd name="T3" fmla="*/ 939 h 1172"/>
                            <a:gd name="T4" fmla="*/ 306 w 1215"/>
                            <a:gd name="T5" fmla="*/ 928 h 1172"/>
                            <a:gd name="T6" fmla="*/ 309 w 1215"/>
                            <a:gd name="T7" fmla="*/ 877 h 1172"/>
                            <a:gd name="T8" fmla="*/ 300 w 1215"/>
                            <a:gd name="T9" fmla="*/ 900 h 1172"/>
                            <a:gd name="T10" fmla="*/ 290 w 1215"/>
                            <a:gd name="T11" fmla="*/ 900 h 1172"/>
                            <a:gd name="T12" fmla="*/ 300 w 1215"/>
                            <a:gd name="T13" fmla="*/ 872 h 1172"/>
                            <a:gd name="T14" fmla="*/ 310 w 1215"/>
                            <a:gd name="T15" fmla="*/ 861 h 1172"/>
                            <a:gd name="T16" fmla="*/ 593 w 1215"/>
                            <a:gd name="T17" fmla="*/ 643 h 1172"/>
                            <a:gd name="T18" fmla="*/ 603 w 1215"/>
                            <a:gd name="T19" fmla="*/ 632 h 1172"/>
                            <a:gd name="T20" fmla="*/ 615 w 1215"/>
                            <a:gd name="T21" fmla="*/ 600 h 1172"/>
                            <a:gd name="T22" fmla="*/ 603 w 1215"/>
                            <a:gd name="T23" fmla="*/ 587 h 1172"/>
                            <a:gd name="T24" fmla="*/ 594 w 1215"/>
                            <a:gd name="T25" fmla="*/ 619 h 1172"/>
                            <a:gd name="T26" fmla="*/ 597 w 1215"/>
                            <a:gd name="T27" fmla="*/ 576 h 1172"/>
                            <a:gd name="T28" fmla="*/ 607 w 1215"/>
                            <a:gd name="T29" fmla="*/ 564 h 1172"/>
                            <a:gd name="T30" fmla="*/ 891 w 1215"/>
                            <a:gd name="T31" fmla="*/ 344 h 1172"/>
                            <a:gd name="T32" fmla="*/ 900 w 1215"/>
                            <a:gd name="T33" fmla="*/ 336 h 1172"/>
                            <a:gd name="T34" fmla="*/ 909 w 1215"/>
                            <a:gd name="T35" fmla="*/ 323 h 1172"/>
                            <a:gd name="T36" fmla="*/ 906 w 1215"/>
                            <a:gd name="T37" fmla="*/ 281 h 1172"/>
                            <a:gd name="T38" fmla="*/ 897 w 1215"/>
                            <a:gd name="T39" fmla="*/ 313 h 1172"/>
                            <a:gd name="T40" fmla="*/ 894 w 1215"/>
                            <a:gd name="T41" fmla="*/ 281 h 1172"/>
                            <a:gd name="T42" fmla="*/ 903 w 1215"/>
                            <a:gd name="T43" fmla="*/ 268 h 1172"/>
                            <a:gd name="T44" fmla="*/ 912 w 1215"/>
                            <a:gd name="T45" fmla="*/ 260 h 1172"/>
                            <a:gd name="T46" fmla="*/ 1197 w 1215"/>
                            <a:gd name="T47" fmla="*/ 39 h 1172"/>
                            <a:gd name="T48" fmla="*/ 1206 w 1215"/>
                            <a:gd name="T49" fmla="*/ 28 h 1172"/>
                            <a:gd name="T50" fmla="*/ 1210 w 1215"/>
                            <a:gd name="T51" fmla="*/ 0 h 1172"/>
                            <a:gd name="T52" fmla="*/ 1197 w 1215"/>
                            <a:gd name="T53" fmla="*/ 13 h 1172"/>
                            <a:gd name="T54" fmla="*/ 1185 w 1215"/>
                            <a:gd name="T55" fmla="*/ 0 h 1172"/>
                            <a:gd name="T56" fmla="*/ 1184 w 1215"/>
                            <a:gd name="T57" fmla="*/ 31 h 1172"/>
                            <a:gd name="T58" fmla="*/ 900 w 1215"/>
                            <a:gd name="T59" fmla="*/ 251 h 1172"/>
                            <a:gd name="T60" fmla="*/ 616 w 1215"/>
                            <a:gd name="T61" fmla="*/ 31 h 1172"/>
                            <a:gd name="T62" fmla="*/ 607 w 1215"/>
                            <a:gd name="T63" fmla="*/ 43 h 1172"/>
                            <a:gd name="T64" fmla="*/ 890 w 1215"/>
                            <a:gd name="T65" fmla="*/ 261 h 1172"/>
                            <a:gd name="T66" fmla="*/ 876 w 1215"/>
                            <a:gd name="T67" fmla="*/ 300 h 1172"/>
                            <a:gd name="T68" fmla="*/ 603 w 1215"/>
                            <a:gd name="T69" fmla="*/ 548 h 1172"/>
                            <a:gd name="T70" fmla="*/ 318 w 1215"/>
                            <a:gd name="T71" fmla="*/ 332 h 1172"/>
                            <a:gd name="T72" fmla="*/ 310 w 1215"/>
                            <a:gd name="T73" fmla="*/ 339 h 1172"/>
                            <a:gd name="T74" fmla="*/ 588 w 1215"/>
                            <a:gd name="T75" fmla="*/ 560 h 1172"/>
                            <a:gd name="T76" fmla="*/ 584 w 1215"/>
                            <a:gd name="T77" fmla="*/ 569 h 1172"/>
                            <a:gd name="T78" fmla="*/ 582 w 1215"/>
                            <a:gd name="T79" fmla="*/ 632 h 1172"/>
                            <a:gd name="T80" fmla="*/ 297 w 1215"/>
                            <a:gd name="T81" fmla="*/ 848 h 1172"/>
                            <a:gd name="T82" fmla="*/ 13 w 1215"/>
                            <a:gd name="T83" fmla="*/ 635 h 1172"/>
                            <a:gd name="T84" fmla="*/ 9 w 1215"/>
                            <a:gd name="T85" fmla="*/ 644 h 1172"/>
                            <a:gd name="T86" fmla="*/ 287 w 1215"/>
                            <a:gd name="T87" fmla="*/ 865 h 1172"/>
                            <a:gd name="T88" fmla="*/ 284 w 1215"/>
                            <a:gd name="T89" fmla="*/ 931 h 1172"/>
                            <a:gd name="T90" fmla="*/ 0 w 1215"/>
                            <a:gd name="T91" fmla="*/ 1151 h 1172"/>
                            <a:gd name="T92" fmla="*/ 0 w 1215"/>
                            <a:gd name="T93" fmla="*/ 1172 h 11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</a:cxnLst>
                          <a:rect l="0" t="0" r="r" b="b"/>
                          <a:pathLst>
                            <a:path w="1215" h="1172">
                              <a:moveTo>
                                <a:pt x="7" y="1164"/>
                              </a:moveTo>
                              <a:cubicBezTo>
                                <a:pt x="8" y="1163"/>
                                <a:pt x="9" y="1162"/>
                                <a:pt x="10" y="1161"/>
                              </a:cubicBezTo>
                              <a:cubicBezTo>
                                <a:pt x="11" y="1161"/>
                                <a:pt x="11" y="1160"/>
                                <a:pt x="12" y="1160"/>
                              </a:cubicBezTo>
                              <a:cubicBezTo>
                                <a:pt x="291" y="944"/>
                                <a:pt x="291" y="944"/>
                                <a:pt x="291" y="944"/>
                              </a:cubicBezTo>
                              <a:cubicBezTo>
                                <a:pt x="292" y="944"/>
                                <a:pt x="292" y="943"/>
                                <a:pt x="293" y="943"/>
                              </a:cubicBezTo>
                              <a:cubicBezTo>
                                <a:pt x="294" y="942"/>
                                <a:pt x="295" y="940"/>
                                <a:pt x="297" y="939"/>
                              </a:cubicBezTo>
                              <a:cubicBezTo>
                                <a:pt x="298" y="938"/>
                                <a:pt x="299" y="937"/>
                                <a:pt x="300" y="936"/>
                              </a:cubicBezTo>
                              <a:cubicBezTo>
                                <a:pt x="301" y="935"/>
                                <a:pt x="302" y="933"/>
                                <a:pt x="303" y="932"/>
                              </a:cubicBezTo>
                              <a:cubicBezTo>
                                <a:pt x="304" y="931"/>
                                <a:pt x="305" y="929"/>
                                <a:pt x="306" y="928"/>
                              </a:cubicBezTo>
                              <a:cubicBezTo>
                                <a:pt x="307" y="926"/>
                                <a:pt x="308" y="925"/>
                                <a:pt x="309" y="923"/>
                              </a:cubicBezTo>
                              <a:cubicBezTo>
                                <a:pt x="313" y="916"/>
                                <a:pt x="315" y="908"/>
                                <a:pt x="315" y="900"/>
                              </a:cubicBezTo>
                              <a:cubicBezTo>
                                <a:pt x="315" y="892"/>
                                <a:pt x="313" y="884"/>
                                <a:pt x="309" y="877"/>
                              </a:cubicBezTo>
                              <a:cubicBezTo>
                                <a:pt x="308" y="878"/>
                                <a:pt x="306" y="880"/>
                                <a:pt x="306" y="881"/>
                              </a:cubicBezTo>
                              <a:cubicBezTo>
                                <a:pt x="304" y="883"/>
                                <a:pt x="303" y="885"/>
                                <a:pt x="303" y="887"/>
                              </a:cubicBezTo>
                              <a:cubicBezTo>
                                <a:pt x="301" y="891"/>
                                <a:pt x="300" y="896"/>
                                <a:pt x="300" y="900"/>
                              </a:cubicBezTo>
                              <a:cubicBezTo>
                                <a:pt x="300" y="904"/>
                                <a:pt x="299" y="909"/>
                                <a:pt x="297" y="913"/>
                              </a:cubicBezTo>
                              <a:cubicBezTo>
                                <a:pt x="297" y="915"/>
                                <a:pt x="296" y="917"/>
                                <a:pt x="294" y="919"/>
                              </a:cubicBezTo>
                              <a:cubicBezTo>
                                <a:pt x="292" y="913"/>
                                <a:pt x="290" y="906"/>
                                <a:pt x="290" y="900"/>
                              </a:cubicBezTo>
                              <a:cubicBezTo>
                                <a:pt x="290" y="894"/>
                                <a:pt x="292" y="887"/>
                                <a:pt x="294" y="881"/>
                              </a:cubicBezTo>
                              <a:cubicBezTo>
                                <a:pt x="295" y="880"/>
                                <a:pt x="296" y="878"/>
                                <a:pt x="297" y="876"/>
                              </a:cubicBezTo>
                              <a:cubicBezTo>
                                <a:pt x="298" y="875"/>
                                <a:pt x="299" y="873"/>
                                <a:pt x="300" y="872"/>
                              </a:cubicBezTo>
                              <a:cubicBezTo>
                                <a:pt x="301" y="871"/>
                                <a:pt x="302" y="869"/>
                                <a:pt x="303" y="868"/>
                              </a:cubicBezTo>
                              <a:cubicBezTo>
                                <a:pt x="304" y="867"/>
                                <a:pt x="305" y="866"/>
                                <a:pt x="307" y="864"/>
                              </a:cubicBezTo>
                              <a:cubicBezTo>
                                <a:pt x="308" y="863"/>
                                <a:pt x="309" y="862"/>
                                <a:pt x="310" y="861"/>
                              </a:cubicBezTo>
                              <a:cubicBezTo>
                                <a:pt x="311" y="861"/>
                                <a:pt x="311" y="860"/>
                                <a:pt x="312" y="860"/>
                              </a:cubicBezTo>
                              <a:cubicBezTo>
                                <a:pt x="591" y="644"/>
                                <a:pt x="591" y="644"/>
                                <a:pt x="591" y="644"/>
                              </a:cubicBezTo>
                              <a:cubicBezTo>
                                <a:pt x="592" y="644"/>
                                <a:pt x="592" y="643"/>
                                <a:pt x="593" y="643"/>
                              </a:cubicBezTo>
                              <a:cubicBezTo>
                                <a:pt x="594" y="642"/>
                                <a:pt x="595" y="640"/>
                                <a:pt x="597" y="639"/>
                              </a:cubicBezTo>
                              <a:cubicBezTo>
                                <a:pt x="598" y="638"/>
                                <a:pt x="599" y="637"/>
                                <a:pt x="600" y="636"/>
                              </a:cubicBezTo>
                              <a:cubicBezTo>
                                <a:pt x="601" y="635"/>
                                <a:pt x="602" y="633"/>
                                <a:pt x="603" y="632"/>
                              </a:cubicBezTo>
                              <a:cubicBezTo>
                                <a:pt x="604" y="631"/>
                                <a:pt x="605" y="629"/>
                                <a:pt x="606" y="628"/>
                              </a:cubicBezTo>
                              <a:cubicBezTo>
                                <a:pt x="607" y="626"/>
                                <a:pt x="608" y="625"/>
                                <a:pt x="609" y="623"/>
                              </a:cubicBezTo>
                              <a:cubicBezTo>
                                <a:pt x="613" y="616"/>
                                <a:pt x="615" y="608"/>
                                <a:pt x="615" y="600"/>
                              </a:cubicBezTo>
                              <a:cubicBezTo>
                                <a:pt x="615" y="592"/>
                                <a:pt x="613" y="584"/>
                                <a:pt x="609" y="577"/>
                              </a:cubicBezTo>
                              <a:cubicBezTo>
                                <a:pt x="608" y="578"/>
                                <a:pt x="606" y="580"/>
                                <a:pt x="606" y="581"/>
                              </a:cubicBezTo>
                              <a:cubicBezTo>
                                <a:pt x="604" y="583"/>
                                <a:pt x="603" y="585"/>
                                <a:pt x="603" y="587"/>
                              </a:cubicBezTo>
                              <a:cubicBezTo>
                                <a:pt x="601" y="591"/>
                                <a:pt x="600" y="596"/>
                                <a:pt x="600" y="600"/>
                              </a:cubicBezTo>
                              <a:cubicBezTo>
                                <a:pt x="600" y="604"/>
                                <a:pt x="599" y="609"/>
                                <a:pt x="597" y="613"/>
                              </a:cubicBezTo>
                              <a:cubicBezTo>
                                <a:pt x="597" y="615"/>
                                <a:pt x="596" y="617"/>
                                <a:pt x="594" y="619"/>
                              </a:cubicBezTo>
                              <a:cubicBezTo>
                                <a:pt x="592" y="613"/>
                                <a:pt x="590" y="606"/>
                                <a:pt x="590" y="600"/>
                              </a:cubicBezTo>
                              <a:cubicBezTo>
                                <a:pt x="590" y="594"/>
                                <a:pt x="592" y="587"/>
                                <a:pt x="594" y="581"/>
                              </a:cubicBezTo>
                              <a:cubicBezTo>
                                <a:pt x="595" y="580"/>
                                <a:pt x="596" y="578"/>
                                <a:pt x="597" y="576"/>
                              </a:cubicBezTo>
                              <a:cubicBezTo>
                                <a:pt x="598" y="575"/>
                                <a:pt x="599" y="573"/>
                                <a:pt x="600" y="572"/>
                              </a:cubicBezTo>
                              <a:cubicBezTo>
                                <a:pt x="601" y="571"/>
                                <a:pt x="602" y="569"/>
                                <a:pt x="603" y="568"/>
                              </a:cubicBezTo>
                              <a:cubicBezTo>
                                <a:pt x="604" y="567"/>
                                <a:pt x="605" y="566"/>
                                <a:pt x="607" y="564"/>
                              </a:cubicBezTo>
                              <a:cubicBezTo>
                                <a:pt x="608" y="563"/>
                                <a:pt x="609" y="562"/>
                                <a:pt x="610" y="561"/>
                              </a:cubicBezTo>
                              <a:cubicBezTo>
                                <a:pt x="611" y="561"/>
                                <a:pt x="611" y="560"/>
                                <a:pt x="612" y="560"/>
                              </a:cubicBezTo>
                              <a:cubicBezTo>
                                <a:pt x="891" y="344"/>
                                <a:pt x="891" y="344"/>
                                <a:pt x="891" y="344"/>
                              </a:cubicBezTo>
                              <a:cubicBezTo>
                                <a:pt x="892" y="344"/>
                                <a:pt x="892" y="343"/>
                                <a:pt x="893" y="343"/>
                              </a:cubicBezTo>
                              <a:cubicBezTo>
                                <a:pt x="894" y="342"/>
                                <a:pt x="895" y="340"/>
                                <a:pt x="897" y="339"/>
                              </a:cubicBezTo>
                              <a:cubicBezTo>
                                <a:pt x="898" y="338"/>
                                <a:pt x="899" y="337"/>
                                <a:pt x="900" y="336"/>
                              </a:cubicBezTo>
                              <a:cubicBezTo>
                                <a:pt x="901" y="335"/>
                                <a:pt x="902" y="333"/>
                                <a:pt x="903" y="332"/>
                              </a:cubicBezTo>
                              <a:cubicBezTo>
                                <a:pt x="904" y="331"/>
                                <a:pt x="905" y="329"/>
                                <a:pt x="906" y="328"/>
                              </a:cubicBezTo>
                              <a:cubicBezTo>
                                <a:pt x="907" y="326"/>
                                <a:pt x="908" y="325"/>
                                <a:pt x="909" y="323"/>
                              </a:cubicBezTo>
                              <a:cubicBezTo>
                                <a:pt x="913" y="316"/>
                                <a:pt x="915" y="308"/>
                                <a:pt x="915" y="300"/>
                              </a:cubicBezTo>
                              <a:cubicBezTo>
                                <a:pt x="915" y="292"/>
                                <a:pt x="913" y="284"/>
                                <a:pt x="909" y="277"/>
                              </a:cubicBezTo>
                              <a:cubicBezTo>
                                <a:pt x="908" y="278"/>
                                <a:pt x="906" y="280"/>
                                <a:pt x="906" y="281"/>
                              </a:cubicBezTo>
                              <a:cubicBezTo>
                                <a:pt x="904" y="283"/>
                                <a:pt x="903" y="285"/>
                                <a:pt x="903" y="287"/>
                              </a:cubicBezTo>
                              <a:cubicBezTo>
                                <a:pt x="901" y="291"/>
                                <a:pt x="900" y="296"/>
                                <a:pt x="900" y="300"/>
                              </a:cubicBezTo>
                              <a:cubicBezTo>
                                <a:pt x="900" y="304"/>
                                <a:pt x="899" y="309"/>
                                <a:pt x="897" y="313"/>
                              </a:cubicBezTo>
                              <a:cubicBezTo>
                                <a:pt x="897" y="315"/>
                                <a:pt x="896" y="317"/>
                                <a:pt x="894" y="319"/>
                              </a:cubicBezTo>
                              <a:cubicBezTo>
                                <a:pt x="892" y="313"/>
                                <a:pt x="890" y="306"/>
                                <a:pt x="890" y="300"/>
                              </a:cubicBezTo>
                              <a:cubicBezTo>
                                <a:pt x="890" y="294"/>
                                <a:pt x="892" y="287"/>
                                <a:pt x="894" y="281"/>
                              </a:cubicBezTo>
                              <a:cubicBezTo>
                                <a:pt x="895" y="280"/>
                                <a:pt x="896" y="278"/>
                                <a:pt x="897" y="276"/>
                              </a:cubicBezTo>
                              <a:cubicBezTo>
                                <a:pt x="898" y="275"/>
                                <a:pt x="899" y="273"/>
                                <a:pt x="900" y="272"/>
                              </a:cubicBezTo>
                              <a:cubicBezTo>
                                <a:pt x="901" y="271"/>
                                <a:pt x="902" y="269"/>
                                <a:pt x="903" y="268"/>
                              </a:cubicBezTo>
                              <a:cubicBezTo>
                                <a:pt x="904" y="267"/>
                                <a:pt x="905" y="266"/>
                                <a:pt x="907" y="264"/>
                              </a:cubicBezTo>
                              <a:cubicBezTo>
                                <a:pt x="908" y="263"/>
                                <a:pt x="909" y="262"/>
                                <a:pt x="910" y="261"/>
                              </a:cubicBezTo>
                              <a:cubicBezTo>
                                <a:pt x="911" y="261"/>
                                <a:pt x="911" y="260"/>
                                <a:pt x="912" y="260"/>
                              </a:cubicBezTo>
                              <a:cubicBezTo>
                                <a:pt x="1191" y="44"/>
                                <a:pt x="1191" y="44"/>
                                <a:pt x="1191" y="44"/>
                              </a:cubicBezTo>
                              <a:cubicBezTo>
                                <a:pt x="1192" y="44"/>
                                <a:pt x="1192" y="43"/>
                                <a:pt x="1193" y="43"/>
                              </a:cubicBezTo>
                              <a:cubicBezTo>
                                <a:pt x="1194" y="42"/>
                                <a:pt x="1195" y="40"/>
                                <a:pt x="1197" y="39"/>
                              </a:cubicBezTo>
                              <a:cubicBezTo>
                                <a:pt x="1198" y="38"/>
                                <a:pt x="1199" y="37"/>
                                <a:pt x="1200" y="36"/>
                              </a:cubicBezTo>
                              <a:cubicBezTo>
                                <a:pt x="1201" y="35"/>
                                <a:pt x="1202" y="33"/>
                                <a:pt x="1203" y="32"/>
                              </a:cubicBezTo>
                              <a:cubicBezTo>
                                <a:pt x="1204" y="31"/>
                                <a:pt x="1205" y="29"/>
                                <a:pt x="1206" y="28"/>
                              </a:cubicBezTo>
                              <a:cubicBezTo>
                                <a:pt x="1207" y="26"/>
                                <a:pt x="1208" y="25"/>
                                <a:pt x="1209" y="23"/>
                              </a:cubicBezTo>
                              <a:cubicBezTo>
                                <a:pt x="1213" y="16"/>
                                <a:pt x="1215" y="8"/>
                                <a:pt x="1215" y="0"/>
                              </a:cubicBezTo>
                              <a:cubicBezTo>
                                <a:pt x="1210" y="0"/>
                                <a:pt x="1210" y="0"/>
                                <a:pt x="1210" y="0"/>
                              </a:cubicBezTo>
                              <a:cubicBezTo>
                                <a:pt x="1205" y="0"/>
                                <a:pt x="1205" y="0"/>
                                <a:pt x="1205" y="0"/>
                              </a:cubicBezTo>
                              <a:cubicBezTo>
                                <a:pt x="1200" y="0"/>
                                <a:pt x="1200" y="0"/>
                                <a:pt x="1200" y="0"/>
                              </a:cubicBezTo>
                              <a:cubicBezTo>
                                <a:pt x="1200" y="4"/>
                                <a:pt x="1199" y="9"/>
                                <a:pt x="1197" y="13"/>
                              </a:cubicBezTo>
                              <a:cubicBezTo>
                                <a:pt x="1197" y="15"/>
                                <a:pt x="1196" y="17"/>
                                <a:pt x="1194" y="19"/>
                              </a:cubicBezTo>
                              <a:cubicBezTo>
                                <a:pt x="1192" y="13"/>
                                <a:pt x="1190" y="6"/>
                                <a:pt x="1190" y="0"/>
                              </a:cubicBezTo>
                              <a:cubicBezTo>
                                <a:pt x="1185" y="0"/>
                                <a:pt x="1185" y="0"/>
                                <a:pt x="1185" y="0"/>
                              </a:cubicBezTo>
                              <a:cubicBezTo>
                                <a:pt x="1181" y="0"/>
                                <a:pt x="1181" y="0"/>
                                <a:pt x="1181" y="0"/>
                              </a:cubicBezTo>
                              <a:cubicBezTo>
                                <a:pt x="1176" y="0"/>
                                <a:pt x="1176" y="0"/>
                                <a:pt x="1176" y="0"/>
                              </a:cubicBezTo>
                              <a:cubicBezTo>
                                <a:pt x="1176" y="11"/>
                                <a:pt x="1179" y="21"/>
                                <a:pt x="1184" y="31"/>
                              </a:cubicBezTo>
                              <a:cubicBezTo>
                                <a:pt x="1184" y="31"/>
                                <a:pt x="1183" y="32"/>
                                <a:pt x="1182" y="32"/>
                              </a:cubicBezTo>
                              <a:cubicBezTo>
                                <a:pt x="903" y="248"/>
                                <a:pt x="903" y="248"/>
                                <a:pt x="903" y="248"/>
                              </a:cubicBezTo>
                              <a:cubicBezTo>
                                <a:pt x="902" y="249"/>
                                <a:pt x="901" y="250"/>
                                <a:pt x="900" y="251"/>
                              </a:cubicBezTo>
                              <a:cubicBezTo>
                                <a:pt x="899" y="250"/>
                                <a:pt x="898" y="249"/>
                                <a:pt x="897" y="248"/>
                              </a:cubicBezTo>
                              <a:cubicBezTo>
                                <a:pt x="618" y="32"/>
                                <a:pt x="618" y="32"/>
                                <a:pt x="618" y="32"/>
                              </a:cubicBezTo>
                              <a:cubicBezTo>
                                <a:pt x="617" y="32"/>
                                <a:pt x="616" y="31"/>
                                <a:pt x="616" y="31"/>
                              </a:cubicBezTo>
                              <a:cubicBezTo>
                                <a:pt x="615" y="32"/>
                                <a:pt x="614" y="33"/>
                                <a:pt x="613" y="35"/>
                              </a:cubicBezTo>
                              <a:cubicBezTo>
                                <a:pt x="612" y="36"/>
                                <a:pt x="611" y="37"/>
                                <a:pt x="610" y="39"/>
                              </a:cubicBezTo>
                              <a:cubicBezTo>
                                <a:pt x="609" y="40"/>
                                <a:pt x="608" y="41"/>
                                <a:pt x="607" y="43"/>
                              </a:cubicBezTo>
                              <a:cubicBezTo>
                                <a:pt x="608" y="43"/>
                                <a:pt x="608" y="44"/>
                                <a:pt x="609" y="44"/>
                              </a:cubicBezTo>
                              <a:cubicBezTo>
                                <a:pt x="888" y="260"/>
                                <a:pt x="888" y="260"/>
                                <a:pt x="888" y="260"/>
                              </a:cubicBezTo>
                              <a:cubicBezTo>
                                <a:pt x="889" y="260"/>
                                <a:pt x="889" y="261"/>
                                <a:pt x="890" y="261"/>
                              </a:cubicBezTo>
                              <a:cubicBezTo>
                                <a:pt x="889" y="263"/>
                                <a:pt x="888" y="264"/>
                                <a:pt x="887" y="265"/>
                              </a:cubicBezTo>
                              <a:cubicBezTo>
                                <a:pt x="886" y="267"/>
                                <a:pt x="885" y="268"/>
                                <a:pt x="884" y="269"/>
                              </a:cubicBezTo>
                              <a:cubicBezTo>
                                <a:pt x="879" y="279"/>
                                <a:pt x="876" y="289"/>
                                <a:pt x="876" y="300"/>
                              </a:cubicBezTo>
                              <a:cubicBezTo>
                                <a:pt x="876" y="311"/>
                                <a:pt x="879" y="321"/>
                                <a:pt x="884" y="331"/>
                              </a:cubicBezTo>
                              <a:cubicBezTo>
                                <a:pt x="884" y="331"/>
                                <a:pt x="883" y="332"/>
                                <a:pt x="882" y="332"/>
                              </a:cubicBezTo>
                              <a:cubicBezTo>
                                <a:pt x="603" y="548"/>
                                <a:pt x="603" y="548"/>
                                <a:pt x="603" y="548"/>
                              </a:cubicBezTo>
                              <a:cubicBezTo>
                                <a:pt x="602" y="549"/>
                                <a:pt x="601" y="550"/>
                                <a:pt x="600" y="551"/>
                              </a:cubicBezTo>
                              <a:cubicBezTo>
                                <a:pt x="599" y="550"/>
                                <a:pt x="598" y="549"/>
                                <a:pt x="597" y="548"/>
                              </a:cubicBezTo>
                              <a:cubicBezTo>
                                <a:pt x="318" y="332"/>
                                <a:pt x="318" y="332"/>
                                <a:pt x="318" y="332"/>
                              </a:cubicBezTo>
                              <a:cubicBezTo>
                                <a:pt x="317" y="332"/>
                                <a:pt x="316" y="331"/>
                                <a:pt x="316" y="331"/>
                              </a:cubicBezTo>
                              <a:cubicBezTo>
                                <a:pt x="315" y="332"/>
                                <a:pt x="314" y="333"/>
                                <a:pt x="313" y="335"/>
                              </a:cubicBezTo>
                              <a:cubicBezTo>
                                <a:pt x="312" y="336"/>
                                <a:pt x="311" y="337"/>
                                <a:pt x="310" y="339"/>
                              </a:cubicBezTo>
                              <a:cubicBezTo>
                                <a:pt x="309" y="340"/>
                                <a:pt x="308" y="341"/>
                                <a:pt x="307" y="343"/>
                              </a:cubicBezTo>
                              <a:cubicBezTo>
                                <a:pt x="308" y="343"/>
                                <a:pt x="308" y="344"/>
                                <a:pt x="309" y="344"/>
                              </a:cubicBezTo>
                              <a:cubicBezTo>
                                <a:pt x="588" y="560"/>
                                <a:pt x="588" y="560"/>
                                <a:pt x="588" y="560"/>
                              </a:cubicBezTo>
                              <a:cubicBezTo>
                                <a:pt x="589" y="560"/>
                                <a:pt x="589" y="561"/>
                                <a:pt x="590" y="561"/>
                              </a:cubicBezTo>
                              <a:cubicBezTo>
                                <a:pt x="589" y="563"/>
                                <a:pt x="588" y="564"/>
                                <a:pt x="587" y="565"/>
                              </a:cubicBezTo>
                              <a:cubicBezTo>
                                <a:pt x="586" y="567"/>
                                <a:pt x="585" y="568"/>
                                <a:pt x="584" y="569"/>
                              </a:cubicBezTo>
                              <a:cubicBezTo>
                                <a:pt x="579" y="579"/>
                                <a:pt x="576" y="589"/>
                                <a:pt x="576" y="600"/>
                              </a:cubicBezTo>
                              <a:cubicBezTo>
                                <a:pt x="576" y="611"/>
                                <a:pt x="579" y="621"/>
                                <a:pt x="584" y="631"/>
                              </a:cubicBezTo>
                              <a:cubicBezTo>
                                <a:pt x="584" y="631"/>
                                <a:pt x="583" y="632"/>
                                <a:pt x="582" y="632"/>
                              </a:cubicBezTo>
                              <a:cubicBezTo>
                                <a:pt x="303" y="848"/>
                                <a:pt x="303" y="848"/>
                                <a:pt x="303" y="848"/>
                              </a:cubicBezTo>
                              <a:cubicBezTo>
                                <a:pt x="302" y="849"/>
                                <a:pt x="301" y="850"/>
                                <a:pt x="300" y="851"/>
                              </a:cubicBezTo>
                              <a:cubicBezTo>
                                <a:pt x="299" y="850"/>
                                <a:pt x="298" y="849"/>
                                <a:pt x="297" y="848"/>
                              </a:cubicBezTo>
                              <a:cubicBezTo>
                                <a:pt x="18" y="632"/>
                                <a:pt x="18" y="632"/>
                                <a:pt x="18" y="632"/>
                              </a:cubicBezTo>
                              <a:cubicBezTo>
                                <a:pt x="17" y="632"/>
                                <a:pt x="16" y="631"/>
                                <a:pt x="16" y="631"/>
                              </a:cubicBezTo>
                              <a:cubicBezTo>
                                <a:pt x="15" y="632"/>
                                <a:pt x="14" y="633"/>
                                <a:pt x="13" y="635"/>
                              </a:cubicBezTo>
                              <a:cubicBezTo>
                                <a:pt x="12" y="636"/>
                                <a:pt x="11" y="637"/>
                                <a:pt x="10" y="639"/>
                              </a:cubicBezTo>
                              <a:cubicBezTo>
                                <a:pt x="9" y="640"/>
                                <a:pt x="8" y="641"/>
                                <a:pt x="7" y="643"/>
                              </a:cubicBezTo>
                              <a:cubicBezTo>
                                <a:pt x="8" y="643"/>
                                <a:pt x="8" y="644"/>
                                <a:pt x="9" y="644"/>
                              </a:cubicBezTo>
                              <a:cubicBezTo>
                                <a:pt x="288" y="860"/>
                                <a:pt x="288" y="860"/>
                                <a:pt x="288" y="860"/>
                              </a:cubicBezTo>
                              <a:cubicBezTo>
                                <a:pt x="289" y="860"/>
                                <a:pt x="289" y="861"/>
                                <a:pt x="290" y="861"/>
                              </a:cubicBezTo>
                              <a:cubicBezTo>
                                <a:pt x="289" y="863"/>
                                <a:pt x="288" y="864"/>
                                <a:pt x="287" y="865"/>
                              </a:cubicBezTo>
                              <a:cubicBezTo>
                                <a:pt x="286" y="867"/>
                                <a:pt x="285" y="868"/>
                                <a:pt x="284" y="869"/>
                              </a:cubicBezTo>
                              <a:cubicBezTo>
                                <a:pt x="279" y="879"/>
                                <a:pt x="276" y="889"/>
                                <a:pt x="276" y="900"/>
                              </a:cubicBezTo>
                              <a:cubicBezTo>
                                <a:pt x="276" y="911"/>
                                <a:pt x="279" y="921"/>
                                <a:pt x="284" y="931"/>
                              </a:cubicBezTo>
                              <a:cubicBezTo>
                                <a:pt x="284" y="931"/>
                                <a:pt x="283" y="932"/>
                                <a:pt x="282" y="932"/>
                              </a:cubicBezTo>
                              <a:cubicBezTo>
                                <a:pt x="3" y="1148"/>
                                <a:pt x="3" y="1148"/>
                                <a:pt x="3" y="1148"/>
                              </a:cubicBezTo>
                              <a:cubicBezTo>
                                <a:pt x="2" y="1149"/>
                                <a:pt x="1" y="1150"/>
                                <a:pt x="0" y="1151"/>
                              </a:cubicBezTo>
                              <a:cubicBezTo>
                                <a:pt x="0" y="1157"/>
                                <a:pt x="0" y="1157"/>
                                <a:pt x="0" y="1157"/>
                              </a:cubicBezTo>
                              <a:cubicBezTo>
                                <a:pt x="0" y="1164"/>
                                <a:pt x="0" y="1164"/>
                                <a:pt x="0" y="1164"/>
                              </a:cubicBezTo>
                              <a:cubicBezTo>
                                <a:pt x="0" y="1172"/>
                                <a:pt x="0" y="1172"/>
                                <a:pt x="0" y="1172"/>
                              </a:cubicBezTo>
                              <a:cubicBezTo>
                                <a:pt x="1" y="1171"/>
                                <a:pt x="2" y="1169"/>
                                <a:pt x="3" y="1168"/>
                              </a:cubicBezTo>
                              <a:cubicBezTo>
                                <a:pt x="4" y="1167"/>
                                <a:pt x="5" y="1166"/>
                                <a:pt x="7" y="11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619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1592263" y="-1076325"/>
                      <a:ext cx="6815138" cy="6653213"/>
                    </a:xfrm>
                    <a:custGeom>
                      <a:avLst/>
                      <a:gdLst>
                        <a:gd name="T0" fmla="*/ 291 w 1815"/>
                        <a:gd name="T1" fmla="*/ 1544 h 1772"/>
                        <a:gd name="T2" fmla="*/ 303 w 1815"/>
                        <a:gd name="T3" fmla="*/ 1532 h 1772"/>
                        <a:gd name="T4" fmla="*/ 309 w 1815"/>
                        <a:gd name="T5" fmla="*/ 1477 h 1772"/>
                        <a:gd name="T6" fmla="*/ 297 w 1815"/>
                        <a:gd name="T7" fmla="*/ 1513 h 1772"/>
                        <a:gd name="T8" fmla="*/ 297 w 1815"/>
                        <a:gd name="T9" fmla="*/ 1476 h 1772"/>
                        <a:gd name="T10" fmla="*/ 310 w 1815"/>
                        <a:gd name="T11" fmla="*/ 1461 h 1772"/>
                        <a:gd name="T12" fmla="*/ 597 w 1815"/>
                        <a:gd name="T13" fmla="*/ 1239 h 1772"/>
                        <a:gd name="T14" fmla="*/ 609 w 1815"/>
                        <a:gd name="T15" fmla="*/ 1223 h 1772"/>
                        <a:gd name="T16" fmla="*/ 603 w 1815"/>
                        <a:gd name="T17" fmla="*/ 1187 h 1772"/>
                        <a:gd name="T18" fmla="*/ 590 w 1815"/>
                        <a:gd name="T19" fmla="*/ 1200 h 1772"/>
                        <a:gd name="T20" fmla="*/ 603 w 1815"/>
                        <a:gd name="T21" fmla="*/ 1168 h 1772"/>
                        <a:gd name="T22" fmla="*/ 891 w 1815"/>
                        <a:gd name="T23" fmla="*/ 944 h 1772"/>
                        <a:gd name="T24" fmla="*/ 903 w 1815"/>
                        <a:gd name="T25" fmla="*/ 932 h 1772"/>
                        <a:gd name="T26" fmla="*/ 909 w 1815"/>
                        <a:gd name="T27" fmla="*/ 877 h 1772"/>
                        <a:gd name="T28" fmla="*/ 897 w 1815"/>
                        <a:gd name="T29" fmla="*/ 913 h 1772"/>
                        <a:gd name="T30" fmla="*/ 897 w 1815"/>
                        <a:gd name="T31" fmla="*/ 876 h 1772"/>
                        <a:gd name="T32" fmla="*/ 910 w 1815"/>
                        <a:gd name="T33" fmla="*/ 861 h 1772"/>
                        <a:gd name="T34" fmla="*/ 1197 w 1815"/>
                        <a:gd name="T35" fmla="*/ 639 h 1772"/>
                        <a:gd name="T36" fmla="*/ 1209 w 1815"/>
                        <a:gd name="T37" fmla="*/ 623 h 1772"/>
                        <a:gd name="T38" fmla="*/ 1203 w 1815"/>
                        <a:gd name="T39" fmla="*/ 587 h 1772"/>
                        <a:gd name="T40" fmla="*/ 1190 w 1815"/>
                        <a:gd name="T41" fmla="*/ 600 h 1772"/>
                        <a:gd name="T42" fmla="*/ 1203 w 1815"/>
                        <a:gd name="T43" fmla="*/ 568 h 1772"/>
                        <a:gd name="T44" fmla="*/ 1491 w 1815"/>
                        <a:gd name="T45" fmla="*/ 344 h 1772"/>
                        <a:gd name="T46" fmla="*/ 1503 w 1815"/>
                        <a:gd name="T47" fmla="*/ 332 h 1772"/>
                        <a:gd name="T48" fmla="*/ 1509 w 1815"/>
                        <a:gd name="T49" fmla="*/ 277 h 1772"/>
                        <a:gd name="T50" fmla="*/ 1497 w 1815"/>
                        <a:gd name="T51" fmla="*/ 313 h 1772"/>
                        <a:gd name="T52" fmla="*/ 1497 w 1815"/>
                        <a:gd name="T53" fmla="*/ 276 h 1772"/>
                        <a:gd name="T54" fmla="*/ 1510 w 1815"/>
                        <a:gd name="T55" fmla="*/ 261 h 1772"/>
                        <a:gd name="T56" fmla="*/ 1797 w 1815"/>
                        <a:gd name="T57" fmla="*/ 39 h 1772"/>
                        <a:gd name="T58" fmla="*/ 1809 w 1815"/>
                        <a:gd name="T59" fmla="*/ 23 h 1772"/>
                        <a:gd name="T60" fmla="*/ 1800 w 1815"/>
                        <a:gd name="T61" fmla="*/ 0 h 1772"/>
                        <a:gd name="T62" fmla="*/ 1785 w 1815"/>
                        <a:gd name="T63" fmla="*/ 0 h 1772"/>
                        <a:gd name="T64" fmla="*/ 1782 w 1815"/>
                        <a:gd name="T65" fmla="*/ 32 h 1772"/>
                        <a:gd name="T66" fmla="*/ 1218 w 1815"/>
                        <a:gd name="T67" fmla="*/ 32 h 1772"/>
                        <a:gd name="T68" fmla="*/ 1207 w 1815"/>
                        <a:gd name="T69" fmla="*/ 43 h 1772"/>
                        <a:gd name="T70" fmla="*/ 1487 w 1815"/>
                        <a:gd name="T71" fmla="*/ 265 h 1772"/>
                        <a:gd name="T72" fmla="*/ 1482 w 1815"/>
                        <a:gd name="T73" fmla="*/ 332 h 1772"/>
                        <a:gd name="T74" fmla="*/ 918 w 1815"/>
                        <a:gd name="T75" fmla="*/ 332 h 1772"/>
                        <a:gd name="T76" fmla="*/ 907 w 1815"/>
                        <a:gd name="T77" fmla="*/ 343 h 1772"/>
                        <a:gd name="T78" fmla="*/ 1187 w 1815"/>
                        <a:gd name="T79" fmla="*/ 565 h 1772"/>
                        <a:gd name="T80" fmla="*/ 1182 w 1815"/>
                        <a:gd name="T81" fmla="*/ 632 h 1772"/>
                        <a:gd name="T82" fmla="*/ 618 w 1815"/>
                        <a:gd name="T83" fmla="*/ 632 h 1772"/>
                        <a:gd name="T84" fmla="*/ 607 w 1815"/>
                        <a:gd name="T85" fmla="*/ 643 h 1772"/>
                        <a:gd name="T86" fmla="*/ 887 w 1815"/>
                        <a:gd name="T87" fmla="*/ 865 h 1772"/>
                        <a:gd name="T88" fmla="*/ 882 w 1815"/>
                        <a:gd name="T89" fmla="*/ 932 h 1772"/>
                        <a:gd name="T90" fmla="*/ 318 w 1815"/>
                        <a:gd name="T91" fmla="*/ 932 h 1772"/>
                        <a:gd name="T92" fmla="*/ 307 w 1815"/>
                        <a:gd name="T93" fmla="*/ 943 h 1772"/>
                        <a:gd name="T94" fmla="*/ 587 w 1815"/>
                        <a:gd name="T95" fmla="*/ 1165 h 1772"/>
                        <a:gd name="T96" fmla="*/ 582 w 1815"/>
                        <a:gd name="T97" fmla="*/ 1232 h 1772"/>
                        <a:gd name="T98" fmla="*/ 18 w 1815"/>
                        <a:gd name="T99" fmla="*/ 1232 h 1772"/>
                        <a:gd name="T100" fmla="*/ 7 w 1815"/>
                        <a:gd name="T101" fmla="*/ 1243 h 1772"/>
                        <a:gd name="T102" fmla="*/ 287 w 1815"/>
                        <a:gd name="T103" fmla="*/ 1465 h 1772"/>
                        <a:gd name="T104" fmla="*/ 282 w 1815"/>
                        <a:gd name="T105" fmla="*/ 1532 h 1772"/>
                        <a:gd name="T106" fmla="*/ 0 w 1815"/>
                        <a:gd name="T107" fmla="*/ 1764 h 17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1815" h="1772">
                          <a:moveTo>
                            <a:pt x="7" y="1764"/>
                          </a:moveTo>
                          <a:cubicBezTo>
                            <a:pt x="8" y="1763"/>
                            <a:pt x="9" y="1762"/>
                            <a:pt x="10" y="1761"/>
                          </a:cubicBezTo>
                          <a:cubicBezTo>
                            <a:pt x="11" y="1761"/>
                            <a:pt x="11" y="1760"/>
                            <a:pt x="12" y="1760"/>
                          </a:cubicBezTo>
                          <a:cubicBezTo>
                            <a:pt x="291" y="1544"/>
                            <a:pt x="291" y="1544"/>
                            <a:pt x="291" y="1544"/>
                          </a:cubicBezTo>
                          <a:cubicBezTo>
                            <a:pt x="292" y="1544"/>
                            <a:pt x="292" y="1543"/>
                            <a:pt x="293" y="1543"/>
                          </a:cubicBezTo>
                          <a:cubicBezTo>
                            <a:pt x="294" y="1542"/>
                            <a:pt x="295" y="1540"/>
                            <a:pt x="297" y="1539"/>
                          </a:cubicBezTo>
                          <a:cubicBezTo>
                            <a:pt x="298" y="1538"/>
                            <a:pt x="299" y="1537"/>
                            <a:pt x="300" y="1536"/>
                          </a:cubicBezTo>
                          <a:cubicBezTo>
                            <a:pt x="301" y="1535"/>
                            <a:pt x="302" y="1533"/>
                            <a:pt x="303" y="1532"/>
                          </a:cubicBezTo>
                          <a:cubicBezTo>
                            <a:pt x="304" y="1531"/>
                            <a:pt x="305" y="1529"/>
                            <a:pt x="306" y="1528"/>
                          </a:cubicBezTo>
                          <a:cubicBezTo>
                            <a:pt x="307" y="1526"/>
                            <a:pt x="308" y="1525"/>
                            <a:pt x="309" y="1523"/>
                          </a:cubicBezTo>
                          <a:cubicBezTo>
                            <a:pt x="313" y="1516"/>
                            <a:pt x="315" y="1508"/>
                            <a:pt x="315" y="1500"/>
                          </a:cubicBezTo>
                          <a:cubicBezTo>
                            <a:pt x="315" y="1492"/>
                            <a:pt x="313" y="1484"/>
                            <a:pt x="309" y="1477"/>
                          </a:cubicBezTo>
                          <a:cubicBezTo>
                            <a:pt x="308" y="1478"/>
                            <a:pt x="306" y="1480"/>
                            <a:pt x="306" y="1481"/>
                          </a:cubicBezTo>
                          <a:cubicBezTo>
                            <a:pt x="304" y="1483"/>
                            <a:pt x="303" y="1485"/>
                            <a:pt x="303" y="1487"/>
                          </a:cubicBezTo>
                          <a:cubicBezTo>
                            <a:pt x="301" y="1491"/>
                            <a:pt x="300" y="1496"/>
                            <a:pt x="300" y="1500"/>
                          </a:cubicBezTo>
                          <a:cubicBezTo>
                            <a:pt x="300" y="1504"/>
                            <a:pt x="299" y="1509"/>
                            <a:pt x="297" y="1513"/>
                          </a:cubicBezTo>
                          <a:cubicBezTo>
                            <a:pt x="297" y="1515"/>
                            <a:pt x="296" y="1517"/>
                            <a:pt x="294" y="1519"/>
                          </a:cubicBezTo>
                          <a:cubicBezTo>
                            <a:pt x="292" y="1513"/>
                            <a:pt x="290" y="1506"/>
                            <a:pt x="290" y="1500"/>
                          </a:cubicBezTo>
                          <a:cubicBezTo>
                            <a:pt x="290" y="1494"/>
                            <a:pt x="292" y="1487"/>
                            <a:pt x="294" y="1481"/>
                          </a:cubicBezTo>
                          <a:cubicBezTo>
                            <a:pt x="295" y="1480"/>
                            <a:pt x="296" y="1478"/>
                            <a:pt x="297" y="1476"/>
                          </a:cubicBezTo>
                          <a:cubicBezTo>
                            <a:pt x="298" y="1475"/>
                            <a:pt x="299" y="1473"/>
                            <a:pt x="300" y="1472"/>
                          </a:cubicBezTo>
                          <a:cubicBezTo>
                            <a:pt x="301" y="1471"/>
                            <a:pt x="302" y="1469"/>
                            <a:pt x="303" y="1468"/>
                          </a:cubicBezTo>
                          <a:cubicBezTo>
                            <a:pt x="304" y="1467"/>
                            <a:pt x="305" y="1466"/>
                            <a:pt x="307" y="1464"/>
                          </a:cubicBezTo>
                          <a:cubicBezTo>
                            <a:pt x="308" y="1463"/>
                            <a:pt x="309" y="1462"/>
                            <a:pt x="310" y="1461"/>
                          </a:cubicBezTo>
                          <a:cubicBezTo>
                            <a:pt x="311" y="1461"/>
                            <a:pt x="311" y="1460"/>
                            <a:pt x="312" y="1460"/>
                          </a:cubicBezTo>
                          <a:cubicBezTo>
                            <a:pt x="591" y="1244"/>
                            <a:pt x="591" y="1244"/>
                            <a:pt x="591" y="1244"/>
                          </a:cubicBezTo>
                          <a:cubicBezTo>
                            <a:pt x="592" y="1244"/>
                            <a:pt x="592" y="1243"/>
                            <a:pt x="593" y="1243"/>
                          </a:cubicBezTo>
                          <a:cubicBezTo>
                            <a:pt x="594" y="1242"/>
                            <a:pt x="595" y="1240"/>
                            <a:pt x="597" y="1239"/>
                          </a:cubicBezTo>
                          <a:cubicBezTo>
                            <a:pt x="598" y="1238"/>
                            <a:pt x="599" y="1237"/>
                            <a:pt x="600" y="1236"/>
                          </a:cubicBezTo>
                          <a:cubicBezTo>
                            <a:pt x="601" y="1235"/>
                            <a:pt x="602" y="1233"/>
                            <a:pt x="603" y="1232"/>
                          </a:cubicBezTo>
                          <a:cubicBezTo>
                            <a:pt x="604" y="1231"/>
                            <a:pt x="605" y="1229"/>
                            <a:pt x="606" y="1228"/>
                          </a:cubicBezTo>
                          <a:cubicBezTo>
                            <a:pt x="607" y="1226"/>
                            <a:pt x="608" y="1225"/>
                            <a:pt x="609" y="1223"/>
                          </a:cubicBezTo>
                          <a:cubicBezTo>
                            <a:pt x="613" y="1216"/>
                            <a:pt x="615" y="1208"/>
                            <a:pt x="615" y="1200"/>
                          </a:cubicBezTo>
                          <a:cubicBezTo>
                            <a:pt x="615" y="1192"/>
                            <a:pt x="613" y="1184"/>
                            <a:pt x="609" y="1177"/>
                          </a:cubicBezTo>
                          <a:cubicBezTo>
                            <a:pt x="608" y="1178"/>
                            <a:pt x="606" y="1180"/>
                            <a:pt x="606" y="1181"/>
                          </a:cubicBezTo>
                          <a:cubicBezTo>
                            <a:pt x="604" y="1183"/>
                            <a:pt x="603" y="1185"/>
                            <a:pt x="603" y="1187"/>
                          </a:cubicBezTo>
                          <a:cubicBezTo>
                            <a:pt x="601" y="1191"/>
                            <a:pt x="600" y="1196"/>
                            <a:pt x="600" y="1200"/>
                          </a:cubicBezTo>
                          <a:cubicBezTo>
                            <a:pt x="600" y="1204"/>
                            <a:pt x="599" y="1209"/>
                            <a:pt x="597" y="1213"/>
                          </a:cubicBezTo>
                          <a:cubicBezTo>
                            <a:pt x="597" y="1215"/>
                            <a:pt x="596" y="1217"/>
                            <a:pt x="594" y="1219"/>
                          </a:cubicBezTo>
                          <a:cubicBezTo>
                            <a:pt x="592" y="1213"/>
                            <a:pt x="590" y="1206"/>
                            <a:pt x="590" y="1200"/>
                          </a:cubicBezTo>
                          <a:cubicBezTo>
                            <a:pt x="590" y="1194"/>
                            <a:pt x="592" y="1187"/>
                            <a:pt x="594" y="1181"/>
                          </a:cubicBezTo>
                          <a:cubicBezTo>
                            <a:pt x="595" y="1180"/>
                            <a:pt x="596" y="1178"/>
                            <a:pt x="597" y="1176"/>
                          </a:cubicBezTo>
                          <a:cubicBezTo>
                            <a:pt x="598" y="1175"/>
                            <a:pt x="599" y="1173"/>
                            <a:pt x="600" y="1172"/>
                          </a:cubicBezTo>
                          <a:cubicBezTo>
                            <a:pt x="601" y="1171"/>
                            <a:pt x="602" y="1169"/>
                            <a:pt x="603" y="1168"/>
                          </a:cubicBezTo>
                          <a:cubicBezTo>
                            <a:pt x="604" y="1167"/>
                            <a:pt x="605" y="1166"/>
                            <a:pt x="607" y="1164"/>
                          </a:cubicBezTo>
                          <a:cubicBezTo>
                            <a:pt x="608" y="1163"/>
                            <a:pt x="609" y="1162"/>
                            <a:pt x="610" y="1161"/>
                          </a:cubicBezTo>
                          <a:cubicBezTo>
                            <a:pt x="611" y="1161"/>
                            <a:pt x="611" y="1160"/>
                            <a:pt x="612" y="1160"/>
                          </a:cubicBezTo>
                          <a:cubicBezTo>
                            <a:pt x="891" y="944"/>
                            <a:pt x="891" y="944"/>
                            <a:pt x="891" y="944"/>
                          </a:cubicBezTo>
                          <a:cubicBezTo>
                            <a:pt x="892" y="944"/>
                            <a:pt x="892" y="943"/>
                            <a:pt x="893" y="943"/>
                          </a:cubicBezTo>
                          <a:cubicBezTo>
                            <a:pt x="894" y="942"/>
                            <a:pt x="895" y="940"/>
                            <a:pt x="897" y="939"/>
                          </a:cubicBezTo>
                          <a:cubicBezTo>
                            <a:pt x="898" y="938"/>
                            <a:pt x="899" y="937"/>
                            <a:pt x="900" y="936"/>
                          </a:cubicBezTo>
                          <a:cubicBezTo>
                            <a:pt x="901" y="935"/>
                            <a:pt x="902" y="933"/>
                            <a:pt x="903" y="932"/>
                          </a:cubicBezTo>
                          <a:cubicBezTo>
                            <a:pt x="904" y="931"/>
                            <a:pt x="905" y="929"/>
                            <a:pt x="906" y="928"/>
                          </a:cubicBezTo>
                          <a:cubicBezTo>
                            <a:pt x="907" y="926"/>
                            <a:pt x="908" y="925"/>
                            <a:pt x="909" y="923"/>
                          </a:cubicBezTo>
                          <a:cubicBezTo>
                            <a:pt x="913" y="916"/>
                            <a:pt x="915" y="908"/>
                            <a:pt x="915" y="900"/>
                          </a:cubicBezTo>
                          <a:cubicBezTo>
                            <a:pt x="915" y="892"/>
                            <a:pt x="913" y="884"/>
                            <a:pt x="909" y="877"/>
                          </a:cubicBezTo>
                          <a:cubicBezTo>
                            <a:pt x="908" y="878"/>
                            <a:pt x="906" y="880"/>
                            <a:pt x="906" y="881"/>
                          </a:cubicBezTo>
                          <a:cubicBezTo>
                            <a:pt x="904" y="883"/>
                            <a:pt x="903" y="885"/>
                            <a:pt x="903" y="887"/>
                          </a:cubicBezTo>
                          <a:cubicBezTo>
                            <a:pt x="901" y="891"/>
                            <a:pt x="900" y="896"/>
                            <a:pt x="900" y="900"/>
                          </a:cubicBezTo>
                          <a:cubicBezTo>
                            <a:pt x="900" y="904"/>
                            <a:pt x="899" y="909"/>
                            <a:pt x="897" y="913"/>
                          </a:cubicBezTo>
                          <a:cubicBezTo>
                            <a:pt x="897" y="915"/>
                            <a:pt x="896" y="917"/>
                            <a:pt x="894" y="919"/>
                          </a:cubicBezTo>
                          <a:cubicBezTo>
                            <a:pt x="892" y="913"/>
                            <a:pt x="890" y="906"/>
                            <a:pt x="890" y="900"/>
                          </a:cubicBezTo>
                          <a:cubicBezTo>
                            <a:pt x="890" y="894"/>
                            <a:pt x="892" y="887"/>
                            <a:pt x="894" y="881"/>
                          </a:cubicBezTo>
                          <a:cubicBezTo>
                            <a:pt x="895" y="880"/>
                            <a:pt x="896" y="878"/>
                            <a:pt x="897" y="876"/>
                          </a:cubicBezTo>
                          <a:cubicBezTo>
                            <a:pt x="898" y="875"/>
                            <a:pt x="899" y="873"/>
                            <a:pt x="900" y="872"/>
                          </a:cubicBezTo>
                          <a:cubicBezTo>
                            <a:pt x="901" y="871"/>
                            <a:pt x="902" y="869"/>
                            <a:pt x="903" y="868"/>
                          </a:cubicBezTo>
                          <a:cubicBezTo>
                            <a:pt x="904" y="867"/>
                            <a:pt x="905" y="866"/>
                            <a:pt x="907" y="864"/>
                          </a:cubicBezTo>
                          <a:cubicBezTo>
                            <a:pt x="908" y="863"/>
                            <a:pt x="909" y="862"/>
                            <a:pt x="910" y="861"/>
                          </a:cubicBezTo>
                          <a:cubicBezTo>
                            <a:pt x="911" y="861"/>
                            <a:pt x="911" y="860"/>
                            <a:pt x="912" y="860"/>
                          </a:cubicBezTo>
                          <a:cubicBezTo>
                            <a:pt x="1191" y="644"/>
                            <a:pt x="1191" y="644"/>
                            <a:pt x="1191" y="644"/>
                          </a:cubicBezTo>
                          <a:cubicBezTo>
                            <a:pt x="1192" y="644"/>
                            <a:pt x="1192" y="643"/>
                            <a:pt x="1193" y="643"/>
                          </a:cubicBezTo>
                          <a:cubicBezTo>
                            <a:pt x="1194" y="642"/>
                            <a:pt x="1195" y="640"/>
                            <a:pt x="1197" y="639"/>
                          </a:cubicBezTo>
                          <a:cubicBezTo>
                            <a:pt x="1198" y="638"/>
                            <a:pt x="1199" y="637"/>
                            <a:pt x="1200" y="636"/>
                          </a:cubicBezTo>
                          <a:cubicBezTo>
                            <a:pt x="1201" y="635"/>
                            <a:pt x="1202" y="633"/>
                            <a:pt x="1203" y="632"/>
                          </a:cubicBezTo>
                          <a:cubicBezTo>
                            <a:pt x="1204" y="631"/>
                            <a:pt x="1205" y="629"/>
                            <a:pt x="1206" y="628"/>
                          </a:cubicBezTo>
                          <a:cubicBezTo>
                            <a:pt x="1207" y="626"/>
                            <a:pt x="1208" y="625"/>
                            <a:pt x="1209" y="623"/>
                          </a:cubicBezTo>
                          <a:cubicBezTo>
                            <a:pt x="1213" y="616"/>
                            <a:pt x="1215" y="608"/>
                            <a:pt x="1215" y="600"/>
                          </a:cubicBezTo>
                          <a:cubicBezTo>
                            <a:pt x="1215" y="592"/>
                            <a:pt x="1213" y="584"/>
                            <a:pt x="1209" y="577"/>
                          </a:cubicBezTo>
                          <a:cubicBezTo>
                            <a:pt x="1208" y="578"/>
                            <a:pt x="1206" y="580"/>
                            <a:pt x="1206" y="581"/>
                          </a:cubicBezTo>
                          <a:cubicBezTo>
                            <a:pt x="1204" y="583"/>
                            <a:pt x="1203" y="585"/>
                            <a:pt x="1203" y="587"/>
                          </a:cubicBezTo>
                          <a:cubicBezTo>
                            <a:pt x="1201" y="591"/>
                            <a:pt x="1200" y="596"/>
                            <a:pt x="1200" y="600"/>
                          </a:cubicBezTo>
                          <a:cubicBezTo>
                            <a:pt x="1200" y="604"/>
                            <a:pt x="1199" y="609"/>
                            <a:pt x="1197" y="613"/>
                          </a:cubicBezTo>
                          <a:cubicBezTo>
                            <a:pt x="1197" y="615"/>
                            <a:pt x="1196" y="617"/>
                            <a:pt x="1194" y="619"/>
                          </a:cubicBezTo>
                          <a:cubicBezTo>
                            <a:pt x="1192" y="613"/>
                            <a:pt x="1190" y="606"/>
                            <a:pt x="1190" y="600"/>
                          </a:cubicBezTo>
                          <a:cubicBezTo>
                            <a:pt x="1190" y="594"/>
                            <a:pt x="1192" y="587"/>
                            <a:pt x="1194" y="581"/>
                          </a:cubicBezTo>
                          <a:cubicBezTo>
                            <a:pt x="1195" y="580"/>
                            <a:pt x="1196" y="578"/>
                            <a:pt x="1197" y="576"/>
                          </a:cubicBezTo>
                          <a:cubicBezTo>
                            <a:pt x="1198" y="575"/>
                            <a:pt x="1199" y="573"/>
                            <a:pt x="1200" y="572"/>
                          </a:cubicBezTo>
                          <a:cubicBezTo>
                            <a:pt x="1201" y="571"/>
                            <a:pt x="1202" y="569"/>
                            <a:pt x="1203" y="568"/>
                          </a:cubicBezTo>
                          <a:cubicBezTo>
                            <a:pt x="1204" y="567"/>
                            <a:pt x="1205" y="566"/>
                            <a:pt x="1207" y="564"/>
                          </a:cubicBezTo>
                          <a:cubicBezTo>
                            <a:pt x="1208" y="563"/>
                            <a:pt x="1209" y="562"/>
                            <a:pt x="1210" y="561"/>
                          </a:cubicBezTo>
                          <a:cubicBezTo>
                            <a:pt x="1211" y="561"/>
                            <a:pt x="1211" y="560"/>
                            <a:pt x="1212" y="560"/>
                          </a:cubicBezTo>
                          <a:cubicBezTo>
                            <a:pt x="1491" y="344"/>
                            <a:pt x="1491" y="344"/>
                            <a:pt x="1491" y="344"/>
                          </a:cubicBezTo>
                          <a:cubicBezTo>
                            <a:pt x="1492" y="344"/>
                            <a:pt x="1492" y="343"/>
                            <a:pt x="1493" y="343"/>
                          </a:cubicBezTo>
                          <a:cubicBezTo>
                            <a:pt x="1494" y="342"/>
                            <a:pt x="1495" y="340"/>
                            <a:pt x="1497" y="339"/>
                          </a:cubicBezTo>
                          <a:cubicBezTo>
                            <a:pt x="1498" y="338"/>
                            <a:pt x="1499" y="337"/>
                            <a:pt x="1500" y="336"/>
                          </a:cubicBezTo>
                          <a:cubicBezTo>
                            <a:pt x="1501" y="335"/>
                            <a:pt x="1502" y="333"/>
                            <a:pt x="1503" y="332"/>
                          </a:cubicBezTo>
                          <a:cubicBezTo>
                            <a:pt x="1504" y="331"/>
                            <a:pt x="1505" y="329"/>
                            <a:pt x="1506" y="328"/>
                          </a:cubicBezTo>
                          <a:cubicBezTo>
                            <a:pt x="1507" y="326"/>
                            <a:pt x="1508" y="325"/>
                            <a:pt x="1509" y="323"/>
                          </a:cubicBezTo>
                          <a:cubicBezTo>
                            <a:pt x="1513" y="316"/>
                            <a:pt x="1515" y="308"/>
                            <a:pt x="1515" y="300"/>
                          </a:cubicBezTo>
                          <a:cubicBezTo>
                            <a:pt x="1515" y="292"/>
                            <a:pt x="1513" y="284"/>
                            <a:pt x="1509" y="277"/>
                          </a:cubicBezTo>
                          <a:cubicBezTo>
                            <a:pt x="1508" y="278"/>
                            <a:pt x="1506" y="280"/>
                            <a:pt x="1506" y="281"/>
                          </a:cubicBezTo>
                          <a:cubicBezTo>
                            <a:pt x="1504" y="283"/>
                            <a:pt x="1503" y="285"/>
                            <a:pt x="1503" y="287"/>
                          </a:cubicBezTo>
                          <a:cubicBezTo>
                            <a:pt x="1501" y="291"/>
                            <a:pt x="1500" y="296"/>
                            <a:pt x="1500" y="300"/>
                          </a:cubicBezTo>
                          <a:cubicBezTo>
                            <a:pt x="1500" y="304"/>
                            <a:pt x="1499" y="309"/>
                            <a:pt x="1497" y="313"/>
                          </a:cubicBezTo>
                          <a:cubicBezTo>
                            <a:pt x="1497" y="315"/>
                            <a:pt x="1496" y="317"/>
                            <a:pt x="1494" y="319"/>
                          </a:cubicBezTo>
                          <a:cubicBezTo>
                            <a:pt x="1492" y="313"/>
                            <a:pt x="1490" y="306"/>
                            <a:pt x="1490" y="300"/>
                          </a:cubicBezTo>
                          <a:cubicBezTo>
                            <a:pt x="1490" y="294"/>
                            <a:pt x="1492" y="287"/>
                            <a:pt x="1494" y="281"/>
                          </a:cubicBezTo>
                          <a:cubicBezTo>
                            <a:pt x="1495" y="280"/>
                            <a:pt x="1496" y="278"/>
                            <a:pt x="1497" y="276"/>
                          </a:cubicBezTo>
                          <a:cubicBezTo>
                            <a:pt x="1498" y="275"/>
                            <a:pt x="1499" y="273"/>
                            <a:pt x="1500" y="272"/>
                          </a:cubicBezTo>
                          <a:cubicBezTo>
                            <a:pt x="1501" y="271"/>
                            <a:pt x="1502" y="269"/>
                            <a:pt x="1503" y="268"/>
                          </a:cubicBezTo>
                          <a:cubicBezTo>
                            <a:pt x="1504" y="267"/>
                            <a:pt x="1505" y="266"/>
                            <a:pt x="1507" y="264"/>
                          </a:cubicBezTo>
                          <a:cubicBezTo>
                            <a:pt x="1508" y="263"/>
                            <a:pt x="1509" y="262"/>
                            <a:pt x="1510" y="261"/>
                          </a:cubicBezTo>
                          <a:cubicBezTo>
                            <a:pt x="1511" y="261"/>
                            <a:pt x="1511" y="260"/>
                            <a:pt x="1512" y="260"/>
                          </a:cubicBezTo>
                          <a:cubicBezTo>
                            <a:pt x="1791" y="44"/>
                            <a:pt x="1791" y="44"/>
                            <a:pt x="1791" y="44"/>
                          </a:cubicBezTo>
                          <a:cubicBezTo>
                            <a:pt x="1792" y="44"/>
                            <a:pt x="1792" y="43"/>
                            <a:pt x="1793" y="43"/>
                          </a:cubicBezTo>
                          <a:cubicBezTo>
                            <a:pt x="1794" y="42"/>
                            <a:pt x="1795" y="40"/>
                            <a:pt x="1797" y="39"/>
                          </a:cubicBezTo>
                          <a:cubicBezTo>
                            <a:pt x="1798" y="38"/>
                            <a:pt x="1799" y="37"/>
                            <a:pt x="1800" y="36"/>
                          </a:cubicBezTo>
                          <a:cubicBezTo>
                            <a:pt x="1801" y="35"/>
                            <a:pt x="1802" y="33"/>
                            <a:pt x="1803" y="32"/>
                          </a:cubicBezTo>
                          <a:cubicBezTo>
                            <a:pt x="1804" y="31"/>
                            <a:pt x="1805" y="29"/>
                            <a:pt x="1806" y="28"/>
                          </a:cubicBezTo>
                          <a:cubicBezTo>
                            <a:pt x="1807" y="26"/>
                            <a:pt x="1808" y="25"/>
                            <a:pt x="1809" y="23"/>
                          </a:cubicBezTo>
                          <a:cubicBezTo>
                            <a:pt x="1813" y="16"/>
                            <a:pt x="1815" y="8"/>
                            <a:pt x="1815" y="0"/>
                          </a:cubicBezTo>
                          <a:cubicBezTo>
                            <a:pt x="1810" y="0"/>
                            <a:pt x="1810" y="0"/>
                            <a:pt x="1810" y="0"/>
                          </a:cubicBezTo>
                          <a:cubicBezTo>
                            <a:pt x="1805" y="0"/>
                            <a:pt x="1805" y="0"/>
                            <a:pt x="1805" y="0"/>
                          </a:cubicBezTo>
                          <a:cubicBezTo>
                            <a:pt x="1800" y="0"/>
                            <a:pt x="1800" y="0"/>
                            <a:pt x="1800" y="0"/>
                          </a:cubicBezTo>
                          <a:cubicBezTo>
                            <a:pt x="1800" y="4"/>
                            <a:pt x="1799" y="9"/>
                            <a:pt x="1797" y="13"/>
                          </a:cubicBezTo>
                          <a:cubicBezTo>
                            <a:pt x="1797" y="15"/>
                            <a:pt x="1796" y="17"/>
                            <a:pt x="1794" y="19"/>
                          </a:cubicBezTo>
                          <a:cubicBezTo>
                            <a:pt x="1792" y="13"/>
                            <a:pt x="1790" y="6"/>
                            <a:pt x="1790" y="0"/>
                          </a:cubicBezTo>
                          <a:cubicBezTo>
                            <a:pt x="1785" y="0"/>
                            <a:pt x="1785" y="0"/>
                            <a:pt x="1785" y="0"/>
                          </a:cubicBezTo>
                          <a:cubicBezTo>
                            <a:pt x="1781" y="0"/>
                            <a:pt x="1781" y="0"/>
                            <a:pt x="1781" y="0"/>
                          </a:cubicBezTo>
                          <a:cubicBezTo>
                            <a:pt x="1776" y="0"/>
                            <a:pt x="1776" y="0"/>
                            <a:pt x="1776" y="0"/>
                          </a:cubicBezTo>
                          <a:cubicBezTo>
                            <a:pt x="1776" y="11"/>
                            <a:pt x="1779" y="21"/>
                            <a:pt x="1784" y="31"/>
                          </a:cubicBezTo>
                          <a:cubicBezTo>
                            <a:pt x="1784" y="31"/>
                            <a:pt x="1783" y="32"/>
                            <a:pt x="1782" y="32"/>
                          </a:cubicBezTo>
                          <a:cubicBezTo>
                            <a:pt x="1503" y="248"/>
                            <a:pt x="1503" y="248"/>
                            <a:pt x="1503" y="248"/>
                          </a:cubicBezTo>
                          <a:cubicBezTo>
                            <a:pt x="1502" y="249"/>
                            <a:pt x="1501" y="250"/>
                            <a:pt x="1500" y="251"/>
                          </a:cubicBezTo>
                          <a:cubicBezTo>
                            <a:pt x="1499" y="250"/>
                            <a:pt x="1498" y="249"/>
                            <a:pt x="1497" y="248"/>
                          </a:cubicBezTo>
                          <a:cubicBezTo>
                            <a:pt x="1218" y="32"/>
                            <a:pt x="1218" y="32"/>
                            <a:pt x="1218" y="32"/>
                          </a:cubicBezTo>
                          <a:cubicBezTo>
                            <a:pt x="1217" y="32"/>
                            <a:pt x="1216" y="31"/>
                            <a:pt x="1216" y="31"/>
                          </a:cubicBezTo>
                          <a:cubicBezTo>
                            <a:pt x="1215" y="32"/>
                            <a:pt x="1214" y="33"/>
                            <a:pt x="1213" y="35"/>
                          </a:cubicBezTo>
                          <a:cubicBezTo>
                            <a:pt x="1212" y="36"/>
                            <a:pt x="1211" y="37"/>
                            <a:pt x="1210" y="39"/>
                          </a:cubicBezTo>
                          <a:cubicBezTo>
                            <a:pt x="1209" y="40"/>
                            <a:pt x="1208" y="41"/>
                            <a:pt x="1207" y="43"/>
                          </a:cubicBezTo>
                          <a:cubicBezTo>
                            <a:pt x="1208" y="43"/>
                            <a:pt x="1208" y="44"/>
                            <a:pt x="1209" y="44"/>
                          </a:cubicBezTo>
                          <a:cubicBezTo>
                            <a:pt x="1488" y="260"/>
                            <a:pt x="1488" y="260"/>
                            <a:pt x="1488" y="260"/>
                          </a:cubicBezTo>
                          <a:cubicBezTo>
                            <a:pt x="1489" y="260"/>
                            <a:pt x="1489" y="261"/>
                            <a:pt x="1490" y="261"/>
                          </a:cubicBezTo>
                          <a:cubicBezTo>
                            <a:pt x="1489" y="263"/>
                            <a:pt x="1488" y="264"/>
                            <a:pt x="1487" y="265"/>
                          </a:cubicBezTo>
                          <a:cubicBezTo>
                            <a:pt x="1486" y="267"/>
                            <a:pt x="1485" y="268"/>
                            <a:pt x="1484" y="269"/>
                          </a:cubicBezTo>
                          <a:cubicBezTo>
                            <a:pt x="1479" y="279"/>
                            <a:pt x="1476" y="289"/>
                            <a:pt x="1476" y="300"/>
                          </a:cubicBezTo>
                          <a:cubicBezTo>
                            <a:pt x="1476" y="311"/>
                            <a:pt x="1479" y="321"/>
                            <a:pt x="1484" y="331"/>
                          </a:cubicBezTo>
                          <a:cubicBezTo>
                            <a:pt x="1484" y="331"/>
                            <a:pt x="1483" y="332"/>
                            <a:pt x="1482" y="332"/>
                          </a:cubicBezTo>
                          <a:cubicBezTo>
                            <a:pt x="1203" y="548"/>
                            <a:pt x="1203" y="548"/>
                            <a:pt x="1203" y="548"/>
                          </a:cubicBezTo>
                          <a:cubicBezTo>
                            <a:pt x="1202" y="549"/>
                            <a:pt x="1201" y="550"/>
                            <a:pt x="1200" y="551"/>
                          </a:cubicBezTo>
                          <a:cubicBezTo>
                            <a:pt x="1199" y="550"/>
                            <a:pt x="1198" y="549"/>
                            <a:pt x="1197" y="548"/>
                          </a:cubicBezTo>
                          <a:cubicBezTo>
                            <a:pt x="918" y="332"/>
                            <a:pt x="918" y="332"/>
                            <a:pt x="918" y="332"/>
                          </a:cubicBezTo>
                          <a:cubicBezTo>
                            <a:pt x="917" y="332"/>
                            <a:pt x="916" y="331"/>
                            <a:pt x="916" y="331"/>
                          </a:cubicBezTo>
                          <a:cubicBezTo>
                            <a:pt x="915" y="332"/>
                            <a:pt x="914" y="333"/>
                            <a:pt x="913" y="335"/>
                          </a:cubicBezTo>
                          <a:cubicBezTo>
                            <a:pt x="912" y="336"/>
                            <a:pt x="911" y="337"/>
                            <a:pt x="910" y="339"/>
                          </a:cubicBezTo>
                          <a:cubicBezTo>
                            <a:pt x="909" y="340"/>
                            <a:pt x="908" y="341"/>
                            <a:pt x="907" y="343"/>
                          </a:cubicBezTo>
                          <a:cubicBezTo>
                            <a:pt x="908" y="343"/>
                            <a:pt x="908" y="344"/>
                            <a:pt x="909" y="344"/>
                          </a:cubicBezTo>
                          <a:cubicBezTo>
                            <a:pt x="1188" y="560"/>
                            <a:pt x="1188" y="560"/>
                            <a:pt x="1188" y="560"/>
                          </a:cubicBezTo>
                          <a:cubicBezTo>
                            <a:pt x="1189" y="560"/>
                            <a:pt x="1189" y="561"/>
                            <a:pt x="1190" y="561"/>
                          </a:cubicBezTo>
                          <a:cubicBezTo>
                            <a:pt x="1189" y="563"/>
                            <a:pt x="1188" y="564"/>
                            <a:pt x="1187" y="565"/>
                          </a:cubicBezTo>
                          <a:cubicBezTo>
                            <a:pt x="1186" y="567"/>
                            <a:pt x="1185" y="568"/>
                            <a:pt x="1184" y="569"/>
                          </a:cubicBezTo>
                          <a:cubicBezTo>
                            <a:pt x="1179" y="579"/>
                            <a:pt x="1176" y="589"/>
                            <a:pt x="1176" y="600"/>
                          </a:cubicBezTo>
                          <a:cubicBezTo>
                            <a:pt x="1176" y="611"/>
                            <a:pt x="1179" y="621"/>
                            <a:pt x="1184" y="631"/>
                          </a:cubicBezTo>
                          <a:cubicBezTo>
                            <a:pt x="1184" y="631"/>
                            <a:pt x="1183" y="632"/>
                            <a:pt x="1182" y="632"/>
                          </a:cubicBezTo>
                          <a:cubicBezTo>
                            <a:pt x="903" y="848"/>
                            <a:pt x="903" y="848"/>
                            <a:pt x="903" y="848"/>
                          </a:cubicBezTo>
                          <a:cubicBezTo>
                            <a:pt x="902" y="849"/>
                            <a:pt x="901" y="850"/>
                            <a:pt x="900" y="851"/>
                          </a:cubicBezTo>
                          <a:cubicBezTo>
                            <a:pt x="899" y="850"/>
                            <a:pt x="898" y="849"/>
                            <a:pt x="897" y="848"/>
                          </a:cubicBezTo>
                          <a:cubicBezTo>
                            <a:pt x="618" y="632"/>
                            <a:pt x="618" y="632"/>
                            <a:pt x="618" y="632"/>
                          </a:cubicBezTo>
                          <a:cubicBezTo>
                            <a:pt x="617" y="632"/>
                            <a:pt x="616" y="631"/>
                            <a:pt x="616" y="631"/>
                          </a:cubicBezTo>
                          <a:cubicBezTo>
                            <a:pt x="615" y="632"/>
                            <a:pt x="614" y="633"/>
                            <a:pt x="613" y="635"/>
                          </a:cubicBezTo>
                          <a:cubicBezTo>
                            <a:pt x="612" y="636"/>
                            <a:pt x="611" y="637"/>
                            <a:pt x="610" y="639"/>
                          </a:cubicBezTo>
                          <a:cubicBezTo>
                            <a:pt x="609" y="640"/>
                            <a:pt x="608" y="641"/>
                            <a:pt x="607" y="643"/>
                          </a:cubicBezTo>
                          <a:cubicBezTo>
                            <a:pt x="608" y="643"/>
                            <a:pt x="608" y="644"/>
                            <a:pt x="609" y="644"/>
                          </a:cubicBezTo>
                          <a:cubicBezTo>
                            <a:pt x="888" y="860"/>
                            <a:pt x="888" y="860"/>
                            <a:pt x="888" y="860"/>
                          </a:cubicBezTo>
                          <a:cubicBezTo>
                            <a:pt x="889" y="860"/>
                            <a:pt x="889" y="861"/>
                            <a:pt x="890" y="861"/>
                          </a:cubicBezTo>
                          <a:cubicBezTo>
                            <a:pt x="889" y="863"/>
                            <a:pt x="888" y="864"/>
                            <a:pt x="887" y="865"/>
                          </a:cubicBezTo>
                          <a:cubicBezTo>
                            <a:pt x="886" y="867"/>
                            <a:pt x="885" y="868"/>
                            <a:pt x="884" y="869"/>
                          </a:cubicBezTo>
                          <a:cubicBezTo>
                            <a:pt x="879" y="879"/>
                            <a:pt x="876" y="889"/>
                            <a:pt x="876" y="900"/>
                          </a:cubicBezTo>
                          <a:cubicBezTo>
                            <a:pt x="876" y="911"/>
                            <a:pt x="879" y="921"/>
                            <a:pt x="884" y="931"/>
                          </a:cubicBezTo>
                          <a:cubicBezTo>
                            <a:pt x="884" y="931"/>
                            <a:pt x="883" y="932"/>
                            <a:pt x="882" y="932"/>
                          </a:cubicBezTo>
                          <a:cubicBezTo>
                            <a:pt x="603" y="1148"/>
                            <a:pt x="603" y="1148"/>
                            <a:pt x="603" y="1148"/>
                          </a:cubicBezTo>
                          <a:cubicBezTo>
                            <a:pt x="602" y="1149"/>
                            <a:pt x="601" y="1150"/>
                            <a:pt x="600" y="1151"/>
                          </a:cubicBezTo>
                          <a:cubicBezTo>
                            <a:pt x="599" y="1150"/>
                            <a:pt x="598" y="1149"/>
                            <a:pt x="597" y="1148"/>
                          </a:cubicBezTo>
                          <a:cubicBezTo>
                            <a:pt x="318" y="932"/>
                            <a:pt x="318" y="932"/>
                            <a:pt x="318" y="932"/>
                          </a:cubicBezTo>
                          <a:cubicBezTo>
                            <a:pt x="317" y="932"/>
                            <a:pt x="316" y="931"/>
                            <a:pt x="316" y="931"/>
                          </a:cubicBezTo>
                          <a:cubicBezTo>
                            <a:pt x="315" y="932"/>
                            <a:pt x="314" y="933"/>
                            <a:pt x="313" y="935"/>
                          </a:cubicBezTo>
                          <a:cubicBezTo>
                            <a:pt x="312" y="936"/>
                            <a:pt x="311" y="937"/>
                            <a:pt x="310" y="939"/>
                          </a:cubicBezTo>
                          <a:cubicBezTo>
                            <a:pt x="309" y="940"/>
                            <a:pt x="308" y="941"/>
                            <a:pt x="307" y="943"/>
                          </a:cubicBezTo>
                          <a:cubicBezTo>
                            <a:pt x="308" y="943"/>
                            <a:pt x="308" y="944"/>
                            <a:pt x="309" y="944"/>
                          </a:cubicBezTo>
                          <a:cubicBezTo>
                            <a:pt x="588" y="1160"/>
                            <a:pt x="588" y="1160"/>
                            <a:pt x="588" y="1160"/>
                          </a:cubicBezTo>
                          <a:cubicBezTo>
                            <a:pt x="589" y="1160"/>
                            <a:pt x="589" y="1161"/>
                            <a:pt x="590" y="1161"/>
                          </a:cubicBezTo>
                          <a:cubicBezTo>
                            <a:pt x="589" y="1163"/>
                            <a:pt x="588" y="1164"/>
                            <a:pt x="587" y="1165"/>
                          </a:cubicBezTo>
                          <a:cubicBezTo>
                            <a:pt x="586" y="1167"/>
                            <a:pt x="585" y="1168"/>
                            <a:pt x="584" y="1169"/>
                          </a:cubicBezTo>
                          <a:cubicBezTo>
                            <a:pt x="579" y="1179"/>
                            <a:pt x="576" y="1189"/>
                            <a:pt x="576" y="1200"/>
                          </a:cubicBezTo>
                          <a:cubicBezTo>
                            <a:pt x="576" y="1211"/>
                            <a:pt x="579" y="1221"/>
                            <a:pt x="584" y="1231"/>
                          </a:cubicBezTo>
                          <a:cubicBezTo>
                            <a:pt x="584" y="1231"/>
                            <a:pt x="583" y="1232"/>
                            <a:pt x="582" y="1232"/>
                          </a:cubicBezTo>
                          <a:cubicBezTo>
                            <a:pt x="303" y="1448"/>
                            <a:pt x="303" y="1448"/>
                            <a:pt x="303" y="1448"/>
                          </a:cubicBezTo>
                          <a:cubicBezTo>
                            <a:pt x="302" y="1449"/>
                            <a:pt x="301" y="1450"/>
                            <a:pt x="300" y="1451"/>
                          </a:cubicBezTo>
                          <a:cubicBezTo>
                            <a:pt x="299" y="1450"/>
                            <a:pt x="298" y="1449"/>
                            <a:pt x="297" y="1448"/>
                          </a:cubicBezTo>
                          <a:cubicBezTo>
                            <a:pt x="18" y="1232"/>
                            <a:pt x="18" y="1232"/>
                            <a:pt x="18" y="1232"/>
                          </a:cubicBezTo>
                          <a:cubicBezTo>
                            <a:pt x="17" y="1232"/>
                            <a:pt x="16" y="1231"/>
                            <a:pt x="16" y="1231"/>
                          </a:cubicBezTo>
                          <a:cubicBezTo>
                            <a:pt x="15" y="1232"/>
                            <a:pt x="14" y="1233"/>
                            <a:pt x="13" y="1235"/>
                          </a:cubicBezTo>
                          <a:cubicBezTo>
                            <a:pt x="12" y="1236"/>
                            <a:pt x="11" y="1237"/>
                            <a:pt x="10" y="1239"/>
                          </a:cubicBezTo>
                          <a:cubicBezTo>
                            <a:pt x="9" y="1240"/>
                            <a:pt x="8" y="1241"/>
                            <a:pt x="7" y="1243"/>
                          </a:cubicBezTo>
                          <a:cubicBezTo>
                            <a:pt x="8" y="1243"/>
                            <a:pt x="8" y="1244"/>
                            <a:pt x="9" y="1244"/>
                          </a:cubicBezTo>
                          <a:cubicBezTo>
                            <a:pt x="288" y="1460"/>
                            <a:pt x="288" y="1460"/>
                            <a:pt x="288" y="1460"/>
                          </a:cubicBezTo>
                          <a:cubicBezTo>
                            <a:pt x="289" y="1460"/>
                            <a:pt x="289" y="1461"/>
                            <a:pt x="290" y="1461"/>
                          </a:cubicBezTo>
                          <a:cubicBezTo>
                            <a:pt x="289" y="1463"/>
                            <a:pt x="288" y="1464"/>
                            <a:pt x="287" y="1465"/>
                          </a:cubicBezTo>
                          <a:cubicBezTo>
                            <a:pt x="286" y="1467"/>
                            <a:pt x="285" y="1468"/>
                            <a:pt x="284" y="1469"/>
                          </a:cubicBezTo>
                          <a:cubicBezTo>
                            <a:pt x="279" y="1479"/>
                            <a:pt x="276" y="1489"/>
                            <a:pt x="276" y="1500"/>
                          </a:cubicBezTo>
                          <a:cubicBezTo>
                            <a:pt x="276" y="1511"/>
                            <a:pt x="279" y="1521"/>
                            <a:pt x="284" y="1531"/>
                          </a:cubicBezTo>
                          <a:cubicBezTo>
                            <a:pt x="284" y="1531"/>
                            <a:pt x="283" y="1532"/>
                            <a:pt x="282" y="1532"/>
                          </a:cubicBezTo>
                          <a:cubicBezTo>
                            <a:pt x="3" y="1748"/>
                            <a:pt x="3" y="1748"/>
                            <a:pt x="3" y="1748"/>
                          </a:cubicBezTo>
                          <a:cubicBezTo>
                            <a:pt x="2" y="1749"/>
                            <a:pt x="1" y="1750"/>
                            <a:pt x="0" y="1751"/>
                          </a:cubicBezTo>
                          <a:cubicBezTo>
                            <a:pt x="0" y="1757"/>
                            <a:pt x="0" y="1757"/>
                            <a:pt x="0" y="1757"/>
                          </a:cubicBezTo>
                          <a:cubicBezTo>
                            <a:pt x="0" y="1764"/>
                            <a:pt x="0" y="1764"/>
                            <a:pt x="0" y="1764"/>
                          </a:cubicBezTo>
                          <a:cubicBezTo>
                            <a:pt x="0" y="1772"/>
                            <a:pt x="0" y="1772"/>
                            <a:pt x="0" y="1772"/>
                          </a:cubicBezTo>
                          <a:cubicBezTo>
                            <a:pt x="1" y="1771"/>
                            <a:pt x="2" y="1769"/>
                            <a:pt x="3" y="1768"/>
                          </a:cubicBezTo>
                          <a:cubicBezTo>
                            <a:pt x="4" y="1767"/>
                            <a:pt x="5" y="1766"/>
                            <a:pt x="7" y="1764"/>
                          </a:cubicBez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609" name="Freeform 32"/>
              <p:cNvSpPr>
                <a:spLocks/>
              </p:cNvSpPr>
              <p:nvPr/>
            </p:nvSpPr>
            <p:spPr bwMode="auto">
              <a:xfrm>
                <a:off x="1592263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0" name="Freeform 33"/>
              <p:cNvSpPr>
                <a:spLocks/>
              </p:cNvSpPr>
              <p:nvPr/>
            </p:nvSpPr>
            <p:spPr bwMode="auto">
              <a:xfrm>
                <a:off x="1592263" y="5595938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86" name="Group 585"/>
            <p:cNvGrpSpPr/>
            <p:nvPr/>
          </p:nvGrpSpPr>
          <p:grpSpPr>
            <a:xfrm>
              <a:off x="1523603" y="1905001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587" name="Freeform 5"/>
              <p:cNvSpPr>
                <a:spLocks/>
              </p:cNvSpPr>
              <p:nvPr/>
            </p:nvSpPr>
            <p:spPr bwMode="auto">
              <a:xfrm>
                <a:off x="1592263" y="-1076325"/>
                <a:ext cx="1089025" cy="1009650"/>
              </a:xfrm>
              <a:custGeom>
                <a:avLst/>
                <a:gdLst>
                  <a:gd name="T0" fmla="*/ 282 w 290"/>
                  <a:gd name="T1" fmla="*/ 268 h 269"/>
                  <a:gd name="T2" fmla="*/ 284 w 290"/>
                  <a:gd name="T3" fmla="*/ 269 h 269"/>
                  <a:gd name="T4" fmla="*/ 287 w 290"/>
                  <a:gd name="T5" fmla="*/ 265 h 269"/>
                  <a:gd name="T6" fmla="*/ 290 w 290"/>
                  <a:gd name="T7" fmla="*/ 261 h 269"/>
                  <a:gd name="T8" fmla="*/ 288 w 290"/>
                  <a:gd name="T9" fmla="*/ 260 h 269"/>
                  <a:gd name="T10" fmla="*/ 9 w 290"/>
                  <a:gd name="T11" fmla="*/ 44 h 269"/>
                  <a:gd name="T12" fmla="*/ 7 w 290"/>
                  <a:gd name="T13" fmla="*/ 43 h 269"/>
                  <a:gd name="T14" fmla="*/ 10 w 290"/>
                  <a:gd name="T15" fmla="*/ 39 h 269"/>
                  <a:gd name="T16" fmla="*/ 13 w 290"/>
                  <a:gd name="T17" fmla="*/ 35 h 269"/>
                  <a:gd name="T18" fmla="*/ 16 w 290"/>
                  <a:gd name="T19" fmla="*/ 31 h 269"/>
                  <a:gd name="T20" fmla="*/ 24 w 290"/>
                  <a:gd name="T21" fmla="*/ 0 h 269"/>
                  <a:gd name="T22" fmla="*/ 19 w 290"/>
                  <a:gd name="T23" fmla="*/ 0 h 269"/>
                  <a:gd name="T24" fmla="*/ 15 w 290"/>
                  <a:gd name="T25" fmla="*/ 0 h 269"/>
                  <a:gd name="T26" fmla="*/ 9 w 290"/>
                  <a:gd name="T27" fmla="*/ 23 h 269"/>
                  <a:gd name="T28" fmla="*/ 6 w 290"/>
                  <a:gd name="T29" fmla="*/ 28 h 269"/>
                  <a:gd name="T30" fmla="*/ 3 w 290"/>
                  <a:gd name="T31" fmla="*/ 32 h 269"/>
                  <a:gd name="T32" fmla="*/ 0 w 290"/>
                  <a:gd name="T33" fmla="*/ 36 h 269"/>
                  <a:gd name="T34" fmla="*/ 0 w 290"/>
                  <a:gd name="T35" fmla="*/ 43 h 269"/>
                  <a:gd name="T36" fmla="*/ 0 w 290"/>
                  <a:gd name="T37" fmla="*/ 49 h 269"/>
                  <a:gd name="T38" fmla="*/ 3 w 290"/>
                  <a:gd name="T39" fmla="*/ 52 h 269"/>
                  <a:gd name="T40" fmla="*/ 282 w 290"/>
                  <a:gd name="T41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0" h="269">
                    <a:moveTo>
                      <a:pt x="282" y="268"/>
                    </a:moveTo>
                    <a:cubicBezTo>
                      <a:pt x="283" y="268"/>
                      <a:pt x="284" y="269"/>
                      <a:pt x="284" y="269"/>
                    </a:cubicBezTo>
                    <a:cubicBezTo>
                      <a:pt x="285" y="268"/>
                      <a:pt x="286" y="267"/>
                      <a:pt x="287" y="265"/>
                    </a:cubicBezTo>
                    <a:cubicBezTo>
                      <a:pt x="288" y="264"/>
                      <a:pt x="289" y="263"/>
                      <a:pt x="290" y="261"/>
                    </a:cubicBezTo>
                    <a:cubicBezTo>
                      <a:pt x="289" y="261"/>
                      <a:pt x="289" y="260"/>
                      <a:pt x="288" y="260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4"/>
                      <a:pt x="8" y="43"/>
                      <a:pt x="7" y="43"/>
                    </a:cubicBezTo>
                    <a:cubicBezTo>
                      <a:pt x="8" y="41"/>
                      <a:pt x="9" y="40"/>
                      <a:pt x="10" y="39"/>
                    </a:cubicBezTo>
                    <a:cubicBezTo>
                      <a:pt x="11" y="37"/>
                      <a:pt x="12" y="36"/>
                      <a:pt x="13" y="35"/>
                    </a:cubicBezTo>
                    <a:cubicBezTo>
                      <a:pt x="14" y="33"/>
                      <a:pt x="15" y="32"/>
                      <a:pt x="16" y="31"/>
                    </a:cubicBezTo>
                    <a:cubicBezTo>
                      <a:pt x="21" y="21"/>
                      <a:pt x="24" y="11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8"/>
                      <a:pt x="13" y="16"/>
                      <a:pt x="9" y="23"/>
                    </a:cubicBezTo>
                    <a:cubicBezTo>
                      <a:pt x="8" y="25"/>
                      <a:pt x="7" y="26"/>
                      <a:pt x="6" y="28"/>
                    </a:cubicBezTo>
                    <a:cubicBezTo>
                      <a:pt x="5" y="29"/>
                      <a:pt x="4" y="31"/>
                      <a:pt x="3" y="32"/>
                    </a:cubicBezTo>
                    <a:cubicBezTo>
                      <a:pt x="2" y="33"/>
                      <a:pt x="1" y="35"/>
                      <a:pt x="0" y="36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50"/>
                      <a:pt x="2" y="51"/>
                      <a:pt x="3" y="52"/>
                    </a:cubicBezTo>
                    <a:lnTo>
                      <a:pt x="282" y="2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8" name="Freeform 6"/>
              <p:cNvSpPr>
                <a:spLocks/>
              </p:cNvSpPr>
              <p:nvPr/>
            </p:nvSpPr>
            <p:spPr bwMode="auto">
              <a:xfrm>
                <a:off x="1592263" y="-1076325"/>
                <a:ext cx="3341688" cy="3262313"/>
              </a:xfrm>
              <a:custGeom>
                <a:avLst/>
                <a:gdLst>
                  <a:gd name="T0" fmla="*/ 284 w 890"/>
                  <a:gd name="T1" fmla="*/ 869 h 869"/>
                  <a:gd name="T2" fmla="*/ 290 w 890"/>
                  <a:gd name="T3" fmla="*/ 861 h 869"/>
                  <a:gd name="T4" fmla="*/ 9 w 890"/>
                  <a:gd name="T5" fmla="*/ 644 h 869"/>
                  <a:gd name="T6" fmla="*/ 10 w 890"/>
                  <a:gd name="T7" fmla="*/ 639 h 869"/>
                  <a:gd name="T8" fmla="*/ 16 w 890"/>
                  <a:gd name="T9" fmla="*/ 631 h 869"/>
                  <a:gd name="T10" fmla="*/ 24 w 890"/>
                  <a:gd name="T11" fmla="*/ 600 h 869"/>
                  <a:gd name="T12" fmla="*/ 18 w 890"/>
                  <a:gd name="T13" fmla="*/ 568 h 869"/>
                  <a:gd name="T14" fmla="*/ 300 w 890"/>
                  <a:gd name="T15" fmla="*/ 349 h 869"/>
                  <a:gd name="T16" fmla="*/ 582 w 890"/>
                  <a:gd name="T17" fmla="*/ 568 h 869"/>
                  <a:gd name="T18" fmla="*/ 587 w 890"/>
                  <a:gd name="T19" fmla="*/ 565 h 869"/>
                  <a:gd name="T20" fmla="*/ 588 w 890"/>
                  <a:gd name="T21" fmla="*/ 560 h 869"/>
                  <a:gd name="T22" fmla="*/ 307 w 890"/>
                  <a:gd name="T23" fmla="*/ 343 h 869"/>
                  <a:gd name="T24" fmla="*/ 313 w 890"/>
                  <a:gd name="T25" fmla="*/ 335 h 869"/>
                  <a:gd name="T26" fmla="*/ 324 w 890"/>
                  <a:gd name="T27" fmla="*/ 300 h 869"/>
                  <a:gd name="T28" fmla="*/ 318 w 890"/>
                  <a:gd name="T29" fmla="*/ 268 h 869"/>
                  <a:gd name="T30" fmla="*/ 600 w 890"/>
                  <a:gd name="T31" fmla="*/ 49 h 869"/>
                  <a:gd name="T32" fmla="*/ 882 w 890"/>
                  <a:gd name="T33" fmla="*/ 268 h 869"/>
                  <a:gd name="T34" fmla="*/ 887 w 890"/>
                  <a:gd name="T35" fmla="*/ 265 h 869"/>
                  <a:gd name="T36" fmla="*/ 888 w 890"/>
                  <a:gd name="T37" fmla="*/ 260 h 869"/>
                  <a:gd name="T38" fmla="*/ 607 w 890"/>
                  <a:gd name="T39" fmla="*/ 43 h 869"/>
                  <a:gd name="T40" fmla="*/ 613 w 890"/>
                  <a:gd name="T41" fmla="*/ 35 h 869"/>
                  <a:gd name="T42" fmla="*/ 624 w 890"/>
                  <a:gd name="T43" fmla="*/ 0 h 869"/>
                  <a:gd name="T44" fmla="*/ 615 w 890"/>
                  <a:gd name="T45" fmla="*/ 0 h 869"/>
                  <a:gd name="T46" fmla="*/ 606 w 890"/>
                  <a:gd name="T47" fmla="*/ 28 h 869"/>
                  <a:gd name="T48" fmla="*/ 600 w 890"/>
                  <a:gd name="T49" fmla="*/ 36 h 869"/>
                  <a:gd name="T50" fmla="*/ 593 w 890"/>
                  <a:gd name="T51" fmla="*/ 43 h 869"/>
                  <a:gd name="T52" fmla="*/ 312 w 890"/>
                  <a:gd name="T53" fmla="*/ 260 h 869"/>
                  <a:gd name="T54" fmla="*/ 307 w 890"/>
                  <a:gd name="T55" fmla="*/ 264 h 869"/>
                  <a:gd name="T56" fmla="*/ 300 w 890"/>
                  <a:gd name="T57" fmla="*/ 272 h 869"/>
                  <a:gd name="T58" fmla="*/ 294 w 890"/>
                  <a:gd name="T59" fmla="*/ 281 h 869"/>
                  <a:gd name="T60" fmla="*/ 294 w 890"/>
                  <a:gd name="T61" fmla="*/ 319 h 869"/>
                  <a:gd name="T62" fmla="*/ 300 w 890"/>
                  <a:gd name="T63" fmla="*/ 300 h 869"/>
                  <a:gd name="T64" fmla="*/ 306 w 890"/>
                  <a:gd name="T65" fmla="*/ 281 h 869"/>
                  <a:gd name="T66" fmla="*/ 315 w 890"/>
                  <a:gd name="T67" fmla="*/ 300 h 869"/>
                  <a:gd name="T68" fmla="*/ 306 w 890"/>
                  <a:gd name="T69" fmla="*/ 328 h 869"/>
                  <a:gd name="T70" fmla="*/ 300 w 890"/>
                  <a:gd name="T71" fmla="*/ 336 h 869"/>
                  <a:gd name="T72" fmla="*/ 293 w 890"/>
                  <a:gd name="T73" fmla="*/ 343 h 869"/>
                  <a:gd name="T74" fmla="*/ 12 w 890"/>
                  <a:gd name="T75" fmla="*/ 560 h 869"/>
                  <a:gd name="T76" fmla="*/ 7 w 890"/>
                  <a:gd name="T77" fmla="*/ 564 h 869"/>
                  <a:gd name="T78" fmla="*/ 0 w 890"/>
                  <a:gd name="T79" fmla="*/ 572 h 869"/>
                  <a:gd name="T80" fmla="*/ 0 w 890"/>
                  <a:gd name="T81" fmla="*/ 600 h 869"/>
                  <a:gd name="T82" fmla="*/ 6 w 890"/>
                  <a:gd name="T83" fmla="*/ 581 h 869"/>
                  <a:gd name="T84" fmla="*/ 15 w 890"/>
                  <a:gd name="T85" fmla="*/ 600 h 869"/>
                  <a:gd name="T86" fmla="*/ 6 w 890"/>
                  <a:gd name="T87" fmla="*/ 628 h 869"/>
                  <a:gd name="T88" fmla="*/ 0 w 890"/>
                  <a:gd name="T89" fmla="*/ 636 h 869"/>
                  <a:gd name="T90" fmla="*/ 0 w 890"/>
                  <a:gd name="T91" fmla="*/ 649 h 869"/>
                  <a:gd name="T92" fmla="*/ 282 w 890"/>
                  <a:gd name="T93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0" h="869">
                    <a:moveTo>
                      <a:pt x="282" y="868"/>
                    </a:moveTo>
                    <a:cubicBezTo>
                      <a:pt x="283" y="868"/>
                      <a:pt x="284" y="869"/>
                      <a:pt x="284" y="869"/>
                    </a:cubicBezTo>
                    <a:cubicBezTo>
                      <a:pt x="285" y="868"/>
                      <a:pt x="286" y="867"/>
                      <a:pt x="287" y="865"/>
                    </a:cubicBezTo>
                    <a:cubicBezTo>
                      <a:pt x="288" y="864"/>
                      <a:pt x="289" y="863"/>
                      <a:pt x="290" y="861"/>
                    </a:cubicBezTo>
                    <a:cubicBezTo>
                      <a:pt x="289" y="861"/>
                      <a:pt x="289" y="860"/>
                      <a:pt x="288" y="860"/>
                    </a:cubicBezTo>
                    <a:cubicBezTo>
                      <a:pt x="9" y="644"/>
                      <a:pt x="9" y="644"/>
                      <a:pt x="9" y="644"/>
                    </a:cubicBezTo>
                    <a:cubicBezTo>
                      <a:pt x="8" y="644"/>
                      <a:pt x="8" y="643"/>
                      <a:pt x="7" y="643"/>
                    </a:cubicBezTo>
                    <a:cubicBezTo>
                      <a:pt x="8" y="641"/>
                      <a:pt x="9" y="640"/>
                      <a:pt x="10" y="639"/>
                    </a:cubicBezTo>
                    <a:cubicBezTo>
                      <a:pt x="11" y="637"/>
                      <a:pt x="12" y="636"/>
                      <a:pt x="13" y="635"/>
                    </a:cubicBezTo>
                    <a:cubicBezTo>
                      <a:pt x="14" y="633"/>
                      <a:pt x="15" y="632"/>
                      <a:pt x="16" y="631"/>
                    </a:cubicBezTo>
                    <a:cubicBezTo>
                      <a:pt x="21" y="621"/>
                      <a:pt x="24" y="611"/>
                      <a:pt x="24" y="600"/>
                    </a:cubicBezTo>
                    <a:cubicBezTo>
                      <a:pt x="24" y="600"/>
                      <a:pt x="24" y="600"/>
                      <a:pt x="24" y="600"/>
                    </a:cubicBezTo>
                    <a:cubicBezTo>
                      <a:pt x="24" y="589"/>
                      <a:pt x="21" y="579"/>
                      <a:pt x="16" y="569"/>
                    </a:cubicBezTo>
                    <a:cubicBezTo>
                      <a:pt x="16" y="569"/>
                      <a:pt x="17" y="568"/>
                      <a:pt x="18" y="568"/>
                    </a:cubicBezTo>
                    <a:cubicBezTo>
                      <a:pt x="297" y="352"/>
                      <a:pt x="297" y="352"/>
                      <a:pt x="297" y="352"/>
                    </a:cubicBezTo>
                    <a:cubicBezTo>
                      <a:pt x="298" y="351"/>
                      <a:pt x="299" y="350"/>
                      <a:pt x="300" y="349"/>
                    </a:cubicBezTo>
                    <a:cubicBezTo>
                      <a:pt x="301" y="350"/>
                      <a:pt x="302" y="351"/>
                      <a:pt x="303" y="352"/>
                    </a:cubicBezTo>
                    <a:cubicBezTo>
                      <a:pt x="582" y="568"/>
                      <a:pt x="582" y="568"/>
                      <a:pt x="582" y="568"/>
                    </a:cubicBezTo>
                    <a:cubicBezTo>
                      <a:pt x="583" y="568"/>
                      <a:pt x="584" y="569"/>
                      <a:pt x="584" y="569"/>
                    </a:cubicBezTo>
                    <a:cubicBezTo>
                      <a:pt x="585" y="568"/>
                      <a:pt x="586" y="567"/>
                      <a:pt x="587" y="565"/>
                    </a:cubicBezTo>
                    <a:cubicBezTo>
                      <a:pt x="588" y="564"/>
                      <a:pt x="589" y="563"/>
                      <a:pt x="590" y="561"/>
                    </a:cubicBezTo>
                    <a:cubicBezTo>
                      <a:pt x="589" y="561"/>
                      <a:pt x="589" y="560"/>
                      <a:pt x="588" y="560"/>
                    </a:cubicBezTo>
                    <a:cubicBezTo>
                      <a:pt x="309" y="344"/>
                      <a:pt x="309" y="344"/>
                      <a:pt x="309" y="344"/>
                    </a:cubicBezTo>
                    <a:cubicBezTo>
                      <a:pt x="308" y="344"/>
                      <a:pt x="308" y="343"/>
                      <a:pt x="307" y="343"/>
                    </a:cubicBezTo>
                    <a:cubicBezTo>
                      <a:pt x="308" y="341"/>
                      <a:pt x="309" y="340"/>
                      <a:pt x="310" y="339"/>
                    </a:cubicBezTo>
                    <a:cubicBezTo>
                      <a:pt x="311" y="337"/>
                      <a:pt x="312" y="336"/>
                      <a:pt x="313" y="335"/>
                    </a:cubicBezTo>
                    <a:cubicBezTo>
                      <a:pt x="314" y="333"/>
                      <a:pt x="315" y="332"/>
                      <a:pt x="316" y="331"/>
                    </a:cubicBezTo>
                    <a:cubicBezTo>
                      <a:pt x="321" y="321"/>
                      <a:pt x="324" y="311"/>
                      <a:pt x="324" y="300"/>
                    </a:cubicBezTo>
                    <a:cubicBezTo>
                      <a:pt x="324" y="289"/>
                      <a:pt x="321" y="279"/>
                      <a:pt x="316" y="269"/>
                    </a:cubicBezTo>
                    <a:cubicBezTo>
                      <a:pt x="316" y="269"/>
                      <a:pt x="317" y="268"/>
                      <a:pt x="318" y="268"/>
                    </a:cubicBezTo>
                    <a:cubicBezTo>
                      <a:pt x="597" y="52"/>
                      <a:pt x="597" y="52"/>
                      <a:pt x="597" y="52"/>
                    </a:cubicBezTo>
                    <a:cubicBezTo>
                      <a:pt x="598" y="51"/>
                      <a:pt x="599" y="50"/>
                      <a:pt x="600" y="49"/>
                    </a:cubicBezTo>
                    <a:cubicBezTo>
                      <a:pt x="601" y="50"/>
                      <a:pt x="602" y="51"/>
                      <a:pt x="603" y="52"/>
                    </a:cubicBezTo>
                    <a:cubicBezTo>
                      <a:pt x="882" y="268"/>
                      <a:pt x="882" y="268"/>
                      <a:pt x="882" y="268"/>
                    </a:cubicBezTo>
                    <a:cubicBezTo>
                      <a:pt x="883" y="268"/>
                      <a:pt x="884" y="269"/>
                      <a:pt x="884" y="269"/>
                    </a:cubicBezTo>
                    <a:cubicBezTo>
                      <a:pt x="885" y="268"/>
                      <a:pt x="886" y="267"/>
                      <a:pt x="887" y="265"/>
                    </a:cubicBezTo>
                    <a:cubicBezTo>
                      <a:pt x="888" y="264"/>
                      <a:pt x="889" y="263"/>
                      <a:pt x="890" y="261"/>
                    </a:cubicBezTo>
                    <a:cubicBezTo>
                      <a:pt x="889" y="261"/>
                      <a:pt x="889" y="260"/>
                      <a:pt x="888" y="260"/>
                    </a:cubicBezTo>
                    <a:cubicBezTo>
                      <a:pt x="609" y="44"/>
                      <a:pt x="609" y="44"/>
                      <a:pt x="609" y="44"/>
                    </a:cubicBezTo>
                    <a:cubicBezTo>
                      <a:pt x="608" y="44"/>
                      <a:pt x="608" y="43"/>
                      <a:pt x="607" y="43"/>
                    </a:cubicBezTo>
                    <a:cubicBezTo>
                      <a:pt x="608" y="41"/>
                      <a:pt x="609" y="40"/>
                      <a:pt x="610" y="39"/>
                    </a:cubicBezTo>
                    <a:cubicBezTo>
                      <a:pt x="611" y="37"/>
                      <a:pt x="612" y="36"/>
                      <a:pt x="613" y="35"/>
                    </a:cubicBezTo>
                    <a:cubicBezTo>
                      <a:pt x="614" y="33"/>
                      <a:pt x="615" y="32"/>
                      <a:pt x="616" y="31"/>
                    </a:cubicBezTo>
                    <a:cubicBezTo>
                      <a:pt x="621" y="21"/>
                      <a:pt x="624" y="11"/>
                      <a:pt x="624" y="0"/>
                    </a:cubicBezTo>
                    <a:cubicBezTo>
                      <a:pt x="619" y="0"/>
                      <a:pt x="619" y="0"/>
                      <a:pt x="619" y="0"/>
                    </a:cubicBezTo>
                    <a:cubicBezTo>
                      <a:pt x="615" y="0"/>
                      <a:pt x="615" y="0"/>
                      <a:pt x="615" y="0"/>
                    </a:cubicBezTo>
                    <a:cubicBezTo>
                      <a:pt x="615" y="8"/>
                      <a:pt x="613" y="16"/>
                      <a:pt x="609" y="23"/>
                    </a:cubicBezTo>
                    <a:cubicBezTo>
                      <a:pt x="608" y="25"/>
                      <a:pt x="607" y="26"/>
                      <a:pt x="606" y="28"/>
                    </a:cubicBezTo>
                    <a:cubicBezTo>
                      <a:pt x="605" y="29"/>
                      <a:pt x="604" y="31"/>
                      <a:pt x="603" y="32"/>
                    </a:cubicBezTo>
                    <a:cubicBezTo>
                      <a:pt x="602" y="33"/>
                      <a:pt x="601" y="35"/>
                      <a:pt x="600" y="36"/>
                    </a:cubicBezTo>
                    <a:cubicBezTo>
                      <a:pt x="599" y="37"/>
                      <a:pt x="598" y="38"/>
                      <a:pt x="597" y="39"/>
                    </a:cubicBezTo>
                    <a:cubicBezTo>
                      <a:pt x="595" y="40"/>
                      <a:pt x="594" y="42"/>
                      <a:pt x="593" y="43"/>
                    </a:cubicBezTo>
                    <a:cubicBezTo>
                      <a:pt x="592" y="43"/>
                      <a:pt x="592" y="44"/>
                      <a:pt x="591" y="44"/>
                    </a:cubicBezTo>
                    <a:cubicBezTo>
                      <a:pt x="312" y="260"/>
                      <a:pt x="312" y="260"/>
                      <a:pt x="312" y="260"/>
                    </a:cubicBezTo>
                    <a:cubicBezTo>
                      <a:pt x="311" y="260"/>
                      <a:pt x="311" y="261"/>
                      <a:pt x="310" y="261"/>
                    </a:cubicBezTo>
                    <a:cubicBezTo>
                      <a:pt x="309" y="262"/>
                      <a:pt x="308" y="263"/>
                      <a:pt x="307" y="264"/>
                    </a:cubicBezTo>
                    <a:cubicBezTo>
                      <a:pt x="305" y="266"/>
                      <a:pt x="304" y="267"/>
                      <a:pt x="303" y="268"/>
                    </a:cubicBezTo>
                    <a:cubicBezTo>
                      <a:pt x="302" y="269"/>
                      <a:pt x="301" y="271"/>
                      <a:pt x="300" y="272"/>
                    </a:cubicBezTo>
                    <a:cubicBezTo>
                      <a:pt x="299" y="273"/>
                      <a:pt x="298" y="275"/>
                      <a:pt x="297" y="276"/>
                    </a:cubicBezTo>
                    <a:cubicBezTo>
                      <a:pt x="296" y="278"/>
                      <a:pt x="295" y="280"/>
                      <a:pt x="294" y="281"/>
                    </a:cubicBezTo>
                    <a:cubicBezTo>
                      <a:pt x="292" y="287"/>
                      <a:pt x="290" y="294"/>
                      <a:pt x="290" y="300"/>
                    </a:cubicBezTo>
                    <a:cubicBezTo>
                      <a:pt x="290" y="306"/>
                      <a:pt x="292" y="313"/>
                      <a:pt x="294" y="319"/>
                    </a:cubicBezTo>
                    <a:cubicBezTo>
                      <a:pt x="296" y="317"/>
                      <a:pt x="297" y="315"/>
                      <a:pt x="297" y="313"/>
                    </a:cubicBezTo>
                    <a:cubicBezTo>
                      <a:pt x="299" y="309"/>
                      <a:pt x="300" y="304"/>
                      <a:pt x="300" y="300"/>
                    </a:cubicBezTo>
                    <a:cubicBezTo>
                      <a:pt x="300" y="296"/>
                      <a:pt x="301" y="291"/>
                      <a:pt x="303" y="287"/>
                    </a:cubicBezTo>
                    <a:cubicBezTo>
                      <a:pt x="303" y="285"/>
                      <a:pt x="304" y="283"/>
                      <a:pt x="306" y="281"/>
                    </a:cubicBezTo>
                    <a:cubicBezTo>
                      <a:pt x="306" y="280"/>
                      <a:pt x="308" y="278"/>
                      <a:pt x="309" y="277"/>
                    </a:cubicBezTo>
                    <a:cubicBezTo>
                      <a:pt x="313" y="284"/>
                      <a:pt x="315" y="292"/>
                      <a:pt x="315" y="300"/>
                    </a:cubicBezTo>
                    <a:cubicBezTo>
                      <a:pt x="315" y="308"/>
                      <a:pt x="313" y="316"/>
                      <a:pt x="309" y="323"/>
                    </a:cubicBezTo>
                    <a:cubicBezTo>
                      <a:pt x="308" y="325"/>
                      <a:pt x="307" y="326"/>
                      <a:pt x="306" y="328"/>
                    </a:cubicBezTo>
                    <a:cubicBezTo>
                      <a:pt x="305" y="329"/>
                      <a:pt x="304" y="331"/>
                      <a:pt x="303" y="332"/>
                    </a:cubicBezTo>
                    <a:cubicBezTo>
                      <a:pt x="302" y="333"/>
                      <a:pt x="301" y="335"/>
                      <a:pt x="300" y="336"/>
                    </a:cubicBezTo>
                    <a:cubicBezTo>
                      <a:pt x="299" y="337"/>
                      <a:pt x="298" y="338"/>
                      <a:pt x="297" y="339"/>
                    </a:cubicBezTo>
                    <a:cubicBezTo>
                      <a:pt x="295" y="340"/>
                      <a:pt x="294" y="342"/>
                      <a:pt x="293" y="343"/>
                    </a:cubicBezTo>
                    <a:cubicBezTo>
                      <a:pt x="292" y="343"/>
                      <a:pt x="292" y="344"/>
                      <a:pt x="291" y="344"/>
                    </a:cubicBezTo>
                    <a:cubicBezTo>
                      <a:pt x="12" y="560"/>
                      <a:pt x="12" y="560"/>
                      <a:pt x="12" y="560"/>
                    </a:cubicBezTo>
                    <a:cubicBezTo>
                      <a:pt x="11" y="560"/>
                      <a:pt x="11" y="561"/>
                      <a:pt x="10" y="561"/>
                    </a:cubicBezTo>
                    <a:cubicBezTo>
                      <a:pt x="9" y="562"/>
                      <a:pt x="8" y="563"/>
                      <a:pt x="7" y="564"/>
                    </a:cubicBezTo>
                    <a:cubicBezTo>
                      <a:pt x="5" y="566"/>
                      <a:pt x="4" y="567"/>
                      <a:pt x="3" y="568"/>
                    </a:cubicBezTo>
                    <a:cubicBezTo>
                      <a:pt x="2" y="569"/>
                      <a:pt x="1" y="571"/>
                      <a:pt x="0" y="572"/>
                    </a:cubicBezTo>
                    <a:cubicBezTo>
                      <a:pt x="0" y="581"/>
                      <a:pt x="0" y="581"/>
                      <a:pt x="0" y="581"/>
                    </a:cubicBezTo>
                    <a:cubicBezTo>
                      <a:pt x="0" y="600"/>
                      <a:pt x="0" y="600"/>
                      <a:pt x="0" y="600"/>
                    </a:cubicBezTo>
                    <a:cubicBezTo>
                      <a:pt x="0" y="596"/>
                      <a:pt x="1" y="591"/>
                      <a:pt x="3" y="587"/>
                    </a:cubicBezTo>
                    <a:cubicBezTo>
                      <a:pt x="3" y="585"/>
                      <a:pt x="4" y="583"/>
                      <a:pt x="6" y="581"/>
                    </a:cubicBezTo>
                    <a:cubicBezTo>
                      <a:pt x="6" y="580"/>
                      <a:pt x="8" y="578"/>
                      <a:pt x="9" y="577"/>
                    </a:cubicBezTo>
                    <a:cubicBezTo>
                      <a:pt x="13" y="584"/>
                      <a:pt x="15" y="592"/>
                      <a:pt x="15" y="600"/>
                    </a:cubicBezTo>
                    <a:cubicBezTo>
                      <a:pt x="15" y="608"/>
                      <a:pt x="13" y="616"/>
                      <a:pt x="9" y="623"/>
                    </a:cubicBezTo>
                    <a:cubicBezTo>
                      <a:pt x="8" y="625"/>
                      <a:pt x="7" y="626"/>
                      <a:pt x="6" y="628"/>
                    </a:cubicBezTo>
                    <a:cubicBezTo>
                      <a:pt x="5" y="629"/>
                      <a:pt x="4" y="631"/>
                      <a:pt x="3" y="632"/>
                    </a:cubicBezTo>
                    <a:cubicBezTo>
                      <a:pt x="2" y="633"/>
                      <a:pt x="1" y="635"/>
                      <a:pt x="0" y="636"/>
                    </a:cubicBezTo>
                    <a:cubicBezTo>
                      <a:pt x="0" y="643"/>
                      <a:pt x="0" y="643"/>
                      <a:pt x="0" y="643"/>
                    </a:cubicBezTo>
                    <a:cubicBezTo>
                      <a:pt x="0" y="649"/>
                      <a:pt x="0" y="649"/>
                      <a:pt x="0" y="649"/>
                    </a:cubicBezTo>
                    <a:cubicBezTo>
                      <a:pt x="1" y="650"/>
                      <a:pt x="2" y="651"/>
                      <a:pt x="3" y="652"/>
                    </a:cubicBezTo>
                    <a:lnTo>
                      <a:pt x="282" y="8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9" name="Freeform 7"/>
              <p:cNvSpPr>
                <a:spLocks/>
              </p:cNvSpPr>
              <p:nvPr/>
            </p:nvSpPr>
            <p:spPr bwMode="auto">
              <a:xfrm>
                <a:off x="1592263" y="-1076325"/>
                <a:ext cx="5594350" cy="5514975"/>
              </a:xfrm>
              <a:custGeom>
                <a:avLst/>
                <a:gdLst>
                  <a:gd name="T0" fmla="*/ 287 w 1490"/>
                  <a:gd name="T1" fmla="*/ 1465 h 1469"/>
                  <a:gd name="T2" fmla="*/ 9 w 1490"/>
                  <a:gd name="T3" fmla="*/ 1244 h 1469"/>
                  <a:gd name="T4" fmla="*/ 13 w 1490"/>
                  <a:gd name="T5" fmla="*/ 1235 h 1469"/>
                  <a:gd name="T6" fmla="*/ 24 w 1490"/>
                  <a:gd name="T7" fmla="*/ 1200 h 1469"/>
                  <a:gd name="T8" fmla="*/ 297 w 1490"/>
                  <a:gd name="T9" fmla="*/ 952 h 1469"/>
                  <a:gd name="T10" fmla="*/ 582 w 1490"/>
                  <a:gd name="T11" fmla="*/ 1168 h 1469"/>
                  <a:gd name="T12" fmla="*/ 590 w 1490"/>
                  <a:gd name="T13" fmla="*/ 1161 h 1469"/>
                  <a:gd name="T14" fmla="*/ 307 w 1490"/>
                  <a:gd name="T15" fmla="*/ 943 h 1469"/>
                  <a:gd name="T16" fmla="*/ 316 w 1490"/>
                  <a:gd name="T17" fmla="*/ 931 h 1469"/>
                  <a:gd name="T18" fmla="*/ 318 w 1490"/>
                  <a:gd name="T19" fmla="*/ 868 h 1469"/>
                  <a:gd name="T20" fmla="*/ 603 w 1490"/>
                  <a:gd name="T21" fmla="*/ 652 h 1469"/>
                  <a:gd name="T22" fmla="*/ 887 w 1490"/>
                  <a:gd name="T23" fmla="*/ 865 h 1469"/>
                  <a:gd name="T24" fmla="*/ 609 w 1490"/>
                  <a:gd name="T25" fmla="*/ 644 h 1469"/>
                  <a:gd name="T26" fmla="*/ 613 w 1490"/>
                  <a:gd name="T27" fmla="*/ 635 h 1469"/>
                  <a:gd name="T28" fmla="*/ 624 w 1490"/>
                  <a:gd name="T29" fmla="*/ 600 h 1469"/>
                  <a:gd name="T30" fmla="*/ 897 w 1490"/>
                  <a:gd name="T31" fmla="*/ 352 h 1469"/>
                  <a:gd name="T32" fmla="*/ 1182 w 1490"/>
                  <a:gd name="T33" fmla="*/ 568 h 1469"/>
                  <a:gd name="T34" fmla="*/ 1190 w 1490"/>
                  <a:gd name="T35" fmla="*/ 561 h 1469"/>
                  <a:gd name="T36" fmla="*/ 907 w 1490"/>
                  <a:gd name="T37" fmla="*/ 343 h 1469"/>
                  <a:gd name="T38" fmla="*/ 916 w 1490"/>
                  <a:gd name="T39" fmla="*/ 331 h 1469"/>
                  <a:gd name="T40" fmla="*/ 918 w 1490"/>
                  <a:gd name="T41" fmla="*/ 268 h 1469"/>
                  <a:gd name="T42" fmla="*/ 1203 w 1490"/>
                  <a:gd name="T43" fmla="*/ 52 h 1469"/>
                  <a:gd name="T44" fmla="*/ 1487 w 1490"/>
                  <a:gd name="T45" fmla="*/ 265 h 1469"/>
                  <a:gd name="T46" fmla="*/ 1209 w 1490"/>
                  <a:gd name="T47" fmla="*/ 44 h 1469"/>
                  <a:gd name="T48" fmla="*/ 1213 w 1490"/>
                  <a:gd name="T49" fmla="*/ 35 h 1469"/>
                  <a:gd name="T50" fmla="*/ 1219 w 1490"/>
                  <a:gd name="T51" fmla="*/ 0 h 1469"/>
                  <a:gd name="T52" fmla="*/ 1206 w 1490"/>
                  <a:gd name="T53" fmla="*/ 28 h 1469"/>
                  <a:gd name="T54" fmla="*/ 1197 w 1490"/>
                  <a:gd name="T55" fmla="*/ 39 h 1469"/>
                  <a:gd name="T56" fmla="*/ 912 w 1490"/>
                  <a:gd name="T57" fmla="*/ 260 h 1469"/>
                  <a:gd name="T58" fmla="*/ 903 w 1490"/>
                  <a:gd name="T59" fmla="*/ 268 h 1469"/>
                  <a:gd name="T60" fmla="*/ 894 w 1490"/>
                  <a:gd name="T61" fmla="*/ 281 h 1469"/>
                  <a:gd name="T62" fmla="*/ 897 w 1490"/>
                  <a:gd name="T63" fmla="*/ 313 h 1469"/>
                  <a:gd name="T64" fmla="*/ 906 w 1490"/>
                  <a:gd name="T65" fmla="*/ 281 h 1469"/>
                  <a:gd name="T66" fmla="*/ 909 w 1490"/>
                  <a:gd name="T67" fmla="*/ 323 h 1469"/>
                  <a:gd name="T68" fmla="*/ 900 w 1490"/>
                  <a:gd name="T69" fmla="*/ 336 h 1469"/>
                  <a:gd name="T70" fmla="*/ 891 w 1490"/>
                  <a:gd name="T71" fmla="*/ 344 h 1469"/>
                  <a:gd name="T72" fmla="*/ 607 w 1490"/>
                  <a:gd name="T73" fmla="*/ 564 h 1469"/>
                  <a:gd name="T74" fmla="*/ 597 w 1490"/>
                  <a:gd name="T75" fmla="*/ 576 h 1469"/>
                  <a:gd name="T76" fmla="*/ 594 w 1490"/>
                  <a:gd name="T77" fmla="*/ 619 h 1469"/>
                  <a:gd name="T78" fmla="*/ 603 w 1490"/>
                  <a:gd name="T79" fmla="*/ 587 h 1469"/>
                  <a:gd name="T80" fmla="*/ 615 w 1490"/>
                  <a:gd name="T81" fmla="*/ 600 h 1469"/>
                  <a:gd name="T82" fmla="*/ 603 w 1490"/>
                  <a:gd name="T83" fmla="*/ 632 h 1469"/>
                  <a:gd name="T84" fmla="*/ 593 w 1490"/>
                  <a:gd name="T85" fmla="*/ 643 h 1469"/>
                  <a:gd name="T86" fmla="*/ 310 w 1490"/>
                  <a:gd name="T87" fmla="*/ 861 h 1469"/>
                  <a:gd name="T88" fmla="*/ 300 w 1490"/>
                  <a:gd name="T89" fmla="*/ 872 h 1469"/>
                  <a:gd name="T90" fmla="*/ 290 w 1490"/>
                  <a:gd name="T91" fmla="*/ 900 h 1469"/>
                  <a:gd name="T92" fmla="*/ 300 w 1490"/>
                  <a:gd name="T93" fmla="*/ 900 h 1469"/>
                  <a:gd name="T94" fmla="*/ 309 w 1490"/>
                  <a:gd name="T95" fmla="*/ 877 h 1469"/>
                  <a:gd name="T96" fmla="*/ 306 w 1490"/>
                  <a:gd name="T97" fmla="*/ 928 h 1469"/>
                  <a:gd name="T98" fmla="*/ 297 w 1490"/>
                  <a:gd name="T99" fmla="*/ 939 h 1469"/>
                  <a:gd name="T100" fmla="*/ 12 w 1490"/>
                  <a:gd name="T101" fmla="*/ 1160 h 1469"/>
                  <a:gd name="T102" fmla="*/ 3 w 1490"/>
                  <a:gd name="T103" fmla="*/ 1168 h 1469"/>
                  <a:gd name="T104" fmla="*/ 0 w 1490"/>
                  <a:gd name="T105" fmla="*/ 1200 h 1469"/>
                  <a:gd name="T106" fmla="*/ 9 w 1490"/>
                  <a:gd name="T107" fmla="*/ 1177 h 1469"/>
                  <a:gd name="T108" fmla="*/ 6 w 1490"/>
                  <a:gd name="T109" fmla="*/ 1228 h 1469"/>
                  <a:gd name="T110" fmla="*/ 0 w 1490"/>
                  <a:gd name="T111" fmla="*/ 1243 h 1469"/>
                  <a:gd name="T112" fmla="*/ 282 w 1490"/>
                  <a:gd name="T113" fmla="*/ 1468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90" h="1469">
                    <a:moveTo>
                      <a:pt x="282" y="1468"/>
                    </a:moveTo>
                    <a:cubicBezTo>
                      <a:pt x="283" y="1468"/>
                      <a:pt x="284" y="1469"/>
                      <a:pt x="284" y="1469"/>
                    </a:cubicBezTo>
                    <a:cubicBezTo>
                      <a:pt x="285" y="1468"/>
                      <a:pt x="286" y="1467"/>
                      <a:pt x="287" y="1465"/>
                    </a:cubicBezTo>
                    <a:cubicBezTo>
                      <a:pt x="288" y="1464"/>
                      <a:pt x="289" y="1463"/>
                      <a:pt x="290" y="1461"/>
                    </a:cubicBezTo>
                    <a:cubicBezTo>
                      <a:pt x="289" y="1461"/>
                      <a:pt x="289" y="1460"/>
                      <a:pt x="288" y="1460"/>
                    </a:cubicBezTo>
                    <a:cubicBezTo>
                      <a:pt x="9" y="1244"/>
                      <a:pt x="9" y="1244"/>
                      <a:pt x="9" y="1244"/>
                    </a:cubicBezTo>
                    <a:cubicBezTo>
                      <a:pt x="8" y="1244"/>
                      <a:pt x="8" y="1243"/>
                      <a:pt x="7" y="1243"/>
                    </a:cubicBezTo>
                    <a:cubicBezTo>
                      <a:pt x="8" y="1241"/>
                      <a:pt x="9" y="1240"/>
                      <a:pt x="10" y="1239"/>
                    </a:cubicBezTo>
                    <a:cubicBezTo>
                      <a:pt x="11" y="1237"/>
                      <a:pt x="12" y="1236"/>
                      <a:pt x="13" y="1235"/>
                    </a:cubicBezTo>
                    <a:cubicBezTo>
                      <a:pt x="14" y="1233"/>
                      <a:pt x="15" y="1232"/>
                      <a:pt x="16" y="1231"/>
                    </a:cubicBezTo>
                    <a:cubicBezTo>
                      <a:pt x="21" y="1221"/>
                      <a:pt x="24" y="1211"/>
                      <a:pt x="24" y="1200"/>
                    </a:cubicBezTo>
                    <a:cubicBezTo>
                      <a:pt x="24" y="1200"/>
                      <a:pt x="24" y="1200"/>
                      <a:pt x="24" y="1200"/>
                    </a:cubicBezTo>
                    <a:cubicBezTo>
                      <a:pt x="24" y="1189"/>
                      <a:pt x="21" y="1179"/>
                      <a:pt x="16" y="1169"/>
                    </a:cubicBezTo>
                    <a:cubicBezTo>
                      <a:pt x="16" y="1169"/>
                      <a:pt x="17" y="1168"/>
                      <a:pt x="18" y="1168"/>
                    </a:cubicBezTo>
                    <a:cubicBezTo>
                      <a:pt x="297" y="952"/>
                      <a:pt x="297" y="952"/>
                      <a:pt x="297" y="952"/>
                    </a:cubicBezTo>
                    <a:cubicBezTo>
                      <a:pt x="298" y="951"/>
                      <a:pt x="299" y="950"/>
                      <a:pt x="300" y="949"/>
                    </a:cubicBezTo>
                    <a:cubicBezTo>
                      <a:pt x="301" y="950"/>
                      <a:pt x="302" y="951"/>
                      <a:pt x="303" y="952"/>
                    </a:cubicBezTo>
                    <a:cubicBezTo>
                      <a:pt x="582" y="1168"/>
                      <a:pt x="582" y="1168"/>
                      <a:pt x="582" y="1168"/>
                    </a:cubicBezTo>
                    <a:cubicBezTo>
                      <a:pt x="583" y="1168"/>
                      <a:pt x="584" y="1169"/>
                      <a:pt x="584" y="1169"/>
                    </a:cubicBezTo>
                    <a:cubicBezTo>
                      <a:pt x="585" y="1168"/>
                      <a:pt x="586" y="1167"/>
                      <a:pt x="587" y="1165"/>
                    </a:cubicBezTo>
                    <a:cubicBezTo>
                      <a:pt x="588" y="1164"/>
                      <a:pt x="589" y="1163"/>
                      <a:pt x="590" y="1161"/>
                    </a:cubicBezTo>
                    <a:cubicBezTo>
                      <a:pt x="589" y="1161"/>
                      <a:pt x="589" y="1160"/>
                      <a:pt x="588" y="1160"/>
                    </a:cubicBezTo>
                    <a:cubicBezTo>
                      <a:pt x="309" y="944"/>
                      <a:pt x="309" y="944"/>
                      <a:pt x="309" y="944"/>
                    </a:cubicBezTo>
                    <a:cubicBezTo>
                      <a:pt x="308" y="944"/>
                      <a:pt x="308" y="943"/>
                      <a:pt x="307" y="943"/>
                    </a:cubicBezTo>
                    <a:cubicBezTo>
                      <a:pt x="308" y="941"/>
                      <a:pt x="309" y="940"/>
                      <a:pt x="310" y="939"/>
                    </a:cubicBezTo>
                    <a:cubicBezTo>
                      <a:pt x="311" y="937"/>
                      <a:pt x="312" y="936"/>
                      <a:pt x="313" y="935"/>
                    </a:cubicBezTo>
                    <a:cubicBezTo>
                      <a:pt x="314" y="933"/>
                      <a:pt x="315" y="932"/>
                      <a:pt x="316" y="931"/>
                    </a:cubicBezTo>
                    <a:cubicBezTo>
                      <a:pt x="321" y="921"/>
                      <a:pt x="324" y="911"/>
                      <a:pt x="324" y="900"/>
                    </a:cubicBezTo>
                    <a:cubicBezTo>
                      <a:pt x="324" y="889"/>
                      <a:pt x="321" y="879"/>
                      <a:pt x="316" y="869"/>
                    </a:cubicBezTo>
                    <a:cubicBezTo>
                      <a:pt x="316" y="869"/>
                      <a:pt x="317" y="868"/>
                      <a:pt x="318" y="868"/>
                    </a:cubicBezTo>
                    <a:cubicBezTo>
                      <a:pt x="597" y="652"/>
                      <a:pt x="597" y="652"/>
                      <a:pt x="597" y="652"/>
                    </a:cubicBezTo>
                    <a:cubicBezTo>
                      <a:pt x="598" y="651"/>
                      <a:pt x="599" y="650"/>
                      <a:pt x="600" y="649"/>
                    </a:cubicBezTo>
                    <a:cubicBezTo>
                      <a:pt x="601" y="650"/>
                      <a:pt x="602" y="651"/>
                      <a:pt x="603" y="652"/>
                    </a:cubicBezTo>
                    <a:cubicBezTo>
                      <a:pt x="882" y="868"/>
                      <a:pt x="882" y="868"/>
                      <a:pt x="882" y="868"/>
                    </a:cubicBezTo>
                    <a:cubicBezTo>
                      <a:pt x="883" y="868"/>
                      <a:pt x="884" y="869"/>
                      <a:pt x="884" y="869"/>
                    </a:cubicBezTo>
                    <a:cubicBezTo>
                      <a:pt x="885" y="868"/>
                      <a:pt x="886" y="867"/>
                      <a:pt x="887" y="865"/>
                    </a:cubicBezTo>
                    <a:cubicBezTo>
                      <a:pt x="888" y="864"/>
                      <a:pt x="889" y="863"/>
                      <a:pt x="890" y="861"/>
                    </a:cubicBezTo>
                    <a:cubicBezTo>
                      <a:pt x="889" y="861"/>
                      <a:pt x="889" y="860"/>
                      <a:pt x="888" y="860"/>
                    </a:cubicBezTo>
                    <a:cubicBezTo>
                      <a:pt x="609" y="644"/>
                      <a:pt x="609" y="644"/>
                      <a:pt x="609" y="644"/>
                    </a:cubicBezTo>
                    <a:cubicBezTo>
                      <a:pt x="608" y="644"/>
                      <a:pt x="608" y="643"/>
                      <a:pt x="607" y="643"/>
                    </a:cubicBezTo>
                    <a:cubicBezTo>
                      <a:pt x="608" y="641"/>
                      <a:pt x="609" y="640"/>
                      <a:pt x="610" y="639"/>
                    </a:cubicBezTo>
                    <a:cubicBezTo>
                      <a:pt x="611" y="637"/>
                      <a:pt x="612" y="636"/>
                      <a:pt x="613" y="635"/>
                    </a:cubicBezTo>
                    <a:cubicBezTo>
                      <a:pt x="614" y="633"/>
                      <a:pt x="615" y="632"/>
                      <a:pt x="616" y="631"/>
                    </a:cubicBezTo>
                    <a:cubicBezTo>
                      <a:pt x="621" y="621"/>
                      <a:pt x="624" y="611"/>
                      <a:pt x="624" y="600"/>
                    </a:cubicBezTo>
                    <a:cubicBezTo>
                      <a:pt x="624" y="600"/>
                      <a:pt x="624" y="600"/>
                      <a:pt x="624" y="600"/>
                    </a:cubicBezTo>
                    <a:cubicBezTo>
                      <a:pt x="624" y="589"/>
                      <a:pt x="621" y="579"/>
                      <a:pt x="616" y="569"/>
                    </a:cubicBezTo>
                    <a:cubicBezTo>
                      <a:pt x="616" y="569"/>
                      <a:pt x="617" y="568"/>
                      <a:pt x="618" y="568"/>
                    </a:cubicBezTo>
                    <a:cubicBezTo>
                      <a:pt x="897" y="352"/>
                      <a:pt x="897" y="352"/>
                      <a:pt x="897" y="352"/>
                    </a:cubicBezTo>
                    <a:cubicBezTo>
                      <a:pt x="898" y="351"/>
                      <a:pt x="899" y="350"/>
                      <a:pt x="900" y="349"/>
                    </a:cubicBezTo>
                    <a:cubicBezTo>
                      <a:pt x="901" y="350"/>
                      <a:pt x="902" y="351"/>
                      <a:pt x="903" y="352"/>
                    </a:cubicBezTo>
                    <a:cubicBezTo>
                      <a:pt x="1182" y="568"/>
                      <a:pt x="1182" y="568"/>
                      <a:pt x="1182" y="568"/>
                    </a:cubicBezTo>
                    <a:cubicBezTo>
                      <a:pt x="1183" y="568"/>
                      <a:pt x="1184" y="569"/>
                      <a:pt x="1184" y="569"/>
                    </a:cubicBezTo>
                    <a:cubicBezTo>
                      <a:pt x="1185" y="568"/>
                      <a:pt x="1186" y="567"/>
                      <a:pt x="1187" y="565"/>
                    </a:cubicBezTo>
                    <a:cubicBezTo>
                      <a:pt x="1188" y="564"/>
                      <a:pt x="1189" y="563"/>
                      <a:pt x="1190" y="561"/>
                    </a:cubicBezTo>
                    <a:cubicBezTo>
                      <a:pt x="1189" y="561"/>
                      <a:pt x="1189" y="560"/>
                      <a:pt x="1188" y="560"/>
                    </a:cubicBezTo>
                    <a:cubicBezTo>
                      <a:pt x="909" y="344"/>
                      <a:pt x="909" y="344"/>
                      <a:pt x="909" y="344"/>
                    </a:cubicBezTo>
                    <a:cubicBezTo>
                      <a:pt x="908" y="344"/>
                      <a:pt x="908" y="343"/>
                      <a:pt x="907" y="343"/>
                    </a:cubicBezTo>
                    <a:cubicBezTo>
                      <a:pt x="908" y="341"/>
                      <a:pt x="909" y="340"/>
                      <a:pt x="910" y="339"/>
                    </a:cubicBezTo>
                    <a:cubicBezTo>
                      <a:pt x="911" y="337"/>
                      <a:pt x="912" y="336"/>
                      <a:pt x="913" y="335"/>
                    </a:cubicBezTo>
                    <a:cubicBezTo>
                      <a:pt x="914" y="333"/>
                      <a:pt x="915" y="332"/>
                      <a:pt x="916" y="331"/>
                    </a:cubicBezTo>
                    <a:cubicBezTo>
                      <a:pt x="921" y="321"/>
                      <a:pt x="924" y="311"/>
                      <a:pt x="924" y="300"/>
                    </a:cubicBezTo>
                    <a:cubicBezTo>
                      <a:pt x="924" y="289"/>
                      <a:pt x="921" y="279"/>
                      <a:pt x="916" y="269"/>
                    </a:cubicBezTo>
                    <a:cubicBezTo>
                      <a:pt x="916" y="269"/>
                      <a:pt x="917" y="268"/>
                      <a:pt x="918" y="268"/>
                    </a:cubicBezTo>
                    <a:cubicBezTo>
                      <a:pt x="1197" y="52"/>
                      <a:pt x="1197" y="52"/>
                      <a:pt x="1197" y="52"/>
                    </a:cubicBezTo>
                    <a:cubicBezTo>
                      <a:pt x="1198" y="51"/>
                      <a:pt x="1199" y="50"/>
                      <a:pt x="1200" y="49"/>
                    </a:cubicBezTo>
                    <a:cubicBezTo>
                      <a:pt x="1201" y="50"/>
                      <a:pt x="1202" y="51"/>
                      <a:pt x="1203" y="52"/>
                    </a:cubicBezTo>
                    <a:cubicBezTo>
                      <a:pt x="1482" y="268"/>
                      <a:pt x="1482" y="268"/>
                      <a:pt x="1482" y="268"/>
                    </a:cubicBezTo>
                    <a:cubicBezTo>
                      <a:pt x="1483" y="268"/>
                      <a:pt x="1484" y="269"/>
                      <a:pt x="1484" y="269"/>
                    </a:cubicBezTo>
                    <a:cubicBezTo>
                      <a:pt x="1485" y="268"/>
                      <a:pt x="1486" y="267"/>
                      <a:pt x="1487" y="265"/>
                    </a:cubicBezTo>
                    <a:cubicBezTo>
                      <a:pt x="1488" y="264"/>
                      <a:pt x="1489" y="263"/>
                      <a:pt x="1490" y="261"/>
                    </a:cubicBezTo>
                    <a:cubicBezTo>
                      <a:pt x="1489" y="261"/>
                      <a:pt x="1489" y="260"/>
                      <a:pt x="1488" y="260"/>
                    </a:cubicBezTo>
                    <a:cubicBezTo>
                      <a:pt x="1209" y="44"/>
                      <a:pt x="1209" y="44"/>
                      <a:pt x="1209" y="44"/>
                    </a:cubicBezTo>
                    <a:cubicBezTo>
                      <a:pt x="1208" y="44"/>
                      <a:pt x="1208" y="43"/>
                      <a:pt x="1207" y="43"/>
                    </a:cubicBezTo>
                    <a:cubicBezTo>
                      <a:pt x="1208" y="41"/>
                      <a:pt x="1209" y="40"/>
                      <a:pt x="1210" y="39"/>
                    </a:cubicBezTo>
                    <a:cubicBezTo>
                      <a:pt x="1211" y="37"/>
                      <a:pt x="1212" y="36"/>
                      <a:pt x="1213" y="35"/>
                    </a:cubicBezTo>
                    <a:cubicBezTo>
                      <a:pt x="1214" y="33"/>
                      <a:pt x="1215" y="32"/>
                      <a:pt x="1216" y="31"/>
                    </a:cubicBezTo>
                    <a:cubicBezTo>
                      <a:pt x="1221" y="21"/>
                      <a:pt x="1224" y="11"/>
                      <a:pt x="1224" y="0"/>
                    </a:cubicBezTo>
                    <a:cubicBezTo>
                      <a:pt x="1219" y="0"/>
                      <a:pt x="1219" y="0"/>
                      <a:pt x="1219" y="0"/>
                    </a:cubicBezTo>
                    <a:cubicBezTo>
                      <a:pt x="1215" y="0"/>
                      <a:pt x="1215" y="0"/>
                      <a:pt x="1215" y="0"/>
                    </a:cubicBezTo>
                    <a:cubicBezTo>
                      <a:pt x="1215" y="8"/>
                      <a:pt x="1213" y="16"/>
                      <a:pt x="1209" y="23"/>
                    </a:cubicBezTo>
                    <a:cubicBezTo>
                      <a:pt x="1208" y="25"/>
                      <a:pt x="1207" y="26"/>
                      <a:pt x="1206" y="28"/>
                    </a:cubicBezTo>
                    <a:cubicBezTo>
                      <a:pt x="1205" y="29"/>
                      <a:pt x="1204" y="31"/>
                      <a:pt x="1203" y="32"/>
                    </a:cubicBezTo>
                    <a:cubicBezTo>
                      <a:pt x="1202" y="33"/>
                      <a:pt x="1201" y="35"/>
                      <a:pt x="1200" y="36"/>
                    </a:cubicBezTo>
                    <a:cubicBezTo>
                      <a:pt x="1199" y="37"/>
                      <a:pt x="1198" y="38"/>
                      <a:pt x="1197" y="39"/>
                    </a:cubicBezTo>
                    <a:cubicBezTo>
                      <a:pt x="1195" y="40"/>
                      <a:pt x="1194" y="42"/>
                      <a:pt x="1193" y="43"/>
                    </a:cubicBezTo>
                    <a:cubicBezTo>
                      <a:pt x="1192" y="43"/>
                      <a:pt x="1192" y="44"/>
                      <a:pt x="1191" y="44"/>
                    </a:cubicBezTo>
                    <a:cubicBezTo>
                      <a:pt x="912" y="260"/>
                      <a:pt x="912" y="260"/>
                      <a:pt x="912" y="260"/>
                    </a:cubicBezTo>
                    <a:cubicBezTo>
                      <a:pt x="911" y="260"/>
                      <a:pt x="911" y="261"/>
                      <a:pt x="910" y="261"/>
                    </a:cubicBezTo>
                    <a:cubicBezTo>
                      <a:pt x="909" y="262"/>
                      <a:pt x="908" y="263"/>
                      <a:pt x="907" y="264"/>
                    </a:cubicBezTo>
                    <a:cubicBezTo>
                      <a:pt x="905" y="266"/>
                      <a:pt x="904" y="267"/>
                      <a:pt x="903" y="268"/>
                    </a:cubicBezTo>
                    <a:cubicBezTo>
                      <a:pt x="902" y="269"/>
                      <a:pt x="901" y="271"/>
                      <a:pt x="900" y="272"/>
                    </a:cubicBezTo>
                    <a:cubicBezTo>
                      <a:pt x="899" y="273"/>
                      <a:pt x="898" y="275"/>
                      <a:pt x="897" y="276"/>
                    </a:cubicBezTo>
                    <a:cubicBezTo>
                      <a:pt x="896" y="278"/>
                      <a:pt x="895" y="280"/>
                      <a:pt x="894" y="281"/>
                    </a:cubicBezTo>
                    <a:cubicBezTo>
                      <a:pt x="892" y="287"/>
                      <a:pt x="890" y="294"/>
                      <a:pt x="890" y="300"/>
                    </a:cubicBezTo>
                    <a:cubicBezTo>
                      <a:pt x="890" y="306"/>
                      <a:pt x="892" y="313"/>
                      <a:pt x="894" y="319"/>
                    </a:cubicBezTo>
                    <a:cubicBezTo>
                      <a:pt x="896" y="317"/>
                      <a:pt x="897" y="315"/>
                      <a:pt x="897" y="313"/>
                    </a:cubicBezTo>
                    <a:cubicBezTo>
                      <a:pt x="899" y="309"/>
                      <a:pt x="900" y="304"/>
                      <a:pt x="900" y="300"/>
                    </a:cubicBezTo>
                    <a:cubicBezTo>
                      <a:pt x="900" y="296"/>
                      <a:pt x="901" y="291"/>
                      <a:pt x="903" y="287"/>
                    </a:cubicBezTo>
                    <a:cubicBezTo>
                      <a:pt x="903" y="285"/>
                      <a:pt x="904" y="283"/>
                      <a:pt x="906" y="281"/>
                    </a:cubicBezTo>
                    <a:cubicBezTo>
                      <a:pt x="906" y="280"/>
                      <a:pt x="908" y="278"/>
                      <a:pt x="909" y="277"/>
                    </a:cubicBezTo>
                    <a:cubicBezTo>
                      <a:pt x="913" y="284"/>
                      <a:pt x="915" y="292"/>
                      <a:pt x="915" y="300"/>
                    </a:cubicBezTo>
                    <a:cubicBezTo>
                      <a:pt x="915" y="308"/>
                      <a:pt x="913" y="316"/>
                      <a:pt x="909" y="323"/>
                    </a:cubicBezTo>
                    <a:cubicBezTo>
                      <a:pt x="908" y="325"/>
                      <a:pt x="907" y="326"/>
                      <a:pt x="906" y="328"/>
                    </a:cubicBezTo>
                    <a:cubicBezTo>
                      <a:pt x="905" y="329"/>
                      <a:pt x="904" y="331"/>
                      <a:pt x="903" y="332"/>
                    </a:cubicBezTo>
                    <a:cubicBezTo>
                      <a:pt x="902" y="333"/>
                      <a:pt x="901" y="335"/>
                      <a:pt x="900" y="336"/>
                    </a:cubicBezTo>
                    <a:cubicBezTo>
                      <a:pt x="899" y="337"/>
                      <a:pt x="898" y="338"/>
                      <a:pt x="897" y="339"/>
                    </a:cubicBezTo>
                    <a:cubicBezTo>
                      <a:pt x="895" y="340"/>
                      <a:pt x="894" y="342"/>
                      <a:pt x="893" y="343"/>
                    </a:cubicBezTo>
                    <a:cubicBezTo>
                      <a:pt x="892" y="343"/>
                      <a:pt x="892" y="344"/>
                      <a:pt x="891" y="344"/>
                    </a:cubicBezTo>
                    <a:cubicBezTo>
                      <a:pt x="612" y="560"/>
                      <a:pt x="612" y="560"/>
                      <a:pt x="612" y="560"/>
                    </a:cubicBezTo>
                    <a:cubicBezTo>
                      <a:pt x="611" y="560"/>
                      <a:pt x="611" y="561"/>
                      <a:pt x="610" y="561"/>
                    </a:cubicBezTo>
                    <a:cubicBezTo>
                      <a:pt x="609" y="562"/>
                      <a:pt x="608" y="563"/>
                      <a:pt x="607" y="564"/>
                    </a:cubicBezTo>
                    <a:cubicBezTo>
                      <a:pt x="605" y="566"/>
                      <a:pt x="604" y="567"/>
                      <a:pt x="603" y="568"/>
                    </a:cubicBezTo>
                    <a:cubicBezTo>
                      <a:pt x="602" y="569"/>
                      <a:pt x="601" y="571"/>
                      <a:pt x="600" y="572"/>
                    </a:cubicBezTo>
                    <a:cubicBezTo>
                      <a:pt x="599" y="573"/>
                      <a:pt x="598" y="575"/>
                      <a:pt x="597" y="576"/>
                    </a:cubicBezTo>
                    <a:cubicBezTo>
                      <a:pt x="596" y="578"/>
                      <a:pt x="595" y="580"/>
                      <a:pt x="594" y="581"/>
                    </a:cubicBezTo>
                    <a:cubicBezTo>
                      <a:pt x="592" y="587"/>
                      <a:pt x="590" y="594"/>
                      <a:pt x="590" y="600"/>
                    </a:cubicBezTo>
                    <a:cubicBezTo>
                      <a:pt x="590" y="606"/>
                      <a:pt x="592" y="613"/>
                      <a:pt x="594" y="619"/>
                    </a:cubicBezTo>
                    <a:cubicBezTo>
                      <a:pt x="596" y="617"/>
                      <a:pt x="597" y="615"/>
                      <a:pt x="597" y="613"/>
                    </a:cubicBezTo>
                    <a:cubicBezTo>
                      <a:pt x="599" y="609"/>
                      <a:pt x="600" y="604"/>
                      <a:pt x="600" y="600"/>
                    </a:cubicBezTo>
                    <a:cubicBezTo>
                      <a:pt x="600" y="596"/>
                      <a:pt x="601" y="591"/>
                      <a:pt x="603" y="587"/>
                    </a:cubicBezTo>
                    <a:cubicBezTo>
                      <a:pt x="603" y="585"/>
                      <a:pt x="604" y="583"/>
                      <a:pt x="606" y="581"/>
                    </a:cubicBezTo>
                    <a:cubicBezTo>
                      <a:pt x="606" y="580"/>
                      <a:pt x="608" y="578"/>
                      <a:pt x="609" y="577"/>
                    </a:cubicBezTo>
                    <a:cubicBezTo>
                      <a:pt x="613" y="584"/>
                      <a:pt x="615" y="592"/>
                      <a:pt x="615" y="600"/>
                    </a:cubicBezTo>
                    <a:cubicBezTo>
                      <a:pt x="615" y="608"/>
                      <a:pt x="613" y="616"/>
                      <a:pt x="609" y="623"/>
                    </a:cubicBezTo>
                    <a:cubicBezTo>
                      <a:pt x="608" y="625"/>
                      <a:pt x="607" y="626"/>
                      <a:pt x="606" y="628"/>
                    </a:cubicBezTo>
                    <a:cubicBezTo>
                      <a:pt x="605" y="629"/>
                      <a:pt x="604" y="631"/>
                      <a:pt x="603" y="632"/>
                    </a:cubicBezTo>
                    <a:cubicBezTo>
                      <a:pt x="602" y="633"/>
                      <a:pt x="601" y="635"/>
                      <a:pt x="600" y="636"/>
                    </a:cubicBezTo>
                    <a:cubicBezTo>
                      <a:pt x="599" y="637"/>
                      <a:pt x="598" y="638"/>
                      <a:pt x="597" y="639"/>
                    </a:cubicBezTo>
                    <a:cubicBezTo>
                      <a:pt x="595" y="640"/>
                      <a:pt x="594" y="642"/>
                      <a:pt x="593" y="643"/>
                    </a:cubicBezTo>
                    <a:cubicBezTo>
                      <a:pt x="592" y="643"/>
                      <a:pt x="592" y="644"/>
                      <a:pt x="591" y="644"/>
                    </a:cubicBezTo>
                    <a:cubicBezTo>
                      <a:pt x="312" y="860"/>
                      <a:pt x="312" y="860"/>
                      <a:pt x="312" y="860"/>
                    </a:cubicBezTo>
                    <a:cubicBezTo>
                      <a:pt x="311" y="860"/>
                      <a:pt x="311" y="861"/>
                      <a:pt x="310" y="861"/>
                    </a:cubicBezTo>
                    <a:cubicBezTo>
                      <a:pt x="309" y="862"/>
                      <a:pt x="308" y="863"/>
                      <a:pt x="307" y="864"/>
                    </a:cubicBezTo>
                    <a:cubicBezTo>
                      <a:pt x="305" y="866"/>
                      <a:pt x="304" y="867"/>
                      <a:pt x="303" y="868"/>
                    </a:cubicBezTo>
                    <a:cubicBezTo>
                      <a:pt x="302" y="869"/>
                      <a:pt x="301" y="871"/>
                      <a:pt x="300" y="872"/>
                    </a:cubicBezTo>
                    <a:cubicBezTo>
                      <a:pt x="299" y="873"/>
                      <a:pt x="298" y="875"/>
                      <a:pt x="297" y="876"/>
                    </a:cubicBezTo>
                    <a:cubicBezTo>
                      <a:pt x="296" y="878"/>
                      <a:pt x="295" y="880"/>
                      <a:pt x="294" y="881"/>
                    </a:cubicBezTo>
                    <a:cubicBezTo>
                      <a:pt x="292" y="887"/>
                      <a:pt x="290" y="894"/>
                      <a:pt x="290" y="900"/>
                    </a:cubicBezTo>
                    <a:cubicBezTo>
                      <a:pt x="290" y="906"/>
                      <a:pt x="292" y="913"/>
                      <a:pt x="294" y="919"/>
                    </a:cubicBezTo>
                    <a:cubicBezTo>
                      <a:pt x="296" y="917"/>
                      <a:pt x="297" y="915"/>
                      <a:pt x="297" y="913"/>
                    </a:cubicBezTo>
                    <a:cubicBezTo>
                      <a:pt x="299" y="909"/>
                      <a:pt x="300" y="904"/>
                      <a:pt x="300" y="900"/>
                    </a:cubicBezTo>
                    <a:cubicBezTo>
                      <a:pt x="300" y="896"/>
                      <a:pt x="301" y="891"/>
                      <a:pt x="303" y="887"/>
                    </a:cubicBezTo>
                    <a:cubicBezTo>
                      <a:pt x="303" y="885"/>
                      <a:pt x="304" y="883"/>
                      <a:pt x="306" y="881"/>
                    </a:cubicBezTo>
                    <a:cubicBezTo>
                      <a:pt x="306" y="880"/>
                      <a:pt x="308" y="878"/>
                      <a:pt x="309" y="877"/>
                    </a:cubicBezTo>
                    <a:cubicBezTo>
                      <a:pt x="313" y="884"/>
                      <a:pt x="315" y="892"/>
                      <a:pt x="315" y="900"/>
                    </a:cubicBezTo>
                    <a:cubicBezTo>
                      <a:pt x="315" y="908"/>
                      <a:pt x="313" y="916"/>
                      <a:pt x="309" y="923"/>
                    </a:cubicBezTo>
                    <a:cubicBezTo>
                      <a:pt x="308" y="925"/>
                      <a:pt x="307" y="926"/>
                      <a:pt x="306" y="928"/>
                    </a:cubicBezTo>
                    <a:cubicBezTo>
                      <a:pt x="305" y="929"/>
                      <a:pt x="304" y="931"/>
                      <a:pt x="303" y="932"/>
                    </a:cubicBezTo>
                    <a:cubicBezTo>
                      <a:pt x="302" y="933"/>
                      <a:pt x="301" y="935"/>
                      <a:pt x="300" y="936"/>
                    </a:cubicBezTo>
                    <a:cubicBezTo>
                      <a:pt x="299" y="937"/>
                      <a:pt x="298" y="938"/>
                      <a:pt x="297" y="939"/>
                    </a:cubicBezTo>
                    <a:cubicBezTo>
                      <a:pt x="295" y="940"/>
                      <a:pt x="294" y="942"/>
                      <a:pt x="293" y="943"/>
                    </a:cubicBezTo>
                    <a:cubicBezTo>
                      <a:pt x="292" y="943"/>
                      <a:pt x="292" y="944"/>
                      <a:pt x="291" y="944"/>
                    </a:cubicBezTo>
                    <a:cubicBezTo>
                      <a:pt x="12" y="1160"/>
                      <a:pt x="12" y="1160"/>
                      <a:pt x="12" y="1160"/>
                    </a:cubicBezTo>
                    <a:cubicBezTo>
                      <a:pt x="11" y="1160"/>
                      <a:pt x="11" y="1161"/>
                      <a:pt x="10" y="1161"/>
                    </a:cubicBezTo>
                    <a:cubicBezTo>
                      <a:pt x="9" y="1162"/>
                      <a:pt x="8" y="1163"/>
                      <a:pt x="7" y="1164"/>
                    </a:cubicBezTo>
                    <a:cubicBezTo>
                      <a:pt x="5" y="1166"/>
                      <a:pt x="4" y="1167"/>
                      <a:pt x="3" y="1168"/>
                    </a:cubicBezTo>
                    <a:cubicBezTo>
                      <a:pt x="2" y="1169"/>
                      <a:pt x="1" y="1171"/>
                      <a:pt x="0" y="1172"/>
                    </a:cubicBezTo>
                    <a:cubicBezTo>
                      <a:pt x="0" y="1181"/>
                      <a:pt x="0" y="1181"/>
                      <a:pt x="0" y="1181"/>
                    </a:cubicBezTo>
                    <a:cubicBezTo>
                      <a:pt x="0" y="1200"/>
                      <a:pt x="0" y="1200"/>
                      <a:pt x="0" y="1200"/>
                    </a:cubicBezTo>
                    <a:cubicBezTo>
                      <a:pt x="0" y="1196"/>
                      <a:pt x="1" y="1191"/>
                      <a:pt x="3" y="1187"/>
                    </a:cubicBezTo>
                    <a:cubicBezTo>
                      <a:pt x="3" y="1185"/>
                      <a:pt x="4" y="1183"/>
                      <a:pt x="6" y="1181"/>
                    </a:cubicBezTo>
                    <a:cubicBezTo>
                      <a:pt x="6" y="1180"/>
                      <a:pt x="8" y="1178"/>
                      <a:pt x="9" y="1177"/>
                    </a:cubicBezTo>
                    <a:cubicBezTo>
                      <a:pt x="13" y="1184"/>
                      <a:pt x="15" y="1192"/>
                      <a:pt x="15" y="1200"/>
                    </a:cubicBezTo>
                    <a:cubicBezTo>
                      <a:pt x="15" y="1208"/>
                      <a:pt x="13" y="1216"/>
                      <a:pt x="9" y="1223"/>
                    </a:cubicBezTo>
                    <a:cubicBezTo>
                      <a:pt x="8" y="1225"/>
                      <a:pt x="7" y="1226"/>
                      <a:pt x="6" y="1228"/>
                    </a:cubicBezTo>
                    <a:cubicBezTo>
                      <a:pt x="5" y="1229"/>
                      <a:pt x="4" y="1231"/>
                      <a:pt x="3" y="1232"/>
                    </a:cubicBezTo>
                    <a:cubicBezTo>
                      <a:pt x="2" y="1233"/>
                      <a:pt x="1" y="1235"/>
                      <a:pt x="0" y="1236"/>
                    </a:cubicBezTo>
                    <a:cubicBezTo>
                      <a:pt x="0" y="1243"/>
                      <a:pt x="0" y="1243"/>
                      <a:pt x="0" y="1243"/>
                    </a:cubicBezTo>
                    <a:cubicBezTo>
                      <a:pt x="0" y="1249"/>
                      <a:pt x="0" y="1249"/>
                      <a:pt x="0" y="1249"/>
                    </a:cubicBezTo>
                    <a:cubicBezTo>
                      <a:pt x="1" y="1250"/>
                      <a:pt x="2" y="1251"/>
                      <a:pt x="3" y="1252"/>
                    </a:cubicBezTo>
                    <a:lnTo>
                      <a:pt x="282" y="14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0" name="Freeform 8"/>
              <p:cNvSpPr>
                <a:spLocks/>
              </p:cNvSpPr>
              <p:nvPr/>
            </p:nvSpPr>
            <p:spPr bwMode="auto">
              <a:xfrm>
                <a:off x="1592263" y="-1076325"/>
                <a:ext cx="7847013" cy="7767638"/>
              </a:xfrm>
              <a:custGeom>
                <a:avLst/>
                <a:gdLst>
                  <a:gd name="T0" fmla="*/ 290 w 2090"/>
                  <a:gd name="T1" fmla="*/ 2061 h 2069"/>
                  <a:gd name="T2" fmla="*/ 10 w 2090"/>
                  <a:gd name="T3" fmla="*/ 1839 h 2069"/>
                  <a:gd name="T4" fmla="*/ 24 w 2090"/>
                  <a:gd name="T5" fmla="*/ 1800 h 2069"/>
                  <a:gd name="T6" fmla="*/ 300 w 2090"/>
                  <a:gd name="T7" fmla="*/ 1549 h 2069"/>
                  <a:gd name="T8" fmla="*/ 587 w 2090"/>
                  <a:gd name="T9" fmla="*/ 1765 h 2069"/>
                  <a:gd name="T10" fmla="*/ 307 w 2090"/>
                  <a:gd name="T11" fmla="*/ 1543 h 2069"/>
                  <a:gd name="T12" fmla="*/ 324 w 2090"/>
                  <a:gd name="T13" fmla="*/ 1500 h 2069"/>
                  <a:gd name="T14" fmla="*/ 600 w 2090"/>
                  <a:gd name="T15" fmla="*/ 1249 h 2069"/>
                  <a:gd name="T16" fmla="*/ 887 w 2090"/>
                  <a:gd name="T17" fmla="*/ 1465 h 2069"/>
                  <a:gd name="T18" fmla="*/ 607 w 2090"/>
                  <a:gd name="T19" fmla="*/ 1243 h 2069"/>
                  <a:gd name="T20" fmla="*/ 624 w 2090"/>
                  <a:gd name="T21" fmla="*/ 1200 h 2069"/>
                  <a:gd name="T22" fmla="*/ 897 w 2090"/>
                  <a:gd name="T23" fmla="*/ 952 h 2069"/>
                  <a:gd name="T24" fmla="*/ 1184 w 2090"/>
                  <a:gd name="T25" fmla="*/ 1169 h 2069"/>
                  <a:gd name="T26" fmla="*/ 909 w 2090"/>
                  <a:gd name="T27" fmla="*/ 944 h 2069"/>
                  <a:gd name="T28" fmla="*/ 916 w 2090"/>
                  <a:gd name="T29" fmla="*/ 931 h 2069"/>
                  <a:gd name="T30" fmla="*/ 1197 w 2090"/>
                  <a:gd name="T31" fmla="*/ 652 h 2069"/>
                  <a:gd name="T32" fmla="*/ 1484 w 2090"/>
                  <a:gd name="T33" fmla="*/ 869 h 2069"/>
                  <a:gd name="T34" fmla="*/ 1209 w 2090"/>
                  <a:gd name="T35" fmla="*/ 644 h 2069"/>
                  <a:gd name="T36" fmla="*/ 1216 w 2090"/>
                  <a:gd name="T37" fmla="*/ 631 h 2069"/>
                  <a:gd name="T38" fmla="*/ 1497 w 2090"/>
                  <a:gd name="T39" fmla="*/ 352 h 2069"/>
                  <a:gd name="T40" fmla="*/ 1784 w 2090"/>
                  <a:gd name="T41" fmla="*/ 569 h 2069"/>
                  <a:gd name="T42" fmla="*/ 1509 w 2090"/>
                  <a:gd name="T43" fmla="*/ 344 h 2069"/>
                  <a:gd name="T44" fmla="*/ 1516 w 2090"/>
                  <a:gd name="T45" fmla="*/ 331 h 2069"/>
                  <a:gd name="T46" fmla="*/ 1797 w 2090"/>
                  <a:gd name="T47" fmla="*/ 52 h 2069"/>
                  <a:gd name="T48" fmla="*/ 2084 w 2090"/>
                  <a:gd name="T49" fmla="*/ 269 h 2069"/>
                  <a:gd name="T50" fmla="*/ 1809 w 2090"/>
                  <a:gd name="T51" fmla="*/ 44 h 2069"/>
                  <a:gd name="T52" fmla="*/ 1816 w 2090"/>
                  <a:gd name="T53" fmla="*/ 31 h 2069"/>
                  <a:gd name="T54" fmla="*/ 1809 w 2090"/>
                  <a:gd name="T55" fmla="*/ 23 h 2069"/>
                  <a:gd name="T56" fmla="*/ 1797 w 2090"/>
                  <a:gd name="T57" fmla="*/ 39 h 2069"/>
                  <a:gd name="T58" fmla="*/ 1510 w 2090"/>
                  <a:gd name="T59" fmla="*/ 261 h 2069"/>
                  <a:gd name="T60" fmla="*/ 1497 w 2090"/>
                  <a:gd name="T61" fmla="*/ 276 h 2069"/>
                  <a:gd name="T62" fmla="*/ 1497 w 2090"/>
                  <a:gd name="T63" fmla="*/ 313 h 2069"/>
                  <a:gd name="T64" fmla="*/ 1509 w 2090"/>
                  <a:gd name="T65" fmla="*/ 277 h 2069"/>
                  <a:gd name="T66" fmla="*/ 1503 w 2090"/>
                  <a:gd name="T67" fmla="*/ 332 h 2069"/>
                  <a:gd name="T68" fmla="*/ 1491 w 2090"/>
                  <a:gd name="T69" fmla="*/ 344 h 2069"/>
                  <a:gd name="T70" fmla="*/ 1203 w 2090"/>
                  <a:gd name="T71" fmla="*/ 568 h 2069"/>
                  <a:gd name="T72" fmla="*/ 1190 w 2090"/>
                  <a:gd name="T73" fmla="*/ 600 h 2069"/>
                  <a:gd name="T74" fmla="*/ 1203 w 2090"/>
                  <a:gd name="T75" fmla="*/ 587 h 2069"/>
                  <a:gd name="T76" fmla="*/ 1209 w 2090"/>
                  <a:gd name="T77" fmla="*/ 623 h 2069"/>
                  <a:gd name="T78" fmla="*/ 1197 w 2090"/>
                  <a:gd name="T79" fmla="*/ 639 h 2069"/>
                  <a:gd name="T80" fmla="*/ 910 w 2090"/>
                  <a:gd name="T81" fmla="*/ 861 h 2069"/>
                  <a:gd name="T82" fmla="*/ 897 w 2090"/>
                  <a:gd name="T83" fmla="*/ 876 h 2069"/>
                  <a:gd name="T84" fmla="*/ 897 w 2090"/>
                  <a:gd name="T85" fmla="*/ 913 h 2069"/>
                  <a:gd name="T86" fmla="*/ 909 w 2090"/>
                  <a:gd name="T87" fmla="*/ 877 h 2069"/>
                  <a:gd name="T88" fmla="*/ 903 w 2090"/>
                  <a:gd name="T89" fmla="*/ 932 h 2069"/>
                  <a:gd name="T90" fmla="*/ 891 w 2090"/>
                  <a:gd name="T91" fmla="*/ 944 h 2069"/>
                  <a:gd name="T92" fmla="*/ 603 w 2090"/>
                  <a:gd name="T93" fmla="*/ 1168 h 2069"/>
                  <a:gd name="T94" fmla="*/ 590 w 2090"/>
                  <a:gd name="T95" fmla="*/ 1200 h 2069"/>
                  <a:gd name="T96" fmla="*/ 603 w 2090"/>
                  <a:gd name="T97" fmla="*/ 1187 h 2069"/>
                  <a:gd name="T98" fmla="*/ 609 w 2090"/>
                  <a:gd name="T99" fmla="*/ 1223 h 2069"/>
                  <a:gd name="T100" fmla="*/ 597 w 2090"/>
                  <a:gd name="T101" fmla="*/ 1239 h 2069"/>
                  <a:gd name="T102" fmla="*/ 310 w 2090"/>
                  <a:gd name="T103" fmla="*/ 1461 h 2069"/>
                  <a:gd name="T104" fmla="*/ 297 w 2090"/>
                  <a:gd name="T105" fmla="*/ 1476 h 2069"/>
                  <a:gd name="T106" fmla="*/ 297 w 2090"/>
                  <a:gd name="T107" fmla="*/ 1513 h 2069"/>
                  <a:gd name="T108" fmla="*/ 309 w 2090"/>
                  <a:gd name="T109" fmla="*/ 1477 h 2069"/>
                  <a:gd name="T110" fmla="*/ 303 w 2090"/>
                  <a:gd name="T111" fmla="*/ 1532 h 2069"/>
                  <a:gd name="T112" fmla="*/ 291 w 2090"/>
                  <a:gd name="T113" fmla="*/ 1544 h 2069"/>
                  <a:gd name="T114" fmla="*/ 3 w 2090"/>
                  <a:gd name="T115" fmla="*/ 1768 h 2069"/>
                  <a:gd name="T116" fmla="*/ 3 w 2090"/>
                  <a:gd name="T117" fmla="*/ 1787 h 2069"/>
                  <a:gd name="T118" fmla="*/ 9 w 2090"/>
                  <a:gd name="T119" fmla="*/ 1823 h 2069"/>
                  <a:gd name="T120" fmla="*/ 0 w 2090"/>
                  <a:gd name="T121" fmla="*/ 1843 h 2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90" h="2069">
                    <a:moveTo>
                      <a:pt x="282" y="2068"/>
                    </a:moveTo>
                    <a:cubicBezTo>
                      <a:pt x="283" y="2068"/>
                      <a:pt x="284" y="2069"/>
                      <a:pt x="284" y="2069"/>
                    </a:cubicBezTo>
                    <a:cubicBezTo>
                      <a:pt x="285" y="2068"/>
                      <a:pt x="286" y="2067"/>
                      <a:pt x="287" y="2065"/>
                    </a:cubicBezTo>
                    <a:cubicBezTo>
                      <a:pt x="288" y="2064"/>
                      <a:pt x="289" y="2063"/>
                      <a:pt x="290" y="2061"/>
                    </a:cubicBezTo>
                    <a:cubicBezTo>
                      <a:pt x="289" y="2061"/>
                      <a:pt x="289" y="2060"/>
                      <a:pt x="288" y="2060"/>
                    </a:cubicBezTo>
                    <a:cubicBezTo>
                      <a:pt x="9" y="1844"/>
                      <a:pt x="9" y="1844"/>
                      <a:pt x="9" y="1844"/>
                    </a:cubicBezTo>
                    <a:cubicBezTo>
                      <a:pt x="8" y="1844"/>
                      <a:pt x="8" y="1843"/>
                      <a:pt x="7" y="1843"/>
                    </a:cubicBezTo>
                    <a:cubicBezTo>
                      <a:pt x="8" y="1841"/>
                      <a:pt x="9" y="1840"/>
                      <a:pt x="10" y="1839"/>
                    </a:cubicBezTo>
                    <a:cubicBezTo>
                      <a:pt x="11" y="1837"/>
                      <a:pt x="12" y="1836"/>
                      <a:pt x="13" y="1835"/>
                    </a:cubicBezTo>
                    <a:cubicBezTo>
                      <a:pt x="14" y="1833"/>
                      <a:pt x="15" y="1832"/>
                      <a:pt x="16" y="1831"/>
                    </a:cubicBezTo>
                    <a:cubicBezTo>
                      <a:pt x="21" y="1821"/>
                      <a:pt x="24" y="1811"/>
                      <a:pt x="24" y="1800"/>
                    </a:cubicBezTo>
                    <a:cubicBezTo>
                      <a:pt x="24" y="1800"/>
                      <a:pt x="24" y="1800"/>
                      <a:pt x="24" y="1800"/>
                    </a:cubicBezTo>
                    <a:cubicBezTo>
                      <a:pt x="24" y="1789"/>
                      <a:pt x="21" y="1779"/>
                      <a:pt x="16" y="1769"/>
                    </a:cubicBezTo>
                    <a:cubicBezTo>
                      <a:pt x="16" y="1769"/>
                      <a:pt x="17" y="1768"/>
                      <a:pt x="18" y="1768"/>
                    </a:cubicBezTo>
                    <a:cubicBezTo>
                      <a:pt x="297" y="1552"/>
                      <a:pt x="297" y="1552"/>
                      <a:pt x="297" y="1552"/>
                    </a:cubicBezTo>
                    <a:cubicBezTo>
                      <a:pt x="298" y="1551"/>
                      <a:pt x="299" y="1550"/>
                      <a:pt x="300" y="1549"/>
                    </a:cubicBezTo>
                    <a:cubicBezTo>
                      <a:pt x="301" y="1550"/>
                      <a:pt x="302" y="1551"/>
                      <a:pt x="303" y="1552"/>
                    </a:cubicBezTo>
                    <a:cubicBezTo>
                      <a:pt x="582" y="1768"/>
                      <a:pt x="582" y="1768"/>
                      <a:pt x="582" y="1768"/>
                    </a:cubicBezTo>
                    <a:cubicBezTo>
                      <a:pt x="583" y="1768"/>
                      <a:pt x="584" y="1769"/>
                      <a:pt x="584" y="1769"/>
                    </a:cubicBezTo>
                    <a:cubicBezTo>
                      <a:pt x="585" y="1768"/>
                      <a:pt x="586" y="1767"/>
                      <a:pt x="587" y="1765"/>
                    </a:cubicBezTo>
                    <a:cubicBezTo>
                      <a:pt x="588" y="1764"/>
                      <a:pt x="589" y="1763"/>
                      <a:pt x="590" y="1761"/>
                    </a:cubicBezTo>
                    <a:cubicBezTo>
                      <a:pt x="589" y="1761"/>
                      <a:pt x="589" y="1760"/>
                      <a:pt x="588" y="1760"/>
                    </a:cubicBezTo>
                    <a:cubicBezTo>
                      <a:pt x="309" y="1544"/>
                      <a:pt x="309" y="1544"/>
                      <a:pt x="309" y="1544"/>
                    </a:cubicBezTo>
                    <a:cubicBezTo>
                      <a:pt x="308" y="1544"/>
                      <a:pt x="308" y="1543"/>
                      <a:pt x="307" y="1543"/>
                    </a:cubicBezTo>
                    <a:cubicBezTo>
                      <a:pt x="308" y="1541"/>
                      <a:pt x="309" y="1540"/>
                      <a:pt x="310" y="1539"/>
                    </a:cubicBezTo>
                    <a:cubicBezTo>
                      <a:pt x="311" y="1537"/>
                      <a:pt x="312" y="1536"/>
                      <a:pt x="313" y="1535"/>
                    </a:cubicBezTo>
                    <a:cubicBezTo>
                      <a:pt x="314" y="1533"/>
                      <a:pt x="315" y="1532"/>
                      <a:pt x="316" y="1531"/>
                    </a:cubicBezTo>
                    <a:cubicBezTo>
                      <a:pt x="321" y="1521"/>
                      <a:pt x="324" y="1511"/>
                      <a:pt x="324" y="1500"/>
                    </a:cubicBezTo>
                    <a:cubicBezTo>
                      <a:pt x="324" y="1489"/>
                      <a:pt x="321" y="1479"/>
                      <a:pt x="316" y="1469"/>
                    </a:cubicBezTo>
                    <a:cubicBezTo>
                      <a:pt x="316" y="1469"/>
                      <a:pt x="317" y="1468"/>
                      <a:pt x="318" y="1468"/>
                    </a:cubicBezTo>
                    <a:cubicBezTo>
                      <a:pt x="597" y="1252"/>
                      <a:pt x="597" y="1252"/>
                      <a:pt x="597" y="1252"/>
                    </a:cubicBezTo>
                    <a:cubicBezTo>
                      <a:pt x="598" y="1251"/>
                      <a:pt x="599" y="1250"/>
                      <a:pt x="600" y="1249"/>
                    </a:cubicBezTo>
                    <a:cubicBezTo>
                      <a:pt x="601" y="1250"/>
                      <a:pt x="602" y="1251"/>
                      <a:pt x="603" y="1252"/>
                    </a:cubicBezTo>
                    <a:cubicBezTo>
                      <a:pt x="882" y="1468"/>
                      <a:pt x="882" y="1468"/>
                      <a:pt x="882" y="1468"/>
                    </a:cubicBezTo>
                    <a:cubicBezTo>
                      <a:pt x="883" y="1468"/>
                      <a:pt x="884" y="1469"/>
                      <a:pt x="884" y="1469"/>
                    </a:cubicBezTo>
                    <a:cubicBezTo>
                      <a:pt x="885" y="1468"/>
                      <a:pt x="886" y="1467"/>
                      <a:pt x="887" y="1465"/>
                    </a:cubicBezTo>
                    <a:cubicBezTo>
                      <a:pt x="888" y="1464"/>
                      <a:pt x="889" y="1463"/>
                      <a:pt x="890" y="1461"/>
                    </a:cubicBezTo>
                    <a:cubicBezTo>
                      <a:pt x="889" y="1461"/>
                      <a:pt x="889" y="1460"/>
                      <a:pt x="888" y="1460"/>
                    </a:cubicBezTo>
                    <a:cubicBezTo>
                      <a:pt x="609" y="1244"/>
                      <a:pt x="609" y="1244"/>
                      <a:pt x="609" y="1244"/>
                    </a:cubicBezTo>
                    <a:cubicBezTo>
                      <a:pt x="608" y="1244"/>
                      <a:pt x="608" y="1243"/>
                      <a:pt x="607" y="1243"/>
                    </a:cubicBezTo>
                    <a:cubicBezTo>
                      <a:pt x="608" y="1241"/>
                      <a:pt x="609" y="1240"/>
                      <a:pt x="610" y="1239"/>
                    </a:cubicBezTo>
                    <a:cubicBezTo>
                      <a:pt x="611" y="1237"/>
                      <a:pt x="612" y="1236"/>
                      <a:pt x="613" y="1235"/>
                    </a:cubicBezTo>
                    <a:cubicBezTo>
                      <a:pt x="614" y="1233"/>
                      <a:pt x="615" y="1232"/>
                      <a:pt x="616" y="1231"/>
                    </a:cubicBezTo>
                    <a:cubicBezTo>
                      <a:pt x="621" y="1221"/>
                      <a:pt x="624" y="1211"/>
                      <a:pt x="624" y="1200"/>
                    </a:cubicBezTo>
                    <a:cubicBezTo>
                      <a:pt x="624" y="1200"/>
                      <a:pt x="624" y="1200"/>
                      <a:pt x="624" y="1200"/>
                    </a:cubicBezTo>
                    <a:cubicBezTo>
                      <a:pt x="624" y="1189"/>
                      <a:pt x="621" y="1179"/>
                      <a:pt x="616" y="1169"/>
                    </a:cubicBezTo>
                    <a:cubicBezTo>
                      <a:pt x="616" y="1169"/>
                      <a:pt x="617" y="1168"/>
                      <a:pt x="618" y="1168"/>
                    </a:cubicBezTo>
                    <a:cubicBezTo>
                      <a:pt x="897" y="952"/>
                      <a:pt x="897" y="952"/>
                      <a:pt x="897" y="952"/>
                    </a:cubicBezTo>
                    <a:cubicBezTo>
                      <a:pt x="898" y="951"/>
                      <a:pt x="899" y="950"/>
                      <a:pt x="900" y="949"/>
                    </a:cubicBezTo>
                    <a:cubicBezTo>
                      <a:pt x="901" y="950"/>
                      <a:pt x="902" y="951"/>
                      <a:pt x="903" y="952"/>
                    </a:cubicBezTo>
                    <a:cubicBezTo>
                      <a:pt x="1182" y="1168"/>
                      <a:pt x="1182" y="1168"/>
                      <a:pt x="1182" y="1168"/>
                    </a:cubicBezTo>
                    <a:cubicBezTo>
                      <a:pt x="1183" y="1168"/>
                      <a:pt x="1184" y="1169"/>
                      <a:pt x="1184" y="1169"/>
                    </a:cubicBezTo>
                    <a:cubicBezTo>
                      <a:pt x="1185" y="1168"/>
                      <a:pt x="1186" y="1167"/>
                      <a:pt x="1187" y="1165"/>
                    </a:cubicBezTo>
                    <a:cubicBezTo>
                      <a:pt x="1188" y="1164"/>
                      <a:pt x="1189" y="1163"/>
                      <a:pt x="1190" y="1161"/>
                    </a:cubicBezTo>
                    <a:cubicBezTo>
                      <a:pt x="1189" y="1161"/>
                      <a:pt x="1189" y="1160"/>
                      <a:pt x="1188" y="1160"/>
                    </a:cubicBezTo>
                    <a:cubicBezTo>
                      <a:pt x="909" y="944"/>
                      <a:pt x="909" y="944"/>
                      <a:pt x="909" y="944"/>
                    </a:cubicBezTo>
                    <a:cubicBezTo>
                      <a:pt x="908" y="944"/>
                      <a:pt x="908" y="943"/>
                      <a:pt x="907" y="943"/>
                    </a:cubicBezTo>
                    <a:cubicBezTo>
                      <a:pt x="908" y="941"/>
                      <a:pt x="909" y="940"/>
                      <a:pt x="910" y="939"/>
                    </a:cubicBezTo>
                    <a:cubicBezTo>
                      <a:pt x="911" y="937"/>
                      <a:pt x="912" y="936"/>
                      <a:pt x="913" y="935"/>
                    </a:cubicBezTo>
                    <a:cubicBezTo>
                      <a:pt x="914" y="933"/>
                      <a:pt x="915" y="932"/>
                      <a:pt x="916" y="931"/>
                    </a:cubicBezTo>
                    <a:cubicBezTo>
                      <a:pt x="921" y="921"/>
                      <a:pt x="924" y="911"/>
                      <a:pt x="924" y="900"/>
                    </a:cubicBezTo>
                    <a:cubicBezTo>
                      <a:pt x="924" y="889"/>
                      <a:pt x="921" y="879"/>
                      <a:pt x="916" y="869"/>
                    </a:cubicBezTo>
                    <a:cubicBezTo>
                      <a:pt x="916" y="869"/>
                      <a:pt x="917" y="868"/>
                      <a:pt x="918" y="868"/>
                    </a:cubicBezTo>
                    <a:cubicBezTo>
                      <a:pt x="1197" y="652"/>
                      <a:pt x="1197" y="652"/>
                      <a:pt x="1197" y="652"/>
                    </a:cubicBezTo>
                    <a:cubicBezTo>
                      <a:pt x="1198" y="651"/>
                      <a:pt x="1199" y="650"/>
                      <a:pt x="1200" y="649"/>
                    </a:cubicBezTo>
                    <a:cubicBezTo>
                      <a:pt x="1201" y="650"/>
                      <a:pt x="1202" y="651"/>
                      <a:pt x="1203" y="652"/>
                    </a:cubicBezTo>
                    <a:cubicBezTo>
                      <a:pt x="1482" y="868"/>
                      <a:pt x="1482" y="868"/>
                      <a:pt x="1482" y="868"/>
                    </a:cubicBezTo>
                    <a:cubicBezTo>
                      <a:pt x="1483" y="868"/>
                      <a:pt x="1484" y="869"/>
                      <a:pt x="1484" y="869"/>
                    </a:cubicBezTo>
                    <a:cubicBezTo>
                      <a:pt x="1485" y="868"/>
                      <a:pt x="1486" y="867"/>
                      <a:pt x="1487" y="865"/>
                    </a:cubicBezTo>
                    <a:cubicBezTo>
                      <a:pt x="1488" y="864"/>
                      <a:pt x="1489" y="863"/>
                      <a:pt x="1490" y="861"/>
                    </a:cubicBezTo>
                    <a:cubicBezTo>
                      <a:pt x="1489" y="861"/>
                      <a:pt x="1489" y="860"/>
                      <a:pt x="1488" y="860"/>
                    </a:cubicBezTo>
                    <a:cubicBezTo>
                      <a:pt x="1209" y="644"/>
                      <a:pt x="1209" y="644"/>
                      <a:pt x="1209" y="644"/>
                    </a:cubicBezTo>
                    <a:cubicBezTo>
                      <a:pt x="1208" y="644"/>
                      <a:pt x="1208" y="643"/>
                      <a:pt x="1207" y="643"/>
                    </a:cubicBezTo>
                    <a:cubicBezTo>
                      <a:pt x="1208" y="641"/>
                      <a:pt x="1209" y="640"/>
                      <a:pt x="1210" y="639"/>
                    </a:cubicBezTo>
                    <a:cubicBezTo>
                      <a:pt x="1211" y="637"/>
                      <a:pt x="1212" y="636"/>
                      <a:pt x="1213" y="635"/>
                    </a:cubicBezTo>
                    <a:cubicBezTo>
                      <a:pt x="1214" y="633"/>
                      <a:pt x="1215" y="632"/>
                      <a:pt x="1216" y="631"/>
                    </a:cubicBezTo>
                    <a:cubicBezTo>
                      <a:pt x="1221" y="621"/>
                      <a:pt x="1224" y="611"/>
                      <a:pt x="1224" y="600"/>
                    </a:cubicBezTo>
                    <a:cubicBezTo>
                      <a:pt x="1224" y="589"/>
                      <a:pt x="1221" y="579"/>
                      <a:pt x="1216" y="569"/>
                    </a:cubicBezTo>
                    <a:cubicBezTo>
                      <a:pt x="1216" y="569"/>
                      <a:pt x="1217" y="568"/>
                      <a:pt x="1218" y="568"/>
                    </a:cubicBezTo>
                    <a:cubicBezTo>
                      <a:pt x="1497" y="352"/>
                      <a:pt x="1497" y="352"/>
                      <a:pt x="1497" y="352"/>
                    </a:cubicBezTo>
                    <a:cubicBezTo>
                      <a:pt x="1498" y="351"/>
                      <a:pt x="1499" y="350"/>
                      <a:pt x="1500" y="349"/>
                    </a:cubicBezTo>
                    <a:cubicBezTo>
                      <a:pt x="1501" y="350"/>
                      <a:pt x="1502" y="351"/>
                      <a:pt x="1503" y="352"/>
                    </a:cubicBezTo>
                    <a:cubicBezTo>
                      <a:pt x="1782" y="568"/>
                      <a:pt x="1782" y="568"/>
                      <a:pt x="1782" y="568"/>
                    </a:cubicBezTo>
                    <a:cubicBezTo>
                      <a:pt x="1783" y="568"/>
                      <a:pt x="1784" y="569"/>
                      <a:pt x="1784" y="569"/>
                    </a:cubicBezTo>
                    <a:cubicBezTo>
                      <a:pt x="1785" y="568"/>
                      <a:pt x="1786" y="567"/>
                      <a:pt x="1787" y="565"/>
                    </a:cubicBezTo>
                    <a:cubicBezTo>
                      <a:pt x="1788" y="564"/>
                      <a:pt x="1789" y="563"/>
                      <a:pt x="1790" y="561"/>
                    </a:cubicBezTo>
                    <a:cubicBezTo>
                      <a:pt x="1789" y="561"/>
                      <a:pt x="1789" y="560"/>
                      <a:pt x="1788" y="560"/>
                    </a:cubicBezTo>
                    <a:cubicBezTo>
                      <a:pt x="1509" y="344"/>
                      <a:pt x="1509" y="344"/>
                      <a:pt x="1509" y="344"/>
                    </a:cubicBezTo>
                    <a:cubicBezTo>
                      <a:pt x="1508" y="344"/>
                      <a:pt x="1508" y="343"/>
                      <a:pt x="1507" y="343"/>
                    </a:cubicBezTo>
                    <a:cubicBezTo>
                      <a:pt x="1508" y="341"/>
                      <a:pt x="1509" y="340"/>
                      <a:pt x="1510" y="339"/>
                    </a:cubicBezTo>
                    <a:cubicBezTo>
                      <a:pt x="1511" y="337"/>
                      <a:pt x="1512" y="336"/>
                      <a:pt x="1513" y="335"/>
                    </a:cubicBezTo>
                    <a:cubicBezTo>
                      <a:pt x="1514" y="333"/>
                      <a:pt x="1515" y="332"/>
                      <a:pt x="1516" y="331"/>
                    </a:cubicBezTo>
                    <a:cubicBezTo>
                      <a:pt x="1521" y="321"/>
                      <a:pt x="1524" y="311"/>
                      <a:pt x="1524" y="300"/>
                    </a:cubicBezTo>
                    <a:cubicBezTo>
                      <a:pt x="1524" y="289"/>
                      <a:pt x="1521" y="279"/>
                      <a:pt x="1516" y="269"/>
                    </a:cubicBezTo>
                    <a:cubicBezTo>
                      <a:pt x="1516" y="269"/>
                      <a:pt x="1517" y="268"/>
                      <a:pt x="1518" y="268"/>
                    </a:cubicBezTo>
                    <a:cubicBezTo>
                      <a:pt x="1797" y="52"/>
                      <a:pt x="1797" y="52"/>
                      <a:pt x="1797" y="52"/>
                    </a:cubicBezTo>
                    <a:cubicBezTo>
                      <a:pt x="1798" y="51"/>
                      <a:pt x="1799" y="50"/>
                      <a:pt x="1800" y="49"/>
                    </a:cubicBezTo>
                    <a:cubicBezTo>
                      <a:pt x="1801" y="50"/>
                      <a:pt x="1802" y="51"/>
                      <a:pt x="1803" y="52"/>
                    </a:cubicBezTo>
                    <a:cubicBezTo>
                      <a:pt x="2082" y="268"/>
                      <a:pt x="2082" y="268"/>
                      <a:pt x="2082" y="268"/>
                    </a:cubicBezTo>
                    <a:cubicBezTo>
                      <a:pt x="2083" y="268"/>
                      <a:pt x="2084" y="269"/>
                      <a:pt x="2084" y="269"/>
                    </a:cubicBezTo>
                    <a:cubicBezTo>
                      <a:pt x="2085" y="268"/>
                      <a:pt x="2086" y="267"/>
                      <a:pt x="2087" y="265"/>
                    </a:cubicBezTo>
                    <a:cubicBezTo>
                      <a:pt x="2088" y="264"/>
                      <a:pt x="2089" y="263"/>
                      <a:pt x="2090" y="261"/>
                    </a:cubicBezTo>
                    <a:cubicBezTo>
                      <a:pt x="2089" y="261"/>
                      <a:pt x="2089" y="260"/>
                      <a:pt x="2088" y="260"/>
                    </a:cubicBezTo>
                    <a:cubicBezTo>
                      <a:pt x="1809" y="44"/>
                      <a:pt x="1809" y="44"/>
                      <a:pt x="1809" y="44"/>
                    </a:cubicBezTo>
                    <a:cubicBezTo>
                      <a:pt x="1808" y="44"/>
                      <a:pt x="1808" y="43"/>
                      <a:pt x="1807" y="43"/>
                    </a:cubicBezTo>
                    <a:cubicBezTo>
                      <a:pt x="1808" y="41"/>
                      <a:pt x="1809" y="40"/>
                      <a:pt x="1810" y="39"/>
                    </a:cubicBezTo>
                    <a:cubicBezTo>
                      <a:pt x="1811" y="37"/>
                      <a:pt x="1812" y="36"/>
                      <a:pt x="1813" y="35"/>
                    </a:cubicBezTo>
                    <a:cubicBezTo>
                      <a:pt x="1814" y="33"/>
                      <a:pt x="1815" y="32"/>
                      <a:pt x="1816" y="31"/>
                    </a:cubicBezTo>
                    <a:cubicBezTo>
                      <a:pt x="1821" y="21"/>
                      <a:pt x="1824" y="11"/>
                      <a:pt x="1824" y="0"/>
                    </a:cubicBezTo>
                    <a:cubicBezTo>
                      <a:pt x="1819" y="0"/>
                      <a:pt x="1819" y="0"/>
                      <a:pt x="1819" y="0"/>
                    </a:cubicBezTo>
                    <a:cubicBezTo>
                      <a:pt x="1815" y="0"/>
                      <a:pt x="1815" y="0"/>
                      <a:pt x="1815" y="0"/>
                    </a:cubicBezTo>
                    <a:cubicBezTo>
                      <a:pt x="1815" y="8"/>
                      <a:pt x="1813" y="16"/>
                      <a:pt x="1809" y="23"/>
                    </a:cubicBezTo>
                    <a:cubicBezTo>
                      <a:pt x="1808" y="25"/>
                      <a:pt x="1807" y="26"/>
                      <a:pt x="1806" y="28"/>
                    </a:cubicBezTo>
                    <a:cubicBezTo>
                      <a:pt x="1805" y="29"/>
                      <a:pt x="1804" y="31"/>
                      <a:pt x="1803" y="32"/>
                    </a:cubicBezTo>
                    <a:cubicBezTo>
                      <a:pt x="1802" y="33"/>
                      <a:pt x="1801" y="35"/>
                      <a:pt x="1800" y="36"/>
                    </a:cubicBezTo>
                    <a:cubicBezTo>
                      <a:pt x="1799" y="37"/>
                      <a:pt x="1798" y="38"/>
                      <a:pt x="1797" y="39"/>
                    </a:cubicBezTo>
                    <a:cubicBezTo>
                      <a:pt x="1795" y="40"/>
                      <a:pt x="1794" y="42"/>
                      <a:pt x="1793" y="43"/>
                    </a:cubicBezTo>
                    <a:cubicBezTo>
                      <a:pt x="1792" y="43"/>
                      <a:pt x="1792" y="44"/>
                      <a:pt x="1791" y="44"/>
                    </a:cubicBezTo>
                    <a:cubicBezTo>
                      <a:pt x="1512" y="260"/>
                      <a:pt x="1512" y="260"/>
                      <a:pt x="1512" y="260"/>
                    </a:cubicBezTo>
                    <a:cubicBezTo>
                      <a:pt x="1511" y="260"/>
                      <a:pt x="1511" y="261"/>
                      <a:pt x="1510" y="261"/>
                    </a:cubicBezTo>
                    <a:cubicBezTo>
                      <a:pt x="1509" y="262"/>
                      <a:pt x="1508" y="263"/>
                      <a:pt x="1507" y="264"/>
                    </a:cubicBezTo>
                    <a:cubicBezTo>
                      <a:pt x="1505" y="266"/>
                      <a:pt x="1504" y="267"/>
                      <a:pt x="1503" y="268"/>
                    </a:cubicBezTo>
                    <a:cubicBezTo>
                      <a:pt x="1502" y="269"/>
                      <a:pt x="1501" y="271"/>
                      <a:pt x="1500" y="272"/>
                    </a:cubicBezTo>
                    <a:cubicBezTo>
                      <a:pt x="1499" y="273"/>
                      <a:pt x="1498" y="275"/>
                      <a:pt x="1497" y="276"/>
                    </a:cubicBezTo>
                    <a:cubicBezTo>
                      <a:pt x="1496" y="278"/>
                      <a:pt x="1495" y="280"/>
                      <a:pt x="1494" y="281"/>
                    </a:cubicBezTo>
                    <a:cubicBezTo>
                      <a:pt x="1492" y="287"/>
                      <a:pt x="1490" y="294"/>
                      <a:pt x="1490" y="300"/>
                    </a:cubicBezTo>
                    <a:cubicBezTo>
                      <a:pt x="1490" y="306"/>
                      <a:pt x="1492" y="313"/>
                      <a:pt x="1494" y="319"/>
                    </a:cubicBezTo>
                    <a:cubicBezTo>
                      <a:pt x="1496" y="317"/>
                      <a:pt x="1497" y="315"/>
                      <a:pt x="1497" y="313"/>
                    </a:cubicBezTo>
                    <a:cubicBezTo>
                      <a:pt x="1499" y="309"/>
                      <a:pt x="1500" y="304"/>
                      <a:pt x="1500" y="300"/>
                    </a:cubicBezTo>
                    <a:cubicBezTo>
                      <a:pt x="1500" y="296"/>
                      <a:pt x="1501" y="291"/>
                      <a:pt x="1503" y="287"/>
                    </a:cubicBezTo>
                    <a:cubicBezTo>
                      <a:pt x="1503" y="285"/>
                      <a:pt x="1504" y="283"/>
                      <a:pt x="1506" y="281"/>
                    </a:cubicBezTo>
                    <a:cubicBezTo>
                      <a:pt x="1506" y="280"/>
                      <a:pt x="1508" y="278"/>
                      <a:pt x="1509" y="277"/>
                    </a:cubicBezTo>
                    <a:cubicBezTo>
                      <a:pt x="1513" y="284"/>
                      <a:pt x="1515" y="292"/>
                      <a:pt x="1515" y="300"/>
                    </a:cubicBezTo>
                    <a:cubicBezTo>
                      <a:pt x="1515" y="308"/>
                      <a:pt x="1513" y="316"/>
                      <a:pt x="1509" y="323"/>
                    </a:cubicBezTo>
                    <a:cubicBezTo>
                      <a:pt x="1508" y="325"/>
                      <a:pt x="1507" y="326"/>
                      <a:pt x="1506" y="328"/>
                    </a:cubicBezTo>
                    <a:cubicBezTo>
                      <a:pt x="1505" y="329"/>
                      <a:pt x="1504" y="331"/>
                      <a:pt x="1503" y="332"/>
                    </a:cubicBezTo>
                    <a:cubicBezTo>
                      <a:pt x="1502" y="333"/>
                      <a:pt x="1501" y="335"/>
                      <a:pt x="1500" y="336"/>
                    </a:cubicBezTo>
                    <a:cubicBezTo>
                      <a:pt x="1499" y="337"/>
                      <a:pt x="1498" y="338"/>
                      <a:pt x="1497" y="339"/>
                    </a:cubicBezTo>
                    <a:cubicBezTo>
                      <a:pt x="1495" y="340"/>
                      <a:pt x="1494" y="342"/>
                      <a:pt x="1493" y="343"/>
                    </a:cubicBezTo>
                    <a:cubicBezTo>
                      <a:pt x="1492" y="343"/>
                      <a:pt x="1492" y="344"/>
                      <a:pt x="1491" y="344"/>
                    </a:cubicBezTo>
                    <a:cubicBezTo>
                      <a:pt x="1212" y="560"/>
                      <a:pt x="1212" y="560"/>
                      <a:pt x="1212" y="560"/>
                    </a:cubicBezTo>
                    <a:cubicBezTo>
                      <a:pt x="1211" y="560"/>
                      <a:pt x="1211" y="561"/>
                      <a:pt x="1210" y="561"/>
                    </a:cubicBezTo>
                    <a:cubicBezTo>
                      <a:pt x="1209" y="562"/>
                      <a:pt x="1208" y="563"/>
                      <a:pt x="1207" y="564"/>
                    </a:cubicBezTo>
                    <a:cubicBezTo>
                      <a:pt x="1205" y="566"/>
                      <a:pt x="1204" y="567"/>
                      <a:pt x="1203" y="568"/>
                    </a:cubicBezTo>
                    <a:cubicBezTo>
                      <a:pt x="1202" y="569"/>
                      <a:pt x="1201" y="571"/>
                      <a:pt x="1200" y="572"/>
                    </a:cubicBezTo>
                    <a:cubicBezTo>
                      <a:pt x="1199" y="573"/>
                      <a:pt x="1198" y="575"/>
                      <a:pt x="1197" y="576"/>
                    </a:cubicBezTo>
                    <a:cubicBezTo>
                      <a:pt x="1196" y="578"/>
                      <a:pt x="1195" y="580"/>
                      <a:pt x="1194" y="581"/>
                    </a:cubicBezTo>
                    <a:cubicBezTo>
                      <a:pt x="1192" y="587"/>
                      <a:pt x="1190" y="594"/>
                      <a:pt x="1190" y="600"/>
                    </a:cubicBezTo>
                    <a:cubicBezTo>
                      <a:pt x="1190" y="606"/>
                      <a:pt x="1192" y="613"/>
                      <a:pt x="1194" y="619"/>
                    </a:cubicBezTo>
                    <a:cubicBezTo>
                      <a:pt x="1196" y="617"/>
                      <a:pt x="1197" y="615"/>
                      <a:pt x="1197" y="613"/>
                    </a:cubicBezTo>
                    <a:cubicBezTo>
                      <a:pt x="1199" y="609"/>
                      <a:pt x="1200" y="604"/>
                      <a:pt x="1200" y="600"/>
                    </a:cubicBezTo>
                    <a:cubicBezTo>
                      <a:pt x="1200" y="596"/>
                      <a:pt x="1201" y="591"/>
                      <a:pt x="1203" y="587"/>
                    </a:cubicBezTo>
                    <a:cubicBezTo>
                      <a:pt x="1203" y="585"/>
                      <a:pt x="1204" y="583"/>
                      <a:pt x="1206" y="581"/>
                    </a:cubicBezTo>
                    <a:cubicBezTo>
                      <a:pt x="1206" y="580"/>
                      <a:pt x="1208" y="578"/>
                      <a:pt x="1209" y="577"/>
                    </a:cubicBezTo>
                    <a:cubicBezTo>
                      <a:pt x="1213" y="584"/>
                      <a:pt x="1215" y="592"/>
                      <a:pt x="1215" y="600"/>
                    </a:cubicBezTo>
                    <a:cubicBezTo>
                      <a:pt x="1215" y="608"/>
                      <a:pt x="1213" y="616"/>
                      <a:pt x="1209" y="623"/>
                    </a:cubicBezTo>
                    <a:cubicBezTo>
                      <a:pt x="1208" y="625"/>
                      <a:pt x="1207" y="626"/>
                      <a:pt x="1206" y="628"/>
                    </a:cubicBezTo>
                    <a:cubicBezTo>
                      <a:pt x="1205" y="629"/>
                      <a:pt x="1204" y="631"/>
                      <a:pt x="1203" y="632"/>
                    </a:cubicBezTo>
                    <a:cubicBezTo>
                      <a:pt x="1202" y="633"/>
                      <a:pt x="1201" y="635"/>
                      <a:pt x="1200" y="636"/>
                    </a:cubicBezTo>
                    <a:cubicBezTo>
                      <a:pt x="1199" y="637"/>
                      <a:pt x="1198" y="638"/>
                      <a:pt x="1197" y="639"/>
                    </a:cubicBezTo>
                    <a:cubicBezTo>
                      <a:pt x="1195" y="640"/>
                      <a:pt x="1194" y="642"/>
                      <a:pt x="1193" y="643"/>
                    </a:cubicBezTo>
                    <a:cubicBezTo>
                      <a:pt x="1192" y="643"/>
                      <a:pt x="1192" y="644"/>
                      <a:pt x="1191" y="644"/>
                    </a:cubicBezTo>
                    <a:cubicBezTo>
                      <a:pt x="912" y="860"/>
                      <a:pt x="912" y="860"/>
                      <a:pt x="912" y="860"/>
                    </a:cubicBezTo>
                    <a:cubicBezTo>
                      <a:pt x="911" y="860"/>
                      <a:pt x="911" y="861"/>
                      <a:pt x="910" y="861"/>
                    </a:cubicBezTo>
                    <a:cubicBezTo>
                      <a:pt x="909" y="862"/>
                      <a:pt x="908" y="863"/>
                      <a:pt x="907" y="864"/>
                    </a:cubicBezTo>
                    <a:cubicBezTo>
                      <a:pt x="905" y="866"/>
                      <a:pt x="904" y="867"/>
                      <a:pt x="903" y="868"/>
                    </a:cubicBezTo>
                    <a:cubicBezTo>
                      <a:pt x="902" y="869"/>
                      <a:pt x="901" y="871"/>
                      <a:pt x="900" y="872"/>
                    </a:cubicBezTo>
                    <a:cubicBezTo>
                      <a:pt x="899" y="873"/>
                      <a:pt x="898" y="875"/>
                      <a:pt x="897" y="876"/>
                    </a:cubicBezTo>
                    <a:cubicBezTo>
                      <a:pt x="896" y="878"/>
                      <a:pt x="895" y="880"/>
                      <a:pt x="894" y="881"/>
                    </a:cubicBezTo>
                    <a:cubicBezTo>
                      <a:pt x="892" y="887"/>
                      <a:pt x="890" y="894"/>
                      <a:pt x="890" y="900"/>
                    </a:cubicBezTo>
                    <a:cubicBezTo>
                      <a:pt x="890" y="906"/>
                      <a:pt x="892" y="913"/>
                      <a:pt x="894" y="919"/>
                    </a:cubicBezTo>
                    <a:cubicBezTo>
                      <a:pt x="896" y="917"/>
                      <a:pt x="897" y="915"/>
                      <a:pt x="897" y="913"/>
                    </a:cubicBezTo>
                    <a:cubicBezTo>
                      <a:pt x="899" y="909"/>
                      <a:pt x="900" y="904"/>
                      <a:pt x="900" y="900"/>
                    </a:cubicBezTo>
                    <a:cubicBezTo>
                      <a:pt x="900" y="896"/>
                      <a:pt x="901" y="891"/>
                      <a:pt x="903" y="887"/>
                    </a:cubicBezTo>
                    <a:cubicBezTo>
                      <a:pt x="903" y="885"/>
                      <a:pt x="904" y="883"/>
                      <a:pt x="906" y="881"/>
                    </a:cubicBezTo>
                    <a:cubicBezTo>
                      <a:pt x="906" y="880"/>
                      <a:pt x="908" y="878"/>
                      <a:pt x="909" y="877"/>
                    </a:cubicBezTo>
                    <a:cubicBezTo>
                      <a:pt x="913" y="884"/>
                      <a:pt x="915" y="892"/>
                      <a:pt x="915" y="900"/>
                    </a:cubicBezTo>
                    <a:cubicBezTo>
                      <a:pt x="915" y="908"/>
                      <a:pt x="913" y="916"/>
                      <a:pt x="909" y="923"/>
                    </a:cubicBezTo>
                    <a:cubicBezTo>
                      <a:pt x="908" y="925"/>
                      <a:pt x="907" y="926"/>
                      <a:pt x="906" y="928"/>
                    </a:cubicBezTo>
                    <a:cubicBezTo>
                      <a:pt x="905" y="929"/>
                      <a:pt x="904" y="931"/>
                      <a:pt x="903" y="932"/>
                    </a:cubicBezTo>
                    <a:cubicBezTo>
                      <a:pt x="902" y="933"/>
                      <a:pt x="901" y="935"/>
                      <a:pt x="900" y="936"/>
                    </a:cubicBezTo>
                    <a:cubicBezTo>
                      <a:pt x="899" y="937"/>
                      <a:pt x="898" y="938"/>
                      <a:pt x="897" y="939"/>
                    </a:cubicBezTo>
                    <a:cubicBezTo>
                      <a:pt x="895" y="940"/>
                      <a:pt x="894" y="942"/>
                      <a:pt x="893" y="943"/>
                    </a:cubicBezTo>
                    <a:cubicBezTo>
                      <a:pt x="892" y="943"/>
                      <a:pt x="892" y="944"/>
                      <a:pt x="891" y="944"/>
                    </a:cubicBezTo>
                    <a:cubicBezTo>
                      <a:pt x="612" y="1160"/>
                      <a:pt x="612" y="1160"/>
                      <a:pt x="612" y="1160"/>
                    </a:cubicBezTo>
                    <a:cubicBezTo>
                      <a:pt x="611" y="1160"/>
                      <a:pt x="611" y="1161"/>
                      <a:pt x="610" y="1161"/>
                    </a:cubicBezTo>
                    <a:cubicBezTo>
                      <a:pt x="609" y="1162"/>
                      <a:pt x="608" y="1163"/>
                      <a:pt x="607" y="1164"/>
                    </a:cubicBezTo>
                    <a:cubicBezTo>
                      <a:pt x="605" y="1166"/>
                      <a:pt x="604" y="1167"/>
                      <a:pt x="603" y="1168"/>
                    </a:cubicBezTo>
                    <a:cubicBezTo>
                      <a:pt x="602" y="1169"/>
                      <a:pt x="601" y="1171"/>
                      <a:pt x="600" y="1172"/>
                    </a:cubicBezTo>
                    <a:cubicBezTo>
                      <a:pt x="599" y="1173"/>
                      <a:pt x="598" y="1175"/>
                      <a:pt x="597" y="1176"/>
                    </a:cubicBezTo>
                    <a:cubicBezTo>
                      <a:pt x="596" y="1178"/>
                      <a:pt x="595" y="1180"/>
                      <a:pt x="594" y="1181"/>
                    </a:cubicBezTo>
                    <a:cubicBezTo>
                      <a:pt x="592" y="1187"/>
                      <a:pt x="590" y="1194"/>
                      <a:pt x="590" y="1200"/>
                    </a:cubicBezTo>
                    <a:cubicBezTo>
                      <a:pt x="590" y="1206"/>
                      <a:pt x="592" y="1213"/>
                      <a:pt x="594" y="1219"/>
                    </a:cubicBezTo>
                    <a:cubicBezTo>
                      <a:pt x="596" y="1217"/>
                      <a:pt x="597" y="1215"/>
                      <a:pt x="597" y="1213"/>
                    </a:cubicBezTo>
                    <a:cubicBezTo>
                      <a:pt x="599" y="1209"/>
                      <a:pt x="600" y="1204"/>
                      <a:pt x="600" y="1200"/>
                    </a:cubicBezTo>
                    <a:cubicBezTo>
                      <a:pt x="600" y="1196"/>
                      <a:pt x="601" y="1191"/>
                      <a:pt x="603" y="1187"/>
                    </a:cubicBezTo>
                    <a:cubicBezTo>
                      <a:pt x="603" y="1185"/>
                      <a:pt x="604" y="1183"/>
                      <a:pt x="606" y="1181"/>
                    </a:cubicBezTo>
                    <a:cubicBezTo>
                      <a:pt x="606" y="1180"/>
                      <a:pt x="608" y="1178"/>
                      <a:pt x="609" y="1177"/>
                    </a:cubicBezTo>
                    <a:cubicBezTo>
                      <a:pt x="613" y="1184"/>
                      <a:pt x="615" y="1192"/>
                      <a:pt x="615" y="1200"/>
                    </a:cubicBezTo>
                    <a:cubicBezTo>
                      <a:pt x="615" y="1208"/>
                      <a:pt x="613" y="1216"/>
                      <a:pt x="609" y="1223"/>
                    </a:cubicBezTo>
                    <a:cubicBezTo>
                      <a:pt x="608" y="1225"/>
                      <a:pt x="607" y="1226"/>
                      <a:pt x="606" y="1228"/>
                    </a:cubicBezTo>
                    <a:cubicBezTo>
                      <a:pt x="605" y="1229"/>
                      <a:pt x="604" y="1231"/>
                      <a:pt x="603" y="1232"/>
                    </a:cubicBezTo>
                    <a:cubicBezTo>
                      <a:pt x="602" y="1233"/>
                      <a:pt x="601" y="1235"/>
                      <a:pt x="600" y="1236"/>
                    </a:cubicBezTo>
                    <a:cubicBezTo>
                      <a:pt x="599" y="1237"/>
                      <a:pt x="598" y="1238"/>
                      <a:pt x="597" y="1239"/>
                    </a:cubicBezTo>
                    <a:cubicBezTo>
                      <a:pt x="595" y="1240"/>
                      <a:pt x="594" y="1242"/>
                      <a:pt x="593" y="1243"/>
                    </a:cubicBezTo>
                    <a:cubicBezTo>
                      <a:pt x="592" y="1243"/>
                      <a:pt x="592" y="1244"/>
                      <a:pt x="591" y="1244"/>
                    </a:cubicBezTo>
                    <a:cubicBezTo>
                      <a:pt x="312" y="1460"/>
                      <a:pt x="312" y="1460"/>
                      <a:pt x="312" y="1460"/>
                    </a:cubicBezTo>
                    <a:cubicBezTo>
                      <a:pt x="311" y="1460"/>
                      <a:pt x="311" y="1461"/>
                      <a:pt x="310" y="1461"/>
                    </a:cubicBezTo>
                    <a:cubicBezTo>
                      <a:pt x="309" y="1462"/>
                      <a:pt x="308" y="1463"/>
                      <a:pt x="307" y="1464"/>
                    </a:cubicBezTo>
                    <a:cubicBezTo>
                      <a:pt x="305" y="1466"/>
                      <a:pt x="304" y="1467"/>
                      <a:pt x="303" y="1468"/>
                    </a:cubicBezTo>
                    <a:cubicBezTo>
                      <a:pt x="302" y="1469"/>
                      <a:pt x="301" y="1471"/>
                      <a:pt x="300" y="1472"/>
                    </a:cubicBezTo>
                    <a:cubicBezTo>
                      <a:pt x="299" y="1473"/>
                      <a:pt x="298" y="1475"/>
                      <a:pt x="297" y="1476"/>
                    </a:cubicBezTo>
                    <a:cubicBezTo>
                      <a:pt x="296" y="1478"/>
                      <a:pt x="295" y="1480"/>
                      <a:pt x="294" y="1481"/>
                    </a:cubicBezTo>
                    <a:cubicBezTo>
                      <a:pt x="292" y="1487"/>
                      <a:pt x="290" y="1494"/>
                      <a:pt x="290" y="1500"/>
                    </a:cubicBezTo>
                    <a:cubicBezTo>
                      <a:pt x="290" y="1506"/>
                      <a:pt x="292" y="1513"/>
                      <a:pt x="294" y="1519"/>
                    </a:cubicBezTo>
                    <a:cubicBezTo>
                      <a:pt x="296" y="1517"/>
                      <a:pt x="297" y="1515"/>
                      <a:pt x="297" y="1513"/>
                    </a:cubicBezTo>
                    <a:cubicBezTo>
                      <a:pt x="299" y="1509"/>
                      <a:pt x="300" y="1504"/>
                      <a:pt x="300" y="1500"/>
                    </a:cubicBezTo>
                    <a:cubicBezTo>
                      <a:pt x="300" y="1496"/>
                      <a:pt x="301" y="1491"/>
                      <a:pt x="303" y="1487"/>
                    </a:cubicBezTo>
                    <a:cubicBezTo>
                      <a:pt x="303" y="1485"/>
                      <a:pt x="304" y="1483"/>
                      <a:pt x="306" y="1481"/>
                    </a:cubicBezTo>
                    <a:cubicBezTo>
                      <a:pt x="306" y="1480"/>
                      <a:pt x="308" y="1478"/>
                      <a:pt x="309" y="1477"/>
                    </a:cubicBezTo>
                    <a:cubicBezTo>
                      <a:pt x="313" y="1484"/>
                      <a:pt x="315" y="1492"/>
                      <a:pt x="315" y="1500"/>
                    </a:cubicBezTo>
                    <a:cubicBezTo>
                      <a:pt x="315" y="1508"/>
                      <a:pt x="313" y="1516"/>
                      <a:pt x="309" y="1523"/>
                    </a:cubicBezTo>
                    <a:cubicBezTo>
                      <a:pt x="308" y="1525"/>
                      <a:pt x="307" y="1526"/>
                      <a:pt x="306" y="1528"/>
                    </a:cubicBezTo>
                    <a:cubicBezTo>
                      <a:pt x="305" y="1529"/>
                      <a:pt x="304" y="1531"/>
                      <a:pt x="303" y="1532"/>
                    </a:cubicBezTo>
                    <a:cubicBezTo>
                      <a:pt x="302" y="1533"/>
                      <a:pt x="301" y="1535"/>
                      <a:pt x="300" y="1536"/>
                    </a:cubicBezTo>
                    <a:cubicBezTo>
                      <a:pt x="299" y="1537"/>
                      <a:pt x="298" y="1538"/>
                      <a:pt x="297" y="1539"/>
                    </a:cubicBezTo>
                    <a:cubicBezTo>
                      <a:pt x="295" y="1540"/>
                      <a:pt x="294" y="1542"/>
                      <a:pt x="293" y="1543"/>
                    </a:cubicBezTo>
                    <a:cubicBezTo>
                      <a:pt x="292" y="1543"/>
                      <a:pt x="292" y="1544"/>
                      <a:pt x="291" y="1544"/>
                    </a:cubicBezTo>
                    <a:cubicBezTo>
                      <a:pt x="12" y="1760"/>
                      <a:pt x="12" y="1760"/>
                      <a:pt x="12" y="1760"/>
                    </a:cubicBezTo>
                    <a:cubicBezTo>
                      <a:pt x="11" y="1760"/>
                      <a:pt x="11" y="1761"/>
                      <a:pt x="10" y="1761"/>
                    </a:cubicBezTo>
                    <a:cubicBezTo>
                      <a:pt x="9" y="1762"/>
                      <a:pt x="8" y="1763"/>
                      <a:pt x="7" y="1764"/>
                    </a:cubicBezTo>
                    <a:cubicBezTo>
                      <a:pt x="5" y="1766"/>
                      <a:pt x="4" y="1767"/>
                      <a:pt x="3" y="1768"/>
                    </a:cubicBezTo>
                    <a:cubicBezTo>
                      <a:pt x="2" y="1769"/>
                      <a:pt x="1" y="1771"/>
                      <a:pt x="0" y="1772"/>
                    </a:cubicBezTo>
                    <a:cubicBezTo>
                      <a:pt x="0" y="1781"/>
                      <a:pt x="0" y="1781"/>
                      <a:pt x="0" y="1781"/>
                    </a:cubicBezTo>
                    <a:cubicBezTo>
                      <a:pt x="0" y="1800"/>
                      <a:pt x="0" y="1800"/>
                      <a:pt x="0" y="1800"/>
                    </a:cubicBezTo>
                    <a:cubicBezTo>
                      <a:pt x="0" y="1796"/>
                      <a:pt x="1" y="1791"/>
                      <a:pt x="3" y="1787"/>
                    </a:cubicBezTo>
                    <a:cubicBezTo>
                      <a:pt x="3" y="1785"/>
                      <a:pt x="4" y="1783"/>
                      <a:pt x="6" y="1781"/>
                    </a:cubicBezTo>
                    <a:cubicBezTo>
                      <a:pt x="6" y="1780"/>
                      <a:pt x="8" y="1778"/>
                      <a:pt x="9" y="1777"/>
                    </a:cubicBezTo>
                    <a:cubicBezTo>
                      <a:pt x="13" y="1784"/>
                      <a:pt x="15" y="1792"/>
                      <a:pt x="15" y="1800"/>
                    </a:cubicBezTo>
                    <a:cubicBezTo>
                      <a:pt x="15" y="1808"/>
                      <a:pt x="13" y="1816"/>
                      <a:pt x="9" y="1823"/>
                    </a:cubicBezTo>
                    <a:cubicBezTo>
                      <a:pt x="8" y="1825"/>
                      <a:pt x="7" y="1826"/>
                      <a:pt x="6" y="1828"/>
                    </a:cubicBezTo>
                    <a:cubicBezTo>
                      <a:pt x="5" y="1829"/>
                      <a:pt x="4" y="1831"/>
                      <a:pt x="3" y="1832"/>
                    </a:cubicBezTo>
                    <a:cubicBezTo>
                      <a:pt x="2" y="1833"/>
                      <a:pt x="1" y="1835"/>
                      <a:pt x="0" y="1836"/>
                    </a:cubicBezTo>
                    <a:cubicBezTo>
                      <a:pt x="0" y="1843"/>
                      <a:pt x="0" y="1843"/>
                      <a:pt x="0" y="1843"/>
                    </a:cubicBezTo>
                    <a:cubicBezTo>
                      <a:pt x="0" y="1849"/>
                      <a:pt x="0" y="1849"/>
                      <a:pt x="0" y="1849"/>
                    </a:cubicBezTo>
                    <a:cubicBezTo>
                      <a:pt x="1" y="1850"/>
                      <a:pt x="2" y="1851"/>
                      <a:pt x="3" y="1852"/>
                    </a:cubicBezTo>
                    <a:lnTo>
                      <a:pt x="282" y="20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1" name="Freeform 9"/>
              <p:cNvSpPr>
                <a:spLocks/>
              </p:cNvSpPr>
              <p:nvPr/>
            </p:nvSpPr>
            <p:spPr bwMode="auto">
              <a:xfrm>
                <a:off x="3808413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2" name="Freeform 10"/>
              <p:cNvSpPr>
                <a:spLocks/>
              </p:cNvSpPr>
              <p:nvPr/>
            </p:nvSpPr>
            <p:spPr bwMode="auto">
              <a:xfrm>
                <a:off x="6061076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3" name="Freeform 11"/>
              <p:cNvSpPr>
                <a:spLocks/>
              </p:cNvSpPr>
              <p:nvPr/>
            </p:nvSpPr>
            <p:spPr bwMode="auto">
              <a:xfrm>
                <a:off x="8313738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4" name="Freeform 12"/>
              <p:cNvSpPr>
                <a:spLocks/>
              </p:cNvSpPr>
              <p:nvPr/>
            </p:nvSpPr>
            <p:spPr bwMode="auto">
              <a:xfrm>
                <a:off x="10566401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5" name="Freeform 13"/>
              <p:cNvSpPr>
                <a:spLocks/>
              </p:cNvSpPr>
              <p:nvPr/>
            </p:nvSpPr>
            <p:spPr bwMode="auto">
              <a:xfrm>
                <a:off x="1592263" y="-941388"/>
                <a:ext cx="9010650" cy="8875713"/>
              </a:xfrm>
              <a:custGeom>
                <a:avLst/>
                <a:gdLst>
                  <a:gd name="T0" fmla="*/ 2107 w 2400"/>
                  <a:gd name="T1" fmla="*/ 228 h 2364"/>
                  <a:gd name="T2" fmla="*/ 2090 w 2400"/>
                  <a:gd name="T3" fmla="*/ 264 h 2364"/>
                  <a:gd name="T4" fmla="*/ 2106 w 2400"/>
                  <a:gd name="T5" fmla="*/ 245 h 2364"/>
                  <a:gd name="T6" fmla="*/ 2103 w 2400"/>
                  <a:gd name="T7" fmla="*/ 296 h 2364"/>
                  <a:gd name="T8" fmla="*/ 1812 w 2400"/>
                  <a:gd name="T9" fmla="*/ 524 h 2364"/>
                  <a:gd name="T10" fmla="*/ 1797 w 2400"/>
                  <a:gd name="T11" fmla="*/ 540 h 2364"/>
                  <a:gd name="T12" fmla="*/ 1800 w 2400"/>
                  <a:gd name="T13" fmla="*/ 564 h 2364"/>
                  <a:gd name="T14" fmla="*/ 1809 w 2400"/>
                  <a:gd name="T15" fmla="*/ 587 h 2364"/>
                  <a:gd name="T16" fmla="*/ 1793 w 2400"/>
                  <a:gd name="T17" fmla="*/ 607 h 2364"/>
                  <a:gd name="T18" fmla="*/ 1503 w 2400"/>
                  <a:gd name="T19" fmla="*/ 832 h 2364"/>
                  <a:gd name="T20" fmla="*/ 1494 w 2400"/>
                  <a:gd name="T21" fmla="*/ 883 h 2364"/>
                  <a:gd name="T22" fmla="*/ 1509 w 2400"/>
                  <a:gd name="T23" fmla="*/ 841 h 2364"/>
                  <a:gd name="T24" fmla="*/ 1500 w 2400"/>
                  <a:gd name="T25" fmla="*/ 900 h 2364"/>
                  <a:gd name="T26" fmla="*/ 1210 w 2400"/>
                  <a:gd name="T27" fmla="*/ 1125 h 2364"/>
                  <a:gd name="T28" fmla="*/ 1194 w 2400"/>
                  <a:gd name="T29" fmla="*/ 1145 h 2364"/>
                  <a:gd name="T30" fmla="*/ 1203 w 2400"/>
                  <a:gd name="T31" fmla="*/ 1151 h 2364"/>
                  <a:gd name="T32" fmla="*/ 1206 w 2400"/>
                  <a:gd name="T33" fmla="*/ 1192 h 2364"/>
                  <a:gd name="T34" fmla="*/ 1191 w 2400"/>
                  <a:gd name="T35" fmla="*/ 1208 h 2364"/>
                  <a:gd name="T36" fmla="*/ 900 w 2400"/>
                  <a:gd name="T37" fmla="*/ 1436 h 2364"/>
                  <a:gd name="T38" fmla="*/ 897 w 2400"/>
                  <a:gd name="T39" fmla="*/ 1477 h 2364"/>
                  <a:gd name="T40" fmla="*/ 915 w 2400"/>
                  <a:gd name="T41" fmla="*/ 1464 h 2364"/>
                  <a:gd name="T42" fmla="*/ 897 w 2400"/>
                  <a:gd name="T43" fmla="*/ 1503 h 2364"/>
                  <a:gd name="T44" fmla="*/ 607 w 2400"/>
                  <a:gd name="T45" fmla="*/ 1728 h 2364"/>
                  <a:gd name="T46" fmla="*/ 590 w 2400"/>
                  <a:gd name="T47" fmla="*/ 1764 h 2364"/>
                  <a:gd name="T48" fmla="*/ 606 w 2400"/>
                  <a:gd name="T49" fmla="*/ 1745 h 2364"/>
                  <a:gd name="T50" fmla="*/ 603 w 2400"/>
                  <a:gd name="T51" fmla="*/ 1796 h 2364"/>
                  <a:gd name="T52" fmla="*/ 312 w 2400"/>
                  <a:gd name="T53" fmla="*/ 2024 h 2364"/>
                  <a:gd name="T54" fmla="*/ 297 w 2400"/>
                  <a:gd name="T55" fmla="*/ 2040 h 2364"/>
                  <a:gd name="T56" fmla="*/ 300 w 2400"/>
                  <a:gd name="T57" fmla="*/ 2064 h 2364"/>
                  <a:gd name="T58" fmla="*/ 309 w 2400"/>
                  <a:gd name="T59" fmla="*/ 2087 h 2364"/>
                  <a:gd name="T60" fmla="*/ 293 w 2400"/>
                  <a:gd name="T61" fmla="*/ 2107 h 2364"/>
                  <a:gd name="T62" fmla="*/ 3 w 2400"/>
                  <a:gd name="T63" fmla="*/ 2332 h 2364"/>
                  <a:gd name="T64" fmla="*/ 6 w 2400"/>
                  <a:gd name="T65" fmla="*/ 2345 h 2364"/>
                  <a:gd name="T66" fmla="*/ 16 w 2400"/>
                  <a:gd name="T67" fmla="*/ 2333 h 2364"/>
                  <a:gd name="T68" fmla="*/ 582 w 2400"/>
                  <a:gd name="T69" fmla="*/ 2332 h 2364"/>
                  <a:gd name="T70" fmla="*/ 309 w 2400"/>
                  <a:gd name="T71" fmla="*/ 2108 h 2364"/>
                  <a:gd name="T72" fmla="*/ 324 w 2400"/>
                  <a:gd name="T73" fmla="*/ 2064 h 2364"/>
                  <a:gd name="T74" fmla="*/ 603 w 2400"/>
                  <a:gd name="T75" fmla="*/ 1816 h 2364"/>
                  <a:gd name="T76" fmla="*/ 888 w 2400"/>
                  <a:gd name="T77" fmla="*/ 2024 h 2364"/>
                  <a:gd name="T78" fmla="*/ 616 w 2400"/>
                  <a:gd name="T79" fmla="*/ 1795 h 2364"/>
                  <a:gd name="T80" fmla="*/ 897 w 2400"/>
                  <a:gd name="T81" fmla="*/ 1516 h 2364"/>
                  <a:gd name="T82" fmla="*/ 1187 w 2400"/>
                  <a:gd name="T83" fmla="*/ 1729 h 2364"/>
                  <a:gd name="T84" fmla="*/ 910 w 2400"/>
                  <a:gd name="T85" fmla="*/ 1503 h 2364"/>
                  <a:gd name="T86" fmla="*/ 918 w 2400"/>
                  <a:gd name="T87" fmla="*/ 1432 h 2364"/>
                  <a:gd name="T88" fmla="*/ 1484 w 2400"/>
                  <a:gd name="T89" fmla="*/ 1433 h 2364"/>
                  <a:gd name="T90" fmla="*/ 1207 w 2400"/>
                  <a:gd name="T91" fmla="*/ 1207 h 2364"/>
                  <a:gd name="T92" fmla="*/ 1216 w 2400"/>
                  <a:gd name="T93" fmla="*/ 1133 h 2364"/>
                  <a:gd name="T94" fmla="*/ 1782 w 2400"/>
                  <a:gd name="T95" fmla="*/ 1132 h 2364"/>
                  <a:gd name="T96" fmla="*/ 1509 w 2400"/>
                  <a:gd name="T97" fmla="*/ 908 h 2364"/>
                  <a:gd name="T98" fmla="*/ 1524 w 2400"/>
                  <a:gd name="T99" fmla="*/ 864 h 2364"/>
                  <a:gd name="T100" fmla="*/ 1803 w 2400"/>
                  <a:gd name="T101" fmla="*/ 616 h 2364"/>
                  <a:gd name="T102" fmla="*/ 2088 w 2400"/>
                  <a:gd name="T103" fmla="*/ 824 h 2364"/>
                  <a:gd name="T104" fmla="*/ 1816 w 2400"/>
                  <a:gd name="T105" fmla="*/ 595 h 2364"/>
                  <a:gd name="T106" fmla="*/ 2100 w 2400"/>
                  <a:gd name="T107" fmla="*/ 313 h 2364"/>
                  <a:gd name="T108" fmla="*/ 2390 w 2400"/>
                  <a:gd name="T109" fmla="*/ 525 h 2364"/>
                  <a:gd name="T110" fmla="*/ 2113 w 2400"/>
                  <a:gd name="T111" fmla="*/ 299 h 2364"/>
                  <a:gd name="T112" fmla="*/ 2397 w 2400"/>
                  <a:gd name="T113" fmla="*/ 16 h 2364"/>
                  <a:gd name="T114" fmla="*/ 2393 w 2400"/>
                  <a:gd name="T115" fmla="*/ 7 h 2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0" h="2364">
                    <a:moveTo>
                      <a:pt x="2393" y="7"/>
                    </a:moveTo>
                    <a:cubicBezTo>
                      <a:pt x="2392" y="7"/>
                      <a:pt x="2392" y="8"/>
                      <a:pt x="2391" y="8"/>
                    </a:cubicBezTo>
                    <a:cubicBezTo>
                      <a:pt x="2112" y="224"/>
                      <a:pt x="2112" y="224"/>
                      <a:pt x="2112" y="224"/>
                    </a:cubicBezTo>
                    <a:cubicBezTo>
                      <a:pt x="2111" y="224"/>
                      <a:pt x="2111" y="225"/>
                      <a:pt x="2110" y="225"/>
                    </a:cubicBezTo>
                    <a:cubicBezTo>
                      <a:pt x="2109" y="226"/>
                      <a:pt x="2108" y="227"/>
                      <a:pt x="2107" y="228"/>
                    </a:cubicBezTo>
                    <a:cubicBezTo>
                      <a:pt x="2105" y="230"/>
                      <a:pt x="2104" y="231"/>
                      <a:pt x="2103" y="232"/>
                    </a:cubicBezTo>
                    <a:cubicBezTo>
                      <a:pt x="2102" y="233"/>
                      <a:pt x="2101" y="235"/>
                      <a:pt x="2100" y="236"/>
                    </a:cubicBezTo>
                    <a:cubicBezTo>
                      <a:pt x="2099" y="237"/>
                      <a:pt x="2098" y="239"/>
                      <a:pt x="2097" y="240"/>
                    </a:cubicBezTo>
                    <a:cubicBezTo>
                      <a:pt x="2096" y="242"/>
                      <a:pt x="2095" y="244"/>
                      <a:pt x="2094" y="245"/>
                    </a:cubicBezTo>
                    <a:cubicBezTo>
                      <a:pt x="2092" y="251"/>
                      <a:pt x="2090" y="258"/>
                      <a:pt x="2090" y="264"/>
                    </a:cubicBezTo>
                    <a:cubicBezTo>
                      <a:pt x="2090" y="270"/>
                      <a:pt x="2092" y="277"/>
                      <a:pt x="2094" y="283"/>
                    </a:cubicBezTo>
                    <a:cubicBezTo>
                      <a:pt x="2096" y="281"/>
                      <a:pt x="2097" y="279"/>
                      <a:pt x="2097" y="277"/>
                    </a:cubicBezTo>
                    <a:cubicBezTo>
                      <a:pt x="2099" y="273"/>
                      <a:pt x="2100" y="268"/>
                      <a:pt x="2100" y="264"/>
                    </a:cubicBezTo>
                    <a:cubicBezTo>
                      <a:pt x="2100" y="260"/>
                      <a:pt x="2101" y="255"/>
                      <a:pt x="2103" y="251"/>
                    </a:cubicBezTo>
                    <a:cubicBezTo>
                      <a:pt x="2103" y="249"/>
                      <a:pt x="2104" y="247"/>
                      <a:pt x="2106" y="245"/>
                    </a:cubicBezTo>
                    <a:cubicBezTo>
                      <a:pt x="2106" y="244"/>
                      <a:pt x="2108" y="242"/>
                      <a:pt x="2109" y="241"/>
                    </a:cubicBezTo>
                    <a:cubicBezTo>
                      <a:pt x="2113" y="248"/>
                      <a:pt x="2115" y="256"/>
                      <a:pt x="2115" y="264"/>
                    </a:cubicBezTo>
                    <a:cubicBezTo>
                      <a:pt x="2115" y="272"/>
                      <a:pt x="2113" y="280"/>
                      <a:pt x="2109" y="287"/>
                    </a:cubicBezTo>
                    <a:cubicBezTo>
                      <a:pt x="2108" y="289"/>
                      <a:pt x="2107" y="290"/>
                      <a:pt x="2106" y="292"/>
                    </a:cubicBezTo>
                    <a:cubicBezTo>
                      <a:pt x="2105" y="293"/>
                      <a:pt x="2104" y="295"/>
                      <a:pt x="2103" y="296"/>
                    </a:cubicBezTo>
                    <a:cubicBezTo>
                      <a:pt x="2102" y="297"/>
                      <a:pt x="2101" y="299"/>
                      <a:pt x="2100" y="300"/>
                    </a:cubicBezTo>
                    <a:cubicBezTo>
                      <a:pt x="2099" y="301"/>
                      <a:pt x="2098" y="302"/>
                      <a:pt x="2097" y="303"/>
                    </a:cubicBezTo>
                    <a:cubicBezTo>
                      <a:pt x="2095" y="304"/>
                      <a:pt x="2094" y="306"/>
                      <a:pt x="2093" y="307"/>
                    </a:cubicBezTo>
                    <a:cubicBezTo>
                      <a:pt x="2092" y="307"/>
                      <a:pt x="2092" y="308"/>
                      <a:pt x="2091" y="308"/>
                    </a:cubicBezTo>
                    <a:cubicBezTo>
                      <a:pt x="1812" y="524"/>
                      <a:pt x="1812" y="524"/>
                      <a:pt x="1812" y="524"/>
                    </a:cubicBezTo>
                    <a:cubicBezTo>
                      <a:pt x="1811" y="524"/>
                      <a:pt x="1811" y="525"/>
                      <a:pt x="1810" y="525"/>
                    </a:cubicBezTo>
                    <a:cubicBezTo>
                      <a:pt x="1809" y="526"/>
                      <a:pt x="1808" y="527"/>
                      <a:pt x="1807" y="528"/>
                    </a:cubicBezTo>
                    <a:cubicBezTo>
                      <a:pt x="1805" y="530"/>
                      <a:pt x="1804" y="531"/>
                      <a:pt x="1803" y="532"/>
                    </a:cubicBezTo>
                    <a:cubicBezTo>
                      <a:pt x="1802" y="533"/>
                      <a:pt x="1801" y="535"/>
                      <a:pt x="1800" y="536"/>
                    </a:cubicBezTo>
                    <a:cubicBezTo>
                      <a:pt x="1799" y="537"/>
                      <a:pt x="1798" y="539"/>
                      <a:pt x="1797" y="540"/>
                    </a:cubicBezTo>
                    <a:cubicBezTo>
                      <a:pt x="1796" y="542"/>
                      <a:pt x="1795" y="544"/>
                      <a:pt x="1794" y="545"/>
                    </a:cubicBezTo>
                    <a:cubicBezTo>
                      <a:pt x="1792" y="551"/>
                      <a:pt x="1790" y="558"/>
                      <a:pt x="1790" y="564"/>
                    </a:cubicBezTo>
                    <a:cubicBezTo>
                      <a:pt x="1790" y="570"/>
                      <a:pt x="1792" y="577"/>
                      <a:pt x="1794" y="583"/>
                    </a:cubicBezTo>
                    <a:cubicBezTo>
                      <a:pt x="1796" y="581"/>
                      <a:pt x="1797" y="579"/>
                      <a:pt x="1797" y="577"/>
                    </a:cubicBezTo>
                    <a:cubicBezTo>
                      <a:pt x="1799" y="573"/>
                      <a:pt x="1800" y="568"/>
                      <a:pt x="1800" y="564"/>
                    </a:cubicBezTo>
                    <a:cubicBezTo>
                      <a:pt x="1800" y="560"/>
                      <a:pt x="1801" y="555"/>
                      <a:pt x="1803" y="551"/>
                    </a:cubicBezTo>
                    <a:cubicBezTo>
                      <a:pt x="1803" y="549"/>
                      <a:pt x="1804" y="547"/>
                      <a:pt x="1806" y="545"/>
                    </a:cubicBezTo>
                    <a:cubicBezTo>
                      <a:pt x="1806" y="544"/>
                      <a:pt x="1808" y="542"/>
                      <a:pt x="1809" y="541"/>
                    </a:cubicBezTo>
                    <a:cubicBezTo>
                      <a:pt x="1813" y="548"/>
                      <a:pt x="1815" y="556"/>
                      <a:pt x="1815" y="564"/>
                    </a:cubicBezTo>
                    <a:cubicBezTo>
                      <a:pt x="1815" y="572"/>
                      <a:pt x="1813" y="580"/>
                      <a:pt x="1809" y="587"/>
                    </a:cubicBezTo>
                    <a:cubicBezTo>
                      <a:pt x="1808" y="589"/>
                      <a:pt x="1807" y="590"/>
                      <a:pt x="1806" y="592"/>
                    </a:cubicBezTo>
                    <a:cubicBezTo>
                      <a:pt x="1805" y="593"/>
                      <a:pt x="1804" y="595"/>
                      <a:pt x="1803" y="596"/>
                    </a:cubicBezTo>
                    <a:cubicBezTo>
                      <a:pt x="1802" y="597"/>
                      <a:pt x="1801" y="599"/>
                      <a:pt x="1800" y="600"/>
                    </a:cubicBezTo>
                    <a:cubicBezTo>
                      <a:pt x="1799" y="601"/>
                      <a:pt x="1798" y="602"/>
                      <a:pt x="1797" y="603"/>
                    </a:cubicBezTo>
                    <a:cubicBezTo>
                      <a:pt x="1795" y="604"/>
                      <a:pt x="1794" y="606"/>
                      <a:pt x="1793" y="607"/>
                    </a:cubicBezTo>
                    <a:cubicBezTo>
                      <a:pt x="1792" y="607"/>
                      <a:pt x="1792" y="608"/>
                      <a:pt x="1791" y="608"/>
                    </a:cubicBezTo>
                    <a:cubicBezTo>
                      <a:pt x="1512" y="824"/>
                      <a:pt x="1512" y="824"/>
                      <a:pt x="1512" y="824"/>
                    </a:cubicBezTo>
                    <a:cubicBezTo>
                      <a:pt x="1511" y="824"/>
                      <a:pt x="1511" y="825"/>
                      <a:pt x="1510" y="825"/>
                    </a:cubicBezTo>
                    <a:cubicBezTo>
                      <a:pt x="1509" y="826"/>
                      <a:pt x="1508" y="827"/>
                      <a:pt x="1507" y="828"/>
                    </a:cubicBezTo>
                    <a:cubicBezTo>
                      <a:pt x="1505" y="830"/>
                      <a:pt x="1504" y="831"/>
                      <a:pt x="1503" y="832"/>
                    </a:cubicBezTo>
                    <a:cubicBezTo>
                      <a:pt x="1502" y="833"/>
                      <a:pt x="1501" y="835"/>
                      <a:pt x="1500" y="836"/>
                    </a:cubicBezTo>
                    <a:cubicBezTo>
                      <a:pt x="1499" y="837"/>
                      <a:pt x="1498" y="839"/>
                      <a:pt x="1497" y="840"/>
                    </a:cubicBezTo>
                    <a:cubicBezTo>
                      <a:pt x="1496" y="842"/>
                      <a:pt x="1495" y="844"/>
                      <a:pt x="1494" y="845"/>
                    </a:cubicBezTo>
                    <a:cubicBezTo>
                      <a:pt x="1492" y="851"/>
                      <a:pt x="1490" y="858"/>
                      <a:pt x="1490" y="864"/>
                    </a:cubicBezTo>
                    <a:cubicBezTo>
                      <a:pt x="1490" y="870"/>
                      <a:pt x="1492" y="877"/>
                      <a:pt x="1494" y="883"/>
                    </a:cubicBezTo>
                    <a:cubicBezTo>
                      <a:pt x="1496" y="881"/>
                      <a:pt x="1497" y="879"/>
                      <a:pt x="1497" y="877"/>
                    </a:cubicBezTo>
                    <a:cubicBezTo>
                      <a:pt x="1499" y="873"/>
                      <a:pt x="1500" y="868"/>
                      <a:pt x="1500" y="864"/>
                    </a:cubicBezTo>
                    <a:cubicBezTo>
                      <a:pt x="1500" y="860"/>
                      <a:pt x="1501" y="855"/>
                      <a:pt x="1503" y="851"/>
                    </a:cubicBezTo>
                    <a:cubicBezTo>
                      <a:pt x="1503" y="849"/>
                      <a:pt x="1504" y="847"/>
                      <a:pt x="1506" y="845"/>
                    </a:cubicBezTo>
                    <a:cubicBezTo>
                      <a:pt x="1506" y="844"/>
                      <a:pt x="1508" y="842"/>
                      <a:pt x="1509" y="841"/>
                    </a:cubicBezTo>
                    <a:cubicBezTo>
                      <a:pt x="1513" y="848"/>
                      <a:pt x="1515" y="856"/>
                      <a:pt x="1515" y="864"/>
                    </a:cubicBezTo>
                    <a:cubicBezTo>
                      <a:pt x="1515" y="872"/>
                      <a:pt x="1513" y="880"/>
                      <a:pt x="1509" y="887"/>
                    </a:cubicBezTo>
                    <a:cubicBezTo>
                      <a:pt x="1508" y="889"/>
                      <a:pt x="1507" y="890"/>
                      <a:pt x="1506" y="892"/>
                    </a:cubicBezTo>
                    <a:cubicBezTo>
                      <a:pt x="1505" y="893"/>
                      <a:pt x="1504" y="895"/>
                      <a:pt x="1503" y="896"/>
                    </a:cubicBezTo>
                    <a:cubicBezTo>
                      <a:pt x="1502" y="897"/>
                      <a:pt x="1501" y="899"/>
                      <a:pt x="1500" y="900"/>
                    </a:cubicBezTo>
                    <a:cubicBezTo>
                      <a:pt x="1499" y="901"/>
                      <a:pt x="1498" y="902"/>
                      <a:pt x="1497" y="903"/>
                    </a:cubicBezTo>
                    <a:cubicBezTo>
                      <a:pt x="1495" y="904"/>
                      <a:pt x="1494" y="906"/>
                      <a:pt x="1493" y="907"/>
                    </a:cubicBezTo>
                    <a:cubicBezTo>
                      <a:pt x="1492" y="907"/>
                      <a:pt x="1492" y="908"/>
                      <a:pt x="1491" y="908"/>
                    </a:cubicBezTo>
                    <a:cubicBezTo>
                      <a:pt x="1212" y="1124"/>
                      <a:pt x="1212" y="1124"/>
                      <a:pt x="1212" y="1124"/>
                    </a:cubicBezTo>
                    <a:cubicBezTo>
                      <a:pt x="1211" y="1124"/>
                      <a:pt x="1211" y="1125"/>
                      <a:pt x="1210" y="1125"/>
                    </a:cubicBezTo>
                    <a:cubicBezTo>
                      <a:pt x="1209" y="1126"/>
                      <a:pt x="1208" y="1127"/>
                      <a:pt x="1207" y="1128"/>
                    </a:cubicBezTo>
                    <a:cubicBezTo>
                      <a:pt x="1205" y="1130"/>
                      <a:pt x="1204" y="1131"/>
                      <a:pt x="1203" y="1132"/>
                    </a:cubicBezTo>
                    <a:cubicBezTo>
                      <a:pt x="1202" y="1133"/>
                      <a:pt x="1201" y="1135"/>
                      <a:pt x="1200" y="1136"/>
                    </a:cubicBezTo>
                    <a:cubicBezTo>
                      <a:pt x="1199" y="1137"/>
                      <a:pt x="1198" y="1139"/>
                      <a:pt x="1197" y="1140"/>
                    </a:cubicBezTo>
                    <a:cubicBezTo>
                      <a:pt x="1196" y="1142"/>
                      <a:pt x="1195" y="1144"/>
                      <a:pt x="1194" y="1145"/>
                    </a:cubicBezTo>
                    <a:cubicBezTo>
                      <a:pt x="1192" y="1151"/>
                      <a:pt x="1190" y="1158"/>
                      <a:pt x="1190" y="1164"/>
                    </a:cubicBezTo>
                    <a:cubicBezTo>
                      <a:pt x="1190" y="1170"/>
                      <a:pt x="1192" y="1177"/>
                      <a:pt x="1194" y="1183"/>
                    </a:cubicBezTo>
                    <a:cubicBezTo>
                      <a:pt x="1196" y="1181"/>
                      <a:pt x="1197" y="1179"/>
                      <a:pt x="1197" y="1177"/>
                    </a:cubicBezTo>
                    <a:cubicBezTo>
                      <a:pt x="1199" y="1173"/>
                      <a:pt x="1200" y="1168"/>
                      <a:pt x="1200" y="1164"/>
                    </a:cubicBezTo>
                    <a:cubicBezTo>
                      <a:pt x="1200" y="1160"/>
                      <a:pt x="1201" y="1155"/>
                      <a:pt x="1203" y="1151"/>
                    </a:cubicBezTo>
                    <a:cubicBezTo>
                      <a:pt x="1203" y="1149"/>
                      <a:pt x="1204" y="1147"/>
                      <a:pt x="1206" y="1145"/>
                    </a:cubicBezTo>
                    <a:cubicBezTo>
                      <a:pt x="1206" y="1144"/>
                      <a:pt x="1208" y="1142"/>
                      <a:pt x="1209" y="1141"/>
                    </a:cubicBezTo>
                    <a:cubicBezTo>
                      <a:pt x="1213" y="1148"/>
                      <a:pt x="1215" y="1156"/>
                      <a:pt x="1215" y="1164"/>
                    </a:cubicBezTo>
                    <a:cubicBezTo>
                      <a:pt x="1215" y="1172"/>
                      <a:pt x="1213" y="1180"/>
                      <a:pt x="1209" y="1187"/>
                    </a:cubicBezTo>
                    <a:cubicBezTo>
                      <a:pt x="1208" y="1189"/>
                      <a:pt x="1207" y="1190"/>
                      <a:pt x="1206" y="1192"/>
                    </a:cubicBezTo>
                    <a:cubicBezTo>
                      <a:pt x="1205" y="1193"/>
                      <a:pt x="1204" y="1195"/>
                      <a:pt x="1203" y="1196"/>
                    </a:cubicBezTo>
                    <a:cubicBezTo>
                      <a:pt x="1202" y="1197"/>
                      <a:pt x="1201" y="1199"/>
                      <a:pt x="1200" y="1200"/>
                    </a:cubicBezTo>
                    <a:cubicBezTo>
                      <a:pt x="1199" y="1201"/>
                      <a:pt x="1198" y="1202"/>
                      <a:pt x="1197" y="1203"/>
                    </a:cubicBezTo>
                    <a:cubicBezTo>
                      <a:pt x="1195" y="1204"/>
                      <a:pt x="1194" y="1206"/>
                      <a:pt x="1193" y="1207"/>
                    </a:cubicBezTo>
                    <a:cubicBezTo>
                      <a:pt x="1192" y="1207"/>
                      <a:pt x="1192" y="1208"/>
                      <a:pt x="1191" y="1208"/>
                    </a:cubicBezTo>
                    <a:cubicBezTo>
                      <a:pt x="912" y="1424"/>
                      <a:pt x="912" y="1424"/>
                      <a:pt x="912" y="1424"/>
                    </a:cubicBezTo>
                    <a:cubicBezTo>
                      <a:pt x="911" y="1424"/>
                      <a:pt x="911" y="1425"/>
                      <a:pt x="910" y="1425"/>
                    </a:cubicBezTo>
                    <a:cubicBezTo>
                      <a:pt x="909" y="1426"/>
                      <a:pt x="908" y="1427"/>
                      <a:pt x="907" y="1428"/>
                    </a:cubicBezTo>
                    <a:cubicBezTo>
                      <a:pt x="905" y="1430"/>
                      <a:pt x="904" y="1431"/>
                      <a:pt x="903" y="1432"/>
                    </a:cubicBezTo>
                    <a:cubicBezTo>
                      <a:pt x="902" y="1433"/>
                      <a:pt x="901" y="1435"/>
                      <a:pt x="900" y="1436"/>
                    </a:cubicBezTo>
                    <a:cubicBezTo>
                      <a:pt x="899" y="1437"/>
                      <a:pt x="898" y="1439"/>
                      <a:pt x="897" y="1440"/>
                    </a:cubicBezTo>
                    <a:cubicBezTo>
                      <a:pt x="896" y="1442"/>
                      <a:pt x="895" y="1444"/>
                      <a:pt x="894" y="1445"/>
                    </a:cubicBezTo>
                    <a:cubicBezTo>
                      <a:pt x="892" y="1451"/>
                      <a:pt x="890" y="1458"/>
                      <a:pt x="890" y="1464"/>
                    </a:cubicBezTo>
                    <a:cubicBezTo>
                      <a:pt x="890" y="1470"/>
                      <a:pt x="892" y="1477"/>
                      <a:pt x="894" y="1483"/>
                    </a:cubicBezTo>
                    <a:cubicBezTo>
                      <a:pt x="896" y="1481"/>
                      <a:pt x="897" y="1479"/>
                      <a:pt x="897" y="1477"/>
                    </a:cubicBezTo>
                    <a:cubicBezTo>
                      <a:pt x="899" y="1473"/>
                      <a:pt x="900" y="1468"/>
                      <a:pt x="900" y="1464"/>
                    </a:cubicBezTo>
                    <a:cubicBezTo>
                      <a:pt x="900" y="1460"/>
                      <a:pt x="901" y="1455"/>
                      <a:pt x="903" y="1451"/>
                    </a:cubicBezTo>
                    <a:cubicBezTo>
                      <a:pt x="903" y="1449"/>
                      <a:pt x="904" y="1447"/>
                      <a:pt x="906" y="1445"/>
                    </a:cubicBezTo>
                    <a:cubicBezTo>
                      <a:pt x="906" y="1444"/>
                      <a:pt x="908" y="1442"/>
                      <a:pt x="909" y="1441"/>
                    </a:cubicBezTo>
                    <a:cubicBezTo>
                      <a:pt x="913" y="1448"/>
                      <a:pt x="915" y="1456"/>
                      <a:pt x="915" y="1464"/>
                    </a:cubicBezTo>
                    <a:cubicBezTo>
                      <a:pt x="915" y="1472"/>
                      <a:pt x="913" y="1480"/>
                      <a:pt x="909" y="1487"/>
                    </a:cubicBezTo>
                    <a:cubicBezTo>
                      <a:pt x="908" y="1489"/>
                      <a:pt x="907" y="1490"/>
                      <a:pt x="906" y="1492"/>
                    </a:cubicBezTo>
                    <a:cubicBezTo>
                      <a:pt x="905" y="1493"/>
                      <a:pt x="904" y="1495"/>
                      <a:pt x="903" y="1496"/>
                    </a:cubicBezTo>
                    <a:cubicBezTo>
                      <a:pt x="902" y="1497"/>
                      <a:pt x="901" y="1499"/>
                      <a:pt x="900" y="1500"/>
                    </a:cubicBezTo>
                    <a:cubicBezTo>
                      <a:pt x="899" y="1501"/>
                      <a:pt x="898" y="1502"/>
                      <a:pt x="897" y="1503"/>
                    </a:cubicBezTo>
                    <a:cubicBezTo>
                      <a:pt x="895" y="1504"/>
                      <a:pt x="894" y="1506"/>
                      <a:pt x="893" y="1507"/>
                    </a:cubicBezTo>
                    <a:cubicBezTo>
                      <a:pt x="892" y="1507"/>
                      <a:pt x="892" y="1508"/>
                      <a:pt x="891" y="1508"/>
                    </a:cubicBezTo>
                    <a:cubicBezTo>
                      <a:pt x="612" y="1724"/>
                      <a:pt x="612" y="1724"/>
                      <a:pt x="612" y="1724"/>
                    </a:cubicBezTo>
                    <a:cubicBezTo>
                      <a:pt x="611" y="1724"/>
                      <a:pt x="611" y="1725"/>
                      <a:pt x="610" y="1725"/>
                    </a:cubicBezTo>
                    <a:cubicBezTo>
                      <a:pt x="609" y="1726"/>
                      <a:pt x="608" y="1727"/>
                      <a:pt x="607" y="1728"/>
                    </a:cubicBezTo>
                    <a:cubicBezTo>
                      <a:pt x="605" y="1730"/>
                      <a:pt x="604" y="1731"/>
                      <a:pt x="603" y="1732"/>
                    </a:cubicBezTo>
                    <a:cubicBezTo>
                      <a:pt x="602" y="1733"/>
                      <a:pt x="601" y="1735"/>
                      <a:pt x="600" y="1736"/>
                    </a:cubicBezTo>
                    <a:cubicBezTo>
                      <a:pt x="599" y="1737"/>
                      <a:pt x="598" y="1739"/>
                      <a:pt x="597" y="1740"/>
                    </a:cubicBezTo>
                    <a:cubicBezTo>
                      <a:pt x="596" y="1742"/>
                      <a:pt x="595" y="1744"/>
                      <a:pt x="594" y="1745"/>
                    </a:cubicBezTo>
                    <a:cubicBezTo>
                      <a:pt x="592" y="1751"/>
                      <a:pt x="590" y="1758"/>
                      <a:pt x="590" y="1764"/>
                    </a:cubicBezTo>
                    <a:cubicBezTo>
                      <a:pt x="590" y="1770"/>
                      <a:pt x="592" y="1777"/>
                      <a:pt x="594" y="1783"/>
                    </a:cubicBezTo>
                    <a:cubicBezTo>
                      <a:pt x="596" y="1781"/>
                      <a:pt x="597" y="1779"/>
                      <a:pt x="597" y="1777"/>
                    </a:cubicBezTo>
                    <a:cubicBezTo>
                      <a:pt x="599" y="1773"/>
                      <a:pt x="600" y="1768"/>
                      <a:pt x="600" y="1764"/>
                    </a:cubicBezTo>
                    <a:cubicBezTo>
                      <a:pt x="600" y="1760"/>
                      <a:pt x="601" y="1755"/>
                      <a:pt x="603" y="1751"/>
                    </a:cubicBezTo>
                    <a:cubicBezTo>
                      <a:pt x="603" y="1749"/>
                      <a:pt x="604" y="1747"/>
                      <a:pt x="606" y="1745"/>
                    </a:cubicBezTo>
                    <a:cubicBezTo>
                      <a:pt x="606" y="1744"/>
                      <a:pt x="608" y="1742"/>
                      <a:pt x="609" y="1741"/>
                    </a:cubicBezTo>
                    <a:cubicBezTo>
                      <a:pt x="613" y="1748"/>
                      <a:pt x="615" y="1756"/>
                      <a:pt x="615" y="1764"/>
                    </a:cubicBezTo>
                    <a:cubicBezTo>
                      <a:pt x="615" y="1772"/>
                      <a:pt x="613" y="1780"/>
                      <a:pt x="609" y="1787"/>
                    </a:cubicBezTo>
                    <a:cubicBezTo>
                      <a:pt x="608" y="1789"/>
                      <a:pt x="607" y="1790"/>
                      <a:pt x="606" y="1792"/>
                    </a:cubicBezTo>
                    <a:cubicBezTo>
                      <a:pt x="605" y="1793"/>
                      <a:pt x="604" y="1795"/>
                      <a:pt x="603" y="1796"/>
                    </a:cubicBezTo>
                    <a:cubicBezTo>
                      <a:pt x="602" y="1797"/>
                      <a:pt x="601" y="1799"/>
                      <a:pt x="600" y="1800"/>
                    </a:cubicBezTo>
                    <a:cubicBezTo>
                      <a:pt x="599" y="1801"/>
                      <a:pt x="598" y="1802"/>
                      <a:pt x="597" y="1803"/>
                    </a:cubicBezTo>
                    <a:cubicBezTo>
                      <a:pt x="595" y="1804"/>
                      <a:pt x="594" y="1806"/>
                      <a:pt x="593" y="1807"/>
                    </a:cubicBezTo>
                    <a:cubicBezTo>
                      <a:pt x="592" y="1807"/>
                      <a:pt x="592" y="1808"/>
                      <a:pt x="591" y="1808"/>
                    </a:cubicBezTo>
                    <a:cubicBezTo>
                      <a:pt x="312" y="2024"/>
                      <a:pt x="312" y="2024"/>
                      <a:pt x="312" y="2024"/>
                    </a:cubicBezTo>
                    <a:cubicBezTo>
                      <a:pt x="311" y="2024"/>
                      <a:pt x="311" y="2025"/>
                      <a:pt x="310" y="2025"/>
                    </a:cubicBezTo>
                    <a:cubicBezTo>
                      <a:pt x="309" y="2026"/>
                      <a:pt x="308" y="2027"/>
                      <a:pt x="307" y="2028"/>
                    </a:cubicBezTo>
                    <a:cubicBezTo>
                      <a:pt x="305" y="2030"/>
                      <a:pt x="304" y="2031"/>
                      <a:pt x="303" y="2032"/>
                    </a:cubicBezTo>
                    <a:cubicBezTo>
                      <a:pt x="302" y="2033"/>
                      <a:pt x="301" y="2035"/>
                      <a:pt x="300" y="2036"/>
                    </a:cubicBezTo>
                    <a:cubicBezTo>
                      <a:pt x="299" y="2037"/>
                      <a:pt x="298" y="2039"/>
                      <a:pt x="297" y="2040"/>
                    </a:cubicBezTo>
                    <a:cubicBezTo>
                      <a:pt x="296" y="2042"/>
                      <a:pt x="295" y="2044"/>
                      <a:pt x="294" y="2045"/>
                    </a:cubicBezTo>
                    <a:cubicBezTo>
                      <a:pt x="292" y="2051"/>
                      <a:pt x="290" y="2058"/>
                      <a:pt x="290" y="2064"/>
                    </a:cubicBezTo>
                    <a:cubicBezTo>
                      <a:pt x="290" y="2070"/>
                      <a:pt x="292" y="2077"/>
                      <a:pt x="294" y="2083"/>
                    </a:cubicBezTo>
                    <a:cubicBezTo>
                      <a:pt x="296" y="2081"/>
                      <a:pt x="297" y="2079"/>
                      <a:pt x="297" y="2077"/>
                    </a:cubicBezTo>
                    <a:cubicBezTo>
                      <a:pt x="299" y="2073"/>
                      <a:pt x="300" y="2068"/>
                      <a:pt x="300" y="2064"/>
                    </a:cubicBezTo>
                    <a:cubicBezTo>
                      <a:pt x="300" y="2060"/>
                      <a:pt x="301" y="2055"/>
                      <a:pt x="303" y="2051"/>
                    </a:cubicBezTo>
                    <a:cubicBezTo>
                      <a:pt x="303" y="2049"/>
                      <a:pt x="304" y="2047"/>
                      <a:pt x="306" y="2045"/>
                    </a:cubicBezTo>
                    <a:cubicBezTo>
                      <a:pt x="306" y="2044"/>
                      <a:pt x="308" y="2042"/>
                      <a:pt x="309" y="2041"/>
                    </a:cubicBezTo>
                    <a:cubicBezTo>
                      <a:pt x="313" y="2048"/>
                      <a:pt x="315" y="2056"/>
                      <a:pt x="315" y="2064"/>
                    </a:cubicBezTo>
                    <a:cubicBezTo>
                      <a:pt x="315" y="2072"/>
                      <a:pt x="313" y="2080"/>
                      <a:pt x="309" y="2087"/>
                    </a:cubicBezTo>
                    <a:cubicBezTo>
                      <a:pt x="308" y="2089"/>
                      <a:pt x="307" y="2090"/>
                      <a:pt x="306" y="2092"/>
                    </a:cubicBezTo>
                    <a:cubicBezTo>
                      <a:pt x="305" y="2093"/>
                      <a:pt x="304" y="2095"/>
                      <a:pt x="303" y="2096"/>
                    </a:cubicBezTo>
                    <a:cubicBezTo>
                      <a:pt x="302" y="2097"/>
                      <a:pt x="301" y="2099"/>
                      <a:pt x="300" y="2100"/>
                    </a:cubicBezTo>
                    <a:cubicBezTo>
                      <a:pt x="299" y="2101"/>
                      <a:pt x="298" y="2102"/>
                      <a:pt x="297" y="2103"/>
                    </a:cubicBezTo>
                    <a:cubicBezTo>
                      <a:pt x="295" y="2104"/>
                      <a:pt x="294" y="2106"/>
                      <a:pt x="293" y="2107"/>
                    </a:cubicBezTo>
                    <a:cubicBezTo>
                      <a:pt x="292" y="2107"/>
                      <a:pt x="292" y="2108"/>
                      <a:pt x="291" y="2108"/>
                    </a:cubicBezTo>
                    <a:cubicBezTo>
                      <a:pt x="12" y="2324"/>
                      <a:pt x="12" y="2324"/>
                      <a:pt x="12" y="2324"/>
                    </a:cubicBezTo>
                    <a:cubicBezTo>
                      <a:pt x="11" y="2324"/>
                      <a:pt x="11" y="2325"/>
                      <a:pt x="10" y="2325"/>
                    </a:cubicBezTo>
                    <a:cubicBezTo>
                      <a:pt x="9" y="2326"/>
                      <a:pt x="8" y="2327"/>
                      <a:pt x="7" y="2328"/>
                    </a:cubicBezTo>
                    <a:cubicBezTo>
                      <a:pt x="5" y="2330"/>
                      <a:pt x="4" y="2331"/>
                      <a:pt x="3" y="2332"/>
                    </a:cubicBezTo>
                    <a:cubicBezTo>
                      <a:pt x="2" y="2333"/>
                      <a:pt x="1" y="2335"/>
                      <a:pt x="0" y="2336"/>
                    </a:cubicBezTo>
                    <a:cubicBezTo>
                      <a:pt x="0" y="2345"/>
                      <a:pt x="0" y="2345"/>
                      <a:pt x="0" y="2345"/>
                    </a:cubicBezTo>
                    <a:cubicBezTo>
                      <a:pt x="0" y="2364"/>
                      <a:pt x="0" y="2364"/>
                      <a:pt x="0" y="2364"/>
                    </a:cubicBezTo>
                    <a:cubicBezTo>
                      <a:pt x="0" y="2360"/>
                      <a:pt x="1" y="2355"/>
                      <a:pt x="3" y="2351"/>
                    </a:cubicBezTo>
                    <a:cubicBezTo>
                      <a:pt x="3" y="2349"/>
                      <a:pt x="4" y="2347"/>
                      <a:pt x="6" y="2345"/>
                    </a:cubicBezTo>
                    <a:cubicBezTo>
                      <a:pt x="6" y="2344"/>
                      <a:pt x="8" y="2342"/>
                      <a:pt x="9" y="2341"/>
                    </a:cubicBezTo>
                    <a:cubicBezTo>
                      <a:pt x="13" y="2348"/>
                      <a:pt x="15" y="2356"/>
                      <a:pt x="15" y="2364"/>
                    </a:cubicBezTo>
                    <a:cubicBezTo>
                      <a:pt x="19" y="2364"/>
                      <a:pt x="19" y="2364"/>
                      <a:pt x="19" y="2364"/>
                    </a:cubicBezTo>
                    <a:cubicBezTo>
                      <a:pt x="24" y="2364"/>
                      <a:pt x="24" y="2364"/>
                      <a:pt x="24" y="2364"/>
                    </a:cubicBezTo>
                    <a:cubicBezTo>
                      <a:pt x="24" y="2353"/>
                      <a:pt x="21" y="2343"/>
                      <a:pt x="16" y="2333"/>
                    </a:cubicBezTo>
                    <a:cubicBezTo>
                      <a:pt x="16" y="2333"/>
                      <a:pt x="17" y="2332"/>
                      <a:pt x="18" y="2332"/>
                    </a:cubicBezTo>
                    <a:cubicBezTo>
                      <a:pt x="297" y="2116"/>
                      <a:pt x="297" y="2116"/>
                      <a:pt x="297" y="2116"/>
                    </a:cubicBezTo>
                    <a:cubicBezTo>
                      <a:pt x="298" y="2115"/>
                      <a:pt x="299" y="2114"/>
                      <a:pt x="300" y="2113"/>
                    </a:cubicBezTo>
                    <a:cubicBezTo>
                      <a:pt x="301" y="2114"/>
                      <a:pt x="302" y="2115"/>
                      <a:pt x="303" y="2116"/>
                    </a:cubicBezTo>
                    <a:cubicBezTo>
                      <a:pt x="582" y="2332"/>
                      <a:pt x="582" y="2332"/>
                      <a:pt x="582" y="2332"/>
                    </a:cubicBezTo>
                    <a:cubicBezTo>
                      <a:pt x="583" y="2332"/>
                      <a:pt x="584" y="2333"/>
                      <a:pt x="584" y="2333"/>
                    </a:cubicBezTo>
                    <a:cubicBezTo>
                      <a:pt x="585" y="2332"/>
                      <a:pt x="586" y="2331"/>
                      <a:pt x="587" y="2329"/>
                    </a:cubicBezTo>
                    <a:cubicBezTo>
                      <a:pt x="588" y="2328"/>
                      <a:pt x="589" y="2327"/>
                      <a:pt x="590" y="2325"/>
                    </a:cubicBezTo>
                    <a:cubicBezTo>
                      <a:pt x="589" y="2325"/>
                      <a:pt x="589" y="2324"/>
                      <a:pt x="588" y="2324"/>
                    </a:cubicBezTo>
                    <a:cubicBezTo>
                      <a:pt x="309" y="2108"/>
                      <a:pt x="309" y="2108"/>
                      <a:pt x="309" y="2108"/>
                    </a:cubicBezTo>
                    <a:cubicBezTo>
                      <a:pt x="308" y="2108"/>
                      <a:pt x="308" y="2107"/>
                      <a:pt x="307" y="2107"/>
                    </a:cubicBezTo>
                    <a:cubicBezTo>
                      <a:pt x="308" y="2105"/>
                      <a:pt x="309" y="2104"/>
                      <a:pt x="310" y="2103"/>
                    </a:cubicBezTo>
                    <a:cubicBezTo>
                      <a:pt x="311" y="2101"/>
                      <a:pt x="312" y="2100"/>
                      <a:pt x="313" y="2099"/>
                    </a:cubicBezTo>
                    <a:cubicBezTo>
                      <a:pt x="314" y="2097"/>
                      <a:pt x="315" y="2096"/>
                      <a:pt x="316" y="2095"/>
                    </a:cubicBezTo>
                    <a:cubicBezTo>
                      <a:pt x="321" y="2085"/>
                      <a:pt x="324" y="2075"/>
                      <a:pt x="324" y="2064"/>
                    </a:cubicBezTo>
                    <a:cubicBezTo>
                      <a:pt x="324" y="2053"/>
                      <a:pt x="321" y="2043"/>
                      <a:pt x="316" y="2033"/>
                    </a:cubicBezTo>
                    <a:cubicBezTo>
                      <a:pt x="316" y="2033"/>
                      <a:pt x="317" y="2032"/>
                      <a:pt x="318" y="2032"/>
                    </a:cubicBezTo>
                    <a:cubicBezTo>
                      <a:pt x="597" y="1816"/>
                      <a:pt x="597" y="1816"/>
                      <a:pt x="597" y="1816"/>
                    </a:cubicBezTo>
                    <a:cubicBezTo>
                      <a:pt x="598" y="1815"/>
                      <a:pt x="599" y="1814"/>
                      <a:pt x="600" y="1813"/>
                    </a:cubicBezTo>
                    <a:cubicBezTo>
                      <a:pt x="601" y="1814"/>
                      <a:pt x="602" y="1815"/>
                      <a:pt x="603" y="1816"/>
                    </a:cubicBezTo>
                    <a:cubicBezTo>
                      <a:pt x="882" y="2032"/>
                      <a:pt x="882" y="2032"/>
                      <a:pt x="882" y="2032"/>
                    </a:cubicBezTo>
                    <a:cubicBezTo>
                      <a:pt x="883" y="2032"/>
                      <a:pt x="884" y="2033"/>
                      <a:pt x="884" y="2033"/>
                    </a:cubicBezTo>
                    <a:cubicBezTo>
                      <a:pt x="885" y="2032"/>
                      <a:pt x="886" y="2031"/>
                      <a:pt x="887" y="2029"/>
                    </a:cubicBezTo>
                    <a:cubicBezTo>
                      <a:pt x="888" y="2028"/>
                      <a:pt x="889" y="2027"/>
                      <a:pt x="890" y="2025"/>
                    </a:cubicBezTo>
                    <a:cubicBezTo>
                      <a:pt x="889" y="2025"/>
                      <a:pt x="889" y="2024"/>
                      <a:pt x="888" y="2024"/>
                    </a:cubicBezTo>
                    <a:cubicBezTo>
                      <a:pt x="609" y="1808"/>
                      <a:pt x="609" y="1808"/>
                      <a:pt x="609" y="1808"/>
                    </a:cubicBezTo>
                    <a:cubicBezTo>
                      <a:pt x="608" y="1808"/>
                      <a:pt x="608" y="1807"/>
                      <a:pt x="607" y="1807"/>
                    </a:cubicBezTo>
                    <a:cubicBezTo>
                      <a:pt x="608" y="1805"/>
                      <a:pt x="609" y="1804"/>
                      <a:pt x="610" y="1803"/>
                    </a:cubicBezTo>
                    <a:cubicBezTo>
                      <a:pt x="611" y="1801"/>
                      <a:pt x="612" y="1800"/>
                      <a:pt x="613" y="1799"/>
                    </a:cubicBezTo>
                    <a:cubicBezTo>
                      <a:pt x="614" y="1797"/>
                      <a:pt x="615" y="1796"/>
                      <a:pt x="616" y="1795"/>
                    </a:cubicBezTo>
                    <a:cubicBezTo>
                      <a:pt x="621" y="1785"/>
                      <a:pt x="624" y="1775"/>
                      <a:pt x="624" y="1764"/>
                    </a:cubicBezTo>
                    <a:cubicBezTo>
                      <a:pt x="624" y="1764"/>
                      <a:pt x="624" y="1764"/>
                      <a:pt x="624" y="1764"/>
                    </a:cubicBezTo>
                    <a:cubicBezTo>
                      <a:pt x="624" y="1753"/>
                      <a:pt x="621" y="1743"/>
                      <a:pt x="616" y="1733"/>
                    </a:cubicBezTo>
                    <a:cubicBezTo>
                      <a:pt x="616" y="1733"/>
                      <a:pt x="617" y="1732"/>
                      <a:pt x="618" y="1732"/>
                    </a:cubicBezTo>
                    <a:cubicBezTo>
                      <a:pt x="897" y="1516"/>
                      <a:pt x="897" y="1516"/>
                      <a:pt x="897" y="1516"/>
                    </a:cubicBezTo>
                    <a:cubicBezTo>
                      <a:pt x="898" y="1515"/>
                      <a:pt x="899" y="1514"/>
                      <a:pt x="900" y="1513"/>
                    </a:cubicBezTo>
                    <a:cubicBezTo>
                      <a:pt x="901" y="1514"/>
                      <a:pt x="902" y="1515"/>
                      <a:pt x="903" y="1516"/>
                    </a:cubicBezTo>
                    <a:cubicBezTo>
                      <a:pt x="1182" y="1732"/>
                      <a:pt x="1182" y="1732"/>
                      <a:pt x="1182" y="1732"/>
                    </a:cubicBezTo>
                    <a:cubicBezTo>
                      <a:pt x="1183" y="1732"/>
                      <a:pt x="1184" y="1733"/>
                      <a:pt x="1184" y="1733"/>
                    </a:cubicBezTo>
                    <a:cubicBezTo>
                      <a:pt x="1185" y="1732"/>
                      <a:pt x="1186" y="1731"/>
                      <a:pt x="1187" y="1729"/>
                    </a:cubicBezTo>
                    <a:cubicBezTo>
                      <a:pt x="1188" y="1728"/>
                      <a:pt x="1189" y="1727"/>
                      <a:pt x="1190" y="1725"/>
                    </a:cubicBezTo>
                    <a:cubicBezTo>
                      <a:pt x="1189" y="1725"/>
                      <a:pt x="1189" y="1724"/>
                      <a:pt x="1188" y="1724"/>
                    </a:cubicBezTo>
                    <a:cubicBezTo>
                      <a:pt x="909" y="1508"/>
                      <a:pt x="909" y="1508"/>
                      <a:pt x="909" y="1508"/>
                    </a:cubicBezTo>
                    <a:cubicBezTo>
                      <a:pt x="908" y="1508"/>
                      <a:pt x="908" y="1507"/>
                      <a:pt x="907" y="1507"/>
                    </a:cubicBezTo>
                    <a:cubicBezTo>
                      <a:pt x="908" y="1505"/>
                      <a:pt x="909" y="1504"/>
                      <a:pt x="910" y="1503"/>
                    </a:cubicBezTo>
                    <a:cubicBezTo>
                      <a:pt x="911" y="1501"/>
                      <a:pt x="912" y="1500"/>
                      <a:pt x="913" y="1499"/>
                    </a:cubicBezTo>
                    <a:cubicBezTo>
                      <a:pt x="914" y="1497"/>
                      <a:pt x="915" y="1496"/>
                      <a:pt x="916" y="1495"/>
                    </a:cubicBezTo>
                    <a:cubicBezTo>
                      <a:pt x="921" y="1485"/>
                      <a:pt x="924" y="1475"/>
                      <a:pt x="924" y="1464"/>
                    </a:cubicBezTo>
                    <a:cubicBezTo>
                      <a:pt x="924" y="1453"/>
                      <a:pt x="921" y="1443"/>
                      <a:pt x="916" y="1433"/>
                    </a:cubicBezTo>
                    <a:cubicBezTo>
                      <a:pt x="916" y="1433"/>
                      <a:pt x="917" y="1432"/>
                      <a:pt x="918" y="1432"/>
                    </a:cubicBezTo>
                    <a:cubicBezTo>
                      <a:pt x="1197" y="1216"/>
                      <a:pt x="1197" y="1216"/>
                      <a:pt x="1197" y="1216"/>
                    </a:cubicBezTo>
                    <a:cubicBezTo>
                      <a:pt x="1198" y="1215"/>
                      <a:pt x="1199" y="1214"/>
                      <a:pt x="1200" y="1213"/>
                    </a:cubicBezTo>
                    <a:cubicBezTo>
                      <a:pt x="1201" y="1214"/>
                      <a:pt x="1202" y="1215"/>
                      <a:pt x="1203" y="1216"/>
                    </a:cubicBezTo>
                    <a:cubicBezTo>
                      <a:pt x="1482" y="1432"/>
                      <a:pt x="1482" y="1432"/>
                      <a:pt x="1482" y="1432"/>
                    </a:cubicBezTo>
                    <a:cubicBezTo>
                      <a:pt x="1483" y="1432"/>
                      <a:pt x="1484" y="1433"/>
                      <a:pt x="1484" y="1433"/>
                    </a:cubicBezTo>
                    <a:cubicBezTo>
                      <a:pt x="1485" y="1432"/>
                      <a:pt x="1486" y="1431"/>
                      <a:pt x="1487" y="1429"/>
                    </a:cubicBezTo>
                    <a:cubicBezTo>
                      <a:pt x="1488" y="1428"/>
                      <a:pt x="1489" y="1427"/>
                      <a:pt x="1490" y="1425"/>
                    </a:cubicBezTo>
                    <a:cubicBezTo>
                      <a:pt x="1489" y="1425"/>
                      <a:pt x="1489" y="1424"/>
                      <a:pt x="1488" y="1424"/>
                    </a:cubicBezTo>
                    <a:cubicBezTo>
                      <a:pt x="1209" y="1208"/>
                      <a:pt x="1209" y="1208"/>
                      <a:pt x="1209" y="1208"/>
                    </a:cubicBezTo>
                    <a:cubicBezTo>
                      <a:pt x="1208" y="1208"/>
                      <a:pt x="1208" y="1207"/>
                      <a:pt x="1207" y="1207"/>
                    </a:cubicBezTo>
                    <a:cubicBezTo>
                      <a:pt x="1208" y="1205"/>
                      <a:pt x="1209" y="1204"/>
                      <a:pt x="1210" y="1203"/>
                    </a:cubicBezTo>
                    <a:cubicBezTo>
                      <a:pt x="1211" y="1201"/>
                      <a:pt x="1212" y="1200"/>
                      <a:pt x="1213" y="1199"/>
                    </a:cubicBezTo>
                    <a:cubicBezTo>
                      <a:pt x="1214" y="1197"/>
                      <a:pt x="1215" y="1196"/>
                      <a:pt x="1216" y="1195"/>
                    </a:cubicBezTo>
                    <a:cubicBezTo>
                      <a:pt x="1221" y="1185"/>
                      <a:pt x="1224" y="1175"/>
                      <a:pt x="1224" y="1164"/>
                    </a:cubicBezTo>
                    <a:cubicBezTo>
                      <a:pt x="1224" y="1153"/>
                      <a:pt x="1221" y="1143"/>
                      <a:pt x="1216" y="1133"/>
                    </a:cubicBezTo>
                    <a:cubicBezTo>
                      <a:pt x="1216" y="1133"/>
                      <a:pt x="1217" y="1132"/>
                      <a:pt x="1218" y="1132"/>
                    </a:cubicBezTo>
                    <a:cubicBezTo>
                      <a:pt x="1497" y="916"/>
                      <a:pt x="1497" y="916"/>
                      <a:pt x="1497" y="916"/>
                    </a:cubicBezTo>
                    <a:cubicBezTo>
                      <a:pt x="1498" y="915"/>
                      <a:pt x="1499" y="914"/>
                      <a:pt x="1500" y="913"/>
                    </a:cubicBezTo>
                    <a:cubicBezTo>
                      <a:pt x="1501" y="914"/>
                      <a:pt x="1502" y="915"/>
                      <a:pt x="1503" y="916"/>
                    </a:cubicBezTo>
                    <a:cubicBezTo>
                      <a:pt x="1782" y="1132"/>
                      <a:pt x="1782" y="1132"/>
                      <a:pt x="1782" y="1132"/>
                    </a:cubicBezTo>
                    <a:cubicBezTo>
                      <a:pt x="1783" y="1132"/>
                      <a:pt x="1784" y="1133"/>
                      <a:pt x="1784" y="1133"/>
                    </a:cubicBezTo>
                    <a:cubicBezTo>
                      <a:pt x="1785" y="1132"/>
                      <a:pt x="1786" y="1131"/>
                      <a:pt x="1787" y="1129"/>
                    </a:cubicBezTo>
                    <a:cubicBezTo>
                      <a:pt x="1788" y="1128"/>
                      <a:pt x="1789" y="1127"/>
                      <a:pt x="1790" y="1125"/>
                    </a:cubicBezTo>
                    <a:cubicBezTo>
                      <a:pt x="1789" y="1125"/>
                      <a:pt x="1789" y="1124"/>
                      <a:pt x="1788" y="1124"/>
                    </a:cubicBezTo>
                    <a:cubicBezTo>
                      <a:pt x="1509" y="908"/>
                      <a:pt x="1509" y="908"/>
                      <a:pt x="1509" y="908"/>
                    </a:cubicBezTo>
                    <a:cubicBezTo>
                      <a:pt x="1508" y="908"/>
                      <a:pt x="1508" y="907"/>
                      <a:pt x="1507" y="907"/>
                    </a:cubicBezTo>
                    <a:cubicBezTo>
                      <a:pt x="1508" y="905"/>
                      <a:pt x="1509" y="904"/>
                      <a:pt x="1510" y="903"/>
                    </a:cubicBezTo>
                    <a:cubicBezTo>
                      <a:pt x="1511" y="901"/>
                      <a:pt x="1512" y="900"/>
                      <a:pt x="1513" y="899"/>
                    </a:cubicBezTo>
                    <a:cubicBezTo>
                      <a:pt x="1514" y="897"/>
                      <a:pt x="1515" y="896"/>
                      <a:pt x="1516" y="895"/>
                    </a:cubicBezTo>
                    <a:cubicBezTo>
                      <a:pt x="1521" y="885"/>
                      <a:pt x="1524" y="875"/>
                      <a:pt x="1524" y="864"/>
                    </a:cubicBezTo>
                    <a:cubicBezTo>
                      <a:pt x="1524" y="853"/>
                      <a:pt x="1521" y="843"/>
                      <a:pt x="1516" y="833"/>
                    </a:cubicBezTo>
                    <a:cubicBezTo>
                      <a:pt x="1516" y="833"/>
                      <a:pt x="1517" y="832"/>
                      <a:pt x="1518" y="832"/>
                    </a:cubicBezTo>
                    <a:cubicBezTo>
                      <a:pt x="1797" y="616"/>
                      <a:pt x="1797" y="616"/>
                      <a:pt x="1797" y="616"/>
                    </a:cubicBezTo>
                    <a:cubicBezTo>
                      <a:pt x="1798" y="615"/>
                      <a:pt x="1799" y="614"/>
                      <a:pt x="1800" y="613"/>
                    </a:cubicBezTo>
                    <a:cubicBezTo>
                      <a:pt x="1801" y="614"/>
                      <a:pt x="1802" y="615"/>
                      <a:pt x="1803" y="616"/>
                    </a:cubicBezTo>
                    <a:cubicBezTo>
                      <a:pt x="2082" y="832"/>
                      <a:pt x="2082" y="832"/>
                      <a:pt x="2082" y="832"/>
                    </a:cubicBezTo>
                    <a:cubicBezTo>
                      <a:pt x="2083" y="832"/>
                      <a:pt x="2084" y="833"/>
                      <a:pt x="2084" y="833"/>
                    </a:cubicBezTo>
                    <a:cubicBezTo>
                      <a:pt x="2085" y="832"/>
                      <a:pt x="2086" y="831"/>
                      <a:pt x="2087" y="829"/>
                    </a:cubicBezTo>
                    <a:cubicBezTo>
                      <a:pt x="2088" y="828"/>
                      <a:pt x="2089" y="827"/>
                      <a:pt x="2090" y="825"/>
                    </a:cubicBezTo>
                    <a:cubicBezTo>
                      <a:pt x="2089" y="825"/>
                      <a:pt x="2089" y="824"/>
                      <a:pt x="2088" y="824"/>
                    </a:cubicBezTo>
                    <a:cubicBezTo>
                      <a:pt x="1809" y="608"/>
                      <a:pt x="1809" y="608"/>
                      <a:pt x="1809" y="608"/>
                    </a:cubicBezTo>
                    <a:cubicBezTo>
                      <a:pt x="1808" y="608"/>
                      <a:pt x="1808" y="607"/>
                      <a:pt x="1807" y="607"/>
                    </a:cubicBezTo>
                    <a:cubicBezTo>
                      <a:pt x="1808" y="605"/>
                      <a:pt x="1809" y="604"/>
                      <a:pt x="1810" y="603"/>
                    </a:cubicBezTo>
                    <a:cubicBezTo>
                      <a:pt x="1811" y="601"/>
                      <a:pt x="1812" y="600"/>
                      <a:pt x="1813" y="599"/>
                    </a:cubicBezTo>
                    <a:cubicBezTo>
                      <a:pt x="1814" y="597"/>
                      <a:pt x="1815" y="596"/>
                      <a:pt x="1816" y="595"/>
                    </a:cubicBezTo>
                    <a:cubicBezTo>
                      <a:pt x="1821" y="585"/>
                      <a:pt x="1824" y="575"/>
                      <a:pt x="1824" y="564"/>
                    </a:cubicBezTo>
                    <a:cubicBezTo>
                      <a:pt x="1824" y="553"/>
                      <a:pt x="1821" y="543"/>
                      <a:pt x="1816" y="533"/>
                    </a:cubicBezTo>
                    <a:cubicBezTo>
                      <a:pt x="1816" y="533"/>
                      <a:pt x="1817" y="532"/>
                      <a:pt x="1818" y="532"/>
                    </a:cubicBezTo>
                    <a:cubicBezTo>
                      <a:pt x="2097" y="316"/>
                      <a:pt x="2097" y="316"/>
                      <a:pt x="2097" y="316"/>
                    </a:cubicBezTo>
                    <a:cubicBezTo>
                      <a:pt x="2098" y="315"/>
                      <a:pt x="2099" y="314"/>
                      <a:pt x="2100" y="313"/>
                    </a:cubicBezTo>
                    <a:cubicBezTo>
                      <a:pt x="2101" y="314"/>
                      <a:pt x="2102" y="315"/>
                      <a:pt x="2103" y="316"/>
                    </a:cubicBezTo>
                    <a:cubicBezTo>
                      <a:pt x="2382" y="532"/>
                      <a:pt x="2382" y="532"/>
                      <a:pt x="2382" y="532"/>
                    </a:cubicBezTo>
                    <a:cubicBezTo>
                      <a:pt x="2383" y="532"/>
                      <a:pt x="2384" y="533"/>
                      <a:pt x="2384" y="533"/>
                    </a:cubicBezTo>
                    <a:cubicBezTo>
                      <a:pt x="2385" y="532"/>
                      <a:pt x="2386" y="531"/>
                      <a:pt x="2387" y="529"/>
                    </a:cubicBezTo>
                    <a:cubicBezTo>
                      <a:pt x="2388" y="528"/>
                      <a:pt x="2389" y="527"/>
                      <a:pt x="2390" y="525"/>
                    </a:cubicBezTo>
                    <a:cubicBezTo>
                      <a:pt x="2389" y="525"/>
                      <a:pt x="2389" y="524"/>
                      <a:pt x="2388" y="524"/>
                    </a:cubicBezTo>
                    <a:cubicBezTo>
                      <a:pt x="2109" y="308"/>
                      <a:pt x="2109" y="308"/>
                      <a:pt x="2109" y="308"/>
                    </a:cubicBezTo>
                    <a:cubicBezTo>
                      <a:pt x="2108" y="308"/>
                      <a:pt x="2108" y="307"/>
                      <a:pt x="2107" y="307"/>
                    </a:cubicBezTo>
                    <a:cubicBezTo>
                      <a:pt x="2108" y="305"/>
                      <a:pt x="2109" y="304"/>
                      <a:pt x="2110" y="303"/>
                    </a:cubicBezTo>
                    <a:cubicBezTo>
                      <a:pt x="2111" y="301"/>
                      <a:pt x="2112" y="300"/>
                      <a:pt x="2113" y="299"/>
                    </a:cubicBezTo>
                    <a:cubicBezTo>
                      <a:pt x="2114" y="297"/>
                      <a:pt x="2115" y="296"/>
                      <a:pt x="2116" y="295"/>
                    </a:cubicBezTo>
                    <a:cubicBezTo>
                      <a:pt x="2121" y="285"/>
                      <a:pt x="2124" y="275"/>
                      <a:pt x="2124" y="264"/>
                    </a:cubicBezTo>
                    <a:cubicBezTo>
                      <a:pt x="2124" y="253"/>
                      <a:pt x="2121" y="243"/>
                      <a:pt x="2116" y="233"/>
                    </a:cubicBezTo>
                    <a:cubicBezTo>
                      <a:pt x="2116" y="233"/>
                      <a:pt x="2117" y="232"/>
                      <a:pt x="2118" y="232"/>
                    </a:cubicBezTo>
                    <a:cubicBezTo>
                      <a:pt x="2397" y="16"/>
                      <a:pt x="2397" y="16"/>
                      <a:pt x="2397" y="16"/>
                    </a:cubicBezTo>
                    <a:cubicBezTo>
                      <a:pt x="2398" y="15"/>
                      <a:pt x="2399" y="14"/>
                      <a:pt x="2400" y="13"/>
                    </a:cubicBezTo>
                    <a:cubicBezTo>
                      <a:pt x="2400" y="7"/>
                      <a:pt x="2400" y="7"/>
                      <a:pt x="2400" y="7"/>
                    </a:cubicBezTo>
                    <a:cubicBezTo>
                      <a:pt x="2400" y="0"/>
                      <a:pt x="2400" y="0"/>
                      <a:pt x="2400" y="0"/>
                    </a:cubicBezTo>
                    <a:cubicBezTo>
                      <a:pt x="2399" y="1"/>
                      <a:pt x="2398" y="2"/>
                      <a:pt x="2397" y="3"/>
                    </a:cubicBezTo>
                    <a:cubicBezTo>
                      <a:pt x="2395" y="4"/>
                      <a:pt x="2394" y="6"/>
                      <a:pt x="239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6" name="Freeform 14"/>
              <p:cNvSpPr>
                <a:spLocks/>
              </p:cNvSpPr>
              <p:nvPr/>
            </p:nvSpPr>
            <p:spPr bwMode="auto">
              <a:xfrm>
                <a:off x="10566401" y="1071563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7" name="Freeform 15"/>
              <p:cNvSpPr>
                <a:spLocks/>
              </p:cNvSpPr>
              <p:nvPr/>
            </p:nvSpPr>
            <p:spPr bwMode="auto">
              <a:xfrm>
                <a:off x="3808413" y="1311275"/>
                <a:ext cx="6794500" cy="6623050"/>
              </a:xfrm>
              <a:custGeom>
                <a:avLst/>
                <a:gdLst>
                  <a:gd name="T0" fmla="*/ 1520 w 1810"/>
                  <a:gd name="T1" fmla="*/ 225 h 1764"/>
                  <a:gd name="T2" fmla="*/ 1507 w 1810"/>
                  <a:gd name="T3" fmla="*/ 240 h 1764"/>
                  <a:gd name="T4" fmla="*/ 1507 w 1810"/>
                  <a:gd name="T5" fmla="*/ 277 h 1764"/>
                  <a:gd name="T6" fmla="*/ 1519 w 1810"/>
                  <a:gd name="T7" fmla="*/ 241 h 1764"/>
                  <a:gd name="T8" fmla="*/ 1513 w 1810"/>
                  <a:gd name="T9" fmla="*/ 296 h 1764"/>
                  <a:gd name="T10" fmla="*/ 1501 w 1810"/>
                  <a:gd name="T11" fmla="*/ 308 h 1764"/>
                  <a:gd name="T12" fmla="*/ 1213 w 1810"/>
                  <a:gd name="T13" fmla="*/ 532 h 1764"/>
                  <a:gd name="T14" fmla="*/ 1200 w 1810"/>
                  <a:gd name="T15" fmla="*/ 564 h 1764"/>
                  <a:gd name="T16" fmla="*/ 1213 w 1810"/>
                  <a:gd name="T17" fmla="*/ 551 h 1764"/>
                  <a:gd name="T18" fmla="*/ 1219 w 1810"/>
                  <a:gd name="T19" fmla="*/ 587 h 1764"/>
                  <a:gd name="T20" fmla="*/ 1207 w 1810"/>
                  <a:gd name="T21" fmla="*/ 603 h 1764"/>
                  <a:gd name="T22" fmla="*/ 920 w 1810"/>
                  <a:gd name="T23" fmla="*/ 825 h 1764"/>
                  <a:gd name="T24" fmla="*/ 907 w 1810"/>
                  <a:gd name="T25" fmla="*/ 840 h 1764"/>
                  <a:gd name="T26" fmla="*/ 907 w 1810"/>
                  <a:gd name="T27" fmla="*/ 877 h 1764"/>
                  <a:gd name="T28" fmla="*/ 919 w 1810"/>
                  <a:gd name="T29" fmla="*/ 841 h 1764"/>
                  <a:gd name="T30" fmla="*/ 913 w 1810"/>
                  <a:gd name="T31" fmla="*/ 896 h 1764"/>
                  <a:gd name="T32" fmla="*/ 901 w 1810"/>
                  <a:gd name="T33" fmla="*/ 908 h 1764"/>
                  <a:gd name="T34" fmla="*/ 613 w 1810"/>
                  <a:gd name="T35" fmla="*/ 1132 h 1764"/>
                  <a:gd name="T36" fmla="*/ 600 w 1810"/>
                  <a:gd name="T37" fmla="*/ 1164 h 1764"/>
                  <a:gd name="T38" fmla="*/ 613 w 1810"/>
                  <a:gd name="T39" fmla="*/ 1151 h 1764"/>
                  <a:gd name="T40" fmla="*/ 619 w 1810"/>
                  <a:gd name="T41" fmla="*/ 1187 h 1764"/>
                  <a:gd name="T42" fmla="*/ 607 w 1810"/>
                  <a:gd name="T43" fmla="*/ 1203 h 1764"/>
                  <a:gd name="T44" fmla="*/ 320 w 1810"/>
                  <a:gd name="T45" fmla="*/ 1425 h 1764"/>
                  <a:gd name="T46" fmla="*/ 307 w 1810"/>
                  <a:gd name="T47" fmla="*/ 1440 h 1764"/>
                  <a:gd name="T48" fmla="*/ 307 w 1810"/>
                  <a:gd name="T49" fmla="*/ 1477 h 1764"/>
                  <a:gd name="T50" fmla="*/ 319 w 1810"/>
                  <a:gd name="T51" fmla="*/ 1441 h 1764"/>
                  <a:gd name="T52" fmla="*/ 313 w 1810"/>
                  <a:gd name="T53" fmla="*/ 1496 h 1764"/>
                  <a:gd name="T54" fmla="*/ 301 w 1810"/>
                  <a:gd name="T55" fmla="*/ 1508 h 1764"/>
                  <a:gd name="T56" fmla="*/ 13 w 1810"/>
                  <a:gd name="T57" fmla="*/ 1732 h 1764"/>
                  <a:gd name="T58" fmla="*/ 0 w 1810"/>
                  <a:gd name="T59" fmla="*/ 1764 h 1764"/>
                  <a:gd name="T60" fmla="*/ 16 w 1810"/>
                  <a:gd name="T61" fmla="*/ 1745 h 1764"/>
                  <a:gd name="T62" fmla="*/ 34 w 1810"/>
                  <a:gd name="T63" fmla="*/ 1764 h 1764"/>
                  <a:gd name="T64" fmla="*/ 310 w 1810"/>
                  <a:gd name="T65" fmla="*/ 1513 h 1764"/>
                  <a:gd name="T66" fmla="*/ 597 w 1810"/>
                  <a:gd name="T67" fmla="*/ 1729 h 1764"/>
                  <a:gd name="T68" fmla="*/ 317 w 1810"/>
                  <a:gd name="T69" fmla="*/ 1507 h 1764"/>
                  <a:gd name="T70" fmla="*/ 334 w 1810"/>
                  <a:gd name="T71" fmla="*/ 1464 h 1764"/>
                  <a:gd name="T72" fmla="*/ 610 w 1810"/>
                  <a:gd name="T73" fmla="*/ 1213 h 1764"/>
                  <a:gd name="T74" fmla="*/ 897 w 1810"/>
                  <a:gd name="T75" fmla="*/ 1429 h 1764"/>
                  <a:gd name="T76" fmla="*/ 617 w 1810"/>
                  <a:gd name="T77" fmla="*/ 1207 h 1764"/>
                  <a:gd name="T78" fmla="*/ 634 w 1810"/>
                  <a:gd name="T79" fmla="*/ 1164 h 1764"/>
                  <a:gd name="T80" fmla="*/ 910 w 1810"/>
                  <a:gd name="T81" fmla="*/ 913 h 1764"/>
                  <a:gd name="T82" fmla="*/ 1197 w 1810"/>
                  <a:gd name="T83" fmla="*/ 1129 h 1764"/>
                  <a:gd name="T84" fmla="*/ 917 w 1810"/>
                  <a:gd name="T85" fmla="*/ 907 h 1764"/>
                  <a:gd name="T86" fmla="*/ 934 w 1810"/>
                  <a:gd name="T87" fmla="*/ 864 h 1764"/>
                  <a:gd name="T88" fmla="*/ 1210 w 1810"/>
                  <a:gd name="T89" fmla="*/ 613 h 1764"/>
                  <a:gd name="T90" fmla="*/ 1497 w 1810"/>
                  <a:gd name="T91" fmla="*/ 829 h 1764"/>
                  <a:gd name="T92" fmla="*/ 1217 w 1810"/>
                  <a:gd name="T93" fmla="*/ 607 h 1764"/>
                  <a:gd name="T94" fmla="*/ 1234 w 1810"/>
                  <a:gd name="T95" fmla="*/ 564 h 1764"/>
                  <a:gd name="T96" fmla="*/ 1510 w 1810"/>
                  <a:gd name="T97" fmla="*/ 313 h 1764"/>
                  <a:gd name="T98" fmla="*/ 1797 w 1810"/>
                  <a:gd name="T99" fmla="*/ 529 h 1764"/>
                  <a:gd name="T100" fmla="*/ 1517 w 1810"/>
                  <a:gd name="T101" fmla="*/ 307 h 1764"/>
                  <a:gd name="T102" fmla="*/ 1534 w 1810"/>
                  <a:gd name="T103" fmla="*/ 264 h 1764"/>
                  <a:gd name="T104" fmla="*/ 1810 w 1810"/>
                  <a:gd name="T105" fmla="*/ 13 h 1764"/>
                  <a:gd name="T106" fmla="*/ 1803 w 1810"/>
                  <a:gd name="T107" fmla="*/ 7 h 1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10" h="1764">
                    <a:moveTo>
                      <a:pt x="1803" y="7"/>
                    </a:moveTo>
                    <a:cubicBezTo>
                      <a:pt x="1802" y="7"/>
                      <a:pt x="1802" y="8"/>
                      <a:pt x="1801" y="8"/>
                    </a:cubicBezTo>
                    <a:cubicBezTo>
                      <a:pt x="1522" y="224"/>
                      <a:pt x="1522" y="224"/>
                      <a:pt x="1522" y="224"/>
                    </a:cubicBezTo>
                    <a:cubicBezTo>
                      <a:pt x="1521" y="224"/>
                      <a:pt x="1521" y="225"/>
                      <a:pt x="1520" y="225"/>
                    </a:cubicBezTo>
                    <a:cubicBezTo>
                      <a:pt x="1519" y="226"/>
                      <a:pt x="1518" y="227"/>
                      <a:pt x="1517" y="228"/>
                    </a:cubicBezTo>
                    <a:cubicBezTo>
                      <a:pt x="1515" y="230"/>
                      <a:pt x="1514" y="231"/>
                      <a:pt x="1513" y="232"/>
                    </a:cubicBezTo>
                    <a:cubicBezTo>
                      <a:pt x="1512" y="233"/>
                      <a:pt x="1511" y="235"/>
                      <a:pt x="1510" y="236"/>
                    </a:cubicBezTo>
                    <a:cubicBezTo>
                      <a:pt x="1509" y="237"/>
                      <a:pt x="1508" y="239"/>
                      <a:pt x="1507" y="240"/>
                    </a:cubicBezTo>
                    <a:cubicBezTo>
                      <a:pt x="1506" y="242"/>
                      <a:pt x="1505" y="244"/>
                      <a:pt x="1504" y="245"/>
                    </a:cubicBezTo>
                    <a:cubicBezTo>
                      <a:pt x="1502" y="251"/>
                      <a:pt x="1500" y="258"/>
                      <a:pt x="1500" y="264"/>
                    </a:cubicBezTo>
                    <a:cubicBezTo>
                      <a:pt x="1500" y="270"/>
                      <a:pt x="1502" y="277"/>
                      <a:pt x="1504" y="283"/>
                    </a:cubicBezTo>
                    <a:cubicBezTo>
                      <a:pt x="1506" y="281"/>
                      <a:pt x="1507" y="279"/>
                      <a:pt x="1507" y="277"/>
                    </a:cubicBezTo>
                    <a:cubicBezTo>
                      <a:pt x="1509" y="273"/>
                      <a:pt x="1510" y="268"/>
                      <a:pt x="1510" y="264"/>
                    </a:cubicBezTo>
                    <a:cubicBezTo>
                      <a:pt x="1510" y="260"/>
                      <a:pt x="1511" y="255"/>
                      <a:pt x="1513" y="251"/>
                    </a:cubicBezTo>
                    <a:cubicBezTo>
                      <a:pt x="1513" y="249"/>
                      <a:pt x="1514" y="247"/>
                      <a:pt x="1516" y="245"/>
                    </a:cubicBezTo>
                    <a:cubicBezTo>
                      <a:pt x="1516" y="244"/>
                      <a:pt x="1518" y="242"/>
                      <a:pt x="1519" y="241"/>
                    </a:cubicBezTo>
                    <a:cubicBezTo>
                      <a:pt x="1523" y="248"/>
                      <a:pt x="1525" y="256"/>
                      <a:pt x="1525" y="264"/>
                    </a:cubicBezTo>
                    <a:cubicBezTo>
                      <a:pt x="1525" y="272"/>
                      <a:pt x="1523" y="280"/>
                      <a:pt x="1519" y="287"/>
                    </a:cubicBezTo>
                    <a:cubicBezTo>
                      <a:pt x="1518" y="289"/>
                      <a:pt x="1517" y="290"/>
                      <a:pt x="1516" y="292"/>
                    </a:cubicBezTo>
                    <a:cubicBezTo>
                      <a:pt x="1515" y="293"/>
                      <a:pt x="1514" y="295"/>
                      <a:pt x="1513" y="296"/>
                    </a:cubicBezTo>
                    <a:cubicBezTo>
                      <a:pt x="1512" y="297"/>
                      <a:pt x="1511" y="299"/>
                      <a:pt x="1510" y="300"/>
                    </a:cubicBezTo>
                    <a:cubicBezTo>
                      <a:pt x="1509" y="301"/>
                      <a:pt x="1508" y="302"/>
                      <a:pt x="1507" y="303"/>
                    </a:cubicBezTo>
                    <a:cubicBezTo>
                      <a:pt x="1505" y="304"/>
                      <a:pt x="1504" y="306"/>
                      <a:pt x="1503" y="307"/>
                    </a:cubicBezTo>
                    <a:cubicBezTo>
                      <a:pt x="1502" y="307"/>
                      <a:pt x="1502" y="308"/>
                      <a:pt x="1501" y="308"/>
                    </a:cubicBezTo>
                    <a:cubicBezTo>
                      <a:pt x="1222" y="524"/>
                      <a:pt x="1222" y="524"/>
                      <a:pt x="1222" y="524"/>
                    </a:cubicBezTo>
                    <a:cubicBezTo>
                      <a:pt x="1221" y="524"/>
                      <a:pt x="1221" y="525"/>
                      <a:pt x="1220" y="525"/>
                    </a:cubicBezTo>
                    <a:cubicBezTo>
                      <a:pt x="1219" y="526"/>
                      <a:pt x="1218" y="527"/>
                      <a:pt x="1217" y="528"/>
                    </a:cubicBezTo>
                    <a:cubicBezTo>
                      <a:pt x="1215" y="530"/>
                      <a:pt x="1214" y="531"/>
                      <a:pt x="1213" y="532"/>
                    </a:cubicBezTo>
                    <a:cubicBezTo>
                      <a:pt x="1212" y="533"/>
                      <a:pt x="1211" y="535"/>
                      <a:pt x="1210" y="536"/>
                    </a:cubicBezTo>
                    <a:cubicBezTo>
                      <a:pt x="1209" y="537"/>
                      <a:pt x="1208" y="539"/>
                      <a:pt x="1207" y="540"/>
                    </a:cubicBezTo>
                    <a:cubicBezTo>
                      <a:pt x="1206" y="542"/>
                      <a:pt x="1205" y="544"/>
                      <a:pt x="1204" y="545"/>
                    </a:cubicBezTo>
                    <a:cubicBezTo>
                      <a:pt x="1202" y="551"/>
                      <a:pt x="1200" y="558"/>
                      <a:pt x="1200" y="564"/>
                    </a:cubicBezTo>
                    <a:cubicBezTo>
                      <a:pt x="1200" y="570"/>
                      <a:pt x="1202" y="577"/>
                      <a:pt x="1204" y="583"/>
                    </a:cubicBezTo>
                    <a:cubicBezTo>
                      <a:pt x="1206" y="581"/>
                      <a:pt x="1207" y="579"/>
                      <a:pt x="1207" y="577"/>
                    </a:cubicBezTo>
                    <a:cubicBezTo>
                      <a:pt x="1209" y="573"/>
                      <a:pt x="1210" y="568"/>
                      <a:pt x="1210" y="564"/>
                    </a:cubicBezTo>
                    <a:cubicBezTo>
                      <a:pt x="1210" y="560"/>
                      <a:pt x="1211" y="555"/>
                      <a:pt x="1213" y="551"/>
                    </a:cubicBezTo>
                    <a:cubicBezTo>
                      <a:pt x="1213" y="549"/>
                      <a:pt x="1214" y="547"/>
                      <a:pt x="1216" y="545"/>
                    </a:cubicBezTo>
                    <a:cubicBezTo>
                      <a:pt x="1216" y="544"/>
                      <a:pt x="1218" y="542"/>
                      <a:pt x="1219" y="541"/>
                    </a:cubicBezTo>
                    <a:cubicBezTo>
                      <a:pt x="1223" y="548"/>
                      <a:pt x="1225" y="556"/>
                      <a:pt x="1225" y="564"/>
                    </a:cubicBezTo>
                    <a:cubicBezTo>
                      <a:pt x="1225" y="572"/>
                      <a:pt x="1223" y="580"/>
                      <a:pt x="1219" y="587"/>
                    </a:cubicBezTo>
                    <a:cubicBezTo>
                      <a:pt x="1218" y="589"/>
                      <a:pt x="1217" y="590"/>
                      <a:pt x="1216" y="592"/>
                    </a:cubicBezTo>
                    <a:cubicBezTo>
                      <a:pt x="1215" y="593"/>
                      <a:pt x="1214" y="595"/>
                      <a:pt x="1213" y="596"/>
                    </a:cubicBezTo>
                    <a:cubicBezTo>
                      <a:pt x="1212" y="597"/>
                      <a:pt x="1211" y="599"/>
                      <a:pt x="1210" y="600"/>
                    </a:cubicBezTo>
                    <a:cubicBezTo>
                      <a:pt x="1209" y="601"/>
                      <a:pt x="1208" y="602"/>
                      <a:pt x="1207" y="603"/>
                    </a:cubicBezTo>
                    <a:cubicBezTo>
                      <a:pt x="1205" y="604"/>
                      <a:pt x="1204" y="606"/>
                      <a:pt x="1203" y="607"/>
                    </a:cubicBezTo>
                    <a:cubicBezTo>
                      <a:pt x="1202" y="607"/>
                      <a:pt x="1202" y="608"/>
                      <a:pt x="1201" y="608"/>
                    </a:cubicBezTo>
                    <a:cubicBezTo>
                      <a:pt x="922" y="824"/>
                      <a:pt x="922" y="824"/>
                      <a:pt x="922" y="824"/>
                    </a:cubicBezTo>
                    <a:cubicBezTo>
                      <a:pt x="921" y="824"/>
                      <a:pt x="921" y="825"/>
                      <a:pt x="920" y="825"/>
                    </a:cubicBezTo>
                    <a:cubicBezTo>
                      <a:pt x="919" y="826"/>
                      <a:pt x="918" y="827"/>
                      <a:pt x="917" y="828"/>
                    </a:cubicBezTo>
                    <a:cubicBezTo>
                      <a:pt x="915" y="830"/>
                      <a:pt x="914" y="831"/>
                      <a:pt x="913" y="832"/>
                    </a:cubicBezTo>
                    <a:cubicBezTo>
                      <a:pt x="912" y="833"/>
                      <a:pt x="911" y="835"/>
                      <a:pt x="910" y="836"/>
                    </a:cubicBezTo>
                    <a:cubicBezTo>
                      <a:pt x="909" y="837"/>
                      <a:pt x="908" y="839"/>
                      <a:pt x="907" y="840"/>
                    </a:cubicBezTo>
                    <a:cubicBezTo>
                      <a:pt x="906" y="842"/>
                      <a:pt x="905" y="844"/>
                      <a:pt x="904" y="845"/>
                    </a:cubicBezTo>
                    <a:cubicBezTo>
                      <a:pt x="902" y="851"/>
                      <a:pt x="900" y="858"/>
                      <a:pt x="900" y="864"/>
                    </a:cubicBezTo>
                    <a:cubicBezTo>
                      <a:pt x="900" y="870"/>
                      <a:pt x="902" y="877"/>
                      <a:pt x="904" y="883"/>
                    </a:cubicBezTo>
                    <a:cubicBezTo>
                      <a:pt x="906" y="881"/>
                      <a:pt x="907" y="879"/>
                      <a:pt x="907" y="877"/>
                    </a:cubicBezTo>
                    <a:cubicBezTo>
                      <a:pt x="909" y="873"/>
                      <a:pt x="910" y="868"/>
                      <a:pt x="910" y="864"/>
                    </a:cubicBezTo>
                    <a:cubicBezTo>
                      <a:pt x="910" y="860"/>
                      <a:pt x="911" y="855"/>
                      <a:pt x="913" y="851"/>
                    </a:cubicBezTo>
                    <a:cubicBezTo>
                      <a:pt x="913" y="849"/>
                      <a:pt x="914" y="847"/>
                      <a:pt x="916" y="845"/>
                    </a:cubicBezTo>
                    <a:cubicBezTo>
                      <a:pt x="916" y="844"/>
                      <a:pt x="918" y="842"/>
                      <a:pt x="919" y="841"/>
                    </a:cubicBezTo>
                    <a:cubicBezTo>
                      <a:pt x="923" y="848"/>
                      <a:pt x="925" y="856"/>
                      <a:pt x="925" y="864"/>
                    </a:cubicBezTo>
                    <a:cubicBezTo>
                      <a:pt x="925" y="872"/>
                      <a:pt x="923" y="880"/>
                      <a:pt x="919" y="887"/>
                    </a:cubicBezTo>
                    <a:cubicBezTo>
                      <a:pt x="918" y="889"/>
                      <a:pt x="917" y="890"/>
                      <a:pt x="916" y="892"/>
                    </a:cubicBezTo>
                    <a:cubicBezTo>
                      <a:pt x="915" y="893"/>
                      <a:pt x="914" y="895"/>
                      <a:pt x="913" y="896"/>
                    </a:cubicBezTo>
                    <a:cubicBezTo>
                      <a:pt x="912" y="897"/>
                      <a:pt x="911" y="899"/>
                      <a:pt x="910" y="900"/>
                    </a:cubicBezTo>
                    <a:cubicBezTo>
                      <a:pt x="909" y="901"/>
                      <a:pt x="908" y="902"/>
                      <a:pt x="907" y="903"/>
                    </a:cubicBezTo>
                    <a:cubicBezTo>
                      <a:pt x="905" y="904"/>
                      <a:pt x="904" y="906"/>
                      <a:pt x="903" y="907"/>
                    </a:cubicBezTo>
                    <a:cubicBezTo>
                      <a:pt x="902" y="907"/>
                      <a:pt x="902" y="908"/>
                      <a:pt x="901" y="908"/>
                    </a:cubicBezTo>
                    <a:cubicBezTo>
                      <a:pt x="622" y="1124"/>
                      <a:pt x="622" y="1124"/>
                      <a:pt x="622" y="1124"/>
                    </a:cubicBezTo>
                    <a:cubicBezTo>
                      <a:pt x="621" y="1124"/>
                      <a:pt x="621" y="1125"/>
                      <a:pt x="620" y="1125"/>
                    </a:cubicBezTo>
                    <a:cubicBezTo>
                      <a:pt x="619" y="1126"/>
                      <a:pt x="618" y="1127"/>
                      <a:pt x="617" y="1128"/>
                    </a:cubicBezTo>
                    <a:cubicBezTo>
                      <a:pt x="615" y="1130"/>
                      <a:pt x="614" y="1131"/>
                      <a:pt x="613" y="1132"/>
                    </a:cubicBezTo>
                    <a:cubicBezTo>
                      <a:pt x="612" y="1133"/>
                      <a:pt x="611" y="1135"/>
                      <a:pt x="610" y="1136"/>
                    </a:cubicBezTo>
                    <a:cubicBezTo>
                      <a:pt x="609" y="1137"/>
                      <a:pt x="608" y="1139"/>
                      <a:pt x="607" y="1140"/>
                    </a:cubicBezTo>
                    <a:cubicBezTo>
                      <a:pt x="606" y="1142"/>
                      <a:pt x="605" y="1144"/>
                      <a:pt x="604" y="1145"/>
                    </a:cubicBezTo>
                    <a:cubicBezTo>
                      <a:pt x="602" y="1151"/>
                      <a:pt x="600" y="1158"/>
                      <a:pt x="600" y="1164"/>
                    </a:cubicBezTo>
                    <a:cubicBezTo>
                      <a:pt x="600" y="1170"/>
                      <a:pt x="602" y="1177"/>
                      <a:pt x="604" y="1183"/>
                    </a:cubicBezTo>
                    <a:cubicBezTo>
                      <a:pt x="606" y="1181"/>
                      <a:pt x="607" y="1179"/>
                      <a:pt x="607" y="1177"/>
                    </a:cubicBezTo>
                    <a:cubicBezTo>
                      <a:pt x="609" y="1173"/>
                      <a:pt x="610" y="1168"/>
                      <a:pt x="610" y="1164"/>
                    </a:cubicBezTo>
                    <a:cubicBezTo>
                      <a:pt x="610" y="1160"/>
                      <a:pt x="611" y="1155"/>
                      <a:pt x="613" y="1151"/>
                    </a:cubicBezTo>
                    <a:cubicBezTo>
                      <a:pt x="613" y="1149"/>
                      <a:pt x="614" y="1147"/>
                      <a:pt x="616" y="1145"/>
                    </a:cubicBezTo>
                    <a:cubicBezTo>
                      <a:pt x="616" y="1144"/>
                      <a:pt x="618" y="1142"/>
                      <a:pt x="619" y="1141"/>
                    </a:cubicBezTo>
                    <a:cubicBezTo>
                      <a:pt x="623" y="1148"/>
                      <a:pt x="625" y="1156"/>
                      <a:pt x="625" y="1164"/>
                    </a:cubicBezTo>
                    <a:cubicBezTo>
                      <a:pt x="625" y="1172"/>
                      <a:pt x="623" y="1180"/>
                      <a:pt x="619" y="1187"/>
                    </a:cubicBezTo>
                    <a:cubicBezTo>
                      <a:pt x="618" y="1189"/>
                      <a:pt x="617" y="1190"/>
                      <a:pt x="616" y="1192"/>
                    </a:cubicBezTo>
                    <a:cubicBezTo>
                      <a:pt x="615" y="1193"/>
                      <a:pt x="614" y="1195"/>
                      <a:pt x="613" y="1196"/>
                    </a:cubicBezTo>
                    <a:cubicBezTo>
                      <a:pt x="612" y="1197"/>
                      <a:pt x="611" y="1199"/>
                      <a:pt x="610" y="1200"/>
                    </a:cubicBezTo>
                    <a:cubicBezTo>
                      <a:pt x="609" y="1201"/>
                      <a:pt x="608" y="1202"/>
                      <a:pt x="607" y="1203"/>
                    </a:cubicBezTo>
                    <a:cubicBezTo>
                      <a:pt x="605" y="1204"/>
                      <a:pt x="604" y="1206"/>
                      <a:pt x="603" y="1207"/>
                    </a:cubicBezTo>
                    <a:cubicBezTo>
                      <a:pt x="602" y="1207"/>
                      <a:pt x="602" y="1208"/>
                      <a:pt x="601" y="1208"/>
                    </a:cubicBezTo>
                    <a:cubicBezTo>
                      <a:pt x="322" y="1424"/>
                      <a:pt x="322" y="1424"/>
                      <a:pt x="322" y="1424"/>
                    </a:cubicBezTo>
                    <a:cubicBezTo>
                      <a:pt x="321" y="1424"/>
                      <a:pt x="321" y="1425"/>
                      <a:pt x="320" y="1425"/>
                    </a:cubicBezTo>
                    <a:cubicBezTo>
                      <a:pt x="319" y="1426"/>
                      <a:pt x="318" y="1427"/>
                      <a:pt x="317" y="1428"/>
                    </a:cubicBezTo>
                    <a:cubicBezTo>
                      <a:pt x="315" y="1430"/>
                      <a:pt x="314" y="1431"/>
                      <a:pt x="313" y="1432"/>
                    </a:cubicBezTo>
                    <a:cubicBezTo>
                      <a:pt x="312" y="1433"/>
                      <a:pt x="311" y="1435"/>
                      <a:pt x="310" y="1436"/>
                    </a:cubicBezTo>
                    <a:cubicBezTo>
                      <a:pt x="309" y="1437"/>
                      <a:pt x="308" y="1439"/>
                      <a:pt x="307" y="1440"/>
                    </a:cubicBezTo>
                    <a:cubicBezTo>
                      <a:pt x="306" y="1442"/>
                      <a:pt x="305" y="1444"/>
                      <a:pt x="304" y="1445"/>
                    </a:cubicBezTo>
                    <a:cubicBezTo>
                      <a:pt x="302" y="1451"/>
                      <a:pt x="300" y="1458"/>
                      <a:pt x="300" y="1464"/>
                    </a:cubicBezTo>
                    <a:cubicBezTo>
                      <a:pt x="300" y="1470"/>
                      <a:pt x="302" y="1477"/>
                      <a:pt x="304" y="1483"/>
                    </a:cubicBezTo>
                    <a:cubicBezTo>
                      <a:pt x="306" y="1481"/>
                      <a:pt x="307" y="1479"/>
                      <a:pt x="307" y="1477"/>
                    </a:cubicBezTo>
                    <a:cubicBezTo>
                      <a:pt x="309" y="1473"/>
                      <a:pt x="310" y="1468"/>
                      <a:pt x="310" y="1464"/>
                    </a:cubicBezTo>
                    <a:cubicBezTo>
                      <a:pt x="310" y="1460"/>
                      <a:pt x="311" y="1455"/>
                      <a:pt x="313" y="1451"/>
                    </a:cubicBezTo>
                    <a:cubicBezTo>
                      <a:pt x="313" y="1449"/>
                      <a:pt x="314" y="1447"/>
                      <a:pt x="316" y="1445"/>
                    </a:cubicBezTo>
                    <a:cubicBezTo>
                      <a:pt x="316" y="1444"/>
                      <a:pt x="318" y="1442"/>
                      <a:pt x="319" y="1441"/>
                    </a:cubicBezTo>
                    <a:cubicBezTo>
                      <a:pt x="323" y="1448"/>
                      <a:pt x="325" y="1456"/>
                      <a:pt x="325" y="1464"/>
                    </a:cubicBezTo>
                    <a:cubicBezTo>
                      <a:pt x="325" y="1472"/>
                      <a:pt x="323" y="1480"/>
                      <a:pt x="319" y="1487"/>
                    </a:cubicBezTo>
                    <a:cubicBezTo>
                      <a:pt x="318" y="1489"/>
                      <a:pt x="317" y="1490"/>
                      <a:pt x="316" y="1492"/>
                    </a:cubicBezTo>
                    <a:cubicBezTo>
                      <a:pt x="315" y="1493"/>
                      <a:pt x="314" y="1495"/>
                      <a:pt x="313" y="1496"/>
                    </a:cubicBezTo>
                    <a:cubicBezTo>
                      <a:pt x="312" y="1497"/>
                      <a:pt x="311" y="1499"/>
                      <a:pt x="310" y="1500"/>
                    </a:cubicBezTo>
                    <a:cubicBezTo>
                      <a:pt x="309" y="1501"/>
                      <a:pt x="308" y="1502"/>
                      <a:pt x="307" y="1503"/>
                    </a:cubicBezTo>
                    <a:cubicBezTo>
                      <a:pt x="305" y="1504"/>
                      <a:pt x="304" y="1506"/>
                      <a:pt x="303" y="1507"/>
                    </a:cubicBezTo>
                    <a:cubicBezTo>
                      <a:pt x="302" y="1507"/>
                      <a:pt x="302" y="1508"/>
                      <a:pt x="301" y="1508"/>
                    </a:cubicBezTo>
                    <a:cubicBezTo>
                      <a:pt x="22" y="1724"/>
                      <a:pt x="22" y="1724"/>
                      <a:pt x="22" y="1724"/>
                    </a:cubicBezTo>
                    <a:cubicBezTo>
                      <a:pt x="21" y="1724"/>
                      <a:pt x="21" y="1725"/>
                      <a:pt x="20" y="1725"/>
                    </a:cubicBezTo>
                    <a:cubicBezTo>
                      <a:pt x="19" y="1726"/>
                      <a:pt x="18" y="1727"/>
                      <a:pt x="17" y="1728"/>
                    </a:cubicBezTo>
                    <a:cubicBezTo>
                      <a:pt x="15" y="1730"/>
                      <a:pt x="14" y="1731"/>
                      <a:pt x="13" y="1732"/>
                    </a:cubicBezTo>
                    <a:cubicBezTo>
                      <a:pt x="12" y="1733"/>
                      <a:pt x="11" y="1735"/>
                      <a:pt x="10" y="1736"/>
                    </a:cubicBezTo>
                    <a:cubicBezTo>
                      <a:pt x="9" y="1737"/>
                      <a:pt x="8" y="1739"/>
                      <a:pt x="7" y="1740"/>
                    </a:cubicBezTo>
                    <a:cubicBezTo>
                      <a:pt x="6" y="1742"/>
                      <a:pt x="5" y="1744"/>
                      <a:pt x="4" y="1745"/>
                    </a:cubicBezTo>
                    <a:cubicBezTo>
                      <a:pt x="2" y="1751"/>
                      <a:pt x="0" y="1758"/>
                      <a:pt x="0" y="1764"/>
                    </a:cubicBezTo>
                    <a:cubicBezTo>
                      <a:pt x="5" y="1764"/>
                      <a:pt x="5" y="1764"/>
                      <a:pt x="5" y="1764"/>
                    </a:cubicBezTo>
                    <a:cubicBezTo>
                      <a:pt x="10" y="1764"/>
                      <a:pt x="10" y="1764"/>
                      <a:pt x="10" y="1764"/>
                    </a:cubicBezTo>
                    <a:cubicBezTo>
                      <a:pt x="10" y="1760"/>
                      <a:pt x="11" y="1755"/>
                      <a:pt x="13" y="1751"/>
                    </a:cubicBezTo>
                    <a:cubicBezTo>
                      <a:pt x="13" y="1749"/>
                      <a:pt x="14" y="1747"/>
                      <a:pt x="16" y="1745"/>
                    </a:cubicBezTo>
                    <a:cubicBezTo>
                      <a:pt x="16" y="1744"/>
                      <a:pt x="18" y="1742"/>
                      <a:pt x="19" y="1741"/>
                    </a:cubicBezTo>
                    <a:cubicBezTo>
                      <a:pt x="23" y="1748"/>
                      <a:pt x="25" y="1756"/>
                      <a:pt x="25" y="1764"/>
                    </a:cubicBezTo>
                    <a:cubicBezTo>
                      <a:pt x="29" y="1764"/>
                      <a:pt x="29" y="1764"/>
                      <a:pt x="29" y="1764"/>
                    </a:cubicBezTo>
                    <a:cubicBezTo>
                      <a:pt x="34" y="1764"/>
                      <a:pt x="34" y="1764"/>
                      <a:pt x="34" y="1764"/>
                    </a:cubicBezTo>
                    <a:cubicBezTo>
                      <a:pt x="34" y="1753"/>
                      <a:pt x="31" y="1743"/>
                      <a:pt x="26" y="1733"/>
                    </a:cubicBezTo>
                    <a:cubicBezTo>
                      <a:pt x="26" y="1733"/>
                      <a:pt x="27" y="1732"/>
                      <a:pt x="28" y="1732"/>
                    </a:cubicBezTo>
                    <a:cubicBezTo>
                      <a:pt x="307" y="1516"/>
                      <a:pt x="307" y="1516"/>
                      <a:pt x="307" y="1516"/>
                    </a:cubicBezTo>
                    <a:cubicBezTo>
                      <a:pt x="308" y="1515"/>
                      <a:pt x="309" y="1514"/>
                      <a:pt x="310" y="1513"/>
                    </a:cubicBezTo>
                    <a:cubicBezTo>
                      <a:pt x="311" y="1514"/>
                      <a:pt x="312" y="1515"/>
                      <a:pt x="313" y="1516"/>
                    </a:cubicBezTo>
                    <a:cubicBezTo>
                      <a:pt x="592" y="1732"/>
                      <a:pt x="592" y="1732"/>
                      <a:pt x="592" y="1732"/>
                    </a:cubicBezTo>
                    <a:cubicBezTo>
                      <a:pt x="593" y="1732"/>
                      <a:pt x="594" y="1733"/>
                      <a:pt x="594" y="1733"/>
                    </a:cubicBezTo>
                    <a:cubicBezTo>
                      <a:pt x="595" y="1732"/>
                      <a:pt x="596" y="1731"/>
                      <a:pt x="597" y="1729"/>
                    </a:cubicBezTo>
                    <a:cubicBezTo>
                      <a:pt x="598" y="1728"/>
                      <a:pt x="599" y="1727"/>
                      <a:pt x="600" y="1725"/>
                    </a:cubicBezTo>
                    <a:cubicBezTo>
                      <a:pt x="599" y="1725"/>
                      <a:pt x="599" y="1724"/>
                      <a:pt x="598" y="1724"/>
                    </a:cubicBezTo>
                    <a:cubicBezTo>
                      <a:pt x="319" y="1508"/>
                      <a:pt x="319" y="1508"/>
                      <a:pt x="319" y="1508"/>
                    </a:cubicBezTo>
                    <a:cubicBezTo>
                      <a:pt x="318" y="1508"/>
                      <a:pt x="318" y="1507"/>
                      <a:pt x="317" y="1507"/>
                    </a:cubicBezTo>
                    <a:cubicBezTo>
                      <a:pt x="318" y="1505"/>
                      <a:pt x="319" y="1504"/>
                      <a:pt x="320" y="1503"/>
                    </a:cubicBezTo>
                    <a:cubicBezTo>
                      <a:pt x="321" y="1501"/>
                      <a:pt x="322" y="1500"/>
                      <a:pt x="323" y="1499"/>
                    </a:cubicBezTo>
                    <a:cubicBezTo>
                      <a:pt x="324" y="1497"/>
                      <a:pt x="325" y="1496"/>
                      <a:pt x="326" y="1495"/>
                    </a:cubicBezTo>
                    <a:cubicBezTo>
                      <a:pt x="331" y="1485"/>
                      <a:pt x="334" y="1475"/>
                      <a:pt x="334" y="1464"/>
                    </a:cubicBezTo>
                    <a:cubicBezTo>
                      <a:pt x="334" y="1453"/>
                      <a:pt x="331" y="1443"/>
                      <a:pt x="326" y="1433"/>
                    </a:cubicBezTo>
                    <a:cubicBezTo>
                      <a:pt x="326" y="1433"/>
                      <a:pt x="327" y="1432"/>
                      <a:pt x="328" y="1432"/>
                    </a:cubicBezTo>
                    <a:cubicBezTo>
                      <a:pt x="607" y="1216"/>
                      <a:pt x="607" y="1216"/>
                      <a:pt x="607" y="1216"/>
                    </a:cubicBezTo>
                    <a:cubicBezTo>
                      <a:pt x="608" y="1215"/>
                      <a:pt x="609" y="1214"/>
                      <a:pt x="610" y="1213"/>
                    </a:cubicBezTo>
                    <a:cubicBezTo>
                      <a:pt x="611" y="1214"/>
                      <a:pt x="612" y="1215"/>
                      <a:pt x="613" y="1216"/>
                    </a:cubicBezTo>
                    <a:cubicBezTo>
                      <a:pt x="892" y="1432"/>
                      <a:pt x="892" y="1432"/>
                      <a:pt x="892" y="1432"/>
                    </a:cubicBezTo>
                    <a:cubicBezTo>
                      <a:pt x="893" y="1432"/>
                      <a:pt x="894" y="1433"/>
                      <a:pt x="894" y="1433"/>
                    </a:cubicBezTo>
                    <a:cubicBezTo>
                      <a:pt x="895" y="1432"/>
                      <a:pt x="896" y="1431"/>
                      <a:pt x="897" y="1429"/>
                    </a:cubicBezTo>
                    <a:cubicBezTo>
                      <a:pt x="898" y="1428"/>
                      <a:pt x="899" y="1427"/>
                      <a:pt x="900" y="1425"/>
                    </a:cubicBezTo>
                    <a:cubicBezTo>
                      <a:pt x="899" y="1425"/>
                      <a:pt x="899" y="1424"/>
                      <a:pt x="898" y="1424"/>
                    </a:cubicBezTo>
                    <a:cubicBezTo>
                      <a:pt x="619" y="1208"/>
                      <a:pt x="619" y="1208"/>
                      <a:pt x="619" y="1208"/>
                    </a:cubicBezTo>
                    <a:cubicBezTo>
                      <a:pt x="618" y="1208"/>
                      <a:pt x="618" y="1207"/>
                      <a:pt x="617" y="1207"/>
                    </a:cubicBezTo>
                    <a:cubicBezTo>
                      <a:pt x="618" y="1205"/>
                      <a:pt x="619" y="1204"/>
                      <a:pt x="620" y="1203"/>
                    </a:cubicBezTo>
                    <a:cubicBezTo>
                      <a:pt x="621" y="1201"/>
                      <a:pt x="622" y="1200"/>
                      <a:pt x="623" y="1199"/>
                    </a:cubicBezTo>
                    <a:cubicBezTo>
                      <a:pt x="624" y="1197"/>
                      <a:pt x="625" y="1196"/>
                      <a:pt x="626" y="1195"/>
                    </a:cubicBezTo>
                    <a:cubicBezTo>
                      <a:pt x="631" y="1185"/>
                      <a:pt x="634" y="1175"/>
                      <a:pt x="634" y="1164"/>
                    </a:cubicBezTo>
                    <a:cubicBezTo>
                      <a:pt x="634" y="1153"/>
                      <a:pt x="631" y="1143"/>
                      <a:pt x="626" y="1133"/>
                    </a:cubicBezTo>
                    <a:cubicBezTo>
                      <a:pt x="626" y="1133"/>
                      <a:pt x="627" y="1132"/>
                      <a:pt x="628" y="1132"/>
                    </a:cubicBezTo>
                    <a:cubicBezTo>
                      <a:pt x="907" y="916"/>
                      <a:pt x="907" y="916"/>
                      <a:pt x="907" y="916"/>
                    </a:cubicBezTo>
                    <a:cubicBezTo>
                      <a:pt x="908" y="915"/>
                      <a:pt x="909" y="914"/>
                      <a:pt x="910" y="913"/>
                    </a:cubicBezTo>
                    <a:cubicBezTo>
                      <a:pt x="911" y="914"/>
                      <a:pt x="912" y="915"/>
                      <a:pt x="913" y="916"/>
                    </a:cubicBezTo>
                    <a:cubicBezTo>
                      <a:pt x="1192" y="1132"/>
                      <a:pt x="1192" y="1132"/>
                      <a:pt x="1192" y="1132"/>
                    </a:cubicBezTo>
                    <a:cubicBezTo>
                      <a:pt x="1193" y="1132"/>
                      <a:pt x="1194" y="1133"/>
                      <a:pt x="1194" y="1133"/>
                    </a:cubicBezTo>
                    <a:cubicBezTo>
                      <a:pt x="1195" y="1132"/>
                      <a:pt x="1196" y="1131"/>
                      <a:pt x="1197" y="1129"/>
                    </a:cubicBezTo>
                    <a:cubicBezTo>
                      <a:pt x="1198" y="1128"/>
                      <a:pt x="1199" y="1127"/>
                      <a:pt x="1200" y="1125"/>
                    </a:cubicBezTo>
                    <a:cubicBezTo>
                      <a:pt x="1199" y="1125"/>
                      <a:pt x="1199" y="1124"/>
                      <a:pt x="1198" y="1124"/>
                    </a:cubicBezTo>
                    <a:cubicBezTo>
                      <a:pt x="919" y="908"/>
                      <a:pt x="919" y="908"/>
                      <a:pt x="919" y="908"/>
                    </a:cubicBezTo>
                    <a:cubicBezTo>
                      <a:pt x="918" y="908"/>
                      <a:pt x="918" y="907"/>
                      <a:pt x="917" y="907"/>
                    </a:cubicBezTo>
                    <a:cubicBezTo>
                      <a:pt x="918" y="905"/>
                      <a:pt x="919" y="904"/>
                      <a:pt x="920" y="903"/>
                    </a:cubicBezTo>
                    <a:cubicBezTo>
                      <a:pt x="921" y="901"/>
                      <a:pt x="922" y="900"/>
                      <a:pt x="923" y="899"/>
                    </a:cubicBezTo>
                    <a:cubicBezTo>
                      <a:pt x="924" y="897"/>
                      <a:pt x="925" y="896"/>
                      <a:pt x="926" y="895"/>
                    </a:cubicBezTo>
                    <a:cubicBezTo>
                      <a:pt x="931" y="885"/>
                      <a:pt x="934" y="875"/>
                      <a:pt x="934" y="864"/>
                    </a:cubicBezTo>
                    <a:cubicBezTo>
                      <a:pt x="934" y="853"/>
                      <a:pt x="931" y="843"/>
                      <a:pt x="926" y="833"/>
                    </a:cubicBezTo>
                    <a:cubicBezTo>
                      <a:pt x="926" y="833"/>
                      <a:pt x="927" y="832"/>
                      <a:pt x="928" y="832"/>
                    </a:cubicBezTo>
                    <a:cubicBezTo>
                      <a:pt x="1207" y="616"/>
                      <a:pt x="1207" y="616"/>
                      <a:pt x="1207" y="616"/>
                    </a:cubicBezTo>
                    <a:cubicBezTo>
                      <a:pt x="1208" y="615"/>
                      <a:pt x="1209" y="614"/>
                      <a:pt x="1210" y="613"/>
                    </a:cubicBezTo>
                    <a:cubicBezTo>
                      <a:pt x="1211" y="614"/>
                      <a:pt x="1212" y="615"/>
                      <a:pt x="1213" y="616"/>
                    </a:cubicBezTo>
                    <a:cubicBezTo>
                      <a:pt x="1492" y="832"/>
                      <a:pt x="1492" y="832"/>
                      <a:pt x="1492" y="832"/>
                    </a:cubicBezTo>
                    <a:cubicBezTo>
                      <a:pt x="1493" y="832"/>
                      <a:pt x="1494" y="833"/>
                      <a:pt x="1494" y="833"/>
                    </a:cubicBezTo>
                    <a:cubicBezTo>
                      <a:pt x="1495" y="832"/>
                      <a:pt x="1496" y="831"/>
                      <a:pt x="1497" y="829"/>
                    </a:cubicBezTo>
                    <a:cubicBezTo>
                      <a:pt x="1498" y="828"/>
                      <a:pt x="1499" y="827"/>
                      <a:pt x="1500" y="825"/>
                    </a:cubicBezTo>
                    <a:cubicBezTo>
                      <a:pt x="1499" y="825"/>
                      <a:pt x="1499" y="824"/>
                      <a:pt x="1498" y="824"/>
                    </a:cubicBezTo>
                    <a:cubicBezTo>
                      <a:pt x="1219" y="608"/>
                      <a:pt x="1219" y="608"/>
                      <a:pt x="1219" y="608"/>
                    </a:cubicBezTo>
                    <a:cubicBezTo>
                      <a:pt x="1218" y="608"/>
                      <a:pt x="1218" y="607"/>
                      <a:pt x="1217" y="607"/>
                    </a:cubicBezTo>
                    <a:cubicBezTo>
                      <a:pt x="1218" y="605"/>
                      <a:pt x="1219" y="604"/>
                      <a:pt x="1220" y="603"/>
                    </a:cubicBezTo>
                    <a:cubicBezTo>
                      <a:pt x="1221" y="601"/>
                      <a:pt x="1222" y="600"/>
                      <a:pt x="1223" y="599"/>
                    </a:cubicBezTo>
                    <a:cubicBezTo>
                      <a:pt x="1224" y="597"/>
                      <a:pt x="1225" y="596"/>
                      <a:pt x="1226" y="595"/>
                    </a:cubicBezTo>
                    <a:cubicBezTo>
                      <a:pt x="1231" y="585"/>
                      <a:pt x="1234" y="575"/>
                      <a:pt x="1234" y="564"/>
                    </a:cubicBezTo>
                    <a:cubicBezTo>
                      <a:pt x="1234" y="553"/>
                      <a:pt x="1231" y="543"/>
                      <a:pt x="1226" y="533"/>
                    </a:cubicBezTo>
                    <a:cubicBezTo>
                      <a:pt x="1226" y="533"/>
                      <a:pt x="1227" y="532"/>
                      <a:pt x="1228" y="532"/>
                    </a:cubicBezTo>
                    <a:cubicBezTo>
                      <a:pt x="1507" y="316"/>
                      <a:pt x="1507" y="316"/>
                      <a:pt x="1507" y="316"/>
                    </a:cubicBezTo>
                    <a:cubicBezTo>
                      <a:pt x="1508" y="315"/>
                      <a:pt x="1509" y="314"/>
                      <a:pt x="1510" y="313"/>
                    </a:cubicBezTo>
                    <a:cubicBezTo>
                      <a:pt x="1511" y="314"/>
                      <a:pt x="1512" y="315"/>
                      <a:pt x="1513" y="316"/>
                    </a:cubicBezTo>
                    <a:cubicBezTo>
                      <a:pt x="1792" y="532"/>
                      <a:pt x="1792" y="532"/>
                      <a:pt x="1792" y="532"/>
                    </a:cubicBezTo>
                    <a:cubicBezTo>
                      <a:pt x="1793" y="532"/>
                      <a:pt x="1794" y="533"/>
                      <a:pt x="1794" y="533"/>
                    </a:cubicBezTo>
                    <a:cubicBezTo>
                      <a:pt x="1795" y="532"/>
                      <a:pt x="1796" y="531"/>
                      <a:pt x="1797" y="529"/>
                    </a:cubicBezTo>
                    <a:cubicBezTo>
                      <a:pt x="1798" y="528"/>
                      <a:pt x="1799" y="527"/>
                      <a:pt x="1800" y="525"/>
                    </a:cubicBezTo>
                    <a:cubicBezTo>
                      <a:pt x="1799" y="525"/>
                      <a:pt x="1799" y="524"/>
                      <a:pt x="1798" y="524"/>
                    </a:cubicBezTo>
                    <a:cubicBezTo>
                      <a:pt x="1519" y="308"/>
                      <a:pt x="1519" y="308"/>
                      <a:pt x="1519" y="308"/>
                    </a:cubicBezTo>
                    <a:cubicBezTo>
                      <a:pt x="1518" y="308"/>
                      <a:pt x="1518" y="307"/>
                      <a:pt x="1517" y="307"/>
                    </a:cubicBezTo>
                    <a:cubicBezTo>
                      <a:pt x="1518" y="305"/>
                      <a:pt x="1519" y="304"/>
                      <a:pt x="1520" y="303"/>
                    </a:cubicBezTo>
                    <a:cubicBezTo>
                      <a:pt x="1521" y="301"/>
                      <a:pt x="1522" y="300"/>
                      <a:pt x="1523" y="299"/>
                    </a:cubicBezTo>
                    <a:cubicBezTo>
                      <a:pt x="1524" y="297"/>
                      <a:pt x="1525" y="296"/>
                      <a:pt x="1526" y="295"/>
                    </a:cubicBezTo>
                    <a:cubicBezTo>
                      <a:pt x="1531" y="285"/>
                      <a:pt x="1534" y="275"/>
                      <a:pt x="1534" y="264"/>
                    </a:cubicBezTo>
                    <a:cubicBezTo>
                      <a:pt x="1534" y="253"/>
                      <a:pt x="1531" y="243"/>
                      <a:pt x="1526" y="233"/>
                    </a:cubicBezTo>
                    <a:cubicBezTo>
                      <a:pt x="1526" y="233"/>
                      <a:pt x="1527" y="232"/>
                      <a:pt x="1528" y="232"/>
                    </a:cubicBezTo>
                    <a:cubicBezTo>
                      <a:pt x="1807" y="16"/>
                      <a:pt x="1807" y="16"/>
                      <a:pt x="1807" y="16"/>
                    </a:cubicBezTo>
                    <a:cubicBezTo>
                      <a:pt x="1808" y="15"/>
                      <a:pt x="1809" y="14"/>
                      <a:pt x="1810" y="13"/>
                    </a:cubicBezTo>
                    <a:cubicBezTo>
                      <a:pt x="1810" y="7"/>
                      <a:pt x="1810" y="7"/>
                      <a:pt x="1810" y="7"/>
                    </a:cubicBezTo>
                    <a:cubicBezTo>
                      <a:pt x="1810" y="0"/>
                      <a:pt x="1810" y="0"/>
                      <a:pt x="1810" y="0"/>
                    </a:cubicBezTo>
                    <a:cubicBezTo>
                      <a:pt x="1809" y="1"/>
                      <a:pt x="1808" y="2"/>
                      <a:pt x="1807" y="3"/>
                    </a:cubicBezTo>
                    <a:cubicBezTo>
                      <a:pt x="1805" y="4"/>
                      <a:pt x="1804" y="6"/>
                      <a:pt x="18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8" name="Freeform 16"/>
              <p:cNvSpPr>
                <a:spLocks/>
              </p:cNvSpPr>
              <p:nvPr/>
            </p:nvSpPr>
            <p:spPr bwMode="auto">
              <a:xfrm>
                <a:off x="10566401" y="3324225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9" name="Freeform 17"/>
              <p:cNvSpPr>
                <a:spLocks/>
              </p:cNvSpPr>
              <p:nvPr/>
            </p:nvSpPr>
            <p:spPr bwMode="auto">
              <a:xfrm>
                <a:off x="6061076" y="3563938"/>
                <a:ext cx="4541838" cy="4370388"/>
              </a:xfrm>
              <a:custGeom>
                <a:avLst/>
                <a:gdLst>
                  <a:gd name="T0" fmla="*/ 922 w 1210"/>
                  <a:gd name="T1" fmla="*/ 224 h 1164"/>
                  <a:gd name="T2" fmla="*/ 913 w 1210"/>
                  <a:gd name="T3" fmla="*/ 232 h 1164"/>
                  <a:gd name="T4" fmla="*/ 904 w 1210"/>
                  <a:gd name="T5" fmla="*/ 245 h 1164"/>
                  <a:gd name="T6" fmla="*/ 907 w 1210"/>
                  <a:gd name="T7" fmla="*/ 277 h 1164"/>
                  <a:gd name="T8" fmla="*/ 916 w 1210"/>
                  <a:gd name="T9" fmla="*/ 245 h 1164"/>
                  <a:gd name="T10" fmla="*/ 919 w 1210"/>
                  <a:gd name="T11" fmla="*/ 287 h 1164"/>
                  <a:gd name="T12" fmla="*/ 910 w 1210"/>
                  <a:gd name="T13" fmla="*/ 300 h 1164"/>
                  <a:gd name="T14" fmla="*/ 901 w 1210"/>
                  <a:gd name="T15" fmla="*/ 308 h 1164"/>
                  <a:gd name="T16" fmla="*/ 617 w 1210"/>
                  <a:gd name="T17" fmla="*/ 528 h 1164"/>
                  <a:gd name="T18" fmla="*/ 607 w 1210"/>
                  <a:gd name="T19" fmla="*/ 540 h 1164"/>
                  <a:gd name="T20" fmla="*/ 604 w 1210"/>
                  <a:gd name="T21" fmla="*/ 583 h 1164"/>
                  <a:gd name="T22" fmla="*/ 613 w 1210"/>
                  <a:gd name="T23" fmla="*/ 551 h 1164"/>
                  <a:gd name="T24" fmla="*/ 625 w 1210"/>
                  <a:gd name="T25" fmla="*/ 564 h 1164"/>
                  <a:gd name="T26" fmla="*/ 613 w 1210"/>
                  <a:gd name="T27" fmla="*/ 596 h 1164"/>
                  <a:gd name="T28" fmla="*/ 603 w 1210"/>
                  <a:gd name="T29" fmla="*/ 607 h 1164"/>
                  <a:gd name="T30" fmla="*/ 320 w 1210"/>
                  <a:gd name="T31" fmla="*/ 825 h 1164"/>
                  <a:gd name="T32" fmla="*/ 310 w 1210"/>
                  <a:gd name="T33" fmla="*/ 836 h 1164"/>
                  <a:gd name="T34" fmla="*/ 300 w 1210"/>
                  <a:gd name="T35" fmla="*/ 864 h 1164"/>
                  <a:gd name="T36" fmla="*/ 310 w 1210"/>
                  <a:gd name="T37" fmla="*/ 864 h 1164"/>
                  <a:gd name="T38" fmla="*/ 319 w 1210"/>
                  <a:gd name="T39" fmla="*/ 841 h 1164"/>
                  <a:gd name="T40" fmla="*/ 316 w 1210"/>
                  <a:gd name="T41" fmla="*/ 892 h 1164"/>
                  <a:gd name="T42" fmla="*/ 307 w 1210"/>
                  <a:gd name="T43" fmla="*/ 903 h 1164"/>
                  <a:gd name="T44" fmla="*/ 22 w 1210"/>
                  <a:gd name="T45" fmla="*/ 1124 h 1164"/>
                  <a:gd name="T46" fmla="*/ 13 w 1210"/>
                  <a:gd name="T47" fmla="*/ 1132 h 1164"/>
                  <a:gd name="T48" fmla="*/ 4 w 1210"/>
                  <a:gd name="T49" fmla="*/ 1145 h 1164"/>
                  <a:gd name="T50" fmla="*/ 10 w 1210"/>
                  <a:gd name="T51" fmla="*/ 1164 h 1164"/>
                  <a:gd name="T52" fmla="*/ 19 w 1210"/>
                  <a:gd name="T53" fmla="*/ 1141 h 1164"/>
                  <a:gd name="T54" fmla="*/ 34 w 1210"/>
                  <a:gd name="T55" fmla="*/ 1164 h 1164"/>
                  <a:gd name="T56" fmla="*/ 307 w 1210"/>
                  <a:gd name="T57" fmla="*/ 916 h 1164"/>
                  <a:gd name="T58" fmla="*/ 592 w 1210"/>
                  <a:gd name="T59" fmla="*/ 1132 h 1164"/>
                  <a:gd name="T60" fmla="*/ 600 w 1210"/>
                  <a:gd name="T61" fmla="*/ 1125 h 1164"/>
                  <a:gd name="T62" fmla="*/ 317 w 1210"/>
                  <a:gd name="T63" fmla="*/ 907 h 1164"/>
                  <a:gd name="T64" fmla="*/ 326 w 1210"/>
                  <a:gd name="T65" fmla="*/ 895 h 1164"/>
                  <a:gd name="T66" fmla="*/ 328 w 1210"/>
                  <a:gd name="T67" fmla="*/ 832 h 1164"/>
                  <a:gd name="T68" fmla="*/ 613 w 1210"/>
                  <a:gd name="T69" fmla="*/ 616 h 1164"/>
                  <a:gd name="T70" fmla="*/ 897 w 1210"/>
                  <a:gd name="T71" fmla="*/ 829 h 1164"/>
                  <a:gd name="T72" fmla="*/ 619 w 1210"/>
                  <a:gd name="T73" fmla="*/ 608 h 1164"/>
                  <a:gd name="T74" fmla="*/ 623 w 1210"/>
                  <a:gd name="T75" fmla="*/ 599 h 1164"/>
                  <a:gd name="T76" fmla="*/ 626 w 1210"/>
                  <a:gd name="T77" fmla="*/ 533 h 1164"/>
                  <a:gd name="T78" fmla="*/ 910 w 1210"/>
                  <a:gd name="T79" fmla="*/ 313 h 1164"/>
                  <a:gd name="T80" fmla="*/ 1194 w 1210"/>
                  <a:gd name="T81" fmla="*/ 533 h 1164"/>
                  <a:gd name="T82" fmla="*/ 1198 w 1210"/>
                  <a:gd name="T83" fmla="*/ 524 h 1164"/>
                  <a:gd name="T84" fmla="*/ 920 w 1210"/>
                  <a:gd name="T85" fmla="*/ 303 h 1164"/>
                  <a:gd name="T86" fmla="*/ 934 w 1210"/>
                  <a:gd name="T87" fmla="*/ 264 h 1164"/>
                  <a:gd name="T88" fmla="*/ 1207 w 1210"/>
                  <a:gd name="T89" fmla="*/ 16 h 1164"/>
                  <a:gd name="T90" fmla="*/ 1210 w 1210"/>
                  <a:gd name="T91" fmla="*/ 0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10" h="1164">
                    <a:moveTo>
                      <a:pt x="1203" y="7"/>
                    </a:moveTo>
                    <a:cubicBezTo>
                      <a:pt x="1202" y="7"/>
                      <a:pt x="1202" y="8"/>
                      <a:pt x="1201" y="8"/>
                    </a:cubicBezTo>
                    <a:cubicBezTo>
                      <a:pt x="922" y="224"/>
                      <a:pt x="922" y="224"/>
                      <a:pt x="922" y="224"/>
                    </a:cubicBezTo>
                    <a:cubicBezTo>
                      <a:pt x="921" y="224"/>
                      <a:pt x="921" y="225"/>
                      <a:pt x="920" y="225"/>
                    </a:cubicBezTo>
                    <a:cubicBezTo>
                      <a:pt x="919" y="226"/>
                      <a:pt x="918" y="227"/>
                      <a:pt x="917" y="228"/>
                    </a:cubicBezTo>
                    <a:cubicBezTo>
                      <a:pt x="915" y="230"/>
                      <a:pt x="914" y="231"/>
                      <a:pt x="913" y="232"/>
                    </a:cubicBezTo>
                    <a:cubicBezTo>
                      <a:pt x="912" y="233"/>
                      <a:pt x="911" y="235"/>
                      <a:pt x="910" y="236"/>
                    </a:cubicBezTo>
                    <a:cubicBezTo>
                      <a:pt x="909" y="237"/>
                      <a:pt x="908" y="239"/>
                      <a:pt x="907" y="240"/>
                    </a:cubicBezTo>
                    <a:cubicBezTo>
                      <a:pt x="906" y="242"/>
                      <a:pt x="905" y="244"/>
                      <a:pt x="904" y="245"/>
                    </a:cubicBezTo>
                    <a:cubicBezTo>
                      <a:pt x="902" y="251"/>
                      <a:pt x="900" y="258"/>
                      <a:pt x="900" y="264"/>
                    </a:cubicBezTo>
                    <a:cubicBezTo>
                      <a:pt x="900" y="270"/>
                      <a:pt x="902" y="277"/>
                      <a:pt x="904" y="283"/>
                    </a:cubicBezTo>
                    <a:cubicBezTo>
                      <a:pt x="906" y="281"/>
                      <a:pt x="907" y="279"/>
                      <a:pt x="907" y="277"/>
                    </a:cubicBezTo>
                    <a:cubicBezTo>
                      <a:pt x="909" y="273"/>
                      <a:pt x="910" y="268"/>
                      <a:pt x="910" y="264"/>
                    </a:cubicBezTo>
                    <a:cubicBezTo>
                      <a:pt x="910" y="260"/>
                      <a:pt x="911" y="255"/>
                      <a:pt x="913" y="251"/>
                    </a:cubicBezTo>
                    <a:cubicBezTo>
                      <a:pt x="913" y="249"/>
                      <a:pt x="914" y="247"/>
                      <a:pt x="916" y="245"/>
                    </a:cubicBezTo>
                    <a:cubicBezTo>
                      <a:pt x="916" y="244"/>
                      <a:pt x="918" y="242"/>
                      <a:pt x="919" y="241"/>
                    </a:cubicBezTo>
                    <a:cubicBezTo>
                      <a:pt x="923" y="248"/>
                      <a:pt x="925" y="256"/>
                      <a:pt x="925" y="264"/>
                    </a:cubicBezTo>
                    <a:cubicBezTo>
                      <a:pt x="925" y="272"/>
                      <a:pt x="923" y="280"/>
                      <a:pt x="919" y="287"/>
                    </a:cubicBezTo>
                    <a:cubicBezTo>
                      <a:pt x="918" y="289"/>
                      <a:pt x="917" y="290"/>
                      <a:pt x="916" y="292"/>
                    </a:cubicBezTo>
                    <a:cubicBezTo>
                      <a:pt x="915" y="293"/>
                      <a:pt x="914" y="295"/>
                      <a:pt x="913" y="296"/>
                    </a:cubicBezTo>
                    <a:cubicBezTo>
                      <a:pt x="912" y="297"/>
                      <a:pt x="911" y="299"/>
                      <a:pt x="910" y="300"/>
                    </a:cubicBezTo>
                    <a:cubicBezTo>
                      <a:pt x="909" y="301"/>
                      <a:pt x="908" y="302"/>
                      <a:pt x="907" y="303"/>
                    </a:cubicBezTo>
                    <a:cubicBezTo>
                      <a:pt x="905" y="304"/>
                      <a:pt x="904" y="306"/>
                      <a:pt x="903" y="307"/>
                    </a:cubicBezTo>
                    <a:cubicBezTo>
                      <a:pt x="902" y="307"/>
                      <a:pt x="902" y="308"/>
                      <a:pt x="901" y="308"/>
                    </a:cubicBezTo>
                    <a:cubicBezTo>
                      <a:pt x="622" y="524"/>
                      <a:pt x="622" y="524"/>
                      <a:pt x="622" y="524"/>
                    </a:cubicBezTo>
                    <a:cubicBezTo>
                      <a:pt x="621" y="524"/>
                      <a:pt x="621" y="525"/>
                      <a:pt x="620" y="525"/>
                    </a:cubicBezTo>
                    <a:cubicBezTo>
                      <a:pt x="619" y="526"/>
                      <a:pt x="618" y="527"/>
                      <a:pt x="617" y="528"/>
                    </a:cubicBezTo>
                    <a:cubicBezTo>
                      <a:pt x="615" y="530"/>
                      <a:pt x="614" y="531"/>
                      <a:pt x="613" y="532"/>
                    </a:cubicBezTo>
                    <a:cubicBezTo>
                      <a:pt x="612" y="533"/>
                      <a:pt x="611" y="535"/>
                      <a:pt x="610" y="536"/>
                    </a:cubicBezTo>
                    <a:cubicBezTo>
                      <a:pt x="609" y="537"/>
                      <a:pt x="608" y="539"/>
                      <a:pt x="607" y="540"/>
                    </a:cubicBezTo>
                    <a:cubicBezTo>
                      <a:pt x="606" y="542"/>
                      <a:pt x="605" y="544"/>
                      <a:pt x="604" y="545"/>
                    </a:cubicBezTo>
                    <a:cubicBezTo>
                      <a:pt x="602" y="551"/>
                      <a:pt x="600" y="558"/>
                      <a:pt x="600" y="564"/>
                    </a:cubicBezTo>
                    <a:cubicBezTo>
                      <a:pt x="600" y="570"/>
                      <a:pt x="602" y="577"/>
                      <a:pt x="604" y="583"/>
                    </a:cubicBezTo>
                    <a:cubicBezTo>
                      <a:pt x="606" y="581"/>
                      <a:pt x="607" y="579"/>
                      <a:pt x="607" y="577"/>
                    </a:cubicBezTo>
                    <a:cubicBezTo>
                      <a:pt x="609" y="573"/>
                      <a:pt x="610" y="568"/>
                      <a:pt x="610" y="564"/>
                    </a:cubicBezTo>
                    <a:cubicBezTo>
                      <a:pt x="610" y="560"/>
                      <a:pt x="611" y="555"/>
                      <a:pt x="613" y="551"/>
                    </a:cubicBezTo>
                    <a:cubicBezTo>
                      <a:pt x="613" y="549"/>
                      <a:pt x="614" y="547"/>
                      <a:pt x="616" y="545"/>
                    </a:cubicBezTo>
                    <a:cubicBezTo>
                      <a:pt x="616" y="544"/>
                      <a:pt x="618" y="542"/>
                      <a:pt x="619" y="541"/>
                    </a:cubicBezTo>
                    <a:cubicBezTo>
                      <a:pt x="623" y="548"/>
                      <a:pt x="625" y="556"/>
                      <a:pt x="625" y="564"/>
                    </a:cubicBezTo>
                    <a:cubicBezTo>
                      <a:pt x="625" y="572"/>
                      <a:pt x="623" y="580"/>
                      <a:pt x="619" y="587"/>
                    </a:cubicBezTo>
                    <a:cubicBezTo>
                      <a:pt x="618" y="589"/>
                      <a:pt x="617" y="590"/>
                      <a:pt x="616" y="592"/>
                    </a:cubicBezTo>
                    <a:cubicBezTo>
                      <a:pt x="615" y="593"/>
                      <a:pt x="614" y="595"/>
                      <a:pt x="613" y="596"/>
                    </a:cubicBezTo>
                    <a:cubicBezTo>
                      <a:pt x="612" y="597"/>
                      <a:pt x="611" y="599"/>
                      <a:pt x="610" y="600"/>
                    </a:cubicBezTo>
                    <a:cubicBezTo>
                      <a:pt x="609" y="601"/>
                      <a:pt x="608" y="602"/>
                      <a:pt x="607" y="603"/>
                    </a:cubicBezTo>
                    <a:cubicBezTo>
                      <a:pt x="605" y="604"/>
                      <a:pt x="604" y="606"/>
                      <a:pt x="603" y="607"/>
                    </a:cubicBezTo>
                    <a:cubicBezTo>
                      <a:pt x="602" y="607"/>
                      <a:pt x="602" y="608"/>
                      <a:pt x="601" y="608"/>
                    </a:cubicBezTo>
                    <a:cubicBezTo>
                      <a:pt x="322" y="824"/>
                      <a:pt x="322" y="824"/>
                      <a:pt x="322" y="824"/>
                    </a:cubicBezTo>
                    <a:cubicBezTo>
                      <a:pt x="321" y="824"/>
                      <a:pt x="321" y="825"/>
                      <a:pt x="320" y="825"/>
                    </a:cubicBezTo>
                    <a:cubicBezTo>
                      <a:pt x="319" y="826"/>
                      <a:pt x="318" y="827"/>
                      <a:pt x="317" y="828"/>
                    </a:cubicBezTo>
                    <a:cubicBezTo>
                      <a:pt x="315" y="830"/>
                      <a:pt x="314" y="831"/>
                      <a:pt x="313" y="832"/>
                    </a:cubicBezTo>
                    <a:cubicBezTo>
                      <a:pt x="312" y="833"/>
                      <a:pt x="311" y="835"/>
                      <a:pt x="310" y="836"/>
                    </a:cubicBezTo>
                    <a:cubicBezTo>
                      <a:pt x="309" y="837"/>
                      <a:pt x="308" y="839"/>
                      <a:pt x="307" y="840"/>
                    </a:cubicBezTo>
                    <a:cubicBezTo>
                      <a:pt x="306" y="842"/>
                      <a:pt x="305" y="844"/>
                      <a:pt x="304" y="845"/>
                    </a:cubicBezTo>
                    <a:cubicBezTo>
                      <a:pt x="302" y="851"/>
                      <a:pt x="300" y="858"/>
                      <a:pt x="300" y="864"/>
                    </a:cubicBezTo>
                    <a:cubicBezTo>
                      <a:pt x="300" y="870"/>
                      <a:pt x="302" y="877"/>
                      <a:pt x="304" y="883"/>
                    </a:cubicBezTo>
                    <a:cubicBezTo>
                      <a:pt x="306" y="881"/>
                      <a:pt x="307" y="879"/>
                      <a:pt x="307" y="877"/>
                    </a:cubicBezTo>
                    <a:cubicBezTo>
                      <a:pt x="309" y="873"/>
                      <a:pt x="310" y="868"/>
                      <a:pt x="310" y="864"/>
                    </a:cubicBezTo>
                    <a:cubicBezTo>
                      <a:pt x="310" y="860"/>
                      <a:pt x="311" y="855"/>
                      <a:pt x="313" y="851"/>
                    </a:cubicBezTo>
                    <a:cubicBezTo>
                      <a:pt x="313" y="849"/>
                      <a:pt x="314" y="847"/>
                      <a:pt x="316" y="845"/>
                    </a:cubicBezTo>
                    <a:cubicBezTo>
                      <a:pt x="316" y="844"/>
                      <a:pt x="318" y="842"/>
                      <a:pt x="319" y="841"/>
                    </a:cubicBezTo>
                    <a:cubicBezTo>
                      <a:pt x="323" y="848"/>
                      <a:pt x="325" y="856"/>
                      <a:pt x="325" y="864"/>
                    </a:cubicBezTo>
                    <a:cubicBezTo>
                      <a:pt x="325" y="872"/>
                      <a:pt x="323" y="880"/>
                      <a:pt x="319" y="887"/>
                    </a:cubicBezTo>
                    <a:cubicBezTo>
                      <a:pt x="318" y="889"/>
                      <a:pt x="317" y="890"/>
                      <a:pt x="316" y="892"/>
                    </a:cubicBezTo>
                    <a:cubicBezTo>
                      <a:pt x="315" y="893"/>
                      <a:pt x="314" y="895"/>
                      <a:pt x="313" y="896"/>
                    </a:cubicBezTo>
                    <a:cubicBezTo>
                      <a:pt x="312" y="897"/>
                      <a:pt x="311" y="899"/>
                      <a:pt x="310" y="900"/>
                    </a:cubicBezTo>
                    <a:cubicBezTo>
                      <a:pt x="309" y="901"/>
                      <a:pt x="308" y="902"/>
                      <a:pt x="307" y="903"/>
                    </a:cubicBezTo>
                    <a:cubicBezTo>
                      <a:pt x="305" y="904"/>
                      <a:pt x="304" y="906"/>
                      <a:pt x="303" y="907"/>
                    </a:cubicBezTo>
                    <a:cubicBezTo>
                      <a:pt x="302" y="907"/>
                      <a:pt x="302" y="908"/>
                      <a:pt x="301" y="908"/>
                    </a:cubicBezTo>
                    <a:cubicBezTo>
                      <a:pt x="22" y="1124"/>
                      <a:pt x="22" y="1124"/>
                      <a:pt x="22" y="1124"/>
                    </a:cubicBezTo>
                    <a:cubicBezTo>
                      <a:pt x="21" y="1124"/>
                      <a:pt x="21" y="1125"/>
                      <a:pt x="20" y="1125"/>
                    </a:cubicBezTo>
                    <a:cubicBezTo>
                      <a:pt x="19" y="1126"/>
                      <a:pt x="18" y="1127"/>
                      <a:pt x="17" y="1128"/>
                    </a:cubicBezTo>
                    <a:cubicBezTo>
                      <a:pt x="15" y="1130"/>
                      <a:pt x="14" y="1131"/>
                      <a:pt x="13" y="1132"/>
                    </a:cubicBezTo>
                    <a:cubicBezTo>
                      <a:pt x="12" y="1133"/>
                      <a:pt x="11" y="1135"/>
                      <a:pt x="10" y="1136"/>
                    </a:cubicBezTo>
                    <a:cubicBezTo>
                      <a:pt x="9" y="1137"/>
                      <a:pt x="8" y="1139"/>
                      <a:pt x="7" y="1140"/>
                    </a:cubicBezTo>
                    <a:cubicBezTo>
                      <a:pt x="6" y="1142"/>
                      <a:pt x="5" y="1144"/>
                      <a:pt x="4" y="1145"/>
                    </a:cubicBezTo>
                    <a:cubicBezTo>
                      <a:pt x="2" y="1151"/>
                      <a:pt x="0" y="1158"/>
                      <a:pt x="0" y="1164"/>
                    </a:cubicBezTo>
                    <a:cubicBezTo>
                      <a:pt x="5" y="1164"/>
                      <a:pt x="5" y="1164"/>
                      <a:pt x="5" y="1164"/>
                    </a:cubicBezTo>
                    <a:cubicBezTo>
                      <a:pt x="10" y="1164"/>
                      <a:pt x="10" y="1164"/>
                      <a:pt x="10" y="1164"/>
                    </a:cubicBezTo>
                    <a:cubicBezTo>
                      <a:pt x="10" y="1160"/>
                      <a:pt x="11" y="1155"/>
                      <a:pt x="13" y="1151"/>
                    </a:cubicBezTo>
                    <a:cubicBezTo>
                      <a:pt x="13" y="1149"/>
                      <a:pt x="14" y="1147"/>
                      <a:pt x="16" y="1145"/>
                    </a:cubicBezTo>
                    <a:cubicBezTo>
                      <a:pt x="16" y="1144"/>
                      <a:pt x="18" y="1142"/>
                      <a:pt x="19" y="1141"/>
                    </a:cubicBezTo>
                    <a:cubicBezTo>
                      <a:pt x="23" y="1148"/>
                      <a:pt x="25" y="1156"/>
                      <a:pt x="25" y="1164"/>
                    </a:cubicBezTo>
                    <a:cubicBezTo>
                      <a:pt x="29" y="1164"/>
                      <a:pt x="29" y="1164"/>
                      <a:pt x="29" y="1164"/>
                    </a:cubicBezTo>
                    <a:cubicBezTo>
                      <a:pt x="34" y="1164"/>
                      <a:pt x="34" y="1164"/>
                      <a:pt x="34" y="1164"/>
                    </a:cubicBezTo>
                    <a:cubicBezTo>
                      <a:pt x="34" y="1153"/>
                      <a:pt x="31" y="1143"/>
                      <a:pt x="26" y="1133"/>
                    </a:cubicBezTo>
                    <a:cubicBezTo>
                      <a:pt x="26" y="1133"/>
                      <a:pt x="27" y="1132"/>
                      <a:pt x="28" y="1132"/>
                    </a:cubicBezTo>
                    <a:cubicBezTo>
                      <a:pt x="307" y="916"/>
                      <a:pt x="307" y="916"/>
                      <a:pt x="307" y="916"/>
                    </a:cubicBezTo>
                    <a:cubicBezTo>
                      <a:pt x="308" y="915"/>
                      <a:pt x="309" y="914"/>
                      <a:pt x="310" y="913"/>
                    </a:cubicBezTo>
                    <a:cubicBezTo>
                      <a:pt x="311" y="914"/>
                      <a:pt x="312" y="915"/>
                      <a:pt x="313" y="916"/>
                    </a:cubicBezTo>
                    <a:cubicBezTo>
                      <a:pt x="592" y="1132"/>
                      <a:pt x="592" y="1132"/>
                      <a:pt x="592" y="1132"/>
                    </a:cubicBezTo>
                    <a:cubicBezTo>
                      <a:pt x="593" y="1132"/>
                      <a:pt x="594" y="1133"/>
                      <a:pt x="594" y="1133"/>
                    </a:cubicBezTo>
                    <a:cubicBezTo>
                      <a:pt x="595" y="1132"/>
                      <a:pt x="596" y="1131"/>
                      <a:pt x="597" y="1129"/>
                    </a:cubicBezTo>
                    <a:cubicBezTo>
                      <a:pt x="598" y="1128"/>
                      <a:pt x="599" y="1127"/>
                      <a:pt x="600" y="1125"/>
                    </a:cubicBezTo>
                    <a:cubicBezTo>
                      <a:pt x="599" y="1125"/>
                      <a:pt x="599" y="1124"/>
                      <a:pt x="598" y="1124"/>
                    </a:cubicBezTo>
                    <a:cubicBezTo>
                      <a:pt x="319" y="908"/>
                      <a:pt x="319" y="908"/>
                      <a:pt x="319" y="908"/>
                    </a:cubicBezTo>
                    <a:cubicBezTo>
                      <a:pt x="318" y="908"/>
                      <a:pt x="318" y="907"/>
                      <a:pt x="317" y="907"/>
                    </a:cubicBezTo>
                    <a:cubicBezTo>
                      <a:pt x="318" y="905"/>
                      <a:pt x="319" y="904"/>
                      <a:pt x="320" y="903"/>
                    </a:cubicBezTo>
                    <a:cubicBezTo>
                      <a:pt x="321" y="901"/>
                      <a:pt x="322" y="900"/>
                      <a:pt x="323" y="899"/>
                    </a:cubicBezTo>
                    <a:cubicBezTo>
                      <a:pt x="324" y="897"/>
                      <a:pt x="325" y="896"/>
                      <a:pt x="326" y="895"/>
                    </a:cubicBezTo>
                    <a:cubicBezTo>
                      <a:pt x="331" y="885"/>
                      <a:pt x="334" y="875"/>
                      <a:pt x="334" y="864"/>
                    </a:cubicBezTo>
                    <a:cubicBezTo>
                      <a:pt x="334" y="853"/>
                      <a:pt x="331" y="843"/>
                      <a:pt x="326" y="833"/>
                    </a:cubicBezTo>
                    <a:cubicBezTo>
                      <a:pt x="326" y="833"/>
                      <a:pt x="327" y="832"/>
                      <a:pt x="328" y="832"/>
                    </a:cubicBezTo>
                    <a:cubicBezTo>
                      <a:pt x="607" y="616"/>
                      <a:pt x="607" y="616"/>
                      <a:pt x="607" y="616"/>
                    </a:cubicBezTo>
                    <a:cubicBezTo>
                      <a:pt x="608" y="615"/>
                      <a:pt x="609" y="614"/>
                      <a:pt x="610" y="613"/>
                    </a:cubicBezTo>
                    <a:cubicBezTo>
                      <a:pt x="611" y="614"/>
                      <a:pt x="612" y="615"/>
                      <a:pt x="613" y="616"/>
                    </a:cubicBezTo>
                    <a:cubicBezTo>
                      <a:pt x="892" y="832"/>
                      <a:pt x="892" y="832"/>
                      <a:pt x="892" y="832"/>
                    </a:cubicBezTo>
                    <a:cubicBezTo>
                      <a:pt x="893" y="832"/>
                      <a:pt x="894" y="833"/>
                      <a:pt x="894" y="833"/>
                    </a:cubicBezTo>
                    <a:cubicBezTo>
                      <a:pt x="895" y="832"/>
                      <a:pt x="896" y="831"/>
                      <a:pt x="897" y="829"/>
                    </a:cubicBezTo>
                    <a:cubicBezTo>
                      <a:pt x="898" y="828"/>
                      <a:pt x="899" y="827"/>
                      <a:pt x="900" y="825"/>
                    </a:cubicBezTo>
                    <a:cubicBezTo>
                      <a:pt x="899" y="825"/>
                      <a:pt x="899" y="824"/>
                      <a:pt x="898" y="824"/>
                    </a:cubicBezTo>
                    <a:cubicBezTo>
                      <a:pt x="619" y="608"/>
                      <a:pt x="619" y="608"/>
                      <a:pt x="619" y="608"/>
                    </a:cubicBezTo>
                    <a:cubicBezTo>
                      <a:pt x="618" y="608"/>
                      <a:pt x="618" y="607"/>
                      <a:pt x="617" y="607"/>
                    </a:cubicBezTo>
                    <a:cubicBezTo>
                      <a:pt x="618" y="605"/>
                      <a:pt x="619" y="604"/>
                      <a:pt x="620" y="603"/>
                    </a:cubicBezTo>
                    <a:cubicBezTo>
                      <a:pt x="621" y="601"/>
                      <a:pt x="622" y="600"/>
                      <a:pt x="623" y="599"/>
                    </a:cubicBezTo>
                    <a:cubicBezTo>
                      <a:pt x="624" y="597"/>
                      <a:pt x="625" y="596"/>
                      <a:pt x="626" y="595"/>
                    </a:cubicBezTo>
                    <a:cubicBezTo>
                      <a:pt x="631" y="585"/>
                      <a:pt x="634" y="575"/>
                      <a:pt x="634" y="564"/>
                    </a:cubicBezTo>
                    <a:cubicBezTo>
                      <a:pt x="634" y="553"/>
                      <a:pt x="631" y="543"/>
                      <a:pt x="626" y="533"/>
                    </a:cubicBezTo>
                    <a:cubicBezTo>
                      <a:pt x="626" y="533"/>
                      <a:pt x="627" y="532"/>
                      <a:pt x="628" y="532"/>
                    </a:cubicBezTo>
                    <a:cubicBezTo>
                      <a:pt x="907" y="316"/>
                      <a:pt x="907" y="316"/>
                      <a:pt x="907" y="316"/>
                    </a:cubicBezTo>
                    <a:cubicBezTo>
                      <a:pt x="908" y="315"/>
                      <a:pt x="909" y="314"/>
                      <a:pt x="910" y="313"/>
                    </a:cubicBezTo>
                    <a:cubicBezTo>
                      <a:pt x="911" y="314"/>
                      <a:pt x="912" y="315"/>
                      <a:pt x="913" y="316"/>
                    </a:cubicBezTo>
                    <a:cubicBezTo>
                      <a:pt x="1192" y="532"/>
                      <a:pt x="1192" y="532"/>
                      <a:pt x="1192" y="532"/>
                    </a:cubicBezTo>
                    <a:cubicBezTo>
                      <a:pt x="1193" y="532"/>
                      <a:pt x="1194" y="533"/>
                      <a:pt x="1194" y="533"/>
                    </a:cubicBezTo>
                    <a:cubicBezTo>
                      <a:pt x="1195" y="532"/>
                      <a:pt x="1196" y="531"/>
                      <a:pt x="1197" y="529"/>
                    </a:cubicBezTo>
                    <a:cubicBezTo>
                      <a:pt x="1198" y="528"/>
                      <a:pt x="1199" y="527"/>
                      <a:pt x="1200" y="525"/>
                    </a:cubicBezTo>
                    <a:cubicBezTo>
                      <a:pt x="1199" y="525"/>
                      <a:pt x="1199" y="524"/>
                      <a:pt x="1198" y="524"/>
                    </a:cubicBezTo>
                    <a:cubicBezTo>
                      <a:pt x="919" y="308"/>
                      <a:pt x="919" y="308"/>
                      <a:pt x="919" y="308"/>
                    </a:cubicBezTo>
                    <a:cubicBezTo>
                      <a:pt x="918" y="308"/>
                      <a:pt x="918" y="307"/>
                      <a:pt x="917" y="307"/>
                    </a:cubicBezTo>
                    <a:cubicBezTo>
                      <a:pt x="918" y="305"/>
                      <a:pt x="919" y="304"/>
                      <a:pt x="920" y="303"/>
                    </a:cubicBezTo>
                    <a:cubicBezTo>
                      <a:pt x="921" y="301"/>
                      <a:pt x="922" y="300"/>
                      <a:pt x="923" y="299"/>
                    </a:cubicBezTo>
                    <a:cubicBezTo>
                      <a:pt x="924" y="297"/>
                      <a:pt x="925" y="296"/>
                      <a:pt x="926" y="295"/>
                    </a:cubicBezTo>
                    <a:cubicBezTo>
                      <a:pt x="931" y="285"/>
                      <a:pt x="934" y="275"/>
                      <a:pt x="934" y="264"/>
                    </a:cubicBezTo>
                    <a:cubicBezTo>
                      <a:pt x="934" y="253"/>
                      <a:pt x="931" y="243"/>
                      <a:pt x="926" y="233"/>
                    </a:cubicBezTo>
                    <a:cubicBezTo>
                      <a:pt x="926" y="233"/>
                      <a:pt x="927" y="232"/>
                      <a:pt x="928" y="232"/>
                    </a:cubicBezTo>
                    <a:cubicBezTo>
                      <a:pt x="1207" y="16"/>
                      <a:pt x="1207" y="16"/>
                      <a:pt x="1207" y="16"/>
                    </a:cubicBezTo>
                    <a:cubicBezTo>
                      <a:pt x="1208" y="15"/>
                      <a:pt x="1209" y="14"/>
                      <a:pt x="1210" y="13"/>
                    </a:cubicBezTo>
                    <a:cubicBezTo>
                      <a:pt x="1210" y="7"/>
                      <a:pt x="1210" y="7"/>
                      <a:pt x="1210" y="7"/>
                    </a:cubicBezTo>
                    <a:cubicBezTo>
                      <a:pt x="1210" y="0"/>
                      <a:pt x="1210" y="0"/>
                      <a:pt x="1210" y="0"/>
                    </a:cubicBezTo>
                    <a:cubicBezTo>
                      <a:pt x="1209" y="1"/>
                      <a:pt x="1208" y="2"/>
                      <a:pt x="1207" y="3"/>
                    </a:cubicBezTo>
                    <a:cubicBezTo>
                      <a:pt x="1205" y="4"/>
                      <a:pt x="1204" y="6"/>
                      <a:pt x="12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0" name="Freeform 18"/>
              <p:cNvSpPr>
                <a:spLocks/>
              </p:cNvSpPr>
              <p:nvPr/>
            </p:nvSpPr>
            <p:spPr bwMode="auto">
              <a:xfrm>
                <a:off x="10566401" y="5576888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1" name="Freeform 19"/>
              <p:cNvSpPr>
                <a:spLocks/>
              </p:cNvSpPr>
              <p:nvPr/>
            </p:nvSpPr>
            <p:spPr bwMode="auto">
              <a:xfrm>
                <a:off x="10566401" y="7829550"/>
                <a:ext cx="36513" cy="104775"/>
              </a:xfrm>
              <a:custGeom>
                <a:avLst/>
                <a:gdLst>
                  <a:gd name="T0" fmla="*/ 4 w 10"/>
                  <a:gd name="T1" fmla="*/ 9 h 28"/>
                  <a:gd name="T2" fmla="*/ 0 w 10"/>
                  <a:gd name="T3" fmla="*/ 28 h 28"/>
                  <a:gd name="T4" fmla="*/ 5 w 10"/>
                  <a:gd name="T5" fmla="*/ 28 h 28"/>
                  <a:gd name="T6" fmla="*/ 10 w 10"/>
                  <a:gd name="T7" fmla="*/ 28 h 28"/>
                  <a:gd name="T8" fmla="*/ 10 w 10"/>
                  <a:gd name="T9" fmla="*/ 9 h 28"/>
                  <a:gd name="T10" fmla="*/ 10 w 10"/>
                  <a:gd name="T11" fmla="*/ 0 h 28"/>
                  <a:gd name="T12" fmla="*/ 7 w 10"/>
                  <a:gd name="T13" fmla="*/ 4 h 28"/>
                  <a:gd name="T14" fmla="*/ 4 w 10"/>
                  <a:gd name="T15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8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2" name="Freeform 20"/>
              <p:cNvSpPr>
                <a:spLocks/>
              </p:cNvSpPr>
              <p:nvPr/>
            </p:nvSpPr>
            <p:spPr bwMode="auto">
              <a:xfrm>
                <a:off x="8313738" y="5816600"/>
                <a:ext cx="2289175" cy="2117725"/>
              </a:xfrm>
              <a:custGeom>
                <a:avLst/>
                <a:gdLst>
                  <a:gd name="T0" fmla="*/ 601 w 610"/>
                  <a:gd name="T1" fmla="*/ 8 h 564"/>
                  <a:gd name="T2" fmla="*/ 320 w 610"/>
                  <a:gd name="T3" fmla="*/ 225 h 564"/>
                  <a:gd name="T4" fmla="*/ 313 w 610"/>
                  <a:gd name="T5" fmla="*/ 232 h 564"/>
                  <a:gd name="T6" fmla="*/ 307 w 610"/>
                  <a:gd name="T7" fmla="*/ 240 h 564"/>
                  <a:gd name="T8" fmla="*/ 300 w 610"/>
                  <a:gd name="T9" fmla="*/ 264 h 564"/>
                  <a:gd name="T10" fmla="*/ 307 w 610"/>
                  <a:gd name="T11" fmla="*/ 277 h 564"/>
                  <a:gd name="T12" fmla="*/ 313 w 610"/>
                  <a:gd name="T13" fmla="*/ 251 h 564"/>
                  <a:gd name="T14" fmla="*/ 319 w 610"/>
                  <a:gd name="T15" fmla="*/ 241 h 564"/>
                  <a:gd name="T16" fmla="*/ 319 w 610"/>
                  <a:gd name="T17" fmla="*/ 287 h 564"/>
                  <a:gd name="T18" fmla="*/ 313 w 610"/>
                  <a:gd name="T19" fmla="*/ 296 h 564"/>
                  <a:gd name="T20" fmla="*/ 307 w 610"/>
                  <a:gd name="T21" fmla="*/ 303 h 564"/>
                  <a:gd name="T22" fmla="*/ 301 w 610"/>
                  <a:gd name="T23" fmla="*/ 308 h 564"/>
                  <a:gd name="T24" fmla="*/ 20 w 610"/>
                  <a:gd name="T25" fmla="*/ 525 h 564"/>
                  <a:gd name="T26" fmla="*/ 13 w 610"/>
                  <a:gd name="T27" fmla="*/ 532 h 564"/>
                  <a:gd name="T28" fmla="*/ 7 w 610"/>
                  <a:gd name="T29" fmla="*/ 540 h 564"/>
                  <a:gd name="T30" fmla="*/ 0 w 610"/>
                  <a:gd name="T31" fmla="*/ 564 h 564"/>
                  <a:gd name="T32" fmla="*/ 10 w 610"/>
                  <a:gd name="T33" fmla="*/ 564 h 564"/>
                  <a:gd name="T34" fmla="*/ 16 w 610"/>
                  <a:gd name="T35" fmla="*/ 545 h 564"/>
                  <a:gd name="T36" fmla="*/ 25 w 610"/>
                  <a:gd name="T37" fmla="*/ 564 h 564"/>
                  <a:gd name="T38" fmla="*/ 34 w 610"/>
                  <a:gd name="T39" fmla="*/ 564 h 564"/>
                  <a:gd name="T40" fmla="*/ 28 w 610"/>
                  <a:gd name="T41" fmla="*/ 532 h 564"/>
                  <a:gd name="T42" fmla="*/ 310 w 610"/>
                  <a:gd name="T43" fmla="*/ 313 h 564"/>
                  <a:gd name="T44" fmla="*/ 592 w 610"/>
                  <a:gd name="T45" fmla="*/ 532 h 564"/>
                  <a:gd name="T46" fmla="*/ 597 w 610"/>
                  <a:gd name="T47" fmla="*/ 529 h 564"/>
                  <a:gd name="T48" fmla="*/ 598 w 610"/>
                  <a:gd name="T49" fmla="*/ 524 h 564"/>
                  <a:gd name="T50" fmla="*/ 317 w 610"/>
                  <a:gd name="T51" fmla="*/ 307 h 564"/>
                  <a:gd name="T52" fmla="*/ 323 w 610"/>
                  <a:gd name="T53" fmla="*/ 299 h 564"/>
                  <a:gd name="T54" fmla="*/ 334 w 610"/>
                  <a:gd name="T55" fmla="*/ 264 h 564"/>
                  <a:gd name="T56" fmla="*/ 328 w 610"/>
                  <a:gd name="T57" fmla="*/ 232 h 564"/>
                  <a:gd name="T58" fmla="*/ 610 w 610"/>
                  <a:gd name="T59" fmla="*/ 13 h 564"/>
                  <a:gd name="T60" fmla="*/ 610 w 610"/>
                  <a:gd name="T61" fmla="*/ 0 h 564"/>
                  <a:gd name="T62" fmla="*/ 603 w 610"/>
                  <a:gd name="T63" fmla="*/ 7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0" h="564">
                    <a:moveTo>
                      <a:pt x="603" y="7"/>
                    </a:moveTo>
                    <a:cubicBezTo>
                      <a:pt x="602" y="7"/>
                      <a:pt x="602" y="8"/>
                      <a:pt x="601" y="8"/>
                    </a:cubicBezTo>
                    <a:cubicBezTo>
                      <a:pt x="322" y="224"/>
                      <a:pt x="322" y="224"/>
                      <a:pt x="322" y="224"/>
                    </a:cubicBezTo>
                    <a:cubicBezTo>
                      <a:pt x="321" y="224"/>
                      <a:pt x="321" y="225"/>
                      <a:pt x="320" y="225"/>
                    </a:cubicBezTo>
                    <a:cubicBezTo>
                      <a:pt x="319" y="226"/>
                      <a:pt x="318" y="227"/>
                      <a:pt x="317" y="228"/>
                    </a:cubicBezTo>
                    <a:cubicBezTo>
                      <a:pt x="315" y="230"/>
                      <a:pt x="314" y="231"/>
                      <a:pt x="313" y="232"/>
                    </a:cubicBezTo>
                    <a:cubicBezTo>
                      <a:pt x="312" y="233"/>
                      <a:pt x="311" y="235"/>
                      <a:pt x="310" y="236"/>
                    </a:cubicBezTo>
                    <a:cubicBezTo>
                      <a:pt x="309" y="237"/>
                      <a:pt x="308" y="239"/>
                      <a:pt x="307" y="240"/>
                    </a:cubicBezTo>
                    <a:cubicBezTo>
                      <a:pt x="306" y="242"/>
                      <a:pt x="305" y="244"/>
                      <a:pt x="304" y="245"/>
                    </a:cubicBezTo>
                    <a:cubicBezTo>
                      <a:pt x="302" y="251"/>
                      <a:pt x="300" y="258"/>
                      <a:pt x="300" y="264"/>
                    </a:cubicBezTo>
                    <a:cubicBezTo>
                      <a:pt x="300" y="270"/>
                      <a:pt x="302" y="277"/>
                      <a:pt x="304" y="283"/>
                    </a:cubicBezTo>
                    <a:cubicBezTo>
                      <a:pt x="306" y="281"/>
                      <a:pt x="307" y="279"/>
                      <a:pt x="307" y="277"/>
                    </a:cubicBezTo>
                    <a:cubicBezTo>
                      <a:pt x="309" y="273"/>
                      <a:pt x="310" y="268"/>
                      <a:pt x="310" y="264"/>
                    </a:cubicBezTo>
                    <a:cubicBezTo>
                      <a:pt x="310" y="260"/>
                      <a:pt x="311" y="255"/>
                      <a:pt x="313" y="251"/>
                    </a:cubicBezTo>
                    <a:cubicBezTo>
                      <a:pt x="313" y="249"/>
                      <a:pt x="314" y="247"/>
                      <a:pt x="316" y="245"/>
                    </a:cubicBezTo>
                    <a:cubicBezTo>
                      <a:pt x="316" y="244"/>
                      <a:pt x="318" y="242"/>
                      <a:pt x="319" y="241"/>
                    </a:cubicBezTo>
                    <a:cubicBezTo>
                      <a:pt x="323" y="248"/>
                      <a:pt x="325" y="256"/>
                      <a:pt x="325" y="264"/>
                    </a:cubicBezTo>
                    <a:cubicBezTo>
                      <a:pt x="325" y="272"/>
                      <a:pt x="323" y="280"/>
                      <a:pt x="319" y="287"/>
                    </a:cubicBezTo>
                    <a:cubicBezTo>
                      <a:pt x="318" y="289"/>
                      <a:pt x="317" y="290"/>
                      <a:pt x="316" y="292"/>
                    </a:cubicBezTo>
                    <a:cubicBezTo>
                      <a:pt x="315" y="293"/>
                      <a:pt x="314" y="295"/>
                      <a:pt x="313" y="296"/>
                    </a:cubicBezTo>
                    <a:cubicBezTo>
                      <a:pt x="312" y="297"/>
                      <a:pt x="311" y="299"/>
                      <a:pt x="310" y="300"/>
                    </a:cubicBezTo>
                    <a:cubicBezTo>
                      <a:pt x="309" y="301"/>
                      <a:pt x="308" y="302"/>
                      <a:pt x="307" y="303"/>
                    </a:cubicBezTo>
                    <a:cubicBezTo>
                      <a:pt x="305" y="304"/>
                      <a:pt x="304" y="306"/>
                      <a:pt x="303" y="307"/>
                    </a:cubicBezTo>
                    <a:cubicBezTo>
                      <a:pt x="302" y="307"/>
                      <a:pt x="302" y="308"/>
                      <a:pt x="301" y="308"/>
                    </a:cubicBezTo>
                    <a:cubicBezTo>
                      <a:pt x="22" y="524"/>
                      <a:pt x="22" y="524"/>
                      <a:pt x="22" y="524"/>
                    </a:cubicBezTo>
                    <a:cubicBezTo>
                      <a:pt x="21" y="524"/>
                      <a:pt x="21" y="525"/>
                      <a:pt x="20" y="525"/>
                    </a:cubicBezTo>
                    <a:cubicBezTo>
                      <a:pt x="19" y="526"/>
                      <a:pt x="18" y="527"/>
                      <a:pt x="17" y="528"/>
                    </a:cubicBezTo>
                    <a:cubicBezTo>
                      <a:pt x="15" y="530"/>
                      <a:pt x="14" y="531"/>
                      <a:pt x="13" y="532"/>
                    </a:cubicBezTo>
                    <a:cubicBezTo>
                      <a:pt x="12" y="533"/>
                      <a:pt x="11" y="535"/>
                      <a:pt x="10" y="536"/>
                    </a:cubicBezTo>
                    <a:cubicBezTo>
                      <a:pt x="9" y="537"/>
                      <a:pt x="8" y="539"/>
                      <a:pt x="7" y="540"/>
                    </a:cubicBezTo>
                    <a:cubicBezTo>
                      <a:pt x="6" y="542"/>
                      <a:pt x="5" y="544"/>
                      <a:pt x="4" y="545"/>
                    </a:cubicBezTo>
                    <a:cubicBezTo>
                      <a:pt x="2" y="551"/>
                      <a:pt x="0" y="558"/>
                      <a:pt x="0" y="564"/>
                    </a:cubicBezTo>
                    <a:cubicBezTo>
                      <a:pt x="5" y="564"/>
                      <a:pt x="5" y="564"/>
                      <a:pt x="5" y="564"/>
                    </a:cubicBezTo>
                    <a:cubicBezTo>
                      <a:pt x="10" y="564"/>
                      <a:pt x="10" y="564"/>
                      <a:pt x="10" y="564"/>
                    </a:cubicBezTo>
                    <a:cubicBezTo>
                      <a:pt x="10" y="560"/>
                      <a:pt x="11" y="555"/>
                      <a:pt x="13" y="551"/>
                    </a:cubicBezTo>
                    <a:cubicBezTo>
                      <a:pt x="13" y="549"/>
                      <a:pt x="14" y="547"/>
                      <a:pt x="16" y="545"/>
                    </a:cubicBezTo>
                    <a:cubicBezTo>
                      <a:pt x="16" y="544"/>
                      <a:pt x="18" y="542"/>
                      <a:pt x="19" y="541"/>
                    </a:cubicBezTo>
                    <a:cubicBezTo>
                      <a:pt x="23" y="548"/>
                      <a:pt x="25" y="556"/>
                      <a:pt x="25" y="564"/>
                    </a:cubicBezTo>
                    <a:cubicBezTo>
                      <a:pt x="29" y="564"/>
                      <a:pt x="29" y="564"/>
                      <a:pt x="29" y="564"/>
                    </a:cubicBezTo>
                    <a:cubicBezTo>
                      <a:pt x="34" y="564"/>
                      <a:pt x="34" y="564"/>
                      <a:pt x="34" y="564"/>
                    </a:cubicBezTo>
                    <a:cubicBezTo>
                      <a:pt x="34" y="553"/>
                      <a:pt x="31" y="543"/>
                      <a:pt x="26" y="533"/>
                    </a:cubicBezTo>
                    <a:cubicBezTo>
                      <a:pt x="26" y="533"/>
                      <a:pt x="27" y="532"/>
                      <a:pt x="28" y="532"/>
                    </a:cubicBezTo>
                    <a:cubicBezTo>
                      <a:pt x="307" y="316"/>
                      <a:pt x="307" y="316"/>
                      <a:pt x="307" y="316"/>
                    </a:cubicBezTo>
                    <a:cubicBezTo>
                      <a:pt x="308" y="315"/>
                      <a:pt x="309" y="314"/>
                      <a:pt x="310" y="313"/>
                    </a:cubicBezTo>
                    <a:cubicBezTo>
                      <a:pt x="311" y="314"/>
                      <a:pt x="312" y="315"/>
                      <a:pt x="313" y="316"/>
                    </a:cubicBezTo>
                    <a:cubicBezTo>
                      <a:pt x="592" y="532"/>
                      <a:pt x="592" y="532"/>
                      <a:pt x="592" y="532"/>
                    </a:cubicBezTo>
                    <a:cubicBezTo>
                      <a:pt x="593" y="532"/>
                      <a:pt x="594" y="533"/>
                      <a:pt x="594" y="533"/>
                    </a:cubicBezTo>
                    <a:cubicBezTo>
                      <a:pt x="595" y="532"/>
                      <a:pt x="596" y="531"/>
                      <a:pt x="597" y="529"/>
                    </a:cubicBezTo>
                    <a:cubicBezTo>
                      <a:pt x="598" y="528"/>
                      <a:pt x="599" y="527"/>
                      <a:pt x="600" y="525"/>
                    </a:cubicBezTo>
                    <a:cubicBezTo>
                      <a:pt x="599" y="525"/>
                      <a:pt x="599" y="524"/>
                      <a:pt x="598" y="524"/>
                    </a:cubicBezTo>
                    <a:cubicBezTo>
                      <a:pt x="319" y="308"/>
                      <a:pt x="319" y="308"/>
                      <a:pt x="319" y="308"/>
                    </a:cubicBezTo>
                    <a:cubicBezTo>
                      <a:pt x="318" y="308"/>
                      <a:pt x="318" y="307"/>
                      <a:pt x="317" y="307"/>
                    </a:cubicBezTo>
                    <a:cubicBezTo>
                      <a:pt x="318" y="305"/>
                      <a:pt x="319" y="304"/>
                      <a:pt x="320" y="303"/>
                    </a:cubicBezTo>
                    <a:cubicBezTo>
                      <a:pt x="321" y="301"/>
                      <a:pt x="322" y="300"/>
                      <a:pt x="323" y="299"/>
                    </a:cubicBezTo>
                    <a:cubicBezTo>
                      <a:pt x="324" y="297"/>
                      <a:pt x="325" y="296"/>
                      <a:pt x="326" y="295"/>
                    </a:cubicBezTo>
                    <a:cubicBezTo>
                      <a:pt x="331" y="285"/>
                      <a:pt x="334" y="275"/>
                      <a:pt x="334" y="264"/>
                    </a:cubicBezTo>
                    <a:cubicBezTo>
                      <a:pt x="334" y="253"/>
                      <a:pt x="331" y="243"/>
                      <a:pt x="326" y="233"/>
                    </a:cubicBezTo>
                    <a:cubicBezTo>
                      <a:pt x="326" y="233"/>
                      <a:pt x="327" y="232"/>
                      <a:pt x="328" y="232"/>
                    </a:cubicBezTo>
                    <a:cubicBezTo>
                      <a:pt x="607" y="16"/>
                      <a:pt x="607" y="16"/>
                      <a:pt x="607" y="16"/>
                    </a:cubicBezTo>
                    <a:cubicBezTo>
                      <a:pt x="608" y="15"/>
                      <a:pt x="609" y="14"/>
                      <a:pt x="610" y="13"/>
                    </a:cubicBezTo>
                    <a:cubicBezTo>
                      <a:pt x="610" y="7"/>
                      <a:pt x="610" y="7"/>
                      <a:pt x="610" y="7"/>
                    </a:cubicBezTo>
                    <a:cubicBezTo>
                      <a:pt x="610" y="0"/>
                      <a:pt x="610" y="0"/>
                      <a:pt x="610" y="0"/>
                    </a:cubicBezTo>
                    <a:cubicBezTo>
                      <a:pt x="609" y="1"/>
                      <a:pt x="608" y="2"/>
                      <a:pt x="607" y="3"/>
                    </a:cubicBezTo>
                    <a:cubicBezTo>
                      <a:pt x="605" y="4"/>
                      <a:pt x="604" y="6"/>
                      <a:pt x="6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3" name="Freeform 26"/>
              <p:cNvSpPr>
                <a:spLocks/>
              </p:cNvSpPr>
              <p:nvPr/>
            </p:nvSpPr>
            <p:spPr bwMode="auto">
              <a:xfrm>
                <a:off x="1592263" y="-1076325"/>
                <a:ext cx="57150" cy="134938"/>
              </a:xfrm>
              <a:custGeom>
                <a:avLst/>
                <a:gdLst>
                  <a:gd name="T0" fmla="*/ 6 w 15"/>
                  <a:gd name="T1" fmla="*/ 28 h 36"/>
                  <a:gd name="T2" fmla="*/ 9 w 15"/>
                  <a:gd name="T3" fmla="*/ 23 h 36"/>
                  <a:gd name="T4" fmla="*/ 15 w 15"/>
                  <a:gd name="T5" fmla="*/ 0 h 36"/>
                  <a:gd name="T6" fmla="*/ 10 w 15"/>
                  <a:gd name="T7" fmla="*/ 0 h 36"/>
                  <a:gd name="T8" fmla="*/ 5 w 15"/>
                  <a:gd name="T9" fmla="*/ 0 h 36"/>
                  <a:gd name="T10" fmla="*/ 0 w 15"/>
                  <a:gd name="T11" fmla="*/ 0 h 36"/>
                  <a:gd name="T12" fmla="*/ 0 w 15"/>
                  <a:gd name="T13" fmla="*/ 19 h 36"/>
                  <a:gd name="T14" fmla="*/ 0 w 15"/>
                  <a:gd name="T15" fmla="*/ 28 h 36"/>
                  <a:gd name="T16" fmla="*/ 0 w 15"/>
                  <a:gd name="T17" fmla="*/ 36 h 36"/>
                  <a:gd name="T18" fmla="*/ 3 w 15"/>
                  <a:gd name="T19" fmla="*/ 32 h 36"/>
                  <a:gd name="T20" fmla="*/ 6 w 15"/>
                  <a:gd name="T2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36">
                    <a:moveTo>
                      <a:pt x="6" y="28"/>
                    </a:moveTo>
                    <a:cubicBezTo>
                      <a:pt x="7" y="26"/>
                      <a:pt x="8" y="25"/>
                      <a:pt x="9" y="23"/>
                    </a:cubicBezTo>
                    <a:cubicBezTo>
                      <a:pt x="13" y="16"/>
                      <a:pt x="15" y="8"/>
                      <a:pt x="15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2" y="33"/>
                      <a:pt x="3" y="32"/>
                    </a:cubicBezTo>
                    <a:cubicBezTo>
                      <a:pt x="4" y="31"/>
                      <a:pt x="5" y="29"/>
                      <a:pt x="6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4" name="Freeform 34"/>
              <p:cNvSpPr>
                <a:spLocks/>
              </p:cNvSpPr>
              <p:nvPr/>
            </p:nvSpPr>
            <p:spPr bwMode="auto">
              <a:xfrm>
                <a:off x="3844926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5" name="Freeform 35"/>
              <p:cNvSpPr>
                <a:spLocks/>
              </p:cNvSpPr>
              <p:nvPr/>
            </p:nvSpPr>
            <p:spPr bwMode="auto">
              <a:xfrm>
                <a:off x="6097588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6" name="Freeform 36"/>
              <p:cNvSpPr>
                <a:spLocks/>
              </p:cNvSpPr>
              <p:nvPr/>
            </p:nvSpPr>
            <p:spPr bwMode="auto">
              <a:xfrm>
                <a:off x="8350251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44" name="Group 543"/>
            <p:cNvGrpSpPr/>
            <p:nvPr/>
          </p:nvGrpSpPr>
          <p:grpSpPr>
            <a:xfrm>
              <a:off x="3046642" y="1905001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566" name="Freeform 30"/>
              <p:cNvSpPr>
                <a:spLocks/>
              </p:cNvSpPr>
              <p:nvPr/>
            </p:nvSpPr>
            <p:spPr bwMode="auto">
              <a:xfrm>
                <a:off x="1592263" y="3343275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567" name="Group 566"/>
              <p:cNvGrpSpPr/>
              <p:nvPr/>
            </p:nvGrpSpPr>
            <p:grpSpPr>
              <a:xfrm>
                <a:off x="1592263" y="-1076325"/>
                <a:ext cx="9010651" cy="9010651"/>
                <a:chOff x="1592263" y="-1076325"/>
                <a:chExt cx="9010651" cy="9010651"/>
              </a:xfrm>
              <a:grpFill/>
            </p:grpSpPr>
            <p:sp>
              <p:nvSpPr>
                <p:cNvPr id="570" name="Freeform 21"/>
                <p:cNvSpPr>
                  <a:spLocks/>
                </p:cNvSpPr>
                <p:nvPr/>
              </p:nvSpPr>
              <p:spPr bwMode="auto">
                <a:xfrm>
                  <a:off x="2744788" y="166688"/>
                  <a:ext cx="7858125" cy="7767638"/>
                </a:xfrm>
                <a:custGeom>
                  <a:avLst/>
                  <a:gdLst>
                    <a:gd name="T0" fmla="*/ 1803 w 2093"/>
                    <a:gd name="T1" fmla="*/ 8 h 2069"/>
                    <a:gd name="T2" fmla="*/ 2083 w 2093"/>
                    <a:gd name="T3" fmla="*/ 230 h 2069"/>
                    <a:gd name="T4" fmla="*/ 2077 w 2093"/>
                    <a:gd name="T5" fmla="*/ 300 h 2069"/>
                    <a:gd name="T6" fmla="*/ 1790 w 2093"/>
                    <a:gd name="T7" fmla="*/ 517 h 2069"/>
                    <a:gd name="T8" fmla="*/ 1503 w 2093"/>
                    <a:gd name="T9" fmla="*/ 308 h 2069"/>
                    <a:gd name="T10" fmla="*/ 1783 w 2093"/>
                    <a:gd name="T11" fmla="*/ 530 h 2069"/>
                    <a:gd name="T12" fmla="*/ 1777 w 2093"/>
                    <a:gd name="T13" fmla="*/ 600 h 2069"/>
                    <a:gd name="T14" fmla="*/ 1490 w 2093"/>
                    <a:gd name="T15" fmla="*/ 817 h 2069"/>
                    <a:gd name="T16" fmla="*/ 1203 w 2093"/>
                    <a:gd name="T17" fmla="*/ 608 h 2069"/>
                    <a:gd name="T18" fmla="*/ 1483 w 2093"/>
                    <a:gd name="T19" fmla="*/ 830 h 2069"/>
                    <a:gd name="T20" fmla="*/ 1477 w 2093"/>
                    <a:gd name="T21" fmla="*/ 900 h 2069"/>
                    <a:gd name="T22" fmla="*/ 1190 w 2093"/>
                    <a:gd name="T23" fmla="*/ 1117 h 2069"/>
                    <a:gd name="T24" fmla="*/ 903 w 2093"/>
                    <a:gd name="T25" fmla="*/ 908 h 2069"/>
                    <a:gd name="T26" fmla="*/ 1183 w 2093"/>
                    <a:gd name="T27" fmla="*/ 1130 h 2069"/>
                    <a:gd name="T28" fmla="*/ 1177 w 2093"/>
                    <a:gd name="T29" fmla="*/ 1200 h 2069"/>
                    <a:gd name="T30" fmla="*/ 890 w 2093"/>
                    <a:gd name="T31" fmla="*/ 1417 h 2069"/>
                    <a:gd name="T32" fmla="*/ 603 w 2093"/>
                    <a:gd name="T33" fmla="*/ 1208 h 2069"/>
                    <a:gd name="T34" fmla="*/ 883 w 2093"/>
                    <a:gd name="T35" fmla="*/ 1430 h 2069"/>
                    <a:gd name="T36" fmla="*/ 877 w 2093"/>
                    <a:gd name="T37" fmla="*/ 1500 h 2069"/>
                    <a:gd name="T38" fmla="*/ 590 w 2093"/>
                    <a:gd name="T39" fmla="*/ 1717 h 2069"/>
                    <a:gd name="T40" fmla="*/ 303 w 2093"/>
                    <a:gd name="T41" fmla="*/ 1508 h 2069"/>
                    <a:gd name="T42" fmla="*/ 583 w 2093"/>
                    <a:gd name="T43" fmla="*/ 1730 h 2069"/>
                    <a:gd name="T44" fmla="*/ 577 w 2093"/>
                    <a:gd name="T45" fmla="*/ 1800 h 2069"/>
                    <a:gd name="T46" fmla="*/ 290 w 2093"/>
                    <a:gd name="T47" fmla="*/ 2017 h 2069"/>
                    <a:gd name="T48" fmla="*/ 3 w 2093"/>
                    <a:gd name="T49" fmla="*/ 1808 h 2069"/>
                    <a:gd name="T50" fmla="*/ 283 w 2093"/>
                    <a:gd name="T51" fmla="*/ 2030 h 2069"/>
                    <a:gd name="T52" fmla="*/ 274 w 2093"/>
                    <a:gd name="T53" fmla="*/ 2069 h 2069"/>
                    <a:gd name="T54" fmla="*/ 290 w 2093"/>
                    <a:gd name="T55" fmla="*/ 2045 h 2069"/>
                    <a:gd name="T56" fmla="*/ 303 w 2093"/>
                    <a:gd name="T57" fmla="*/ 2030 h 2069"/>
                    <a:gd name="T58" fmla="*/ 590 w 2093"/>
                    <a:gd name="T59" fmla="*/ 1808 h 2069"/>
                    <a:gd name="T60" fmla="*/ 602 w 2093"/>
                    <a:gd name="T61" fmla="*/ 1792 h 2069"/>
                    <a:gd name="T62" fmla="*/ 596 w 2093"/>
                    <a:gd name="T63" fmla="*/ 1756 h 2069"/>
                    <a:gd name="T64" fmla="*/ 583 w 2093"/>
                    <a:gd name="T65" fmla="*/ 1769 h 2069"/>
                    <a:gd name="T66" fmla="*/ 596 w 2093"/>
                    <a:gd name="T67" fmla="*/ 1737 h 2069"/>
                    <a:gd name="T68" fmla="*/ 884 w 2093"/>
                    <a:gd name="T69" fmla="*/ 1513 h 2069"/>
                    <a:gd name="T70" fmla="*/ 896 w 2093"/>
                    <a:gd name="T71" fmla="*/ 1501 h 2069"/>
                    <a:gd name="T72" fmla="*/ 902 w 2093"/>
                    <a:gd name="T73" fmla="*/ 1446 h 2069"/>
                    <a:gd name="T74" fmla="*/ 890 w 2093"/>
                    <a:gd name="T75" fmla="*/ 1482 h 2069"/>
                    <a:gd name="T76" fmla="*/ 890 w 2093"/>
                    <a:gd name="T77" fmla="*/ 1445 h 2069"/>
                    <a:gd name="T78" fmla="*/ 903 w 2093"/>
                    <a:gd name="T79" fmla="*/ 1430 h 2069"/>
                    <a:gd name="T80" fmla="*/ 1190 w 2093"/>
                    <a:gd name="T81" fmla="*/ 1208 h 2069"/>
                    <a:gd name="T82" fmla="*/ 1202 w 2093"/>
                    <a:gd name="T83" fmla="*/ 1192 h 2069"/>
                    <a:gd name="T84" fmla="*/ 1196 w 2093"/>
                    <a:gd name="T85" fmla="*/ 1156 h 2069"/>
                    <a:gd name="T86" fmla="*/ 1183 w 2093"/>
                    <a:gd name="T87" fmla="*/ 1169 h 2069"/>
                    <a:gd name="T88" fmla="*/ 1196 w 2093"/>
                    <a:gd name="T89" fmla="*/ 1137 h 2069"/>
                    <a:gd name="T90" fmla="*/ 1484 w 2093"/>
                    <a:gd name="T91" fmla="*/ 913 h 2069"/>
                    <a:gd name="T92" fmla="*/ 1496 w 2093"/>
                    <a:gd name="T93" fmla="*/ 901 h 2069"/>
                    <a:gd name="T94" fmla="*/ 1502 w 2093"/>
                    <a:gd name="T95" fmla="*/ 846 h 2069"/>
                    <a:gd name="T96" fmla="*/ 1490 w 2093"/>
                    <a:gd name="T97" fmla="*/ 882 h 2069"/>
                    <a:gd name="T98" fmla="*/ 1490 w 2093"/>
                    <a:gd name="T99" fmla="*/ 845 h 2069"/>
                    <a:gd name="T100" fmla="*/ 1503 w 2093"/>
                    <a:gd name="T101" fmla="*/ 830 h 2069"/>
                    <a:gd name="T102" fmla="*/ 1790 w 2093"/>
                    <a:gd name="T103" fmla="*/ 608 h 2069"/>
                    <a:gd name="T104" fmla="*/ 1802 w 2093"/>
                    <a:gd name="T105" fmla="*/ 592 h 2069"/>
                    <a:gd name="T106" fmla="*/ 1796 w 2093"/>
                    <a:gd name="T107" fmla="*/ 556 h 2069"/>
                    <a:gd name="T108" fmla="*/ 1783 w 2093"/>
                    <a:gd name="T109" fmla="*/ 569 h 2069"/>
                    <a:gd name="T110" fmla="*/ 1796 w 2093"/>
                    <a:gd name="T111" fmla="*/ 537 h 2069"/>
                    <a:gd name="T112" fmla="*/ 2084 w 2093"/>
                    <a:gd name="T113" fmla="*/ 313 h 2069"/>
                    <a:gd name="T114" fmla="*/ 2093 w 2093"/>
                    <a:gd name="T115" fmla="*/ 297 h 2069"/>
                    <a:gd name="T116" fmla="*/ 2087 w 2093"/>
                    <a:gd name="T117" fmla="*/ 288 h 2069"/>
                    <a:gd name="T118" fmla="*/ 2093 w 2093"/>
                    <a:gd name="T119" fmla="*/ 241 h 2069"/>
                    <a:gd name="T120" fmla="*/ 2090 w 2093"/>
                    <a:gd name="T121" fmla="*/ 217 h 20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93" h="2069">
                      <a:moveTo>
                        <a:pt x="1811" y="1"/>
                      </a:moveTo>
                      <a:cubicBezTo>
                        <a:pt x="1810" y="1"/>
                        <a:pt x="1809" y="0"/>
                        <a:pt x="1809" y="0"/>
                      </a:cubicBezTo>
                      <a:cubicBezTo>
                        <a:pt x="1808" y="1"/>
                        <a:pt x="1807" y="2"/>
                        <a:pt x="1806" y="4"/>
                      </a:cubicBezTo>
                      <a:cubicBezTo>
                        <a:pt x="1805" y="5"/>
                        <a:pt x="1804" y="6"/>
                        <a:pt x="1803" y="8"/>
                      </a:cubicBezTo>
                      <a:cubicBezTo>
                        <a:pt x="1802" y="9"/>
                        <a:pt x="1801" y="10"/>
                        <a:pt x="1800" y="12"/>
                      </a:cubicBezTo>
                      <a:cubicBezTo>
                        <a:pt x="1801" y="12"/>
                        <a:pt x="1801" y="13"/>
                        <a:pt x="1802" y="13"/>
                      </a:cubicBezTo>
                      <a:cubicBezTo>
                        <a:pt x="2081" y="229"/>
                        <a:pt x="2081" y="229"/>
                        <a:pt x="2081" y="229"/>
                      </a:cubicBezTo>
                      <a:cubicBezTo>
                        <a:pt x="2082" y="229"/>
                        <a:pt x="2082" y="230"/>
                        <a:pt x="2083" y="230"/>
                      </a:cubicBezTo>
                      <a:cubicBezTo>
                        <a:pt x="2082" y="232"/>
                        <a:pt x="2081" y="233"/>
                        <a:pt x="2080" y="234"/>
                      </a:cubicBezTo>
                      <a:cubicBezTo>
                        <a:pt x="2079" y="236"/>
                        <a:pt x="2078" y="237"/>
                        <a:pt x="2077" y="238"/>
                      </a:cubicBezTo>
                      <a:cubicBezTo>
                        <a:pt x="2072" y="248"/>
                        <a:pt x="2069" y="258"/>
                        <a:pt x="2069" y="269"/>
                      </a:cubicBezTo>
                      <a:cubicBezTo>
                        <a:pt x="2069" y="280"/>
                        <a:pt x="2072" y="290"/>
                        <a:pt x="2077" y="300"/>
                      </a:cubicBezTo>
                      <a:cubicBezTo>
                        <a:pt x="2077" y="300"/>
                        <a:pt x="2076" y="301"/>
                        <a:pt x="2075" y="301"/>
                      </a:cubicBezTo>
                      <a:cubicBezTo>
                        <a:pt x="1796" y="517"/>
                        <a:pt x="1796" y="517"/>
                        <a:pt x="1796" y="517"/>
                      </a:cubicBezTo>
                      <a:cubicBezTo>
                        <a:pt x="1795" y="518"/>
                        <a:pt x="1794" y="519"/>
                        <a:pt x="1793" y="520"/>
                      </a:cubicBezTo>
                      <a:cubicBezTo>
                        <a:pt x="1792" y="519"/>
                        <a:pt x="1791" y="518"/>
                        <a:pt x="1790" y="517"/>
                      </a:cubicBezTo>
                      <a:cubicBezTo>
                        <a:pt x="1511" y="301"/>
                        <a:pt x="1511" y="301"/>
                        <a:pt x="1511" y="301"/>
                      </a:cubicBezTo>
                      <a:cubicBezTo>
                        <a:pt x="1510" y="301"/>
                        <a:pt x="1509" y="300"/>
                        <a:pt x="1509" y="300"/>
                      </a:cubicBezTo>
                      <a:cubicBezTo>
                        <a:pt x="1508" y="301"/>
                        <a:pt x="1507" y="302"/>
                        <a:pt x="1506" y="304"/>
                      </a:cubicBezTo>
                      <a:cubicBezTo>
                        <a:pt x="1505" y="305"/>
                        <a:pt x="1504" y="306"/>
                        <a:pt x="1503" y="308"/>
                      </a:cubicBezTo>
                      <a:cubicBezTo>
                        <a:pt x="1502" y="309"/>
                        <a:pt x="1501" y="310"/>
                        <a:pt x="1500" y="312"/>
                      </a:cubicBezTo>
                      <a:cubicBezTo>
                        <a:pt x="1501" y="312"/>
                        <a:pt x="1501" y="313"/>
                        <a:pt x="1502" y="313"/>
                      </a:cubicBezTo>
                      <a:cubicBezTo>
                        <a:pt x="1781" y="529"/>
                        <a:pt x="1781" y="529"/>
                        <a:pt x="1781" y="529"/>
                      </a:cubicBezTo>
                      <a:cubicBezTo>
                        <a:pt x="1782" y="529"/>
                        <a:pt x="1782" y="530"/>
                        <a:pt x="1783" y="530"/>
                      </a:cubicBezTo>
                      <a:cubicBezTo>
                        <a:pt x="1782" y="532"/>
                        <a:pt x="1781" y="533"/>
                        <a:pt x="1780" y="534"/>
                      </a:cubicBezTo>
                      <a:cubicBezTo>
                        <a:pt x="1779" y="536"/>
                        <a:pt x="1778" y="537"/>
                        <a:pt x="1777" y="538"/>
                      </a:cubicBezTo>
                      <a:cubicBezTo>
                        <a:pt x="1772" y="548"/>
                        <a:pt x="1769" y="558"/>
                        <a:pt x="1769" y="569"/>
                      </a:cubicBezTo>
                      <a:cubicBezTo>
                        <a:pt x="1769" y="580"/>
                        <a:pt x="1772" y="590"/>
                        <a:pt x="1777" y="600"/>
                      </a:cubicBezTo>
                      <a:cubicBezTo>
                        <a:pt x="1777" y="600"/>
                        <a:pt x="1776" y="601"/>
                        <a:pt x="1775" y="601"/>
                      </a:cubicBezTo>
                      <a:cubicBezTo>
                        <a:pt x="1496" y="817"/>
                        <a:pt x="1496" y="817"/>
                        <a:pt x="1496" y="817"/>
                      </a:cubicBezTo>
                      <a:cubicBezTo>
                        <a:pt x="1495" y="818"/>
                        <a:pt x="1494" y="819"/>
                        <a:pt x="1493" y="820"/>
                      </a:cubicBezTo>
                      <a:cubicBezTo>
                        <a:pt x="1492" y="819"/>
                        <a:pt x="1491" y="818"/>
                        <a:pt x="1490" y="817"/>
                      </a:cubicBezTo>
                      <a:cubicBezTo>
                        <a:pt x="1211" y="601"/>
                        <a:pt x="1211" y="601"/>
                        <a:pt x="1211" y="601"/>
                      </a:cubicBezTo>
                      <a:cubicBezTo>
                        <a:pt x="1210" y="601"/>
                        <a:pt x="1209" y="600"/>
                        <a:pt x="1209" y="600"/>
                      </a:cubicBezTo>
                      <a:cubicBezTo>
                        <a:pt x="1208" y="601"/>
                        <a:pt x="1207" y="602"/>
                        <a:pt x="1206" y="604"/>
                      </a:cubicBezTo>
                      <a:cubicBezTo>
                        <a:pt x="1205" y="605"/>
                        <a:pt x="1204" y="606"/>
                        <a:pt x="1203" y="608"/>
                      </a:cubicBezTo>
                      <a:cubicBezTo>
                        <a:pt x="1202" y="609"/>
                        <a:pt x="1201" y="610"/>
                        <a:pt x="1200" y="612"/>
                      </a:cubicBezTo>
                      <a:cubicBezTo>
                        <a:pt x="1201" y="612"/>
                        <a:pt x="1201" y="613"/>
                        <a:pt x="1202" y="613"/>
                      </a:cubicBezTo>
                      <a:cubicBezTo>
                        <a:pt x="1481" y="829"/>
                        <a:pt x="1481" y="829"/>
                        <a:pt x="1481" y="829"/>
                      </a:cubicBezTo>
                      <a:cubicBezTo>
                        <a:pt x="1482" y="829"/>
                        <a:pt x="1482" y="830"/>
                        <a:pt x="1483" y="830"/>
                      </a:cubicBezTo>
                      <a:cubicBezTo>
                        <a:pt x="1482" y="832"/>
                        <a:pt x="1481" y="833"/>
                        <a:pt x="1480" y="834"/>
                      </a:cubicBezTo>
                      <a:cubicBezTo>
                        <a:pt x="1479" y="836"/>
                        <a:pt x="1478" y="837"/>
                        <a:pt x="1477" y="838"/>
                      </a:cubicBezTo>
                      <a:cubicBezTo>
                        <a:pt x="1472" y="848"/>
                        <a:pt x="1469" y="858"/>
                        <a:pt x="1469" y="869"/>
                      </a:cubicBezTo>
                      <a:cubicBezTo>
                        <a:pt x="1469" y="880"/>
                        <a:pt x="1472" y="890"/>
                        <a:pt x="1477" y="900"/>
                      </a:cubicBezTo>
                      <a:cubicBezTo>
                        <a:pt x="1477" y="900"/>
                        <a:pt x="1476" y="901"/>
                        <a:pt x="1475" y="901"/>
                      </a:cubicBezTo>
                      <a:cubicBezTo>
                        <a:pt x="1196" y="1117"/>
                        <a:pt x="1196" y="1117"/>
                        <a:pt x="1196" y="1117"/>
                      </a:cubicBezTo>
                      <a:cubicBezTo>
                        <a:pt x="1195" y="1118"/>
                        <a:pt x="1194" y="1119"/>
                        <a:pt x="1193" y="1120"/>
                      </a:cubicBezTo>
                      <a:cubicBezTo>
                        <a:pt x="1192" y="1119"/>
                        <a:pt x="1191" y="1118"/>
                        <a:pt x="1190" y="1117"/>
                      </a:cubicBezTo>
                      <a:cubicBezTo>
                        <a:pt x="911" y="901"/>
                        <a:pt x="911" y="901"/>
                        <a:pt x="911" y="901"/>
                      </a:cubicBezTo>
                      <a:cubicBezTo>
                        <a:pt x="910" y="901"/>
                        <a:pt x="909" y="900"/>
                        <a:pt x="909" y="900"/>
                      </a:cubicBezTo>
                      <a:cubicBezTo>
                        <a:pt x="908" y="901"/>
                        <a:pt x="907" y="902"/>
                        <a:pt x="906" y="904"/>
                      </a:cubicBezTo>
                      <a:cubicBezTo>
                        <a:pt x="905" y="905"/>
                        <a:pt x="904" y="906"/>
                        <a:pt x="903" y="908"/>
                      </a:cubicBezTo>
                      <a:cubicBezTo>
                        <a:pt x="902" y="909"/>
                        <a:pt x="901" y="910"/>
                        <a:pt x="900" y="912"/>
                      </a:cubicBezTo>
                      <a:cubicBezTo>
                        <a:pt x="901" y="912"/>
                        <a:pt x="901" y="913"/>
                        <a:pt x="902" y="913"/>
                      </a:cubicBezTo>
                      <a:cubicBezTo>
                        <a:pt x="1181" y="1129"/>
                        <a:pt x="1181" y="1129"/>
                        <a:pt x="1181" y="1129"/>
                      </a:cubicBezTo>
                      <a:cubicBezTo>
                        <a:pt x="1182" y="1129"/>
                        <a:pt x="1182" y="1130"/>
                        <a:pt x="1183" y="1130"/>
                      </a:cubicBezTo>
                      <a:cubicBezTo>
                        <a:pt x="1182" y="1132"/>
                        <a:pt x="1181" y="1133"/>
                        <a:pt x="1180" y="1134"/>
                      </a:cubicBezTo>
                      <a:cubicBezTo>
                        <a:pt x="1179" y="1136"/>
                        <a:pt x="1178" y="1137"/>
                        <a:pt x="1177" y="1138"/>
                      </a:cubicBezTo>
                      <a:cubicBezTo>
                        <a:pt x="1172" y="1148"/>
                        <a:pt x="1169" y="1158"/>
                        <a:pt x="1169" y="1169"/>
                      </a:cubicBezTo>
                      <a:cubicBezTo>
                        <a:pt x="1169" y="1180"/>
                        <a:pt x="1172" y="1190"/>
                        <a:pt x="1177" y="1200"/>
                      </a:cubicBezTo>
                      <a:cubicBezTo>
                        <a:pt x="1177" y="1200"/>
                        <a:pt x="1176" y="1201"/>
                        <a:pt x="1175" y="1201"/>
                      </a:cubicBezTo>
                      <a:cubicBezTo>
                        <a:pt x="896" y="1417"/>
                        <a:pt x="896" y="1417"/>
                        <a:pt x="896" y="1417"/>
                      </a:cubicBezTo>
                      <a:cubicBezTo>
                        <a:pt x="895" y="1418"/>
                        <a:pt x="894" y="1419"/>
                        <a:pt x="893" y="1420"/>
                      </a:cubicBezTo>
                      <a:cubicBezTo>
                        <a:pt x="892" y="1419"/>
                        <a:pt x="891" y="1418"/>
                        <a:pt x="890" y="1417"/>
                      </a:cubicBezTo>
                      <a:cubicBezTo>
                        <a:pt x="611" y="1201"/>
                        <a:pt x="611" y="1201"/>
                        <a:pt x="611" y="1201"/>
                      </a:cubicBezTo>
                      <a:cubicBezTo>
                        <a:pt x="610" y="1201"/>
                        <a:pt x="609" y="1200"/>
                        <a:pt x="609" y="1200"/>
                      </a:cubicBezTo>
                      <a:cubicBezTo>
                        <a:pt x="608" y="1201"/>
                        <a:pt x="607" y="1202"/>
                        <a:pt x="606" y="1204"/>
                      </a:cubicBezTo>
                      <a:cubicBezTo>
                        <a:pt x="605" y="1205"/>
                        <a:pt x="604" y="1206"/>
                        <a:pt x="603" y="1208"/>
                      </a:cubicBezTo>
                      <a:cubicBezTo>
                        <a:pt x="602" y="1209"/>
                        <a:pt x="601" y="1210"/>
                        <a:pt x="600" y="1212"/>
                      </a:cubicBezTo>
                      <a:cubicBezTo>
                        <a:pt x="601" y="1212"/>
                        <a:pt x="601" y="1213"/>
                        <a:pt x="602" y="1213"/>
                      </a:cubicBezTo>
                      <a:cubicBezTo>
                        <a:pt x="881" y="1429"/>
                        <a:pt x="881" y="1429"/>
                        <a:pt x="881" y="1429"/>
                      </a:cubicBezTo>
                      <a:cubicBezTo>
                        <a:pt x="882" y="1429"/>
                        <a:pt x="882" y="1430"/>
                        <a:pt x="883" y="1430"/>
                      </a:cubicBezTo>
                      <a:cubicBezTo>
                        <a:pt x="882" y="1432"/>
                        <a:pt x="881" y="1433"/>
                        <a:pt x="880" y="1434"/>
                      </a:cubicBezTo>
                      <a:cubicBezTo>
                        <a:pt x="879" y="1436"/>
                        <a:pt x="878" y="1437"/>
                        <a:pt x="877" y="1438"/>
                      </a:cubicBezTo>
                      <a:cubicBezTo>
                        <a:pt x="872" y="1448"/>
                        <a:pt x="869" y="1458"/>
                        <a:pt x="869" y="1469"/>
                      </a:cubicBezTo>
                      <a:cubicBezTo>
                        <a:pt x="869" y="1480"/>
                        <a:pt x="872" y="1490"/>
                        <a:pt x="877" y="1500"/>
                      </a:cubicBezTo>
                      <a:cubicBezTo>
                        <a:pt x="877" y="1500"/>
                        <a:pt x="876" y="1501"/>
                        <a:pt x="875" y="1501"/>
                      </a:cubicBezTo>
                      <a:cubicBezTo>
                        <a:pt x="596" y="1717"/>
                        <a:pt x="596" y="1717"/>
                        <a:pt x="596" y="1717"/>
                      </a:cubicBezTo>
                      <a:cubicBezTo>
                        <a:pt x="595" y="1718"/>
                        <a:pt x="594" y="1719"/>
                        <a:pt x="593" y="1720"/>
                      </a:cubicBezTo>
                      <a:cubicBezTo>
                        <a:pt x="592" y="1719"/>
                        <a:pt x="591" y="1718"/>
                        <a:pt x="590" y="1717"/>
                      </a:cubicBezTo>
                      <a:cubicBezTo>
                        <a:pt x="311" y="1501"/>
                        <a:pt x="311" y="1501"/>
                        <a:pt x="311" y="1501"/>
                      </a:cubicBezTo>
                      <a:cubicBezTo>
                        <a:pt x="310" y="1501"/>
                        <a:pt x="309" y="1500"/>
                        <a:pt x="309" y="1500"/>
                      </a:cubicBezTo>
                      <a:cubicBezTo>
                        <a:pt x="308" y="1501"/>
                        <a:pt x="307" y="1502"/>
                        <a:pt x="306" y="1504"/>
                      </a:cubicBezTo>
                      <a:cubicBezTo>
                        <a:pt x="305" y="1505"/>
                        <a:pt x="304" y="1506"/>
                        <a:pt x="303" y="1508"/>
                      </a:cubicBezTo>
                      <a:cubicBezTo>
                        <a:pt x="302" y="1509"/>
                        <a:pt x="301" y="1510"/>
                        <a:pt x="300" y="1512"/>
                      </a:cubicBezTo>
                      <a:cubicBezTo>
                        <a:pt x="301" y="1512"/>
                        <a:pt x="301" y="1513"/>
                        <a:pt x="302" y="1513"/>
                      </a:cubicBezTo>
                      <a:cubicBezTo>
                        <a:pt x="581" y="1729"/>
                        <a:pt x="581" y="1729"/>
                        <a:pt x="581" y="1729"/>
                      </a:cubicBezTo>
                      <a:cubicBezTo>
                        <a:pt x="582" y="1729"/>
                        <a:pt x="582" y="1730"/>
                        <a:pt x="583" y="1730"/>
                      </a:cubicBezTo>
                      <a:cubicBezTo>
                        <a:pt x="582" y="1732"/>
                        <a:pt x="581" y="1733"/>
                        <a:pt x="580" y="1734"/>
                      </a:cubicBezTo>
                      <a:cubicBezTo>
                        <a:pt x="579" y="1736"/>
                        <a:pt x="578" y="1737"/>
                        <a:pt x="577" y="1738"/>
                      </a:cubicBezTo>
                      <a:cubicBezTo>
                        <a:pt x="572" y="1748"/>
                        <a:pt x="569" y="1758"/>
                        <a:pt x="569" y="1769"/>
                      </a:cubicBezTo>
                      <a:cubicBezTo>
                        <a:pt x="569" y="1780"/>
                        <a:pt x="572" y="1790"/>
                        <a:pt x="577" y="1800"/>
                      </a:cubicBezTo>
                      <a:cubicBezTo>
                        <a:pt x="577" y="1800"/>
                        <a:pt x="576" y="1801"/>
                        <a:pt x="575" y="1801"/>
                      </a:cubicBezTo>
                      <a:cubicBezTo>
                        <a:pt x="296" y="2017"/>
                        <a:pt x="296" y="2017"/>
                        <a:pt x="296" y="2017"/>
                      </a:cubicBezTo>
                      <a:cubicBezTo>
                        <a:pt x="295" y="2018"/>
                        <a:pt x="294" y="2019"/>
                        <a:pt x="293" y="2020"/>
                      </a:cubicBezTo>
                      <a:cubicBezTo>
                        <a:pt x="292" y="2019"/>
                        <a:pt x="291" y="2018"/>
                        <a:pt x="290" y="2017"/>
                      </a:cubicBezTo>
                      <a:cubicBezTo>
                        <a:pt x="11" y="1801"/>
                        <a:pt x="11" y="1801"/>
                        <a:pt x="11" y="1801"/>
                      </a:cubicBezTo>
                      <a:cubicBezTo>
                        <a:pt x="10" y="1801"/>
                        <a:pt x="9" y="1800"/>
                        <a:pt x="9" y="1800"/>
                      </a:cubicBezTo>
                      <a:cubicBezTo>
                        <a:pt x="8" y="1801"/>
                        <a:pt x="7" y="1802"/>
                        <a:pt x="6" y="1804"/>
                      </a:cubicBezTo>
                      <a:cubicBezTo>
                        <a:pt x="5" y="1805"/>
                        <a:pt x="4" y="1806"/>
                        <a:pt x="3" y="1808"/>
                      </a:cubicBezTo>
                      <a:cubicBezTo>
                        <a:pt x="2" y="1809"/>
                        <a:pt x="1" y="1810"/>
                        <a:pt x="0" y="1812"/>
                      </a:cubicBezTo>
                      <a:cubicBezTo>
                        <a:pt x="1" y="1812"/>
                        <a:pt x="1" y="1813"/>
                        <a:pt x="2" y="1813"/>
                      </a:cubicBezTo>
                      <a:cubicBezTo>
                        <a:pt x="281" y="2029"/>
                        <a:pt x="281" y="2029"/>
                        <a:pt x="281" y="2029"/>
                      </a:cubicBezTo>
                      <a:cubicBezTo>
                        <a:pt x="282" y="2029"/>
                        <a:pt x="282" y="2030"/>
                        <a:pt x="283" y="2030"/>
                      </a:cubicBezTo>
                      <a:cubicBezTo>
                        <a:pt x="282" y="2032"/>
                        <a:pt x="281" y="2033"/>
                        <a:pt x="280" y="2034"/>
                      </a:cubicBezTo>
                      <a:cubicBezTo>
                        <a:pt x="279" y="2036"/>
                        <a:pt x="278" y="2037"/>
                        <a:pt x="277" y="2038"/>
                      </a:cubicBezTo>
                      <a:cubicBezTo>
                        <a:pt x="272" y="2048"/>
                        <a:pt x="269" y="2058"/>
                        <a:pt x="269" y="2069"/>
                      </a:cubicBezTo>
                      <a:cubicBezTo>
                        <a:pt x="274" y="2069"/>
                        <a:pt x="274" y="2069"/>
                        <a:pt x="274" y="2069"/>
                      </a:cubicBezTo>
                      <a:cubicBezTo>
                        <a:pt x="278" y="2069"/>
                        <a:pt x="278" y="2069"/>
                        <a:pt x="278" y="2069"/>
                      </a:cubicBezTo>
                      <a:cubicBezTo>
                        <a:pt x="283" y="2069"/>
                        <a:pt x="283" y="2069"/>
                        <a:pt x="283" y="2069"/>
                      </a:cubicBezTo>
                      <a:cubicBezTo>
                        <a:pt x="283" y="2063"/>
                        <a:pt x="285" y="2056"/>
                        <a:pt x="287" y="2050"/>
                      </a:cubicBezTo>
                      <a:cubicBezTo>
                        <a:pt x="288" y="2049"/>
                        <a:pt x="289" y="2047"/>
                        <a:pt x="290" y="2045"/>
                      </a:cubicBezTo>
                      <a:cubicBezTo>
                        <a:pt x="291" y="2044"/>
                        <a:pt x="292" y="2042"/>
                        <a:pt x="293" y="2041"/>
                      </a:cubicBezTo>
                      <a:cubicBezTo>
                        <a:pt x="294" y="2040"/>
                        <a:pt x="295" y="2038"/>
                        <a:pt x="296" y="2037"/>
                      </a:cubicBezTo>
                      <a:cubicBezTo>
                        <a:pt x="297" y="2036"/>
                        <a:pt x="298" y="2035"/>
                        <a:pt x="300" y="2033"/>
                      </a:cubicBezTo>
                      <a:cubicBezTo>
                        <a:pt x="301" y="2032"/>
                        <a:pt x="302" y="2031"/>
                        <a:pt x="303" y="2030"/>
                      </a:cubicBezTo>
                      <a:cubicBezTo>
                        <a:pt x="304" y="2030"/>
                        <a:pt x="304" y="2029"/>
                        <a:pt x="305" y="2029"/>
                      </a:cubicBezTo>
                      <a:cubicBezTo>
                        <a:pt x="584" y="1813"/>
                        <a:pt x="584" y="1813"/>
                        <a:pt x="584" y="1813"/>
                      </a:cubicBezTo>
                      <a:cubicBezTo>
                        <a:pt x="585" y="1813"/>
                        <a:pt x="585" y="1812"/>
                        <a:pt x="586" y="1812"/>
                      </a:cubicBezTo>
                      <a:cubicBezTo>
                        <a:pt x="587" y="1811"/>
                        <a:pt x="588" y="1809"/>
                        <a:pt x="590" y="1808"/>
                      </a:cubicBezTo>
                      <a:cubicBezTo>
                        <a:pt x="591" y="1807"/>
                        <a:pt x="592" y="1806"/>
                        <a:pt x="593" y="1805"/>
                      </a:cubicBezTo>
                      <a:cubicBezTo>
                        <a:pt x="594" y="1804"/>
                        <a:pt x="595" y="1802"/>
                        <a:pt x="596" y="1801"/>
                      </a:cubicBezTo>
                      <a:cubicBezTo>
                        <a:pt x="597" y="1800"/>
                        <a:pt x="598" y="1798"/>
                        <a:pt x="599" y="1797"/>
                      </a:cubicBezTo>
                      <a:cubicBezTo>
                        <a:pt x="600" y="1795"/>
                        <a:pt x="601" y="1794"/>
                        <a:pt x="602" y="1792"/>
                      </a:cubicBezTo>
                      <a:cubicBezTo>
                        <a:pt x="606" y="1785"/>
                        <a:pt x="608" y="1777"/>
                        <a:pt x="608" y="1769"/>
                      </a:cubicBezTo>
                      <a:cubicBezTo>
                        <a:pt x="608" y="1761"/>
                        <a:pt x="606" y="1753"/>
                        <a:pt x="602" y="1746"/>
                      </a:cubicBezTo>
                      <a:cubicBezTo>
                        <a:pt x="601" y="1747"/>
                        <a:pt x="599" y="1749"/>
                        <a:pt x="599" y="1750"/>
                      </a:cubicBezTo>
                      <a:cubicBezTo>
                        <a:pt x="597" y="1752"/>
                        <a:pt x="596" y="1754"/>
                        <a:pt x="596" y="1756"/>
                      </a:cubicBezTo>
                      <a:cubicBezTo>
                        <a:pt x="594" y="1760"/>
                        <a:pt x="593" y="1765"/>
                        <a:pt x="593" y="1769"/>
                      </a:cubicBezTo>
                      <a:cubicBezTo>
                        <a:pt x="593" y="1773"/>
                        <a:pt x="592" y="1778"/>
                        <a:pt x="590" y="1782"/>
                      </a:cubicBezTo>
                      <a:cubicBezTo>
                        <a:pt x="590" y="1784"/>
                        <a:pt x="589" y="1786"/>
                        <a:pt x="587" y="1788"/>
                      </a:cubicBezTo>
                      <a:cubicBezTo>
                        <a:pt x="585" y="1782"/>
                        <a:pt x="583" y="1775"/>
                        <a:pt x="583" y="1769"/>
                      </a:cubicBezTo>
                      <a:cubicBezTo>
                        <a:pt x="583" y="1763"/>
                        <a:pt x="585" y="1756"/>
                        <a:pt x="587" y="1750"/>
                      </a:cubicBezTo>
                      <a:cubicBezTo>
                        <a:pt x="588" y="1749"/>
                        <a:pt x="589" y="1747"/>
                        <a:pt x="590" y="1745"/>
                      </a:cubicBezTo>
                      <a:cubicBezTo>
                        <a:pt x="591" y="1744"/>
                        <a:pt x="592" y="1742"/>
                        <a:pt x="593" y="1741"/>
                      </a:cubicBezTo>
                      <a:cubicBezTo>
                        <a:pt x="594" y="1740"/>
                        <a:pt x="595" y="1738"/>
                        <a:pt x="596" y="1737"/>
                      </a:cubicBezTo>
                      <a:cubicBezTo>
                        <a:pt x="597" y="1736"/>
                        <a:pt x="598" y="1735"/>
                        <a:pt x="600" y="1733"/>
                      </a:cubicBezTo>
                      <a:cubicBezTo>
                        <a:pt x="601" y="1732"/>
                        <a:pt x="602" y="1731"/>
                        <a:pt x="603" y="1730"/>
                      </a:cubicBezTo>
                      <a:cubicBezTo>
                        <a:pt x="604" y="1730"/>
                        <a:pt x="604" y="1729"/>
                        <a:pt x="605" y="1729"/>
                      </a:cubicBezTo>
                      <a:cubicBezTo>
                        <a:pt x="884" y="1513"/>
                        <a:pt x="884" y="1513"/>
                        <a:pt x="884" y="1513"/>
                      </a:cubicBezTo>
                      <a:cubicBezTo>
                        <a:pt x="885" y="1513"/>
                        <a:pt x="885" y="1512"/>
                        <a:pt x="886" y="1512"/>
                      </a:cubicBezTo>
                      <a:cubicBezTo>
                        <a:pt x="887" y="1511"/>
                        <a:pt x="888" y="1509"/>
                        <a:pt x="890" y="1508"/>
                      </a:cubicBezTo>
                      <a:cubicBezTo>
                        <a:pt x="891" y="1507"/>
                        <a:pt x="892" y="1506"/>
                        <a:pt x="893" y="1505"/>
                      </a:cubicBezTo>
                      <a:cubicBezTo>
                        <a:pt x="894" y="1504"/>
                        <a:pt x="895" y="1502"/>
                        <a:pt x="896" y="1501"/>
                      </a:cubicBezTo>
                      <a:cubicBezTo>
                        <a:pt x="897" y="1500"/>
                        <a:pt x="898" y="1498"/>
                        <a:pt x="899" y="1497"/>
                      </a:cubicBezTo>
                      <a:cubicBezTo>
                        <a:pt x="900" y="1495"/>
                        <a:pt x="901" y="1494"/>
                        <a:pt x="902" y="1492"/>
                      </a:cubicBezTo>
                      <a:cubicBezTo>
                        <a:pt x="906" y="1485"/>
                        <a:pt x="908" y="1477"/>
                        <a:pt x="908" y="1469"/>
                      </a:cubicBezTo>
                      <a:cubicBezTo>
                        <a:pt x="908" y="1461"/>
                        <a:pt x="906" y="1453"/>
                        <a:pt x="902" y="1446"/>
                      </a:cubicBezTo>
                      <a:cubicBezTo>
                        <a:pt x="901" y="1447"/>
                        <a:pt x="899" y="1449"/>
                        <a:pt x="899" y="1450"/>
                      </a:cubicBezTo>
                      <a:cubicBezTo>
                        <a:pt x="897" y="1452"/>
                        <a:pt x="896" y="1454"/>
                        <a:pt x="896" y="1456"/>
                      </a:cubicBezTo>
                      <a:cubicBezTo>
                        <a:pt x="894" y="1460"/>
                        <a:pt x="893" y="1465"/>
                        <a:pt x="893" y="1469"/>
                      </a:cubicBezTo>
                      <a:cubicBezTo>
                        <a:pt x="893" y="1473"/>
                        <a:pt x="892" y="1478"/>
                        <a:pt x="890" y="1482"/>
                      </a:cubicBezTo>
                      <a:cubicBezTo>
                        <a:pt x="890" y="1484"/>
                        <a:pt x="889" y="1486"/>
                        <a:pt x="887" y="1488"/>
                      </a:cubicBezTo>
                      <a:cubicBezTo>
                        <a:pt x="885" y="1482"/>
                        <a:pt x="883" y="1475"/>
                        <a:pt x="883" y="1469"/>
                      </a:cubicBezTo>
                      <a:cubicBezTo>
                        <a:pt x="883" y="1463"/>
                        <a:pt x="885" y="1456"/>
                        <a:pt x="887" y="1450"/>
                      </a:cubicBezTo>
                      <a:cubicBezTo>
                        <a:pt x="888" y="1449"/>
                        <a:pt x="889" y="1447"/>
                        <a:pt x="890" y="1445"/>
                      </a:cubicBezTo>
                      <a:cubicBezTo>
                        <a:pt x="891" y="1444"/>
                        <a:pt x="892" y="1442"/>
                        <a:pt x="893" y="1441"/>
                      </a:cubicBezTo>
                      <a:cubicBezTo>
                        <a:pt x="894" y="1440"/>
                        <a:pt x="895" y="1438"/>
                        <a:pt x="896" y="1437"/>
                      </a:cubicBezTo>
                      <a:cubicBezTo>
                        <a:pt x="897" y="1436"/>
                        <a:pt x="898" y="1435"/>
                        <a:pt x="900" y="1433"/>
                      </a:cubicBezTo>
                      <a:cubicBezTo>
                        <a:pt x="901" y="1432"/>
                        <a:pt x="902" y="1431"/>
                        <a:pt x="903" y="1430"/>
                      </a:cubicBezTo>
                      <a:cubicBezTo>
                        <a:pt x="904" y="1430"/>
                        <a:pt x="904" y="1429"/>
                        <a:pt x="905" y="1429"/>
                      </a:cubicBezTo>
                      <a:cubicBezTo>
                        <a:pt x="1184" y="1213"/>
                        <a:pt x="1184" y="1213"/>
                        <a:pt x="1184" y="1213"/>
                      </a:cubicBezTo>
                      <a:cubicBezTo>
                        <a:pt x="1185" y="1213"/>
                        <a:pt x="1185" y="1212"/>
                        <a:pt x="1186" y="1212"/>
                      </a:cubicBezTo>
                      <a:cubicBezTo>
                        <a:pt x="1187" y="1211"/>
                        <a:pt x="1188" y="1209"/>
                        <a:pt x="1190" y="1208"/>
                      </a:cubicBezTo>
                      <a:cubicBezTo>
                        <a:pt x="1191" y="1207"/>
                        <a:pt x="1192" y="1206"/>
                        <a:pt x="1193" y="1205"/>
                      </a:cubicBezTo>
                      <a:cubicBezTo>
                        <a:pt x="1194" y="1204"/>
                        <a:pt x="1195" y="1202"/>
                        <a:pt x="1196" y="1201"/>
                      </a:cubicBezTo>
                      <a:cubicBezTo>
                        <a:pt x="1197" y="1200"/>
                        <a:pt x="1198" y="1198"/>
                        <a:pt x="1199" y="1197"/>
                      </a:cubicBezTo>
                      <a:cubicBezTo>
                        <a:pt x="1200" y="1195"/>
                        <a:pt x="1201" y="1194"/>
                        <a:pt x="1202" y="1192"/>
                      </a:cubicBezTo>
                      <a:cubicBezTo>
                        <a:pt x="1206" y="1185"/>
                        <a:pt x="1208" y="1177"/>
                        <a:pt x="1208" y="1169"/>
                      </a:cubicBezTo>
                      <a:cubicBezTo>
                        <a:pt x="1208" y="1161"/>
                        <a:pt x="1206" y="1153"/>
                        <a:pt x="1202" y="1146"/>
                      </a:cubicBezTo>
                      <a:cubicBezTo>
                        <a:pt x="1201" y="1147"/>
                        <a:pt x="1199" y="1149"/>
                        <a:pt x="1199" y="1150"/>
                      </a:cubicBezTo>
                      <a:cubicBezTo>
                        <a:pt x="1197" y="1152"/>
                        <a:pt x="1196" y="1154"/>
                        <a:pt x="1196" y="1156"/>
                      </a:cubicBezTo>
                      <a:cubicBezTo>
                        <a:pt x="1194" y="1160"/>
                        <a:pt x="1193" y="1165"/>
                        <a:pt x="1193" y="1169"/>
                      </a:cubicBezTo>
                      <a:cubicBezTo>
                        <a:pt x="1193" y="1173"/>
                        <a:pt x="1192" y="1178"/>
                        <a:pt x="1190" y="1182"/>
                      </a:cubicBezTo>
                      <a:cubicBezTo>
                        <a:pt x="1190" y="1184"/>
                        <a:pt x="1189" y="1186"/>
                        <a:pt x="1187" y="1188"/>
                      </a:cubicBezTo>
                      <a:cubicBezTo>
                        <a:pt x="1185" y="1182"/>
                        <a:pt x="1183" y="1175"/>
                        <a:pt x="1183" y="1169"/>
                      </a:cubicBezTo>
                      <a:cubicBezTo>
                        <a:pt x="1183" y="1163"/>
                        <a:pt x="1185" y="1156"/>
                        <a:pt x="1187" y="1150"/>
                      </a:cubicBezTo>
                      <a:cubicBezTo>
                        <a:pt x="1188" y="1149"/>
                        <a:pt x="1189" y="1147"/>
                        <a:pt x="1190" y="1145"/>
                      </a:cubicBezTo>
                      <a:cubicBezTo>
                        <a:pt x="1191" y="1144"/>
                        <a:pt x="1192" y="1142"/>
                        <a:pt x="1193" y="1141"/>
                      </a:cubicBezTo>
                      <a:cubicBezTo>
                        <a:pt x="1194" y="1140"/>
                        <a:pt x="1195" y="1138"/>
                        <a:pt x="1196" y="1137"/>
                      </a:cubicBezTo>
                      <a:cubicBezTo>
                        <a:pt x="1197" y="1136"/>
                        <a:pt x="1198" y="1135"/>
                        <a:pt x="1200" y="1133"/>
                      </a:cubicBezTo>
                      <a:cubicBezTo>
                        <a:pt x="1201" y="1132"/>
                        <a:pt x="1202" y="1131"/>
                        <a:pt x="1203" y="1130"/>
                      </a:cubicBezTo>
                      <a:cubicBezTo>
                        <a:pt x="1204" y="1130"/>
                        <a:pt x="1204" y="1129"/>
                        <a:pt x="1205" y="1129"/>
                      </a:cubicBezTo>
                      <a:cubicBezTo>
                        <a:pt x="1484" y="913"/>
                        <a:pt x="1484" y="913"/>
                        <a:pt x="1484" y="913"/>
                      </a:cubicBezTo>
                      <a:cubicBezTo>
                        <a:pt x="1485" y="913"/>
                        <a:pt x="1485" y="912"/>
                        <a:pt x="1486" y="912"/>
                      </a:cubicBezTo>
                      <a:cubicBezTo>
                        <a:pt x="1487" y="911"/>
                        <a:pt x="1488" y="909"/>
                        <a:pt x="1490" y="908"/>
                      </a:cubicBezTo>
                      <a:cubicBezTo>
                        <a:pt x="1491" y="907"/>
                        <a:pt x="1492" y="906"/>
                        <a:pt x="1493" y="905"/>
                      </a:cubicBezTo>
                      <a:cubicBezTo>
                        <a:pt x="1494" y="904"/>
                        <a:pt x="1495" y="902"/>
                        <a:pt x="1496" y="901"/>
                      </a:cubicBezTo>
                      <a:cubicBezTo>
                        <a:pt x="1497" y="900"/>
                        <a:pt x="1498" y="898"/>
                        <a:pt x="1499" y="897"/>
                      </a:cubicBezTo>
                      <a:cubicBezTo>
                        <a:pt x="1500" y="895"/>
                        <a:pt x="1501" y="894"/>
                        <a:pt x="1502" y="892"/>
                      </a:cubicBezTo>
                      <a:cubicBezTo>
                        <a:pt x="1506" y="885"/>
                        <a:pt x="1508" y="877"/>
                        <a:pt x="1508" y="869"/>
                      </a:cubicBezTo>
                      <a:cubicBezTo>
                        <a:pt x="1508" y="861"/>
                        <a:pt x="1506" y="853"/>
                        <a:pt x="1502" y="846"/>
                      </a:cubicBezTo>
                      <a:cubicBezTo>
                        <a:pt x="1501" y="847"/>
                        <a:pt x="1499" y="849"/>
                        <a:pt x="1499" y="850"/>
                      </a:cubicBezTo>
                      <a:cubicBezTo>
                        <a:pt x="1497" y="852"/>
                        <a:pt x="1496" y="854"/>
                        <a:pt x="1496" y="856"/>
                      </a:cubicBezTo>
                      <a:cubicBezTo>
                        <a:pt x="1494" y="860"/>
                        <a:pt x="1493" y="865"/>
                        <a:pt x="1493" y="869"/>
                      </a:cubicBezTo>
                      <a:cubicBezTo>
                        <a:pt x="1493" y="873"/>
                        <a:pt x="1492" y="878"/>
                        <a:pt x="1490" y="882"/>
                      </a:cubicBezTo>
                      <a:cubicBezTo>
                        <a:pt x="1490" y="884"/>
                        <a:pt x="1489" y="886"/>
                        <a:pt x="1487" y="888"/>
                      </a:cubicBezTo>
                      <a:cubicBezTo>
                        <a:pt x="1485" y="882"/>
                        <a:pt x="1483" y="875"/>
                        <a:pt x="1483" y="869"/>
                      </a:cubicBezTo>
                      <a:cubicBezTo>
                        <a:pt x="1483" y="863"/>
                        <a:pt x="1485" y="856"/>
                        <a:pt x="1487" y="850"/>
                      </a:cubicBezTo>
                      <a:cubicBezTo>
                        <a:pt x="1488" y="849"/>
                        <a:pt x="1489" y="847"/>
                        <a:pt x="1490" y="845"/>
                      </a:cubicBezTo>
                      <a:cubicBezTo>
                        <a:pt x="1491" y="844"/>
                        <a:pt x="1492" y="842"/>
                        <a:pt x="1493" y="841"/>
                      </a:cubicBezTo>
                      <a:cubicBezTo>
                        <a:pt x="1494" y="840"/>
                        <a:pt x="1495" y="838"/>
                        <a:pt x="1496" y="837"/>
                      </a:cubicBezTo>
                      <a:cubicBezTo>
                        <a:pt x="1497" y="836"/>
                        <a:pt x="1498" y="835"/>
                        <a:pt x="1500" y="833"/>
                      </a:cubicBezTo>
                      <a:cubicBezTo>
                        <a:pt x="1501" y="832"/>
                        <a:pt x="1502" y="831"/>
                        <a:pt x="1503" y="830"/>
                      </a:cubicBezTo>
                      <a:cubicBezTo>
                        <a:pt x="1504" y="830"/>
                        <a:pt x="1504" y="829"/>
                        <a:pt x="1505" y="829"/>
                      </a:cubicBezTo>
                      <a:cubicBezTo>
                        <a:pt x="1784" y="613"/>
                        <a:pt x="1784" y="613"/>
                        <a:pt x="1784" y="613"/>
                      </a:cubicBezTo>
                      <a:cubicBezTo>
                        <a:pt x="1785" y="613"/>
                        <a:pt x="1785" y="612"/>
                        <a:pt x="1786" y="612"/>
                      </a:cubicBezTo>
                      <a:cubicBezTo>
                        <a:pt x="1787" y="611"/>
                        <a:pt x="1788" y="609"/>
                        <a:pt x="1790" y="608"/>
                      </a:cubicBezTo>
                      <a:cubicBezTo>
                        <a:pt x="1791" y="607"/>
                        <a:pt x="1792" y="606"/>
                        <a:pt x="1793" y="605"/>
                      </a:cubicBezTo>
                      <a:cubicBezTo>
                        <a:pt x="1794" y="604"/>
                        <a:pt x="1795" y="602"/>
                        <a:pt x="1796" y="601"/>
                      </a:cubicBezTo>
                      <a:cubicBezTo>
                        <a:pt x="1797" y="600"/>
                        <a:pt x="1798" y="598"/>
                        <a:pt x="1799" y="597"/>
                      </a:cubicBezTo>
                      <a:cubicBezTo>
                        <a:pt x="1800" y="595"/>
                        <a:pt x="1801" y="594"/>
                        <a:pt x="1802" y="592"/>
                      </a:cubicBezTo>
                      <a:cubicBezTo>
                        <a:pt x="1806" y="585"/>
                        <a:pt x="1808" y="577"/>
                        <a:pt x="1808" y="569"/>
                      </a:cubicBezTo>
                      <a:cubicBezTo>
                        <a:pt x="1808" y="561"/>
                        <a:pt x="1806" y="553"/>
                        <a:pt x="1802" y="546"/>
                      </a:cubicBezTo>
                      <a:cubicBezTo>
                        <a:pt x="1801" y="547"/>
                        <a:pt x="1799" y="549"/>
                        <a:pt x="1799" y="550"/>
                      </a:cubicBezTo>
                      <a:cubicBezTo>
                        <a:pt x="1797" y="552"/>
                        <a:pt x="1796" y="554"/>
                        <a:pt x="1796" y="556"/>
                      </a:cubicBezTo>
                      <a:cubicBezTo>
                        <a:pt x="1794" y="560"/>
                        <a:pt x="1793" y="565"/>
                        <a:pt x="1793" y="569"/>
                      </a:cubicBezTo>
                      <a:cubicBezTo>
                        <a:pt x="1793" y="573"/>
                        <a:pt x="1792" y="578"/>
                        <a:pt x="1790" y="582"/>
                      </a:cubicBezTo>
                      <a:cubicBezTo>
                        <a:pt x="1790" y="584"/>
                        <a:pt x="1789" y="586"/>
                        <a:pt x="1787" y="588"/>
                      </a:cubicBezTo>
                      <a:cubicBezTo>
                        <a:pt x="1785" y="582"/>
                        <a:pt x="1783" y="575"/>
                        <a:pt x="1783" y="569"/>
                      </a:cubicBezTo>
                      <a:cubicBezTo>
                        <a:pt x="1783" y="563"/>
                        <a:pt x="1785" y="556"/>
                        <a:pt x="1787" y="550"/>
                      </a:cubicBezTo>
                      <a:cubicBezTo>
                        <a:pt x="1788" y="549"/>
                        <a:pt x="1789" y="547"/>
                        <a:pt x="1790" y="545"/>
                      </a:cubicBezTo>
                      <a:cubicBezTo>
                        <a:pt x="1791" y="544"/>
                        <a:pt x="1792" y="542"/>
                        <a:pt x="1793" y="541"/>
                      </a:cubicBezTo>
                      <a:cubicBezTo>
                        <a:pt x="1794" y="540"/>
                        <a:pt x="1795" y="538"/>
                        <a:pt x="1796" y="537"/>
                      </a:cubicBezTo>
                      <a:cubicBezTo>
                        <a:pt x="1797" y="536"/>
                        <a:pt x="1798" y="535"/>
                        <a:pt x="1800" y="533"/>
                      </a:cubicBezTo>
                      <a:cubicBezTo>
                        <a:pt x="1801" y="532"/>
                        <a:pt x="1802" y="531"/>
                        <a:pt x="1803" y="530"/>
                      </a:cubicBezTo>
                      <a:cubicBezTo>
                        <a:pt x="1804" y="530"/>
                        <a:pt x="1804" y="529"/>
                        <a:pt x="1805" y="529"/>
                      </a:cubicBezTo>
                      <a:cubicBezTo>
                        <a:pt x="2084" y="313"/>
                        <a:pt x="2084" y="313"/>
                        <a:pt x="2084" y="313"/>
                      </a:cubicBezTo>
                      <a:cubicBezTo>
                        <a:pt x="2085" y="313"/>
                        <a:pt x="2085" y="312"/>
                        <a:pt x="2086" y="312"/>
                      </a:cubicBezTo>
                      <a:cubicBezTo>
                        <a:pt x="2087" y="311"/>
                        <a:pt x="2088" y="309"/>
                        <a:pt x="2090" y="308"/>
                      </a:cubicBezTo>
                      <a:cubicBezTo>
                        <a:pt x="2091" y="307"/>
                        <a:pt x="2092" y="306"/>
                        <a:pt x="2093" y="305"/>
                      </a:cubicBezTo>
                      <a:cubicBezTo>
                        <a:pt x="2093" y="297"/>
                        <a:pt x="2093" y="297"/>
                        <a:pt x="2093" y="297"/>
                      </a:cubicBezTo>
                      <a:cubicBezTo>
                        <a:pt x="2093" y="288"/>
                        <a:pt x="2093" y="288"/>
                        <a:pt x="2093" y="288"/>
                      </a:cubicBezTo>
                      <a:cubicBezTo>
                        <a:pt x="2093" y="269"/>
                        <a:pt x="2093" y="269"/>
                        <a:pt x="2093" y="269"/>
                      </a:cubicBezTo>
                      <a:cubicBezTo>
                        <a:pt x="2093" y="273"/>
                        <a:pt x="2092" y="278"/>
                        <a:pt x="2090" y="282"/>
                      </a:cubicBezTo>
                      <a:cubicBezTo>
                        <a:pt x="2090" y="284"/>
                        <a:pt x="2089" y="286"/>
                        <a:pt x="2087" y="288"/>
                      </a:cubicBezTo>
                      <a:cubicBezTo>
                        <a:pt x="2085" y="282"/>
                        <a:pt x="2083" y="275"/>
                        <a:pt x="2083" y="269"/>
                      </a:cubicBezTo>
                      <a:cubicBezTo>
                        <a:pt x="2083" y="263"/>
                        <a:pt x="2085" y="256"/>
                        <a:pt x="2087" y="250"/>
                      </a:cubicBezTo>
                      <a:cubicBezTo>
                        <a:pt x="2088" y="249"/>
                        <a:pt x="2089" y="247"/>
                        <a:pt x="2090" y="245"/>
                      </a:cubicBezTo>
                      <a:cubicBezTo>
                        <a:pt x="2091" y="244"/>
                        <a:pt x="2092" y="242"/>
                        <a:pt x="2093" y="241"/>
                      </a:cubicBezTo>
                      <a:cubicBezTo>
                        <a:pt x="2093" y="233"/>
                        <a:pt x="2093" y="233"/>
                        <a:pt x="2093" y="233"/>
                      </a:cubicBezTo>
                      <a:cubicBezTo>
                        <a:pt x="2093" y="226"/>
                        <a:pt x="2093" y="226"/>
                        <a:pt x="2093" y="226"/>
                      </a:cubicBezTo>
                      <a:cubicBezTo>
                        <a:pt x="2093" y="220"/>
                        <a:pt x="2093" y="220"/>
                        <a:pt x="2093" y="220"/>
                      </a:cubicBezTo>
                      <a:cubicBezTo>
                        <a:pt x="2092" y="219"/>
                        <a:pt x="2091" y="218"/>
                        <a:pt x="2090" y="217"/>
                      </a:cubicBezTo>
                      <a:lnTo>
                        <a:pt x="18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71" name="Freeform 23"/>
                <p:cNvSpPr>
                  <a:spLocks/>
                </p:cNvSpPr>
                <p:nvPr/>
              </p:nvSpPr>
              <p:spPr bwMode="auto">
                <a:xfrm>
                  <a:off x="4997451" y="2419350"/>
                  <a:ext cx="5605463" cy="5514975"/>
                </a:xfrm>
                <a:custGeom>
                  <a:avLst/>
                  <a:gdLst>
                    <a:gd name="T0" fmla="*/ 1206 w 1493"/>
                    <a:gd name="T1" fmla="*/ 4 h 1469"/>
                    <a:gd name="T2" fmla="*/ 1202 w 1493"/>
                    <a:gd name="T3" fmla="*/ 13 h 1469"/>
                    <a:gd name="T4" fmla="*/ 1480 w 1493"/>
                    <a:gd name="T5" fmla="*/ 234 h 1469"/>
                    <a:gd name="T6" fmla="*/ 1477 w 1493"/>
                    <a:gd name="T7" fmla="*/ 300 h 1469"/>
                    <a:gd name="T8" fmla="*/ 1193 w 1493"/>
                    <a:gd name="T9" fmla="*/ 520 h 1469"/>
                    <a:gd name="T10" fmla="*/ 909 w 1493"/>
                    <a:gd name="T11" fmla="*/ 300 h 1469"/>
                    <a:gd name="T12" fmla="*/ 900 w 1493"/>
                    <a:gd name="T13" fmla="*/ 312 h 1469"/>
                    <a:gd name="T14" fmla="*/ 1183 w 1493"/>
                    <a:gd name="T15" fmla="*/ 530 h 1469"/>
                    <a:gd name="T16" fmla="*/ 1169 w 1493"/>
                    <a:gd name="T17" fmla="*/ 569 h 1469"/>
                    <a:gd name="T18" fmla="*/ 896 w 1493"/>
                    <a:gd name="T19" fmla="*/ 817 h 1469"/>
                    <a:gd name="T20" fmla="*/ 611 w 1493"/>
                    <a:gd name="T21" fmla="*/ 601 h 1469"/>
                    <a:gd name="T22" fmla="*/ 603 w 1493"/>
                    <a:gd name="T23" fmla="*/ 608 h 1469"/>
                    <a:gd name="T24" fmla="*/ 881 w 1493"/>
                    <a:gd name="T25" fmla="*/ 829 h 1469"/>
                    <a:gd name="T26" fmla="*/ 877 w 1493"/>
                    <a:gd name="T27" fmla="*/ 838 h 1469"/>
                    <a:gd name="T28" fmla="*/ 875 w 1493"/>
                    <a:gd name="T29" fmla="*/ 901 h 1469"/>
                    <a:gd name="T30" fmla="*/ 590 w 1493"/>
                    <a:gd name="T31" fmla="*/ 1117 h 1469"/>
                    <a:gd name="T32" fmla="*/ 306 w 1493"/>
                    <a:gd name="T33" fmla="*/ 904 h 1469"/>
                    <a:gd name="T34" fmla="*/ 302 w 1493"/>
                    <a:gd name="T35" fmla="*/ 913 h 1469"/>
                    <a:gd name="T36" fmla="*/ 580 w 1493"/>
                    <a:gd name="T37" fmla="*/ 1134 h 1469"/>
                    <a:gd name="T38" fmla="*/ 577 w 1493"/>
                    <a:gd name="T39" fmla="*/ 1200 h 1469"/>
                    <a:gd name="T40" fmla="*/ 293 w 1493"/>
                    <a:gd name="T41" fmla="*/ 1420 h 1469"/>
                    <a:gd name="T42" fmla="*/ 9 w 1493"/>
                    <a:gd name="T43" fmla="*/ 1200 h 1469"/>
                    <a:gd name="T44" fmla="*/ 0 w 1493"/>
                    <a:gd name="T45" fmla="*/ 1212 h 1469"/>
                    <a:gd name="T46" fmla="*/ 283 w 1493"/>
                    <a:gd name="T47" fmla="*/ 1430 h 1469"/>
                    <a:gd name="T48" fmla="*/ 269 w 1493"/>
                    <a:gd name="T49" fmla="*/ 1469 h 1469"/>
                    <a:gd name="T50" fmla="*/ 283 w 1493"/>
                    <a:gd name="T51" fmla="*/ 1469 h 1469"/>
                    <a:gd name="T52" fmla="*/ 293 w 1493"/>
                    <a:gd name="T53" fmla="*/ 1441 h 1469"/>
                    <a:gd name="T54" fmla="*/ 303 w 1493"/>
                    <a:gd name="T55" fmla="*/ 1430 h 1469"/>
                    <a:gd name="T56" fmla="*/ 586 w 1493"/>
                    <a:gd name="T57" fmla="*/ 1212 h 1469"/>
                    <a:gd name="T58" fmla="*/ 596 w 1493"/>
                    <a:gd name="T59" fmla="*/ 1201 h 1469"/>
                    <a:gd name="T60" fmla="*/ 608 w 1493"/>
                    <a:gd name="T61" fmla="*/ 1169 h 1469"/>
                    <a:gd name="T62" fmla="*/ 596 w 1493"/>
                    <a:gd name="T63" fmla="*/ 1156 h 1469"/>
                    <a:gd name="T64" fmla="*/ 587 w 1493"/>
                    <a:gd name="T65" fmla="*/ 1188 h 1469"/>
                    <a:gd name="T66" fmla="*/ 590 w 1493"/>
                    <a:gd name="T67" fmla="*/ 1145 h 1469"/>
                    <a:gd name="T68" fmla="*/ 600 w 1493"/>
                    <a:gd name="T69" fmla="*/ 1133 h 1469"/>
                    <a:gd name="T70" fmla="*/ 884 w 1493"/>
                    <a:gd name="T71" fmla="*/ 913 h 1469"/>
                    <a:gd name="T72" fmla="*/ 893 w 1493"/>
                    <a:gd name="T73" fmla="*/ 905 h 1469"/>
                    <a:gd name="T74" fmla="*/ 902 w 1493"/>
                    <a:gd name="T75" fmla="*/ 892 h 1469"/>
                    <a:gd name="T76" fmla="*/ 899 w 1493"/>
                    <a:gd name="T77" fmla="*/ 850 h 1469"/>
                    <a:gd name="T78" fmla="*/ 890 w 1493"/>
                    <a:gd name="T79" fmla="*/ 882 h 1469"/>
                    <a:gd name="T80" fmla="*/ 887 w 1493"/>
                    <a:gd name="T81" fmla="*/ 850 h 1469"/>
                    <a:gd name="T82" fmla="*/ 896 w 1493"/>
                    <a:gd name="T83" fmla="*/ 837 h 1469"/>
                    <a:gd name="T84" fmla="*/ 905 w 1493"/>
                    <a:gd name="T85" fmla="*/ 829 h 1469"/>
                    <a:gd name="T86" fmla="*/ 1190 w 1493"/>
                    <a:gd name="T87" fmla="*/ 608 h 1469"/>
                    <a:gd name="T88" fmla="*/ 1199 w 1493"/>
                    <a:gd name="T89" fmla="*/ 597 h 1469"/>
                    <a:gd name="T90" fmla="*/ 1202 w 1493"/>
                    <a:gd name="T91" fmla="*/ 546 h 1469"/>
                    <a:gd name="T92" fmla="*/ 1193 w 1493"/>
                    <a:gd name="T93" fmla="*/ 569 h 1469"/>
                    <a:gd name="T94" fmla="*/ 1183 w 1493"/>
                    <a:gd name="T95" fmla="*/ 569 h 1469"/>
                    <a:gd name="T96" fmla="*/ 1193 w 1493"/>
                    <a:gd name="T97" fmla="*/ 541 h 1469"/>
                    <a:gd name="T98" fmla="*/ 1203 w 1493"/>
                    <a:gd name="T99" fmla="*/ 530 h 1469"/>
                    <a:gd name="T100" fmla="*/ 1486 w 1493"/>
                    <a:gd name="T101" fmla="*/ 312 h 1469"/>
                    <a:gd name="T102" fmla="*/ 1493 w 1493"/>
                    <a:gd name="T103" fmla="*/ 297 h 1469"/>
                    <a:gd name="T104" fmla="*/ 1490 w 1493"/>
                    <a:gd name="T105" fmla="*/ 282 h 1469"/>
                    <a:gd name="T106" fmla="*/ 1487 w 1493"/>
                    <a:gd name="T107" fmla="*/ 250 h 1469"/>
                    <a:gd name="T108" fmla="*/ 1493 w 1493"/>
                    <a:gd name="T109" fmla="*/ 233 h 1469"/>
                    <a:gd name="T110" fmla="*/ 1490 w 1493"/>
                    <a:gd name="T111" fmla="*/ 217 h 1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493" h="1469">
                      <a:moveTo>
                        <a:pt x="1211" y="1"/>
                      </a:moveTo>
                      <a:cubicBezTo>
                        <a:pt x="1210" y="1"/>
                        <a:pt x="1209" y="0"/>
                        <a:pt x="1209" y="0"/>
                      </a:cubicBezTo>
                      <a:cubicBezTo>
                        <a:pt x="1208" y="1"/>
                        <a:pt x="1207" y="2"/>
                        <a:pt x="1206" y="4"/>
                      </a:cubicBezTo>
                      <a:cubicBezTo>
                        <a:pt x="1205" y="5"/>
                        <a:pt x="1204" y="6"/>
                        <a:pt x="1203" y="8"/>
                      </a:cubicBezTo>
                      <a:cubicBezTo>
                        <a:pt x="1202" y="9"/>
                        <a:pt x="1201" y="10"/>
                        <a:pt x="1200" y="12"/>
                      </a:cubicBezTo>
                      <a:cubicBezTo>
                        <a:pt x="1201" y="12"/>
                        <a:pt x="1201" y="13"/>
                        <a:pt x="1202" y="13"/>
                      </a:cubicBezTo>
                      <a:cubicBezTo>
                        <a:pt x="1481" y="229"/>
                        <a:pt x="1481" y="229"/>
                        <a:pt x="1481" y="229"/>
                      </a:cubicBezTo>
                      <a:cubicBezTo>
                        <a:pt x="1482" y="229"/>
                        <a:pt x="1482" y="230"/>
                        <a:pt x="1483" y="230"/>
                      </a:cubicBezTo>
                      <a:cubicBezTo>
                        <a:pt x="1482" y="232"/>
                        <a:pt x="1481" y="233"/>
                        <a:pt x="1480" y="234"/>
                      </a:cubicBezTo>
                      <a:cubicBezTo>
                        <a:pt x="1479" y="236"/>
                        <a:pt x="1478" y="237"/>
                        <a:pt x="1477" y="238"/>
                      </a:cubicBezTo>
                      <a:cubicBezTo>
                        <a:pt x="1472" y="248"/>
                        <a:pt x="1469" y="258"/>
                        <a:pt x="1469" y="269"/>
                      </a:cubicBezTo>
                      <a:cubicBezTo>
                        <a:pt x="1469" y="280"/>
                        <a:pt x="1472" y="290"/>
                        <a:pt x="1477" y="300"/>
                      </a:cubicBezTo>
                      <a:cubicBezTo>
                        <a:pt x="1477" y="300"/>
                        <a:pt x="1476" y="301"/>
                        <a:pt x="1475" y="301"/>
                      </a:cubicBezTo>
                      <a:cubicBezTo>
                        <a:pt x="1196" y="517"/>
                        <a:pt x="1196" y="517"/>
                        <a:pt x="1196" y="517"/>
                      </a:cubicBezTo>
                      <a:cubicBezTo>
                        <a:pt x="1195" y="518"/>
                        <a:pt x="1194" y="519"/>
                        <a:pt x="1193" y="520"/>
                      </a:cubicBezTo>
                      <a:cubicBezTo>
                        <a:pt x="1192" y="519"/>
                        <a:pt x="1191" y="518"/>
                        <a:pt x="1190" y="517"/>
                      </a:cubicBezTo>
                      <a:cubicBezTo>
                        <a:pt x="911" y="301"/>
                        <a:pt x="911" y="301"/>
                        <a:pt x="911" y="301"/>
                      </a:cubicBezTo>
                      <a:cubicBezTo>
                        <a:pt x="910" y="301"/>
                        <a:pt x="909" y="300"/>
                        <a:pt x="909" y="300"/>
                      </a:cubicBezTo>
                      <a:cubicBezTo>
                        <a:pt x="908" y="301"/>
                        <a:pt x="907" y="302"/>
                        <a:pt x="906" y="304"/>
                      </a:cubicBezTo>
                      <a:cubicBezTo>
                        <a:pt x="905" y="305"/>
                        <a:pt x="904" y="306"/>
                        <a:pt x="903" y="308"/>
                      </a:cubicBezTo>
                      <a:cubicBezTo>
                        <a:pt x="902" y="309"/>
                        <a:pt x="901" y="310"/>
                        <a:pt x="900" y="312"/>
                      </a:cubicBezTo>
                      <a:cubicBezTo>
                        <a:pt x="901" y="312"/>
                        <a:pt x="901" y="313"/>
                        <a:pt x="902" y="313"/>
                      </a:cubicBezTo>
                      <a:cubicBezTo>
                        <a:pt x="1181" y="529"/>
                        <a:pt x="1181" y="529"/>
                        <a:pt x="1181" y="529"/>
                      </a:cubicBezTo>
                      <a:cubicBezTo>
                        <a:pt x="1182" y="529"/>
                        <a:pt x="1182" y="530"/>
                        <a:pt x="1183" y="530"/>
                      </a:cubicBezTo>
                      <a:cubicBezTo>
                        <a:pt x="1182" y="532"/>
                        <a:pt x="1181" y="533"/>
                        <a:pt x="1180" y="534"/>
                      </a:cubicBezTo>
                      <a:cubicBezTo>
                        <a:pt x="1179" y="536"/>
                        <a:pt x="1178" y="537"/>
                        <a:pt x="1177" y="538"/>
                      </a:cubicBezTo>
                      <a:cubicBezTo>
                        <a:pt x="1172" y="548"/>
                        <a:pt x="1169" y="558"/>
                        <a:pt x="1169" y="569"/>
                      </a:cubicBezTo>
                      <a:cubicBezTo>
                        <a:pt x="1169" y="580"/>
                        <a:pt x="1172" y="590"/>
                        <a:pt x="1177" y="600"/>
                      </a:cubicBezTo>
                      <a:cubicBezTo>
                        <a:pt x="1177" y="600"/>
                        <a:pt x="1176" y="601"/>
                        <a:pt x="1175" y="601"/>
                      </a:cubicBezTo>
                      <a:cubicBezTo>
                        <a:pt x="896" y="817"/>
                        <a:pt x="896" y="817"/>
                        <a:pt x="896" y="817"/>
                      </a:cubicBezTo>
                      <a:cubicBezTo>
                        <a:pt x="895" y="818"/>
                        <a:pt x="894" y="819"/>
                        <a:pt x="893" y="820"/>
                      </a:cubicBezTo>
                      <a:cubicBezTo>
                        <a:pt x="892" y="819"/>
                        <a:pt x="891" y="818"/>
                        <a:pt x="890" y="817"/>
                      </a:cubicBezTo>
                      <a:cubicBezTo>
                        <a:pt x="611" y="601"/>
                        <a:pt x="611" y="601"/>
                        <a:pt x="611" y="601"/>
                      </a:cubicBezTo>
                      <a:cubicBezTo>
                        <a:pt x="610" y="601"/>
                        <a:pt x="609" y="600"/>
                        <a:pt x="609" y="600"/>
                      </a:cubicBezTo>
                      <a:cubicBezTo>
                        <a:pt x="608" y="601"/>
                        <a:pt x="607" y="602"/>
                        <a:pt x="606" y="604"/>
                      </a:cubicBezTo>
                      <a:cubicBezTo>
                        <a:pt x="605" y="605"/>
                        <a:pt x="604" y="606"/>
                        <a:pt x="603" y="608"/>
                      </a:cubicBezTo>
                      <a:cubicBezTo>
                        <a:pt x="602" y="609"/>
                        <a:pt x="601" y="610"/>
                        <a:pt x="600" y="612"/>
                      </a:cubicBezTo>
                      <a:cubicBezTo>
                        <a:pt x="601" y="612"/>
                        <a:pt x="601" y="613"/>
                        <a:pt x="602" y="613"/>
                      </a:cubicBezTo>
                      <a:cubicBezTo>
                        <a:pt x="881" y="829"/>
                        <a:pt x="881" y="829"/>
                        <a:pt x="881" y="829"/>
                      </a:cubicBezTo>
                      <a:cubicBezTo>
                        <a:pt x="882" y="829"/>
                        <a:pt x="882" y="830"/>
                        <a:pt x="883" y="830"/>
                      </a:cubicBezTo>
                      <a:cubicBezTo>
                        <a:pt x="882" y="832"/>
                        <a:pt x="881" y="833"/>
                        <a:pt x="880" y="834"/>
                      </a:cubicBezTo>
                      <a:cubicBezTo>
                        <a:pt x="879" y="836"/>
                        <a:pt x="878" y="837"/>
                        <a:pt x="877" y="838"/>
                      </a:cubicBezTo>
                      <a:cubicBezTo>
                        <a:pt x="872" y="848"/>
                        <a:pt x="869" y="858"/>
                        <a:pt x="869" y="869"/>
                      </a:cubicBezTo>
                      <a:cubicBezTo>
                        <a:pt x="869" y="880"/>
                        <a:pt x="872" y="890"/>
                        <a:pt x="877" y="900"/>
                      </a:cubicBezTo>
                      <a:cubicBezTo>
                        <a:pt x="877" y="900"/>
                        <a:pt x="876" y="901"/>
                        <a:pt x="875" y="901"/>
                      </a:cubicBezTo>
                      <a:cubicBezTo>
                        <a:pt x="596" y="1117"/>
                        <a:pt x="596" y="1117"/>
                        <a:pt x="596" y="1117"/>
                      </a:cubicBezTo>
                      <a:cubicBezTo>
                        <a:pt x="595" y="1118"/>
                        <a:pt x="594" y="1119"/>
                        <a:pt x="593" y="1120"/>
                      </a:cubicBezTo>
                      <a:cubicBezTo>
                        <a:pt x="592" y="1119"/>
                        <a:pt x="591" y="1118"/>
                        <a:pt x="590" y="1117"/>
                      </a:cubicBezTo>
                      <a:cubicBezTo>
                        <a:pt x="311" y="901"/>
                        <a:pt x="311" y="901"/>
                        <a:pt x="311" y="901"/>
                      </a:cubicBezTo>
                      <a:cubicBezTo>
                        <a:pt x="310" y="901"/>
                        <a:pt x="309" y="900"/>
                        <a:pt x="309" y="900"/>
                      </a:cubicBezTo>
                      <a:cubicBezTo>
                        <a:pt x="308" y="901"/>
                        <a:pt x="307" y="902"/>
                        <a:pt x="306" y="904"/>
                      </a:cubicBezTo>
                      <a:cubicBezTo>
                        <a:pt x="305" y="905"/>
                        <a:pt x="304" y="906"/>
                        <a:pt x="303" y="908"/>
                      </a:cubicBezTo>
                      <a:cubicBezTo>
                        <a:pt x="302" y="909"/>
                        <a:pt x="301" y="910"/>
                        <a:pt x="300" y="912"/>
                      </a:cubicBezTo>
                      <a:cubicBezTo>
                        <a:pt x="301" y="912"/>
                        <a:pt x="301" y="913"/>
                        <a:pt x="302" y="913"/>
                      </a:cubicBezTo>
                      <a:cubicBezTo>
                        <a:pt x="581" y="1129"/>
                        <a:pt x="581" y="1129"/>
                        <a:pt x="581" y="1129"/>
                      </a:cubicBezTo>
                      <a:cubicBezTo>
                        <a:pt x="582" y="1129"/>
                        <a:pt x="582" y="1130"/>
                        <a:pt x="583" y="1130"/>
                      </a:cubicBezTo>
                      <a:cubicBezTo>
                        <a:pt x="582" y="1132"/>
                        <a:pt x="581" y="1133"/>
                        <a:pt x="580" y="1134"/>
                      </a:cubicBezTo>
                      <a:cubicBezTo>
                        <a:pt x="579" y="1136"/>
                        <a:pt x="578" y="1137"/>
                        <a:pt x="577" y="1138"/>
                      </a:cubicBezTo>
                      <a:cubicBezTo>
                        <a:pt x="572" y="1148"/>
                        <a:pt x="569" y="1158"/>
                        <a:pt x="569" y="1169"/>
                      </a:cubicBezTo>
                      <a:cubicBezTo>
                        <a:pt x="569" y="1180"/>
                        <a:pt x="572" y="1190"/>
                        <a:pt x="577" y="1200"/>
                      </a:cubicBezTo>
                      <a:cubicBezTo>
                        <a:pt x="577" y="1200"/>
                        <a:pt x="576" y="1201"/>
                        <a:pt x="575" y="1201"/>
                      </a:cubicBezTo>
                      <a:cubicBezTo>
                        <a:pt x="296" y="1417"/>
                        <a:pt x="296" y="1417"/>
                        <a:pt x="296" y="1417"/>
                      </a:cubicBezTo>
                      <a:cubicBezTo>
                        <a:pt x="295" y="1418"/>
                        <a:pt x="294" y="1419"/>
                        <a:pt x="293" y="1420"/>
                      </a:cubicBezTo>
                      <a:cubicBezTo>
                        <a:pt x="292" y="1419"/>
                        <a:pt x="291" y="1418"/>
                        <a:pt x="290" y="1417"/>
                      </a:cubicBezTo>
                      <a:cubicBezTo>
                        <a:pt x="11" y="1201"/>
                        <a:pt x="11" y="1201"/>
                        <a:pt x="11" y="1201"/>
                      </a:cubicBezTo>
                      <a:cubicBezTo>
                        <a:pt x="10" y="1201"/>
                        <a:pt x="9" y="1200"/>
                        <a:pt x="9" y="1200"/>
                      </a:cubicBezTo>
                      <a:cubicBezTo>
                        <a:pt x="8" y="1201"/>
                        <a:pt x="7" y="1202"/>
                        <a:pt x="6" y="1204"/>
                      </a:cubicBezTo>
                      <a:cubicBezTo>
                        <a:pt x="5" y="1205"/>
                        <a:pt x="4" y="1206"/>
                        <a:pt x="3" y="1208"/>
                      </a:cubicBezTo>
                      <a:cubicBezTo>
                        <a:pt x="2" y="1209"/>
                        <a:pt x="1" y="1210"/>
                        <a:pt x="0" y="1212"/>
                      </a:cubicBezTo>
                      <a:cubicBezTo>
                        <a:pt x="1" y="1212"/>
                        <a:pt x="1" y="1213"/>
                        <a:pt x="2" y="1213"/>
                      </a:cubicBezTo>
                      <a:cubicBezTo>
                        <a:pt x="281" y="1429"/>
                        <a:pt x="281" y="1429"/>
                        <a:pt x="281" y="1429"/>
                      </a:cubicBezTo>
                      <a:cubicBezTo>
                        <a:pt x="282" y="1429"/>
                        <a:pt x="282" y="1430"/>
                        <a:pt x="283" y="1430"/>
                      </a:cubicBezTo>
                      <a:cubicBezTo>
                        <a:pt x="282" y="1432"/>
                        <a:pt x="281" y="1433"/>
                        <a:pt x="280" y="1434"/>
                      </a:cubicBezTo>
                      <a:cubicBezTo>
                        <a:pt x="279" y="1436"/>
                        <a:pt x="278" y="1437"/>
                        <a:pt x="277" y="1438"/>
                      </a:cubicBezTo>
                      <a:cubicBezTo>
                        <a:pt x="272" y="1448"/>
                        <a:pt x="269" y="1458"/>
                        <a:pt x="269" y="1469"/>
                      </a:cubicBezTo>
                      <a:cubicBezTo>
                        <a:pt x="274" y="1469"/>
                        <a:pt x="274" y="1469"/>
                        <a:pt x="274" y="1469"/>
                      </a:cubicBezTo>
                      <a:cubicBezTo>
                        <a:pt x="278" y="1469"/>
                        <a:pt x="278" y="1469"/>
                        <a:pt x="278" y="1469"/>
                      </a:cubicBezTo>
                      <a:cubicBezTo>
                        <a:pt x="283" y="1469"/>
                        <a:pt x="283" y="1469"/>
                        <a:pt x="283" y="1469"/>
                      </a:cubicBezTo>
                      <a:cubicBezTo>
                        <a:pt x="283" y="1463"/>
                        <a:pt x="285" y="1456"/>
                        <a:pt x="287" y="1450"/>
                      </a:cubicBezTo>
                      <a:cubicBezTo>
                        <a:pt x="288" y="1449"/>
                        <a:pt x="289" y="1447"/>
                        <a:pt x="290" y="1445"/>
                      </a:cubicBezTo>
                      <a:cubicBezTo>
                        <a:pt x="291" y="1444"/>
                        <a:pt x="292" y="1442"/>
                        <a:pt x="293" y="1441"/>
                      </a:cubicBezTo>
                      <a:cubicBezTo>
                        <a:pt x="294" y="1440"/>
                        <a:pt x="295" y="1438"/>
                        <a:pt x="296" y="1437"/>
                      </a:cubicBezTo>
                      <a:cubicBezTo>
                        <a:pt x="297" y="1436"/>
                        <a:pt x="298" y="1435"/>
                        <a:pt x="300" y="1433"/>
                      </a:cubicBezTo>
                      <a:cubicBezTo>
                        <a:pt x="301" y="1432"/>
                        <a:pt x="302" y="1431"/>
                        <a:pt x="303" y="1430"/>
                      </a:cubicBezTo>
                      <a:cubicBezTo>
                        <a:pt x="304" y="1430"/>
                        <a:pt x="304" y="1429"/>
                        <a:pt x="305" y="1429"/>
                      </a:cubicBezTo>
                      <a:cubicBezTo>
                        <a:pt x="584" y="1213"/>
                        <a:pt x="584" y="1213"/>
                        <a:pt x="584" y="1213"/>
                      </a:cubicBezTo>
                      <a:cubicBezTo>
                        <a:pt x="585" y="1213"/>
                        <a:pt x="585" y="1212"/>
                        <a:pt x="586" y="1212"/>
                      </a:cubicBezTo>
                      <a:cubicBezTo>
                        <a:pt x="587" y="1211"/>
                        <a:pt x="588" y="1209"/>
                        <a:pt x="590" y="1208"/>
                      </a:cubicBezTo>
                      <a:cubicBezTo>
                        <a:pt x="591" y="1207"/>
                        <a:pt x="592" y="1206"/>
                        <a:pt x="593" y="1205"/>
                      </a:cubicBezTo>
                      <a:cubicBezTo>
                        <a:pt x="594" y="1204"/>
                        <a:pt x="595" y="1202"/>
                        <a:pt x="596" y="1201"/>
                      </a:cubicBezTo>
                      <a:cubicBezTo>
                        <a:pt x="597" y="1200"/>
                        <a:pt x="598" y="1198"/>
                        <a:pt x="599" y="1197"/>
                      </a:cubicBezTo>
                      <a:cubicBezTo>
                        <a:pt x="600" y="1195"/>
                        <a:pt x="601" y="1194"/>
                        <a:pt x="602" y="1192"/>
                      </a:cubicBezTo>
                      <a:cubicBezTo>
                        <a:pt x="606" y="1185"/>
                        <a:pt x="608" y="1177"/>
                        <a:pt x="608" y="1169"/>
                      </a:cubicBezTo>
                      <a:cubicBezTo>
                        <a:pt x="608" y="1161"/>
                        <a:pt x="606" y="1153"/>
                        <a:pt x="602" y="1146"/>
                      </a:cubicBezTo>
                      <a:cubicBezTo>
                        <a:pt x="601" y="1147"/>
                        <a:pt x="599" y="1149"/>
                        <a:pt x="599" y="1150"/>
                      </a:cubicBezTo>
                      <a:cubicBezTo>
                        <a:pt x="597" y="1152"/>
                        <a:pt x="596" y="1154"/>
                        <a:pt x="596" y="1156"/>
                      </a:cubicBezTo>
                      <a:cubicBezTo>
                        <a:pt x="594" y="1160"/>
                        <a:pt x="593" y="1165"/>
                        <a:pt x="593" y="1169"/>
                      </a:cubicBezTo>
                      <a:cubicBezTo>
                        <a:pt x="593" y="1173"/>
                        <a:pt x="592" y="1178"/>
                        <a:pt x="590" y="1182"/>
                      </a:cubicBezTo>
                      <a:cubicBezTo>
                        <a:pt x="590" y="1184"/>
                        <a:pt x="589" y="1186"/>
                        <a:pt x="587" y="1188"/>
                      </a:cubicBezTo>
                      <a:cubicBezTo>
                        <a:pt x="585" y="1182"/>
                        <a:pt x="583" y="1175"/>
                        <a:pt x="583" y="1169"/>
                      </a:cubicBezTo>
                      <a:cubicBezTo>
                        <a:pt x="583" y="1163"/>
                        <a:pt x="585" y="1156"/>
                        <a:pt x="587" y="1150"/>
                      </a:cubicBezTo>
                      <a:cubicBezTo>
                        <a:pt x="588" y="1149"/>
                        <a:pt x="589" y="1147"/>
                        <a:pt x="590" y="1145"/>
                      </a:cubicBezTo>
                      <a:cubicBezTo>
                        <a:pt x="591" y="1144"/>
                        <a:pt x="592" y="1142"/>
                        <a:pt x="593" y="1141"/>
                      </a:cubicBezTo>
                      <a:cubicBezTo>
                        <a:pt x="594" y="1140"/>
                        <a:pt x="595" y="1138"/>
                        <a:pt x="596" y="1137"/>
                      </a:cubicBezTo>
                      <a:cubicBezTo>
                        <a:pt x="597" y="1136"/>
                        <a:pt x="598" y="1135"/>
                        <a:pt x="600" y="1133"/>
                      </a:cubicBezTo>
                      <a:cubicBezTo>
                        <a:pt x="601" y="1132"/>
                        <a:pt x="602" y="1131"/>
                        <a:pt x="603" y="1130"/>
                      </a:cubicBezTo>
                      <a:cubicBezTo>
                        <a:pt x="604" y="1130"/>
                        <a:pt x="604" y="1129"/>
                        <a:pt x="605" y="1129"/>
                      </a:cubicBezTo>
                      <a:cubicBezTo>
                        <a:pt x="884" y="913"/>
                        <a:pt x="884" y="913"/>
                        <a:pt x="884" y="913"/>
                      </a:cubicBezTo>
                      <a:cubicBezTo>
                        <a:pt x="885" y="913"/>
                        <a:pt x="885" y="912"/>
                        <a:pt x="886" y="912"/>
                      </a:cubicBezTo>
                      <a:cubicBezTo>
                        <a:pt x="887" y="911"/>
                        <a:pt x="888" y="909"/>
                        <a:pt x="890" y="908"/>
                      </a:cubicBezTo>
                      <a:cubicBezTo>
                        <a:pt x="891" y="907"/>
                        <a:pt x="892" y="906"/>
                        <a:pt x="893" y="905"/>
                      </a:cubicBezTo>
                      <a:cubicBezTo>
                        <a:pt x="894" y="904"/>
                        <a:pt x="895" y="902"/>
                        <a:pt x="896" y="901"/>
                      </a:cubicBezTo>
                      <a:cubicBezTo>
                        <a:pt x="897" y="900"/>
                        <a:pt x="898" y="898"/>
                        <a:pt x="899" y="897"/>
                      </a:cubicBezTo>
                      <a:cubicBezTo>
                        <a:pt x="900" y="895"/>
                        <a:pt x="901" y="894"/>
                        <a:pt x="902" y="892"/>
                      </a:cubicBezTo>
                      <a:cubicBezTo>
                        <a:pt x="906" y="885"/>
                        <a:pt x="908" y="877"/>
                        <a:pt x="908" y="869"/>
                      </a:cubicBezTo>
                      <a:cubicBezTo>
                        <a:pt x="908" y="861"/>
                        <a:pt x="906" y="853"/>
                        <a:pt x="902" y="846"/>
                      </a:cubicBezTo>
                      <a:cubicBezTo>
                        <a:pt x="901" y="847"/>
                        <a:pt x="899" y="849"/>
                        <a:pt x="899" y="850"/>
                      </a:cubicBezTo>
                      <a:cubicBezTo>
                        <a:pt x="897" y="852"/>
                        <a:pt x="896" y="854"/>
                        <a:pt x="896" y="856"/>
                      </a:cubicBezTo>
                      <a:cubicBezTo>
                        <a:pt x="894" y="860"/>
                        <a:pt x="893" y="865"/>
                        <a:pt x="893" y="869"/>
                      </a:cubicBezTo>
                      <a:cubicBezTo>
                        <a:pt x="893" y="873"/>
                        <a:pt x="892" y="878"/>
                        <a:pt x="890" y="882"/>
                      </a:cubicBezTo>
                      <a:cubicBezTo>
                        <a:pt x="890" y="884"/>
                        <a:pt x="889" y="886"/>
                        <a:pt x="887" y="888"/>
                      </a:cubicBezTo>
                      <a:cubicBezTo>
                        <a:pt x="885" y="882"/>
                        <a:pt x="883" y="875"/>
                        <a:pt x="883" y="869"/>
                      </a:cubicBezTo>
                      <a:cubicBezTo>
                        <a:pt x="883" y="863"/>
                        <a:pt x="885" y="856"/>
                        <a:pt x="887" y="850"/>
                      </a:cubicBezTo>
                      <a:cubicBezTo>
                        <a:pt x="888" y="849"/>
                        <a:pt x="889" y="847"/>
                        <a:pt x="890" y="845"/>
                      </a:cubicBezTo>
                      <a:cubicBezTo>
                        <a:pt x="891" y="844"/>
                        <a:pt x="892" y="842"/>
                        <a:pt x="893" y="841"/>
                      </a:cubicBezTo>
                      <a:cubicBezTo>
                        <a:pt x="894" y="840"/>
                        <a:pt x="895" y="838"/>
                        <a:pt x="896" y="837"/>
                      </a:cubicBezTo>
                      <a:cubicBezTo>
                        <a:pt x="897" y="836"/>
                        <a:pt x="898" y="835"/>
                        <a:pt x="900" y="833"/>
                      </a:cubicBezTo>
                      <a:cubicBezTo>
                        <a:pt x="901" y="832"/>
                        <a:pt x="902" y="831"/>
                        <a:pt x="903" y="830"/>
                      </a:cubicBezTo>
                      <a:cubicBezTo>
                        <a:pt x="904" y="830"/>
                        <a:pt x="904" y="829"/>
                        <a:pt x="905" y="829"/>
                      </a:cubicBezTo>
                      <a:cubicBezTo>
                        <a:pt x="1184" y="613"/>
                        <a:pt x="1184" y="613"/>
                        <a:pt x="1184" y="613"/>
                      </a:cubicBezTo>
                      <a:cubicBezTo>
                        <a:pt x="1185" y="613"/>
                        <a:pt x="1185" y="612"/>
                        <a:pt x="1186" y="612"/>
                      </a:cubicBezTo>
                      <a:cubicBezTo>
                        <a:pt x="1187" y="611"/>
                        <a:pt x="1188" y="609"/>
                        <a:pt x="1190" y="608"/>
                      </a:cubicBezTo>
                      <a:cubicBezTo>
                        <a:pt x="1191" y="607"/>
                        <a:pt x="1192" y="606"/>
                        <a:pt x="1193" y="605"/>
                      </a:cubicBezTo>
                      <a:cubicBezTo>
                        <a:pt x="1194" y="604"/>
                        <a:pt x="1195" y="602"/>
                        <a:pt x="1196" y="601"/>
                      </a:cubicBezTo>
                      <a:cubicBezTo>
                        <a:pt x="1197" y="600"/>
                        <a:pt x="1198" y="598"/>
                        <a:pt x="1199" y="597"/>
                      </a:cubicBezTo>
                      <a:cubicBezTo>
                        <a:pt x="1200" y="595"/>
                        <a:pt x="1201" y="594"/>
                        <a:pt x="1202" y="592"/>
                      </a:cubicBezTo>
                      <a:cubicBezTo>
                        <a:pt x="1206" y="585"/>
                        <a:pt x="1208" y="577"/>
                        <a:pt x="1208" y="569"/>
                      </a:cubicBezTo>
                      <a:cubicBezTo>
                        <a:pt x="1208" y="561"/>
                        <a:pt x="1206" y="553"/>
                        <a:pt x="1202" y="546"/>
                      </a:cubicBezTo>
                      <a:cubicBezTo>
                        <a:pt x="1201" y="547"/>
                        <a:pt x="1199" y="549"/>
                        <a:pt x="1199" y="550"/>
                      </a:cubicBezTo>
                      <a:cubicBezTo>
                        <a:pt x="1197" y="552"/>
                        <a:pt x="1196" y="554"/>
                        <a:pt x="1196" y="556"/>
                      </a:cubicBezTo>
                      <a:cubicBezTo>
                        <a:pt x="1194" y="560"/>
                        <a:pt x="1193" y="565"/>
                        <a:pt x="1193" y="569"/>
                      </a:cubicBezTo>
                      <a:cubicBezTo>
                        <a:pt x="1193" y="573"/>
                        <a:pt x="1192" y="578"/>
                        <a:pt x="1190" y="582"/>
                      </a:cubicBezTo>
                      <a:cubicBezTo>
                        <a:pt x="1190" y="584"/>
                        <a:pt x="1189" y="586"/>
                        <a:pt x="1187" y="588"/>
                      </a:cubicBezTo>
                      <a:cubicBezTo>
                        <a:pt x="1185" y="582"/>
                        <a:pt x="1183" y="575"/>
                        <a:pt x="1183" y="569"/>
                      </a:cubicBezTo>
                      <a:cubicBezTo>
                        <a:pt x="1183" y="563"/>
                        <a:pt x="1185" y="556"/>
                        <a:pt x="1187" y="550"/>
                      </a:cubicBezTo>
                      <a:cubicBezTo>
                        <a:pt x="1188" y="549"/>
                        <a:pt x="1189" y="547"/>
                        <a:pt x="1190" y="545"/>
                      </a:cubicBezTo>
                      <a:cubicBezTo>
                        <a:pt x="1191" y="544"/>
                        <a:pt x="1192" y="542"/>
                        <a:pt x="1193" y="541"/>
                      </a:cubicBezTo>
                      <a:cubicBezTo>
                        <a:pt x="1194" y="540"/>
                        <a:pt x="1195" y="538"/>
                        <a:pt x="1196" y="537"/>
                      </a:cubicBezTo>
                      <a:cubicBezTo>
                        <a:pt x="1197" y="536"/>
                        <a:pt x="1198" y="535"/>
                        <a:pt x="1200" y="533"/>
                      </a:cubicBezTo>
                      <a:cubicBezTo>
                        <a:pt x="1201" y="532"/>
                        <a:pt x="1202" y="531"/>
                        <a:pt x="1203" y="530"/>
                      </a:cubicBezTo>
                      <a:cubicBezTo>
                        <a:pt x="1204" y="530"/>
                        <a:pt x="1204" y="529"/>
                        <a:pt x="1205" y="529"/>
                      </a:cubicBezTo>
                      <a:cubicBezTo>
                        <a:pt x="1484" y="313"/>
                        <a:pt x="1484" y="313"/>
                        <a:pt x="1484" y="313"/>
                      </a:cubicBezTo>
                      <a:cubicBezTo>
                        <a:pt x="1485" y="313"/>
                        <a:pt x="1485" y="312"/>
                        <a:pt x="1486" y="312"/>
                      </a:cubicBezTo>
                      <a:cubicBezTo>
                        <a:pt x="1487" y="311"/>
                        <a:pt x="1488" y="309"/>
                        <a:pt x="1490" y="308"/>
                      </a:cubicBezTo>
                      <a:cubicBezTo>
                        <a:pt x="1491" y="307"/>
                        <a:pt x="1492" y="306"/>
                        <a:pt x="1493" y="305"/>
                      </a:cubicBezTo>
                      <a:cubicBezTo>
                        <a:pt x="1493" y="297"/>
                        <a:pt x="1493" y="297"/>
                        <a:pt x="1493" y="297"/>
                      </a:cubicBezTo>
                      <a:cubicBezTo>
                        <a:pt x="1493" y="288"/>
                        <a:pt x="1493" y="288"/>
                        <a:pt x="1493" y="288"/>
                      </a:cubicBezTo>
                      <a:cubicBezTo>
                        <a:pt x="1493" y="269"/>
                        <a:pt x="1493" y="269"/>
                        <a:pt x="1493" y="269"/>
                      </a:cubicBezTo>
                      <a:cubicBezTo>
                        <a:pt x="1493" y="273"/>
                        <a:pt x="1492" y="278"/>
                        <a:pt x="1490" y="282"/>
                      </a:cubicBezTo>
                      <a:cubicBezTo>
                        <a:pt x="1490" y="284"/>
                        <a:pt x="1489" y="286"/>
                        <a:pt x="1487" y="288"/>
                      </a:cubicBezTo>
                      <a:cubicBezTo>
                        <a:pt x="1485" y="282"/>
                        <a:pt x="1483" y="275"/>
                        <a:pt x="1483" y="269"/>
                      </a:cubicBezTo>
                      <a:cubicBezTo>
                        <a:pt x="1483" y="263"/>
                        <a:pt x="1485" y="256"/>
                        <a:pt x="1487" y="250"/>
                      </a:cubicBezTo>
                      <a:cubicBezTo>
                        <a:pt x="1488" y="249"/>
                        <a:pt x="1489" y="247"/>
                        <a:pt x="1490" y="245"/>
                      </a:cubicBezTo>
                      <a:cubicBezTo>
                        <a:pt x="1491" y="244"/>
                        <a:pt x="1492" y="242"/>
                        <a:pt x="1493" y="241"/>
                      </a:cubicBezTo>
                      <a:cubicBezTo>
                        <a:pt x="1493" y="233"/>
                        <a:pt x="1493" y="233"/>
                        <a:pt x="1493" y="233"/>
                      </a:cubicBezTo>
                      <a:cubicBezTo>
                        <a:pt x="1493" y="226"/>
                        <a:pt x="1493" y="226"/>
                        <a:pt x="1493" y="226"/>
                      </a:cubicBezTo>
                      <a:cubicBezTo>
                        <a:pt x="1493" y="220"/>
                        <a:pt x="1493" y="220"/>
                        <a:pt x="1493" y="220"/>
                      </a:cubicBezTo>
                      <a:cubicBezTo>
                        <a:pt x="1492" y="219"/>
                        <a:pt x="1491" y="218"/>
                        <a:pt x="1490" y="217"/>
                      </a:cubicBezTo>
                      <a:lnTo>
                        <a:pt x="12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72" name="Freeform 24"/>
                <p:cNvSpPr>
                  <a:spLocks/>
                </p:cNvSpPr>
                <p:nvPr/>
              </p:nvSpPr>
              <p:spPr bwMode="auto">
                <a:xfrm>
                  <a:off x="7250113" y="4672013"/>
                  <a:ext cx="3352800" cy="3262313"/>
                </a:xfrm>
                <a:custGeom>
                  <a:avLst/>
                  <a:gdLst>
                    <a:gd name="T0" fmla="*/ 609 w 893"/>
                    <a:gd name="T1" fmla="*/ 0 h 869"/>
                    <a:gd name="T2" fmla="*/ 603 w 893"/>
                    <a:gd name="T3" fmla="*/ 8 h 869"/>
                    <a:gd name="T4" fmla="*/ 602 w 893"/>
                    <a:gd name="T5" fmla="*/ 13 h 869"/>
                    <a:gd name="T6" fmla="*/ 883 w 893"/>
                    <a:gd name="T7" fmla="*/ 230 h 869"/>
                    <a:gd name="T8" fmla="*/ 877 w 893"/>
                    <a:gd name="T9" fmla="*/ 238 h 869"/>
                    <a:gd name="T10" fmla="*/ 877 w 893"/>
                    <a:gd name="T11" fmla="*/ 300 h 869"/>
                    <a:gd name="T12" fmla="*/ 596 w 893"/>
                    <a:gd name="T13" fmla="*/ 517 h 869"/>
                    <a:gd name="T14" fmla="*/ 590 w 893"/>
                    <a:gd name="T15" fmla="*/ 517 h 869"/>
                    <a:gd name="T16" fmla="*/ 309 w 893"/>
                    <a:gd name="T17" fmla="*/ 300 h 869"/>
                    <a:gd name="T18" fmla="*/ 303 w 893"/>
                    <a:gd name="T19" fmla="*/ 308 h 869"/>
                    <a:gd name="T20" fmla="*/ 302 w 893"/>
                    <a:gd name="T21" fmla="*/ 313 h 869"/>
                    <a:gd name="T22" fmla="*/ 583 w 893"/>
                    <a:gd name="T23" fmla="*/ 530 h 869"/>
                    <a:gd name="T24" fmla="*/ 577 w 893"/>
                    <a:gd name="T25" fmla="*/ 538 h 869"/>
                    <a:gd name="T26" fmla="*/ 577 w 893"/>
                    <a:gd name="T27" fmla="*/ 600 h 869"/>
                    <a:gd name="T28" fmla="*/ 296 w 893"/>
                    <a:gd name="T29" fmla="*/ 817 h 869"/>
                    <a:gd name="T30" fmla="*/ 290 w 893"/>
                    <a:gd name="T31" fmla="*/ 817 h 869"/>
                    <a:gd name="T32" fmla="*/ 9 w 893"/>
                    <a:gd name="T33" fmla="*/ 600 h 869"/>
                    <a:gd name="T34" fmla="*/ 3 w 893"/>
                    <a:gd name="T35" fmla="*/ 608 h 869"/>
                    <a:gd name="T36" fmla="*/ 2 w 893"/>
                    <a:gd name="T37" fmla="*/ 613 h 869"/>
                    <a:gd name="T38" fmla="*/ 283 w 893"/>
                    <a:gd name="T39" fmla="*/ 830 h 869"/>
                    <a:gd name="T40" fmla="*/ 277 w 893"/>
                    <a:gd name="T41" fmla="*/ 838 h 869"/>
                    <a:gd name="T42" fmla="*/ 274 w 893"/>
                    <a:gd name="T43" fmla="*/ 869 h 869"/>
                    <a:gd name="T44" fmla="*/ 283 w 893"/>
                    <a:gd name="T45" fmla="*/ 869 h 869"/>
                    <a:gd name="T46" fmla="*/ 290 w 893"/>
                    <a:gd name="T47" fmla="*/ 845 h 869"/>
                    <a:gd name="T48" fmla="*/ 296 w 893"/>
                    <a:gd name="T49" fmla="*/ 837 h 869"/>
                    <a:gd name="T50" fmla="*/ 303 w 893"/>
                    <a:gd name="T51" fmla="*/ 830 h 869"/>
                    <a:gd name="T52" fmla="*/ 584 w 893"/>
                    <a:gd name="T53" fmla="*/ 613 h 869"/>
                    <a:gd name="T54" fmla="*/ 590 w 893"/>
                    <a:gd name="T55" fmla="*/ 608 h 869"/>
                    <a:gd name="T56" fmla="*/ 596 w 893"/>
                    <a:gd name="T57" fmla="*/ 601 h 869"/>
                    <a:gd name="T58" fmla="*/ 602 w 893"/>
                    <a:gd name="T59" fmla="*/ 592 h 869"/>
                    <a:gd name="T60" fmla="*/ 602 w 893"/>
                    <a:gd name="T61" fmla="*/ 546 h 869"/>
                    <a:gd name="T62" fmla="*/ 596 w 893"/>
                    <a:gd name="T63" fmla="*/ 556 h 869"/>
                    <a:gd name="T64" fmla="*/ 590 w 893"/>
                    <a:gd name="T65" fmla="*/ 582 h 869"/>
                    <a:gd name="T66" fmla="*/ 583 w 893"/>
                    <a:gd name="T67" fmla="*/ 569 h 869"/>
                    <a:gd name="T68" fmla="*/ 590 w 893"/>
                    <a:gd name="T69" fmla="*/ 545 h 869"/>
                    <a:gd name="T70" fmla="*/ 596 w 893"/>
                    <a:gd name="T71" fmla="*/ 537 h 869"/>
                    <a:gd name="T72" fmla="*/ 603 w 893"/>
                    <a:gd name="T73" fmla="*/ 530 h 869"/>
                    <a:gd name="T74" fmla="*/ 884 w 893"/>
                    <a:gd name="T75" fmla="*/ 313 h 869"/>
                    <a:gd name="T76" fmla="*/ 890 w 893"/>
                    <a:gd name="T77" fmla="*/ 308 h 869"/>
                    <a:gd name="T78" fmla="*/ 893 w 893"/>
                    <a:gd name="T79" fmla="*/ 297 h 869"/>
                    <a:gd name="T80" fmla="*/ 893 w 893"/>
                    <a:gd name="T81" fmla="*/ 269 h 869"/>
                    <a:gd name="T82" fmla="*/ 887 w 893"/>
                    <a:gd name="T83" fmla="*/ 288 h 869"/>
                    <a:gd name="T84" fmla="*/ 887 w 893"/>
                    <a:gd name="T85" fmla="*/ 250 h 869"/>
                    <a:gd name="T86" fmla="*/ 893 w 893"/>
                    <a:gd name="T87" fmla="*/ 241 h 869"/>
                    <a:gd name="T88" fmla="*/ 893 w 893"/>
                    <a:gd name="T89" fmla="*/ 226 h 869"/>
                    <a:gd name="T90" fmla="*/ 890 w 893"/>
                    <a:gd name="T91" fmla="*/ 217 h 8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893" h="869">
                      <a:moveTo>
                        <a:pt x="611" y="1"/>
                      </a:moveTo>
                      <a:cubicBezTo>
                        <a:pt x="610" y="1"/>
                        <a:pt x="609" y="0"/>
                        <a:pt x="609" y="0"/>
                      </a:cubicBezTo>
                      <a:cubicBezTo>
                        <a:pt x="608" y="1"/>
                        <a:pt x="607" y="2"/>
                        <a:pt x="606" y="4"/>
                      </a:cubicBezTo>
                      <a:cubicBezTo>
                        <a:pt x="605" y="5"/>
                        <a:pt x="604" y="6"/>
                        <a:pt x="603" y="8"/>
                      </a:cubicBezTo>
                      <a:cubicBezTo>
                        <a:pt x="602" y="9"/>
                        <a:pt x="601" y="10"/>
                        <a:pt x="600" y="12"/>
                      </a:cubicBezTo>
                      <a:cubicBezTo>
                        <a:pt x="601" y="12"/>
                        <a:pt x="601" y="13"/>
                        <a:pt x="602" y="13"/>
                      </a:cubicBezTo>
                      <a:cubicBezTo>
                        <a:pt x="881" y="229"/>
                        <a:pt x="881" y="229"/>
                        <a:pt x="881" y="229"/>
                      </a:cubicBezTo>
                      <a:cubicBezTo>
                        <a:pt x="882" y="229"/>
                        <a:pt x="882" y="230"/>
                        <a:pt x="883" y="230"/>
                      </a:cubicBezTo>
                      <a:cubicBezTo>
                        <a:pt x="882" y="232"/>
                        <a:pt x="881" y="233"/>
                        <a:pt x="880" y="234"/>
                      </a:cubicBezTo>
                      <a:cubicBezTo>
                        <a:pt x="879" y="236"/>
                        <a:pt x="878" y="237"/>
                        <a:pt x="877" y="238"/>
                      </a:cubicBezTo>
                      <a:cubicBezTo>
                        <a:pt x="872" y="248"/>
                        <a:pt x="869" y="258"/>
                        <a:pt x="869" y="269"/>
                      </a:cubicBezTo>
                      <a:cubicBezTo>
                        <a:pt x="869" y="280"/>
                        <a:pt x="872" y="290"/>
                        <a:pt x="877" y="300"/>
                      </a:cubicBezTo>
                      <a:cubicBezTo>
                        <a:pt x="877" y="300"/>
                        <a:pt x="876" y="301"/>
                        <a:pt x="875" y="301"/>
                      </a:cubicBezTo>
                      <a:cubicBezTo>
                        <a:pt x="596" y="517"/>
                        <a:pt x="596" y="517"/>
                        <a:pt x="596" y="517"/>
                      </a:cubicBezTo>
                      <a:cubicBezTo>
                        <a:pt x="595" y="518"/>
                        <a:pt x="594" y="519"/>
                        <a:pt x="593" y="520"/>
                      </a:cubicBezTo>
                      <a:cubicBezTo>
                        <a:pt x="592" y="519"/>
                        <a:pt x="591" y="518"/>
                        <a:pt x="590" y="517"/>
                      </a:cubicBezTo>
                      <a:cubicBezTo>
                        <a:pt x="311" y="301"/>
                        <a:pt x="311" y="301"/>
                        <a:pt x="311" y="301"/>
                      </a:cubicBezTo>
                      <a:cubicBezTo>
                        <a:pt x="310" y="301"/>
                        <a:pt x="309" y="300"/>
                        <a:pt x="309" y="300"/>
                      </a:cubicBezTo>
                      <a:cubicBezTo>
                        <a:pt x="308" y="301"/>
                        <a:pt x="307" y="302"/>
                        <a:pt x="306" y="304"/>
                      </a:cubicBezTo>
                      <a:cubicBezTo>
                        <a:pt x="305" y="305"/>
                        <a:pt x="304" y="306"/>
                        <a:pt x="303" y="308"/>
                      </a:cubicBezTo>
                      <a:cubicBezTo>
                        <a:pt x="302" y="309"/>
                        <a:pt x="301" y="310"/>
                        <a:pt x="300" y="312"/>
                      </a:cubicBezTo>
                      <a:cubicBezTo>
                        <a:pt x="301" y="312"/>
                        <a:pt x="301" y="313"/>
                        <a:pt x="302" y="313"/>
                      </a:cubicBezTo>
                      <a:cubicBezTo>
                        <a:pt x="581" y="529"/>
                        <a:pt x="581" y="529"/>
                        <a:pt x="581" y="529"/>
                      </a:cubicBezTo>
                      <a:cubicBezTo>
                        <a:pt x="582" y="529"/>
                        <a:pt x="582" y="530"/>
                        <a:pt x="583" y="530"/>
                      </a:cubicBezTo>
                      <a:cubicBezTo>
                        <a:pt x="582" y="532"/>
                        <a:pt x="581" y="533"/>
                        <a:pt x="580" y="534"/>
                      </a:cubicBezTo>
                      <a:cubicBezTo>
                        <a:pt x="579" y="536"/>
                        <a:pt x="578" y="537"/>
                        <a:pt x="577" y="538"/>
                      </a:cubicBezTo>
                      <a:cubicBezTo>
                        <a:pt x="572" y="548"/>
                        <a:pt x="569" y="558"/>
                        <a:pt x="569" y="569"/>
                      </a:cubicBezTo>
                      <a:cubicBezTo>
                        <a:pt x="569" y="580"/>
                        <a:pt x="572" y="590"/>
                        <a:pt x="577" y="600"/>
                      </a:cubicBezTo>
                      <a:cubicBezTo>
                        <a:pt x="577" y="600"/>
                        <a:pt x="576" y="601"/>
                        <a:pt x="575" y="601"/>
                      </a:cubicBezTo>
                      <a:cubicBezTo>
                        <a:pt x="296" y="817"/>
                        <a:pt x="296" y="817"/>
                        <a:pt x="296" y="817"/>
                      </a:cubicBezTo>
                      <a:cubicBezTo>
                        <a:pt x="295" y="818"/>
                        <a:pt x="294" y="819"/>
                        <a:pt x="293" y="820"/>
                      </a:cubicBezTo>
                      <a:cubicBezTo>
                        <a:pt x="292" y="819"/>
                        <a:pt x="291" y="818"/>
                        <a:pt x="290" y="817"/>
                      </a:cubicBezTo>
                      <a:cubicBezTo>
                        <a:pt x="11" y="601"/>
                        <a:pt x="11" y="601"/>
                        <a:pt x="11" y="601"/>
                      </a:cubicBezTo>
                      <a:cubicBezTo>
                        <a:pt x="10" y="601"/>
                        <a:pt x="9" y="600"/>
                        <a:pt x="9" y="600"/>
                      </a:cubicBezTo>
                      <a:cubicBezTo>
                        <a:pt x="8" y="601"/>
                        <a:pt x="7" y="602"/>
                        <a:pt x="6" y="604"/>
                      </a:cubicBezTo>
                      <a:cubicBezTo>
                        <a:pt x="5" y="605"/>
                        <a:pt x="4" y="606"/>
                        <a:pt x="3" y="608"/>
                      </a:cubicBezTo>
                      <a:cubicBezTo>
                        <a:pt x="2" y="609"/>
                        <a:pt x="1" y="610"/>
                        <a:pt x="0" y="612"/>
                      </a:cubicBezTo>
                      <a:cubicBezTo>
                        <a:pt x="1" y="612"/>
                        <a:pt x="1" y="613"/>
                        <a:pt x="2" y="613"/>
                      </a:cubicBezTo>
                      <a:cubicBezTo>
                        <a:pt x="281" y="829"/>
                        <a:pt x="281" y="829"/>
                        <a:pt x="281" y="829"/>
                      </a:cubicBezTo>
                      <a:cubicBezTo>
                        <a:pt x="282" y="829"/>
                        <a:pt x="282" y="830"/>
                        <a:pt x="283" y="830"/>
                      </a:cubicBezTo>
                      <a:cubicBezTo>
                        <a:pt x="282" y="832"/>
                        <a:pt x="281" y="833"/>
                        <a:pt x="280" y="834"/>
                      </a:cubicBezTo>
                      <a:cubicBezTo>
                        <a:pt x="279" y="836"/>
                        <a:pt x="278" y="837"/>
                        <a:pt x="277" y="838"/>
                      </a:cubicBezTo>
                      <a:cubicBezTo>
                        <a:pt x="272" y="848"/>
                        <a:pt x="269" y="858"/>
                        <a:pt x="269" y="869"/>
                      </a:cubicBezTo>
                      <a:cubicBezTo>
                        <a:pt x="274" y="869"/>
                        <a:pt x="274" y="869"/>
                        <a:pt x="274" y="869"/>
                      </a:cubicBezTo>
                      <a:cubicBezTo>
                        <a:pt x="278" y="869"/>
                        <a:pt x="278" y="869"/>
                        <a:pt x="278" y="869"/>
                      </a:cubicBezTo>
                      <a:cubicBezTo>
                        <a:pt x="283" y="869"/>
                        <a:pt x="283" y="869"/>
                        <a:pt x="283" y="869"/>
                      </a:cubicBezTo>
                      <a:cubicBezTo>
                        <a:pt x="283" y="863"/>
                        <a:pt x="285" y="856"/>
                        <a:pt x="287" y="850"/>
                      </a:cubicBezTo>
                      <a:cubicBezTo>
                        <a:pt x="288" y="849"/>
                        <a:pt x="289" y="847"/>
                        <a:pt x="290" y="845"/>
                      </a:cubicBezTo>
                      <a:cubicBezTo>
                        <a:pt x="291" y="844"/>
                        <a:pt x="292" y="842"/>
                        <a:pt x="293" y="841"/>
                      </a:cubicBezTo>
                      <a:cubicBezTo>
                        <a:pt x="294" y="840"/>
                        <a:pt x="295" y="838"/>
                        <a:pt x="296" y="837"/>
                      </a:cubicBezTo>
                      <a:cubicBezTo>
                        <a:pt x="297" y="836"/>
                        <a:pt x="298" y="835"/>
                        <a:pt x="300" y="833"/>
                      </a:cubicBezTo>
                      <a:cubicBezTo>
                        <a:pt x="301" y="832"/>
                        <a:pt x="302" y="831"/>
                        <a:pt x="303" y="830"/>
                      </a:cubicBezTo>
                      <a:cubicBezTo>
                        <a:pt x="304" y="830"/>
                        <a:pt x="304" y="829"/>
                        <a:pt x="305" y="829"/>
                      </a:cubicBezTo>
                      <a:cubicBezTo>
                        <a:pt x="584" y="613"/>
                        <a:pt x="584" y="613"/>
                        <a:pt x="584" y="613"/>
                      </a:cubicBezTo>
                      <a:cubicBezTo>
                        <a:pt x="585" y="613"/>
                        <a:pt x="585" y="612"/>
                        <a:pt x="586" y="612"/>
                      </a:cubicBezTo>
                      <a:cubicBezTo>
                        <a:pt x="587" y="611"/>
                        <a:pt x="588" y="609"/>
                        <a:pt x="590" y="608"/>
                      </a:cubicBezTo>
                      <a:cubicBezTo>
                        <a:pt x="591" y="607"/>
                        <a:pt x="592" y="606"/>
                        <a:pt x="593" y="605"/>
                      </a:cubicBezTo>
                      <a:cubicBezTo>
                        <a:pt x="594" y="604"/>
                        <a:pt x="595" y="602"/>
                        <a:pt x="596" y="601"/>
                      </a:cubicBezTo>
                      <a:cubicBezTo>
                        <a:pt x="597" y="600"/>
                        <a:pt x="598" y="598"/>
                        <a:pt x="599" y="597"/>
                      </a:cubicBezTo>
                      <a:cubicBezTo>
                        <a:pt x="600" y="595"/>
                        <a:pt x="601" y="594"/>
                        <a:pt x="602" y="592"/>
                      </a:cubicBezTo>
                      <a:cubicBezTo>
                        <a:pt x="606" y="585"/>
                        <a:pt x="608" y="577"/>
                        <a:pt x="608" y="569"/>
                      </a:cubicBezTo>
                      <a:cubicBezTo>
                        <a:pt x="608" y="561"/>
                        <a:pt x="606" y="553"/>
                        <a:pt x="602" y="546"/>
                      </a:cubicBezTo>
                      <a:cubicBezTo>
                        <a:pt x="601" y="547"/>
                        <a:pt x="599" y="549"/>
                        <a:pt x="599" y="550"/>
                      </a:cubicBezTo>
                      <a:cubicBezTo>
                        <a:pt x="597" y="552"/>
                        <a:pt x="596" y="554"/>
                        <a:pt x="596" y="556"/>
                      </a:cubicBezTo>
                      <a:cubicBezTo>
                        <a:pt x="594" y="560"/>
                        <a:pt x="593" y="565"/>
                        <a:pt x="593" y="569"/>
                      </a:cubicBezTo>
                      <a:cubicBezTo>
                        <a:pt x="593" y="573"/>
                        <a:pt x="592" y="578"/>
                        <a:pt x="590" y="582"/>
                      </a:cubicBezTo>
                      <a:cubicBezTo>
                        <a:pt x="590" y="584"/>
                        <a:pt x="589" y="586"/>
                        <a:pt x="587" y="588"/>
                      </a:cubicBezTo>
                      <a:cubicBezTo>
                        <a:pt x="585" y="582"/>
                        <a:pt x="583" y="575"/>
                        <a:pt x="583" y="569"/>
                      </a:cubicBezTo>
                      <a:cubicBezTo>
                        <a:pt x="583" y="563"/>
                        <a:pt x="585" y="556"/>
                        <a:pt x="587" y="550"/>
                      </a:cubicBezTo>
                      <a:cubicBezTo>
                        <a:pt x="588" y="549"/>
                        <a:pt x="589" y="547"/>
                        <a:pt x="590" y="545"/>
                      </a:cubicBezTo>
                      <a:cubicBezTo>
                        <a:pt x="591" y="544"/>
                        <a:pt x="592" y="542"/>
                        <a:pt x="593" y="541"/>
                      </a:cubicBezTo>
                      <a:cubicBezTo>
                        <a:pt x="594" y="540"/>
                        <a:pt x="595" y="538"/>
                        <a:pt x="596" y="537"/>
                      </a:cubicBezTo>
                      <a:cubicBezTo>
                        <a:pt x="597" y="536"/>
                        <a:pt x="598" y="535"/>
                        <a:pt x="600" y="533"/>
                      </a:cubicBezTo>
                      <a:cubicBezTo>
                        <a:pt x="601" y="532"/>
                        <a:pt x="602" y="531"/>
                        <a:pt x="603" y="530"/>
                      </a:cubicBezTo>
                      <a:cubicBezTo>
                        <a:pt x="604" y="530"/>
                        <a:pt x="604" y="529"/>
                        <a:pt x="605" y="529"/>
                      </a:cubicBezTo>
                      <a:cubicBezTo>
                        <a:pt x="884" y="313"/>
                        <a:pt x="884" y="313"/>
                        <a:pt x="884" y="313"/>
                      </a:cubicBezTo>
                      <a:cubicBezTo>
                        <a:pt x="885" y="313"/>
                        <a:pt x="885" y="312"/>
                        <a:pt x="886" y="312"/>
                      </a:cubicBezTo>
                      <a:cubicBezTo>
                        <a:pt x="887" y="311"/>
                        <a:pt x="888" y="309"/>
                        <a:pt x="890" y="308"/>
                      </a:cubicBezTo>
                      <a:cubicBezTo>
                        <a:pt x="891" y="307"/>
                        <a:pt x="892" y="306"/>
                        <a:pt x="893" y="305"/>
                      </a:cubicBezTo>
                      <a:cubicBezTo>
                        <a:pt x="893" y="297"/>
                        <a:pt x="893" y="297"/>
                        <a:pt x="893" y="297"/>
                      </a:cubicBezTo>
                      <a:cubicBezTo>
                        <a:pt x="893" y="288"/>
                        <a:pt x="893" y="288"/>
                        <a:pt x="893" y="288"/>
                      </a:cubicBezTo>
                      <a:cubicBezTo>
                        <a:pt x="893" y="269"/>
                        <a:pt x="893" y="269"/>
                        <a:pt x="893" y="269"/>
                      </a:cubicBezTo>
                      <a:cubicBezTo>
                        <a:pt x="893" y="273"/>
                        <a:pt x="892" y="278"/>
                        <a:pt x="890" y="282"/>
                      </a:cubicBezTo>
                      <a:cubicBezTo>
                        <a:pt x="890" y="284"/>
                        <a:pt x="889" y="286"/>
                        <a:pt x="887" y="288"/>
                      </a:cubicBezTo>
                      <a:cubicBezTo>
                        <a:pt x="885" y="282"/>
                        <a:pt x="883" y="275"/>
                        <a:pt x="883" y="269"/>
                      </a:cubicBezTo>
                      <a:cubicBezTo>
                        <a:pt x="883" y="263"/>
                        <a:pt x="885" y="256"/>
                        <a:pt x="887" y="250"/>
                      </a:cubicBezTo>
                      <a:cubicBezTo>
                        <a:pt x="888" y="249"/>
                        <a:pt x="889" y="247"/>
                        <a:pt x="890" y="245"/>
                      </a:cubicBezTo>
                      <a:cubicBezTo>
                        <a:pt x="891" y="244"/>
                        <a:pt x="892" y="242"/>
                        <a:pt x="893" y="241"/>
                      </a:cubicBezTo>
                      <a:cubicBezTo>
                        <a:pt x="893" y="233"/>
                        <a:pt x="893" y="233"/>
                        <a:pt x="893" y="233"/>
                      </a:cubicBezTo>
                      <a:cubicBezTo>
                        <a:pt x="893" y="226"/>
                        <a:pt x="893" y="226"/>
                        <a:pt x="893" y="226"/>
                      </a:cubicBezTo>
                      <a:cubicBezTo>
                        <a:pt x="893" y="220"/>
                        <a:pt x="893" y="220"/>
                        <a:pt x="893" y="220"/>
                      </a:cubicBezTo>
                      <a:cubicBezTo>
                        <a:pt x="892" y="219"/>
                        <a:pt x="891" y="218"/>
                        <a:pt x="890" y="217"/>
                      </a:cubicBezTo>
                      <a:lnTo>
                        <a:pt x="6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73" name="Freeform 25"/>
                <p:cNvSpPr>
                  <a:spLocks/>
                </p:cNvSpPr>
                <p:nvPr/>
              </p:nvSpPr>
              <p:spPr bwMode="auto">
                <a:xfrm>
                  <a:off x="9502776" y="6924675"/>
                  <a:ext cx="1100138" cy="1009650"/>
                </a:xfrm>
                <a:custGeom>
                  <a:avLst/>
                  <a:gdLst>
                    <a:gd name="T0" fmla="*/ 11 w 293"/>
                    <a:gd name="T1" fmla="*/ 1 h 269"/>
                    <a:gd name="T2" fmla="*/ 9 w 293"/>
                    <a:gd name="T3" fmla="*/ 0 h 269"/>
                    <a:gd name="T4" fmla="*/ 6 w 293"/>
                    <a:gd name="T5" fmla="*/ 4 h 269"/>
                    <a:gd name="T6" fmla="*/ 3 w 293"/>
                    <a:gd name="T7" fmla="*/ 8 h 269"/>
                    <a:gd name="T8" fmla="*/ 0 w 293"/>
                    <a:gd name="T9" fmla="*/ 12 h 269"/>
                    <a:gd name="T10" fmla="*/ 2 w 293"/>
                    <a:gd name="T11" fmla="*/ 13 h 269"/>
                    <a:gd name="T12" fmla="*/ 281 w 293"/>
                    <a:gd name="T13" fmla="*/ 229 h 269"/>
                    <a:gd name="T14" fmla="*/ 283 w 293"/>
                    <a:gd name="T15" fmla="*/ 230 h 269"/>
                    <a:gd name="T16" fmla="*/ 280 w 293"/>
                    <a:gd name="T17" fmla="*/ 234 h 269"/>
                    <a:gd name="T18" fmla="*/ 277 w 293"/>
                    <a:gd name="T19" fmla="*/ 238 h 269"/>
                    <a:gd name="T20" fmla="*/ 269 w 293"/>
                    <a:gd name="T21" fmla="*/ 269 h 269"/>
                    <a:gd name="T22" fmla="*/ 274 w 293"/>
                    <a:gd name="T23" fmla="*/ 269 h 269"/>
                    <a:gd name="T24" fmla="*/ 278 w 293"/>
                    <a:gd name="T25" fmla="*/ 269 h 269"/>
                    <a:gd name="T26" fmla="*/ 283 w 293"/>
                    <a:gd name="T27" fmla="*/ 269 h 269"/>
                    <a:gd name="T28" fmla="*/ 287 w 293"/>
                    <a:gd name="T29" fmla="*/ 250 h 269"/>
                    <a:gd name="T30" fmla="*/ 290 w 293"/>
                    <a:gd name="T31" fmla="*/ 245 h 269"/>
                    <a:gd name="T32" fmla="*/ 293 w 293"/>
                    <a:gd name="T33" fmla="*/ 241 h 269"/>
                    <a:gd name="T34" fmla="*/ 293 w 293"/>
                    <a:gd name="T35" fmla="*/ 233 h 269"/>
                    <a:gd name="T36" fmla="*/ 293 w 293"/>
                    <a:gd name="T37" fmla="*/ 226 h 269"/>
                    <a:gd name="T38" fmla="*/ 293 w 293"/>
                    <a:gd name="T39" fmla="*/ 220 h 269"/>
                    <a:gd name="T40" fmla="*/ 290 w 293"/>
                    <a:gd name="T41" fmla="*/ 217 h 269"/>
                    <a:gd name="T42" fmla="*/ 11 w 293"/>
                    <a:gd name="T43" fmla="*/ 1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93" h="269">
                      <a:moveTo>
                        <a:pt x="11" y="1"/>
                      </a:moveTo>
                      <a:cubicBezTo>
                        <a:pt x="10" y="1"/>
                        <a:pt x="9" y="0"/>
                        <a:pt x="9" y="0"/>
                      </a:cubicBezTo>
                      <a:cubicBezTo>
                        <a:pt x="8" y="1"/>
                        <a:pt x="7" y="2"/>
                        <a:pt x="6" y="4"/>
                      </a:cubicBezTo>
                      <a:cubicBezTo>
                        <a:pt x="5" y="5"/>
                        <a:pt x="4" y="6"/>
                        <a:pt x="3" y="8"/>
                      </a:cubicBezTo>
                      <a:cubicBezTo>
                        <a:pt x="2" y="9"/>
                        <a:pt x="1" y="10"/>
                        <a:pt x="0" y="12"/>
                      </a:cubicBezTo>
                      <a:cubicBezTo>
                        <a:pt x="1" y="12"/>
                        <a:pt x="1" y="13"/>
                        <a:pt x="2" y="13"/>
                      </a:cubicBezTo>
                      <a:cubicBezTo>
                        <a:pt x="281" y="229"/>
                        <a:pt x="281" y="229"/>
                        <a:pt x="281" y="229"/>
                      </a:cubicBezTo>
                      <a:cubicBezTo>
                        <a:pt x="282" y="229"/>
                        <a:pt x="282" y="230"/>
                        <a:pt x="283" y="230"/>
                      </a:cubicBezTo>
                      <a:cubicBezTo>
                        <a:pt x="282" y="232"/>
                        <a:pt x="281" y="233"/>
                        <a:pt x="280" y="234"/>
                      </a:cubicBezTo>
                      <a:cubicBezTo>
                        <a:pt x="279" y="236"/>
                        <a:pt x="278" y="237"/>
                        <a:pt x="277" y="238"/>
                      </a:cubicBezTo>
                      <a:cubicBezTo>
                        <a:pt x="272" y="248"/>
                        <a:pt x="269" y="258"/>
                        <a:pt x="269" y="269"/>
                      </a:cubicBezTo>
                      <a:cubicBezTo>
                        <a:pt x="274" y="269"/>
                        <a:pt x="274" y="269"/>
                        <a:pt x="274" y="269"/>
                      </a:cubicBezTo>
                      <a:cubicBezTo>
                        <a:pt x="278" y="269"/>
                        <a:pt x="278" y="269"/>
                        <a:pt x="278" y="269"/>
                      </a:cubicBezTo>
                      <a:cubicBezTo>
                        <a:pt x="283" y="269"/>
                        <a:pt x="283" y="269"/>
                        <a:pt x="283" y="269"/>
                      </a:cubicBezTo>
                      <a:cubicBezTo>
                        <a:pt x="283" y="263"/>
                        <a:pt x="285" y="256"/>
                        <a:pt x="287" y="250"/>
                      </a:cubicBezTo>
                      <a:cubicBezTo>
                        <a:pt x="288" y="249"/>
                        <a:pt x="289" y="247"/>
                        <a:pt x="290" y="245"/>
                      </a:cubicBezTo>
                      <a:cubicBezTo>
                        <a:pt x="291" y="244"/>
                        <a:pt x="292" y="242"/>
                        <a:pt x="293" y="241"/>
                      </a:cubicBezTo>
                      <a:cubicBezTo>
                        <a:pt x="293" y="233"/>
                        <a:pt x="293" y="233"/>
                        <a:pt x="293" y="233"/>
                      </a:cubicBezTo>
                      <a:cubicBezTo>
                        <a:pt x="293" y="226"/>
                        <a:pt x="293" y="226"/>
                        <a:pt x="293" y="226"/>
                      </a:cubicBezTo>
                      <a:cubicBezTo>
                        <a:pt x="293" y="220"/>
                        <a:pt x="293" y="220"/>
                        <a:pt x="293" y="220"/>
                      </a:cubicBezTo>
                      <a:cubicBezTo>
                        <a:pt x="292" y="219"/>
                        <a:pt x="291" y="218"/>
                        <a:pt x="290" y="217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74" name="Group 573"/>
                <p:cNvGrpSpPr/>
                <p:nvPr/>
              </p:nvGrpSpPr>
              <p:grpSpPr>
                <a:xfrm>
                  <a:off x="1592263" y="-1076325"/>
                  <a:ext cx="9010650" cy="8905875"/>
                  <a:chOff x="1592263" y="-1076325"/>
                  <a:chExt cx="9010650" cy="8905875"/>
                </a:xfrm>
                <a:grpFill/>
              </p:grpSpPr>
              <p:sp>
                <p:nvSpPr>
                  <p:cNvPr id="575" name="Freeform 22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9010650" cy="8905875"/>
                  </a:xfrm>
                  <a:custGeom>
                    <a:avLst/>
                    <a:gdLst>
                      <a:gd name="T0" fmla="*/ 2381 w 2400"/>
                      <a:gd name="T1" fmla="*/ 0 h 2372"/>
                      <a:gd name="T2" fmla="*/ 2100 w 2400"/>
                      <a:gd name="T3" fmla="*/ 251 h 2372"/>
                      <a:gd name="T4" fmla="*/ 1810 w 2400"/>
                      <a:gd name="T5" fmla="*/ 39 h 2372"/>
                      <a:gd name="T6" fmla="*/ 2087 w 2400"/>
                      <a:gd name="T7" fmla="*/ 265 h 2372"/>
                      <a:gd name="T8" fmla="*/ 1803 w 2400"/>
                      <a:gd name="T9" fmla="*/ 548 h 2372"/>
                      <a:gd name="T10" fmla="*/ 1513 w 2400"/>
                      <a:gd name="T11" fmla="*/ 335 h 2372"/>
                      <a:gd name="T12" fmla="*/ 1790 w 2400"/>
                      <a:gd name="T13" fmla="*/ 561 h 2372"/>
                      <a:gd name="T14" fmla="*/ 1782 w 2400"/>
                      <a:gd name="T15" fmla="*/ 632 h 2372"/>
                      <a:gd name="T16" fmla="*/ 1216 w 2400"/>
                      <a:gd name="T17" fmla="*/ 631 h 2372"/>
                      <a:gd name="T18" fmla="*/ 1488 w 2400"/>
                      <a:gd name="T19" fmla="*/ 860 h 2372"/>
                      <a:gd name="T20" fmla="*/ 1484 w 2400"/>
                      <a:gd name="T21" fmla="*/ 931 h 2372"/>
                      <a:gd name="T22" fmla="*/ 918 w 2400"/>
                      <a:gd name="T23" fmla="*/ 932 h 2372"/>
                      <a:gd name="T24" fmla="*/ 909 w 2400"/>
                      <a:gd name="T25" fmla="*/ 944 h 2372"/>
                      <a:gd name="T26" fmla="*/ 1176 w 2400"/>
                      <a:gd name="T27" fmla="*/ 1200 h 2372"/>
                      <a:gd name="T28" fmla="*/ 897 w 2400"/>
                      <a:gd name="T29" fmla="*/ 1448 h 2372"/>
                      <a:gd name="T30" fmla="*/ 607 w 2400"/>
                      <a:gd name="T31" fmla="*/ 1243 h 2372"/>
                      <a:gd name="T32" fmla="*/ 884 w 2400"/>
                      <a:gd name="T33" fmla="*/ 1469 h 2372"/>
                      <a:gd name="T34" fmla="*/ 600 w 2400"/>
                      <a:gd name="T35" fmla="*/ 1751 h 2372"/>
                      <a:gd name="T36" fmla="*/ 310 w 2400"/>
                      <a:gd name="T37" fmla="*/ 1539 h 2372"/>
                      <a:gd name="T38" fmla="*/ 587 w 2400"/>
                      <a:gd name="T39" fmla="*/ 1765 h 2372"/>
                      <a:gd name="T40" fmla="*/ 303 w 2400"/>
                      <a:gd name="T41" fmla="*/ 2048 h 2372"/>
                      <a:gd name="T42" fmla="*/ 13 w 2400"/>
                      <a:gd name="T43" fmla="*/ 1835 h 2372"/>
                      <a:gd name="T44" fmla="*/ 290 w 2400"/>
                      <a:gd name="T45" fmla="*/ 2061 h 2372"/>
                      <a:gd name="T46" fmla="*/ 282 w 2400"/>
                      <a:gd name="T47" fmla="*/ 2132 h 2372"/>
                      <a:gd name="T48" fmla="*/ 0 w 2400"/>
                      <a:gd name="T49" fmla="*/ 2372 h 2372"/>
                      <a:gd name="T50" fmla="*/ 291 w 2400"/>
                      <a:gd name="T51" fmla="*/ 2144 h 2372"/>
                      <a:gd name="T52" fmla="*/ 306 w 2400"/>
                      <a:gd name="T53" fmla="*/ 2128 h 2372"/>
                      <a:gd name="T54" fmla="*/ 303 w 2400"/>
                      <a:gd name="T55" fmla="*/ 2087 h 2372"/>
                      <a:gd name="T56" fmla="*/ 294 w 2400"/>
                      <a:gd name="T57" fmla="*/ 2081 h 2372"/>
                      <a:gd name="T58" fmla="*/ 310 w 2400"/>
                      <a:gd name="T59" fmla="*/ 2061 h 2372"/>
                      <a:gd name="T60" fmla="*/ 600 w 2400"/>
                      <a:gd name="T61" fmla="*/ 1836 h 2372"/>
                      <a:gd name="T62" fmla="*/ 609 w 2400"/>
                      <a:gd name="T63" fmla="*/ 1777 h 2372"/>
                      <a:gd name="T64" fmla="*/ 594 w 2400"/>
                      <a:gd name="T65" fmla="*/ 1819 h 2372"/>
                      <a:gd name="T66" fmla="*/ 603 w 2400"/>
                      <a:gd name="T67" fmla="*/ 1768 h 2372"/>
                      <a:gd name="T68" fmla="*/ 893 w 2400"/>
                      <a:gd name="T69" fmla="*/ 1543 h 2372"/>
                      <a:gd name="T70" fmla="*/ 909 w 2400"/>
                      <a:gd name="T71" fmla="*/ 1523 h 2372"/>
                      <a:gd name="T72" fmla="*/ 900 w 2400"/>
                      <a:gd name="T73" fmla="*/ 1500 h 2372"/>
                      <a:gd name="T74" fmla="*/ 897 w 2400"/>
                      <a:gd name="T75" fmla="*/ 1476 h 2372"/>
                      <a:gd name="T76" fmla="*/ 912 w 2400"/>
                      <a:gd name="T77" fmla="*/ 1460 h 2372"/>
                      <a:gd name="T78" fmla="*/ 1203 w 2400"/>
                      <a:gd name="T79" fmla="*/ 1232 h 2372"/>
                      <a:gd name="T80" fmla="*/ 1206 w 2400"/>
                      <a:gd name="T81" fmla="*/ 1181 h 2372"/>
                      <a:gd name="T82" fmla="*/ 1190 w 2400"/>
                      <a:gd name="T83" fmla="*/ 1200 h 2372"/>
                      <a:gd name="T84" fmla="*/ 1207 w 2400"/>
                      <a:gd name="T85" fmla="*/ 1164 h 2372"/>
                      <a:gd name="T86" fmla="*/ 1497 w 2400"/>
                      <a:gd name="T87" fmla="*/ 939 h 2372"/>
                      <a:gd name="T88" fmla="*/ 1515 w 2400"/>
                      <a:gd name="T89" fmla="*/ 900 h 2372"/>
                      <a:gd name="T90" fmla="*/ 1497 w 2400"/>
                      <a:gd name="T91" fmla="*/ 913 h 2372"/>
                      <a:gd name="T92" fmla="*/ 1500 w 2400"/>
                      <a:gd name="T93" fmla="*/ 872 h 2372"/>
                      <a:gd name="T94" fmla="*/ 1791 w 2400"/>
                      <a:gd name="T95" fmla="*/ 644 h 2372"/>
                      <a:gd name="T96" fmla="*/ 1806 w 2400"/>
                      <a:gd name="T97" fmla="*/ 628 h 2372"/>
                      <a:gd name="T98" fmla="*/ 1803 w 2400"/>
                      <a:gd name="T99" fmla="*/ 587 h 2372"/>
                      <a:gd name="T100" fmla="*/ 1794 w 2400"/>
                      <a:gd name="T101" fmla="*/ 581 h 2372"/>
                      <a:gd name="T102" fmla="*/ 1810 w 2400"/>
                      <a:gd name="T103" fmla="*/ 561 h 2372"/>
                      <a:gd name="T104" fmla="*/ 2100 w 2400"/>
                      <a:gd name="T105" fmla="*/ 336 h 2372"/>
                      <a:gd name="T106" fmla="*/ 2109 w 2400"/>
                      <a:gd name="T107" fmla="*/ 277 h 2372"/>
                      <a:gd name="T108" fmla="*/ 2094 w 2400"/>
                      <a:gd name="T109" fmla="*/ 319 h 2372"/>
                      <a:gd name="T110" fmla="*/ 2103 w 2400"/>
                      <a:gd name="T111" fmla="*/ 268 h 2372"/>
                      <a:gd name="T112" fmla="*/ 2393 w 2400"/>
                      <a:gd name="T113" fmla="*/ 43 h 2372"/>
                      <a:gd name="T114" fmla="*/ 2400 w 2400"/>
                      <a:gd name="T115" fmla="*/ 0 h 23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72">
                        <a:moveTo>
                          <a:pt x="2397" y="13"/>
                        </a:moveTo>
                        <a:cubicBezTo>
                          <a:pt x="2397" y="15"/>
                          <a:pt x="2396" y="17"/>
                          <a:pt x="2394" y="19"/>
                        </a:cubicBezTo>
                        <a:cubicBezTo>
                          <a:pt x="2392" y="13"/>
                          <a:pt x="2390" y="6"/>
                          <a:pt x="2390" y="0"/>
                        </a:cubicBezTo>
                        <a:cubicBezTo>
                          <a:pt x="2385" y="0"/>
                          <a:pt x="2385" y="0"/>
                          <a:pt x="2385" y="0"/>
                        </a:cubicBezTo>
                        <a:cubicBezTo>
                          <a:pt x="2381" y="0"/>
                          <a:pt x="2381" y="0"/>
                          <a:pt x="2381" y="0"/>
                        </a:cubicBezTo>
                        <a:cubicBezTo>
                          <a:pt x="2376" y="0"/>
                          <a:pt x="2376" y="0"/>
                          <a:pt x="2376" y="0"/>
                        </a:cubicBezTo>
                        <a:cubicBezTo>
                          <a:pt x="2376" y="11"/>
                          <a:pt x="2379" y="21"/>
                          <a:pt x="2384" y="31"/>
                        </a:cubicBezTo>
                        <a:cubicBezTo>
                          <a:pt x="2384" y="31"/>
                          <a:pt x="2383" y="32"/>
                          <a:pt x="2382" y="32"/>
                        </a:cubicBezTo>
                        <a:cubicBezTo>
                          <a:pt x="2103" y="248"/>
                          <a:pt x="2103" y="248"/>
                          <a:pt x="2103" y="248"/>
                        </a:cubicBezTo>
                        <a:cubicBezTo>
                          <a:pt x="2102" y="249"/>
                          <a:pt x="2101" y="250"/>
                          <a:pt x="2100" y="251"/>
                        </a:cubicBezTo>
                        <a:cubicBezTo>
                          <a:pt x="2099" y="250"/>
                          <a:pt x="2098" y="249"/>
                          <a:pt x="2097" y="248"/>
                        </a:cubicBezTo>
                        <a:cubicBezTo>
                          <a:pt x="1818" y="32"/>
                          <a:pt x="1818" y="32"/>
                          <a:pt x="1818" y="32"/>
                        </a:cubicBezTo>
                        <a:cubicBezTo>
                          <a:pt x="1817" y="32"/>
                          <a:pt x="1816" y="31"/>
                          <a:pt x="1816" y="31"/>
                        </a:cubicBezTo>
                        <a:cubicBezTo>
                          <a:pt x="1815" y="32"/>
                          <a:pt x="1814" y="33"/>
                          <a:pt x="1813" y="35"/>
                        </a:cubicBezTo>
                        <a:cubicBezTo>
                          <a:pt x="1812" y="36"/>
                          <a:pt x="1811" y="37"/>
                          <a:pt x="1810" y="39"/>
                        </a:cubicBezTo>
                        <a:cubicBezTo>
                          <a:pt x="1809" y="40"/>
                          <a:pt x="1808" y="41"/>
                          <a:pt x="1807" y="43"/>
                        </a:cubicBezTo>
                        <a:cubicBezTo>
                          <a:pt x="1808" y="43"/>
                          <a:pt x="1808" y="44"/>
                          <a:pt x="1809" y="44"/>
                        </a:cubicBezTo>
                        <a:cubicBezTo>
                          <a:pt x="2088" y="260"/>
                          <a:pt x="2088" y="260"/>
                          <a:pt x="2088" y="260"/>
                        </a:cubicBezTo>
                        <a:cubicBezTo>
                          <a:pt x="2089" y="260"/>
                          <a:pt x="2089" y="261"/>
                          <a:pt x="2090" y="261"/>
                        </a:cubicBezTo>
                        <a:cubicBezTo>
                          <a:pt x="2089" y="263"/>
                          <a:pt x="2088" y="264"/>
                          <a:pt x="2087" y="265"/>
                        </a:cubicBezTo>
                        <a:cubicBezTo>
                          <a:pt x="2086" y="267"/>
                          <a:pt x="2085" y="268"/>
                          <a:pt x="2084" y="269"/>
                        </a:cubicBezTo>
                        <a:cubicBezTo>
                          <a:pt x="2079" y="279"/>
                          <a:pt x="2076" y="289"/>
                          <a:pt x="2076" y="300"/>
                        </a:cubicBezTo>
                        <a:cubicBezTo>
                          <a:pt x="2076" y="311"/>
                          <a:pt x="2079" y="321"/>
                          <a:pt x="2084" y="331"/>
                        </a:cubicBezTo>
                        <a:cubicBezTo>
                          <a:pt x="2084" y="331"/>
                          <a:pt x="2083" y="332"/>
                          <a:pt x="2082" y="332"/>
                        </a:cubicBezTo>
                        <a:cubicBezTo>
                          <a:pt x="1803" y="548"/>
                          <a:pt x="1803" y="548"/>
                          <a:pt x="1803" y="548"/>
                        </a:cubicBezTo>
                        <a:cubicBezTo>
                          <a:pt x="1802" y="549"/>
                          <a:pt x="1801" y="550"/>
                          <a:pt x="1800" y="551"/>
                        </a:cubicBezTo>
                        <a:cubicBezTo>
                          <a:pt x="1799" y="550"/>
                          <a:pt x="1798" y="549"/>
                          <a:pt x="1797" y="548"/>
                        </a:cubicBezTo>
                        <a:cubicBezTo>
                          <a:pt x="1518" y="332"/>
                          <a:pt x="1518" y="332"/>
                          <a:pt x="1518" y="332"/>
                        </a:cubicBezTo>
                        <a:cubicBezTo>
                          <a:pt x="1517" y="332"/>
                          <a:pt x="1516" y="331"/>
                          <a:pt x="1516" y="331"/>
                        </a:cubicBezTo>
                        <a:cubicBezTo>
                          <a:pt x="1515" y="332"/>
                          <a:pt x="1514" y="333"/>
                          <a:pt x="1513" y="335"/>
                        </a:cubicBezTo>
                        <a:cubicBezTo>
                          <a:pt x="1512" y="336"/>
                          <a:pt x="1511" y="337"/>
                          <a:pt x="1510" y="339"/>
                        </a:cubicBezTo>
                        <a:cubicBezTo>
                          <a:pt x="1509" y="340"/>
                          <a:pt x="1508" y="341"/>
                          <a:pt x="1507" y="343"/>
                        </a:cubicBezTo>
                        <a:cubicBezTo>
                          <a:pt x="1508" y="343"/>
                          <a:pt x="1508" y="344"/>
                          <a:pt x="1509" y="344"/>
                        </a:cubicBezTo>
                        <a:cubicBezTo>
                          <a:pt x="1788" y="560"/>
                          <a:pt x="1788" y="560"/>
                          <a:pt x="1788" y="560"/>
                        </a:cubicBezTo>
                        <a:cubicBezTo>
                          <a:pt x="1789" y="560"/>
                          <a:pt x="1789" y="561"/>
                          <a:pt x="1790" y="561"/>
                        </a:cubicBezTo>
                        <a:cubicBezTo>
                          <a:pt x="1789" y="563"/>
                          <a:pt x="1788" y="564"/>
                          <a:pt x="1787" y="565"/>
                        </a:cubicBezTo>
                        <a:cubicBezTo>
                          <a:pt x="1786" y="567"/>
                          <a:pt x="1785" y="568"/>
                          <a:pt x="1784" y="569"/>
                        </a:cubicBezTo>
                        <a:cubicBezTo>
                          <a:pt x="1779" y="579"/>
                          <a:pt x="1776" y="589"/>
                          <a:pt x="1776" y="600"/>
                        </a:cubicBezTo>
                        <a:cubicBezTo>
                          <a:pt x="1776" y="611"/>
                          <a:pt x="1779" y="621"/>
                          <a:pt x="1784" y="631"/>
                        </a:cubicBezTo>
                        <a:cubicBezTo>
                          <a:pt x="1784" y="631"/>
                          <a:pt x="1783" y="632"/>
                          <a:pt x="1782" y="632"/>
                        </a:cubicBezTo>
                        <a:cubicBezTo>
                          <a:pt x="1503" y="848"/>
                          <a:pt x="1503" y="848"/>
                          <a:pt x="1503" y="848"/>
                        </a:cubicBezTo>
                        <a:cubicBezTo>
                          <a:pt x="1502" y="849"/>
                          <a:pt x="1501" y="850"/>
                          <a:pt x="1500" y="851"/>
                        </a:cubicBezTo>
                        <a:cubicBezTo>
                          <a:pt x="1499" y="850"/>
                          <a:pt x="1498" y="849"/>
                          <a:pt x="1497" y="848"/>
                        </a:cubicBezTo>
                        <a:cubicBezTo>
                          <a:pt x="1218" y="632"/>
                          <a:pt x="1218" y="632"/>
                          <a:pt x="1218" y="632"/>
                        </a:cubicBezTo>
                        <a:cubicBezTo>
                          <a:pt x="1217" y="632"/>
                          <a:pt x="1216" y="631"/>
                          <a:pt x="1216" y="631"/>
                        </a:cubicBezTo>
                        <a:cubicBezTo>
                          <a:pt x="1215" y="632"/>
                          <a:pt x="1214" y="633"/>
                          <a:pt x="1213" y="635"/>
                        </a:cubicBezTo>
                        <a:cubicBezTo>
                          <a:pt x="1212" y="636"/>
                          <a:pt x="1211" y="637"/>
                          <a:pt x="1210" y="639"/>
                        </a:cubicBezTo>
                        <a:cubicBezTo>
                          <a:pt x="1209" y="640"/>
                          <a:pt x="1208" y="641"/>
                          <a:pt x="1207" y="643"/>
                        </a:cubicBezTo>
                        <a:cubicBezTo>
                          <a:pt x="1208" y="643"/>
                          <a:pt x="1208" y="644"/>
                          <a:pt x="1209" y="644"/>
                        </a:cubicBezTo>
                        <a:cubicBezTo>
                          <a:pt x="1488" y="860"/>
                          <a:pt x="1488" y="860"/>
                          <a:pt x="1488" y="860"/>
                        </a:cubicBezTo>
                        <a:cubicBezTo>
                          <a:pt x="1489" y="860"/>
                          <a:pt x="1489" y="861"/>
                          <a:pt x="1490" y="861"/>
                        </a:cubicBezTo>
                        <a:cubicBezTo>
                          <a:pt x="1489" y="863"/>
                          <a:pt x="1488" y="864"/>
                          <a:pt x="1487" y="865"/>
                        </a:cubicBezTo>
                        <a:cubicBezTo>
                          <a:pt x="1486" y="867"/>
                          <a:pt x="1485" y="868"/>
                          <a:pt x="1484" y="869"/>
                        </a:cubicBezTo>
                        <a:cubicBezTo>
                          <a:pt x="1479" y="879"/>
                          <a:pt x="1476" y="889"/>
                          <a:pt x="1476" y="900"/>
                        </a:cubicBezTo>
                        <a:cubicBezTo>
                          <a:pt x="1476" y="911"/>
                          <a:pt x="1479" y="921"/>
                          <a:pt x="1484" y="931"/>
                        </a:cubicBezTo>
                        <a:cubicBezTo>
                          <a:pt x="1484" y="931"/>
                          <a:pt x="1483" y="932"/>
                          <a:pt x="1482" y="932"/>
                        </a:cubicBezTo>
                        <a:cubicBezTo>
                          <a:pt x="1203" y="1148"/>
                          <a:pt x="1203" y="1148"/>
                          <a:pt x="1203" y="1148"/>
                        </a:cubicBezTo>
                        <a:cubicBezTo>
                          <a:pt x="1202" y="1149"/>
                          <a:pt x="1201" y="1150"/>
                          <a:pt x="1200" y="1151"/>
                        </a:cubicBezTo>
                        <a:cubicBezTo>
                          <a:pt x="1199" y="1150"/>
                          <a:pt x="1198" y="1149"/>
                          <a:pt x="1197" y="1148"/>
                        </a:cubicBezTo>
                        <a:cubicBezTo>
                          <a:pt x="918" y="932"/>
                          <a:pt x="918" y="932"/>
                          <a:pt x="918" y="932"/>
                        </a:cubicBezTo>
                        <a:cubicBezTo>
                          <a:pt x="917" y="932"/>
                          <a:pt x="916" y="931"/>
                          <a:pt x="916" y="931"/>
                        </a:cubicBezTo>
                        <a:cubicBezTo>
                          <a:pt x="915" y="932"/>
                          <a:pt x="914" y="933"/>
                          <a:pt x="913" y="935"/>
                        </a:cubicBezTo>
                        <a:cubicBezTo>
                          <a:pt x="912" y="936"/>
                          <a:pt x="911" y="937"/>
                          <a:pt x="910" y="939"/>
                        </a:cubicBezTo>
                        <a:cubicBezTo>
                          <a:pt x="909" y="940"/>
                          <a:pt x="908" y="941"/>
                          <a:pt x="907" y="943"/>
                        </a:cubicBezTo>
                        <a:cubicBezTo>
                          <a:pt x="908" y="943"/>
                          <a:pt x="908" y="944"/>
                          <a:pt x="909" y="944"/>
                        </a:cubicBezTo>
                        <a:cubicBezTo>
                          <a:pt x="1188" y="1160"/>
                          <a:pt x="1188" y="1160"/>
                          <a:pt x="1188" y="1160"/>
                        </a:cubicBezTo>
                        <a:cubicBezTo>
                          <a:pt x="1189" y="1160"/>
                          <a:pt x="1189" y="1161"/>
                          <a:pt x="1190" y="1161"/>
                        </a:cubicBezTo>
                        <a:cubicBezTo>
                          <a:pt x="1189" y="1163"/>
                          <a:pt x="1188" y="1164"/>
                          <a:pt x="1187" y="1165"/>
                        </a:cubicBezTo>
                        <a:cubicBezTo>
                          <a:pt x="1186" y="1167"/>
                          <a:pt x="1185" y="1168"/>
                          <a:pt x="1184" y="1169"/>
                        </a:cubicBezTo>
                        <a:cubicBezTo>
                          <a:pt x="1179" y="1179"/>
                          <a:pt x="1176" y="1189"/>
                          <a:pt x="1176" y="1200"/>
                        </a:cubicBezTo>
                        <a:cubicBezTo>
                          <a:pt x="1176" y="1211"/>
                          <a:pt x="1179" y="1221"/>
                          <a:pt x="1184" y="1231"/>
                        </a:cubicBezTo>
                        <a:cubicBezTo>
                          <a:pt x="1184" y="1231"/>
                          <a:pt x="1183" y="1232"/>
                          <a:pt x="1182" y="1232"/>
                        </a:cubicBezTo>
                        <a:cubicBezTo>
                          <a:pt x="903" y="1448"/>
                          <a:pt x="903" y="1448"/>
                          <a:pt x="903" y="1448"/>
                        </a:cubicBezTo>
                        <a:cubicBezTo>
                          <a:pt x="902" y="1449"/>
                          <a:pt x="901" y="1450"/>
                          <a:pt x="900" y="1451"/>
                        </a:cubicBezTo>
                        <a:cubicBezTo>
                          <a:pt x="899" y="1450"/>
                          <a:pt x="898" y="1449"/>
                          <a:pt x="897" y="1448"/>
                        </a:cubicBezTo>
                        <a:cubicBezTo>
                          <a:pt x="618" y="1232"/>
                          <a:pt x="618" y="1232"/>
                          <a:pt x="618" y="1232"/>
                        </a:cubicBezTo>
                        <a:cubicBezTo>
                          <a:pt x="617" y="1232"/>
                          <a:pt x="616" y="1231"/>
                          <a:pt x="616" y="1231"/>
                        </a:cubicBezTo>
                        <a:cubicBezTo>
                          <a:pt x="615" y="1232"/>
                          <a:pt x="614" y="1233"/>
                          <a:pt x="613" y="1235"/>
                        </a:cubicBezTo>
                        <a:cubicBezTo>
                          <a:pt x="612" y="1236"/>
                          <a:pt x="611" y="1237"/>
                          <a:pt x="610" y="1239"/>
                        </a:cubicBezTo>
                        <a:cubicBezTo>
                          <a:pt x="609" y="1240"/>
                          <a:pt x="608" y="1241"/>
                          <a:pt x="607" y="1243"/>
                        </a:cubicBezTo>
                        <a:cubicBezTo>
                          <a:pt x="608" y="1243"/>
                          <a:pt x="608" y="1244"/>
                          <a:pt x="609" y="1244"/>
                        </a:cubicBezTo>
                        <a:cubicBezTo>
                          <a:pt x="888" y="1460"/>
                          <a:pt x="888" y="1460"/>
                          <a:pt x="888" y="1460"/>
                        </a:cubicBezTo>
                        <a:cubicBezTo>
                          <a:pt x="889" y="1460"/>
                          <a:pt x="889" y="1461"/>
                          <a:pt x="890" y="1461"/>
                        </a:cubicBezTo>
                        <a:cubicBezTo>
                          <a:pt x="889" y="1463"/>
                          <a:pt x="888" y="1464"/>
                          <a:pt x="887" y="1465"/>
                        </a:cubicBezTo>
                        <a:cubicBezTo>
                          <a:pt x="886" y="1467"/>
                          <a:pt x="885" y="1468"/>
                          <a:pt x="884" y="1469"/>
                        </a:cubicBezTo>
                        <a:cubicBezTo>
                          <a:pt x="879" y="1479"/>
                          <a:pt x="876" y="1489"/>
                          <a:pt x="876" y="1500"/>
                        </a:cubicBezTo>
                        <a:cubicBezTo>
                          <a:pt x="876" y="1511"/>
                          <a:pt x="879" y="1521"/>
                          <a:pt x="884" y="1531"/>
                        </a:cubicBezTo>
                        <a:cubicBezTo>
                          <a:pt x="884" y="1531"/>
                          <a:pt x="883" y="1532"/>
                          <a:pt x="882" y="1532"/>
                        </a:cubicBezTo>
                        <a:cubicBezTo>
                          <a:pt x="603" y="1748"/>
                          <a:pt x="603" y="1748"/>
                          <a:pt x="603" y="1748"/>
                        </a:cubicBezTo>
                        <a:cubicBezTo>
                          <a:pt x="602" y="1749"/>
                          <a:pt x="601" y="1750"/>
                          <a:pt x="600" y="1751"/>
                        </a:cubicBezTo>
                        <a:cubicBezTo>
                          <a:pt x="599" y="1750"/>
                          <a:pt x="598" y="1749"/>
                          <a:pt x="597" y="1748"/>
                        </a:cubicBezTo>
                        <a:cubicBezTo>
                          <a:pt x="318" y="1532"/>
                          <a:pt x="318" y="1532"/>
                          <a:pt x="318" y="1532"/>
                        </a:cubicBezTo>
                        <a:cubicBezTo>
                          <a:pt x="317" y="1532"/>
                          <a:pt x="316" y="1531"/>
                          <a:pt x="316" y="1531"/>
                        </a:cubicBezTo>
                        <a:cubicBezTo>
                          <a:pt x="315" y="1532"/>
                          <a:pt x="314" y="1533"/>
                          <a:pt x="313" y="1535"/>
                        </a:cubicBezTo>
                        <a:cubicBezTo>
                          <a:pt x="312" y="1536"/>
                          <a:pt x="311" y="1537"/>
                          <a:pt x="310" y="1539"/>
                        </a:cubicBezTo>
                        <a:cubicBezTo>
                          <a:pt x="309" y="1540"/>
                          <a:pt x="308" y="1541"/>
                          <a:pt x="307" y="1543"/>
                        </a:cubicBezTo>
                        <a:cubicBezTo>
                          <a:pt x="308" y="1543"/>
                          <a:pt x="308" y="1544"/>
                          <a:pt x="309" y="1544"/>
                        </a:cubicBezTo>
                        <a:cubicBezTo>
                          <a:pt x="588" y="1760"/>
                          <a:pt x="588" y="1760"/>
                          <a:pt x="588" y="1760"/>
                        </a:cubicBezTo>
                        <a:cubicBezTo>
                          <a:pt x="589" y="1760"/>
                          <a:pt x="589" y="1761"/>
                          <a:pt x="590" y="1761"/>
                        </a:cubicBezTo>
                        <a:cubicBezTo>
                          <a:pt x="589" y="1763"/>
                          <a:pt x="588" y="1764"/>
                          <a:pt x="587" y="1765"/>
                        </a:cubicBezTo>
                        <a:cubicBezTo>
                          <a:pt x="586" y="1767"/>
                          <a:pt x="585" y="1768"/>
                          <a:pt x="584" y="1769"/>
                        </a:cubicBezTo>
                        <a:cubicBezTo>
                          <a:pt x="579" y="1779"/>
                          <a:pt x="576" y="1789"/>
                          <a:pt x="576" y="1800"/>
                        </a:cubicBezTo>
                        <a:cubicBezTo>
                          <a:pt x="576" y="1811"/>
                          <a:pt x="579" y="1821"/>
                          <a:pt x="584" y="1831"/>
                        </a:cubicBezTo>
                        <a:cubicBezTo>
                          <a:pt x="584" y="1831"/>
                          <a:pt x="583" y="1832"/>
                          <a:pt x="582" y="1832"/>
                        </a:cubicBezTo>
                        <a:cubicBezTo>
                          <a:pt x="303" y="2048"/>
                          <a:pt x="303" y="2048"/>
                          <a:pt x="303" y="2048"/>
                        </a:cubicBezTo>
                        <a:cubicBezTo>
                          <a:pt x="302" y="2049"/>
                          <a:pt x="301" y="2050"/>
                          <a:pt x="300" y="2051"/>
                        </a:cubicBezTo>
                        <a:cubicBezTo>
                          <a:pt x="299" y="2050"/>
                          <a:pt x="298" y="2049"/>
                          <a:pt x="297" y="2048"/>
                        </a:cubicBezTo>
                        <a:cubicBezTo>
                          <a:pt x="18" y="1832"/>
                          <a:pt x="18" y="1832"/>
                          <a:pt x="18" y="1832"/>
                        </a:cubicBezTo>
                        <a:cubicBezTo>
                          <a:pt x="17" y="1832"/>
                          <a:pt x="16" y="1831"/>
                          <a:pt x="16" y="1831"/>
                        </a:cubicBezTo>
                        <a:cubicBezTo>
                          <a:pt x="15" y="1832"/>
                          <a:pt x="14" y="1833"/>
                          <a:pt x="13" y="1835"/>
                        </a:cubicBezTo>
                        <a:cubicBezTo>
                          <a:pt x="12" y="1836"/>
                          <a:pt x="11" y="1837"/>
                          <a:pt x="10" y="1839"/>
                        </a:cubicBezTo>
                        <a:cubicBezTo>
                          <a:pt x="9" y="1840"/>
                          <a:pt x="8" y="1841"/>
                          <a:pt x="7" y="1843"/>
                        </a:cubicBezTo>
                        <a:cubicBezTo>
                          <a:pt x="8" y="1843"/>
                          <a:pt x="8" y="1844"/>
                          <a:pt x="9" y="1844"/>
                        </a:cubicBezTo>
                        <a:cubicBezTo>
                          <a:pt x="288" y="2060"/>
                          <a:pt x="288" y="2060"/>
                          <a:pt x="288" y="2060"/>
                        </a:cubicBezTo>
                        <a:cubicBezTo>
                          <a:pt x="289" y="2060"/>
                          <a:pt x="289" y="2061"/>
                          <a:pt x="290" y="2061"/>
                        </a:cubicBezTo>
                        <a:cubicBezTo>
                          <a:pt x="289" y="2063"/>
                          <a:pt x="288" y="2064"/>
                          <a:pt x="287" y="2065"/>
                        </a:cubicBezTo>
                        <a:cubicBezTo>
                          <a:pt x="286" y="2067"/>
                          <a:pt x="285" y="2068"/>
                          <a:pt x="284" y="2069"/>
                        </a:cubicBezTo>
                        <a:cubicBezTo>
                          <a:pt x="279" y="2079"/>
                          <a:pt x="276" y="2089"/>
                          <a:pt x="276" y="2100"/>
                        </a:cubicBezTo>
                        <a:cubicBezTo>
                          <a:pt x="276" y="2111"/>
                          <a:pt x="279" y="2121"/>
                          <a:pt x="284" y="2131"/>
                        </a:cubicBezTo>
                        <a:cubicBezTo>
                          <a:pt x="284" y="2131"/>
                          <a:pt x="283" y="2132"/>
                          <a:pt x="282" y="2132"/>
                        </a:cubicBezTo>
                        <a:cubicBezTo>
                          <a:pt x="3" y="2348"/>
                          <a:pt x="3" y="2348"/>
                          <a:pt x="3" y="2348"/>
                        </a:cubicBezTo>
                        <a:cubicBezTo>
                          <a:pt x="2" y="2349"/>
                          <a:pt x="1" y="2350"/>
                          <a:pt x="0" y="2351"/>
                        </a:cubicBezTo>
                        <a:cubicBezTo>
                          <a:pt x="0" y="2357"/>
                          <a:pt x="0" y="2357"/>
                          <a:pt x="0" y="2357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72"/>
                          <a:pt x="0" y="2372"/>
                          <a:pt x="0" y="2372"/>
                        </a:cubicBezTo>
                        <a:cubicBezTo>
                          <a:pt x="1" y="2371"/>
                          <a:pt x="2" y="2369"/>
                          <a:pt x="3" y="2368"/>
                        </a:cubicBezTo>
                        <a:cubicBezTo>
                          <a:pt x="4" y="2367"/>
                          <a:pt x="5" y="2366"/>
                          <a:pt x="7" y="2364"/>
                        </a:cubicBezTo>
                        <a:cubicBezTo>
                          <a:pt x="8" y="2363"/>
                          <a:pt x="9" y="2362"/>
                          <a:pt x="10" y="2361"/>
                        </a:cubicBezTo>
                        <a:cubicBezTo>
                          <a:pt x="11" y="2361"/>
                          <a:pt x="11" y="2360"/>
                          <a:pt x="12" y="2360"/>
                        </a:cubicBezTo>
                        <a:cubicBezTo>
                          <a:pt x="291" y="2144"/>
                          <a:pt x="291" y="2144"/>
                          <a:pt x="291" y="2144"/>
                        </a:cubicBezTo>
                        <a:cubicBezTo>
                          <a:pt x="292" y="2144"/>
                          <a:pt x="292" y="2143"/>
                          <a:pt x="293" y="2143"/>
                        </a:cubicBezTo>
                        <a:cubicBezTo>
                          <a:pt x="294" y="2142"/>
                          <a:pt x="295" y="2140"/>
                          <a:pt x="297" y="2139"/>
                        </a:cubicBezTo>
                        <a:cubicBezTo>
                          <a:pt x="298" y="2138"/>
                          <a:pt x="299" y="2137"/>
                          <a:pt x="300" y="2136"/>
                        </a:cubicBezTo>
                        <a:cubicBezTo>
                          <a:pt x="301" y="2135"/>
                          <a:pt x="302" y="2133"/>
                          <a:pt x="303" y="2132"/>
                        </a:cubicBezTo>
                        <a:cubicBezTo>
                          <a:pt x="304" y="2131"/>
                          <a:pt x="305" y="2129"/>
                          <a:pt x="306" y="2128"/>
                        </a:cubicBezTo>
                        <a:cubicBezTo>
                          <a:pt x="307" y="2126"/>
                          <a:pt x="308" y="2125"/>
                          <a:pt x="309" y="2123"/>
                        </a:cubicBezTo>
                        <a:cubicBezTo>
                          <a:pt x="313" y="2116"/>
                          <a:pt x="315" y="2108"/>
                          <a:pt x="315" y="2100"/>
                        </a:cubicBezTo>
                        <a:cubicBezTo>
                          <a:pt x="315" y="2092"/>
                          <a:pt x="313" y="2084"/>
                          <a:pt x="309" y="2077"/>
                        </a:cubicBezTo>
                        <a:cubicBezTo>
                          <a:pt x="308" y="2078"/>
                          <a:pt x="306" y="2080"/>
                          <a:pt x="306" y="2081"/>
                        </a:cubicBezTo>
                        <a:cubicBezTo>
                          <a:pt x="304" y="2083"/>
                          <a:pt x="303" y="2085"/>
                          <a:pt x="303" y="2087"/>
                        </a:cubicBezTo>
                        <a:cubicBezTo>
                          <a:pt x="301" y="2091"/>
                          <a:pt x="300" y="2096"/>
                          <a:pt x="300" y="2100"/>
                        </a:cubicBezTo>
                        <a:cubicBezTo>
                          <a:pt x="300" y="2104"/>
                          <a:pt x="299" y="2109"/>
                          <a:pt x="297" y="2113"/>
                        </a:cubicBezTo>
                        <a:cubicBezTo>
                          <a:pt x="297" y="2115"/>
                          <a:pt x="296" y="2117"/>
                          <a:pt x="294" y="2119"/>
                        </a:cubicBezTo>
                        <a:cubicBezTo>
                          <a:pt x="292" y="2113"/>
                          <a:pt x="290" y="2106"/>
                          <a:pt x="290" y="2100"/>
                        </a:cubicBezTo>
                        <a:cubicBezTo>
                          <a:pt x="290" y="2094"/>
                          <a:pt x="292" y="2087"/>
                          <a:pt x="294" y="2081"/>
                        </a:cubicBezTo>
                        <a:cubicBezTo>
                          <a:pt x="295" y="2080"/>
                          <a:pt x="296" y="2078"/>
                          <a:pt x="297" y="2076"/>
                        </a:cubicBezTo>
                        <a:cubicBezTo>
                          <a:pt x="298" y="2075"/>
                          <a:pt x="299" y="2073"/>
                          <a:pt x="300" y="2072"/>
                        </a:cubicBezTo>
                        <a:cubicBezTo>
                          <a:pt x="301" y="2071"/>
                          <a:pt x="302" y="2069"/>
                          <a:pt x="303" y="2068"/>
                        </a:cubicBezTo>
                        <a:cubicBezTo>
                          <a:pt x="304" y="2067"/>
                          <a:pt x="305" y="2066"/>
                          <a:pt x="307" y="2064"/>
                        </a:cubicBezTo>
                        <a:cubicBezTo>
                          <a:pt x="308" y="2063"/>
                          <a:pt x="309" y="2062"/>
                          <a:pt x="310" y="2061"/>
                        </a:cubicBezTo>
                        <a:cubicBezTo>
                          <a:pt x="311" y="2061"/>
                          <a:pt x="311" y="2060"/>
                          <a:pt x="312" y="2060"/>
                        </a:cubicBezTo>
                        <a:cubicBezTo>
                          <a:pt x="591" y="1844"/>
                          <a:pt x="591" y="1844"/>
                          <a:pt x="591" y="1844"/>
                        </a:cubicBezTo>
                        <a:cubicBezTo>
                          <a:pt x="592" y="1844"/>
                          <a:pt x="592" y="1843"/>
                          <a:pt x="593" y="1843"/>
                        </a:cubicBezTo>
                        <a:cubicBezTo>
                          <a:pt x="594" y="1842"/>
                          <a:pt x="595" y="1840"/>
                          <a:pt x="597" y="1839"/>
                        </a:cubicBezTo>
                        <a:cubicBezTo>
                          <a:pt x="598" y="1838"/>
                          <a:pt x="599" y="1837"/>
                          <a:pt x="600" y="1836"/>
                        </a:cubicBezTo>
                        <a:cubicBezTo>
                          <a:pt x="601" y="1835"/>
                          <a:pt x="602" y="1833"/>
                          <a:pt x="603" y="1832"/>
                        </a:cubicBezTo>
                        <a:cubicBezTo>
                          <a:pt x="604" y="1831"/>
                          <a:pt x="605" y="1829"/>
                          <a:pt x="606" y="1828"/>
                        </a:cubicBezTo>
                        <a:cubicBezTo>
                          <a:pt x="607" y="1826"/>
                          <a:pt x="608" y="1825"/>
                          <a:pt x="609" y="1823"/>
                        </a:cubicBezTo>
                        <a:cubicBezTo>
                          <a:pt x="613" y="1816"/>
                          <a:pt x="615" y="1808"/>
                          <a:pt x="615" y="1800"/>
                        </a:cubicBezTo>
                        <a:cubicBezTo>
                          <a:pt x="615" y="1792"/>
                          <a:pt x="613" y="1784"/>
                          <a:pt x="609" y="1777"/>
                        </a:cubicBezTo>
                        <a:cubicBezTo>
                          <a:pt x="608" y="1778"/>
                          <a:pt x="606" y="1780"/>
                          <a:pt x="606" y="1781"/>
                        </a:cubicBezTo>
                        <a:cubicBezTo>
                          <a:pt x="604" y="1783"/>
                          <a:pt x="603" y="1785"/>
                          <a:pt x="603" y="1787"/>
                        </a:cubicBezTo>
                        <a:cubicBezTo>
                          <a:pt x="601" y="1791"/>
                          <a:pt x="600" y="1796"/>
                          <a:pt x="600" y="1800"/>
                        </a:cubicBezTo>
                        <a:cubicBezTo>
                          <a:pt x="600" y="1804"/>
                          <a:pt x="599" y="1809"/>
                          <a:pt x="597" y="1813"/>
                        </a:cubicBezTo>
                        <a:cubicBezTo>
                          <a:pt x="597" y="1815"/>
                          <a:pt x="596" y="1817"/>
                          <a:pt x="594" y="1819"/>
                        </a:cubicBezTo>
                        <a:cubicBezTo>
                          <a:pt x="592" y="1813"/>
                          <a:pt x="590" y="1806"/>
                          <a:pt x="590" y="1800"/>
                        </a:cubicBezTo>
                        <a:cubicBezTo>
                          <a:pt x="590" y="1794"/>
                          <a:pt x="592" y="1787"/>
                          <a:pt x="594" y="1781"/>
                        </a:cubicBezTo>
                        <a:cubicBezTo>
                          <a:pt x="595" y="1780"/>
                          <a:pt x="596" y="1778"/>
                          <a:pt x="597" y="1776"/>
                        </a:cubicBezTo>
                        <a:cubicBezTo>
                          <a:pt x="598" y="1775"/>
                          <a:pt x="599" y="1773"/>
                          <a:pt x="600" y="1772"/>
                        </a:cubicBezTo>
                        <a:cubicBezTo>
                          <a:pt x="601" y="1771"/>
                          <a:pt x="602" y="1769"/>
                          <a:pt x="603" y="1768"/>
                        </a:cubicBezTo>
                        <a:cubicBezTo>
                          <a:pt x="604" y="1767"/>
                          <a:pt x="605" y="1766"/>
                          <a:pt x="607" y="1764"/>
                        </a:cubicBezTo>
                        <a:cubicBezTo>
                          <a:pt x="608" y="1763"/>
                          <a:pt x="609" y="1762"/>
                          <a:pt x="610" y="1761"/>
                        </a:cubicBezTo>
                        <a:cubicBezTo>
                          <a:pt x="611" y="1761"/>
                          <a:pt x="611" y="1760"/>
                          <a:pt x="612" y="1760"/>
                        </a:cubicBezTo>
                        <a:cubicBezTo>
                          <a:pt x="891" y="1544"/>
                          <a:pt x="891" y="1544"/>
                          <a:pt x="891" y="1544"/>
                        </a:cubicBezTo>
                        <a:cubicBezTo>
                          <a:pt x="892" y="1544"/>
                          <a:pt x="892" y="1543"/>
                          <a:pt x="893" y="1543"/>
                        </a:cubicBezTo>
                        <a:cubicBezTo>
                          <a:pt x="894" y="1542"/>
                          <a:pt x="895" y="1540"/>
                          <a:pt x="897" y="1539"/>
                        </a:cubicBezTo>
                        <a:cubicBezTo>
                          <a:pt x="898" y="1538"/>
                          <a:pt x="899" y="1537"/>
                          <a:pt x="900" y="1536"/>
                        </a:cubicBezTo>
                        <a:cubicBezTo>
                          <a:pt x="901" y="1535"/>
                          <a:pt x="902" y="1533"/>
                          <a:pt x="903" y="1532"/>
                        </a:cubicBezTo>
                        <a:cubicBezTo>
                          <a:pt x="904" y="1531"/>
                          <a:pt x="905" y="1529"/>
                          <a:pt x="906" y="1528"/>
                        </a:cubicBezTo>
                        <a:cubicBezTo>
                          <a:pt x="907" y="1526"/>
                          <a:pt x="908" y="1525"/>
                          <a:pt x="909" y="1523"/>
                        </a:cubicBezTo>
                        <a:cubicBezTo>
                          <a:pt x="913" y="1516"/>
                          <a:pt x="915" y="1508"/>
                          <a:pt x="915" y="1500"/>
                        </a:cubicBezTo>
                        <a:cubicBezTo>
                          <a:pt x="915" y="1492"/>
                          <a:pt x="913" y="1484"/>
                          <a:pt x="909" y="1477"/>
                        </a:cubicBezTo>
                        <a:cubicBezTo>
                          <a:pt x="908" y="1478"/>
                          <a:pt x="906" y="1480"/>
                          <a:pt x="906" y="1481"/>
                        </a:cubicBezTo>
                        <a:cubicBezTo>
                          <a:pt x="904" y="1483"/>
                          <a:pt x="903" y="1485"/>
                          <a:pt x="903" y="1487"/>
                        </a:cubicBezTo>
                        <a:cubicBezTo>
                          <a:pt x="901" y="1491"/>
                          <a:pt x="900" y="1496"/>
                          <a:pt x="900" y="1500"/>
                        </a:cubicBezTo>
                        <a:cubicBezTo>
                          <a:pt x="900" y="1504"/>
                          <a:pt x="899" y="1509"/>
                          <a:pt x="897" y="1513"/>
                        </a:cubicBezTo>
                        <a:cubicBezTo>
                          <a:pt x="897" y="1515"/>
                          <a:pt x="896" y="1517"/>
                          <a:pt x="894" y="1519"/>
                        </a:cubicBezTo>
                        <a:cubicBezTo>
                          <a:pt x="892" y="1513"/>
                          <a:pt x="890" y="1506"/>
                          <a:pt x="890" y="1500"/>
                        </a:cubicBezTo>
                        <a:cubicBezTo>
                          <a:pt x="890" y="1494"/>
                          <a:pt x="892" y="1487"/>
                          <a:pt x="894" y="1481"/>
                        </a:cubicBezTo>
                        <a:cubicBezTo>
                          <a:pt x="895" y="1480"/>
                          <a:pt x="896" y="1478"/>
                          <a:pt x="897" y="1476"/>
                        </a:cubicBezTo>
                        <a:cubicBezTo>
                          <a:pt x="898" y="1475"/>
                          <a:pt x="899" y="1473"/>
                          <a:pt x="900" y="1472"/>
                        </a:cubicBezTo>
                        <a:cubicBezTo>
                          <a:pt x="901" y="1471"/>
                          <a:pt x="902" y="1469"/>
                          <a:pt x="903" y="1468"/>
                        </a:cubicBezTo>
                        <a:cubicBezTo>
                          <a:pt x="904" y="1467"/>
                          <a:pt x="905" y="1466"/>
                          <a:pt x="907" y="1464"/>
                        </a:cubicBezTo>
                        <a:cubicBezTo>
                          <a:pt x="908" y="1463"/>
                          <a:pt x="909" y="1462"/>
                          <a:pt x="910" y="1461"/>
                        </a:cubicBezTo>
                        <a:cubicBezTo>
                          <a:pt x="911" y="1461"/>
                          <a:pt x="911" y="1460"/>
                          <a:pt x="912" y="1460"/>
                        </a:cubicBezTo>
                        <a:cubicBezTo>
                          <a:pt x="1191" y="1244"/>
                          <a:pt x="1191" y="1244"/>
                          <a:pt x="1191" y="1244"/>
                        </a:cubicBezTo>
                        <a:cubicBezTo>
                          <a:pt x="1192" y="1244"/>
                          <a:pt x="1192" y="1243"/>
                          <a:pt x="1193" y="1243"/>
                        </a:cubicBezTo>
                        <a:cubicBezTo>
                          <a:pt x="1194" y="1242"/>
                          <a:pt x="1195" y="1240"/>
                          <a:pt x="1197" y="1239"/>
                        </a:cubicBezTo>
                        <a:cubicBezTo>
                          <a:pt x="1198" y="1238"/>
                          <a:pt x="1199" y="1237"/>
                          <a:pt x="1200" y="1236"/>
                        </a:cubicBezTo>
                        <a:cubicBezTo>
                          <a:pt x="1201" y="1235"/>
                          <a:pt x="1202" y="1233"/>
                          <a:pt x="1203" y="1232"/>
                        </a:cubicBezTo>
                        <a:cubicBezTo>
                          <a:pt x="1204" y="1231"/>
                          <a:pt x="1205" y="1229"/>
                          <a:pt x="1206" y="1228"/>
                        </a:cubicBezTo>
                        <a:cubicBezTo>
                          <a:pt x="1207" y="1226"/>
                          <a:pt x="1208" y="1225"/>
                          <a:pt x="1209" y="1223"/>
                        </a:cubicBezTo>
                        <a:cubicBezTo>
                          <a:pt x="1213" y="1216"/>
                          <a:pt x="1215" y="1208"/>
                          <a:pt x="1215" y="1200"/>
                        </a:cubicBezTo>
                        <a:cubicBezTo>
                          <a:pt x="1215" y="1192"/>
                          <a:pt x="1213" y="1184"/>
                          <a:pt x="1209" y="1177"/>
                        </a:cubicBezTo>
                        <a:cubicBezTo>
                          <a:pt x="1208" y="1178"/>
                          <a:pt x="1206" y="1180"/>
                          <a:pt x="1206" y="1181"/>
                        </a:cubicBezTo>
                        <a:cubicBezTo>
                          <a:pt x="1204" y="1183"/>
                          <a:pt x="1203" y="1185"/>
                          <a:pt x="1203" y="1187"/>
                        </a:cubicBezTo>
                        <a:cubicBezTo>
                          <a:pt x="1201" y="1191"/>
                          <a:pt x="1200" y="1196"/>
                          <a:pt x="1200" y="1200"/>
                        </a:cubicBezTo>
                        <a:cubicBezTo>
                          <a:pt x="1200" y="1204"/>
                          <a:pt x="1199" y="1209"/>
                          <a:pt x="1197" y="1213"/>
                        </a:cubicBezTo>
                        <a:cubicBezTo>
                          <a:pt x="1197" y="1215"/>
                          <a:pt x="1196" y="1217"/>
                          <a:pt x="1194" y="1219"/>
                        </a:cubicBezTo>
                        <a:cubicBezTo>
                          <a:pt x="1192" y="1213"/>
                          <a:pt x="1190" y="1206"/>
                          <a:pt x="1190" y="1200"/>
                        </a:cubicBezTo>
                        <a:cubicBezTo>
                          <a:pt x="1190" y="1194"/>
                          <a:pt x="1192" y="1187"/>
                          <a:pt x="1194" y="1181"/>
                        </a:cubicBezTo>
                        <a:cubicBezTo>
                          <a:pt x="1195" y="1180"/>
                          <a:pt x="1196" y="1178"/>
                          <a:pt x="1197" y="1176"/>
                        </a:cubicBezTo>
                        <a:cubicBezTo>
                          <a:pt x="1198" y="1175"/>
                          <a:pt x="1199" y="1173"/>
                          <a:pt x="1200" y="1172"/>
                        </a:cubicBezTo>
                        <a:cubicBezTo>
                          <a:pt x="1201" y="1171"/>
                          <a:pt x="1202" y="1169"/>
                          <a:pt x="1203" y="1168"/>
                        </a:cubicBezTo>
                        <a:cubicBezTo>
                          <a:pt x="1204" y="1167"/>
                          <a:pt x="1205" y="1166"/>
                          <a:pt x="1207" y="1164"/>
                        </a:cubicBezTo>
                        <a:cubicBezTo>
                          <a:pt x="1208" y="1163"/>
                          <a:pt x="1209" y="1162"/>
                          <a:pt x="1210" y="1161"/>
                        </a:cubicBezTo>
                        <a:cubicBezTo>
                          <a:pt x="1211" y="1161"/>
                          <a:pt x="1211" y="1160"/>
                          <a:pt x="1212" y="1160"/>
                        </a:cubicBezTo>
                        <a:cubicBezTo>
                          <a:pt x="1491" y="944"/>
                          <a:pt x="1491" y="944"/>
                          <a:pt x="1491" y="944"/>
                        </a:cubicBezTo>
                        <a:cubicBezTo>
                          <a:pt x="1492" y="944"/>
                          <a:pt x="1492" y="943"/>
                          <a:pt x="1493" y="943"/>
                        </a:cubicBezTo>
                        <a:cubicBezTo>
                          <a:pt x="1494" y="942"/>
                          <a:pt x="1495" y="940"/>
                          <a:pt x="1497" y="939"/>
                        </a:cubicBezTo>
                        <a:cubicBezTo>
                          <a:pt x="1498" y="938"/>
                          <a:pt x="1499" y="937"/>
                          <a:pt x="1500" y="936"/>
                        </a:cubicBezTo>
                        <a:cubicBezTo>
                          <a:pt x="1501" y="935"/>
                          <a:pt x="1502" y="933"/>
                          <a:pt x="1503" y="932"/>
                        </a:cubicBezTo>
                        <a:cubicBezTo>
                          <a:pt x="1504" y="931"/>
                          <a:pt x="1505" y="929"/>
                          <a:pt x="1506" y="928"/>
                        </a:cubicBezTo>
                        <a:cubicBezTo>
                          <a:pt x="1507" y="926"/>
                          <a:pt x="1508" y="925"/>
                          <a:pt x="1509" y="923"/>
                        </a:cubicBezTo>
                        <a:cubicBezTo>
                          <a:pt x="1513" y="916"/>
                          <a:pt x="1515" y="908"/>
                          <a:pt x="1515" y="900"/>
                        </a:cubicBezTo>
                        <a:cubicBezTo>
                          <a:pt x="1515" y="892"/>
                          <a:pt x="1513" y="884"/>
                          <a:pt x="1509" y="877"/>
                        </a:cubicBezTo>
                        <a:cubicBezTo>
                          <a:pt x="1508" y="878"/>
                          <a:pt x="1506" y="880"/>
                          <a:pt x="1506" y="881"/>
                        </a:cubicBezTo>
                        <a:cubicBezTo>
                          <a:pt x="1504" y="883"/>
                          <a:pt x="1503" y="885"/>
                          <a:pt x="1503" y="887"/>
                        </a:cubicBezTo>
                        <a:cubicBezTo>
                          <a:pt x="1501" y="891"/>
                          <a:pt x="1500" y="896"/>
                          <a:pt x="1500" y="900"/>
                        </a:cubicBezTo>
                        <a:cubicBezTo>
                          <a:pt x="1500" y="904"/>
                          <a:pt x="1499" y="909"/>
                          <a:pt x="1497" y="913"/>
                        </a:cubicBezTo>
                        <a:cubicBezTo>
                          <a:pt x="1497" y="915"/>
                          <a:pt x="1496" y="917"/>
                          <a:pt x="1494" y="919"/>
                        </a:cubicBezTo>
                        <a:cubicBezTo>
                          <a:pt x="1492" y="913"/>
                          <a:pt x="1490" y="906"/>
                          <a:pt x="1490" y="900"/>
                        </a:cubicBezTo>
                        <a:cubicBezTo>
                          <a:pt x="1490" y="894"/>
                          <a:pt x="1492" y="887"/>
                          <a:pt x="1494" y="881"/>
                        </a:cubicBezTo>
                        <a:cubicBezTo>
                          <a:pt x="1495" y="880"/>
                          <a:pt x="1496" y="878"/>
                          <a:pt x="1497" y="876"/>
                        </a:cubicBezTo>
                        <a:cubicBezTo>
                          <a:pt x="1498" y="875"/>
                          <a:pt x="1499" y="873"/>
                          <a:pt x="1500" y="872"/>
                        </a:cubicBezTo>
                        <a:cubicBezTo>
                          <a:pt x="1501" y="871"/>
                          <a:pt x="1502" y="869"/>
                          <a:pt x="1503" y="868"/>
                        </a:cubicBezTo>
                        <a:cubicBezTo>
                          <a:pt x="1504" y="867"/>
                          <a:pt x="1505" y="866"/>
                          <a:pt x="1507" y="864"/>
                        </a:cubicBezTo>
                        <a:cubicBezTo>
                          <a:pt x="1508" y="863"/>
                          <a:pt x="1509" y="862"/>
                          <a:pt x="1510" y="861"/>
                        </a:cubicBezTo>
                        <a:cubicBezTo>
                          <a:pt x="1511" y="861"/>
                          <a:pt x="1511" y="860"/>
                          <a:pt x="1512" y="860"/>
                        </a:cubicBezTo>
                        <a:cubicBezTo>
                          <a:pt x="1791" y="644"/>
                          <a:pt x="1791" y="644"/>
                          <a:pt x="1791" y="644"/>
                        </a:cubicBezTo>
                        <a:cubicBezTo>
                          <a:pt x="1792" y="644"/>
                          <a:pt x="1792" y="643"/>
                          <a:pt x="1793" y="643"/>
                        </a:cubicBezTo>
                        <a:cubicBezTo>
                          <a:pt x="1794" y="642"/>
                          <a:pt x="1795" y="640"/>
                          <a:pt x="1797" y="639"/>
                        </a:cubicBezTo>
                        <a:cubicBezTo>
                          <a:pt x="1798" y="638"/>
                          <a:pt x="1799" y="637"/>
                          <a:pt x="1800" y="636"/>
                        </a:cubicBezTo>
                        <a:cubicBezTo>
                          <a:pt x="1801" y="635"/>
                          <a:pt x="1802" y="633"/>
                          <a:pt x="1803" y="632"/>
                        </a:cubicBezTo>
                        <a:cubicBezTo>
                          <a:pt x="1804" y="631"/>
                          <a:pt x="1805" y="629"/>
                          <a:pt x="1806" y="628"/>
                        </a:cubicBezTo>
                        <a:cubicBezTo>
                          <a:pt x="1807" y="626"/>
                          <a:pt x="1808" y="625"/>
                          <a:pt x="1809" y="623"/>
                        </a:cubicBezTo>
                        <a:cubicBezTo>
                          <a:pt x="1813" y="616"/>
                          <a:pt x="1815" y="608"/>
                          <a:pt x="1815" y="600"/>
                        </a:cubicBezTo>
                        <a:cubicBezTo>
                          <a:pt x="1815" y="592"/>
                          <a:pt x="1813" y="584"/>
                          <a:pt x="1809" y="577"/>
                        </a:cubicBezTo>
                        <a:cubicBezTo>
                          <a:pt x="1808" y="578"/>
                          <a:pt x="1806" y="580"/>
                          <a:pt x="1806" y="581"/>
                        </a:cubicBezTo>
                        <a:cubicBezTo>
                          <a:pt x="1804" y="583"/>
                          <a:pt x="1803" y="585"/>
                          <a:pt x="1803" y="587"/>
                        </a:cubicBezTo>
                        <a:cubicBezTo>
                          <a:pt x="1801" y="591"/>
                          <a:pt x="1800" y="596"/>
                          <a:pt x="1800" y="600"/>
                        </a:cubicBezTo>
                        <a:cubicBezTo>
                          <a:pt x="1800" y="604"/>
                          <a:pt x="1799" y="609"/>
                          <a:pt x="1797" y="613"/>
                        </a:cubicBezTo>
                        <a:cubicBezTo>
                          <a:pt x="1797" y="615"/>
                          <a:pt x="1796" y="617"/>
                          <a:pt x="1794" y="619"/>
                        </a:cubicBezTo>
                        <a:cubicBezTo>
                          <a:pt x="1792" y="613"/>
                          <a:pt x="1790" y="606"/>
                          <a:pt x="1790" y="600"/>
                        </a:cubicBezTo>
                        <a:cubicBezTo>
                          <a:pt x="1790" y="594"/>
                          <a:pt x="1792" y="587"/>
                          <a:pt x="1794" y="581"/>
                        </a:cubicBezTo>
                        <a:cubicBezTo>
                          <a:pt x="1795" y="580"/>
                          <a:pt x="1796" y="578"/>
                          <a:pt x="1797" y="576"/>
                        </a:cubicBezTo>
                        <a:cubicBezTo>
                          <a:pt x="1798" y="575"/>
                          <a:pt x="1799" y="573"/>
                          <a:pt x="1800" y="572"/>
                        </a:cubicBezTo>
                        <a:cubicBezTo>
                          <a:pt x="1801" y="571"/>
                          <a:pt x="1802" y="569"/>
                          <a:pt x="1803" y="568"/>
                        </a:cubicBezTo>
                        <a:cubicBezTo>
                          <a:pt x="1804" y="567"/>
                          <a:pt x="1805" y="566"/>
                          <a:pt x="1807" y="564"/>
                        </a:cubicBezTo>
                        <a:cubicBezTo>
                          <a:pt x="1808" y="563"/>
                          <a:pt x="1809" y="562"/>
                          <a:pt x="1810" y="561"/>
                        </a:cubicBezTo>
                        <a:cubicBezTo>
                          <a:pt x="1811" y="561"/>
                          <a:pt x="1811" y="560"/>
                          <a:pt x="1812" y="560"/>
                        </a:cubicBezTo>
                        <a:cubicBezTo>
                          <a:pt x="2091" y="344"/>
                          <a:pt x="2091" y="344"/>
                          <a:pt x="2091" y="344"/>
                        </a:cubicBezTo>
                        <a:cubicBezTo>
                          <a:pt x="2092" y="344"/>
                          <a:pt x="2092" y="343"/>
                          <a:pt x="2093" y="343"/>
                        </a:cubicBezTo>
                        <a:cubicBezTo>
                          <a:pt x="2094" y="342"/>
                          <a:pt x="2095" y="340"/>
                          <a:pt x="2097" y="339"/>
                        </a:cubicBezTo>
                        <a:cubicBezTo>
                          <a:pt x="2098" y="338"/>
                          <a:pt x="2099" y="337"/>
                          <a:pt x="2100" y="336"/>
                        </a:cubicBezTo>
                        <a:cubicBezTo>
                          <a:pt x="2101" y="335"/>
                          <a:pt x="2102" y="333"/>
                          <a:pt x="2103" y="332"/>
                        </a:cubicBezTo>
                        <a:cubicBezTo>
                          <a:pt x="2104" y="331"/>
                          <a:pt x="2105" y="329"/>
                          <a:pt x="2106" y="328"/>
                        </a:cubicBezTo>
                        <a:cubicBezTo>
                          <a:pt x="2107" y="326"/>
                          <a:pt x="2108" y="325"/>
                          <a:pt x="2109" y="323"/>
                        </a:cubicBezTo>
                        <a:cubicBezTo>
                          <a:pt x="2113" y="316"/>
                          <a:pt x="2115" y="308"/>
                          <a:pt x="2115" y="300"/>
                        </a:cubicBezTo>
                        <a:cubicBezTo>
                          <a:pt x="2115" y="292"/>
                          <a:pt x="2113" y="284"/>
                          <a:pt x="2109" y="277"/>
                        </a:cubicBezTo>
                        <a:cubicBezTo>
                          <a:pt x="2108" y="278"/>
                          <a:pt x="2106" y="280"/>
                          <a:pt x="2106" y="281"/>
                        </a:cubicBezTo>
                        <a:cubicBezTo>
                          <a:pt x="2104" y="283"/>
                          <a:pt x="2103" y="285"/>
                          <a:pt x="2103" y="287"/>
                        </a:cubicBezTo>
                        <a:cubicBezTo>
                          <a:pt x="2101" y="291"/>
                          <a:pt x="2100" y="296"/>
                          <a:pt x="2100" y="300"/>
                        </a:cubicBezTo>
                        <a:cubicBezTo>
                          <a:pt x="2100" y="304"/>
                          <a:pt x="2099" y="309"/>
                          <a:pt x="2097" y="313"/>
                        </a:cubicBezTo>
                        <a:cubicBezTo>
                          <a:pt x="2097" y="315"/>
                          <a:pt x="2096" y="317"/>
                          <a:pt x="2094" y="319"/>
                        </a:cubicBezTo>
                        <a:cubicBezTo>
                          <a:pt x="2092" y="313"/>
                          <a:pt x="2090" y="306"/>
                          <a:pt x="2090" y="300"/>
                        </a:cubicBezTo>
                        <a:cubicBezTo>
                          <a:pt x="2090" y="294"/>
                          <a:pt x="2092" y="287"/>
                          <a:pt x="2094" y="281"/>
                        </a:cubicBezTo>
                        <a:cubicBezTo>
                          <a:pt x="2095" y="280"/>
                          <a:pt x="2096" y="278"/>
                          <a:pt x="2097" y="276"/>
                        </a:cubicBezTo>
                        <a:cubicBezTo>
                          <a:pt x="2098" y="275"/>
                          <a:pt x="2099" y="273"/>
                          <a:pt x="2100" y="272"/>
                        </a:cubicBezTo>
                        <a:cubicBezTo>
                          <a:pt x="2101" y="271"/>
                          <a:pt x="2102" y="269"/>
                          <a:pt x="2103" y="268"/>
                        </a:cubicBezTo>
                        <a:cubicBezTo>
                          <a:pt x="2104" y="267"/>
                          <a:pt x="2105" y="266"/>
                          <a:pt x="2107" y="264"/>
                        </a:cubicBezTo>
                        <a:cubicBezTo>
                          <a:pt x="2108" y="263"/>
                          <a:pt x="2109" y="262"/>
                          <a:pt x="2110" y="261"/>
                        </a:cubicBezTo>
                        <a:cubicBezTo>
                          <a:pt x="2111" y="261"/>
                          <a:pt x="2111" y="260"/>
                          <a:pt x="2112" y="260"/>
                        </a:cubicBezTo>
                        <a:cubicBezTo>
                          <a:pt x="2391" y="44"/>
                          <a:pt x="2391" y="44"/>
                          <a:pt x="2391" y="44"/>
                        </a:cubicBezTo>
                        <a:cubicBezTo>
                          <a:pt x="2392" y="44"/>
                          <a:pt x="2392" y="43"/>
                          <a:pt x="2393" y="43"/>
                        </a:cubicBezTo>
                        <a:cubicBezTo>
                          <a:pt x="2394" y="42"/>
                          <a:pt x="2395" y="40"/>
                          <a:pt x="2397" y="39"/>
                        </a:cubicBezTo>
                        <a:cubicBezTo>
                          <a:pt x="2398" y="38"/>
                          <a:pt x="2399" y="37"/>
                          <a:pt x="2400" y="36"/>
                        </a:cubicBezTo>
                        <a:cubicBezTo>
                          <a:pt x="2400" y="28"/>
                          <a:pt x="2400" y="28"/>
                          <a:pt x="2400" y="28"/>
                        </a:cubicBezTo>
                        <a:cubicBezTo>
                          <a:pt x="2400" y="19"/>
                          <a:pt x="2400" y="19"/>
                          <a:pt x="2400" y="19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400" y="4"/>
                          <a:pt x="2399" y="9"/>
                          <a:pt x="239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576" name="Group 575"/>
                  <p:cNvGrpSpPr/>
                  <p:nvPr/>
                </p:nvGrpSpPr>
                <p:grpSpPr>
                  <a:xfrm>
                    <a:off x="1592263" y="-1076325"/>
                    <a:ext cx="6815138" cy="6653213"/>
                    <a:chOff x="1592263" y="-1076325"/>
                    <a:chExt cx="6815138" cy="6653213"/>
                  </a:xfrm>
                  <a:grpFill/>
                </p:grpSpPr>
                <p:grpSp>
                  <p:nvGrpSpPr>
                    <p:cNvPr id="577" name="Group 576"/>
                    <p:cNvGrpSpPr/>
                    <p:nvPr/>
                  </p:nvGrpSpPr>
                  <p:grpSpPr>
                    <a:xfrm>
                      <a:off x="1592263" y="-1076325"/>
                      <a:ext cx="4562475" cy="4400550"/>
                      <a:chOff x="1592263" y="-1076325"/>
                      <a:chExt cx="4562475" cy="4400550"/>
                    </a:xfrm>
                    <a:grpFill/>
                  </p:grpSpPr>
                  <p:sp>
                    <p:nvSpPr>
                      <p:cNvPr id="579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1090613"/>
                        <a:ext cx="57150" cy="220663"/>
                      </a:xfrm>
                      <a:custGeom>
                        <a:avLst/>
                        <a:gdLst>
                          <a:gd name="T0" fmla="*/ 6 w 15"/>
                          <a:gd name="T1" fmla="*/ 51 h 59"/>
                          <a:gd name="T2" fmla="*/ 9 w 15"/>
                          <a:gd name="T3" fmla="*/ 46 h 59"/>
                          <a:gd name="T4" fmla="*/ 15 w 15"/>
                          <a:gd name="T5" fmla="*/ 23 h 59"/>
                          <a:gd name="T6" fmla="*/ 9 w 15"/>
                          <a:gd name="T7" fmla="*/ 0 h 59"/>
                          <a:gd name="T8" fmla="*/ 6 w 15"/>
                          <a:gd name="T9" fmla="*/ 4 h 59"/>
                          <a:gd name="T10" fmla="*/ 3 w 15"/>
                          <a:gd name="T11" fmla="*/ 10 h 59"/>
                          <a:gd name="T12" fmla="*/ 0 w 15"/>
                          <a:gd name="T13" fmla="*/ 23 h 59"/>
                          <a:gd name="T14" fmla="*/ 0 w 15"/>
                          <a:gd name="T15" fmla="*/ 42 h 59"/>
                          <a:gd name="T16" fmla="*/ 0 w 15"/>
                          <a:gd name="T17" fmla="*/ 51 h 59"/>
                          <a:gd name="T18" fmla="*/ 0 w 15"/>
                          <a:gd name="T19" fmla="*/ 59 h 59"/>
                          <a:gd name="T20" fmla="*/ 3 w 15"/>
                          <a:gd name="T21" fmla="*/ 55 h 59"/>
                          <a:gd name="T22" fmla="*/ 6 w 15"/>
                          <a:gd name="T23" fmla="*/ 51 h 5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</a:cxnLst>
                        <a:rect l="0" t="0" r="r" b="b"/>
                        <a:pathLst>
                          <a:path w="15" h="59">
                            <a:moveTo>
                              <a:pt x="6" y="51"/>
                            </a:moveTo>
                            <a:cubicBezTo>
                              <a:pt x="7" y="49"/>
                              <a:pt x="8" y="48"/>
                              <a:pt x="9" y="46"/>
                            </a:cubicBezTo>
                            <a:cubicBezTo>
                              <a:pt x="13" y="39"/>
                              <a:pt x="15" y="31"/>
                              <a:pt x="15" y="23"/>
                            </a:cubicBezTo>
                            <a:cubicBezTo>
                              <a:pt x="15" y="15"/>
                              <a:pt x="13" y="7"/>
                              <a:pt x="9" y="0"/>
                            </a:cubicBezTo>
                            <a:cubicBezTo>
                              <a:pt x="8" y="1"/>
                              <a:pt x="6" y="3"/>
                              <a:pt x="6" y="4"/>
                            </a:cubicBezTo>
                            <a:cubicBezTo>
                              <a:pt x="4" y="6"/>
                              <a:pt x="3" y="8"/>
                              <a:pt x="3" y="10"/>
                            </a:cubicBezTo>
                            <a:cubicBezTo>
                              <a:pt x="1" y="14"/>
                              <a:pt x="0" y="19"/>
                              <a:pt x="0" y="23"/>
                            </a:cubicBezTo>
                            <a:cubicBezTo>
                              <a:pt x="0" y="42"/>
                              <a:pt x="0" y="42"/>
                              <a:pt x="0" y="42"/>
                            </a:cubicBezTo>
                            <a:cubicBezTo>
                              <a:pt x="0" y="51"/>
                              <a:pt x="0" y="51"/>
                              <a:pt x="0" y="51"/>
                            </a:cubicBezTo>
                            <a:cubicBezTo>
                              <a:pt x="0" y="59"/>
                              <a:pt x="0" y="59"/>
                              <a:pt x="0" y="59"/>
                            </a:cubicBezTo>
                            <a:cubicBezTo>
                              <a:pt x="1" y="58"/>
                              <a:pt x="2" y="56"/>
                              <a:pt x="3" y="55"/>
                            </a:cubicBezTo>
                            <a:cubicBezTo>
                              <a:pt x="4" y="54"/>
                              <a:pt x="5" y="52"/>
                              <a:pt x="6" y="51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580" name="Group 579"/>
                      <p:cNvGrpSpPr/>
                      <p:nvPr/>
                    </p:nvGrpSpPr>
                    <p:grpSpPr>
                      <a:xfrm>
                        <a:off x="1592263" y="-1076325"/>
                        <a:ext cx="4562475" cy="4400550"/>
                        <a:chOff x="1592263" y="-1076325"/>
                        <a:chExt cx="4562475" cy="4400550"/>
                      </a:xfrm>
                      <a:grpFill/>
                    </p:grpSpPr>
                    <p:sp>
                      <p:nvSpPr>
                        <p:cNvPr id="581" name="Freeform 2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2309813" cy="2147888"/>
                        </a:xfrm>
                        <a:custGeom>
                          <a:avLst/>
                          <a:gdLst>
                            <a:gd name="T0" fmla="*/ 10 w 615"/>
                            <a:gd name="T1" fmla="*/ 561 h 572"/>
                            <a:gd name="T2" fmla="*/ 291 w 615"/>
                            <a:gd name="T3" fmla="*/ 344 h 572"/>
                            <a:gd name="T4" fmla="*/ 297 w 615"/>
                            <a:gd name="T5" fmla="*/ 339 h 572"/>
                            <a:gd name="T6" fmla="*/ 303 w 615"/>
                            <a:gd name="T7" fmla="*/ 332 h 572"/>
                            <a:gd name="T8" fmla="*/ 309 w 615"/>
                            <a:gd name="T9" fmla="*/ 323 h 572"/>
                            <a:gd name="T10" fmla="*/ 309 w 615"/>
                            <a:gd name="T11" fmla="*/ 277 h 572"/>
                            <a:gd name="T12" fmla="*/ 303 w 615"/>
                            <a:gd name="T13" fmla="*/ 287 h 572"/>
                            <a:gd name="T14" fmla="*/ 297 w 615"/>
                            <a:gd name="T15" fmla="*/ 313 h 572"/>
                            <a:gd name="T16" fmla="*/ 290 w 615"/>
                            <a:gd name="T17" fmla="*/ 300 h 572"/>
                            <a:gd name="T18" fmla="*/ 297 w 615"/>
                            <a:gd name="T19" fmla="*/ 276 h 572"/>
                            <a:gd name="T20" fmla="*/ 303 w 615"/>
                            <a:gd name="T21" fmla="*/ 268 h 572"/>
                            <a:gd name="T22" fmla="*/ 310 w 615"/>
                            <a:gd name="T23" fmla="*/ 261 h 572"/>
                            <a:gd name="T24" fmla="*/ 591 w 615"/>
                            <a:gd name="T25" fmla="*/ 44 h 572"/>
                            <a:gd name="T26" fmla="*/ 597 w 615"/>
                            <a:gd name="T27" fmla="*/ 39 h 572"/>
                            <a:gd name="T28" fmla="*/ 603 w 615"/>
                            <a:gd name="T29" fmla="*/ 32 h 572"/>
                            <a:gd name="T30" fmla="*/ 609 w 615"/>
                            <a:gd name="T31" fmla="*/ 23 h 572"/>
                            <a:gd name="T32" fmla="*/ 610 w 615"/>
                            <a:gd name="T33" fmla="*/ 0 h 572"/>
                            <a:gd name="T34" fmla="*/ 600 w 615"/>
                            <a:gd name="T35" fmla="*/ 0 h 572"/>
                            <a:gd name="T36" fmla="*/ 594 w 615"/>
                            <a:gd name="T37" fmla="*/ 19 h 572"/>
                            <a:gd name="T38" fmla="*/ 585 w 615"/>
                            <a:gd name="T39" fmla="*/ 0 h 572"/>
                            <a:gd name="T40" fmla="*/ 576 w 615"/>
                            <a:gd name="T41" fmla="*/ 0 h 572"/>
                            <a:gd name="T42" fmla="*/ 582 w 615"/>
                            <a:gd name="T43" fmla="*/ 32 h 572"/>
                            <a:gd name="T44" fmla="*/ 300 w 615"/>
                            <a:gd name="T45" fmla="*/ 251 h 572"/>
                            <a:gd name="T46" fmla="*/ 18 w 615"/>
                            <a:gd name="T47" fmla="*/ 32 h 572"/>
                            <a:gd name="T48" fmla="*/ 13 w 615"/>
                            <a:gd name="T49" fmla="*/ 35 h 572"/>
                            <a:gd name="T50" fmla="*/ 7 w 615"/>
                            <a:gd name="T51" fmla="*/ 43 h 572"/>
                            <a:gd name="T52" fmla="*/ 288 w 615"/>
                            <a:gd name="T53" fmla="*/ 260 h 572"/>
                            <a:gd name="T54" fmla="*/ 287 w 615"/>
                            <a:gd name="T55" fmla="*/ 265 h 572"/>
                            <a:gd name="T56" fmla="*/ 276 w 615"/>
                            <a:gd name="T57" fmla="*/ 300 h 572"/>
                            <a:gd name="T58" fmla="*/ 282 w 615"/>
                            <a:gd name="T59" fmla="*/ 332 h 572"/>
                            <a:gd name="T60" fmla="*/ 0 w 615"/>
                            <a:gd name="T61" fmla="*/ 551 h 572"/>
                            <a:gd name="T62" fmla="*/ 0 w 615"/>
                            <a:gd name="T63" fmla="*/ 564 h 572"/>
                            <a:gd name="T64" fmla="*/ 3 w 615"/>
                            <a:gd name="T65" fmla="*/ 568 h 5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</a:cxnLst>
                          <a:rect l="0" t="0" r="r" b="b"/>
                          <a:pathLst>
                            <a:path w="615" h="572">
                              <a:moveTo>
                                <a:pt x="7" y="564"/>
                              </a:moveTo>
                              <a:cubicBezTo>
                                <a:pt x="8" y="563"/>
                                <a:pt x="9" y="562"/>
                                <a:pt x="10" y="561"/>
                              </a:cubicBezTo>
                              <a:cubicBezTo>
                                <a:pt x="11" y="561"/>
                                <a:pt x="11" y="560"/>
                                <a:pt x="12" y="560"/>
                              </a:cubicBezTo>
                              <a:cubicBezTo>
                                <a:pt x="291" y="344"/>
                                <a:pt x="291" y="344"/>
                                <a:pt x="291" y="344"/>
                              </a:cubicBezTo>
                              <a:cubicBezTo>
                                <a:pt x="292" y="344"/>
                                <a:pt x="292" y="343"/>
                                <a:pt x="293" y="343"/>
                              </a:cubicBezTo>
                              <a:cubicBezTo>
                                <a:pt x="294" y="342"/>
                                <a:pt x="295" y="340"/>
                                <a:pt x="297" y="339"/>
                              </a:cubicBezTo>
                              <a:cubicBezTo>
                                <a:pt x="298" y="338"/>
                                <a:pt x="299" y="337"/>
                                <a:pt x="300" y="336"/>
                              </a:cubicBezTo>
                              <a:cubicBezTo>
                                <a:pt x="301" y="335"/>
                                <a:pt x="302" y="333"/>
                                <a:pt x="303" y="332"/>
                              </a:cubicBezTo>
                              <a:cubicBezTo>
                                <a:pt x="304" y="331"/>
                                <a:pt x="305" y="329"/>
                                <a:pt x="306" y="328"/>
                              </a:cubicBezTo>
                              <a:cubicBezTo>
                                <a:pt x="307" y="326"/>
                                <a:pt x="308" y="325"/>
                                <a:pt x="309" y="323"/>
                              </a:cubicBezTo>
                              <a:cubicBezTo>
                                <a:pt x="313" y="316"/>
                                <a:pt x="315" y="308"/>
                                <a:pt x="315" y="300"/>
                              </a:cubicBezTo>
                              <a:cubicBezTo>
                                <a:pt x="315" y="292"/>
                                <a:pt x="313" y="284"/>
                                <a:pt x="309" y="277"/>
                              </a:cubicBezTo>
                              <a:cubicBezTo>
                                <a:pt x="308" y="278"/>
                                <a:pt x="306" y="280"/>
                                <a:pt x="306" y="281"/>
                              </a:cubicBezTo>
                              <a:cubicBezTo>
                                <a:pt x="304" y="283"/>
                                <a:pt x="303" y="285"/>
                                <a:pt x="303" y="287"/>
                              </a:cubicBezTo>
                              <a:cubicBezTo>
                                <a:pt x="301" y="291"/>
                                <a:pt x="300" y="296"/>
                                <a:pt x="300" y="300"/>
                              </a:cubicBezTo>
                              <a:cubicBezTo>
                                <a:pt x="300" y="304"/>
                                <a:pt x="299" y="309"/>
                                <a:pt x="297" y="313"/>
                              </a:cubicBezTo>
                              <a:cubicBezTo>
                                <a:pt x="297" y="315"/>
                                <a:pt x="296" y="317"/>
                                <a:pt x="294" y="319"/>
                              </a:cubicBezTo>
                              <a:cubicBezTo>
                                <a:pt x="292" y="313"/>
                                <a:pt x="290" y="306"/>
                                <a:pt x="290" y="300"/>
                              </a:cubicBezTo>
                              <a:cubicBezTo>
                                <a:pt x="290" y="294"/>
                                <a:pt x="292" y="287"/>
                                <a:pt x="294" y="281"/>
                              </a:cubicBezTo>
                              <a:cubicBezTo>
                                <a:pt x="295" y="280"/>
                                <a:pt x="296" y="278"/>
                                <a:pt x="297" y="276"/>
                              </a:cubicBezTo>
                              <a:cubicBezTo>
                                <a:pt x="298" y="275"/>
                                <a:pt x="299" y="273"/>
                                <a:pt x="300" y="272"/>
                              </a:cubicBezTo>
                              <a:cubicBezTo>
                                <a:pt x="301" y="271"/>
                                <a:pt x="302" y="269"/>
                                <a:pt x="303" y="268"/>
                              </a:cubicBezTo>
                              <a:cubicBezTo>
                                <a:pt x="304" y="267"/>
                                <a:pt x="305" y="266"/>
                                <a:pt x="307" y="264"/>
                              </a:cubicBezTo>
                              <a:cubicBezTo>
                                <a:pt x="308" y="263"/>
                                <a:pt x="309" y="262"/>
                                <a:pt x="310" y="261"/>
                              </a:cubicBezTo>
                              <a:cubicBezTo>
                                <a:pt x="311" y="261"/>
                                <a:pt x="311" y="260"/>
                                <a:pt x="312" y="260"/>
                              </a:cubicBezTo>
                              <a:cubicBezTo>
                                <a:pt x="591" y="44"/>
                                <a:pt x="591" y="44"/>
                                <a:pt x="591" y="44"/>
                              </a:cubicBezTo>
                              <a:cubicBezTo>
                                <a:pt x="592" y="44"/>
                                <a:pt x="592" y="43"/>
                                <a:pt x="593" y="43"/>
                              </a:cubicBezTo>
                              <a:cubicBezTo>
                                <a:pt x="594" y="42"/>
                                <a:pt x="595" y="40"/>
                                <a:pt x="597" y="39"/>
                              </a:cubicBezTo>
                              <a:cubicBezTo>
                                <a:pt x="598" y="38"/>
                                <a:pt x="599" y="37"/>
                                <a:pt x="600" y="36"/>
                              </a:cubicBezTo>
                              <a:cubicBezTo>
                                <a:pt x="601" y="35"/>
                                <a:pt x="602" y="33"/>
                                <a:pt x="603" y="32"/>
                              </a:cubicBezTo>
                              <a:cubicBezTo>
                                <a:pt x="604" y="31"/>
                                <a:pt x="605" y="29"/>
                                <a:pt x="606" y="28"/>
                              </a:cubicBezTo>
                              <a:cubicBezTo>
                                <a:pt x="607" y="26"/>
                                <a:pt x="608" y="25"/>
                                <a:pt x="609" y="23"/>
                              </a:cubicBezTo>
                              <a:cubicBezTo>
                                <a:pt x="613" y="16"/>
                                <a:pt x="615" y="8"/>
                                <a:pt x="615" y="0"/>
                              </a:cubicBezTo>
                              <a:cubicBezTo>
                                <a:pt x="610" y="0"/>
                                <a:pt x="610" y="0"/>
                                <a:pt x="610" y="0"/>
                              </a:cubicBezTo>
                              <a:cubicBezTo>
                                <a:pt x="605" y="0"/>
                                <a:pt x="605" y="0"/>
                                <a:pt x="605" y="0"/>
                              </a:cubicBezTo>
                              <a:cubicBezTo>
                                <a:pt x="600" y="0"/>
                                <a:pt x="600" y="0"/>
                                <a:pt x="600" y="0"/>
                              </a:cubicBezTo>
                              <a:cubicBezTo>
                                <a:pt x="600" y="4"/>
                                <a:pt x="599" y="9"/>
                                <a:pt x="597" y="13"/>
                              </a:cubicBezTo>
                              <a:cubicBezTo>
                                <a:pt x="597" y="15"/>
                                <a:pt x="596" y="17"/>
                                <a:pt x="594" y="19"/>
                              </a:cubicBezTo>
                              <a:cubicBezTo>
                                <a:pt x="592" y="13"/>
                                <a:pt x="590" y="6"/>
                                <a:pt x="590" y="0"/>
                              </a:cubicBezTo>
                              <a:cubicBezTo>
                                <a:pt x="585" y="0"/>
                                <a:pt x="585" y="0"/>
                                <a:pt x="585" y="0"/>
                              </a:cubicBezTo>
                              <a:cubicBezTo>
                                <a:pt x="581" y="0"/>
                                <a:pt x="581" y="0"/>
                                <a:pt x="581" y="0"/>
                              </a:cubicBezTo>
                              <a:cubicBezTo>
                                <a:pt x="576" y="0"/>
                                <a:pt x="576" y="0"/>
                                <a:pt x="576" y="0"/>
                              </a:cubicBezTo>
                              <a:cubicBezTo>
                                <a:pt x="576" y="11"/>
                                <a:pt x="579" y="21"/>
                                <a:pt x="584" y="31"/>
                              </a:cubicBezTo>
                              <a:cubicBezTo>
                                <a:pt x="584" y="31"/>
                                <a:pt x="583" y="32"/>
                                <a:pt x="582" y="32"/>
                              </a:cubicBezTo>
                              <a:cubicBezTo>
                                <a:pt x="303" y="248"/>
                                <a:pt x="303" y="248"/>
                                <a:pt x="303" y="248"/>
                              </a:cubicBezTo>
                              <a:cubicBezTo>
                                <a:pt x="302" y="249"/>
                                <a:pt x="301" y="250"/>
                                <a:pt x="300" y="251"/>
                              </a:cubicBezTo>
                              <a:cubicBezTo>
                                <a:pt x="299" y="250"/>
                                <a:pt x="298" y="249"/>
                                <a:pt x="297" y="248"/>
                              </a:cubicBezTo>
                              <a:cubicBezTo>
                                <a:pt x="18" y="32"/>
                                <a:pt x="18" y="32"/>
                                <a:pt x="18" y="32"/>
                              </a:cubicBezTo>
                              <a:cubicBezTo>
                                <a:pt x="17" y="32"/>
                                <a:pt x="16" y="31"/>
                                <a:pt x="16" y="31"/>
                              </a:cubicBezTo>
                              <a:cubicBezTo>
                                <a:pt x="15" y="32"/>
                                <a:pt x="14" y="33"/>
                                <a:pt x="13" y="35"/>
                              </a:cubicBezTo>
                              <a:cubicBezTo>
                                <a:pt x="12" y="36"/>
                                <a:pt x="11" y="37"/>
                                <a:pt x="10" y="39"/>
                              </a:cubicBezTo>
                              <a:cubicBezTo>
                                <a:pt x="9" y="40"/>
                                <a:pt x="8" y="41"/>
                                <a:pt x="7" y="43"/>
                              </a:cubicBezTo>
                              <a:cubicBezTo>
                                <a:pt x="8" y="43"/>
                                <a:pt x="8" y="44"/>
                                <a:pt x="9" y="44"/>
                              </a:cubicBezTo>
                              <a:cubicBezTo>
                                <a:pt x="288" y="260"/>
                                <a:pt x="288" y="260"/>
                                <a:pt x="288" y="260"/>
                              </a:cubicBezTo>
                              <a:cubicBezTo>
                                <a:pt x="289" y="260"/>
                                <a:pt x="289" y="261"/>
                                <a:pt x="290" y="261"/>
                              </a:cubicBezTo>
                              <a:cubicBezTo>
                                <a:pt x="289" y="263"/>
                                <a:pt x="288" y="264"/>
                                <a:pt x="287" y="265"/>
                              </a:cubicBezTo>
                              <a:cubicBezTo>
                                <a:pt x="286" y="267"/>
                                <a:pt x="285" y="268"/>
                                <a:pt x="284" y="269"/>
                              </a:cubicBezTo>
                              <a:cubicBezTo>
                                <a:pt x="279" y="279"/>
                                <a:pt x="276" y="289"/>
                                <a:pt x="276" y="300"/>
                              </a:cubicBezTo>
                              <a:cubicBezTo>
                                <a:pt x="276" y="311"/>
                                <a:pt x="279" y="321"/>
                                <a:pt x="284" y="331"/>
                              </a:cubicBezTo>
                              <a:cubicBezTo>
                                <a:pt x="284" y="331"/>
                                <a:pt x="283" y="332"/>
                                <a:pt x="282" y="332"/>
                              </a:cubicBezTo>
                              <a:cubicBezTo>
                                <a:pt x="3" y="548"/>
                                <a:pt x="3" y="548"/>
                                <a:pt x="3" y="548"/>
                              </a:cubicBezTo>
                              <a:cubicBezTo>
                                <a:pt x="2" y="549"/>
                                <a:pt x="1" y="550"/>
                                <a:pt x="0" y="551"/>
                              </a:cubicBezTo>
                              <a:cubicBezTo>
                                <a:pt x="0" y="557"/>
                                <a:pt x="0" y="557"/>
                                <a:pt x="0" y="557"/>
                              </a:cubicBezTo>
                              <a:cubicBezTo>
                                <a:pt x="0" y="564"/>
                                <a:pt x="0" y="564"/>
                                <a:pt x="0" y="564"/>
                              </a:cubicBezTo>
                              <a:cubicBezTo>
                                <a:pt x="0" y="572"/>
                                <a:pt x="0" y="572"/>
                                <a:pt x="0" y="572"/>
                              </a:cubicBezTo>
                              <a:cubicBezTo>
                                <a:pt x="1" y="571"/>
                                <a:pt x="2" y="569"/>
                                <a:pt x="3" y="568"/>
                              </a:cubicBezTo>
                              <a:cubicBezTo>
                                <a:pt x="4" y="567"/>
                                <a:pt x="5" y="566"/>
                                <a:pt x="7" y="5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582" name="Freeform 2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4562475" cy="4400550"/>
                        </a:xfrm>
                        <a:custGeom>
                          <a:avLst/>
                          <a:gdLst>
                            <a:gd name="T0" fmla="*/ 12 w 1215"/>
                            <a:gd name="T1" fmla="*/ 1160 h 1172"/>
                            <a:gd name="T2" fmla="*/ 297 w 1215"/>
                            <a:gd name="T3" fmla="*/ 939 h 1172"/>
                            <a:gd name="T4" fmla="*/ 306 w 1215"/>
                            <a:gd name="T5" fmla="*/ 928 h 1172"/>
                            <a:gd name="T6" fmla="*/ 309 w 1215"/>
                            <a:gd name="T7" fmla="*/ 877 h 1172"/>
                            <a:gd name="T8" fmla="*/ 300 w 1215"/>
                            <a:gd name="T9" fmla="*/ 900 h 1172"/>
                            <a:gd name="T10" fmla="*/ 290 w 1215"/>
                            <a:gd name="T11" fmla="*/ 900 h 1172"/>
                            <a:gd name="T12" fmla="*/ 300 w 1215"/>
                            <a:gd name="T13" fmla="*/ 872 h 1172"/>
                            <a:gd name="T14" fmla="*/ 310 w 1215"/>
                            <a:gd name="T15" fmla="*/ 861 h 1172"/>
                            <a:gd name="T16" fmla="*/ 593 w 1215"/>
                            <a:gd name="T17" fmla="*/ 643 h 1172"/>
                            <a:gd name="T18" fmla="*/ 603 w 1215"/>
                            <a:gd name="T19" fmla="*/ 632 h 1172"/>
                            <a:gd name="T20" fmla="*/ 615 w 1215"/>
                            <a:gd name="T21" fmla="*/ 600 h 1172"/>
                            <a:gd name="T22" fmla="*/ 603 w 1215"/>
                            <a:gd name="T23" fmla="*/ 587 h 1172"/>
                            <a:gd name="T24" fmla="*/ 594 w 1215"/>
                            <a:gd name="T25" fmla="*/ 619 h 1172"/>
                            <a:gd name="T26" fmla="*/ 597 w 1215"/>
                            <a:gd name="T27" fmla="*/ 576 h 1172"/>
                            <a:gd name="T28" fmla="*/ 607 w 1215"/>
                            <a:gd name="T29" fmla="*/ 564 h 1172"/>
                            <a:gd name="T30" fmla="*/ 891 w 1215"/>
                            <a:gd name="T31" fmla="*/ 344 h 1172"/>
                            <a:gd name="T32" fmla="*/ 900 w 1215"/>
                            <a:gd name="T33" fmla="*/ 336 h 1172"/>
                            <a:gd name="T34" fmla="*/ 909 w 1215"/>
                            <a:gd name="T35" fmla="*/ 323 h 1172"/>
                            <a:gd name="T36" fmla="*/ 906 w 1215"/>
                            <a:gd name="T37" fmla="*/ 281 h 1172"/>
                            <a:gd name="T38" fmla="*/ 897 w 1215"/>
                            <a:gd name="T39" fmla="*/ 313 h 1172"/>
                            <a:gd name="T40" fmla="*/ 894 w 1215"/>
                            <a:gd name="T41" fmla="*/ 281 h 1172"/>
                            <a:gd name="T42" fmla="*/ 903 w 1215"/>
                            <a:gd name="T43" fmla="*/ 268 h 1172"/>
                            <a:gd name="T44" fmla="*/ 912 w 1215"/>
                            <a:gd name="T45" fmla="*/ 260 h 1172"/>
                            <a:gd name="T46" fmla="*/ 1197 w 1215"/>
                            <a:gd name="T47" fmla="*/ 39 h 1172"/>
                            <a:gd name="T48" fmla="*/ 1206 w 1215"/>
                            <a:gd name="T49" fmla="*/ 28 h 1172"/>
                            <a:gd name="T50" fmla="*/ 1210 w 1215"/>
                            <a:gd name="T51" fmla="*/ 0 h 1172"/>
                            <a:gd name="T52" fmla="*/ 1197 w 1215"/>
                            <a:gd name="T53" fmla="*/ 13 h 1172"/>
                            <a:gd name="T54" fmla="*/ 1185 w 1215"/>
                            <a:gd name="T55" fmla="*/ 0 h 1172"/>
                            <a:gd name="T56" fmla="*/ 1184 w 1215"/>
                            <a:gd name="T57" fmla="*/ 31 h 1172"/>
                            <a:gd name="T58" fmla="*/ 900 w 1215"/>
                            <a:gd name="T59" fmla="*/ 251 h 1172"/>
                            <a:gd name="T60" fmla="*/ 616 w 1215"/>
                            <a:gd name="T61" fmla="*/ 31 h 1172"/>
                            <a:gd name="T62" fmla="*/ 607 w 1215"/>
                            <a:gd name="T63" fmla="*/ 43 h 1172"/>
                            <a:gd name="T64" fmla="*/ 890 w 1215"/>
                            <a:gd name="T65" fmla="*/ 261 h 1172"/>
                            <a:gd name="T66" fmla="*/ 876 w 1215"/>
                            <a:gd name="T67" fmla="*/ 300 h 1172"/>
                            <a:gd name="T68" fmla="*/ 603 w 1215"/>
                            <a:gd name="T69" fmla="*/ 548 h 1172"/>
                            <a:gd name="T70" fmla="*/ 318 w 1215"/>
                            <a:gd name="T71" fmla="*/ 332 h 1172"/>
                            <a:gd name="T72" fmla="*/ 310 w 1215"/>
                            <a:gd name="T73" fmla="*/ 339 h 1172"/>
                            <a:gd name="T74" fmla="*/ 588 w 1215"/>
                            <a:gd name="T75" fmla="*/ 560 h 1172"/>
                            <a:gd name="T76" fmla="*/ 584 w 1215"/>
                            <a:gd name="T77" fmla="*/ 569 h 1172"/>
                            <a:gd name="T78" fmla="*/ 582 w 1215"/>
                            <a:gd name="T79" fmla="*/ 632 h 1172"/>
                            <a:gd name="T80" fmla="*/ 297 w 1215"/>
                            <a:gd name="T81" fmla="*/ 848 h 1172"/>
                            <a:gd name="T82" fmla="*/ 13 w 1215"/>
                            <a:gd name="T83" fmla="*/ 635 h 1172"/>
                            <a:gd name="T84" fmla="*/ 9 w 1215"/>
                            <a:gd name="T85" fmla="*/ 644 h 1172"/>
                            <a:gd name="T86" fmla="*/ 287 w 1215"/>
                            <a:gd name="T87" fmla="*/ 865 h 1172"/>
                            <a:gd name="T88" fmla="*/ 284 w 1215"/>
                            <a:gd name="T89" fmla="*/ 931 h 1172"/>
                            <a:gd name="T90" fmla="*/ 0 w 1215"/>
                            <a:gd name="T91" fmla="*/ 1151 h 1172"/>
                            <a:gd name="T92" fmla="*/ 0 w 1215"/>
                            <a:gd name="T93" fmla="*/ 1172 h 11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</a:cxnLst>
                          <a:rect l="0" t="0" r="r" b="b"/>
                          <a:pathLst>
                            <a:path w="1215" h="1172">
                              <a:moveTo>
                                <a:pt x="7" y="1164"/>
                              </a:moveTo>
                              <a:cubicBezTo>
                                <a:pt x="8" y="1163"/>
                                <a:pt x="9" y="1162"/>
                                <a:pt x="10" y="1161"/>
                              </a:cubicBezTo>
                              <a:cubicBezTo>
                                <a:pt x="11" y="1161"/>
                                <a:pt x="11" y="1160"/>
                                <a:pt x="12" y="1160"/>
                              </a:cubicBezTo>
                              <a:cubicBezTo>
                                <a:pt x="291" y="944"/>
                                <a:pt x="291" y="944"/>
                                <a:pt x="291" y="944"/>
                              </a:cubicBezTo>
                              <a:cubicBezTo>
                                <a:pt x="292" y="944"/>
                                <a:pt x="292" y="943"/>
                                <a:pt x="293" y="943"/>
                              </a:cubicBezTo>
                              <a:cubicBezTo>
                                <a:pt x="294" y="942"/>
                                <a:pt x="295" y="940"/>
                                <a:pt x="297" y="939"/>
                              </a:cubicBezTo>
                              <a:cubicBezTo>
                                <a:pt x="298" y="938"/>
                                <a:pt x="299" y="937"/>
                                <a:pt x="300" y="936"/>
                              </a:cubicBezTo>
                              <a:cubicBezTo>
                                <a:pt x="301" y="935"/>
                                <a:pt x="302" y="933"/>
                                <a:pt x="303" y="932"/>
                              </a:cubicBezTo>
                              <a:cubicBezTo>
                                <a:pt x="304" y="931"/>
                                <a:pt x="305" y="929"/>
                                <a:pt x="306" y="928"/>
                              </a:cubicBezTo>
                              <a:cubicBezTo>
                                <a:pt x="307" y="926"/>
                                <a:pt x="308" y="925"/>
                                <a:pt x="309" y="923"/>
                              </a:cubicBezTo>
                              <a:cubicBezTo>
                                <a:pt x="313" y="916"/>
                                <a:pt x="315" y="908"/>
                                <a:pt x="315" y="900"/>
                              </a:cubicBezTo>
                              <a:cubicBezTo>
                                <a:pt x="315" y="892"/>
                                <a:pt x="313" y="884"/>
                                <a:pt x="309" y="877"/>
                              </a:cubicBezTo>
                              <a:cubicBezTo>
                                <a:pt x="308" y="878"/>
                                <a:pt x="306" y="880"/>
                                <a:pt x="306" y="881"/>
                              </a:cubicBezTo>
                              <a:cubicBezTo>
                                <a:pt x="304" y="883"/>
                                <a:pt x="303" y="885"/>
                                <a:pt x="303" y="887"/>
                              </a:cubicBezTo>
                              <a:cubicBezTo>
                                <a:pt x="301" y="891"/>
                                <a:pt x="300" y="896"/>
                                <a:pt x="300" y="900"/>
                              </a:cubicBezTo>
                              <a:cubicBezTo>
                                <a:pt x="300" y="904"/>
                                <a:pt x="299" y="909"/>
                                <a:pt x="297" y="913"/>
                              </a:cubicBezTo>
                              <a:cubicBezTo>
                                <a:pt x="297" y="915"/>
                                <a:pt x="296" y="917"/>
                                <a:pt x="294" y="919"/>
                              </a:cubicBezTo>
                              <a:cubicBezTo>
                                <a:pt x="292" y="913"/>
                                <a:pt x="290" y="906"/>
                                <a:pt x="290" y="900"/>
                              </a:cubicBezTo>
                              <a:cubicBezTo>
                                <a:pt x="290" y="894"/>
                                <a:pt x="292" y="887"/>
                                <a:pt x="294" y="881"/>
                              </a:cubicBezTo>
                              <a:cubicBezTo>
                                <a:pt x="295" y="880"/>
                                <a:pt x="296" y="878"/>
                                <a:pt x="297" y="876"/>
                              </a:cubicBezTo>
                              <a:cubicBezTo>
                                <a:pt x="298" y="875"/>
                                <a:pt x="299" y="873"/>
                                <a:pt x="300" y="872"/>
                              </a:cubicBezTo>
                              <a:cubicBezTo>
                                <a:pt x="301" y="871"/>
                                <a:pt x="302" y="869"/>
                                <a:pt x="303" y="868"/>
                              </a:cubicBezTo>
                              <a:cubicBezTo>
                                <a:pt x="304" y="867"/>
                                <a:pt x="305" y="866"/>
                                <a:pt x="307" y="864"/>
                              </a:cubicBezTo>
                              <a:cubicBezTo>
                                <a:pt x="308" y="863"/>
                                <a:pt x="309" y="862"/>
                                <a:pt x="310" y="861"/>
                              </a:cubicBezTo>
                              <a:cubicBezTo>
                                <a:pt x="311" y="861"/>
                                <a:pt x="311" y="860"/>
                                <a:pt x="312" y="860"/>
                              </a:cubicBezTo>
                              <a:cubicBezTo>
                                <a:pt x="591" y="644"/>
                                <a:pt x="591" y="644"/>
                                <a:pt x="591" y="644"/>
                              </a:cubicBezTo>
                              <a:cubicBezTo>
                                <a:pt x="592" y="644"/>
                                <a:pt x="592" y="643"/>
                                <a:pt x="593" y="643"/>
                              </a:cubicBezTo>
                              <a:cubicBezTo>
                                <a:pt x="594" y="642"/>
                                <a:pt x="595" y="640"/>
                                <a:pt x="597" y="639"/>
                              </a:cubicBezTo>
                              <a:cubicBezTo>
                                <a:pt x="598" y="638"/>
                                <a:pt x="599" y="637"/>
                                <a:pt x="600" y="636"/>
                              </a:cubicBezTo>
                              <a:cubicBezTo>
                                <a:pt x="601" y="635"/>
                                <a:pt x="602" y="633"/>
                                <a:pt x="603" y="632"/>
                              </a:cubicBezTo>
                              <a:cubicBezTo>
                                <a:pt x="604" y="631"/>
                                <a:pt x="605" y="629"/>
                                <a:pt x="606" y="628"/>
                              </a:cubicBezTo>
                              <a:cubicBezTo>
                                <a:pt x="607" y="626"/>
                                <a:pt x="608" y="625"/>
                                <a:pt x="609" y="623"/>
                              </a:cubicBezTo>
                              <a:cubicBezTo>
                                <a:pt x="613" y="616"/>
                                <a:pt x="615" y="608"/>
                                <a:pt x="615" y="600"/>
                              </a:cubicBezTo>
                              <a:cubicBezTo>
                                <a:pt x="615" y="592"/>
                                <a:pt x="613" y="584"/>
                                <a:pt x="609" y="577"/>
                              </a:cubicBezTo>
                              <a:cubicBezTo>
                                <a:pt x="608" y="578"/>
                                <a:pt x="606" y="580"/>
                                <a:pt x="606" y="581"/>
                              </a:cubicBezTo>
                              <a:cubicBezTo>
                                <a:pt x="604" y="583"/>
                                <a:pt x="603" y="585"/>
                                <a:pt x="603" y="587"/>
                              </a:cubicBezTo>
                              <a:cubicBezTo>
                                <a:pt x="601" y="591"/>
                                <a:pt x="600" y="596"/>
                                <a:pt x="600" y="600"/>
                              </a:cubicBezTo>
                              <a:cubicBezTo>
                                <a:pt x="600" y="604"/>
                                <a:pt x="599" y="609"/>
                                <a:pt x="597" y="613"/>
                              </a:cubicBezTo>
                              <a:cubicBezTo>
                                <a:pt x="597" y="615"/>
                                <a:pt x="596" y="617"/>
                                <a:pt x="594" y="619"/>
                              </a:cubicBezTo>
                              <a:cubicBezTo>
                                <a:pt x="592" y="613"/>
                                <a:pt x="590" y="606"/>
                                <a:pt x="590" y="600"/>
                              </a:cubicBezTo>
                              <a:cubicBezTo>
                                <a:pt x="590" y="594"/>
                                <a:pt x="592" y="587"/>
                                <a:pt x="594" y="581"/>
                              </a:cubicBezTo>
                              <a:cubicBezTo>
                                <a:pt x="595" y="580"/>
                                <a:pt x="596" y="578"/>
                                <a:pt x="597" y="576"/>
                              </a:cubicBezTo>
                              <a:cubicBezTo>
                                <a:pt x="598" y="575"/>
                                <a:pt x="599" y="573"/>
                                <a:pt x="600" y="572"/>
                              </a:cubicBezTo>
                              <a:cubicBezTo>
                                <a:pt x="601" y="571"/>
                                <a:pt x="602" y="569"/>
                                <a:pt x="603" y="568"/>
                              </a:cubicBezTo>
                              <a:cubicBezTo>
                                <a:pt x="604" y="567"/>
                                <a:pt x="605" y="566"/>
                                <a:pt x="607" y="564"/>
                              </a:cubicBezTo>
                              <a:cubicBezTo>
                                <a:pt x="608" y="563"/>
                                <a:pt x="609" y="562"/>
                                <a:pt x="610" y="561"/>
                              </a:cubicBezTo>
                              <a:cubicBezTo>
                                <a:pt x="611" y="561"/>
                                <a:pt x="611" y="560"/>
                                <a:pt x="612" y="560"/>
                              </a:cubicBezTo>
                              <a:cubicBezTo>
                                <a:pt x="891" y="344"/>
                                <a:pt x="891" y="344"/>
                                <a:pt x="891" y="344"/>
                              </a:cubicBezTo>
                              <a:cubicBezTo>
                                <a:pt x="892" y="344"/>
                                <a:pt x="892" y="343"/>
                                <a:pt x="893" y="343"/>
                              </a:cubicBezTo>
                              <a:cubicBezTo>
                                <a:pt x="894" y="342"/>
                                <a:pt x="895" y="340"/>
                                <a:pt x="897" y="339"/>
                              </a:cubicBezTo>
                              <a:cubicBezTo>
                                <a:pt x="898" y="338"/>
                                <a:pt x="899" y="337"/>
                                <a:pt x="900" y="336"/>
                              </a:cubicBezTo>
                              <a:cubicBezTo>
                                <a:pt x="901" y="335"/>
                                <a:pt x="902" y="333"/>
                                <a:pt x="903" y="332"/>
                              </a:cubicBezTo>
                              <a:cubicBezTo>
                                <a:pt x="904" y="331"/>
                                <a:pt x="905" y="329"/>
                                <a:pt x="906" y="328"/>
                              </a:cubicBezTo>
                              <a:cubicBezTo>
                                <a:pt x="907" y="326"/>
                                <a:pt x="908" y="325"/>
                                <a:pt x="909" y="323"/>
                              </a:cubicBezTo>
                              <a:cubicBezTo>
                                <a:pt x="913" y="316"/>
                                <a:pt x="915" y="308"/>
                                <a:pt x="915" y="300"/>
                              </a:cubicBezTo>
                              <a:cubicBezTo>
                                <a:pt x="915" y="292"/>
                                <a:pt x="913" y="284"/>
                                <a:pt x="909" y="277"/>
                              </a:cubicBezTo>
                              <a:cubicBezTo>
                                <a:pt x="908" y="278"/>
                                <a:pt x="906" y="280"/>
                                <a:pt x="906" y="281"/>
                              </a:cubicBezTo>
                              <a:cubicBezTo>
                                <a:pt x="904" y="283"/>
                                <a:pt x="903" y="285"/>
                                <a:pt x="903" y="287"/>
                              </a:cubicBezTo>
                              <a:cubicBezTo>
                                <a:pt x="901" y="291"/>
                                <a:pt x="900" y="296"/>
                                <a:pt x="900" y="300"/>
                              </a:cubicBezTo>
                              <a:cubicBezTo>
                                <a:pt x="900" y="304"/>
                                <a:pt x="899" y="309"/>
                                <a:pt x="897" y="313"/>
                              </a:cubicBezTo>
                              <a:cubicBezTo>
                                <a:pt x="897" y="315"/>
                                <a:pt x="896" y="317"/>
                                <a:pt x="894" y="319"/>
                              </a:cubicBezTo>
                              <a:cubicBezTo>
                                <a:pt x="892" y="313"/>
                                <a:pt x="890" y="306"/>
                                <a:pt x="890" y="300"/>
                              </a:cubicBezTo>
                              <a:cubicBezTo>
                                <a:pt x="890" y="294"/>
                                <a:pt x="892" y="287"/>
                                <a:pt x="894" y="281"/>
                              </a:cubicBezTo>
                              <a:cubicBezTo>
                                <a:pt x="895" y="280"/>
                                <a:pt x="896" y="278"/>
                                <a:pt x="897" y="276"/>
                              </a:cubicBezTo>
                              <a:cubicBezTo>
                                <a:pt x="898" y="275"/>
                                <a:pt x="899" y="273"/>
                                <a:pt x="900" y="272"/>
                              </a:cubicBezTo>
                              <a:cubicBezTo>
                                <a:pt x="901" y="271"/>
                                <a:pt x="902" y="269"/>
                                <a:pt x="903" y="268"/>
                              </a:cubicBezTo>
                              <a:cubicBezTo>
                                <a:pt x="904" y="267"/>
                                <a:pt x="905" y="266"/>
                                <a:pt x="907" y="264"/>
                              </a:cubicBezTo>
                              <a:cubicBezTo>
                                <a:pt x="908" y="263"/>
                                <a:pt x="909" y="262"/>
                                <a:pt x="910" y="261"/>
                              </a:cubicBezTo>
                              <a:cubicBezTo>
                                <a:pt x="911" y="261"/>
                                <a:pt x="911" y="260"/>
                                <a:pt x="912" y="260"/>
                              </a:cubicBezTo>
                              <a:cubicBezTo>
                                <a:pt x="1191" y="44"/>
                                <a:pt x="1191" y="44"/>
                                <a:pt x="1191" y="44"/>
                              </a:cubicBezTo>
                              <a:cubicBezTo>
                                <a:pt x="1192" y="44"/>
                                <a:pt x="1192" y="43"/>
                                <a:pt x="1193" y="43"/>
                              </a:cubicBezTo>
                              <a:cubicBezTo>
                                <a:pt x="1194" y="42"/>
                                <a:pt x="1195" y="40"/>
                                <a:pt x="1197" y="39"/>
                              </a:cubicBezTo>
                              <a:cubicBezTo>
                                <a:pt x="1198" y="38"/>
                                <a:pt x="1199" y="37"/>
                                <a:pt x="1200" y="36"/>
                              </a:cubicBezTo>
                              <a:cubicBezTo>
                                <a:pt x="1201" y="35"/>
                                <a:pt x="1202" y="33"/>
                                <a:pt x="1203" y="32"/>
                              </a:cubicBezTo>
                              <a:cubicBezTo>
                                <a:pt x="1204" y="31"/>
                                <a:pt x="1205" y="29"/>
                                <a:pt x="1206" y="28"/>
                              </a:cubicBezTo>
                              <a:cubicBezTo>
                                <a:pt x="1207" y="26"/>
                                <a:pt x="1208" y="25"/>
                                <a:pt x="1209" y="23"/>
                              </a:cubicBezTo>
                              <a:cubicBezTo>
                                <a:pt x="1213" y="16"/>
                                <a:pt x="1215" y="8"/>
                                <a:pt x="1215" y="0"/>
                              </a:cubicBezTo>
                              <a:cubicBezTo>
                                <a:pt x="1210" y="0"/>
                                <a:pt x="1210" y="0"/>
                                <a:pt x="1210" y="0"/>
                              </a:cubicBezTo>
                              <a:cubicBezTo>
                                <a:pt x="1205" y="0"/>
                                <a:pt x="1205" y="0"/>
                                <a:pt x="1205" y="0"/>
                              </a:cubicBezTo>
                              <a:cubicBezTo>
                                <a:pt x="1200" y="0"/>
                                <a:pt x="1200" y="0"/>
                                <a:pt x="1200" y="0"/>
                              </a:cubicBezTo>
                              <a:cubicBezTo>
                                <a:pt x="1200" y="4"/>
                                <a:pt x="1199" y="9"/>
                                <a:pt x="1197" y="13"/>
                              </a:cubicBezTo>
                              <a:cubicBezTo>
                                <a:pt x="1197" y="15"/>
                                <a:pt x="1196" y="17"/>
                                <a:pt x="1194" y="19"/>
                              </a:cubicBezTo>
                              <a:cubicBezTo>
                                <a:pt x="1192" y="13"/>
                                <a:pt x="1190" y="6"/>
                                <a:pt x="1190" y="0"/>
                              </a:cubicBezTo>
                              <a:cubicBezTo>
                                <a:pt x="1185" y="0"/>
                                <a:pt x="1185" y="0"/>
                                <a:pt x="1185" y="0"/>
                              </a:cubicBezTo>
                              <a:cubicBezTo>
                                <a:pt x="1181" y="0"/>
                                <a:pt x="1181" y="0"/>
                                <a:pt x="1181" y="0"/>
                              </a:cubicBezTo>
                              <a:cubicBezTo>
                                <a:pt x="1176" y="0"/>
                                <a:pt x="1176" y="0"/>
                                <a:pt x="1176" y="0"/>
                              </a:cubicBezTo>
                              <a:cubicBezTo>
                                <a:pt x="1176" y="11"/>
                                <a:pt x="1179" y="21"/>
                                <a:pt x="1184" y="31"/>
                              </a:cubicBezTo>
                              <a:cubicBezTo>
                                <a:pt x="1184" y="31"/>
                                <a:pt x="1183" y="32"/>
                                <a:pt x="1182" y="32"/>
                              </a:cubicBezTo>
                              <a:cubicBezTo>
                                <a:pt x="903" y="248"/>
                                <a:pt x="903" y="248"/>
                                <a:pt x="903" y="248"/>
                              </a:cubicBezTo>
                              <a:cubicBezTo>
                                <a:pt x="902" y="249"/>
                                <a:pt x="901" y="250"/>
                                <a:pt x="900" y="251"/>
                              </a:cubicBezTo>
                              <a:cubicBezTo>
                                <a:pt x="899" y="250"/>
                                <a:pt x="898" y="249"/>
                                <a:pt x="897" y="248"/>
                              </a:cubicBezTo>
                              <a:cubicBezTo>
                                <a:pt x="618" y="32"/>
                                <a:pt x="618" y="32"/>
                                <a:pt x="618" y="32"/>
                              </a:cubicBezTo>
                              <a:cubicBezTo>
                                <a:pt x="617" y="32"/>
                                <a:pt x="616" y="31"/>
                                <a:pt x="616" y="31"/>
                              </a:cubicBezTo>
                              <a:cubicBezTo>
                                <a:pt x="615" y="32"/>
                                <a:pt x="614" y="33"/>
                                <a:pt x="613" y="35"/>
                              </a:cubicBezTo>
                              <a:cubicBezTo>
                                <a:pt x="612" y="36"/>
                                <a:pt x="611" y="37"/>
                                <a:pt x="610" y="39"/>
                              </a:cubicBezTo>
                              <a:cubicBezTo>
                                <a:pt x="609" y="40"/>
                                <a:pt x="608" y="41"/>
                                <a:pt x="607" y="43"/>
                              </a:cubicBezTo>
                              <a:cubicBezTo>
                                <a:pt x="608" y="43"/>
                                <a:pt x="608" y="44"/>
                                <a:pt x="609" y="44"/>
                              </a:cubicBezTo>
                              <a:cubicBezTo>
                                <a:pt x="888" y="260"/>
                                <a:pt x="888" y="260"/>
                                <a:pt x="888" y="260"/>
                              </a:cubicBezTo>
                              <a:cubicBezTo>
                                <a:pt x="889" y="260"/>
                                <a:pt x="889" y="261"/>
                                <a:pt x="890" y="261"/>
                              </a:cubicBezTo>
                              <a:cubicBezTo>
                                <a:pt x="889" y="263"/>
                                <a:pt x="888" y="264"/>
                                <a:pt x="887" y="265"/>
                              </a:cubicBezTo>
                              <a:cubicBezTo>
                                <a:pt x="886" y="267"/>
                                <a:pt x="885" y="268"/>
                                <a:pt x="884" y="269"/>
                              </a:cubicBezTo>
                              <a:cubicBezTo>
                                <a:pt x="879" y="279"/>
                                <a:pt x="876" y="289"/>
                                <a:pt x="876" y="300"/>
                              </a:cubicBezTo>
                              <a:cubicBezTo>
                                <a:pt x="876" y="311"/>
                                <a:pt x="879" y="321"/>
                                <a:pt x="884" y="331"/>
                              </a:cubicBezTo>
                              <a:cubicBezTo>
                                <a:pt x="884" y="331"/>
                                <a:pt x="883" y="332"/>
                                <a:pt x="882" y="332"/>
                              </a:cubicBezTo>
                              <a:cubicBezTo>
                                <a:pt x="603" y="548"/>
                                <a:pt x="603" y="548"/>
                                <a:pt x="603" y="548"/>
                              </a:cubicBezTo>
                              <a:cubicBezTo>
                                <a:pt x="602" y="549"/>
                                <a:pt x="601" y="550"/>
                                <a:pt x="600" y="551"/>
                              </a:cubicBezTo>
                              <a:cubicBezTo>
                                <a:pt x="599" y="550"/>
                                <a:pt x="598" y="549"/>
                                <a:pt x="597" y="548"/>
                              </a:cubicBezTo>
                              <a:cubicBezTo>
                                <a:pt x="318" y="332"/>
                                <a:pt x="318" y="332"/>
                                <a:pt x="318" y="332"/>
                              </a:cubicBezTo>
                              <a:cubicBezTo>
                                <a:pt x="317" y="332"/>
                                <a:pt x="316" y="331"/>
                                <a:pt x="316" y="331"/>
                              </a:cubicBezTo>
                              <a:cubicBezTo>
                                <a:pt x="315" y="332"/>
                                <a:pt x="314" y="333"/>
                                <a:pt x="313" y="335"/>
                              </a:cubicBezTo>
                              <a:cubicBezTo>
                                <a:pt x="312" y="336"/>
                                <a:pt x="311" y="337"/>
                                <a:pt x="310" y="339"/>
                              </a:cubicBezTo>
                              <a:cubicBezTo>
                                <a:pt x="309" y="340"/>
                                <a:pt x="308" y="341"/>
                                <a:pt x="307" y="343"/>
                              </a:cubicBezTo>
                              <a:cubicBezTo>
                                <a:pt x="308" y="343"/>
                                <a:pt x="308" y="344"/>
                                <a:pt x="309" y="344"/>
                              </a:cubicBezTo>
                              <a:cubicBezTo>
                                <a:pt x="588" y="560"/>
                                <a:pt x="588" y="560"/>
                                <a:pt x="588" y="560"/>
                              </a:cubicBezTo>
                              <a:cubicBezTo>
                                <a:pt x="589" y="560"/>
                                <a:pt x="589" y="561"/>
                                <a:pt x="590" y="561"/>
                              </a:cubicBezTo>
                              <a:cubicBezTo>
                                <a:pt x="589" y="563"/>
                                <a:pt x="588" y="564"/>
                                <a:pt x="587" y="565"/>
                              </a:cubicBezTo>
                              <a:cubicBezTo>
                                <a:pt x="586" y="567"/>
                                <a:pt x="585" y="568"/>
                                <a:pt x="584" y="569"/>
                              </a:cubicBezTo>
                              <a:cubicBezTo>
                                <a:pt x="579" y="579"/>
                                <a:pt x="576" y="589"/>
                                <a:pt x="576" y="600"/>
                              </a:cubicBezTo>
                              <a:cubicBezTo>
                                <a:pt x="576" y="611"/>
                                <a:pt x="579" y="621"/>
                                <a:pt x="584" y="631"/>
                              </a:cubicBezTo>
                              <a:cubicBezTo>
                                <a:pt x="584" y="631"/>
                                <a:pt x="583" y="632"/>
                                <a:pt x="582" y="632"/>
                              </a:cubicBezTo>
                              <a:cubicBezTo>
                                <a:pt x="303" y="848"/>
                                <a:pt x="303" y="848"/>
                                <a:pt x="303" y="848"/>
                              </a:cubicBezTo>
                              <a:cubicBezTo>
                                <a:pt x="302" y="849"/>
                                <a:pt x="301" y="850"/>
                                <a:pt x="300" y="851"/>
                              </a:cubicBezTo>
                              <a:cubicBezTo>
                                <a:pt x="299" y="850"/>
                                <a:pt x="298" y="849"/>
                                <a:pt x="297" y="848"/>
                              </a:cubicBezTo>
                              <a:cubicBezTo>
                                <a:pt x="18" y="632"/>
                                <a:pt x="18" y="632"/>
                                <a:pt x="18" y="632"/>
                              </a:cubicBezTo>
                              <a:cubicBezTo>
                                <a:pt x="17" y="632"/>
                                <a:pt x="16" y="631"/>
                                <a:pt x="16" y="631"/>
                              </a:cubicBezTo>
                              <a:cubicBezTo>
                                <a:pt x="15" y="632"/>
                                <a:pt x="14" y="633"/>
                                <a:pt x="13" y="635"/>
                              </a:cubicBezTo>
                              <a:cubicBezTo>
                                <a:pt x="12" y="636"/>
                                <a:pt x="11" y="637"/>
                                <a:pt x="10" y="639"/>
                              </a:cubicBezTo>
                              <a:cubicBezTo>
                                <a:pt x="9" y="640"/>
                                <a:pt x="8" y="641"/>
                                <a:pt x="7" y="643"/>
                              </a:cubicBezTo>
                              <a:cubicBezTo>
                                <a:pt x="8" y="643"/>
                                <a:pt x="8" y="644"/>
                                <a:pt x="9" y="644"/>
                              </a:cubicBezTo>
                              <a:cubicBezTo>
                                <a:pt x="288" y="860"/>
                                <a:pt x="288" y="860"/>
                                <a:pt x="288" y="860"/>
                              </a:cubicBezTo>
                              <a:cubicBezTo>
                                <a:pt x="289" y="860"/>
                                <a:pt x="289" y="861"/>
                                <a:pt x="290" y="861"/>
                              </a:cubicBezTo>
                              <a:cubicBezTo>
                                <a:pt x="289" y="863"/>
                                <a:pt x="288" y="864"/>
                                <a:pt x="287" y="865"/>
                              </a:cubicBezTo>
                              <a:cubicBezTo>
                                <a:pt x="286" y="867"/>
                                <a:pt x="285" y="868"/>
                                <a:pt x="284" y="869"/>
                              </a:cubicBezTo>
                              <a:cubicBezTo>
                                <a:pt x="279" y="879"/>
                                <a:pt x="276" y="889"/>
                                <a:pt x="276" y="900"/>
                              </a:cubicBezTo>
                              <a:cubicBezTo>
                                <a:pt x="276" y="911"/>
                                <a:pt x="279" y="921"/>
                                <a:pt x="284" y="931"/>
                              </a:cubicBezTo>
                              <a:cubicBezTo>
                                <a:pt x="284" y="931"/>
                                <a:pt x="283" y="932"/>
                                <a:pt x="282" y="932"/>
                              </a:cubicBezTo>
                              <a:cubicBezTo>
                                <a:pt x="3" y="1148"/>
                                <a:pt x="3" y="1148"/>
                                <a:pt x="3" y="1148"/>
                              </a:cubicBezTo>
                              <a:cubicBezTo>
                                <a:pt x="2" y="1149"/>
                                <a:pt x="1" y="1150"/>
                                <a:pt x="0" y="1151"/>
                              </a:cubicBezTo>
                              <a:cubicBezTo>
                                <a:pt x="0" y="1157"/>
                                <a:pt x="0" y="1157"/>
                                <a:pt x="0" y="1157"/>
                              </a:cubicBezTo>
                              <a:cubicBezTo>
                                <a:pt x="0" y="1164"/>
                                <a:pt x="0" y="1164"/>
                                <a:pt x="0" y="1164"/>
                              </a:cubicBezTo>
                              <a:cubicBezTo>
                                <a:pt x="0" y="1172"/>
                                <a:pt x="0" y="1172"/>
                                <a:pt x="0" y="1172"/>
                              </a:cubicBezTo>
                              <a:cubicBezTo>
                                <a:pt x="1" y="1171"/>
                                <a:pt x="2" y="1169"/>
                                <a:pt x="3" y="1168"/>
                              </a:cubicBezTo>
                              <a:cubicBezTo>
                                <a:pt x="4" y="1167"/>
                                <a:pt x="5" y="1166"/>
                                <a:pt x="7" y="11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578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1592263" y="-1076325"/>
                      <a:ext cx="6815138" cy="6653213"/>
                    </a:xfrm>
                    <a:custGeom>
                      <a:avLst/>
                      <a:gdLst>
                        <a:gd name="T0" fmla="*/ 291 w 1815"/>
                        <a:gd name="T1" fmla="*/ 1544 h 1772"/>
                        <a:gd name="T2" fmla="*/ 303 w 1815"/>
                        <a:gd name="T3" fmla="*/ 1532 h 1772"/>
                        <a:gd name="T4" fmla="*/ 309 w 1815"/>
                        <a:gd name="T5" fmla="*/ 1477 h 1772"/>
                        <a:gd name="T6" fmla="*/ 297 w 1815"/>
                        <a:gd name="T7" fmla="*/ 1513 h 1772"/>
                        <a:gd name="T8" fmla="*/ 297 w 1815"/>
                        <a:gd name="T9" fmla="*/ 1476 h 1772"/>
                        <a:gd name="T10" fmla="*/ 310 w 1815"/>
                        <a:gd name="T11" fmla="*/ 1461 h 1772"/>
                        <a:gd name="T12" fmla="*/ 597 w 1815"/>
                        <a:gd name="T13" fmla="*/ 1239 h 1772"/>
                        <a:gd name="T14" fmla="*/ 609 w 1815"/>
                        <a:gd name="T15" fmla="*/ 1223 h 1772"/>
                        <a:gd name="T16" fmla="*/ 603 w 1815"/>
                        <a:gd name="T17" fmla="*/ 1187 h 1772"/>
                        <a:gd name="T18" fmla="*/ 590 w 1815"/>
                        <a:gd name="T19" fmla="*/ 1200 h 1772"/>
                        <a:gd name="T20" fmla="*/ 603 w 1815"/>
                        <a:gd name="T21" fmla="*/ 1168 h 1772"/>
                        <a:gd name="T22" fmla="*/ 891 w 1815"/>
                        <a:gd name="T23" fmla="*/ 944 h 1772"/>
                        <a:gd name="T24" fmla="*/ 903 w 1815"/>
                        <a:gd name="T25" fmla="*/ 932 h 1772"/>
                        <a:gd name="T26" fmla="*/ 909 w 1815"/>
                        <a:gd name="T27" fmla="*/ 877 h 1772"/>
                        <a:gd name="T28" fmla="*/ 897 w 1815"/>
                        <a:gd name="T29" fmla="*/ 913 h 1772"/>
                        <a:gd name="T30" fmla="*/ 897 w 1815"/>
                        <a:gd name="T31" fmla="*/ 876 h 1772"/>
                        <a:gd name="T32" fmla="*/ 910 w 1815"/>
                        <a:gd name="T33" fmla="*/ 861 h 1772"/>
                        <a:gd name="T34" fmla="*/ 1197 w 1815"/>
                        <a:gd name="T35" fmla="*/ 639 h 1772"/>
                        <a:gd name="T36" fmla="*/ 1209 w 1815"/>
                        <a:gd name="T37" fmla="*/ 623 h 1772"/>
                        <a:gd name="T38" fmla="*/ 1203 w 1815"/>
                        <a:gd name="T39" fmla="*/ 587 h 1772"/>
                        <a:gd name="T40" fmla="*/ 1190 w 1815"/>
                        <a:gd name="T41" fmla="*/ 600 h 1772"/>
                        <a:gd name="T42" fmla="*/ 1203 w 1815"/>
                        <a:gd name="T43" fmla="*/ 568 h 1772"/>
                        <a:gd name="T44" fmla="*/ 1491 w 1815"/>
                        <a:gd name="T45" fmla="*/ 344 h 1772"/>
                        <a:gd name="T46" fmla="*/ 1503 w 1815"/>
                        <a:gd name="T47" fmla="*/ 332 h 1772"/>
                        <a:gd name="T48" fmla="*/ 1509 w 1815"/>
                        <a:gd name="T49" fmla="*/ 277 h 1772"/>
                        <a:gd name="T50" fmla="*/ 1497 w 1815"/>
                        <a:gd name="T51" fmla="*/ 313 h 1772"/>
                        <a:gd name="T52" fmla="*/ 1497 w 1815"/>
                        <a:gd name="T53" fmla="*/ 276 h 1772"/>
                        <a:gd name="T54" fmla="*/ 1510 w 1815"/>
                        <a:gd name="T55" fmla="*/ 261 h 1772"/>
                        <a:gd name="T56" fmla="*/ 1797 w 1815"/>
                        <a:gd name="T57" fmla="*/ 39 h 1772"/>
                        <a:gd name="T58" fmla="*/ 1809 w 1815"/>
                        <a:gd name="T59" fmla="*/ 23 h 1772"/>
                        <a:gd name="T60" fmla="*/ 1800 w 1815"/>
                        <a:gd name="T61" fmla="*/ 0 h 1772"/>
                        <a:gd name="T62" fmla="*/ 1785 w 1815"/>
                        <a:gd name="T63" fmla="*/ 0 h 1772"/>
                        <a:gd name="T64" fmla="*/ 1782 w 1815"/>
                        <a:gd name="T65" fmla="*/ 32 h 1772"/>
                        <a:gd name="T66" fmla="*/ 1218 w 1815"/>
                        <a:gd name="T67" fmla="*/ 32 h 1772"/>
                        <a:gd name="T68" fmla="*/ 1207 w 1815"/>
                        <a:gd name="T69" fmla="*/ 43 h 1772"/>
                        <a:gd name="T70" fmla="*/ 1487 w 1815"/>
                        <a:gd name="T71" fmla="*/ 265 h 1772"/>
                        <a:gd name="T72" fmla="*/ 1482 w 1815"/>
                        <a:gd name="T73" fmla="*/ 332 h 1772"/>
                        <a:gd name="T74" fmla="*/ 918 w 1815"/>
                        <a:gd name="T75" fmla="*/ 332 h 1772"/>
                        <a:gd name="T76" fmla="*/ 907 w 1815"/>
                        <a:gd name="T77" fmla="*/ 343 h 1772"/>
                        <a:gd name="T78" fmla="*/ 1187 w 1815"/>
                        <a:gd name="T79" fmla="*/ 565 h 1772"/>
                        <a:gd name="T80" fmla="*/ 1182 w 1815"/>
                        <a:gd name="T81" fmla="*/ 632 h 1772"/>
                        <a:gd name="T82" fmla="*/ 618 w 1815"/>
                        <a:gd name="T83" fmla="*/ 632 h 1772"/>
                        <a:gd name="T84" fmla="*/ 607 w 1815"/>
                        <a:gd name="T85" fmla="*/ 643 h 1772"/>
                        <a:gd name="T86" fmla="*/ 887 w 1815"/>
                        <a:gd name="T87" fmla="*/ 865 h 1772"/>
                        <a:gd name="T88" fmla="*/ 882 w 1815"/>
                        <a:gd name="T89" fmla="*/ 932 h 1772"/>
                        <a:gd name="T90" fmla="*/ 318 w 1815"/>
                        <a:gd name="T91" fmla="*/ 932 h 1772"/>
                        <a:gd name="T92" fmla="*/ 307 w 1815"/>
                        <a:gd name="T93" fmla="*/ 943 h 1772"/>
                        <a:gd name="T94" fmla="*/ 587 w 1815"/>
                        <a:gd name="T95" fmla="*/ 1165 h 1772"/>
                        <a:gd name="T96" fmla="*/ 582 w 1815"/>
                        <a:gd name="T97" fmla="*/ 1232 h 1772"/>
                        <a:gd name="T98" fmla="*/ 18 w 1815"/>
                        <a:gd name="T99" fmla="*/ 1232 h 1772"/>
                        <a:gd name="T100" fmla="*/ 7 w 1815"/>
                        <a:gd name="T101" fmla="*/ 1243 h 1772"/>
                        <a:gd name="T102" fmla="*/ 287 w 1815"/>
                        <a:gd name="T103" fmla="*/ 1465 h 1772"/>
                        <a:gd name="T104" fmla="*/ 282 w 1815"/>
                        <a:gd name="T105" fmla="*/ 1532 h 1772"/>
                        <a:gd name="T106" fmla="*/ 0 w 1815"/>
                        <a:gd name="T107" fmla="*/ 1764 h 17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1815" h="1772">
                          <a:moveTo>
                            <a:pt x="7" y="1764"/>
                          </a:moveTo>
                          <a:cubicBezTo>
                            <a:pt x="8" y="1763"/>
                            <a:pt x="9" y="1762"/>
                            <a:pt x="10" y="1761"/>
                          </a:cubicBezTo>
                          <a:cubicBezTo>
                            <a:pt x="11" y="1761"/>
                            <a:pt x="11" y="1760"/>
                            <a:pt x="12" y="1760"/>
                          </a:cubicBezTo>
                          <a:cubicBezTo>
                            <a:pt x="291" y="1544"/>
                            <a:pt x="291" y="1544"/>
                            <a:pt x="291" y="1544"/>
                          </a:cubicBezTo>
                          <a:cubicBezTo>
                            <a:pt x="292" y="1544"/>
                            <a:pt x="292" y="1543"/>
                            <a:pt x="293" y="1543"/>
                          </a:cubicBezTo>
                          <a:cubicBezTo>
                            <a:pt x="294" y="1542"/>
                            <a:pt x="295" y="1540"/>
                            <a:pt x="297" y="1539"/>
                          </a:cubicBezTo>
                          <a:cubicBezTo>
                            <a:pt x="298" y="1538"/>
                            <a:pt x="299" y="1537"/>
                            <a:pt x="300" y="1536"/>
                          </a:cubicBezTo>
                          <a:cubicBezTo>
                            <a:pt x="301" y="1535"/>
                            <a:pt x="302" y="1533"/>
                            <a:pt x="303" y="1532"/>
                          </a:cubicBezTo>
                          <a:cubicBezTo>
                            <a:pt x="304" y="1531"/>
                            <a:pt x="305" y="1529"/>
                            <a:pt x="306" y="1528"/>
                          </a:cubicBezTo>
                          <a:cubicBezTo>
                            <a:pt x="307" y="1526"/>
                            <a:pt x="308" y="1525"/>
                            <a:pt x="309" y="1523"/>
                          </a:cubicBezTo>
                          <a:cubicBezTo>
                            <a:pt x="313" y="1516"/>
                            <a:pt x="315" y="1508"/>
                            <a:pt x="315" y="1500"/>
                          </a:cubicBezTo>
                          <a:cubicBezTo>
                            <a:pt x="315" y="1492"/>
                            <a:pt x="313" y="1484"/>
                            <a:pt x="309" y="1477"/>
                          </a:cubicBezTo>
                          <a:cubicBezTo>
                            <a:pt x="308" y="1478"/>
                            <a:pt x="306" y="1480"/>
                            <a:pt x="306" y="1481"/>
                          </a:cubicBezTo>
                          <a:cubicBezTo>
                            <a:pt x="304" y="1483"/>
                            <a:pt x="303" y="1485"/>
                            <a:pt x="303" y="1487"/>
                          </a:cubicBezTo>
                          <a:cubicBezTo>
                            <a:pt x="301" y="1491"/>
                            <a:pt x="300" y="1496"/>
                            <a:pt x="300" y="1500"/>
                          </a:cubicBezTo>
                          <a:cubicBezTo>
                            <a:pt x="300" y="1504"/>
                            <a:pt x="299" y="1509"/>
                            <a:pt x="297" y="1513"/>
                          </a:cubicBezTo>
                          <a:cubicBezTo>
                            <a:pt x="297" y="1515"/>
                            <a:pt x="296" y="1517"/>
                            <a:pt x="294" y="1519"/>
                          </a:cubicBezTo>
                          <a:cubicBezTo>
                            <a:pt x="292" y="1513"/>
                            <a:pt x="290" y="1506"/>
                            <a:pt x="290" y="1500"/>
                          </a:cubicBezTo>
                          <a:cubicBezTo>
                            <a:pt x="290" y="1494"/>
                            <a:pt x="292" y="1487"/>
                            <a:pt x="294" y="1481"/>
                          </a:cubicBezTo>
                          <a:cubicBezTo>
                            <a:pt x="295" y="1480"/>
                            <a:pt x="296" y="1478"/>
                            <a:pt x="297" y="1476"/>
                          </a:cubicBezTo>
                          <a:cubicBezTo>
                            <a:pt x="298" y="1475"/>
                            <a:pt x="299" y="1473"/>
                            <a:pt x="300" y="1472"/>
                          </a:cubicBezTo>
                          <a:cubicBezTo>
                            <a:pt x="301" y="1471"/>
                            <a:pt x="302" y="1469"/>
                            <a:pt x="303" y="1468"/>
                          </a:cubicBezTo>
                          <a:cubicBezTo>
                            <a:pt x="304" y="1467"/>
                            <a:pt x="305" y="1466"/>
                            <a:pt x="307" y="1464"/>
                          </a:cubicBezTo>
                          <a:cubicBezTo>
                            <a:pt x="308" y="1463"/>
                            <a:pt x="309" y="1462"/>
                            <a:pt x="310" y="1461"/>
                          </a:cubicBezTo>
                          <a:cubicBezTo>
                            <a:pt x="311" y="1461"/>
                            <a:pt x="311" y="1460"/>
                            <a:pt x="312" y="1460"/>
                          </a:cubicBezTo>
                          <a:cubicBezTo>
                            <a:pt x="591" y="1244"/>
                            <a:pt x="591" y="1244"/>
                            <a:pt x="591" y="1244"/>
                          </a:cubicBezTo>
                          <a:cubicBezTo>
                            <a:pt x="592" y="1244"/>
                            <a:pt x="592" y="1243"/>
                            <a:pt x="593" y="1243"/>
                          </a:cubicBezTo>
                          <a:cubicBezTo>
                            <a:pt x="594" y="1242"/>
                            <a:pt x="595" y="1240"/>
                            <a:pt x="597" y="1239"/>
                          </a:cubicBezTo>
                          <a:cubicBezTo>
                            <a:pt x="598" y="1238"/>
                            <a:pt x="599" y="1237"/>
                            <a:pt x="600" y="1236"/>
                          </a:cubicBezTo>
                          <a:cubicBezTo>
                            <a:pt x="601" y="1235"/>
                            <a:pt x="602" y="1233"/>
                            <a:pt x="603" y="1232"/>
                          </a:cubicBezTo>
                          <a:cubicBezTo>
                            <a:pt x="604" y="1231"/>
                            <a:pt x="605" y="1229"/>
                            <a:pt x="606" y="1228"/>
                          </a:cubicBezTo>
                          <a:cubicBezTo>
                            <a:pt x="607" y="1226"/>
                            <a:pt x="608" y="1225"/>
                            <a:pt x="609" y="1223"/>
                          </a:cubicBezTo>
                          <a:cubicBezTo>
                            <a:pt x="613" y="1216"/>
                            <a:pt x="615" y="1208"/>
                            <a:pt x="615" y="1200"/>
                          </a:cubicBezTo>
                          <a:cubicBezTo>
                            <a:pt x="615" y="1192"/>
                            <a:pt x="613" y="1184"/>
                            <a:pt x="609" y="1177"/>
                          </a:cubicBezTo>
                          <a:cubicBezTo>
                            <a:pt x="608" y="1178"/>
                            <a:pt x="606" y="1180"/>
                            <a:pt x="606" y="1181"/>
                          </a:cubicBezTo>
                          <a:cubicBezTo>
                            <a:pt x="604" y="1183"/>
                            <a:pt x="603" y="1185"/>
                            <a:pt x="603" y="1187"/>
                          </a:cubicBezTo>
                          <a:cubicBezTo>
                            <a:pt x="601" y="1191"/>
                            <a:pt x="600" y="1196"/>
                            <a:pt x="600" y="1200"/>
                          </a:cubicBezTo>
                          <a:cubicBezTo>
                            <a:pt x="600" y="1204"/>
                            <a:pt x="599" y="1209"/>
                            <a:pt x="597" y="1213"/>
                          </a:cubicBezTo>
                          <a:cubicBezTo>
                            <a:pt x="597" y="1215"/>
                            <a:pt x="596" y="1217"/>
                            <a:pt x="594" y="1219"/>
                          </a:cubicBezTo>
                          <a:cubicBezTo>
                            <a:pt x="592" y="1213"/>
                            <a:pt x="590" y="1206"/>
                            <a:pt x="590" y="1200"/>
                          </a:cubicBezTo>
                          <a:cubicBezTo>
                            <a:pt x="590" y="1194"/>
                            <a:pt x="592" y="1187"/>
                            <a:pt x="594" y="1181"/>
                          </a:cubicBezTo>
                          <a:cubicBezTo>
                            <a:pt x="595" y="1180"/>
                            <a:pt x="596" y="1178"/>
                            <a:pt x="597" y="1176"/>
                          </a:cubicBezTo>
                          <a:cubicBezTo>
                            <a:pt x="598" y="1175"/>
                            <a:pt x="599" y="1173"/>
                            <a:pt x="600" y="1172"/>
                          </a:cubicBezTo>
                          <a:cubicBezTo>
                            <a:pt x="601" y="1171"/>
                            <a:pt x="602" y="1169"/>
                            <a:pt x="603" y="1168"/>
                          </a:cubicBezTo>
                          <a:cubicBezTo>
                            <a:pt x="604" y="1167"/>
                            <a:pt x="605" y="1166"/>
                            <a:pt x="607" y="1164"/>
                          </a:cubicBezTo>
                          <a:cubicBezTo>
                            <a:pt x="608" y="1163"/>
                            <a:pt x="609" y="1162"/>
                            <a:pt x="610" y="1161"/>
                          </a:cubicBezTo>
                          <a:cubicBezTo>
                            <a:pt x="611" y="1161"/>
                            <a:pt x="611" y="1160"/>
                            <a:pt x="612" y="1160"/>
                          </a:cubicBezTo>
                          <a:cubicBezTo>
                            <a:pt x="891" y="944"/>
                            <a:pt x="891" y="944"/>
                            <a:pt x="891" y="944"/>
                          </a:cubicBezTo>
                          <a:cubicBezTo>
                            <a:pt x="892" y="944"/>
                            <a:pt x="892" y="943"/>
                            <a:pt x="893" y="943"/>
                          </a:cubicBezTo>
                          <a:cubicBezTo>
                            <a:pt x="894" y="942"/>
                            <a:pt x="895" y="940"/>
                            <a:pt x="897" y="939"/>
                          </a:cubicBezTo>
                          <a:cubicBezTo>
                            <a:pt x="898" y="938"/>
                            <a:pt x="899" y="937"/>
                            <a:pt x="900" y="936"/>
                          </a:cubicBezTo>
                          <a:cubicBezTo>
                            <a:pt x="901" y="935"/>
                            <a:pt x="902" y="933"/>
                            <a:pt x="903" y="932"/>
                          </a:cubicBezTo>
                          <a:cubicBezTo>
                            <a:pt x="904" y="931"/>
                            <a:pt x="905" y="929"/>
                            <a:pt x="906" y="928"/>
                          </a:cubicBezTo>
                          <a:cubicBezTo>
                            <a:pt x="907" y="926"/>
                            <a:pt x="908" y="925"/>
                            <a:pt x="909" y="923"/>
                          </a:cubicBezTo>
                          <a:cubicBezTo>
                            <a:pt x="913" y="916"/>
                            <a:pt x="915" y="908"/>
                            <a:pt x="915" y="900"/>
                          </a:cubicBezTo>
                          <a:cubicBezTo>
                            <a:pt x="915" y="892"/>
                            <a:pt x="913" y="884"/>
                            <a:pt x="909" y="877"/>
                          </a:cubicBezTo>
                          <a:cubicBezTo>
                            <a:pt x="908" y="878"/>
                            <a:pt x="906" y="880"/>
                            <a:pt x="906" y="881"/>
                          </a:cubicBezTo>
                          <a:cubicBezTo>
                            <a:pt x="904" y="883"/>
                            <a:pt x="903" y="885"/>
                            <a:pt x="903" y="887"/>
                          </a:cubicBezTo>
                          <a:cubicBezTo>
                            <a:pt x="901" y="891"/>
                            <a:pt x="900" y="896"/>
                            <a:pt x="900" y="900"/>
                          </a:cubicBezTo>
                          <a:cubicBezTo>
                            <a:pt x="900" y="904"/>
                            <a:pt x="899" y="909"/>
                            <a:pt x="897" y="913"/>
                          </a:cubicBezTo>
                          <a:cubicBezTo>
                            <a:pt x="897" y="915"/>
                            <a:pt x="896" y="917"/>
                            <a:pt x="894" y="919"/>
                          </a:cubicBezTo>
                          <a:cubicBezTo>
                            <a:pt x="892" y="913"/>
                            <a:pt x="890" y="906"/>
                            <a:pt x="890" y="900"/>
                          </a:cubicBezTo>
                          <a:cubicBezTo>
                            <a:pt x="890" y="894"/>
                            <a:pt x="892" y="887"/>
                            <a:pt x="894" y="881"/>
                          </a:cubicBezTo>
                          <a:cubicBezTo>
                            <a:pt x="895" y="880"/>
                            <a:pt x="896" y="878"/>
                            <a:pt x="897" y="876"/>
                          </a:cubicBezTo>
                          <a:cubicBezTo>
                            <a:pt x="898" y="875"/>
                            <a:pt x="899" y="873"/>
                            <a:pt x="900" y="872"/>
                          </a:cubicBezTo>
                          <a:cubicBezTo>
                            <a:pt x="901" y="871"/>
                            <a:pt x="902" y="869"/>
                            <a:pt x="903" y="868"/>
                          </a:cubicBezTo>
                          <a:cubicBezTo>
                            <a:pt x="904" y="867"/>
                            <a:pt x="905" y="866"/>
                            <a:pt x="907" y="864"/>
                          </a:cubicBezTo>
                          <a:cubicBezTo>
                            <a:pt x="908" y="863"/>
                            <a:pt x="909" y="862"/>
                            <a:pt x="910" y="861"/>
                          </a:cubicBezTo>
                          <a:cubicBezTo>
                            <a:pt x="911" y="861"/>
                            <a:pt x="911" y="860"/>
                            <a:pt x="912" y="860"/>
                          </a:cubicBezTo>
                          <a:cubicBezTo>
                            <a:pt x="1191" y="644"/>
                            <a:pt x="1191" y="644"/>
                            <a:pt x="1191" y="644"/>
                          </a:cubicBezTo>
                          <a:cubicBezTo>
                            <a:pt x="1192" y="644"/>
                            <a:pt x="1192" y="643"/>
                            <a:pt x="1193" y="643"/>
                          </a:cubicBezTo>
                          <a:cubicBezTo>
                            <a:pt x="1194" y="642"/>
                            <a:pt x="1195" y="640"/>
                            <a:pt x="1197" y="639"/>
                          </a:cubicBezTo>
                          <a:cubicBezTo>
                            <a:pt x="1198" y="638"/>
                            <a:pt x="1199" y="637"/>
                            <a:pt x="1200" y="636"/>
                          </a:cubicBezTo>
                          <a:cubicBezTo>
                            <a:pt x="1201" y="635"/>
                            <a:pt x="1202" y="633"/>
                            <a:pt x="1203" y="632"/>
                          </a:cubicBezTo>
                          <a:cubicBezTo>
                            <a:pt x="1204" y="631"/>
                            <a:pt x="1205" y="629"/>
                            <a:pt x="1206" y="628"/>
                          </a:cubicBezTo>
                          <a:cubicBezTo>
                            <a:pt x="1207" y="626"/>
                            <a:pt x="1208" y="625"/>
                            <a:pt x="1209" y="623"/>
                          </a:cubicBezTo>
                          <a:cubicBezTo>
                            <a:pt x="1213" y="616"/>
                            <a:pt x="1215" y="608"/>
                            <a:pt x="1215" y="600"/>
                          </a:cubicBezTo>
                          <a:cubicBezTo>
                            <a:pt x="1215" y="592"/>
                            <a:pt x="1213" y="584"/>
                            <a:pt x="1209" y="577"/>
                          </a:cubicBezTo>
                          <a:cubicBezTo>
                            <a:pt x="1208" y="578"/>
                            <a:pt x="1206" y="580"/>
                            <a:pt x="1206" y="581"/>
                          </a:cubicBezTo>
                          <a:cubicBezTo>
                            <a:pt x="1204" y="583"/>
                            <a:pt x="1203" y="585"/>
                            <a:pt x="1203" y="587"/>
                          </a:cubicBezTo>
                          <a:cubicBezTo>
                            <a:pt x="1201" y="591"/>
                            <a:pt x="1200" y="596"/>
                            <a:pt x="1200" y="600"/>
                          </a:cubicBezTo>
                          <a:cubicBezTo>
                            <a:pt x="1200" y="604"/>
                            <a:pt x="1199" y="609"/>
                            <a:pt x="1197" y="613"/>
                          </a:cubicBezTo>
                          <a:cubicBezTo>
                            <a:pt x="1197" y="615"/>
                            <a:pt x="1196" y="617"/>
                            <a:pt x="1194" y="619"/>
                          </a:cubicBezTo>
                          <a:cubicBezTo>
                            <a:pt x="1192" y="613"/>
                            <a:pt x="1190" y="606"/>
                            <a:pt x="1190" y="600"/>
                          </a:cubicBezTo>
                          <a:cubicBezTo>
                            <a:pt x="1190" y="594"/>
                            <a:pt x="1192" y="587"/>
                            <a:pt x="1194" y="581"/>
                          </a:cubicBezTo>
                          <a:cubicBezTo>
                            <a:pt x="1195" y="580"/>
                            <a:pt x="1196" y="578"/>
                            <a:pt x="1197" y="576"/>
                          </a:cubicBezTo>
                          <a:cubicBezTo>
                            <a:pt x="1198" y="575"/>
                            <a:pt x="1199" y="573"/>
                            <a:pt x="1200" y="572"/>
                          </a:cubicBezTo>
                          <a:cubicBezTo>
                            <a:pt x="1201" y="571"/>
                            <a:pt x="1202" y="569"/>
                            <a:pt x="1203" y="568"/>
                          </a:cubicBezTo>
                          <a:cubicBezTo>
                            <a:pt x="1204" y="567"/>
                            <a:pt x="1205" y="566"/>
                            <a:pt x="1207" y="564"/>
                          </a:cubicBezTo>
                          <a:cubicBezTo>
                            <a:pt x="1208" y="563"/>
                            <a:pt x="1209" y="562"/>
                            <a:pt x="1210" y="561"/>
                          </a:cubicBezTo>
                          <a:cubicBezTo>
                            <a:pt x="1211" y="561"/>
                            <a:pt x="1211" y="560"/>
                            <a:pt x="1212" y="560"/>
                          </a:cubicBezTo>
                          <a:cubicBezTo>
                            <a:pt x="1491" y="344"/>
                            <a:pt x="1491" y="344"/>
                            <a:pt x="1491" y="344"/>
                          </a:cubicBezTo>
                          <a:cubicBezTo>
                            <a:pt x="1492" y="344"/>
                            <a:pt x="1492" y="343"/>
                            <a:pt x="1493" y="343"/>
                          </a:cubicBezTo>
                          <a:cubicBezTo>
                            <a:pt x="1494" y="342"/>
                            <a:pt x="1495" y="340"/>
                            <a:pt x="1497" y="339"/>
                          </a:cubicBezTo>
                          <a:cubicBezTo>
                            <a:pt x="1498" y="338"/>
                            <a:pt x="1499" y="337"/>
                            <a:pt x="1500" y="336"/>
                          </a:cubicBezTo>
                          <a:cubicBezTo>
                            <a:pt x="1501" y="335"/>
                            <a:pt x="1502" y="333"/>
                            <a:pt x="1503" y="332"/>
                          </a:cubicBezTo>
                          <a:cubicBezTo>
                            <a:pt x="1504" y="331"/>
                            <a:pt x="1505" y="329"/>
                            <a:pt x="1506" y="328"/>
                          </a:cubicBezTo>
                          <a:cubicBezTo>
                            <a:pt x="1507" y="326"/>
                            <a:pt x="1508" y="325"/>
                            <a:pt x="1509" y="323"/>
                          </a:cubicBezTo>
                          <a:cubicBezTo>
                            <a:pt x="1513" y="316"/>
                            <a:pt x="1515" y="308"/>
                            <a:pt x="1515" y="300"/>
                          </a:cubicBezTo>
                          <a:cubicBezTo>
                            <a:pt x="1515" y="292"/>
                            <a:pt x="1513" y="284"/>
                            <a:pt x="1509" y="277"/>
                          </a:cubicBezTo>
                          <a:cubicBezTo>
                            <a:pt x="1508" y="278"/>
                            <a:pt x="1506" y="280"/>
                            <a:pt x="1506" y="281"/>
                          </a:cubicBezTo>
                          <a:cubicBezTo>
                            <a:pt x="1504" y="283"/>
                            <a:pt x="1503" y="285"/>
                            <a:pt x="1503" y="287"/>
                          </a:cubicBezTo>
                          <a:cubicBezTo>
                            <a:pt x="1501" y="291"/>
                            <a:pt x="1500" y="296"/>
                            <a:pt x="1500" y="300"/>
                          </a:cubicBezTo>
                          <a:cubicBezTo>
                            <a:pt x="1500" y="304"/>
                            <a:pt x="1499" y="309"/>
                            <a:pt x="1497" y="313"/>
                          </a:cubicBezTo>
                          <a:cubicBezTo>
                            <a:pt x="1497" y="315"/>
                            <a:pt x="1496" y="317"/>
                            <a:pt x="1494" y="319"/>
                          </a:cubicBezTo>
                          <a:cubicBezTo>
                            <a:pt x="1492" y="313"/>
                            <a:pt x="1490" y="306"/>
                            <a:pt x="1490" y="300"/>
                          </a:cubicBezTo>
                          <a:cubicBezTo>
                            <a:pt x="1490" y="294"/>
                            <a:pt x="1492" y="287"/>
                            <a:pt x="1494" y="281"/>
                          </a:cubicBezTo>
                          <a:cubicBezTo>
                            <a:pt x="1495" y="280"/>
                            <a:pt x="1496" y="278"/>
                            <a:pt x="1497" y="276"/>
                          </a:cubicBezTo>
                          <a:cubicBezTo>
                            <a:pt x="1498" y="275"/>
                            <a:pt x="1499" y="273"/>
                            <a:pt x="1500" y="272"/>
                          </a:cubicBezTo>
                          <a:cubicBezTo>
                            <a:pt x="1501" y="271"/>
                            <a:pt x="1502" y="269"/>
                            <a:pt x="1503" y="268"/>
                          </a:cubicBezTo>
                          <a:cubicBezTo>
                            <a:pt x="1504" y="267"/>
                            <a:pt x="1505" y="266"/>
                            <a:pt x="1507" y="264"/>
                          </a:cubicBezTo>
                          <a:cubicBezTo>
                            <a:pt x="1508" y="263"/>
                            <a:pt x="1509" y="262"/>
                            <a:pt x="1510" y="261"/>
                          </a:cubicBezTo>
                          <a:cubicBezTo>
                            <a:pt x="1511" y="261"/>
                            <a:pt x="1511" y="260"/>
                            <a:pt x="1512" y="260"/>
                          </a:cubicBezTo>
                          <a:cubicBezTo>
                            <a:pt x="1791" y="44"/>
                            <a:pt x="1791" y="44"/>
                            <a:pt x="1791" y="44"/>
                          </a:cubicBezTo>
                          <a:cubicBezTo>
                            <a:pt x="1792" y="44"/>
                            <a:pt x="1792" y="43"/>
                            <a:pt x="1793" y="43"/>
                          </a:cubicBezTo>
                          <a:cubicBezTo>
                            <a:pt x="1794" y="42"/>
                            <a:pt x="1795" y="40"/>
                            <a:pt x="1797" y="39"/>
                          </a:cubicBezTo>
                          <a:cubicBezTo>
                            <a:pt x="1798" y="38"/>
                            <a:pt x="1799" y="37"/>
                            <a:pt x="1800" y="36"/>
                          </a:cubicBezTo>
                          <a:cubicBezTo>
                            <a:pt x="1801" y="35"/>
                            <a:pt x="1802" y="33"/>
                            <a:pt x="1803" y="32"/>
                          </a:cubicBezTo>
                          <a:cubicBezTo>
                            <a:pt x="1804" y="31"/>
                            <a:pt x="1805" y="29"/>
                            <a:pt x="1806" y="28"/>
                          </a:cubicBezTo>
                          <a:cubicBezTo>
                            <a:pt x="1807" y="26"/>
                            <a:pt x="1808" y="25"/>
                            <a:pt x="1809" y="23"/>
                          </a:cubicBezTo>
                          <a:cubicBezTo>
                            <a:pt x="1813" y="16"/>
                            <a:pt x="1815" y="8"/>
                            <a:pt x="1815" y="0"/>
                          </a:cubicBezTo>
                          <a:cubicBezTo>
                            <a:pt x="1810" y="0"/>
                            <a:pt x="1810" y="0"/>
                            <a:pt x="1810" y="0"/>
                          </a:cubicBezTo>
                          <a:cubicBezTo>
                            <a:pt x="1805" y="0"/>
                            <a:pt x="1805" y="0"/>
                            <a:pt x="1805" y="0"/>
                          </a:cubicBezTo>
                          <a:cubicBezTo>
                            <a:pt x="1800" y="0"/>
                            <a:pt x="1800" y="0"/>
                            <a:pt x="1800" y="0"/>
                          </a:cubicBezTo>
                          <a:cubicBezTo>
                            <a:pt x="1800" y="4"/>
                            <a:pt x="1799" y="9"/>
                            <a:pt x="1797" y="13"/>
                          </a:cubicBezTo>
                          <a:cubicBezTo>
                            <a:pt x="1797" y="15"/>
                            <a:pt x="1796" y="17"/>
                            <a:pt x="1794" y="19"/>
                          </a:cubicBezTo>
                          <a:cubicBezTo>
                            <a:pt x="1792" y="13"/>
                            <a:pt x="1790" y="6"/>
                            <a:pt x="1790" y="0"/>
                          </a:cubicBezTo>
                          <a:cubicBezTo>
                            <a:pt x="1785" y="0"/>
                            <a:pt x="1785" y="0"/>
                            <a:pt x="1785" y="0"/>
                          </a:cubicBezTo>
                          <a:cubicBezTo>
                            <a:pt x="1781" y="0"/>
                            <a:pt x="1781" y="0"/>
                            <a:pt x="1781" y="0"/>
                          </a:cubicBezTo>
                          <a:cubicBezTo>
                            <a:pt x="1776" y="0"/>
                            <a:pt x="1776" y="0"/>
                            <a:pt x="1776" y="0"/>
                          </a:cubicBezTo>
                          <a:cubicBezTo>
                            <a:pt x="1776" y="11"/>
                            <a:pt x="1779" y="21"/>
                            <a:pt x="1784" y="31"/>
                          </a:cubicBezTo>
                          <a:cubicBezTo>
                            <a:pt x="1784" y="31"/>
                            <a:pt x="1783" y="32"/>
                            <a:pt x="1782" y="32"/>
                          </a:cubicBezTo>
                          <a:cubicBezTo>
                            <a:pt x="1503" y="248"/>
                            <a:pt x="1503" y="248"/>
                            <a:pt x="1503" y="248"/>
                          </a:cubicBezTo>
                          <a:cubicBezTo>
                            <a:pt x="1502" y="249"/>
                            <a:pt x="1501" y="250"/>
                            <a:pt x="1500" y="251"/>
                          </a:cubicBezTo>
                          <a:cubicBezTo>
                            <a:pt x="1499" y="250"/>
                            <a:pt x="1498" y="249"/>
                            <a:pt x="1497" y="248"/>
                          </a:cubicBezTo>
                          <a:cubicBezTo>
                            <a:pt x="1218" y="32"/>
                            <a:pt x="1218" y="32"/>
                            <a:pt x="1218" y="32"/>
                          </a:cubicBezTo>
                          <a:cubicBezTo>
                            <a:pt x="1217" y="32"/>
                            <a:pt x="1216" y="31"/>
                            <a:pt x="1216" y="31"/>
                          </a:cubicBezTo>
                          <a:cubicBezTo>
                            <a:pt x="1215" y="32"/>
                            <a:pt x="1214" y="33"/>
                            <a:pt x="1213" y="35"/>
                          </a:cubicBezTo>
                          <a:cubicBezTo>
                            <a:pt x="1212" y="36"/>
                            <a:pt x="1211" y="37"/>
                            <a:pt x="1210" y="39"/>
                          </a:cubicBezTo>
                          <a:cubicBezTo>
                            <a:pt x="1209" y="40"/>
                            <a:pt x="1208" y="41"/>
                            <a:pt x="1207" y="43"/>
                          </a:cubicBezTo>
                          <a:cubicBezTo>
                            <a:pt x="1208" y="43"/>
                            <a:pt x="1208" y="44"/>
                            <a:pt x="1209" y="44"/>
                          </a:cubicBezTo>
                          <a:cubicBezTo>
                            <a:pt x="1488" y="260"/>
                            <a:pt x="1488" y="260"/>
                            <a:pt x="1488" y="260"/>
                          </a:cubicBezTo>
                          <a:cubicBezTo>
                            <a:pt x="1489" y="260"/>
                            <a:pt x="1489" y="261"/>
                            <a:pt x="1490" y="261"/>
                          </a:cubicBezTo>
                          <a:cubicBezTo>
                            <a:pt x="1489" y="263"/>
                            <a:pt x="1488" y="264"/>
                            <a:pt x="1487" y="265"/>
                          </a:cubicBezTo>
                          <a:cubicBezTo>
                            <a:pt x="1486" y="267"/>
                            <a:pt x="1485" y="268"/>
                            <a:pt x="1484" y="269"/>
                          </a:cubicBezTo>
                          <a:cubicBezTo>
                            <a:pt x="1479" y="279"/>
                            <a:pt x="1476" y="289"/>
                            <a:pt x="1476" y="300"/>
                          </a:cubicBezTo>
                          <a:cubicBezTo>
                            <a:pt x="1476" y="311"/>
                            <a:pt x="1479" y="321"/>
                            <a:pt x="1484" y="331"/>
                          </a:cubicBezTo>
                          <a:cubicBezTo>
                            <a:pt x="1484" y="331"/>
                            <a:pt x="1483" y="332"/>
                            <a:pt x="1482" y="332"/>
                          </a:cubicBezTo>
                          <a:cubicBezTo>
                            <a:pt x="1203" y="548"/>
                            <a:pt x="1203" y="548"/>
                            <a:pt x="1203" y="548"/>
                          </a:cubicBezTo>
                          <a:cubicBezTo>
                            <a:pt x="1202" y="549"/>
                            <a:pt x="1201" y="550"/>
                            <a:pt x="1200" y="551"/>
                          </a:cubicBezTo>
                          <a:cubicBezTo>
                            <a:pt x="1199" y="550"/>
                            <a:pt x="1198" y="549"/>
                            <a:pt x="1197" y="548"/>
                          </a:cubicBezTo>
                          <a:cubicBezTo>
                            <a:pt x="918" y="332"/>
                            <a:pt x="918" y="332"/>
                            <a:pt x="918" y="332"/>
                          </a:cubicBezTo>
                          <a:cubicBezTo>
                            <a:pt x="917" y="332"/>
                            <a:pt x="916" y="331"/>
                            <a:pt x="916" y="331"/>
                          </a:cubicBezTo>
                          <a:cubicBezTo>
                            <a:pt x="915" y="332"/>
                            <a:pt x="914" y="333"/>
                            <a:pt x="913" y="335"/>
                          </a:cubicBezTo>
                          <a:cubicBezTo>
                            <a:pt x="912" y="336"/>
                            <a:pt x="911" y="337"/>
                            <a:pt x="910" y="339"/>
                          </a:cubicBezTo>
                          <a:cubicBezTo>
                            <a:pt x="909" y="340"/>
                            <a:pt x="908" y="341"/>
                            <a:pt x="907" y="343"/>
                          </a:cubicBezTo>
                          <a:cubicBezTo>
                            <a:pt x="908" y="343"/>
                            <a:pt x="908" y="344"/>
                            <a:pt x="909" y="344"/>
                          </a:cubicBezTo>
                          <a:cubicBezTo>
                            <a:pt x="1188" y="560"/>
                            <a:pt x="1188" y="560"/>
                            <a:pt x="1188" y="560"/>
                          </a:cubicBezTo>
                          <a:cubicBezTo>
                            <a:pt x="1189" y="560"/>
                            <a:pt x="1189" y="561"/>
                            <a:pt x="1190" y="561"/>
                          </a:cubicBezTo>
                          <a:cubicBezTo>
                            <a:pt x="1189" y="563"/>
                            <a:pt x="1188" y="564"/>
                            <a:pt x="1187" y="565"/>
                          </a:cubicBezTo>
                          <a:cubicBezTo>
                            <a:pt x="1186" y="567"/>
                            <a:pt x="1185" y="568"/>
                            <a:pt x="1184" y="569"/>
                          </a:cubicBezTo>
                          <a:cubicBezTo>
                            <a:pt x="1179" y="579"/>
                            <a:pt x="1176" y="589"/>
                            <a:pt x="1176" y="600"/>
                          </a:cubicBezTo>
                          <a:cubicBezTo>
                            <a:pt x="1176" y="611"/>
                            <a:pt x="1179" y="621"/>
                            <a:pt x="1184" y="631"/>
                          </a:cubicBezTo>
                          <a:cubicBezTo>
                            <a:pt x="1184" y="631"/>
                            <a:pt x="1183" y="632"/>
                            <a:pt x="1182" y="632"/>
                          </a:cubicBezTo>
                          <a:cubicBezTo>
                            <a:pt x="903" y="848"/>
                            <a:pt x="903" y="848"/>
                            <a:pt x="903" y="848"/>
                          </a:cubicBezTo>
                          <a:cubicBezTo>
                            <a:pt x="902" y="849"/>
                            <a:pt x="901" y="850"/>
                            <a:pt x="900" y="851"/>
                          </a:cubicBezTo>
                          <a:cubicBezTo>
                            <a:pt x="899" y="850"/>
                            <a:pt x="898" y="849"/>
                            <a:pt x="897" y="848"/>
                          </a:cubicBezTo>
                          <a:cubicBezTo>
                            <a:pt x="618" y="632"/>
                            <a:pt x="618" y="632"/>
                            <a:pt x="618" y="632"/>
                          </a:cubicBezTo>
                          <a:cubicBezTo>
                            <a:pt x="617" y="632"/>
                            <a:pt x="616" y="631"/>
                            <a:pt x="616" y="631"/>
                          </a:cubicBezTo>
                          <a:cubicBezTo>
                            <a:pt x="615" y="632"/>
                            <a:pt x="614" y="633"/>
                            <a:pt x="613" y="635"/>
                          </a:cubicBezTo>
                          <a:cubicBezTo>
                            <a:pt x="612" y="636"/>
                            <a:pt x="611" y="637"/>
                            <a:pt x="610" y="639"/>
                          </a:cubicBezTo>
                          <a:cubicBezTo>
                            <a:pt x="609" y="640"/>
                            <a:pt x="608" y="641"/>
                            <a:pt x="607" y="643"/>
                          </a:cubicBezTo>
                          <a:cubicBezTo>
                            <a:pt x="608" y="643"/>
                            <a:pt x="608" y="644"/>
                            <a:pt x="609" y="644"/>
                          </a:cubicBezTo>
                          <a:cubicBezTo>
                            <a:pt x="888" y="860"/>
                            <a:pt x="888" y="860"/>
                            <a:pt x="888" y="860"/>
                          </a:cubicBezTo>
                          <a:cubicBezTo>
                            <a:pt x="889" y="860"/>
                            <a:pt x="889" y="861"/>
                            <a:pt x="890" y="861"/>
                          </a:cubicBezTo>
                          <a:cubicBezTo>
                            <a:pt x="889" y="863"/>
                            <a:pt x="888" y="864"/>
                            <a:pt x="887" y="865"/>
                          </a:cubicBezTo>
                          <a:cubicBezTo>
                            <a:pt x="886" y="867"/>
                            <a:pt x="885" y="868"/>
                            <a:pt x="884" y="869"/>
                          </a:cubicBezTo>
                          <a:cubicBezTo>
                            <a:pt x="879" y="879"/>
                            <a:pt x="876" y="889"/>
                            <a:pt x="876" y="900"/>
                          </a:cubicBezTo>
                          <a:cubicBezTo>
                            <a:pt x="876" y="911"/>
                            <a:pt x="879" y="921"/>
                            <a:pt x="884" y="931"/>
                          </a:cubicBezTo>
                          <a:cubicBezTo>
                            <a:pt x="884" y="931"/>
                            <a:pt x="883" y="932"/>
                            <a:pt x="882" y="932"/>
                          </a:cubicBezTo>
                          <a:cubicBezTo>
                            <a:pt x="603" y="1148"/>
                            <a:pt x="603" y="1148"/>
                            <a:pt x="603" y="1148"/>
                          </a:cubicBezTo>
                          <a:cubicBezTo>
                            <a:pt x="602" y="1149"/>
                            <a:pt x="601" y="1150"/>
                            <a:pt x="600" y="1151"/>
                          </a:cubicBezTo>
                          <a:cubicBezTo>
                            <a:pt x="599" y="1150"/>
                            <a:pt x="598" y="1149"/>
                            <a:pt x="597" y="1148"/>
                          </a:cubicBezTo>
                          <a:cubicBezTo>
                            <a:pt x="318" y="932"/>
                            <a:pt x="318" y="932"/>
                            <a:pt x="318" y="932"/>
                          </a:cubicBezTo>
                          <a:cubicBezTo>
                            <a:pt x="317" y="932"/>
                            <a:pt x="316" y="931"/>
                            <a:pt x="316" y="931"/>
                          </a:cubicBezTo>
                          <a:cubicBezTo>
                            <a:pt x="315" y="932"/>
                            <a:pt x="314" y="933"/>
                            <a:pt x="313" y="935"/>
                          </a:cubicBezTo>
                          <a:cubicBezTo>
                            <a:pt x="312" y="936"/>
                            <a:pt x="311" y="937"/>
                            <a:pt x="310" y="939"/>
                          </a:cubicBezTo>
                          <a:cubicBezTo>
                            <a:pt x="309" y="940"/>
                            <a:pt x="308" y="941"/>
                            <a:pt x="307" y="943"/>
                          </a:cubicBezTo>
                          <a:cubicBezTo>
                            <a:pt x="308" y="943"/>
                            <a:pt x="308" y="944"/>
                            <a:pt x="309" y="944"/>
                          </a:cubicBezTo>
                          <a:cubicBezTo>
                            <a:pt x="588" y="1160"/>
                            <a:pt x="588" y="1160"/>
                            <a:pt x="588" y="1160"/>
                          </a:cubicBezTo>
                          <a:cubicBezTo>
                            <a:pt x="589" y="1160"/>
                            <a:pt x="589" y="1161"/>
                            <a:pt x="590" y="1161"/>
                          </a:cubicBezTo>
                          <a:cubicBezTo>
                            <a:pt x="589" y="1163"/>
                            <a:pt x="588" y="1164"/>
                            <a:pt x="587" y="1165"/>
                          </a:cubicBezTo>
                          <a:cubicBezTo>
                            <a:pt x="586" y="1167"/>
                            <a:pt x="585" y="1168"/>
                            <a:pt x="584" y="1169"/>
                          </a:cubicBezTo>
                          <a:cubicBezTo>
                            <a:pt x="579" y="1179"/>
                            <a:pt x="576" y="1189"/>
                            <a:pt x="576" y="1200"/>
                          </a:cubicBezTo>
                          <a:cubicBezTo>
                            <a:pt x="576" y="1211"/>
                            <a:pt x="579" y="1221"/>
                            <a:pt x="584" y="1231"/>
                          </a:cubicBezTo>
                          <a:cubicBezTo>
                            <a:pt x="584" y="1231"/>
                            <a:pt x="583" y="1232"/>
                            <a:pt x="582" y="1232"/>
                          </a:cubicBezTo>
                          <a:cubicBezTo>
                            <a:pt x="303" y="1448"/>
                            <a:pt x="303" y="1448"/>
                            <a:pt x="303" y="1448"/>
                          </a:cubicBezTo>
                          <a:cubicBezTo>
                            <a:pt x="302" y="1449"/>
                            <a:pt x="301" y="1450"/>
                            <a:pt x="300" y="1451"/>
                          </a:cubicBezTo>
                          <a:cubicBezTo>
                            <a:pt x="299" y="1450"/>
                            <a:pt x="298" y="1449"/>
                            <a:pt x="297" y="1448"/>
                          </a:cubicBezTo>
                          <a:cubicBezTo>
                            <a:pt x="18" y="1232"/>
                            <a:pt x="18" y="1232"/>
                            <a:pt x="18" y="1232"/>
                          </a:cubicBezTo>
                          <a:cubicBezTo>
                            <a:pt x="17" y="1232"/>
                            <a:pt x="16" y="1231"/>
                            <a:pt x="16" y="1231"/>
                          </a:cubicBezTo>
                          <a:cubicBezTo>
                            <a:pt x="15" y="1232"/>
                            <a:pt x="14" y="1233"/>
                            <a:pt x="13" y="1235"/>
                          </a:cubicBezTo>
                          <a:cubicBezTo>
                            <a:pt x="12" y="1236"/>
                            <a:pt x="11" y="1237"/>
                            <a:pt x="10" y="1239"/>
                          </a:cubicBezTo>
                          <a:cubicBezTo>
                            <a:pt x="9" y="1240"/>
                            <a:pt x="8" y="1241"/>
                            <a:pt x="7" y="1243"/>
                          </a:cubicBezTo>
                          <a:cubicBezTo>
                            <a:pt x="8" y="1243"/>
                            <a:pt x="8" y="1244"/>
                            <a:pt x="9" y="1244"/>
                          </a:cubicBezTo>
                          <a:cubicBezTo>
                            <a:pt x="288" y="1460"/>
                            <a:pt x="288" y="1460"/>
                            <a:pt x="288" y="1460"/>
                          </a:cubicBezTo>
                          <a:cubicBezTo>
                            <a:pt x="289" y="1460"/>
                            <a:pt x="289" y="1461"/>
                            <a:pt x="290" y="1461"/>
                          </a:cubicBezTo>
                          <a:cubicBezTo>
                            <a:pt x="289" y="1463"/>
                            <a:pt x="288" y="1464"/>
                            <a:pt x="287" y="1465"/>
                          </a:cubicBezTo>
                          <a:cubicBezTo>
                            <a:pt x="286" y="1467"/>
                            <a:pt x="285" y="1468"/>
                            <a:pt x="284" y="1469"/>
                          </a:cubicBezTo>
                          <a:cubicBezTo>
                            <a:pt x="279" y="1479"/>
                            <a:pt x="276" y="1489"/>
                            <a:pt x="276" y="1500"/>
                          </a:cubicBezTo>
                          <a:cubicBezTo>
                            <a:pt x="276" y="1511"/>
                            <a:pt x="279" y="1521"/>
                            <a:pt x="284" y="1531"/>
                          </a:cubicBezTo>
                          <a:cubicBezTo>
                            <a:pt x="284" y="1531"/>
                            <a:pt x="283" y="1532"/>
                            <a:pt x="282" y="1532"/>
                          </a:cubicBezTo>
                          <a:cubicBezTo>
                            <a:pt x="3" y="1748"/>
                            <a:pt x="3" y="1748"/>
                            <a:pt x="3" y="1748"/>
                          </a:cubicBezTo>
                          <a:cubicBezTo>
                            <a:pt x="2" y="1749"/>
                            <a:pt x="1" y="1750"/>
                            <a:pt x="0" y="1751"/>
                          </a:cubicBezTo>
                          <a:cubicBezTo>
                            <a:pt x="0" y="1757"/>
                            <a:pt x="0" y="1757"/>
                            <a:pt x="0" y="1757"/>
                          </a:cubicBezTo>
                          <a:cubicBezTo>
                            <a:pt x="0" y="1764"/>
                            <a:pt x="0" y="1764"/>
                            <a:pt x="0" y="1764"/>
                          </a:cubicBezTo>
                          <a:cubicBezTo>
                            <a:pt x="0" y="1772"/>
                            <a:pt x="0" y="1772"/>
                            <a:pt x="0" y="1772"/>
                          </a:cubicBezTo>
                          <a:cubicBezTo>
                            <a:pt x="1" y="1771"/>
                            <a:pt x="2" y="1769"/>
                            <a:pt x="3" y="1768"/>
                          </a:cubicBezTo>
                          <a:cubicBezTo>
                            <a:pt x="4" y="1767"/>
                            <a:pt x="5" y="1766"/>
                            <a:pt x="7" y="1764"/>
                          </a:cubicBez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568" name="Freeform 32"/>
              <p:cNvSpPr>
                <a:spLocks/>
              </p:cNvSpPr>
              <p:nvPr/>
            </p:nvSpPr>
            <p:spPr bwMode="auto">
              <a:xfrm>
                <a:off x="1592263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9" name="Freeform 33"/>
              <p:cNvSpPr>
                <a:spLocks/>
              </p:cNvSpPr>
              <p:nvPr/>
            </p:nvSpPr>
            <p:spPr bwMode="auto">
              <a:xfrm>
                <a:off x="1592263" y="5595938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45" name="Group 544"/>
            <p:cNvGrpSpPr/>
            <p:nvPr/>
          </p:nvGrpSpPr>
          <p:grpSpPr>
            <a:xfrm>
              <a:off x="3046642" y="1905001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546" name="Freeform 5"/>
              <p:cNvSpPr>
                <a:spLocks/>
              </p:cNvSpPr>
              <p:nvPr/>
            </p:nvSpPr>
            <p:spPr bwMode="auto">
              <a:xfrm>
                <a:off x="1592263" y="-1076325"/>
                <a:ext cx="1089025" cy="1009650"/>
              </a:xfrm>
              <a:custGeom>
                <a:avLst/>
                <a:gdLst>
                  <a:gd name="T0" fmla="*/ 282 w 290"/>
                  <a:gd name="T1" fmla="*/ 268 h 269"/>
                  <a:gd name="T2" fmla="*/ 284 w 290"/>
                  <a:gd name="T3" fmla="*/ 269 h 269"/>
                  <a:gd name="T4" fmla="*/ 287 w 290"/>
                  <a:gd name="T5" fmla="*/ 265 h 269"/>
                  <a:gd name="T6" fmla="*/ 290 w 290"/>
                  <a:gd name="T7" fmla="*/ 261 h 269"/>
                  <a:gd name="T8" fmla="*/ 288 w 290"/>
                  <a:gd name="T9" fmla="*/ 260 h 269"/>
                  <a:gd name="T10" fmla="*/ 9 w 290"/>
                  <a:gd name="T11" fmla="*/ 44 h 269"/>
                  <a:gd name="T12" fmla="*/ 7 w 290"/>
                  <a:gd name="T13" fmla="*/ 43 h 269"/>
                  <a:gd name="T14" fmla="*/ 10 w 290"/>
                  <a:gd name="T15" fmla="*/ 39 h 269"/>
                  <a:gd name="T16" fmla="*/ 13 w 290"/>
                  <a:gd name="T17" fmla="*/ 35 h 269"/>
                  <a:gd name="T18" fmla="*/ 16 w 290"/>
                  <a:gd name="T19" fmla="*/ 31 h 269"/>
                  <a:gd name="T20" fmla="*/ 24 w 290"/>
                  <a:gd name="T21" fmla="*/ 0 h 269"/>
                  <a:gd name="T22" fmla="*/ 19 w 290"/>
                  <a:gd name="T23" fmla="*/ 0 h 269"/>
                  <a:gd name="T24" fmla="*/ 15 w 290"/>
                  <a:gd name="T25" fmla="*/ 0 h 269"/>
                  <a:gd name="T26" fmla="*/ 9 w 290"/>
                  <a:gd name="T27" fmla="*/ 23 h 269"/>
                  <a:gd name="T28" fmla="*/ 6 w 290"/>
                  <a:gd name="T29" fmla="*/ 28 h 269"/>
                  <a:gd name="T30" fmla="*/ 3 w 290"/>
                  <a:gd name="T31" fmla="*/ 32 h 269"/>
                  <a:gd name="T32" fmla="*/ 0 w 290"/>
                  <a:gd name="T33" fmla="*/ 36 h 269"/>
                  <a:gd name="T34" fmla="*/ 0 w 290"/>
                  <a:gd name="T35" fmla="*/ 43 h 269"/>
                  <a:gd name="T36" fmla="*/ 0 w 290"/>
                  <a:gd name="T37" fmla="*/ 49 h 269"/>
                  <a:gd name="T38" fmla="*/ 3 w 290"/>
                  <a:gd name="T39" fmla="*/ 52 h 269"/>
                  <a:gd name="T40" fmla="*/ 282 w 290"/>
                  <a:gd name="T41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0" h="269">
                    <a:moveTo>
                      <a:pt x="282" y="268"/>
                    </a:moveTo>
                    <a:cubicBezTo>
                      <a:pt x="283" y="268"/>
                      <a:pt x="284" y="269"/>
                      <a:pt x="284" y="269"/>
                    </a:cubicBezTo>
                    <a:cubicBezTo>
                      <a:pt x="285" y="268"/>
                      <a:pt x="286" y="267"/>
                      <a:pt x="287" y="265"/>
                    </a:cubicBezTo>
                    <a:cubicBezTo>
                      <a:pt x="288" y="264"/>
                      <a:pt x="289" y="263"/>
                      <a:pt x="290" y="261"/>
                    </a:cubicBezTo>
                    <a:cubicBezTo>
                      <a:pt x="289" y="261"/>
                      <a:pt x="289" y="260"/>
                      <a:pt x="288" y="260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4"/>
                      <a:pt x="8" y="43"/>
                      <a:pt x="7" y="43"/>
                    </a:cubicBezTo>
                    <a:cubicBezTo>
                      <a:pt x="8" y="41"/>
                      <a:pt x="9" y="40"/>
                      <a:pt x="10" y="39"/>
                    </a:cubicBezTo>
                    <a:cubicBezTo>
                      <a:pt x="11" y="37"/>
                      <a:pt x="12" y="36"/>
                      <a:pt x="13" y="35"/>
                    </a:cubicBezTo>
                    <a:cubicBezTo>
                      <a:pt x="14" y="33"/>
                      <a:pt x="15" y="32"/>
                      <a:pt x="16" y="31"/>
                    </a:cubicBezTo>
                    <a:cubicBezTo>
                      <a:pt x="21" y="21"/>
                      <a:pt x="24" y="11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8"/>
                      <a:pt x="13" y="16"/>
                      <a:pt x="9" y="23"/>
                    </a:cubicBezTo>
                    <a:cubicBezTo>
                      <a:pt x="8" y="25"/>
                      <a:pt x="7" y="26"/>
                      <a:pt x="6" y="28"/>
                    </a:cubicBezTo>
                    <a:cubicBezTo>
                      <a:pt x="5" y="29"/>
                      <a:pt x="4" y="31"/>
                      <a:pt x="3" y="32"/>
                    </a:cubicBezTo>
                    <a:cubicBezTo>
                      <a:pt x="2" y="33"/>
                      <a:pt x="1" y="35"/>
                      <a:pt x="0" y="36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50"/>
                      <a:pt x="2" y="51"/>
                      <a:pt x="3" y="52"/>
                    </a:cubicBezTo>
                    <a:lnTo>
                      <a:pt x="282" y="2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6"/>
              <p:cNvSpPr>
                <a:spLocks/>
              </p:cNvSpPr>
              <p:nvPr/>
            </p:nvSpPr>
            <p:spPr bwMode="auto">
              <a:xfrm>
                <a:off x="1592263" y="-1076325"/>
                <a:ext cx="3341688" cy="3262313"/>
              </a:xfrm>
              <a:custGeom>
                <a:avLst/>
                <a:gdLst>
                  <a:gd name="T0" fmla="*/ 284 w 890"/>
                  <a:gd name="T1" fmla="*/ 869 h 869"/>
                  <a:gd name="T2" fmla="*/ 290 w 890"/>
                  <a:gd name="T3" fmla="*/ 861 h 869"/>
                  <a:gd name="T4" fmla="*/ 9 w 890"/>
                  <a:gd name="T5" fmla="*/ 644 h 869"/>
                  <a:gd name="T6" fmla="*/ 10 w 890"/>
                  <a:gd name="T7" fmla="*/ 639 h 869"/>
                  <a:gd name="T8" fmla="*/ 16 w 890"/>
                  <a:gd name="T9" fmla="*/ 631 h 869"/>
                  <a:gd name="T10" fmla="*/ 24 w 890"/>
                  <a:gd name="T11" fmla="*/ 600 h 869"/>
                  <a:gd name="T12" fmla="*/ 18 w 890"/>
                  <a:gd name="T13" fmla="*/ 568 h 869"/>
                  <a:gd name="T14" fmla="*/ 300 w 890"/>
                  <a:gd name="T15" fmla="*/ 349 h 869"/>
                  <a:gd name="T16" fmla="*/ 582 w 890"/>
                  <a:gd name="T17" fmla="*/ 568 h 869"/>
                  <a:gd name="T18" fmla="*/ 587 w 890"/>
                  <a:gd name="T19" fmla="*/ 565 h 869"/>
                  <a:gd name="T20" fmla="*/ 588 w 890"/>
                  <a:gd name="T21" fmla="*/ 560 h 869"/>
                  <a:gd name="T22" fmla="*/ 307 w 890"/>
                  <a:gd name="T23" fmla="*/ 343 h 869"/>
                  <a:gd name="T24" fmla="*/ 313 w 890"/>
                  <a:gd name="T25" fmla="*/ 335 h 869"/>
                  <a:gd name="T26" fmla="*/ 324 w 890"/>
                  <a:gd name="T27" fmla="*/ 300 h 869"/>
                  <a:gd name="T28" fmla="*/ 318 w 890"/>
                  <a:gd name="T29" fmla="*/ 268 h 869"/>
                  <a:gd name="T30" fmla="*/ 600 w 890"/>
                  <a:gd name="T31" fmla="*/ 49 h 869"/>
                  <a:gd name="T32" fmla="*/ 882 w 890"/>
                  <a:gd name="T33" fmla="*/ 268 h 869"/>
                  <a:gd name="T34" fmla="*/ 887 w 890"/>
                  <a:gd name="T35" fmla="*/ 265 h 869"/>
                  <a:gd name="T36" fmla="*/ 888 w 890"/>
                  <a:gd name="T37" fmla="*/ 260 h 869"/>
                  <a:gd name="T38" fmla="*/ 607 w 890"/>
                  <a:gd name="T39" fmla="*/ 43 h 869"/>
                  <a:gd name="T40" fmla="*/ 613 w 890"/>
                  <a:gd name="T41" fmla="*/ 35 h 869"/>
                  <a:gd name="T42" fmla="*/ 624 w 890"/>
                  <a:gd name="T43" fmla="*/ 0 h 869"/>
                  <a:gd name="T44" fmla="*/ 615 w 890"/>
                  <a:gd name="T45" fmla="*/ 0 h 869"/>
                  <a:gd name="T46" fmla="*/ 606 w 890"/>
                  <a:gd name="T47" fmla="*/ 28 h 869"/>
                  <a:gd name="T48" fmla="*/ 600 w 890"/>
                  <a:gd name="T49" fmla="*/ 36 h 869"/>
                  <a:gd name="T50" fmla="*/ 593 w 890"/>
                  <a:gd name="T51" fmla="*/ 43 h 869"/>
                  <a:gd name="T52" fmla="*/ 312 w 890"/>
                  <a:gd name="T53" fmla="*/ 260 h 869"/>
                  <a:gd name="T54" fmla="*/ 307 w 890"/>
                  <a:gd name="T55" fmla="*/ 264 h 869"/>
                  <a:gd name="T56" fmla="*/ 300 w 890"/>
                  <a:gd name="T57" fmla="*/ 272 h 869"/>
                  <a:gd name="T58" fmla="*/ 294 w 890"/>
                  <a:gd name="T59" fmla="*/ 281 h 869"/>
                  <a:gd name="T60" fmla="*/ 294 w 890"/>
                  <a:gd name="T61" fmla="*/ 319 h 869"/>
                  <a:gd name="T62" fmla="*/ 300 w 890"/>
                  <a:gd name="T63" fmla="*/ 300 h 869"/>
                  <a:gd name="T64" fmla="*/ 306 w 890"/>
                  <a:gd name="T65" fmla="*/ 281 h 869"/>
                  <a:gd name="T66" fmla="*/ 315 w 890"/>
                  <a:gd name="T67" fmla="*/ 300 h 869"/>
                  <a:gd name="T68" fmla="*/ 306 w 890"/>
                  <a:gd name="T69" fmla="*/ 328 h 869"/>
                  <a:gd name="T70" fmla="*/ 300 w 890"/>
                  <a:gd name="T71" fmla="*/ 336 h 869"/>
                  <a:gd name="T72" fmla="*/ 293 w 890"/>
                  <a:gd name="T73" fmla="*/ 343 h 869"/>
                  <a:gd name="T74" fmla="*/ 12 w 890"/>
                  <a:gd name="T75" fmla="*/ 560 h 869"/>
                  <a:gd name="T76" fmla="*/ 7 w 890"/>
                  <a:gd name="T77" fmla="*/ 564 h 869"/>
                  <a:gd name="T78" fmla="*/ 0 w 890"/>
                  <a:gd name="T79" fmla="*/ 572 h 869"/>
                  <a:gd name="T80" fmla="*/ 0 w 890"/>
                  <a:gd name="T81" fmla="*/ 600 h 869"/>
                  <a:gd name="T82" fmla="*/ 6 w 890"/>
                  <a:gd name="T83" fmla="*/ 581 h 869"/>
                  <a:gd name="T84" fmla="*/ 15 w 890"/>
                  <a:gd name="T85" fmla="*/ 600 h 869"/>
                  <a:gd name="T86" fmla="*/ 6 w 890"/>
                  <a:gd name="T87" fmla="*/ 628 h 869"/>
                  <a:gd name="T88" fmla="*/ 0 w 890"/>
                  <a:gd name="T89" fmla="*/ 636 h 869"/>
                  <a:gd name="T90" fmla="*/ 0 w 890"/>
                  <a:gd name="T91" fmla="*/ 649 h 869"/>
                  <a:gd name="T92" fmla="*/ 282 w 890"/>
                  <a:gd name="T93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0" h="869">
                    <a:moveTo>
                      <a:pt x="282" y="868"/>
                    </a:moveTo>
                    <a:cubicBezTo>
                      <a:pt x="283" y="868"/>
                      <a:pt x="284" y="869"/>
                      <a:pt x="284" y="869"/>
                    </a:cubicBezTo>
                    <a:cubicBezTo>
                      <a:pt x="285" y="868"/>
                      <a:pt x="286" y="867"/>
                      <a:pt x="287" y="865"/>
                    </a:cubicBezTo>
                    <a:cubicBezTo>
                      <a:pt x="288" y="864"/>
                      <a:pt x="289" y="863"/>
                      <a:pt x="290" y="861"/>
                    </a:cubicBezTo>
                    <a:cubicBezTo>
                      <a:pt x="289" y="861"/>
                      <a:pt x="289" y="860"/>
                      <a:pt x="288" y="860"/>
                    </a:cubicBezTo>
                    <a:cubicBezTo>
                      <a:pt x="9" y="644"/>
                      <a:pt x="9" y="644"/>
                      <a:pt x="9" y="644"/>
                    </a:cubicBezTo>
                    <a:cubicBezTo>
                      <a:pt x="8" y="644"/>
                      <a:pt x="8" y="643"/>
                      <a:pt x="7" y="643"/>
                    </a:cubicBezTo>
                    <a:cubicBezTo>
                      <a:pt x="8" y="641"/>
                      <a:pt x="9" y="640"/>
                      <a:pt x="10" y="639"/>
                    </a:cubicBezTo>
                    <a:cubicBezTo>
                      <a:pt x="11" y="637"/>
                      <a:pt x="12" y="636"/>
                      <a:pt x="13" y="635"/>
                    </a:cubicBezTo>
                    <a:cubicBezTo>
                      <a:pt x="14" y="633"/>
                      <a:pt x="15" y="632"/>
                      <a:pt x="16" y="631"/>
                    </a:cubicBezTo>
                    <a:cubicBezTo>
                      <a:pt x="21" y="621"/>
                      <a:pt x="24" y="611"/>
                      <a:pt x="24" y="600"/>
                    </a:cubicBezTo>
                    <a:cubicBezTo>
                      <a:pt x="24" y="600"/>
                      <a:pt x="24" y="600"/>
                      <a:pt x="24" y="600"/>
                    </a:cubicBezTo>
                    <a:cubicBezTo>
                      <a:pt x="24" y="589"/>
                      <a:pt x="21" y="579"/>
                      <a:pt x="16" y="569"/>
                    </a:cubicBezTo>
                    <a:cubicBezTo>
                      <a:pt x="16" y="569"/>
                      <a:pt x="17" y="568"/>
                      <a:pt x="18" y="568"/>
                    </a:cubicBezTo>
                    <a:cubicBezTo>
                      <a:pt x="297" y="352"/>
                      <a:pt x="297" y="352"/>
                      <a:pt x="297" y="352"/>
                    </a:cubicBezTo>
                    <a:cubicBezTo>
                      <a:pt x="298" y="351"/>
                      <a:pt x="299" y="350"/>
                      <a:pt x="300" y="349"/>
                    </a:cubicBezTo>
                    <a:cubicBezTo>
                      <a:pt x="301" y="350"/>
                      <a:pt x="302" y="351"/>
                      <a:pt x="303" y="352"/>
                    </a:cubicBezTo>
                    <a:cubicBezTo>
                      <a:pt x="582" y="568"/>
                      <a:pt x="582" y="568"/>
                      <a:pt x="582" y="568"/>
                    </a:cubicBezTo>
                    <a:cubicBezTo>
                      <a:pt x="583" y="568"/>
                      <a:pt x="584" y="569"/>
                      <a:pt x="584" y="569"/>
                    </a:cubicBezTo>
                    <a:cubicBezTo>
                      <a:pt x="585" y="568"/>
                      <a:pt x="586" y="567"/>
                      <a:pt x="587" y="565"/>
                    </a:cubicBezTo>
                    <a:cubicBezTo>
                      <a:pt x="588" y="564"/>
                      <a:pt x="589" y="563"/>
                      <a:pt x="590" y="561"/>
                    </a:cubicBezTo>
                    <a:cubicBezTo>
                      <a:pt x="589" y="561"/>
                      <a:pt x="589" y="560"/>
                      <a:pt x="588" y="560"/>
                    </a:cubicBezTo>
                    <a:cubicBezTo>
                      <a:pt x="309" y="344"/>
                      <a:pt x="309" y="344"/>
                      <a:pt x="309" y="344"/>
                    </a:cubicBezTo>
                    <a:cubicBezTo>
                      <a:pt x="308" y="344"/>
                      <a:pt x="308" y="343"/>
                      <a:pt x="307" y="343"/>
                    </a:cubicBezTo>
                    <a:cubicBezTo>
                      <a:pt x="308" y="341"/>
                      <a:pt x="309" y="340"/>
                      <a:pt x="310" y="339"/>
                    </a:cubicBezTo>
                    <a:cubicBezTo>
                      <a:pt x="311" y="337"/>
                      <a:pt x="312" y="336"/>
                      <a:pt x="313" y="335"/>
                    </a:cubicBezTo>
                    <a:cubicBezTo>
                      <a:pt x="314" y="333"/>
                      <a:pt x="315" y="332"/>
                      <a:pt x="316" y="331"/>
                    </a:cubicBezTo>
                    <a:cubicBezTo>
                      <a:pt x="321" y="321"/>
                      <a:pt x="324" y="311"/>
                      <a:pt x="324" y="300"/>
                    </a:cubicBezTo>
                    <a:cubicBezTo>
                      <a:pt x="324" y="289"/>
                      <a:pt x="321" y="279"/>
                      <a:pt x="316" y="269"/>
                    </a:cubicBezTo>
                    <a:cubicBezTo>
                      <a:pt x="316" y="269"/>
                      <a:pt x="317" y="268"/>
                      <a:pt x="318" y="268"/>
                    </a:cubicBezTo>
                    <a:cubicBezTo>
                      <a:pt x="597" y="52"/>
                      <a:pt x="597" y="52"/>
                      <a:pt x="597" y="52"/>
                    </a:cubicBezTo>
                    <a:cubicBezTo>
                      <a:pt x="598" y="51"/>
                      <a:pt x="599" y="50"/>
                      <a:pt x="600" y="49"/>
                    </a:cubicBezTo>
                    <a:cubicBezTo>
                      <a:pt x="601" y="50"/>
                      <a:pt x="602" y="51"/>
                      <a:pt x="603" y="52"/>
                    </a:cubicBezTo>
                    <a:cubicBezTo>
                      <a:pt x="882" y="268"/>
                      <a:pt x="882" y="268"/>
                      <a:pt x="882" y="268"/>
                    </a:cubicBezTo>
                    <a:cubicBezTo>
                      <a:pt x="883" y="268"/>
                      <a:pt x="884" y="269"/>
                      <a:pt x="884" y="269"/>
                    </a:cubicBezTo>
                    <a:cubicBezTo>
                      <a:pt x="885" y="268"/>
                      <a:pt x="886" y="267"/>
                      <a:pt x="887" y="265"/>
                    </a:cubicBezTo>
                    <a:cubicBezTo>
                      <a:pt x="888" y="264"/>
                      <a:pt x="889" y="263"/>
                      <a:pt x="890" y="261"/>
                    </a:cubicBezTo>
                    <a:cubicBezTo>
                      <a:pt x="889" y="261"/>
                      <a:pt x="889" y="260"/>
                      <a:pt x="888" y="260"/>
                    </a:cubicBezTo>
                    <a:cubicBezTo>
                      <a:pt x="609" y="44"/>
                      <a:pt x="609" y="44"/>
                      <a:pt x="609" y="44"/>
                    </a:cubicBezTo>
                    <a:cubicBezTo>
                      <a:pt x="608" y="44"/>
                      <a:pt x="608" y="43"/>
                      <a:pt x="607" y="43"/>
                    </a:cubicBezTo>
                    <a:cubicBezTo>
                      <a:pt x="608" y="41"/>
                      <a:pt x="609" y="40"/>
                      <a:pt x="610" y="39"/>
                    </a:cubicBezTo>
                    <a:cubicBezTo>
                      <a:pt x="611" y="37"/>
                      <a:pt x="612" y="36"/>
                      <a:pt x="613" y="35"/>
                    </a:cubicBezTo>
                    <a:cubicBezTo>
                      <a:pt x="614" y="33"/>
                      <a:pt x="615" y="32"/>
                      <a:pt x="616" y="31"/>
                    </a:cubicBezTo>
                    <a:cubicBezTo>
                      <a:pt x="621" y="21"/>
                      <a:pt x="624" y="11"/>
                      <a:pt x="624" y="0"/>
                    </a:cubicBezTo>
                    <a:cubicBezTo>
                      <a:pt x="619" y="0"/>
                      <a:pt x="619" y="0"/>
                      <a:pt x="619" y="0"/>
                    </a:cubicBezTo>
                    <a:cubicBezTo>
                      <a:pt x="615" y="0"/>
                      <a:pt x="615" y="0"/>
                      <a:pt x="615" y="0"/>
                    </a:cubicBezTo>
                    <a:cubicBezTo>
                      <a:pt x="615" y="8"/>
                      <a:pt x="613" y="16"/>
                      <a:pt x="609" y="23"/>
                    </a:cubicBezTo>
                    <a:cubicBezTo>
                      <a:pt x="608" y="25"/>
                      <a:pt x="607" y="26"/>
                      <a:pt x="606" y="28"/>
                    </a:cubicBezTo>
                    <a:cubicBezTo>
                      <a:pt x="605" y="29"/>
                      <a:pt x="604" y="31"/>
                      <a:pt x="603" y="32"/>
                    </a:cubicBezTo>
                    <a:cubicBezTo>
                      <a:pt x="602" y="33"/>
                      <a:pt x="601" y="35"/>
                      <a:pt x="600" y="36"/>
                    </a:cubicBezTo>
                    <a:cubicBezTo>
                      <a:pt x="599" y="37"/>
                      <a:pt x="598" y="38"/>
                      <a:pt x="597" y="39"/>
                    </a:cubicBezTo>
                    <a:cubicBezTo>
                      <a:pt x="595" y="40"/>
                      <a:pt x="594" y="42"/>
                      <a:pt x="593" y="43"/>
                    </a:cubicBezTo>
                    <a:cubicBezTo>
                      <a:pt x="592" y="43"/>
                      <a:pt x="592" y="44"/>
                      <a:pt x="591" y="44"/>
                    </a:cubicBezTo>
                    <a:cubicBezTo>
                      <a:pt x="312" y="260"/>
                      <a:pt x="312" y="260"/>
                      <a:pt x="312" y="260"/>
                    </a:cubicBezTo>
                    <a:cubicBezTo>
                      <a:pt x="311" y="260"/>
                      <a:pt x="311" y="261"/>
                      <a:pt x="310" y="261"/>
                    </a:cubicBezTo>
                    <a:cubicBezTo>
                      <a:pt x="309" y="262"/>
                      <a:pt x="308" y="263"/>
                      <a:pt x="307" y="264"/>
                    </a:cubicBezTo>
                    <a:cubicBezTo>
                      <a:pt x="305" y="266"/>
                      <a:pt x="304" y="267"/>
                      <a:pt x="303" y="268"/>
                    </a:cubicBezTo>
                    <a:cubicBezTo>
                      <a:pt x="302" y="269"/>
                      <a:pt x="301" y="271"/>
                      <a:pt x="300" y="272"/>
                    </a:cubicBezTo>
                    <a:cubicBezTo>
                      <a:pt x="299" y="273"/>
                      <a:pt x="298" y="275"/>
                      <a:pt x="297" y="276"/>
                    </a:cubicBezTo>
                    <a:cubicBezTo>
                      <a:pt x="296" y="278"/>
                      <a:pt x="295" y="280"/>
                      <a:pt x="294" y="281"/>
                    </a:cubicBezTo>
                    <a:cubicBezTo>
                      <a:pt x="292" y="287"/>
                      <a:pt x="290" y="294"/>
                      <a:pt x="290" y="300"/>
                    </a:cubicBezTo>
                    <a:cubicBezTo>
                      <a:pt x="290" y="306"/>
                      <a:pt x="292" y="313"/>
                      <a:pt x="294" y="319"/>
                    </a:cubicBezTo>
                    <a:cubicBezTo>
                      <a:pt x="296" y="317"/>
                      <a:pt x="297" y="315"/>
                      <a:pt x="297" y="313"/>
                    </a:cubicBezTo>
                    <a:cubicBezTo>
                      <a:pt x="299" y="309"/>
                      <a:pt x="300" y="304"/>
                      <a:pt x="300" y="300"/>
                    </a:cubicBezTo>
                    <a:cubicBezTo>
                      <a:pt x="300" y="296"/>
                      <a:pt x="301" y="291"/>
                      <a:pt x="303" y="287"/>
                    </a:cubicBezTo>
                    <a:cubicBezTo>
                      <a:pt x="303" y="285"/>
                      <a:pt x="304" y="283"/>
                      <a:pt x="306" y="281"/>
                    </a:cubicBezTo>
                    <a:cubicBezTo>
                      <a:pt x="306" y="280"/>
                      <a:pt x="308" y="278"/>
                      <a:pt x="309" y="277"/>
                    </a:cubicBezTo>
                    <a:cubicBezTo>
                      <a:pt x="313" y="284"/>
                      <a:pt x="315" y="292"/>
                      <a:pt x="315" y="300"/>
                    </a:cubicBezTo>
                    <a:cubicBezTo>
                      <a:pt x="315" y="308"/>
                      <a:pt x="313" y="316"/>
                      <a:pt x="309" y="323"/>
                    </a:cubicBezTo>
                    <a:cubicBezTo>
                      <a:pt x="308" y="325"/>
                      <a:pt x="307" y="326"/>
                      <a:pt x="306" y="328"/>
                    </a:cubicBezTo>
                    <a:cubicBezTo>
                      <a:pt x="305" y="329"/>
                      <a:pt x="304" y="331"/>
                      <a:pt x="303" y="332"/>
                    </a:cubicBezTo>
                    <a:cubicBezTo>
                      <a:pt x="302" y="333"/>
                      <a:pt x="301" y="335"/>
                      <a:pt x="300" y="336"/>
                    </a:cubicBezTo>
                    <a:cubicBezTo>
                      <a:pt x="299" y="337"/>
                      <a:pt x="298" y="338"/>
                      <a:pt x="297" y="339"/>
                    </a:cubicBezTo>
                    <a:cubicBezTo>
                      <a:pt x="295" y="340"/>
                      <a:pt x="294" y="342"/>
                      <a:pt x="293" y="343"/>
                    </a:cubicBezTo>
                    <a:cubicBezTo>
                      <a:pt x="292" y="343"/>
                      <a:pt x="292" y="344"/>
                      <a:pt x="291" y="344"/>
                    </a:cubicBezTo>
                    <a:cubicBezTo>
                      <a:pt x="12" y="560"/>
                      <a:pt x="12" y="560"/>
                      <a:pt x="12" y="560"/>
                    </a:cubicBezTo>
                    <a:cubicBezTo>
                      <a:pt x="11" y="560"/>
                      <a:pt x="11" y="561"/>
                      <a:pt x="10" y="561"/>
                    </a:cubicBezTo>
                    <a:cubicBezTo>
                      <a:pt x="9" y="562"/>
                      <a:pt x="8" y="563"/>
                      <a:pt x="7" y="564"/>
                    </a:cubicBezTo>
                    <a:cubicBezTo>
                      <a:pt x="5" y="566"/>
                      <a:pt x="4" y="567"/>
                      <a:pt x="3" y="568"/>
                    </a:cubicBezTo>
                    <a:cubicBezTo>
                      <a:pt x="2" y="569"/>
                      <a:pt x="1" y="571"/>
                      <a:pt x="0" y="572"/>
                    </a:cubicBezTo>
                    <a:cubicBezTo>
                      <a:pt x="0" y="581"/>
                      <a:pt x="0" y="581"/>
                      <a:pt x="0" y="581"/>
                    </a:cubicBezTo>
                    <a:cubicBezTo>
                      <a:pt x="0" y="600"/>
                      <a:pt x="0" y="600"/>
                      <a:pt x="0" y="600"/>
                    </a:cubicBezTo>
                    <a:cubicBezTo>
                      <a:pt x="0" y="596"/>
                      <a:pt x="1" y="591"/>
                      <a:pt x="3" y="587"/>
                    </a:cubicBezTo>
                    <a:cubicBezTo>
                      <a:pt x="3" y="585"/>
                      <a:pt x="4" y="583"/>
                      <a:pt x="6" y="581"/>
                    </a:cubicBezTo>
                    <a:cubicBezTo>
                      <a:pt x="6" y="580"/>
                      <a:pt x="8" y="578"/>
                      <a:pt x="9" y="577"/>
                    </a:cubicBezTo>
                    <a:cubicBezTo>
                      <a:pt x="13" y="584"/>
                      <a:pt x="15" y="592"/>
                      <a:pt x="15" y="600"/>
                    </a:cubicBezTo>
                    <a:cubicBezTo>
                      <a:pt x="15" y="608"/>
                      <a:pt x="13" y="616"/>
                      <a:pt x="9" y="623"/>
                    </a:cubicBezTo>
                    <a:cubicBezTo>
                      <a:pt x="8" y="625"/>
                      <a:pt x="7" y="626"/>
                      <a:pt x="6" y="628"/>
                    </a:cubicBezTo>
                    <a:cubicBezTo>
                      <a:pt x="5" y="629"/>
                      <a:pt x="4" y="631"/>
                      <a:pt x="3" y="632"/>
                    </a:cubicBezTo>
                    <a:cubicBezTo>
                      <a:pt x="2" y="633"/>
                      <a:pt x="1" y="635"/>
                      <a:pt x="0" y="636"/>
                    </a:cubicBezTo>
                    <a:cubicBezTo>
                      <a:pt x="0" y="643"/>
                      <a:pt x="0" y="643"/>
                      <a:pt x="0" y="643"/>
                    </a:cubicBezTo>
                    <a:cubicBezTo>
                      <a:pt x="0" y="649"/>
                      <a:pt x="0" y="649"/>
                      <a:pt x="0" y="649"/>
                    </a:cubicBezTo>
                    <a:cubicBezTo>
                      <a:pt x="1" y="650"/>
                      <a:pt x="2" y="651"/>
                      <a:pt x="3" y="652"/>
                    </a:cubicBezTo>
                    <a:lnTo>
                      <a:pt x="282" y="8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7"/>
              <p:cNvSpPr>
                <a:spLocks/>
              </p:cNvSpPr>
              <p:nvPr/>
            </p:nvSpPr>
            <p:spPr bwMode="auto">
              <a:xfrm>
                <a:off x="1592263" y="-1076325"/>
                <a:ext cx="5594350" cy="5514975"/>
              </a:xfrm>
              <a:custGeom>
                <a:avLst/>
                <a:gdLst>
                  <a:gd name="T0" fmla="*/ 287 w 1490"/>
                  <a:gd name="T1" fmla="*/ 1465 h 1469"/>
                  <a:gd name="T2" fmla="*/ 9 w 1490"/>
                  <a:gd name="T3" fmla="*/ 1244 h 1469"/>
                  <a:gd name="T4" fmla="*/ 13 w 1490"/>
                  <a:gd name="T5" fmla="*/ 1235 h 1469"/>
                  <a:gd name="T6" fmla="*/ 24 w 1490"/>
                  <a:gd name="T7" fmla="*/ 1200 h 1469"/>
                  <a:gd name="T8" fmla="*/ 297 w 1490"/>
                  <a:gd name="T9" fmla="*/ 952 h 1469"/>
                  <a:gd name="T10" fmla="*/ 582 w 1490"/>
                  <a:gd name="T11" fmla="*/ 1168 h 1469"/>
                  <a:gd name="T12" fmla="*/ 590 w 1490"/>
                  <a:gd name="T13" fmla="*/ 1161 h 1469"/>
                  <a:gd name="T14" fmla="*/ 307 w 1490"/>
                  <a:gd name="T15" fmla="*/ 943 h 1469"/>
                  <a:gd name="T16" fmla="*/ 316 w 1490"/>
                  <a:gd name="T17" fmla="*/ 931 h 1469"/>
                  <a:gd name="T18" fmla="*/ 318 w 1490"/>
                  <a:gd name="T19" fmla="*/ 868 h 1469"/>
                  <a:gd name="T20" fmla="*/ 603 w 1490"/>
                  <a:gd name="T21" fmla="*/ 652 h 1469"/>
                  <a:gd name="T22" fmla="*/ 887 w 1490"/>
                  <a:gd name="T23" fmla="*/ 865 h 1469"/>
                  <a:gd name="T24" fmla="*/ 609 w 1490"/>
                  <a:gd name="T25" fmla="*/ 644 h 1469"/>
                  <a:gd name="T26" fmla="*/ 613 w 1490"/>
                  <a:gd name="T27" fmla="*/ 635 h 1469"/>
                  <a:gd name="T28" fmla="*/ 624 w 1490"/>
                  <a:gd name="T29" fmla="*/ 600 h 1469"/>
                  <a:gd name="T30" fmla="*/ 897 w 1490"/>
                  <a:gd name="T31" fmla="*/ 352 h 1469"/>
                  <a:gd name="T32" fmla="*/ 1182 w 1490"/>
                  <a:gd name="T33" fmla="*/ 568 h 1469"/>
                  <a:gd name="T34" fmla="*/ 1190 w 1490"/>
                  <a:gd name="T35" fmla="*/ 561 h 1469"/>
                  <a:gd name="T36" fmla="*/ 907 w 1490"/>
                  <a:gd name="T37" fmla="*/ 343 h 1469"/>
                  <a:gd name="T38" fmla="*/ 916 w 1490"/>
                  <a:gd name="T39" fmla="*/ 331 h 1469"/>
                  <a:gd name="T40" fmla="*/ 918 w 1490"/>
                  <a:gd name="T41" fmla="*/ 268 h 1469"/>
                  <a:gd name="T42" fmla="*/ 1203 w 1490"/>
                  <a:gd name="T43" fmla="*/ 52 h 1469"/>
                  <a:gd name="T44" fmla="*/ 1487 w 1490"/>
                  <a:gd name="T45" fmla="*/ 265 h 1469"/>
                  <a:gd name="T46" fmla="*/ 1209 w 1490"/>
                  <a:gd name="T47" fmla="*/ 44 h 1469"/>
                  <a:gd name="T48" fmla="*/ 1213 w 1490"/>
                  <a:gd name="T49" fmla="*/ 35 h 1469"/>
                  <a:gd name="T50" fmla="*/ 1219 w 1490"/>
                  <a:gd name="T51" fmla="*/ 0 h 1469"/>
                  <a:gd name="T52" fmla="*/ 1206 w 1490"/>
                  <a:gd name="T53" fmla="*/ 28 h 1469"/>
                  <a:gd name="T54" fmla="*/ 1197 w 1490"/>
                  <a:gd name="T55" fmla="*/ 39 h 1469"/>
                  <a:gd name="T56" fmla="*/ 912 w 1490"/>
                  <a:gd name="T57" fmla="*/ 260 h 1469"/>
                  <a:gd name="T58" fmla="*/ 903 w 1490"/>
                  <a:gd name="T59" fmla="*/ 268 h 1469"/>
                  <a:gd name="T60" fmla="*/ 894 w 1490"/>
                  <a:gd name="T61" fmla="*/ 281 h 1469"/>
                  <a:gd name="T62" fmla="*/ 897 w 1490"/>
                  <a:gd name="T63" fmla="*/ 313 h 1469"/>
                  <a:gd name="T64" fmla="*/ 906 w 1490"/>
                  <a:gd name="T65" fmla="*/ 281 h 1469"/>
                  <a:gd name="T66" fmla="*/ 909 w 1490"/>
                  <a:gd name="T67" fmla="*/ 323 h 1469"/>
                  <a:gd name="T68" fmla="*/ 900 w 1490"/>
                  <a:gd name="T69" fmla="*/ 336 h 1469"/>
                  <a:gd name="T70" fmla="*/ 891 w 1490"/>
                  <a:gd name="T71" fmla="*/ 344 h 1469"/>
                  <a:gd name="T72" fmla="*/ 607 w 1490"/>
                  <a:gd name="T73" fmla="*/ 564 h 1469"/>
                  <a:gd name="T74" fmla="*/ 597 w 1490"/>
                  <a:gd name="T75" fmla="*/ 576 h 1469"/>
                  <a:gd name="T76" fmla="*/ 594 w 1490"/>
                  <a:gd name="T77" fmla="*/ 619 h 1469"/>
                  <a:gd name="T78" fmla="*/ 603 w 1490"/>
                  <a:gd name="T79" fmla="*/ 587 h 1469"/>
                  <a:gd name="T80" fmla="*/ 615 w 1490"/>
                  <a:gd name="T81" fmla="*/ 600 h 1469"/>
                  <a:gd name="T82" fmla="*/ 603 w 1490"/>
                  <a:gd name="T83" fmla="*/ 632 h 1469"/>
                  <a:gd name="T84" fmla="*/ 593 w 1490"/>
                  <a:gd name="T85" fmla="*/ 643 h 1469"/>
                  <a:gd name="T86" fmla="*/ 310 w 1490"/>
                  <a:gd name="T87" fmla="*/ 861 h 1469"/>
                  <a:gd name="T88" fmla="*/ 300 w 1490"/>
                  <a:gd name="T89" fmla="*/ 872 h 1469"/>
                  <a:gd name="T90" fmla="*/ 290 w 1490"/>
                  <a:gd name="T91" fmla="*/ 900 h 1469"/>
                  <a:gd name="T92" fmla="*/ 300 w 1490"/>
                  <a:gd name="T93" fmla="*/ 900 h 1469"/>
                  <a:gd name="T94" fmla="*/ 309 w 1490"/>
                  <a:gd name="T95" fmla="*/ 877 h 1469"/>
                  <a:gd name="T96" fmla="*/ 306 w 1490"/>
                  <a:gd name="T97" fmla="*/ 928 h 1469"/>
                  <a:gd name="T98" fmla="*/ 297 w 1490"/>
                  <a:gd name="T99" fmla="*/ 939 h 1469"/>
                  <a:gd name="T100" fmla="*/ 12 w 1490"/>
                  <a:gd name="T101" fmla="*/ 1160 h 1469"/>
                  <a:gd name="T102" fmla="*/ 3 w 1490"/>
                  <a:gd name="T103" fmla="*/ 1168 h 1469"/>
                  <a:gd name="T104" fmla="*/ 0 w 1490"/>
                  <a:gd name="T105" fmla="*/ 1200 h 1469"/>
                  <a:gd name="T106" fmla="*/ 9 w 1490"/>
                  <a:gd name="T107" fmla="*/ 1177 h 1469"/>
                  <a:gd name="T108" fmla="*/ 6 w 1490"/>
                  <a:gd name="T109" fmla="*/ 1228 h 1469"/>
                  <a:gd name="T110" fmla="*/ 0 w 1490"/>
                  <a:gd name="T111" fmla="*/ 1243 h 1469"/>
                  <a:gd name="T112" fmla="*/ 282 w 1490"/>
                  <a:gd name="T113" fmla="*/ 1468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90" h="1469">
                    <a:moveTo>
                      <a:pt x="282" y="1468"/>
                    </a:moveTo>
                    <a:cubicBezTo>
                      <a:pt x="283" y="1468"/>
                      <a:pt x="284" y="1469"/>
                      <a:pt x="284" y="1469"/>
                    </a:cubicBezTo>
                    <a:cubicBezTo>
                      <a:pt x="285" y="1468"/>
                      <a:pt x="286" y="1467"/>
                      <a:pt x="287" y="1465"/>
                    </a:cubicBezTo>
                    <a:cubicBezTo>
                      <a:pt x="288" y="1464"/>
                      <a:pt x="289" y="1463"/>
                      <a:pt x="290" y="1461"/>
                    </a:cubicBezTo>
                    <a:cubicBezTo>
                      <a:pt x="289" y="1461"/>
                      <a:pt x="289" y="1460"/>
                      <a:pt x="288" y="1460"/>
                    </a:cubicBezTo>
                    <a:cubicBezTo>
                      <a:pt x="9" y="1244"/>
                      <a:pt x="9" y="1244"/>
                      <a:pt x="9" y="1244"/>
                    </a:cubicBezTo>
                    <a:cubicBezTo>
                      <a:pt x="8" y="1244"/>
                      <a:pt x="8" y="1243"/>
                      <a:pt x="7" y="1243"/>
                    </a:cubicBezTo>
                    <a:cubicBezTo>
                      <a:pt x="8" y="1241"/>
                      <a:pt x="9" y="1240"/>
                      <a:pt x="10" y="1239"/>
                    </a:cubicBezTo>
                    <a:cubicBezTo>
                      <a:pt x="11" y="1237"/>
                      <a:pt x="12" y="1236"/>
                      <a:pt x="13" y="1235"/>
                    </a:cubicBezTo>
                    <a:cubicBezTo>
                      <a:pt x="14" y="1233"/>
                      <a:pt x="15" y="1232"/>
                      <a:pt x="16" y="1231"/>
                    </a:cubicBezTo>
                    <a:cubicBezTo>
                      <a:pt x="21" y="1221"/>
                      <a:pt x="24" y="1211"/>
                      <a:pt x="24" y="1200"/>
                    </a:cubicBezTo>
                    <a:cubicBezTo>
                      <a:pt x="24" y="1200"/>
                      <a:pt x="24" y="1200"/>
                      <a:pt x="24" y="1200"/>
                    </a:cubicBezTo>
                    <a:cubicBezTo>
                      <a:pt x="24" y="1189"/>
                      <a:pt x="21" y="1179"/>
                      <a:pt x="16" y="1169"/>
                    </a:cubicBezTo>
                    <a:cubicBezTo>
                      <a:pt x="16" y="1169"/>
                      <a:pt x="17" y="1168"/>
                      <a:pt x="18" y="1168"/>
                    </a:cubicBezTo>
                    <a:cubicBezTo>
                      <a:pt x="297" y="952"/>
                      <a:pt x="297" y="952"/>
                      <a:pt x="297" y="952"/>
                    </a:cubicBezTo>
                    <a:cubicBezTo>
                      <a:pt x="298" y="951"/>
                      <a:pt x="299" y="950"/>
                      <a:pt x="300" y="949"/>
                    </a:cubicBezTo>
                    <a:cubicBezTo>
                      <a:pt x="301" y="950"/>
                      <a:pt x="302" y="951"/>
                      <a:pt x="303" y="952"/>
                    </a:cubicBezTo>
                    <a:cubicBezTo>
                      <a:pt x="582" y="1168"/>
                      <a:pt x="582" y="1168"/>
                      <a:pt x="582" y="1168"/>
                    </a:cubicBezTo>
                    <a:cubicBezTo>
                      <a:pt x="583" y="1168"/>
                      <a:pt x="584" y="1169"/>
                      <a:pt x="584" y="1169"/>
                    </a:cubicBezTo>
                    <a:cubicBezTo>
                      <a:pt x="585" y="1168"/>
                      <a:pt x="586" y="1167"/>
                      <a:pt x="587" y="1165"/>
                    </a:cubicBezTo>
                    <a:cubicBezTo>
                      <a:pt x="588" y="1164"/>
                      <a:pt x="589" y="1163"/>
                      <a:pt x="590" y="1161"/>
                    </a:cubicBezTo>
                    <a:cubicBezTo>
                      <a:pt x="589" y="1161"/>
                      <a:pt x="589" y="1160"/>
                      <a:pt x="588" y="1160"/>
                    </a:cubicBezTo>
                    <a:cubicBezTo>
                      <a:pt x="309" y="944"/>
                      <a:pt x="309" y="944"/>
                      <a:pt x="309" y="944"/>
                    </a:cubicBezTo>
                    <a:cubicBezTo>
                      <a:pt x="308" y="944"/>
                      <a:pt x="308" y="943"/>
                      <a:pt x="307" y="943"/>
                    </a:cubicBezTo>
                    <a:cubicBezTo>
                      <a:pt x="308" y="941"/>
                      <a:pt x="309" y="940"/>
                      <a:pt x="310" y="939"/>
                    </a:cubicBezTo>
                    <a:cubicBezTo>
                      <a:pt x="311" y="937"/>
                      <a:pt x="312" y="936"/>
                      <a:pt x="313" y="935"/>
                    </a:cubicBezTo>
                    <a:cubicBezTo>
                      <a:pt x="314" y="933"/>
                      <a:pt x="315" y="932"/>
                      <a:pt x="316" y="931"/>
                    </a:cubicBezTo>
                    <a:cubicBezTo>
                      <a:pt x="321" y="921"/>
                      <a:pt x="324" y="911"/>
                      <a:pt x="324" y="900"/>
                    </a:cubicBezTo>
                    <a:cubicBezTo>
                      <a:pt x="324" y="889"/>
                      <a:pt x="321" y="879"/>
                      <a:pt x="316" y="869"/>
                    </a:cubicBezTo>
                    <a:cubicBezTo>
                      <a:pt x="316" y="869"/>
                      <a:pt x="317" y="868"/>
                      <a:pt x="318" y="868"/>
                    </a:cubicBezTo>
                    <a:cubicBezTo>
                      <a:pt x="597" y="652"/>
                      <a:pt x="597" y="652"/>
                      <a:pt x="597" y="652"/>
                    </a:cubicBezTo>
                    <a:cubicBezTo>
                      <a:pt x="598" y="651"/>
                      <a:pt x="599" y="650"/>
                      <a:pt x="600" y="649"/>
                    </a:cubicBezTo>
                    <a:cubicBezTo>
                      <a:pt x="601" y="650"/>
                      <a:pt x="602" y="651"/>
                      <a:pt x="603" y="652"/>
                    </a:cubicBezTo>
                    <a:cubicBezTo>
                      <a:pt x="882" y="868"/>
                      <a:pt x="882" y="868"/>
                      <a:pt x="882" y="868"/>
                    </a:cubicBezTo>
                    <a:cubicBezTo>
                      <a:pt x="883" y="868"/>
                      <a:pt x="884" y="869"/>
                      <a:pt x="884" y="869"/>
                    </a:cubicBezTo>
                    <a:cubicBezTo>
                      <a:pt x="885" y="868"/>
                      <a:pt x="886" y="867"/>
                      <a:pt x="887" y="865"/>
                    </a:cubicBezTo>
                    <a:cubicBezTo>
                      <a:pt x="888" y="864"/>
                      <a:pt x="889" y="863"/>
                      <a:pt x="890" y="861"/>
                    </a:cubicBezTo>
                    <a:cubicBezTo>
                      <a:pt x="889" y="861"/>
                      <a:pt x="889" y="860"/>
                      <a:pt x="888" y="860"/>
                    </a:cubicBezTo>
                    <a:cubicBezTo>
                      <a:pt x="609" y="644"/>
                      <a:pt x="609" y="644"/>
                      <a:pt x="609" y="644"/>
                    </a:cubicBezTo>
                    <a:cubicBezTo>
                      <a:pt x="608" y="644"/>
                      <a:pt x="608" y="643"/>
                      <a:pt x="607" y="643"/>
                    </a:cubicBezTo>
                    <a:cubicBezTo>
                      <a:pt x="608" y="641"/>
                      <a:pt x="609" y="640"/>
                      <a:pt x="610" y="639"/>
                    </a:cubicBezTo>
                    <a:cubicBezTo>
                      <a:pt x="611" y="637"/>
                      <a:pt x="612" y="636"/>
                      <a:pt x="613" y="635"/>
                    </a:cubicBezTo>
                    <a:cubicBezTo>
                      <a:pt x="614" y="633"/>
                      <a:pt x="615" y="632"/>
                      <a:pt x="616" y="631"/>
                    </a:cubicBezTo>
                    <a:cubicBezTo>
                      <a:pt x="621" y="621"/>
                      <a:pt x="624" y="611"/>
                      <a:pt x="624" y="600"/>
                    </a:cubicBezTo>
                    <a:cubicBezTo>
                      <a:pt x="624" y="600"/>
                      <a:pt x="624" y="600"/>
                      <a:pt x="624" y="600"/>
                    </a:cubicBezTo>
                    <a:cubicBezTo>
                      <a:pt x="624" y="589"/>
                      <a:pt x="621" y="579"/>
                      <a:pt x="616" y="569"/>
                    </a:cubicBezTo>
                    <a:cubicBezTo>
                      <a:pt x="616" y="569"/>
                      <a:pt x="617" y="568"/>
                      <a:pt x="618" y="568"/>
                    </a:cubicBezTo>
                    <a:cubicBezTo>
                      <a:pt x="897" y="352"/>
                      <a:pt x="897" y="352"/>
                      <a:pt x="897" y="352"/>
                    </a:cubicBezTo>
                    <a:cubicBezTo>
                      <a:pt x="898" y="351"/>
                      <a:pt x="899" y="350"/>
                      <a:pt x="900" y="349"/>
                    </a:cubicBezTo>
                    <a:cubicBezTo>
                      <a:pt x="901" y="350"/>
                      <a:pt x="902" y="351"/>
                      <a:pt x="903" y="352"/>
                    </a:cubicBezTo>
                    <a:cubicBezTo>
                      <a:pt x="1182" y="568"/>
                      <a:pt x="1182" y="568"/>
                      <a:pt x="1182" y="568"/>
                    </a:cubicBezTo>
                    <a:cubicBezTo>
                      <a:pt x="1183" y="568"/>
                      <a:pt x="1184" y="569"/>
                      <a:pt x="1184" y="569"/>
                    </a:cubicBezTo>
                    <a:cubicBezTo>
                      <a:pt x="1185" y="568"/>
                      <a:pt x="1186" y="567"/>
                      <a:pt x="1187" y="565"/>
                    </a:cubicBezTo>
                    <a:cubicBezTo>
                      <a:pt x="1188" y="564"/>
                      <a:pt x="1189" y="563"/>
                      <a:pt x="1190" y="561"/>
                    </a:cubicBezTo>
                    <a:cubicBezTo>
                      <a:pt x="1189" y="561"/>
                      <a:pt x="1189" y="560"/>
                      <a:pt x="1188" y="560"/>
                    </a:cubicBezTo>
                    <a:cubicBezTo>
                      <a:pt x="909" y="344"/>
                      <a:pt x="909" y="344"/>
                      <a:pt x="909" y="344"/>
                    </a:cubicBezTo>
                    <a:cubicBezTo>
                      <a:pt x="908" y="344"/>
                      <a:pt x="908" y="343"/>
                      <a:pt x="907" y="343"/>
                    </a:cubicBezTo>
                    <a:cubicBezTo>
                      <a:pt x="908" y="341"/>
                      <a:pt x="909" y="340"/>
                      <a:pt x="910" y="339"/>
                    </a:cubicBezTo>
                    <a:cubicBezTo>
                      <a:pt x="911" y="337"/>
                      <a:pt x="912" y="336"/>
                      <a:pt x="913" y="335"/>
                    </a:cubicBezTo>
                    <a:cubicBezTo>
                      <a:pt x="914" y="333"/>
                      <a:pt x="915" y="332"/>
                      <a:pt x="916" y="331"/>
                    </a:cubicBezTo>
                    <a:cubicBezTo>
                      <a:pt x="921" y="321"/>
                      <a:pt x="924" y="311"/>
                      <a:pt x="924" y="300"/>
                    </a:cubicBezTo>
                    <a:cubicBezTo>
                      <a:pt x="924" y="289"/>
                      <a:pt x="921" y="279"/>
                      <a:pt x="916" y="269"/>
                    </a:cubicBezTo>
                    <a:cubicBezTo>
                      <a:pt x="916" y="269"/>
                      <a:pt x="917" y="268"/>
                      <a:pt x="918" y="268"/>
                    </a:cubicBezTo>
                    <a:cubicBezTo>
                      <a:pt x="1197" y="52"/>
                      <a:pt x="1197" y="52"/>
                      <a:pt x="1197" y="52"/>
                    </a:cubicBezTo>
                    <a:cubicBezTo>
                      <a:pt x="1198" y="51"/>
                      <a:pt x="1199" y="50"/>
                      <a:pt x="1200" y="49"/>
                    </a:cubicBezTo>
                    <a:cubicBezTo>
                      <a:pt x="1201" y="50"/>
                      <a:pt x="1202" y="51"/>
                      <a:pt x="1203" y="52"/>
                    </a:cubicBezTo>
                    <a:cubicBezTo>
                      <a:pt x="1482" y="268"/>
                      <a:pt x="1482" y="268"/>
                      <a:pt x="1482" y="268"/>
                    </a:cubicBezTo>
                    <a:cubicBezTo>
                      <a:pt x="1483" y="268"/>
                      <a:pt x="1484" y="269"/>
                      <a:pt x="1484" y="269"/>
                    </a:cubicBezTo>
                    <a:cubicBezTo>
                      <a:pt x="1485" y="268"/>
                      <a:pt x="1486" y="267"/>
                      <a:pt x="1487" y="265"/>
                    </a:cubicBezTo>
                    <a:cubicBezTo>
                      <a:pt x="1488" y="264"/>
                      <a:pt x="1489" y="263"/>
                      <a:pt x="1490" y="261"/>
                    </a:cubicBezTo>
                    <a:cubicBezTo>
                      <a:pt x="1489" y="261"/>
                      <a:pt x="1489" y="260"/>
                      <a:pt x="1488" y="260"/>
                    </a:cubicBezTo>
                    <a:cubicBezTo>
                      <a:pt x="1209" y="44"/>
                      <a:pt x="1209" y="44"/>
                      <a:pt x="1209" y="44"/>
                    </a:cubicBezTo>
                    <a:cubicBezTo>
                      <a:pt x="1208" y="44"/>
                      <a:pt x="1208" y="43"/>
                      <a:pt x="1207" y="43"/>
                    </a:cubicBezTo>
                    <a:cubicBezTo>
                      <a:pt x="1208" y="41"/>
                      <a:pt x="1209" y="40"/>
                      <a:pt x="1210" y="39"/>
                    </a:cubicBezTo>
                    <a:cubicBezTo>
                      <a:pt x="1211" y="37"/>
                      <a:pt x="1212" y="36"/>
                      <a:pt x="1213" y="35"/>
                    </a:cubicBezTo>
                    <a:cubicBezTo>
                      <a:pt x="1214" y="33"/>
                      <a:pt x="1215" y="32"/>
                      <a:pt x="1216" y="31"/>
                    </a:cubicBezTo>
                    <a:cubicBezTo>
                      <a:pt x="1221" y="21"/>
                      <a:pt x="1224" y="11"/>
                      <a:pt x="1224" y="0"/>
                    </a:cubicBezTo>
                    <a:cubicBezTo>
                      <a:pt x="1219" y="0"/>
                      <a:pt x="1219" y="0"/>
                      <a:pt x="1219" y="0"/>
                    </a:cubicBezTo>
                    <a:cubicBezTo>
                      <a:pt x="1215" y="0"/>
                      <a:pt x="1215" y="0"/>
                      <a:pt x="1215" y="0"/>
                    </a:cubicBezTo>
                    <a:cubicBezTo>
                      <a:pt x="1215" y="8"/>
                      <a:pt x="1213" y="16"/>
                      <a:pt x="1209" y="23"/>
                    </a:cubicBezTo>
                    <a:cubicBezTo>
                      <a:pt x="1208" y="25"/>
                      <a:pt x="1207" y="26"/>
                      <a:pt x="1206" y="28"/>
                    </a:cubicBezTo>
                    <a:cubicBezTo>
                      <a:pt x="1205" y="29"/>
                      <a:pt x="1204" y="31"/>
                      <a:pt x="1203" y="32"/>
                    </a:cubicBezTo>
                    <a:cubicBezTo>
                      <a:pt x="1202" y="33"/>
                      <a:pt x="1201" y="35"/>
                      <a:pt x="1200" y="36"/>
                    </a:cubicBezTo>
                    <a:cubicBezTo>
                      <a:pt x="1199" y="37"/>
                      <a:pt x="1198" y="38"/>
                      <a:pt x="1197" y="39"/>
                    </a:cubicBezTo>
                    <a:cubicBezTo>
                      <a:pt x="1195" y="40"/>
                      <a:pt x="1194" y="42"/>
                      <a:pt x="1193" y="43"/>
                    </a:cubicBezTo>
                    <a:cubicBezTo>
                      <a:pt x="1192" y="43"/>
                      <a:pt x="1192" y="44"/>
                      <a:pt x="1191" y="44"/>
                    </a:cubicBezTo>
                    <a:cubicBezTo>
                      <a:pt x="912" y="260"/>
                      <a:pt x="912" y="260"/>
                      <a:pt x="912" y="260"/>
                    </a:cubicBezTo>
                    <a:cubicBezTo>
                      <a:pt x="911" y="260"/>
                      <a:pt x="911" y="261"/>
                      <a:pt x="910" y="261"/>
                    </a:cubicBezTo>
                    <a:cubicBezTo>
                      <a:pt x="909" y="262"/>
                      <a:pt x="908" y="263"/>
                      <a:pt x="907" y="264"/>
                    </a:cubicBezTo>
                    <a:cubicBezTo>
                      <a:pt x="905" y="266"/>
                      <a:pt x="904" y="267"/>
                      <a:pt x="903" y="268"/>
                    </a:cubicBezTo>
                    <a:cubicBezTo>
                      <a:pt x="902" y="269"/>
                      <a:pt x="901" y="271"/>
                      <a:pt x="900" y="272"/>
                    </a:cubicBezTo>
                    <a:cubicBezTo>
                      <a:pt x="899" y="273"/>
                      <a:pt x="898" y="275"/>
                      <a:pt x="897" y="276"/>
                    </a:cubicBezTo>
                    <a:cubicBezTo>
                      <a:pt x="896" y="278"/>
                      <a:pt x="895" y="280"/>
                      <a:pt x="894" y="281"/>
                    </a:cubicBezTo>
                    <a:cubicBezTo>
                      <a:pt x="892" y="287"/>
                      <a:pt x="890" y="294"/>
                      <a:pt x="890" y="300"/>
                    </a:cubicBezTo>
                    <a:cubicBezTo>
                      <a:pt x="890" y="306"/>
                      <a:pt x="892" y="313"/>
                      <a:pt x="894" y="319"/>
                    </a:cubicBezTo>
                    <a:cubicBezTo>
                      <a:pt x="896" y="317"/>
                      <a:pt x="897" y="315"/>
                      <a:pt x="897" y="313"/>
                    </a:cubicBezTo>
                    <a:cubicBezTo>
                      <a:pt x="899" y="309"/>
                      <a:pt x="900" y="304"/>
                      <a:pt x="900" y="300"/>
                    </a:cubicBezTo>
                    <a:cubicBezTo>
                      <a:pt x="900" y="296"/>
                      <a:pt x="901" y="291"/>
                      <a:pt x="903" y="287"/>
                    </a:cubicBezTo>
                    <a:cubicBezTo>
                      <a:pt x="903" y="285"/>
                      <a:pt x="904" y="283"/>
                      <a:pt x="906" y="281"/>
                    </a:cubicBezTo>
                    <a:cubicBezTo>
                      <a:pt x="906" y="280"/>
                      <a:pt x="908" y="278"/>
                      <a:pt x="909" y="277"/>
                    </a:cubicBezTo>
                    <a:cubicBezTo>
                      <a:pt x="913" y="284"/>
                      <a:pt x="915" y="292"/>
                      <a:pt x="915" y="300"/>
                    </a:cubicBezTo>
                    <a:cubicBezTo>
                      <a:pt x="915" y="308"/>
                      <a:pt x="913" y="316"/>
                      <a:pt x="909" y="323"/>
                    </a:cubicBezTo>
                    <a:cubicBezTo>
                      <a:pt x="908" y="325"/>
                      <a:pt x="907" y="326"/>
                      <a:pt x="906" y="328"/>
                    </a:cubicBezTo>
                    <a:cubicBezTo>
                      <a:pt x="905" y="329"/>
                      <a:pt x="904" y="331"/>
                      <a:pt x="903" y="332"/>
                    </a:cubicBezTo>
                    <a:cubicBezTo>
                      <a:pt x="902" y="333"/>
                      <a:pt x="901" y="335"/>
                      <a:pt x="900" y="336"/>
                    </a:cubicBezTo>
                    <a:cubicBezTo>
                      <a:pt x="899" y="337"/>
                      <a:pt x="898" y="338"/>
                      <a:pt x="897" y="339"/>
                    </a:cubicBezTo>
                    <a:cubicBezTo>
                      <a:pt x="895" y="340"/>
                      <a:pt x="894" y="342"/>
                      <a:pt x="893" y="343"/>
                    </a:cubicBezTo>
                    <a:cubicBezTo>
                      <a:pt x="892" y="343"/>
                      <a:pt x="892" y="344"/>
                      <a:pt x="891" y="344"/>
                    </a:cubicBezTo>
                    <a:cubicBezTo>
                      <a:pt x="612" y="560"/>
                      <a:pt x="612" y="560"/>
                      <a:pt x="612" y="560"/>
                    </a:cubicBezTo>
                    <a:cubicBezTo>
                      <a:pt x="611" y="560"/>
                      <a:pt x="611" y="561"/>
                      <a:pt x="610" y="561"/>
                    </a:cubicBezTo>
                    <a:cubicBezTo>
                      <a:pt x="609" y="562"/>
                      <a:pt x="608" y="563"/>
                      <a:pt x="607" y="564"/>
                    </a:cubicBezTo>
                    <a:cubicBezTo>
                      <a:pt x="605" y="566"/>
                      <a:pt x="604" y="567"/>
                      <a:pt x="603" y="568"/>
                    </a:cubicBezTo>
                    <a:cubicBezTo>
                      <a:pt x="602" y="569"/>
                      <a:pt x="601" y="571"/>
                      <a:pt x="600" y="572"/>
                    </a:cubicBezTo>
                    <a:cubicBezTo>
                      <a:pt x="599" y="573"/>
                      <a:pt x="598" y="575"/>
                      <a:pt x="597" y="576"/>
                    </a:cubicBezTo>
                    <a:cubicBezTo>
                      <a:pt x="596" y="578"/>
                      <a:pt x="595" y="580"/>
                      <a:pt x="594" y="581"/>
                    </a:cubicBezTo>
                    <a:cubicBezTo>
                      <a:pt x="592" y="587"/>
                      <a:pt x="590" y="594"/>
                      <a:pt x="590" y="600"/>
                    </a:cubicBezTo>
                    <a:cubicBezTo>
                      <a:pt x="590" y="606"/>
                      <a:pt x="592" y="613"/>
                      <a:pt x="594" y="619"/>
                    </a:cubicBezTo>
                    <a:cubicBezTo>
                      <a:pt x="596" y="617"/>
                      <a:pt x="597" y="615"/>
                      <a:pt x="597" y="613"/>
                    </a:cubicBezTo>
                    <a:cubicBezTo>
                      <a:pt x="599" y="609"/>
                      <a:pt x="600" y="604"/>
                      <a:pt x="600" y="600"/>
                    </a:cubicBezTo>
                    <a:cubicBezTo>
                      <a:pt x="600" y="596"/>
                      <a:pt x="601" y="591"/>
                      <a:pt x="603" y="587"/>
                    </a:cubicBezTo>
                    <a:cubicBezTo>
                      <a:pt x="603" y="585"/>
                      <a:pt x="604" y="583"/>
                      <a:pt x="606" y="581"/>
                    </a:cubicBezTo>
                    <a:cubicBezTo>
                      <a:pt x="606" y="580"/>
                      <a:pt x="608" y="578"/>
                      <a:pt x="609" y="577"/>
                    </a:cubicBezTo>
                    <a:cubicBezTo>
                      <a:pt x="613" y="584"/>
                      <a:pt x="615" y="592"/>
                      <a:pt x="615" y="600"/>
                    </a:cubicBezTo>
                    <a:cubicBezTo>
                      <a:pt x="615" y="608"/>
                      <a:pt x="613" y="616"/>
                      <a:pt x="609" y="623"/>
                    </a:cubicBezTo>
                    <a:cubicBezTo>
                      <a:pt x="608" y="625"/>
                      <a:pt x="607" y="626"/>
                      <a:pt x="606" y="628"/>
                    </a:cubicBezTo>
                    <a:cubicBezTo>
                      <a:pt x="605" y="629"/>
                      <a:pt x="604" y="631"/>
                      <a:pt x="603" y="632"/>
                    </a:cubicBezTo>
                    <a:cubicBezTo>
                      <a:pt x="602" y="633"/>
                      <a:pt x="601" y="635"/>
                      <a:pt x="600" y="636"/>
                    </a:cubicBezTo>
                    <a:cubicBezTo>
                      <a:pt x="599" y="637"/>
                      <a:pt x="598" y="638"/>
                      <a:pt x="597" y="639"/>
                    </a:cubicBezTo>
                    <a:cubicBezTo>
                      <a:pt x="595" y="640"/>
                      <a:pt x="594" y="642"/>
                      <a:pt x="593" y="643"/>
                    </a:cubicBezTo>
                    <a:cubicBezTo>
                      <a:pt x="592" y="643"/>
                      <a:pt x="592" y="644"/>
                      <a:pt x="591" y="644"/>
                    </a:cubicBezTo>
                    <a:cubicBezTo>
                      <a:pt x="312" y="860"/>
                      <a:pt x="312" y="860"/>
                      <a:pt x="312" y="860"/>
                    </a:cubicBezTo>
                    <a:cubicBezTo>
                      <a:pt x="311" y="860"/>
                      <a:pt x="311" y="861"/>
                      <a:pt x="310" y="861"/>
                    </a:cubicBezTo>
                    <a:cubicBezTo>
                      <a:pt x="309" y="862"/>
                      <a:pt x="308" y="863"/>
                      <a:pt x="307" y="864"/>
                    </a:cubicBezTo>
                    <a:cubicBezTo>
                      <a:pt x="305" y="866"/>
                      <a:pt x="304" y="867"/>
                      <a:pt x="303" y="868"/>
                    </a:cubicBezTo>
                    <a:cubicBezTo>
                      <a:pt x="302" y="869"/>
                      <a:pt x="301" y="871"/>
                      <a:pt x="300" y="872"/>
                    </a:cubicBezTo>
                    <a:cubicBezTo>
                      <a:pt x="299" y="873"/>
                      <a:pt x="298" y="875"/>
                      <a:pt x="297" y="876"/>
                    </a:cubicBezTo>
                    <a:cubicBezTo>
                      <a:pt x="296" y="878"/>
                      <a:pt x="295" y="880"/>
                      <a:pt x="294" y="881"/>
                    </a:cubicBezTo>
                    <a:cubicBezTo>
                      <a:pt x="292" y="887"/>
                      <a:pt x="290" y="894"/>
                      <a:pt x="290" y="900"/>
                    </a:cubicBezTo>
                    <a:cubicBezTo>
                      <a:pt x="290" y="906"/>
                      <a:pt x="292" y="913"/>
                      <a:pt x="294" y="919"/>
                    </a:cubicBezTo>
                    <a:cubicBezTo>
                      <a:pt x="296" y="917"/>
                      <a:pt x="297" y="915"/>
                      <a:pt x="297" y="913"/>
                    </a:cubicBezTo>
                    <a:cubicBezTo>
                      <a:pt x="299" y="909"/>
                      <a:pt x="300" y="904"/>
                      <a:pt x="300" y="900"/>
                    </a:cubicBezTo>
                    <a:cubicBezTo>
                      <a:pt x="300" y="896"/>
                      <a:pt x="301" y="891"/>
                      <a:pt x="303" y="887"/>
                    </a:cubicBezTo>
                    <a:cubicBezTo>
                      <a:pt x="303" y="885"/>
                      <a:pt x="304" y="883"/>
                      <a:pt x="306" y="881"/>
                    </a:cubicBezTo>
                    <a:cubicBezTo>
                      <a:pt x="306" y="880"/>
                      <a:pt x="308" y="878"/>
                      <a:pt x="309" y="877"/>
                    </a:cubicBezTo>
                    <a:cubicBezTo>
                      <a:pt x="313" y="884"/>
                      <a:pt x="315" y="892"/>
                      <a:pt x="315" y="900"/>
                    </a:cubicBezTo>
                    <a:cubicBezTo>
                      <a:pt x="315" y="908"/>
                      <a:pt x="313" y="916"/>
                      <a:pt x="309" y="923"/>
                    </a:cubicBezTo>
                    <a:cubicBezTo>
                      <a:pt x="308" y="925"/>
                      <a:pt x="307" y="926"/>
                      <a:pt x="306" y="928"/>
                    </a:cubicBezTo>
                    <a:cubicBezTo>
                      <a:pt x="305" y="929"/>
                      <a:pt x="304" y="931"/>
                      <a:pt x="303" y="932"/>
                    </a:cubicBezTo>
                    <a:cubicBezTo>
                      <a:pt x="302" y="933"/>
                      <a:pt x="301" y="935"/>
                      <a:pt x="300" y="936"/>
                    </a:cubicBezTo>
                    <a:cubicBezTo>
                      <a:pt x="299" y="937"/>
                      <a:pt x="298" y="938"/>
                      <a:pt x="297" y="939"/>
                    </a:cubicBezTo>
                    <a:cubicBezTo>
                      <a:pt x="295" y="940"/>
                      <a:pt x="294" y="942"/>
                      <a:pt x="293" y="943"/>
                    </a:cubicBezTo>
                    <a:cubicBezTo>
                      <a:pt x="292" y="943"/>
                      <a:pt x="292" y="944"/>
                      <a:pt x="291" y="944"/>
                    </a:cubicBezTo>
                    <a:cubicBezTo>
                      <a:pt x="12" y="1160"/>
                      <a:pt x="12" y="1160"/>
                      <a:pt x="12" y="1160"/>
                    </a:cubicBezTo>
                    <a:cubicBezTo>
                      <a:pt x="11" y="1160"/>
                      <a:pt x="11" y="1161"/>
                      <a:pt x="10" y="1161"/>
                    </a:cubicBezTo>
                    <a:cubicBezTo>
                      <a:pt x="9" y="1162"/>
                      <a:pt x="8" y="1163"/>
                      <a:pt x="7" y="1164"/>
                    </a:cubicBezTo>
                    <a:cubicBezTo>
                      <a:pt x="5" y="1166"/>
                      <a:pt x="4" y="1167"/>
                      <a:pt x="3" y="1168"/>
                    </a:cubicBezTo>
                    <a:cubicBezTo>
                      <a:pt x="2" y="1169"/>
                      <a:pt x="1" y="1171"/>
                      <a:pt x="0" y="1172"/>
                    </a:cubicBezTo>
                    <a:cubicBezTo>
                      <a:pt x="0" y="1181"/>
                      <a:pt x="0" y="1181"/>
                      <a:pt x="0" y="1181"/>
                    </a:cubicBezTo>
                    <a:cubicBezTo>
                      <a:pt x="0" y="1200"/>
                      <a:pt x="0" y="1200"/>
                      <a:pt x="0" y="1200"/>
                    </a:cubicBezTo>
                    <a:cubicBezTo>
                      <a:pt x="0" y="1196"/>
                      <a:pt x="1" y="1191"/>
                      <a:pt x="3" y="1187"/>
                    </a:cubicBezTo>
                    <a:cubicBezTo>
                      <a:pt x="3" y="1185"/>
                      <a:pt x="4" y="1183"/>
                      <a:pt x="6" y="1181"/>
                    </a:cubicBezTo>
                    <a:cubicBezTo>
                      <a:pt x="6" y="1180"/>
                      <a:pt x="8" y="1178"/>
                      <a:pt x="9" y="1177"/>
                    </a:cubicBezTo>
                    <a:cubicBezTo>
                      <a:pt x="13" y="1184"/>
                      <a:pt x="15" y="1192"/>
                      <a:pt x="15" y="1200"/>
                    </a:cubicBezTo>
                    <a:cubicBezTo>
                      <a:pt x="15" y="1208"/>
                      <a:pt x="13" y="1216"/>
                      <a:pt x="9" y="1223"/>
                    </a:cubicBezTo>
                    <a:cubicBezTo>
                      <a:pt x="8" y="1225"/>
                      <a:pt x="7" y="1226"/>
                      <a:pt x="6" y="1228"/>
                    </a:cubicBezTo>
                    <a:cubicBezTo>
                      <a:pt x="5" y="1229"/>
                      <a:pt x="4" y="1231"/>
                      <a:pt x="3" y="1232"/>
                    </a:cubicBezTo>
                    <a:cubicBezTo>
                      <a:pt x="2" y="1233"/>
                      <a:pt x="1" y="1235"/>
                      <a:pt x="0" y="1236"/>
                    </a:cubicBezTo>
                    <a:cubicBezTo>
                      <a:pt x="0" y="1243"/>
                      <a:pt x="0" y="1243"/>
                      <a:pt x="0" y="1243"/>
                    </a:cubicBezTo>
                    <a:cubicBezTo>
                      <a:pt x="0" y="1249"/>
                      <a:pt x="0" y="1249"/>
                      <a:pt x="0" y="1249"/>
                    </a:cubicBezTo>
                    <a:cubicBezTo>
                      <a:pt x="1" y="1250"/>
                      <a:pt x="2" y="1251"/>
                      <a:pt x="3" y="1252"/>
                    </a:cubicBezTo>
                    <a:lnTo>
                      <a:pt x="282" y="14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8"/>
              <p:cNvSpPr>
                <a:spLocks/>
              </p:cNvSpPr>
              <p:nvPr/>
            </p:nvSpPr>
            <p:spPr bwMode="auto">
              <a:xfrm>
                <a:off x="1592263" y="-1076325"/>
                <a:ext cx="7847013" cy="7767638"/>
              </a:xfrm>
              <a:custGeom>
                <a:avLst/>
                <a:gdLst>
                  <a:gd name="T0" fmla="*/ 290 w 2090"/>
                  <a:gd name="T1" fmla="*/ 2061 h 2069"/>
                  <a:gd name="T2" fmla="*/ 10 w 2090"/>
                  <a:gd name="T3" fmla="*/ 1839 h 2069"/>
                  <a:gd name="T4" fmla="*/ 24 w 2090"/>
                  <a:gd name="T5" fmla="*/ 1800 h 2069"/>
                  <a:gd name="T6" fmla="*/ 300 w 2090"/>
                  <a:gd name="T7" fmla="*/ 1549 h 2069"/>
                  <a:gd name="T8" fmla="*/ 587 w 2090"/>
                  <a:gd name="T9" fmla="*/ 1765 h 2069"/>
                  <a:gd name="T10" fmla="*/ 307 w 2090"/>
                  <a:gd name="T11" fmla="*/ 1543 h 2069"/>
                  <a:gd name="T12" fmla="*/ 324 w 2090"/>
                  <a:gd name="T13" fmla="*/ 1500 h 2069"/>
                  <a:gd name="T14" fmla="*/ 600 w 2090"/>
                  <a:gd name="T15" fmla="*/ 1249 h 2069"/>
                  <a:gd name="T16" fmla="*/ 887 w 2090"/>
                  <a:gd name="T17" fmla="*/ 1465 h 2069"/>
                  <a:gd name="T18" fmla="*/ 607 w 2090"/>
                  <a:gd name="T19" fmla="*/ 1243 h 2069"/>
                  <a:gd name="T20" fmla="*/ 624 w 2090"/>
                  <a:gd name="T21" fmla="*/ 1200 h 2069"/>
                  <a:gd name="T22" fmla="*/ 897 w 2090"/>
                  <a:gd name="T23" fmla="*/ 952 h 2069"/>
                  <a:gd name="T24" fmla="*/ 1184 w 2090"/>
                  <a:gd name="T25" fmla="*/ 1169 h 2069"/>
                  <a:gd name="T26" fmla="*/ 909 w 2090"/>
                  <a:gd name="T27" fmla="*/ 944 h 2069"/>
                  <a:gd name="T28" fmla="*/ 916 w 2090"/>
                  <a:gd name="T29" fmla="*/ 931 h 2069"/>
                  <a:gd name="T30" fmla="*/ 1197 w 2090"/>
                  <a:gd name="T31" fmla="*/ 652 h 2069"/>
                  <a:gd name="T32" fmla="*/ 1484 w 2090"/>
                  <a:gd name="T33" fmla="*/ 869 h 2069"/>
                  <a:gd name="T34" fmla="*/ 1209 w 2090"/>
                  <a:gd name="T35" fmla="*/ 644 h 2069"/>
                  <a:gd name="T36" fmla="*/ 1216 w 2090"/>
                  <a:gd name="T37" fmla="*/ 631 h 2069"/>
                  <a:gd name="T38" fmla="*/ 1497 w 2090"/>
                  <a:gd name="T39" fmla="*/ 352 h 2069"/>
                  <a:gd name="T40" fmla="*/ 1784 w 2090"/>
                  <a:gd name="T41" fmla="*/ 569 h 2069"/>
                  <a:gd name="T42" fmla="*/ 1509 w 2090"/>
                  <a:gd name="T43" fmla="*/ 344 h 2069"/>
                  <a:gd name="T44" fmla="*/ 1516 w 2090"/>
                  <a:gd name="T45" fmla="*/ 331 h 2069"/>
                  <a:gd name="T46" fmla="*/ 1797 w 2090"/>
                  <a:gd name="T47" fmla="*/ 52 h 2069"/>
                  <a:gd name="T48" fmla="*/ 2084 w 2090"/>
                  <a:gd name="T49" fmla="*/ 269 h 2069"/>
                  <a:gd name="T50" fmla="*/ 1809 w 2090"/>
                  <a:gd name="T51" fmla="*/ 44 h 2069"/>
                  <a:gd name="T52" fmla="*/ 1816 w 2090"/>
                  <a:gd name="T53" fmla="*/ 31 h 2069"/>
                  <a:gd name="T54" fmla="*/ 1809 w 2090"/>
                  <a:gd name="T55" fmla="*/ 23 h 2069"/>
                  <a:gd name="T56" fmla="*/ 1797 w 2090"/>
                  <a:gd name="T57" fmla="*/ 39 h 2069"/>
                  <a:gd name="T58" fmla="*/ 1510 w 2090"/>
                  <a:gd name="T59" fmla="*/ 261 h 2069"/>
                  <a:gd name="T60" fmla="*/ 1497 w 2090"/>
                  <a:gd name="T61" fmla="*/ 276 h 2069"/>
                  <a:gd name="T62" fmla="*/ 1497 w 2090"/>
                  <a:gd name="T63" fmla="*/ 313 h 2069"/>
                  <a:gd name="T64" fmla="*/ 1509 w 2090"/>
                  <a:gd name="T65" fmla="*/ 277 h 2069"/>
                  <a:gd name="T66" fmla="*/ 1503 w 2090"/>
                  <a:gd name="T67" fmla="*/ 332 h 2069"/>
                  <a:gd name="T68" fmla="*/ 1491 w 2090"/>
                  <a:gd name="T69" fmla="*/ 344 h 2069"/>
                  <a:gd name="T70" fmla="*/ 1203 w 2090"/>
                  <a:gd name="T71" fmla="*/ 568 h 2069"/>
                  <a:gd name="T72" fmla="*/ 1190 w 2090"/>
                  <a:gd name="T73" fmla="*/ 600 h 2069"/>
                  <a:gd name="T74" fmla="*/ 1203 w 2090"/>
                  <a:gd name="T75" fmla="*/ 587 h 2069"/>
                  <a:gd name="T76" fmla="*/ 1209 w 2090"/>
                  <a:gd name="T77" fmla="*/ 623 h 2069"/>
                  <a:gd name="T78" fmla="*/ 1197 w 2090"/>
                  <a:gd name="T79" fmla="*/ 639 h 2069"/>
                  <a:gd name="T80" fmla="*/ 910 w 2090"/>
                  <a:gd name="T81" fmla="*/ 861 h 2069"/>
                  <a:gd name="T82" fmla="*/ 897 w 2090"/>
                  <a:gd name="T83" fmla="*/ 876 h 2069"/>
                  <a:gd name="T84" fmla="*/ 897 w 2090"/>
                  <a:gd name="T85" fmla="*/ 913 h 2069"/>
                  <a:gd name="T86" fmla="*/ 909 w 2090"/>
                  <a:gd name="T87" fmla="*/ 877 h 2069"/>
                  <a:gd name="T88" fmla="*/ 903 w 2090"/>
                  <a:gd name="T89" fmla="*/ 932 h 2069"/>
                  <a:gd name="T90" fmla="*/ 891 w 2090"/>
                  <a:gd name="T91" fmla="*/ 944 h 2069"/>
                  <a:gd name="T92" fmla="*/ 603 w 2090"/>
                  <a:gd name="T93" fmla="*/ 1168 h 2069"/>
                  <a:gd name="T94" fmla="*/ 590 w 2090"/>
                  <a:gd name="T95" fmla="*/ 1200 h 2069"/>
                  <a:gd name="T96" fmla="*/ 603 w 2090"/>
                  <a:gd name="T97" fmla="*/ 1187 h 2069"/>
                  <a:gd name="T98" fmla="*/ 609 w 2090"/>
                  <a:gd name="T99" fmla="*/ 1223 h 2069"/>
                  <a:gd name="T100" fmla="*/ 597 w 2090"/>
                  <a:gd name="T101" fmla="*/ 1239 h 2069"/>
                  <a:gd name="T102" fmla="*/ 310 w 2090"/>
                  <a:gd name="T103" fmla="*/ 1461 h 2069"/>
                  <a:gd name="T104" fmla="*/ 297 w 2090"/>
                  <a:gd name="T105" fmla="*/ 1476 h 2069"/>
                  <a:gd name="T106" fmla="*/ 297 w 2090"/>
                  <a:gd name="T107" fmla="*/ 1513 h 2069"/>
                  <a:gd name="T108" fmla="*/ 309 w 2090"/>
                  <a:gd name="T109" fmla="*/ 1477 h 2069"/>
                  <a:gd name="T110" fmla="*/ 303 w 2090"/>
                  <a:gd name="T111" fmla="*/ 1532 h 2069"/>
                  <a:gd name="T112" fmla="*/ 291 w 2090"/>
                  <a:gd name="T113" fmla="*/ 1544 h 2069"/>
                  <a:gd name="T114" fmla="*/ 3 w 2090"/>
                  <a:gd name="T115" fmla="*/ 1768 h 2069"/>
                  <a:gd name="T116" fmla="*/ 3 w 2090"/>
                  <a:gd name="T117" fmla="*/ 1787 h 2069"/>
                  <a:gd name="T118" fmla="*/ 9 w 2090"/>
                  <a:gd name="T119" fmla="*/ 1823 h 2069"/>
                  <a:gd name="T120" fmla="*/ 0 w 2090"/>
                  <a:gd name="T121" fmla="*/ 1843 h 2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90" h="2069">
                    <a:moveTo>
                      <a:pt x="282" y="2068"/>
                    </a:moveTo>
                    <a:cubicBezTo>
                      <a:pt x="283" y="2068"/>
                      <a:pt x="284" y="2069"/>
                      <a:pt x="284" y="2069"/>
                    </a:cubicBezTo>
                    <a:cubicBezTo>
                      <a:pt x="285" y="2068"/>
                      <a:pt x="286" y="2067"/>
                      <a:pt x="287" y="2065"/>
                    </a:cubicBezTo>
                    <a:cubicBezTo>
                      <a:pt x="288" y="2064"/>
                      <a:pt x="289" y="2063"/>
                      <a:pt x="290" y="2061"/>
                    </a:cubicBezTo>
                    <a:cubicBezTo>
                      <a:pt x="289" y="2061"/>
                      <a:pt x="289" y="2060"/>
                      <a:pt x="288" y="2060"/>
                    </a:cubicBezTo>
                    <a:cubicBezTo>
                      <a:pt x="9" y="1844"/>
                      <a:pt x="9" y="1844"/>
                      <a:pt x="9" y="1844"/>
                    </a:cubicBezTo>
                    <a:cubicBezTo>
                      <a:pt x="8" y="1844"/>
                      <a:pt x="8" y="1843"/>
                      <a:pt x="7" y="1843"/>
                    </a:cubicBezTo>
                    <a:cubicBezTo>
                      <a:pt x="8" y="1841"/>
                      <a:pt x="9" y="1840"/>
                      <a:pt x="10" y="1839"/>
                    </a:cubicBezTo>
                    <a:cubicBezTo>
                      <a:pt x="11" y="1837"/>
                      <a:pt x="12" y="1836"/>
                      <a:pt x="13" y="1835"/>
                    </a:cubicBezTo>
                    <a:cubicBezTo>
                      <a:pt x="14" y="1833"/>
                      <a:pt x="15" y="1832"/>
                      <a:pt x="16" y="1831"/>
                    </a:cubicBezTo>
                    <a:cubicBezTo>
                      <a:pt x="21" y="1821"/>
                      <a:pt x="24" y="1811"/>
                      <a:pt x="24" y="1800"/>
                    </a:cubicBezTo>
                    <a:cubicBezTo>
                      <a:pt x="24" y="1800"/>
                      <a:pt x="24" y="1800"/>
                      <a:pt x="24" y="1800"/>
                    </a:cubicBezTo>
                    <a:cubicBezTo>
                      <a:pt x="24" y="1789"/>
                      <a:pt x="21" y="1779"/>
                      <a:pt x="16" y="1769"/>
                    </a:cubicBezTo>
                    <a:cubicBezTo>
                      <a:pt x="16" y="1769"/>
                      <a:pt x="17" y="1768"/>
                      <a:pt x="18" y="1768"/>
                    </a:cubicBezTo>
                    <a:cubicBezTo>
                      <a:pt x="297" y="1552"/>
                      <a:pt x="297" y="1552"/>
                      <a:pt x="297" y="1552"/>
                    </a:cubicBezTo>
                    <a:cubicBezTo>
                      <a:pt x="298" y="1551"/>
                      <a:pt x="299" y="1550"/>
                      <a:pt x="300" y="1549"/>
                    </a:cubicBezTo>
                    <a:cubicBezTo>
                      <a:pt x="301" y="1550"/>
                      <a:pt x="302" y="1551"/>
                      <a:pt x="303" y="1552"/>
                    </a:cubicBezTo>
                    <a:cubicBezTo>
                      <a:pt x="582" y="1768"/>
                      <a:pt x="582" y="1768"/>
                      <a:pt x="582" y="1768"/>
                    </a:cubicBezTo>
                    <a:cubicBezTo>
                      <a:pt x="583" y="1768"/>
                      <a:pt x="584" y="1769"/>
                      <a:pt x="584" y="1769"/>
                    </a:cubicBezTo>
                    <a:cubicBezTo>
                      <a:pt x="585" y="1768"/>
                      <a:pt x="586" y="1767"/>
                      <a:pt x="587" y="1765"/>
                    </a:cubicBezTo>
                    <a:cubicBezTo>
                      <a:pt x="588" y="1764"/>
                      <a:pt x="589" y="1763"/>
                      <a:pt x="590" y="1761"/>
                    </a:cubicBezTo>
                    <a:cubicBezTo>
                      <a:pt x="589" y="1761"/>
                      <a:pt x="589" y="1760"/>
                      <a:pt x="588" y="1760"/>
                    </a:cubicBezTo>
                    <a:cubicBezTo>
                      <a:pt x="309" y="1544"/>
                      <a:pt x="309" y="1544"/>
                      <a:pt x="309" y="1544"/>
                    </a:cubicBezTo>
                    <a:cubicBezTo>
                      <a:pt x="308" y="1544"/>
                      <a:pt x="308" y="1543"/>
                      <a:pt x="307" y="1543"/>
                    </a:cubicBezTo>
                    <a:cubicBezTo>
                      <a:pt x="308" y="1541"/>
                      <a:pt x="309" y="1540"/>
                      <a:pt x="310" y="1539"/>
                    </a:cubicBezTo>
                    <a:cubicBezTo>
                      <a:pt x="311" y="1537"/>
                      <a:pt x="312" y="1536"/>
                      <a:pt x="313" y="1535"/>
                    </a:cubicBezTo>
                    <a:cubicBezTo>
                      <a:pt x="314" y="1533"/>
                      <a:pt x="315" y="1532"/>
                      <a:pt x="316" y="1531"/>
                    </a:cubicBezTo>
                    <a:cubicBezTo>
                      <a:pt x="321" y="1521"/>
                      <a:pt x="324" y="1511"/>
                      <a:pt x="324" y="1500"/>
                    </a:cubicBezTo>
                    <a:cubicBezTo>
                      <a:pt x="324" y="1489"/>
                      <a:pt x="321" y="1479"/>
                      <a:pt x="316" y="1469"/>
                    </a:cubicBezTo>
                    <a:cubicBezTo>
                      <a:pt x="316" y="1469"/>
                      <a:pt x="317" y="1468"/>
                      <a:pt x="318" y="1468"/>
                    </a:cubicBezTo>
                    <a:cubicBezTo>
                      <a:pt x="597" y="1252"/>
                      <a:pt x="597" y="1252"/>
                      <a:pt x="597" y="1252"/>
                    </a:cubicBezTo>
                    <a:cubicBezTo>
                      <a:pt x="598" y="1251"/>
                      <a:pt x="599" y="1250"/>
                      <a:pt x="600" y="1249"/>
                    </a:cubicBezTo>
                    <a:cubicBezTo>
                      <a:pt x="601" y="1250"/>
                      <a:pt x="602" y="1251"/>
                      <a:pt x="603" y="1252"/>
                    </a:cubicBezTo>
                    <a:cubicBezTo>
                      <a:pt x="882" y="1468"/>
                      <a:pt x="882" y="1468"/>
                      <a:pt x="882" y="1468"/>
                    </a:cubicBezTo>
                    <a:cubicBezTo>
                      <a:pt x="883" y="1468"/>
                      <a:pt x="884" y="1469"/>
                      <a:pt x="884" y="1469"/>
                    </a:cubicBezTo>
                    <a:cubicBezTo>
                      <a:pt x="885" y="1468"/>
                      <a:pt x="886" y="1467"/>
                      <a:pt x="887" y="1465"/>
                    </a:cubicBezTo>
                    <a:cubicBezTo>
                      <a:pt x="888" y="1464"/>
                      <a:pt x="889" y="1463"/>
                      <a:pt x="890" y="1461"/>
                    </a:cubicBezTo>
                    <a:cubicBezTo>
                      <a:pt x="889" y="1461"/>
                      <a:pt x="889" y="1460"/>
                      <a:pt x="888" y="1460"/>
                    </a:cubicBezTo>
                    <a:cubicBezTo>
                      <a:pt x="609" y="1244"/>
                      <a:pt x="609" y="1244"/>
                      <a:pt x="609" y="1244"/>
                    </a:cubicBezTo>
                    <a:cubicBezTo>
                      <a:pt x="608" y="1244"/>
                      <a:pt x="608" y="1243"/>
                      <a:pt x="607" y="1243"/>
                    </a:cubicBezTo>
                    <a:cubicBezTo>
                      <a:pt x="608" y="1241"/>
                      <a:pt x="609" y="1240"/>
                      <a:pt x="610" y="1239"/>
                    </a:cubicBezTo>
                    <a:cubicBezTo>
                      <a:pt x="611" y="1237"/>
                      <a:pt x="612" y="1236"/>
                      <a:pt x="613" y="1235"/>
                    </a:cubicBezTo>
                    <a:cubicBezTo>
                      <a:pt x="614" y="1233"/>
                      <a:pt x="615" y="1232"/>
                      <a:pt x="616" y="1231"/>
                    </a:cubicBezTo>
                    <a:cubicBezTo>
                      <a:pt x="621" y="1221"/>
                      <a:pt x="624" y="1211"/>
                      <a:pt x="624" y="1200"/>
                    </a:cubicBezTo>
                    <a:cubicBezTo>
                      <a:pt x="624" y="1200"/>
                      <a:pt x="624" y="1200"/>
                      <a:pt x="624" y="1200"/>
                    </a:cubicBezTo>
                    <a:cubicBezTo>
                      <a:pt x="624" y="1189"/>
                      <a:pt x="621" y="1179"/>
                      <a:pt x="616" y="1169"/>
                    </a:cubicBezTo>
                    <a:cubicBezTo>
                      <a:pt x="616" y="1169"/>
                      <a:pt x="617" y="1168"/>
                      <a:pt x="618" y="1168"/>
                    </a:cubicBezTo>
                    <a:cubicBezTo>
                      <a:pt x="897" y="952"/>
                      <a:pt x="897" y="952"/>
                      <a:pt x="897" y="952"/>
                    </a:cubicBezTo>
                    <a:cubicBezTo>
                      <a:pt x="898" y="951"/>
                      <a:pt x="899" y="950"/>
                      <a:pt x="900" y="949"/>
                    </a:cubicBezTo>
                    <a:cubicBezTo>
                      <a:pt x="901" y="950"/>
                      <a:pt x="902" y="951"/>
                      <a:pt x="903" y="952"/>
                    </a:cubicBezTo>
                    <a:cubicBezTo>
                      <a:pt x="1182" y="1168"/>
                      <a:pt x="1182" y="1168"/>
                      <a:pt x="1182" y="1168"/>
                    </a:cubicBezTo>
                    <a:cubicBezTo>
                      <a:pt x="1183" y="1168"/>
                      <a:pt x="1184" y="1169"/>
                      <a:pt x="1184" y="1169"/>
                    </a:cubicBezTo>
                    <a:cubicBezTo>
                      <a:pt x="1185" y="1168"/>
                      <a:pt x="1186" y="1167"/>
                      <a:pt x="1187" y="1165"/>
                    </a:cubicBezTo>
                    <a:cubicBezTo>
                      <a:pt x="1188" y="1164"/>
                      <a:pt x="1189" y="1163"/>
                      <a:pt x="1190" y="1161"/>
                    </a:cubicBezTo>
                    <a:cubicBezTo>
                      <a:pt x="1189" y="1161"/>
                      <a:pt x="1189" y="1160"/>
                      <a:pt x="1188" y="1160"/>
                    </a:cubicBezTo>
                    <a:cubicBezTo>
                      <a:pt x="909" y="944"/>
                      <a:pt x="909" y="944"/>
                      <a:pt x="909" y="944"/>
                    </a:cubicBezTo>
                    <a:cubicBezTo>
                      <a:pt x="908" y="944"/>
                      <a:pt x="908" y="943"/>
                      <a:pt x="907" y="943"/>
                    </a:cubicBezTo>
                    <a:cubicBezTo>
                      <a:pt x="908" y="941"/>
                      <a:pt x="909" y="940"/>
                      <a:pt x="910" y="939"/>
                    </a:cubicBezTo>
                    <a:cubicBezTo>
                      <a:pt x="911" y="937"/>
                      <a:pt x="912" y="936"/>
                      <a:pt x="913" y="935"/>
                    </a:cubicBezTo>
                    <a:cubicBezTo>
                      <a:pt x="914" y="933"/>
                      <a:pt x="915" y="932"/>
                      <a:pt x="916" y="931"/>
                    </a:cubicBezTo>
                    <a:cubicBezTo>
                      <a:pt x="921" y="921"/>
                      <a:pt x="924" y="911"/>
                      <a:pt x="924" y="900"/>
                    </a:cubicBezTo>
                    <a:cubicBezTo>
                      <a:pt x="924" y="889"/>
                      <a:pt x="921" y="879"/>
                      <a:pt x="916" y="869"/>
                    </a:cubicBezTo>
                    <a:cubicBezTo>
                      <a:pt x="916" y="869"/>
                      <a:pt x="917" y="868"/>
                      <a:pt x="918" y="868"/>
                    </a:cubicBezTo>
                    <a:cubicBezTo>
                      <a:pt x="1197" y="652"/>
                      <a:pt x="1197" y="652"/>
                      <a:pt x="1197" y="652"/>
                    </a:cubicBezTo>
                    <a:cubicBezTo>
                      <a:pt x="1198" y="651"/>
                      <a:pt x="1199" y="650"/>
                      <a:pt x="1200" y="649"/>
                    </a:cubicBezTo>
                    <a:cubicBezTo>
                      <a:pt x="1201" y="650"/>
                      <a:pt x="1202" y="651"/>
                      <a:pt x="1203" y="652"/>
                    </a:cubicBezTo>
                    <a:cubicBezTo>
                      <a:pt x="1482" y="868"/>
                      <a:pt x="1482" y="868"/>
                      <a:pt x="1482" y="868"/>
                    </a:cubicBezTo>
                    <a:cubicBezTo>
                      <a:pt x="1483" y="868"/>
                      <a:pt x="1484" y="869"/>
                      <a:pt x="1484" y="869"/>
                    </a:cubicBezTo>
                    <a:cubicBezTo>
                      <a:pt x="1485" y="868"/>
                      <a:pt x="1486" y="867"/>
                      <a:pt x="1487" y="865"/>
                    </a:cubicBezTo>
                    <a:cubicBezTo>
                      <a:pt x="1488" y="864"/>
                      <a:pt x="1489" y="863"/>
                      <a:pt x="1490" y="861"/>
                    </a:cubicBezTo>
                    <a:cubicBezTo>
                      <a:pt x="1489" y="861"/>
                      <a:pt x="1489" y="860"/>
                      <a:pt x="1488" y="860"/>
                    </a:cubicBezTo>
                    <a:cubicBezTo>
                      <a:pt x="1209" y="644"/>
                      <a:pt x="1209" y="644"/>
                      <a:pt x="1209" y="644"/>
                    </a:cubicBezTo>
                    <a:cubicBezTo>
                      <a:pt x="1208" y="644"/>
                      <a:pt x="1208" y="643"/>
                      <a:pt x="1207" y="643"/>
                    </a:cubicBezTo>
                    <a:cubicBezTo>
                      <a:pt x="1208" y="641"/>
                      <a:pt x="1209" y="640"/>
                      <a:pt x="1210" y="639"/>
                    </a:cubicBezTo>
                    <a:cubicBezTo>
                      <a:pt x="1211" y="637"/>
                      <a:pt x="1212" y="636"/>
                      <a:pt x="1213" y="635"/>
                    </a:cubicBezTo>
                    <a:cubicBezTo>
                      <a:pt x="1214" y="633"/>
                      <a:pt x="1215" y="632"/>
                      <a:pt x="1216" y="631"/>
                    </a:cubicBezTo>
                    <a:cubicBezTo>
                      <a:pt x="1221" y="621"/>
                      <a:pt x="1224" y="611"/>
                      <a:pt x="1224" y="600"/>
                    </a:cubicBezTo>
                    <a:cubicBezTo>
                      <a:pt x="1224" y="589"/>
                      <a:pt x="1221" y="579"/>
                      <a:pt x="1216" y="569"/>
                    </a:cubicBezTo>
                    <a:cubicBezTo>
                      <a:pt x="1216" y="569"/>
                      <a:pt x="1217" y="568"/>
                      <a:pt x="1218" y="568"/>
                    </a:cubicBezTo>
                    <a:cubicBezTo>
                      <a:pt x="1497" y="352"/>
                      <a:pt x="1497" y="352"/>
                      <a:pt x="1497" y="352"/>
                    </a:cubicBezTo>
                    <a:cubicBezTo>
                      <a:pt x="1498" y="351"/>
                      <a:pt x="1499" y="350"/>
                      <a:pt x="1500" y="349"/>
                    </a:cubicBezTo>
                    <a:cubicBezTo>
                      <a:pt x="1501" y="350"/>
                      <a:pt x="1502" y="351"/>
                      <a:pt x="1503" y="352"/>
                    </a:cubicBezTo>
                    <a:cubicBezTo>
                      <a:pt x="1782" y="568"/>
                      <a:pt x="1782" y="568"/>
                      <a:pt x="1782" y="568"/>
                    </a:cubicBezTo>
                    <a:cubicBezTo>
                      <a:pt x="1783" y="568"/>
                      <a:pt x="1784" y="569"/>
                      <a:pt x="1784" y="569"/>
                    </a:cubicBezTo>
                    <a:cubicBezTo>
                      <a:pt x="1785" y="568"/>
                      <a:pt x="1786" y="567"/>
                      <a:pt x="1787" y="565"/>
                    </a:cubicBezTo>
                    <a:cubicBezTo>
                      <a:pt x="1788" y="564"/>
                      <a:pt x="1789" y="563"/>
                      <a:pt x="1790" y="561"/>
                    </a:cubicBezTo>
                    <a:cubicBezTo>
                      <a:pt x="1789" y="561"/>
                      <a:pt x="1789" y="560"/>
                      <a:pt x="1788" y="560"/>
                    </a:cubicBezTo>
                    <a:cubicBezTo>
                      <a:pt x="1509" y="344"/>
                      <a:pt x="1509" y="344"/>
                      <a:pt x="1509" y="344"/>
                    </a:cubicBezTo>
                    <a:cubicBezTo>
                      <a:pt x="1508" y="344"/>
                      <a:pt x="1508" y="343"/>
                      <a:pt x="1507" y="343"/>
                    </a:cubicBezTo>
                    <a:cubicBezTo>
                      <a:pt x="1508" y="341"/>
                      <a:pt x="1509" y="340"/>
                      <a:pt x="1510" y="339"/>
                    </a:cubicBezTo>
                    <a:cubicBezTo>
                      <a:pt x="1511" y="337"/>
                      <a:pt x="1512" y="336"/>
                      <a:pt x="1513" y="335"/>
                    </a:cubicBezTo>
                    <a:cubicBezTo>
                      <a:pt x="1514" y="333"/>
                      <a:pt x="1515" y="332"/>
                      <a:pt x="1516" y="331"/>
                    </a:cubicBezTo>
                    <a:cubicBezTo>
                      <a:pt x="1521" y="321"/>
                      <a:pt x="1524" y="311"/>
                      <a:pt x="1524" y="300"/>
                    </a:cubicBezTo>
                    <a:cubicBezTo>
                      <a:pt x="1524" y="289"/>
                      <a:pt x="1521" y="279"/>
                      <a:pt x="1516" y="269"/>
                    </a:cubicBezTo>
                    <a:cubicBezTo>
                      <a:pt x="1516" y="269"/>
                      <a:pt x="1517" y="268"/>
                      <a:pt x="1518" y="268"/>
                    </a:cubicBezTo>
                    <a:cubicBezTo>
                      <a:pt x="1797" y="52"/>
                      <a:pt x="1797" y="52"/>
                      <a:pt x="1797" y="52"/>
                    </a:cubicBezTo>
                    <a:cubicBezTo>
                      <a:pt x="1798" y="51"/>
                      <a:pt x="1799" y="50"/>
                      <a:pt x="1800" y="49"/>
                    </a:cubicBezTo>
                    <a:cubicBezTo>
                      <a:pt x="1801" y="50"/>
                      <a:pt x="1802" y="51"/>
                      <a:pt x="1803" y="52"/>
                    </a:cubicBezTo>
                    <a:cubicBezTo>
                      <a:pt x="2082" y="268"/>
                      <a:pt x="2082" y="268"/>
                      <a:pt x="2082" y="268"/>
                    </a:cubicBezTo>
                    <a:cubicBezTo>
                      <a:pt x="2083" y="268"/>
                      <a:pt x="2084" y="269"/>
                      <a:pt x="2084" y="269"/>
                    </a:cubicBezTo>
                    <a:cubicBezTo>
                      <a:pt x="2085" y="268"/>
                      <a:pt x="2086" y="267"/>
                      <a:pt x="2087" y="265"/>
                    </a:cubicBezTo>
                    <a:cubicBezTo>
                      <a:pt x="2088" y="264"/>
                      <a:pt x="2089" y="263"/>
                      <a:pt x="2090" y="261"/>
                    </a:cubicBezTo>
                    <a:cubicBezTo>
                      <a:pt x="2089" y="261"/>
                      <a:pt x="2089" y="260"/>
                      <a:pt x="2088" y="260"/>
                    </a:cubicBezTo>
                    <a:cubicBezTo>
                      <a:pt x="1809" y="44"/>
                      <a:pt x="1809" y="44"/>
                      <a:pt x="1809" y="44"/>
                    </a:cubicBezTo>
                    <a:cubicBezTo>
                      <a:pt x="1808" y="44"/>
                      <a:pt x="1808" y="43"/>
                      <a:pt x="1807" y="43"/>
                    </a:cubicBezTo>
                    <a:cubicBezTo>
                      <a:pt x="1808" y="41"/>
                      <a:pt x="1809" y="40"/>
                      <a:pt x="1810" y="39"/>
                    </a:cubicBezTo>
                    <a:cubicBezTo>
                      <a:pt x="1811" y="37"/>
                      <a:pt x="1812" y="36"/>
                      <a:pt x="1813" y="35"/>
                    </a:cubicBezTo>
                    <a:cubicBezTo>
                      <a:pt x="1814" y="33"/>
                      <a:pt x="1815" y="32"/>
                      <a:pt x="1816" y="31"/>
                    </a:cubicBezTo>
                    <a:cubicBezTo>
                      <a:pt x="1821" y="21"/>
                      <a:pt x="1824" y="11"/>
                      <a:pt x="1824" y="0"/>
                    </a:cubicBezTo>
                    <a:cubicBezTo>
                      <a:pt x="1819" y="0"/>
                      <a:pt x="1819" y="0"/>
                      <a:pt x="1819" y="0"/>
                    </a:cubicBezTo>
                    <a:cubicBezTo>
                      <a:pt x="1815" y="0"/>
                      <a:pt x="1815" y="0"/>
                      <a:pt x="1815" y="0"/>
                    </a:cubicBezTo>
                    <a:cubicBezTo>
                      <a:pt x="1815" y="8"/>
                      <a:pt x="1813" y="16"/>
                      <a:pt x="1809" y="23"/>
                    </a:cubicBezTo>
                    <a:cubicBezTo>
                      <a:pt x="1808" y="25"/>
                      <a:pt x="1807" y="26"/>
                      <a:pt x="1806" y="28"/>
                    </a:cubicBezTo>
                    <a:cubicBezTo>
                      <a:pt x="1805" y="29"/>
                      <a:pt x="1804" y="31"/>
                      <a:pt x="1803" y="32"/>
                    </a:cubicBezTo>
                    <a:cubicBezTo>
                      <a:pt x="1802" y="33"/>
                      <a:pt x="1801" y="35"/>
                      <a:pt x="1800" y="36"/>
                    </a:cubicBezTo>
                    <a:cubicBezTo>
                      <a:pt x="1799" y="37"/>
                      <a:pt x="1798" y="38"/>
                      <a:pt x="1797" y="39"/>
                    </a:cubicBezTo>
                    <a:cubicBezTo>
                      <a:pt x="1795" y="40"/>
                      <a:pt x="1794" y="42"/>
                      <a:pt x="1793" y="43"/>
                    </a:cubicBezTo>
                    <a:cubicBezTo>
                      <a:pt x="1792" y="43"/>
                      <a:pt x="1792" y="44"/>
                      <a:pt x="1791" y="44"/>
                    </a:cubicBezTo>
                    <a:cubicBezTo>
                      <a:pt x="1512" y="260"/>
                      <a:pt x="1512" y="260"/>
                      <a:pt x="1512" y="260"/>
                    </a:cubicBezTo>
                    <a:cubicBezTo>
                      <a:pt x="1511" y="260"/>
                      <a:pt x="1511" y="261"/>
                      <a:pt x="1510" y="261"/>
                    </a:cubicBezTo>
                    <a:cubicBezTo>
                      <a:pt x="1509" y="262"/>
                      <a:pt x="1508" y="263"/>
                      <a:pt x="1507" y="264"/>
                    </a:cubicBezTo>
                    <a:cubicBezTo>
                      <a:pt x="1505" y="266"/>
                      <a:pt x="1504" y="267"/>
                      <a:pt x="1503" y="268"/>
                    </a:cubicBezTo>
                    <a:cubicBezTo>
                      <a:pt x="1502" y="269"/>
                      <a:pt x="1501" y="271"/>
                      <a:pt x="1500" y="272"/>
                    </a:cubicBezTo>
                    <a:cubicBezTo>
                      <a:pt x="1499" y="273"/>
                      <a:pt x="1498" y="275"/>
                      <a:pt x="1497" y="276"/>
                    </a:cubicBezTo>
                    <a:cubicBezTo>
                      <a:pt x="1496" y="278"/>
                      <a:pt x="1495" y="280"/>
                      <a:pt x="1494" y="281"/>
                    </a:cubicBezTo>
                    <a:cubicBezTo>
                      <a:pt x="1492" y="287"/>
                      <a:pt x="1490" y="294"/>
                      <a:pt x="1490" y="300"/>
                    </a:cubicBezTo>
                    <a:cubicBezTo>
                      <a:pt x="1490" y="306"/>
                      <a:pt x="1492" y="313"/>
                      <a:pt x="1494" y="319"/>
                    </a:cubicBezTo>
                    <a:cubicBezTo>
                      <a:pt x="1496" y="317"/>
                      <a:pt x="1497" y="315"/>
                      <a:pt x="1497" y="313"/>
                    </a:cubicBezTo>
                    <a:cubicBezTo>
                      <a:pt x="1499" y="309"/>
                      <a:pt x="1500" y="304"/>
                      <a:pt x="1500" y="300"/>
                    </a:cubicBezTo>
                    <a:cubicBezTo>
                      <a:pt x="1500" y="296"/>
                      <a:pt x="1501" y="291"/>
                      <a:pt x="1503" y="287"/>
                    </a:cubicBezTo>
                    <a:cubicBezTo>
                      <a:pt x="1503" y="285"/>
                      <a:pt x="1504" y="283"/>
                      <a:pt x="1506" y="281"/>
                    </a:cubicBezTo>
                    <a:cubicBezTo>
                      <a:pt x="1506" y="280"/>
                      <a:pt x="1508" y="278"/>
                      <a:pt x="1509" y="277"/>
                    </a:cubicBezTo>
                    <a:cubicBezTo>
                      <a:pt x="1513" y="284"/>
                      <a:pt x="1515" y="292"/>
                      <a:pt x="1515" y="300"/>
                    </a:cubicBezTo>
                    <a:cubicBezTo>
                      <a:pt x="1515" y="308"/>
                      <a:pt x="1513" y="316"/>
                      <a:pt x="1509" y="323"/>
                    </a:cubicBezTo>
                    <a:cubicBezTo>
                      <a:pt x="1508" y="325"/>
                      <a:pt x="1507" y="326"/>
                      <a:pt x="1506" y="328"/>
                    </a:cubicBezTo>
                    <a:cubicBezTo>
                      <a:pt x="1505" y="329"/>
                      <a:pt x="1504" y="331"/>
                      <a:pt x="1503" y="332"/>
                    </a:cubicBezTo>
                    <a:cubicBezTo>
                      <a:pt x="1502" y="333"/>
                      <a:pt x="1501" y="335"/>
                      <a:pt x="1500" y="336"/>
                    </a:cubicBezTo>
                    <a:cubicBezTo>
                      <a:pt x="1499" y="337"/>
                      <a:pt x="1498" y="338"/>
                      <a:pt x="1497" y="339"/>
                    </a:cubicBezTo>
                    <a:cubicBezTo>
                      <a:pt x="1495" y="340"/>
                      <a:pt x="1494" y="342"/>
                      <a:pt x="1493" y="343"/>
                    </a:cubicBezTo>
                    <a:cubicBezTo>
                      <a:pt x="1492" y="343"/>
                      <a:pt x="1492" y="344"/>
                      <a:pt x="1491" y="344"/>
                    </a:cubicBezTo>
                    <a:cubicBezTo>
                      <a:pt x="1212" y="560"/>
                      <a:pt x="1212" y="560"/>
                      <a:pt x="1212" y="560"/>
                    </a:cubicBezTo>
                    <a:cubicBezTo>
                      <a:pt x="1211" y="560"/>
                      <a:pt x="1211" y="561"/>
                      <a:pt x="1210" y="561"/>
                    </a:cubicBezTo>
                    <a:cubicBezTo>
                      <a:pt x="1209" y="562"/>
                      <a:pt x="1208" y="563"/>
                      <a:pt x="1207" y="564"/>
                    </a:cubicBezTo>
                    <a:cubicBezTo>
                      <a:pt x="1205" y="566"/>
                      <a:pt x="1204" y="567"/>
                      <a:pt x="1203" y="568"/>
                    </a:cubicBezTo>
                    <a:cubicBezTo>
                      <a:pt x="1202" y="569"/>
                      <a:pt x="1201" y="571"/>
                      <a:pt x="1200" y="572"/>
                    </a:cubicBezTo>
                    <a:cubicBezTo>
                      <a:pt x="1199" y="573"/>
                      <a:pt x="1198" y="575"/>
                      <a:pt x="1197" y="576"/>
                    </a:cubicBezTo>
                    <a:cubicBezTo>
                      <a:pt x="1196" y="578"/>
                      <a:pt x="1195" y="580"/>
                      <a:pt x="1194" y="581"/>
                    </a:cubicBezTo>
                    <a:cubicBezTo>
                      <a:pt x="1192" y="587"/>
                      <a:pt x="1190" y="594"/>
                      <a:pt x="1190" y="600"/>
                    </a:cubicBezTo>
                    <a:cubicBezTo>
                      <a:pt x="1190" y="606"/>
                      <a:pt x="1192" y="613"/>
                      <a:pt x="1194" y="619"/>
                    </a:cubicBezTo>
                    <a:cubicBezTo>
                      <a:pt x="1196" y="617"/>
                      <a:pt x="1197" y="615"/>
                      <a:pt x="1197" y="613"/>
                    </a:cubicBezTo>
                    <a:cubicBezTo>
                      <a:pt x="1199" y="609"/>
                      <a:pt x="1200" y="604"/>
                      <a:pt x="1200" y="600"/>
                    </a:cubicBezTo>
                    <a:cubicBezTo>
                      <a:pt x="1200" y="596"/>
                      <a:pt x="1201" y="591"/>
                      <a:pt x="1203" y="587"/>
                    </a:cubicBezTo>
                    <a:cubicBezTo>
                      <a:pt x="1203" y="585"/>
                      <a:pt x="1204" y="583"/>
                      <a:pt x="1206" y="581"/>
                    </a:cubicBezTo>
                    <a:cubicBezTo>
                      <a:pt x="1206" y="580"/>
                      <a:pt x="1208" y="578"/>
                      <a:pt x="1209" y="577"/>
                    </a:cubicBezTo>
                    <a:cubicBezTo>
                      <a:pt x="1213" y="584"/>
                      <a:pt x="1215" y="592"/>
                      <a:pt x="1215" y="600"/>
                    </a:cubicBezTo>
                    <a:cubicBezTo>
                      <a:pt x="1215" y="608"/>
                      <a:pt x="1213" y="616"/>
                      <a:pt x="1209" y="623"/>
                    </a:cubicBezTo>
                    <a:cubicBezTo>
                      <a:pt x="1208" y="625"/>
                      <a:pt x="1207" y="626"/>
                      <a:pt x="1206" y="628"/>
                    </a:cubicBezTo>
                    <a:cubicBezTo>
                      <a:pt x="1205" y="629"/>
                      <a:pt x="1204" y="631"/>
                      <a:pt x="1203" y="632"/>
                    </a:cubicBezTo>
                    <a:cubicBezTo>
                      <a:pt x="1202" y="633"/>
                      <a:pt x="1201" y="635"/>
                      <a:pt x="1200" y="636"/>
                    </a:cubicBezTo>
                    <a:cubicBezTo>
                      <a:pt x="1199" y="637"/>
                      <a:pt x="1198" y="638"/>
                      <a:pt x="1197" y="639"/>
                    </a:cubicBezTo>
                    <a:cubicBezTo>
                      <a:pt x="1195" y="640"/>
                      <a:pt x="1194" y="642"/>
                      <a:pt x="1193" y="643"/>
                    </a:cubicBezTo>
                    <a:cubicBezTo>
                      <a:pt x="1192" y="643"/>
                      <a:pt x="1192" y="644"/>
                      <a:pt x="1191" y="644"/>
                    </a:cubicBezTo>
                    <a:cubicBezTo>
                      <a:pt x="912" y="860"/>
                      <a:pt x="912" y="860"/>
                      <a:pt x="912" y="860"/>
                    </a:cubicBezTo>
                    <a:cubicBezTo>
                      <a:pt x="911" y="860"/>
                      <a:pt x="911" y="861"/>
                      <a:pt x="910" y="861"/>
                    </a:cubicBezTo>
                    <a:cubicBezTo>
                      <a:pt x="909" y="862"/>
                      <a:pt x="908" y="863"/>
                      <a:pt x="907" y="864"/>
                    </a:cubicBezTo>
                    <a:cubicBezTo>
                      <a:pt x="905" y="866"/>
                      <a:pt x="904" y="867"/>
                      <a:pt x="903" y="868"/>
                    </a:cubicBezTo>
                    <a:cubicBezTo>
                      <a:pt x="902" y="869"/>
                      <a:pt x="901" y="871"/>
                      <a:pt x="900" y="872"/>
                    </a:cubicBezTo>
                    <a:cubicBezTo>
                      <a:pt x="899" y="873"/>
                      <a:pt x="898" y="875"/>
                      <a:pt x="897" y="876"/>
                    </a:cubicBezTo>
                    <a:cubicBezTo>
                      <a:pt x="896" y="878"/>
                      <a:pt x="895" y="880"/>
                      <a:pt x="894" y="881"/>
                    </a:cubicBezTo>
                    <a:cubicBezTo>
                      <a:pt x="892" y="887"/>
                      <a:pt x="890" y="894"/>
                      <a:pt x="890" y="900"/>
                    </a:cubicBezTo>
                    <a:cubicBezTo>
                      <a:pt x="890" y="906"/>
                      <a:pt x="892" y="913"/>
                      <a:pt x="894" y="919"/>
                    </a:cubicBezTo>
                    <a:cubicBezTo>
                      <a:pt x="896" y="917"/>
                      <a:pt x="897" y="915"/>
                      <a:pt x="897" y="913"/>
                    </a:cubicBezTo>
                    <a:cubicBezTo>
                      <a:pt x="899" y="909"/>
                      <a:pt x="900" y="904"/>
                      <a:pt x="900" y="900"/>
                    </a:cubicBezTo>
                    <a:cubicBezTo>
                      <a:pt x="900" y="896"/>
                      <a:pt x="901" y="891"/>
                      <a:pt x="903" y="887"/>
                    </a:cubicBezTo>
                    <a:cubicBezTo>
                      <a:pt x="903" y="885"/>
                      <a:pt x="904" y="883"/>
                      <a:pt x="906" y="881"/>
                    </a:cubicBezTo>
                    <a:cubicBezTo>
                      <a:pt x="906" y="880"/>
                      <a:pt x="908" y="878"/>
                      <a:pt x="909" y="877"/>
                    </a:cubicBezTo>
                    <a:cubicBezTo>
                      <a:pt x="913" y="884"/>
                      <a:pt x="915" y="892"/>
                      <a:pt x="915" y="900"/>
                    </a:cubicBezTo>
                    <a:cubicBezTo>
                      <a:pt x="915" y="908"/>
                      <a:pt x="913" y="916"/>
                      <a:pt x="909" y="923"/>
                    </a:cubicBezTo>
                    <a:cubicBezTo>
                      <a:pt x="908" y="925"/>
                      <a:pt x="907" y="926"/>
                      <a:pt x="906" y="928"/>
                    </a:cubicBezTo>
                    <a:cubicBezTo>
                      <a:pt x="905" y="929"/>
                      <a:pt x="904" y="931"/>
                      <a:pt x="903" y="932"/>
                    </a:cubicBezTo>
                    <a:cubicBezTo>
                      <a:pt x="902" y="933"/>
                      <a:pt x="901" y="935"/>
                      <a:pt x="900" y="936"/>
                    </a:cubicBezTo>
                    <a:cubicBezTo>
                      <a:pt x="899" y="937"/>
                      <a:pt x="898" y="938"/>
                      <a:pt x="897" y="939"/>
                    </a:cubicBezTo>
                    <a:cubicBezTo>
                      <a:pt x="895" y="940"/>
                      <a:pt x="894" y="942"/>
                      <a:pt x="893" y="943"/>
                    </a:cubicBezTo>
                    <a:cubicBezTo>
                      <a:pt x="892" y="943"/>
                      <a:pt x="892" y="944"/>
                      <a:pt x="891" y="944"/>
                    </a:cubicBezTo>
                    <a:cubicBezTo>
                      <a:pt x="612" y="1160"/>
                      <a:pt x="612" y="1160"/>
                      <a:pt x="612" y="1160"/>
                    </a:cubicBezTo>
                    <a:cubicBezTo>
                      <a:pt x="611" y="1160"/>
                      <a:pt x="611" y="1161"/>
                      <a:pt x="610" y="1161"/>
                    </a:cubicBezTo>
                    <a:cubicBezTo>
                      <a:pt x="609" y="1162"/>
                      <a:pt x="608" y="1163"/>
                      <a:pt x="607" y="1164"/>
                    </a:cubicBezTo>
                    <a:cubicBezTo>
                      <a:pt x="605" y="1166"/>
                      <a:pt x="604" y="1167"/>
                      <a:pt x="603" y="1168"/>
                    </a:cubicBezTo>
                    <a:cubicBezTo>
                      <a:pt x="602" y="1169"/>
                      <a:pt x="601" y="1171"/>
                      <a:pt x="600" y="1172"/>
                    </a:cubicBezTo>
                    <a:cubicBezTo>
                      <a:pt x="599" y="1173"/>
                      <a:pt x="598" y="1175"/>
                      <a:pt x="597" y="1176"/>
                    </a:cubicBezTo>
                    <a:cubicBezTo>
                      <a:pt x="596" y="1178"/>
                      <a:pt x="595" y="1180"/>
                      <a:pt x="594" y="1181"/>
                    </a:cubicBezTo>
                    <a:cubicBezTo>
                      <a:pt x="592" y="1187"/>
                      <a:pt x="590" y="1194"/>
                      <a:pt x="590" y="1200"/>
                    </a:cubicBezTo>
                    <a:cubicBezTo>
                      <a:pt x="590" y="1206"/>
                      <a:pt x="592" y="1213"/>
                      <a:pt x="594" y="1219"/>
                    </a:cubicBezTo>
                    <a:cubicBezTo>
                      <a:pt x="596" y="1217"/>
                      <a:pt x="597" y="1215"/>
                      <a:pt x="597" y="1213"/>
                    </a:cubicBezTo>
                    <a:cubicBezTo>
                      <a:pt x="599" y="1209"/>
                      <a:pt x="600" y="1204"/>
                      <a:pt x="600" y="1200"/>
                    </a:cubicBezTo>
                    <a:cubicBezTo>
                      <a:pt x="600" y="1196"/>
                      <a:pt x="601" y="1191"/>
                      <a:pt x="603" y="1187"/>
                    </a:cubicBezTo>
                    <a:cubicBezTo>
                      <a:pt x="603" y="1185"/>
                      <a:pt x="604" y="1183"/>
                      <a:pt x="606" y="1181"/>
                    </a:cubicBezTo>
                    <a:cubicBezTo>
                      <a:pt x="606" y="1180"/>
                      <a:pt x="608" y="1178"/>
                      <a:pt x="609" y="1177"/>
                    </a:cubicBezTo>
                    <a:cubicBezTo>
                      <a:pt x="613" y="1184"/>
                      <a:pt x="615" y="1192"/>
                      <a:pt x="615" y="1200"/>
                    </a:cubicBezTo>
                    <a:cubicBezTo>
                      <a:pt x="615" y="1208"/>
                      <a:pt x="613" y="1216"/>
                      <a:pt x="609" y="1223"/>
                    </a:cubicBezTo>
                    <a:cubicBezTo>
                      <a:pt x="608" y="1225"/>
                      <a:pt x="607" y="1226"/>
                      <a:pt x="606" y="1228"/>
                    </a:cubicBezTo>
                    <a:cubicBezTo>
                      <a:pt x="605" y="1229"/>
                      <a:pt x="604" y="1231"/>
                      <a:pt x="603" y="1232"/>
                    </a:cubicBezTo>
                    <a:cubicBezTo>
                      <a:pt x="602" y="1233"/>
                      <a:pt x="601" y="1235"/>
                      <a:pt x="600" y="1236"/>
                    </a:cubicBezTo>
                    <a:cubicBezTo>
                      <a:pt x="599" y="1237"/>
                      <a:pt x="598" y="1238"/>
                      <a:pt x="597" y="1239"/>
                    </a:cubicBezTo>
                    <a:cubicBezTo>
                      <a:pt x="595" y="1240"/>
                      <a:pt x="594" y="1242"/>
                      <a:pt x="593" y="1243"/>
                    </a:cubicBezTo>
                    <a:cubicBezTo>
                      <a:pt x="592" y="1243"/>
                      <a:pt x="592" y="1244"/>
                      <a:pt x="591" y="1244"/>
                    </a:cubicBezTo>
                    <a:cubicBezTo>
                      <a:pt x="312" y="1460"/>
                      <a:pt x="312" y="1460"/>
                      <a:pt x="312" y="1460"/>
                    </a:cubicBezTo>
                    <a:cubicBezTo>
                      <a:pt x="311" y="1460"/>
                      <a:pt x="311" y="1461"/>
                      <a:pt x="310" y="1461"/>
                    </a:cubicBezTo>
                    <a:cubicBezTo>
                      <a:pt x="309" y="1462"/>
                      <a:pt x="308" y="1463"/>
                      <a:pt x="307" y="1464"/>
                    </a:cubicBezTo>
                    <a:cubicBezTo>
                      <a:pt x="305" y="1466"/>
                      <a:pt x="304" y="1467"/>
                      <a:pt x="303" y="1468"/>
                    </a:cubicBezTo>
                    <a:cubicBezTo>
                      <a:pt x="302" y="1469"/>
                      <a:pt x="301" y="1471"/>
                      <a:pt x="300" y="1472"/>
                    </a:cubicBezTo>
                    <a:cubicBezTo>
                      <a:pt x="299" y="1473"/>
                      <a:pt x="298" y="1475"/>
                      <a:pt x="297" y="1476"/>
                    </a:cubicBezTo>
                    <a:cubicBezTo>
                      <a:pt x="296" y="1478"/>
                      <a:pt x="295" y="1480"/>
                      <a:pt x="294" y="1481"/>
                    </a:cubicBezTo>
                    <a:cubicBezTo>
                      <a:pt x="292" y="1487"/>
                      <a:pt x="290" y="1494"/>
                      <a:pt x="290" y="1500"/>
                    </a:cubicBezTo>
                    <a:cubicBezTo>
                      <a:pt x="290" y="1506"/>
                      <a:pt x="292" y="1513"/>
                      <a:pt x="294" y="1519"/>
                    </a:cubicBezTo>
                    <a:cubicBezTo>
                      <a:pt x="296" y="1517"/>
                      <a:pt x="297" y="1515"/>
                      <a:pt x="297" y="1513"/>
                    </a:cubicBezTo>
                    <a:cubicBezTo>
                      <a:pt x="299" y="1509"/>
                      <a:pt x="300" y="1504"/>
                      <a:pt x="300" y="1500"/>
                    </a:cubicBezTo>
                    <a:cubicBezTo>
                      <a:pt x="300" y="1496"/>
                      <a:pt x="301" y="1491"/>
                      <a:pt x="303" y="1487"/>
                    </a:cubicBezTo>
                    <a:cubicBezTo>
                      <a:pt x="303" y="1485"/>
                      <a:pt x="304" y="1483"/>
                      <a:pt x="306" y="1481"/>
                    </a:cubicBezTo>
                    <a:cubicBezTo>
                      <a:pt x="306" y="1480"/>
                      <a:pt x="308" y="1478"/>
                      <a:pt x="309" y="1477"/>
                    </a:cubicBezTo>
                    <a:cubicBezTo>
                      <a:pt x="313" y="1484"/>
                      <a:pt x="315" y="1492"/>
                      <a:pt x="315" y="1500"/>
                    </a:cubicBezTo>
                    <a:cubicBezTo>
                      <a:pt x="315" y="1508"/>
                      <a:pt x="313" y="1516"/>
                      <a:pt x="309" y="1523"/>
                    </a:cubicBezTo>
                    <a:cubicBezTo>
                      <a:pt x="308" y="1525"/>
                      <a:pt x="307" y="1526"/>
                      <a:pt x="306" y="1528"/>
                    </a:cubicBezTo>
                    <a:cubicBezTo>
                      <a:pt x="305" y="1529"/>
                      <a:pt x="304" y="1531"/>
                      <a:pt x="303" y="1532"/>
                    </a:cubicBezTo>
                    <a:cubicBezTo>
                      <a:pt x="302" y="1533"/>
                      <a:pt x="301" y="1535"/>
                      <a:pt x="300" y="1536"/>
                    </a:cubicBezTo>
                    <a:cubicBezTo>
                      <a:pt x="299" y="1537"/>
                      <a:pt x="298" y="1538"/>
                      <a:pt x="297" y="1539"/>
                    </a:cubicBezTo>
                    <a:cubicBezTo>
                      <a:pt x="295" y="1540"/>
                      <a:pt x="294" y="1542"/>
                      <a:pt x="293" y="1543"/>
                    </a:cubicBezTo>
                    <a:cubicBezTo>
                      <a:pt x="292" y="1543"/>
                      <a:pt x="292" y="1544"/>
                      <a:pt x="291" y="1544"/>
                    </a:cubicBezTo>
                    <a:cubicBezTo>
                      <a:pt x="12" y="1760"/>
                      <a:pt x="12" y="1760"/>
                      <a:pt x="12" y="1760"/>
                    </a:cubicBezTo>
                    <a:cubicBezTo>
                      <a:pt x="11" y="1760"/>
                      <a:pt x="11" y="1761"/>
                      <a:pt x="10" y="1761"/>
                    </a:cubicBezTo>
                    <a:cubicBezTo>
                      <a:pt x="9" y="1762"/>
                      <a:pt x="8" y="1763"/>
                      <a:pt x="7" y="1764"/>
                    </a:cubicBezTo>
                    <a:cubicBezTo>
                      <a:pt x="5" y="1766"/>
                      <a:pt x="4" y="1767"/>
                      <a:pt x="3" y="1768"/>
                    </a:cubicBezTo>
                    <a:cubicBezTo>
                      <a:pt x="2" y="1769"/>
                      <a:pt x="1" y="1771"/>
                      <a:pt x="0" y="1772"/>
                    </a:cubicBezTo>
                    <a:cubicBezTo>
                      <a:pt x="0" y="1781"/>
                      <a:pt x="0" y="1781"/>
                      <a:pt x="0" y="1781"/>
                    </a:cubicBezTo>
                    <a:cubicBezTo>
                      <a:pt x="0" y="1800"/>
                      <a:pt x="0" y="1800"/>
                      <a:pt x="0" y="1800"/>
                    </a:cubicBezTo>
                    <a:cubicBezTo>
                      <a:pt x="0" y="1796"/>
                      <a:pt x="1" y="1791"/>
                      <a:pt x="3" y="1787"/>
                    </a:cubicBezTo>
                    <a:cubicBezTo>
                      <a:pt x="3" y="1785"/>
                      <a:pt x="4" y="1783"/>
                      <a:pt x="6" y="1781"/>
                    </a:cubicBezTo>
                    <a:cubicBezTo>
                      <a:pt x="6" y="1780"/>
                      <a:pt x="8" y="1778"/>
                      <a:pt x="9" y="1777"/>
                    </a:cubicBezTo>
                    <a:cubicBezTo>
                      <a:pt x="13" y="1784"/>
                      <a:pt x="15" y="1792"/>
                      <a:pt x="15" y="1800"/>
                    </a:cubicBezTo>
                    <a:cubicBezTo>
                      <a:pt x="15" y="1808"/>
                      <a:pt x="13" y="1816"/>
                      <a:pt x="9" y="1823"/>
                    </a:cubicBezTo>
                    <a:cubicBezTo>
                      <a:pt x="8" y="1825"/>
                      <a:pt x="7" y="1826"/>
                      <a:pt x="6" y="1828"/>
                    </a:cubicBezTo>
                    <a:cubicBezTo>
                      <a:pt x="5" y="1829"/>
                      <a:pt x="4" y="1831"/>
                      <a:pt x="3" y="1832"/>
                    </a:cubicBezTo>
                    <a:cubicBezTo>
                      <a:pt x="2" y="1833"/>
                      <a:pt x="1" y="1835"/>
                      <a:pt x="0" y="1836"/>
                    </a:cubicBezTo>
                    <a:cubicBezTo>
                      <a:pt x="0" y="1843"/>
                      <a:pt x="0" y="1843"/>
                      <a:pt x="0" y="1843"/>
                    </a:cubicBezTo>
                    <a:cubicBezTo>
                      <a:pt x="0" y="1849"/>
                      <a:pt x="0" y="1849"/>
                      <a:pt x="0" y="1849"/>
                    </a:cubicBezTo>
                    <a:cubicBezTo>
                      <a:pt x="1" y="1850"/>
                      <a:pt x="2" y="1851"/>
                      <a:pt x="3" y="1852"/>
                    </a:cubicBezTo>
                    <a:lnTo>
                      <a:pt x="282" y="20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9"/>
              <p:cNvSpPr>
                <a:spLocks/>
              </p:cNvSpPr>
              <p:nvPr/>
            </p:nvSpPr>
            <p:spPr bwMode="auto">
              <a:xfrm>
                <a:off x="3808413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10"/>
              <p:cNvSpPr>
                <a:spLocks/>
              </p:cNvSpPr>
              <p:nvPr/>
            </p:nvSpPr>
            <p:spPr bwMode="auto">
              <a:xfrm>
                <a:off x="6061076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11"/>
              <p:cNvSpPr>
                <a:spLocks/>
              </p:cNvSpPr>
              <p:nvPr/>
            </p:nvSpPr>
            <p:spPr bwMode="auto">
              <a:xfrm>
                <a:off x="8313738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3" name="Freeform 12"/>
              <p:cNvSpPr>
                <a:spLocks/>
              </p:cNvSpPr>
              <p:nvPr/>
            </p:nvSpPr>
            <p:spPr bwMode="auto">
              <a:xfrm>
                <a:off x="10566401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13"/>
              <p:cNvSpPr>
                <a:spLocks/>
              </p:cNvSpPr>
              <p:nvPr/>
            </p:nvSpPr>
            <p:spPr bwMode="auto">
              <a:xfrm>
                <a:off x="1592263" y="-941388"/>
                <a:ext cx="9010650" cy="8875713"/>
              </a:xfrm>
              <a:custGeom>
                <a:avLst/>
                <a:gdLst>
                  <a:gd name="T0" fmla="*/ 2107 w 2400"/>
                  <a:gd name="T1" fmla="*/ 228 h 2364"/>
                  <a:gd name="T2" fmla="*/ 2090 w 2400"/>
                  <a:gd name="T3" fmla="*/ 264 h 2364"/>
                  <a:gd name="T4" fmla="*/ 2106 w 2400"/>
                  <a:gd name="T5" fmla="*/ 245 h 2364"/>
                  <a:gd name="T6" fmla="*/ 2103 w 2400"/>
                  <a:gd name="T7" fmla="*/ 296 h 2364"/>
                  <a:gd name="T8" fmla="*/ 1812 w 2400"/>
                  <a:gd name="T9" fmla="*/ 524 h 2364"/>
                  <a:gd name="T10" fmla="*/ 1797 w 2400"/>
                  <a:gd name="T11" fmla="*/ 540 h 2364"/>
                  <a:gd name="T12" fmla="*/ 1800 w 2400"/>
                  <a:gd name="T13" fmla="*/ 564 h 2364"/>
                  <a:gd name="T14" fmla="*/ 1809 w 2400"/>
                  <a:gd name="T15" fmla="*/ 587 h 2364"/>
                  <a:gd name="T16" fmla="*/ 1793 w 2400"/>
                  <a:gd name="T17" fmla="*/ 607 h 2364"/>
                  <a:gd name="T18" fmla="*/ 1503 w 2400"/>
                  <a:gd name="T19" fmla="*/ 832 h 2364"/>
                  <a:gd name="T20" fmla="*/ 1494 w 2400"/>
                  <a:gd name="T21" fmla="*/ 883 h 2364"/>
                  <a:gd name="T22" fmla="*/ 1509 w 2400"/>
                  <a:gd name="T23" fmla="*/ 841 h 2364"/>
                  <a:gd name="T24" fmla="*/ 1500 w 2400"/>
                  <a:gd name="T25" fmla="*/ 900 h 2364"/>
                  <a:gd name="T26" fmla="*/ 1210 w 2400"/>
                  <a:gd name="T27" fmla="*/ 1125 h 2364"/>
                  <a:gd name="T28" fmla="*/ 1194 w 2400"/>
                  <a:gd name="T29" fmla="*/ 1145 h 2364"/>
                  <a:gd name="T30" fmla="*/ 1203 w 2400"/>
                  <a:gd name="T31" fmla="*/ 1151 h 2364"/>
                  <a:gd name="T32" fmla="*/ 1206 w 2400"/>
                  <a:gd name="T33" fmla="*/ 1192 h 2364"/>
                  <a:gd name="T34" fmla="*/ 1191 w 2400"/>
                  <a:gd name="T35" fmla="*/ 1208 h 2364"/>
                  <a:gd name="T36" fmla="*/ 900 w 2400"/>
                  <a:gd name="T37" fmla="*/ 1436 h 2364"/>
                  <a:gd name="T38" fmla="*/ 897 w 2400"/>
                  <a:gd name="T39" fmla="*/ 1477 h 2364"/>
                  <a:gd name="T40" fmla="*/ 915 w 2400"/>
                  <a:gd name="T41" fmla="*/ 1464 h 2364"/>
                  <a:gd name="T42" fmla="*/ 897 w 2400"/>
                  <a:gd name="T43" fmla="*/ 1503 h 2364"/>
                  <a:gd name="T44" fmla="*/ 607 w 2400"/>
                  <a:gd name="T45" fmla="*/ 1728 h 2364"/>
                  <a:gd name="T46" fmla="*/ 590 w 2400"/>
                  <a:gd name="T47" fmla="*/ 1764 h 2364"/>
                  <a:gd name="T48" fmla="*/ 606 w 2400"/>
                  <a:gd name="T49" fmla="*/ 1745 h 2364"/>
                  <a:gd name="T50" fmla="*/ 603 w 2400"/>
                  <a:gd name="T51" fmla="*/ 1796 h 2364"/>
                  <a:gd name="T52" fmla="*/ 312 w 2400"/>
                  <a:gd name="T53" fmla="*/ 2024 h 2364"/>
                  <a:gd name="T54" fmla="*/ 297 w 2400"/>
                  <a:gd name="T55" fmla="*/ 2040 h 2364"/>
                  <a:gd name="T56" fmla="*/ 300 w 2400"/>
                  <a:gd name="T57" fmla="*/ 2064 h 2364"/>
                  <a:gd name="T58" fmla="*/ 309 w 2400"/>
                  <a:gd name="T59" fmla="*/ 2087 h 2364"/>
                  <a:gd name="T60" fmla="*/ 293 w 2400"/>
                  <a:gd name="T61" fmla="*/ 2107 h 2364"/>
                  <a:gd name="T62" fmla="*/ 3 w 2400"/>
                  <a:gd name="T63" fmla="*/ 2332 h 2364"/>
                  <a:gd name="T64" fmla="*/ 6 w 2400"/>
                  <a:gd name="T65" fmla="*/ 2345 h 2364"/>
                  <a:gd name="T66" fmla="*/ 16 w 2400"/>
                  <a:gd name="T67" fmla="*/ 2333 h 2364"/>
                  <a:gd name="T68" fmla="*/ 582 w 2400"/>
                  <a:gd name="T69" fmla="*/ 2332 h 2364"/>
                  <a:gd name="T70" fmla="*/ 309 w 2400"/>
                  <a:gd name="T71" fmla="*/ 2108 h 2364"/>
                  <a:gd name="T72" fmla="*/ 324 w 2400"/>
                  <a:gd name="T73" fmla="*/ 2064 h 2364"/>
                  <a:gd name="T74" fmla="*/ 603 w 2400"/>
                  <a:gd name="T75" fmla="*/ 1816 h 2364"/>
                  <a:gd name="T76" fmla="*/ 888 w 2400"/>
                  <a:gd name="T77" fmla="*/ 2024 h 2364"/>
                  <a:gd name="T78" fmla="*/ 616 w 2400"/>
                  <a:gd name="T79" fmla="*/ 1795 h 2364"/>
                  <a:gd name="T80" fmla="*/ 897 w 2400"/>
                  <a:gd name="T81" fmla="*/ 1516 h 2364"/>
                  <a:gd name="T82" fmla="*/ 1187 w 2400"/>
                  <a:gd name="T83" fmla="*/ 1729 h 2364"/>
                  <a:gd name="T84" fmla="*/ 910 w 2400"/>
                  <a:gd name="T85" fmla="*/ 1503 h 2364"/>
                  <a:gd name="T86" fmla="*/ 918 w 2400"/>
                  <a:gd name="T87" fmla="*/ 1432 h 2364"/>
                  <a:gd name="T88" fmla="*/ 1484 w 2400"/>
                  <a:gd name="T89" fmla="*/ 1433 h 2364"/>
                  <a:gd name="T90" fmla="*/ 1207 w 2400"/>
                  <a:gd name="T91" fmla="*/ 1207 h 2364"/>
                  <a:gd name="T92" fmla="*/ 1216 w 2400"/>
                  <a:gd name="T93" fmla="*/ 1133 h 2364"/>
                  <a:gd name="T94" fmla="*/ 1782 w 2400"/>
                  <a:gd name="T95" fmla="*/ 1132 h 2364"/>
                  <a:gd name="T96" fmla="*/ 1509 w 2400"/>
                  <a:gd name="T97" fmla="*/ 908 h 2364"/>
                  <a:gd name="T98" fmla="*/ 1524 w 2400"/>
                  <a:gd name="T99" fmla="*/ 864 h 2364"/>
                  <a:gd name="T100" fmla="*/ 1803 w 2400"/>
                  <a:gd name="T101" fmla="*/ 616 h 2364"/>
                  <a:gd name="T102" fmla="*/ 2088 w 2400"/>
                  <a:gd name="T103" fmla="*/ 824 h 2364"/>
                  <a:gd name="T104" fmla="*/ 1816 w 2400"/>
                  <a:gd name="T105" fmla="*/ 595 h 2364"/>
                  <a:gd name="T106" fmla="*/ 2100 w 2400"/>
                  <a:gd name="T107" fmla="*/ 313 h 2364"/>
                  <a:gd name="T108" fmla="*/ 2390 w 2400"/>
                  <a:gd name="T109" fmla="*/ 525 h 2364"/>
                  <a:gd name="T110" fmla="*/ 2113 w 2400"/>
                  <a:gd name="T111" fmla="*/ 299 h 2364"/>
                  <a:gd name="T112" fmla="*/ 2397 w 2400"/>
                  <a:gd name="T113" fmla="*/ 16 h 2364"/>
                  <a:gd name="T114" fmla="*/ 2393 w 2400"/>
                  <a:gd name="T115" fmla="*/ 7 h 2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0" h="2364">
                    <a:moveTo>
                      <a:pt x="2393" y="7"/>
                    </a:moveTo>
                    <a:cubicBezTo>
                      <a:pt x="2392" y="7"/>
                      <a:pt x="2392" y="8"/>
                      <a:pt x="2391" y="8"/>
                    </a:cubicBezTo>
                    <a:cubicBezTo>
                      <a:pt x="2112" y="224"/>
                      <a:pt x="2112" y="224"/>
                      <a:pt x="2112" y="224"/>
                    </a:cubicBezTo>
                    <a:cubicBezTo>
                      <a:pt x="2111" y="224"/>
                      <a:pt x="2111" y="225"/>
                      <a:pt x="2110" y="225"/>
                    </a:cubicBezTo>
                    <a:cubicBezTo>
                      <a:pt x="2109" y="226"/>
                      <a:pt x="2108" y="227"/>
                      <a:pt x="2107" y="228"/>
                    </a:cubicBezTo>
                    <a:cubicBezTo>
                      <a:pt x="2105" y="230"/>
                      <a:pt x="2104" y="231"/>
                      <a:pt x="2103" y="232"/>
                    </a:cubicBezTo>
                    <a:cubicBezTo>
                      <a:pt x="2102" y="233"/>
                      <a:pt x="2101" y="235"/>
                      <a:pt x="2100" y="236"/>
                    </a:cubicBezTo>
                    <a:cubicBezTo>
                      <a:pt x="2099" y="237"/>
                      <a:pt x="2098" y="239"/>
                      <a:pt x="2097" y="240"/>
                    </a:cubicBezTo>
                    <a:cubicBezTo>
                      <a:pt x="2096" y="242"/>
                      <a:pt x="2095" y="244"/>
                      <a:pt x="2094" y="245"/>
                    </a:cubicBezTo>
                    <a:cubicBezTo>
                      <a:pt x="2092" y="251"/>
                      <a:pt x="2090" y="258"/>
                      <a:pt x="2090" y="264"/>
                    </a:cubicBezTo>
                    <a:cubicBezTo>
                      <a:pt x="2090" y="270"/>
                      <a:pt x="2092" y="277"/>
                      <a:pt x="2094" y="283"/>
                    </a:cubicBezTo>
                    <a:cubicBezTo>
                      <a:pt x="2096" y="281"/>
                      <a:pt x="2097" y="279"/>
                      <a:pt x="2097" y="277"/>
                    </a:cubicBezTo>
                    <a:cubicBezTo>
                      <a:pt x="2099" y="273"/>
                      <a:pt x="2100" y="268"/>
                      <a:pt x="2100" y="264"/>
                    </a:cubicBezTo>
                    <a:cubicBezTo>
                      <a:pt x="2100" y="260"/>
                      <a:pt x="2101" y="255"/>
                      <a:pt x="2103" y="251"/>
                    </a:cubicBezTo>
                    <a:cubicBezTo>
                      <a:pt x="2103" y="249"/>
                      <a:pt x="2104" y="247"/>
                      <a:pt x="2106" y="245"/>
                    </a:cubicBezTo>
                    <a:cubicBezTo>
                      <a:pt x="2106" y="244"/>
                      <a:pt x="2108" y="242"/>
                      <a:pt x="2109" y="241"/>
                    </a:cubicBezTo>
                    <a:cubicBezTo>
                      <a:pt x="2113" y="248"/>
                      <a:pt x="2115" y="256"/>
                      <a:pt x="2115" y="264"/>
                    </a:cubicBezTo>
                    <a:cubicBezTo>
                      <a:pt x="2115" y="272"/>
                      <a:pt x="2113" y="280"/>
                      <a:pt x="2109" y="287"/>
                    </a:cubicBezTo>
                    <a:cubicBezTo>
                      <a:pt x="2108" y="289"/>
                      <a:pt x="2107" y="290"/>
                      <a:pt x="2106" y="292"/>
                    </a:cubicBezTo>
                    <a:cubicBezTo>
                      <a:pt x="2105" y="293"/>
                      <a:pt x="2104" y="295"/>
                      <a:pt x="2103" y="296"/>
                    </a:cubicBezTo>
                    <a:cubicBezTo>
                      <a:pt x="2102" y="297"/>
                      <a:pt x="2101" y="299"/>
                      <a:pt x="2100" y="300"/>
                    </a:cubicBezTo>
                    <a:cubicBezTo>
                      <a:pt x="2099" y="301"/>
                      <a:pt x="2098" y="302"/>
                      <a:pt x="2097" y="303"/>
                    </a:cubicBezTo>
                    <a:cubicBezTo>
                      <a:pt x="2095" y="304"/>
                      <a:pt x="2094" y="306"/>
                      <a:pt x="2093" y="307"/>
                    </a:cubicBezTo>
                    <a:cubicBezTo>
                      <a:pt x="2092" y="307"/>
                      <a:pt x="2092" y="308"/>
                      <a:pt x="2091" y="308"/>
                    </a:cubicBezTo>
                    <a:cubicBezTo>
                      <a:pt x="1812" y="524"/>
                      <a:pt x="1812" y="524"/>
                      <a:pt x="1812" y="524"/>
                    </a:cubicBezTo>
                    <a:cubicBezTo>
                      <a:pt x="1811" y="524"/>
                      <a:pt x="1811" y="525"/>
                      <a:pt x="1810" y="525"/>
                    </a:cubicBezTo>
                    <a:cubicBezTo>
                      <a:pt x="1809" y="526"/>
                      <a:pt x="1808" y="527"/>
                      <a:pt x="1807" y="528"/>
                    </a:cubicBezTo>
                    <a:cubicBezTo>
                      <a:pt x="1805" y="530"/>
                      <a:pt x="1804" y="531"/>
                      <a:pt x="1803" y="532"/>
                    </a:cubicBezTo>
                    <a:cubicBezTo>
                      <a:pt x="1802" y="533"/>
                      <a:pt x="1801" y="535"/>
                      <a:pt x="1800" y="536"/>
                    </a:cubicBezTo>
                    <a:cubicBezTo>
                      <a:pt x="1799" y="537"/>
                      <a:pt x="1798" y="539"/>
                      <a:pt x="1797" y="540"/>
                    </a:cubicBezTo>
                    <a:cubicBezTo>
                      <a:pt x="1796" y="542"/>
                      <a:pt x="1795" y="544"/>
                      <a:pt x="1794" y="545"/>
                    </a:cubicBezTo>
                    <a:cubicBezTo>
                      <a:pt x="1792" y="551"/>
                      <a:pt x="1790" y="558"/>
                      <a:pt x="1790" y="564"/>
                    </a:cubicBezTo>
                    <a:cubicBezTo>
                      <a:pt x="1790" y="570"/>
                      <a:pt x="1792" y="577"/>
                      <a:pt x="1794" y="583"/>
                    </a:cubicBezTo>
                    <a:cubicBezTo>
                      <a:pt x="1796" y="581"/>
                      <a:pt x="1797" y="579"/>
                      <a:pt x="1797" y="577"/>
                    </a:cubicBezTo>
                    <a:cubicBezTo>
                      <a:pt x="1799" y="573"/>
                      <a:pt x="1800" y="568"/>
                      <a:pt x="1800" y="564"/>
                    </a:cubicBezTo>
                    <a:cubicBezTo>
                      <a:pt x="1800" y="560"/>
                      <a:pt x="1801" y="555"/>
                      <a:pt x="1803" y="551"/>
                    </a:cubicBezTo>
                    <a:cubicBezTo>
                      <a:pt x="1803" y="549"/>
                      <a:pt x="1804" y="547"/>
                      <a:pt x="1806" y="545"/>
                    </a:cubicBezTo>
                    <a:cubicBezTo>
                      <a:pt x="1806" y="544"/>
                      <a:pt x="1808" y="542"/>
                      <a:pt x="1809" y="541"/>
                    </a:cubicBezTo>
                    <a:cubicBezTo>
                      <a:pt x="1813" y="548"/>
                      <a:pt x="1815" y="556"/>
                      <a:pt x="1815" y="564"/>
                    </a:cubicBezTo>
                    <a:cubicBezTo>
                      <a:pt x="1815" y="572"/>
                      <a:pt x="1813" y="580"/>
                      <a:pt x="1809" y="587"/>
                    </a:cubicBezTo>
                    <a:cubicBezTo>
                      <a:pt x="1808" y="589"/>
                      <a:pt x="1807" y="590"/>
                      <a:pt x="1806" y="592"/>
                    </a:cubicBezTo>
                    <a:cubicBezTo>
                      <a:pt x="1805" y="593"/>
                      <a:pt x="1804" y="595"/>
                      <a:pt x="1803" y="596"/>
                    </a:cubicBezTo>
                    <a:cubicBezTo>
                      <a:pt x="1802" y="597"/>
                      <a:pt x="1801" y="599"/>
                      <a:pt x="1800" y="600"/>
                    </a:cubicBezTo>
                    <a:cubicBezTo>
                      <a:pt x="1799" y="601"/>
                      <a:pt x="1798" y="602"/>
                      <a:pt x="1797" y="603"/>
                    </a:cubicBezTo>
                    <a:cubicBezTo>
                      <a:pt x="1795" y="604"/>
                      <a:pt x="1794" y="606"/>
                      <a:pt x="1793" y="607"/>
                    </a:cubicBezTo>
                    <a:cubicBezTo>
                      <a:pt x="1792" y="607"/>
                      <a:pt x="1792" y="608"/>
                      <a:pt x="1791" y="608"/>
                    </a:cubicBezTo>
                    <a:cubicBezTo>
                      <a:pt x="1512" y="824"/>
                      <a:pt x="1512" y="824"/>
                      <a:pt x="1512" y="824"/>
                    </a:cubicBezTo>
                    <a:cubicBezTo>
                      <a:pt x="1511" y="824"/>
                      <a:pt x="1511" y="825"/>
                      <a:pt x="1510" y="825"/>
                    </a:cubicBezTo>
                    <a:cubicBezTo>
                      <a:pt x="1509" y="826"/>
                      <a:pt x="1508" y="827"/>
                      <a:pt x="1507" y="828"/>
                    </a:cubicBezTo>
                    <a:cubicBezTo>
                      <a:pt x="1505" y="830"/>
                      <a:pt x="1504" y="831"/>
                      <a:pt x="1503" y="832"/>
                    </a:cubicBezTo>
                    <a:cubicBezTo>
                      <a:pt x="1502" y="833"/>
                      <a:pt x="1501" y="835"/>
                      <a:pt x="1500" y="836"/>
                    </a:cubicBezTo>
                    <a:cubicBezTo>
                      <a:pt x="1499" y="837"/>
                      <a:pt x="1498" y="839"/>
                      <a:pt x="1497" y="840"/>
                    </a:cubicBezTo>
                    <a:cubicBezTo>
                      <a:pt x="1496" y="842"/>
                      <a:pt x="1495" y="844"/>
                      <a:pt x="1494" y="845"/>
                    </a:cubicBezTo>
                    <a:cubicBezTo>
                      <a:pt x="1492" y="851"/>
                      <a:pt x="1490" y="858"/>
                      <a:pt x="1490" y="864"/>
                    </a:cubicBezTo>
                    <a:cubicBezTo>
                      <a:pt x="1490" y="870"/>
                      <a:pt x="1492" y="877"/>
                      <a:pt x="1494" y="883"/>
                    </a:cubicBezTo>
                    <a:cubicBezTo>
                      <a:pt x="1496" y="881"/>
                      <a:pt x="1497" y="879"/>
                      <a:pt x="1497" y="877"/>
                    </a:cubicBezTo>
                    <a:cubicBezTo>
                      <a:pt x="1499" y="873"/>
                      <a:pt x="1500" y="868"/>
                      <a:pt x="1500" y="864"/>
                    </a:cubicBezTo>
                    <a:cubicBezTo>
                      <a:pt x="1500" y="860"/>
                      <a:pt x="1501" y="855"/>
                      <a:pt x="1503" y="851"/>
                    </a:cubicBezTo>
                    <a:cubicBezTo>
                      <a:pt x="1503" y="849"/>
                      <a:pt x="1504" y="847"/>
                      <a:pt x="1506" y="845"/>
                    </a:cubicBezTo>
                    <a:cubicBezTo>
                      <a:pt x="1506" y="844"/>
                      <a:pt x="1508" y="842"/>
                      <a:pt x="1509" y="841"/>
                    </a:cubicBezTo>
                    <a:cubicBezTo>
                      <a:pt x="1513" y="848"/>
                      <a:pt x="1515" y="856"/>
                      <a:pt x="1515" y="864"/>
                    </a:cubicBezTo>
                    <a:cubicBezTo>
                      <a:pt x="1515" y="872"/>
                      <a:pt x="1513" y="880"/>
                      <a:pt x="1509" y="887"/>
                    </a:cubicBezTo>
                    <a:cubicBezTo>
                      <a:pt x="1508" y="889"/>
                      <a:pt x="1507" y="890"/>
                      <a:pt x="1506" y="892"/>
                    </a:cubicBezTo>
                    <a:cubicBezTo>
                      <a:pt x="1505" y="893"/>
                      <a:pt x="1504" y="895"/>
                      <a:pt x="1503" y="896"/>
                    </a:cubicBezTo>
                    <a:cubicBezTo>
                      <a:pt x="1502" y="897"/>
                      <a:pt x="1501" y="899"/>
                      <a:pt x="1500" y="900"/>
                    </a:cubicBezTo>
                    <a:cubicBezTo>
                      <a:pt x="1499" y="901"/>
                      <a:pt x="1498" y="902"/>
                      <a:pt x="1497" y="903"/>
                    </a:cubicBezTo>
                    <a:cubicBezTo>
                      <a:pt x="1495" y="904"/>
                      <a:pt x="1494" y="906"/>
                      <a:pt x="1493" y="907"/>
                    </a:cubicBezTo>
                    <a:cubicBezTo>
                      <a:pt x="1492" y="907"/>
                      <a:pt x="1492" y="908"/>
                      <a:pt x="1491" y="908"/>
                    </a:cubicBezTo>
                    <a:cubicBezTo>
                      <a:pt x="1212" y="1124"/>
                      <a:pt x="1212" y="1124"/>
                      <a:pt x="1212" y="1124"/>
                    </a:cubicBezTo>
                    <a:cubicBezTo>
                      <a:pt x="1211" y="1124"/>
                      <a:pt x="1211" y="1125"/>
                      <a:pt x="1210" y="1125"/>
                    </a:cubicBezTo>
                    <a:cubicBezTo>
                      <a:pt x="1209" y="1126"/>
                      <a:pt x="1208" y="1127"/>
                      <a:pt x="1207" y="1128"/>
                    </a:cubicBezTo>
                    <a:cubicBezTo>
                      <a:pt x="1205" y="1130"/>
                      <a:pt x="1204" y="1131"/>
                      <a:pt x="1203" y="1132"/>
                    </a:cubicBezTo>
                    <a:cubicBezTo>
                      <a:pt x="1202" y="1133"/>
                      <a:pt x="1201" y="1135"/>
                      <a:pt x="1200" y="1136"/>
                    </a:cubicBezTo>
                    <a:cubicBezTo>
                      <a:pt x="1199" y="1137"/>
                      <a:pt x="1198" y="1139"/>
                      <a:pt x="1197" y="1140"/>
                    </a:cubicBezTo>
                    <a:cubicBezTo>
                      <a:pt x="1196" y="1142"/>
                      <a:pt x="1195" y="1144"/>
                      <a:pt x="1194" y="1145"/>
                    </a:cubicBezTo>
                    <a:cubicBezTo>
                      <a:pt x="1192" y="1151"/>
                      <a:pt x="1190" y="1158"/>
                      <a:pt x="1190" y="1164"/>
                    </a:cubicBezTo>
                    <a:cubicBezTo>
                      <a:pt x="1190" y="1170"/>
                      <a:pt x="1192" y="1177"/>
                      <a:pt x="1194" y="1183"/>
                    </a:cubicBezTo>
                    <a:cubicBezTo>
                      <a:pt x="1196" y="1181"/>
                      <a:pt x="1197" y="1179"/>
                      <a:pt x="1197" y="1177"/>
                    </a:cubicBezTo>
                    <a:cubicBezTo>
                      <a:pt x="1199" y="1173"/>
                      <a:pt x="1200" y="1168"/>
                      <a:pt x="1200" y="1164"/>
                    </a:cubicBezTo>
                    <a:cubicBezTo>
                      <a:pt x="1200" y="1160"/>
                      <a:pt x="1201" y="1155"/>
                      <a:pt x="1203" y="1151"/>
                    </a:cubicBezTo>
                    <a:cubicBezTo>
                      <a:pt x="1203" y="1149"/>
                      <a:pt x="1204" y="1147"/>
                      <a:pt x="1206" y="1145"/>
                    </a:cubicBezTo>
                    <a:cubicBezTo>
                      <a:pt x="1206" y="1144"/>
                      <a:pt x="1208" y="1142"/>
                      <a:pt x="1209" y="1141"/>
                    </a:cubicBezTo>
                    <a:cubicBezTo>
                      <a:pt x="1213" y="1148"/>
                      <a:pt x="1215" y="1156"/>
                      <a:pt x="1215" y="1164"/>
                    </a:cubicBezTo>
                    <a:cubicBezTo>
                      <a:pt x="1215" y="1172"/>
                      <a:pt x="1213" y="1180"/>
                      <a:pt x="1209" y="1187"/>
                    </a:cubicBezTo>
                    <a:cubicBezTo>
                      <a:pt x="1208" y="1189"/>
                      <a:pt x="1207" y="1190"/>
                      <a:pt x="1206" y="1192"/>
                    </a:cubicBezTo>
                    <a:cubicBezTo>
                      <a:pt x="1205" y="1193"/>
                      <a:pt x="1204" y="1195"/>
                      <a:pt x="1203" y="1196"/>
                    </a:cubicBezTo>
                    <a:cubicBezTo>
                      <a:pt x="1202" y="1197"/>
                      <a:pt x="1201" y="1199"/>
                      <a:pt x="1200" y="1200"/>
                    </a:cubicBezTo>
                    <a:cubicBezTo>
                      <a:pt x="1199" y="1201"/>
                      <a:pt x="1198" y="1202"/>
                      <a:pt x="1197" y="1203"/>
                    </a:cubicBezTo>
                    <a:cubicBezTo>
                      <a:pt x="1195" y="1204"/>
                      <a:pt x="1194" y="1206"/>
                      <a:pt x="1193" y="1207"/>
                    </a:cubicBezTo>
                    <a:cubicBezTo>
                      <a:pt x="1192" y="1207"/>
                      <a:pt x="1192" y="1208"/>
                      <a:pt x="1191" y="1208"/>
                    </a:cubicBezTo>
                    <a:cubicBezTo>
                      <a:pt x="912" y="1424"/>
                      <a:pt x="912" y="1424"/>
                      <a:pt x="912" y="1424"/>
                    </a:cubicBezTo>
                    <a:cubicBezTo>
                      <a:pt x="911" y="1424"/>
                      <a:pt x="911" y="1425"/>
                      <a:pt x="910" y="1425"/>
                    </a:cubicBezTo>
                    <a:cubicBezTo>
                      <a:pt x="909" y="1426"/>
                      <a:pt x="908" y="1427"/>
                      <a:pt x="907" y="1428"/>
                    </a:cubicBezTo>
                    <a:cubicBezTo>
                      <a:pt x="905" y="1430"/>
                      <a:pt x="904" y="1431"/>
                      <a:pt x="903" y="1432"/>
                    </a:cubicBezTo>
                    <a:cubicBezTo>
                      <a:pt x="902" y="1433"/>
                      <a:pt x="901" y="1435"/>
                      <a:pt x="900" y="1436"/>
                    </a:cubicBezTo>
                    <a:cubicBezTo>
                      <a:pt x="899" y="1437"/>
                      <a:pt x="898" y="1439"/>
                      <a:pt x="897" y="1440"/>
                    </a:cubicBezTo>
                    <a:cubicBezTo>
                      <a:pt x="896" y="1442"/>
                      <a:pt x="895" y="1444"/>
                      <a:pt x="894" y="1445"/>
                    </a:cubicBezTo>
                    <a:cubicBezTo>
                      <a:pt x="892" y="1451"/>
                      <a:pt x="890" y="1458"/>
                      <a:pt x="890" y="1464"/>
                    </a:cubicBezTo>
                    <a:cubicBezTo>
                      <a:pt x="890" y="1470"/>
                      <a:pt x="892" y="1477"/>
                      <a:pt x="894" y="1483"/>
                    </a:cubicBezTo>
                    <a:cubicBezTo>
                      <a:pt x="896" y="1481"/>
                      <a:pt x="897" y="1479"/>
                      <a:pt x="897" y="1477"/>
                    </a:cubicBezTo>
                    <a:cubicBezTo>
                      <a:pt x="899" y="1473"/>
                      <a:pt x="900" y="1468"/>
                      <a:pt x="900" y="1464"/>
                    </a:cubicBezTo>
                    <a:cubicBezTo>
                      <a:pt x="900" y="1460"/>
                      <a:pt x="901" y="1455"/>
                      <a:pt x="903" y="1451"/>
                    </a:cubicBezTo>
                    <a:cubicBezTo>
                      <a:pt x="903" y="1449"/>
                      <a:pt x="904" y="1447"/>
                      <a:pt x="906" y="1445"/>
                    </a:cubicBezTo>
                    <a:cubicBezTo>
                      <a:pt x="906" y="1444"/>
                      <a:pt x="908" y="1442"/>
                      <a:pt x="909" y="1441"/>
                    </a:cubicBezTo>
                    <a:cubicBezTo>
                      <a:pt x="913" y="1448"/>
                      <a:pt x="915" y="1456"/>
                      <a:pt x="915" y="1464"/>
                    </a:cubicBezTo>
                    <a:cubicBezTo>
                      <a:pt x="915" y="1472"/>
                      <a:pt x="913" y="1480"/>
                      <a:pt x="909" y="1487"/>
                    </a:cubicBezTo>
                    <a:cubicBezTo>
                      <a:pt x="908" y="1489"/>
                      <a:pt x="907" y="1490"/>
                      <a:pt x="906" y="1492"/>
                    </a:cubicBezTo>
                    <a:cubicBezTo>
                      <a:pt x="905" y="1493"/>
                      <a:pt x="904" y="1495"/>
                      <a:pt x="903" y="1496"/>
                    </a:cubicBezTo>
                    <a:cubicBezTo>
                      <a:pt x="902" y="1497"/>
                      <a:pt x="901" y="1499"/>
                      <a:pt x="900" y="1500"/>
                    </a:cubicBezTo>
                    <a:cubicBezTo>
                      <a:pt x="899" y="1501"/>
                      <a:pt x="898" y="1502"/>
                      <a:pt x="897" y="1503"/>
                    </a:cubicBezTo>
                    <a:cubicBezTo>
                      <a:pt x="895" y="1504"/>
                      <a:pt x="894" y="1506"/>
                      <a:pt x="893" y="1507"/>
                    </a:cubicBezTo>
                    <a:cubicBezTo>
                      <a:pt x="892" y="1507"/>
                      <a:pt x="892" y="1508"/>
                      <a:pt x="891" y="1508"/>
                    </a:cubicBezTo>
                    <a:cubicBezTo>
                      <a:pt x="612" y="1724"/>
                      <a:pt x="612" y="1724"/>
                      <a:pt x="612" y="1724"/>
                    </a:cubicBezTo>
                    <a:cubicBezTo>
                      <a:pt x="611" y="1724"/>
                      <a:pt x="611" y="1725"/>
                      <a:pt x="610" y="1725"/>
                    </a:cubicBezTo>
                    <a:cubicBezTo>
                      <a:pt x="609" y="1726"/>
                      <a:pt x="608" y="1727"/>
                      <a:pt x="607" y="1728"/>
                    </a:cubicBezTo>
                    <a:cubicBezTo>
                      <a:pt x="605" y="1730"/>
                      <a:pt x="604" y="1731"/>
                      <a:pt x="603" y="1732"/>
                    </a:cubicBezTo>
                    <a:cubicBezTo>
                      <a:pt x="602" y="1733"/>
                      <a:pt x="601" y="1735"/>
                      <a:pt x="600" y="1736"/>
                    </a:cubicBezTo>
                    <a:cubicBezTo>
                      <a:pt x="599" y="1737"/>
                      <a:pt x="598" y="1739"/>
                      <a:pt x="597" y="1740"/>
                    </a:cubicBezTo>
                    <a:cubicBezTo>
                      <a:pt x="596" y="1742"/>
                      <a:pt x="595" y="1744"/>
                      <a:pt x="594" y="1745"/>
                    </a:cubicBezTo>
                    <a:cubicBezTo>
                      <a:pt x="592" y="1751"/>
                      <a:pt x="590" y="1758"/>
                      <a:pt x="590" y="1764"/>
                    </a:cubicBezTo>
                    <a:cubicBezTo>
                      <a:pt x="590" y="1770"/>
                      <a:pt x="592" y="1777"/>
                      <a:pt x="594" y="1783"/>
                    </a:cubicBezTo>
                    <a:cubicBezTo>
                      <a:pt x="596" y="1781"/>
                      <a:pt x="597" y="1779"/>
                      <a:pt x="597" y="1777"/>
                    </a:cubicBezTo>
                    <a:cubicBezTo>
                      <a:pt x="599" y="1773"/>
                      <a:pt x="600" y="1768"/>
                      <a:pt x="600" y="1764"/>
                    </a:cubicBezTo>
                    <a:cubicBezTo>
                      <a:pt x="600" y="1760"/>
                      <a:pt x="601" y="1755"/>
                      <a:pt x="603" y="1751"/>
                    </a:cubicBezTo>
                    <a:cubicBezTo>
                      <a:pt x="603" y="1749"/>
                      <a:pt x="604" y="1747"/>
                      <a:pt x="606" y="1745"/>
                    </a:cubicBezTo>
                    <a:cubicBezTo>
                      <a:pt x="606" y="1744"/>
                      <a:pt x="608" y="1742"/>
                      <a:pt x="609" y="1741"/>
                    </a:cubicBezTo>
                    <a:cubicBezTo>
                      <a:pt x="613" y="1748"/>
                      <a:pt x="615" y="1756"/>
                      <a:pt x="615" y="1764"/>
                    </a:cubicBezTo>
                    <a:cubicBezTo>
                      <a:pt x="615" y="1772"/>
                      <a:pt x="613" y="1780"/>
                      <a:pt x="609" y="1787"/>
                    </a:cubicBezTo>
                    <a:cubicBezTo>
                      <a:pt x="608" y="1789"/>
                      <a:pt x="607" y="1790"/>
                      <a:pt x="606" y="1792"/>
                    </a:cubicBezTo>
                    <a:cubicBezTo>
                      <a:pt x="605" y="1793"/>
                      <a:pt x="604" y="1795"/>
                      <a:pt x="603" y="1796"/>
                    </a:cubicBezTo>
                    <a:cubicBezTo>
                      <a:pt x="602" y="1797"/>
                      <a:pt x="601" y="1799"/>
                      <a:pt x="600" y="1800"/>
                    </a:cubicBezTo>
                    <a:cubicBezTo>
                      <a:pt x="599" y="1801"/>
                      <a:pt x="598" y="1802"/>
                      <a:pt x="597" y="1803"/>
                    </a:cubicBezTo>
                    <a:cubicBezTo>
                      <a:pt x="595" y="1804"/>
                      <a:pt x="594" y="1806"/>
                      <a:pt x="593" y="1807"/>
                    </a:cubicBezTo>
                    <a:cubicBezTo>
                      <a:pt x="592" y="1807"/>
                      <a:pt x="592" y="1808"/>
                      <a:pt x="591" y="1808"/>
                    </a:cubicBezTo>
                    <a:cubicBezTo>
                      <a:pt x="312" y="2024"/>
                      <a:pt x="312" y="2024"/>
                      <a:pt x="312" y="2024"/>
                    </a:cubicBezTo>
                    <a:cubicBezTo>
                      <a:pt x="311" y="2024"/>
                      <a:pt x="311" y="2025"/>
                      <a:pt x="310" y="2025"/>
                    </a:cubicBezTo>
                    <a:cubicBezTo>
                      <a:pt x="309" y="2026"/>
                      <a:pt x="308" y="2027"/>
                      <a:pt x="307" y="2028"/>
                    </a:cubicBezTo>
                    <a:cubicBezTo>
                      <a:pt x="305" y="2030"/>
                      <a:pt x="304" y="2031"/>
                      <a:pt x="303" y="2032"/>
                    </a:cubicBezTo>
                    <a:cubicBezTo>
                      <a:pt x="302" y="2033"/>
                      <a:pt x="301" y="2035"/>
                      <a:pt x="300" y="2036"/>
                    </a:cubicBezTo>
                    <a:cubicBezTo>
                      <a:pt x="299" y="2037"/>
                      <a:pt x="298" y="2039"/>
                      <a:pt x="297" y="2040"/>
                    </a:cubicBezTo>
                    <a:cubicBezTo>
                      <a:pt x="296" y="2042"/>
                      <a:pt x="295" y="2044"/>
                      <a:pt x="294" y="2045"/>
                    </a:cubicBezTo>
                    <a:cubicBezTo>
                      <a:pt x="292" y="2051"/>
                      <a:pt x="290" y="2058"/>
                      <a:pt x="290" y="2064"/>
                    </a:cubicBezTo>
                    <a:cubicBezTo>
                      <a:pt x="290" y="2070"/>
                      <a:pt x="292" y="2077"/>
                      <a:pt x="294" y="2083"/>
                    </a:cubicBezTo>
                    <a:cubicBezTo>
                      <a:pt x="296" y="2081"/>
                      <a:pt x="297" y="2079"/>
                      <a:pt x="297" y="2077"/>
                    </a:cubicBezTo>
                    <a:cubicBezTo>
                      <a:pt x="299" y="2073"/>
                      <a:pt x="300" y="2068"/>
                      <a:pt x="300" y="2064"/>
                    </a:cubicBezTo>
                    <a:cubicBezTo>
                      <a:pt x="300" y="2060"/>
                      <a:pt x="301" y="2055"/>
                      <a:pt x="303" y="2051"/>
                    </a:cubicBezTo>
                    <a:cubicBezTo>
                      <a:pt x="303" y="2049"/>
                      <a:pt x="304" y="2047"/>
                      <a:pt x="306" y="2045"/>
                    </a:cubicBezTo>
                    <a:cubicBezTo>
                      <a:pt x="306" y="2044"/>
                      <a:pt x="308" y="2042"/>
                      <a:pt x="309" y="2041"/>
                    </a:cubicBezTo>
                    <a:cubicBezTo>
                      <a:pt x="313" y="2048"/>
                      <a:pt x="315" y="2056"/>
                      <a:pt x="315" y="2064"/>
                    </a:cubicBezTo>
                    <a:cubicBezTo>
                      <a:pt x="315" y="2072"/>
                      <a:pt x="313" y="2080"/>
                      <a:pt x="309" y="2087"/>
                    </a:cubicBezTo>
                    <a:cubicBezTo>
                      <a:pt x="308" y="2089"/>
                      <a:pt x="307" y="2090"/>
                      <a:pt x="306" y="2092"/>
                    </a:cubicBezTo>
                    <a:cubicBezTo>
                      <a:pt x="305" y="2093"/>
                      <a:pt x="304" y="2095"/>
                      <a:pt x="303" y="2096"/>
                    </a:cubicBezTo>
                    <a:cubicBezTo>
                      <a:pt x="302" y="2097"/>
                      <a:pt x="301" y="2099"/>
                      <a:pt x="300" y="2100"/>
                    </a:cubicBezTo>
                    <a:cubicBezTo>
                      <a:pt x="299" y="2101"/>
                      <a:pt x="298" y="2102"/>
                      <a:pt x="297" y="2103"/>
                    </a:cubicBezTo>
                    <a:cubicBezTo>
                      <a:pt x="295" y="2104"/>
                      <a:pt x="294" y="2106"/>
                      <a:pt x="293" y="2107"/>
                    </a:cubicBezTo>
                    <a:cubicBezTo>
                      <a:pt x="292" y="2107"/>
                      <a:pt x="292" y="2108"/>
                      <a:pt x="291" y="2108"/>
                    </a:cubicBezTo>
                    <a:cubicBezTo>
                      <a:pt x="12" y="2324"/>
                      <a:pt x="12" y="2324"/>
                      <a:pt x="12" y="2324"/>
                    </a:cubicBezTo>
                    <a:cubicBezTo>
                      <a:pt x="11" y="2324"/>
                      <a:pt x="11" y="2325"/>
                      <a:pt x="10" y="2325"/>
                    </a:cubicBezTo>
                    <a:cubicBezTo>
                      <a:pt x="9" y="2326"/>
                      <a:pt x="8" y="2327"/>
                      <a:pt x="7" y="2328"/>
                    </a:cubicBezTo>
                    <a:cubicBezTo>
                      <a:pt x="5" y="2330"/>
                      <a:pt x="4" y="2331"/>
                      <a:pt x="3" y="2332"/>
                    </a:cubicBezTo>
                    <a:cubicBezTo>
                      <a:pt x="2" y="2333"/>
                      <a:pt x="1" y="2335"/>
                      <a:pt x="0" y="2336"/>
                    </a:cubicBezTo>
                    <a:cubicBezTo>
                      <a:pt x="0" y="2345"/>
                      <a:pt x="0" y="2345"/>
                      <a:pt x="0" y="2345"/>
                    </a:cubicBezTo>
                    <a:cubicBezTo>
                      <a:pt x="0" y="2364"/>
                      <a:pt x="0" y="2364"/>
                      <a:pt x="0" y="2364"/>
                    </a:cubicBezTo>
                    <a:cubicBezTo>
                      <a:pt x="0" y="2360"/>
                      <a:pt x="1" y="2355"/>
                      <a:pt x="3" y="2351"/>
                    </a:cubicBezTo>
                    <a:cubicBezTo>
                      <a:pt x="3" y="2349"/>
                      <a:pt x="4" y="2347"/>
                      <a:pt x="6" y="2345"/>
                    </a:cubicBezTo>
                    <a:cubicBezTo>
                      <a:pt x="6" y="2344"/>
                      <a:pt x="8" y="2342"/>
                      <a:pt x="9" y="2341"/>
                    </a:cubicBezTo>
                    <a:cubicBezTo>
                      <a:pt x="13" y="2348"/>
                      <a:pt x="15" y="2356"/>
                      <a:pt x="15" y="2364"/>
                    </a:cubicBezTo>
                    <a:cubicBezTo>
                      <a:pt x="19" y="2364"/>
                      <a:pt x="19" y="2364"/>
                      <a:pt x="19" y="2364"/>
                    </a:cubicBezTo>
                    <a:cubicBezTo>
                      <a:pt x="24" y="2364"/>
                      <a:pt x="24" y="2364"/>
                      <a:pt x="24" y="2364"/>
                    </a:cubicBezTo>
                    <a:cubicBezTo>
                      <a:pt x="24" y="2353"/>
                      <a:pt x="21" y="2343"/>
                      <a:pt x="16" y="2333"/>
                    </a:cubicBezTo>
                    <a:cubicBezTo>
                      <a:pt x="16" y="2333"/>
                      <a:pt x="17" y="2332"/>
                      <a:pt x="18" y="2332"/>
                    </a:cubicBezTo>
                    <a:cubicBezTo>
                      <a:pt x="297" y="2116"/>
                      <a:pt x="297" y="2116"/>
                      <a:pt x="297" y="2116"/>
                    </a:cubicBezTo>
                    <a:cubicBezTo>
                      <a:pt x="298" y="2115"/>
                      <a:pt x="299" y="2114"/>
                      <a:pt x="300" y="2113"/>
                    </a:cubicBezTo>
                    <a:cubicBezTo>
                      <a:pt x="301" y="2114"/>
                      <a:pt x="302" y="2115"/>
                      <a:pt x="303" y="2116"/>
                    </a:cubicBezTo>
                    <a:cubicBezTo>
                      <a:pt x="582" y="2332"/>
                      <a:pt x="582" y="2332"/>
                      <a:pt x="582" y="2332"/>
                    </a:cubicBezTo>
                    <a:cubicBezTo>
                      <a:pt x="583" y="2332"/>
                      <a:pt x="584" y="2333"/>
                      <a:pt x="584" y="2333"/>
                    </a:cubicBezTo>
                    <a:cubicBezTo>
                      <a:pt x="585" y="2332"/>
                      <a:pt x="586" y="2331"/>
                      <a:pt x="587" y="2329"/>
                    </a:cubicBezTo>
                    <a:cubicBezTo>
                      <a:pt x="588" y="2328"/>
                      <a:pt x="589" y="2327"/>
                      <a:pt x="590" y="2325"/>
                    </a:cubicBezTo>
                    <a:cubicBezTo>
                      <a:pt x="589" y="2325"/>
                      <a:pt x="589" y="2324"/>
                      <a:pt x="588" y="2324"/>
                    </a:cubicBezTo>
                    <a:cubicBezTo>
                      <a:pt x="309" y="2108"/>
                      <a:pt x="309" y="2108"/>
                      <a:pt x="309" y="2108"/>
                    </a:cubicBezTo>
                    <a:cubicBezTo>
                      <a:pt x="308" y="2108"/>
                      <a:pt x="308" y="2107"/>
                      <a:pt x="307" y="2107"/>
                    </a:cubicBezTo>
                    <a:cubicBezTo>
                      <a:pt x="308" y="2105"/>
                      <a:pt x="309" y="2104"/>
                      <a:pt x="310" y="2103"/>
                    </a:cubicBezTo>
                    <a:cubicBezTo>
                      <a:pt x="311" y="2101"/>
                      <a:pt x="312" y="2100"/>
                      <a:pt x="313" y="2099"/>
                    </a:cubicBezTo>
                    <a:cubicBezTo>
                      <a:pt x="314" y="2097"/>
                      <a:pt x="315" y="2096"/>
                      <a:pt x="316" y="2095"/>
                    </a:cubicBezTo>
                    <a:cubicBezTo>
                      <a:pt x="321" y="2085"/>
                      <a:pt x="324" y="2075"/>
                      <a:pt x="324" y="2064"/>
                    </a:cubicBezTo>
                    <a:cubicBezTo>
                      <a:pt x="324" y="2053"/>
                      <a:pt x="321" y="2043"/>
                      <a:pt x="316" y="2033"/>
                    </a:cubicBezTo>
                    <a:cubicBezTo>
                      <a:pt x="316" y="2033"/>
                      <a:pt x="317" y="2032"/>
                      <a:pt x="318" y="2032"/>
                    </a:cubicBezTo>
                    <a:cubicBezTo>
                      <a:pt x="597" y="1816"/>
                      <a:pt x="597" y="1816"/>
                      <a:pt x="597" y="1816"/>
                    </a:cubicBezTo>
                    <a:cubicBezTo>
                      <a:pt x="598" y="1815"/>
                      <a:pt x="599" y="1814"/>
                      <a:pt x="600" y="1813"/>
                    </a:cubicBezTo>
                    <a:cubicBezTo>
                      <a:pt x="601" y="1814"/>
                      <a:pt x="602" y="1815"/>
                      <a:pt x="603" y="1816"/>
                    </a:cubicBezTo>
                    <a:cubicBezTo>
                      <a:pt x="882" y="2032"/>
                      <a:pt x="882" y="2032"/>
                      <a:pt x="882" y="2032"/>
                    </a:cubicBezTo>
                    <a:cubicBezTo>
                      <a:pt x="883" y="2032"/>
                      <a:pt x="884" y="2033"/>
                      <a:pt x="884" y="2033"/>
                    </a:cubicBezTo>
                    <a:cubicBezTo>
                      <a:pt x="885" y="2032"/>
                      <a:pt x="886" y="2031"/>
                      <a:pt x="887" y="2029"/>
                    </a:cubicBezTo>
                    <a:cubicBezTo>
                      <a:pt x="888" y="2028"/>
                      <a:pt x="889" y="2027"/>
                      <a:pt x="890" y="2025"/>
                    </a:cubicBezTo>
                    <a:cubicBezTo>
                      <a:pt x="889" y="2025"/>
                      <a:pt x="889" y="2024"/>
                      <a:pt x="888" y="2024"/>
                    </a:cubicBezTo>
                    <a:cubicBezTo>
                      <a:pt x="609" y="1808"/>
                      <a:pt x="609" y="1808"/>
                      <a:pt x="609" y="1808"/>
                    </a:cubicBezTo>
                    <a:cubicBezTo>
                      <a:pt x="608" y="1808"/>
                      <a:pt x="608" y="1807"/>
                      <a:pt x="607" y="1807"/>
                    </a:cubicBezTo>
                    <a:cubicBezTo>
                      <a:pt x="608" y="1805"/>
                      <a:pt x="609" y="1804"/>
                      <a:pt x="610" y="1803"/>
                    </a:cubicBezTo>
                    <a:cubicBezTo>
                      <a:pt x="611" y="1801"/>
                      <a:pt x="612" y="1800"/>
                      <a:pt x="613" y="1799"/>
                    </a:cubicBezTo>
                    <a:cubicBezTo>
                      <a:pt x="614" y="1797"/>
                      <a:pt x="615" y="1796"/>
                      <a:pt x="616" y="1795"/>
                    </a:cubicBezTo>
                    <a:cubicBezTo>
                      <a:pt x="621" y="1785"/>
                      <a:pt x="624" y="1775"/>
                      <a:pt x="624" y="1764"/>
                    </a:cubicBezTo>
                    <a:cubicBezTo>
                      <a:pt x="624" y="1764"/>
                      <a:pt x="624" y="1764"/>
                      <a:pt x="624" y="1764"/>
                    </a:cubicBezTo>
                    <a:cubicBezTo>
                      <a:pt x="624" y="1753"/>
                      <a:pt x="621" y="1743"/>
                      <a:pt x="616" y="1733"/>
                    </a:cubicBezTo>
                    <a:cubicBezTo>
                      <a:pt x="616" y="1733"/>
                      <a:pt x="617" y="1732"/>
                      <a:pt x="618" y="1732"/>
                    </a:cubicBezTo>
                    <a:cubicBezTo>
                      <a:pt x="897" y="1516"/>
                      <a:pt x="897" y="1516"/>
                      <a:pt x="897" y="1516"/>
                    </a:cubicBezTo>
                    <a:cubicBezTo>
                      <a:pt x="898" y="1515"/>
                      <a:pt x="899" y="1514"/>
                      <a:pt x="900" y="1513"/>
                    </a:cubicBezTo>
                    <a:cubicBezTo>
                      <a:pt x="901" y="1514"/>
                      <a:pt x="902" y="1515"/>
                      <a:pt x="903" y="1516"/>
                    </a:cubicBezTo>
                    <a:cubicBezTo>
                      <a:pt x="1182" y="1732"/>
                      <a:pt x="1182" y="1732"/>
                      <a:pt x="1182" y="1732"/>
                    </a:cubicBezTo>
                    <a:cubicBezTo>
                      <a:pt x="1183" y="1732"/>
                      <a:pt x="1184" y="1733"/>
                      <a:pt x="1184" y="1733"/>
                    </a:cubicBezTo>
                    <a:cubicBezTo>
                      <a:pt x="1185" y="1732"/>
                      <a:pt x="1186" y="1731"/>
                      <a:pt x="1187" y="1729"/>
                    </a:cubicBezTo>
                    <a:cubicBezTo>
                      <a:pt x="1188" y="1728"/>
                      <a:pt x="1189" y="1727"/>
                      <a:pt x="1190" y="1725"/>
                    </a:cubicBezTo>
                    <a:cubicBezTo>
                      <a:pt x="1189" y="1725"/>
                      <a:pt x="1189" y="1724"/>
                      <a:pt x="1188" y="1724"/>
                    </a:cubicBezTo>
                    <a:cubicBezTo>
                      <a:pt x="909" y="1508"/>
                      <a:pt x="909" y="1508"/>
                      <a:pt x="909" y="1508"/>
                    </a:cubicBezTo>
                    <a:cubicBezTo>
                      <a:pt x="908" y="1508"/>
                      <a:pt x="908" y="1507"/>
                      <a:pt x="907" y="1507"/>
                    </a:cubicBezTo>
                    <a:cubicBezTo>
                      <a:pt x="908" y="1505"/>
                      <a:pt x="909" y="1504"/>
                      <a:pt x="910" y="1503"/>
                    </a:cubicBezTo>
                    <a:cubicBezTo>
                      <a:pt x="911" y="1501"/>
                      <a:pt x="912" y="1500"/>
                      <a:pt x="913" y="1499"/>
                    </a:cubicBezTo>
                    <a:cubicBezTo>
                      <a:pt x="914" y="1497"/>
                      <a:pt x="915" y="1496"/>
                      <a:pt x="916" y="1495"/>
                    </a:cubicBezTo>
                    <a:cubicBezTo>
                      <a:pt x="921" y="1485"/>
                      <a:pt x="924" y="1475"/>
                      <a:pt x="924" y="1464"/>
                    </a:cubicBezTo>
                    <a:cubicBezTo>
                      <a:pt x="924" y="1453"/>
                      <a:pt x="921" y="1443"/>
                      <a:pt x="916" y="1433"/>
                    </a:cubicBezTo>
                    <a:cubicBezTo>
                      <a:pt x="916" y="1433"/>
                      <a:pt x="917" y="1432"/>
                      <a:pt x="918" y="1432"/>
                    </a:cubicBezTo>
                    <a:cubicBezTo>
                      <a:pt x="1197" y="1216"/>
                      <a:pt x="1197" y="1216"/>
                      <a:pt x="1197" y="1216"/>
                    </a:cubicBezTo>
                    <a:cubicBezTo>
                      <a:pt x="1198" y="1215"/>
                      <a:pt x="1199" y="1214"/>
                      <a:pt x="1200" y="1213"/>
                    </a:cubicBezTo>
                    <a:cubicBezTo>
                      <a:pt x="1201" y="1214"/>
                      <a:pt x="1202" y="1215"/>
                      <a:pt x="1203" y="1216"/>
                    </a:cubicBezTo>
                    <a:cubicBezTo>
                      <a:pt x="1482" y="1432"/>
                      <a:pt x="1482" y="1432"/>
                      <a:pt x="1482" y="1432"/>
                    </a:cubicBezTo>
                    <a:cubicBezTo>
                      <a:pt x="1483" y="1432"/>
                      <a:pt x="1484" y="1433"/>
                      <a:pt x="1484" y="1433"/>
                    </a:cubicBezTo>
                    <a:cubicBezTo>
                      <a:pt x="1485" y="1432"/>
                      <a:pt x="1486" y="1431"/>
                      <a:pt x="1487" y="1429"/>
                    </a:cubicBezTo>
                    <a:cubicBezTo>
                      <a:pt x="1488" y="1428"/>
                      <a:pt x="1489" y="1427"/>
                      <a:pt x="1490" y="1425"/>
                    </a:cubicBezTo>
                    <a:cubicBezTo>
                      <a:pt x="1489" y="1425"/>
                      <a:pt x="1489" y="1424"/>
                      <a:pt x="1488" y="1424"/>
                    </a:cubicBezTo>
                    <a:cubicBezTo>
                      <a:pt x="1209" y="1208"/>
                      <a:pt x="1209" y="1208"/>
                      <a:pt x="1209" y="1208"/>
                    </a:cubicBezTo>
                    <a:cubicBezTo>
                      <a:pt x="1208" y="1208"/>
                      <a:pt x="1208" y="1207"/>
                      <a:pt x="1207" y="1207"/>
                    </a:cubicBezTo>
                    <a:cubicBezTo>
                      <a:pt x="1208" y="1205"/>
                      <a:pt x="1209" y="1204"/>
                      <a:pt x="1210" y="1203"/>
                    </a:cubicBezTo>
                    <a:cubicBezTo>
                      <a:pt x="1211" y="1201"/>
                      <a:pt x="1212" y="1200"/>
                      <a:pt x="1213" y="1199"/>
                    </a:cubicBezTo>
                    <a:cubicBezTo>
                      <a:pt x="1214" y="1197"/>
                      <a:pt x="1215" y="1196"/>
                      <a:pt x="1216" y="1195"/>
                    </a:cubicBezTo>
                    <a:cubicBezTo>
                      <a:pt x="1221" y="1185"/>
                      <a:pt x="1224" y="1175"/>
                      <a:pt x="1224" y="1164"/>
                    </a:cubicBezTo>
                    <a:cubicBezTo>
                      <a:pt x="1224" y="1153"/>
                      <a:pt x="1221" y="1143"/>
                      <a:pt x="1216" y="1133"/>
                    </a:cubicBezTo>
                    <a:cubicBezTo>
                      <a:pt x="1216" y="1133"/>
                      <a:pt x="1217" y="1132"/>
                      <a:pt x="1218" y="1132"/>
                    </a:cubicBezTo>
                    <a:cubicBezTo>
                      <a:pt x="1497" y="916"/>
                      <a:pt x="1497" y="916"/>
                      <a:pt x="1497" y="916"/>
                    </a:cubicBezTo>
                    <a:cubicBezTo>
                      <a:pt x="1498" y="915"/>
                      <a:pt x="1499" y="914"/>
                      <a:pt x="1500" y="913"/>
                    </a:cubicBezTo>
                    <a:cubicBezTo>
                      <a:pt x="1501" y="914"/>
                      <a:pt x="1502" y="915"/>
                      <a:pt x="1503" y="916"/>
                    </a:cubicBezTo>
                    <a:cubicBezTo>
                      <a:pt x="1782" y="1132"/>
                      <a:pt x="1782" y="1132"/>
                      <a:pt x="1782" y="1132"/>
                    </a:cubicBezTo>
                    <a:cubicBezTo>
                      <a:pt x="1783" y="1132"/>
                      <a:pt x="1784" y="1133"/>
                      <a:pt x="1784" y="1133"/>
                    </a:cubicBezTo>
                    <a:cubicBezTo>
                      <a:pt x="1785" y="1132"/>
                      <a:pt x="1786" y="1131"/>
                      <a:pt x="1787" y="1129"/>
                    </a:cubicBezTo>
                    <a:cubicBezTo>
                      <a:pt x="1788" y="1128"/>
                      <a:pt x="1789" y="1127"/>
                      <a:pt x="1790" y="1125"/>
                    </a:cubicBezTo>
                    <a:cubicBezTo>
                      <a:pt x="1789" y="1125"/>
                      <a:pt x="1789" y="1124"/>
                      <a:pt x="1788" y="1124"/>
                    </a:cubicBezTo>
                    <a:cubicBezTo>
                      <a:pt x="1509" y="908"/>
                      <a:pt x="1509" y="908"/>
                      <a:pt x="1509" y="908"/>
                    </a:cubicBezTo>
                    <a:cubicBezTo>
                      <a:pt x="1508" y="908"/>
                      <a:pt x="1508" y="907"/>
                      <a:pt x="1507" y="907"/>
                    </a:cubicBezTo>
                    <a:cubicBezTo>
                      <a:pt x="1508" y="905"/>
                      <a:pt x="1509" y="904"/>
                      <a:pt x="1510" y="903"/>
                    </a:cubicBezTo>
                    <a:cubicBezTo>
                      <a:pt x="1511" y="901"/>
                      <a:pt x="1512" y="900"/>
                      <a:pt x="1513" y="899"/>
                    </a:cubicBezTo>
                    <a:cubicBezTo>
                      <a:pt x="1514" y="897"/>
                      <a:pt x="1515" y="896"/>
                      <a:pt x="1516" y="895"/>
                    </a:cubicBezTo>
                    <a:cubicBezTo>
                      <a:pt x="1521" y="885"/>
                      <a:pt x="1524" y="875"/>
                      <a:pt x="1524" y="864"/>
                    </a:cubicBezTo>
                    <a:cubicBezTo>
                      <a:pt x="1524" y="853"/>
                      <a:pt x="1521" y="843"/>
                      <a:pt x="1516" y="833"/>
                    </a:cubicBezTo>
                    <a:cubicBezTo>
                      <a:pt x="1516" y="833"/>
                      <a:pt x="1517" y="832"/>
                      <a:pt x="1518" y="832"/>
                    </a:cubicBezTo>
                    <a:cubicBezTo>
                      <a:pt x="1797" y="616"/>
                      <a:pt x="1797" y="616"/>
                      <a:pt x="1797" y="616"/>
                    </a:cubicBezTo>
                    <a:cubicBezTo>
                      <a:pt x="1798" y="615"/>
                      <a:pt x="1799" y="614"/>
                      <a:pt x="1800" y="613"/>
                    </a:cubicBezTo>
                    <a:cubicBezTo>
                      <a:pt x="1801" y="614"/>
                      <a:pt x="1802" y="615"/>
                      <a:pt x="1803" y="616"/>
                    </a:cubicBezTo>
                    <a:cubicBezTo>
                      <a:pt x="2082" y="832"/>
                      <a:pt x="2082" y="832"/>
                      <a:pt x="2082" y="832"/>
                    </a:cubicBezTo>
                    <a:cubicBezTo>
                      <a:pt x="2083" y="832"/>
                      <a:pt x="2084" y="833"/>
                      <a:pt x="2084" y="833"/>
                    </a:cubicBezTo>
                    <a:cubicBezTo>
                      <a:pt x="2085" y="832"/>
                      <a:pt x="2086" y="831"/>
                      <a:pt x="2087" y="829"/>
                    </a:cubicBezTo>
                    <a:cubicBezTo>
                      <a:pt x="2088" y="828"/>
                      <a:pt x="2089" y="827"/>
                      <a:pt x="2090" y="825"/>
                    </a:cubicBezTo>
                    <a:cubicBezTo>
                      <a:pt x="2089" y="825"/>
                      <a:pt x="2089" y="824"/>
                      <a:pt x="2088" y="824"/>
                    </a:cubicBezTo>
                    <a:cubicBezTo>
                      <a:pt x="1809" y="608"/>
                      <a:pt x="1809" y="608"/>
                      <a:pt x="1809" y="608"/>
                    </a:cubicBezTo>
                    <a:cubicBezTo>
                      <a:pt x="1808" y="608"/>
                      <a:pt x="1808" y="607"/>
                      <a:pt x="1807" y="607"/>
                    </a:cubicBezTo>
                    <a:cubicBezTo>
                      <a:pt x="1808" y="605"/>
                      <a:pt x="1809" y="604"/>
                      <a:pt x="1810" y="603"/>
                    </a:cubicBezTo>
                    <a:cubicBezTo>
                      <a:pt x="1811" y="601"/>
                      <a:pt x="1812" y="600"/>
                      <a:pt x="1813" y="599"/>
                    </a:cubicBezTo>
                    <a:cubicBezTo>
                      <a:pt x="1814" y="597"/>
                      <a:pt x="1815" y="596"/>
                      <a:pt x="1816" y="595"/>
                    </a:cubicBezTo>
                    <a:cubicBezTo>
                      <a:pt x="1821" y="585"/>
                      <a:pt x="1824" y="575"/>
                      <a:pt x="1824" y="564"/>
                    </a:cubicBezTo>
                    <a:cubicBezTo>
                      <a:pt x="1824" y="553"/>
                      <a:pt x="1821" y="543"/>
                      <a:pt x="1816" y="533"/>
                    </a:cubicBezTo>
                    <a:cubicBezTo>
                      <a:pt x="1816" y="533"/>
                      <a:pt x="1817" y="532"/>
                      <a:pt x="1818" y="532"/>
                    </a:cubicBezTo>
                    <a:cubicBezTo>
                      <a:pt x="2097" y="316"/>
                      <a:pt x="2097" y="316"/>
                      <a:pt x="2097" y="316"/>
                    </a:cubicBezTo>
                    <a:cubicBezTo>
                      <a:pt x="2098" y="315"/>
                      <a:pt x="2099" y="314"/>
                      <a:pt x="2100" y="313"/>
                    </a:cubicBezTo>
                    <a:cubicBezTo>
                      <a:pt x="2101" y="314"/>
                      <a:pt x="2102" y="315"/>
                      <a:pt x="2103" y="316"/>
                    </a:cubicBezTo>
                    <a:cubicBezTo>
                      <a:pt x="2382" y="532"/>
                      <a:pt x="2382" y="532"/>
                      <a:pt x="2382" y="532"/>
                    </a:cubicBezTo>
                    <a:cubicBezTo>
                      <a:pt x="2383" y="532"/>
                      <a:pt x="2384" y="533"/>
                      <a:pt x="2384" y="533"/>
                    </a:cubicBezTo>
                    <a:cubicBezTo>
                      <a:pt x="2385" y="532"/>
                      <a:pt x="2386" y="531"/>
                      <a:pt x="2387" y="529"/>
                    </a:cubicBezTo>
                    <a:cubicBezTo>
                      <a:pt x="2388" y="528"/>
                      <a:pt x="2389" y="527"/>
                      <a:pt x="2390" y="525"/>
                    </a:cubicBezTo>
                    <a:cubicBezTo>
                      <a:pt x="2389" y="525"/>
                      <a:pt x="2389" y="524"/>
                      <a:pt x="2388" y="524"/>
                    </a:cubicBezTo>
                    <a:cubicBezTo>
                      <a:pt x="2109" y="308"/>
                      <a:pt x="2109" y="308"/>
                      <a:pt x="2109" y="308"/>
                    </a:cubicBezTo>
                    <a:cubicBezTo>
                      <a:pt x="2108" y="308"/>
                      <a:pt x="2108" y="307"/>
                      <a:pt x="2107" y="307"/>
                    </a:cubicBezTo>
                    <a:cubicBezTo>
                      <a:pt x="2108" y="305"/>
                      <a:pt x="2109" y="304"/>
                      <a:pt x="2110" y="303"/>
                    </a:cubicBezTo>
                    <a:cubicBezTo>
                      <a:pt x="2111" y="301"/>
                      <a:pt x="2112" y="300"/>
                      <a:pt x="2113" y="299"/>
                    </a:cubicBezTo>
                    <a:cubicBezTo>
                      <a:pt x="2114" y="297"/>
                      <a:pt x="2115" y="296"/>
                      <a:pt x="2116" y="295"/>
                    </a:cubicBezTo>
                    <a:cubicBezTo>
                      <a:pt x="2121" y="285"/>
                      <a:pt x="2124" y="275"/>
                      <a:pt x="2124" y="264"/>
                    </a:cubicBezTo>
                    <a:cubicBezTo>
                      <a:pt x="2124" y="253"/>
                      <a:pt x="2121" y="243"/>
                      <a:pt x="2116" y="233"/>
                    </a:cubicBezTo>
                    <a:cubicBezTo>
                      <a:pt x="2116" y="233"/>
                      <a:pt x="2117" y="232"/>
                      <a:pt x="2118" y="232"/>
                    </a:cubicBezTo>
                    <a:cubicBezTo>
                      <a:pt x="2397" y="16"/>
                      <a:pt x="2397" y="16"/>
                      <a:pt x="2397" y="16"/>
                    </a:cubicBezTo>
                    <a:cubicBezTo>
                      <a:pt x="2398" y="15"/>
                      <a:pt x="2399" y="14"/>
                      <a:pt x="2400" y="13"/>
                    </a:cubicBezTo>
                    <a:cubicBezTo>
                      <a:pt x="2400" y="7"/>
                      <a:pt x="2400" y="7"/>
                      <a:pt x="2400" y="7"/>
                    </a:cubicBezTo>
                    <a:cubicBezTo>
                      <a:pt x="2400" y="0"/>
                      <a:pt x="2400" y="0"/>
                      <a:pt x="2400" y="0"/>
                    </a:cubicBezTo>
                    <a:cubicBezTo>
                      <a:pt x="2399" y="1"/>
                      <a:pt x="2398" y="2"/>
                      <a:pt x="2397" y="3"/>
                    </a:cubicBezTo>
                    <a:cubicBezTo>
                      <a:pt x="2395" y="4"/>
                      <a:pt x="2394" y="6"/>
                      <a:pt x="239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14"/>
              <p:cNvSpPr>
                <a:spLocks/>
              </p:cNvSpPr>
              <p:nvPr/>
            </p:nvSpPr>
            <p:spPr bwMode="auto">
              <a:xfrm>
                <a:off x="10566401" y="1071563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15"/>
              <p:cNvSpPr>
                <a:spLocks/>
              </p:cNvSpPr>
              <p:nvPr/>
            </p:nvSpPr>
            <p:spPr bwMode="auto">
              <a:xfrm>
                <a:off x="3808413" y="1311275"/>
                <a:ext cx="6794500" cy="6623050"/>
              </a:xfrm>
              <a:custGeom>
                <a:avLst/>
                <a:gdLst>
                  <a:gd name="T0" fmla="*/ 1520 w 1810"/>
                  <a:gd name="T1" fmla="*/ 225 h 1764"/>
                  <a:gd name="T2" fmla="*/ 1507 w 1810"/>
                  <a:gd name="T3" fmla="*/ 240 h 1764"/>
                  <a:gd name="T4" fmla="*/ 1507 w 1810"/>
                  <a:gd name="T5" fmla="*/ 277 h 1764"/>
                  <a:gd name="T6" fmla="*/ 1519 w 1810"/>
                  <a:gd name="T7" fmla="*/ 241 h 1764"/>
                  <a:gd name="T8" fmla="*/ 1513 w 1810"/>
                  <a:gd name="T9" fmla="*/ 296 h 1764"/>
                  <a:gd name="T10" fmla="*/ 1501 w 1810"/>
                  <a:gd name="T11" fmla="*/ 308 h 1764"/>
                  <a:gd name="T12" fmla="*/ 1213 w 1810"/>
                  <a:gd name="T13" fmla="*/ 532 h 1764"/>
                  <a:gd name="T14" fmla="*/ 1200 w 1810"/>
                  <a:gd name="T15" fmla="*/ 564 h 1764"/>
                  <a:gd name="T16" fmla="*/ 1213 w 1810"/>
                  <a:gd name="T17" fmla="*/ 551 h 1764"/>
                  <a:gd name="T18" fmla="*/ 1219 w 1810"/>
                  <a:gd name="T19" fmla="*/ 587 h 1764"/>
                  <a:gd name="T20" fmla="*/ 1207 w 1810"/>
                  <a:gd name="T21" fmla="*/ 603 h 1764"/>
                  <a:gd name="T22" fmla="*/ 920 w 1810"/>
                  <a:gd name="T23" fmla="*/ 825 h 1764"/>
                  <a:gd name="T24" fmla="*/ 907 w 1810"/>
                  <a:gd name="T25" fmla="*/ 840 h 1764"/>
                  <a:gd name="T26" fmla="*/ 907 w 1810"/>
                  <a:gd name="T27" fmla="*/ 877 h 1764"/>
                  <a:gd name="T28" fmla="*/ 919 w 1810"/>
                  <a:gd name="T29" fmla="*/ 841 h 1764"/>
                  <a:gd name="T30" fmla="*/ 913 w 1810"/>
                  <a:gd name="T31" fmla="*/ 896 h 1764"/>
                  <a:gd name="T32" fmla="*/ 901 w 1810"/>
                  <a:gd name="T33" fmla="*/ 908 h 1764"/>
                  <a:gd name="T34" fmla="*/ 613 w 1810"/>
                  <a:gd name="T35" fmla="*/ 1132 h 1764"/>
                  <a:gd name="T36" fmla="*/ 600 w 1810"/>
                  <a:gd name="T37" fmla="*/ 1164 h 1764"/>
                  <a:gd name="T38" fmla="*/ 613 w 1810"/>
                  <a:gd name="T39" fmla="*/ 1151 h 1764"/>
                  <a:gd name="T40" fmla="*/ 619 w 1810"/>
                  <a:gd name="T41" fmla="*/ 1187 h 1764"/>
                  <a:gd name="T42" fmla="*/ 607 w 1810"/>
                  <a:gd name="T43" fmla="*/ 1203 h 1764"/>
                  <a:gd name="T44" fmla="*/ 320 w 1810"/>
                  <a:gd name="T45" fmla="*/ 1425 h 1764"/>
                  <a:gd name="T46" fmla="*/ 307 w 1810"/>
                  <a:gd name="T47" fmla="*/ 1440 h 1764"/>
                  <a:gd name="T48" fmla="*/ 307 w 1810"/>
                  <a:gd name="T49" fmla="*/ 1477 h 1764"/>
                  <a:gd name="T50" fmla="*/ 319 w 1810"/>
                  <a:gd name="T51" fmla="*/ 1441 h 1764"/>
                  <a:gd name="T52" fmla="*/ 313 w 1810"/>
                  <a:gd name="T53" fmla="*/ 1496 h 1764"/>
                  <a:gd name="T54" fmla="*/ 301 w 1810"/>
                  <a:gd name="T55" fmla="*/ 1508 h 1764"/>
                  <a:gd name="T56" fmla="*/ 13 w 1810"/>
                  <a:gd name="T57" fmla="*/ 1732 h 1764"/>
                  <a:gd name="T58" fmla="*/ 0 w 1810"/>
                  <a:gd name="T59" fmla="*/ 1764 h 1764"/>
                  <a:gd name="T60" fmla="*/ 16 w 1810"/>
                  <a:gd name="T61" fmla="*/ 1745 h 1764"/>
                  <a:gd name="T62" fmla="*/ 34 w 1810"/>
                  <a:gd name="T63" fmla="*/ 1764 h 1764"/>
                  <a:gd name="T64" fmla="*/ 310 w 1810"/>
                  <a:gd name="T65" fmla="*/ 1513 h 1764"/>
                  <a:gd name="T66" fmla="*/ 597 w 1810"/>
                  <a:gd name="T67" fmla="*/ 1729 h 1764"/>
                  <a:gd name="T68" fmla="*/ 317 w 1810"/>
                  <a:gd name="T69" fmla="*/ 1507 h 1764"/>
                  <a:gd name="T70" fmla="*/ 334 w 1810"/>
                  <a:gd name="T71" fmla="*/ 1464 h 1764"/>
                  <a:gd name="T72" fmla="*/ 610 w 1810"/>
                  <a:gd name="T73" fmla="*/ 1213 h 1764"/>
                  <a:gd name="T74" fmla="*/ 897 w 1810"/>
                  <a:gd name="T75" fmla="*/ 1429 h 1764"/>
                  <a:gd name="T76" fmla="*/ 617 w 1810"/>
                  <a:gd name="T77" fmla="*/ 1207 h 1764"/>
                  <a:gd name="T78" fmla="*/ 634 w 1810"/>
                  <a:gd name="T79" fmla="*/ 1164 h 1764"/>
                  <a:gd name="T80" fmla="*/ 910 w 1810"/>
                  <a:gd name="T81" fmla="*/ 913 h 1764"/>
                  <a:gd name="T82" fmla="*/ 1197 w 1810"/>
                  <a:gd name="T83" fmla="*/ 1129 h 1764"/>
                  <a:gd name="T84" fmla="*/ 917 w 1810"/>
                  <a:gd name="T85" fmla="*/ 907 h 1764"/>
                  <a:gd name="T86" fmla="*/ 934 w 1810"/>
                  <a:gd name="T87" fmla="*/ 864 h 1764"/>
                  <a:gd name="T88" fmla="*/ 1210 w 1810"/>
                  <a:gd name="T89" fmla="*/ 613 h 1764"/>
                  <a:gd name="T90" fmla="*/ 1497 w 1810"/>
                  <a:gd name="T91" fmla="*/ 829 h 1764"/>
                  <a:gd name="T92" fmla="*/ 1217 w 1810"/>
                  <a:gd name="T93" fmla="*/ 607 h 1764"/>
                  <a:gd name="T94" fmla="*/ 1234 w 1810"/>
                  <a:gd name="T95" fmla="*/ 564 h 1764"/>
                  <a:gd name="T96" fmla="*/ 1510 w 1810"/>
                  <a:gd name="T97" fmla="*/ 313 h 1764"/>
                  <a:gd name="T98" fmla="*/ 1797 w 1810"/>
                  <a:gd name="T99" fmla="*/ 529 h 1764"/>
                  <a:gd name="T100" fmla="*/ 1517 w 1810"/>
                  <a:gd name="T101" fmla="*/ 307 h 1764"/>
                  <a:gd name="T102" fmla="*/ 1534 w 1810"/>
                  <a:gd name="T103" fmla="*/ 264 h 1764"/>
                  <a:gd name="T104" fmla="*/ 1810 w 1810"/>
                  <a:gd name="T105" fmla="*/ 13 h 1764"/>
                  <a:gd name="T106" fmla="*/ 1803 w 1810"/>
                  <a:gd name="T107" fmla="*/ 7 h 1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10" h="1764">
                    <a:moveTo>
                      <a:pt x="1803" y="7"/>
                    </a:moveTo>
                    <a:cubicBezTo>
                      <a:pt x="1802" y="7"/>
                      <a:pt x="1802" y="8"/>
                      <a:pt x="1801" y="8"/>
                    </a:cubicBezTo>
                    <a:cubicBezTo>
                      <a:pt x="1522" y="224"/>
                      <a:pt x="1522" y="224"/>
                      <a:pt x="1522" y="224"/>
                    </a:cubicBezTo>
                    <a:cubicBezTo>
                      <a:pt x="1521" y="224"/>
                      <a:pt x="1521" y="225"/>
                      <a:pt x="1520" y="225"/>
                    </a:cubicBezTo>
                    <a:cubicBezTo>
                      <a:pt x="1519" y="226"/>
                      <a:pt x="1518" y="227"/>
                      <a:pt x="1517" y="228"/>
                    </a:cubicBezTo>
                    <a:cubicBezTo>
                      <a:pt x="1515" y="230"/>
                      <a:pt x="1514" y="231"/>
                      <a:pt x="1513" y="232"/>
                    </a:cubicBezTo>
                    <a:cubicBezTo>
                      <a:pt x="1512" y="233"/>
                      <a:pt x="1511" y="235"/>
                      <a:pt x="1510" y="236"/>
                    </a:cubicBezTo>
                    <a:cubicBezTo>
                      <a:pt x="1509" y="237"/>
                      <a:pt x="1508" y="239"/>
                      <a:pt x="1507" y="240"/>
                    </a:cubicBezTo>
                    <a:cubicBezTo>
                      <a:pt x="1506" y="242"/>
                      <a:pt x="1505" y="244"/>
                      <a:pt x="1504" y="245"/>
                    </a:cubicBezTo>
                    <a:cubicBezTo>
                      <a:pt x="1502" y="251"/>
                      <a:pt x="1500" y="258"/>
                      <a:pt x="1500" y="264"/>
                    </a:cubicBezTo>
                    <a:cubicBezTo>
                      <a:pt x="1500" y="270"/>
                      <a:pt x="1502" y="277"/>
                      <a:pt x="1504" y="283"/>
                    </a:cubicBezTo>
                    <a:cubicBezTo>
                      <a:pt x="1506" y="281"/>
                      <a:pt x="1507" y="279"/>
                      <a:pt x="1507" y="277"/>
                    </a:cubicBezTo>
                    <a:cubicBezTo>
                      <a:pt x="1509" y="273"/>
                      <a:pt x="1510" y="268"/>
                      <a:pt x="1510" y="264"/>
                    </a:cubicBezTo>
                    <a:cubicBezTo>
                      <a:pt x="1510" y="260"/>
                      <a:pt x="1511" y="255"/>
                      <a:pt x="1513" y="251"/>
                    </a:cubicBezTo>
                    <a:cubicBezTo>
                      <a:pt x="1513" y="249"/>
                      <a:pt x="1514" y="247"/>
                      <a:pt x="1516" y="245"/>
                    </a:cubicBezTo>
                    <a:cubicBezTo>
                      <a:pt x="1516" y="244"/>
                      <a:pt x="1518" y="242"/>
                      <a:pt x="1519" y="241"/>
                    </a:cubicBezTo>
                    <a:cubicBezTo>
                      <a:pt x="1523" y="248"/>
                      <a:pt x="1525" y="256"/>
                      <a:pt x="1525" y="264"/>
                    </a:cubicBezTo>
                    <a:cubicBezTo>
                      <a:pt x="1525" y="272"/>
                      <a:pt x="1523" y="280"/>
                      <a:pt x="1519" y="287"/>
                    </a:cubicBezTo>
                    <a:cubicBezTo>
                      <a:pt x="1518" y="289"/>
                      <a:pt x="1517" y="290"/>
                      <a:pt x="1516" y="292"/>
                    </a:cubicBezTo>
                    <a:cubicBezTo>
                      <a:pt x="1515" y="293"/>
                      <a:pt x="1514" y="295"/>
                      <a:pt x="1513" y="296"/>
                    </a:cubicBezTo>
                    <a:cubicBezTo>
                      <a:pt x="1512" y="297"/>
                      <a:pt x="1511" y="299"/>
                      <a:pt x="1510" y="300"/>
                    </a:cubicBezTo>
                    <a:cubicBezTo>
                      <a:pt x="1509" y="301"/>
                      <a:pt x="1508" y="302"/>
                      <a:pt x="1507" y="303"/>
                    </a:cubicBezTo>
                    <a:cubicBezTo>
                      <a:pt x="1505" y="304"/>
                      <a:pt x="1504" y="306"/>
                      <a:pt x="1503" y="307"/>
                    </a:cubicBezTo>
                    <a:cubicBezTo>
                      <a:pt x="1502" y="307"/>
                      <a:pt x="1502" y="308"/>
                      <a:pt x="1501" y="308"/>
                    </a:cubicBezTo>
                    <a:cubicBezTo>
                      <a:pt x="1222" y="524"/>
                      <a:pt x="1222" y="524"/>
                      <a:pt x="1222" y="524"/>
                    </a:cubicBezTo>
                    <a:cubicBezTo>
                      <a:pt x="1221" y="524"/>
                      <a:pt x="1221" y="525"/>
                      <a:pt x="1220" y="525"/>
                    </a:cubicBezTo>
                    <a:cubicBezTo>
                      <a:pt x="1219" y="526"/>
                      <a:pt x="1218" y="527"/>
                      <a:pt x="1217" y="528"/>
                    </a:cubicBezTo>
                    <a:cubicBezTo>
                      <a:pt x="1215" y="530"/>
                      <a:pt x="1214" y="531"/>
                      <a:pt x="1213" y="532"/>
                    </a:cubicBezTo>
                    <a:cubicBezTo>
                      <a:pt x="1212" y="533"/>
                      <a:pt x="1211" y="535"/>
                      <a:pt x="1210" y="536"/>
                    </a:cubicBezTo>
                    <a:cubicBezTo>
                      <a:pt x="1209" y="537"/>
                      <a:pt x="1208" y="539"/>
                      <a:pt x="1207" y="540"/>
                    </a:cubicBezTo>
                    <a:cubicBezTo>
                      <a:pt x="1206" y="542"/>
                      <a:pt x="1205" y="544"/>
                      <a:pt x="1204" y="545"/>
                    </a:cubicBezTo>
                    <a:cubicBezTo>
                      <a:pt x="1202" y="551"/>
                      <a:pt x="1200" y="558"/>
                      <a:pt x="1200" y="564"/>
                    </a:cubicBezTo>
                    <a:cubicBezTo>
                      <a:pt x="1200" y="570"/>
                      <a:pt x="1202" y="577"/>
                      <a:pt x="1204" y="583"/>
                    </a:cubicBezTo>
                    <a:cubicBezTo>
                      <a:pt x="1206" y="581"/>
                      <a:pt x="1207" y="579"/>
                      <a:pt x="1207" y="577"/>
                    </a:cubicBezTo>
                    <a:cubicBezTo>
                      <a:pt x="1209" y="573"/>
                      <a:pt x="1210" y="568"/>
                      <a:pt x="1210" y="564"/>
                    </a:cubicBezTo>
                    <a:cubicBezTo>
                      <a:pt x="1210" y="560"/>
                      <a:pt x="1211" y="555"/>
                      <a:pt x="1213" y="551"/>
                    </a:cubicBezTo>
                    <a:cubicBezTo>
                      <a:pt x="1213" y="549"/>
                      <a:pt x="1214" y="547"/>
                      <a:pt x="1216" y="545"/>
                    </a:cubicBezTo>
                    <a:cubicBezTo>
                      <a:pt x="1216" y="544"/>
                      <a:pt x="1218" y="542"/>
                      <a:pt x="1219" y="541"/>
                    </a:cubicBezTo>
                    <a:cubicBezTo>
                      <a:pt x="1223" y="548"/>
                      <a:pt x="1225" y="556"/>
                      <a:pt x="1225" y="564"/>
                    </a:cubicBezTo>
                    <a:cubicBezTo>
                      <a:pt x="1225" y="572"/>
                      <a:pt x="1223" y="580"/>
                      <a:pt x="1219" y="587"/>
                    </a:cubicBezTo>
                    <a:cubicBezTo>
                      <a:pt x="1218" y="589"/>
                      <a:pt x="1217" y="590"/>
                      <a:pt x="1216" y="592"/>
                    </a:cubicBezTo>
                    <a:cubicBezTo>
                      <a:pt x="1215" y="593"/>
                      <a:pt x="1214" y="595"/>
                      <a:pt x="1213" y="596"/>
                    </a:cubicBezTo>
                    <a:cubicBezTo>
                      <a:pt x="1212" y="597"/>
                      <a:pt x="1211" y="599"/>
                      <a:pt x="1210" y="600"/>
                    </a:cubicBezTo>
                    <a:cubicBezTo>
                      <a:pt x="1209" y="601"/>
                      <a:pt x="1208" y="602"/>
                      <a:pt x="1207" y="603"/>
                    </a:cubicBezTo>
                    <a:cubicBezTo>
                      <a:pt x="1205" y="604"/>
                      <a:pt x="1204" y="606"/>
                      <a:pt x="1203" y="607"/>
                    </a:cubicBezTo>
                    <a:cubicBezTo>
                      <a:pt x="1202" y="607"/>
                      <a:pt x="1202" y="608"/>
                      <a:pt x="1201" y="608"/>
                    </a:cubicBezTo>
                    <a:cubicBezTo>
                      <a:pt x="922" y="824"/>
                      <a:pt x="922" y="824"/>
                      <a:pt x="922" y="824"/>
                    </a:cubicBezTo>
                    <a:cubicBezTo>
                      <a:pt x="921" y="824"/>
                      <a:pt x="921" y="825"/>
                      <a:pt x="920" y="825"/>
                    </a:cubicBezTo>
                    <a:cubicBezTo>
                      <a:pt x="919" y="826"/>
                      <a:pt x="918" y="827"/>
                      <a:pt x="917" y="828"/>
                    </a:cubicBezTo>
                    <a:cubicBezTo>
                      <a:pt x="915" y="830"/>
                      <a:pt x="914" y="831"/>
                      <a:pt x="913" y="832"/>
                    </a:cubicBezTo>
                    <a:cubicBezTo>
                      <a:pt x="912" y="833"/>
                      <a:pt x="911" y="835"/>
                      <a:pt x="910" y="836"/>
                    </a:cubicBezTo>
                    <a:cubicBezTo>
                      <a:pt x="909" y="837"/>
                      <a:pt x="908" y="839"/>
                      <a:pt x="907" y="840"/>
                    </a:cubicBezTo>
                    <a:cubicBezTo>
                      <a:pt x="906" y="842"/>
                      <a:pt x="905" y="844"/>
                      <a:pt x="904" y="845"/>
                    </a:cubicBezTo>
                    <a:cubicBezTo>
                      <a:pt x="902" y="851"/>
                      <a:pt x="900" y="858"/>
                      <a:pt x="900" y="864"/>
                    </a:cubicBezTo>
                    <a:cubicBezTo>
                      <a:pt x="900" y="870"/>
                      <a:pt x="902" y="877"/>
                      <a:pt x="904" y="883"/>
                    </a:cubicBezTo>
                    <a:cubicBezTo>
                      <a:pt x="906" y="881"/>
                      <a:pt x="907" y="879"/>
                      <a:pt x="907" y="877"/>
                    </a:cubicBezTo>
                    <a:cubicBezTo>
                      <a:pt x="909" y="873"/>
                      <a:pt x="910" y="868"/>
                      <a:pt x="910" y="864"/>
                    </a:cubicBezTo>
                    <a:cubicBezTo>
                      <a:pt x="910" y="860"/>
                      <a:pt x="911" y="855"/>
                      <a:pt x="913" y="851"/>
                    </a:cubicBezTo>
                    <a:cubicBezTo>
                      <a:pt x="913" y="849"/>
                      <a:pt x="914" y="847"/>
                      <a:pt x="916" y="845"/>
                    </a:cubicBezTo>
                    <a:cubicBezTo>
                      <a:pt x="916" y="844"/>
                      <a:pt x="918" y="842"/>
                      <a:pt x="919" y="841"/>
                    </a:cubicBezTo>
                    <a:cubicBezTo>
                      <a:pt x="923" y="848"/>
                      <a:pt x="925" y="856"/>
                      <a:pt x="925" y="864"/>
                    </a:cubicBezTo>
                    <a:cubicBezTo>
                      <a:pt x="925" y="872"/>
                      <a:pt x="923" y="880"/>
                      <a:pt x="919" y="887"/>
                    </a:cubicBezTo>
                    <a:cubicBezTo>
                      <a:pt x="918" y="889"/>
                      <a:pt x="917" y="890"/>
                      <a:pt x="916" y="892"/>
                    </a:cubicBezTo>
                    <a:cubicBezTo>
                      <a:pt x="915" y="893"/>
                      <a:pt x="914" y="895"/>
                      <a:pt x="913" y="896"/>
                    </a:cubicBezTo>
                    <a:cubicBezTo>
                      <a:pt x="912" y="897"/>
                      <a:pt x="911" y="899"/>
                      <a:pt x="910" y="900"/>
                    </a:cubicBezTo>
                    <a:cubicBezTo>
                      <a:pt x="909" y="901"/>
                      <a:pt x="908" y="902"/>
                      <a:pt x="907" y="903"/>
                    </a:cubicBezTo>
                    <a:cubicBezTo>
                      <a:pt x="905" y="904"/>
                      <a:pt x="904" y="906"/>
                      <a:pt x="903" y="907"/>
                    </a:cubicBezTo>
                    <a:cubicBezTo>
                      <a:pt x="902" y="907"/>
                      <a:pt x="902" y="908"/>
                      <a:pt x="901" y="908"/>
                    </a:cubicBezTo>
                    <a:cubicBezTo>
                      <a:pt x="622" y="1124"/>
                      <a:pt x="622" y="1124"/>
                      <a:pt x="622" y="1124"/>
                    </a:cubicBezTo>
                    <a:cubicBezTo>
                      <a:pt x="621" y="1124"/>
                      <a:pt x="621" y="1125"/>
                      <a:pt x="620" y="1125"/>
                    </a:cubicBezTo>
                    <a:cubicBezTo>
                      <a:pt x="619" y="1126"/>
                      <a:pt x="618" y="1127"/>
                      <a:pt x="617" y="1128"/>
                    </a:cubicBezTo>
                    <a:cubicBezTo>
                      <a:pt x="615" y="1130"/>
                      <a:pt x="614" y="1131"/>
                      <a:pt x="613" y="1132"/>
                    </a:cubicBezTo>
                    <a:cubicBezTo>
                      <a:pt x="612" y="1133"/>
                      <a:pt x="611" y="1135"/>
                      <a:pt x="610" y="1136"/>
                    </a:cubicBezTo>
                    <a:cubicBezTo>
                      <a:pt x="609" y="1137"/>
                      <a:pt x="608" y="1139"/>
                      <a:pt x="607" y="1140"/>
                    </a:cubicBezTo>
                    <a:cubicBezTo>
                      <a:pt x="606" y="1142"/>
                      <a:pt x="605" y="1144"/>
                      <a:pt x="604" y="1145"/>
                    </a:cubicBezTo>
                    <a:cubicBezTo>
                      <a:pt x="602" y="1151"/>
                      <a:pt x="600" y="1158"/>
                      <a:pt x="600" y="1164"/>
                    </a:cubicBezTo>
                    <a:cubicBezTo>
                      <a:pt x="600" y="1170"/>
                      <a:pt x="602" y="1177"/>
                      <a:pt x="604" y="1183"/>
                    </a:cubicBezTo>
                    <a:cubicBezTo>
                      <a:pt x="606" y="1181"/>
                      <a:pt x="607" y="1179"/>
                      <a:pt x="607" y="1177"/>
                    </a:cubicBezTo>
                    <a:cubicBezTo>
                      <a:pt x="609" y="1173"/>
                      <a:pt x="610" y="1168"/>
                      <a:pt x="610" y="1164"/>
                    </a:cubicBezTo>
                    <a:cubicBezTo>
                      <a:pt x="610" y="1160"/>
                      <a:pt x="611" y="1155"/>
                      <a:pt x="613" y="1151"/>
                    </a:cubicBezTo>
                    <a:cubicBezTo>
                      <a:pt x="613" y="1149"/>
                      <a:pt x="614" y="1147"/>
                      <a:pt x="616" y="1145"/>
                    </a:cubicBezTo>
                    <a:cubicBezTo>
                      <a:pt x="616" y="1144"/>
                      <a:pt x="618" y="1142"/>
                      <a:pt x="619" y="1141"/>
                    </a:cubicBezTo>
                    <a:cubicBezTo>
                      <a:pt x="623" y="1148"/>
                      <a:pt x="625" y="1156"/>
                      <a:pt x="625" y="1164"/>
                    </a:cubicBezTo>
                    <a:cubicBezTo>
                      <a:pt x="625" y="1172"/>
                      <a:pt x="623" y="1180"/>
                      <a:pt x="619" y="1187"/>
                    </a:cubicBezTo>
                    <a:cubicBezTo>
                      <a:pt x="618" y="1189"/>
                      <a:pt x="617" y="1190"/>
                      <a:pt x="616" y="1192"/>
                    </a:cubicBezTo>
                    <a:cubicBezTo>
                      <a:pt x="615" y="1193"/>
                      <a:pt x="614" y="1195"/>
                      <a:pt x="613" y="1196"/>
                    </a:cubicBezTo>
                    <a:cubicBezTo>
                      <a:pt x="612" y="1197"/>
                      <a:pt x="611" y="1199"/>
                      <a:pt x="610" y="1200"/>
                    </a:cubicBezTo>
                    <a:cubicBezTo>
                      <a:pt x="609" y="1201"/>
                      <a:pt x="608" y="1202"/>
                      <a:pt x="607" y="1203"/>
                    </a:cubicBezTo>
                    <a:cubicBezTo>
                      <a:pt x="605" y="1204"/>
                      <a:pt x="604" y="1206"/>
                      <a:pt x="603" y="1207"/>
                    </a:cubicBezTo>
                    <a:cubicBezTo>
                      <a:pt x="602" y="1207"/>
                      <a:pt x="602" y="1208"/>
                      <a:pt x="601" y="1208"/>
                    </a:cubicBezTo>
                    <a:cubicBezTo>
                      <a:pt x="322" y="1424"/>
                      <a:pt x="322" y="1424"/>
                      <a:pt x="322" y="1424"/>
                    </a:cubicBezTo>
                    <a:cubicBezTo>
                      <a:pt x="321" y="1424"/>
                      <a:pt x="321" y="1425"/>
                      <a:pt x="320" y="1425"/>
                    </a:cubicBezTo>
                    <a:cubicBezTo>
                      <a:pt x="319" y="1426"/>
                      <a:pt x="318" y="1427"/>
                      <a:pt x="317" y="1428"/>
                    </a:cubicBezTo>
                    <a:cubicBezTo>
                      <a:pt x="315" y="1430"/>
                      <a:pt x="314" y="1431"/>
                      <a:pt x="313" y="1432"/>
                    </a:cubicBezTo>
                    <a:cubicBezTo>
                      <a:pt x="312" y="1433"/>
                      <a:pt x="311" y="1435"/>
                      <a:pt x="310" y="1436"/>
                    </a:cubicBezTo>
                    <a:cubicBezTo>
                      <a:pt x="309" y="1437"/>
                      <a:pt x="308" y="1439"/>
                      <a:pt x="307" y="1440"/>
                    </a:cubicBezTo>
                    <a:cubicBezTo>
                      <a:pt x="306" y="1442"/>
                      <a:pt x="305" y="1444"/>
                      <a:pt x="304" y="1445"/>
                    </a:cubicBezTo>
                    <a:cubicBezTo>
                      <a:pt x="302" y="1451"/>
                      <a:pt x="300" y="1458"/>
                      <a:pt x="300" y="1464"/>
                    </a:cubicBezTo>
                    <a:cubicBezTo>
                      <a:pt x="300" y="1470"/>
                      <a:pt x="302" y="1477"/>
                      <a:pt x="304" y="1483"/>
                    </a:cubicBezTo>
                    <a:cubicBezTo>
                      <a:pt x="306" y="1481"/>
                      <a:pt x="307" y="1479"/>
                      <a:pt x="307" y="1477"/>
                    </a:cubicBezTo>
                    <a:cubicBezTo>
                      <a:pt x="309" y="1473"/>
                      <a:pt x="310" y="1468"/>
                      <a:pt x="310" y="1464"/>
                    </a:cubicBezTo>
                    <a:cubicBezTo>
                      <a:pt x="310" y="1460"/>
                      <a:pt x="311" y="1455"/>
                      <a:pt x="313" y="1451"/>
                    </a:cubicBezTo>
                    <a:cubicBezTo>
                      <a:pt x="313" y="1449"/>
                      <a:pt x="314" y="1447"/>
                      <a:pt x="316" y="1445"/>
                    </a:cubicBezTo>
                    <a:cubicBezTo>
                      <a:pt x="316" y="1444"/>
                      <a:pt x="318" y="1442"/>
                      <a:pt x="319" y="1441"/>
                    </a:cubicBezTo>
                    <a:cubicBezTo>
                      <a:pt x="323" y="1448"/>
                      <a:pt x="325" y="1456"/>
                      <a:pt x="325" y="1464"/>
                    </a:cubicBezTo>
                    <a:cubicBezTo>
                      <a:pt x="325" y="1472"/>
                      <a:pt x="323" y="1480"/>
                      <a:pt x="319" y="1487"/>
                    </a:cubicBezTo>
                    <a:cubicBezTo>
                      <a:pt x="318" y="1489"/>
                      <a:pt x="317" y="1490"/>
                      <a:pt x="316" y="1492"/>
                    </a:cubicBezTo>
                    <a:cubicBezTo>
                      <a:pt x="315" y="1493"/>
                      <a:pt x="314" y="1495"/>
                      <a:pt x="313" y="1496"/>
                    </a:cubicBezTo>
                    <a:cubicBezTo>
                      <a:pt x="312" y="1497"/>
                      <a:pt x="311" y="1499"/>
                      <a:pt x="310" y="1500"/>
                    </a:cubicBezTo>
                    <a:cubicBezTo>
                      <a:pt x="309" y="1501"/>
                      <a:pt x="308" y="1502"/>
                      <a:pt x="307" y="1503"/>
                    </a:cubicBezTo>
                    <a:cubicBezTo>
                      <a:pt x="305" y="1504"/>
                      <a:pt x="304" y="1506"/>
                      <a:pt x="303" y="1507"/>
                    </a:cubicBezTo>
                    <a:cubicBezTo>
                      <a:pt x="302" y="1507"/>
                      <a:pt x="302" y="1508"/>
                      <a:pt x="301" y="1508"/>
                    </a:cubicBezTo>
                    <a:cubicBezTo>
                      <a:pt x="22" y="1724"/>
                      <a:pt x="22" y="1724"/>
                      <a:pt x="22" y="1724"/>
                    </a:cubicBezTo>
                    <a:cubicBezTo>
                      <a:pt x="21" y="1724"/>
                      <a:pt x="21" y="1725"/>
                      <a:pt x="20" y="1725"/>
                    </a:cubicBezTo>
                    <a:cubicBezTo>
                      <a:pt x="19" y="1726"/>
                      <a:pt x="18" y="1727"/>
                      <a:pt x="17" y="1728"/>
                    </a:cubicBezTo>
                    <a:cubicBezTo>
                      <a:pt x="15" y="1730"/>
                      <a:pt x="14" y="1731"/>
                      <a:pt x="13" y="1732"/>
                    </a:cubicBezTo>
                    <a:cubicBezTo>
                      <a:pt x="12" y="1733"/>
                      <a:pt x="11" y="1735"/>
                      <a:pt x="10" y="1736"/>
                    </a:cubicBezTo>
                    <a:cubicBezTo>
                      <a:pt x="9" y="1737"/>
                      <a:pt x="8" y="1739"/>
                      <a:pt x="7" y="1740"/>
                    </a:cubicBezTo>
                    <a:cubicBezTo>
                      <a:pt x="6" y="1742"/>
                      <a:pt x="5" y="1744"/>
                      <a:pt x="4" y="1745"/>
                    </a:cubicBezTo>
                    <a:cubicBezTo>
                      <a:pt x="2" y="1751"/>
                      <a:pt x="0" y="1758"/>
                      <a:pt x="0" y="1764"/>
                    </a:cubicBezTo>
                    <a:cubicBezTo>
                      <a:pt x="5" y="1764"/>
                      <a:pt x="5" y="1764"/>
                      <a:pt x="5" y="1764"/>
                    </a:cubicBezTo>
                    <a:cubicBezTo>
                      <a:pt x="10" y="1764"/>
                      <a:pt x="10" y="1764"/>
                      <a:pt x="10" y="1764"/>
                    </a:cubicBezTo>
                    <a:cubicBezTo>
                      <a:pt x="10" y="1760"/>
                      <a:pt x="11" y="1755"/>
                      <a:pt x="13" y="1751"/>
                    </a:cubicBezTo>
                    <a:cubicBezTo>
                      <a:pt x="13" y="1749"/>
                      <a:pt x="14" y="1747"/>
                      <a:pt x="16" y="1745"/>
                    </a:cubicBezTo>
                    <a:cubicBezTo>
                      <a:pt x="16" y="1744"/>
                      <a:pt x="18" y="1742"/>
                      <a:pt x="19" y="1741"/>
                    </a:cubicBezTo>
                    <a:cubicBezTo>
                      <a:pt x="23" y="1748"/>
                      <a:pt x="25" y="1756"/>
                      <a:pt x="25" y="1764"/>
                    </a:cubicBezTo>
                    <a:cubicBezTo>
                      <a:pt x="29" y="1764"/>
                      <a:pt x="29" y="1764"/>
                      <a:pt x="29" y="1764"/>
                    </a:cubicBezTo>
                    <a:cubicBezTo>
                      <a:pt x="34" y="1764"/>
                      <a:pt x="34" y="1764"/>
                      <a:pt x="34" y="1764"/>
                    </a:cubicBezTo>
                    <a:cubicBezTo>
                      <a:pt x="34" y="1753"/>
                      <a:pt x="31" y="1743"/>
                      <a:pt x="26" y="1733"/>
                    </a:cubicBezTo>
                    <a:cubicBezTo>
                      <a:pt x="26" y="1733"/>
                      <a:pt x="27" y="1732"/>
                      <a:pt x="28" y="1732"/>
                    </a:cubicBezTo>
                    <a:cubicBezTo>
                      <a:pt x="307" y="1516"/>
                      <a:pt x="307" y="1516"/>
                      <a:pt x="307" y="1516"/>
                    </a:cubicBezTo>
                    <a:cubicBezTo>
                      <a:pt x="308" y="1515"/>
                      <a:pt x="309" y="1514"/>
                      <a:pt x="310" y="1513"/>
                    </a:cubicBezTo>
                    <a:cubicBezTo>
                      <a:pt x="311" y="1514"/>
                      <a:pt x="312" y="1515"/>
                      <a:pt x="313" y="1516"/>
                    </a:cubicBezTo>
                    <a:cubicBezTo>
                      <a:pt x="592" y="1732"/>
                      <a:pt x="592" y="1732"/>
                      <a:pt x="592" y="1732"/>
                    </a:cubicBezTo>
                    <a:cubicBezTo>
                      <a:pt x="593" y="1732"/>
                      <a:pt x="594" y="1733"/>
                      <a:pt x="594" y="1733"/>
                    </a:cubicBezTo>
                    <a:cubicBezTo>
                      <a:pt x="595" y="1732"/>
                      <a:pt x="596" y="1731"/>
                      <a:pt x="597" y="1729"/>
                    </a:cubicBezTo>
                    <a:cubicBezTo>
                      <a:pt x="598" y="1728"/>
                      <a:pt x="599" y="1727"/>
                      <a:pt x="600" y="1725"/>
                    </a:cubicBezTo>
                    <a:cubicBezTo>
                      <a:pt x="599" y="1725"/>
                      <a:pt x="599" y="1724"/>
                      <a:pt x="598" y="1724"/>
                    </a:cubicBezTo>
                    <a:cubicBezTo>
                      <a:pt x="319" y="1508"/>
                      <a:pt x="319" y="1508"/>
                      <a:pt x="319" y="1508"/>
                    </a:cubicBezTo>
                    <a:cubicBezTo>
                      <a:pt x="318" y="1508"/>
                      <a:pt x="318" y="1507"/>
                      <a:pt x="317" y="1507"/>
                    </a:cubicBezTo>
                    <a:cubicBezTo>
                      <a:pt x="318" y="1505"/>
                      <a:pt x="319" y="1504"/>
                      <a:pt x="320" y="1503"/>
                    </a:cubicBezTo>
                    <a:cubicBezTo>
                      <a:pt x="321" y="1501"/>
                      <a:pt x="322" y="1500"/>
                      <a:pt x="323" y="1499"/>
                    </a:cubicBezTo>
                    <a:cubicBezTo>
                      <a:pt x="324" y="1497"/>
                      <a:pt x="325" y="1496"/>
                      <a:pt x="326" y="1495"/>
                    </a:cubicBezTo>
                    <a:cubicBezTo>
                      <a:pt x="331" y="1485"/>
                      <a:pt x="334" y="1475"/>
                      <a:pt x="334" y="1464"/>
                    </a:cubicBezTo>
                    <a:cubicBezTo>
                      <a:pt x="334" y="1453"/>
                      <a:pt x="331" y="1443"/>
                      <a:pt x="326" y="1433"/>
                    </a:cubicBezTo>
                    <a:cubicBezTo>
                      <a:pt x="326" y="1433"/>
                      <a:pt x="327" y="1432"/>
                      <a:pt x="328" y="1432"/>
                    </a:cubicBezTo>
                    <a:cubicBezTo>
                      <a:pt x="607" y="1216"/>
                      <a:pt x="607" y="1216"/>
                      <a:pt x="607" y="1216"/>
                    </a:cubicBezTo>
                    <a:cubicBezTo>
                      <a:pt x="608" y="1215"/>
                      <a:pt x="609" y="1214"/>
                      <a:pt x="610" y="1213"/>
                    </a:cubicBezTo>
                    <a:cubicBezTo>
                      <a:pt x="611" y="1214"/>
                      <a:pt x="612" y="1215"/>
                      <a:pt x="613" y="1216"/>
                    </a:cubicBezTo>
                    <a:cubicBezTo>
                      <a:pt x="892" y="1432"/>
                      <a:pt x="892" y="1432"/>
                      <a:pt x="892" y="1432"/>
                    </a:cubicBezTo>
                    <a:cubicBezTo>
                      <a:pt x="893" y="1432"/>
                      <a:pt x="894" y="1433"/>
                      <a:pt x="894" y="1433"/>
                    </a:cubicBezTo>
                    <a:cubicBezTo>
                      <a:pt x="895" y="1432"/>
                      <a:pt x="896" y="1431"/>
                      <a:pt x="897" y="1429"/>
                    </a:cubicBezTo>
                    <a:cubicBezTo>
                      <a:pt x="898" y="1428"/>
                      <a:pt x="899" y="1427"/>
                      <a:pt x="900" y="1425"/>
                    </a:cubicBezTo>
                    <a:cubicBezTo>
                      <a:pt x="899" y="1425"/>
                      <a:pt x="899" y="1424"/>
                      <a:pt x="898" y="1424"/>
                    </a:cubicBezTo>
                    <a:cubicBezTo>
                      <a:pt x="619" y="1208"/>
                      <a:pt x="619" y="1208"/>
                      <a:pt x="619" y="1208"/>
                    </a:cubicBezTo>
                    <a:cubicBezTo>
                      <a:pt x="618" y="1208"/>
                      <a:pt x="618" y="1207"/>
                      <a:pt x="617" y="1207"/>
                    </a:cubicBezTo>
                    <a:cubicBezTo>
                      <a:pt x="618" y="1205"/>
                      <a:pt x="619" y="1204"/>
                      <a:pt x="620" y="1203"/>
                    </a:cubicBezTo>
                    <a:cubicBezTo>
                      <a:pt x="621" y="1201"/>
                      <a:pt x="622" y="1200"/>
                      <a:pt x="623" y="1199"/>
                    </a:cubicBezTo>
                    <a:cubicBezTo>
                      <a:pt x="624" y="1197"/>
                      <a:pt x="625" y="1196"/>
                      <a:pt x="626" y="1195"/>
                    </a:cubicBezTo>
                    <a:cubicBezTo>
                      <a:pt x="631" y="1185"/>
                      <a:pt x="634" y="1175"/>
                      <a:pt x="634" y="1164"/>
                    </a:cubicBezTo>
                    <a:cubicBezTo>
                      <a:pt x="634" y="1153"/>
                      <a:pt x="631" y="1143"/>
                      <a:pt x="626" y="1133"/>
                    </a:cubicBezTo>
                    <a:cubicBezTo>
                      <a:pt x="626" y="1133"/>
                      <a:pt x="627" y="1132"/>
                      <a:pt x="628" y="1132"/>
                    </a:cubicBezTo>
                    <a:cubicBezTo>
                      <a:pt x="907" y="916"/>
                      <a:pt x="907" y="916"/>
                      <a:pt x="907" y="916"/>
                    </a:cubicBezTo>
                    <a:cubicBezTo>
                      <a:pt x="908" y="915"/>
                      <a:pt x="909" y="914"/>
                      <a:pt x="910" y="913"/>
                    </a:cubicBezTo>
                    <a:cubicBezTo>
                      <a:pt x="911" y="914"/>
                      <a:pt x="912" y="915"/>
                      <a:pt x="913" y="916"/>
                    </a:cubicBezTo>
                    <a:cubicBezTo>
                      <a:pt x="1192" y="1132"/>
                      <a:pt x="1192" y="1132"/>
                      <a:pt x="1192" y="1132"/>
                    </a:cubicBezTo>
                    <a:cubicBezTo>
                      <a:pt x="1193" y="1132"/>
                      <a:pt x="1194" y="1133"/>
                      <a:pt x="1194" y="1133"/>
                    </a:cubicBezTo>
                    <a:cubicBezTo>
                      <a:pt x="1195" y="1132"/>
                      <a:pt x="1196" y="1131"/>
                      <a:pt x="1197" y="1129"/>
                    </a:cubicBezTo>
                    <a:cubicBezTo>
                      <a:pt x="1198" y="1128"/>
                      <a:pt x="1199" y="1127"/>
                      <a:pt x="1200" y="1125"/>
                    </a:cubicBezTo>
                    <a:cubicBezTo>
                      <a:pt x="1199" y="1125"/>
                      <a:pt x="1199" y="1124"/>
                      <a:pt x="1198" y="1124"/>
                    </a:cubicBezTo>
                    <a:cubicBezTo>
                      <a:pt x="919" y="908"/>
                      <a:pt x="919" y="908"/>
                      <a:pt x="919" y="908"/>
                    </a:cubicBezTo>
                    <a:cubicBezTo>
                      <a:pt x="918" y="908"/>
                      <a:pt x="918" y="907"/>
                      <a:pt x="917" y="907"/>
                    </a:cubicBezTo>
                    <a:cubicBezTo>
                      <a:pt x="918" y="905"/>
                      <a:pt x="919" y="904"/>
                      <a:pt x="920" y="903"/>
                    </a:cubicBezTo>
                    <a:cubicBezTo>
                      <a:pt x="921" y="901"/>
                      <a:pt x="922" y="900"/>
                      <a:pt x="923" y="899"/>
                    </a:cubicBezTo>
                    <a:cubicBezTo>
                      <a:pt x="924" y="897"/>
                      <a:pt x="925" y="896"/>
                      <a:pt x="926" y="895"/>
                    </a:cubicBezTo>
                    <a:cubicBezTo>
                      <a:pt x="931" y="885"/>
                      <a:pt x="934" y="875"/>
                      <a:pt x="934" y="864"/>
                    </a:cubicBezTo>
                    <a:cubicBezTo>
                      <a:pt x="934" y="853"/>
                      <a:pt x="931" y="843"/>
                      <a:pt x="926" y="833"/>
                    </a:cubicBezTo>
                    <a:cubicBezTo>
                      <a:pt x="926" y="833"/>
                      <a:pt x="927" y="832"/>
                      <a:pt x="928" y="832"/>
                    </a:cubicBezTo>
                    <a:cubicBezTo>
                      <a:pt x="1207" y="616"/>
                      <a:pt x="1207" y="616"/>
                      <a:pt x="1207" y="616"/>
                    </a:cubicBezTo>
                    <a:cubicBezTo>
                      <a:pt x="1208" y="615"/>
                      <a:pt x="1209" y="614"/>
                      <a:pt x="1210" y="613"/>
                    </a:cubicBezTo>
                    <a:cubicBezTo>
                      <a:pt x="1211" y="614"/>
                      <a:pt x="1212" y="615"/>
                      <a:pt x="1213" y="616"/>
                    </a:cubicBezTo>
                    <a:cubicBezTo>
                      <a:pt x="1492" y="832"/>
                      <a:pt x="1492" y="832"/>
                      <a:pt x="1492" y="832"/>
                    </a:cubicBezTo>
                    <a:cubicBezTo>
                      <a:pt x="1493" y="832"/>
                      <a:pt x="1494" y="833"/>
                      <a:pt x="1494" y="833"/>
                    </a:cubicBezTo>
                    <a:cubicBezTo>
                      <a:pt x="1495" y="832"/>
                      <a:pt x="1496" y="831"/>
                      <a:pt x="1497" y="829"/>
                    </a:cubicBezTo>
                    <a:cubicBezTo>
                      <a:pt x="1498" y="828"/>
                      <a:pt x="1499" y="827"/>
                      <a:pt x="1500" y="825"/>
                    </a:cubicBezTo>
                    <a:cubicBezTo>
                      <a:pt x="1499" y="825"/>
                      <a:pt x="1499" y="824"/>
                      <a:pt x="1498" y="824"/>
                    </a:cubicBezTo>
                    <a:cubicBezTo>
                      <a:pt x="1219" y="608"/>
                      <a:pt x="1219" y="608"/>
                      <a:pt x="1219" y="608"/>
                    </a:cubicBezTo>
                    <a:cubicBezTo>
                      <a:pt x="1218" y="608"/>
                      <a:pt x="1218" y="607"/>
                      <a:pt x="1217" y="607"/>
                    </a:cubicBezTo>
                    <a:cubicBezTo>
                      <a:pt x="1218" y="605"/>
                      <a:pt x="1219" y="604"/>
                      <a:pt x="1220" y="603"/>
                    </a:cubicBezTo>
                    <a:cubicBezTo>
                      <a:pt x="1221" y="601"/>
                      <a:pt x="1222" y="600"/>
                      <a:pt x="1223" y="599"/>
                    </a:cubicBezTo>
                    <a:cubicBezTo>
                      <a:pt x="1224" y="597"/>
                      <a:pt x="1225" y="596"/>
                      <a:pt x="1226" y="595"/>
                    </a:cubicBezTo>
                    <a:cubicBezTo>
                      <a:pt x="1231" y="585"/>
                      <a:pt x="1234" y="575"/>
                      <a:pt x="1234" y="564"/>
                    </a:cubicBezTo>
                    <a:cubicBezTo>
                      <a:pt x="1234" y="553"/>
                      <a:pt x="1231" y="543"/>
                      <a:pt x="1226" y="533"/>
                    </a:cubicBezTo>
                    <a:cubicBezTo>
                      <a:pt x="1226" y="533"/>
                      <a:pt x="1227" y="532"/>
                      <a:pt x="1228" y="532"/>
                    </a:cubicBezTo>
                    <a:cubicBezTo>
                      <a:pt x="1507" y="316"/>
                      <a:pt x="1507" y="316"/>
                      <a:pt x="1507" y="316"/>
                    </a:cubicBezTo>
                    <a:cubicBezTo>
                      <a:pt x="1508" y="315"/>
                      <a:pt x="1509" y="314"/>
                      <a:pt x="1510" y="313"/>
                    </a:cubicBezTo>
                    <a:cubicBezTo>
                      <a:pt x="1511" y="314"/>
                      <a:pt x="1512" y="315"/>
                      <a:pt x="1513" y="316"/>
                    </a:cubicBezTo>
                    <a:cubicBezTo>
                      <a:pt x="1792" y="532"/>
                      <a:pt x="1792" y="532"/>
                      <a:pt x="1792" y="532"/>
                    </a:cubicBezTo>
                    <a:cubicBezTo>
                      <a:pt x="1793" y="532"/>
                      <a:pt x="1794" y="533"/>
                      <a:pt x="1794" y="533"/>
                    </a:cubicBezTo>
                    <a:cubicBezTo>
                      <a:pt x="1795" y="532"/>
                      <a:pt x="1796" y="531"/>
                      <a:pt x="1797" y="529"/>
                    </a:cubicBezTo>
                    <a:cubicBezTo>
                      <a:pt x="1798" y="528"/>
                      <a:pt x="1799" y="527"/>
                      <a:pt x="1800" y="525"/>
                    </a:cubicBezTo>
                    <a:cubicBezTo>
                      <a:pt x="1799" y="525"/>
                      <a:pt x="1799" y="524"/>
                      <a:pt x="1798" y="524"/>
                    </a:cubicBezTo>
                    <a:cubicBezTo>
                      <a:pt x="1519" y="308"/>
                      <a:pt x="1519" y="308"/>
                      <a:pt x="1519" y="308"/>
                    </a:cubicBezTo>
                    <a:cubicBezTo>
                      <a:pt x="1518" y="308"/>
                      <a:pt x="1518" y="307"/>
                      <a:pt x="1517" y="307"/>
                    </a:cubicBezTo>
                    <a:cubicBezTo>
                      <a:pt x="1518" y="305"/>
                      <a:pt x="1519" y="304"/>
                      <a:pt x="1520" y="303"/>
                    </a:cubicBezTo>
                    <a:cubicBezTo>
                      <a:pt x="1521" y="301"/>
                      <a:pt x="1522" y="300"/>
                      <a:pt x="1523" y="299"/>
                    </a:cubicBezTo>
                    <a:cubicBezTo>
                      <a:pt x="1524" y="297"/>
                      <a:pt x="1525" y="296"/>
                      <a:pt x="1526" y="295"/>
                    </a:cubicBezTo>
                    <a:cubicBezTo>
                      <a:pt x="1531" y="285"/>
                      <a:pt x="1534" y="275"/>
                      <a:pt x="1534" y="264"/>
                    </a:cubicBezTo>
                    <a:cubicBezTo>
                      <a:pt x="1534" y="253"/>
                      <a:pt x="1531" y="243"/>
                      <a:pt x="1526" y="233"/>
                    </a:cubicBezTo>
                    <a:cubicBezTo>
                      <a:pt x="1526" y="233"/>
                      <a:pt x="1527" y="232"/>
                      <a:pt x="1528" y="232"/>
                    </a:cubicBezTo>
                    <a:cubicBezTo>
                      <a:pt x="1807" y="16"/>
                      <a:pt x="1807" y="16"/>
                      <a:pt x="1807" y="16"/>
                    </a:cubicBezTo>
                    <a:cubicBezTo>
                      <a:pt x="1808" y="15"/>
                      <a:pt x="1809" y="14"/>
                      <a:pt x="1810" y="13"/>
                    </a:cubicBezTo>
                    <a:cubicBezTo>
                      <a:pt x="1810" y="7"/>
                      <a:pt x="1810" y="7"/>
                      <a:pt x="1810" y="7"/>
                    </a:cubicBezTo>
                    <a:cubicBezTo>
                      <a:pt x="1810" y="0"/>
                      <a:pt x="1810" y="0"/>
                      <a:pt x="1810" y="0"/>
                    </a:cubicBezTo>
                    <a:cubicBezTo>
                      <a:pt x="1809" y="1"/>
                      <a:pt x="1808" y="2"/>
                      <a:pt x="1807" y="3"/>
                    </a:cubicBezTo>
                    <a:cubicBezTo>
                      <a:pt x="1805" y="4"/>
                      <a:pt x="1804" y="6"/>
                      <a:pt x="18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16"/>
              <p:cNvSpPr>
                <a:spLocks/>
              </p:cNvSpPr>
              <p:nvPr/>
            </p:nvSpPr>
            <p:spPr bwMode="auto">
              <a:xfrm>
                <a:off x="10566401" y="3324225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eform 17"/>
              <p:cNvSpPr>
                <a:spLocks/>
              </p:cNvSpPr>
              <p:nvPr/>
            </p:nvSpPr>
            <p:spPr bwMode="auto">
              <a:xfrm>
                <a:off x="6061076" y="3563938"/>
                <a:ext cx="4541838" cy="4370388"/>
              </a:xfrm>
              <a:custGeom>
                <a:avLst/>
                <a:gdLst>
                  <a:gd name="T0" fmla="*/ 922 w 1210"/>
                  <a:gd name="T1" fmla="*/ 224 h 1164"/>
                  <a:gd name="T2" fmla="*/ 913 w 1210"/>
                  <a:gd name="T3" fmla="*/ 232 h 1164"/>
                  <a:gd name="T4" fmla="*/ 904 w 1210"/>
                  <a:gd name="T5" fmla="*/ 245 h 1164"/>
                  <a:gd name="T6" fmla="*/ 907 w 1210"/>
                  <a:gd name="T7" fmla="*/ 277 h 1164"/>
                  <a:gd name="T8" fmla="*/ 916 w 1210"/>
                  <a:gd name="T9" fmla="*/ 245 h 1164"/>
                  <a:gd name="T10" fmla="*/ 919 w 1210"/>
                  <a:gd name="T11" fmla="*/ 287 h 1164"/>
                  <a:gd name="T12" fmla="*/ 910 w 1210"/>
                  <a:gd name="T13" fmla="*/ 300 h 1164"/>
                  <a:gd name="T14" fmla="*/ 901 w 1210"/>
                  <a:gd name="T15" fmla="*/ 308 h 1164"/>
                  <a:gd name="T16" fmla="*/ 617 w 1210"/>
                  <a:gd name="T17" fmla="*/ 528 h 1164"/>
                  <a:gd name="T18" fmla="*/ 607 w 1210"/>
                  <a:gd name="T19" fmla="*/ 540 h 1164"/>
                  <a:gd name="T20" fmla="*/ 604 w 1210"/>
                  <a:gd name="T21" fmla="*/ 583 h 1164"/>
                  <a:gd name="T22" fmla="*/ 613 w 1210"/>
                  <a:gd name="T23" fmla="*/ 551 h 1164"/>
                  <a:gd name="T24" fmla="*/ 625 w 1210"/>
                  <a:gd name="T25" fmla="*/ 564 h 1164"/>
                  <a:gd name="T26" fmla="*/ 613 w 1210"/>
                  <a:gd name="T27" fmla="*/ 596 h 1164"/>
                  <a:gd name="T28" fmla="*/ 603 w 1210"/>
                  <a:gd name="T29" fmla="*/ 607 h 1164"/>
                  <a:gd name="T30" fmla="*/ 320 w 1210"/>
                  <a:gd name="T31" fmla="*/ 825 h 1164"/>
                  <a:gd name="T32" fmla="*/ 310 w 1210"/>
                  <a:gd name="T33" fmla="*/ 836 h 1164"/>
                  <a:gd name="T34" fmla="*/ 300 w 1210"/>
                  <a:gd name="T35" fmla="*/ 864 h 1164"/>
                  <a:gd name="T36" fmla="*/ 310 w 1210"/>
                  <a:gd name="T37" fmla="*/ 864 h 1164"/>
                  <a:gd name="T38" fmla="*/ 319 w 1210"/>
                  <a:gd name="T39" fmla="*/ 841 h 1164"/>
                  <a:gd name="T40" fmla="*/ 316 w 1210"/>
                  <a:gd name="T41" fmla="*/ 892 h 1164"/>
                  <a:gd name="T42" fmla="*/ 307 w 1210"/>
                  <a:gd name="T43" fmla="*/ 903 h 1164"/>
                  <a:gd name="T44" fmla="*/ 22 w 1210"/>
                  <a:gd name="T45" fmla="*/ 1124 h 1164"/>
                  <a:gd name="T46" fmla="*/ 13 w 1210"/>
                  <a:gd name="T47" fmla="*/ 1132 h 1164"/>
                  <a:gd name="T48" fmla="*/ 4 w 1210"/>
                  <a:gd name="T49" fmla="*/ 1145 h 1164"/>
                  <a:gd name="T50" fmla="*/ 10 w 1210"/>
                  <a:gd name="T51" fmla="*/ 1164 h 1164"/>
                  <a:gd name="T52" fmla="*/ 19 w 1210"/>
                  <a:gd name="T53" fmla="*/ 1141 h 1164"/>
                  <a:gd name="T54" fmla="*/ 34 w 1210"/>
                  <a:gd name="T55" fmla="*/ 1164 h 1164"/>
                  <a:gd name="T56" fmla="*/ 307 w 1210"/>
                  <a:gd name="T57" fmla="*/ 916 h 1164"/>
                  <a:gd name="T58" fmla="*/ 592 w 1210"/>
                  <a:gd name="T59" fmla="*/ 1132 h 1164"/>
                  <a:gd name="T60" fmla="*/ 600 w 1210"/>
                  <a:gd name="T61" fmla="*/ 1125 h 1164"/>
                  <a:gd name="T62" fmla="*/ 317 w 1210"/>
                  <a:gd name="T63" fmla="*/ 907 h 1164"/>
                  <a:gd name="T64" fmla="*/ 326 w 1210"/>
                  <a:gd name="T65" fmla="*/ 895 h 1164"/>
                  <a:gd name="T66" fmla="*/ 328 w 1210"/>
                  <a:gd name="T67" fmla="*/ 832 h 1164"/>
                  <a:gd name="T68" fmla="*/ 613 w 1210"/>
                  <a:gd name="T69" fmla="*/ 616 h 1164"/>
                  <a:gd name="T70" fmla="*/ 897 w 1210"/>
                  <a:gd name="T71" fmla="*/ 829 h 1164"/>
                  <a:gd name="T72" fmla="*/ 619 w 1210"/>
                  <a:gd name="T73" fmla="*/ 608 h 1164"/>
                  <a:gd name="T74" fmla="*/ 623 w 1210"/>
                  <a:gd name="T75" fmla="*/ 599 h 1164"/>
                  <a:gd name="T76" fmla="*/ 626 w 1210"/>
                  <a:gd name="T77" fmla="*/ 533 h 1164"/>
                  <a:gd name="T78" fmla="*/ 910 w 1210"/>
                  <a:gd name="T79" fmla="*/ 313 h 1164"/>
                  <a:gd name="T80" fmla="*/ 1194 w 1210"/>
                  <a:gd name="T81" fmla="*/ 533 h 1164"/>
                  <a:gd name="T82" fmla="*/ 1198 w 1210"/>
                  <a:gd name="T83" fmla="*/ 524 h 1164"/>
                  <a:gd name="T84" fmla="*/ 920 w 1210"/>
                  <a:gd name="T85" fmla="*/ 303 h 1164"/>
                  <a:gd name="T86" fmla="*/ 934 w 1210"/>
                  <a:gd name="T87" fmla="*/ 264 h 1164"/>
                  <a:gd name="T88" fmla="*/ 1207 w 1210"/>
                  <a:gd name="T89" fmla="*/ 16 h 1164"/>
                  <a:gd name="T90" fmla="*/ 1210 w 1210"/>
                  <a:gd name="T91" fmla="*/ 0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10" h="1164">
                    <a:moveTo>
                      <a:pt x="1203" y="7"/>
                    </a:moveTo>
                    <a:cubicBezTo>
                      <a:pt x="1202" y="7"/>
                      <a:pt x="1202" y="8"/>
                      <a:pt x="1201" y="8"/>
                    </a:cubicBezTo>
                    <a:cubicBezTo>
                      <a:pt x="922" y="224"/>
                      <a:pt x="922" y="224"/>
                      <a:pt x="922" y="224"/>
                    </a:cubicBezTo>
                    <a:cubicBezTo>
                      <a:pt x="921" y="224"/>
                      <a:pt x="921" y="225"/>
                      <a:pt x="920" y="225"/>
                    </a:cubicBezTo>
                    <a:cubicBezTo>
                      <a:pt x="919" y="226"/>
                      <a:pt x="918" y="227"/>
                      <a:pt x="917" y="228"/>
                    </a:cubicBezTo>
                    <a:cubicBezTo>
                      <a:pt x="915" y="230"/>
                      <a:pt x="914" y="231"/>
                      <a:pt x="913" y="232"/>
                    </a:cubicBezTo>
                    <a:cubicBezTo>
                      <a:pt x="912" y="233"/>
                      <a:pt x="911" y="235"/>
                      <a:pt x="910" y="236"/>
                    </a:cubicBezTo>
                    <a:cubicBezTo>
                      <a:pt x="909" y="237"/>
                      <a:pt x="908" y="239"/>
                      <a:pt x="907" y="240"/>
                    </a:cubicBezTo>
                    <a:cubicBezTo>
                      <a:pt x="906" y="242"/>
                      <a:pt x="905" y="244"/>
                      <a:pt x="904" y="245"/>
                    </a:cubicBezTo>
                    <a:cubicBezTo>
                      <a:pt x="902" y="251"/>
                      <a:pt x="900" y="258"/>
                      <a:pt x="900" y="264"/>
                    </a:cubicBezTo>
                    <a:cubicBezTo>
                      <a:pt x="900" y="270"/>
                      <a:pt x="902" y="277"/>
                      <a:pt x="904" y="283"/>
                    </a:cubicBezTo>
                    <a:cubicBezTo>
                      <a:pt x="906" y="281"/>
                      <a:pt x="907" y="279"/>
                      <a:pt x="907" y="277"/>
                    </a:cubicBezTo>
                    <a:cubicBezTo>
                      <a:pt x="909" y="273"/>
                      <a:pt x="910" y="268"/>
                      <a:pt x="910" y="264"/>
                    </a:cubicBezTo>
                    <a:cubicBezTo>
                      <a:pt x="910" y="260"/>
                      <a:pt x="911" y="255"/>
                      <a:pt x="913" y="251"/>
                    </a:cubicBezTo>
                    <a:cubicBezTo>
                      <a:pt x="913" y="249"/>
                      <a:pt x="914" y="247"/>
                      <a:pt x="916" y="245"/>
                    </a:cubicBezTo>
                    <a:cubicBezTo>
                      <a:pt x="916" y="244"/>
                      <a:pt x="918" y="242"/>
                      <a:pt x="919" y="241"/>
                    </a:cubicBezTo>
                    <a:cubicBezTo>
                      <a:pt x="923" y="248"/>
                      <a:pt x="925" y="256"/>
                      <a:pt x="925" y="264"/>
                    </a:cubicBezTo>
                    <a:cubicBezTo>
                      <a:pt x="925" y="272"/>
                      <a:pt x="923" y="280"/>
                      <a:pt x="919" y="287"/>
                    </a:cubicBezTo>
                    <a:cubicBezTo>
                      <a:pt x="918" y="289"/>
                      <a:pt x="917" y="290"/>
                      <a:pt x="916" y="292"/>
                    </a:cubicBezTo>
                    <a:cubicBezTo>
                      <a:pt x="915" y="293"/>
                      <a:pt x="914" y="295"/>
                      <a:pt x="913" y="296"/>
                    </a:cubicBezTo>
                    <a:cubicBezTo>
                      <a:pt x="912" y="297"/>
                      <a:pt x="911" y="299"/>
                      <a:pt x="910" y="300"/>
                    </a:cubicBezTo>
                    <a:cubicBezTo>
                      <a:pt x="909" y="301"/>
                      <a:pt x="908" y="302"/>
                      <a:pt x="907" y="303"/>
                    </a:cubicBezTo>
                    <a:cubicBezTo>
                      <a:pt x="905" y="304"/>
                      <a:pt x="904" y="306"/>
                      <a:pt x="903" y="307"/>
                    </a:cubicBezTo>
                    <a:cubicBezTo>
                      <a:pt x="902" y="307"/>
                      <a:pt x="902" y="308"/>
                      <a:pt x="901" y="308"/>
                    </a:cubicBezTo>
                    <a:cubicBezTo>
                      <a:pt x="622" y="524"/>
                      <a:pt x="622" y="524"/>
                      <a:pt x="622" y="524"/>
                    </a:cubicBezTo>
                    <a:cubicBezTo>
                      <a:pt x="621" y="524"/>
                      <a:pt x="621" y="525"/>
                      <a:pt x="620" y="525"/>
                    </a:cubicBezTo>
                    <a:cubicBezTo>
                      <a:pt x="619" y="526"/>
                      <a:pt x="618" y="527"/>
                      <a:pt x="617" y="528"/>
                    </a:cubicBezTo>
                    <a:cubicBezTo>
                      <a:pt x="615" y="530"/>
                      <a:pt x="614" y="531"/>
                      <a:pt x="613" y="532"/>
                    </a:cubicBezTo>
                    <a:cubicBezTo>
                      <a:pt x="612" y="533"/>
                      <a:pt x="611" y="535"/>
                      <a:pt x="610" y="536"/>
                    </a:cubicBezTo>
                    <a:cubicBezTo>
                      <a:pt x="609" y="537"/>
                      <a:pt x="608" y="539"/>
                      <a:pt x="607" y="540"/>
                    </a:cubicBezTo>
                    <a:cubicBezTo>
                      <a:pt x="606" y="542"/>
                      <a:pt x="605" y="544"/>
                      <a:pt x="604" y="545"/>
                    </a:cubicBezTo>
                    <a:cubicBezTo>
                      <a:pt x="602" y="551"/>
                      <a:pt x="600" y="558"/>
                      <a:pt x="600" y="564"/>
                    </a:cubicBezTo>
                    <a:cubicBezTo>
                      <a:pt x="600" y="570"/>
                      <a:pt x="602" y="577"/>
                      <a:pt x="604" y="583"/>
                    </a:cubicBezTo>
                    <a:cubicBezTo>
                      <a:pt x="606" y="581"/>
                      <a:pt x="607" y="579"/>
                      <a:pt x="607" y="577"/>
                    </a:cubicBezTo>
                    <a:cubicBezTo>
                      <a:pt x="609" y="573"/>
                      <a:pt x="610" y="568"/>
                      <a:pt x="610" y="564"/>
                    </a:cubicBezTo>
                    <a:cubicBezTo>
                      <a:pt x="610" y="560"/>
                      <a:pt x="611" y="555"/>
                      <a:pt x="613" y="551"/>
                    </a:cubicBezTo>
                    <a:cubicBezTo>
                      <a:pt x="613" y="549"/>
                      <a:pt x="614" y="547"/>
                      <a:pt x="616" y="545"/>
                    </a:cubicBezTo>
                    <a:cubicBezTo>
                      <a:pt x="616" y="544"/>
                      <a:pt x="618" y="542"/>
                      <a:pt x="619" y="541"/>
                    </a:cubicBezTo>
                    <a:cubicBezTo>
                      <a:pt x="623" y="548"/>
                      <a:pt x="625" y="556"/>
                      <a:pt x="625" y="564"/>
                    </a:cubicBezTo>
                    <a:cubicBezTo>
                      <a:pt x="625" y="572"/>
                      <a:pt x="623" y="580"/>
                      <a:pt x="619" y="587"/>
                    </a:cubicBezTo>
                    <a:cubicBezTo>
                      <a:pt x="618" y="589"/>
                      <a:pt x="617" y="590"/>
                      <a:pt x="616" y="592"/>
                    </a:cubicBezTo>
                    <a:cubicBezTo>
                      <a:pt x="615" y="593"/>
                      <a:pt x="614" y="595"/>
                      <a:pt x="613" y="596"/>
                    </a:cubicBezTo>
                    <a:cubicBezTo>
                      <a:pt x="612" y="597"/>
                      <a:pt x="611" y="599"/>
                      <a:pt x="610" y="600"/>
                    </a:cubicBezTo>
                    <a:cubicBezTo>
                      <a:pt x="609" y="601"/>
                      <a:pt x="608" y="602"/>
                      <a:pt x="607" y="603"/>
                    </a:cubicBezTo>
                    <a:cubicBezTo>
                      <a:pt x="605" y="604"/>
                      <a:pt x="604" y="606"/>
                      <a:pt x="603" y="607"/>
                    </a:cubicBezTo>
                    <a:cubicBezTo>
                      <a:pt x="602" y="607"/>
                      <a:pt x="602" y="608"/>
                      <a:pt x="601" y="608"/>
                    </a:cubicBezTo>
                    <a:cubicBezTo>
                      <a:pt x="322" y="824"/>
                      <a:pt x="322" y="824"/>
                      <a:pt x="322" y="824"/>
                    </a:cubicBezTo>
                    <a:cubicBezTo>
                      <a:pt x="321" y="824"/>
                      <a:pt x="321" y="825"/>
                      <a:pt x="320" y="825"/>
                    </a:cubicBezTo>
                    <a:cubicBezTo>
                      <a:pt x="319" y="826"/>
                      <a:pt x="318" y="827"/>
                      <a:pt x="317" y="828"/>
                    </a:cubicBezTo>
                    <a:cubicBezTo>
                      <a:pt x="315" y="830"/>
                      <a:pt x="314" y="831"/>
                      <a:pt x="313" y="832"/>
                    </a:cubicBezTo>
                    <a:cubicBezTo>
                      <a:pt x="312" y="833"/>
                      <a:pt x="311" y="835"/>
                      <a:pt x="310" y="836"/>
                    </a:cubicBezTo>
                    <a:cubicBezTo>
                      <a:pt x="309" y="837"/>
                      <a:pt x="308" y="839"/>
                      <a:pt x="307" y="840"/>
                    </a:cubicBezTo>
                    <a:cubicBezTo>
                      <a:pt x="306" y="842"/>
                      <a:pt x="305" y="844"/>
                      <a:pt x="304" y="845"/>
                    </a:cubicBezTo>
                    <a:cubicBezTo>
                      <a:pt x="302" y="851"/>
                      <a:pt x="300" y="858"/>
                      <a:pt x="300" y="864"/>
                    </a:cubicBezTo>
                    <a:cubicBezTo>
                      <a:pt x="300" y="870"/>
                      <a:pt x="302" y="877"/>
                      <a:pt x="304" y="883"/>
                    </a:cubicBezTo>
                    <a:cubicBezTo>
                      <a:pt x="306" y="881"/>
                      <a:pt x="307" y="879"/>
                      <a:pt x="307" y="877"/>
                    </a:cubicBezTo>
                    <a:cubicBezTo>
                      <a:pt x="309" y="873"/>
                      <a:pt x="310" y="868"/>
                      <a:pt x="310" y="864"/>
                    </a:cubicBezTo>
                    <a:cubicBezTo>
                      <a:pt x="310" y="860"/>
                      <a:pt x="311" y="855"/>
                      <a:pt x="313" y="851"/>
                    </a:cubicBezTo>
                    <a:cubicBezTo>
                      <a:pt x="313" y="849"/>
                      <a:pt x="314" y="847"/>
                      <a:pt x="316" y="845"/>
                    </a:cubicBezTo>
                    <a:cubicBezTo>
                      <a:pt x="316" y="844"/>
                      <a:pt x="318" y="842"/>
                      <a:pt x="319" y="841"/>
                    </a:cubicBezTo>
                    <a:cubicBezTo>
                      <a:pt x="323" y="848"/>
                      <a:pt x="325" y="856"/>
                      <a:pt x="325" y="864"/>
                    </a:cubicBezTo>
                    <a:cubicBezTo>
                      <a:pt x="325" y="872"/>
                      <a:pt x="323" y="880"/>
                      <a:pt x="319" y="887"/>
                    </a:cubicBezTo>
                    <a:cubicBezTo>
                      <a:pt x="318" y="889"/>
                      <a:pt x="317" y="890"/>
                      <a:pt x="316" y="892"/>
                    </a:cubicBezTo>
                    <a:cubicBezTo>
                      <a:pt x="315" y="893"/>
                      <a:pt x="314" y="895"/>
                      <a:pt x="313" y="896"/>
                    </a:cubicBezTo>
                    <a:cubicBezTo>
                      <a:pt x="312" y="897"/>
                      <a:pt x="311" y="899"/>
                      <a:pt x="310" y="900"/>
                    </a:cubicBezTo>
                    <a:cubicBezTo>
                      <a:pt x="309" y="901"/>
                      <a:pt x="308" y="902"/>
                      <a:pt x="307" y="903"/>
                    </a:cubicBezTo>
                    <a:cubicBezTo>
                      <a:pt x="305" y="904"/>
                      <a:pt x="304" y="906"/>
                      <a:pt x="303" y="907"/>
                    </a:cubicBezTo>
                    <a:cubicBezTo>
                      <a:pt x="302" y="907"/>
                      <a:pt x="302" y="908"/>
                      <a:pt x="301" y="908"/>
                    </a:cubicBezTo>
                    <a:cubicBezTo>
                      <a:pt x="22" y="1124"/>
                      <a:pt x="22" y="1124"/>
                      <a:pt x="22" y="1124"/>
                    </a:cubicBezTo>
                    <a:cubicBezTo>
                      <a:pt x="21" y="1124"/>
                      <a:pt x="21" y="1125"/>
                      <a:pt x="20" y="1125"/>
                    </a:cubicBezTo>
                    <a:cubicBezTo>
                      <a:pt x="19" y="1126"/>
                      <a:pt x="18" y="1127"/>
                      <a:pt x="17" y="1128"/>
                    </a:cubicBezTo>
                    <a:cubicBezTo>
                      <a:pt x="15" y="1130"/>
                      <a:pt x="14" y="1131"/>
                      <a:pt x="13" y="1132"/>
                    </a:cubicBezTo>
                    <a:cubicBezTo>
                      <a:pt x="12" y="1133"/>
                      <a:pt x="11" y="1135"/>
                      <a:pt x="10" y="1136"/>
                    </a:cubicBezTo>
                    <a:cubicBezTo>
                      <a:pt x="9" y="1137"/>
                      <a:pt x="8" y="1139"/>
                      <a:pt x="7" y="1140"/>
                    </a:cubicBezTo>
                    <a:cubicBezTo>
                      <a:pt x="6" y="1142"/>
                      <a:pt x="5" y="1144"/>
                      <a:pt x="4" y="1145"/>
                    </a:cubicBezTo>
                    <a:cubicBezTo>
                      <a:pt x="2" y="1151"/>
                      <a:pt x="0" y="1158"/>
                      <a:pt x="0" y="1164"/>
                    </a:cubicBezTo>
                    <a:cubicBezTo>
                      <a:pt x="5" y="1164"/>
                      <a:pt x="5" y="1164"/>
                      <a:pt x="5" y="1164"/>
                    </a:cubicBezTo>
                    <a:cubicBezTo>
                      <a:pt x="10" y="1164"/>
                      <a:pt x="10" y="1164"/>
                      <a:pt x="10" y="1164"/>
                    </a:cubicBezTo>
                    <a:cubicBezTo>
                      <a:pt x="10" y="1160"/>
                      <a:pt x="11" y="1155"/>
                      <a:pt x="13" y="1151"/>
                    </a:cubicBezTo>
                    <a:cubicBezTo>
                      <a:pt x="13" y="1149"/>
                      <a:pt x="14" y="1147"/>
                      <a:pt x="16" y="1145"/>
                    </a:cubicBezTo>
                    <a:cubicBezTo>
                      <a:pt x="16" y="1144"/>
                      <a:pt x="18" y="1142"/>
                      <a:pt x="19" y="1141"/>
                    </a:cubicBezTo>
                    <a:cubicBezTo>
                      <a:pt x="23" y="1148"/>
                      <a:pt x="25" y="1156"/>
                      <a:pt x="25" y="1164"/>
                    </a:cubicBezTo>
                    <a:cubicBezTo>
                      <a:pt x="29" y="1164"/>
                      <a:pt x="29" y="1164"/>
                      <a:pt x="29" y="1164"/>
                    </a:cubicBezTo>
                    <a:cubicBezTo>
                      <a:pt x="34" y="1164"/>
                      <a:pt x="34" y="1164"/>
                      <a:pt x="34" y="1164"/>
                    </a:cubicBezTo>
                    <a:cubicBezTo>
                      <a:pt x="34" y="1153"/>
                      <a:pt x="31" y="1143"/>
                      <a:pt x="26" y="1133"/>
                    </a:cubicBezTo>
                    <a:cubicBezTo>
                      <a:pt x="26" y="1133"/>
                      <a:pt x="27" y="1132"/>
                      <a:pt x="28" y="1132"/>
                    </a:cubicBezTo>
                    <a:cubicBezTo>
                      <a:pt x="307" y="916"/>
                      <a:pt x="307" y="916"/>
                      <a:pt x="307" y="916"/>
                    </a:cubicBezTo>
                    <a:cubicBezTo>
                      <a:pt x="308" y="915"/>
                      <a:pt x="309" y="914"/>
                      <a:pt x="310" y="913"/>
                    </a:cubicBezTo>
                    <a:cubicBezTo>
                      <a:pt x="311" y="914"/>
                      <a:pt x="312" y="915"/>
                      <a:pt x="313" y="916"/>
                    </a:cubicBezTo>
                    <a:cubicBezTo>
                      <a:pt x="592" y="1132"/>
                      <a:pt x="592" y="1132"/>
                      <a:pt x="592" y="1132"/>
                    </a:cubicBezTo>
                    <a:cubicBezTo>
                      <a:pt x="593" y="1132"/>
                      <a:pt x="594" y="1133"/>
                      <a:pt x="594" y="1133"/>
                    </a:cubicBezTo>
                    <a:cubicBezTo>
                      <a:pt x="595" y="1132"/>
                      <a:pt x="596" y="1131"/>
                      <a:pt x="597" y="1129"/>
                    </a:cubicBezTo>
                    <a:cubicBezTo>
                      <a:pt x="598" y="1128"/>
                      <a:pt x="599" y="1127"/>
                      <a:pt x="600" y="1125"/>
                    </a:cubicBezTo>
                    <a:cubicBezTo>
                      <a:pt x="599" y="1125"/>
                      <a:pt x="599" y="1124"/>
                      <a:pt x="598" y="1124"/>
                    </a:cubicBezTo>
                    <a:cubicBezTo>
                      <a:pt x="319" y="908"/>
                      <a:pt x="319" y="908"/>
                      <a:pt x="319" y="908"/>
                    </a:cubicBezTo>
                    <a:cubicBezTo>
                      <a:pt x="318" y="908"/>
                      <a:pt x="318" y="907"/>
                      <a:pt x="317" y="907"/>
                    </a:cubicBezTo>
                    <a:cubicBezTo>
                      <a:pt x="318" y="905"/>
                      <a:pt x="319" y="904"/>
                      <a:pt x="320" y="903"/>
                    </a:cubicBezTo>
                    <a:cubicBezTo>
                      <a:pt x="321" y="901"/>
                      <a:pt x="322" y="900"/>
                      <a:pt x="323" y="899"/>
                    </a:cubicBezTo>
                    <a:cubicBezTo>
                      <a:pt x="324" y="897"/>
                      <a:pt x="325" y="896"/>
                      <a:pt x="326" y="895"/>
                    </a:cubicBezTo>
                    <a:cubicBezTo>
                      <a:pt x="331" y="885"/>
                      <a:pt x="334" y="875"/>
                      <a:pt x="334" y="864"/>
                    </a:cubicBezTo>
                    <a:cubicBezTo>
                      <a:pt x="334" y="853"/>
                      <a:pt x="331" y="843"/>
                      <a:pt x="326" y="833"/>
                    </a:cubicBezTo>
                    <a:cubicBezTo>
                      <a:pt x="326" y="833"/>
                      <a:pt x="327" y="832"/>
                      <a:pt x="328" y="832"/>
                    </a:cubicBezTo>
                    <a:cubicBezTo>
                      <a:pt x="607" y="616"/>
                      <a:pt x="607" y="616"/>
                      <a:pt x="607" y="616"/>
                    </a:cubicBezTo>
                    <a:cubicBezTo>
                      <a:pt x="608" y="615"/>
                      <a:pt x="609" y="614"/>
                      <a:pt x="610" y="613"/>
                    </a:cubicBezTo>
                    <a:cubicBezTo>
                      <a:pt x="611" y="614"/>
                      <a:pt x="612" y="615"/>
                      <a:pt x="613" y="616"/>
                    </a:cubicBezTo>
                    <a:cubicBezTo>
                      <a:pt x="892" y="832"/>
                      <a:pt x="892" y="832"/>
                      <a:pt x="892" y="832"/>
                    </a:cubicBezTo>
                    <a:cubicBezTo>
                      <a:pt x="893" y="832"/>
                      <a:pt x="894" y="833"/>
                      <a:pt x="894" y="833"/>
                    </a:cubicBezTo>
                    <a:cubicBezTo>
                      <a:pt x="895" y="832"/>
                      <a:pt x="896" y="831"/>
                      <a:pt x="897" y="829"/>
                    </a:cubicBezTo>
                    <a:cubicBezTo>
                      <a:pt x="898" y="828"/>
                      <a:pt x="899" y="827"/>
                      <a:pt x="900" y="825"/>
                    </a:cubicBezTo>
                    <a:cubicBezTo>
                      <a:pt x="899" y="825"/>
                      <a:pt x="899" y="824"/>
                      <a:pt x="898" y="824"/>
                    </a:cubicBezTo>
                    <a:cubicBezTo>
                      <a:pt x="619" y="608"/>
                      <a:pt x="619" y="608"/>
                      <a:pt x="619" y="608"/>
                    </a:cubicBezTo>
                    <a:cubicBezTo>
                      <a:pt x="618" y="608"/>
                      <a:pt x="618" y="607"/>
                      <a:pt x="617" y="607"/>
                    </a:cubicBezTo>
                    <a:cubicBezTo>
                      <a:pt x="618" y="605"/>
                      <a:pt x="619" y="604"/>
                      <a:pt x="620" y="603"/>
                    </a:cubicBezTo>
                    <a:cubicBezTo>
                      <a:pt x="621" y="601"/>
                      <a:pt x="622" y="600"/>
                      <a:pt x="623" y="599"/>
                    </a:cubicBezTo>
                    <a:cubicBezTo>
                      <a:pt x="624" y="597"/>
                      <a:pt x="625" y="596"/>
                      <a:pt x="626" y="595"/>
                    </a:cubicBezTo>
                    <a:cubicBezTo>
                      <a:pt x="631" y="585"/>
                      <a:pt x="634" y="575"/>
                      <a:pt x="634" y="564"/>
                    </a:cubicBezTo>
                    <a:cubicBezTo>
                      <a:pt x="634" y="553"/>
                      <a:pt x="631" y="543"/>
                      <a:pt x="626" y="533"/>
                    </a:cubicBezTo>
                    <a:cubicBezTo>
                      <a:pt x="626" y="533"/>
                      <a:pt x="627" y="532"/>
                      <a:pt x="628" y="532"/>
                    </a:cubicBezTo>
                    <a:cubicBezTo>
                      <a:pt x="907" y="316"/>
                      <a:pt x="907" y="316"/>
                      <a:pt x="907" y="316"/>
                    </a:cubicBezTo>
                    <a:cubicBezTo>
                      <a:pt x="908" y="315"/>
                      <a:pt x="909" y="314"/>
                      <a:pt x="910" y="313"/>
                    </a:cubicBezTo>
                    <a:cubicBezTo>
                      <a:pt x="911" y="314"/>
                      <a:pt x="912" y="315"/>
                      <a:pt x="913" y="316"/>
                    </a:cubicBezTo>
                    <a:cubicBezTo>
                      <a:pt x="1192" y="532"/>
                      <a:pt x="1192" y="532"/>
                      <a:pt x="1192" y="532"/>
                    </a:cubicBezTo>
                    <a:cubicBezTo>
                      <a:pt x="1193" y="532"/>
                      <a:pt x="1194" y="533"/>
                      <a:pt x="1194" y="533"/>
                    </a:cubicBezTo>
                    <a:cubicBezTo>
                      <a:pt x="1195" y="532"/>
                      <a:pt x="1196" y="531"/>
                      <a:pt x="1197" y="529"/>
                    </a:cubicBezTo>
                    <a:cubicBezTo>
                      <a:pt x="1198" y="528"/>
                      <a:pt x="1199" y="527"/>
                      <a:pt x="1200" y="525"/>
                    </a:cubicBezTo>
                    <a:cubicBezTo>
                      <a:pt x="1199" y="525"/>
                      <a:pt x="1199" y="524"/>
                      <a:pt x="1198" y="524"/>
                    </a:cubicBezTo>
                    <a:cubicBezTo>
                      <a:pt x="919" y="308"/>
                      <a:pt x="919" y="308"/>
                      <a:pt x="919" y="308"/>
                    </a:cubicBezTo>
                    <a:cubicBezTo>
                      <a:pt x="918" y="308"/>
                      <a:pt x="918" y="307"/>
                      <a:pt x="917" y="307"/>
                    </a:cubicBezTo>
                    <a:cubicBezTo>
                      <a:pt x="918" y="305"/>
                      <a:pt x="919" y="304"/>
                      <a:pt x="920" y="303"/>
                    </a:cubicBezTo>
                    <a:cubicBezTo>
                      <a:pt x="921" y="301"/>
                      <a:pt x="922" y="300"/>
                      <a:pt x="923" y="299"/>
                    </a:cubicBezTo>
                    <a:cubicBezTo>
                      <a:pt x="924" y="297"/>
                      <a:pt x="925" y="296"/>
                      <a:pt x="926" y="295"/>
                    </a:cubicBezTo>
                    <a:cubicBezTo>
                      <a:pt x="931" y="285"/>
                      <a:pt x="934" y="275"/>
                      <a:pt x="934" y="264"/>
                    </a:cubicBezTo>
                    <a:cubicBezTo>
                      <a:pt x="934" y="253"/>
                      <a:pt x="931" y="243"/>
                      <a:pt x="926" y="233"/>
                    </a:cubicBezTo>
                    <a:cubicBezTo>
                      <a:pt x="926" y="233"/>
                      <a:pt x="927" y="232"/>
                      <a:pt x="928" y="232"/>
                    </a:cubicBezTo>
                    <a:cubicBezTo>
                      <a:pt x="1207" y="16"/>
                      <a:pt x="1207" y="16"/>
                      <a:pt x="1207" y="16"/>
                    </a:cubicBezTo>
                    <a:cubicBezTo>
                      <a:pt x="1208" y="15"/>
                      <a:pt x="1209" y="14"/>
                      <a:pt x="1210" y="13"/>
                    </a:cubicBezTo>
                    <a:cubicBezTo>
                      <a:pt x="1210" y="7"/>
                      <a:pt x="1210" y="7"/>
                      <a:pt x="1210" y="7"/>
                    </a:cubicBezTo>
                    <a:cubicBezTo>
                      <a:pt x="1210" y="0"/>
                      <a:pt x="1210" y="0"/>
                      <a:pt x="1210" y="0"/>
                    </a:cubicBezTo>
                    <a:cubicBezTo>
                      <a:pt x="1209" y="1"/>
                      <a:pt x="1208" y="2"/>
                      <a:pt x="1207" y="3"/>
                    </a:cubicBezTo>
                    <a:cubicBezTo>
                      <a:pt x="1205" y="4"/>
                      <a:pt x="1204" y="6"/>
                      <a:pt x="12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9" name="Freeform 18"/>
              <p:cNvSpPr>
                <a:spLocks/>
              </p:cNvSpPr>
              <p:nvPr/>
            </p:nvSpPr>
            <p:spPr bwMode="auto">
              <a:xfrm>
                <a:off x="10566401" y="5576888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0" name="Freeform 19"/>
              <p:cNvSpPr>
                <a:spLocks/>
              </p:cNvSpPr>
              <p:nvPr/>
            </p:nvSpPr>
            <p:spPr bwMode="auto">
              <a:xfrm>
                <a:off x="10566401" y="7829550"/>
                <a:ext cx="36513" cy="104775"/>
              </a:xfrm>
              <a:custGeom>
                <a:avLst/>
                <a:gdLst>
                  <a:gd name="T0" fmla="*/ 4 w 10"/>
                  <a:gd name="T1" fmla="*/ 9 h 28"/>
                  <a:gd name="T2" fmla="*/ 0 w 10"/>
                  <a:gd name="T3" fmla="*/ 28 h 28"/>
                  <a:gd name="T4" fmla="*/ 5 w 10"/>
                  <a:gd name="T5" fmla="*/ 28 h 28"/>
                  <a:gd name="T6" fmla="*/ 10 w 10"/>
                  <a:gd name="T7" fmla="*/ 28 h 28"/>
                  <a:gd name="T8" fmla="*/ 10 w 10"/>
                  <a:gd name="T9" fmla="*/ 9 h 28"/>
                  <a:gd name="T10" fmla="*/ 10 w 10"/>
                  <a:gd name="T11" fmla="*/ 0 h 28"/>
                  <a:gd name="T12" fmla="*/ 7 w 10"/>
                  <a:gd name="T13" fmla="*/ 4 h 28"/>
                  <a:gd name="T14" fmla="*/ 4 w 10"/>
                  <a:gd name="T15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8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1" name="Freeform 20"/>
              <p:cNvSpPr>
                <a:spLocks/>
              </p:cNvSpPr>
              <p:nvPr/>
            </p:nvSpPr>
            <p:spPr bwMode="auto">
              <a:xfrm>
                <a:off x="8313738" y="5816600"/>
                <a:ext cx="2289175" cy="2117725"/>
              </a:xfrm>
              <a:custGeom>
                <a:avLst/>
                <a:gdLst>
                  <a:gd name="T0" fmla="*/ 601 w 610"/>
                  <a:gd name="T1" fmla="*/ 8 h 564"/>
                  <a:gd name="T2" fmla="*/ 320 w 610"/>
                  <a:gd name="T3" fmla="*/ 225 h 564"/>
                  <a:gd name="T4" fmla="*/ 313 w 610"/>
                  <a:gd name="T5" fmla="*/ 232 h 564"/>
                  <a:gd name="T6" fmla="*/ 307 w 610"/>
                  <a:gd name="T7" fmla="*/ 240 h 564"/>
                  <a:gd name="T8" fmla="*/ 300 w 610"/>
                  <a:gd name="T9" fmla="*/ 264 h 564"/>
                  <a:gd name="T10" fmla="*/ 307 w 610"/>
                  <a:gd name="T11" fmla="*/ 277 h 564"/>
                  <a:gd name="T12" fmla="*/ 313 w 610"/>
                  <a:gd name="T13" fmla="*/ 251 h 564"/>
                  <a:gd name="T14" fmla="*/ 319 w 610"/>
                  <a:gd name="T15" fmla="*/ 241 h 564"/>
                  <a:gd name="T16" fmla="*/ 319 w 610"/>
                  <a:gd name="T17" fmla="*/ 287 h 564"/>
                  <a:gd name="T18" fmla="*/ 313 w 610"/>
                  <a:gd name="T19" fmla="*/ 296 h 564"/>
                  <a:gd name="T20" fmla="*/ 307 w 610"/>
                  <a:gd name="T21" fmla="*/ 303 h 564"/>
                  <a:gd name="T22" fmla="*/ 301 w 610"/>
                  <a:gd name="T23" fmla="*/ 308 h 564"/>
                  <a:gd name="T24" fmla="*/ 20 w 610"/>
                  <a:gd name="T25" fmla="*/ 525 h 564"/>
                  <a:gd name="T26" fmla="*/ 13 w 610"/>
                  <a:gd name="T27" fmla="*/ 532 h 564"/>
                  <a:gd name="T28" fmla="*/ 7 w 610"/>
                  <a:gd name="T29" fmla="*/ 540 h 564"/>
                  <a:gd name="T30" fmla="*/ 0 w 610"/>
                  <a:gd name="T31" fmla="*/ 564 h 564"/>
                  <a:gd name="T32" fmla="*/ 10 w 610"/>
                  <a:gd name="T33" fmla="*/ 564 h 564"/>
                  <a:gd name="T34" fmla="*/ 16 w 610"/>
                  <a:gd name="T35" fmla="*/ 545 h 564"/>
                  <a:gd name="T36" fmla="*/ 25 w 610"/>
                  <a:gd name="T37" fmla="*/ 564 h 564"/>
                  <a:gd name="T38" fmla="*/ 34 w 610"/>
                  <a:gd name="T39" fmla="*/ 564 h 564"/>
                  <a:gd name="T40" fmla="*/ 28 w 610"/>
                  <a:gd name="T41" fmla="*/ 532 h 564"/>
                  <a:gd name="T42" fmla="*/ 310 w 610"/>
                  <a:gd name="T43" fmla="*/ 313 h 564"/>
                  <a:gd name="T44" fmla="*/ 592 w 610"/>
                  <a:gd name="T45" fmla="*/ 532 h 564"/>
                  <a:gd name="T46" fmla="*/ 597 w 610"/>
                  <a:gd name="T47" fmla="*/ 529 h 564"/>
                  <a:gd name="T48" fmla="*/ 598 w 610"/>
                  <a:gd name="T49" fmla="*/ 524 h 564"/>
                  <a:gd name="T50" fmla="*/ 317 w 610"/>
                  <a:gd name="T51" fmla="*/ 307 h 564"/>
                  <a:gd name="T52" fmla="*/ 323 w 610"/>
                  <a:gd name="T53" fmla="*/ 299 h 564"/>
                  <a:gd name="T54" fmla="*/ 334 w 610"/>
                  <a:gd name="T55" fmla="*/ 264 h 564"/>
                  <a:gd name="T56" fmla="*/ 328 w 610"/>
                  <a:gd name="T57" fmla="*/ 232 h 564"/>
                  <a:gd name="T58" fmla="*/ 610 w 610"/>
                  <a:gd name="T59" fmla="*/ 13 h 564"/>
                  <a:gd name="T60" fmla="*/ 610 w 610"/>
                  <a:gd name="T61" fmla="*/ 0 h 564"/>
                  <a:gd name="T62" fmla="*/ 603 w 610"/>
                  <a:gd name="T63" fmla="*/ 7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0" h="564">
                    <a:moveTo>
                      <a:pt x="603" y="7"/>
                    </a:moveTo>
                    <a:cubicBezTo>
                      <a:pt x="602" y="7"/>
                      <a:pt x="602" y="8"/>
                      <a:pt x="601" y="8"/>
                    </a:cubicBezTo>
                    <a:cubicBezTo>
                      <a:pt x="322" y="224"/>
                      <a:pt x="322" y="224"/>
                      <a:pt x="322" y="224"/>
                    </a:cubicBezTo>
                    <a:cubicBezTo>
                      <a:pt x="321" y="224"/>
                      <a:pt x="321" y="225"/>
                      <a:pt x="320" y="225"/>
                    </a:cubicBezTo>
                    <a:cubicBezTo>
                      <a:pt x="319" y="226"/>
                      <a:pt x="318" y="227"/>
                      <a:pt x="317" y="228"/>
                    </a:cubicBezTo>
                    <a:cubicBezTo>
                      <a:pt x="315" y="230"/>
                      <a:pt x="314" y="231"/>
                      <a:pt x="313" y="232"/>
                    </a:cubicBezTo>
                    <a:cubicBezTo>
                      <a:pt x="312" y="233"/>
                      <a:pt x="311" y="235"/>
                      <a:pt x="310" y="236"/>
                    </a:cubicBezTo>
                    <a:cubicBezTo>
                      <a:pt x="309" y="237"/>
                      <a:pt x="308" y="239"/>
                      <a:pt x="307" y="240"/>
                    </a:cubicBezTo>
                    <a:cubicBezTo>
                      <a:pt x="306" y="242"/>
                      <a:pt x="305" y="244"/>
                      <a:pt x="304" y="245"/>
                    </a:cubicBezTo>
                    <a:cubicBezTo>
                      <a:pt x="302" y="251"/>
                      <a:pt x="300" y="258"/>
                      <a:pt x="300" y="264"/>
                    </a:cubicBezTo>
                    <a:cubicBezTo>
                      <a:pt x="300" y="270"/>
                      <a:pt x="302" y="277"/>
                      <a:pt x="304" y="283"/>
                    </a:cubicBezTo>
                    <a:cubicBezTo>
                      <a:pt x="306" y="281"/>
                      <a:pt x="307" y="279"/>
                      <a:pt x="307" y="277"/>
                    </a:cubicBezTo>
                    <a:cubicBezTo>
                      <a:pt x="309" y="273"/>
                      <a:pt x="310" y="268"/>
                      <a:pt x="310" y="264"/>
                    </a:cubicBezTo>
                    <a:cubicBezTo>
                      <a:pt x="310" y="260"/>
                      <a:pt x="311" y="255"/>
                      <a:pt x="313" y="251"/>
                    </a:cubicBezTo>
                    <a:cubicBezTo>
                      <a:pt x="313" y="249"/>
                      <a:pt x="314" y="247"/>
                      <a:pt x="316" y="245"/>
                    </a:cubicBezTo>
                    <a:cubicBezTo>
                      <a:pt x="316" y="244"/>
                      <a:pt x="318" y="242"/>
                      <a:pt x="319" y="241"/>
                    </a:cubicBezTo>
                    <a:cubicBezTo>
                      <a:pt x="323" y="248"/>
                      <a:pt x="325" y="256"/>
                      <a:pt x="325" y="264"/>
                    </a:cubicBezTo>
                    <a:cubicBezTo>
                      <a:pt x="325" y="272"/>
                      <a:pt x="323" y="280"/>
                      <a:pt x="319" y="287"/>
                    </a:cubicBezTo>
                    <a:cubicBezTo>
                      <a:pt x="318" y="289"/>
                      <a:pt x="317" y="290"/>
                      <a:pt x="316" y="292"/>
                    </a:cubicBezTo>
                    <a:cubicBezTo>
                      <a:pt x="315" y="293"/>
                      <a:pt x="314" y="295"/>
                      <a:pt x="313" y="296"/>
                    </a:cubicBezTo>
                    <a:cubicBezTo>
                      <a:pt x="312" y="297"/>
                      <a:pt x="311" y="299"/>
                      <a:pt x="310" y="300"/>
                    </a:cubicBezTo>
                    <a:cubicBezTo>
                      <a:pt x="309" y="301"/>
                      <a:pt x="308" y="302"/>
                      <a:pt x="307" y="303"/>
                    </a:cubicBezTo>
                    <a:cubicBezTo>
                      <a:pt x="305" y="304"/>
                      <a:pt x="304" y="306"/>
                      <a:pt x="303" y="307"/>
                    </a:cubicBezTo>
                    <a:cubicBezTo>
                      <a:pt x="302" y="307"/>
                      <a:pt x="302" y="308"/>
                      <a:pt x="301" y="308"/>
                    </a:cubicBezTo>
                    <a:cubicBezTo>
                      <a:pt x="22" y="524"/>
                      <a:pt x="22" y="524"/>
                      <a:pt x="22" y="524"/>
                    </a:cubicBezTo>
                    <a:cubicBezTo>
                      <a:pt x="21" y="524"/>
                      <a:pt x="21" y="525"/>
                      <a:pt x="20" y="525"/>
                    </a:cubicBezTo>
                    <a:cubicBezTo>
                      <a:pt x="19" y="526"/>
                      <a:pt x="18" y="527"/>
                      <a:pt x="17" y="528"/>
                    </a:cubicBezTo>
                    <a:cubicBezTo>
                      <a:pt x="15" y="530"/>
                      <a:pt x="14" y="531"/>
                      <a:pt x="13" y="532"/>
                    </a:cubicBezTo>
                    <a:cubicBezTo>
                      <a:pt x="12" y="533"/>
                      <a:pt x="11" y="535"/>
                      <a:pt x="10" y="536"/>
                    </a:cubicBezTo>
                    <a:cubicBezTo>
                      <a:pt x="9" y="537"/>
                      <a:pt x="8" y="539"/>
                      <a:pt x="7" y="540"/>
                    </a:cubicBezTo>
                    <a:cubicBezTo>
                      <a:pt x="6" y="542"/>
                      <a:pt x="5" y="544"/>
                      <a:pt x="4" y="545"/>
                    </a:cubicBezTo>
                    <a:cubicBezTo>
                      <a:pt x="2" y="551"/>
                      <a:pt x="0" y="558"/>
                      <a:pt x="0" y="564"/>
                    </a:cubicBezTo>
                    <a:cubicBezTo>
                      <a:pt x="5" y="564"/>
                      <a:pt x="5" y="564"/>
                      <a:pt x="5" y="564"/>
                    </a:cubicBezTo>
                    <a:cubicBezTo>
                      <a:pt x="10" y="564"/>
                      <a:pt x="10" y="564"/>
                      <a:pt x="10" y="564"/>
                    </a:cubicBezTo>
                    <a:cubicBezTo>
                      <a:pt x="10" y="560"/>
                      <a:pt x="11" y="555"/>
                      <a:pt x="13" y="551"/>
                    </a:cubicBezTo>
                    <a:cubicBezTo>
                      <a:pt x="13" y="549"/>
                      <a:pt x="14" y="547"/>
                      <a:pt x="16" y="545"/>
                    </a:cubicBezTo>
                    <a:cubicBezTo>
                      <a:pt x="16" y="544"/>
                      <a:pt x="18" y="542"/>
                      <a:pt x="19" y="541"/>
                    </a:cubicBezTo>
                    <a:cubicBezTo>
                      <a:pt x="23" y="548"/>
                      <a:pt x="25" y="556"/>
                      <a:pt x="25" y="564"/>
                    </a:cubicBezTo>
                    <a:cubicBezTo>
                      <a:pt x="29" y="564"/>
                      <a:pt x="29" y="564"/>
                      <a:pt x="29" y="564"/>
                    </a:cubicBezTo>
                    <a:cubicBezTo>
                      <a:pt x="34" y="564"/>
                      <a:pt x="34" y="564"/>
                      <a:pt x="34" y="564"/>
                    </a:cubicBezTo>
                    <a:cubicBezTo>
                      <a:pt x="34" y="553"/>
                      <a:pt x="31" y="543"/>
                      <a:pt x="26" y="533"/>
                    </a:cubicBezTo>
                    <a:cubicBezTo>
                      <a:pt x="26" y="533"/>
                      <a:pt x="27" y="532"/>
                      <a:pt x="28" y="532"/>
                    </a:cubicBezTo>
                    <a:cubicBezTo>
                      <a:pt x="307" y="316"/>
                      <a:pt x="307" y="316"/>
                      <a:pt x="307" y="316"/>
                    </a:cubicBezTo>
                    <a:cubicBezTo>
                      <a:pt x="308" y="315"/>
                      <a:pt x="309" y="314"/>
                      <a:pt x="310" y="313"/>
                    </a:cubicBezTo>
                    <a:cubicBezTo>
                      <a:pt x="311" y="314"/>
                      <a:pt x="312" y="315"/>
                      <a:pt x="313" y="316"/>
                    </a:cubicBezTo>
                    <a:cubicBezTo>
                      <a:pt x="592" y="532"/>
                      <a:pt x="592" y="532"/>
                      <a:pt x="592" y="532"/>
                    </a:cubicBezTo>
                    <a:cubicBezTo>
                      <a:pt x="593" y="532"/>
                      <a:pt x="594" y="533"/>
                      <a:pt x="594" y="533"/>
                    </a:cubicBezTo>
                    <a:cubicBezTo>
                      <a:pt x="595" y="532"/>
                      <a:pt x="596" y="531"/>
                      <a:pt x="597" y="529"/>
                    </a:cubicBezTo>
                    <a:cubicBezTo>
                      <a:pt x="598" y="528"/>
                      <a:pt x="599" y="527"/>
                      <a:pt x="600" y="525"/>
                    </a:cubicBezTo>
                    <a:cubicBezTo>
                      <a:pt x="599" y="525"/>
                      <a:pt x="599" y="524"/>
                      <a:pt x="598" y="524"/>
                    </a:cubicBezTo>
                    <a:cubicBezTo>
                      <a:pt x="319" y="308"/>
                      <a:pt x="319" y="308"/>
                      <a:pt x="319" y="308"/>
                    </a:cubicBezTo>
                    <a:cubicBezTo>
                      <a:pt x="318" y="308"/>
                      <a:pt x="318" y="307"/>
                      <a:pt x="317" y="307"/>
                    </a:cubicBezTo>
                    <a:cubicBezTo>
                      <a:pt x="318" y="305"/>
                      <a:pt x="319" y="304"/>
                      <a:pt x="320" y="303"/>
                    </a:cubicBezTo>
                    <a:cubicBezTo>
                      <a:pt x="321" y="301"/>
                      <a:pt x="322" y="300"/>
                      <a:pt x="323" y="299"/>
                    </a:cubicBezTo>
                    <a:cubicBezTo>
                      <a:pt x="324" y="297"/>
                      <a:pt x="325" y="296"/>
                      <a:pt x="326" y="295"/>
                    </a:cubicBezTo>
                    <a:cubicBezTo>
                      <a:pt x="331" y="285"/>
                      <a:pt x="334" y="275"/>
                      <a:pt x="334" y="264"/>
                    </a:cubicBezTo>
                    <a:cubicBezTo>
                      <a:pt x="334" y="253"/>
                      <a:pt x="331" y="243"/>
                      <a:pt x="326" y="233"/>
                    </a:cubicBezTo>
                    <a:cubicBezTo>
                      <a:pt x="326" y="233"/>
                      <a:pt x="327" y="232"/>
                      <a:pt x="328" y="232"/>
                    </a:cubicBezTo>
                    <a:cubicBezTo>
                      <a:pt x="607" y="16"/>
                      <a:pt x="607" y="16"/>
                      <a:pt x="607" y="16"/>
                    </a:cubicBezTo>
                    <a:cubicBezTo>
                      <a:pt x="608" y="15"/>
                      <a:pt x="609" y="14"/>
                      <a:pt x="610" y="13"/>
                    </a:cubicBezTo>
                    <a:cubicBezTo>
                      <a:pt x="610" y="7"/>
                      <a:pt x="610" y="7"/>
                      <a:pt x="610" y="7"/>
                    </a:cubicBezTo>
                    <a:cubicBezTo>
                      <a:pt x="610" y="0"/>
                      <a:pt x="610" y="0"/>
                      <a:pt x="610" y="0"/>
                    </a:cubicBezTo>
                    <a:cubicBezTo>
                      <a:pt x="609" y="1"/>
                      <a:pt x="608" y="2"/>
                      <a:pt x="607" y="3"/>
                    </a:cubicBezTo>
                    <a:cubicBezTo>
                      <a:pt x="605" y="4"/>
                      <a:pt x="604" y="6"/>
                      <a:pt x="6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2" name="Freeform 26"/>
              <p:cNvSpPr>
                <a:spLocks/>
              </p:cNvSpPr>
              <p:nvPr/>
            </p:nvSpPr>
            <p:spPr bwMode="auto">
              <a:xfrm>
                <a:off x="1592263" y="-1076325"/>
                <a:ext cx="57150" cy="134938"/>
              </a:xfrm>
              <a:custGeom>
                <a:avLst/>
                <a:gdLst>
                  <a:gd name="T0" fmla="*/ 6 w 15"/>
                  <a:gd name="T1" fmla="*/ 28 h 36"/>
                  <a:gd name="T2" fmla="*/ 9 w 15"/>
                  <a:gd name="T3" fmla="*/ 23 h 36"/>
                  <a:gd name="T4" fmla="*/ 15 w 15"/>
                  <a:gd name="T5" fmla="*/ 0 h 36"/>
                  <a:gd name="T6" fmla="*/ 10 w 15"/>
                  <a:gd name="T7" fmla="*/ 0 h 36"/>
                  <a:gd name="T8" fmla="*/ 5 w 15"/>
                  <a:gd name="T9" fmla="*/ 0 h 36"/>
                  <a:gd name="T10" fmla="*/ 0 w 15"/>
                  <a:gd name="T11" fmla="*/ 0 h 36"/>
                  <a:gd name="T12" fmla="*/ 0 w 15"/>
                  <a:gd name="T13" fmla="*/ 19 h 36"/>
                  <a:gd name="T14" fmla="*/ 0 w 15"/>
                  <a:gd name="T15" fmla="*/ 28 h 36"/>
                  <a:gd name="T16" fmla="*/ 0 w 15"/>
                  <a:gd name="T17" fmla="*/ 36 h 36"/>
                  <a:gd name="T18" fmla="*/ 3 w 15"/>
                  <a:gd name="T19" fmla="*/ 32 h 36"/>
                  <a:gd name="T20" fmla="*/ 6 w 15"/>
                  <a:gd name="T2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36">
                    <a:moveTo>
                      <a:pt x="6" y="28"/>
                    </a:moveTo>
                    <a:cubicBezTo>
                      <a:pt x="7" y="26"/>
                      <a:pt x="8" y="25"/>
                      <a:pt x="9" y="23"/>
                    </a:cubicBezTo>
                    <a:cubicBezTo>
                      <a:pt x="13" y="16"/>
                      <a:pt x="15" y="8"/>
                      <a:pt x="15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2" y="33"/>
                      <a:pt x="3" y="32"/>
                    </a:cubicBezTo>
                    <a:cubicBezTo>
                      <a:pt x="4" y="31"/>
                      <a:pt x="5" y="29"/>
                      <a:pt x="6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3" name="Freeform 34"/>
              <p:cNvSpPr>
                <a:spLocks/>
              </p:cNvSpPr>
              <p:nvPr/>
            </p:nvSpPr>
            <p:spPr bwMode="auto">
              <a:xfrm>
                <a:off x="3844926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4" name="Freeform 35"/>
              <p:cNvSpPr>
                <a:spLocks/>
              </p:cNvSpPr>
              <p:nvPr/>
            </p:nvSpPr>
            <p:spPr bwMode="auto">
              <a:xfrm>
                <a:off x="6097588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5" name="Freeform 36"/>
              <p:cNvSpPr>
                <a:spLocks/>
              </p:cNvSpPr>
              <p:nvPr/>
            </p:nvSpPr>
            <p:spPr bwMode="auto">
              <a:xfrm>
                <a:off x="8350251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27" name="Freeform 30"/>
            <p:cNvSpPr>
              <a:spLocks/>
            </p:cNvSpPr>
            <p:nvPr/>
          </p:nvSpPr>
          <p:spPr bwMode="auto">
            <a:xfrm>
              <a:off x="4570245" y="2689877"/>
              <a:ext cx="9663" cy="39188"/>
            </a:xfrm>
            <a:custGeom>
              <a:avLst/>
              <a:gdLst>
                <a:gd name="T0" fmla="*/ 6 w 15"/>
                <a:gd name="T1" fmla="*/ 51 h 59"/>
                <a:gd name="T2" fmla="*/ 9 w 15"/>
                <a:gd name="T3" fmla="*/ 46 h 59"/>
                <a:gd name="T4" fmla="*/ 15 w 15"/>
                <a:gd name="T5" fmla="*/ 23 h 59"/>
                <a:gd name="T6" fmla="*/ 9 w 15"/>
                <a:gd name="T7" fmla="*/ 0 h 59"/>
                <a:gd name="T8" fmla="*/ 6 w 15"/>
                <a:gd name="T9" fmla="*/ 4 h 59"/>
                <a:gd name="T10" fmla="*/ 3 w 15"/>
                <a:gd name="T11" fmla="*/ 10 h 59"/>
                <a:gd name="T12" fmla="*/ 0 w 15"/>
                <a:gd name="T13" fmla="*/ 23 h 59"/>
                <a:gd name="T14" fmla="*/ 0 w 15"/>
                <a:gd name="T15" fmla="*/ 42 h 59"/>
                <a:gd name="T16" fmla="*/ 0 w 15"/>
                <a:gd name="T17" fmla="*/ 51 h 59"/>
                <a:gd name="T18" fmla="*/ 0 w 15"/>
                <a:gd name="T19" fmla="*/ 59 h 59"/>
                <a:gd name="T20" fmla="*/ 3 w 15"/>
                <a:gd name="T21" fmla="*/ 55 h 59"/>
                <a:gd name="T22" fmla="*/ 6 w 15"/>
                <a:gd name="T23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59">
                  <a:moveTo>
                    <a:pt x="6" y="51"/>
                  </a:moveTo>
                  <a:cubicBezTo>
                    <a:pt x="7" y="49"/>
                    <a:pt x="8" y="48"/>
                    <a:pt x="9" y="46"/>
                  </a:cubicBezTo>
                  <a:cubicBezTo>
                    <a:pt x="13" y="39"/>
                    <a:pt x="15" y="31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8"/>
                    <a:pt x="2" y="56"/>
                    <a:pt x="3" y="55"/>
                  </a:cubicBezTo>
                  <a:cubicBezTo>
                    <a:pt x="4" y="54"/>
                    <a:pt x="5" y="52"/>
                    <a:pt x="6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6" name="Freeform 22"/>
            <p:cNvSpPr>
              <a:spLocks/>
            </p:cNvSpPr>
            <p:nvPr/>
          </p:nvSpPr>
          <p:spPr bwMode="auto">
            <a:xfrm>
              <a:off x="4570245" y="1905001"/>
              <a:ext cx="1523603" cy="1581593"/>
            </a:xfrm>
            <a:custGeom>
              <a:avLst/>
              <a:gdLst>
                <a:gd name="T0" fmla="*/ 2381 w 2400"/>
                <a:gd name="T1" fmla="*/ 0 h 2372"/>
                <a:gd name="T2" fmla="*/ 2100 w 2400"/>
                <a:gd name="T3" fmla="*/ 251 h 2372"/>
                <a:gd name="T4" fmla="*/ 1810 w 2400"/>
                <a:gd name="T5" fmla="*/ 39 h 2372"/>
                <a:gd name="T6" fmla="*/ 2087 w 2400"/>
                <a:gd name="T7" fmla="*/ 265 h 2372"/>
                <a:gd name="T8" fmla="*/ 1803 w 2400"/>
                <a:gd name="T9" fmla="*/ 548 h 2372"/>
                <a:gd name="T10" fmla="*/ 1513 w 2400"/>
                <a:gd name="T11" fmla="*/ 335 h 2372"/>
                <a:gd name="T12" fmla="*/ 1790 w 2400"/>
                <a:gd name="T13" fmla="*/ 561 h 2372"/>
                <a:gd name="T14" fmla="*/ 1782 w 2400"/>
                <a:gd name="T15" fmla="*/ 632 h 2372"/>
                <a:gd name="T16" fmla="*/ 1216 w 2400"/>
                <a:gd name="T17" fmla="*/ 631 h 2372"/>
                <a:gd name="T18" fmla="*/ 1488 w 2400"/>
                <a:gd name="T19" fmla="*/ 860 h 2372"/>
                <a:gd name="T20" fmla="*/ 1484 w 2400"/>
                <a:gd name="T21" fmla="*/ 931 h 2372"/>
                <a:gd name="T22" fmla="*/ 918 w 2400"/>
                <a:gd name="T23" fmla="*/ 932 h 2372"/>
                <a:gd name="T24" fmla="*/ 909 w 2400"/>
                <a:gd name="T25" fmla="*/ 944 h 2372"/>
                <a:gd name="T26" fmla="*/ 1176 w 2400"/>
                <a:gd name="T27" fmla="*/ 1200 h 2372"/>
                <a:gd name="T28" fmla="*/ 897 w 2400"/>
                <a:gd name="T29" fmla="*/ 1448 h 2372"/>
                <a:gd name="T30" fmla="*/ 607 w 2400"/>
                <a:gd name="T31" fmla="*/ 1243 h 2372"/>
                <a:gd name="T32" fmla="*/ 884 w 2400"/>
                <a:gd name="T33" fmla="*/ 1469 h 2372"/>
                <a:gd name="T34" fmla="*/ 600 w 2400"/>
                <a:gd name="T35" fmla="*/ 1751 h 2372"/>
                <a:gd name="T36" fmla="*/ 310 w 2400"/>
                <a:gd name="T37" fmla="*/ 1539 h 2372"/>
                <a:gd name="T38" fmla="*/ 587 w 2400"/>
                <a:gd name="T39" fmla="*/ 1765 h 2372"/>
                <a:gd name="T40" fmla="*/ 303 w 2400"/>
                <a:gd name="T41" fmla="*/ 2048 h 2372"/>
                <a:gd name="T42" fmla="*/ 13 w 2400"/>
                <a:gd name="T43" fmla="*/ 1835 h 2372"/>
                <a:gd name="T44" fmla="*/ 290 w 2400"/>
                <a:gd name="T45" fmla="*/ 2061 h 2372"/>
                <a:gd name="T46" fmla="*/ 282 w 2400"/>
                <a:gd name="T47" fmla="*/ 2132 h 2372"/>
                <a:gd name="T48" fmla="*/ 0 w 2400"/>
                <a:gd name="T49" fmla="*/ 2372 h 2372"/>
                <a:gd name="T50" fmla="*/ 291 w 2400"/>
                <a:gd name="T51" fmla="*/ 2144 h 2372"/>
                <a:gd name="T52" fmla="*/ 306 w 2400"/>
                <a:gd name="T53" fmla="*/ 2128 h 2372"/>
                <a:gd name="T54" fmla="*/ 303 w 2400"/>
                <a:gd name="T55" fmla="*/ 2087 h 2372"/>
                <a:gd name="T56" fmla="*/ 294 w 2400"/>
                <a:gd name="T57" fmla="*/ 2081 h 2372"/>
                <a:gd name="T58" fmla="*/ 310 w 2400"/>
                <a:gd name="T59" fmla="*/ 2061 h 2372"/>
                <a:gd name="T60" fmla="*/ 600 w 2400"/>
                <a:gd name="T61" fmla="*/ 1836 h 2372"/>
                <a:gd name="T62" fmla="*/ 609 w 2400"/>
                <a:gd name="T63" fmla="*/ 1777 h 2372"/>
                <a:gd name="T64" fmla="*/ 594 w 2400"/>
                <a:gd name="T65" fmla="*/ 1819 h 2372"/>
                <a:gd name="T66" fmla="*/ 603 w 2400"/>
                <a:gd name="T67" fmla="*/ 1768 h 2372"/>
                <a:gd name="T68" fmla="*/ 893 w 2400"/>
                <a:gd name="T69" fmla="*/ 1543 h 2372"/>
                <a:gd name="T70" fmla="*/ 909 w 2400"/>
                <a:gd name="T71" fmla="*/ 1523 h 2372"/>
                <a:gd name="T72" fmla="*/ 900 w 2400"/>
                <a:gd name="T73" fmla="*/ 1500 h 2372"/>
                <a:gd name="T74" fmla="*/ 897 w 2400"/>
                <a:gd name="T75" fmla="*/ 1476 h 2372"/>
                <a:gd name="T76" fmla="*/ 912 w 2400"/>
                <a:gd name="T77" fmla="*/ 1460 h 2372"/>
                <a:gd name="T78" fmla="*/ 1203 w 2400"/>
                <a:gd name="T79" fmla="*/ 1232 h 2372"/>
                <a:gd name="T80" fmla="*/ 1206 w 2400"/>
                <a:gd name="T81" fmla="*/ 1181 h 2372"/>
                <a:gd name="T82" fmla="*/ 1190 w 2400"/>
                <a:gd name="T83" fmla="*/ 1200 h 2372"/>
                <a:gd name="T84" fmla="*/ 1207 w 2400"/>
                <a:gd name="T85" fmla="*/ 1164 h 2372"/>
                <a:gd name="T86" fmla="*/ 1497 w 2400"/>
                <a:gd name="T87" fmla="*/ 939 h 2372"/>
                <a:gd name="T88" fmla="*/ 1515 w 2400"/>
                <a:gd name="T89" fmla="*/ 900 h 2372"/>
                <a:gd name="T90" fmla="*/ 1497 w 2400"/>
                <a:gd name="T91" fmla="*/ 913 h 2372"/>
                <a:gd name="T92" fmla="*/ 1500 w 2400"/>
                <a:gd name="T93" fmla="*/ 872 h 2372"/>
                <a:gd name="T94" fmla="*/ 1791 w 2400"/>
                <a:gd name="T95" fmla="*/ 644 h 2372"/>
                <a:gd name="T96" fmla="*/ 1806 w 2400"/>
                <a:gd name="T97" fmla="*/ 628 h 2372"/>
                <a:gd name="T98" fmla="*/ 1803 w 2400"/>
                <a:gd name="T99" fmla="*/ 587 h 2372"/>
                <a:gd name="T100" fmla="*/ 1794 w 2400"/>
                <a:gd name="T101" fmla="*/ 581 h 2372"/>
                <a:gd name="T102" fmla="*/ 1810 w 2400"/>
                <a:gd name="T103" fmla="*/ 561 h 2372"/>
                <a:gd name="T104" fmla="*/ 2100 w 2400"/>
                <a:gd name="T105" fmla="*/ 336 h 2372"/>
                <a:gd name="T106" fmla="*/ 2109 w 2400"/>
                <a:gd name="T107" fmla="*/ 277 h 2372"/>
                <a:gd name="T108" fmla="*/ 2094 w 2400"/>
                <a:gd name="T109" fmla="*/ 319 h 2372"/>
                <a:gd name="T110" fmla="*/ 2103 w 2400"/>
                <a:gd name="T111" fmla="*/ 268 h 2372"/>
                <a:gd name="T112" fmla="*/ 2393 w 2400"/>
                <a:gd name="T113" fmla="*/ 43 h 2372"/>
                <a:gd name="T114" fmla="*/ 2400 w 2400"/>
                <a:gd name="T115" fmla="*/ 0 h 2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0" h="2372">
                  <a:moveTo>
                    <a:pt x="2397" y="13"/>
                  </a:moveTo>
                  <a:cubicBezTo>
                    <a:pt x="2397" y="15"/>
                    <a:pt x="2396" y="17"/>
                    <a:pt x="2394" y="19"/>
                  </a:cubicBezTo>
                  <a:cubicBezTo>
                    <a:pt x="2392" y="13"/>
                    <a:pt x="2390" y="6"/>
                    <a:pt x="2390" y="0"/>
                  </a:cubicBezTo>
                  <a:cubicBezTo>
                    <a:pt x="2385" y="0"/>
                    <a:pt x="2385" y="0"/>
                    <a:pt x="2385" y="0"/>
                  </a:cubicBezTo>
                  <a:cubicBezTo>
                    <a:pt x="2381" y="0"/>
                    <a:pt x="2381" y="0"/>
                    <a:pt x="2381" y="0"/>
                  </a:cubicBezTo>
                  <a:cubicBezTo>
                    <a:pt x="2376" y="0"/>
                    <a:pt x="2376" y="0"/>
                    <a:pt x="2376" y="0"/>
                  </a:cubicBezTo>
                  <a:cubicBezTo>
                    <a:pt x="2376" y="11"/>
                    <a:pt x="2379" y="21"/>
                    <a:pt x="2384" y="31"/>
                  </a:cubicBezTo>
                  <a:cubicBezTo>
                    <a:pt x="2384" y="31"/>
                    <a:pt x="2383" y="32"/>
                    <a:pt x="2382" y="32"/>
                  </a:cubicBezTo>
                  <a:cubicBezTo>
                    <a:pt x="2103" y="248"/>
                    <a:pt x="2103" y="248"/>
                    <a:pt x="2103" y="248"/>
                  </a:cubicBezTo>
                  <a:cubicBezTo>
                    <a:pt x="2102" y="249"/>
                    <a:pt x="2101" y="250"/>
                    <a:pt x="2100" y="251"/>
                  </a:cubicBezTo>
                  <a:cubicBezTo>
                    <a:pt x="2099" y="250"/>
                    <a:pt x="2098" y="249"/>
                    <a:pt x="2097" y="248"/>
                  </a:cubicBezTo>
                  <a:cubicBezTo>
                    <a:pt x="1818" y="32"/>
                    <a:pt x="1818" y="32"/>
                    <a:pt x="1818" y="32"/>
                  </a:cubicBezTo>
                  <a:cubicBezTo>
                    <a:pt x="1817" y="32"/>
                    <a:pt x="1816" y="31"/>
                    <a:pt x="1816" y="31"/>
                  </a:cubicBezTo>
                  <a:cubicBezTo>
                    <a:pt x="1815" y="32"/>
                    <a:pt x="1814" y="33"/>
                    <a:pt x="1813" y="35"/>
                  </a:cubicBezTo>
                  <a:cubicBezTo>
                    <a:pt x="1812" y="36"/>
                    <a:pt x="1811" y="37"/>
                    <a:pt x="1810" y="39"/>
                  </a:cubicBezTo>
                  <a:cubicBezTo>
                    <a:pt x="1809" y="40"/>
                    <a:pt x="1808" y="41"/>
                    <a:pt x="1807" y="43"/>
                  </a:cubicBezTo>
                  <a:cubicBezTo>
                    <a:pt x="1808" y="43"/>
                    <a:pt x="1808" y="44"/>
                    <a:pt x="1809" y="44"/>
                  </a:cubicBezTo>
                  <a:cubicBezTo>
                    <a:pt x="2088" y="260"/>
                    <a:pt x="2088" y="260"/>
                    <a:pt x="2088" y="260"/>
                  </a:cubicBezTo>
                  <a:cubicBezTo>
                    <a:pt x="2089" y="260"/>
                    <a:pt x="2089" y="261"/>
                    <a:pt x="2090" y="261"/>
                  </a:cubicBezTo>
                  <a:cubicBezTo>
                    <a:pt x="2089" y="263"/>
                    <a:pt x="2088" y="264"/>
                    <a:pt x="2087" y="265"/>
                  </a:cubicBezTo>
                  <a:cubicBezTo>
                    <a:pt x="2086" y="267"/>
                    <a:pt x="2085" y="268"/>
                    <a:pt x="2084" y="269"/>
                  </a:cubicBezTo>
                  <a:cubicBezTo>
                    <a:pt x="2079" y="279"/>
                    <a:pt x="2076" y="289"/>
                    <a:pt x="2076" y="300"/>
                  </a:cubicBezTo>
                  <a:cubicBezTo>
                    <a:pt x="2076" y="311"/>
                    <a:pt x="2079" y="321"/>
                    <a:pt x="2084" y="331"/>
                  </a:cubicBezTo>
                  <a:cubicBezTo>
                    <a:pt x="2084" y="331"/>
                    <a:pt x="2083" y="332"/>
                    <a:pt x="2082" y="332"/>
                  </a:cubicBezTo>
                  <a:cubicBezTo>
                    <a:pt x="1803" y="548"/>
                    <a:pt x="1803" y="548"/>
                    <a:pt x="1803" y="548"/>
                  </a:cubicBezTo>
                  <a:cubicBezTo>
                    <a:pt x="1802" y="549"/>
                    <a:pt x="1801" y="550"/>
                    <a:pt x="1800" y="551"/>
                  </a:cubicBezTo>
                  <a:cubicBezTo>
                    <a:pt x="1799" y="550"/>
                    <a:pt x="1798" y="549"/>
                    <a:pt x="1797" y="548"/>
                  </a:cubicBezTo>
                  <a:cubicBezTo>
                    <a:pt x="1518" y="332"/>
                    <a:pt x="1518" y="332"/>
                    <a:pt x="1518" y="332"/>
                  </a:cubicBezTo>
                  <a:cubicBezTo>
                    <a:pt x="1517" y="332"/>
                    <a:pt x="1516" y="331"/>
                    <a:pt x="1516" y="331"/>
                  </a:cubicBezTo>
                  <a:cubicBezTo>
                    <a:pt x="1515" y="332"/>
                    <a:pt x="1514" y="333"/>
                    <a:pt x="1513" y="335"/>
                  </a:cubicBezTo>
                  <a:cubicBezTo>
                    <a:pt x="1512" y="336"/>
                    <a:pt x="1511" y="337"/>
                    <a:pt x="1510" y="339"/>
                  </a:cubicBezTo>
                  <a:cubicBezTo>
                    <a:pt x="1509" y="340"/>
                    <a:pt x="1508" y="341"/>
                    <a:pt x="1507" y="343"/>
                  </a:cubicBezTo>
                  <a:cubicBezTo>
                    <a:pt x="1508" y="343"/>
                    <a:pt x="1508" y="344"/>
                    <a:pt x="1509" y="344"/>
                  </a:cubicBezTo>
                  <a:cubicBezTo>
                    <a:pt x="1788" y="560"/>
                    <a:pt x="1788" y="560"/>
                    <a:pt x="1788" y="560"/>
                  </a:cubicBezTo>
                  <a:cubicBezTo>
                    <a:pt x="1789" y="560"/>
                    <a:pt x="1789" y="561"/>
                    <a:pt x="1790" y="561"/>
                  </a:cubicBezTo>
                  <a:cubicBezTo>
                    <a:pt x="1789" y="563"/>
                    <a:pt x="1788" y="564"/>
                    <a:pt x="1787" y="565"/>
                  </a:cubicBezTo>
                  <a:cubicBezTo>
                    <a:pt x="1786" y="567"/>
                    <a:pt x="1785" y="568"/>
                    <a:pt x="1784" y="569"/>
                  </a:cubicBezTo>
                  <a:cubicBezTo>
                    <a:pt x="1779" y="579"/>
                    <a:pt x="1776" y="589"/>
                    <a:pt x="1776" y="600"/>
                  </a:cubicBezTo>
                  <a:cubicBezTo>
                    <a:pt x="1776" y="611"/>
                    <a:pt x="1779" y="621"/>
                    <a:pt x="1784" y="631"/>
                  </a:cubicBezTo>
                  <a:cubicBezTo>
                    <a:pt x="1784" y="631"/>
                    <a:pt x="1783" y="632"/>
                    <a:pt x="1782" y="632"/>
                  </a:cubicBezTo>
                  <a:cubicBezTo>
                    <a:pt x="1503" y="848"/>
                    <a:pt x="1503" y="848"/>
                    <a:pt x="1503" y="848"/>
                  </a:cubicBezTo>
                  <a:cubicBezTo>
                    <a:pt x="1502" y="849"/>
                    <a:pt x="1501" y="850"/>
                    <a:pt x="1500" y="851"/>
                  </a:cubicBezTo>
                  <a:cubicBezTo>
                    <a:pt x="1499" y="850"/>
                    <a:pt x="1498" y="849"/>
                    <a:pt x="1497" y="848"/>
                  </a:cubicBezTo>
                  <a:cubicBezTo>
                    <a:pt x="1218" y="632"/>
                    <a:pt x="1218" y="632"/>
                    <a:pt x="1218" y="632"/>
                  </a:cubicBezTo>
                  <a:cubicBezTo>
                    <a:pt x="1217" y="632"/>
                    <a:pt x="1216" y="631"/>
                    <a:pt x="1216" y="631"/>
                  </a:cubicBezTo>
                  <a:cubicBezTo>
                    <a:pt x="1215" y="632"/>
                    <a:pt x="1214" y="633"/>
                    <a:pt x="1213" y="635"/>
                  </a:cubicBezTo>
                  <a:cubicBezTo>
                    <a:pt x="1212" y="636"/>
                    <a:pt x="1211" y="637"/>
                    <a:pt x="1210" y="639"/>
                  </a:cubicBezTo>
                  <a:cubicBezTo>
                    <a:pt x="1209" y="640"/>
                    <a:pt x="1208" y="641"/>
                    <a:pt x="1207" y="643"/>
                  </a:cubicBezTo>
                  <a:cubicBezTo>
                    <a:pt x="1208" y="643"/>
                    <a:pt x="1208" y="644"/>
                    <a:pt x="1209" y="644"/>
                  </a:cubicBezTo>
                  <a:cubicBezTo>
                    <a:pt x="1488" y="860"/>
                    <a:pt x="1488" y="860"/>
                    <a:pt x="1488" y="860"/>
                  </a:cubicBezTo>
                  <a:cubicBezTo>
                    <a:pt x="1489" y="860"/>
                    <a:pt x="1489" y="861"/>
                    <a:pt x="1490" y="861"/>
                  </a:cubicBezTo>
                  <a:cubicBezTo>
                    <a:pt x="1489" y="863"/>
                    <a:pt x="1488" y="864"/>
                    <a:pt x="1487" y="865"/>
                  </a:cubicBezTo>
                  <a:cubicBezTo>
                    <a:pt x="1486" y="867"/>
                    <a:pt x="1485" y="868"/>
                    <a:pt x="1484" y="869"/>
                  </a:cubicBezTo>
                  <a:cubicBezTo>
                    <a:pt x="1479" y="879"/>
                    <a:pt x="1476" y="889"/>
                    <a:pt x="1476" y="900"/>
                  </a:cubicBezTo>
                  <a:cubicBezTo>
                    <a:pt x="1476" y="911"/>
                    <a:pt x="1479" y="921"/>
                    <a:pt x="1484" y="931"/>
                  </a:cubicBezTo>
                  <a:cubicBezTo>
                    <a:pt x="1484" y="931"/>
                    <a:pt x="1483" y="932"/>
                    <a:pt x="1482" y="932"/>
                  </a:cubicBezTo>
                  <a:cubicBezTo>
                    <a:pt x="1203" y="1148"/>
                    <a:pt x="1203" y="1148"/>
                    <a:pt x="1203" y="1148"/>
                  </a:cubicBezTo>
                  <a:cubicBezTo>
                    <a:pt x="1202" y="1149"/>
                    <a:pt x="1201" y="1150"/>
                    <a:pt x="1200" y="1151"/>
                  </a:cubicBezTo>
                  <a:cubicBezTo>
                    <a:pt x="1199" y="1150"/>
                    <a:pt x="1198" y="1149"/>
                    <a:pt x="1197" y="1148"/>
                  </a:cubicBezTo>
                  <a:cubicBezTo>
                    <a:pt x="918" y="932"/>
                    <a:pt x="918" y="932"/>
                    <a:pt x="918" y="932"/>
                  </a:cubicBezTo>
                  <a:cubicBezTo>
                    <a:pt x="917" y="932"/>
                    <a:pt x="916" y="931"/>
                    <a:pt x="916" y="931"/>
                  </a:cubicBezTo>
                  <a:cubicBezTo>
                    <a:pt x="915" y="932"/>
                    <a:pt x="914" y="933"/>
                    <a:pt x="913" y="935"/>
                  </a:cubicBezTo>
                  <a:cubicBezTo>
                    <a:pt x="912" y="936"/>
                    <a:pt x="911" y="937"/>
                    <a:pt x="910" y="939"/>
                  </a:cubicBezTo>
                  <a:cubicBezTo>
                    <a:pt x="909" y="940"/>
                    <a:pt x="908" y="941"/>
                    <a:pt x="907" y="943"/>
                  </a:cubicBezTo>
                  <a:cubicBezTo>
                    <a:pt x="908" y="943"/>
                    <a:pt x="908" y="944"/>
                    <a:pt x="909" y="944"/>
                  </a:cubicBezTo>
                  <a:cubicBezTo>
                    <a:pt x="1188" y="1160"/>
                    <a:pt x="1188" y="1160"/>
                    <a:pt x="1188" y="1160"/>
                  </a:cubicBezTo>
                  <a:cubicBezTo>
                    <a:pt x="1189" y="1160"/>
                    <a:pt x="1189" y="1161"/>
                    <a:pt x="1190" y="1161"/>
                  </a:cubicBezTo>
                  <a:cubicBezTo>
                    <a:pt x="1189" y="1163"/>
                    <a:pt x="1188" y="1164"/>
                    <a:pt x="1187" y="1165"/>
                  </a:cubicBezTo>
                  <a:cubicBezTo>
                    <a:pt x="1186" y="1167"/>
                    <a:pt x="1185" y="1168"/>
                    <a:pt x="1184" y="1169"/>
                  </a:cubicBezTo>
                  <a:cubicBezTo>
                    <a:pt x="1179" y="1179"/>
                    <a:pt x="1176" y="1189"/>
                    <a:pt x="1176" y="1200"/>
                  </a:cubicBezTo>
                  <a:cubicBezTo>
                    <a:pt x="1176" y="1211"/>
                    <a:pt x="1179" y="1221"/>
                    <a:pt x="1184" y="1231"/>
                  </a:cubicBezTo>
                  <a:cubicBezTo>
                    <a:pt x="1184" y="1231"/>
                    <a:pt x="1183" y="1232"/>
                    <a:pt x="1182" y="1232"/>
                  </a:cubicBezTo>
                  <a:cubicBezTo>
                    <a:pt x="903" y="1448"/>
                    <a:pt x="903" y="1448"/>
                    <a:pt x="903" y="1448"/>
                  </a:cubicBezTo>
                  <a:cubicBezTo>
                    <a:pt x="902" y="1449"/>
                    <a:pt x="901" y="1450"/>
                    <a:pt x="900" y="1451"/>
                  </a:cubicBezTo>
                  <a:cubicBezTo>
                    <a:pt x="899" y="1450"/>
                    <a:pt x="898" y="1449"/>
                    <a:pt x="897" y="1448"/>
                  </a:cubicBezTo>
                  <a:cubicBezTo>
                    <a:pt x="618" y="1232"/>
                    <a:pt x="618" y="1232"/>
                    <a:pt x="618" y="1232"/>
                  </a:cubicBezTo>
                  <a:cubicBezTo>
                    <a:pt x="617" y="1232"/>
                    <a:pt x="616" y="1231"/>
                    <a:pt x="616" y="1231"/>
                  </a:cubicBezTo>
                  <a:cubicBezTo>
                    <a:pt x="615" y="1232"/>
                    <a:pt x="614" y="1233"/>
                    <a:pt x="613" y="1235"/>
                  </a:cubicBezTo>
                  <a:cubicBezTo>
                    <a:pt x="612" y="1236"/>
                    <a:pt x="611" y="1237"/>
                    <a:pt x="610" y="1239"/>
                  </a:cubicBezTo>
                  <a:cubicBezTo>
                    <a:pt x="609" y="1240"/>
                    <a:pt x="608" y="1241"/>
                    <a:pt x="607" y="1243"/>
                  </a:cubicBezTo>
                  <a:cubicBezTo>
                    <a:pt x="608" y="1243"/>
                    <a:pt x="608" y="1244"/>
                    <a:pt x="609" y="1244"/>
                  </a:cubicBezTo>
                  <a:cubicBezTo>
                    <a:pt x="888" y="1460"/>
                    <a:pt x="888" y="1460"/>
                    <a:pt x="888" y="1460"/>
                  </a:cubicBezTo>
                  <a:cubicBezTo>
                    <a:pt x="889" y="1460"/>
                    <a:pt x="889" y="1461"/>
                    <a:pt x="890" y="1461"/>
                  </a:cubicBezTo>
                  <a:cubicBezTo>
                    <a:pt x="889" y="1463"/>
                    <a:pt x="888" y="1464"/>
                    <a:pt x="887" y="1465"/>
                  </a:cubicBezTo>
                  <a:cubicBezTo>
                    <a:pt x="886" y="1467"/>
                    <a:pt x="885" y="1468"/>
                    <a:pt x="884" y="1469"/>
                  </a:cubicBezTo>
                  <a:cubicBezTo>
                    <a:pt x="879" y="1479"/>
                    <a:pt x="876" y="1489"/>
                    <a:pt x="876" y="1500"/>
                  </a:cubicBezTo>
                  <a:cubicBezTo>
                    <a:pt x="876" y="1511"/>
                    <a:pt x="879" y="1521"/>
                    <a:pt x="884" y="1531"/>
                  </a:cubicBezTo>
                  <a:cubicBezTo>
                    <a:pt x="884" y="1531"/>
                    <a:pt x="883" y="1532"/>
                    <a:pt x="882" y="1532"/>
                  </a:cubicBezTo>
                  <a:cubicBezTo>
                    <a:pt x="603" y="1748"/>
                    <a:pt x="603" y="1748"/>
                    <a:pt x="603" y="1748"/>
                  </a:cubicBezTo>
                  <a:cubicBezTo>
                    <a:pt x="602" y="1749"/>
                    <a:pt x="601" y="1750"/>
                    <a:pt x="600" y="1751"/>
                  </a:cubicBezTo>
                  <a:cubicBezTo>
                    <a:pt x="599" y="1750"/>
                    <a:pt x="598" y="1749"/>
                    <a:pt x="597" y="1748"/>
                  </a:cubicBezTo>
                  <a:cubicBezTo>
                    <a:pt x="318" y="1532"/>
                    <a:pt x="318" y="1532"/>
                    <a:pt x="318" y="1532"/>
                  </a:cubicBezTo>
                  <a:cubicBezTo>
                    <a:pt x="317" y="1532"/>
                    <a:pt x="316" y="1531"/>
                    <a:pt x="316" y="1531"/>
                  </a:cubicBezTo>
                  <a:cubicBezTo>
                    <a:pt x="315" y="1532"/>
                    <a:pt x="314" y="1533"/>
                    <a:pt x="313" y="1535"/>
                  </a:cubicBezTo>
                  <a:cubicBezTo>
                    <a:pt x="312" y="1536"/>
                    <a:pt x="311" y="1537"/>
                    <a:pt x="310" y="1539"/>
                  </a:cubicBezTo>
                  <a:cubicBezTo>
                    <a:pt x="309" y="1540"/>
                    <a:pt x="308" y="1541"/>
                    <a:pt x="307" y="1543"/>
                  </a:cubicBezTo>
                  <a:cubicBezTo>
                    <a:pt x="308" y="1543"/>
                    <a:pt x="308" y="1544"/>
                    <a:pt x="309" y="1544"/>
                  </a:cubicBezTo>
                  <a:cubicBezTo>
                    <a:pt x="588" y="1760"/>
                    <a:pt x="588" y="1760"/>
                    <a:pt x="588" y="1760"/>
                  </a:cubicBezTo>
                  <a:cubicBezTo>
                    <a:pt x="589" y="1760"/>
                    <a:pt x="589" y="1761"/>
                    <a:pt x="590" y="1761"/>
                  </a:cubicBezTo>
                  <a:cubicBezTo>
                    <a:pt x="589" y="1763"/>
                    <a:pt x="588" y="1764"/>
                    <a:pt x="587" y="1765"/>
                  </a:cubicBezTo>
                  <a:cubicBezTo>
                    <a:pt x="586" y="1767"/>
                    <a:pt x="585" y="1768"/>
                    <a:pt x="584" y="1769"/>
                  </a:cubicBezTo>
                  <a:cubicBezTo>
                    <a:pt x="579" y="1779"/>
                    <a:pt x="576" y="1789"/>
                    <a:pt x="576" y="1800"/>
                  </a:cubicBezTo>
                  <a:cubicBezTo>
                    <a:pt x="576" y="1811"/>
                    <a:pt x="579" y="1821"/>
                    <a:pt x="584" y="1831"/>
                  </a:cubicBezTo>
                  <a:cubicBezTo>
                    <a:pt x="584" y="1831"/>
                    <a:pt x="583" y="1832"/>
                    <a:pt x="582" y="1832"/>
                  </a:cubicBezTo>
                  <a:cubicBezTo>
                    <a:pt x="303" y="2048"/>
                    <a:pt x="303" y="2048"/>
                    <a:pt x="303" y="2048"/>
                  </a:cubicBezTo>
                  <a:cubicBezTo>
                    <a:pt x="302" y="2049"/>
                    <a:pt x="301" y="2050"/>
                    <a:pt x="300" y="2051"/>
                  </a:cubicBezTo>
                  <a:cubicBezTo>
                    <a:pt x="299" y="2050"/>
                    <a:pt x="298" y="2049"/>
                    <a:pt x="297" y="2048"/>
                  </a:cubicBezTo>
                  <a:cubicBezTo>
                    <a:pt x="18" y="1832"/>
                    <a:pt x="18" y="1832"/>
                    <a:pt x="18" y="1832"/>
                  </a:cubicBezTo>
                  <a:cubicBezTo>
                    <a:pt x="17" y="1832"/>
                    <a:pt x="16" y="1831"/>
                    <a:pt x="16" y="1831"/>
                  </a:cubicBezTo>
                  <a:cubicBezTo>
                    <a:pt x="15" y="1832"/>
                    <a:pt x="14" y="1833"/>
                    <a:pt x="13" y="1835"/>
                  </a:cubicBezTo>
                  <a:cubicBezTo>
                    <a:pt x="12" y="1836"/>
                    <a:pt x="11" y="1837"/>
                    <a:pt x="10" y="1839"/>
                  </a:cubicBezTo>
                  <a:cubicBezTo>
                    <a:pt x="9" y="1840"/>
                    <a:pt x="8" y="1841"/>
                    <a:pt x="7" y="1843"/>
                  </a:cubicBezTo>
                  <a:cubicBezTo>
                    <a:pt x="8" y="1843"/>
                    <a:pt x="8" y="1844"/>
                    <a:pt x="9" y="1844"/>
                  </a:cubicBezTo>
                  <a:cubicBezTo>
                    <a:pt x="288" y="2060"/>
                    <a:pt x="288" y="2060"/>
                    <a:pt x="288" y="2060"/>
                  </a:cubicBezTo>
                  <a:cubicBezTo>
                    <a:pt x="289" y="2060"/>
                    <a:pt x="289" y="2061"/>
                    <a:pt x="290" y="2061"/>
                  </a:cubicBezTo>
                  <a:cubicBezTo>
                    <a:pt x="289" y="2063"/>
                    <a:pt x="288" y="2064"/>
                    <a:pt x="287" y="2065"/>
                  </a:cubicBezTo>
                  <a:cubicBezTo>
                    <a:pt x="286" y="2067"/>
                    <a:pt x="285" y="2068"/>
                    <a:pt x="284" y="2069"/>
                  </a:cubicBezTo>
                  <a:cubicBezTo>
                    <a:pt x="279" y="2079"/>
                    <a:pt x="276" y="2089"/>
                    <a:pt x="276" y="2100"/>
                  </a:cubicBezTo>
                  <a:cubicBezTo>
                    <a:pt x="276" y="2111"/>
                    <a:pt x="279" y="2121"/>
                    <a:pt x="284" y="2131"/>
                  </a:cubicBezTo>
                  <a:cubicBezTo>
                    <a:pt x="284" y="2131"/>
                    <a:pt x="283" y="2132"/>
                    <a:pt x="282" y="2132"/>
                  </a:cubicBezTo>
                  <a:cubicBezTo>
                    <a:pt x="3" y="2348"/>
                    <a:pt x="3" y="2348"/>
                    <a:pt x="3" y="2348"/>
                  </a:cubicBezTo>
                  <a:cubicBezTo>
                    <a:pt x="2" y="2349"/>
                    <a:pt x="1" y="2350"/>
                    <a:pt x="0" y="2351"/>
                  </a:cubicBezTo>
                  <a:cubicBezTo>
                    <a:pt x="0" y="2357"/>
                    <a:pt x="0" y="2357"/>
                    <a:pt x="0" y="2357"/>
                  </a:cubicBezTo>
                  <a:cubicBezTo>
                    <a:pt x="0" y="2364"/>
                    <a:pt x="0" y="2364"/>
                    <a:pt x="0" y="2364"/>
                  </a:cubicBezTo>
                  <a:cubicBezTo>
                    <a:pt x="0" y="2372"/>
                    <a:pt x="0" y="2372"/>
                    <a:pt x="0" y="2372"/>
                  </a:cubicBezTo>
                  <a:cubicBezTo>
                    <a:pt x="1" y="2371"/>
                    <a:pt x="2" y="2369"/>
                    <a:pt x="3" y="2368"/>
                  </a:cubicBezTo>
                  <a:cubicBezTo>
                    <a:pt x="4" y="2367"/>
                    <a:pt x="5" y="2366"/>
                    <a:pt x="7" y="2364"/>
                  </a:cubicBezTo>
                  <a:cubicBezTo>
                    <a:pt x="8" y="2363"/>
                    <a:pt x="9" y="2362"/>
                    <a:pt x="10" y="2361"/>
                  </a:cubicBezTo>
                  <a:cubicBezTo>
                    <a:pt x="11" y="2361"/>
                    <a:pt x="11" y="2360"/>
                    <a:pt x="12" y="2360"/>
                  </a:cubicBezTo>
                  <a:cubicBezTo>
                    <a:pt x="291" y="2144"/>
                    <a:pt x="291" y="2144"/>
                    <a:pt x="291" y="2144"/>
                  </a:cubicBezTo>
                  <a:cubicBezTo>
                    <a:pt x="292" y="2144"/>
                    <a:pt x="292" y="2143"/>
                    <a:pt x="293" y="2143"/>
                  </a:cubicBezTo>
                  <a:cubicBezTo>
                    <a:pt x="294" y="2142"/>
                    <a:pt x="295" y="2140"/>
                    <a:pt x="297" y="2139"/>
                  </a:cubicBezTo>
                  <a:cubicBezTo>
                    <a:pt x="298" y="2138"/>
                    <a:pt x="299" y="2137"/>
                    <a:pt x="300" y="2136"/>
                  </a:cubicBezTo>
                  <a:cubicBezTo>
                    <a:pt x="301" y="2135"/>
                    <a:pt x="302" y="2133"/>
                    <a:pt x="303" y="2132"/>
                  </a:cubicBezTo>
                  <a:cubicBezTo>
                    <a:pt x="304" y="2131"/>
                    <a:pt x="305" y="2129"/>
                    <a:pt x="306" y="2128"/>
                  </a:cubicBezTo>
                  <a:cubicBezTo>
                    <a:pt x="307" y="2126"/>
                    <a:pt x="308" y="2125"/>
                    <a:pt x="309" y="2123"/>
                  </a:cubicBezTo>
                  <a:cubicBezTo>
                    <a:pt x="313" y="2116"/>
                    <a:pt x="315" y="2108"/>
                    <a:pt x="315" y="2100"/>
                  </a:cubicBezTo>
                  <a:cubicBezTo>
                    <a:pt x="315" y="2092"/>
                    <a:pt x="313" y="2084"/>
                    <a:pt x="309" y="2077"/>
                  </a:cubicBezTo>
                  <a:cubicBezTo>
                    <a:pt x="308" y="2078"/>
                    <a:pt x="306" y="2080"/>
                    <a:pt x="306" y="2081"/>
                  </a:cubicBezTo>
                  <a:cubicBezTo>
                    <a:pt x="304" y="2083"/>
                    <a:pt x="303" y="2085"/>
                    <a:pt x="303" y="2087"/>
                  </a:cubicBezTo>
                  <a:cubicBezTo>
                    <a:pt x="301" y="2091"/>
                    <a:pt x="300" y="2096"/>
                    <a:pt x="300" y="2100"/>
                  </a:cubicBezTo>
                  <a:cubicBezTo>
                    <a:pt x="300" y="2104"/>
                    <a:pt x="299" y="2109"/>
                    <a:pt x="297" y="2113"/>
                  </a:cubicBezTo>
                  <a:cubicBezTo>
                    <a:pt x="297" y="2115"/>
                    <a:pt x="296" y="2117"/>
                    <a:pt x="294" y="2119"/>
                  </a:cubicBezTo>
                  <a:cubicBezTo>
                    <a:pt x="292" y="2113"/>
                    <a:pt x="290" y="2106"/>
                    <a:pt x="290" y="2100"/>
                  </a:cubicBezTo>
                  <a:cubicBezTo>
                    <a:pt x="290" y="2094"/>
                    <a:pt x="292" y="2087"/>
                    <a:pt x="294" y="2081"/>
                  </a:cubicBezTo>
                  <a:cubicBezTo>
                    <a:pt x="295" y="2080"/>
                    <a:pt x="296" y="2078"/>
                    <a:pt x="297" y="2076"/>
                  </a:cubicBezTo>
                  <a:cubicBezTo>
                    <a:pt x="298" y="2075"/>
                    <a:pt x="299" y="2073"/>
                    <a:pt x="300" y="2072"/>
                  </a:cubicBezTo>
                  <a:cubicBezTo>
                    <a:pt x="301" y="2071"/>
                    <a:pt x="302" y="2069"/>
                    <a:pt x="303" y="2068"/>
                  </a:cubicBezTo>
                  <a:cubicBezTo>
                    <a:pt x="304" y="2067"/>
                    <a:pt x="305" y="2066"/>
                    <a:pt x="307" y="2064"/>
                  </a:cubicBezTo>
                  <a:cubicBezTo>
                    <a:pt x="308" y="2063"/>
                    <a:pt x="309" y="2062"/>
                    <a:pt x="310" y="2061"/>
                  </a:cubicBezTo>
                  <a:cubicBezTo>
                    <a:pt x="311" y="2061"/>
                    <a:pt x="311" y="2060"/>
                    <a:pt x="312" y="2060"/>
                  </a:cubicBezTo>
                  <a:cubicBezTo>
                    <a:pt x="591" y="1844"/>
                    <a:pt x="591" y="1844"/>
                    <a:pt x="591" y="1844"/>
                  </a:cubicBezTo>
                  <a:cubicBezTo>
                    <a:pt x="592" y="1844"/>
                    <a:pt x="592" y="1843"/>
                    <a:pt x="593" y="1843"/>
                  </a:cubicBezTo>
                  <a:cubicBezTo>
                    <a:pt x="594" y="1842"/>
                    <a:pt x="595" y="1840"/>
                    <a:pt x="597" y="1839"/>
                  </a:cubicBezTo>
                  <a:cubicBezTo>
                    <a:pt x="598" y="1838"/>
                    <a:pt x="599" y="1837"/>
                    <a:pt x="600" y="1836"/>
                  </a:cubicBezTo>
                  <a:cubicBezTo>
                    <a:pt x="601" y="1835"/>
                    <a:pt x="602" y="1833"/>
                    <a:pt x="603" y="1832"/>
                  </a:cubicBezTo>
                  <a:cubicBezTo>
                    <a:pt x="604" y="1831"/>
                    <a:pt x="605" y="1829"/>
                    <a:pt x="606" y="1828"/>
                  </a:cubicBezTo>
                  <a:cubicBezTo>
                    <a:pt x="607" y="1826"/>
                    <a:pt x="608" y="1825"/>
                    <a:pt x="609" y="1823"/>
                  </a:cubicBezTo>
                  <a:cubicBezTo>
                    <a:pt x="613" y="1816"/>
                    <a:pt x="615" y="1808"/>
                    <a:pt x="615" y="1800"/>
                  </a:cubicBezTo>
                  <a:cubicBezTo>
                    <a:pt x="615" y="1792"/>
                    <a:pt x="613" y="1784"/>
                    <a:pt x="609" y="1777"/>
                  </a:cubicBezTo>
                  <a:cubicBezTo>
                    <a:pt x="608" y="1778"/>
                    <a:pt x="606" y="1780"/>
                    <a:pt x="606" y="1781"/>
                  </a:cubicBezTo>
                  <a:cubicBezTo>
                    <a:pt x="604" y="1783"/>
                    <a:pt x="603" y="1785"/>
                    <a:pt x="603" y="1787"/>
                  </a:cubicBezTo>
                  <a:cubicBezTo>
                    <a:pt x="601" y="1791"/>
                    <a:pt x="600" y="1796"/>
                    <a:pt x="600" y="1800"/>
                  </a:cubicBezTo>
                  <a:cubicBezTo>
                    <a:pt x="600" y="1804"/>
                    <a:pt x="599" y="1809"/>
                    <a:pt x="597" y="1813"/>
                  </a:cubicBezTo>
                  <a:cubicBezTo>
                    <a:pt x="597" y="1815"/>
                    <a:pt x="596" y="1817"/>
                    <a:pt x="594" y="1819"/>
                  </a:cubicBezTo>
                  <a:cubicBezTo>
                    <a:pt x="592" y="1813"/>
                    <a:pt x="590" y="1806"/>
                    <a:pt x="590" y="1800"/>
                  </a:cubicBezTo>
                  <a:cubicBezTo>
                    <a:pt x="590" y="1794"/>
                    <a:pt x="592" y="1787"/>
                    <a:pt x="594" y="1781"/>
                  </a:cubicBezTo>
                  <a:cubicBezTo>
                    <a:pt x="595" y="1780"/>
                    <a:pt x="596" y="1778"/>
                    <a:pt x="597" y="1776"/>
                  </a:cubicBezTo>
                  <a:cubicBezTo>
                    <a:pt x="598" y="1775"/>
                    <a:pt x="599" y="1773"/>
                    <a:pt x="600" y="1772"/>
                  </a:cubicBezTo>
                  <a:cubicBezTo>
                    <a:pt x="601" y="1771"/>
                    <a:pt x="602" y="1769"/>
                    <a:pt x="603" y="1768"/>
                  </a:cubicBezTo>
                  <a:cubicBezTo>
                    <a:pt x="604" y="1767"/>
                    <a:pt x="605" y="1766"/>
                    <a:pt x="607" y="1764"/>
                  </a:cubicBezTo>
                  <a:cubicBezTo>
                    <a:pt x="608" y="1763"/>
                    <a:pt x="609" y="1762"/>
                    <a:pt x="610" y="1761"/>
                  </a:cubicBezTo>
                  <a:cubicBezTo>
                    <a:pt x="611" y="1761"/>
                    <a:pt x="611" y="1760"/>
                    <a:pt x="612" y="1760"/>
                  </a:cubicBezTo>
                  <a:cubicBezTo>
                    <a:pt x="891" y="1544"/>
                    <a:pt x="891" y="1544"/>
                    <a:pt x="891" y="1544"/>
                  </a:cubicBezTo>
                  <a:cubicBezTo>
                    <a:pt x="892" y="1544"/>
                    <a:pt x="892" y="1543"/>
                    <a:pt x="893" y="1543"/>
                  </a:cubicBezTo>
                  <a:cubicBezTo>
                    <a:pt x="894" y="1542"/>
                    <a:pt x="895" y="1540"/>
                    <a:pt x="897" y="1539"/>
                  </a:cubicBezTo>
                  <a:cubicBezTo>
                    <a:pt x="898" y="1538"/>
                    <a:pt x="899" y="1537"/>
                    <a:pt x="900" y="1536"/>
                  </a:cubicBezTo>
                  <a:cubicBezTo>
                    <a:pt x="901" y="1535"/>
                    <a:pt x="902" y="1533"/>
                    <a:pt x="903" y="1532"/>
                  </a:cubicBezTo>
                  <a:cubicBezTo>
                    <a:pt x="904" y="1531"/>
                    <a:pt x="905" y="1529"/>
                    <a:pt x="906" y="1528"/>
                  </a:cubicBezTo>
                  <a:cubicBezTo>
                    <a:pt x="907" y="1526"/>
                    <a:pt x="908" y="1525"/>
                    <a:pt x="909" y="1523"/>
                  </a:cubicBezTo>
                  <a:cubicBezTo>
                    <a:pt x="913" y="1516"/>
                    <a:pt x="915" y="1508"/>
                    <a:pt x="915" y="1500"/>
                  </a:cubicBezTo>
                  <a:cubicBezTo>
                    <a:pt x="915" y="1492"/>
                    <a:pt x="913" y="1484"/>
                    <a:pt x="909" y="1477"/>
                  </a:cubicBezTo>
                  <a:cubicBezTo>
                    <a:pt x="908" y="1478"/>
                    <a:pt x="906" y="1480"/>
                    <a:pt x="906" y="1481"/>
                  </a:cubicBezTo>
                  <a:cubicBezTo>
                    <a:pt x="904" y="1483"/>
                    <a:pt x="903" y="1485"/>
                    <a:pt x="903" y="1487"/>
                  </a:cubicBezTo>
                  <a:cubicBezTo>
                    <a:pt x="901" y="1491"/>
                    <a:pt x="900" y="1496"/>
                    <a:pt x="900" y="1500"/>
                  </a:cubicBezTo>
                  <a:cubicBezTo>
                    <a:pt x="900" y="1504"/>
                    <a:pt x="899" y="1509"/>
                    <a:pt x="897" y="1513"/>
                  </a:cubicBezTo>
                  <a:cubicBezTo>
                    <a:pt x="897" y="1515"/>
                    <a:pt x="896" y="1517"/>
                    <a:pt x="894" y="1519"/>
                  </a:cubicBezTo>
                  <a:cubicBezTo>
                    <a:pt x="892" y="1513"/>
                    <a:pt x="890" y="1506"/>
                    <a:pt x="890" y="1500"/>
                  </a:cubicBezTo>
                  <a:cubicBezTo>
                    <a:pt x="890" y="1494"/>
                    <a:pt x="892" y="1487"/>
                    <a:pt x="894" y="1481"/>
                  </a:cubicBezTo>
                  <a:cubicBezTo>
                    <a:pt x="895" y="1480"/>
                    <a:pt x="896" y="1478"/>
                    <a:pt x="897" y="1476"/>
                  </a:cubicBezTo>
                  <a:cubicBezTo>
                    <a:pt x="898" y="1475"/>
                    <a:pt x="899" y="1473"/>
                    <a:pt x="900" y="1472"/>
                  </a:cubicBezTo>
                  <a:cubicBezTo>
                    <a:pt x="901" y="1471"/>
                    <a:pt x="902" y="1469"/>
                    <a:pt x="903" y="1468"/>
                  </a:cubicBezTo>
                  <a:cubicBezTo>
                    <a:pt x="904" y="1467"/>
                    <a:pt x="905" y="1466"/>
                    <a:pt x="907" y="1464"/>
                  </a:cubicBezTo>
                  <a:cubicBezTo>
                    <a:pt x="908" y="1463"/>
                    <a:pt x="909" y="1462"/>
                    <a:pt x="910" y="1461"/>
                  </a:cubicBezTo>
                  <a:cubicBezTo>
                    <a:pt x="911" y="1461"/>
                    <a:pt x="911" y="1460"/>
                    <a:pt x="912" y="1460"/>
                  </a:cubicBezTo>
                  <a:cubicBezTo>
                    <a:pt x="1191" y="1244"/>
                    <a:pt x="1191" y="1244"/>
                    <a:pt x="1191" y="1244"/>
                  </a:cubicBezTo>
                  <a:cubicBezTo>
                    <a:pt x="1192" y="1244"/>
                    <a:pt x="1192" y="1243"/>
                    <a:pt x="1193" y="1243"/>
                  </a:cubicBezTo>
                  <a:cubicBezTo>
                    <a:pt x="1194" y="1242"/>
                    <a:pt x="1195" y="1240"/>
                    <a:pt x="1197" y="1239"/>
                  </a:cubicBezTo>
                  <a:cubicBezTo>
                    <a:pt x="1198" y="1238"/>
                    <a:pt x="1199" y="1237"/>
                    <a:pt x="1200" y="1236"/>
                  </a:cubicBezTo>
                  <a:cubicBezTo>
                    <a:pt x="1201" y="1235"/>
                    <a:pt x="1202" y="1233"/>
                    <a:pt x="1203" y="1232"/>
                  </a:cubicBezTo>
                  <a:cubicBezTo>
                    <a:pt x="1204" y="1231"/>
                    <a:pt x="1205" y="1229"/>
                    <a:pt x="1206" y="1228"/>
                  </a:cubicBezTo>
                  <a:cubicBezTo>
                    <a:pt x="1207" y="1226"/>
                    <a:pt x="1208" y="1225"/>
                    <a:pt x="1209" y="1223"/>
                  </a:cubicBezTo>
                  <a:cubicBezTo>
                    <a:pt x="1213" y="1216"/>
                    <a:pt x="1215" y="1208"/>
                    <a:pt x="1215" y="1200"/>
                  </a:cubicBezTo>
                  <a:cubicBezTo>
                    <a:pt x="1215" y="1192"/>
                    <a:pt x="1213" y="1184"/>
                    <a:pt x="1209" y="1177"/>
                  </a:cubicBezTo>
                  <a:cubicBezTo>
                    <a:pt x="1208" y="1178"/>
                    <a:pt x="1206" y="1180"/>
                    <a:pt x="1206" y="1181"/>
                  </a:cubicBezTo>
                  <a:cubicBezTo>
                    <a:pt x="1204" y="1183"/>
                    <a:pt x="1203" y="1185"/>
                    <a:pt x="1203" y="1187"/>
                  </a:cubicBezTo>
                  <a:cubicBezTo>
                    <a:pt x="1201" y="1191"/>
                    <a:pt x="1200" y="1196"/>
                    <a:pt x="1200" y="1200"/>
                  </a:cubicBezTo>
                  <a:cubicBezTo>
                    <a:pt x="1200" y="1204"/>
                    <a:pt x="1199" y="1209"/>
                    <a:pt x="1197" y="1213"/>
                  </a:cubicBezTo>
                  <a:cubicBezTo>
                    <a:pt x="1197" y="1215"/>
                    <a:pt x="1196" y="1217"/>
                    <a:pt x="1194" y="1219"/>
                  </a:cubicBezTo>
                  <a:cubicBezTo>
                    <a:pt x="1192" y="1213"/>
                    <a:pt x="1190" y="1206"/>
                    <a:pt x="1190" y="1200"/>
                  </a:cubicBezTo>
                  <a:cubicBezTo>
                    <a:pt x="1190" y="1194"/>
                    <a:pt x="1192" y="1187"/>
                    <a:pt x="1194" y="1181"/>
                  </a:cubicBezTo>
                  <a:cubicBezTo>
                    <a:pt x="1195" y="1180"/>
                    <a:pt x="1196" y="1178"/>
                    <a:pt x="1197" y="1176"/>
                  </a:cubicBezTo>
                  <a:cubicBezTo>
                    <a:pt x="1198" y="1175"/>
                    <a:pt x="1199" y="1173"/>
                    <a:pt x="1200" y="1172"/>
                  </a:cubicBezTo>
                  <a:cubicBezTo>
                    <a:pt x="1201" y="1171"/>
                    <a:pt x="1202" y="1169"/>
                    <a:pt x="1203" y="1168"/>
                  </a:cubicBezTo>
                  <a:cubicBezTo>
                    <a:pt x="1204" y="1167"/>
                    <a:pt x="1205" y="1166"/>
                    <a:pt x="1207" y="1164"/>
                  </a:cubicBezTo>
                  <a:cubicBezTo>
                    <a:pt x="1208" y="1163"/>
                    <a:pt x="1209" y="1162"/>
                    <a:pt x="1210" y="1161"/>
                  </a:cubicBezTo>
                  <a:cubicBezTo>
                    <a:pt x="1211" y="1161"/>
                    <a:pt x="1211" y="1160"/>
                    <a:pt x="1212" y="1160"/>
                  </a:cubicBezTo>
                  <a:cubicBezTo>
                    <a:pt x="1491" y="944"/>
                    <a:pt x="1491" y="944"/>
                    <a:pt x="1491" y="944"/>
                  </a:cubicBezTo>
                  <a:cubicBezTo>
                    <a:pt x="1492" y="944"/>
                    <a:pt x="1492" y="943"/>
                    <a:pt x="1493" y="943"/>
                  </a:cubicBezTo>
                  <a:cubicBezTo>
                    <a:pt x="1494" y="942"/>
                    <a:pt x="1495" y="940"/>
                    <a:pt x="1497" y="939"/>
                  </a:cubicBezTo>
                  <a:cubicBezTo>
                    <a:pt x="1498" y="938"/>
                    <a:pt x="1499" y="937"/>
                    <a:pt x="1500" y="936"/>
                  </a:cubicBezTo>
                  <a:cubicBezTo>
                    <a:pt x="1501" y="935"/>
                    <a:pt x="1502" y="933"/>
                    <a:pt x="1503" y="932"/>
                  </a:cubicBezTo>
                  <a:cubicBezTo>
                    <a:pt x="1504" y="931"/>
                    <a:pt x="1505" y="929"/>
                    <a:pt x="1506" y="928"/>
                  </a:cubicBezTo>
                  <a:cubicBezTo>
                    <a:pt x="1507" y="926"/>
                    <a:pt x="1508" y="925"/>
                    <a:pt x="1509" y="923"/>
                  </a:cubicBezTo>
                  <a:cubicBezTo>
                    <a:pt x="1513" y="916"/>
                    <a:pt x="1515" y="908"/>
                    <a:pt x="1515" y="900"/>
                  </a:cubicBezTo>
                  <a:cubicBezTo>
                    <a:pt x="1515" y="892"/>
                    <a:pt x="1513" y="884"/>
                    <a:pt x="1509" y="877"/>
                  </a:cubicBezTo>
                  <a:cubicBezTo>
                    <a:pt x="1508" y="878"/>
                    <a:pt x="1506" y="880"/>
                    <a:pt x="1506" y="881"/>
                  </a:cubicBezTo>
                  <a:cubicBezTo>
                    <a:pt x="1504" y="883"/>
                    <a:pt x="1503" y="885"/>
                    <a:pt x="1503" y="887"/>
                  </a:cubicBezTo>
                  <a:cubicBezTo>
                    <a:pt x="1501" y="891"/>
                    <a:pt x="1500" y="896"/>
                    <a:pt x="1500" y="900"/>
                  </a:cubicBezTo>
                  <a:cubicBezTo>
                    <a:pt x="1500" y="904"/>
                    <a:pt x="1499" y="909"/>
                    <a:pt x="1497" y="913"/>
                  </a:cubicBezTo>
                  <a:cubicBezTo>
                    <a:pt x="1497" y="915"/>
                    <a:pt x="1496" y="917"/>
                    <a:pt x="1494" y="919"/>
                  </a:cubicBezTo>
                  <a:cubicBezTo>
                    <a:pt x="1492" y="913"/>
                    <a:pt x="1490" y="906"/>
                    <a:pt x="1490" y="900"/>
                  </a:cubicBezTo>
                  <a:cubicBezTo>
                    <a:pt x="1490" y="894"/>
                    <a:pt x="1492" y="887"/>
                    <a:pt x="1494" y="881"/>
                  </a:cubicBezTo>
                  <a:cubicBezTo>
                    <a:pt x="1495" y="880"/>
                    <a:pt x="1496" y="878"/>
                    <a:pt x="1497" y="876"/>
                  </a:cubicBezTo>
                  <a:cubicBezTo>
                    <a:pt x="1498" y="875"/>
                    <a:pt x="1499" y="873"/>
                    <a:pt x="1500" y="872"/>
                  </a:cubicBezTo>
                  <a:cubicBezTo>
                    <a:pt x="1501" y="871"/>
                    <a:pt x="1502" y="869"/>
                    <a:pt x="1503" y="868"/>
                  </a:cubicBezTo>
                  <a:cubicBezTo>
                    <a:pt x="1504" y="867"/>
                    <a:pt x="1505" y="866"/>
                    <a:pt x="1507" y="864"/>
                  </a:cubicBezTo>
                  <a:cubicBezTo>
                    <a:pt x="1508" y="863"/>
                    <a:pt x="1509" y="862"/>
                    <a:pt x="1510" y="861"/>
                  </a:cubicBezTo>
                  <a:cubicBezTo>
                    <a:pt x="1511" y="861"/>
                    <a:pt x="1511" y="860"/>
                    <a:pt x="1512" y="860"/>
                  </a:cubicBezTo>
                  <a:cubicBezTo>
                    <a:pt x="1791" y="644"/>
                    <a:pt x="1791" y="644"/>
                    <a:pt x="1791" y="644"/>
                  </a:cubicBezTo>
                  <a:cubicBezTo>
                    <a:pt x="1792" y="644"/>
                    <a:pt x="1792" y="643"/>
                    <a:pt x="1793" y="643"/>
                  </a:cubicBezTo>
                  <a:cubicBezTo>
                    <a:pt x="1794" y="642"/>
                    <a:pt x="1795" y="640"/>
                    <a:pt x="1797" y="639"/>
                  </a:cubicBezTo>
                  <a:cubicBezTo>
                    <a:pt x="1798" y="638"/>
                    <a:pt x="1799" y="637"/>
                    <a:pt x="1800" y="636"/>
                  </a:cubicBezTo>
                  <a:cubicBezTo>
                    <a:pt x="1801" y="635"/>
                    <a:pt x="1802" y="633"/>
                    <a:pt x="1803" y="632"/>
                  </a:cubicBezTo>
                  <a:cubicBezTo>
                    <a:pt x="1804" y="631"/>
                    <a:pt x="1805" y="629"/>
                    <a:pt x="1806" y="628"/>
                  </a:cubicBezTo>
                  <a:cubicBezTo>
                    <a:pt x="1807" y="626"/>
                    <a:pt x="1808" y="625"/>
                    <a:pt x="1809" y="623"/>
                  </a:cubicBezTo>
                  <a:cubicBezTo>
                    <a:pt x="1813" y="616"/>
                    <a:pt x="1815" y="608"/>
                    <a:pt x="1815" y="600"/>
                  </a:cubicBezTo>
                  <a:cubicBezTo>
                    <a:pt x="1815" y="592"/>
                    <a:pt x="1813" y="584"/>
                    <a:pt x="1809" y="577"/>
                  </a:cubicBezTo>
                  <a:cubicBezTo>
                    <a:pt x="1808" y="578"/>
                    <a:pt x="1806" y="580"/>
                    <a:pt x="1806" y="581"/>
                  </a:cubicBezTo>
                  <a:cubicBezTo>
                    <a:pt x="1804" y="583"/>
                    <a:pt x="1803" y="585"/>
                    <a:pt x="1803" y="587"/>
                  </a:cubicBezTo>
                  <a:cubicBezTo>
                    <a:pt x="1801" y="591"/>
                    <a:pt x="1800" y="596"/>
                    <a:pt x="1800" y="600"/>
                  </a:cubicBezTo>
                  <a:cubicBezTo>
                    <a:pt x="1800" y="604"/>
                    <a:pt x="1799" y="609"/>
                    <a:pt x="1797" y="613"/>
                  </a:cubicBezTo>
                  <a:cubicBezTo>
                    <a:pt x="1797" y="615"/>
                    <a:pt x="1796" y="617"/>
                    <a:pt x="1794" y="619"/>
                  </a:cubicBezTo>
                  <a:cubicBezTo>
                    <a:pt x="1792" y="613"/>
                    <a:pt x="1790" y="606"/>
                    <a:pt x="1790" y="600"/>
                  </a:cubicBezTo>
                  <a:cubicBezTo>
                    <a:pt x="1790" y="594"/>
                    <a:pt x="1792" y="587"/>
                    <a:pt x="1794" y="581"/>
                  </a:cubicBezTo>
                  <a:cubicBezTo>
                    <a:pt x="1795" y="580"/>
                    <a:pt x="1796" y="578"/>
                    <a:pt x="1797" y="576"/>
                  </a:cubicBezTo>
                  <a:cubicBezTo>
                    <a:pt x="1798" y="575"/>
                    <a:pt x="1799" y="573"/>
                    <a:pt x="1800" y="572"/>
                  </a:cubicBezTo>
                  <a:cubicBezTo>
                    <a:pt x="1801" y="571"/>
                    <a:pt x="1802" y="569"/>
                    <a:pt x="1803" y="568"/>
                  </a:cubicBezTo>
                  <a:cubicBezTo>
                    <a:pt x="1804" y="567"/>
                    <a:pt x="1805" y="566"/>
                    <a:pt x="1807" y="564"/>
                  </a:cubicBezTo>
                  <a:cubicBezTo>
                    <a:pt x="1808" y="563"/>
                    <a:pt x="1809" y="562"/>
                    <a:pt x="1810" y="561"/>
                  </a:cubicBezTo>
                  <a:cubicBezTo>
                    <a:pt x="1811" y="561"/>
                    <a:pt x="1811" y="560"/>
                    <a:pt x="1812" y="560"/>
                  </a:cubicBezTo>
                  <a:cubicBezTo>
                    <a:pt x="2091" y="344"/>
                    <a:pt x="2091" y="344"/>
                    <a:pt x="2091" y="344"/>
                  </a:cubicBezTo>
                  <a:cubicBezTo>
                    <a:pt x="2092" y="344"/>
                    <a:pt x="2092" y="343"/>
                    <a:pt x="2093" y="343"/>
                  </a:cubicBezTo>
                  <a:cubicBezTo>
                    <a:pt x="2094" y="342"/>
                    <a:pt x="2095" y="340"/>
                    <a:pt x="2097" y="339"/>
                  </a:cubicBezTo>
                  <a:cubicBezTo>
                    <a:pt x="2098" y="338"/>
                    <a:pt x="2099" y="337"/>
                    <a:pt x="2100" y="336"/>
                  </a:cubicBezTo>
                  <a:cubicBezTo>
                    <a:pt x="2101" y="335"/>
                    <a:pt x="2102" y="333"/>
                    <a:pt x="2103" y="332"/>
                  </a:cubicBezTo>
                  <a:cubicBezTo>
                    <a:pt x="2104" y="331"/>
                    <a:pt x="2105" y="329"/>
                    <a:pt x="2106" y="328"/>
                  </a:cubicBezTo>
                  <a:cubicBezTo>
                    <a:pt x="2107" y="326"/>
                    <a:pt x="2108" y="325"/>
                    <a:pt x="2109" y="323"/>
                  </a:cubicBezTo>
                  <a:cubicBezTo>
                    <a:pt x="2113" y="316"/>
                    <a:pt x="2115" y="308"/>
                    <a:pt x="2115" y="300"/>
                  </a:cubicBezTo>
                  <a:cubicBezTo>
                    <a:pt x="2115" y="292"/>
                    <a:pt x="2113" y="284"/>
                    <a:pt x="2109" y="277"/>
                  </a:cubicBezTo>
                  <a:cubicBezTo>
                    <a:pt x="2108" y="278"/>
                    <a:pt x="2106" y="280"/>
                    <a:pt x="2106" y="281"/>
                  </a:cubicBezTo>
                  <a:cubicBezTo>
                    <a:pt x="2104" y="283"/>
                    <a:pt x="2103" y="285"/>
                    <a:pt x="2103" y="287"/>
                  </a:cubicBezTo>
                  <a:cubicBezTo>
                    <a:pt x="2101" y="291"/>
                    <a:pt x="2100" y="296"/>
                    <a:pt x="2100" y="300"/>
                  </a:cubicBezTo>
                  <a:cubicBezTo>
                    <a:pt x="2100" y="304"/>
                    <a:pt x="2099" y="309"/>
                    <a:pt x="2097" y="313"/>
                  </a:cubicBezTo>
                  <a:cubicBezTo>
                    <a:pt x="2097" y="315"/>
                    <a:pt x="2096" y="317"/>
                    <a:pt x="2094" y="319"/>
                  </a:cubicBezTo>
                  <a:cubicBezTo>
                    <a:pt x="2092" y="313"/>
                    <a:pt x="2090" y="306"/>
                    <a:pt x="2090" y="300"/>
                  </a:cubicBezTo>
                  <a:cubicBezTo>
                    <a:pt x="2090" y="294"/>
                    <a:pt x="2092" y="287"/>
                    <a:pt x="2094" y="281"/>
                  </a:cubicBezTo>
                  <a:cubicBezTo>
                    <a:pt x="2095" y="280"/>
                    <a:pt x="2096" y="278"/>
                    <a:pt x="2097" y="276"/>
                  </a:cubicBezTo>
                  <a:cubicBezTo>
                    <a:pt x="2098" y="275"/>
                    <a:pt x="2099" y="273"/>
                    <a:pt x="2100" y="272"/>
                  </a:cubicBezTo>
                  <a:cubicBezTo>
                    <a:pt x="2101" y="271"/>
                    <a:pt x="2102" y="269"/>
                    <a:pt x="2103" y="268"/>
                  </a:cubicBezTo>
                  <a:cubicBezTo>
                    <a:pt x="2104" y="267"/>
                    <a:pt x="2105" y="266"/>
                    <a:pt x="2107" y="264"/>
                  </a:cubicBezTo>
                  <a:cubicBezTo>
                    <a:pt x="2108" y="263"/>
                    <a:pt x="2109" y="262"/>
                    <a:pt x="2110" y="261"/>
                  </a:cubicBezTo>
                  <a:cubicBezTo>
                    <a:pt x="2111" y="261"/>
                    <a:pt x="2111" y="260"/>
                    <a:pt x="2112" y="260"/>
                  </a:cubicBezTo>
                  <a:cubicBezTo>
                    <a:pt x="2391" y="44"/>
                    <a:pt x="2391" y="44"/>
                    <a:pt x="2391" y="44"/>
                  </a:cubicBezTo>
                  <a:cubicBezTo>
                    <a:pt x="2392" y="44"/>
                    <a:pt x="2392" y="43"/>
                    <a:pt x="2393" y="43"/>
                  </a:cubicBezTo>
                  <a:cubicBezTo>
                    <a:pt x="2394" y="42"/>
                    <a:pt x="2395" y="40"/>
                    <a:pt x="2397" y="39"/>
                  </a:cubicBezTo>
                  <a:cubicBezTo>
                    <a:pt x="2398" y="38"/>
                    <a:pt x="2399" y="37"/>
                    <a:pt x="2400" y="36"/>
                  </a:cubicBezTo>
                  <a:cubicBezTo>
                    <a:pt x="2400" y="28"/>
                    <a:pt x="2400" y="28"/>
                    <a:pt x="2400" y="28"/>
                  </a:cubicBezTo>
                  <a:cubicBezTo>
                    <a:pt x="2400" y="19"/>
                    <a:pt x="2400" y="19"/>
                    <a:pt x="2400" y="19"/>
                  </a:cubicBezTo>
                  <a:cubicBezTo>
                    <a:pt x="2400" y="0"/>
                    <a:pt x="2400" y="0"/>
                    <a:pt x="2400" y="0"/>
                  </a:cubicBezTo>
                  <a:cubicBezTo>
                    <a:pt x="2400" y="4"/>
                    <a:pt x="2399" y="9"/>
                    <a:pt x="2397" y="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538" name="Group 537"/>
            <p:cNvGrpSpPr/>
            <p:nvPr/>
          </p:nvGrpSpPr>
          <p:grpSpPr>
            <a:xfrm>
              <a:off x="4570245" y="1905001"/>
              <a:ext cx="771465" cy="781493"/>
              <a:chOff x="1592263" y="-1076325"/>
              <a:chExt cx="4562475" cy="4400550"/>
            </a:xfrm>
            <a:grpFill/>
          </p:grpSpPr>
          <p:sp>
            <p:nvSpPr>
              <p:cNvPr id="540" name="Freeform 28"/>
              <p:cNvSpPr>
                <a:spLocks/>
              </p:cNvSpPr>
              <p:nvPr/>
            </p:nvSpPr>
            <p:spPr bwMode="auto">
              <a:xfrm>
                <a:off x="1592263" y="1090613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541" name="Group 540"/>
              <p:cNvGrpSpPr/>
              <p:nvPr/>
            </p:nvGrpSpPr>
            <p:grpSpPr>
              <a:xfrm>
                <a:off x="1592263" y="-1076325"/>
                <a:ext cx="4562475" cy="4400550"/>
                <a:chOff x="1592263" y="-1076325"/>
                <a:chExt cx="4562475" cy="4400550"/>
              </a:xfrm>
              <a:grpFill/>
            </p:grpSpPr>
            <p:sp>
              <p:nvSpPr>
                <p:cNvPr id="542" name="Freeform 27"/>
                <p:cNvSpPr>
                  <a:spLocks/>
                </p:cNvSpPr>
                <p:nvPr/>
              </p:nvSpPr>
              <p:spPr bwMode="auto">
                <a:xfrm>
                  <a:off x="1592263" y="-1076325"/>
                  <a:ext cx="2309813" cy="2147888"/>
                </a:xfrm>
                <a:custGeom>
                  <a:avLst/>
                  <a:gdLst>
                    <a:gd name="T0" fmla="*/ 10 w 615"/>
                    <a:gd name="T1" fmla="*/ 561 h 572"/>
                    <a:gd name="T2" fmla="*/ 291 w 615"/>
                    <a:gd name="T3" fmla="*/ 344 h 572"/>
                    <a:gd name="T4" fmla="*/ 297 w 615"/>
                    <a:gd name="T5" fmla="*/ 339 h 572"/>
                    <a:gd name="T6" fmla="*/ 303 w 615"/>
                    <a:gd name="T7" fmla="*/ 332 h 572"/>
                    <a:gd name="T8" fmla="*/ 309 w 615"/>
                    <a:gd name="T9" fmla="*/ 323 h 572"/>
                    <a:gd name="T10" fmla="*/ 309 w 615"/>
                    <a:gd name="T11" fmla="*/ 277 h 572"/>
                    <a:gd name="T12" fmla="*/ 303 w 615"/>
                    <a:gd name="T13" fmla="*/ 287 h 572"/>
                    <a:gd name="T14" fmla="*/ 297 w 615"/>
                    <a:gd name="T15" fmla="*/ 313 h 572"/>
                    <a:gd name="T16" fmla="*/ 290 w 615"/>
                    <a:gd name="T17" fmla="*/ 300 h 572"/>
                    <a:gd name="T18" fmla="*/ 297 w 615"/>
                    <a:gd name="T19" fmla="*/ 276 h 572"/>
                    <a:gd name="T20" fmla="*/ 303 w 615"/>
                    <a:gd name="T21" fmla="*/ 268 h 572"/>
                    <a:gd name="T22" fmla="*/ 310 w 615"/>
                    <a:gd name="T23" fmla="*/ 261 h 572"/>
                    <a:gd name="T24" fmla="*/ 591 w 615"/>
                    <a:gd name="T25" fmla="*/ 44 h 572"/>
                    <a:gd name="T26" fmla="*/ 597 w 615"/>
                    <a:gd name="T27" fmla="*/ 39 h 572"/>
                    <a:gd name="T28" fmla="*/ 603 w 615"/>
                    <a:gd name="T29" fmla="*/ 32 h 572"/>
                    <a:gd name="T30" fmla="*/ 609 w 615"/>
                    <a:gd name="T31" fmla="*/ 23 h 572"/>
                    <a:gd name="T32" fmla="*/ 610 w 615"/>
                    <a:gd name="T33" fmla="*/ 0 h 572"/>
                    <a:gd name="T34" fmla="*/ 600 w 615"/>
                    <a:gd name="T35" fmla="*/ 0 h 572"/>
                    <a:gd name="T36" fmla="*/ 594 w 615"/>
                    <a:gd name="T37" fmla="*/ 19 h 572"/>
                    <a:gd name="T38" fmla="*/ 585 w 615"/>
                    <a:gd name="T39" fmla="*/ 0 h 572"/>
                    <a:gd name="T40" fmla="*/ 576 w 615"/>
                    <a:gd name="T41" fmla="*/ 0 h 572"/>
                    <a:gd name="T42" fmla="*/ 582 w 615"/>
                    <a:gd name="T43" fmla="*/ 32 h 572"/>
                    <a:gd name="T44" fmla="*/ 300 w 615"/>
                    <a:gd name="T45" fmla="*/ 251 h 572"/>
                    <a:gd name="T46" fmla="*/ 18 w 615"/>
                    <a:gd name="T47" fmla="*/ 32 h 572"/>
                    <a:gd name="T48" fmla="*/ 13 w 615"/>
                    <a:gd name="T49" fmla="*/ 35 h 572"/>
                    <a:gd name="T50" fmla="*/ 7 w 615"/>
                    <a:gd name="T51" fmla="*/ 43 h 572"/>
                    <a:gd name="T52" fmla="*/ 288 w 615"/>
                    <a:gd name="T53" fmla="*/ 260 h 572"/>
                    <a:gd name="T54" fmla="*/ 287 w 615"/>
                    <a:gd name="T55" fmla="*/ 265 h 572"/>
                    <a:gd name="T56" fmla="*/ 276 w 615"/>
                    <a:gd name="T57" fmla="*/ 300 h 572"/>
                    <a:gd name="T58" fmla="*/ 282 w 615"/>
                    <a:gd name="T59" fmla="*/ 332 h 572"/>
                    <a:gd name="T60" fmla="*/ 0 w 615"/>
                    <a:gd name="T61" fmla="*/ 551 h 572"/>
                    <a:gd name="T62" fmla="*/ 0 w 615"/>
                    <a:gd name="T63" fmla="*/ 564 h 572"/>
                    <a:gd name="T64" fmla="*/ 3 w 615"/>
                    <a:gd name="T65" fmla="*/ 568 h 5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15" h="572">
                      <a:moveTo>
                        <a:pt x="7" y="564"/>
                      </a:moveTo>
                      <a:cubicBezTo>
                        <a:pt x="8" y="563"/>
                        <a:pt x="9" y="562"/>
                        <a:pt x="10" y="561"/>
                      </a:cubicBezTo>
                      <a:cubicBezTo>
                        <a:pt x="11" y="561"/>
                        <a:pt x="11" y="560"/>
                        <a:pt x="12" y="560"/>
                      </a:cubicBezTo>
                      <a:cubicBezTo>
                        <a:pt x="291" y="344"/>
                        <a:pt x="291" y="344"/>
                        <a:pt x="291" y="344"/>
                      </a:cubicBezTo>
                      <a:cubicBezTo>
                        <a:pt x="292" y="344"/>
                        <a:pt x="292" y="343"/>
                        <a:pt x="293" y="343"/>
                      </a:cubicBezTo>
                      <a:cubicBezTo>
                        <a:pt x="294" y="342"/>
                        <a:pt x="295" y="340"/>
                        <a:pt x="297" y="339"/>
                      </a:cubicBezTo>
                      <a:cubicBezTo>
                        <a:pt x="298" y="338"/>
                        <a:pt x="299" y="337"/>
                        <a:pt x="300" y="336"/>
                      </a:cubicBezTo>
                      <a:cubicBezTo>
                        <a:pt x="301" y="335"/>
                        <a:pt x="302" y="333"/>
                        <a:pt x="303" y="332"/>
                      </a:cubicBezTo>
                      <a:cubicBezTo>
                        <a:pt x="304" y="331"/>
                        <a:pt x="305" y="329"/>
                        <a:pt x="306" y="328"/>
                      </a:cubicBezTo>
                      <a:cubicBezTo>
                        <a:pt x="307" y="326"/>
                        <a:pt x="308" y="325"/>
                        <a:pt x="309" y="323"/>
                      </a:cubicBezTo>
                      <a:cubicBezTo>
                        <a:pt x="313" y="316"/>
                        <a:pt x="315" y="308"/>
                        <a:pt x="315" y="300"/>
                      </a:cubicBezTo>
                      <a:cubicBezTo>
                        <a:pt x="315" y="292"/>
                        <a:pt x="313" y="284"/>
                        <a:pt x="309" y="277"/>
                      </a:cubicBezTo>
                      <a:cubicBezTo>
                        <a:pt x="308" y="278"/>
                        <a:pt x="306" y="280"/>
                        <a:pt x="306" y="281"/>
                      </a:cubicBezTo>
                      <a:cubicBezTo>
                        <a:pt x="304" y="283"/>
                        <a:pt x="303" y="285"/>
                        <a:pt x="303" y="287"/>
                      </a:cubicBezTo>
                      <a:cubicBezTo>
                        <a:pt x="301" y="291"/>
                        <a:pt x="300" y="296"/>
                        <a:pt x="300" y="300"/>
                      </a:cubicBezTo>
                      <a:cubicBezTo>
                        <a:pt x="300" y="304"/>
                        <a:pt x="299" y="309"/>
                        <a:pt x="297" y="313"/>
                      </a:cubicBezTo>
                      <a:cubicBezTo>
                        <a:pt x="297" y="315"/>
                        <a:pt x="296" y="317"/>
                        <a:pt x="294" y="319"/>
                      </a:cubicBezTo>
                      <a:cubicBezTo>
                        <a:pt x="292" y="313"/>
                        <a:pt x="290" y="306"/>
                        <a:pt x="290" y="300"/>
                      </a:cubicBezTo>
                      <a:cubicBezTo>
                        <a:pt x="290" y="294"/>
                        <a:pt x="292" y="287"/>
                        <a:pt x="294" y="281"/>
                      </a:cubicBezTo>
                      <a:cubicBezTo>
                        <a:pt x="295" y="280"/>
                        <a:pt x="296" y="278"/>
                        <a:pt x="297" y="276"/>
                      </a:cubicBezTo>
                      <a:cubicBezTo>
                        <a:pt x="298" y="275"/>
                        <a:pt x="299" y="273"/>
                        <a:pt x="300" y="272"/>
                      </a:cubicBezTo>
                      <a:cubicBezTo>
                        <a:pt x="301" y="271"/>
                        <a:pt x="302" y="269"/>
                        <a:pt x="303" y="268"/>
                      </a:cubicBezTo>
                      <a:cubicBezTo>
                        <a:pt x="304" y="267"/>
                        <a:pt x="305" y="266"/>
                        <a:pt x="307" y="264"/>
                      </a:cubicBezTo>
                      <a:cubicBezTo>
                        <a:pt x="308" y="263"/>
                        <a:pt x="309" y="262"/>
                        <a:pt x="310" y="261"/>
                      </a:cubicBezTo>
                      <a:cubicBezTo>
                        <a:pt x="311" y="261"/>
                        <a:pt x="311" y="260"/>
                        <a:pt x="312" y="260"/>
                      </a:cubicBezTo>
                      <a:cubicBezTo>
                        <a:pt x="591" y="44"/>
                        <a:pt x="591" y="44"/>
                        <a:pt x="591" y="44"/>
                      </a:cubicBezTo>
                      <a:cubicBezTo>
                        <a:pt x="592" y="44"/>
                        <a:pt x="592" y="43"/>
                        <a:pt x="593" y="43"/>
                      </a:cubicBezTo>
                      <a:cubicBezTo>
                        <a:pt x="594" y="42"/>
                        <a:pt x="595" y="40"/>
                        <a:pt x="597" y="39"/>
                      </a:cubicBezTo>
                      <a:cubicBezTo>
                        <a:pt x="598" y="38"/>
                        <a:pt x="599" y="37"/>
                        <a:pt x="600" y="36"/>
                      </a:cubicBezTo>
                      <a:cubicBezTo>
                        <a:pt x="601" y="35"/>
                        <a:pt x="602" y="33"/>
                        <a:pt x="603" y="32"/>
                      </a:cubicBezTo>
                      <a:cubicBezTo>
                        <a:pt x="604" y="31"/>
                        <a:pt x="605" y="29"/>
                        <a:pt x="606" y="28"/>
                      </a:cubicBezTo>
                      <a:cubicBezTo>
                        <a:pt x="607" y="26"/>
                        <a:pt x="608" y="25"/>
                        <a:pt x="609" y="23"/>
                      </a:cubicBezTo>
                      <a:cubicBezTo>
                        <a:pt x="613" y="16"/>
                        <a:pt x="615" y="8"/>
                        <a:pt x="615" y="0"/>
                      </a:cubicBezTo>
                      <a:cubicBezTo>
                        <a:pt x="610" y="0"/>
                        <a:pt x="610" y="0"/>
                        <a:pt x="610" y="0"/>
                      </a:cubicBezTo>
                      <a:cubicBezTo>
                        <a:pt x="605" y="0"/>
                        <a:pt x="605" y="0"/>
                        <a:pt x="605" y="0"/>
                      </a:cubicBezTo>
                      <a:cubicBezTo>
                        <a:pt x="600" y="0"/>
                        <a:pt x="600" y="0"/>
                        <a:pt x="600" y="0"/>
                      </a:cubicBezTo>
                      <a:cubicBezTo>
                        <a:pt x="600" y="4"/>
                        <a:pt x="599" y="9"/>
                        <a:pt x="597" y="13"/>
                      </a:cubicBezTo>
                      <a:cubicBezTo>
                        <a:pt x="597" y="15"/>
                        <a:pt x="596" y="17"/>
                        <a:pt x="594" y="19"/>
                      </a:cubicBezTo>
                      <a:cubicBezTo>
                        <a:pt x="592" y="13"/>
                        <a:pt x="590" y="6"/>
                        <a:pt x="590" y="0"/>
                      </a:cubicBezTo>
                      <a:cubicBezTo>
                        <a:pt x="585" y="0"/>
                        <a:pt x="585" y="0"/>
                        <a:pt x="585" y="0"/>
                      </a:cubicBezTo>
                      <a:cubicBezTo>
                        <a:pt x="581" y="0"/>
                        <a:pt x="581" y="0"/>
                        <a:pt x="581" y="0"/>
                      </a:cubicBezTo>
                      <a:cubicBezTo>
                        <a:pt x="576" y="0"/>
                        <a:pt x="576" y="0"/>
                        <a:pt x="576" y="0"/>
                      </a:cubicBezTo>
                      <a:cubicBezTo>
                        <a:pt x="576" y="11"/>
                        <a:pt x="579" y="21"/>
                        <a:pt x="584" y="31"/>
                      </a:cubicBezTo>
                      <a:cubicBezTo>
                        <a:pt x="584" y="31"/>
                        <a:pt x="583" y="32"/>
                        <a:pt x="582" y="32"/>
                      </a:cubicBezTo>
                      <a:cubicBezTo>
                        <a:pt x="303" y="248"/>
                        <a:pt x="303" y="248"/>
                        <a:pt x="303" y="248"/>
                      </a:cubicBezTo>
                      <a:cubicBezTo>
                        <a:pt x="302" y="249"/>
                        <a:pt x="301" y="250"/>
                        <a:pt x="300" y="251"/>
                      </a:cubicBezTo>
                      <a:cubicBezTo>
                        <a:pt x="299" y="250"/>
                        <a:pt x="298" y="249"/>
                        <a:pt x="297" y="248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7" y="32"/>
                        <a:pt x="16" y="31"/>
                        <a:pt x="16" y="31"/>
                      </a:cubicBezTo>
                      <a:cubicBezTo>
                        <a:pt x="15" y="32"/>
                        <a:pt x="14" y="33"/>
                        <a:pt x="13" y="35"/>
                      </a:cubicBezTo>
                      <a:cubicBezTo>
                        <a:pt x="12" y="36"/>
                        <a:pt x="11" y="37"/>
                        <a:pt x="10" y="39"/>
                      </a:cubicBezTo>
                      <a:cubicBezTo>
                        <a:pt x="9" y="40"/>
                        <a:pt x="8" y="41"/>
                        <a:pt x="7" y="43"/>
                      </a:cubicBezTo>
                      <a:cubicBezTo>
                        <a:pt x="8" y="43"/>
                        <a:pt x="8" y="44"/>
                        <a:pt x="9" y="44"/>
                      </a:cubicBezTo>
                      <a:cubicBezTo>
                        <a:pt x="288" y="260"/>
                        <a:pt x="288" y="260"/>
                        <a:pt x="288" y="260"/>
                      </a:cubicBezTo>
                      <a:cubicBezTo>
                        <a:pt x="289" y="260"/>
                        <a:pt x="289" y="261"/>
                        <a:pt x="290" y="261"/>
                      </a:cubicBezTo>
                      <a:cubicBezTo>
                        <a:pt x="289" y="263"/>
                        <a:pt x="288" y="264"/>
                        <a:pt x="287" y="265"/>
                      </a:cubicBezTo>
                      <a:cubicBezTo>
                        <a:pt x="286" y="267"/>
                        <a:pt x="285" y="268"/>
                        <a:pt x="284" y="269"/>
                      </a:cubicBezTo>
                      <a:cubicBezTo>
                        <a:pt x="279" y="279"/>
                        <a:pt x="276" y="289"/>
                        <a:pt x="276" y="300"/>
                      </a:cubicBezTo>
                      <a:cubicBezTo>
                        <a:pt x="276" y="311"/>
                        <a:pt x="279" y="321"/>
                        <a:pt x="284" y="331"/>
                      </a:cubicBezTo>
                      <a:cubicBezTo>
                        <a:pt x="284" y="331"/>
                        <a:pt x="283" y="332"/>
                        <a:pt x="282" y="332"/>
                      </a:cubicBezTo>
                      <a:cubicBezTo>
                        <a:pt x="3" y="548"/>
                        <a:pt x="3" y="548"/>
                        <a:pt x="3" y="548"/>
                      </a:cubicBezTo>
                      <a:cubicBezTo>
                        <a:pt x="2" y="549"/>
                        <a:pt x="1" y="550"/>
                        <a:pt x="0" y="551"/>
                      </a:cubicBezTo>
                      <a:cubicBezTo>
                        <a:pt x="0" y="557"/>
                        <a:pt x="0" y="557"/>
                        <a:pt x="0" y="557"/>
                      </a:cubicBezTo>
                      <a:cubicBezTo>
                        <a:pt x="0" y="564"/>
                        <a:pt x="0" y="564"/>
                        <a:pt x="0" y="564"/>
                      </a:cubicBezTo>
                      <a:cubicBezTo>
                        <a:pt x="0" y="572"/>
                        <a:pt x="0" y="572"/>
                        <a:pt x="0" y="572"/>
                      </a:cubicBezTo>
                      <a:cubicBezTo>
                        <a:pt x="1" y="571"/>
                        <a:pt x="2" y="569"/>
                        <a:pt x="3" y="568"/>
                      </a:cubicBezTo>
                      <a:cubicBezTo>
                        <a:pt x="4" y="567"/>
                        <a:pt x="5" y="566"/>
                        <a:pt x="7" y="56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43" name="Freeform 29"/>
                <p:cNvSpPr>
                  <a:spLocks/>
                </p:cNvSpPr>
                <p:nvPr/>
              </p:nvSpPr>
              <p:spPr bwMode="auto">
                <a:xfrm>
                  <a:off x="1592263" y="-1076325"/>
                  <a:ext cx="4562475" cy="4400550"/>
                </a:xfrm>
                <a:custGeom>
                  <a:avLst/>
                  <a:gdLst>
                    <a:gd name="T0" fmla="*/ 12 w 1215"/>
                    <a:gd name="T1" fmla="*/ 1160 h 1172"/>
                    <a:gd name="T2" fmla="*/ 297 w 1215"/>
                    <a:gd name="T3" fmla="*/ 939 h 1172"/>
                    <a:gd name="T4" fmla="*/ 306 w 1215"/>
                    <a:gd name="T5" fmla="*/ 928 h 1172"/>
                    <a:gd name="T6" fmla="*/ 309 w 1215"/>
                    <a:gd name="T7" fmla="*/ 877 h 1172"/>
                    <a:gd name="T8" fmla="*/ 300 w 1215"/>
                    <a:gd name="T9" fmla="*/ 900 h 1172"/>
                    <a:gd name="T10" fmla="*/ 290 w 1215"/>
                    <a:gd name="T11" fmla="*/ 900 h 1172"/>
                    <a:gd name="T12" fmla="*/ 300 w 1215"/>
                    <a:gd name="T13" fmla="*/ 872 h 1172"/>
                    <a:gd name="T14" fmla="*/ 310 w 1215"/>
                    <a:gd name="T15" fmla="*/ 861 h 1172"/>
                    <a:gd name="T16" fmla="*/ 593 w 1215"/>
                    <a:gd name="T17" fmla="*/ 643 h 1172"/>
                    <a:gd name="T18" fmla="*/ 603 w 1215"/>
                    <a:gd name="T19" fmla="*/ 632 h 1172"/>
                    <a:gd name="T20" fmla="*/ 615 w 1215"/>
                    <a:gd name="T21" fmla="*/ 600 h 1172"/>
                    <a:gd name="T22" fmla="*/ 603 w 1215"/>
                    <a:gd name="T23" fmla="*/ 587 h 1172"/>
                    <a:gd name="T24" fmla="*/ 594 w 1215"/>
                    <a:gd name="T25" fmla="*/ 619 h 1172"/>
                    <a:gd name="T26" fmla="*/ 597 w 1215"/>
                    <a:gd name="T27" fmla="*/ 576 h 1172"/>
                    <a:gd name="T28" fmla="*/ 607 w 1215"/>
                    <a:gd name="T29" fmla="*/ 564 h 1172"/>
                    <a:gd name="T30" fmla="*/ 891 w 1215"/>
                    <a:gd name="T31" fmla="*/ 344 h 1172"/>
                    <a:gd name="T32" fmla="*/ 900 w 1215"/>
                    <a:gd name="T33" fmla="*/ 336 h 1172"/>
                    <a:gd name="T34" fmla="*/ 909 w 1215"/>
                    <a:gd name="T35" fmla="*/ 323 h 1172"/>
                    <a:gd name="T36" fmla="*/ 906 w 1215"/>
                    <a:gd name="T37" fmla="*/ 281 h 1172"/>
                    <a:gd name="T38" fmla="*/ 897 w 1215"/>
                    <a:gd name="T39" fmla="*/ 313 h 1172"/>
                    <a:gd name="T40" fmla="*/ 894 w 1215"/>
                    <a:gd name="T41" fmla="*/ 281 h 1172"/>
                    <a:gd name="T42" fmla="*/ 903 w 1215"/>
                    <a:gd name="T43" fmla="*/ 268 h 1172"/>
                    <a:gd name="T44" fmla="*/ 912 w 1215"/>
                    <a:gd name="T45" fmla="*/ 260 h 1172"/>
                    <a:gd name="T46" fmla="*/ 1197 w 1215"/>
                    <a:gd name="T47" fmla="*/ 39 h 1172"/>
                    <a:gd name="T48" fmla="*/ 1206 w 1215"/>
                    <a:gd name="T49" fmla="*/ 28 h 1172"/>
                    <a:gd name="T50" fmla="*/ 1210 w 1215"/>
                    <a:gd name="T51" fmla="*/ 0 h 1172"/>
                    <a:gd name="T52" fmla="*/ 1197 w 1215"/>
                    <a:gd name="T53" fmla="*/ 13 h 1172"/>
                    <a:gd name="T54" fmla="*/ 1185 w 1215"/>
                    <a:gd name="T55" fmla="*/ 0 h 1172"/>
                    <a:gd name="T56" fmla="*/ 1184 w 1215"/>
                    <a:gd name="T57" fmla="*/ 31 h 1172"/>
                    <a:gd name="T58" fmla="*/ 900 w 1215"/>
                    <a:gd name="T59" fmla="*/ 251 h 1172"/>
                    <a:gd name="T60" fmla="*/ 616 w 1215"/>
                    <a:gd name="T61" fmla="*/ 31 h 1172"/>
                    <a:gd name="T62" fmla="*/ 607 w 1215"/>
                    <a:gd name="T63" fmla="*/ 43 h 1172"/>
                    <a:gd name="T64" fmla="*/ 890 w 1215"/>
                    <a:gd name="T65" fmla="*/ 261 h 1172"/>
                    <a:gd name="T66" fmla="*/ 876 w 1215"/>
                    <a:gd name="T67" fmla="*/ 300 h 1172"/>
                    <a:gd name="T68" fmla="*/ 603 w 1215"/>
                    <a:gd name="T69" fmla="*/ 548 h 1172"/>
                    <a:gd name="T70" fmla="*/ 318 w 1215"/>
                    <a:gd name="T71" fmla="*/ 332 h 1172"/>
                    <a:gd name="T72" fmla="*/ 310 w 1215"/>
                    <a:gd name="T73" fmla="*/ 339 h 1172"/>
                    <a:gd name="T74" fmla="*/ 588 w 1215"/>
                    <a:gd name="T75" fmla="*/ 560 h 1172"/>
                    <a:gd name="T76" fmla="*/ 584 w 1215"/>
                    <a:gd name="T77" fmla="*/ 569 h 1172"/>
                    <a:gd name="T78" fmla="*/ 582 w 1215"/>
                    <a:gd name="T79" fmla="*/ 632 h 1172"/>
                    <a:gd name="T80" fmla="*/ 297 w 1215"/>
                    <a:gd name="T81" fmla="*/ 848 h 1172"/>
                    <a:gd name="T82" fmla="*/ 13 w 1215"/>
                    <a:gd name="T83" fmla="*/ 635 h 1172"/>
                    <a:gd name="T84" fmla="*/ 9 w 1215"/>
                    <a:gd name="T85" fmla="*/ 644 h 1172"/>
                    <a:gd name="T86" fmla="*/ 287 w 1215"/>
                    <a:gd name="T87" fmla="*/ 865 h 1172"/>
                    <a:gd name="T88" fmla="*/ 284 w 1215"/>
                    <a:gd name="T89" fmla="*/ 931 h 1172"/>
                    <a:gd name="T90" fmla="*/ 0 w 1215"/>
                    <a:gd name="T91" fmla="*/ 1151 h 1172"/>
                    <a:gd name="T92" fmla="*/ 0 w 1215"/>
                    <a:gd name="T93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215" h="1172">
                      <a:moveTo>
                        <a:pt x="7" y="1164"/>
                      </a:moveTo>
                      <a:cubicBezTo>
                        <a:pt x="8" y="1163"/>
                        <a:pt x="9" y="1162"/>
                        <a:pt x="10" y="1161"/>
                      </a:cubicBezTo>
                      <a:cubicBezTo>
                        <a:pt x="11" y="1161"/>
                        <a:pt x="11" y="1160"/>
                        <a:pt x="12" y="1160"/>
                      </a:cubicBezTo>
                      <a:cubicBezTo>
                        <a:pt x="291" y="944"/>
                        <a:pt x="291" y="944"/>
                        <a:pt x="291" y="944"/>
                      </a:cubicBezTo>
                      <a:cubicBezTo>
                        <a:pt x="292" y="944"/>
                        <a:pt x="292" y="943"/>
                        <a:pt x="293" y="943"/>
                      </a:cubicBezTo>
                      <a:cubicBezTo>
                        <a:pt x="294" y="942"/>
                        <a:pt x="295" y="940"/>
                        <a:pt x="297" y="939"/>
                      </a:cubicBezTo>
                      <a:cubicBezTo>
                        <a:pt x="298" y="938"/>
                        <a:pt x="299" y="937"/>
                        <a:pt x="300" y="936"/>
                      </a:cubicBezTo>
                      <a:cubicBezTo>
                        <a:pt x="301" y="935"/>
                        <a:pt x="302" y="933"/>
                        <a:pt x="303" y="932"/>
                      </a:cubicBezTo>
                      <a:cubicBezTo>
                        <a:pt x="304" y="931"/>
                        <a:pt x="305" y="929"/>
                        <a:pt x="306" y="928"/>
                      </a:cubicBezTo>
                      <a:cubicBezTo>
                        <a:pt x="307" y="926"/>
                        <a:pt x="308" y="925"/>
                        <a:pt x="309" y="923"/>
                      </a:cubicBezTo>
                      <a:cubicBezTo>
                        <a:pt x="313" y="916"/>
                        <a:pt x="315" y="908"/>
                        <a:pt x="315" y="900"/>
                      </a:cubicBezTo>
                      <a:cubicBezTo>
                        <a:pt x="315" y="892"/>
                        <a:pt x="313" y="884"/>
                        <a:pt x="309" y="877"/>
                      </a:cubicBezTo>
                      <a:cubicBezTo>
                        <a:pt x="308" y="878"/>
                        <a:pt x="306" y="880"/>
                        <a:pt x="306" y="881"/>
                      </a:cubicBezTo>
                      <a:cubicBezTo>
                        <a:pt x="304" y="883"/>
                        <a:pt x="303" y="885"/>
                        <a:pt x="303" y="887"/>
                      </a:cubicBezTo>
                      <a:cubicBezTo>
                        <a:pt x="301" y="891"/>
                        <a:pt x="300" y="896"/>
                        <a:pt x="300" y="900"/>
                      </a:cubicBezTo>
                      <a:cubicBezTo>
                        <a:pt x="300" y="904"/>
                        <a:pt x="299" y="909"/>
                        <a:pt x="297" y="913"/>
                      </a:cubicBezTo>
                      <a:cubicBezTo>
                        <a:pt x="297" y="915"/>
                        <a:pt x="296" y="917"/>
                        <a:pt x="294" y="919"/>
                      </a:cubicBezTo>
                      <a:cubicBezTo>
                        <a:pt x="292" y="913"/>
                        <a:pt x="290" y="906"/>
                        <a:pt x="290" y="900"/>
                      </a:cubicBezTo>
                      <a:cubicBezTo>
                        <a:pt x="290" y="894"/>
                        <a:pt x="292" y="887"/>
                        <a:pt x="294" y="881"/>
                      </a:cubicBezTo>
                      <a:cubicBezTo>
                        <a:pt x="295" y="880"/>
                        <a:pt x="296" y="878"/>
                        <a:pt x="297" y="876"/>
                      </a:cubicBezTo>
                      <a:cubicBezTo>
                        <a:pt x="298" y="875"/>
                        <a:pt x="299" y="873"/>
                        <a:pt x="300" y="872"/>
                      </a:cubicBezTo>
                      <a:cubicBezTo>
                        <a:pt x="301" y="871"/>
                        <a:pt x="302" y="869"/>
                        <a:pt x="303" y="868"/>
                      </a:cubicBezTo>
                      <a:cubicBezTo>
                        <a:pt x="304" y="867"/>
                        <a:pt x="305" y="866"/>
                        <a:pt x="307" y="864"/>
                      </a:cubicBezTo>
                      <a:cubicBezTo>
                        <a:pt x="308" y="863"/>
                        <a:pt x="309" y="862"/>
                        <a:pt x="310" y="861"/>
                      </a:cubicBezTo>
                      <a:cubicBezTo>
                        <a:pt x="311" y="861"/>
                        <a:pt x="311" y="860"/>
                        <a:pt x="312" y="860"/>
                      </a:cubicBezTo>
                      <a:cubicBezTo>
                        <a:pt x="591" y="644"/>
                        <a:pt x="591" y="644"/>
                        <a:pt x="591" y="644"/>
                      </a:cubicBezTo>
                      <a:cubicBezTo>
                        <a:pt x="592" y="644"/>
                        <a:pt x="592" y="643"/>
                        <a:pt x="593" y="643"/>
                      </a:cubicBezTo>
                      <a:cubicBezTo>
                        <a:pt x="594" y="642"/>
                        <a:pt x="595" y="640"/>
                        <a:pt x="597" y="639"/>
                      </a:cubicBezTo>
                      <a:cubicBezTo>
                        <a:pt x="598" y="638"/>
                        <a:pt x="599" y="637"/>
                        <a:pt x="600" y="636"/>
                      </a:cubicBezTo>
                      <a:cubicBezTo>
                        <a:pt x="601" y="635"/>
                        <a:pt x="602" y="633"/>
                        <a:pt x="603" y="632"/>
                      </a:cubicBezTo>
                      <a:cubicBezTo>
                        <a:pt x="604" y="631"/>
                        <a:pt x="605" y="629"/>
                        <a:pt x="606" y="628"/>
                      </a:cubicBezTo>
                      <a:cubicBezTo>
                        <a:pt x="607" y="626"/>
                        <a:pt x="608" y="625"/>
                        <a:pt x="609" y="623"/>
                      </a:cubicBezTo>
                      <a:cubicBezTo>
                        <a:pt x="613" y="616"/>
                        <a:pt x="615" y="608"/>
                        <a:pt x="615" y="600"/>
                      </a:cubicBezTo>
                      <a:cubicBezTo>
                        <a:pt x="615" y="592"/>
                        <a:pt x="613" y="584"/>
                        <a:pt x="609" y="577"/>
                      </a:cubicBezTo>
                      <a:cubicBezTo>
                        <a:pt x="608" y="578"/>
                        <a:pt x="606" y="580"/>
                        <a:pt x="606" y="581"/>
                      </a:cubicBezTo>
                      <a:cubicBezTo>
                        <a:pt x="604" y="583"/>
                        <a:pt x="603" y="585"/>
                        <a:pt x="603" y="587"/>
                      </a:cubicBezTo>
                      <a:cubicBezTo>
                        <a:pt x="601" y="591"/>
                        <a:pt x="600" y="596"/>
                        <a:pt x="600" y="600"/>
                      </a:cubicBezTo>
                      <a:cubicBezTo>
                        <a:pt x="600" y="604"/>
                        <a:pt x="599" y="609"/>
                        <a:pt x="597" y="613"/>
                      </a:cubicBezTo>
                      <a:cubicBezTo>
                        <a:pt x="597" y="615"/>
                        <a:pt x="596" y="617"/>
                        <a:pt x="594" y="619"/>
                      </a:cubicBezTo>
                      <a:cubicBezTo>
                        <a:pt x="592" y="613"/>
                        <a:pt x="590" y="606"/>
                        <a:pt x="590" y="600"/>
                      </a:cubicBezTo>
                      <a:cubicBezTo>
                        <a:pt x="590" y="594"/>
                        <a:pt x="592" y="587"/>
                        <a:pt x="594" y="581"/>
                      </a:cubicBezTo>
                      <a:cubicBezTo>
                        <a:pt x="595" y="580"/>
                        <a:pt x="596" y="578"/>
                        <a:pt x="597" y="576"/>
                      </a:cubicBezTo>
                      <a:cubicBezTo>
                        <a:pt x="598" y="575"/>
                        <a:pt x="599" y="573"/>
                        <a:pt x="600" y="572"/>
                      </a:cubicBezTo>
                      <a:cubicBezTo>
                        <a:pt x="601" y="571"/>
                        <a:pt x="602" y="569"/>
                        <a:pt x="603" y="568"/>
                      </a:cubicBezTo>
                      <a:cubicBezTo>
                        <a:pt x="604" y="567"/>
                        <a:pt x="605" y="566"/>
                        <a:pt x="607" y="564"/>
                      </a:cubicBezTo>
                      <a:cubicBezTo>
                        <a:pt x="608" y="563"/>
                        <a:pt x="609" y="562"/>
                        <a:pt x="610" y="561"/>
                      </a:cubicBezTo>
                      <a:cubicBezTo>
                        <a:pt x="611" y="561"/>
                        <a:pt x="611" y="560"/>
                        <a:pt x="612" y="560"/>
                      </a:cubicBezTo>
                      <a:cubicBezTo>
                        <a:pt x="891" y="344"/>
                        <a:pt x="891" y="344"/>
                        <a:pt x="891" y="344"/>
                      </a:cubicBezTo>
                      <a:cubicBezTo>
                        <a:pt x="892" y="344"/>
                        <a:pt x="892" y="343"/>
                        <a:pt x="893" y="343"/>
                      </a:cubicBezTo>
                      <a:cubicBezTo>
                        <a:pt x="894" y="342"/>
                        <a:pt x="895" y="340"/>
                        <a:pt x="897" y="339"/>
                      </a:cubicBezTo>
                      <a:cubicBezTo>
                        <a:pt x="898" y="338"/>
                        <a:pt x="899" y="337"/>
                        <a:pt x="900" y="336"/>
                      </a:cubicBezTo>
                      <a:cubicBezTo>
                        <a:pt x="901" y="335"/>
                        <a:pt x="902" y="333"/>
                        <a:pt x="903" y="332"/>
                      </a:cubicBezTo>
                      <a:cubicBezTo>
                        <a:pt x="904" y="331"/>
                        <a:pt x="905" y="329"/>
                        <a:pt x="906" y="328"/>
                      </a:cubicBezTo>
                      <a:cubicBezTo>
                        <a:pt x="907" y="326"/>
                        <a:pt x="908" y="325"/>
                        <a:pt x="909" y="323"/>
                      </a:cubicBezTo>
                      <a:cubicBezTo>
                        <a:pt x="913" y="316"/>
                        <a:pt x="915" y="308"/>
                        <a:pt x="915" y="300"/>
                      </a:cubicBezTo>
                      <a:cubicBezTo>
                        <a:pt x="915" y="292"/>
                        <a:pt x="913" y="284"/>
                        <a:pt x="909" y="277"/>
                      </a:cubicBezTo>
                      <a:cubicBezTo>
                        <a:pt x="908" y="278"/>
                        <a:pt x="906" y="280"/>
                        <a:pt x="906" y="281"/>
                      </a:cubicBezTo>
                      <a:cubicBezTo>
                        <a:pt x="904" y="283"/>
                        <a:pt x="903" y="285"/>
                        <a:pt x="903" y="287"/>
                      </a:cubicBezTo>
                      <a:cubicBezTo>
                        <a:pt x="901" y="291"/>
                        <a:pt x="900" y="296"/>
                        <a:pt x="900" y="300"/>
                      </a:cubicBezTo>
                      <a:cubicBezTo>
                        <a:pt x="900" y="304"/>
                        <a:pt x="899" y="309"/>
                        <a:pt x="897" y="313"/>
                      </a:cubicBezTo>
                      <a:cubicBezTo>
                        <a:pt x="897" y="315"/>
                        <a:pt x="896" y="317"/>
                        <a:pt x="894" y="319"/>
                      </a:cubicBezTo>
                      <a:cubicBezTo>
                        <a:pt x="892" y="313"/>
                        <a:pt x="890" y="306"/>
                        <a:pt x="890" y="300"/>
                      </a:cubicBezTo>
                      <a:cubicBezTo>
                        <a:pt x="890" y="294"/>
                        <a:pt x="892" y="287"/>
                        <a:pt x="894" y="281"/>
                      </a:cubicBezTo>
                      <a:cubicBezTo>
                        <a:pt x="895" y="280"/>
                        <a:pt x="896" y="278"/>
                        <a:pt x="897" y="276"/>
                      </a:cubicBezTo>
                      <a:cubicBezTo>
                        <a:pt x="898" y="275"/>
                        <a:pt x="899" y="273"/>
                        <a:pt x="900" y="272"/>
                      </a:cubicBezTo>
                      <a:cubicBezTo>
                        <a:pt x="901" y="271"/>
                        <a:pt x="902" y="269"/>
                        <a:pt x="903" y="268"/>
                      </a:cubicBezTo>
                      <a:cubicBezTo>
                        <a:pt x="904" y="267"/>
                        <a:pt x="905" y="266"/>
                        <a:pt x="907" y="264"/>
                      </a:cubicBezTo>
                      <a:cubicBezTo>
                        <a:pt x="908" y="263"/>
                        <a:pt x="909" y="262"/>
                        <a:pt x="910" y="261"/>
                      </a:cubicBezTo>
                      <a:cubicBezTo>
                        <a:pt x="911" y="261"/>
                        <a:pt x="911" y="260"/>
                        <a:pt x="912" y="260"/>
                      </a:cubicBezTo>
                      <a:cubicBezTo>
                        <a:pt x="1191" y="44"/>
                        <a:pt x="1191" y="44"/>
                        <a:pt x="1191" y="44"/>
                      </a:cubicBezTo>
                      <a:cubicBezTo>
                        <a:pt x="1192" y="44"/>
                        <a:pt x="1192" y="43"/>
                        <a:pt x="1193" y="43"/>
                      </a:cubicBezTo>
                      <a:cubicBezTo>
                        <a:pt x="1194" y="42"/>
                        <a:pt x="1195" y="40"/>
                        <a:pt x="1197" y="39"/>
                      </a:cubicBezTo>
                      <a:cubicBezTo>
                        <a:pt x="1198" y="38"/>
                        <a:pt x="1199" y="37"/>
                        <a:pt x="1200" y="36"/>
                      </a:cubicBezTo>
                      <a:cubicBezTo>
                        <a:pt x="1201" y="35"/>
                        <a:pt x="1202" y="33"/>
                        <a:pt x="1203" y="32"/>
                      </a:cubicBezTo>
                      <a:cubicBezTo>
                        <a:pt x="1204" y="31"/>
                        <a:pt x="1205" y="29"/>
                        <a:pt x="1206" y="28"/>
                      </a:cubicBezTo>
                      <a:cubicBezTo>
                        <a:pt x="1207" y="26"/>
                        <a:pt x="1208" y="25"/>
                        <a:pt x="1209" y="23"/>
                      </a:cubicBezTo>
                      <a:cubicBezTo>
                        <a:pt x="1213" y="16"/>
                        <a:pt x="1215" y="8"/>
                        <a:pt x="1215" y="0"/>
                      </a:cubicBezTo>
                      <a:cubicBezTo>
                        <a:pt x="1210" y="0"/>
                        <a:pt x="1210" y="0"/>
                        <a:pt x="1210" y="0"/>
                      </a:cubicBezTo>
                      <a:cubicBezTo>
                        <a:pt x="1205" y="0"/>
                        <a:pt x="1205" y="0"/>
                        <a:pt x="1205" y="0"/>
                      </a:cubicBezTo>
                      <a:cubicBezTo>
                        <a:pt x="1200" y="0"/>
                        <a:pt x="1200" y="0"/>
                        <a:pt x="1200" y="0"/>
                      </a:cubicBezTo>
                      <a:cubicBezTo>
                        <a:pt x="1200" y="4"/>
                        <a:pt x="1199" y="9"/>
                        <a:pt x="1197" y="13"/>
                      </a:cubicBezTo>
                      <a:cubicBezTo>
                        <a:pt x="1197" y="15"/>
                        <a:pt x="1196" y="17"/>
                        <a:pt x="1194" y="19"/>
                      </a:cubicBezTo>
                      <a:cubicBezTo>
                        <a:pt x="1192" y="13"/>
                        <a:pt x="1190" y="6"/>
                        <a:pt x="1190" y="0"/>
                      </a:cubicBezTo>
                      <a:cubicBezTo>
                        <a:pt x="1185" y="0"/>
                        <a:pt x="1185" y="0"/>
                        <a:pt x="1185" y="0"/>
                      </a:cubicBezTo>
                      <a:cubicBezTo>
                        <a:pt x="1181" y="0"/>
                        <a:pt x="1181" y="0"/>
                        <a:pt x="1181" y="0"/>
                      </a:cubicBezTo>
                      <a:cubicBezTo>
                        <a:pt x="1176" y="0"/>
                        <a:pt x="1176" y="0"/>
                        <a:pt x="1176" y="0"/>
                      </a:cubicBezTo>
                      <a:cubicBezTo>
                        <a:pt x="1176" y="11"/>
                        <a:pt x="1179" y="21"/>
                        <a:pt x="1184" y="31"/>
                      </a:cubicBezTo>
                      <a:cubicBezTo>
                        <a:pt x="1184" y="31"/>
                        <a:pt x="1183" y="32"/>
                        <a:pt x="1182" y="32"/>
                      </a:cubicBezTo>
                      <a:cubicBezTo>
                        <a:pt x="903" y="248"/>
                        <a:pt x="903" y="248"/>
                        <a:pt x="903" y="248"/>
                      </a:cubicBezTo>
                      <a:cubicBezTo>
                        <a:pt x="902" y="249"/>
                        <a:pt x="901" y="250"/>
                        <a:pt x="900" y="251"/>
                      </a:cubicBezTo>
                      <a:cubicBezTo>
                        <a:pt x="899" y="250"/>
                        <a:pt x="898" y="249"/>
                        <a:pt x="897" y="248"/>
                      </a:cubicBezTo>
                      <a:cubicBezTo>
                        <a:pt x="618" y="32"/>
                        <a:pt x="618" y="32"/>
                        <a:pt x="618" y="32"/>
                      </a:cubicBezTo>
                      <a:cubicBezTo>
                        <a:pt x="617" y="32"/>
                        <a:pt x="616" y="31"/>
                        <a:pt x="616" y="31"/>
                      </a:cubicBezTo>
                      <a:cubicBezTo>
                        <a:pt x="615" y="32"/>
                        <a:pt x="614" y="33"/>
                        <a:pt x="613" y="35"/>
                      </a:cubicBezTo>
                      <a:cubicBezTo>
                        <a:pt x="612" y="36"/>
                        <a:pt x="611" y="37"/>
                        <a:pt x="610" y="39"/>
                      </a:cubicBezTo>
                      <a:cubicBezTo>
                        <a:pt x="609" y="40"/>
                        <a:pt x="608" y="41"/>
                        <a:pt x="607" y="43"/>
                      </a:cubicBezTo>
                      <a:cubicBezTo>
                        <a:pt x="608" y="43"/>
                        <a:pt x="608" y="44"/>
                        <a:pt x="609" y="44"/>
                      </a:cubicBezTo>
                      <a:cubicBezTo>
                        <a:pt x="888" y="260"/>
                        <a:pt x="888" y="260"/>
                        <a:pt x="888" y="260"/>
                      </a:cubicBezTo>
                      <a:cubicBezTo>
                        <a:pt x="889" y="260"/>
                        <a:pt x="889" y="261"/>
                        <a:pt x="890" y="261"/>
                      </a:cubicBezTo>
                      <a:cubicBezTo>
                        <a:pt x="889" y="263"/>
                        <a:pt x="888" y="264"/>
                        <a:pt x="887" y="265"/>
                      </a:cubicBezTo>
                      <a:cubicBezTo>
                        <a:pt x="886" y="267"/>
                        <a:pt x="885" y="268"/>
                        <a:pt x="884" y="269"/>
                      </a:cubicBezTo>
                      <a:cubicBezTo>
                        <a:pt x="879" y="279"/>
                        <a:pt x="876" y="289"/>
                        <a:pt x="876" y="300"/>
                      </a:cubicBezTo>
                      <a:cubicBezTo>
                        <a:pt x="876" y="311"/>
                        <a:pt x="879" y="321"/>
                        <a:pt x="884" y="331"/>
                      </a:cubicBezTo>
                      <a:cubicBezTo>
                        <a:pt x="884" y="331"/>
                        <a:pt x="883" y="332"/>
                        <a:pt x="882" y="332"/>
                      </a:cubicBezTo>
                      <a:cubicBezTo>
                        <a:pt x="603" y="548"/>
                        <a:pt x="603" y="548"/>
                        <a:pt x="603" y="548"/>
                      </a:cubicBezTo>
                      <a:cubicBezTo>
                        <a:pt x="602" y="549"/>
                        <a:pt x="601" y="550"/>
                        <a:pt x="600" y="551"/>
                      </a:cubicBezTo>
                      <a:cubicBezTo>
                        <a:pt x="599" y="550"/>
                        <a:pt x="598" y="549"/>
                        <a:pt x="597" y="548"/>
                      </a:cubicBezTo>
                      <a:cubicBezTo>
                        <a:pt x="318" y="332"/>
                        <a:pt x="318" y="332"/>
                        <a:pt x="318" y="332"/>
                      </a:cubicBezTo>
                      <a:cubicBezTo>
                        <a:pt x="317" y="332"/>
                        <a:pt x="316" y="331"/>
                        <a:pt x="316" y="331"/>
                      </a:cubicBezTo>
                      <a:cubicBezTo>
                        <a:pt x="315" y="332"/>
                        <a:pt x="314" y="333"/>
                        <a:pt x="313" y="335"/>
                      </a:cubicBezTo>
                      <a:cubicBezTo>
                        <a:pt x="312" y="336"/>
                        <a:pt x="311" y="337"/>
                        <a:pt x="310" y="339"/>
                      </a:cubicBezTo>
                      <a:cubicBezTo>
                        <a:pt x="309" y="340"/>
                        <a:pt x="308" y="341"/>
                        <a:pt x="307" y="343"/>
                      </a:cubicBezTo>
                      <a:cubicBezTo>
                        <a:pt x="308" y="343"/>
                        <a:pt x="308" y="344"/>
                        <a:pt x="309" y="344"/>
                      </a:cubicBezTo>
                      <a:cubicBezTo>
                        <a:pt x="588" y="560"/>
                        <a:pt x="588" y="560"/>
                        <a:pt x="588" y="560"/>
                      </a:cubicBezTo>
                      <a:cubicBezTo>
                        <a:pt x="589" y="560"/>
                        <a:pt x="589" y="561"/>
                        <a:pt x="590" y="561"/>
                      </a:cubicBezTo>
                      <a:cubicBezTo>
                        <a:pt x="589" y="563"/>
                        <a:pt x="588" y="564"/>
                        <a:pt x="587" y="565"/>
                      </a:cubicBezTo>
                      <a:cubicBezTo>
                        <a:pt x="586" y="567"/>
                        <a:pt x="585" y="568"/>
                        <a:pt x="584" y="569"/>
                      </a:cubicBezTo>
                      <a:cubicBezTo>
                        <a:pt x="579" y="579"/>
                        <a:pt x="576" y="589"/>
                        <a:pt x="576" y="600"/>
                      </a:cubicBezTo>
                      <a:cubicBezTo>
                        <a:pt x="576" y="611"/>
                        <a:pt x="579" y="621"/>
                        <a:pt x="584" y="631"/>
                      </a:cubicBezTo>
                      <a:cubicBezTo>
                        <a:pt x="584" y="631"/>
                        <a:pt x="583" y="632"/>
                        <a:pt x="582" y="632"/>
                      </a:cubicBezTo>
                      <a:cubicBezTo>
                        <a:pt x="303" y="848"/>
                        <a:pt x="303" y="848"/>
                        <a:pt x="303" y="848"/>
                      </a:cubicBezTo>
                      <a:cubicBezTo>
                        <a:pt x="302" y="849"/>
                        <a:pt x="301" y="850"/>
                        <a:pt x="300" y="851"/>
                      </a:cubicBezTo>
                      <a:cubicBezTo>
                        <a:pt x="299" y="850"/>
                        <a:pt x="298" y="849"/>
                        <a:pt x="297" y="848"/>
                      </a:cubicBezTo>
                      <a:cubicBezTo>
                        <a:pt x="18" y="632"/>
                        <a:pt x="18" y="632"/>
                        <a:pt x="18" y="632"/>
                      </a:cubicBezTo>
                      <a:cubicBezTo>
                        <a:pt x="17" y="632"/>
                        <a:pt x="16" y="631"/>
                        <a:pt x="16" y="631"/>
                      </a:cubicBezTo>
                      <a:cubicBezTo>
                        <a:pt x="15" y="632"/>
                        <a:pt x="14" y="633"/>
                        <a:pt x="13" y="635"/>
                      </a:cubicBezTo>
                      <a:cubicBezTo>
                        <a:pt x="12" y="636"/>
                        <a:pt x="11" y="637"/>
                        <a:pt x="10" y="639"/>
                      </a:cubicBezTo>
                      <a:cubicBezTo>
                        <a:pt x="9" y="640"/>
                        <a:pt x="8" y="641"/>
                        <a:pt x="7" y="643"/>
                      </a:cubicBezTo>
                      <a:cubicBezTo>
                        <a:pt x="8" y="643"/>
                        <a:pt x="8" y="644"/>
                        <a:pt x="9" y="644"/>
                      </a:cubicBezTo>
                      <a:cubicBezTo>
                        <a:pt x="288" y="860"/>
                        <a:pt x="288" y="860"/>
                        <a:pt x="288" y="860"/>
                      </a:cubicBezTo>
                      <a:cubicBezTo>
                        <a:pt x="289" y="860"/>
                        <a:pt x="289" y="861"/>
                        <a:pt x="290" y="861"/>
                      </a:cubicBezTo>
                      <a:cubicBezTo>
                        <a:pt x="289" y="863"/>
                        <a:pt x="288" y="864"/>
                        <a:pt x="287" y="865"/>
                      </a:cubicBezTo>
                      <a:cubicBezTo>
                        <a:pt x="286" y="867"/>
                        <a:pt x="285" y="868"/>
                        <a:pt x="284" y="869"/>
                      </a:cubicBezTo>
                      <a:cubicBezTo>
                        <a:pt x="279" y="879"/>
                        <a:pt x="276" y="889"/>
                        <a:pt x="276" y="900"/>
                      </a:cubicBezTo>
                      <a:cubicBezTo>
                        <a:pt x="276" y="911"/>
                        <a:pt x="279" y="921"/>
                        <a:pt x="284" y="931"/>
                      </a:cubicBezTo>
                      <a:cubicBezTo>
                        <a:pt x="284" y="931"/>
                        <a:pt x="283" y="932"/>
                        <a:pt x="282" y="932"/>
                      </a:cubicBezTo>
                      <a:cubicBezTo>
                        <a:pt x="3" y="1148"/>
                        <a:pt x="3" y="1148"/>
                        <a:pt x="3" y="1148"/>
                      </a:cubicBezTo>
                      <a:cubicBezTo>
                        <a:pt x="2" y="1149"/>
                        <a:pt x="1" y="1150"/>
                        <a:pt x="0" y="1151"/>
                      </a:cubicBezTo>
                      <a:cubicBezTo>
                        <a:pt x="0" y="1157"/>
                        <a:pt x="0" y="1157"/>
                        <a:pt x="0" y="1157"/>
                      </a:cubicBezTo>
                      <a:cubicBezTo>
                        <a:pt x="0" y="1164"/>
                        <a:pt x="0" y="1164"/>
                        <a:pt x="0" y="1164"/>
                      </a:cubicBezTo>
                      <a:cubicBezTo>
                        <a:pt x="0" y="1172"/>
                        <a:pt x="0" y="1172"/>
                        <a:pt x="0" y="1172"/>
                      </a:cubicBezTo>
                      <a:cubicBezTo>
                        <a:pt x="1" y="1171"/>
                        <a:pt x="2" y="1169"/>
                        <a:pt x="3" y="1168"/>
                      </a:cubicBezTo>
                      <a:cubicBezTo>
                        <a:pt x="4" y="1167"/>
                        <a:pt x="5" y="1166"/>
                        <a:pt x="7" y="116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539" name="Freeform 31"/>
            <p:cNvSpPr>
              <a:spLocks/>
            </p:cNvSpPr>
            <p:nvPr/>
          </p:nvSpPr>
          <p:spPr bwMode="auto">
            <a:xfrm>
              <a:off x="4570245" y="1905001"/>
              <a:ext cx="1152366" cy="1181543"/>
            </a:xfrm>
            <a:custGeom>
              <a:avLst/>
              <a:gdLst>
                <a:gd name="T0" fmla="*/ 291 w 1815"/>
                <a:gd name="T1" fmla="*/ 1544 h 1772"/>
                <a:gd name="T2" fmla="*/ 303 w 1815"/>
                <a:gd name="T3" fmla="*/ 1532 h 1772"/>
                <a:gd name="T4" fmla="*/ 309 w 1815"/>
                <a:gd name="T5" fmla="*/ 1477 h 1772"/>
                <a:gd name="T6" fmla="*/ 297 w 1815"/>
                <a:gd name="T7" fmla="*/ 1513 h 1772"/>
                <a:gd name="T8" fmla="*/ 297 w 1815"/>
                <a:gd name="T9" fmla="*/ 1476 h 1772"/>
                <a:gd name="T10" fmla="*/ 310 w 1815"/>
                <a:gd name="T11" fmla="*/ 1461 h 1772"/>
                <a:gd name="T12" fmla="*/ 597 w 1815"/>
                <a:gd name="T13" fmla="*/ 1239 h 1772"/>
                <a:gd name="T14" fmla="*/ 609 w 1815"/>
                <a:gd name="T15" fmla="*/ 1223 h 1772"/>
                <a:gd name="T16" fmla="*/ 603 w 1815"/>
                <a:gd name="T17" fmla="*/ 1187 h 1772"/>
                <a:gd name="T18" fmla="*/ 590 w 1815"/>
                <a:gd name="T19" fmla="*/ 1200 h 1772"/>
                <a:gd name="T20" fmla="*/ 603 w 1815"/>
                <a:gd name="T21" fmla="*/ 1168 h 1772"/>
                <a:gd name="T22" fmla="*/ 891 w 1815"/>
                <a:gd name="T23" fmla="*/ 944 h 1772"/>
                <a:gd name="T24" fmla="*/ 903 w 1815"/>
                <a:gd name="T25" fmla="*/ 932 h 1772"/>
                <a:gd name="T26" fmla="*/ 909 w 1815"/>
                <a:gd name="T27" fmla="*/ 877 h 1772"/>
                <a:gd name="T28" fmla="*/ 897 w 1815"/>
                <a:gd name="T29" fmla="*/ 913 h 1772"/>
                <a:gd name="T30" fmla="*/ 897 w 1815"/>
                <a:gd name="T31" fmla="*/ 876 h 1772"/>
                <a:gd name="T32" fmla="*/ 910 w 1815"/>
                <a:gd name="T33" fmla="*/ 861 h 1772"/>
                <a:gd name="T34" fmla="*/ 1197 w 1815"/>
                <a:gd name="T35" fmla="*/ 639 h 1772"/>
                <a:gd name="T36" fmla="*/ 1209 w 1815"/>
                <a:gd name="T37" fmla="*/ 623 h 1772"/>
                <a:gd name="T38" fmla="*/ 1203 w 1815"/>
                <a:gd name="T39" fmla="*/ 587 h 1772"/>
                <a:gd name="T40" fmla="*/ 1190 w 1815"/>
                <a:gd name="T41" fmla="*/ 600 h 1772"/>
                <a:gd name="T42" fmla="*/ 1203 w 1815"/>
                <a:gd name="T43" fmla="*/ 568 h 1772"/>
                <a:gd name="T44" fmla="*/ 1491 w 1815"/>
                <a:gd name="T45" fmla="*/ 344 h 1772"/>
                <a:gd name="T46" fmla="*/ 1503 w 1815"/>
                <a:gd name="T47" fmla="*/ 332 h 1772"/>
                <a:gd name="T48" fmla="*/ 1509 w 1815"/>
                <a:gd name="T49" fmla="*/ 277 h 1772"/>
                <a:gd name="T50" fmla="*/ 1497 w 1815"/>
                <a:gd name="T51" fmla="*/ 313 h 1772"/>
                <a:gd name="T52" fmla="*/ 1497 w 1815"/>
                <a:gd name="T53" fmla="*/ 276 h 1772"/>
                <a:gd name="T54" fmla="*/ 1510 w 1815"/>
                <a:gd name="T55" fmla="*/ 261 h 1772"/>
                <a:gd name="T56" fmla="*/ 1797 w 1815"/>
                <a:gd name="T57" fmla="*/ 39 h 1772"/>
                <a:gd name="T58" fmla="*/ 1809 w 1815"/>
                <a:gd name="T59" fmla="*/ 23 h 1772"/>
                <a:gd name="T60" fmla="*/ 1800 w 1815"/>
                <a:gd name="T61" fmla="*/ 0 h 1772"/>
                <a:gd name="T62" fmla="*/ 1785 w 1815"/>
                <a:gd name="T63" fmla="*/ 0 h 1772"/>
                <a:gd name="T64" fmla="*/ 1782 w 1815"/>
                <a:gd name="T65" fmla="*/ 32 h 1772"/>
                <a:gd name="T66" fmla="*/ 1218 w 1815"/>
                <a:gd name="T67" fmla="*/ 32 h 1772"/>
                <a:gd name="T68" fmla="*/ 1207 w 1815"/>
                <a:gd name="T69" fmla="*/ 43 h 1772"/>
                <a:gd name="T70" fmla="*/ 1487 w 1815"/>
                <a:gd name="T71" fmla="*/ 265 h 1772"/>
                <a:gd name="T72" fmla="*/ 1482 w 1815"/>
                <a:gd name="T73" fmla="*/ 332 h 1772"/>
                <a:gd name="T74" fmla="*/ 918 w 1815"/>
                <a:gd name="T75" fmla="*/ 332 h 1772"/>
                <a:gd name="T76" fmla="*/ 907 w 1815"/>
                <a:gd name="T77" fmla="*/ 343 h 1772"/>
                <a:gd name="T78" fmla="*/ 1187 w 1815"/>
                <a:gd name="T79" fmla="*/ 565 h 1772"/>
                <a:gd name="T80" fmla="*/ 1182 w 1815"/>
                <a:gd name="T81" fmla="*/ 632 h 1772"/>
                <a:gd name="T82" fmla="*/ 618 w 1815"/>
                <a:gd name="T83" fmla="*/ 632 h 1772"/>
                <a:gd name="T84" fmla="*/ 607 w 1815"/>
                <a:gd name="T85" fmla="*/ 643 h 1772"/>
                <a:gd name="T86" fmla="*/ 887 w 1815"/>
                <a:gd name="T87" fmla="*/ 865 h 1772"/>
                <a:gd name="T88" fmla="*/ 882 w 1815"/>
                <a:gd name="T89" fmla="*/ 932 h 1772"/>
                <a:gd name="T90" fmla="*/ 318 w 1815"/>
                <a:gd name="T91" fmla="*/ 932 h 1772"/>
                <a:gd name="T92" fmla="*/ 307 w 1815"/>
                <a:gd name="T93" fmla="*/ 943 h 1772"/>
                <a:gd name="T94" fmla="*/ 587 w 1815"/>
                <a:gd name="T95" fmla="*/ 1165 h 1772"/>
                <a:gd name="T96" fmla="*/ 582 w 1815"/>
                <a:gd name="T97" fmla="*/ 1232 h 1772"/>
                <a:gd name="T98" fmla="*/ 18 w 1815"/>
                <a:gd name="T99" fmla="*/ 1232 h 1772"/>
                <a:gd name="T100" fmla="*/ 7 w 1815"/>
                <a:gd name="T101" fmla="*/ 1243 h 1772"/>
                <a:gd name="T102" fmla="*/ 287 w 1815"/>
                <a:gd name="T103" fmla="*/ 1465 h 1772"/>
                <a:gd name="T104" fmla="*/ 282 w 1815"/>
                <a:gd name="T105" fmla="*/ 1532 h 1772"/>
                <a:gd name="T106" fmla="*/ 0 w 1815"/>
                <a:gd name="T107" fmla="*/ 1764 h 1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15" h="1772">
                  <a:moveTo>
                    <a:pt x="7" y="1764"/>
                  </a:moveTo>
                  <a:cubicBezTo>
                    <a:pt x="8" y="1763"/>
                    <a:pt x="9" y="1762"/>
                    <a:pt x="10" y="1761"/>
                  </a:cubicBezTo>
                  <a:cubicBezTo>
                    <a:pt x="11" y="1761"/>
                    <a:pt x="11" y="1760"/>
                    <a:pt x="12" y="1760"/>
                  </a:cubicBezTo>
                  <a:cubicBezTo>
                    <a:pt x="291" y="1544"/>
                    <a:pt x="291" y="1544"/>
                    <a:pt x="291" y="1544"/>
                  </a:cubicBezTo>
                  <a:cubicBezTo>
                    <a:pt x="292" y="1544"/>
                    <a:pt x="292" y="1543"/>
                    <a:pt x="293" y="1543"/>
                  </a:cubicBezTo>
                  <a:cubicBezTo>
                    <a:pt x="294" y="1542"/>
                    <a:pt x="295" y="1540"/>
                    <a:pt x="297" y="1539"/>
                  </a:cubicBezTo>
                  <a:cubicBezTo>
                    <a:pt x="298" y="1538"/>
                    <a:pt x="299" y="1537"/>
                    <a:pt x="300" y="1536"/>
                  </a:cubicBezTo>
                  <a:cubicBezTo>
                    <a:pt x="301" y="1535"/>
                    <a:pt x="302" y="1533"/>
                    <a:pt x="303" y="1532"/>
                  </a:cubicBezTo>
                  <a:cubicBezTo>
                    <a:pt x="304" y="1531"/>
                    <a:pt x="305" y="1529"/>
                    <a:pt x="306" y="1528"/>
                  </a:cubicBezTo>
                  <a:cubicBezTo>
                    <a:pt x="307" y="1526"/>
                    <a:pt x="308" y="1525"/>
                    <a:pt x="309" y="1523"/>
                  </a:cubicBezTo>
                  <a:cubicBezTo>
                    <a:pt x="313" y="1516"/>
                    <a:pt x="315" y="1508"/>
                    <a:pt x="315" y="1500"/>
                  </a:cubicBezTo>
                  <a:cubicBezTo>
                    <a:pt x="315" y="1492"/>
                    <a:pt x="313" y="1484"/>
                    <a:pt x="309" y="1477"/>
                  </a:cubicBezTo>
                  <a:cubicBezTo>
                    <a:pt x="308" y="1478"/>
                    <a:pt x="306" y="1480"/>
                    <a:pt x="306" y="1481"/>
                  </a:cubicBezTo>
                  <a:cubicBezTo>
                    <a:pt x="304" y="1483"/>
                    <a:pt x="303" y="1485"/>
                    <a:pt x="303" y="1487"/>
                  </a:cubicBezTo>
                  <a:cubicBezTo>
                    <a:pt x="301" y="1491"/>
                    <a:pt x="300" y="1496"/>
                    <a:pt x="300" y="1500"/>
                  </a:cubicBezTo>
                  <a:cubicBezTo>
                    <a:pt x="300" y="1504"/>
                    <a:pt x="299" y="1509"/>
                    <a:pt x="297" y="1513"/>
                  </a:cubicBezTo>
                  <a:cubicBezTo>
                    <a:pt x="297" y="1515"/>
                    <a:pt x="296" y="1517"/>
                    <a:pt x="294" y="1519"/>
                  </a:cubicBezTo>
                  <a:cubicBezTo>
                    <a:pt x="292" y="1513"/>
                    <a:pt x="290" y="1506"/>
                    <a:pt x="290" y="1500"/>
                  </a:cubicBezTo>
                  <a:cubicBezTo>
                    <a:pt x="290" y="1494"/>
                    <a:pt x="292" y="1487"/>
                    <a:pt x="294" y="1481"/>
                  </a:cubicBezTo>
                  <a:cubicBezTo>
                    <a:pt x="295" y="1480"/>
                    <a:pt x="296" y="1478"/>
                    <a:pt x="297" y="1476"/>
                  </a:cubicBezTo>
                  <a:cubicBezTo>
                    <a:pt x="298" y="1475"/>
                    <a:pt x="299" y="1473"/>
                    <a:pt x="300" y="1472"/>
                  </a:cubicBezTo>
                  <a:cubicBezTo>
                    <a:pt x="301" y="1471"/>
                    <a:pt x="302" y="1469"/>
                    <a:pt x="303" y="1468"/>
                  </a:cubicBezTo>
                  <a:cubicBezTo>
                    <a:pt x="304" y="1467"/>
                    <a:pt x="305" y="1466"/>
                    <a:pt x="307" y="1464"/>
                  </a:cubicBezTo>
                  <a:cubicBezTo>
                    <a:pt x="308" y="1463"/>
                    <a:pt x="309" y="1462"/>
                    <a:pt x="310" y="1461"/>
                  </a:cubicBezTo>
                  <a:cubicBezTo>
                    <a:pt x="311" y="1461"/>
                    <a:pt x="311" y="1460"/>
                    <a:pt x="312" y="1460"/>
                  </a:cubicBezTo>
                  <a:cubicBezTo>
                    <a:pt x="591" y="1244"/>
                    <a:pt x="591" y="1244"/>
                    <a:pt x="591" y="1244"/>
                  </a:cubicBezTo>
                  <a:cubicBezTo>
                    <a:pt x="592" y="1244"/>
                    <a:pt x="592" y="1243"/>
                    <a:pt x="593" y="1243"/>
                  </a:cubicBezTo>
                  <a:cubicBezTo>
                    <a:pt x="594" y="1242"/>
                    <a:pt x="595" y="1240"/>
                    <a:pt x="597" y="1239"/>
                  </a:cubicBezTo>
                  <a:cubicBezTo>
                    <a:pt x="598" y="1238"/>
                    <a:pt x="599" y="1237"/>
                    <a:pt x="600" y="1236"/>
                  </a:cubicBezTo>
                  <a:cubicBezTo>
                    <a:pt x="601" y="1235"/>
                    <a:pt x="602" y="1233"/>
                    <a:pt x="603" y="1232"/>
                  </a:cubicBezTo>
                  <a:cubicBezTo>
                    <a:pt x="604" y="1231"/>
                    <a:pt x="605" y="1229"/>
                    <a:pt x="606" y="1228"/>
                  </a:cubicBezTo>
                  <a:cubicBezTo>
                    <a:pt x="607" y="1226"/>
                    <a:pt x="608" y="1225"/>
                    <a:pt x="609" y="1223"/>
                  </a:cubicBezTo>
                  <a:cubicBezTo>
                    <a:pt x="613" y="1216"/>
                    <a:pt x="615" y="1208"/>
                    <a:pt x="615" y="1200"/>
                  </a:cubicBezTo>
                  <a:cubicBezTo>
                    <a:pt x="615" y="1192"/>
                    <a:pt x="613" y="1184"/>
                    <a:pt x="609" y="1177"/>
                  </a:cubicBezTo>
                  <a:cubicBezTo>
                    <a:pt x="608" y="1178"/>
                    <a:pt x="606" y="1180"/>
                    <a:pt x="606" y="1181"/>
                  </a:cubicBezTo>
                  <a:cubicBezTo>
                    <a:pt x="604" y="1183"/>
                    <a:pt x="603" y="1185"/>
                    <a:pt x="603" y="1187"/>
                  </a:cubicBezTo>
                  <a:cubicBezTo>
                    <a:pt x="601" y="1191"/>
                    <a:pt x="600" y="1196"/>
                    <a:pt x="600" y="1200"/>
                  </a:cubicBezTo>
                  <a:cubicBezTo>
                    <a:pt x="600" y="1204"/>
                    <a:pt x="599" y="1209"/>
                    <a:pt x="597" y="1213"/>
                  </a:cubicBezTo>
                  <a:cubicBezTo>
                    <a:pt x="597" y="1215"/>
                    <a:pt x="596" y="1217"/>
                    <a:pt x="594" y="1219"/>
                  </a:cubicBezTo>
                  <a:cubicBezTo>
                    <a:pt x="592" y="1213"/>
                    <a:pt x="590" y="1206"/>
                    <a:pt x="590" y="1200"/>
                  </a:cubicBezTo>
                  <a:cubicBezTo>
                    <a:pt x="590" y="1194"/>
                    <a:pt x="592" y="1187"/>
                    <a:pt x="594" y="1181"/>
                  </a:cubicBezTo>
                  <a:cubicBezTo>
                    <a:pt x="595" y="1180"/>
                    <a:pt x="596" y="1178"/>
                    <a:pt x="597" y="1176"/>
                  </a:cubicBezTo>
                  <a:cubicBezTo>
                    <a:pt x="598" y="1175"/>
                    <a:pt x="599" y="1173"/>
                    <a:pt x="600" y="1172"/>
                  </a:cubicBezTo>
                  <a:cubicBezTo>
                    <a:pt x="601" y="1171"/>
                    <a:pt x="602" y="1169"/>
                    <a:pt x="603" y="1168"/>
                  </a:cubicBezTo>
                  <a:cubicBezTo>
                    <a:pt x="604" y="1167"/>
                    <a:pt x="605" y="1166"/>
                    <a:pt x="607" y="1164"/>
                  </a:cubicBezTo>
                  <a:cubicBezTo>
                    <a:pt x="608" y="1163"/>
                    <a:pt x="609" y="1162"/>
                    <a:pt x="610" y="1161"/>
                  </a:cubicBezTo>
                  <a:cubicBezTo>
                    <a:pt x="611" y="1161"/>
                    <a:pt x="611" y="1160"/>
                    <a:pt x="612" y="1160"/>
                  </a:cubicBezTo>
                  <a:cubicBezTo>
                    <a:pt x="891" y="944"/>
                    <a:pt x="891" y="944"/>
                    <a:pt x="891" y="944"/>
                  </a:cubicBezTo>
                  <a:cubicBezTo>
                    <a:pt x="892" y="944"/>
                    <a:pt x="892" y="943"/>
                    <a:pt x="893" y="943"/>
                  </a:cubicBezTo>
                  <a:cubicBezTo>
                    <a:pt x="894" y="942"/>
                    <a:pt x="895" y="940"/>
                    <a:pt x="897" y="939"/>
                  </a:cubicBezTo>
                  <a:cubicBezTo>
                    <a:pt x="898" y="938"/>
                    <a:pt x="899" y="937"/>
                    <a:pt x="900" y="936"/>
                  </a:cubicBezTo>
                  <a:cubicBezTo>
                    <a:pt x="901" y="935"/>
                    <a:pt x="902" y="933"/>
                    <a:pt x="903" y="932"/>
                  </a:cubicBezTo>
                  <a:cubicBezTo>
                    <a:pt x="904" y="931"/>
                    <a:pt x="905" y="929"/>
                    <a:pt x="906" y="928"/>
                  </a:cubicBezTo>
                  <a:cubicBezTo>
                    <a:pt x="907" y="926"/>
                    <a:pt x="908" y="925"/>
                    <a:pt x="909" y="923"/>
                  </a:cubicBezTo>
                  <a:cubicBezTo>
                    <a:pt x="913" y="916"/>
                    <a:pt x="915" y="908"/>
                    <a:pt x="915" y="900"/>
                  </a:cubicBezTo>
                  <a:cubicBezTo>
                    <a:pt x="915" y="892"/>
                    <a:pt x="913" y="884"/>
                    <a:pt x="909" y="877"/>
                  </a:cubicBezTo>
                  <a:cubicBezTo>
                    <a:pt x="908" y="878"/>
                    <a:pt x="906" y="880"/>
                    <a:pt x="906" y="881"/>
                  </a:cubicBezTo>
                  <a:cubicBezTo>
                    <a:pt x="904" y="883"/>
                    <a:pt x="903" y="885"/>
                    <a:pt x="903" y="887"/>
                  </a:cubicBezTo>
                  <a:cubicBezTo>
                    <a:pt x="901" y="891"/>
                    <a:pt x="900" y="896"/>
                    <a:pt x="900" y="900"/>
                  </a:cubicBezTo>
                  <a:cubicBezTo>
                    <a:pt x="900" y="904"/>
                    <a:pt x="899" y="909"/>
                    <a:pt x="897" y="913"/>
                  </a:cubicBezTo>
                  <a:cubicBezTo>
                    <a:pt x="897" y="915"/>
                    <a:pt x="896" y="917"/>
                    <a:pt x="894" y="919"/>
                  </a:cubicBezTo>
                  <a:cubicBezTo>
                    <a:pt x="892" y="913"/>
                    <a:pt x="890" y="906"/>
                    <a:pt x="890" y="900"/>
                  </a:cubicBezTo>
                  <a:cubicBezTo>
                    <a:pt x="890" y="894"/>
                    <a:pt x="892" y="887"/>
                    <a:pt x="894" y="881"/>
                  </a:cubicBezTo>
                  <a:cubicBezTo>
                    <a:pt x="895" y="880"/>
                    <a:pt x="896" y="878"/>
                    <a:pt x="897" y="876"/>
                  </a:cubicBezTo>
                  <a:cubicBezTo>
                    <a:pt x="898" y="875"/>
                    <a:pt x="899" y="873"/>
                    <a:pt x="900" y="872"/>
                  </a:cubicBezTo>
                  <a:cubicBezTo>
                    <a:pt x="901" y="871"/>
                    <a:pt x="902" y="869"/>
                    <a:pt x="903" y="868"/>
                  </a:cubicBezTo>
                  <a:cubicBezTo>
                    <a:pt x="904" y="867"/>
                    <a:pt x="905" y="866"/>
                    <a:pt x="907" y="864"/>
                  </a:cubicBezTo>
                  <a:cubicBezTo>
                    <a:pt x="908" y="863"/>
                    <a:pt x="909" y="862"/>
                    <a:pt x="910" y="861"/>
                  </a:cubicBezTo>
                  <a:cubicBezTo>
                    <a:pt x="911" y="861"/>
                    <a:pt x="911" y="860"/>
                    <a:pt x="912" y="860"/>
                  </a:cubicBezTo>
                  <a:cubicBezTo>
                    <a:pt x="1191" y="644"/>
                    <a:pt x="1191" y="644"/>
                    <a:pt x="1191" y="644"/>
                  </a:cubicBezTo>
                  <a:cubicBezTo>
                    <a:pt x="1192" y="644"/>
                    <a:pt x="1192" y="643"/>
                    <a:pt x="1193" y="643"/>
                  </a:cubicBezTo>
                  <a:cubicBezTo>
                    <a:pt x="1194" y="642"/>
                    <a:pt x="1195" y="640"/>
                    <a:pt x="1197" y="639"/>
                  </a:cubicBezTo>
                  <a:cubicBezTo>
                    <a:pt x="1198" y="638"/>
                    <a:pt x="1199" y="637"/>
                    <a:pt x="1200" y="636"/>
                  </a:cubicBezTo>
                  <a:cubicBezTo>
                    <a:pt x="1201" y="635"/>
                    <a:pt x="1202" y="633"/>
                    <a:pt x="1203" y="632"/>
                  </a:cubicBezTo>
                  <a:cubicBezTo>
                    <a:pt x="1204" y="631"/>
                    <a:pt x="1205" y="629"/>
                    <a:pt x="1206" y="628"/>
                  </a:cubicBezTo>
                  <a:cubicBezTo>
                    <a:pt x="1207" y="626"/>
                    <a:pt x="1208" y="625"/>
                    <a:pt x="1209" y="623"/>
                  </a:cubicBezTo>
                  <a:cubicBezTo>
                    <a:pt x="1213" y="616"/>
                    <a:pt x="1215" y="608"/>
                    <a:pt x="1215" y="600"/>
                  </a:cubicBezTo>
                  <a:cubicBezTo>
                    <a:pt x="1215" y="592"/>
                    <a:pt x="1213" y="584"/>
                    <a:pt x="1209" y="577"/>
                  </a:cubicBezTo>
                  <a:cubicBezTo>
                    <a:pt x="1208" y="578"/>
                    <a:pt x="1206" y="580"/>
                    <a:pt x="1206" y="581"/>
                  </a:cubicBezTo>
                  <a:cubicBezTo>
                    <a:pt x="1204" y="583"/>
                    <a:pt x="1203" y="585"/>
                    <a:pt x="1203" y="587"/>
                  </a:cubicBezTo>
                  <a:cubicBezTo>
                    <a:pt x="1201" y="591"/>
                    <a:pt x="1200" y="596"/>
                    <a:pt x="1200" y="600"/>
                  </a:cubicBezTo>
                  <a:cubicBezTo>
                    <a:pt x="1200" y="604"/>
                    <a:pt x="1199" y="609"/>
                    <a:pt x="1197" y="613"/>
                  </a:cubicBezTo>
                  <a:cubicBezTo>
                    <a:pt x="1197" y="615"/>
                    <a:pt x="1196" y="617"/>
                    <a:pt x="1194" y="619"/>
                  </a:cubicBezTo>
                  <a:cubicBezTo>
                    <a:pt x="1192" y="613"/>
                    <a:pt x="1190" y="606"/>
                    <a:pt x="1190" y="600"/>
                  </a:cubicBezTo>
                  <a:cubicBezTo>
                    <a:pt x="1190" y="594"/>
                    <a:pt x="1192" y="587"/>
                    <a:pt x="1194" y="581"/>
                  </a:cubicBezTo>
                  <a:cubicBezTo>
                    <a:pt x="1195" y="580"/>
                    <a:pt x="1196" y="578"/>
                    <a:pt x="1197" y="576"/>
                  </a:cubicBezTo>
                  <a:cubicBezTo>
                    <a:pt x="1198" y="575"/>
                    <a:pt x="1199" y="573"/>
                    <a:pt x="1200" y="572"/>
                  </a:cubicBezTo>
                  <a:cubicBezTo>
                    <a:pt x="1201" y="571"/>
                    <a:pt x="1202" y="569"/>
                    <a:pt x="1203" y="568"/>
                  </a:cubicBezTo>
                  <a:cubicBezTo>
                    <a:pt x="1204" y="567"/>
                    <a:pt x="1205" y="566"/>
                    <a:pt x="1207" y="564"/>
                  </a:cubicBezTo>
                  <a:cubicBezTo>
                    <a:pt x="1208" y="563"/>
                    <a:pt x="1209" y="562"/>
                    <a:pt x="1210" y="561"/>
                  </a:cubicBezTo>
                  <a:cubicBezTo>
                    <a:pt x="1211" y="561"/>
                    <a:pt x="1211" y="560"/>
                    <a:pt x="1212" y="560"/>
                  </a:cubicBezTo>
                  <a:cubicBezTo>
                    <a:pt x="1491" y="344"/>
                    <a:pt x="1491" y="344"/>
                    <a:pt x="1491" y="344"/>
                  </a:cubicBezTo>
                  <a:cubicBezTo>
                    <a:pt x="1492" y="344"/>
                    <a:pt x="1492" y="343"/>
                    <a:pt x="1493" y="343"/>
                  </a:cubicBezTo>
                  <a:cubicBezTo>
                    <a:pt x="1494" y="342"/>
                    <a:pt x="1495" y="340"/>
                    <a:pt x="1497" y="339"/>
                  </a:cubicBezTo>
                  <a:cubicBezTo>
                    <a:pt x="1498" y="338"/>
                    <a:pt x="1499" y="337"/>
                    <a:pt x="1500" y="336"/>
                  </a:cubicBezTo>
                  <a:cubicBezTo>
                    <a:pt x="1501" y="335"/>
                    <a:pt x="1502" y="333"/>
                    <a:pt x="1503" y="332"/>
                  </a:cubicBezTo>
                  <a:cubicBezTo>
                    <a:pt x="1504" y="331"/>
                    <a:pt x="1505" y="329"/>
                    <a:pt x="1506" y="328"/>
                  </a:cubicBezTo>
                  <a:cubicBezTo>
                    <a:pt x="1507" y="326"/>
                    <a:pt x="1508" y="325"/>
                    <a:pt x="1509" y="323"/>
                  </a:cubicBezTo>
                  <a:cubicBezTo>
                    <a:pt x="1513" y="316"/>
                    <a:pt x="1515" y="308"/>
                    <a:pt x="1515" y="300"/>
                  </a:cubicBezTo>
                  <a:cubicBezTo>
                    <a:pt x="1515" y="292"/>
                    <a:pt x="1513" y="284"/>
                    <a:pt x="1509" y="277"/>
                  </a:cubicBezTo>
                  <a:cubicBezTo>
                    <a:pt x="1508" y="278"/>
                    <a:pt x="1506" y="280"/>
                    <a:pt x="1506" y="281"/>
                  </a:cubicBezTo>
                  <a:cubicBezTo>
                    <a:pt x="1504" y="283"/>
                    <a:pt x="1503" y="285"/>
                    <a:pt x="1503" y="287"/>
                  </a:cubicBezTo>
                  <a:cubicBezTo>
                    <a:pt x="1501" y="291"/>
                    <a:pt x="1500" y="296"/>
                    <a:pt x="1500" y="300"/>
                  </a:cubicBezTo>
                  <a:cubicBezTo>
                    <a:pt x="1500" y="304"/>
                    <a:pt x="1499" y="309"/>
                    <a:pt x="1497" y="313"/>
                  </a:cubicBezTo>
                  <a:cubicBezTo>
                    <a:pt x="1497" y="315"/>
                    <a:pt x="1496" y="317"/>
                    <a:pt x="1494" y="319"/>
                  </a:cubicBezTo>
                  <a:cubicBezTo>
                    <a:pt x="1492" y="313"/>
                    <a:pt x="1490" y="306"/>
                    <a:pt x="1490" y="300"/>
                  </a:cubicBezTo>
                  <a:cubicBezTo>
                    <a:pt x="1490" y="294"/>
                    <a:pt x="1492" y="287"/>
                    <a:pt x="1494" y="281"/>
                  </a:cubicBezTo>
                  <a:cubicBezTo>
                    <a:pt x="1495" y="280"/>
                    <a:pt x="1496" y="278"/>
                    <a:pt x="1497" y="276"/>
                  </a:cubicBezTo>
                  <a:cubicBezTo>
                    <a:pt x="1498" y="275"/>
                    <a:pt x="1499" y="273"/>
                    <a:pt x="1500" y="272"/>
                  </a:cubicBezTo>
                  <a:cubicBezTo>
                    <a:pt x="1501" y="271"/>
                    <a:pt x="1502" y="269"/>
                    <a:pt x="1503" y="268"/>
                  </a:cubicBezTo>
                  <a:cubicBezTo>
                    <a:pt x="1504" y="267"/>
                    <a:pt x="1505" y="266"/>
                    <a:pt x="1507" y="264"/>
                  </a:cubicBezTo>
                  <a:cubicBezTo>
                    <a:pt x="1508" y="263"/>
                    <a:pt x="1509" y="262"/>
                    <a:pt x="1510" y="261"/>
                  </a:cubicBezTo>
                  <a:cubicBezTo>
                    <a:pt x="1511" y="261"/>
                    <a:pt x="1511" y="260"/>
                    <a:pt x="1512" y="260"/>
                  </a:cubicBezTo>
                  <a:cubicBezTo>
                    <a:pt x="1791" y="44"/>
                    <a:pt x="1791" y="44"/>
                    <a:pt x="1791" y="44"/>
                  </a:cubicBezTo>
                  <a:cubicBezTo>
                    <a:pt x="1792" y="44"/>
                    <a:pt x="1792" y="43"/>
                    <a:pt x="1793" y="43"/>
                  </a:cubicBezTo>
                  <a:cubicBezTo>
                    <a:pt x="1794" y="42"/>
                    <a:pt x="1795" y="40"/>
                    <a:pt x="1797" y="39"/>
                  </a:cubicBezTo>
                  <a:cubicBezTo>
                    <a:pt x="1798" y="38"/>
                    <a:pt x="1799" y="37"/>
                    <a:pt x="1800" y="36"/>
                  </a:cubicBezTo>
                  <a:cubicBezTo>
                    <a:pt x="1801" y="35"/>
                    <a:pt x="1802" y="33"/>
                    <a:pt x="1803" y="32"/>
                  </a:cubicBezTo>
                  <a:cubicBezTo>
                    <a:pt x="1804" y="31"/>
                    <a:pt x="1805" y="29"/>
                    <a:pt x="1806" y="28"/>
                  </a:cubicBezTo>
                  <a:cubicBezTo>
                    <a:pt x="1807" y="26"/>
                    <a:pt x="1808" y="25"/>
                    <a:pt x="1809" y="23"/>
                  </a:cubicBezTo>
                  <a:cubicBezTo>
                    <a:pt x="1813" y="16"/>
                    <a:pt x="1815" y="8"/>
                    <a:pt x="1815" y="0"/>
                  </a:cubicBezTo>
                  <a:cubicBezTo>
                    <a:pt x="1810" y="0"/>
                    <a:pt x="1810" y="0"/>
                    <a:pt x="1810" y="0"/>
                  </a:cubicBezTo>
                  <a:cubicBezTo>
                    <a:pt x="1805" y="0"/>
                    <a:pt x="1805" y="0"/>
                    <a:pt x="1805" y="0"/>
                  </a:cubicBezTo>
                  <a:cubicBezTo>
                    <a:pt x="1800" y="0"/>
                    <a:pt x="1800" y="0"/>
                    <a:pt x="1800" y="0"/>
                  </a:cubicBezTo>
                  <a:cubicBezTo>
                    <a:pt x="1800" y="4"/>
                    <a:pt x="1799" y="9"/>
                    <a:pt x="1797" y="13"/>
                  </a:cubicBezTo>
                  <a:cubicBezTo>
                    <a:pt x="1797" y="15"/>
                    <a:pt x="1796" y="17"/>
                    <a:pt x="1794" y="19"/>
                  </a:cubicBezTo>
                  <a:cubicBezTo>
                    <a:pt x="1792" y="13"/>
                    <a:pt x="1790" y="6"/>
                    <a:pt x="1790" y="0"/>
                  </a:cubicBezTo>
                  <a:cubicBezTo>
                    <a:pt x="1785" y="0"/>
                    <a:pt x="1785" y="0"/>
                    <a:pt x="1785" y="0"/>
                  </a:cubicBezTo>
                  <a:cubicBezTo>
                    <a:pt x="1781" y="0"/>
                    <a:pt x="1781" y="0"/>
                    <a:pt x="1781" y="0"/>
                  </a:cubicBezTo>
                  <a:cubicBezTo>
                    <a:pt x="1776" y="0"/>
                    <a:pt x="1776" y="0"/>
                    <a:pt x="1776" y="0"/>
                  </a:cubicBezTo>
                  <a:cubicBezTo>
                    <a:pt x="1776" y="11"/>
                    <a:pt x="1779" y="21"/>
                    <a:pt x="1784" y="31"/>
                  </a:cubicBezTo>
                  <a:cubicBezTo>
                    <a:pt x="1784" y="31"/>
                    <a:pt x="1783" y="32"/>
                    <a:pt x="1782" y="32"/>
                  </a:cubicBezTo>
                  <a:cubicBezTo>
                    <a:pt x="1503" y="248"/>
                    <a:pt x="1503" y="248"/>
                    <a:pt x="1503" y="248"/>
                  </a:cubicBezTo>
                  <a:cubicBezTo>
                    <a:pt x="1502" y="249"/>
                    <a:pt x="1501" y="250"/>
                    <a:pt x="1500" y="251"/>
                  </a:cubicBezTo>
                  <a:cubicBezTo>
                    <a:pt x="1499" y="250"/>
                    <a:pt x="1498" y="249"/>
                    <a:pt x="1497" y="248"/>
                  </a:cubicBezTo>
                  <a:cubicBezTo>
                    <a:pt x="1218" y="32"/>
                    <a:pt x="1218" y="32"/>
                    <a:pt x="1218" y="32"/>
                  </a:cubicBezTo>
                  <a:cubicBezTo>
                    <a:pt x="1217" y="32"/>
                    <a:pt x="1216" y="31"/>
                    <a:pt x="1216" y="31"/>
                  </a:cubicBezTo>
                  <a:cubicBezTo>
                    <a:pt x="1215" y="32"/>
                    <a:pt x="1214" y="33"/>
                    <a:pt x="1213" y="35"/>
                  </a:cubicBezTo>
                  <a:cubicBezTo>
                    <a:pt x="1212" y="36"/>
                    <a:pt x="1211" y="37"/>
                    <a:pt x="1210" y="39"/>
                  </a:cubicBezTo>
                  <a:cubicBezTo>
                    <a:pt x="1209" y="40"/>
                    <a:pt x="1208" y="41"/>
                    <a:pt x="1207" y="43"/>
                  </a:cubicBezTo>
                  <a:cubicBezTo>
                    <a:pt x="1208" y="43"/>
                    <a:pt x="1208" y="44"/>
                    <a:pt x="1209" y="44"/>
                  </a:cubicBezTo>
                  <a:cubicBezTo>
                    <a:pt x="1488" y="260"/>
                    <a:pt x="1488" y="260"/>
                    <a:pt x="1488" y="260"/>
                  </a:cubicBezTo>
                  <a:cubicBezTo>
                    <a:pt x="1489" y="260"/>
                    <a:pt x="1489" y="261"/>
                    <a:pt x="1490" y="261"/>
                  </a:cubicBezTo>
                  <a:cubicBezTo>
                    <a:pt x="1489" y="263"/>
                    <a:pt x="1488" y="264"/>
                    <a:pt x="1487" y="265"/>
                  </a:cubicBezTo>
                  <a:cubicBezTo>
                    <a:pt x="1486" y="267"/>
                    <a:pt x="1485" y="268"/>
                    <a:pt x="1484" y="269"/>
                  </a:cubicBezTo>
                  <a:cubicBezTo>
                    <a:pt x="1479" y="279"/>
                    <a:pt x="1476" y="289"/>
                    <a:pt x="1476" y="300"/>
                  </a:cubicBezTo>
                  <a:cubicBezTo>
                    <a:pt x="1476" y="311"/>
                    <a:pt x="1479" y="321"/>
                    <a:pt x="1484" y="331"/>
                  </a:cubicBezTo>
                  <a:cubicBezTo>
                    <a:pt x="1484" y="331"/>
                    <a:pt x="1483" y="332"/>
                    <a:pt x="1482" y="332"/>
                  </a:cubicBezTo>
                  <a:cubicBezTo>
                    <a:pt x="1203" y="548"/>
                    <a:pt x="1203" y="548"/>
                    <a:pt x="1203" y="548"/>
                  </a:cubicBezTo>
                  <a:cubicBezTo>
                    <a:pt x="1202" y="549"/>
                    <a:pt x="1201" y="550"/>
                    <a:pt x="1200" y="551"/>
                  </a:cubicBezTo>
                  <a:cubicBezTo>
                    <a:pt x="1199" y="550"/>
                    <a:pt x="1198" y="549"/>
                    <a:pt x="1197" y="548"/>
                  </a:cubicBezTo>
                  <a:cubicBezTo>
                    <a:pt x="918" y="332"/>
                    <a:pt x="918" y="332"/>
                    <a:pt x="918" y="332"/>
                  </a:cubicBezTo>
                  <a:cubicBezTo>
                    <a:pt x="917" y="332"/>
                    <a:pt x="916" y="331"/>
                    <a:pt x="916" y="331"/>
                  </a:cubicBezTo>
                  <a:cubicBezTo>
                    <a:pt x="915" y="332"/>
                    <a:pt x="914" y="333"/>
                    <a:pt x="913" y="335"/>
                  </a:cubicBezTo>
                  <a:cubicBezTo>
                    <a:pt x="912" y="336"/>
                    <a:pt x="911" y="337"/>
                    <a:pt x="910" y="339"/>
                  </a:cubicBezTo>
                  <a:cubicBezTo>
                    <a:pt x="909" y="340"/>
                    <a:pt x="908" y="341"/>
                    <a:pt x="907" y="343"/>
                  </a:cubicBezTo>
                  <a:cubicBezTo>
                    <a:pt x="908" y="343"/>
                    <a:pt x="908" y="344"/>
                    <a:pt x="909" y="344"/>
                  </a:cubicBezTo>
                  <a:cubicBezTo>
                    <a:pt x="1188" y="560"/>
                    <a:pt x="1188" y="560"/>
                    <a:pt x="1188" y="560"/>
                  </a:cubicBezTo>
                  <a:cubicBezTo>
                    <a:pt x="1189" y="560"/>
                    <a:pt x="1189" y="561"/>
                    <a:pt x="1190" y="561"/>
                  </a:cubicBezTo>
                  <a:cubicBezTo>
                    <a:pt x="1189" y="563"/>
                    <a:pt x="1188" y="564"/>
                    <a:pt x="1187" y="565"/>
                  </a:cubicBezTo>
                  <a:cubicBezTo>
                    <a:pt x="1186" y="567"/>
                    <a:pt x="1185" y="568"/>
                    <a:pt x="1184" y="569"/>
                  </a:cubicBezTo>
                  <a:cubicBezTo>
                    <a:pt x="1179" y="579"/>
                    <a:pt x="1176" y="589"/>
                    <a:pt x="1176" y="600"/>
                  </a:cubicBezTo>
                  <a:cubicBezTo>
                    <a:pt x="1176" y="611"/>
                    <a:pt x="1179" y="621"/>
                    <a:pt x="1184" y="631"/>
                  </a:cubicBezTo>
                  <a:cubicBezTo>
                    <a:pt x="1184" y="631"/>
                    <a:pt x="1183" y="632"/>
                    <a:pt x="1182" y="632"/>
                  </a:cubicBezTo>
                  <a:cubicBezTo>
                    <a:pt x="903" y="848"/>
                    <a:pt x="903" y="848"/>
                    <a:pt x="903" y="848"/>
                  </a:cubicBezTo>
                  <a:cubicBezTo>
                    <a:pt x="902" y="849"/>
                    <a:pt x="901" y="850"/>
                    <a:pt x="900" y="851"/>
                  </a:cubicBezTo>
                  <a:cubicBezTo>
                    <a:pt x="899" y="850"/>
                    <a:pt x="898" y="849"/>
                    <a:pt x="897" y="848"/>
                  </a:cubicBezTo>
                  <a:cubicBezTo>
                    <a:pt x="618" y="632"/>
                    <a:pt x="618" y="632"/>
                    <a:pt x="618" y="632"/>
                  </a:cubicBezTo>
                  <a:cubicBezTo>
                    <a:pt x="617" y="632"/>
                    <a:pt x="616" y="631"/>
                    <a:pt x="616" y="631"/>
                  </a:cubicBezTo>
                  <a:cubicBezTo>
                    <a:pt x="615" y="632"/>
                    <a:pt x="614" y="633"/>
                    <a:pt x="613" y="635"/>
                  </a:cubicBezTo>
                  <a:cubicBezTo>
                    <a:pt x="612" y="636"/>
                    <a:pt x="611" y="637"/>
                    <a:pt x="610" y="639"/>
                  </a:cubicBezTo>
                  <a:cubicBezTo>
                    <a:pt x="609" y="640"/>
                    <a:pt x="608" y="641"/>
                    <a:pt x="607" y="643"/>
                  </a:cubicBezTo>
                  <a:cubicBezTo>
                    <a:pt x="608" y="643"/>
                    <a:pt x="608" y="644"/>
                    <a:pt x="609" y="644"/>
                  </a:cubicBezTo>
                  <a:cubicBezTo>
                    <a:pt x="888" y="860"/>
                    <a:pt x="888" y="860"/>
                    <a:pt x="888" y="860"/>
                  </a:cubicBezTo>
                  <a:cubicBezTo>
                    <a:pt x="889" y="860"/>
                    <a:pt x="889" y="861"/>
                    <a:pt x="890" y="861"/>
                  </a:cubicBezTo>
                  <a:cubicBezTo>
                    <a:pt x="889" y="863"/>
                    <a:pt x="888" y="864"/>
                    <a:pt x="887" y="865"/>
                  </a:cubicBezTo>
                  <a:cubicBezTo>
                    <a:pt x="886" y="867"/>
                    <a:pt x="885" y="868"/>
                    <a:pt x="884" y="869"/>
                  </a:cubicBezTo>
                  <a:cubicBezTo>
                    <a:pt x="879" y="879"/>
                    <a:pt x="876" y="889"/>
                    <a:pt x="876" y="900"/>
                  </a:cubicBezTo>
                  <a:cubicBezTo>
                    <a:pt x="876" y="911"/>
                    <a:pt x="879" y="921"/>
                    <a:pt x="884" y="931"/>
                  </a:cubicBezTo>
                  <a:cubicBezTo>
                    <a:pt x="884" y="931"/>
                    <a:pt x="883" y="932"/>
                    <a:pt x="882" y="932"/>
                  </a:cubicBezTo>
                  <a:cubicBezTo>
                    <a:pt x="603" y="1148"/>
                    <a:pt x="603" y="1148"/>
                    <a:pt x="603" y="1148"/>
                  </a:cubicBezTo>
                  <a:cubicBezTo>
                    <a:pt x="602" y="1149"/>
                    <a:pt x="601" y="1150"/>
                    <a:pt x="600" y="1151"/>
                  </a:cubicBezTo>
                  <a:cubicBezTo>
                    <a:pt x="599" y="1150"/>
                    <a:pt x="598" y="1149"/>
                    <a:pt x="597" y="1148"/>
                  </a:cubicBezTo>
                  <a:cubicBezTo>
                    <a:pt x="318" y="932"/>
                    <a:pt x="318" y="932"/>
                    <a:pt x="318" y="932"/>
                  </a:cubicBezTo>
                  <a:cubicBezTo>
                    <a:pt x="317" y="932"/>
                    <a:pt x="316" y="931"/>
                    <a:pt x="316" y="931"/>
                  </a:cubicBezTo>
                  <a:cubicBezTo>
                    <a:pt x="315" y="932"/>
                    <a:pt x="314" y="933"/>
                    <a:pt x="313" y="935"/>
                  </a:cubicBezTo>
                  <a:cubicBezTo>
                    <a:pt x="312" y="936"/>
                    <a:pt x="311" y="937"/>
                    <a:pt x="310" y="939"/>
                  </a:cubicBezTo>
                  <a:cubicBezTo>
                    <a:pt x="309" y="940"/>
                    <a:pt x="308" y="941"/>
                    <a:pt x="307" y="943"/>
                  </a:cubicBezTo>
                  <a:cubicBezTo>
                    <a:pt x="308" y="943"/>
                    <a:pt x="308" y="944"/>
                    <a:pt x="309" y="944"/>
                  </a:cubicBezTo>
                  <a:cubicBezTo>
                    <a:pt x="588" y="1160"/>
                    <a:pt x="588" y="1160"/>
                    <a:pt x="588" y="1160"/>
                  </a:cubicBezTo>
                  <a:cubicBezTo>
                    <a:pt x="589" y="1160"/>
                    <a:pt x="589" y="1161"/>
                    <a:pt x="590" y="1161"/>
                  </a:cubicBezTo>
                  <a:cubicBezTo>
                    <a:pt x="589" y="1163"/>
                    <a:pt x="588" y="1164"/>
                    <a:pt x="587" y="1165"/>
                  </a:cubicBezTo>
                  <a:cubicBezTo>
                    <a:pt x="586" y="1167"/>
                    <a:pt x="585" y="1168"/>
                    <a:pt x="584" y="1169"/>
                  </a:cubicBezTo>
                  <a:cubicBezTo>
                    <a:pt x="579" y="1179"/>
                    <a:pt x="576" y="1189"/>
                    <a:pt x="576" y="1200"/>
                  </a:cubicBezTo>
                  <a:cubicBezTo>
                    <a:pt x="576" y="1211"/>
                    <a:pt x="579" y="1221"/>
                    <a:pt x="584" y="1231"/>
                  </a:cubicBezTo>
                  <a:cubicBezTo>
                    <a:pt x="584" y="1231"/>
                    <a:pt x="583" y="1232"/>
                    <a:pt x="582" y="1232"/>
                  </a:cubicBezTo>
                  <a:cubicBezTo>
                    <a:pt x="303" y="1448"/>
                    <a:pt x="303" y="1448"/>
                    <a:pt x="303" y="1448"/>
                  </a:cubicBezTo>
                  <a:cubicBezTo>
                    <a:pt x="302" y="1449"/>
                    <a:pt x="301" y="1450"/>
                    <a:pt x="300" y="1451"/>
                  </a:cubicBezTo>
                  <a:cubicBezTo>
                    <a:pt x="299" y="1450"/>
                    <a:pt x="298" y="1449"/>
                    <a:pt x="297" y="1448"/>
                  </a:cubicBezTo>
                  <a:cubicBezTo>
                    <a:pt x="18" y="1232"/>
                    <a:pt x="18" y="1232"/>
                    <a:pt x="18" y="1232"/>
                  </a:cubicBezTo>
                  <a:cubicBezTo>
                    <a:pt x="17" y="1232"/>
                    <a:pt x="16" y="1231"/>
                    <a:pt x="16" y="1231"/>
                  </a:cubicBezTo>
                  <a:cubicBezTo>
                    <a:pt x="15" y="1232"/>
                    <a:pt x="14" y="1233"/>
                    <a:pt x="13" y="1235"/>
                  </a:cubicBezTo>
                  <a:cubicBezTo>
                    <a:pt x="12" y="1236"/>
                    <a:pt x="11" y="1237"/>
                    <a:pt x="10" y="1239"/>
                  </a:cubicBezTo>
                  <a:cubicBezTo>
                    <a:pt x="9" y="1240"/>
                    <a:pt x="8" y="1241"/>
                    <a:pt x="7" y="1243"/>
                  </a:cubicBezTo>
                  <a:cubicBezTo>
                    <a:pt x="8" y="1243"/>
                    <a:pt x="8" y="1244"/>
                    <a:pt x="9" y="1244"/>
                  </a:cubicBezTo>
                  <a:cubicBezTo>
                    <a:pt x="288" y="1460"/>
                    <a:pt x="288" y="1460"/>
                    <a:pt x="288" y="1460"/>
                  </a:cubicBezTo>
                  <a:cubicBezTo>
                    <a:pt x="289" y="1460"/>
                    <a:pt x="289" y="1461"/>
                    <a:pt x="290" y="1461"/>
                  </a:cubicBezTo>
                  <a:cubicBezTo>
                    <a:pt x="289" y="1463"/>
                    <a:pt x="288" y="1464"/>
                    <a:pt x="287" y="1465"/>
                  </a:cubicBezTo>
                  <a:cubicBezTo>
                    <a:pt x="286" y="1467"/>
                    <a:pt x="285" y="1468"/>
                    <a:pt x="284" y="1469"/>
                  </a:cubicBezTo>
                  <a:cubicBezTo>
                    <a:pt x="279" y="1479"/>
                    <a:pt x="276" y="1489"/>
                    <a:pt x="276" y="1500"/>
                  </a:cubicBezTo>
                  <a:cubicBezTo>
                    <a:pt x="276" y="1511"/>
                    <a:pt x="279" y="1521"/>
                    <a:pt x="284" y="1531"/>
                  </a:cubicBezTo>
                  <a:cubicBezTo>
                    <a:pt x="284" y="1531"/>
                    <a:pt x="283" y="1532"/>
                    <a:pt x="282" y="1532"/>
                  </a:cubicBezTo>
                  <a:cubicBezTo>
                    <a:pt x="3" y="1748"/>
                    <a:pt x="3" y="1748"/>
                    <a:pt x="3" y="1748"/>
                  </a:cubicBezTo>
                  <a:cubicBezTo>
                    <a:pt x="2" y="1749"/>
                    <a:pt x="1" y="1750"/>
                    <a:pt x="0" y="1751"/>
                  </a:cubicBezTo>
                  <a:cubicBezTo>
                    <a:pt x="0" y="1757"/>
                    <a:pt x="0" y="1757"/>
                    <a:pt x="0" y="1757"/>
                  </a:cubicBezTo>
                  <a:cubicBezTo>
                    <a:pt x="0" y="1764"/>
                    <a:pt x="0" y="1764"/>
                    <a:pt x="0" y="1764"/>
                  </a:cubicBezTo>
                  <a:cubicBezTo>
                    <a:pt x="0" y="1772"/>
                    <a:pt x="0" y="1772"/>
                    <a:pt x="0" y="1772"/>
                  </a:cubicBezTo>
                  <a:cubicBezTo>
                    <a:pt x="1" y="1771"/>
                    <a:pt x="2" y="1769"/>
                    <a:pt x="3" y="1768"/>
                  </a:cubicBezTo>
                  <a:cubicBezTo>
                    <a:pt x="4" y="1767"/>
                    <a:pt x="5" y="1766"/>
                    <a:pt x="7" y="17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9" name="Freeform 32"/>
            <p:cNvSpPr>
              <a:spLocks/>
            </p:cNvSpPr>
            <p:nvPr/>
          </p:nvSpPr>
          <p:spPr bwMode="auto">
            <a:xfrm>
              <a:off x="4570245" y="3489977"/>
              <a:ext cx="9663" cy="15224"/>
            </a:xfrm>
            <a:custGeom>
              <a:avLst/>
              <a:gdLst>
                <a:gd name="T0" fmla="*/ 6 w 15"/>
                <a:gd name="T1" fmla="*/ 4 h 23"/>
                <a:gd name="T2" fmla="*/ 3 w 15"/>
                <a:gd name="T3" fmla="*/ 10 h 23"/>
                <a:gd name="T4" fmla="*/ 0 w 15"/>
                <a:gd name="T5" fmla="*/ 23 h 23"/>
                <a:gd name="T6" fmla="*/ 5 w 15"/>
                <a:gd name="T7" fmla="*/ 23 h 23"/>
                <a:gd name="T8" fmla="*/ 10 w 15"/>
                <a:gd name="T9" fmla="*/ 23 h 23"/>
                <a:gd name="T10" fmla="*/ 15 w 15"/>
                <a:gd name="T11" fmla="*/ 23 h 23"/>
                <a:gd name="T12" fmla="*/ 9 w 15"/>
                <a:gd name="T13" fmla="*/ 0 h 23"/>
                <a:gd name="T14" fmla="*/ 6 w 15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3">
                  <a:moveTo>
                    <a:pt x="6" y="4"/>
                  </a:move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0" name="Freeform 33"/>
            <p:cNvSpPr>
              <a:spLocks/>
            </p:cNvSpPr>
            <p:nvPr/>
          </p:nvSpPr>
          <p:spPr bwMode="auto">
            <a:xfrm>
              <a:off x="4570245" y="3089927"/>
              <a:ext cx="9663" cy="39188"/>
            </a:xfrm>
            <a:custGeom>
              <a:avLst/>
              <a:gdLst>
                <a:gd name="T0" fmla="*/ 6 w 15"/>
                <a:gd name="T1" fmla="*/ 51 h 59"/>
                <a:gd name="T2" fmla="*/ 9 w 15"/>
                <a:gd name="T3" fmla="*/ 46 h 59"/>
                <a:gd name="T4" fmla="*/ 15 w 15"/>
                <a:gd name="T5" fmla="*/ 23 h 59"/>
                <a:gd name="T6" fmla="*/ 9 w 15"/>
                <a:gd name="T7" fmla="*/ 0 h 59"/>
                <a:gd name="T8" fmla="*/ 6 w 15"/>
                <a:gd name="T9" fmla="*/ 4 h 59"/>
                <a:gd name="T10" fmla="*/ 3 w 15"/>
                <a:gd name="T11" fmla="*/ 10 h 59"/>
                <a:gd name="T12" fmla="*/ 0 w 15"/>
                <a:gd name="T13" fmla="*/ 23 h 59"/>
                <a:gd name="T14" fmla="*/ 0 w 15"/>
                <a:gd name="T15" fmla="*/ 42 h 59"/>
                <a:gd name="T16" fmla="*/ 0 w 15"/>
                <a:gd name="T17" fmla="*/ 51 h 59"/>
                <a:gd name="T18" fmla="*/ 0 w 15"/>
                <a:gd name="T19" fmla="*/ 59 h 59"/>
                <a:gd name="T20" fmla="*/ 3 w 15"/>
                <a:gd name="T21" fmla="*/ 55 h 59"/>
                <a:gd name="T22" fmla="*/ 6 w 15"/>
                <a:gd name="T23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59">
                  <a:moveTo>
                    <a:pt x="6" y="51"/>
                  </a:moveTo>
                  <a:cubicBezTo>
                    <a:pt x="7" y="49"/>
                    <a:pt x="8" y="48"/>
                    <a:pt x="9" y="46"/>
                  </a:cubicBezTo>
                  <a:cubicBezTo>
                    <a:pt x="13" y="39"/>
                    <a:pt x="15" y="31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8"/>
                    <a:pt x="2" y="56"/>
                    <a:pt x="3" y="55"/>
                  </a:cubicBezTo>
                  <a:cubicBezTo>
                    <a:pt x="4" y="54"/>
                    <a:pt x="5" y="52"/>
                    <a:pt x="6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7" name="Freeform 5"/>
            <p:cNvSpPr>
              <a:spLocks/>
            </p:cNvSpPr>
            <p:nvPr/>
          </p:nvSpPr>
          <p:spPr bwMode="auto">
            <a:xfrm>
              <a:off x="4570245" y="1905001"/>
              <a:ext cx="184142" cy="179304"/>
            </a:xfrm>
            <a:custGeom>
              <a:avLst/>
              <a:gdLst>
                <a:gd name="T0" fmla="*/ 282 w 290"/>
                <a:gd name="T1" fmla="*/ 268 h 269"/>
                <a:gd name="T2" fmla="*/ 284 w 290"/>
                <a:gd name="T3" fmla="*/ 269 h 269"/>
                <a:gd name="T4" fmla="*/ 287 w 290"/>
                <a:gd name="T5" fmla="*/ 265 h 269"/>
                <a:gd name="T6" fmla="*/ 290 w 290"/>
                <a:gd name="T7" fmla="*/ 261 h 269"/>
                <a:gd name="T8" fmla="*/ 288 w 290"/>
                <a:gd name="T9" fmla="*/ 260 h 269"/>
                <a:gd name="T10" fmla="*/ 9 w 290"/>
                <a:gd name="T11" fmla="*/ 44 h 269"/>
                <a:gd name="T12" fmla="*/ 7 w 290"/>
                <a:gd name="T13" fmla="*/ 43 h 269"/>
                <a:gd name="T14" fmla="*/ 10 w 290"/>
                <a:gd name="T15" fmla="*/ 39 h 269"/>
                <a:gd name="T16" fmla="*/ 13 w 290"/>
                <a:gd name="T17" fmla="*/ 35 h 269"/>
                <a:gd name="T18" fmla="*/ 16 w 290"/>
                <a:gd name="T19" fmla="*/ 31 h 269"/>
                <a:gd name="T20" fmla="*/ 24 w 290"/>
                <a:gd name="T21" fmla="*/ 0 h 269"/>
                <a:gd name="T22" fmla="*/ 19 w 290"/>
                <a:gd name="T23" fmla="*/ 0 h 269"/>
                <a:gd name="T24" fmla="*/ 15 w 290"/>
                <a:gd name="T25" fmla="*/ 0 h 269"/>
                <a:gd name="T26" fmla="*/ 9 w 290"/>
                <a:gd name="T27" fmla="*/ 23 h 269"/>
                <a:gd name="T28" fmla="*/ 6 w 290"/>
                <a:gd name="T29" fmla="*/ 28 h 269"/>
                <a:gd name="T30" fmla="*/ 3 w 290"/>
                <a:gd name="T31" fmla="*/ 32 h 269"/>
                <a:gd name="T32" fmla="*/ 0 w 290"/>
                <a:gd name="T33" fmla="*/ 36 h 269"/>
                <a:gd name="T34" fmla="*/ 0 w 290"/>
                <a:gd name="T35" fmla="*/ 43 h 269"/>
                <a:gd name="T36" fmla="*/ 0 w 290"/>
                <a:gd name="T37" fmla="*/ 49 h 269"/>
                <a:gd name="T38" fmla="*/ 3 w 290"/>
                <a:gd name="T39" fmla="*/ 52 h 269"/>
                <a:gd name="T40" fmla="*/ 282 w 290"/>
                <a:gd name="T41" fmla="*/ 26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0" h="269">
                  <a:moveTo>
                    <a:pt x="282" y="268"/>
                  </a:moveTo>
                  <a:cubicBezTo>
                    <a:pt x="283" y="268"/>
                    <a:pt x="284" y="269"/>
                    <a:pt x="284" y="269"/>
                  </a:cubicBezTo>
                  <a:cubicBezTo>
                    <a:pt x="285" y="268"/>
                    <a:pt x="286" y="267"/>
                    <a:pt x="287" y="265"/>
                  </a:cubicBezTo>
                  <a:cubicBezTo>
                    <a:pt x="288" y="264"/>
                    <a:pt x="289" y="263"/>
                    <a:pt x="290" y="261"/>
                  </a:cubicBezTo>
                  <a:cubicBezTo>
                    <a:pt x="289" y="261"/>
                    <a:pt x="289" y="260"/>
                    <a:pt x="288" y="260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8" y="43"/>
                    <a:pt x="7" y="43"/>
                  </a:cubicBezTo>
                  <a:cubicBezTo>
                    <a:pt x="8" y="41"/>
                    <a:pt x="9" y="40"/>
                    <a:pt x="10" y="39"/>
                  </a:cubicBezTo>
                  <a:cubicBezTo>
                    <a:pt x="11" y="37"/>
                    <a:pt x="12" y="36"/>
                    <a:pt x="13" y="35"/>
                  </a:cubicBezTo>
                  <a:cubicBezTo>
                    <a:pt x="14" y="33"/>
                    <a:pt x="15" y="32"/>
                    <a:pt x="16" y="31"/>
                  </a:cubicBezTo>
                  <a:cubicBezTo>
                    <a:pt x="21" y="21"/>
                    <a:pt x="24" y="11"/>
                    <a:pt x="2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8"/>
                    <a:pt x="13" y="16"/>
                    <a:pt x="9" y="23"/>
                  </a:cubicBezTo>
                  <a:cubicBezTo>
                    <a:pt x="8" y="25"/>
                    <a:pt x="7" y="26"/>
                    <a:pt x="6" y="28"/>
                  </a:cubicBezTo>
                  <a:cubicBezTo>
                    <a:pt x="5" y="29"/>
                    <a:pt x="4" y="31"/>
                    <a:pt x="3" y="32"/>
                  </a:cubicBezTo>
                  <a:cubicBezTo>
                    <a:pt x="2" y="33"/>
                    <a:pt x="1" y="35"/>
                    <a:pt x="0" y="3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1"/>
                    <a:pt x="3" y="52"/>
                  </a:cubicBezTo>
                  <a:lnTo>
                    <a:pt x="282" y="2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8" name="Freeform 6"/>
            <p:cNvSpPr>
              <a:spLocks/>
            </p:cNvSpPr>
            <p:nvPr/>
          </p:nvSpPr>
          <p:spPr bwMode="auto">
            <a:xfrm>
              <a:off x="4570245" y="1905001"/>
              <a:ext cx="565043" cy="579354"/>
            </a:xfrm>
            <a:custGeom>
              <a:avLst/>
              <a:gdLst>
                <a:gd name="T0" fmla="*/ 284 w 890"/>
                <a:gd name="T1" fmla="*/ 869 h 869"/>
                <a:gd name="T2" fmla="*/ 290 w 890"/>
                <a:gd name="T3" fmla="*/ 861 h 869"/>
                <a:gd name="T4" fmla="*/ 9 w 890"/>
                <a:gd name="T5" fmla="*/ 644 h 869"/>
                <a:gd name="T6" fmla="*/ 10 w 890"/>
                <a:gd name="T7" fmla="*/ 639 h 869"/>
                <a:gd name="T8" fmla="*/ 16 w 890"/>
                <a:gd name="T9" fmla="*/ 631 h 869"/>
                <a:gd name="T10" fmla="*/ 24 w 890"/>
                <a:gd name="T11" fmla="*/ 600 h 869"/>
                <a:gd name="T12" fmla="*/ 18 w 890"/>
                <a:gd name="T13" fmla="*/ 568 h 869"/>
                <a:gd name="T14" fmla="*/ 300 w 890"/>
                <a:gd name="T15" fmla="*/ 349 h 869"/>
                <a:gd name="T16" fmla="*/ 582 w 890"/>
                <a:gd name="T17" fmla="*/ 568 h 869"/>
                <a:gd name="T18" fmla="*/ 587 w 890"/>
                <a:gd name="T19" fmla="*/ 565 h 869"/>
                <a:gd name="T20" fmla="*/ 588 w 890"/>
                <a:gd name="T21" fmla="*/ 560 h 869"/>
                <a:gd name="T22" fmla="*/ 307 w 890"/>
                <a:gd name="T23" fmla="*/ 343 h 869"/>
                <a:gd name="T24" fmla="*/ 313 w 890"/>
                <a:gd name="T25" fmla="*/ 335 h 869"/>
                <a:gd name="T26" fmla="*/ 324 w 890"/>
                <a:gd name="T27" fmla="*/ 300 h 869"/>
                <a:gd name="T28" fmla="*/ 318 w 890"/>
                <a:gd name="T29" fmla="*/ 268 h 869"/>
                <a:gd name="T30" fmla="*/ 600 w 890"/>
                <a:gd name="T31" fmla="*/ 49 h 869"/>
                <a:gd name="T32" fmla="*/ 882 w 890"/>
                <a:gd name="T33" fmla="*/ 268 h 869"/>
                <a:gd name="T34" fmla="*/ 887 w 890"/>
                <a:gd name="T35" fmla="*/ 265 h 869"/>
                <a:gd name="T36" fmla="*/ 888 w 890"/>
                <a:gd name="T37" fmla="*/ 260 h 869"/>
                <a:gd name="T38" fmla="*/ 607 w 890"/>
                <a:gd name="T39" fmla="*/ 43 h 869"/>
                <a:gd name="T40" fmla="*/ 613 w 890"/>
                <a:gd name="T41" fmla="*/ 35 h 869"/>
                <a:gd name="T42" fmla="*/ 624 w 890"/>
                <a:gd name="T43" fmla="*/ 0 h 869"/>
                <a:gd name="T44" fmla="*/ 615 w 890"/>
                <a:gd name="T45" fmla="*/ 0 h 869"/>
                <a:gd name="T46" fmla="*/ 606 w 890"/>
                <a:gd name="T47" fmla="*/ 28 h 869"/>
                <a:gd name="T48" fmla="*/ 600 w 890"/>
                <a:gd name="T49" fmla="*/ 36 h 869"/>
                <a:gd name="T50" fmla="*/ 593 w 890"/>
                <a:gd name="T51" fmla="*/ 43 h 869"/>
                <a:gd name="T52" fmla="*/ 312 w 890"/>
                <a:gd name="T53" fmla="*/ 260 h 869"/>
                <a:gd name="T54" fmla="*/ 307 w 890"/>
                <a:gd name="T55" fmla="*/ 264 h 869"/>
                <a:gd name="T56" fmla="*/ 300 w 890"/>
                <a:gd name="T57" fmla="*/ 272 h 869"/>
                <a:gd name="T58" fmla="*/ 294 w 890"/>
                <a:gd name="T59" fmla="*/ 281 h 869"/>
                <a:gd name="T60" fmla="*/ 294 w 890"/>
                <a:gd name="T61" fmla="*/ 319 h 869"/>
                <a:gd name="T62" fmla="*/ 300 w 890"/>
                <a:gd name="T63" fmla="*/ 300 h 869"/>
                <a:gd name="T64" fmla="*/ 306 w 890"/>
                <a:gd name="T65" fmla="*/ 281 h 869"/>
                <a:gd name="T66" fmla="*/ 315 w 890"/>
                <a:gd name="T67" fmla="*/ 300 h 869"/>
                <a:gd name="T68" fmla="*/ 306 w 890"/>
                <a:gd name="T69" fmla="*/ 328 h 869"/>
                <a:gd name="T70" fmla="*/ 300 w 890"/>
                <a:gd name="T71" fmla="*/ 336 h 869"/>
                <a:gd name="T72" fmla="*/ 293 w 890"/>
                <a:gd name="T73" fmla="*/ 343 h 869"/>
                <a:gd name="T74" fmla="*/ 12 w 890"/>
                <a:gd name="T75" fmla="*/ 560 h 869"/>
                <a:gd name="T76" fmla="*/ 7 w 890"/>
                <a:gd name="T77" fmla="*/ 564 h 869"/>
                <a:gd name="T78" fmla="*/ 0 w 890"/>
                <a:gd name="T79" fmla="*/ 572 h 869"/>
                <a:gd name="T80" fmla="*/ 0 w 890"/>
                <a:gd name="T81" fmla="*/ 600 h 869"/>
                <a:gd name="T82" fmla="*/ 6 w 890"/>
                <a:gd name="T83" fmla="*/ 581 h 869"/>
                <a:gd name="T84" fmla="*/ 15 w 890"/>
                <a:gd name="T85" fmla="*/ 600 h 869"/>
                <a:gd name="T86" fmla="*/ 6 w 890"/>
                <a:gd name="T87" fmla="*/ 628 h 869"/>
                <a:gd name="T88" fmla="*/ 0 w 890"/>
                <a:gd name="T89" fmla="*/ 636 h 869"/>
                <a:gd name="T90" fmla="*/ 0 w 890"/>
                <a:gd name="T91" fmla="*/ 649 h 869"/>
                <a:gd name="T92" fmla="*/ 282 w 890"/>
                <a:gd name="T93" fmla="*/ 868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90" h="869">
                  <a:moveTo>
                    <a:pt x="282" y="868"/>
                  </a:moveTo>
                  <a:cubicBezTo>
                    <a:pt x="283" y="868"/>
                    <a:pt x="284" y="869"/>
                    <a:pt x="284" y="869"/>
                  </a:cubicBezTo>
                  <a:cubicBezTo>
                    <a:pt x="285" y="868"/>
                    <a:pt x="286" y="867"/>
                    <a:pt x="287" y="865"/>
                  </a:cubicBezTo>
                  <a:cubicBezTo>
                    <a:pt x="288" y="864"/>
                    <a:pt x="289" y="863"/>
                    <a:pt x="290" y="861"/>
                  </a:cubicBezTo>
                  <a:cubicBezTo>
                    <a:pt x="289" y="861"/>
                    <a:pt x="289" y="860"/>
                    <a:pt x="288" y="860"/>
                  </a:cubicBezTo>
                  <a:cubicBezTo>
                    <a:pt x="9" y="644"/>
                    <a:pt x="9" y="644"/>
                    <a:pt x="9" y="644"/>
                  </a:cubicBezTo>
                  <a:cubicBezTo>
                    <a:pt x="8" y="644"/>
                    <a:pt x="8" y="643"/>
                    <a:pt x="7" y="643"/>
                  </a:cubicBezTo>
                  <a:cubicBezTo>
                    <a:pt x="8" y="641"/>
                    <a:pt x="9" y="640"/>
                    <a:pt x="10" y="639"/>
                  </a:cubicBezTo>
                  <a:cubicBezTo>
                    <a:pt x="11" y="637"/>
                    <a:pt x="12" y="636"/>
                    <a:pt x="13" y="635"/>
                  </a:cubicBezTo>
                  <a:cubicBezTo>
                    <a:pt x="14" y="633"/>
                    <a:pt x="15" y="632"/>
                    <a:pt x="16" y="631"/>
                  </a:cubicBezTo>
                  <a:cubicBezTo>
                    <a:pt x="21" y="621"/>
                    <a:pt x="24" y="611"/>
                    <a:pt x="24" y="600"/>
                  </a:cubicBezTo>
                  <a:cubicBezTo>
                    <a:pt x="24" y="600"/>
                    <a:pt x="24" y="600"/>
                    <a:pt x="24" y="600"/>
                  </a:cubicBezTo>
                  <a:cubicBezTo>
                    <a:pt x="24" y="589"/>
                    <a:pt x="21" y="579"/>
                    <a:pt x="16" y="569"/>
                  </a:cubicBezTo>
                  <a:cubicBezTo>
                    <a:pt x="16" y="569"/>
                    <a:pt x="17" y="568"/>
                    <a:pt x="18" y="56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8" y="351"/>
                    <a:pt x="299" y="350"/>
                    <a:pt x="300" y="349"/>
                  </a:cubicBezTo>
                  <a:cubicBezTo>
                    <a:pt x="301" y="350"/>
                    <a:pt x="302" y="351"/>
                    <a:pt x="303" y="352"/>
                  </a:cubicBezTo>
                  <a:cubicBezTo>
                    <a:pt x="582" y="568"/>
                    <a:pt x="582" y="568"/>
                    <a:pt x="582" y="568"/>
                  </a:cubicBezTo>
                  <a:cubicBezTo>
                    <a:pt x="583" y="568"/>
                    <a:pt x="584" y="569"/>
                    <a:pt x="584" y="569"/>
                  </a:cubicBezTo>
                  <a:cubicBezTo>
                    <a:pt x="585" y="568"/>
                    <a:pt x="586" y="567"/>
                    <a:pt x="587" y="565"/>
                  </a:cubicBezTo>
                  <a:cubicBezTo>
                    <a:pt x="588" y="564"/>
                    <a:pt x="589" y="563"/>
                    <a:pt x="590" y="561"/>
                  </a:cubicBezTo>
                  <a:cubicBezTo>
                    <a:pt x="589" y="561"/>
                    <a:pt x="589" y="560"/>
                    <a:pt x="588" y="560"/>
                  </a:cubicBezTo>
                  <a:cubicBezTo>
                    <a:pt x="309" y="344"/>
                    <a:pt x="309" y="344"/>
                    <a:pt x="309" y="344"/>
                  </a:cubicBezTo>
                  <a:cubicBezTo>
                    <a:pt x="308" y="344"/>
                    <a:pt x="308" y="343"/>
                    <a:pt x="307" y="343"/>
                  </a:cubicBezTo>
                  <a:cubicBezTo>
                    <a:pt x="308" y="341"/>
                    <a:pt x="309" y="340"/>
                    <a:pt x="310" y="339"/>
                  </a:cubicBezTo>
                  <a:cubicBezTo>
                    <a:pt x="311" y="337"/>
                    <a:pt x="312" y="336"/>
                    <a:pt x="313" y="335"/>
                  </a:cubicBezTo>
                  <a:cubicBezTo>
                    <a:pt x="314" y="333"/>
                    <a:pt x="315" y="332"/>
                    <a:pt x="316" y="331"/>
                  </a:cubicBezTo>
                  <a:cubicBezTo>
                    <a:pt x="321" y="321"/>
                    <a:pt x="324" y="311"/>
                    <a:pt x="324" y="300"/>
                  </a:cubicBezTo>
                  <a:cubicBezTo>
                    <a:pt x="324" y="289"/>
                    <a:pt x="321" y="279"/>
                    <a:pt x="316" y="269"/>
                  </a:cubicBezTo>
                  <a:cubicBezTo>
                    <a:pt x="316" y="269"/>
                    <a:pt x="317" y="268"/>
                    <a:pt x="318" y="268"/>
                  </a:cubicBezTo>
                  <a:cubicBezTo>
                    <a:pt x="597" y="52"/>
                    <a:pt x="597" y="52"/>
                    <a:pt x="597" y="52"/>
                  </a:cubicBezTo>
                  <a:cubicBezTo>
                    <a:pt x="598" y="51"/>
                    <a:pt x="599" y="50"/>
                    <a:pt x="600" y="49"/>
                  </a:cubicBezTo>
                  <a:cubicBezTo>
                    <a:pt x="601" y="50"/>
                    <a:pt x="602" y="51"/>
                    <a:pt x="603" y="52"/>
                  </a:cubicBezTo>
                  <a:cubicBezTo>
                    <a:pt x="882" y="268"/>
                    <a:pt x="882" y="268"/>
                    <a:pt x="882" y="268"/>
                  </a:cubicBezTo>
                  <a:cubicBezTo>
                    <a:pt x="883" y="268"/>
                    <a:pt x="884" y="269"/>
                    <a:pt x="884" y="269"/>
                  </a:cubicBezTo>
                  <a:cubicBezTo>
                    <a:pt x="885" y="268"/>
                    <a:pt x="886" y="267"/>
                    <a:pt x="887" y="265"/>
                  </a:cubicBezTo>
                  <a:cubicBezTo>
                    <a:pt x="888" y="264"/>
                    <a:pt x="889" y="263"/>
                    <a:pt x="890" y="261"/>
                  </a:cubicBezTo>
                  <a:cubicBezTo>
                    <a:pt x="889" y="261"/>
                    <a:pt x="889" y="260"/>
                    <a:pt x="888" y="260"/>
                  </a:cubicBezTo>
                  <a:cubicBezTo>
                    <a:pt x="609" y="44"/>
                    <a:pt x="609" y="44"/>
                    <a:pt x="609" y="44"/>
                  </a:cubicBezTo>
                  <a:cubicBezTo>
                    <a:pt x="608" y="44"/>
                    <a:pt x="608" y="43"/>
                    <a:pt x="607" y="43"/>
                  </a:cubicBezTo>
                  <a:cubicBezTo>
                    <a:pt x="608" y="41"/>
                    <a:pt x="609" y="40"/>
                    <a:pt x="610" y="39"/>
                  </a:cubicBezTo>
                  <a:cubicBezTo>
                    <a:pt x="611" y="37"/>
                    <a:pt x="612" y="36"/>
                    <a:pt x="613" y="35"/>
                  </a:cubicBezTo>
                  <a:cubicBezTo>
                    <a:pt x="614" y="33"/>
                    <a:pt x="615" y="32"/>
                    <a:pt x="616" y="31"/>
                  </a:cubicBezTo>
                  <a:cubicBezTo>
                    <a:pt x="621" y="21"/>
                    <a:pt x="624" y="11"/>
                    <a:pt x="624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5" y="0"/>
                    <a:pt x="615" y="0"/>
                    <a:pt x="615" y="0"/>
                  </a:cubicBezTo>
                  <a:cubicBezTo>
                    <a:pt x="615" y="8"/>
                    <a:pt x="613" y="16"/>
                    <a:pt x="609" y="23"/>
                  </a:cubicBezTo>
                  <a:cubicBezTo>
                    <a:pt x="608" y="25"/>
                    <a:pt x="607" y="26"/>
                    <a:pt x="606" y="28"/>
                  </a:cubicBezTo>
                  <a:cubicBezTo>
                    <a:pt x="605" y="29"/>
                    <a:pt x="604" y="31"/>
                    <a:pt x="603" y="32"/>
                  </a:cubicBezTo>
                  <a:cubicBezTo>
                    <a:pt x="602" y="33"/>
                    <a:pt x="601" y="35"/>
                    <a:pt x="600" y="36"/>
                  </a:cubicBezTo>
                  <a:cubicBezTo>
                    <a:pt x="599" y="37"/>
                    <a:pt x="598" y="38"/>
                    <a:pt x="597" y="39"/>
                  </a:cubicBezTo>
                  <a:cubicBezTo>
                    <a:pt x="595" y="40"/>
                    <a:pt x="594" y="42"/>
                    <a:pt x="593" y="43"/>
                  </a:cubicBezTo>
                  <a:cubicBezTo>
                    <a:pt x="592" y="43"/>
                    <a:pt x="592" y="44"/>
                    <a:pt x="591" y="44"/>
                  </a:cubicBezTo>
                  <a:cubicBezTo>
                    <a:pt x="312" y="260"/>
                    <a:pt x="312" y="260"/>
                    <a:pt x="312" y="260"/>
                  </a:cubicBezTo>
                  <a:cubicBezTo>
                    <a:pt x="311" y="260"/>
                    <a:pt x="311" y="261"/>
                    <a:pt x="310" y="261"/>
                  </a:cubicBezTo>
                  <a:cubicBezTo>
                    <a:pt x="309" y="262"/>
                    <a:pt x="308" y="263"/>
                    <a:pt x="307" y="264"/>
                  </a:cubicBezTo>
                  <a:cubicBezTo>
                    <a:pt x="305" y="266"/>
                    <a:pt x="304" y="267"/>
                    <a:pt x="303" y="268"/>
                  </a:cubicBezTo>
                  <a:cubicBezTo>
                    <a:pt x="302" y="269"/>
                    <a:pt x="301" y="271"/>
                    <a:pt x="300" y="272"/>
                  </a:cubicBezTo>
                  <a:cubicBezTo>
                    <a:pt x="299" y="273"/>
                    <a:pt x="298" y="275"/>
                    <a:pt x="297" y="276"/>
                  </a:cubicBezTo>
                  <a:cubicBezTo>
                    <a:pt x="296" y="278"/>
                    <a:pt x="295" y="280"/>
                    <a:pt x="294" y="281"/>
                  </a:cubicBezTo>
                  <a:cubicBezTo>
                    <a:pt x="292" y="287"/>
                    <a:pt x="290" y="294"/>
                    <a:pt x="290" y="300"/>
                  </a:cubicBezTo>
                  <a:cubicBezTo>
                    <a:pt x="290" y="306"/>
                    <a:pt x="292" y="313"/>
                    <a:pt x="294" y="319"/>
                  </a:cubicBezTo>
                  <a:cubicBezTo>
                    <a:pt x="296" y="317"/>
                    <a:pt x="297" y="315"/>
                    <a:pt x="297" y="313"/>
                  </a:cubicBezTo>
                  <a:cubicBezTo>
                    <a:pt x="299" y="309"/>
                    <a:pt x="300" y="304"/>
                    <a:pt x="300" y="300"/>
                  </a:cubicBezTo>
                  <a:cubicBezTo>
                    <a:pt x="300" y="296"/>
                    <a:pt x="301" y="291"/>
                    <a:pt x="303" y="287"/>
                  </a:cubicBezTo>
                  <a:cubicBezTo>
                    <a:pt x="303" y="285"/>
                    <a:pt x="304" y="283"/>
                    <a:pt x="306" y="281"/>
                  </a:cubicBezTo>
                  <a:cubicBezTo>
                    <a:pt x="306" y="280"/>
                    <a:pt x="308" y="278"/>
                    <a:pt x="309" y="277"/>
                  </a:cubicBezTo>
                  <a:cubicBezTo>
                    <a:pt x="313" y="284"/>
                    <a:pt x="315" y="292"/>
                    <a:pt x="315" y="300"/>
                  </a:cubicBezTo>
                  <a:cubicBezTo>
                    <a:pt x="315" y="308"/>
                    <a:pt x="313" y="316"/>
                    <a:pt x="309" y="323"/>
                  </a:cubicBezTo>
                  <a:cubicBezTo>
                    <a:pt x="308" y="325"/>
                    <a:pt x="307" y="326"/>
                    <a:pt x="306" y="328"/>
                  </a:cubicBezTo>
                  <a:cubicBezTo>
                    <a:pt x="305" y="329"/>
                    <a:pt x="304" y="331"/>
                    <a:pt x="303" y="332"/>
                  </a:cubicBezTo>
                  <a:cubicBezTo>
                    <a:pt x="302" y="333"/>
                    <a:pt x="301" y="335"/>
                    <a:pt x="300" y="336"/>
                  </a:cubicBezTo>
                  <a:cubicBezTo>
                    <a:pt x="299" y="337"/>
                    <a:pt x="298" y="338"/>
                    <a:pt x="297" y="339"/>
                  </a:cubicBezTo>
                  <a:cubicBezTo>
                    <a:pt x="295" y="340"/>
                    <a:pt x="294" y="342"/>
                    <a:pt x="293" y="343"/>
                  </a:cubicBezTo>
                  <a:cubicBezTo>
                    <a:pt x="292" y="343"/>
                    <a:pt x="292" y="344"/>
                    <a:pt x="291" y="344"/>
                  </a:cubicBezTo>
                  <a:cubicBezTo>
                    <a:pt x="12" y="560"/>
                    <a:pt x="12" y="560"/>
                    <a:pt x="12" y="560"/>
                  </a:cubicBezTo>
                  <a:cubicBezTo>
                    <a:pt x="11" y="560"/>
                    <a:pt x="11" y="561"/>
                    <a:pt x="10" y="561"/>
                  </a:cubicBezTo>
                  <a:cubicBezTo>
                    <a:pt x="9" y="562"/>
                    <a:pt x="8" y="563"/>
                    <a:pt x="7" y="564"/>
                  </a:cubicBezTo>
                  <a:cubicBezTo>
                    <a:pt x="5" y="566"/>
                    <a:pt x="4" y="567"/>
                    <a:pt x="3" y="568"/>
                  </a:cubicBezTo>
                  <a:cubicBezTo>
                    <a:pt x="2" y="569"/>
                    <a:pt x="1" y="571"/>
                    <a:pt x="0" y="572"/>
                  </a:cubicBezTo>
                  <a:cubicBezTo>
                    <a:pt x="0" y="581"/>
                    <a:pt x="0" y="581"/>
                    <a:pt x="0" y="581"/>
                  </a:cubicBezTo>
                  <a:cubicBezTo>
                    <a:pt x="0" y="600"/>
                    <a:pt x="0" y="600"/>
                    <a:pt x="0" y="600"/>
                  </a:cubicBezTo>
                  <a:cubicBezTo>
                    <a:pt x="0" y="596"/>
                    <a:pt x="1" y="591"/>
                    <a:pt x="3" y="587"/>
                  </a:cubicBezTo>
                  <a:cubicBezTo>
                    <a:pt x="3" y="585"/>
                    <a:pt x="4" y="583"/>
                    <a:pt x="6" y="581"/>
                  </a:cubicBezTo>
                  <a:cubicBezTo>
                    <a:pt x="6" y="580"/>
                    <a:pt x="8" y="578"/>
                    <a:pt x="9" y="577"/>
                  </a:cubicBezTo>
                  <a:cubicBezTo>
                    <a:pt x="13" y="584"/>
                    <a:pt x="15" y="592"/>
                    <a:pt x="15" y="600"/>
                  </a:cubicBezTo>
                  <a:cubicBezTo>
                    <a:pt x="15" y="608"/>
                    <a:pt x="13" y="616"/>
                    <a:pt x="9" y="623"/>
                  </a:cubicBezTo>
                  <a:cubicBezTo>
                    <a:pt x="8" y="625"/>
                    <a:pt x="7" y="626"/>
                    <a:pt x="6" y="628"/>
                  </a:cubicBezTo>
                  <a:cubicBezTo>
                    <a:pt x="5" y="629"/>
                    <a:pt x="4" y="631"/>
                    <a:pt x="3" y="632"/>
                  </a:cubicBezTo>
                  <a:cubicBezTo>
                    <a:pt x="2" y="633"/>
                    <a:pt x="1" y="635"/>
                    <a:pt x="0" y="636"/>
                  </a:cubicBezTo>
                  <a:cubicBezTo>
                    <a:pt x="0" y="643"/>
                    <a:pt x="0" y="643"/>
                    <a:pt x="0" y="643"/>
                  </a:cubicBezTo>
                  <a:cubicBezTo>
                    <a:pt x="0" y="649"/>
                    <a:pt x="0" y="649"/>
                    <a:pt x="0" y="649"/>
                  </a:cubicBezTo>
                  <a:cubicBezTo>
                    <a:pt x="1" y="650"/>
                    <a:pt x="2" y="651"/>
                    <a:pt x="3" y="652"/>
                  </a:cubicBezTo>
                  <a:lnTo>
                    <a:pt x="282" y="8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9" name="Freeform 7"/>
            <p:cNvSpPr>
              <a:spLocks/>
            </p:cNvSpPr>
            <p:nvPr/>
          </p:nvSpPr>
          <p:spPr bwMode="auto">
            <a:xfrm>
              <a:off x="4570245" y="1905001"/>
              <a:ext cx="945944" cy="979403"/>
            </a:xfrm>
            <a:custGeom>
              <a:avLst/>
              <a:gdLst>
                <a:gd name="T0" fmla="*/ 287 w 1490"/>
                <a:gd name="T1" fmla="*/ 1465 h 1469"/>
                <a:gd name="T2" fmla="*/ 9 w 1490"/>
                <a:gd name="T3" fmla="*/ 1244 h 1469"/>
                <a:gd name="T4" fmla="*/ 13 w 1490"/>
                <a:gd name="T5" fmla="*/ 1235 h 1469"/>
                <a:gd name="T6" fmla="*/ 24 w 1490"/>
                <a:gd name="T7" fmla="*/ 1200 h 1469"/>
                <a:gd name="T8" fmla="*/ 297 w 1490"/>
                <a:gd name="T9" fmla="*/ 952 h 1469"/>
                <a:gd name="T10" fmla="*/ 582 w 1490"/>
                <a:gd name="T11" fmla="*/ 1168 h 1469"/>
                <a:gd name="T12" fmla="*/ 590 w 1490"/>
                <a:gd name="T13" fmla="*/ 1161 h 1469"/>
                <a:gd name="T14" fmla="*/ 307 w 1490"/>
                <a:gd name="T15" fmla="*/ 943 h 1469"/>
                <a:gd name="T16" fmla="*/ 316 w 1490"/>
                <a:gd name="T17" fmla="*/ 931 h 1469"/>
                <a:gd name="T18" fmla="*/ 318 w 1490"/>
                <a:gd name="T19" fmla="*/ 868 h 1469"/>
                <a:gd name="T20" fmla="*/ 603 w 1490"/>
                <a:gd name="T21" fmla="*/ 652 h 1469"/>
                <a:gd name="T22" fmla="*/ 887 w 1490"/>
                <a:gd name="T23" fmla="*/ 865 h 1469"/>
                <a:gd name="T24" fmla="*/ 609 w 1490"/>
                <a:gd name="T25" fmla="*/ 644 h 1469"/>
                <a:gd name="T26" fmla="*/ 613 w 1490"/>
                <a:gd name="T27" fmla="*/ 635 h 1469"/>
                <a:gd name="T28" fmla="*/ 624 w 1490"/>
                <a:gd name="T29" fmla="*/ 600 h 1469"/>
                <a:gd name="T30" fmla="*/ 897 w 1490"/>
                <a:gd name="T31" fmla="*/ 352 h 1469"/>
                <a:gd name="T32" fmla="*/ 1182 w 1490"/>
                <a:gd name="T33" fmla="*/ 568 h 1469"/>
                <a:gd name="T34" fmla="*/ 1190 w 1490"/>
                <a:gd name="T35" fmla="*/ 561 h 1469"/>
                <a:gd name="T36" fmla="*/ 907 w 1490"/>
                <a:gd name="T37" fmla="*/ 343 h 1469"/>
                <a:gd name="T38" fmla="*/ 916 w 1490"/>
                <a:gd name="T39" fmla="*/ 331 h 1469"/>
                <a:gd name="T40" fmla="*/ 918 w 1490"/>
                <a:gd name="T41" fmla="*/ 268 h 1469"/>
                <a:gd name="T42" fmla="*/ 1203 w 1490"/>
                <a:gd name="T43" fmla="*/ 52 h 1469"/>
                <a:gd name="T44" fmla="*/ 1487 w 1490"/>
                <a:gd name="T45" fmla="*/ 265 h 1469"/>
                <a:gd name="T46" fmla="*/ 1209 w 1490"/>
                <a:gd name="T47" fmla="*/ 44 h 1469"/>
                <a:gd name="T48" fmla="*/ 1213 w 1490"/>
                <a:gd name="T49" fmla="*/ 35 h 1469"/>
                <a:gd name="T50" fmla="*/ 1219 w 1490"/>
                <a:gd name="T51" fmla="*/ 0 h 1469"/>
                <a:gd name="T52" fmla="*/ 1206 w 1490"/>
                <a:gd name="T53" fmla="*/ 28 h 1469"/>
                <a:gd name="T54" fmla="*/ 1197 w 1490"/>
                <a:gd name="T55" fmla="*/ 39 h 1469"/>
                <a:gd name="T56" fmla="*/ 912 w 1490"/>
                <a:gd name="T57" fmla="*/ 260 h 1469"/>
                <a:gd name="T58" fmla="*/ 903 w 1490"/>
                <a:gd name="T59" fmla="*/ 268 h 1469"/>
                <a:gd name="T60" fmla="*/ 894 w 1490"/>
                <a:gd name="T61" fmla="*/ 281 h 1469"/>
                <a:gd name="T62" fmla="*/ 897 w 1490"/>
                <a:gd name="T63" fmla="*/ 313 h 1469"/>
                <a:gd name="T64" fmla="*/ 906 w 1490"/>
                <a:gd name="T65" fmla="*/ 281 h 1469"/>
                <a:gd name="T66" fmla="*/ 909 w 1490"/>
                <a:gd name="T67" fmla="*/ 323 h 1469"/>
                <a:gd name="T68" fmla="*/ 900 w 1490"/>
                <a:gd name="T69" fmla="*/ 336 h 1469"/>
                <a:gd name="T70" fmla="*/ 891 w 1490"/>
                <a:gd name="T71" fmla="*/ 344 h 1469"/>
                <a:gd name="T72" fmla="*/ 607 w 1490"/>
                <a:gd name="T73" fmla="*/ 564 h 1469"/>
                <a:gd name="T74" fmla="*/ 597 w 1490"/>
                <a:gd name="T75" fmla="*/ 576 h 1469"/>
                <a:gd name="T76" fmla="*/ 594 w 1490"/>
                <a:gd name="T77" fmla="*/ 619 h 1469"/>
                <a:gd name="T78" fmla="*/ 603 w 1490"/>
                <a:gd name="T79" fmla="*/ 587 h 1469"/>
                <a:gd name="T80" fmla="*/ 615 w 1490"/>
                <a:gd name="T81" fmla="*/ 600 h 1469"/>
                <a:gd name="T82" fmla="*/ 603 w 1490"/>
                <a:gd name="T83" fmla="*/ 632 h 1469"/>
                <a:gd name="T84" fmla="*/ 593 w 1490"/>
                <a:gd name="T85" fmla="*/ 643 h 1469"/>
                <a:gd name="T86" fmla="*/ 310 w 1490"/>
                <a:gd name="T87" fmla="*/ 861 h 1469"/>
                <a:gd name="T88" fmla="*/ 300 w 1490"/>
                <a:gd name="T89" fmla="*/ 872 h 1469"/>
                <a:gd name="T90" fmla="*/ 290 w 1490"/>
                <a:gd name="T91" fmla="*/ 900 h 1469"/>
                <a:gd name="T92" fmla="*/ 300 w 1490"/>
                <a:gd name="T93" fmla="*/ 900 h 1469"/>
                <a:gd name="T94" fmla="*/ 309 w 1490"/>
                <a:gd name="T95" fmla="*/ 877 h 1469"/>
                <a:gd name="T96" fmla="*/ 306 w 1490"/>
                <a:gd name="T97" fmla="*/ 928 h 1469"/>
                <a:gd name="T98" fmla="*/ 297 w 1490"/>
                <a:gd name="T99" fmla="*/ 939 h 1469"/>
                <a:gd name="T100" fmla="*/ 12 w 1490"/>
                <a:gd name="T101" fmla="*/ 1160 h 1469"/>
                <a:gd name="T102" fmla="*/ 3 w 1490"/>
                <a:gd name="T103" fmla="*/ 1168 h 1469"/>
                <a:gd name="T104" fmla="*/ 0 w 1490"/>
                <a:gd name="T105" fmla="*/ 1200 h 1469"/>
                <a:gd name="T106" fmla="*/ 9 w 1490"/>
                <a:gd name="T107" fmla="*/ 1177 h 1469"/>
                <a:gd name="T108" fmla="*/ 6 w 1490"/>
                <a:gd name="T109" fmla="*/ 1228 h 1469"/>
                <a:gd name="T110" fmla="*/ 0 w 1490"/>
                <a:gd name="T111" fmla="*/ 1243 h 1469"/>
                <a:gd name="T112" fmla="*/ 282 w 1490"/>
                <a:gd name="T113" fmla="*/ 1468 h 1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90" h="1469">
                  <a:moveTo>
                    <a:pt x="282" y="1468"/>
                  </a:moveTo>
                  <a:cubicBezTo>
                    <a:pt x="283" y="1468"/>
                    <a:pt x="284" y="1469"/>
                    <a:pt x="284" y="1469"/>
                  </a:cubicBezTo>
                  <a:cubicBezTo>
                    <a:pt x="285" y="1468"/>
                    <a:pt x="286" y="1467"/>
                    <a:pt x="287" y="1465"/>
                  </a:cubicBezTo>
                  <a:cubicBezTo>
                    <a:pt x="288" y="1464"/>
                    <a:pt x="289" y="1463"/>
                    <a:pt x="290" y="1461"/>
                  </a:cubicBezTo>
                  <a:cubicBezTo>
                    <a:pt x="289" y="1461"/>
                    <a:pt x="289" y="1460"/>
                    <a:pt x="288" y="1460"/>
                  </a:cubicBezTo>
                  <a:cubicBezTo>
                    <a:pt x="9" y="1244"/>
                    <a:pt x="9" y="1244"/>
                    <a:pt x="9" y="1244"/>
                  </a:cubicBezTo>
                  <a:cubicBezTo>
                    <a:pt x="8" y="1244"/>
                    <a:pt x="8" y="1243"/>
                    <a:pt x="7" y="1243"/>
                  </a:cubicBezTo>
                  <a:cubicBezTo>
                    <a:pt x="8" y="1241"/>
                    <a:pt x="9" y="1240"/>
                    <a:pt x="10" y="1239"/>
                  </a:cubicBezTo>
                  <a:cubicBezTo>
                    <a:pt x="11" y="1237"/>
                    <a:pt x="12" y="1236"/>
                    <a:pt x="13" y="1235"/>
                  </a:cubicBezTo>
                  <a:cubicBezTo>
                    <a:pt x="14" y="1233"/>
                    <a:pt x="15" y="1232"/>
                    <a:pt x="16" y="1231"/>
                  </a:cubicBezTo>
                  <a:cubicBezTo>
                    <a:pt x="21" y="1221"/>
                    <a:pt x="24" y="1211"/>
                    <a:pt x="24" y="1200"/>
                  </a:cubicBezTo>
                  <a:cubicBezTo>
                    <a:pt x="24" y="1200"/>
                    <a:pt x="24" y="1200"/>
                    <a:pt x="24" y="1200"/>
                  </a:cubicBezTo>
                  <a:cubicBezTo>
                    <a:pt x="24" y="1189"/>
                    <a:pt x="21" y="1179"/>
                    <a:pt x="16" y="1169"/>
                  </a:cubicBezTo>
                  <a:cubicBezTo>
                    <a:pt x="16" y="1169"/>
                    <a:pt x="17" y="1168"/>
                    <a:pt x="18" y="1168"/>
                  </a:cubicBezTo>
                  <a:cubicBezTo>
                    <a:pt x="297" y="952"/>
                    <a:pt x="297" y="952"/>
                    <a:pt x="297" y="952"/>
                  </a:cubicBezTo>
                  <a:cubicBezTo>
                    <a:pt x="298" y="951"/>
                    <a:pt x="299" y="950"/>
                    <a:pt x="300" y="949"/>
                  </a:cubicBezTo>
                  <a:cubicBezTo>
                    <a:pt x="301" y="950"/>
                    <a:pt x="302" y="951"/>
                    <a:pt x="303" y="952"/>
                  </a:cubicBezTo>
                  <a:cubicBezTo>
                    <a:pt x="582" y="1168"/>
                    <a:pt x="582" y="1168"/>
                    <a:pt x="582" y="1168"/>
                  </a:cubicBezTo>
                  <a:cubicBezTo>
                    <a:pt x="583" y="1168"/>
                    <a:pt x="584" y="1169"/>
                    <a:pt x="584" y="1169"/>
                  </a:cubicBezTo>
                  <a:cubicBezTo>
                    <a:pt x="585" y="1168"/>
                    <a:pt x="586" y="1167"/>
                    <a:pt x="587" y="1165"/>
                  </a:cubicBezTo>
                  <a:cubicBezTo>
                    <a:pt x="588" y="1164"/>
                    <a:pt x="589" y="1163"/>
                    <a:pt x="590" y="1161"/>
                  </a:cubicBezTo>
                  <a:cubicBezTo>
                    <a:pt x="589" y="1161"/>
                    <a:pt x="589" y="1160"/>
                    <a:pt x="588" y="1160"/>
                  </a:cubicBezTo>
                  <a:cubicBezTo>
                    <a:pt x="309" y="944"/>
                    <a:pt x="309" y="944"/>
                    <a:pt x="309" y="944"/>
                  </a:cubicBezTo>
                  <a:cubicBezTo>
                    <a:pt x="308" y="944"/>
                    <a:pt x="308" y="943"/>
                    <a:pt x="307" y="943"/>
                  </a:cubicBezTo>
                  <a:cubicBezTo>
                    <a:pt x="308" y="941"/>
                    <a:pt x="309" y="940"/>
                    <a:pt x="310" y="939"/>
                  </a:cubicBezTo>
                  <a:cubicBezTo>
                    <a:pt x="311" y="937"/>
                    <a:pt x="312" y="936"/>
                    <a:pt x="313" y="935"/>
                  </a:cubicBezTo>
                  <a:cubicBezTo>
                    <a:pt x="314" y="933"/>
                    <a:pt x="315" y="932"/>
                    <a:pt x="316" y="931"/>
                  </a:cubicBezTo>
                  <a:cubicBezTo>
                    <a:pt x="321" y="921"/>
                    <a:pt x="324" y="911"/>
                    <a:pt x="324" y="900"/>
                  </a:cubicBezTo>
                  <a:cubicBezTo>
                    <a:pt x="324" y="889"/>
                    <a:pt x="321" y="879"/>
                    <a:pt x="316" y="869"/>
                  </a:cubicBezTo>
                  <a:cubicBezTo>
                    <a:pt x="316" y="869"/>
                    <a:pt x="317" y="868"/>
                    <a:pt x="318" y="868"/>
                  </a:cubicBezTo>
                  <a:cubicBezTo>
                    <a:pt x="597" y="652"/>
                    <a:pt x="597" y="652"/>
                    <a:pt x="597" y="652"/>
                  </a:cubicBezTo>
                  <a:cubicBezTo>
                    <a:pt x="598" y="651"/>
                    <a:pt x="599" y="650"/>
                    <a:pt x="600" y="649"/>
                  </a:cubicBezTo>
                  <a:cubicBezTo>
                    <a:pt x="601" y="650"/>
                    <a:pt x="602" y="651"/>
                    <a:pt x="603" y="652"/>
                  </a:cubicBezTo>
                  <a:cubicBezTo>
                    <a:pt x="882" y="868"/>
                    <a:pt x="882" y="868"/>
                    <a:pt x="882" y="868"/>
                  </a:cubicBezTo>
                  <a:cubicBezTo>
                    <a:pt x="883" y="868"/>
                    <a:pt x="884" y="869"/>
                    <a:pt x="884" y="869"/>
                  </a:cubicBezTo>
                  <a:cubicBezTo>
                    <a:pt x="885" y="868"/>
                    <a:pt x="886" y="867"/>
                    <a:pt x="887" y="865"/>
                  </a:cubicBezTo>
                  <a:cubicBezTo>
                    <a:pt x="888" y="864"/>
                    <a:pt x="889" y="863"/>
                    <a:pt x="890" y="861"/>
                  </a:cubicBezTo>
                  <a:cubicBezTo>
                    <a:pt x="889" y="861"/>
                    <a:pt x="889" y="860"/>
                    <a:pt x="888" y="860"/>
                  </a:cubicBezTo>
                  <a:cubicBezTo>
                    <a:pt x="609" y="644"/>
                    <a:pt x="609" y="644"/>
                    <a:pt x="609" y="644"/>
                  </a:cubicBezTo>
                  <a:cubicBezTo>
                    <a:pt x="608" y="644"/>
                    <a:pt x="608" y="643"/>
                    <a:pt x="607" y="643"/>
                  </a:cubicBezTo>
                  <a:cubicBezTo>
                    <a:pt x="608" y="641"/>
                    <a:pt x="609" y="640"/>
                    <a:pt x="610" y="639"/>
                  </a:cubicBezTo>
                  <a:cubicBezTo>
                    <a:pt x="611" y="637"/>
                    <a:pt x="612" y="636"/>
                    <a:pt x="613" y="635"/>
                  </a:cubicBezTo>
                  <a:cubicBezTo>
                    <a:pt x="614" y="633"/>
                    <a:pt x="615" y="632"/>
                    <a:pt x="616" y="631"/>
                  </a:cubicBezTo>
                  <a:cubicBezTo>
                    <a:pt x="621" y="621"/>
                    <a:pt x="624" y="611"/>
                    <a:pt x="624" y="600"/>
                  </a:cubicBezTo>
                  <a:cubicBezTo>
                    <a:pt x="624" y="600"/>
                    <a:pt x="624" y="600"/>
                    <a:pt x="624" y="600"/>
                  </a:cubicBezTo>
                  <a:cubicBezTo>
                    <a:pt x="624" y="589"/>
                    <a:pt x="621" y="579"/>
                    <a:pt x="616" y="569"/>
                  </a:cubicBezTo>
                  <a:cubicBezTo>
                    <a:pt x="616" y="569"/>
                    <a:pt x="617" y="568"/>
                    <a:pt x="618" y="568"/>
                  </a:cubicBezTo>
                  <a:cubicBezTo>
                    <a:pt x="897" y="352"/>
                    <a:pt x="897" y="352"/>
                    <a:pt x="897" y="352"/>
                  </a:cubicBezTo>
                  <a:cubicBezTo>
                    <a:pt x="898" y="351"/>
                    <a:pt x="899" y="350"/>
                    <a:pt x="900" y="349"/>
                  </a:cubicBezTo>
                  <a:cubicBezTo>
                    <a:pt x="901" y="350"/>
                    <a:pt x="902" y="351"/>
                    <a:pt x="903" y="352"/>
                  </a:cubicBezTo>
                  <a:cubicBezTo>
                    <a:pt x="1182" y="568"/>
                    <a:pt x="1182" y="568"/>
                    <a:pt x="1182" y="568"/>
                  </a:cubicBezTo>
                  <a:cubicBezTo>
                    <a:pt x="1183" y="568"/>
                    <a:pt x="1184" y="569"/>
                    <a:pt x="1184" y="569"/>
                  </a:cubicBezTo>
                  <a:cubicBezTo>
                    <a:pt x="1185" y="568"/>
                    <a:pt x="1186" y="567"/>
                    <a:pt x="1187" y="565"/>
                  </a:cubicBezTo>
                  <a:cubicBezTo>
                    <a:pt x="1188" y="564"/>
                    <a:pt x="1189" y="563"/>
                    <a:pt x="1190" y="561"/>
                  </a:cubicBezTo>
                  <a:cubicBezTo>
                    <a:pt x="1189" y="561"/>
                    <a:pt x="1189" y="560"/>
                    <a:pt x="1188" y="560"/>
                  </a:cubicBezTo>
                  <a:cubicBezTo>
                    <a:pt x="909" y="344"/>
                    <a:pt x="909" y="344"/>
                    <a:pt x="909" y="344"/>
                  </a:cubicBezTo>
                  <a:cubicBezTo>
                    <a:pt x="908" y="344"/>
                    <a:pt x="908" y="343"/>
                    <a:pt x="907" y="343"/>
                  </a:cubicBezTo>
                  <a:cubicBezTo>
                    <a:pt x="908" y="341"/>
                    <a:pt x="909" y="340"/>
                    <a:pt x="910" y="339"/>
                  </a:cubicBezTo>
                  <a:cubicBezTo>
                    <a:pt x="911" y="337"/>
                    <a:pt x="912" y="336"/>
                    <a:pt x="913" y="335"/>
                  </a:cubicBezTo>
                  <a:cubicBezTo>
                    <a:pt x="914" y="333"/>
                    <a:pt x="915" y="332"/>
                    <a:pt x="916" y="331"/>
                  </a:cubicBezTo>
                  <a:cubicBezTo>
                    <a:pt x="921" y="321"/>
                    <a:pt x="924" y="311"/>
                    <a:pt x="924" y="300"/>
                  </a:cubicBezTo>
                  <a:cubicBezTo>
                    <a:pt x="924" y="289"/>
                    <a:pt x="921" y="279"/>
                    <a:pt x="916" y="269"/>
                  </a:cubicBezTo>
                  <a:cubicBezTo>
                    <a:pt x="916" y="269"/>
                    <a:pt x="917" y="268"/>
                    <a:pt x="918" y="268"/>
                  </a:cubicBezTo>
                  <a:cubicBezTo>
                    <a:pt x="1197" y="52"/>
                    <a:pt x="1197" y="52"/>
                    <a:pt x="1197" y="52"/>
                  </a:cubicBezTo>
                  <a:cubicBezTo>
                    <a:pt x="1198" y="51"/>
                    <a:pt x="1199" y="50"/>
                    <a:pt x="1200" y="49"/>
                  </a:cubicBezTo>
                  <a:cubicBezTo>
                    <a:pt x="1201" y="50"/>
                    <a:pt x="1202" y="51"/>
                    <a:pt x="1203" y="52"/>
                  </a:cubicBezTo>
                  <a:cubicBezTo>
                    <a:pt x="1482" y="268"/>
                    <a:pt x="1482" y="268"/>
                    <a:pt x="1482" y="268"/>
                  </a:cubicBezTo>
                  <a:cubicBezTo>
                    <a:pt x="1483" y="268"/>
                    <a:pt x="1484" y="269"/>
                    <a:pt x="1484" y="269"/>
                  </a:cubicBezTo>
                  <a:cubicBezTo>
                    <a:pt x="1485" y="268"/>
                    <a:pt x="1486" y="267"/>
                    <a:pt x="1487" y="265"/>
                  </a:cubicBezTo>
                  <a:cubicBezTo>
                    <a:pt x="1488" y="264"/>
                    <a:pt x="1489" y="263"/>
                    <a:pt x="1490" y="261"/>
                  </a:cubicBezTo>
                  <a:cubicBezTo>
                    <a:pt x="1489" y="261"/>
                    <a:pt x="1489" y="260"/>
                    <a:pt x="1488" y="260"/>
                  </a:cubicBezTo>
                  <a:cubicBezTo>
                    <a:pt x="1209" y="44"/>
                    <a:pt x="1209" y="44"/>
                    <a:pt x="1209" y="44"/>
                  </a:cubicBezTo>
                  <a:cubicBezTo>
                    <a:pt x="1208" y="44"/>
                    <a:pt x="1208" y="43"/>
                    <a:pt x="1207" y="43"/>
                  </a:cubicBezTo>
                  <a:cubicBezTo>
                    <a:pt x="1208" y="41"/>
                    <a:pt x="1209" y="40"/>
                    <a:pt x="1210" y="39"/>
                  </a:cubicBezTo>
                  <a:cubicBezTo>
                    <a:pt x="1211" y="37"/>
                    <a:pt x="1212" y="36"/>
                    <a:pt x="1213" y="35"/>
                  </a:cubicBezTo>
                  <a:cubicBezTo>
                    <a:pt x="1214" y="33"/>
                    <a:pt x="1215" y="32"/>
                    <a:pt x="1216" y="31"/>
                  </a:cubicBezTo>
                  <a:cubicBezTo>
                    <a:pt x="1221" y="21"/>
                    <a:pt x="1224" y="11"/>
                    <a:pt x="1224" y="0"/>
                  </a:cubicBezTo>
                  <a:cubicBezTo>
                    <a:pt x="1219" y="0"/>
                    <a:pt x="1219" y="0"/>
                    <a:pt x="1219" y="0"/>
                  </a:cubicBezTo>
                  <a:cubicBezTo>
                    <a:pt x="1215" y="0"/>
                    <a:pt x="1215" y="0"/>
                    <a:pt x="1215" y="0"/>
                  </a:cubicBezTo>
                  <a:cubicBezTo>
                    <a:pt x="1215" y="8"/>
                    <a:pt x="1213" y="16"/>
                    <a:pt x="1209" y="23"/>
                  </a:cubicBezTo>
                  <a:cubicBezTo>
                    <a:pt x="1208" y="25"/>
                    <a:pt x="1207" y="26"/>
                    <a:pt x="1206" y="28"/>
                  </a:cubicBezTo>
                  <a:cubicBezTo>
                    <a:pt x="1205" y="29"/>
                    <a:pt x="1204" y="31"/>
                    <a:pt x="1203" y="32"/>
                  </a:cubicBezTo>
                  <a:cubicBezTo>
                    <a:pt x="1202" y="33"/>
                    <a:pt x="1201" y="35"/>
                    <a:pt x="1200" y="36"/>
                  </a:cubicBezTo>
                  <a:cubicBezTo>
                    <a:pt x="1199" y="37"/>
                    <a:pt x="1198" y="38"/>
                    <a:pt x="1197" y="39"/>
                  </a:cubicBezTo>
                  <a:cubicBezTo>
                    <a:pt x="1195" y="40"/>
                    <a:pt x="1194" y="42"/>
                    <a:pt x="1193" y="43"/>
                  </a:cubicBezTo>
                  <a:cubicBezTo>
                    <a:pt x="1192" y="43"/>
                    <a:pt x="1192" y="44"/>
                    <a:pt x="1191" y="44"/>
                  </a:cubicBezTo>
                  <a:cubicBezTo>
                    <a:pt x="912" y="260"/>
                    <a:pt x="912" y="260"/>
                    <a:pt x="912" y="260"/>
                  </a:cubicBezTo>
                  <a:cubicBezTo>
                    <a:pt x="911" y="260"/>
                    <a:pt x="911" y="261"/>
                    <a:pt x="910" y="261"/>
                  </a:cubicBezTo>
                  <a:cubicBezTo>
                    <a:pt x="909" y="262"/>
                    <a:pt x="908" y="263"/>
                    <a:pt x="907" y="264"/>
                  </a:cubicBezTo>
                  <a:cubicBezTo>
                    <a:pt x="905" y="266"/>
                    <a:pt x="904" y="267"/>
                    <a:pt x="903" y="268"/>
                  </a:cubicBezTo>
                  <a:cubicBezTo>
                    <a:pt x="902" y="269"/>
                    <a:pt x="901" y="271"/>
                    <a:pt x="900" y="272"/>
                  </a:cubicBezTo>
                  <a:cubicBezTo>
                    <a:pt x="899" y="273"/>
                    <a:pt x="898" y="275"/>
                    <a:pt x="897" y="276"/>
                  </a:cubicBezTo>
                  <a:cubicBezTo>
                    <a:pt x="896" y="278"/>
                    <a:pt x="895" y="280"/>
                    <a:pt x="894" y="281"/>
                  </a:cubicBezTo>
                  <a:cubicBezTo>
                    <a:pt x="892" y="287"/>
                    <a:pt x="890" y="294"/>
                    <a:pt x="890" y="300"/>
                  </a:cubicBezTo>
                  <a:cubicBezTo>
                    <a:pt x="890" y="306"/>
                    <a:pt x="892" y="313"/>
                    <a:pt x="894" y="319"/>
                  </a:cubicBezTo>
                  <a:cubicBezTo>
                    <a:pt x="896" y="317"/>
                    <a:pt x="897" y="315"/>
                    <a:pt x="897" y="313"/>
                  </a:cubicBezTo>
                  <a:cubicBezTo>
                    <a:pt x="899" y="309"/>
                    <a:pt x="900" y="304"/>
                    <a:pt x="900" y="300"/>
                  </a:cubicBezTo>
                  <a:cubicBezTo>
                    <a:pt x="900" y="296"/>
                    <a:pt x="901" y="291"/>
                    <a:pt x="903" y="287"/>
                  </a:cubicBezTo>
                  <a:cubicBezTo>
                    <a:pt x="903" y="285"/>
                    <a:pt x="904" y="283"/>
                    <a:pt x="906" y="281"/>
                  </a:cubicBezTo>
                  <a:cubicBezTo>
                    <a:pt x="906" y="280"/>
                    <a:pt x="908" y="278"/>
                    <a:pt x="909" y="277"/>
                  </a:cubicBezTo>
                  <a:cubicBezTo>
                    <a:pt x="913" y="284"/>
                    <a:pt x="915" y="292"/>
                    <a:pt x="915" y="300"/>
                  </a:cubicBezTo>
                  <a:cubicBezTo>
                    <a:pt x="915" y="308"/>
                    <a:pt x="913" y="316"/>
                    <a:pt x="909" y="323"/>
                  </a:cubicBezTo>
                  <a:cubicBezTo>
                    <a:pt x="908" y="325"/>
                    <a:pt x="907" y="326"/>
                    <a:pt x="906" y="328"/>
                  </a:cubicBezTo>
                  <a:cubicBezTo>
                    <a:pt x="905" y="329"/>
                    <a:pt x="904" y="331"/>
                    <a:pt x="903" y="332"/>
                  </a:cubicBezTo>
                  <a:cubicBezTo>
                    <a:pt x="902" y="333"/>
                    <a:pt x="901" y="335"/>
                    <a:pt x="900" y="336"/>
                  </a:cubicBezTo>
                  <a:cubicBezTo>
                    <a:pt x="899" y="337"/>
                    <a:pt x="898" y="338"/>
                    <a:pt x="897" y="339"/>
                  </a:cubicBezTo>
                  <a:cubicBezTo>
                    <a:pt x="895" y="340"/>
                    <a:pt x="894" y="342"/>
                    <a:pt x="893" y="343"/>
                  </a:cubicBezTo>
                  <a:cubicBezTo>
                    <a:pt x="892" y="343"/>
                    <a:pt x="892" y="344"/>
                    <a:pt x="891" y="344"/>
                  </a:cubicBezTo>
                  <a:cubicBezTo>
                    <a:pt x="612" y="560"/>
                    <a:pt x="612" y="560"/>
                    <a:pt x="612" y="560"/>
                  </a:cubicBezTo>
                  <a:cubicBezTo>
                    <a:pt x="611" y="560"/>
                    <a:pt x="611" y="561"/>
                    <a:pt x="610" y="561"/>
                  </a:cubicBezTo>
                  <a:cubicBezTo>
                    <a:pt x="609" y="562"/>
                    <a:pt x="608" y="563"/>
                    <a:pt x="607" y="564"/>
                  </a:cubicBezTo>
                  <a:cubicBezTo>
                    <a:pt x="605" y="566"/>
                    <a:pt x="604" y="567"/>
                    <a:pt x="603" y="568"/>
                  </a:cubicBezTo>
                  <a:cubicBezTo>
                    <a:pt x="602" y="569"/>
                    <a:pt x="601" y="571"/>
                    <a:pt x="600" y="572"/>
                  </a:cubicBezTo>
                  <a:cubicBezTo>
                    <a:pt x="599" y="573"/>
                    <a:pt x="598" y="575"/>
                    <a:pt x="597" y="576"/>
                  </a:cubicBezTo>
                  <a:cubicBezTo>
                    <a:pt x="596" y="578"/>
                    <a:pt x="595" y="580"/>
                    <a:pt x="594" y="581"/>
                  </a:cubicBezTo>
                  <a:cubicBezTo>
                    <a:pt x="592" y="587"/>
                    <a:pt x="590" y="594"/>
                    <a:pt x="590" y="600"/>
                  </a:cubicBezTo>
                  <a:cubicBezTo>
                    <a:pt x="590" y="606"/>
                    <a:pt x="592" y="613"/>
                    <a:pt x="594" y="619"/>
                  </a:cubicBezTo>
                  <a:cubicBezTo>
                    <a:pt x="596" y="617"/>
                    <a:pt x="597" y="615"/>
                    <a:pt x="597" y="613"/>
                  </a:cubicBezTo>
                  <a:cubicBezTo>
                    <a:pt x="599" y="609"/>
                    <a:pt x="600" y="604"/>
                    <a:pt x="600" y="600"/>
                  </a:cubicBezTo>
                  <a:cubicBezTo>
                    <a:pt x="600" y="596"/>
                    <a:pt x="601" y="591"/>
                    <a:pt x="603" y="587"/>
                  </a:cubicBezTo>
                  <a:cubicBezTo>
                    <a:pt x="603" y="585"/>
                    <a:pt x="604" y="583"/>
                    <a:pt x="606" y="581"/>
                  </a:cubicBezTo>
                  <a:cubicBezTo>
                    <a:pt x="606" y="580"/>
                    <a:pt x="608" y="578"/>
                    <a:pt x="609" y="577"/>
                  </a:cubicBezTo>
                  <a:cubicBezTo>
                    <a:pt x="613" y="584"/>
                    <a:pt x="615" y="592"/>
                    <a:pt x="615" y="600"/>
                  </a:cubicBezTo>
                  <a:cubicBezTo>
                    <a:pt x="615" y="608"/>
                    <a:pt x="613" y="616"/>
                    <a:pt x="609" y="623"/>
                  </a:cubicBezTo>
                  <a:cubicBezTo>
                    <a:pt x="608" y="625"/>
                    <a:pt x="607" y="626"/>
                    <a:pt x="606" y="628"/>
                  </a:cubicBezTo>
                  <a:cubicBezTo>
                    <a:pt x="605" y="629"/>
                    <a:pt x="604" y="631"/>
                    <a:pt x="603" y="632"/>
                  </a:cubicBezTo>
                  <a:cubicBezTo>
                    <a:pt x="602" y="633"/>
                    <a:pt x="601" y="635"/>
                    <a:pt x="600" y="636"/>
                  </a:cubicBezTo>
                  <a:cubicBezTo>
                    <a:pt x="599" y="637"/>
                    <a:pt x="598" y="638"/>
                    <a:pt x="597" y="639"/>
                  </a:cubicBezTo>
                  <a:cubicBezTo>
                    <a:pt x="595" y="640"/>
                    <a:pt x="594" y="642"/>
                    <a:pt x="593" y="643"/>
                  </a:cubicBezTo>
                  <a:cubicBezTo>
                    <a:pt x="592" y="643"/>
                    <a:pt x="592" y="644"/>
                    <a:pt x="591" y="644"/>
                  </a:cubicBezTo>
                  <a:cubicBezTo>
                    <a:pt x="312" y="860"/>
                    <a:pt x="312" y="860"/>
                    <a:pt x="312" y="860"/>
                  </a:cubicBezTo>
                  <a:cubicBezTo>
                    <a:pt x="311" y="860"/>
                    <a:pt x="311" y="861"/>
                    <a:pt x="310" y="861"/>
                  </a:cubicBezTo>
                  <a:cubicBezTo>
                    <a:pt x="309" y="862"/>
                    <a:pt x="308" y="863"/>
                    <a:pt x="307" y="864"/>
                  </a:cubicBezTo>
                  <a:cubicBezTo>
                    <a:pt x="305" y="866"/>
                    <a:pt x="304" y="867"/>
                    <a:pt x="303" y="868"/>
                  </a:cubicBezTo>
                  <a:cubicBezTo>
                    <a:pt x="302" y="869"/>
                    <a:pt x="301" y="871"/>
                    <a:pt x="300" y="872"/>
                  </a:cubicBezTo>
                  <a:cubicBezTo>
                    <a:pt x="299" y="873"/>
                    <a:pt x="298" y="875"/>
                    <a:pt x="297" y="876"/>
                  </a:cubicBezTo>
                  <a:cubicBezTo>
                    <a:pt x="296" y="878"/>
                    <a:pt x="295" y="880"/>
                    <a:pt x="294" y="881"/>
                  </a:cubicBezTo>
                  <a:cubicBezTo>
                    <a:pt x="292" y="887"/>
                    <a:pt x="290" y="894"/>
                    <a:pt x="290" y="900"/>
                  </a:cubicBezTo>
                  <a:cubicBezTo>
                    <a:pt x="290" y="906"/>
                    <a:pt x="292" y="913"/>
                    <a:pt x="294" y="919"/>
                  </a:cubicBezTo>
                  <a:cubicBezTo>
                    <a:pt x="296" y="917"/>
                    <a:pt x="297" y="915"/>
                    <a:pt x="297" y="913"/>
                  </a:cubicBezTo>
                  <a:cubicBezTo>
                    <a:pt x="299" y="909"/>
                    <a:pt x="300" y="904"/>
                    <a:pt x="300" y="900"/>
                  </a:cubicBezTo>
                  <a:cubicBezTo>
                    <a:pt x="300" y="896"/>
                    <a:pt x="301" y="891"/>
                    <a:pt x="303" y="887"/>
                  </a:cubicBezTo>
                  <a:cubicBezTo>
                    <a:pt x="303" y="885"/>
                    <a:pt x="304" y="883"/>
                    <a:pt x="306" y="881"/>
                  </a:cubicBezTo>
                  <a:cubicBezTo>
                    <a:pt x="306" y="880"/>
                    <a:pt x="308" y="878"/>
                    <a:pt x="309" y="877"/>
                  </a:cubicBezTo>
                  <a:cubicBezTo>
                    <a:pt x="313" y="884"/>
                    <a:pt x="315" y="892"/>
                    <a:pt x="315" y="900"/>
                  </a:cubicBezTo>
                  <a:cubicBezTo>
                    <a:pt x="315" y="908"/>
                    <a:pt x="313" y="916"/>
                    <a:pt x="309" y="923"/>
                  </a:cubicBezTo>
                  <a:cubicBezTo>
                    <a:pt x="308" y="925"/>
                    <a:pt x="307" y="926"/>
                    <a:pt x="306" y="928"/>
                  </a:cubicBezTo>
                  <a:cubicBezTo>
                    <a:pt x="305" y="929"/>
                    <a:pt x="304" y="931"/>
                    <a:pt x="303" y="932"/>
                  </a:cubicBezTo>
                  <a:cubicBezTo>
                    <a:pt x="302" y="933"/>
                    <a:pt x="301" y="935"/>
                    <a:pt x="300" y="936"/>
                  </a:cubicBezTo>
                  <a:cubicBezTo>
                    <a:pt x="299" y="937"/>
                    <a:pt x="298" y="938"/>
                    <a:pt x="297" y="939"/>
                  </a:cubicBezTo>
                  <a:cubicBezTo>
                    <a:pt x="295" y="940"/>
                    <a:pt x="294" y="942"/>
                    <a:pt x="293" y="943"/>
                  </a:cubicBezTo>
                  <a:cubicBezTo>
                    <a:pt x="292" y="943"/>
                    <a:pt x="292" y="944"/>
                    <a:pt x="291" y="944"/>
                  </a:cubicBezTo>
                  <a:cubicBezTo>
                    <a:pt x="12" y="1160"/>
                    <a:pt x="12" y="1160"/>
                    <a:pt x="12" y="1160"/>
                  </a:cubicBezTo>
                  <a:cubicBezTo>
                    <a:pt x="11" y="1160"/>
                    <a:pt x="11" y="1161"/>
                    <a:pt x="10" y="1161"/>
                  </a:cubicBezTo>
                  <a:cubicBezTo>
                    <a:pt x="9" y="1162"/>
                    <a:pt x="8" y="1163"/>
                    <a:pt x="7" y="1164"/>
                  </a:cubicBezTo>
                  <a:cubicBezTo>
                    <a:pt x="5" y="1166"/>
                    <a:pt x="4" y="1167"/>
                    <a:pt x="3" y="1168"/>
                  </a:cubicBezTo>
                  <a:cubicBezTo>
                    <a:pt x="2" y="1169"/>
                    <a:pt x="1" y="1171"/>
                    <a:pt x="0" y="1172"/>
                  </a:cubicBezTo>
                  <a:cubicBezTo>
                    <a:pt x="0" y="1181"/>
                    <a:pt x="0" y="1181"/>
                    <a:pt x="0" y="1181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196"/>
                    <a:pt x="1" y="1191"/>
                    <a:pt x="3" y="1187"/>
                  </a:cubicBezTo>
                  <a:cubicBezTo>
                    <a:pt x="3" y="1185"/>
                    <a:pt x="4" y="1183"/>
                    <a:pt x="6" y="1181"/>
                  </a:cubicBezTo>
                  <a:cubicBezTo>
                    <a:pt x="6" y="1180"/>
                    <a:pt x="8" y="1178"/>
                    <a:pt x="9" y="1177"/>
                  </a:cubicBezTo>
                  <a:cubicBezTo>
                    <a:pt x="13" y="1184"/>
                    <a:pt x="15" y="1192"/>
                    <a:pt x="15" y="1200"/>
                  </a:cubicBezTo>
                  <a:cubicBezTo>
                    <a:pt x="15" y="1208"/>
                    <a:pt x="13" y="1216"/>
                    <a:pt x="9" y="1223"/>
                  </a:cubicBezTo>
                  <a:cubicBezTo>
                    <a:pt x="8" y="1225"/>
                    <a:pt x="7" y="1226"/>
                    <a:pt x="6" y="1228"/>
                  </a:cubicBezTo>
                  <a:cubicBezTo>
                    <a:pt x="5" y="1229"/>
                    <a:pt x="4" y="1231"/>
                    <a:pt x="3" y="1232"/>
                  </a:cubicBezTo>
                  <a:cubicBezTo>
                    <a:pt x="2" y="1233"/>
                    <a:pt x="1" y="1235"/>
                    <a:pt x="0" y="1236"/>
                  </a:cubicBezTo>
                  <a:cubicBezTo>
                    <a:pt x="0" y="1243"/>
                    <a:pt x="0" y="1243"/>
                    <a:pt x="0" y="1243"/>
                  </a:cubicBezTo>
                  <a:cubicBezTo>
                    <a:pt x="0" y="1249"/>
                    <a:pt x="0" y="1249"/>
                    <a:pt x="0" y="1249"/>
                  </a:cubicBezTo>
                  <a:cubicBezTo>
                    <a:pt x="1" y="1250"/>
                    <a:pt x="2" y="1251"/>
                    <a:pt x="3" y="1252"/>
                  </a:cubicBezTo>
                  <a:lnTo>
                    <a:pt x="282" y="14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0" name="Freeform 8"/>
            <p:cNvSpPr>
              <a:spLocks/>
            </p:cNvSpPr>
            <p:nvPr/>
          </p:nvSpPr>
          <p:spPr bwMode="auto">
            <a:xfrm>
              <a:off x="4570245" y="1905001"/>
              <a:ext cx="1326844" cy="1379454"/>
            </a:xfrm>
            <a:custGeom>
              <a:avLst/>
              <a:gdLst>
                <a:gd name="T0" fmla="*/ 290 w 2090"/>
                <a:gd name="T1" fmla="*/ 2061 h 2069"/>
                <a:gd name="T2" fmla="*/ 10 w 2090"/>
                <a:gd name="T3" fmla="*/ 1839 h 2069"/>
                <a:gd name="T4" fmla="*/ 24 w 2090"/>
                <a:gd name="T5" fmla="*/ 1800 h 2069"/>
                <a:gd name="T6" fmla="*/ 300 w 2090"/>
                <a:gd name="T7" fmla="*/ 1549 h 2069"/>
                <a:gd name="T8" fmla="*/ 587 w 2090"/>
                <a:gd name="T9" fmla="*/ 1765 h 2069"/>
                <a:gd name="T10" fmla="*/ 307 w 2090"/>
                <a:gd name="T11" fmla="*/ 1543 h 2069"/>
                <a:gd name="T12" fmla="*/ 324 w 2090"/>
                <a:gd name="T13" fmla="*/ 1500 h 2069"/>
                <a:gd name="T14" fmla="*/ 600 w 2090"/>
                <a:gd name="T15" fmla="*/ 1249 h 2069"/>
                <a:gd name="T16" fmla="*/ 887 w 2090"/>
                <a:gd name="T17" fmla="*/ 1465 h 2069"/>
                <a:gd name="T18" fmla="*/ 607 w 2090"/>
                <a:gd name="T19" fmla="*/ 1243 h 2069"/>
                <a:gd name="T20" fmla="*/ 624 w 2090"/>
                <a:gd name="T21" fmla="*/ 1200 h 2069"/>
                <a:gd name="T22" fmla="*/ 897 w 2090"/>
                <a:gd name="T23" fmla="*/ 952 h 2069"/>
                <a:gd name="T24" fmla="*/ 1184 w 2090"/>
                <a:gd name="T25" fmla="*/ 1169 h 2069"/>
                <a:gd name="T26" fmla="*/ 909 w 2090"/>
                <a:gd name="T27" fmla="*/ 944 h 2069"/>
                <a:gd name="T28" fmla="*/ 916 w 2090"/>
                <a:gd name="T29" fmla="*/ 931 h 2069"/>
                <a:gd name="T30" fmla="*/ 1197 w 2090"/>
                <a:gd name="T31" fmla="*/ 652 h 2069"/>
                <a:gd name="T32" fmla="*/ 1484 w 2090"/>
                <a:gd name="T33" fmla="*/ 869 h 2069"/>
                <a:gd name="T34" fmla="*/ 1209 w 2090"/>
                <a:gd name="T35" fmla="*/ 644 h 2069"/>
                <a:gd name="T36" fmla="*/ 1216 w 2090"/>
                <a:gd name="T37" fmla="*/ 631 h 2069"/>
                <a:gd name="T38" fmla="*/ 1497 w 2090"/>
                <a:gd name="T39" fmla="*/ 352 h 2069"/>
                <a:gd name="T40" fmla="*/ 1784 w 2090"/>
                <a:gd name="T41" fmla="*/ 569 h 2069"/>
                <a:gd name="T42" fmla="*/ 1509 w 2090"/>
                <a:gd name="T43" fmla="*/ 344 h 2069"/>
                <a:gd name="T44" fmla="*/ 1516 w 2090"/>
                <a:gd name="T45" fmla="*/ 331 h 2069"/>
                <a:gd name="T46" fmla="*/ 1797 w 2090"/>
                <a:gd name="T47" fmla="*/ 52 h 2069"/>
                <a:gd name="T48" fmla="*/ 2084 w 2090"/>
                <a:gd name="T49" fmla="*/ 269 h 2069"/>
                <a:gd name="T50" fmla="*/ 1809 w 2090"/>
                <a:gd name="T51" fmla="*/ 44 h 2069"/>
                <a:gd name="T52" fmla="*/ 1816 w 2090"/>
                <a:gd name="T53" fmla="*/ 31 h 2069"/>
                <a:gd name="T54" fmla="*/ 1809 w 2090"/>
                <a:gd name="T55" fmla="*/ 23 h 2069"/>
                <a:gd name="T56" fmla="*/ 1797 w 2090"/>
                <a:gd name="T57" fmla="*/ 39 h 2069"/>
                <a:gd name="T58" fmla="*/ 1510 w 2090"/>
                <a:gd name="T59" fmla="*/ 261 h 2069"/>
                <a:gd name="T60" fmla="*/ 1497 w 2090"/>
                <a:gd name="T61" fmla="*/ 276 h 2069"/>
                <a:gd name="T62" fmla="*/ 1497 w 2090"/>
                <a:gd name="T63" fmla="*/ 313 h 2069"/>
                <a:gd name="T64" fmla="*/ 1509 w 2090"/>
                <a:gd name="T65" fmla="*/ 277 h 2069"/>
                <a:gd name="T66" fmla="*/ 1503 w 2090"/>
                <a:gd name="T67" fmla="*/ 332 h 2069"/>
                <a:gd name="T68" fmla="*/ 1491 w 2090"/>
                <a:gd name="T69" fmla="*/ 344 h 2069"/>
                <a:gd name="T70" fmla="*/ 1203 w 2090"/>
                <a:gd name="T71" fmla="*/ 568 h 2069"/>
                <a:gd name="T72" fmla="*/ 1190 w 2090"/>
                <a:gd name="T73" fmla="*/ 600 h 2069"/>
                <a:gd name="T74" fmla="*/ 1203 w 2090"/>
                <a:gd name="T75" fmla="*/ 587 h 2069"/>
                <a:gd name="T76" fmla="*/ 1209 w 2090"/>
                <a:gd name="T77" fmla="*/ 623 h 2069"/>
                <a:gd name="T78" fmla="*/ 1197 w 2090"/>
                <a:gd name="T79" fmla="*/ 639 h 2069"/>
                <a:gd name="T80" fmla="*/ 910 w 2090"/>
                <a:gd name="T81" fmla="*/ 861 h 2069"/>
                <a:gd name="T82" fmla="*/ 897 w 2090"/>
                <a:gd name="T83" fmla="*/ 876 h 2069"/>
                <a:gd name="T84" fmla="*/ 897 w 2090"/>
                <a:gd name="T85" fmla="*/ 913 h 2069"/>
                <a:gd name="T86" fmla="*/ 909 w 2090"/>
                <a:gd name="T87" fmla="*/ 877 h 2069"/>
                <a:gd name="T88" fmla="*/ 903 w 2090"/>
                <a:gd name="T89" fmla="*/ 932 h 2069"/>
                <a:gd name="T90" fmla="*/ 891 w 2090"/>
                <a:gd name="T91" fmla="*/ 944 h 2069"/>
                <a:gd name="T92" fmla="*/ 603 w 2090"/>
                <a:gd name="T93" fmla="*/ 1168 h 2069"/>
                <a:gd name="T94" fmla="*/ 590 w 2090"/>
                <a:gd name="T95" fmla="*/ 1200 h 2069"/>
                <a:gd name="T96" fmla="*/ 603 w 2090"/>
                <a:gd name="T97" fmla="*/ 1187 h 2069"/>
                <a:gd name="T98" fmla="*/ 609 w 2090"/>
                <a:gd name="T99" fmla="*/ 1223 h 2069"/>
                <a:gd name="T100" fmla="*/ 597 w 2090"/>
                <a:gd name="T101" fmla="*/ 1239 h 2069"/>
                <a:gd name="T102" fmla="*/ 310 w 2090"/>
                <a:gd name="T103" fmla="*/ 1461 h 2069"/>
                <a:gd name="T104" fmla="*/ 297 w 2090"/>
                <a:gd name="T105" fmla="*/ 1476 h 2069"/>
                <a:gd name="T106" fmla="*/ 297 w 2090"/>
                <a:gd name="T107" fmla="*/ 1513 h 2069"/>
                <a:gd name="T108" fmla="*/ 309 w 2090"/>
                <a:gd name="T109" fmla="*/ 1477 h 2069"/>
                <a:gd name="T110" fmla="*/ 303 w 2090"/>
                <a:gd name="T111" fmla="*/ 1532 h 2069"/>
                <a:gd name="T112" fmla="*/ 291 w 2090"/>
                <a:gd name="T113" fmla="*/ 1544 h 2069"/>
                <a:gd name="T114" fmla="*/ 3 w 2090"/>
                <a:gd name="T115" fmla="*/ 1768 h 2069"/>
                <a:gd name="T116" fmla="*/ 3 w 2090"/>
                <a:gd name="T117" fmla="*/ 1787 h 2069"/>
                <a:gd name="T118" fmla="*/ 9 w 2090"/>
                <a:gd name="T119" fmla="*/ 1823 h 2069"/>
                <a:gd name="T120" fmla="*/ 0 w 2090"/>
                <a:gd name="T121" fmla="*/ 1843 h 2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90" h="2069">
                  <a:moveTo>
                    <a:pt x="282" y="2068"/>
                  </a:moveTo>
                  <a:cubicBezTo>
                    <a:pt x="283" y="2068"/>
                    <a:pt x="284" y="2069"/>
                    <a:pt x="284" y="2069"/>
                  </a:cubicBezTo>
                  <a:cubicBezTo>
                    <a:pt x="285" y="2068"/>
                    <a:pt x="286" y="2067"/>
                    <a:pt x="287" y="2065"/>
                  </a:cubicBezTo>
                  <a:cubicBezTo>
                    <a:pt x="288" y="2064"/>
                    <a:pt x="289" y="2063"/>
                    <a:pt x="290" y="2061"/>
                  </a:cubicBezTo>
                  <a:cubicBezTo>
                    <a:pt x="289" y="2061"/>
                    <a:pt x="289" y="2060"/>
                    <a:pt x="288" y="2060"/>
                  </a:cubicBezTo>
                  <a:cubicBezTo>
                    <a:pt x="9" y="1844"/>
                    <a:pt x="9" y="1844"/>
                    <a:pt x="9" y="1844"/>
                  </a:cubicBezTo>
                  <a:cubicBezTo>
                    <a:pt x="8" y="1844"/>
                    <a:pt x="8" y="1843"/>
                    <a:pt x="7" y="1843"/>
                  </a:cubicBezTo>
                  <a:cubicBezTo>
                    <a:pt x="8" y="1841"/>
                    <a:pt x="9" y="1840"/>
                    <a:pt x="10" y="1839"/>
                  </a:cubicBezTo>
                  <a:cubicBezTo>
                    <a:pt x="11" y="1837"/>
                    <a:pt x="12" y="1836"/>
                    <a:pt x="13" y="1835"/>
                  </a:cubicBezTo>
                  <a:cubicBezTo>
                    <a:pt x="14" y="1833"/>
                    <a:pt x="15" y="1832"/>
                    <a:pt x="16" y="1831"/>
                  </a:cubicBezTo>
                  <a:cubicBezTo>
                    <a:pt x="21" y="1821"/>
                    <a:pt x="24" y="1811"/>
                    <a:pt x="24" y="1800"/>
                  </a:cubicBezTo>
                  <a:cubicBezTo>
                    <a:pt x="24" y="1800"/>
                    <a:pt x="24" y="1800"/>
                    <a:pt x="24" y="1800"/>
                  </a:cubicBezTo>
                  <a:cubicBezTo>
                    <a:pt x="24" y="1789"/>
                    <a:pt x="21" y="1779"/>
                    <a:pt x="16" y="1769"/>
                  </a:cubicBezTo>
                  <a:cubicBezTo>
                    <a:pt x="16" y="1769"/>
                    <a:pt x="17" y="1768"/>
                    <a:pt x="18" y="1768"/>
                  </a:cubicBezTo>
                  <a:cubicBezTo>
                    <a:pt x="297" y="1552"/>
                    <a:pt x="297" y="1552"/>
                    <a:pt x="297" y="1552"/>
                  </a:cubicBezTo>
                  <a:cubicBezTo>
                    <a:pt x="298" y="1551"/>
                    <a:pt x="299" y="1550"/>
                    <a:pt x="300" y="1549"/>
                  </a:cubicBezTo>
                  <a:cubicBezTo>
                    <a:pt x="301" y="1550"/>
                    <a:pt x="302" y="1551"/>
                    <a:pt x="303" y="1552"/>
                  </a:cubicBezTo>
                  <a:cubicBezTo>
                    <a:pt x="582" y="1768"/>
                    <a:pt x="582" y="1768"/>
                    <a:pt x="582" y="1768"/>
                  </a:cubicBezTo>
                  <a:cubicBezTo>
                    <a:pt x="583" y="1768"/>
                    <a:pt x="584" y="1769"/>
                    <a:pt x="584" y="1769"/>
                  </a:cubicBezTo>
                  <a:cubicBezTo>
                    <a:pt x="585" y="1768"/>
                    <a:pt x="586" y="1767"/>
                    <a:pt x="587" y="1765"/>
                  </a:cubicBezTo>
                  <a:cubicBezTo>
                    <a:pt x="588" y="1764"/>
                    <a:pt x="589" y="1763"/>
                    <a:pt x="590" y="1761"/>
                  </a:cubicBezTo>
                  <a:cubicBezTo>
                    <a:pt x="589" y="1761"/>
                    <a:pt x="589" y="1760"/>
                    <a:pt x="588" y="1760"/>
                  </a:cubicBezTo>
                  <a:cubicBezTo>
                    <a:pt x="309" y="1544"/>
                    <a:pt x="309" y="1544"/>
                    <a:pt x="309" y="1544"/>
                  </a:cubicBezTo>
                  <a:cubicBezTo>
                    <a:pt x="308" y="1544"/>
                    <a:pt x="308" y="1543"/>
                    <a:pt x="307" y="1543"/>
                  </a:cubicBezTo>
                  <a:cubicBezTo>
                    <a:pt x="308" y="1541"/>
                    <a:pt x="309" y="1540"/>
                    <a:pt x="310" y="1539"/>
                  </a:cubicBezTo>
                  <a:cubicBezTo>
                    <a:pt x="311" y="1537"/>
                    <a:pt x="312" y="1536"/>
                    <a:pt x="313" y="1535"/>
                  </a:cubicBezTo>
                  <a:cubicBezTo>
                    <a:pt x="314" y="1533"/>
                    <a:pt x="315" y="1532"/>
                    <a:pt x="316" y="1531"/>
                  </a:cubicBezTo>
                  <a:cubicBezTo>
                    <a:pt x="321" y="1521"/>
                    <a:pt x="324" y="1511"/>
                    <a:pt x="324" y="1500"/>
                  </a:cubicBezTo>
                  <a:cubicBezTo>
                    <a:pt x="324" y="1489"/>
                    <a:pt x="321" y="1479"/>
                    <a:pt x="316" y="1469"/>
                  </a:cubicBezTo>
                  <a:cubicBezTo>
                    <a:pt x="316" y="1469"/>
                    <a:pt x="317" y="1468"/>
                    <a:pt x="318" y="1468"/>
                  </a:cubicBezTo>
                  <a:cubicBezTo>
                    <a:pt x="597" y="1252"/>
                    <a:pt x="597" y="1252"/>
                    <a:pt x="597" y="1252"/>
                  </a:cubicBezTo>
                  <a:cubicBezTo>
                    <a:pt x="598" y="1251"/>
                    <a:pt x="599" y="1250"/>
                    <a:pt x="600" y="1249"/>
                  </a:cubicBezTo>
                  <a:cubicBezTo>
                    <a:pt x="601" y="1250"/>
                    <a:pt x="602" y="1251"/>
                    <a:pt x="603" y="1252"/>
                  </a:cubicBezTo>
                  <a:cubicBezTo>
                    <a:pt x="882" y="1468"/>
                    <a:pt x="882" y="1468"/>
                    <a:pt x="882" y="1468"/>
                  </a:cubicBezTo>
                  <a:cubicBezTo>
                    <a:pt x="883" y="1468"/>
                    <a:pt x="884" y="1469"/>
                    <a:pt x="884" y="1469"/>
                  </a:cubicBezTo>
                  <a:cubicBezTo>
                    <a:pt x="885" y="1468"/>
                    <a:pt x="886" y="1467"/>
                    <a:pt x="887" y="1465"/>
                  </a:cubicBezTo>
                  <a:cubicBezTo>
                    <a:pt x="888" y="1464"/>
                    <a:pt x="889" y="1463"/>
                    <a:pt x="890" y="1461"/>
                  </a:cubicBezTo>
                  <a:cubicBezTo>
                    <a:pt x="889" y="1461"/>
                    <a:pt x="889" y="1460"/>
                    <a:pt x="888" y="1460"/>
                  </a:cubicBezTo>
                  <a:cubicBezTo>
                    <a:pt x="609" y="1244"/>
                    <a:pt x="609" y="1244"/>
                    <a:pt x="609" y="1244"/>
                  </a:cubicBezTo>
                  <a:cubicBezTo>
                    <a:pt x="608" y="1244"/>
                    <a:pt x="608" y="1243"/>
                    <a:pt x="607" y="1243"/>
                  </a:cubicBezTo>
                  <a:cubicBezTo>
                    <a:pt x="608" y="1241"/>
                    <a:pt x="609" y="1240"/>
                    <a:pt x="610" y="1239"/>
                  </a:cubicBezTo>
                  <a:cubicBezTo>
                    <a:pt x="611" y="1237"/>
                    <a:pt x="612" y="1236"/>
                    <a:pt x="613" y="1235"/>
                  </a:cubicBezTo>
                  <a:cubicBezTo>
                    <a:pt x="614" y="1233"/>
                    <a:pt x="615" y="1232"/>
                    <a:pt x="616" y="1231"/>
                  </a:cubicBezTo>
                  <a:cubicBezTo>
                    <a:pt x="621" y="1221"/>
                    <a:pt x="624" y="1211"/>
                    <a:pt x="624" y="1200"/>
                  </a:cubicBezTo>
                  <a:cubicBezTo>
                    <a:pt x="624" y="1200"/>
                    <a:pt x="624" y="1200"/>
                    <a:pt x="624" y="1200"/>
                  </a:cubicBezTo>
                  <a:cubicBezTo>
                    <a:pt x="624" y="1189"/>
                    <a:pt x="621" y="1179"/>
                    <a:pt x="616" y="1169"/>
                  </a:cubicBezTo>
                  <a:cubicBezTo>
                    <a:pt x="616" y="1169"/>
                    <a:pt x="617" y="1168"/>
                    <a:pt x="618" y="1168"/>
                  </a:cubicBezTo>
                  <a:cubicBezTo>
                    <a:pt x="897" y="952"/>
                    <a:pt x="897" y="952"/>
                    <a:pt x="897" y="952"/>
                  </a:cubicBezTo>
                  <a:cubicBezTo>
                    <a:pt x="898" y="951"/>
                    <a:pt x="899" y="950"/>
                    <a:pt x="900" y="949"/>
                  </a:cubicBezTo>
                  <a:cubicBezTo>
                    <a:pt x="901" y="950"/>
                    <a:pt x="902" y="951"/>
                    <a:pt x="903" y="952"/>
                  </a:cubicBezTo>
                  <a:cubicBezTo>
                    <a:pt x="1182" y="1168"/>
                    <a:pt x="1182" y="1168"/>
                    <a:pt x="1182" y="1168"/>
                  </a:cubicBezTo>
                  <a:cubicBezTo>
                    <a:pt x="1183" y="1168"/>
                    <a:pt x="1184" y="1169"/>
                    <a:pt x="1184" y="1169"/>
                  </a:cubicBezTo>
                  <a:cubicBezTo>
                    <a:pt x="1185" y="1168"/>
                    <a:pt x="1186" y="1167"/>
                    <a:pt x="1187" y="1165"/>
                  </a:cubicBezTo>
                  <a:cubicBezTo>
                    <a:pt x="1188" y="1164"/>
                    <a:pt x="1189" y="1163"/>
                    <a:pt x="1190" y="1161"/>
                  </a:cubicBezTo>
                  <a:cubicBezTo>
                    <a:pt x="1189" y="1161"/>
                    <a:pt x="1189" y="1160"/>
                    <a:pt x="1188" y="1160"/>
                  </a:cubicBezTo>
                  <a:cubicBezTo>
                    <a:pt x="909" y="944"/>
                    <a:pt x="909" y="944"/>
                    <a:pt x="909" y="944"/>
                  </a:cubicBezTo>
                  <a:cubicBezTo>
                    <a:pt x="908" y="944"/>
                    <a:pt x="908" y="943"/>
                    <a:pt x="907" y="943"/>
                  </a:cubicBezTo>
                  <a:cubicBezTo>
                    <a:pt x="908" y="941"/>
                    <a:pt x="909" y="940"/>
                    <a:pt x="910" y="939"/>
                  </a:cubicBezTo>
                  <a:cubicBezTo>
                    <a:pt x="911" y="937"/>
                    <a:pt x="912" y="936"/>
                    <a:pt x="913" y="935"/>
                  </a:cubicBezTo>
                  <a:cubicBezTo>
                    <a:pt x="914" y="933"/>
                    <a:pt x="915" y="932"/>
                    <a:pt x="916" y="931"/>
                  </a:cubicBezTo>
                  <a:cubicBezTo>
                    <a:pt x="921" y="921"/>
                    <a:pt x="924" y="911"/>
                    <a:pt x="924" y="900"/>
                  </a:cubicBezTo>
                  <a:cubicBezTo>
                    <a:pt x="924" y="889"/>
                    <a:pt x="921" y="879"/>
                    <a:pt x="916" y="869"/>
                  </a:cubicBezTo>
                  <a:cubicBezTo>
                    <a:pt x="916" y="869"/>
                    <a:pt x="917" y="868"/>
                    <a:pt x="918" y="868"/>
                  </a:cubicBezTo>
                  <a:cubicBezTo>
                    <a:pt x="1197" y="652"/>
                    <a:pt x="1197" y="652"/>
                    <a:pt x="1197" y="652"/>
                  </a:cubicBezTo>
                  <a:cubicBezTo>
                    <a:pt x="1198" y="651"/>
                    <a:pt x="1199" y="650"/>
                    <a:pt x="1200" y="649"/>
                  </a:cubicBezTo>
                  <a:cubicBezTo>
                    <a:pt x="1201" y="650"/>
                    <a:pt x="1202" y="651"/>
                    <a:pt x="1203" y="652"/>
                  </a:cubicBezTo>
                  <a:cubicBezTo>
                    <a:pt x="1482" y="868"/>
                    <a:pt x="1482" y="868"/>
                    <a:pt x="1482" y="868"/>
                  </a:cubicBezTo>
                  <a:cubicBezTo>
                    <a:pt x="1483" y="868"/>
                    <a:pt x="1484" y="869"/>
                    <a:pt x="1484" y="869"/>
                  </a:cubicBezTo>
                  <a:cubicBezTo>
                    <a:pt x="1485" y="868"/>
                    <a:pt x="1486" y="867"/>
                    <a:pt x="1487" y="865"/>
                  </a:cubicBezTo>
                  <a:cubicBezTo>
                    <a:pt x="1488" y="864"/>
                    <a:pt x="1489" y="863"/>
                    <a:pt x="1490" y="861"/>
                  </a:cubicBezTo>
                  <a:cubicBezTo>
                    <a:pt x="1489" y="861"/>
                    <a:pt x="1489" y="860"/>
                    <a:pt x="1488" y="860"/>
                  </a:cubicBezTo>
                  <a:cubicBezTo>
                    <a:pt x="1209" y="644"/>
                    <a:pt x="1209" y="644"/>
                    <a:pt x="1209" y="644"/>
                  </a:cubicBezTo>
                  <a:cubicBezTo>
                    <a:pt x="1208" y="644"/>
                    <a:pt x="1208" y="643"/>
                    <a:pt x="1207" y="643"/>
                  </a:cubicBezTo>
                  <a:cubicBezTo>
                    <a:pt x="1208" y="641"/>
                    <a:pt x="1209" y="640"/>
                    <a:pt x="1210" y="639"/>
                  </a:cubicBezTo>
                  <a:cubicBezTo>
                    <a:pt x="1211" y="637"/>
                    <a:pt x="1212" y="636"/>
                    <a:pt x="1213" y="635"/>
                  </a:cubicBezTo>
                  <a:cubicBezTo>
                    <a:pt x="1214" y="633"/>
                    <a:pt x="1215" y="632"/>
                    <a:pt x="1216" y="631"/>
                  </a:cubicBezTo>
                  <a:cubicBezTo>
                    <a:pt x="1221" y="621"/>
                    <a:pt x="1224" y="611"/>
                    <a:pt x="1224" y="600"/>
                  </a:cubicBezTo>
                  <a:cubicBezTo>
                    <a:pt x="1224" y="589"/>
                    <a:pt x="1221" y="579"/>
                    <a:pt x="1216" y="569"/>
                  </a:cubicBezTo>
                  <a:cubicBezTo>
                    <a:pt x="1216" y="569"/>
                    <a:pt x="1217" y="568"/>
                    <a:pt x="1218" y="568"/>
                  </a:cubicBezTo>
                  <a:cubicBezTo>
                    <a:pt x="1497" y="352"/>
                    <a:pt x="1497" y="352"/>
                    <a:pt x="1497" y="352"/>
                  </a:cubicBezTo>
                  <a:cubicBezTo>
                    <a:pt x="1498" y="351"/>
                    <a:pt x="1499" y="350"/>
                    <a:pt x="1500" y="349"/>
                  </a:cubicBezTo>
                  <a:cubicBezTo>
                    <a:pt x="1501" y="350"/>
                    <a:pt x="1502" y="351"/>
                    <a:pt x="1503" y="352"/>
                  </a:cubicBezTo>
                  <a:cubicBezTo>
                    <a:pt x="1782" y="568"/>
                    <a:pt x="1782" y="568"/>
                    <a:pt x="1782" y="568"/>
                  </a:cubicBezTo>
                  <a:cubicBezTo>
                    <a:pt x="1783" y="568"/>
                    <a:pt x="1784" y="569"/>
                    <a:pt x="1784" y="569"/>
                  </a:cubicBezTo>
                  <a:cubicBezTo>
                    <a:pt x="1785" y="568"/>
                    <a:pt x="1786" y="567"/>
                    <a:pt x="1787" y="565"/>
                  </a:cubicBezTo>
                  <a:cubicBezTo>
                    <a:pt x="1788" y="564"/>
                    <a:pt x="1789" y="563"/>
                    <a:pt x="1790" y="561"/>
                  </a:cubicBezTo>
                  <a:cubicBezTo>
                    <a:pt x="1789" y="561"/>
                    <a:pt x="1789" y="560"/>
                    <a:pt x="1788" y="560"/>
                  </a:cubicBezTo>
                  <a:cubicBezTo>
                    <a:pt x="1509" y="344"/>
                    <a:pt x="1509" y="344"/>
                    <a:pt x="1509" y="344"/>
                  </a:cubicBezTo>
                  <a:cubicBezTo>
                    <a:pt x="1508" y="344"/>
                    <a:pt x="1508" y="343"/>
                    <a:pt x="1507" y="343"/>
                  </a:cubicBezTo>
                  <a:cubicBezTo>
                    <a:pt x="1508" y="341"/>
                    <a:pt x="1509" y="340"/>
                    <a:pt x="1510" y="339"/>
                  </a:cubicBezTo>
                  <a:cubicBezTo>
                    <a:pt x="1511" y="337"/>
                    <a:pt x="1512" y="336"/>
                    <a:pt x="1513" y="335"/>
                  </a:cubicBezTo>
                  <a:cubicBezTo>
                    <a:pt x="1514" y="333"/>
                    <a:pt x="1515" y="332"/>
                    <a:pt x="1516" y="331"/>
                  </a:cubicBezTo>
                  <a:cubicBezTo>
                    <a:pt x="1521" y="321"/>
                    <a:pt x="1524" y="311"/>
                    <a:pt x="1524" y="300"/>
                  </a:cubicBezTo>
                  <a:cubicBezTo>
                    <a:pt x="1524" y="289"/>
                    <a:pt x="1521" y="279"/>
                    <a:pt x="1516" y="269"/>
                  </a:cubicBezTo>
                  <a:cubicBezTo>
                    <a:pt x="1516" y="269"/>
                    <a:pt x="1517" y="268"/>
                    <a:pt x="1518" y="268"/>
                  </a:cubicBezTo>
                  <a:cubicBezTo>
                    <a:pt x="1797" y="52"/>
                    <a:pt x="1797" y="52"/>
                    <a:pt x="1797" y="52"/>
                  </a:cubicBezTo>
                  <a:cubicBezTo>
                    <a:pt x="1798" y="51"/>
                    <a:pt x="1799" y="50"/>
                    <a:pt x="1800" y="49"/>
                  </a:cubicBezTo>
                  <a:cubicBezTo>
                    <a:pt x="1801" y="50"/>
                    <a:pt x="1802" y="51"/>
                    <a:pt x="1803" y="52"/>
                  </a:cubicBezTo>
                  <a:cubicBezTo>
                    <a:pt x="2082" y="268"/>
                    <a:pt x="2082" y="268"/>
                    <a:pt x="2082" y="268"/>
                  </a:cubicBezTo>
                  <a:cubicBezTo>
                    <a:pt x="2083" y="268"/>
                    <a:pt x="2084" y="269"/>
                    <a:pt x="2084" y="269"/>
                  </a:cubicBezTo>
                  <a:cubicBezTo>
                    <a:pt x="2085" y="268"/>
                    <a:pt x="2086" y="267"/>
                    <a:pt x="2087" y="265"/>
                  </a:cubicBezTo>
                  <a:cubicBezTo>
                    <a:pt x="2088" y="264"/>
                    <a:pt x="2089" y="263"/>
                    <a:pt x="2090" y="261"/>
                  </a:cubicBezTo>
                  <a:cubicBezTo>
                    <a:pt x="2089" y="261"/>
                    <a:pt x="2089" y="260"/>
                    <a:pt x="2088" y="260"/>
                  </a:cubicBezTo>
                  <a:cubicBezTo>
                    <a:pt x="1809" y="44"/>
                    <a:pt x="1809" y="44"/>
                    <a:pt x="1809" y="44"/>
                  </a:cubicBezTo>
                  <a:cubicBezTo>
                    <a:pt x="1808" y="44"/>
                    <a:pt x="1808" y="43"/>
                    <a:pt x="1807" y="43"/>
                  </a:cubicBezTo>
                  <a:cubicBezTo>
                    <a:pt x="1808" y="41"/>
                    <a:pt x="1809" y="40"/>
                    <a:pt x="1810" y="39"/>
                  </a:cubicBezTo>
                  <a:cubicBezTo>
                    <a:pt x="1811" y="37"/>
                    <a:pt x="1812" y="36"/>
                    <a:pt x="1813" y="35"/>
                  </a:cubicBezTo>
                  <a:cubicBezTo>
                    <a:pt x="1814" y="33"/>
                    <a:pt x="1815" y="32"/>
                    <a:pt x="1816" y="31"/>
                  </a:cubicBezTo>
                  <a:cubicBezTo>
                    <a:pt x="1821" y="21"/>
                    <a:pt x="1824" y="11"/>
                    <a:pt x="1824" y="0"/>
                  </a:cubicBezTo>
                  <a:cubicBezTo>
                    <a:pt x="1819" y="0"/>
                    <a:pt x="1819" y="0"/>
                    <a:pt x="1819" y="0"/>
                  </a:cubicBezTo>
                  <a:cubicBezTo>
                    <a:pt x="1815" y="0"/>
                    <a:pt x="1815" y="0"/>
                    <a:pt x="1815" y="0"/>
                  </a:cubicBezTo>
                  <a:cubicBezTo>
                    <a:pt x="1815" y="8"/>
                    <a:pt x="1813" y="16"/>
                    <a:pt x="1809" y="23"/>
                  </a:cubicBezTo>
                  <a:cubicBezTo>
                    <a:pt x="1808" y="25"/>
                    <a:pt x="1807" y="26"/>
                    <a:pt x="1806" y="28"/>
                  </a:cubicBezTo>
                  <a:cubicBezTo>
                    <a:pt x="1805" y="29"/>
                    <a:pt x="1804" y="31"/>
                    <a:pt x="1803" y="32"/>
                  </a:cubicBezTo>
                  <a:cubicBezTo>
                    <a:pt x="1802" y="33"/>
                    <a:pt x="1801" y="35"/>
                    <a:pt x="1800" y="36"/>
                  </a:cubicBezTo>
                  <a:cubicBezTo>
                    <a:pt x="1799" y="37"/>
                    <a:pt x="1798" y="38"/>
                    <a:pt x="1797" y="39"/>
                  </a:cubicBezTo>
                  <a:cubicBezTo>
                    <a:pt x="1795" y="40"/>
                    <a:pt x="1794" y="42"/>
                    <a:pt x="1793" y="43"/>
                  </a:cubicBezTo>
                  <a:cubicBezTo>
                    <a:pt x="1792" y="43"/>
                    <a:pt x="1792" y="44"/>
                    <a:pt x="1791" y="44"/>
                  </a:cubicBezTo>
                  <a:cubicBezTo>
                    <a:pt x="1512" y="260"/>
                    <a:pt x="1512" y="260"/>
                    <a:pt x="1512" y="260"/>
                  </a:cubicBezTo>
                  <a:cubicBezTo>
                    <a:pt x="1511" y="260"/>
                    <a:pt x="1511" y="261"/>
                    <a:pt x="1510" y="261"/>
                  </a:cubicBezTo>
                  <a:cubicBezTo>
                    <a:pt x="1509" y="262"/>
                    <a:pt x="1508" y="263"/>
                    <a:pt x="1507" y="264"/>
                  </a:cubicBezTo>
                  <a:cubicBezTo>
                    <a:pt x="1505" y="266"/>
                    <a:pt x="1504" y="267"/>
                    <a:pt x="1503" y="268"/>
                  </a:cubicBezTo>
                  <a:cubicBezTo>
                    <a:pt x="1502" y="269"/>
                    <a:pt x="1501" y="271"/>
                    <a:pt x="1500" y="272"/>
                  </a:cubicBezTo>
                  <a:cubicBezTo>
                    <a:pt x="1499" y="273"/>
                    <a:pt x="1498" y="275"/>
                    <a:pt x="1497" y="276"/>
                  </a:cubicBezTo>
                  <a:cubicBezTo>
                    <a:pt x="1496" y="278"/>
                    <a:pt x="1495" y="280"/>
                    <a:pt x="1494" y="281"/>
                  </a:cubicBezTo>
                  <a:cubicBezTo>
                    <a:pt x="1492" y="287"/>
                    <a:pt x="1490" y="294"/>
                    <a:pt x="1490" y="300"/>
                  </a:cubicBezTo>
                  <a:cubicBezTo>
                    <a:pt x="1490" y="306"/>
                    <a:pt x="1492" y="313"/>
                    <a:pt x="1494" y="319"/>
                  </a:cubicBezTo>
                  <a:cubicBezTo>
                    <a:pt x="1496" y="317"/>
                    <a:pt x="1497" y="315"/>
                    <a:pt x="1497" y="313"/>
                  </a:cubicBezTo>
                  <a:cubicBezTo>
                    <a:pt x="1499" y="309"/>
                    <a:pt x="1500" y="304"/>
                    <a:pt x="1500" y="300"/>
                  </a:cubicBezTo>
                  <a:cubicBezTo>
                    <a:pt x="1500" y="296"/>
                    <a:pt x="1501" y="291"/>
                    <a:pt x="1503" y="287"/>
                  </a:cubicBezTo>
                  <a:cubicBezTo>
                    <a:pt x="1503" y="285"/>
                    <a:pt x="1504" y="283"/>
                    <a:pt x="1506" y="281"/>
                  </a:cubicBezTo>
                  <a:cubicBezTo>
                    <a:pt x="1506" y="280"/>
                    <a:pt x="1508" y="278"/>
                    <a:pt x="1509" y="277"/>
                  </a:cubicBezTo>
                  <a:cubicBezTo>
                    <a:pt x="1513" y="284"/>
                    <a:pt x="1515" y="292"/>
                    <a:pt x="1515" y="300"/>
                  </a:cubicBezTo>
                  <a:cubicBezTo>
                    <a:pt x="1515" y="308"/>
                    <a:pt x="1513" y="316"/>
                    <a:pt x="1509" y="323"/>
                  </a:cubicBezTo>
                  <a:cubicBezTo>
                    <a:pt x="1508" y="325"/>
                    <a:pt x="1507" y="326"/>
                    <a:pt x="1506" y="328"/>
                  </a:cubicBezTo>
                  <a:cubicBezTo>
                    <a:pt x="1505" y="329"/>
                    <a:pt x="1504" y="331"/>
                    <a:pt x="1503" y="332"/>
                  </a:cubicBezTo>
                  <a:cubicBezTo>
                    <a:pt x="1502" y="333"/>
                    <a:pt x="1501" y="335"/>
                    <a:pt x="1500" y="336"/>
                  </a:cubicBezTo>
                  <a:cubicBezTo>
                    <a:pt x="1499" y="337"/>
                    <a:pt x="1498" y="338"/>
                    <a:pt x="1497" y="339"/>
                  </a:cubicBezTo>
                  <a:cubicBezTo>
                    <a:pt x="1495" y="340"/>
                    <a:pt x="1494" y="342"/>
                    <a:pt x="1493" y="343"/>
                  </a:cubicBezTo>
                  <a:cubicBezTo>
                    <a:pt x="1492" y="343"/>
                    <a:pt x="1492" y="344"/>
                    <a:pt x="1491" y="344"/>
                  </a:cubicBezTo>
                  <a:cubicBezTo>
                    <a:pt x="1212" y="560"/>
                    <a:pt x="1212" y="560"/>
                    <a:pt x="1212" y="560"/>
                  </a:cubicBezTo>
                  <a:cubicBezTo>
                    <a:pt x="1211" y="560"/>
                    <a:pt x="1211" y="561"/>
                    <a:pt x="1210" y="561"/>
                  </a:cubicBezTo>
                  <a:cubicBezTo>
                    <a:pt x="1209" y="562"/>
                    <a:pt x="1208" y="563"/>
                    <a:pt x="1207" y="564"/>
                  </a:cubicBezTo>
                  <a:cubicBezTo>
                    <a:pt x="1205" y="566"/>
                    <a:pt x="1204" y="567"/>
                    <a:pt x="1203" y="568"/>
                  </a:cubicBezTo>
                  <a:cubicBezTo>
                    <a:pt x="1202" y="569"/>
                    <a:pt x="1201" y="571"/>
                    <a:pt x="1200" y="572"/>
                  </a:cubicBezTo>
                  <a:cubicBezTo>
                    <a:pt x="1199" y="573"/>
                    <a:pt x="1198" y="575"/>
                    <a:pt x="1197" y="576"/>
                  </a:cubicBezTo>
                  <a:cubicBezTo>
                    <a:pt x="1196" y="578"/>
                    <a:pt x="1195" y="580"/>
                    <a:pt x="1194" y="581"/>
                  </a:cubicBezTo>
                  <a:cubicBezTo>
                    <a:pt x="1192" y="587"/>
                    <a:pt x="1190" y="594"/>
                    <a:pt x="1190" y="600"/>
                  </a:cubicBezTo>
                  <a:cubicBezTo>
                    <a:pt x="1190" y="606"/>
                    <a:pt x="1192" y="613"/>
                    <a:pt x="1194" y="619"/>
                  </a:cubicBezTo>
                  <a:cubicBezTo>
                    <a:pt x="1196" y="617"/>
                    <a:pt x="1197" y="615"/>
                    <a:pt x="1197" y="613"/>
                  </a:cubicBezTo>
                  <a:cubicBezTo>
                    <a:pt x="1199" y="609"/>
                    <a:pt x="1200" y="604"/>
                    <a:pt x="1200" y="600"/>
                  </a:cubicBezTo>
                  <a:cubicBezTo>
                    <a:pt x="1200" y="596"/>
                    <a:pt x="1201" y="591"/>
                    <a:pt x="1203" y="587"/>
                  </a:cubicBezTo>
                  <a:cubicBezTo>
                    <a:pt x="1203" y="585"/>
                    <a:pt x="1204" y="583"/>
                    <a:pt x="1206" y="581"/>
                  </a:cubicBezTo>
                  <a:cubicBezTo>
                    <a:pt x="1206" y="580"/>
                    <a:pt x="1208" y="578"/>
                    <a:pt x="1209" y="577"/>
                  </a:cubicBezTo>
                  <a:cubicBezTo>
                    <a:pt x="1213" y="584"/>
                    <a:pt x="1215" y="592"/>
                    <a:pt x="1215" y="600"/>
                  </a:cubicBezTo>
                  <a:cubicBezTo>
                    <a:pt x="1215" y="608"/>
                    <a:pt x="1213" y="616"/>
                    <a:pt x="1209" y="623"/>
                  </a:cubicBezTo>
                  <a:cubicBezTo>
                    <a:pt x="1208" y="625"/>
                    <a:pt x="1207" y="626"/>
                    <a:pt x="1206" y="628"/>
                  </a:cubicBezTo>
                  <a:cubicBezTo>
                    <a:pt x="1205" y="629"/>
                    <a:pt x="1204" y="631"/>
                    <a:pt x="1203" y="632"/>
                  </a:cubicBezTo>
                  <a:cubicBezTo>
                    <a:pt x="1202" y="633"/>
                    <a:pt x="1201" y="635"/>
                    <a:pt x="1200" y="636"/>
                  </a:cubicBezTo>
                  <a:cubicBezTo>
                    <a:pt x="1199" y="637"/>
                    <a:pt x="1198" y="638"/>
                    <a:pt x="1197" y="639"/>
                  </a:cubicBezTo>
                  <a:cubicBezTo>
                    <a:pt x="1195" y="640"/>
                    <a:pt x="1194" y="642"/>
                    <a:pt x="1193" y="643"/>
                  </a:cubicBezTo>
                  <a:cubicBezTo>
                    <a:pt x="1192" y="643"/>
                    <a:pt x="1192" y="644"/>
                    <a:pt x="1191" y="644"/>
                  </a:cubicBezTo>
                  <a:cubicBezTo>
                    <a:pt x="912" y="860"/>
                    <a:pt x="912" y="860"/>
                    <a:pt x="912" y="860"/>
                  </a:cubicBezTo>
                  <a:cubicBezTo>
                    <a:pt x="911" y="860"/>
                    <a:pt x="911" y="861"/>
                    <a:pt x="910" y="861"/>
                  </a:cubicBezTo>
                  <a:cubicBezTo>
                    <a:pt x="909" y="862"/>
                    <a:pt x="908" y="863"/>
                    <a:pt x="907" y="864"/>
                  </a:cubicBezTo>
                  <a:cubicBezTo>
                    <a:pt x="905" y="866"/>
                    <a:pt x="904" y="867"/>
                    <a:pt x="903" y="868"/>
                  </a:cubicBezTo>
                  <a:cubicBezTo>
                    <a:pt x="902" y="869"/>
                    <a:pt x="901" y="871"/>
                    <a:pt x="900" y="872"/>
                  </a:cubicBezTo>
                  <a:cubicBezTo>
                    <a:pt x="899" y="873"/>
                    <a:pt x="898" y="875"/>
                    <a:pt x="897" y="876"/>
                  </a:cubicBezTo>
                  <a:cubicBezTo>
                    <a:pt x="896" y="878"/>
                    <a:pt x="895" y="880"/>
                    <a:pt x="894" y="881"/>
                  </a:cubicBezTo>
                  <a:cubicBezTo>
                    <a:pt x="892" y="887"/>
                    <a:pt x="890" y="894"/>
                    <a:pt x="890" y="900"/>
                  </a:cubicBezTo>
                  <a:cubicBezTo>
                    <a:pt x="890" y="906"/>
                    <a:pt x="892" y="913"/>
                    <a:pt x="894" y="919"/>
                  </a:cubicBezTo>
                  <a:cubicBezTo>
                    <a:pt x="896" y="917"/>
                    <a:pt x="897" y="915"/>
                    <a:pt x="897" y="913"/>
                  </a:cubicBezTo>
                  <a:cubicBezTo>
                    <a:pt x="899" y="909"/>
                    <a:pt x="900" y="904"/>
                    <a:pt x="900" y="900"/>
                  </a:cubicBezTo>
                  <a:cubicBezTo>
                    <a:pt x="900" y="896"/>
                    <a:pt x="901" y="891"/>
                    <a:pt x="903" y="887"/>
                  </a:cubicBezTo>
                  <a:cubicBezTo>
                    <a:pt x="903" y="885"/>
                    <a:pt x="904" y="883"/>
                    <a:pt x="906" y="881"/>
                  </a:cubicBezTo>
                  <a:cubicBezTo>
                    <a:pt x="906" y="880"/>
                    <a:pt x="908" y="878"/>
                    <a:pt x="909" y="877"/>
                  </a:cubicBezTo>
                  <a:cubicBezTo>
                    <a:pt x="913" y="884"/>
                    <a:pt x="915" y="892"/>
                    <a:pt x="915" y="900"/>
                  </a:cubicBezTo>
                  <a:cubicBezTo>
                    <a:pt x="915" y="908"/>
                    <a:pt x="913" y="916"/>
                    <a:pt x="909" y="923"/>
                  </a:cubicBezTo>
                  <a:cubicBezTo>
                    <a:pt x="908" y="925"/>
                    <a:pt x="907" y="926"/>
                    <a:pt x="906" y="928"/>
                  </a:cubicBezTo>
                  <a:cubicBezTo>
                    <a:pt x="905" y="929"/>
                    <a:pt x="904" y="931"/>
                    <a:pt x="903" y="932"/>
                  </a:cubicBezTo>
                  <a:cubicBezTo>
                    <a:pt x="902" y="933"/>
                    <a:pt x="901" y="935"/>
                    <a:pt x="900" y="936"/>
                  </a:cubicBezTo>
                  <a:cubicBezTo>
                    <a:pt x="899" y="937"/>
                    <a:pt x="898" y="938"/>
                    <a:pt x="897" y="939"/>
                  </a:cubicBezTo>
                  <a:cubicBezTo>
                    <a:pt x="895" y="940"/>
                    <a:pt x="894" y="942"/>
                    <a:pt x="893" y="943"/>
                  </a:cubicBezTo>
                  <a:cubicBezTo>
                    <a:pt x="892" y="943"/>
                    <a:pt x="892" y="944"/>
                    <a:pt x="891" y="944"/>
                  </a:cubicBezTo>
                  <a:cubicBezTo>
                    <a:pt x="612" y="1160"/>
                    <a:pt x="612" y="1160"/>
                    <a:pt x="612" y="1160"/>
                  </a:cubicBezTo>
                  <a:cubicBezTo>
                    <a:pt x="611" y="1160"/>
                    <a:pt x="611" y="1161"/>
                    <a:pt x="610" y="1161"/>
                  </a:cubicBezTo>
                  <a:cubicBezTo>
                    <a:pt x="609" y="1162"/>
                    <a:pt x="608" y="1163"/>
                    <a:pt x="607" y="1164"/>
                  </a:cubicBezTo>
                  <a:cubicBezTo>
                    <a:pt x="605" y="1166"/>
                    <a:pt x="604" y="1167"/>
                    <a:pt x="603" y="1168"/>
                  </a:cubicBezTo>
                  <a:cubicBezTo>
                    <a:pt x="602" y="1169"/>
                    <a:pt x="601" y="1171"/>
                    <a:pt x="600" y="1172"/>
                  </a:cubicBezTo>
                  <a:cubicBezTo>
                    <a:pt x="599" y="1173"/>
                    <a:pt x="598" y="1175"/>
                    <a:pt x="597" y="1176"/>
                  </a:cubicBezTo>
                  <a:cubicBezTo>
                    <a:pt x="596" y="1178"/>
                    <a:pt x="595" y="1180"/>
                    <a:pt x="594" y="1181"/>
                  </a:cubicBezTo>
                  <a:cubicBezTo>
                    <a:pt x="592" y="1187"/>
                    <a:pt x="590" y="1194"/>
                    <a:pt x="590" y="1200"/>
                  </a:cubicBezTo>
                  <a:cubicBezTo>
                    <a:pt x="590" y="1206"/>
                    <a:pt x="592" y="1213"/>
                    <a:pt x="594" y="1219"/>
                  </a:cubicBezTo>
                  <a:cubicBezTo>
                    <a:pt x="596" y="1217"/>
                    <a:pt x="597" y="1215"/>
                    <a:pt x="597" y="1213"/>
                  </a:cubicBezTo>
                  <a:cubicBezTo>
                    <a:pt x="599" y="1209"/>
                    <a:pt x="600" y="1204"/>
                    <a:pt x="600" y="1200"/>
                  </a:cubicBezTo>
                  <a:cubicBezTo>
                    <a:pt x="600" y="1196"/>
                    <a:pt x="601" y="1191"/>
                    <a:pt x="603" y="1187"/>
                  </a:cubicBezTo>
                  <a:cubicBezTo>
                    <a:pt x="603" y="1185"/>
                    <a:pt x="604" y="1183"/>
                    <a:pt x="606" y="1181"/>
                  </a:cubicBezTo>
                  <a:cubicBezTo>
                    <a:pt x="606" y="1180"/>
                    <a:pt x="608" y="1178"/>
                    <a:pt x="609" y="1177"/>
                  </a:cubicBezTo>
                  <a:cubicBezTo>
                    <a:pt x="613" y="1184"/>
                    <a:pt x="615" y="1192"/>
                    <a:pt x="615" y="1200"/>
                  </a:cubicBezTo>
                  <a:cubicBezTo>
                    <a:pt x="615" y="1208"/>
                    <a:pt x="613" y="1216"/>
                    <a:pt x="609" y="1223"/>
                  </a:cubicBezTo>
                  <a:cubicBezTo>
                    <a:pt x="608" y="1225"/>
                    <a:pt x="607" y="1226"/>
                    <a:pt x="606" y="1228"/>
                  </a:cubicBezTo>
                  <a:cubicBezTo>
                    <a:pt x="605" y="1229"/>
                    <a:pt x="604" y="1231"/>
                    <a:pt x="603" y="1232"/>
                  </a:cubicBezTo>
                  <a:cubicBezTo>
                    <a:pt x="602" y="1233"/>
                    <a:pt x="601" y="1235"/>
                    <a:pt x="600" y="1236"/>
                  </a:cubicBezTo>
                  <a:cubicBezTo>
                    <a:pt x="599" y="1237"/>
                    <a:pt x="598" y="1238"/>
                    <a:pt x="597" y="1239"/>
                  </a:cubicBezTo>
                  <a:cubicBezTo>
                    <a:pt x="595" y="1240"/>
                    <a:pt x="594" y="1242"/>
                    <a:pt x="593" y="1243"/>
                  </a:cubicBezTo>
                  <a:cubicBezTo>
                    <a:pt x="592" y="1243"/>
                    <a:pt x="592" y="1244"/>
                    <a:pt x="591" y="1244"/>
                  </a:cubicBezTo>
                  <a:cubicBezTo>
                    <a:pt x="312" y="1460"/>
                    <a:pt x="312" y="1460"/>
                    <a:pt x="312" y="1460"/>
                  </a:cubicBezTo>
                  <a:cubicBezTo>
                    <a:pt x="311" y="1460"/>
                    <a:pt x="311" y="1461"/>
                    <a:pt x="310" y="1461"/>
                  </a:cubicBezTo>
                  <a:cubicBezTo>
                    <a:pt x="309" y="1462"/>
                    <a:pt x="308" y="1463"/>
                    <a:pt x="307" y="1464"/>
                  </a:cubicBezTo>
                  <a:cubicBezTo>
                    <a:pt x="305" y="1466"/>
                    <a:pt x="304" y="1467"/>
                    <a:pt x="303" y="1468"/>
                  </a:cubicBezTo>
                  <a:cubicBezTo>
                    <a:pt x="302" y="1469"/>
                    <a:pt x="301" y="1471"/>
                    <a:pt x="300" y="1472"/>
                  </a:cubicBezTo>
                  <a:cubicBezTo>
                    <a:pt x="299" y="1473"/>
                    <a:pt x="298" y="1475"/>
                    <a:pt x="297" y="1476"/>
                  </a:cubicBezTo>
                  <a:cubicBezTo>
                    <a:pt x="296" y="1478"/>
                    <a:pt x="295" y="1480"/>
                    <a:pt x="294" y="1481"/>
                  </a:cubicBezTo>
                  <a:cubicBezTo>
                    <a:pt x="292" y="1487"/>
                    <a:pt x="290" y="1494"/>
                    <a:pt x="290" y="1500"/>
                  </a:cubicBezTo>
                  <a:cubicBezTo>
                    <a:pt x="290" y="1506"/>
                    <a:pt x="292" y="1513"/>
                    <a:pt x="294" y="1519"/>
                  </a:cubicBezTo>
                  <a:cubicBezTo>
                    <a:pt x="296" y="1517"/>
                    <a:pt x="297" y="1515"/>
                    <a:pt x="297" y="1513"/>
                  </a:cubicBezTo>
                  <a:cubicBezTo>
                    <a:pt x="299" y="1509"/>
                    <a:pt x="300" y="1504"/>
                    <a:pt x="300" y="1500"/>
                  </a:cubicBezTo>
                  <a:cubicBezTo>
                    <a:pt x="300" y="1496"/>
                    <a:pt x="301" y="1491"/>
                    <a:pt x="303" y="1487"/>
                  </a:cubicBezTo>
                  <a:cubicBezTo>
                    <a:pt x="303" y="1485"/>
                    <a:pt x="304" y="1483"/>
                    <a:pt x="306" y="1481"/>
                  </a:cubicBezTo>
                  <a:cubicBezTo>
                    <a:pt x="306" y="1480"/>
                    <a:pt x="308" y="1478"/>
                    <a:pt x="309" y="1477"/>
                  </a:cubicBezTo>
                  <a:cubicBezTo>
                    <a:pt x="313" y="1484"/>
                    <a:pt x="315" y="1492"/>
                    <a:pt x="315" y="1500"/>
                  </a:cubicBezTo>
                  <a:cubicBezTo>
                    <a:pt x="315" y="1508"/>
                    <a:pt x="313" y="1516"/>
                    <a:pt x="309" y="1523"/>
                  </a:cubicBezTo>
                  <a:cubicBezTo>
                    <a:pt x="308" y="1525"/>
                    <a:pt x="307" y="1526"/>
                    <a:pt x="306" y="1528"/>
                  </a:cubicBezTo>
                  <a:cubicBezTo>
                    <a:pt x="305" y="1529"/>
                    <a:pt x="304" y="1531"/>
                    <a:pt x="303" y="1532"/>
                  </a:cubicBezTo>
                  <a:cubicBezTo>
                    <a:pt x="302" y="1533"/>
                    <a:pt x="301" y="1535"/>
                    <a:pt x="300" y="1536"/>
                  </a:cubicBezTo>
                  <a:cubicBezTo>
                    <a:pt x="299" y="1537"/>
                    <a:pt x="298" y="1538"/>
                    <a:pt x="297" y="1539"/>
                  </a:cubicBezTo>
                  <a:cubicBezTo>
                    <a:pt x="295" y="1540"/>
                    <a:pt x="294" y="1542"/>
                    <a:pt x="293" y="1543"/>
                  </a:cubicBezTo>
                  <a:cubicBezTo>
                    <a:pt x="292" y="1543"/>
                    <a:pt x="292" y="1544"/>
                    <a:pt x="291" y="1544"/>
                  </a:cubicBezTo>
                  <a:cubicBezTo>
                    <a:pt x="12" y="1760"/>
                    <a:pt x="12" y="1760"/>
                    <a:pt x="12" y="1760"/>
                  </a:cubicBezTo>
                  <a:cubicBezTo>
                    <a:pt x="11" y="1760"/>
                    <a:pt x="11" y="1761"/>
                    <a:pt x="10" y="1761"/>
                  </a:cubicBezTo>
                  <a:cubicBezTo>
                    <a:pt x="9" y="1762"/>
                    <a:pt x="8" y="1763"/>
                    <a:pt x="7" y="1764"/>
                  </a:cubicBezTo>
                  <a:cubicBezTo>
                    <a:pt x="5" y="1766"/>
                    <a:pt x="4" y="1767"/>
                    <a:pt x="3" y="1768"/>
                  </a:cubicBezTo>
                  <a:cubicBezTo>
                    <a:pt x="2" y="1769"/>
                    <a:pt x="1" y="1771"/>
                    <a:pt x="0" y="1772"/>
                  </a:cubicBezTo>
                  <a:cubicBezTo>
                    <a:pt x="0" y="1781"/>
                    <a:pt x="0" y="1781"/>
                    <a:pt x="0" y="1781"/>
                  </a:cubicBezTo>
                  <a:cubicBezTo>
                    <a:pt x="0" y="1800"/>
                    <a:pt x="0" y="1800"/>
                    <a:pt x="0" y="1800"/>
                  </a:cubicBezTo>
                  <a:cubicBezTo>
                    <a:pt x="0" y="1796"/>
                    <a:pt x="1" y="1791"/>
                    <a:pt x="3" y="1787"/>
                  </a:cubicBezTo>
                  <a:cubicBezTo>
                    <a:pt x="3" y="1785"/>
                    <a:pt x="4" y="1783"/>
                    <a:pt x="6" y="1781"/>
                  </a:cubicBezTo>
                  <a:cubicBezTo>
                    <a:pt x="6" y="1780"/>
                    <a:pt x="8" y="1778"/>
                    <a:pt x="9" y="1777"/>
                  </a:cubicBezTo>
                  <a:cubicBezTo>
                    <a:pt x="13" y="1784"/>
                    <a:pt x="15" y="1792"/>
                    <a:pt x="15" y="1800"/>
                  </a:cubicBezTo>
                  <a:cubicBezTo>
                    <a:pt x="15" y="1808"/>
                    <a:pt x="13" y="1816"/>
                    <a:pt x="9" y="1823"/>
                  </a:cubicBezTo>
                  <a:cubicBezTo>
                    <a:pt x="8" y="1825"/>
                    <a:pt x="7" y="1826"/>
                    <a:pt x="6" y="1828"/>
                  </a:cubicBezTo>
                  <a:cubicBezTo>
                    <a:pt x="5" y="1829"/>
                    <a:pt x="4" y="1831"/>
                    <a:pt x="3" y="1832"/>
                  </a:cubicBezTo>
                  <a:cubicBezTo>
                    <a:pt x="2" y="1833"/>
                    <a:pt x="1" y="1835"/>
                    <a:pt x="0" y="1836"/>
                  </a:cubicBezTo>
                  <a:cubicBezTo>
                    <a:pt x="0" y="1843"/>
                    <a:pt x="0" y="1843"/>
                    <a:pt x="0" y="1843"/>
                  </a:cubicBezTo>
                  <a:cubicBezTo>
                    <a:pt x="0" y="1849"/>
                    <a:pt x="0" y="1849"/>
                    <a:pt x="0" y="1849"/>
                  </a:cubicBezTo>
                  <a:cubicBezTo>
                    <a:pt x="1" y="1850"/>
                    <a:pt x="2" y="1851"/>
                    <a:pt x="3" y="1852"/>
                  </a:cubicBezTo>
                  <a:lnTo>
                    <a:pt x="282" y="20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1" name="Freeform 9"/>
            <p:cNvSpPr>
              <a:spLocks/>
            </p:cNvSpPr>
            <p:nvPr/>
          </p:nvSpPr>
          <p:spPr bwMode="auto">
            <a:xfrm>
              <a:off x="4944972" y="1905001"/>
              <a:ext cx="6174" cy="12687"/>
            </a:xfrm>
            <a:custGeom>
              <a:avLst/>
              <a:gdLst>
                <a:gd name="T0" fmla="*/ 7 w 10"/>
                <a:gd name="T1" fmla="*/ 13 h 19"/>
                <a:gd name="T2" fmla="*/ 10 w 10"/>
                <a:gd name="T3" fmla="*/ 0 h 19"/>
                <a:gd name="T4" fmla="*/ 5 w 10"/>
                <a:gd name="T5" fmla="*/ 0 h 19"/>
                <a:gd name="T6" fmla="*/ 0 w 10"/>
                <a:gd name="T7" fmla="*/ 0 h 19"/>
                <a:gd name="T8" fmla="*/ 4 w 10"/>
                <a:gd name="T9" fmla="*/ 19 h 19"/>
                <a:gd name="T10" fmla="*/ 7 w 10"/>
                <a:gd name="T11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7" y="13"/>
                  </a:moveTo>
                  <a:cubicBezTo>
                    <a:pt x="9" y="9"/>
                    <a:pt x="10" y="4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6" y="17"/>
                    <a:pt x="7" y="15"/>
                    <a:pt x="7" y="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" name="Freeform 10"/>
            <p:cNvSpPr>
              <a:spLocks/>
            </p:cNvSpPr>
            <p:nvPr/>
          </p:nvSpPr>
          <p:spPr bwMode="auto">
            <a:xfrm>
              <a:off x="5325873" y="1905001"/>
              <a:ext cx="6174" cy="12687"/>
            </a:xfrm>
            <a:custGeom>
              <a:avLst/>
              <a:gdLst>
                <a:gd name="T0" fmla="*/ 7 w 10"/>
                <a:gd name="T1" fmla="*/ 13 h 19"/>
                <a:gd name="T2" fmla="*/ 10 w 10"/>
                <a:gd name="T3" fmla="*/ 0 h 19"/>
                <a:gd name="T4" fmla="*/ 5 w 10"/>
                <a:gd name="T5" fmla="*/ 0 h 19"/>
                <a:gd name="T6" fmla="*/ 0 w 10"/>
                <a:gd name="T7" fmla="*/ 0 h 19"/>
                <a:gd name="T8" fmla="*/ 4 w 10"/>
                <a:gd name="T9" fmla="*/ 19 h 19"/>
                <a:gd name="T10" fmla="*/ 7 w 10"/>
                <a:gd name="T11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7" y="13"/>
                  </a:moveTo>
                  <a:cubicBezTo>
                    <a:pt x="9" y="9"/>
                    <a:pt x="10" y="4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6" y="17"/>
                    <a:pt x="7" y="15"/>
                    <a:pt x="7" y="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3" name="Freeform 11"/>
            <p:cNvSpPr>
              <a:spLocks/>
            </p:cNvSpPr>
            <p:nvPr/>
          </p:nvSpPr>
          <p:spPr bwMode="auto">
            <a:xfrm>
              <a:off x="5706773" y="1905001"/>
              <a:ext cx="6174" cy="12687"/>
            </a:xfrm>
            <a:custGeom>
              <a:avLst/>
              <a:gdLst>
                <a:gd name="T0" fmla="*/ 7 w 10"/>
                <a:gd name="T1" fmla="*/ 13 h 19"/>
                <a:gd name="T2" fmla="*/ 10 w 10"/>
                <a:gd name="T3" fmla="*/ 0 h 19"/>
                <a:gd name="T4" fmla="*/ 5 w 10"/>
                <a:gd name="T5" fmla="*/ 0 h 19"/>
                <a:gd name="T6" fmla="*/ 0 w 10"/>
                <a:gd name="T7" fmla="*/ 0 h 19"/>
                <a:gd name="T8" fmla="*/ 4 w 10"/>
                <a:gd name="T9" fmla="*/ 19 h 19"/>
                <a:gd name="T10" fmla="*/ 7 w 10"/>
                <a:gd name="T11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7" y="13"/>
                  </a:moveTo>
                  <a:cubicBezTo>
                    <a:pt x="9" y="9"/>
                    <a:pt x="10" y="4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6" y="17"/>
                    <a:pt x="7" y="15"/>
                    <a:pt x="7" y="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4" name="Freeform 12"/>
            <p:cNvSpPr>
              <a:spLocks/>
            </p:cNvSpPr>
            <p:nvPr/>
          </p:nvSpPr>
          <p:spPr bwMode="auto">
            <a:xfrm>
              <a:off x="6087674" y="1905001"/>
              <a:ext cx="6174" cy="12687"/>
            </a:xfrm>
            <a:custGeom>
              <a:avLst/>
              <a:gdLst>
                <a:gd name="T0" fmla="*/ 7 w 10"/>
                <a:gd name="T1" fmla="*/ 13 h 19"/>
                <a:gd name="T2" fmla="*/ 10 w 10"/>
                <a:gd name="T3" fmla="*/ 0 h 19"/>
                <a:gd name="T4" fmla="*/ 5 w 10"/>
                <a:gd name="T5" fmla="*/ 0 h 19"/>
                <a:gd name="T6" fmla="*/ 0 w 10"/>
                <a:gd name="T7" fmla="*/ 0 h 19"/>
                <a:gd name="T8" fmla="*/ 4 w 10"/>
                <a:gd name="T9" fmla="*/ 19 h 19"/>
                <a:gd name="T10" fmla="*/ 7 w 10"/>
                <a:gd name="T11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7" y="13"/>
                  </a:moveTo>
                  <a:cubicBezTo>
                    <a:pt x="9" y="9"/>
                    <a:pt x="10" y="4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6" y="17"/>
                    <a:pt x="7" y="15"/>
                    <a:pt x="7" y="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5" name="Freeform 13"/>
            <p:cNvSpPr>
              <a:spLocks/>
            </p:cNvSpPr>
            <p:nvPr/>
          </p:nvSpPr>
          <p:spPr bwMode="auto">
            <a:xfrm>
              <a:off x="4570245" y="1928964"/>
              <a:ext cx="1523603" cy="1576236"/>
            </a:xfrm>
            <a:custGeom>
              <a:avLst/>
              <a:gdLst>
                <a:gd name="T0" fmla="*/ 2107 w 2400"/>
                <a:gd name="T1" fmla="*/ 228 h 2364"/>
                <a:gd name="T2" fmla="*/ 2090 w 2400"/>
                <a:gd name="T3" fmla="*/ 264 h 2364"/>
                <a:gd name="T4" fmla="*/ 2106 w 2400"/>
                <a:gd name="T5" fmla="*/ 245 h 2364"/>
                <a:gd name="T6" fmla="*/ 2103 w 2400"/>
                <a:gd name="T7" fmla="*/ 296 h 2364"/>
                <a:gd name="T8" fmla="*/ 1812 w 2400"/>
                <a:gd name="T9" fmla="*/ 524 h 2364"/>
                <a:gd name="T10" fmla="*/ 1797 w 2400"/>
                <a:gd name="T11" fmla="*/ 540 h 2364"/>
                <a:gd name="T12" fmla="*/ 1800 w 2400"/>
                <a:gd name="T13" fmla="*/ 564 h 2364"/>
                <a:gd name="T14" fmla="*/ 1809 w 2400"/>
                <a:gd name="T15" fmla="*/ 587 h 2364"/>
                <a:gd name="T16" fmla="*/ 1793 w 2400"/>
                <a:gd name="T17" fmla="*/ 607 h 2364"/>
                <a:gd name="T18" fmla="*/ 1503 w 2400"/>
                <a:gd name="T19" fmla="*/ 832 h 2364"/>
                <a:gd name="T20" fmla="*/ 1494 w 2400"/>
                <a:gd name="T21" fmla="*/ 883 h 2364"/>
                <a:gd name="T22" fmla="*/ 1509 w 2400"/>
                <a:gd name="T23" fmla="*/ 841 h 2364"/>
                <a:gd name="T24" fmla="*/ 1500 w 2400"/>
                <a:gd name="T25" fmla="*/ 900 h 2364"/>
                <a:gd name="T26" fmla="*/ 1210 w 2400"/>
                <a:gd name="T27" fmla="*/ 1125 h 2364"/>
                <a:gd name="T28" fmla="*/ 1194 w 2400"/>
                <a:gd name="T29" fmla="*/ 1145 h 2364"/>
                <a:gd name="T30" fmla="*/ 1203 w 2400"/>
                <a:gd name="T31" fmla="*/ 1151 h 2364"/>
                <a:gd name="T32" fmla="*/ 1206 w 2400"/>
                <a:gd name="T33" fmla="*/ 1192 h 2364"/>
                <a:gd name="T34" fmla="*/ 1191 w 2400"/>
                <a:gd name="T35" fmla="*/ 1208 h 2364"/>
                <a:gd name="T36" fmla="*/ 900 w 2400"/>
                <a:gd name="T37" fmla="*/ 1436 h 2364"/>
                <a:gd name="T38" fmla="*/ 897 w 2400"/>
                <a:gd name="T39" fmla="*/ 1477 h 2364"/>
                <a:gd name="T40" fmla="*/ 915 w 2400"/>
                <a:gd name="T41" fmla="*/ 1464 h 2364"/>
                <a:gd name="T42" fmla="*/ 897 w 2400"/>
                <a:gd name="T43" fmla="*/ 1503 h 2364"/>
                <a:gd name="T44" fmla="*/ 607 w 2400"/>
                <a:gd name="T45" fmla="*/ 1728 h 2364"/>
                <a:gd name="T46" fmla="*/ 590 w 2400"/>
                <a:gd name="T47" fmla="*/ 1764 h 2364"/>
                <a:gd name="T48" fmla="*/ 606 w 2400"/>
                <a:gd name="T49" fmla="*/ 1745 h 2364"/>
                <a:gd name="T50" fmla="*/ 603 w 2400"/>
                <a:gd name="T51" fmla="*/ 1796 h 2364"/>
                <a:gd name="T52" fmla="*/ 312 w 2400"/>
                <a:gd name="T53" fmla="*/ 2024 h 2364"/>
                <a:gd name="T54" fmla="*/ 297 w 2400"/>
                <a:gd name="T55" fmla="*/ 2040 h 2364"/>
                <a:gd name="T56" fmla="*/ 300 w 2400"/>
                <a:gd name="T57" fmla="*/ 2064 h 2364"/>
                <a:gd name="T58" fmla="*/ 309 w 2400"/>
                <a:gd name="T59" fmla="*/ 2087 h 2364"/>
                <a:gd name="T60" fmla="*/ 293 w 2400"/>
                <a:gd name="T61" fmla="*/ 2107 h 2364"/>
                <a:gd name="T62" fmla="*/ 3 w 2400"/>
                <a:gd name="T63" fmla="*/ 2332 h 2364"/>
                <a:gd name="T64" fmla="*/ 6 w 2400"/>
                <a:gd name="T65" fmla="*/ 2345 h 2364"/>
                <a:gd name="T66" fmla="*/ 16 w 2400"/>
                <a:gd name="T67" fmla="*/ 2333 h 2364"/>
                <a:gd name="T68" fmla="*/ 582 w 2400"/>
                <a:gd name="T69" fmla="*/ 2332 h 2364"/>
                <a:gd name="T70" fmla="*/ 309 w 2400"/>
                <a:gd name="T71" fmla="*/ 2108 h 2364"/>
                <a:gd name="T72" fmla="*/ 324 w 2400"/>
                <a:gd name="T73" fmla="*/ 2064 h 2364"/>
                <a:gd name="T74" fmla="*/ 603 w 2400"/>
                <a:gd name="T75" fmla="*/ 1816 h 2364"/>
                <a:gd name="T76" fmla="*/ 888 w 2400"/>
                <a:gd name="T77" fmla="*/ 2024 h 2364"/>
                <a:gd name="T78" fmla="*/ 616 w 2400"/>
                <a:gd name="T79" fmla="*/ 1795 h 2364"/>
                <a:gd name="T80" fmla="*/ 897 w 2400"/>
                <a:gd name="T81" fmla="*/ 1516 h 2364"/>
                <a:gd name="T82" fmla="*/ 1187 w 2400"/>
                <a:gd name="T83" fmla="*/ 1729 h 2364"/>
                <a:gd name="T84" fmla="*/ 910 w 2400"/>
                <a:gd name="T85" fmla="*/ 1503 h 2364"/>
                <a:gd name="T86" fmla="*/ 918 w 2400"/>
                <a:gd name="T87" fmla="*/ 1432 h 2364"/>
                <a:gd name="T88" fmla="*/ 1484 w 2400"/>
                <a:gd name="T89" fmla="*/ 1433 h 2364"/>
                <a:gd name="T90" fmla="*/ 1207 w 2400"/>
                <a:gd name="T91" fmla="*/ 1207 h 2364"/>
                <a:gd name="T92" fmla="*/ 1216 w 2400"/>
                <a:gd name="T93" fmla="*/ 1133 h 2364"/>
                <a:gd name="T94" fmla="*/ 1782 w 2400"/>
                <a:gd name="T95" fmla="*/ 1132 h 2364"/>
                <a:gd name="T96" fmla="*/ 1509 w 2400"/>
                <a:gd name="T97" fmla="*/ 908 h 2364"/>
                <a:gd name="T98" fmla="*/ 1524 w 2400"/>
                <a:gd name="T99" fmla="*/ 864 h 2364"/>
                <a:gd name="T100" fmla="*/ 1803 w 2400"/>
                <a:gd name="T101" fmla="*/ 616 h 2364"/>
                <a:gd name="T102" fmla="*/ 2088 w 2400"/>
                <a:gd name="T103" fmla="*/ 824 h 2364"/>
                <a:gd name="T104" fmla="*/ 1816 w 2400"/>
                <a:gd name="T105" fmla="*/ 595 h 2364"/>
                <a:gd name="T106" fmla="*/ 2100 w 2400"/>
                <a:gd name="T107" fmla="*/ 313 h 2364"/>
                <a:gd name="T108" fmla="*/ 2390 w 2400"/>
                <a:gd name="T109" fmla="*/ 525 h 2364"/>
                <a:gd name="T110" fmla="*/ 2113 w 2400"/>
                <a:gd name="T111" fmla="*/ 299 h 2364"/>
                <a:gd name="T112" fmla="*/ 2397 w 2400"/>
                <a:gd name="T113" fmla="*/ 16 h 2364"/>
                <a:gd name="T114" fmla="*/ 2393 w 2400"/>
                <a:gd name="T115" fmla="*/ 7 h 2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0" h="2364">
                  <a:moveTo>
                    <a:pt x="2393" y="7"/>
                  </a:moveTo>
                  <a:cubicBezTo>
                    <a:pt x="2392" y="7"/>
                    <a:pt x="2392" y="8"/>
                    <a:pt x="2391" y="8"/>
                  </a:cubicBezTo>
                  <a:cubicBezTo>
                    <a:pt x="2112" y="224"/>
                    <a:pt x="2112" y="224"/>
                    <a:pt x="2112" y="224"/>
                  </a:cubicBezTo>
                  <a:cubicBezTo>
                    <a:pt x="2111" y="224"/>
                    <a:pt x="2111" y="225"/>
                    <a:pt x="2110" y="225"/>
                  </a:cubicBezTo>
                  <a:cubicBezTo>
                    <a:pt x="2109" y="226"/>
                    <a:pt x="2108" y="227"/>
                    <a:pt x="2107" y="228"/>
                  </a:cubicBezTo>
                  <a:cubicBezTo>
                    <a:pt x="2105" y="230"/>
                    <a:pt x="2104" y="231"/>
                    <a:pt x="2103" y="232"/>
                  </a:cubicBezTo>
                  <a:cubicBezTo>
                    <a:pt x="2102" y="233"/>
                    <a:pt x="2101" y="235"/>
                    <a:pt x="2100" y="236"/>
                  </a:cubicBezTo>
                  <a:cubicBezTo>
                    <a:pt x="2099" y="237"/>
                    <a:pt x="2098" y="239"/>
                    <a:pt x="2097" y="240"/>
                  </a:cubicBezTo>
                  <a:cubicBezTo>
                    <a:pt x="2096" y="242"/>
                    <a:pt x="2095" y="244"/>
                    <a:pt x="2094" y="245"/>
                  </a:cubicBezTo>
                  <a:cubicBezTo>
                    <a:pt x="2092" y="251"/>
                    <a:pt x="2090" y="258"/>
                    <a:pt x="2090" y="264"/>
                  </a:cubicBezTo>
                  <a:cubicBezTo>
                    <a:pt x="2090" y="270"/>
                    <a:pt x="2092" y="277"/>
                    <a:pt x="2094" y="283"/>
                  </a:cubicBezTo>
                  <a:cubicBezTo>
                    <a:pt x="2096" y="281"/>
                    <a:pt x="2097" y="279"/>
                    <a:pt x="2097" y="277"/>
                  </a:cubicBezTo>
                  <a:cubicBezTo>
                    <a:pt x="2099" y="273"/>
                    <a:pt x="2100" y="268"/>
                    <a:pt x="2100" y="264"/>
                  </a:cubicBezTo>
                  <a:cubicBezTo>
                    <a:pt x="2100" y="260"/>
                    <a:pt x="2101" y="255"/>
                    <a:pt x="2103" y="251"/>
                  </a:cubicBezTo>
                  <a:cubicBezTo>
                    <a:pt x="2103" y="249"/>
                    <a:pt x="2104" y="247"/>
                    <a:pt x="2106" y="245"/>
                  </a:cubicBezTo>
                  <a:cubicBezTo>
                    <a:pt x="2106" y="244"/>
                    <a:pt x="2108" y="242"/>
                    <a:pt x="2109" y="241"/>
                  </a:cubicBezTo>
                  <a:cubicBezTo>
                    <a:pt x="2113" y="248"/>
                    <a:pt x="2115" y="256"/>
                    <a:pt x="2115" y="264"/>
                  </a:cubicBezTo>
                  <a:cubicBezTo>
                    <a:pt x="2115" y="272"/>
                    <a:pt x="2113" y="280"/>
                    <a:pt x="2109" y="287"/>
                  </a:cubicBezTo>
                  <a:cubicBezTo>
                    <a:pt x="2108" y="289"/>
                    <a:pt x="2107" y="290"/>
                    <a:pt x="2106" y="292"/>
                  </a:cubicBezTo>
                  <a:cubicBezTo>
                    <a:pt x="2105" y="293"/>
                    <a:pt x="2104" y="295"/>
                    <a:pt x="2103" y="296"/>
                  </a:cubicBezTo>
                  <a:cubicBezTo>
                    <a:pt x="2102" y="297"/>
                    <a:pt x="2101" y="299"/>
                    <a:pt x="2100" y="300"/>
                  </a:cubicBezTo>
                  <a:cubicBezTo>
                    <a:pt x="2099" y="301"/>
                    <a:pt x="2098" y="302"/>
                    <a:pt x="2097" y="303"/>
                  </a:cubicBezTo>
                  <a:cubicBezTo>
                    <a:pt x="2095" y="304"/>
                    <a:pt x="2094" y="306"/>
                    <a:pt x="2093" y="307"/>
                  </a:cubicBezTo>
                  <a:cubicBezTo>
                    <a:pt x="2092" y="307"/>
                    <a:pt x="2092" y="308"/>
                    <a:pt x="2091" y="308"/>
                  </a:cubicBezTo>
                  <a:cubicBezTo>
                    <a:pt x="1812" y="524"/>
                    <a:pt x="1812" y="524"/>
                    <a:pt x="1812" y="524"/>
                  </a:cubicBezTo>
                  <a:cubicBezTo>
                    <a:pt x="1811" y="524"/>
                    <a:pt x="1811" y="525"/>
                    <a:pt x="1810" y="525"/>
                  </a:cubicBezTo>
                  <a:cubicBezTo>
                    <a:pt x="1809" y="526"/>
                    <a:pt x="1808" y="527"/>
                    <a:pt x="1807" y="528"/>
                  </a:cubicBezTo>
                  <a:cubicBezTo>
                    <a:pt x="1805" y="530"/>
                    <a:pt x="1804" y="531"/>
                    <a:pt x="1803" y="532"/>
                  </a:cubicBezTo>
                  <a:cubicBezTo>
                    <a:pt x="1802" y="533"/>
                    <a:pt x="1801" y="535"/>
                    <a:pt x="1800" y="536"/>
                  </a:cubicBezTo>
                  <a:cubicBezTo>
                    <a:pt x="1799" y="537"/>
                    <a:pt x="1798" y="539"/>
                    <a:pt x="1797" y="540"/>
                  </a:cubicBezTo>
                  <a:cubicBezTo>
                    <a:pt x="1796" y="542"/>
                    <a:pt x="1795" y="544"/>
                    <a:pt x="1794" y="545"/>
                  </a:cubicBezTo>
                  <a:cubicBezTo>
                    <a:pt x="1792" y="551"/>
                    <a:pt x="1790" y="558"/>
                    <a:pt x="1790" y="564"/>
                  </a:cubicBezTo>
                  <a:cubicBezTo>
                    <a:pt x="1790" y="570"/>
                    <a:pt x="1792" y="577"/>
                    <a:pt x="1794" y="583"/>
                  </a:cubicBezTo>
                  <a:cubicBezTo>
                    <a:pt x="1796" y="581"/>
                    <a:pt x="1797" y="579"/>
                    <a:pt x="1797" y="577"/>
                  </a:cubicBezTo>
                  <a:cubicBezTo>
                    <a:pt x="1799" y="573"/>
                    <a:pt x="1800" y="568"/>
                    <a:pt x="1800" y="564"/>
                  </a:cubicBezTo>
                  <a:cubicBezTo>
                    <a:pt x="1800" y="560"/>
                    <a:pt x="1801" y="555"/>
                    <a:pt x="1803" y="551"/>
                  </a:cubicBezTo>
                  <a:cubicBezTo>
                    <a:pt x="1803" y="549"/>
                    <a:pt x="1804" y="547"/>
                    <a:pt x="1806" y="545"/>
                  </a:cubicBezTo>
                  <a:cubicBezTo>
                    <a:pt x="1806" y="544"/>
                    <a:pt x="1808" y="542"/>
                    <a:pt x="1809" y="541"/>
                  </a:cubicBezTo>
                  <a:cubicBezTo>
                    <a:pt x="1813" y="548"/>
                    <a:pt x="1815" y="556"/>
                    <a:pt x="1815" y="564"/>
                  </a:cubicBezTo>
                  <a:cubicBezTo>
                    <a:pt x="1815" y="572"/>
                    <a:pt x="1813" y="580"/>
                    <a:pt x="1809" y="587"/>
                  </a:cubicBezTo>
                  <a:cubicBezTo>
                    <a:pt x="1808" y="589"/>
                    <a:pt x="1807" y="590"/>
                    <a:pt x="1806" y="592"/>
                  </a:cubicBezTo>
                  <a:cubicBezTo>
                    <a:pt x="1805" y="593"/>
                    <a:pt x="1804" y="595"/>
                    <a:pt x="1803" y="596"/>
                  </a:cubicBezTo>
                  <a:cubicBezTo>
                    <a:pt x="1802" y="597"/>
                    <a:pt x="1801" y="599"/>
                    <a:pt x="1800" y="600"/>
                  </a:cubicBezTo>
                  <a:cubicBezTo>
                    <a:pt x="1799" y="601"/>
                    <a:pt x="1798" y="602"/>
                    <a:pt x="1797" y="603"/>
                  </a:cubicBezTo>
                  <a:cubicBezTo>
                    <a:pt x="1795" y="604"/>
                    <a:pt x="1794" y="606"/>
                    <a:pt x="1793" y="607"/>
                  </a:cubicBezTo>
                  <a:cubicBezTo>
                    <a:pt x="1792" y="607"/>
                    <a:pt x="1792" y="608"/>
                    <a:pt x="1791" y="608"/>
                  </a:cubicBezTo>
                  <a:cubicBezTo>
                    <a:pt x="1512" y="824"/>
                    <a:pt x="1512" y="824"/>
                    <a:pt x="1512" y="824"/>
                  </a:cubicBezTo>
                  <a:cubicBezTo>
                    <a:pt x="1511" y="824"/>
                    <a:pt x="1511" y="825"/>
                    <a:pt x="1510" y="825"/>
                  </a:cubicBezTo>
                  <a:cubicBezTo>
                    <a:pt x="1509" y="826"/>
                    <a:pt x="1508" y="827"/>
                    <a:pt x="1507" y="828"/>
                  </a:cubicBezTo>
                  <a:cubicBezTo>
                    <a:pt x="1505" y="830"/>
                    <a:pt x="1504" y="831"/>
                    <a:pt x="1503" y="832"/>
                  </a:cubicBezTo>
                  <a:cubicBezTo>
                    <a:pt x="1502" y="833"/>
                    <a:pt x="1501" y="835"/>
                    <a:pt x="1500" y="836"/>
                  </a:cubicBezTo>
                  <a:cubicBezTo>
                    <a:pt x="1499" y="837"/>
                    <a:pt x="1498" y="839"/>
                    <a:pt x="1497" y="840"/>
                  </a:cubicBezTo>
                  <a:cubicBezTo>
                    <a:pt x="1496" y="842"/>
                    <a:pt x="1495" y="844"/>
                    <a:pt x="1494" y="845"/>
                  </a:cubicBezTo>
                  <a:cubicBezTo>
                    <a:pt x="1492" y="851"/>
                    <a:pt x="1490" y="858"/>
                    <a:pt x="1490" y="864"/>
                  </a:cubicBezTo>
                  <a:cubicBezTo>
                    <a:pt x="1490" y="870"/>
                    <a:pt x="1492" y="877"/>
                    <a:pt x="1494" y="883"/>
                  </a:cubicBezTo>
                  <a:cubicBezTo>
                    <a:pt x="1496" y="881"/>
                    <a:pt x="1497" y="879"/>
                    <a:pt x="1497" y="877"/>
                  </a:cubicBezTo>
                  <a:cubicBezTo>
                    <a:pt x="1499" y="873"/>
                    <a:pt x="1500" y="868"/>
                    <a:pt x="1500" y="864"/>
                  </a:cubicBezTo>
                  <a:cubicBezTo>
                    <a:pt x="1500" y="860"/>
                    <a:pt x="1501" y="855"/>
                    <a:pt x="1503" y="851"/>
                  </a:cubicBezTo>
                  <a:cubicBezTo>
                    <a:pt x="1503" y="849"/>
                    <a:pt x="1504" y="847"/>
                    <a:pt x="1506" y="845"/>
                  </a:cubicBezTo>
                  <a:cubicBezTo>
                    <a:pt x="1506" y="844"/>
                    <a:pt x="1508" y="842"/>
                    <a:pt x="1509" y="841"/>
                  </a:cubicBezTo>
                  <a:cubicBezTo>
                    <a:pt x="1513" y="848"/>
                    <a:pt x="1515" y="856"/>
                    <a:pt x="1515" y="864"/>
                  </a:cubicBezTo>
                  <a:cubicBezTo>
                    <a:pt x="1515" y="872"/>
                    <a:pt x="1513" y="880"/>
                    <a:pt x="1509" y="887"/>
                  </a:cubicBezTo>
                  <a:cubicBezTo>
                    <a:pt x="1508" y="889"/>
                    <a:pt x="1507" y="890"/>
                    <a:pt x="1506" y="892"/>
                  </a:cubicBezTo>
                  <a:cubicBezTo>
                    <a:pt x="1505" y="893"/>
                    <a:pt x="1504" y="895"/>
                    <a:pt x="1503" y="896"/>
                  </a:cubicBezTo>
                  <a:cubicBezTo>
                    <a:pt x="1502" y="897"/>
                    <a:pt x="1501" y="899"/>
                    <a:pt x="1500" y="900"/>
                  </a:cubicBezTo>
                  <a:cubicBezTo>
                    <a:pt x="1499" y="901"/>
                    <a:pt x="1498" y="902"/>
                    <a:pt x="1497" y="903"/>
                  </a:cubicBezTo>
                  <a:cubicBezTo>
                    <a:pt x="1495" y="904"/>
                    <a:pt x="1494" y="906"/>
                    <a:pt x="1493" y="907"/>
                  </a:cubicBezTo>
                  <a:cubicBezTo>
                    <a:pt x="1492" y="907"/>
                    <a:pt x="1492" y="908"/>
                    <a:pt x="1491" y="908"/>
                  </a:cubicBezTo>
                  <a:cubicBezTo>
                    <a:pt x="1212" y="1124"/>
                    <a:pt x="1212" y="1124"/>
                    <a:pt x="1212" y="1124"/>
                  </a:cubicBezTo>
                  <a:cubicBezTo>
                    <a:pt x="1211" y="1124"/>
                    <a:pt x="1211" y="1125"/>
                    <a:pt x="1210" y="1125"/>
                  </a:cubicBezTo>
                  <a:cubicBezTo>
                    <a:pt x="1209" y="1126"/>
                    <a:pt x="1208" y="1127"/>
                    <a:pt x="1207" y="1128"/>
                  </a:cubicBezTo>
                  <a:cubicBezTo>
                    <a:pt x="1205" y="1130"/>
                    <a:pt x="1204" y="1131"/>
                    <a:pt x="1203" y="1132"/>
                  </a:cubicBezTo>
                  <a:cubicBezTo>
                    <a:pt x="1202" y="1133"/>
                    <a:pt x="1201" y="1135"/>
                    <a:pt x="1200" y="1136"/>
                  </a:cubicBezTo>
                  <a:cubicBezTo>
                    <a:pt x="1199" y="1137"/>
                    <a:pt x="1198" y="1139"/>
                    <a:pt x="1197" y="1140"/>
                  </a:cubicBezTo>
                  <a:cubicBezTo>
                    <a:pt x="1196" y="1142"/>
                    <a:pt x="1195" y="1144"/>
                    <a:pt x="1194" y="1145"/>
                  </a:cubicBezTo>
                  <a:cubicBezTo>
                    <a:pt x="1192" y="1151"/>
                    <a:pt x="1190" y="1158"/>
                    <a:pt x="1190" y="1164"/>
                  </a:cubicBezTo>
                  <a:cubicBezTo>
                    <a:pt x="1190" y="1170"/>
                    <a:pt x="1192" y="1177"/>
                    <a:pt x="1194" y="1183"/>
                  </a:cubicBezTo>
                  <a:cubicBezTo>
                    <a:pt x="1196" y="1181"/>
                    <a:pt x="1197" y="1179"/>
                    <a:pt x="1197" y="1177"/>
                  </a:cubicBezTo>
                  <a:cubicBezTo>
                    <a:pt x="1199" y="1173"/>
                    <a:pt x="1200" y="1168"/>
                    <a:pt x="1200" y="1164"/>
                  </a:cubicBezTo>
                  <a:cubicBezTo>
                    <a:pt x="1200" y="1160"/>
                    <a:pt x="1201" y="1155"/>
                    <a:pt x="1203" y="1151"/>
                  </a:cubicBezTo>
                  <a:cubicBezTo>
                    <a:pt x="1203" y="1149"/>
                    <a:pt x="1204" y="1147"/>
                    <a:pt x="1206" y="1145"/>
                  </a:cubicBezTo>
                  <a:cubicBezTo>
                    <a:pt x="1206" y="1144"/>
                    <a:pt x="1208" y="1142"/>
                    <a:pt x="1209" y="1141"/>
                  </a:cubicBezTo>
                  <a:cubicBezTo>
                    <a:pt x="1213" y="1148"/>
                    <a:pt x="1215" y="1156"/>
                    <a:pt x="1215" y="1164"/>
                  </a:cubicBezTo>
                  <a:cubicBezTo>
                    <a:pt x="1215" y="1172"/>
                    <a:pt x="1213" y="1180"/>
                    <a:pt x="1209" y="1187"/>
                  </a:cubicBezTo>
                  <a:cubicBezTo>
                    <a:pt x="1208" y="1189"/>
                    <a:pt x="1207" y="1190"/>
                    <a:pt x="1206" y="1192"/>
                  </a:cubicBezTo>
                  <a:cubicBezTo>
                    <a:pt x="1205" y="1193"/>
                    <a:pt x="1204" y="1195"/>
                    <a:pt x="1203" y="1196"/>
                  </a:cubicBezTo>
                  <a:cubicBezTo>
                    <a:pt x="1202" y="1197"/>
                    <a:pt x="1201" y="1199"/>
                    <a:pt x="1200" y="1200"/>
                  </a:cubicBezTo>
                  <a:cubicBezTo>
                    <a:pt x="1199" y="1201"/>
                    <a:pt x="1198" y="1202"/>
                    <a:pt x="1197" y="1203"/>
                  </a:cubicBezTo>
                  <a:cubicBezTo>
                    <a:pt x="1195" y="1204"/>
                    <a:pt x="1194" y="1206"/>
                    <a:pt x="1193" y="1207"/>
                  </a:cubicBezTo>
                  <a:cubicBezTo>
                    <a:pt x="1192" y="1207"/>
                    <a:pt x="1192" y="1208"/>
                    <a:pt x="1191" y="1208"/>
                  </a:cubicBezTo>
                  <a:cubicBezTo>
                    <a:pt x="912" y="1424"/>
                    <a:pt x="912" y="1424"/>
                    <a:pt x="912" y="1424"/>
                  </a:cubicBezTo>
                  <a:cubicBezTo>
                    <a:pt x="911" y="1424"/>
                    <a:pt x="911" y="1425"/>
                    <a:pt x="910" y="1425"/>
                  </a:cubicBezTo>
                  <a:cubicBezTo>
                    <a:pt x="909" y="1426"/>
                    <a:pt x="908" y="1427"/>
                    <a:pt x="907" y="1428"/>
                  </a:cubicBezTo>
                  <a:cubicBezTo>
                    <a:pt x="905" y="1430"/>
                    <a:pt x="904" y="1431"/>
                    <a:pt x="903" y="1432"/>
                  </a:cubicBezTo>
                  <a:cubicBezTo>
                    <a:pt x="902" y="1433"/>
                    <a:pt x="901" y="1435"/>
                    <a:pt x="900" y="1436"/>
                  </a:cubicBezTo>
                  <a:cubicBezTo>
                    <a:pt x="899" y="1437"/>
                    <a:pt x="898" y="1439"/>
                    <a:pt x="897" y="1440"/>
                  </a:cubicBezTo>
                  <a:cubicBezTo>
                    <a:pt x="896" y="1442"/>
                    <a:pt x="895" y="1444"/>
                    <a:pt x="894" y="1445"/>
                  </a:cubicBezTo>
                  <a:cubicBezTo>
                    <a:pt x="892" y="1451"/>
                    <a:pt x="890" y="1458"/>
                    <a:pt x="890" y="1464"/>
                  </a:cubicBezTo>
                  <a:cubicBezTo>
                    <a:pt x="890" y="1470"/>
                    <a:pt x="892" y="1477"/>
                    <a:pt x="894" y="1483"/>
                  </a:cubicBezTo>
                  <a:cubicBezTo>
                    <a:pt x="896" y="1481"/>
                    <a:pt x="897" y="1479"/>
                    <a:pt x="897" y="1477"/>
                  </a:cubicBezTo>
                  <a:cubicBezTo>
                    <a:pt x="899" y="1473"/>
                    <a:pt x="900" y="1468"/>
                    <a:pt x="900" y="1464"/>
                  </a:cubicBezTo>
                  <a:cubicBezTo>
                    <a:pt x="900" y="1460"/>
                    <a:pt x="901" y="1455"/>
                    <a:pt x="903" y="1451"/>
                  </a:cubicBezTo>
                  <a:cubicBezTo>
                    <a:pt x="903" y="1449"/>
                    <a:pt x="904" y="1447"/>
                    <a:pt x="906" y="1445"/>
                  </a:cubicBezTo>
                  <a:cubicBezTo>
                    <a:pt x="906" y="1444"/>
                    <a:pt x="908" y="1442"/>
                    <a:pt x="909" y="1441"/>
                  </a:cubicBezTo>
                  <a:cubicBezTo>
                    <a:pt x="913" y="1448"/>
                    <a:pt x="915" y="1456"/>
                    <a:pt x="915" y="1464"/>
                  </a:cubicBezTo>
                  <a:cubicBezTo>
                    <a:pt x="915" y="1472"/>
                    <a:pt x="913" y="1480"/>
                    <a:pt x="909" y="1487"/>
                  </a:cubicBezTo>
                  <a:cubicBezTo>
                    <a:pt x="908" y="1489"/>
                    <a:pt x="907" y="1490"/>
                    <a:pt x="906" y="1492"/>
                  </a:cubicBezTo>
                  <a:cubicBezTo>
                    <a:pt x="905" y="1493"/>
                    <a:pt x="904" y="1495"/>
                    <a:pt x="903" y="1496"/>
                  </a:cubicBezTo>
                  <a:cubicBezTo>
                    <a:pt x="902" y="1497"/>
                    <a:pt x="901" y="1499"/>
                    <a:pt x="900" y="1500"/>
                  </a:cubicBezTo>
                  <a:cubicBezTo>
                    <a:pt x="899" y="1501"/>
                    <a:pt x="898" y="1502"/>
                    <a:pt x="897" y="1503"/>
                  </a:cubicBezTo>
                  <a:cubicBezTo>
                    <a:pt x="895" y="1504"/>
                    <a:pt x="894" y="1506"/>
                    <a:pt x="893" y="1507"/>
                  </a:cubicBezTo>
                  <a:cubicBezTo>
                    <a:pt x="892" y="1507"/>
                    <a:pt x="892" y="1508"/>
                    <a:pt x="891" y="1508"/>
                  </a:cubicBezTo>
                  <a:cubicBezTo>
                    <a:pt x="612" y="1724"/>
                    <a:pt x="612" y="1724"/>
                    <a:pt x="612" y="1724"/>
                  </a:cubicBezTo>
                  <a:cubicBezTo>
                    <a:pt x="611" y="1724"/>
                    <a:pt x="611" y="1725"/>
                    <a:pt x="610" y="1725"/>
                  </a:cubicBezTo>
                  <a:cubicBezTo>
                    <a:pt x="609" y="1726"/>
                    <a:pt x="608" y="1727"/>
                    <a:pt x="607" y="1728"/>
                  </a:cubicBezTo>
                  <a:cubicBezTo>
                    <a:pt x="605" y="1730"/>
                    <a:pt x="604" y="1731"/>
                    <a:pt x="603" y="1732"/>
                  </a:cubicBezTo>
                  <a:cubicBezTo>
                    <a:pt x="602" y="1733"/>
                    <a:pt x="601" y="1735"/>
                    <a:pt x="600" y="1736"/>
                  </a:cubicBezTo>
                  <a:cubicBezTo>
                    <a:pt x="599" y="1737"/>
                    <a:pt x="598" y="1739"/>
                    <a:pt x="597" y="1740"/>
                  </a:cubicBezTo>
                  <a:cubicBezTo>
                    <a:pt x="596" y="1742"/>
                    <a:pt x="595" y="1744"/>
                    <a:pt x="594" y="1745"/>
                  </a:cubicBezTo>
                  <a:cubicBezTo>
                    <a:pt x="592" y="1751"/>
                    <a:pt x="590" y="1758"/>
                    <a:pt x="590" y="1764"/>
                  </a:cubicBezTo>
                  <a:cubicBezTo>
                    <a:pt x="590" y="1770"/>
                    <a:pt x="592" y="1777"/>
                    <a:pt x="594" y="1783"/>
                  </a:cubicBezTo>
                  <a:cubicBezTo>
                    <a:pt x="596" y="1781"/>
                    <a:pt x="597" y="1779"/>
                    <a:pt x="597" y="1777"/>
                  </a:cubicBezTo>
                  <a:cubicBezTo>
                    <a:pt x="599" y="1773"/>
                    <a:pt x="600" y="1768"/>
                    <a:pt x="600" y="1764"/>
                  </a:cubicBezTo>
                  <a:cubicBezTo>
                    <a:pt x="600" y="1760"/>
                    <a:pt x="601" y="1755"/>
                    <a:pt x="603" y="1751"/>
                  </a:cubicBezTo>
                  <a:cubicBezTo>
                    <a:pt x="603" y="1749"/>
                    <a:pt x="604" y="1747"/>
                    <a:pt x="606" y="1745"/>
                  </a:cubicBezTo>
                  <a:cubicBezTo>
                    <a:pt x="606" y="1744"/>
                    <a:pt x="608" y="1742"/>
                    <a:pt x="609" y="1741"/>
                  </a:cubicBezTo>
                  <a:cubicBezTo>
                    <a:pt x="613" y="1748"/>
                    <a:pt x="615" y="1756"/>
                    <a:pt x="615" y="1764"/>
                  </a:cubicBezTo>
                  <a:cubicBezTo>
                    <a:pt x="615" y="1772"/>
                    <a:pt x="613" y="1780"/>
                    <a:pt x="609" y="1787"/>
                  </a:cubicBezTo>
                  <a:cubicBezTo>
                    <a:pt x="608" y="1789"/>
                    <a:pt x="607" y="1790"/>
                    <a:pt x="606" y="1792"/>
                  </a:cubicBezTo>
                  <a:cubicBezTo>
                    <a:pt x="605" y="1793"/>
                    <a:pt x="604" y="1795"/>
                    <a:pt x="603" y="1796"/>
                  </a:cubicBezTo>
                  <a:cubicBezTo>
                    <a:pt x="602" y="1797"/>
                    <a:pt x="601" y="1799"/>
                    <a:pt x="600" y="1800"/>
                  </a:cubicBezTo>
                  <a:cubicBezTo>
                    <a:pt x="599" y="1801"/>
                    <a:pt x="598" y="1802"/>
                    <a:pt x="597" y="1803"/>
                  </a:cubicBezTo>
                  <a:cubicBezTo>
                    <a:pt x="595" y="1804"/>
                    <a:pt x="594" y="1806"/>
                    <a:pt x="593" y="1807"/>
                  </a:cubicBezTo>
                  <a:cubicBezTo>
                    <a:pt x="592" y="1807"/>
                    <a:pt x="592" y="1808"/>
                    <a:pt x="591" y="1808"/>
                  </a:cubicBezTo>
                  <a:cubicBezTo>
                    <a:pt x="312" y="2024"/>
                    <a:pt x="312" y="2024"/>
                    <a:pt x="312" y="2024"/>
                  </a:cubicBezTo>
                  <a:cubicBezTo>
                    <a:pt x="311" y="2024"/>
                    <a:pt x="311" y="2025"/>
                    <a:pt x="310" y="2025"/>
                  </a:cubicBezTo>
                  <a:cubicBezTo>
                    <a:pt x="309" y="2026"/>
                    <a:pt x="308" y="2027"/>
                    <a:pt x="307" y="2028"/>
                  </a:cubicBezTo>
                  <a:cubicBezTo>
                    <a:pt x="305" y="2030"/>
                    <a:pt x="304" y="2031"/>
                    <a:pt x="303" y="2032"/>
                  </a:cubicBezTo>
                  <a:cubicBezTo>
                    <a:pt x="302" y="2033"/>
                    <a:pt x="301" y="2035"/>
                    <a:pt x="300" y="2036"/>
                  </a:cubicBezTo>
                  <a:cubicBezTo>
                    <a:pt x="299" y="2037"/>
                    <a:pt x="298" y="2039"/>
                    <a:pt x="297" y="2040"/>
                  </a:cubicBezTo>
                  <a:cubicBezTo>
                    <a:pt x="296" y="2042"/>
                    <a:pt x="295" y="2044"/>
                    <a:pt x="294" y="2045"/>
                  </a:cubicBezTo>
                  <a:cubicBezTo>
                    <a:pt x="292" y="2051"/>
                    <a:pt x="290" y="2058"/>
                    <a:pt x="290" y="2064"/>
                  </a:cubicBezTo>
                  <a:cubicBezTo>
                    <a:pt x="290" y="2070"/>
                    <a:pt x="292" y="2077"/>
                    <a:pt x="294" y="2083"/>
                  </a:cubicBezTo>
                  <a:cubicBezTo>
                    <a:pt x="296" y="2081"/>
                    <a:pt x="297" y="2079"/>
                    <a:pt x="297" y="2077"/>
                  </a:cubicBezTo>
                  <a:cubicBezTo>
                    <a:pt x="299" y="2073"/>
                    <a:pt x="300" y="2068"/>
                    <a:pt x="300" y="2064"/>
                  </a:cubicBezTo>
                  <a:cubicBezTo>
                    <a:pt x="300" y="2060"/>
                    <a:pt x="301" y="2055"/>
                    <a:pt x="303" y="2051"/>
                  </a:cubicBezTo>
                  <a:cubicBezTo>
                    <a:pt x="303" y="2049"/>
                    <a:pt x="304" y="2047"/>
                    <a:pt x="306" y="2045"/>
                  </a:cubicBezTo>
                  <a:cubicBezTo>
                    <a:pt x="306" y="2044"/>
                    <a:pt x="308" y="2042"/>
                    <a:pt x="309" y="2041"/>
                  </a:cubicBezTo>
                  <a:cubicBezTo>
                    <a:pt x="313" y="2048"/>
                    <a:pt x="315" y="2056"/>
                    <a:pt x="315" y="2064"/>
                  </a:cubicBezTo>
                  <a:cubicBezTo>
                    <a:pt x="315" y="2072"/>
                    <a:pt x="313" y="2080"/>
                    <a:pt x="309" y="2087"/>
                  </a:cubicBezTo>
                  <a:cubicBezTo>
                    <a:pt x="308" y="2089"/>
                    <a:pt x="307" y="2090"/>
                    <a:pt x="306" y="2092"/>
                  </a:cubicBezTo>
                  <a:cubicBezTo>
                    <a:pt x="305" y="2093"/>
                    <a:pt x="304" y="2095"/>
                    <a:pt x="303" y="2096"/>
                  </a:cubicBezTo>
                  <a:cubicBezTo>
                    <a:pt x="302" y="2097"/>
                    <a:pt x="301" y="2099"/>
                    <a:pt x="300" y="2100"/>
                  </a:cubicBezTo>
                  <a:cubicBezTo>
                    <a:pt x="299" y="2101"/>
                    <a:pt x="298" y="2102"/>
                    <a:pt x="297" y="2103"/>
                  </a:cubicBezTo>
                  <a:cubicBezTo>
                    <a:pt x="295" y="2104"/>
                    <a:pt x="294" y="2106"/>
                    <a:pt x="293" y="2107"/>
                  </a:cubicBezTo>
                  <a:cubicBezTo>
                    <a:pt x="292" y="2107"/>
                    <a:pt x="292" y="2108"/>
                    <a:pt x="291" y="2108"/>
                  </a:cubicBezTo>
                  <a:cubicBezTo>
                    <a:pt x="12" y="2324"/>
                    <a:pt x="12" y="2324"/>
                    <a:pt x="12" y="2324"/>
                  </a:cubicBezTo>
                  <a:cubicBezTo>
                    <a:pt x="11" y="2324"/>
                    <a:pt x="11" y="2325"/>
                    <a:pt x="10" y="2325"/>
                  </a:cubicBezTo>
                  <a:cubicBezTo>
                    <a:pt x="9" y="2326"/>
                    <a:pt x="8" y="2327"/>
                    <a:pt x="7" y="2328"/>
                  </a:cubicBezTo>
                  <a:cubicBezTo>
                    <a:pt x="5" y="2330"/>
                    <a:pt x="4" y="2331"/>
                    <a:pt x="3" y="2332"/>
                  </a:cubicBezTo>
                  <a:cubicBezTo>
                    <a:pt x="2" y="2333"/>
                    <a:pt x="1" y="2335"/>
                    <a:pt x="0" y="2336"/>
                  </a:cubicBezTo>
                  <a:cubicBezTo>
                    <a:pt x="0" y="2345"/>
                    <a:pt x="0" y="2345"/>
                    <a:pt x="0" y="2345"/>
                  </a:cubicBezTo>
                  <a:cubicBezTo>
                    <a:pt x="0" y="2364"/>
                    <a:pt x="0" y="2364"/>
                    <a:pt x="0" y="2364"/>
                  </a:cubicBezTo>
                  <a:cubicBezTo>
                    <a:pt x="0" y="2360"/>
                    <a:pt x="1" y="2355"/>
                    <a:pt x="3" y="2351"/>
                  </a:cubicBezTo>
                  <a:cubicBezTo>
                    <a:pt x="3" y="2349"/>
                    <a:pt x="4" y="2347"/>
                    <a:pt x="6" y="2345"/>
                  </a:cubicBezTo>
                  <a:cubicBezTo>
                    <a:pt x="6" y="2344"/>
                    <a:pt x="8" y="2342"/>
                    <a:pt x="9" y="2341"/>
                  </a:cubicBezTo>
                  <a:cubicBezTo>
                    <a:pt x="13" y="2348"/>
                    <a:pt x="15" y="2356"/>
                    <a:pt x="15" y="2364"/>
                  </a:cubicBezTo>
                  <a:cubicBezTo>
                    <a:pt x="19" y="2364"/>
                    <a:pt x="19" y="2364"/>
                    <a:pt x="19" y="2364"/>
                  </a:cubicBezTo>
                  <a:cubicBezTo>
                    <a:pt x="24" y="2364"/>
                    <a:pt x="24" y="2364"/>
                    <a:pt x="24" y="2364"/>
                  </a:cubicBezTo>
                  <a:cubicBezTo>
                    <a:pt x="24" y="2353"/>
                    <a:pt x="21" y="2343"/>
                    <a:pt x="16" y="2333"/>
                  </a:cubicBezTo>
                  <a:cubicBezTo>
                    <a:pt x="16" y="2333"/>
                    <a:pt x="17" y="2332"/>
                    <a:pt x="18" y="2332"/>
                  </a:cubicBezTo>
                  <a:cubicBezTo>
                    <a:pt x="297" y="2116"/>
                    <a:pt x="297" y="2116"/>
                    <a:pt x="297" y="2116"/>
                  </a:cubicBezTo>
                  <a:cubicBezTo>
                    <a:pt x="298" y="2115"/>
                    <a:pt x="299" y="2114"/>
                    <a:pt x="300" y="2113"/>
                  </a:cubicBezTo>
                  <a:cubicBezTo>
                    <a:pt x="301" y="2114"/>
                    <a:pt x="302" y="2115"/>
                    <a:pt x="303" y="2116"/>
                  </a:cubicBezTo>
                  <a:cubicBezTo>
                    <a:pt x="582" y="2332"/>
                    <a:pt x="582" y="2332"/>
                    <a:pt x="582" y="2332"/>
                  </a:cubicBezTo>
                  <a:cubicBezTo>
                    <a:pt x="583" y="2332"/>
                    <a:pt x="584" y="2333"/>
                    <a:pt x="584" y="2333"/>
                  </a:cubicBezTo>
                  <a:cubicBezTo>
                    <a:pt x="585" y="2332"/>
                    <a:pt x="586" y="2331"/>
                    <a:pt x="587" y="2329"/>
                  </a:cubicBezTo>
                  <a:cubicBezTo>
                    <a:pt x="588" y="2328"/>
                    <a:pt x="589" y="2327"/>
                    <a:pt x="590" y="2325"/>
                  </a:cubicBezTo>
                  <a:cubicBezTo>
                    <a:pt x="589" y="2325"/>
                    <a:pt x="589" y="2324"/>
                    <a:pt x="588" y="2324"/>
                  </a:cubicBezTo>
                  <a:cubicBezTo>
                    <a:pt x="309" y="2108"/>
                    <a:pt x="309" y="2108"/>
                    <a:pt x="309" y="2108"/>
                  </a:cubicBezTo>
                  <a:cubicBezTo>
                    <a:pt x="308" y="2108"/>
                    <a:pt x="308" y="2107"/>
                    <a:pt x="307" y="2107"/>
                  </a:cubicBezTo>
                  <a:cubicBezTo>
                    <a:pt x="308" y="2105"/>
                    <a:pt x="309" y="2104"/>
                    <a:pt x="310" y="2103"/>
                  </a:cubicBezTo>
                  <a:cubicBezTo>
                    <a:pt x="311" y="2101"/>
                    <a:pt x="312" y="2100"/>
                    <a:pt x="313" y="2099"/>
                  </a:cubicBezTo>
                  <a:cubicBezTo>
                    <a:pt x="314" y="2097"/>
                    <a:pt x="315" y="2096"/>
                    <a:pt x="316" y="2095"/>
                  </a:cubicBezTo>
                  <a:cubicBezTo>
                    <a:pt x="321" y="2085"/>
                    <a:pt x="324" y="2075"/>
                    <a:pt x="324" y="2064"/>
                  </a:cubicBezTo>
                  <a:cubicBezTo>
                    <a:pt x="324" y="2053"/>
                    <a:pt x="321" y="2043"/>
                    <a:pt x="316" y="2033"/>
                  </a:cubicBezTo>
                  <a:cubicBezTo>
                    <a:pt x="316" y="2033"/>
                    <a:pt x="317" y="2032"/>
                    <a:pt x="318" y="2032"/>
                  </a:cubicBezTo>
                  <a:cubicBezTo>
                    <a:pt x="597" y="1816"/>
                    <a:pt x="597" y="1816"/>
                    <a:pt x="597" y="1816"/>
                  </a:cubicBezTo>
                  <a:cubicBezTo>
                    <a:pt x="598" y="1815"/>
                    <a:pt x="599" y="1814"/>
                    <a:pt x="600" y="1813"/>
                  </a:cubicBezTo>
                  <a:cubicBezTo>
                    <a:pt x="601" y="1814"/>
                    <a:pt x="602" y="1815"/>
                    <a:pt x="603" y="1816"/>
                  </a:cubicBezTo>
                  <a:cubicBezTo>
                    <a:pt x="882" y="2032"/>
                    <a:pt x="882" y="2032"/>
                    <a:pt x="882" y="2032"/>
                  </a:cubicBezTo>
                  <a:cubicBezTo>
                    <a:pt x="883" y="2032"/>
                    <a:pt x="884" y="2033"/>
                    <a:pt x="884" y="2033"/>
                  </a:cubicBezTo>
                  <a:cubicBezTo>
                    <a:pt x="885" y="2032"/>
                    <a:pt x="886" y="2031"/>
                    <a:pt x="887" y="2029"/>
                  </a:cubicBezTo>
                  <a:cubicBezTo>
                    <a:pt x="888" y="2028"/>
                    <a:pt x="889" y="2027"/>
                    <a:pt x="890" y="2025"/>
                  </a:cubicBezTo>
                  <a:cubicBezTo>
                    <a:pt x="889" y="2025"/>
                    <a:pt x="889" y="2024"/>
                    <a:pt x="888" y="2024"/>
                  </a:cubicBezTo>
                  <a:cubicBezTo>
                    <a:pt x="609" y="1808"/>
                    <a:pt x="609" y="1808"/>
                    <a:pt x="609" y="1808"/>
                  </a:cubicBezTo>
                  <a:cubicBezTo>
                    <a:pt x="608" y="1808"/>
                    <a:pt x="608" y="1807"/>
                    <a:pt x="607" y="1807"/>
                  </a:cubicBezTo>
                  <a:cubicBezTo>
                    <a:pt x="608" y="1805"/>
                    <a:pt x="609" y="1804"/>
                    <a:pt x="610" y="1803"/>
                  </a:cubicBezTo>
                  <a:cubicBezTo>
                    <a:pt x="611" y="1801"/>
                    <a:pt x="612" y="1800"/>
                    <a:pt x="613" y="1799"/>
                  </a:cubicBezTo>
                  <a:cubicBezTo>
                    <a:pt x="614" y="1797"/>
                    <a:pt x="615" y="1796"/>
                    <a:pt x="616" y="1795"/>
                  </a:cubicBezTo>
                  <a:cubicBezTo>
                    <a:pt x="621" y="1785"/>
                    <a:pt x="624" y="1775"/>
                    <a:pt x="624" y="1764"/>
                  </a:cubicBezTo>
                  <a:cubicBezTo>
                    <a:pt x="624" y="1764"/>
                    <a:pt x="624" y="1764"/>
                    <a:pt x="624" y="1764"/>
                  </a:cubicBezTo>
                  <a:cubicBezTo>
                    <a:pt x="624" y="1753"/>
                    <a:pt x="621" y="1743"/>
                    <a:pt x="616" y="1733"/>
                  </a:cubicBezTo>
                  <a:cubicBezTo>
                    <a:pt x="616" y="1733"/>
                    <a:pt x="617" y="1732"/>
                    <a:pt x="618" y="1732"/>
                  </a:cubicBezTo>
                  <a:cubicBezTo>
                    <a:pt x="897" y="1516"/>
                    <a:pt x="897" y="1516"/>
                    <a:pt x="897" y="1516"/>
                  </a:cubicBezTo>
                  <a:cubicBezTo>
                    <a:pt x="898" y="1515"/>
                    <a:pt x="899" y="1514"/>
                    <a:pt x="900" y="1513"/>
                  </a:cubicBezTo>
                  <a:cubicBezTo>
                    <a:pt x="901" y="1514"/>
                    <a:pt x="902" y="1515"/>
                    <a:pt x="903" y="1516"/>
                  </a:cubicBezTo>
                  <a:cubicBezTo>
                    <a:pt x="1182" y="1732"/>
                    <a:pt x="1182" y="1732"/>
                    <a:pt x="1182" y="1732"/>
                  </a:cubicBezTo>
                  <a:cubicBezTo>
                    <a:pt x="1183" y="1732"/>
                    <a:pt x="1184" y="1733"/>
                    <a:pt x="1184" y="1733"/>
                  </a:cubicBezTo>
                  <a:cubicBezTo>
                    <a:pt x="1185" y="1732"/>
                    <a:pt x="1186" y="1731"/>
                    <a:pt x="1187" y="1729"/>
                  </a:cubicBezTo>
                  <a:cubicBezTo>
                    <a:pt x="1188" y="1728"/>
                    <a:pt x="1189" y="1727"/>
                    <a:pt x="1190" y="1725"/>
                  </a:cubicBezTo>
                  <a:cubicBezTo>
                    <a:pt x="1189" y="1725"/>
                    <a:pt x="1189" y="1724"/>
                    <a:pt x="1188" y="1724"/>
                  </a:cubicBezTo>
                  <a:cubicBezTo>
                    <a:pt x="909" y="1508"/>
                    <a:pt x="909" y="1508"/>
                    <a:pt x="909" y="1508"/>
                  </a:cubicBezTo>
                  <a:cubicBezTo>
                    <a:pt x="908" y="1508"/>
                    <a:pt x="908" y="1507"/>
                    <a:pt x="907" y="1507"/>
                  </a:cubicBezTo>
                  <a:cubicBezTo>
                    <a:pt x="908" y="1505"/>
                    <a:pt x="909" y="1504"/>
                    <a:pt x="910" y="1503"/>
                  </a:cubicBezTo>
                  <a:cubicBezTo>
                    <a:pt x="911" y="1501"/>
                    <a:pt x="912" y="1500"/>
                    <a:pt x="913" y="1499"/>
                  </a:cubicBezTo>
                  <a:cubicBezTo>
                    <a:pt x="914" y="1497"/>
                    <a:pt x="915" y="1496"/>
                    <a:pt x="916" y="1495"/>
                  </a:cubicBezTo>
                  <a:cubicBezTo>
                    <a:pt x="921" y="1485"/>
                    <a:pt x="924" y="1475"/>
                    <a:pt x="924" y="1464"/>
                  </a:cubicBezTo>
                  <a:cubicBezTo>
                    <a:pt x="924" y="1453"/>
                    <a:pt x="921" y="1443"/>
                    <a:pt x="916" y="1433"/>
                  </a:cubicBezTo>
                  <a:cubicBezTo>
                    <a:pt x="916" y="1433"/>
                    <a:pt x="917" y="1432"/>
                    <a:pt x="918" y="1432"/>
                  </a:cubicBezTo>
                  <a:cubicBezTo>
                    <a:pt x="1197" y="1216"/>
                    <a:pt x="1197" y="1216"/>
                    <a:pt x="1197" y="1216"/>
                  </a:cubicBezTo>
                  <a:cubicBezTo>
                    <a:pt x="1198" y="1215"/>
                    <a:pt x="1199" y="1214"/>
                    <a:pt x="1200" y="1213"/>
                  </a:cubicBezTo>
                  <a:cubicBezTo>
                    <a:pt x="1201" y="1214"/>
                    <a:pt x="1202" y="1215"/>
                    <a:pt x="1203" y="1216"/>
                  </a:cubicBezTo>
                  <a:cubicBezTo>
                    <a:pt x="1482" y="1432"/>
                    <a:pt x="1482" y="1432"/>
                    <a:pt x="1482" y="1432"/>
                  </a:cubicBezTo>
                  <a:cubicBezTo>
                    <a:pt x="1483" y="1432"/>
                    <a:pt x="1484" y="1433"/>
                    <a:pt x="1484" y="1433"/>
                  </a:cubicBezTo>
                  <a:cubicBezTo>
                    <a:pt x="1485" y="1432"/>
                    <a:pt x="1486" y="1431"/>
                    <a:pt x="1487" y="1429"/>
                  </a:cubicBezTo>
                  <a:cubicBezTo>
                    <a:pt x="1488" y="1428"/>
                    <a:pt x="1489" y="1427"/>
                    <a:pt x="1490" y="1425"/>
                  </a:cubicBezTo>
                  <a:cubicBezTo>
                    <a:pt x="1489" y="1425"/>
                    <a:pt x="1489" y="1424"/>
                    <a:pt x="1488" y="1424"/>
                  </a:cubicBezTo>
                  <a:cubicBezTo>
                    <a:pt x="1209" y="1208"/>
                    <a:pt x="1209" y="1208"/>
                    <a:pt x="1209" y="1208"/>
                  </a:cubicBezTo>
                  <a:cubicBezTo>
                    <a:pt x="1208" y="1208"/>
                    <a:pt x="1208" y="1207"/>
                    <a:pt x="1207" y="1207"/>
                  </a:cubicBezTo>
                  <a:cubicBezTo>
                    <a:pt x="1208" y="1205"/>
                    <a:pt x="1209" y="1204"/>
                    <a:pt x="1210" y="1203"/>
                  </a:cubicBezTo>
                  <a:cubicBezTo>
                    <a:pt x="1211" y="1201"/>
                    <a:pt x="1212" y="1200"/>
                    <a:pt x="1213" y="1199"/>
                  </a:cubicBezTo>
                  <a:cubicBezTo>
                    <a:pt x="1214" y="1197"/>
                    <a:pt x="1215" y="1196"/>
                    <a:pt x="1216" y="1195"/>
                  </a:cubicBezTo>
                  <a:cubicBezTo>
                    <a:pt x="1221" y="1185"/>
                    <a:pt x="1224" y="1175"/>
                    <a:pt x="1224" y="1164"/>
                  </a:cubicBezTo>
                  <a:cubicBezTo>
                    <a:pt x="1224" y="1153"/>
                    <a:pt x="1221" y="1143"/>
                    <a:pt x="1216" y="1133"/>
                  </a:cubicBezTo>
                  <a:cubicBezTo>
                    <a:pt x="1216" y="1133"/>
                    <a:pt x="1217" y="1132"/>
                    <a:pt x="1218" y="1132"/>
                  </a:cubicBezTo>
                  <a:cubicBezTo>
                    <a:pt x="1497" y="916"/>
                    <a:pt x="1497" y="916"/>
                    <a:pt x="1497" y="916"/>
                  </a:cubicBezTo>
                  <a:cubicBezTo>
                    <a:pt x="1498" y="915"/>
                    <a:pt x="1499" y="914"/>
                    <a:pt x="1500" y="913"/>
                  </a:cubicBezTo>
                  <a:cubicBezTo>
                    <a:pt x="1501" y="914"/>
                    <a:pt x="1502" y="915"/>
                    <a:pt x="1503" y="916"/>
                  </a:cubicBezTo>
                  <a:cubicBezTo>
                    <a:pt x="1782" y="1132"/>
                    <a:pt x="1782" y="1132"/>
                    <a:pt x="1782" y="1132"/>
                  </a:cubicBezTo>
                  <a:cubicBezTo>
                    <a:pt x="1783" y="1132"/>
                    <a:pt x="1784" y="1133"/>
                    <a:pt x="1784" y="1133"/>
                  </a:cubicBezTo>
                  <a:cubicBezTo>
                    <a:pt x="1785" y="1132"/>
                    <a:pt x="1786" y="1131"/>
                    <a:pt x="1787" y="1129"/>
                  </a:cubicBezTo>
                  <a:cubicBezTo>
                    <a:pt x="1788" y="1128"/>
                    <a:pt x="1789" y="1127"/>
                    <a:pt x="1790" y="1125"/>
                  </a:cubicBezTo>
                  <a:cubicBezTo>
                    <a:pt x="1789" y="1125"/>
                    <a:pt x="1789" y="1124"/>
                    <a:pt x="1788" y="1124"/>
                  </a:cubicBezTo>
                  <a:cubicBezTo>
                    <a:pt x="1509" y="908"/>
                    <a:pt x="1509" y="908"/>
                    <a:pt x="1509" y="908"/>
                  </a:cubicBezTo>
                  <a:cubicBezTo>
                    <a:pt x="1508" y="908"/>
                    <a:pt x="1508" y="907"/>
                    <a:pt x="1507" y="907"/>
                  </a:cubicBezTo>
                  <a:cubicBezTo>
                    <a:pt x="1508" y="905"/>
                    <a:pt x="1509" y="904"/>
                    <a:pt x="1510" y="903"/>
                  </a:cubicBezTo>
                  <a:cubicBezTo>
                    <a:pt x="1511" y="901"/>
                    <a:pt x="1512" y="900"/>
                    <a:pt x="1513" y="899"/>
                  </a:cubicBezTo>
                  <a:cubicBezTo>
                    <a:pt x="1514" y="897"/>
                    <a:pt x="1515" y="896"/>
                    <a:pt x="1516" y="895"/>
                  </a:cubicBezTo>
                  <a:cubicBezTo>
                    <a:pt x="1521" y="885"/>
                    <a:pt x="1524" y="875"/>
                    <a:pt x="1524" y="864"/>
                  </a:cubicBezTo>
                  <a:cubicBezTo>
                    <a:pt x="1524" y="853"/>
                    <a:pt x="1521" y="843"/>
                    <a:pt x="1516" y="833"/>
                  </a:cubicBezTo>
                  <a:cubicBezTo>
                    <a:pt x="1516" y="833"/>
                    <a:pt x="1517" y="832"/>
                    <a:pt x="1518" y="832"/>
                  </a:cubicBezTo>
                  <a:cubicBezTo>
                    <a:pt x="1797" y="616"/>
                    <a:pt x="1797" y="616"/>
                    <a:pt x="1797" y="616"/>
                  </a:cubicBezTo>
                  <a:cubicBezTo>
                    <a:pt x="1798" y="615"/>
                    <a:pt x="1799" y="614"/>
                    <a:pt x="1800" y="613"/>
                  </a:cubicBezTo>
                  <a:cubicBezTo>
                    <a:pt x="1801" y="614"/>
                    <a:pt x="1802" y="615"/>
                    <a:pt x="1803" y="616"/>
                  </a:cubicBezTo>
                  <a:cubicBezTo>
                    <a:pt x="2082" y="832"/>
                    <a:pt x="2082" y="832"/>
                    <a:pt x="2082" y="832"/>
                  </a:cubicBezTo>
                  <a:cubicBezTo>
                    <a:pt x="2083" y="832"/>
                    <a:pt x="2084" y="833"/>
                    <a:pt x="2084" y="833"/>
                  </a:cubicBezTo>
                  <a:cubicBezTo>
                    <a:pt x="2085" y="832"/>
                    <a:pt x="2086" y="831"/>
                    <a:pt x="2087" y="829"/>
                  </a:cubicBezTo>
                  <a:cubicBezTo>
                    <a:pt x="2088" y="828"/>
                    <a:pt x="2089" y="827"/>
                    <a:pt x="2090" y="825"/>
                  </a:cubicBezTo>
                  <a:cubicBezTo>
                    <a:pt x="2089" y="825"/>
                    <a:pt x="2089" y="824"/>
                    <a:pt x="2088" y="824"/>
                  </a:cubicBezTo>
                  <a:cubicBezTo>
                    <a:pt x="1809" y="608"/>
                    <a:pt x="1809" y="608"/>
                    <a:pt x="1809" y="608"/>
                  </a:cubicBezTo>
                  <a:cubicBezTo>
                    <a:pt x="1808" y="608"/>
                    <a:pt x="1808" y="607"/>
                    <a:pt x="1807" y="607"/>
                  </a:cubicBezTo>
                  <a:cubicBezTo>
                    <a:pt x="1808" y="605"/>
                    <a:pt x="1809" y="604"/>
                    <a:pt x="1810" y="603"/>
                  </a:cubicBezTo>
                  <a:cubicBezTo>
                    <a:pt x="1811" y="601"/>
                    <a:pt x="1812" y="600"/>
                    <a:pt x="1813" y="599"/>
                  </a:cubicBezTo>
                  <a:cubicBezTo>
                    <a:pt x="1814" y="597"/>
                    <a:pt x="1815" y="596"/>
                    <a:pt x="1816" y="595"/>
                  </a:cubicBezTo>
                  <a:cubicBezTo>
                    <a:pt x="1821" y="585"/>
                    <a:pt x="1824" y="575"/>
                    <a:pt x="1824" y="564"/>
                  </a:cubicBezTo>
                  <a:cubicBezTo>
                    <a:pt x="1824" y="553"/>
                    <a:pt x="1821" y="543"/>
                    <a:pt x="1816" y="533"/>
                  </a:cubicBezTo>
                  <a:cubicBezTo>
                    <a:pt x="1816" y="533"/>
                    <a:pt x="1817" y="532"/>
                    <a:pt x="1818" y="532"/>
                  </a:cubicBezTo>
                  <a:cubicBezTo>
                    <a:pt x="2097" y="316"/>
                    <a:pt x="2097" y="316"/>
                    <a:pt x="2097" y="316"/>
                  </a:cubicBezTo>
                  <a:cubicBezTo>
                    <a:pt x="2098" y="315"/>
                    <a:pt x="2099" y="314"/>
                    <a:pt x="2100" y="313"/>
                  </a:cubicBezTo>
                  <a:cubicBezTo>
                    <a:pt x="2101" y="314"/>
                    <a:pt x="2102" y="315"/>
                    <a:pt x="2103" y="316"/>
                  </a:cubicBezTo>
                  <a:cubicBezTo>
                    <a:pt x="2382" y="532"/>
                    <a:pt x="2382" y="532"/>
                    <a:pt x="2382" y="532"/>
                  </a:cubicBezTo>
                  <a:cubicBezTo>
                    <a:pt x="2383" y="532"/>
                    <a:pt x="2384" y="533"/>
                    <a:pt x="2384" y="533"/>
                  </a:cubicBezTo>
                  <a:cubicBezTo>
                    <a:pt x="2385" y="532"/>
                    <a:pt x="2386" y="531"/>
                    <a:pt x="2387" y="529"/>
                  </a:cubicBezTo>
                  <a:cubicBezTo>
                    <a:pt x="2388" y="528"/>
                    <a:pt x="2389" y="527"/>
                    <a:pt x="2390" y="525"/>
                  </a:cubicBezTo>
                  <a:cubicBezTo>
                    <a:pt x="2389" y="525"/>
                    <a:pt x="2389" y="524"/>
                    <a:pt x="2388" y="524"/>
                  </a:cubicBezTo>
                  <a:cubicBezTo>
                    <a:pt x="2109" y="308"/>
                    <a:pt x="2109" y="308"/>
                    <a:pt x="2109" y="308"/>
                  </a:cubicBezTo>
                  <a:cubicBezTo>
                    <a:pt x="2108" y="308"/>
                    <a:pt x="2108" y="307"/>
                    <a:pt x="2107" y="307"/>
                  </a:cubicBezTo>
                  <a:cubicBezTo>
                    <a:pt x="2108" y="305"/>
                    <a:pt x="2109" y="304"/>
                    <a:pt x="2110" y="303"/>
                  </a:cubicBezTo>
                  <a:cubicBezTo>
                    <a:pt x="2111" y="301"/>
                    <a:pt x="2112" y="300"/>
                    <a:pt x="2113" y="299"/>
                  </a:cubicBezTo>
                  <a:cubicBezTo>
                    <a:pt x="2114" y="297"/>
                    <a:pt x="2115" y="296"/>
                    <a:pt x="2116" y="295"/>
                  </a:cubicBezTo>
                  <a:cubicBezTo>
                    <a:pt x="2121" y="285"/>
                    <a:pt x="2124" y="275"/>
                    <a:pt x="2124" y="264"/>
                  </a:cubicBezTo>
                  <a:cubicBezTo>
                    <a:pt x="2124" y="253"/>
                    <a:pt x="2121" y="243"/>
                    <a:pt x="2116" y="233"/>
                  </a:cubicBezTo>
                  <a:cubicBezTo>
                    <a:pt x="2116" y="233"/>
                    <a:pt x="2117" y="232"/>
                    <a:pt x="2118" y="232"/>
                  </a:cubicBezTo>
                  <a:cubicBezTo>
                    <a:pt x="2397" y="16"/>
                    <a:pt x="2397" y="16"/>
                    <a:pt x="2397" y="16"/>
                  </a:cubicBezTo>
                  <a:cubicBezTo>
                    <a:pt x="2398" y="15"/>
                    <a:pt x="2399" y="14"/>
                    <a:pt x="2400" y="13"/>
                  </a:cubicBezTo>
                  <a:cubicBezTo>
                    <a:pt x="2400" y="7"/>
                    <a:pt x="2400" y="7"/>
                    <a:pt x="2400" y="7"/>
                  </a:cubicBezTo>
                  <a:cubicBezTo>
                    <a:pt x="2400" y="0"/>
                    <a:pt x="2400" y="0"/>
                    <a:pt x="2400" y="0"/>
                  </a:cubicBezTo>
                  <a:cubicBezTo>
                    <a:pt x="2399" y="1"/>
                    <a:pt x="2398" y="2"/>
                    <a:pt x="2397" y="3"/>
                  </a:cubicBezTo>
                  <a:cubicBezTo>
                    <a:pt x="2395" y="4"/>
                    <a:pt x="2394" y="6"/>
                    <a:pt x="2393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6" name="Freeform 14"/>
            <p:cNvSpPr>
              <a:spLocks/>
            </p:cNvSpPr>
            <p:nvPr/>
          </p:nvSpPr>
          <p:spPr bwMode="auto">
            <a:xfrm>
              <a:off x="6087674" y="2286444"/>
              <a:ext cx="6174" cy="31294"/>
            </a:xfrm>
            <a:custGeom>
              <a:avLst/>
              <a:gdLst>
                <a:gd name="T0" fmla="*/ 4 w 10"/>
                <a:gd name="T1" fmla="*/ 9 h 47"/>
                <a:gd name="T2" fmla="*/ 0 w 10"/>
                <a:gd name="T3" fmla="*/ 28 h 47"/>
                <a:gd name="T4" fmla="*/ 4 w 10"/>
                <a:gd name="T5" fmla="*/ 47 h 47"/>
                <a:gd name="T6" fmla="*/ 7 w 10"/>
                <a:gd name="T7" fmla="*/ 41 h 47"/>
                <a:gd name="T8" fmla="*/ 10 w 10"/>
                <a:gd name="T9" fmla="*/ 28 h 47"/>
                <a:gd name="T10" fmla="*/ 10 w 10"/>
                <a:gd name="T11" fmla="*/ 9 h 47"/>
                <a:gd name="T12" fmla="*/ 10 w 10"/>
                <a:gd name="T13" fmla="*/ 0 h 47"/>
                <a:gd name="T14" fmla="*/ 7 w 10"/>
                <a:gd name="T15" fmla="*/ 4 h 47"/>
                <a:gd name="T16" fmla="*/ 4 w 10"/>
                <a:gd name="T1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7">
                  <a:moveTo>
                    <a:pt x="4" y="9"/>
                  </a:moveTo>
                  <a:cubicBezTo>
                    <a:pt x="2" y="15"/>
                    <a:pt x="0" y="22"/>
                    <a:pt x="0" y="28"/>
                  </a:cubicBezTo>
                  <a:cubicBezTo>
                    <a:pt x="0" y="34"/>
                    <a:pt x="2" y="41"/>
                    <a:pt x="4" y="47"/>
                  </a:cubicBezTo>
                  <a:cubicBezTo>
                    <a:pt x="6" y="45"/>
                    <a:pt x="7" y="43"/>
                    <a:pt x="7" y="41"/>
                  </a:cubicBezTo>
                  <a:cubicBezTo>
                    <a:pt x="9" y="37"/>
                    <a:pt x="10" y="32"/>
                    <a:pt x="10" y="2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3"/>
                    <a:pt x="7" y="4"/>
                  </a:cubicBezTo>
                  <a:cubicBezTo>
                    <a:pt x="6" y="6"/>
                    <a:pt x="5" y="8"/>
                    <a:pt x="4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8" name="Freeform 16"/>
            <p:cNvSpPr>
              <a:spLocks/>
            </p:cNvSpPr>
            <p:nvPr/>
          </p:nvSpPr>
          <p:spPr bwMode="auto">
            <a:xfrm>
              <a:off x="6087674" y="2686494"/>
              <a:ext cx="6174" cy="31294"/>
            </a:xfrm>
            <a:custGeom>
              <a:avLst/>
              <a:gdLst>
                <a:gd name="T0" fmla="*/ 4 w 10"/>
                <a:gd name="T1" fmla="*/ 9 h 47"/>
                <a:gd name="T2" fmla="*/ 0 w 10"/>
                <a:gd name="T3" fmla="*/ 28 h 47"/>
                <a:gd name="T4" fmla="*/ 4 w 10"/>
                <a:gd name="T5" fmla="*/ 47 h 47"/>
                <a:gd name="T6" fmla="*/ 7 w 10"/>
                <a:gd name="T7" fmla="*/ 41 h 47"/>
                <a:gd name="T8" fmla="*/ 10 w 10"/>
                <a:gd name="T9" fmla="*/ 28 h 47"/>
                <a:gd name="T10" fmla="*/ 10 w 10"/>
                <a:gd name="T11" fmla="*/ 9 h 47"/>
                <a:gd name="T12" fmla="*/ 10 w 10"/>
                <a:gd name="T13" fmla="*/ 0 h 47"/>
                <a:gd name="T14" fmla="*/ 7 w 10"/>
                <a:gd name="T15" fmla="*/ 4 h 47"/>
                <a:gd name="T16" fmla="*/ 4 w 10"/>
                <a:gd name="T1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7">
                  <a:moveTo>
                    <a:pt x="4" y="9"/>
                  </a:moveTo>
                  <a:cubicBezTo>
                    <a:pt x="2" y="15"/>
                    <a:pt x="0" y="22"/>
                    <a:pt x="0" y="28"/>
                  </a:cubicBezTo>
                  <a:cubicBezTo>
                    <a:pt x="0" y="34"/>
                    <a:pt x="2" y="41"/>
                    <a:pt x="4" y="47"/>
                  </a:cubicBezTo>
                  <a:cubicBezTo>
                    <a:pt x="6" y="45"/>
                    <a:pt x="7" y="43"/>
                    <a:pt x="7" y="41"/>
                  </a:cubicBezTo>
                  <a:cubicBezTo>
                    <a:pt x="9" y="37"/>
                    <a:pt x="10" y="32"/>
                    <a:pt x="10" y="2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3"/>
                    <a:pt x="7" y="4"/>
                  </a:cubicBezTo>
                  <a:cubicBezTo>
                    <a:pt x="6" y="6"/>
                    <a:pt x="5" y="8"/>
                    <a:pt x="4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3" name="Freeform 26"/>
            <p:cNvSpPr>
              <a:spLocks/>
            </p:cNvSpPr>
            <p:nvPr/>
          </p:nvSpPr>
          <p:spPr bwMode="auto">
            <a:xfrm>
              <a:off x="4570245" y="1905001"/>
              <a:ext cx="9663" cy="23964"/>
            </a:xfrm>
            <a:custGeom>
              <a:avLst/>
              <a:gdLst>
                <a:gd name="T0" fmla="*/ 6 w 15"/>
                <a:gd name="T1" fmla="*/ 28 h 36"/>
                <a:gd name="T2" fmla="*/ 9 w 15"/>
                <a:gd name="T3" fmla="*/ 23 h 36"/>
                <a:gd name="T4" fmla="*/ 15 w 15"/>
                <a:gd name="T5" fmla="*/ 0 h 36"/>
                <a:gd name="T6" fmla="*/ 10 w 15"/>
                <a:gd name="T7" fmla="*/ 0 h 36"/>
                <a:gd name="T8" fmla="*/ 5 w 15"/>
                <a:gd name="T9" fmla="*/ 0 h 36"/>
                <a:gd name="T10" fmla="*/ 0 w 15"/>
                <a:gd name="T11" fmla="*/ 0 h 36"/>
                <a:gd name="T12" fmla="*/ 0 w 15"/>
                <a:gd name="T13" fmla="*/ 19 h 36"/>
                <a:gd name="T14" fmla="*/ 0 w 15"/>
                <a:gd name="T15" fmla="*/ 28 h 36"/>
                <a:gd name="T16" fmla="*/ 0 w 15"/>
                <a:gd name="T17" fmla="*/ 36 h 36"/>
                <a:gd name="T18" fmla="*/ 3 w 15"/>
                <a:gd name="T19" fmla="*/ 32 h 36"/>
                <a:gd name="T20" fmla="*/ 6 w 15"/>
                <a:gd name="T21" fmla="*/ 2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36">
                  <a:moveTo>
                    <a:pt x="6" y="28"/>
                  </a:moveTo>
                  <a:cubicBezTo>
                    <a:pt x="7" y="26"/>
                    <a:pt x="8" y="25"/>
                    <a:pt x="9" y="23"/>
                  </a:cubicBezTo>
                  <a:cubicBezTo>
                    <a:pt x="13" y="16"/>
                    <a:pt x="15" y="8"/>
                    <a:pt x="1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5"/>
                    <a:pt x="2" y="33"/>
                    <a:pt x="3" y="32"/>
                  </a:cubicBezTo>
                  <a:cubicBezTo>
                    <a:pt x="4" y="31"/>
                    <a:pt x="5" y="29"/>
                    <a:pt x="6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4" name="Freeform 34"/>
            <p:cNvSpPr>
              <a:spLocks/>
            </p:cNvSpPr>
            <p:nvPr/>
          </p:nvSpPr>
          <p:spPr bwMode="auto">
            <a:xfrm>
              <a:off x="4951146" y="3489977"/>
              <a:ext cx="9663" cy="15224"/>
            </a:xfrm>
            <a:custGeom>
              <a:avLst/>
              <a:gdLst>
                <a:gd name="T0" fmla="*/ 6 w 15"/>
                <a:gd name="T1" fmla="*/ 4 h 23"/>
                <a:gd name="T2" fmla="*/ 3 w 15"/>
                <a:gd name="T3" fmla="*/ 10 h 23"/>
                <a:gd name="T4" fmla="*/ 0 w 15"/>
                <a:gd name="T5" fmla="*/ 23 h 23"/>
                <a:gd name="T6" fmla="*/ 5 w 15"/>
                <a:gd name="T7" fmla="*/ 23 h 23"/>
                <a:gd name="T8" fmla="*/ 10 w 15"/>
                <a:gd name="T9" fmla="*/ 23 h 23"/>
                <a:gd name="T10" fmla="*/ 15 w 15"/>
                <a:gd name="T11" fmla="*/ 23 h 23"/>
                <a:gd name="T12" fmla="*/ 9 w 15"/>
                <a:gd name="T13" fmla="*/ 0 h 23"/>
                <a:gd name="T14" fmla="*/ 6 w 15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3">
                  <a:moveTo>
                    <a:pt x="6" y="4"/>
                  </a:move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6" name="Freeform 30"/>
            <p:cNvSpPr>
              <a:spLocks/>
            </p:cNvSpPr>
            <p:nvPr/>
          </p:nvSpPr>
          <p:spPr bwMode="auto">
            <a:xfrm>
              <a:off x="6094411" y="2689877"/>
              <a:ext cx="9663" cy="39188"/>
            </a:xfrm>
            <a:custGeom>
              <a:avLst/>
              <a:gdLst>
                <a:gd name="T0" fmla="*/ 6 w 15"/>
                <a:gd name="T1" fmla="*/ 51 h 59"/>
                <a:gd name="T2" fmla="*/ 9 w 15"/>
                <a:gd name="T3" fmla="*/ 46 h 59"/>
                <a:gd name="T4" fmla="*/ 15 w 15"/>
                <a:gd name="T5" fmla="*/ 23 h 59"/>
                <a:gd name="T6" fmla="*/ 9 w 15"/>
                <a:gd name="T7" fmla="*/ 0 h 59"/>
                <a:gd name="T8" fmla="*/ 6 w 15"/>
                <a:gd name="T9" fmla="*/ 4 h 59"/>
                <a:gd name="T10" fmla="*/ 3 w 15"/>
                <a:gd name="T11" fmla="*/ 10 h 59"/>
                <a:gd name="T12" fmla="*/ 0 w 15"/>
                <a:gd name="T13" fmla="*/ 23 h 59"/>
                <a:gd name="T14" fmla="*/ 0 w 15"/>
                <a:gd name="T15" fmla="*/ 42 h 59"/>
                <a:gd name="T16" fmla="*/ 0 w 15"/>
                <a:gd name="T17" fmla="*/ 51 h 59"/>
                <a:gd name="T18" fmla="*/ 0 w 15"/>
                <a:gd name="T19" fmla="*/ 59 h 59"/>
                <a:gd name="T20" fmla="*/ 3 w 15"/>
                <a:gd name="T21" fmla="*/ 55 h 59"/>
                <a:gd name="T22" fmla="*/ 6 w 15"/>
                <a:gd name="T23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59">
                  <a:moveTo>
                    <a:pt x="6" y="51"/>
                  </a:moveTo>
                  <a:cubicBezTo>
                    <a:pt x="7" y="49"/>
                    <a:pt x="8" y="48"/>
                    <a:pt x="9" y="46"/>
                  </a:cubicBezTo>
                  <a:cubicBezTo>
                    <a:pt x="13" y="39"/>
                    <a:pt x="15" y="31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8"/>
                    <a:pt x="2" y="56"/>
                    <a:pt x="3" y="55"/>
                  </a:cubicBezTo>
                  <a:cubicBezTo>
                    <a:pt x="4" y="54"/>
                    <a:pt x="5" y="52"/>
                    <a:pt x="6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1" name="Freeform 23"/>
            <p:cNvSpPr>
              <a:spLocks/>
            </p:cNvSpPr>
            <p:nvPr/>
          </p:nvSpPr>
          <p:spPr bwMode="auto">
            <a:xfrm>
              <a:off x="6670191" y="2525797"/>
              <a:ext cx="947823" cy="979403"/>
            </a:xfrm>
            <a:custGeom>
              <a:avLst/>
              <a:gdLst>
                <a:gd name="T0" fmla="*/ 1206 w 1493"/>
                <a:gd name="T1" fmla="*/ 4 h 1469"/>
                <a:gd name="T2" fmla="*/ 1202 w 1493"/>
                <a:gd name="T3" fmla="*/ 13 h 1469"/>
                <a:gd name="T4" fmla="*/ 1480 w 1493"/>
                <a:gd name="T5" fmla="*/ 234 h 1469"/>
                <a:gd name="T6" fmla="*/ 1477 w 1493"/>
                <a:gd name="T7" fmla="*/ 300 h 1469"/>
                <a:gd name="T8" fmla="*/ 1193 w 1493"/>
                <a:gd name="T9" fmla="*/ 520 h 1469"/>
                <a:gd name="T10" fmla="*/ 909 w 1493"/>
                <a:gd name="T11" fmla="*/ 300 h 1469"/>
                <a:gd name="T12" fmla="*/ 900 w 1493"/>
                <a:gd name="T13" fmla="*/ 312 h 1469"/>
                <a:gd name="T14" fmla="*/ 1183 w 1493"/>
                <a:gd name="T15" fmla="*/ 530 h 1469"/>
                <a:gd name="T16" fmla="*/ 1169 w 1493"/>
                <a:gd name="T17" fmla="*/ 569 h 1469"/>
                <a:gd name="T18" fmla="*/ 896 w 1493"/>
                <a:gd name="T19" fmla="*/ 817 h 1469"/>
                <a:gd name="T20" fmla="*/ 611 w 1493"/>
                <a:gd name="T21" fmla="*/ 601 h 1469"/>
                <a:gd name="T22" fmla="*/ 603 w 1493"/>
                <a:gd name="T23" fmla="*/ 608 h 1469"/>
                <a:gd name="T24" fmla="*/ 881 w 1493"/>
                <a:gd name="T25" fmla="*/ 829 h 1469"/>
                <a:gd name="T26" fmla="*/ 877 w 1493"/>
                <a:gd name="T27" fmla="*/ 838 h 1469"/>
                <a:gd name="T28" fmla="*/ 875 w 1493"/>
                <a:gd name="T29" fmla="*/ 901 h 1469"/>
                <a:gd name="T30" fmla="*/ 590 w 1493"/>
                <a:gd name="T31" fmla="*/ 1117 h 1469"/>
                <a:gd name="T32" fmla="*/ 306 w 1493"/>
                <a:gd name="T33" fmla="*/ 904 h 1469"/>
                <a:gd name="T34" fmla="*/ 302 w 1493"/>
                <a:gd name="T35" fmla="*/ 913 h 1469"/>
                <a:gd name="T36" fmla="*/ 580 w 1493"/>
                <a:gd name="T37" fmla="*/ 1134 h 1469"/>
                <a:gd name="T38" fmla="*/ 577 w 1493"/>
                <a:gd name="T39" fmla="*/ 1200 h 1469"/>
                <a:gd name="T40" fmla="*/ 293 w 1493"/>
                <a:gd name="T41" fmla="*/ 1420 h 1469"/>
                <a:gd name="T42" fmla="*/ 9 w 1493"/>
                <a:gd name="T43" fmla="*/ 1200 h 1469"/>
                <a:gd name="T44" fmla="*/ 0 w 1493"/>
                <a:gd name="T45" fmla="*/ 1212 h 1469"/>
                <a:gd name="T46" fmla="*/ 283 w 1493"/>
                <a:gd name="T47" fmla="*/ 1430 h 1469"/>
                <a:gd name="T48" fmla="*/ 269 w 1493"/>
                <a:gd name="T49" fmla="*/ 1469 h 1469"/>
                <a:gd name="T50" fmla="*/ 283 w 1493"/>
                <a:gd name="T51" fmla="*/ 1469 h 1469"/>
                <a:gd name="T52" fmla="*/ 293 w 1493"/>
                <a:gd name="T53" fmla="*/ 1441 h 1469"/>
                <a:gd name="T54" fmla="*/ 303 w 1493"/>
                <a:gd name="T55" fmla="*/ 1430 h 1469"/>
                <a:gd name="T56" fmla="*/ 586 w 1493"/>
                <a:gd name="T57" fmla="*/ 1212 h 1469"/>
                <a:gd name="T58" fmla="*/ 596 w 1493"/>
                <a:gd name="T59" fmla="*/ 1201 h 1469"/>
                <a:gd name="T60" fmla="*/ 608 w 1493"/>
                <a:gd name="T61" fmla="*/ 1169 h 1469"/>
                <a:gd name="T62" fmla="*/ 596 w 1493"/>
                <a:gd name="T63" fmla="*/ 1156 h 1469"/>
                <a:gd name="T64" fmla="*/ 587 w 1493"/>
                <a:gd name="T65" fmla="*/ 1188 h 1469"/>
                <a:gd name="T66" fmla="*/ 590 w 1493"/>
                <a:gd name="T67" fmla="*/ 1145 h 1469"/>
                <a:gd name="T68" fmla="*/ 600 w 1493"/>
                <a:gd name="T69" fmla="*/ 1133 h 1469"/>
                <a:gd name="T70" fmla="*/ 884 w 1493"/>
                <a:gd name="T71" fmla="*/ 913 h 1469"/>
                <a:gd name="T72" fmla="*/ 893 w 1493"/>
                <a:gd name="T73" fmla="*/ 905 h 1469"/>
                <a:gd name="T74" fmla="*/ 902 w 1493"/>
                <a:gd name="T75" fmla="*/ 892 h 1469"/>
                <a:gd name="T76" fmla="*/ 899 w 1493"/>
                <a:gd name="T77" fmla="*/ 850 h 1469"/>
                <a:gd name="T78" fmla="*/ 890 w 1493"/>
                <a:gd name="T79" fmla="*/ 882 h 1469"/>
                <a:gd name="T80" fmla="*/ 887 w 1493"/>
                <a:gd name="T81" fmla="*/ 850 h 1469"/>
                <a:gd name="T82" fmla="*/ 896 w 1493"/>
                <a:gd name="T83" fmla="*/ 837 h 1469"/>
                <a:gd name="T84" fmla="*/ 905 w 1493"/>
                <a:gd name="T85" fmla="*/ 829 h 1469"/>
                <a:gd name="T86" fmla="*/ 1190 w 1493"/>
                <a:gd name="T87" fmla="*/ 608 h 1469"/>
                <a:gd name="T88" fmla="*/ 1199 w 1493"/>
                <a:gd name="T89" fmla="*/ 597 h 1469"/>
                <a:gd name="T90" fmla="*/ 1202 w 1493"/>
                <a:gd name="T91" fmla="*/ 546 h 1469"/>
                <a:gd name="T92" fmla="*/ 1193 w 1493"/>
                <a:gd name="T93" fmla="*/ 569 h 1469"/>
                <a:gd name="T94" fmla="*/ 1183 w 1493"/>
                <a:gd name="T95" fmla="*/ 569 h 1469"/>
                <a:gd name="T96" fmla="*/ 1193 w 1493"/>
                <a:gd name="T97" fmla="*/ 541 h 1469"/>
                <a:gd name="T98" fmla="*/ 1203 w 1493"/>
                <a:gd name="T99" fmla="*/ 530 h 1469"/>
                <a:gd name="T100" fmla="*/ 1486 w 1493"/>
                <a:gd name="T101" fmla="*/ 312 h 1469"/>
                <a:gd name="T102" fmla="*/ 1493 w 1493"/>
                <a:gd name="T103" fmla="*/ 297 h 1469"/>
                <a:gd name="T104" fmla="*/ 1490 w 1493"/>
                <a:gd name="T105" fmla="*/ 282 h 1469"/>
                <a:gd name="T106" fmla="*/ 1487 w 1493"/>
                <a:gd name="T107" fmla="*/ 250 h 1469"/>
                <a:gd name="T108" fmla="*/ 1493 w 1493"/>
                <a:gd name="T109" fmla="*/ 233 h 1469"/>
                <a:gd name="T110" fmla="*/ 1490 w 1493"/>
                <a:gd name="T111" fmla="*/ 217 h 1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93" h="1469">
                  <a:moveTo>
                    <a:pt x="1211" y="1"/>
                  </a:moveTo>
                  <a:cubicBezTo>
                    <a:pt x="1210" y="1"/>
                    <a:pt x="1209" y="0"/>
                    <a:pt x="1209" y="0"/>
                  </a:cubicBezTo>
                  <a:cubicBezTo>
                    <a:pt x="1208" y="1"/>
                    <a:pt x="1207" y="2"/>
                    <a:pt x="1206" y="4"/>
                  </a:cubicBezTo>
                  <a:cubicBezTo>
                    <a:pt x="1205" y="5"/>
                    <a:pt x="1204" y="6"/>
                    <a:pt x="1203" y="8"/>
                  </a:cubicBezTo>
                  <a:cubicBezTo>
                    <a:pt x="1202" y="9"/>
                    <a:pt x="1201" y="10"/>
                    <a:pt x="1200" y="12"/>
                  </a:cubicBezTo>
                  <a:cubicBezTo>
                    <a:pt x="1201" y="12"/>
                    <a:pt x="1201" y="13"/>
                    <a:pt x="1202" y="13"/>
                  </a:cubicBezTo>
                  <a:cubicBezTo>
                    <a:pt x="1481" y="229"/>
                    <a:pt x="1481" y="229"/>
                    <a:pt x="1481" y="229"/>
                  </a:cubicBezTo>
                  <a:cubicBezTo>
                    <a:pt x="1482" y="229"/>
                    <a:pt x="1482" y="230"/>
                    <a:pt x="1483" y="230"/>
                  </a:cubicBezTo>
                  <a:cubicBezTo>
                    <a:pt x="1482" y="232"/>
                    <a:pt x="1481" y="233"/>
                    <a:pt x="1480" y="234"/>
                  </a:cubicBezTo>
                  <a:cubicBezTo>
                    <a:pt x="1479" y="236"/>
                    <a:pt x="1478" y="237"/>
                    <a:pt x="1477" y="238"/>
                  </a:cubicBezTo>
                  <a:cubicBezTo>
                    <a:pt x="1472" y="248"/>
                    <a:pt x="1469" y="258"/>
                    <a:pt x="1469" y="269"/>
                  </a:cubicBezTo>
                  <a:cubicBezTo>
                    <a:pt x="1469" y="280"/>
                    <a:pt x="1472" y="290"/>
                    <a:pt x="1477" y="300"/>
                  </a:cubicBezTo>
                  <a:cubicBezTo>
                    <a:pt x="1477" y="300"/>
                    <a:pt x="1476" y="301"/>
                    <a:pt x="1475" y="301"/>
                  </a:cubicBezTo>
                  <a:cubicBezTo>
                    <a:pt x="1196" y="517"/>
                    <a:pt x="1196" y="517"/>
                    <a:pt x="1196" y="517"/>
                  </a:cubicBezTo>
                  <a:cubicBezTo>
                    <a:pt x="1195" y="518"/>
                    <a:pt x="1194" y="519"/>
                    <a:pt x="1193" y="520"/>
                  </a:cubicBezTo>
                  <a:cubicBezTo>
                    <a:pt x="1192" y="519"/>
                    <a:pt x="1191" y="518"/>
                    <a:pt x="1190" y="517"/>
                  </a:cubicBezTo>
                  <a:cubicBezTo>
                    <a:pt x="911" y="301"/>
                    <a:pt x="911" y="301"/>
                    <a:pt x="911" y="301"/>
                  </a:cubicBezTo>
                  <a:cubicBezTo>
                    <a:pt x="910" y="301"/>
                    <a:pt x="909" y="300"/>
                    <a:pt x="909" y="300"/>
                  </a:cubicBezTo>
                  <a:cubicBezTo>
                    <a:pt x="908" y="301"/>
                    <a:pt x="907" y="302"/>
                    <a:pt x="906" y="304"/>
                  </a:cubicBezTo>
                  <a:cubicBezTo>
                    <a:pt x="905" y="305"/>
                    <a:pt x="904" y="306"/>
                    <a:pt x="903" y="308"/>
                  </a:cubicBezTo>
                  <a:cubicBezTo>
                    <a:pt x="902" y="309"/>
                    <a:pt x="901" y="310"/>
                    <a:pt x="900" y="312"/>
                  </a:cubicBezTo>
                  <a:cubicBezTo>
                    <a:pt x="901" y="312"/>
                    <a:pt x="901" y="313"/>
                    <a:pt x="902" y="313"/>
                  </a:cubicBezTo>
                  <a:cubicBezTo>
                    <a:pt x="1181" y="529"/>
                    <a:pt x="1181" y="529"/>
                    <a:pt x="1181" y="529"/>
                  </a:cubicBezTo>
                  <a:cubicBezTo>
                    <a:pt x="1182" y="529"/>
                    <a:pt x="1182" y="530"/>
                    <a:pt x="1183" y="530"/>
                  </a:cubicBezTo>
                  <a:cubicBezTo>
                    <a:pt x="1182" y="532"/>
                    <a:pt x="1181" y="533"/>
                    <a:pt x="1180" y="534"/>
                  </a:cubicBezTo>
                  <a:cubicBezTo>
                    <a:pt x="1179" y="536"/>
                    <a:pt x="1178" y="537"/>
                    <a:pt x="1177" y="538"/>
                  </a:cubicBezTo>
                  <a:cubicBezTo>
                    <a:pt x="1172" y="548"/>
                    <a:pt x="1169" y="558"/>
                    <a:pt x="1169" y="569"/>
                  </a:cubicBezTo>
                  <a:cubicBezTo>
                    <a:pt x="1169" y="580"/>
                    <a:pt x="1172" y="590"/>
                    <a:pt x="1177" y="600"/>
                  </a:cubicBezTo>
                  <a:cubicBezTo>
                    <a:pt x="1177" y="600"/>
                    <a:pt x="1176" y="601"/>
                    <a:pt x="1175" y="601"/>
                  </a:cubicBezTo>
                  <a:cubicBezTo>
                    <a:pt x="896" y="817"/>
                    <a:pt x="896" y="817"/>
                    <a:pt x="896" y="817"/>
                  </a:cubicBezTo>
                  <a:cubicBezTo>
                    <a:pt x="895" y="818"/>
                    <a:pt x="894" y="819"/>
                    <a:pt x="893" y="820"/>
                  </a:cubicBezTo>
                  <a:cubicBezTo>
                    <a:pt x="892" y="819"/>
                    <a:pt x="891" y="818"/>
                    <a:pt x="890" y="817"/>
                  </a:cubicBezTo>
                  <a:cubicBezTo>
                    <a:pt x="611" y="601"/>
                    <a:pt x="611" y="601"/>
                    <a:pt x="611" y="601"/>
                  </a:cubicBezTo>
                  <a:cubicBezTo>
                    <a:pt x="610" y="601"/>
                    <a:pt x="609" y="600"/>
                    <a:pt x="609" y="600"/>
                  </a:cubicBezTo>
                  <a:cubicBezTo>
                    <a:pt x="608" y="601"/>
                    <a:pt x="607" y="602"/>
                    <a:pt x="606" y="604"/>
                  </a:cubicBezTo>
                  <a:cubicBezTo>
                    <a:pt x="605" y="605"/>
                    <a:pt x="604" y="606"/>
                    <a:pt x="603" y="608"/>
                  </a:cubicBezTo>
                  <a:cubicBezTo>
                    <a:pt x="602" y="609"/>
                    <a:pt x="601" y="610"/>
                    <a:pt x="600" y="612"/>
                  </a:cubicBezTo>
                  <a:cubicBezTo>
                    <a:pt x="601" y="612"/>
                    <a:pt x="601" y="613"/>
                    <a:pt x="602" y="613"/>
                  </a:cubicBezTo>
                  <a:cubicBezTo>
                    <a:pt x="881" y="829"/>
                    <a:pt x="881" y="829"/>
                    <a:pt x="881" y="829"/>
                  </a:cubicBezTo>
                  <a:cubicBezTo>
                    <a:pt x="882" y="829"/>
                    <a:pt x="882" y="830"/>
                    <a:pt x="883" y="830"/>
                  </a:cubicBezTo>
                  <a:cubicBezTo>
                    <a:pt x="882" y="832"/>
                    <a:pt x="881" y="833"/>
                    <a:pt x="880" y="834"/>
                  </a:cubicBezTo>
                  <a:cubicBezTo>
                    <a:pt x="879" y="836"/>
                    <a:pt x="878" y="837"/>
                    <a:pt x="877" y="838"/>
                  </a:cubicBezTo>
                  <a:cubicBezTo>
                    <a:pt x="872" y="848"/>
                    <a:pt x="869" y="858"/>
                    <a:pt x="869" y="869"/>
                  </a:cubicBezTo>
                  <a:cubicBezTo>
                    <a:pt x="869" y="880"/>
                    <a:pt x="872" y="890"/>
                    <a:pt x="877" y="900"/>
                  </a:cubicBezTo>
                  <a:cubicBezTo>
                    <a:pt x="877" y="900"/>
                    <a:pt x="876" y="901"/>
                    <a:pt x="875" y="901"/>
                  </a:cubicBezTo>
                  <a:cubicBezTo>
                    <a:pt x="596" y="1117"/>
                    <a:pt x="596" y="1117"/>
                    <a:pt x="596" y="1117"/>
                  </a:cubicBezTo>
                  <a:cubicBezTo>
                    <a:pt x="595" y="1118"/>
                    <a:pt x="594" y="1119"/>
                    <a:pt x="593" y="1120"/>
                  </a:cubicBezTo>
                  <a:cubicBezTo>
                    <a:pt x="592" y="1119"/>
                    <a:pt x="591" y="1118"/>
                    <a:pt x="590" y="1117"/>
                  </a:cubicBezTo>
                  <a:cubicBezTo>
                    <a:pt x="311" y="901"/>
                    <a:pt x="311" y="901"/>
                    <a:pt x="311" y="901"/>
                  </a:cubicBezTo>
                  <a:cubicBezTo>
                    <a:pt x="310" y="901"/>
                    <a:pt x="309" y="900"/>
                    <a:pt x="309" y="900"/>
                  </a:cubicBezTo>
                  <a:cubicBezTo>
                    <a:pt x="308" y="901"/>
                    <a:pt x="307" y="902"/>
                    <a:pt x="306" y="904"/>
                  </a:cubicBezTo>
                  <a:cubicBezTo>
                    <a:pt x="305" y="905"/>
                    <a:pt x="304" y="906"/>
                    <a:pt x="303" y="908"/>
                  </a:cubicBezTo>
                  <a:cubicBezTo>
                    <a:pt x="302" y="909"/>
                    <a:pt x="301" y="910"/>
                    <a:pt x="300" y="912"/>
                  </a:cubicBezTo>
                  <a:cubicBezTo>
                    <a:pt x="301" y="912"/>
                    <a:pt x="301" y="913"/>
                    <a:pt x="302" y="913"/>
                  </a:cubicBezTo>
                  <a:cubicBezTo>
                    <a:pt x="581" y="1129"/>
                    <a:pt x="581" y="1129"/>
                    <a:pt x="581" y="1129"/>
                  </a:cubicBezTo>
                  <a:cubicBezTo>
                    <a:pt x="582" y="1129"/>
                    <a:pt x="582" y="1130"/>
                    <a:pt x="583" y="1130"/>
                  </a:cubicBezTo>
                  <a:cubicBezTo>
                    <a:pt x="582" y="1132"/>
                    <a:pt x="581" y="1133"/>
                    <a:pt x="580" y="1134"/>
                  </a:cubicBezTo>
                  <a:cubicBezTo>
                    <a:pt x="579" y="1136"/>
                    <a:pt x="578" y="1137"/>
                    <a:pt x="577" y="1138"/>
                  </a:cubicBezTo>
                  <a:cubicBezTo>
                    <a:pt x="572" y="1148"/>
                    <a:pt x="569" y="1158"/>
                    <a:pt x="569" y="1169"/>
                  </a:cubicBezTo>
                  <a:cubicBezTo>
                    <a:pt x="569" y="1180"/>
                    <a:pt x="572" y="1190"/>
                    <a:pt x="577" y="1200"/>
                  </a:cubicBezTo>
                  <a:cubicBezTo>
                    <a:pt x="577" y="1200"/>
                    <a:pt x="576" y="1201"/>
                    <a:pt x="575" y="1201"/>
                  </a:cubicBezTo>
                  <a:cubicBezTo>
                    <a:pt x="296" y="1417"/>
                    <a:pt x="296" y="1417"/>
                    <a:pt x="296" y="1417"/>
                  </a:cubicBezTo>
                  <a:cubicBezTo>
                    <a:pt x="295" y="1418"/>
                    <a:pt x="294" y="1419"/>
                    <a:pt x="293" y="1420"/>
                  </a:cubicBezTo>
                  <a:cubicBezTo>
                    <a:pt x="292" y="1419"/>
                    <a:pt x="291" y="1418"/>
                    <a:pt x="290" y="1417"/>
                  </a:cubicBezTo>
                  <a:cubicBezTo>
                    <a:pt x="11" y="1201"/>
                    <a:pt x="11" y="1201"/>
                    <a:pt x="11" y="1201"/>
                  </a:cubicBezTo>
                  <a:cubicBezTo>
                    <a:pt x="10" y="1201"/>
                    <a:pt x="9" y="1200"/>
                    <a:pt x="9" y="1200"/>
                  </a:cubicBezTo>
                  <a:cubicBezTo>
                    <a:pt x="8" y="1201"/>
                    <a:pt x="7" y="1202"/>
                    <a:pt x="6" y="1204"/>
                  </a:cubicBezTo>
                  <a:cubicBezTo>
                    <a:pt x="5" y="1205"/>
                    <a:pt x="4" y="1206"/>
                    <a:pt x="3" y="1208"/>
                  </a:cubicBezTo>
                  <a:cubicBezTo>
                    <a:pt x="2" y="1209"/>
                    <a:pt x="1" y="1210"/>
                    <a:pt x="0" y="1212"/>
                  </a:cubicBezTo>
                  <a:cubicBezTo>
                    <a:pt x="1" y="1212"/>
                    <a:pt x="1" y="1213"/>
                    <a:pt x="2" y="1213"/>
                  </a:cubicBezTo>
                  <a:cubicBezTo>
                    <a:pt x="281" y="1429"/>
                    <a:pt x="281" y="1429"/>
                    <a:pt x="281" y="1429"/>
                  </a:cubicBezTo>
                  <a:cubicBezTo>
                    <a:pt x="282" y="1429"/>
                    <a:pt x="282" y="1430"/>
                    <a:pt x="283" y="1430"/>
                  </a:cubicBezTo>
                  <a:cubicBezTo>
                    <a:pt x="282" y="1432"/>
                    <a:pt x="281" y="1433"/>
                    <a:pt x="280" y="1434"/>
                  </a:cubicBezTo>
                  <a:cubicBezTo>
                    <a:pt x="279" y="1436"/>
                    <a:pt x="278" y="1437"/>
                    <a:pt x="277" y="1438"/>
                  </a:cubicBezTo>
                  <a:cubicBezTo>
                    <a:pt x="272" y="1448"/>
                    <a:pt x="269" y="1458"/>
                    <a:pt x="269" y="1469"/>
                  </a:cubicBezTo>
                  <a:cubicBezTo>
                    <a:pt x="274" y="1469"/>
                    <a:pt x="274" y="1469"/>
                    <a:pt x="274" y="1469"/>
                  </a:cubicBezTo>
                  <a:cubicBezTo>
                    <a:pt x="278" y="1469"/>
                    <a:pt x="278" y="1469"/>
                    <a:pt x="278" y="1469"/>
                  </a:cubicBezTo>
                  <a:cubicBezTo>
                    <a:pt x="283" y="1469"/>
                    <a:pt x="283" y="1469"/>
                    <a:pt x="283" y="1469"/>
                  </a:cubicBezTo>
                  <a:cubicBezTo>
                    <a:pt x="283" y="1463"/>
                    <a:pt x="285" y="1456"/>
                    <a:pt x="287" y="1450"/>
                  </a:cubicBezTo>
                  <a:cubicBezTo>
                    <a:pt x="288" y="1449"/>
                    <a:pt x="289" y="1447"/>
                    <a:pt x="290" y="1445"/>
                  </a:cubicBezTo>
                  <a:cubicBezTo>
                    <a:pt x="291" y="1444"/>
                    <a:pt x="292" y="1442"/>
                    <a:pt x="293" y="1441"/>
                  </a:cubicBezTo>
                  <a:cubicBezTo>
                    <a:pt x="294" y="1440"/>
                    <a:pt x="295" y="1438"/>
                    <a:pt x="296" y="1437"/>
                  </a:cubicBezTo>
                  <a:cubicBezTo>
                    <a:pt x="297" y="1436"/>
                    <a:pt x="298" y="1435"/>
                    <a:pt x="300" y="1433"/>
                  </a:cubicBezTo>
                  <a:cubicBezTo>
                    <a:pt x="301" y="1432"/>
                    <a:pt x="302" y="1431"/>
                    <a:pt x="303" y="1430"/>
                  </a:cubicBezTo>
                  <a:cubicBezTo>
                    <a:pt x="304" y="1430"/>
                    <a:pt x="304" y="1429"/>
                    <a:pt x="305" y="1429"/>
                  </a:cubicBezTo>
                  <a:cubicBezTo>
                    <a:pt x="584" y="1213"/>
                    <a:pt x="584" y="1213"/>
                    <a:pt x="584" y="1213"/>
                  </a:cubicBezTo>
                  <a:cubicBezTo>
                    <a:pt x="585" y="1213"/>
                    <a:pt x="585" y="1212"/>
                    <a:pt x="586" y="1212"/>
                  </a:cubicBezTo>
                  <a:cubicBezTo>
                    <a:pt x="587" y="1211"/>
                    <a:pt x="588" y="1209"/>
                    <a:pt x="590" y="1208"/>
                  </a:cubicBezTo>
                  <a:cubicBezTo>
                    <a:pt x="591" y="1207"/>
                    <a:pt x="592" y="1206"/>
                    <a:pt x="593" y="1205"/>
                  </a:cubicBezTo>
                  <a:cubicBezTo>
                    <a:pt x="594" y="1204"/>
                    <a:pt x="595" y="1202"/>
                    <a:pt x="596" y="1201"/>
                  </a:cubicBezTo>
                  <a:cubicBezTo>
                    <a:pt x="597" y="1200"/>
                    <a:pt x="598" y="1198"/>
                    <a:pt x="599" y="1197"/>
                  </a:cubicBezTo>
                  <a:cubicBezTo>
                    <a:pt x="600" y="1195"/>
                    <a:pt x="601" y="1194"/>
                    <a:pt x="602" y="1192"/>
                  </a:cubicBezTo>
                  <a:cubicBezTo>
                    <a:pt x="606" y="1185"/>
                    <a:pt x="608" y="1177"/>
                    <a:pt x="608" y="1169"/>
                  </a:cubicBezTo>
                  <a:cubicBezTo>
                    <a:pt x="608" y="1161"/>
                    <a:pt x="606" y="1153"/>
                    <a:pt x="602" y="1146"/>
                  </a:cubicBezTo>
                  <a:cubicBezTo>
                    <a:pt x="601" y="1147"/>
                    <a:pt x="599" y="1149"/>
                    <a:pt x="599" y="1150"/>
                  </a:cubicBezTo>
                  <a:cubicBezTo>
                    <a:pt x="597" y="1152"/>
                    <a:pt x="596" y="1154"/>
                    <a:pt x="596" y="1156"/>
                  </a:cubicBezTo>
                  <a:cubicBezTo>
                    <a:pt x="594" y="1160"/>
                    <a:pt x="593" y="1165"/>
                    <a:pt x="593" y="1169"/>
                  </a:cubicBezTo>
                  <a:cubicBezTo>
                    <a:pt x="593" y="1173"/>
                    <a:pt x="592" y="1178"/>
                    <a:pt x="590" y="1182"/>
                  </a:cubicBezTo>
                  <a:cubicBezTo>
                    <a:pt x="590" y="1184"/>
                    <a:pt x="589" y="1186"/>
                    <a:pt x="587" y="1188"/>
                  </a:cubicBezTo>
                  <a:cubicBezTo>
                    <a:pt x="585" y="1182"/>
                    <a:pt x="583" y="1175"/>
                    <a:pt x="583" y="1169"/>
                  </a:cubicBezTo>
                  <a:cubicBezTo>
                    <a:pt x="583" y="1163"/>
                    <a:pt x="585" y="1156"/>
                    <a:pt x="587" y="1150"/>
                  </a:cubicBezTo>
                  <a:cubicBezTo>
                    <a:pt x="588" y="1149"/>
                    <a:pt x="589" y="1147"/>
                    <a:pt x="590" y="1145"/>
                  </a:cubicBezTo>
                  <a:cubicBezTo>
                    <a:pt x="591" y="1144"/>
                    <a:pt x="592" y="1142"/>
                    <a:pt x="593" y="1141"/>
                  </a:cubicBezTo>
                  <a:cubicBezTo>
                    <a:pt x="594" y="1140"/>
                    <a:pt x="595" y="1138"/>
                    <a:pt x="596" y="1137"/>
                  </a:cubicBezTo>
                  <a:cubicBezTo>
                    <a:pt x="597" y="1136"/>
                    <a:pt x="598" y="1135"/>
                    <a:pt x="600" y="1133"/>
                  </a:cubicBezTo>
                  <a:cubicBezTo>
                    <a:pt x="601" y="1132"/>
                    <a:pt x="602" y="1131"/>
                    <a:pt x="603" y="1130"/>
                  </a:cubicBezTo>
                  <a:cubicBezTo>
                    <a:pt x="604" y="1130"/>
                    <a:pt x="604" y="1129"/>
                    <a:pt x="605" y="1129"/>
                  </a:cubicBezTo>
                  <a:cubicBezTo>
                    <a:pt x="884" y="913"/>
                    <a:pt x="884" y="913"/>
                    <a:pt x="884" y="913"/>
                  </a:cubicBezTo>
                  <a:cubicBezTo>
                    <a:pt x="885" y="913"/>
                    <a:pt x="885" y="912"/>
                    <a:pt x="886" y="912"/>
                  </a:cubicBezTo>
                  <a:cubicBezTo>
                    <a:pt x="887" y="911"/>
                    <a:pt x="888" y="909"/>
                    <a:pt x="890" y="908"/>
                  </a:cubicBezTo>
                  <a:cubicBezTo>
                    <a:pt x="891" y="907"/>
                    <a:pt x="892" y="906"/>
                    <a:pt x="893" y="905"/>
                  </a:cubicBezTo>
                  <a:cubicBezTo>
                    <a:pt x="894" y="904"/>
                    <a:pt x="895" y="902"/>
                    <a:pt x="896" y="901"/>
                  </a:cubicBezTo>
                  <a:cubicBezTo>
                    <a:pt x="897" y="900"/>
                    <a:pt x="898" y="898"/>
                    <a:pt x="899" y="897"/>
                  </a:cubicBezTo>
                  <a:cubicBezTo>
                    <a:pt x="900" y="895"/>
                    <a:pt x="901" y="894"/>
                    <a:pt x="902" y="892"/>
                  </a:cubicBezTo>
                  <a:cubicBezTo>
                    <a:pt x="906" y="885"/>
                    <a:pt x="908" y="877"/>
                    <a:pt x="908" y="869"/>
                  </a:cubicBezTo>
                  <a:cubicBezTo>
                    <a:pt x="908" y="861"/>
                    <a:pt x="906" y="853"/>
                    <a:pt x="902" y="846"/>
                  </a:cubicBezTo>
                  <a:cubicBezTo>
                    <a:pt x="901" y="847"/>
                    <a:pt x="899" y="849"/>
                    <a:pt x="899" y="850"/>
                  </a:cubicBezTo>
                  <a:cubicBezTo>
                    <a:pt x="897" y="852"/>
                    <a:pt x="896" y="854"/>
                    <a:pt x="896" y="856"/>
                  </a:cubicBezTo>
                  <a:cubicBezTo>
                    <a:pt x="894" y="860"/>
                    <a:pt x="893" y="865"/>
                    <a:pt x="893" y="869"/>
                  </a:cubicBezTo>
                  <a:cubicBezTo>
                    <a:pt x="893" y="873"/>
                    <a:pt x="892" y="878"/>
                    <a:pt x="890" y="882"/>
                  </a:cubicBezTo>
                  <a:cubicBezTo>
                    <a:pt x="890" y="884"/>
                    <a:pt x="889" y="886"/>
                    <a:pt x="887" y="888"/>
                  </a:cubicBezTo>
                  <a:cubicBezTo>
                    <a:pt x="885" y="882"/>
                    <a:pt x="883" y="875"/>
                    <a:pt x="883" y="869"/>
                  </a:cubicBezTo>
                  <a:cubicBezTo>
                    <a:pt x="883" y="863"/>
                    <a:pt x="885" y="856"/>
                    <a:pt x="887" y="850"/>
                  </a:cubicBezTo>
                  <a:cubicBezTo>
                    <a:pt x="888" y="849"/>
                    <a:pt x="889" y="847"/>
                    <a:pt x="890" y="845"/>
                  </a:cubicBezTo>
                  <a:cubicBezTo>
                    <a:pt x="891" y="844"/>
                    <a:pt x="892" y="842"/>
                    <a:pt x="893" y="841"/>
                  </a:cubicBezTo>
                  <a:cubicBezTo>
                    <a:pt x="894" y="840"/>
                    <a:pt x="895" y="838"/>
                    <a:pt x="896" y="837"/>
                  </a:cubicBezTo>
                  <a:cubicBezTo>
                    <a:pt x="897" y="836"/>
                    <a:pt x="898" y="835"/>
                    <a:pt x="900" y="833"/>
                  </a:cubicBezTo>
                  <a:cubicBezTo>
                    <a:pt x="901" y="832"/>
                    <a:pt x="902" y="831"/>
                    <a:pt x="903" y="830"/>
                  </a:cubicBezTo>
                  <a:cubicBezTo>
                    <a:pt x="904" y="830"/>
                    <a:pt x="904" y="829"/>
                    <a:pt x="905" y="829"/>
                  </a:cubicBezTo>
                  <a:cubicBezTo>
                    <a:pt x="1184" y="613"/>
                    <a:pt x="1184" y="613"/>
                    <a:pt x="1184" y="613"/>
                  </a:cubicBezTo>
                  <a:cubicBezTo>
                    <a:pt x="1185" y="613"/>
                    <a:pt x="1185" y="612"/>
                    <a:pt x="1186" y="612"/>
                  </a:cubicBezTo>
                  <a:cubicBezTo>
                    <a:pt x="1187" y="611"/>
                    <a:pt x="1188" y="609"/>
                    <a:pt x="1190" y="608"/>
                  </a:cubicBezTo>
                  <a:cubicBezTo>
                    <a:pt x="1191" y="607"/>
                    <a:pt x="1192" y="606"/>
                    <a:pt x="1193" y="605"/>
                  </a:cubicBezTo>
                  <a:cubicBezTo>
                    <a:pt x="1194" y="604"/>
                    <a:pt x="1195" y="602"/>
                    <a:pt x="1196" y="601"/>
                  </a:cubicBezTo>
                  <a:cubicBezTo>
                    <a:pt x="1197" y="600"/>
                    <a:pt x="1198" y="598"/>
                    <a:pt x="1199" y="597"/>
                  </a:cubicBezTo>
                  <a:cubicBezTo>
                    <a:pt x="1200" y="595"/>
                    <a:pt x="1201" y="594"/>
                    <a:pt x="1202" y="592"/>
                  </a:cubicBezTo>
                  <a:cubicBezTo>
                    <a:pt x="1206" y="585"/>
                    <a:pt x="1208" y="577"/>
                    <a:pt x="1208" y="569"/>
                  </a:cubicBezTo>
                  <a:cubicBezTo>
                    <a:pt x="1208" y="561"/>
                    <a:pt x="1206" y="553"/>
                    <a:pt x="1202" y="546"/>
                  </a:cubicBezTo>
                  <a:cubicBezTo>
                    <a:pt x="1201" y="547"/>
                    <a:pt x="1199" y="549"/>
                    <a:pt x="1199" y="550"/>
                  </a:cubicBezTo>
                  <a:cubicBezTo>
                    <a:pt x="1197" y="552"/>
                    <a:pt x="1196" y="554"/>
                    <a:pt x="1196" y="556"/>
                  </a:cubicBezTo>
                  <a:cubicBezTo>
                    <a:pt x="1194" y="560"/>
                    <a:pt x="1193" y="565"/>
                    <a:pt x="1193" y="569"/>
                  </a:cubicBezTo>
                  <a:cubicBezTo>
                    <a:pt x="1193" y="573"/>
                    <a:pt x="1192" y="578"/>
                    <a:pt x="1190" y="582"/>
                  </a:cubicBezTo>
                  <a:cubicBezTo>
                    <a:pt x="1190" y="584"/>
                    <a:pt x="1189" y="586"/>
                    <a:pt x="1187" y="588"/>
                  </a:cubicBezTo>
                  <a:cubicBezTo>
                    <a:pt x="1185" y="582"/>
                    <a:pt x="1183" y="575"/>
                    <a:pt x="1183" y="569"/>
                  </a:cubicBezTo>
                  <a:cubicBezTo>
                    <a:pt x="1183" y="563"/>
                    <a:pt x="1185" y="556"/>
                    <a:pt x="1187" y="550"/>
                  </a:cubicBezTo>
                  <a:cubicBezTo>
                    <a:pt x="1188" y="549"/>
                    <a:pt x="1189" y="547"/>
                    <a:pt x="1190" y="545"/>
                  </a:cubicBezTo>
                  <a:cubicBezTo>
                    <a:pt x="1191" y="544"/>
                    <a:pt x="1192" y="542"/>
                    <a:pt x="1193" y="541"/>
                  </a:cubicBezTo>
                  <a:cubicBezTo>
                    <a:pt x="1194" y="540"/>
                    <a:pt x="1195" y="538"/>
                    <a:pt x="1196" y="537"/>
                  </a:cubicBezTo>
                  <a:cubicBezTo>
                    <a:pt x="1197" y="536"/>
                    <a:pt x="1198" y="535"/>
                    <a:pt x="1200" y="533"/>
                  </a:cubicBezTo>
                  <a:cubicBezTo>
                    <a:pt x="1201" y="532"/>
                    <a:pt x="1202" y="531"/>
                    <a:pt x="1203" y="530"/>
                  </a:cubicBezTo>
                  <a:cubicBezTo>
                    <a:pt x="1204" y="530"/>
                    <a:pt x="1204" y="529"/>
                    <a:pt x="1205" y="529"/>
                  </a:cubicBezTo>
                  <a:cubicBezTo>
                    <a:pt x="1484" y="313"/>
                    <a:pt x="1484" y="313"/>
                    <a:pt x="1484" y="313"/>
                  </a:cubicBezTo>
                  <a:cubicBezTo>
                    <a:pt x="1485" y="313"/>
                    <a:pt x="1485" y="312"/>
                    <a:pt x="1486" y="312"/>
                  </a:cubicBezTo>
                  <a:cubicBezTo>
                    <a:pt x="1487" y="311"/>
                    <a:pt x="1488" y="309"/>
                    <a:pt x="1490" y="308"/>
                  </a:cubicBezTo>
                  <a:cubicBezTo>
                    <a:pt x="1491" y="307"/>
                    <a:pt x="1492" y="306"/>
                    <a:pt x="1493" y="305"/>
                  </a:cubicBezTo>
                  <a:cubicBezTo>
                    <a:pt x="1493" y="297"/>
                    <a:pt x="1493" y="297"/>
                    <a:pt x="1493" y="297"/>
                  </a:cubicBezTo>
                  <a:cubicBezTo>
                    <a:pt x="1493" y="288"/>
                    <a:pt x="1493" y="288"/>
                    <a:pt x="1493" y="288"/>
                  </a:cubicBezTo>
                  <a:cubicBezTo>
                    <a:pt x="1493" y="269"/>
                    <a:pt x="1493" y="269"/>
                    <a:pt x="1493" y="269"/>
                  </a:cubicBezTo>
                  <a:cubicBezTo>
                    <a:pt x="1493" y="273"/>
                    <a:pt x="1492" y="278"/>
                    <a:pt x="1490" y="282"/>
                  </a:cubicBezTo>
                  <a:cubicBezTo>
                    <a:pt x="1490" y="284"/>
                    <a:pt x="1489" y="286"/>
                    <a:pt x="1487" y="288"/>
                  </a:cubicBezTo>
                  <a:cubicBezTo>
                    <a:pt x="1485" y="282"/>
                    <a:pt x="1483" y="275"/>
                    <a:pt x="1483" y="269"/>
                  </a:cubicBezTo>
                  <a:cubicBezTo>
                    <a:pt x="1483" y="263"/>
                    <a:pt x="1485" y="256"/>
                    <a:pt x="1487" y="250"/>
                  </a:cubicBezTo>
                  <a:cubicBezTo>
                    <a:pt x="1488" y="249"/>
                    <a:pt x="1489" y="247"/>
                    <a:pt x="1490" y="245"/>
                  </a:cubicBezTo>
                  <a:cubicBezTo>
                    <a:pt x="1491" y="244"/>
                    <a:pt x="1492" y="242"/>
                    <a:pt x="1493" y="241"/>
                  </a:cubicBezTo>
                  <a:cubicBezTo>
                    <a:pt x="1493" y="233"/>
                    <a:pt x="1493" y="233"/>
                    <a:pt x="1493" y="233"/>
                  </a:cubicBezTo>
                  <a:cubicBezTo>
                    <a:pt x="1493" y="226"/>
                    <a:pt x="1493" y="226"/>
                    <a:pt x="1493" y="226"/>
                  </a:cubicBezTo>
                  <a:cubicBezTo>
                    <a:pt x="1493" y="220"/>
                    <a:pt x="1493" y="220"/>
                    <a:pt x="1493" y="220"/>
                  </a:cubicBezTo>
                  <a:cubicBezTo>
                    <a:pt x="1492" y="219"/>
                    <a:pt x="1491" y="218"/>
                    <a:pt x="1490" y="217"/>
                  </a:cubicBezTo>
                  <a:lnTo>
                    <a:pt x="121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2" name="Freeform 24"/>
            <p:cNvSpPr>
              <a:spLocks/>
            </p:cNvSpPr>
            <p:nvPr/>
          </p:nvSpPr>
          <p:spPr bwMode="auto">
            <a:xfrm>
              <a:off x="7051092" y="2925847"/>
              <a:ext cx="566922" cy="579354"/>
            </a:xfrm>
            <a:custGeom>
              <a:avLst/>
              <a:gdLst>
                <a:gd name="T0" fmla="*/ 609 w 893"/>
                <a:gd name="T1" fmla="*/ 0 h 869"/>
                <a:gd name="T2" fmla="*/ 603 w 893"/>
                <a:gd name="T3" fmla="*/ 8 h 869"/>
                <a:gd name="T4" fmla="*/ 602 w 893"/>
                <a:gd name="T5" fmla="*/ 13 h 869"/>
                <a:gd name="T6" fmla="*/ 883 w 893"/>
                <a:gd name="T7" fmla="*/ 230 h 869"/>
                <a:gd name="T8" fmla="*/ 877 w 893"/>
                <a:gd name="T9" fmla="*/ 238 h 869"/>
                <a:gd name="T10" fmla="*/ 877 w 893"/>
                <a:gd name="T11" fmla="*/ 300 h 869"/>
                <a:gd name="T12" fmla="*/ 596 w 893"/>
                <a:gd name="T13" fmla="*/ 517 h 869"/>
                <a:gd name="T14" fmla="*/ 590 w 893"/>
                <a:gd name="T15" fmla="*/ 517 h 869"/>
                <a:gd name="T16" fmla="*/ 309 w 893"/>
                <a:gd name="T17" fmla="*/ 300 h 869"/>
                <a:gd name="T18" fmla="*/ 303 w 893"/>
                <a:gd name="T19" fmla="*/ 308 h 869"/>
                <a:gd name="T20" fmla="*/ 302 w 893"/>
                <a:gd name="T21" fmla="*/ 313 h 869"/>
                <a:gd name="T22" fmla="*/ 583 w 893"/>
                <a:gd name="T23" fmla="*/ 530 h 869"/>
                <a:gd name="T24" fmla="*/ 577 w 893"/>
                <a:gd name="T25" fmla="*/ 538 h 869"/>
                <a:gd name="T26" fmla="*/ 577 w 893"/>
                <a:gd name="T27" fmla="*/ 600 h 869"/>
                <a:gd name="T28" fmla="*/ 296 w 893"/>
                <a:gd name="T29" fmla="*/ 817 h 869"/>
                <a:gd name="T30" fmla="*/ 290 w 893"/>
                <a:gd name="T31" fmla="*/ 817 h 869"/>
                <a:gd name="T32" fmla="*/ 9 w 893"/>
                <a:gd name="T33" fmla="*/ 600 h 869"/>
                <a:gd name="T34" fmla="*/ 3 w 893"/>
                <a:gd name="T35" fmla="*/ 608 h 869"/>
                <a:gd name="T36" fmla="*/ 2 w 893"/>
                <a:gd name="T37" fmla="*/ 613 h 869"/>
                <a:gd name="T38" fmla="*/ 283 w 893"/>
                <a:gd name="T39" fmla="*/ 830 h 869"/>
                <a:gd name="T40" fmla="*/ 277 w 893"/>
                <a:gd name="T41" fmla="*/ 838 h 869"/>
                <a:gd name="T42" fmla="*/ 274 w 893"/>
                <a:gd name="T43" fmla="*/ 869 h 869"/>
                <a:gd name="T44" fmla="*/ 283 w 893"/>
                <a:gd name="T45" fmla="*/ 869 h 869"/>
                <a:gd name="T46" fmla="*/ 290 w 893"/>
                <a:gd name="T47" fmla="*/ 845 h 869"/>
                <a:gd name="T48" fmla="*/ 296 w 893"/>
                <a:gd name="T49" fmla="*/ 837 h 869"/>
                <a:gd name="T50" fmla="*/ 303 w 893"/>
                <a:gd name="T51" fmla="*/ 830 h 869"/>
                <a:gd name="T52" fmla="*/ 584 w 893"/>
                <a:gd name="T53" fmla="*/ 613 h 869"/>
                <a:gd name="T54" fmla="*/ 590 w 893"/>
                <a:gd name="T55" fmla="*/ 608 h 869"/>
                <a:gd name="T56" fmla="*/ 596 w 893"/>
                <a:gd name="T57" fmla="*/ 601 h 869"/>
                <a:gd name="T58" fmla="*/ 602 w 893"/>
                <a:gd name="T59" fmla="*/ 592 h 869"/>
                <a:gd name="T60" fmla="*/ 602 w 893"/>
                <a:gd name="T61" fmla="*/ 546 h 869"/>
                <a:gd name="T62" fmla="*/ 596 w 893"/>
                <a:gd name="T63" fmla="*/ 556 h 869"/>
                <a:gd name="T64" fmla="*/ 590 w 893"/>
                <a:gd name="T65" fmla="*/ 582 h 869"/>
                <a:gd name="T66" fmla="*/ 583 w 893"/>
                <a:gd name="T67" fmla="*/ 569 h 869"/>
                <a:gd name="T68" fmla="*/ 590 w 893"/>
                <a:gd name="T69" fmla="*/ 545 h 869"/>
                <a:gd name="T70" fmla="*/ 596 w 893"/>
                <a:gd name="T71" fmla="*/ 537 h 869"/>
                <a:gd name="T72" fmla="*/ 603 w 893"/>
                <a:gd name="T73" fmla="*/ 530 h 869"/>
                <a:gd name="T74" fmla="*/ 884 w 893"/>
                <a:gd name="T75" fmla="*/ 313 h 869"/>
                <a:gd name="T76" fmla="*/ 890 w 893"/>
                <a:gd name="T77" fmla="*/ 308 h 869"/>
                <a:gd name="T78" fmla="*/ 893 w 893"/>
                <a:gd name="T79" fmla="*/ 297 h 869"/>
                <a:gd name="T80" fmla="*/ 893 w 893"/>
                <a:gd name="T81" fmla="*/ 269 h 869"/>
                <a:gd name="T82" fmla="*/ 887 w 893"/>
                <a:gd name="T83" fmla="*/ 288 h 869"/>
                <a:gd name="T84" fmla="*/ 887 w 893"/>
                <a:gd name="T85" fmla="*/ 250 h 869"/>
                <a:gd name="T86" fmla="*/ 893 w 893"/>
                <a:gd name="T87" fmla="*/ 241 h 869"/>
                <a:gd name="T88" fmla="*/ 893 w 893"/>
                <a:gd name="T89" fmla="*/ 226 h 869"/>
                <a:gd name="T90" fmla="*/ 890 w 893"/>
                <a:gd name="T91" fmla="*/ 217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93" h="869">
                  <a:moveTo>
                    <a:pt x="611" y="1"/>
                  </a:moveTo>
                  <a:cubicBezTo>
                    <a:pt x="610" y="1"/>
                    <a:pt x="609" y="0"/>
                    <a:pt x="609" y="0"/>
                  </a:cubicBezTo>
                  <a:cubicBezTo>
                    <a:pt x="608" y="1"/>
                    <a:pt x="607" y="2"/>
                    <a:pt x="606" y="4"/>
                  </a:cubicBezTo>
                  <a:cubicBezTo>
                    <a:pt x="605" y="5"/>
                    <a:pt x="604" y="6"/>
                    <a:pt x="603" y="8"/>
                  </a:cubicBezTo>
                  <a:cubicBezTo>
                    <a:pt x="602" y="9"/>
                    <a:pt x="601" y="10"/>
                    <a:pt x="600" y="12"/>
                  </a:cubicBezTo>
                  <a:cubicBezTo>
                    <a:pt x="601" y="12"/>
                    <a:pt x="601" y="13"/>
                    <a:pt x="602" y="13"/>
                  </a:cubicBezTo>
                  <a:cubicBezTo>
                    <a:pt x="881" y="229"/>
                    <a:pt x="881" y="229"/>
                    <a:pt x="881" y="229"/>
                  </a:cubicBezTo>
                  <a:cubicBezTo>
                    <a:pt x="882" y="229"/>
                    <a:pt x="882" y="230"/>
                    <a:pt x="883" y="230"/>
                  </a:cubicBezTo>
                  <a:cubicBezTo>
                    <a:pt x="882" y="232"/>
                    <a:pt x="881" y="233"/>
                    <a:pt x="880" y="234"/>
                  </a:cubicBezTo>
                  <a:cubicBezTo>
                    <a:pt x="879" y="236"/>
                    <a:pt x="878" y="237"/>
                    <a:pt x="877" y="238"/>
                  </a:cubicBezTo>
                  <a:cubicBezTo>
                    <a:pt x="872" y="248"/>
                    <a:pt x="869" y="258"/>
                    <a:pt x="869" y="269"/>
                  </a:cubicBezTo>
                  <a:cubicBezTo>
                    <a:pt x="869" y="280"/>
                    <a:pt x="872" y="290"/>
                    <a:pt x="877" y="300"/>
                  </a:cubicBezTo>
                  <a:cubicBezTo>
                    <a:pt x="877" y="300"/>
                    <a:pt x="876" y="301"/>
                    <a:pt x="875" y="301"/>
                  </a:cubicBezTo>
                  <a:cubicBezTo>
                    <a:pt x="596" y="517"/>
                    <a:pt x="596" y="517"/>
                    <a:pt x="596" y="517"/>
                  </a:cubicBezTo>
                  <a:cubicBezTo>
                    <a:pt x="595" y="518"/>
                    <a:pt x="594" y="519"/>
                    <a:pt x="593" y="520"/>
                  </a:cubicBezTo>
                  <a:cubicBezTo>
                    <a:pt x="592" y="519"/>
                    <a:pt x="591" y="518"/>
                    <a:pt x="590" y="517"/>
                  </a:cubicBezTo>
                  <a:cubicBezTo>
                    <a:pt x="311" y="301"/>
                    <a:pt x="311" y="301"/>
                    <a:pt x="311" y="301"/>
                  </a:cubicBezTo>
                  <a:cubicBezTo>
                    <a:pt x="310" y="301"/>
                    <a:pt x="309" y="300"/>
                    <a:pt x="309" y="300"/>
                  </a:cubicBezTo>
                  <a:cubicBezTo>
                    <a:pt x="308" y="301"/>
                    <a:pt x="307" y="302"/>
                    <a:pt x="306" y="304"/>
                  </a:cubicBezTo>
                  <a:cubicBezTo>
                    <a:pt x="305" y="305"/>
                    <a:pt x="304" y="306"/>
                    <a:pt x="303" y="308"/>
                  </a:cubicBezTo>
                  <a:cubicBezTo>
                    <a:pt x="302" y="309"/>
                    <a:pt x="301" y="310"/>
                    <a:pt x="300" y="312"/>
                  </a:cubicBezTo>
                  <a:cubicBezTo>
                    <a:pt x="301" y="312"/>
                    <a:pt x="301" y="313"/>
                    <a:pt x="302" y="313"/>
                  </a:cubicBezTo>
                  <a:cubicBezTo>
                    <a:pt x="581" y="529"/>
                    <a:pt x="581" y="529"/>
                    <a:pt x="581" y="529"/>
                  </a:cubicBezTo>
                  <a:cubicBezTo>
                    <a:pt x="582" y="529"/>
                    <a:pt x="582" y="530"/>
                    <a:pt x="583" y="530"/>
                  </a:cubicBezTo>
                  <a:cubicBezTo>
                    <a:pt x="582" y="532"/>
                    <a:pt x="581" y="533"/>
                    <a:pt x="580" y="534"/>
                  </a:cubicBezTo>
                  <a:cubicBezTo>
                    <a:pt x="579" y="536"/>
                    <a:pt x="578" y="537"/>
                    <a:pt x="577" y="538"/>
                  </a:cubicBezTo>
                  <a:cubicBezTo>
                    <a:pt x="572" y="548"/>
                    <a:pt x="569" y="558"/>
                    <a:pt x="569" y="569"/>
                  </a:cubicBezTo>
                  <a:cubicBezTo>
                    <a:pt x="569" y="580"/>
                    <a:pt x="572" y="590"/>
                    <a:pt x="577" y="600"/>
                  </a:cubicBezTo>
                  <a:cubicBezTo>
                    <a:pt x="577" y="600"/>
                    <a:pt x="576" y="601"/>
                    <a:pt x="575" y="601"/>
                  </a:cubicBezTo>
                  <a:cubicBezTo>
                    <a:pt x="296" y="817"/>
                    <a:pt x="296" y="817"/>
                    <a:pt x="296" y="817"/>
                  </a:cubicBezTo>
                  <a:cubicBezTo>
                    <a:pt x="295" y="818"/>
                    <a:pt x="294" y="819"/>
                    <a:pt x="293" y="820"/>
                  </a:cubicBezTo>
                  <a:cubicBezTo>
                    <a:pt x="292" y="819"/>
                    <a:pt x="291" y="818"/>
                    <a:pt x="290" y="817"/>
                  </a:cubicBezTo>
                  <a:cubicBezTo>
                    <a:pt x="11" y="601"/>
                    <a:pt x="11" y="601"/>
                    <a:pt x="11" y="601"/>
                  </a:cubicBezTo>
                  <a:cubicBezTo>
                    <a:pt x="10" y="601"/>
                    <a:pt x="9" y="600"/>
                    <a:pt x="9" y="600"/>
                  </a:cubicBezTo>
                  <a:cubicBezTo>
                    <a:pt x="8" y="601"/>
                    <a:pt x="7" y="602"/>
                    <a:pt x="6" y="604"/>
                  </a:cubicBezTo>
                  <a:cubicBezTo>
                    <a:pt x="5" y="605"/>
                    <a:pt x="4" y="606"/>
                    <a:pt x="3" y="608"/>
                  </a:cubicBezTo>
                  <a:cubicBezTo>
                    <a:pt x="2" y="609"/>
                    <a:pt x="1" y="610"/>
                    <a:pt x="0" y="612"/>
                  </a:cubicBezTo>
                  <a:cubicBezTo>
                    <a:pt x="1" y="612"/>
                    <a:pt x="1" y="613"/>
                    <a:pt x="2" y="613"/>
                  </a:cubicBezTo>
                  <a:cubicBezTo>
                    <a:pt x="281" y="829"/>
                    <a:pt x="281" y="829"/>
                    <a:pt x="281" y="829"/>
                  </a:cubicBezTo>
                  <a:cubicBezTo>
                    <a:pt x="282" y="829"/>
                    <a:pt x="282" y="830"/>
                    <a:pt x="283" y="830"/>
                  </a:cubicBezTo>
                  <a:cubicBezTo>
                    <a:pt x="282" y="832"/>
                    <a:pt x="281" y="833"/>
                    <a:pt x="280" y="834"/>
                  </a:cubicBezTo>
                  <a:cubicBezTo>
                    <a:pt x="279" y="836"/>
                    <a:pt x="278" y="837"/>
                    <a:pt x="277" y="838"/>
                  </a:cubicBezTo>
                  <a:cubicBezTo>
                    <a:pt x="272" y="848"/>
                    <a:pt x="269" y="858"/>
                    <a:pt x="269" y="869"/>
                  </a:cubicBezTo>
                  <a:cubicBezTo>
                    <a:pt x="274" y="869"/>
                    <a:pt x="274" y="869"/>
                    <a:pt x="274" y="869"/>
                  </a:cubicBezTo>
                  <a:cubicBezTo>
                    <a:pt x="278" y="869"/>
                    <a:pt x="278" y="869"/>
                    <a:pt x="278" y="869"/>
                  </a:cubicBezTo>
                  <a:cubicBezTo>
                    <a:pt x="283" y="869"/>
                    <a:pt x="283" y="869"/>
                    <a:pt x="283" y="869"/>
                  </a:cubicBezTo>
                  <a:cubicBezTo>
                    <a:pt x="283" y="863"/>
                    <a:pt x="285" y="856"/>
                    <a:pt x="287" y="850"/>
                  </a:cubicBezTo>
                  <a:cubicBezTo>
                    <a:pt x="288" y="849"/>
                    <a:pt x="289" y="847"/>
                    <a:pt x="290" y="845"/>
                  </a:cubicBezTo>
                  <a:cubicBezTo>
                    <a:pt x="291" y="844"/>
                    <a:pt x="292" y="842"/>
                    <a:pt x="293" y="841"/>
                  </a:cubicBezTo>
                  <a:cubicBezTo>
                    <a:pt x="294" y="840"/>
                    <a:pt x="295" y="838"/>
                    <a:pt x="296" y="837"/>
                  </a:cubicBezTo>
                  <a:cubicBezTo>
                    <a:pt x="297" y="836"/>
                    <a:pt x="298" y="835"/>
                    <a:pt x="300" y="833"/>
                  </a:cubicBezTo>
                  <a:cubicBezTo>
                    <a:pt x="301" y="832"/>
                    <a:pt x="302" y="831"/>
                    <a:pt x="303" y="830"/>
                  </a:cubicBezTo>
                  <a:cubicBezTo>
                    <a:pt x="304" y="830"/>
                    <a:pt x="304" y="829"/>
                    <a:pt x="305" y="829"/>
                  </a:cubicBezTo>
                  <a:cubicBezTo>
                    <a:pt x="584" y="613"/>
                    <a:pt x="584" y="613"/>
                    <a:pt x="584" y="613"/>
                  </a:cubicBezTo>
                  <a:cubicBezTo>
                    <a:pt x="585" y="613"/>
                    <a:pt x="585" y="612"/>
                    <a:pt x="586" y="612"/>
                  </a:cubicBezTo>
                  <a:cubicBezTo>
                    <a:pt x="587" y="611"/>
                    <a:pt x="588" y="609"/>
                    <a:pt x="590" y="608"/>
                  </a:cubicBezTo>
                  <a:cubicBezTo>
                    <a:pt x="591" y="607"/>
                    <a:pt x="592" y="606"/>
                    <a:pt x="593" y="605"/>
                  </a:cubicBezTo>
                  <a:cubicBezTo>
                    <a:pt x="594" y="604"/>
                    <a:pt x="595" y="602"/>
                    <a:pt x="596" y="601"/>
                  </a:cubicBezTo>
                  <a:cubicBezTo>
                    <a:pt x="597" y="600"/>
                    <a:pt x="598" y="598"/>
                    <a:pt x="599" y="597"/>
                  </a:cubicBezTo>
                  <a:cubicBezTo>
                    <a:pt x="600" y="595"/>
                    <a:pt x="601" y="594"/>
                    <a:pt x="602" y="592"/>
                  </a:cubicBezTo>
                  <a:cubicBezTo>
                    <a:pt x="606" y="585"/>
                    <a:pt x="608" y="577"/>
                    <a:pt x="608" y="569"/>
                  </a:cubicBezTo>
                  <a:cubicBezTo>
                    <a:pt x="608" y="561"/>
                    <a:pt x="606" y="553"/>
                    <a:pt x="602" y="546"/>
                  </a:cubicBezTo>
                  <a:cubicBezTo>
                    <a:pt x="601" y="547"/>
                    <a:pt x="599" y="549"/>
                    <a:pt x="599" y="550"/>
                  </a:cubicBezTo>
                  <a:cubicBezTo>
                    <a:pt x="597" y="552"/>
                    <a:pt x="596" y="554"/>
                    <a:pt x="596" y="556"/>
                  </a:cubicBezTo>
                  <a:cubicBezTo>
                    <a:pt x="594" y="560"/>
                    <a:pt x="593" y="565"/>
                    <a:pt x="593" y="569"/>
                  </a:cubicBezTo>
                  <a:cubicBezTo>
                    <a:pt x="593" y="573"/>
                    <a:pt x="592" y="578"/>
                    <a:pt x="590" y="582"/>
                  </a:cubicBezTo>
                  <a:cubicBezTo>
                    <a:pt x="590" y="584"/>
                    <a:pt x="589" y="586"/>
                    <a:pt x="587" y="588"/>
                  </a:cubicBezTo>
                  <a:cubicBezTo>
                    <a:pt x="585" y="582"/>
                    <a:pt x="583" y="575"/>
                    <a:pt x="583" y="569"/>
                  </a:cubicBezTo>
                  <a:cubicBezTo>
                    <a:pt x="583" y="563"/>
                    <a:pt x="585" y="556"/>
                    <a:pt x="587" y="550"/>
                  </a:cubicBezTo>
                  <a:cubicBezTo>
                    <a:pt x="588" y="549"/>
                    <a:pt x="589" y="547"/>
                    <a:pt x="590" y="545"/>
                  </a:cubicBezTo>
                  <a:cubicBezTo>
                    <a:pt x="591" y="544"/>
                    <a:pt x="592" y="542"/>
                    <a:pt x="593" y="541"/>
                  </a:cubicBezTo>
                  <a:cubicBezTo>
                    <a:pt x="594" y="540"/>
                    <a:pt x="595" y="538"/>
                    <a:pt x="596" y="537"/>
                  </a:cubicBezTo>
                  <a:cubicBezTo>
                    <a:pt x="597" y="536"/>
                    <a:pt x="598" y="535"/>
                    <a:pt x="600" y="533"/>
                  </a:cubicBezTo>
                  <a:cubicBezTo>
                    <a:pt x="601" y="532"/>
                    <a:pt x="602" y="531"/>
                    <a:pt x="603" y="530"/>
                  </a:cubicBezTo>
                  <a:cubicBezTo>
                    <a:pt x="604" y="530"/>
                    <a:pt x="604" y="529"/>
                    <a:pt x="605" y="529"/>
                  </a:cubicBezTo>
                  <a:cubicBezTo>
                    <a:pt x="884" y="313"/>
                    <a:pt x="884" y="313"/>
                    <a:pt x="884" y="313"/>
                  </a:cubicBezTo>
                  <a:cubicBezTo>
                    <a:pt x="885" y="313"/>
                    <a:pt x="885" y="312"/>
                    <a:pt x="886" y="312"/>
                  </a:cubicBezTo>
                  <a:cubicBezTo>
                    <a:pt x="887" y="311"/>
                    <a:pt x="888" y="309"/>
                    <a:pt x="890" y="308"/>
                  </a:cubicBezTo>
                  <a:cubicBezTo>
                    <a:pt x="891" y="307"/>
                    <a:pt x="892" y="306"/>
                    <a:pt x="893" y="305"/>
                  </a:cubicBezTo>
                  <a:cubicBezTo>
                    <a:pt x="893" y="297"/>
                    <a:pt x="893" y="297"/>
                    <a:pt x="893" y="297"/>
                  </a:cubicBezTo>
                  <a:cubicBezTo>
                    <a:pt x="893" y="288"/>
                    <a:pt x="893" y="288"/>
                    <a:pt x="893" y="288"/>
                  </a:cubicBezTo>
                  <a:cubicBezTo>
                    <a:pt x="893" y="269"/>
                    <a:pt x="893" y="269"/>
                    <a:pt x="893" y="269"/>
                  </a:cubicBezTo>
                  <a:cubicBezTo>
                    <a:pt x="893" y="273"/>
                    <a:pt x="892" y="278"/>
                    <a:pt x="890" y="282"/>
                  </a:cubicBezTo>
                  <a:cubicBezTo>
                    <a:pt x="890" y="284"/>
                    <a:pt x="889" y="286"/>
                    <a:pt x="887" y="288"/>
                  </a:cubicBezTo>
                  <a:cubicBezTo>
                    <a:pt x="885" y="282"/>
                    <a:pt x="883" y="275"/>
                    <a:pt x="883" y="269"/>
                  </a:cubicBezTo>
                  <a:cubicBezTo>
                    <a:pt x="883" y="263"/>
                    <a:pt x="885" y="256"/>
                    <a:pt x="887" y="250"/>
                  </a:cubicBezTo>
                  <a:cubicBezTo>
                    <a:pt x="888" y="249"/>
                    <a:pt x="889" y="247"/>
                    <a:pt x="890" y="245"/>
                  </a:cubicBezTo>
                  <a:cubicBezTo>
                    <a:pt x="891" y="244"/>
                    <a:pt x="892" y="242"/>
                    <a:pt x="893" y="241"/>
                  </a:cubicBezTo>
                  <a:cubicBezTo>
                    <a:pt x="893" y="233"/>
                    <a:pt x="893" y="233"/>
                    <a:pt x="893" y="233"/>
                  </a:cubicBezTo>
                  <a:cubicBezTo>
                    <a:pt x="893" y="226"/>
                    <a:pt x="893" y="226"/>
                    <a:pt x="893" y="226"/>
                  </a:cubicBezTo>
                  <a:cubicBezTo>
                    <a:pt x="893" y="220"/>
                    <a:pt x="893" y="220"/>
                    <a:pt x="893" y="220"/>
                  </a:cubicBezTo>
                  <a:cubicBezTo>
                    <a:pt x="892" y="219"/>
                    <a:pt x="891" y="218"/>
                    <a:pt x="890" y="217"/>
                  </a:cubicBezTo>
                  <a:lnTo>
                    <a:pt x="61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3" name="Freeform 25"/>
            <p:cNvSpPr>
              <a:spLocks/>
            </p:cNvSpPr>
            <p:nvPr/>
          </p:nvSpPr>
          <p:spPr bwMode="auto">
            <a:xfrm>
              <a:off x="7431993" y="3325897"/>
              <a:ext cx="186021" cy="179304"/>
            </a:xfrm>
            <a:custGeom>
              <a:avLst/>
              <a:gdLst>
                <a:gd name="T0" fmla="*/ 11 w 293"/>
                <a:gd name="T1" fmla="*/ 1 h 269"/>
                <a:gd name="T2" fmla="*/ 9 w 293"/>
                <a:gd name="T3" fmla="*/ 0 h 269"/>
                <a:gd name="T4" fmla="*/ 6 w 293"/>
                <a:gd name="T5" fmla="*/ 4 h 269"/>
                <a:gd name="T6" fmla="*/ 3 w 293"/>
                <a:gd name="T7" fmla="*/ 8 h 269"/>
                <a:gd name="T8" fmla="*/ 0 w 293"/>
                <a:gd name="T9" fmla="*/ 12 h 269"/>
                <a:gd name="T10" fmla="*/ 2 w 293"/>
                <a:gd name="T11" fmla="*/ 13 h 269"/>
                <a:gd name="T12" fmla="*/ 281 w 293"/>
                <a:gd name="T13" fmla="*/ 229 h 269"/>
                <a:gd name="T14" fmla="*/ 283 w 293"/>
                <a:gd name="T15" fmla="*/ 230 h 269"/>
                <a:gd name="T16" fmla="*/ 280 w 293"/>
                <a:gd name="T17" fmla="*/ 234 h 269"/>
                <a:gd name="T18" fmla="*/ 277 w 293"/>
                <a:gd name="T19" fmla="*/ 238 h 269"/>
                <a:gd name="T20" fmla="*/ 269 w 293"/>
                <a:gd name="T21" fmla="*/ 269 h 269"/>
                <a:gd name="T22" fmla="*/ 274 w 293"/>
                <a:gd name="T23" fmla="*/ 269 h 269"/>
                <a:gd name="T24" fmla="*/ 278 w 293"/>
                <a:gd name="T25" fmla="*/ 269 h 269"/>
                <a:gd name="T26" fmla="*/ 283 w 293"/>
                <a:gd name="T27" fmla="*/ 269 h 269"/>
                <a:gd name="T28" fmla="*/ 287 w 293"/>
                <a:gd name="T29" fmla="*/ 250 h 269"/>
                <a:gd name="T30" fmla="*/ 290 w 293"/>
                <a:gd name="T31" fmla="*/ 245 h 269"/>
                <a:gd name="T32" fmla="*/ 293 w 293"/>
                <a:gd name="T33" fmla="*/ 241 h 269"/>
                <a:gd name="T34" fmla="*/ 293 w 293"/>
                <a:gd name="T35" fmla="*/ 233 h 269"/>
                <a:gd name="T36" fmla="*/ 293 w 293"/>
                <a:gd name="T37" fmla="*/ 226 h 269"/>
                <a:gd name="T38" fmla="*/ 293 w 293"/>
                <a:gd name="T39" fmla="*/ 220 h 269"/>
                <a:gd name="T40" fmla="*/ 290 w 293"/>
                <a:gd name="T41" fmla="*/ 217 h 269"/>
                <a:gd name="T42" fmla="*/ 11 w 293"/>
                <a:gd name="T43" fmla="*/ 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3" h="269">
                  <a:moveTo>
                    <a:pt x="11" y="1"/>
                  </a:moveTo>
                  <a:cubicBezTo>
                    <a:pt x="10" y="1"/>
                    <a:pt x="9" y="0"/>
                    <a:pt x="9" y="0"/>
                  </a:cubicBezTo>
                  <a:cubicBezTo>
                    <a:pt x="8" y="1"/>
                    <a:pt x="7" y="2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2" y="9"/>
                    <a:pt x="1" y="10"/>
                    <a:pt x="0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81" y="229"/>
                    <a:pt x="281" y="229"/>
                    <a:pt x="281" y="229"/>
                  </a:cubicBezTo>
                  <a:cubicBezTo>
                    <a:pt x="282" y="229"/>
                    <a:pt x="282" y="230"/>
                    <a:pt x="283" y="230"/>
                  </a:cubicBezTo>
                  <a:cubicBezTo>
                    <a:pt x="282" y="232"/>
                    <a:pt x="281" y="233"/>
                    <a:pt x="280" y="234"/>
                  </a:cubicBezTo>
                  <a:cubicBezTo>
                    <a:pt x="279" y="236"/>
                    <a:pt x="278" y="237"/>
                    <a:pt x="277" y="238"/>
                  </a:cubicBezTo>
                  <a:cubicBezTo>
                    <a:pt x="272" y="248"/>
                    <a:pt x="269" y="258"/>
                    <a:pt x="269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278" y="269"/>
                    <a:pt x="278" y="269"/>
                    <a:pt x="278" y="269"/>
                  </a:cubicBezTo>
                  <a:cubicBezTo>
                    <a:pt x="283" y="269"/>
                    <a:pt x="283" y="269"/>
                    <a:pt x="283" y="269"/>
                  </a:cubicBezTo>
                  <a:cubicBezTo>
                    <a:pt x="283" y="263"/>
                    <a:pt x="285" y="256"/>
                    <a:pt x="287" y="250"/>
                  </a:cubicBezTo>
                  <a:cubicBezTo>
                    <a:pt x="288" y="249"/>
                    <a:pt x="289" y="247"/>
                    <a:pt x="290" y="245"/>
                  </a:cubicBezTo>
                  <a:cubicBezTo>
                    <a:pt x="291" y="244"/>
                    <a:pt x="292" y="242"/>
                    <a:pt x="293" y="241"/>
                  </a:cubicBezTo>
                  <a:cubicBezTo>
                    <a:pt x="293" y="233"/>
                    <a:pt x="293" y="233"/>
                    <a:pt x="293" y="233"/>
                  </a:cubicBezTo>
                  <a:cubicBezTo>
                    <a:pt x="293" y="226"/>
                    <a:pt x="293" y="226"/>
                    <a:pt x="293" y="226"/>
                  </a:cubicBezTo>
                  <a:cubicBezTo>
                    <a:pt x="293" y="220"/>
                    <a:pt x="293" y="220"/>
                    <a:pt x="293" y="220"/>
                  </a:cubicBezTo>
                  <a:cubicBezTo>
                    <a:pt x="292" y="219"/>
                    <a:pt x="291" y="218"/>
                    <a:pt x="290" y="217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97" name="Group 496"/>
            <p:cNvGrpSpPr/>
            <p:nvPr/>
          </p:nvGrpSpPr>
          <p:grpSpPr>
            <a:xfrm>
              <a:off x="6094411" y="1905001"/>
              <a:ext cx="771465" cy="781493"/>
              <a:chOff x="1592263" y="-1076325"/>
              <a:chExt cx="4562475" cy="4400550"/>
            </a:xfrm>
            <a:grpFill/>
          </p:grpSpPr>
          <p:sp>
            <p:nvSpPr>
              <p:cNvPr id="499" name="Freeform 28"/>
              <p:cNvSpPr>
                <a:spLocks/>
              </p:cNvSpPr>
              <p:nvPr/>
            </p:nvSpPr>
            <p:spPr bwMode="auto">
              <a:xfrm>
                <a:off x="1592263" y="1090613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500" name="Group 499"/>
              <p:cNvGrpSpPr/>
              <p:nvPr/>
            </p:nvGrpSpPr>
            <p:grpSpPr>
              <a:xfrm>
                <a:off x="1592263" y="-1076325"/>
                <a:ext cx="4562475" cy="4400550"/>
                <a:chOff x="1592263" y="-1076325"/>
                <a:chExt cx="4562475" cy="4400550"/>
              </a:xfrm>
              <a:grpFill/>
            </p:grpSpPr>
            <p:sp>
              <p:nvSpPr>
                <p:cNvPr id="501" name="Freeform 27"/>
                <p:cNvSpPr>
                  <a:spLocks/>
                </p:cNvSpPr>
                <p:nvPr/>
              </p:nvSpPr>
              <p:spPr bwMode="auto">
                <a:xfrm>
                  <a:off x="1592263" y="-1076325"/>
                  <a:ext cx="2309813" cy="2147888"/>
                </a:xfrm>
                <a:custGeom>
                  <a:avLst/>
                  <a:gdLst>
                    <a:gd name="T0" fmla="*/ 10 w 615"/>
                    <a:gd name="T1" fmla="*/ 561 h 572"/>
                    <a:gd name="T2" fmla="*/ 291 w 615"/>
                    <a:gd name="T3" fmla="*/ 344 h 572"/>
                    <a:gd name="T4" fmla="*/ 297 w 615"/>
                    <a:gd name="T5" fmla="*/ 339 h 572"/>
                    <a:gd name="T6" fmla="*/ 303 w 615"/>
                    <a:gd name="T7" fmla="*/ 332 h 572"/>
                    <a:gd name="T8" fmla="*/ 309 w 615"/>
                    <a:gd name="T9" fmla="*/ 323 h 572"/>
                    <a:gd name="T10" fmla="*/ 309 w 615"/>
                    <a:gd name="T11" fmla="*/ 277 h 572"/>
                    <a:gd name="T12" fmla="*/ 303 w 615"/>
                    <a:gd name="T13" fmla="*/ 287 h 572"/>
                    <a:gd name="T14" fmla="*/ 297 w 615"/>
                    <a:gd name="T15" fmla="*/ 313 h 572"/>
                    <a:gd name="T16" fmla="*/ 290 w 615"/>
                    <a:gd name="T17" fmla="*/ 300 h 572"/>
                    <a:gd name="T18" fmla="*/ 297 w 615"/>
                    <a:gd name="T19" fmla="*/ 276 h 572"/>
                    <a:gd name="T20" fmla="*/ 303 w 615"/>
                    <a:gd name="T21" fmla="*/ 268 h 572"/>
                    <a:gd name="T22" fmla="*/ 310 w 615"/>
                    <a:gd name="T23" fmla="*/ 261 h 572"/>
                    <a:gd name="T24" fmla="*/ 591 w 615"/>
                    <a:gd name="T25" fmla="*/ 44 h 572"/>
                    <a:gd name="T26" fmla="*/ 597 w 615"/>
                    <a:gd name="T27" fmla="*/ 39 h 572"/>
                    <a:gd name="T28" fmla="*/ 603 w 615"/>
                    <a:gd name="T29" fmla="*/ 32 h 572"/>
                    <a:gd name="T30" fmla="*/ 609 w 615"/>
                    <a:gd name="T31" fmla="*/ 23 h 572"/>
                    <a:gd name="T32" fmla="*/ 610 w 615"/>
                    <a:gd name="T33" fmla="*/ 0 h 572"/>
                    <a:gd name="T34" fmla="*/ 600 w 615"/>
                    <a:gd name="T35" fmla="*/ 0 h 572"/>
                    <a:gd name="T36" fmla="*/ 594 w 615"/>
                    <a:gd name="T37" fmla="*/ 19 h 572"/>
                    <a:gd name="T38" fmla="*/ 585 w 615"/>
                    <a:gd name="T39" fmla="*/ 0 h 572"/>
                    <a:gd name="T40" fmla="*/ 576 w 615"/>
                    <a:gd name="T41" fmla="*/ 0 h 572"/>
                    <a:gd name="T42" fmla="*/ 582 w 615"/>
                    <a:gd name="T43" fmla="*/ 32 h 572"/>
                    <a:gd name="T44" fmla="*/ 300 w 615"/>
                    <a:gd name="T45" fmla="*/ 251 h 572"/>
                    <a:gd name="T46" fmla="*/ 18 w 615"/>
                    <a:gd name="T47" fmla="*/ 32 h 572"/>
                    <a:gd name="T48" fmla="*/ 13 w 615"/>
                    <a:gd name="T49" fmla="*/ 35 h 572"/>
                    <a:gd name="T50" fmla="*/ 7 w 615"/>
                    <a:gd name="T51" fmla="*/ 43 h 572"/>
                    <a:gd name="T52" fmla="*/ 288 w 615"/>
                    <a:gd name="T53" fmla="*/ 260 h 572"/>
                    <a:gd name="T54" fmla="*/ 287 w 615"/>
                    <a:gd name="T55" fmla="*/ 265 h 572"/>
                    <a:gd name="T56" fmla="*/ 276 w 615"/>
                    <a:gd name="T57" fmla="*/ 300 h 572"/>
                    <a:gd name="T58" fmla="*/ 282 w 615"/>
                    <a:gd name="T59" fmla="*/ 332 h 572"/>
                    <a:gd name="T60" fmla="*/ 0 w 615"/>
                    <a:gd name="T61" fmla="*/ 551 h 572"/>
                    <a:gd name="T62" fmla="*/ 0 w 615"/>
                    <a:gd name="T63" fmla="*/ 564 h 572"/>
                    <a:gd name="T64" fmla="*/ 3 w 615"/>
                    <a:gd name="T65" fmla="*/ 568 h 5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15" h="572">
                      <a:moveTo>
                        <a:pt x="7" y="564"/>
                      </a:moveTo>
                      <a:cubicBezTo>
                        <a:pt x="8" y="563"/>
                        <a:pt x="9" y="562"/>
                        <a:pt x="10" y="561"/>
                      </a:cubicBezTo>
                      <a:cubicBezTo>
                        <a:pt x="11" y="561"/>
                        <a:pt x="11" y="560"/>
                        <a:pt x="12" y="560"/>
                      </a:cubicBezTo>
                      <a:cubicBezTo>
                        <a:pt x="291" y="344"/>
                        <a:pt x="291" y="344"/>
                        <a:pt x="291" y="344"/>
                      </a:cubicBezTo>
                      <a:cubicBezTo>
                        <a:pt x="292" y="344"/>
                        <a:pt x="292" y="343"/>
                        <a:pt x="293" y="343"/>
                      </a:cubicBezTo>
                      <a:cubicBezTo>
                        <a:pt x="294" y="342"/>
                        <a:pt x="295" y="340"/>
                        <a:pt x="297" y="339"/>
                      </a:cubicBezTo>
                      <a:cubicBezTo>
                        <a:pt x="298" y="338"/>
                        <a:pt x="299" y="337"/>
                        <a:pt x="300" y="336"/>
                      </a:cubicBezTo>
                      <a:cubicBezTo>
                        <a:pt x="301" y="335"/>
                        <a:pt x="302" y="333"/>
                        <a:pt x="303" y="332"/>
                      </a:cubicBezTo>
                      <a:cubicBezTo>
                        <a:pt x="304" y="331"/>
                        <a:pt x="305" y="329"/>
                        <a:pt x="306" y="328"/>
                      </a:cubicBezTo>
                      <a:cubicBezTo>
                        <a:pt x="307" y="326"/>
                        <a:pt x="308" y="325"/>
                        <a:pt x="309" y="323"/>
                      </a:cubicBezTo>
                      <a:cubicBezTo>
                        <a:pt x="313" y="316"/>
                        <a:pt x="315" y="308"/>
                        <a:pt x="315" y="300"/>
                      </a:cubicBezTo>
                      <a:cubicBezTo>
                        <a:pt x="315" y="292"/>
                        <a:pt x="313" y="284"/>
                        <a:pt x="309" y="277"/>
                      </a:cubicBezTo>
                      <a:cubicBezTo>
                        <a:pt x="308" y="278"/>
                        <a:pt x="306" y="280"/>
                        <a:pt x="306" y="281"/>
                      </a:cubicBezTo>
                      <a:cubicBezTo>
                        <a:pt x="304" y="283"/>
                        <a:pt x="303" y="285"/>
                        <a:pt x="303" y="287"/>
                      </a:cubicBezTo>
                      <a:cubicBezTo>
                        <a:pt x="301" y="291"/>
                        <a:pt x="300" y="296"/>
                        <a:pt x="300" y="300"/>
                      </a:cubicBezTo>
                      <a:cubicBezTo>
                        <a:pt x="300" y="304"/>
                        <a:pt x="299" y="309"/>
                        <a:pt x="297" y="313"/>
                      </a:cubicBezTo>
                      <a:cubicBezTo>
                        <a:pt x="297" y="315"/>
                        <a:pt x="296" y="317"/>
                        <a:pt x="294" y="319"/>
                      </a:cubicBezTo>
                      <a:cubicBezTo>
                        <a:pt x="292" y="313"/>
                        <a:pt x="290" y="306"/>
                        <a:pt x="290" y="300"/>
                      </a:cubicBezTo>
                      <a:cubicBezTo>
                        <a:pt x="290" y="294"/>
                        <a:pt x="292" y="287"/>
                        <a:pt x="294" y="281"/>
                      </a:cubicBezTo>
                      <a:cubicBezTo>
                        <a:pt x="295" y="280"/>
                        <a:pt x="296" y="278"/>
                        <a:pt x="297" y="276"/>
                      </a:cubicBezTo>
                      <a:cubicBezTo>
                        <a:pt x="298" y="275"/>
                        <a:pt x="299" y="273"/>
                        <a:pt x="300" y="272"/>
                      </a:cubicBezTo>
                      <a:cubicBezTo>
                        <a:pt x="301" y="271"/>
                        <a:pt x="302" y="269"/>
                        <a:pt x="303" y="268"/>
                      </a:cubicBezTo>
                      <a:cubicBezTo>
                        <a:pt x="304" y="267"/>
                        <a:pt x="305" y="266"/>
                        <a:pt x="307" y="264"/>
                      </a:cubicBezTo>
                      <a:cubicBezTo>
                        <a:pt x="308" y="263"/>
                        <a:pt x="309" y="262"/>
                        <a:pt x="310" y="261"/>
                      </a:cubicBezTo>
                      <a:cubicBezTo>
                        <a:pt x="311" y="261"/>
                        <a:pt x="311" y="260"/>
                        <a:pt x="312" y="260"/>
                      </a:cubicBezTo>
                      <a:cubicBezTo>
                        <a:pt x="591" y="44"/>
                        <a:pt x="591" y="44"/>
                        <a:pt x="591" y="44"/>
                      </a:cubicBezTo>
                      <a:cubicBezTo>
                        <a:pt x="592" y="44"/>
                        <a:pt x="592" y="43"/>
                        <a:pt x="593" y="43"/>
                      </a:cubicBezTo>
                      <a:cubicBezTo>
                        <a:pt x="594" y="42"/>
                        <a:pt x="595" y="40"/>
                        <a:pt x="597" y="39"/>
                      </a:cubicBezTo>
                      <a:cubicBezTo>
                        <a:pt x="598" y="38"/>
                        <a:pt x="599" y="37"/>
                        <a:pt x="600" y="36"/>
                      </a:cubicBezTo>
                      <a:cubicBezTo>
                        <a:pt x="601" y="35"/>
                        <a:pt x="602" y="33"/>
                        <a:pt x="603" y="32"/>
                      </a:cubicBezTo>
                      <a:cubicBezTo>
                        <a:pt x="604" y="31"/>
                        <a:pt x="605" y="29"/>
                        <a:pt x="606" y="28"/>
                      </a:cubicBezTo>
                      <a:cubicBezTo>
                        <a:pt x="607" y="26"/>
                        <a:pt x="608" y="25"/>
                        <a:pt x="609" y="23"/>
                      </a:cubicBezTo>
                      <a:cubicBezTo>
                        <a:pt x="613" y="16"/>
                        <a:pt x="615" y="8"/>
                        <a:pt x="615" y="0"/>
                      </a:cubicBezTo>
                      <a:cubicBezTo>
                        <a:pt x="610" y="0"/>
                        <a:pt x="610" y="0"/>
                        <a:pt x="610" y="0"/>
                      </a:cubicBezTo>
                      <a:cubicBezTo>
                        <a:pt x="605" y="0"/>
                        <a:pt x="605" y="0"/>
                        <a:pt x="605" y="0"/>
                      </a:cubicBezTo>
                      <a:cubicBezTo>
                        <a:pt x="600" y="0"/>
                        <a:pt x="600" y="0"/>
                        <a:pt x="600" y="0"/>
                      </a:cubicBezTo>
                      <a:cubicBezTo>
                        <a:pt x="600" y="4"/>
                        <a:pt x="599" y="9"/>
                        <a:pt x="597" y="13"/>
                      </a:cubicBezTo>
                      <a:cubicBezTo>
                        <a:pt x="597" y="15"/>
                        <a:pt x="596" y="17"/>
                        <a:pt x="594" y="19"/>
                      </a:cubicBezTo>
                      <a:cubicBezTo>
                        <a:pt x="592" y="13"/>
                        <a:pt x="590" y="6"/>
                        <a:pt x="590" y="0"/>
                      </a:cubicBezTo>
                      <a:cubicBezTo>
                        <a:pt x="585" y="0"/>
                        <a:pt x="585" y="0"/>
                        <a:pt x="585" y="0"/>
                      </a:cubicBezTo>
                      <a:cubicBezTo>
                        <a:pt x="581" y="0"/>
                        <a:pt x="581" y="0"/>
                        <a:pt x="581" y="0"/>
                      </a:cubicBezTo>
                      <a:cubicBezTo>
                        <a:pt x="576" y="0"/>
                        <a:pt x="576" y="0"/>
                        <a:pt x="576" y="0"/>
                      </a:cubicBezTo>
                      <a:cubicBezTo>
                        <a:pt x="576" y="11"/>
                        <a:pt x="579" y="21"/>
                        <a:pt x="584" y="31"/>
                      </a:cubicBezTo>
                      <a:cubicBezTo>
                        <a:pt x="584" y="31"/>
                        <a:pt x="583" y="32"/>
                        <a:pt x="582" y="32"/>
                      </a:cubicBezTo>
                      <a:cubicBezTo>
                        <a:pt x="303" y="248"/>
                        <a:pt x="303" y="248"/>
                        <a:pt x="303" y="248"/>
                      </a:cubicBezTo>
                      <a:cubicBezTo>
                        <a:pt x="302" y="249"/>
                        <a:pt x="301" y="250"/>
                        <a:pt x="300" y="251"/>
                      </a:cubicBezTo>
                      <a:cubicBezTo>
                        <a:pt x="299" y="250"/>
                        <a:pt x="298" y="249"/>
                        <a:pt x="297" y="248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7" y="32"/>
                        <a:pt x="16" y="31"/>
                        <a:pt x="16" y="31"/>
                      </a:cubicBezTo>
                      <a:cubicBezTo>
                        <a:pt x="15" y="32"/>
                        <a:pt x="14" y="33"/>
                        <a:pt x="13" y="35"/>
                      </a:cubicBezTo>
                      <a:cubicBezTo>
                        <a:pt x="12" y="36"/>
                        <a:pt x="11" y="37"/>
                        <a:pt x="10" y="39"/>
                      </a:cubicBezTo>
                      <a:cubicBezTo>
                        <a:pt x="9" y="40"/>
                        <a:pt x="8" y="41"/>
                        <a:pt x="7" y="43"/>
                      </a:cubicBezTo>
                      <a:cubicBezTo>
                        <a:pt x="8" y="43"/>
                        <a:pt x="8" y="44"/>
                        <a:pt x="9" y="44"/>
                      </a:cubicBezTo>
                      <a:cubicBezTo>
                        <a:pt x="288" y="260"/>
                        <a:pt x="288" y="260"/>
                        <a:pt x="288" y="260"/>
                      </a:cubicBezTo>
                      <a:cubicBezTo>
                        <a:pt x="289" y="260"/>
                        <a:pt x="289" y="261"/>
                        <a:pt x="290" y="261"/>
                      </a:cubicBezTo>
                      <a:cubicBezTo>
                        <a:pt x="289" y="263"/>
                        <a:pt x="288" y="264"/>
                        <a:pt x="287" y="265"/>
                      </a:cubicBezTo>
                      <a:cubicBezTo>
                        <a:pt x="286" y="267"/>
                        <a:pt x="285" y="268"/>
                        <a:pt x="284" y="269"/>
                      </a:cubicBezTo>
                      <a:cubicBezTo>
                        <a:pt x="279" y="279"/>
                        <a:pt x="276" y="289"/>
                        <a:pt x="276" y="300"/>
                      </a:cubicBezTo>
                      <a:cubicBezTo>
                        <a:pt x="276" y="311"/>
                        <a:pt x="279" y="321"/>
                        <a:pt x="284" y="331"/>
                      </a:cubicBezTo>
                      <a:cubicBezTo>
                        <a:pt x="284" y="331"/>
                        <a:pt x="283" y="332"/>
                        <a:pt x="282" y="332"/>
                      </a:cubicBezTo>
                      <a:cubicBezTo>
                        <a:pt x="3" y="548"/>
                        <a:pt x="3" y="548"/>
                        <a:pt x="3" y="548"/>
                      </a:cubicBezTo>
                      <a:cubicBezTo>
                        <a:pt x="2" y="549"/>
                        <a:pt x="1" y="550"/>
                        <a:pt x="0" y="551"/>
                      </a:cubicBezTo>
                      <a:cubicBezTo>
                        <a:pt x="0" y="557"/>
                        <a:pt x="0" y="557"/>
                        <a:pt x="0" y="557"/>
                      </a:cubicBezTo>
                      <a:cubicBezTo>
                        <a:pt x="0" y="564"/>
                        <a:pt x="0" y="564"/>
                        <a:pt x="0" y="564"/>
                      </a:cubicBezTo>
                      <a:cubicBezTo>
                        <a:pt x="0" y="572"/>
                        <a:pt x="0" y="572"/>
                        <a:pt x="0" y="572"/>
                      </a:cubicBezTo>
                      <a:cubicBezTo>
                        <a:pt x="1" y="571"/>
                        <a:pt x="2" y="569"/>
                        <a:pt x="3" y="568"/>
                      </a:cubicBezTo>
                      <a:cubicBezTo>
                        <a:pt x="4" y="567"/>
                        <a:pt x="5" y="566"/>
                        <a:pt x="7" y="56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02" name="Freeform 29"/>
                <p:cNvSpPr>
                  <a:spLocks/>
                </p:cNvSpPr>
                <p:nvPr/>
              </p:nvSpPr>
              <p:spPr bwMode="auto">
                <a:xfrm>
                  <a:off x="1592263" y="-1076325"/>
                  <a:ext cx="4562475" cy="4400550"/>
                </a:xfrm>
                <a:custGeom>
                  <a:avLst/>
                  <a:gdLst>
                    <a:gd name="T0" fmla="*/ 12 w 1215"/>
                    <a:gd name="T1" fmla="*/ 1160 h 1172"/>
                    <a:gd name="T2" fmla="*/ 297 w 1215"/>
                    <a:gd name="T3" fmla="*/ 939 h 1172"/>
                    <a:gd name="T4" fmla="*/ 306 w 1215"/>
                    <a:gd name="T5" fmla="*/ 928 h 1172"/>
                    <a:gd name="T6" fmla="*/ 309 w 1215"/>
                    <a:gd name="T7" fmla="*/ 877 h 1172"/>
                    <a:gd name="T8" fmla="*/ 300 w 1215"/>
                    <a:gd name="T9" fmla="*/ 900 h 1172"/>
                    <a:gd name="T10" fmla="*/ 290 w 1215"/>
                    <a:gd name="T11" fmla="*/ 900 h 1172"/>
                    <a:gd name="T12" fmla="*/ 300 w 1215"/>
                    <a:gd name="T13" fmla="*/ 872 h 1172"/>
                    <a:gd name="T14" fmla="*/ 310 w 1215"/>
                    <a:gd name="T15" fmla="*/ 861 h 1172"/>
                    <a:gd name="T16" fmla="*/ 593 w 1215"/>
                    <a:gd name="T17" fmla="*/ 643 h 1172"/>
                    <a:gd name="T18" fmla="*/ 603 w 1215"/>
                    <a:gd name="T19" fmla="*/ 632 h 1172"/>
                    <a:gd name="T20" fmla="*/ 615 w 1215"/>
                    <a:gd name="T21" fmla="*/ 600 h 1172"/>
                    <a:gd name="T22" fmla="*/ 603 w 1215"/>
                    <a:gd name="T23" fmla="*/ 587 h 1172"/>
                    <a:gd name="T24" fmla="*/ 594 w 1215"/>
                    <a:gd name="T25" fmla="*/ 619 h 1172"/>
                    <a:gd name="T26" fmla="*/ 597 w 1215"/>
                    <a:gd name="T27" fmla="*/ 576 h 1172"/>
                    <a:gd name="T28" fmla="*/ 607 w 1215"/>
                    <a:gd name="T29" fmla="*/ 564 h 1172"/>
                    <a:gd name="T30" fmla="*/ 891 w 1215"/>
                    <a:gd name="T31" fmla="*/ 344 h 1172"/>
                    <a:gd name="T32" fmla="*/ 900 w 1215"/>
                    <a:gd name="T33" fmla="*/ 336 h 1172"/>
                    <a:gd name="T34" fmla="*/ 909 w 1215"/>
                    <a:gd name="T35" fmla="*/ 323 h 1172"/>
                    <a:gd name="T36" fmla="*/ 906 w 1215"/>
                    <a:gd name="T37" fmla="*/ 281 h 1172"/>
                    <a:gd name="T38" fmla="*/ 897 w 1215"/>
                    <a:gd name="T39" fmla="*/ 313 h 1172"/>
                    <a:gd name="T40" fmla="*/ 894 w 1215"/>
                    <a:gd name="T41" fmla="*/ 281 h 1172"/>
                    <a:gd name="T42" fmla="*/ 903 w 1215"/>
                    <a:gd name="T43" fmla="*/ 268 h 1172"/>
                    <a:gd name="T44" fmla="*/ 912 w 1215"/>
                    <a:gd name="T45" fmla="*/ 260 h 1172"/>
                    <a:gd name="T46" fmla="*/ 1197 w 1215"/>
                    <a:gd name="T47" fmla="*/ 39 h 1172"/>
                    <a:gd name="T48" fmla="*/ 1206 w 1215"/>
                    <a:gd name="T49" fmla="*/ 28 h 1172"/>
                    <a:gd name="T50" fmla="*/ 1210 w 1215"/>
                    <a:gd name="T51" fmla="*/ 0 h 1172"/>
                    <a:gd name="T52" fmla="*/ 1197 w 1215"/>
                    <a:gd name="T53" fmla="*/ 13 h 1172"/>
                    <a:gd name="T54" fmla="*/ 1185 w 1215"/>
                    <a:gd name="T55" fmla="*/ 0 h 1172"/>
                    <a:gd name="T56" fmla="*/ 1184 w 1215"/>
                    <a:gd name="T57" fmla="*/ 31 h 1172"/>
                    <a:gd name="T58" fmla="*/ 900 w 1215"/>
                    <a:gd name="T59" fmla="*/ 251 h 1172"/>
                    <a:gd name="T60" fmla="*/ 616 w 1215"/>
                    <a:gd name="T61" fmla="*/ 31 h 1172"/>
                    <a:gd name="T62" fmla="*/ 607 w 1215"/>
                    <a:gd name="T63" fmla="*/ 43 h 1172"/>
                    <a:gd name="T64" fmla="*/ 890 w 1215"/>
                    <a:gd name="T65" fmla="*/ 261 h 1172"/>
                    <a:gd name="T66" fmla="*/ 876 w 1215"/>
                    <a:gd name="T67" fmla="*/ 300 h 1172"/>
                    <a:gd name="T68" fmla="*/ 603 w 1215"/>
                    <a:gd name="T69" fmla="*/ 548 h 1172"/>
                    <a:gd name="T70" fmla="*/ 318 w 1215"/>
                    <a:gd name="T71" fmla="*/ 332 h 1172"/>
                    <a:gd name="T72" fmla="*/ 310 w 1215"/>
                    <a:gd name="T73" fmla="*/ 339 h 1172"/>
                    <a:gd name="T74" fmla="*/ 588 w 1215"/>
                    <a:gd name="T75" fmla="*/ 560 h 1172"/>
                    <a:gd name="T76" fmla="*/ 584 w 1215"/>
                    <a:gd name="T77" fmla="*/ 569 h 1172"/>
                    <a:gd name="T78" fmla="*/ 582 w 1215"/>
                    <a:gd name="T79" fmla="*/ 632 h 1172"/>
                    <a:gd name="T80" fmla="*/ 297 w 1215"/>
                    <a:gd name="T81" fmla="*/ 848 h 1172"/>
                    <a:gd name="T82" fmla="*/ 13 w 1215"/>
                    <a:gd name="T83" fmla="*/ 635 h 1172"/>
                    <a:gd name="T84" fmla="*/ 9 w 1215"/>
                    <a:gd name="T85" fmla="*/ 644 h 1172"/>
                    <a:gd name="T86" fmla="*/ 287 w 1215"/>
                    <a:gd name="T87" fmla="*/ 865 h 1172"/>
                    <a:gd name="T88" fmla="*/ 284 w 1215"/>
                    <a:gd name="T89" fmla="*/ 931 h 1172"/>
                    <a:gd name="T90" fmla="*/ 0 w 1215"/>
                    <a:gd name="T91" fmla="*/ 1151 h 1172"/>
                    <a:gd name="T92" fmla="*/ 0 w 1215"/>
                    <a:gd name="T93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215" h="1172">
                      <a:moveTo>
                        <a:pt x="7" y="1164"/>
                      </a:moveTo>
                      <a:cubicBezTo>
                        <a:pt x="8" y="1163"/>
                        <a:pt x="9" y="1162"/>
                        <a:pt x="10" y="1161"/>
                      </a:cubicBezTo>
                      <a:cubicBezTo>
                        <a:pt x="11" y="1161"/>
                        <a:pt x="11" y="1160"/>
                        <a:pt x="12" y="1160"/>
                      </a:cubicBezTo>
                      <a:cubicBezTo>
                        <a:pt x="291" y="944"/>
                        <a:pt x="291" y="944"/>
                        <a:pt x="291" y="944"/>
                      </a:cubicBezTo>
                      <a:cubicBezTo>
                        <a:pt x="292" y="944"/>
                        <a:pt x="292" y="943"/>
                        <a:pt x="293" y="943"/>
                      </a:cubicBezTo>
                      <a:cubicBezTo>
                        <a:pt x="294" y="942"/>
                        <a:pt x="295" y="940"/>
                        <a:pt x="297" y="939"/>
                      </a:cubicBezTo>
                      <a:cubicBezTo>
                        <a:pt x="298" y="938"/>
                        <a:pt x="299" y="937"/>
                        <a:pt x="300" y="936"/>
                      </a:cubicBezTo>
                      <a:cubicBezTo>
                        <a:pt x="301" y="935"/>
                        <a:pt x="302" y="933"/>
                        <a:pt x="303" y="932"/>
                      </a:cubicBezTo>
                      <a:cubicBezTo>
                        <a:pt x="304" y="931"/>
                        <a:pt x="305" y="929"/>
                        <a:pt x="306" y="928"/>
                      </a:cubicBezTo>
                      <a:cubicBezTo>
                        <a:pt x="307" y="926"/>
                        <a:pt x="308" y="925"/>
                        <a:pt x="309" y="923"/>
                      </a:cubicBezTo>
                      <a:cubicBezTo>
                        <a:pt x="313" y="916"/>
                        <a:pt x="315" y="908"/>
                        <a:pt x="315" y="900"/>
                      </a:cubicBezTo>
                      <a:cubicBezTo>
                        <a:pt x="315" y="892"/>
                        <a:pt x="313" y="884"/>
                        <a:pt x="309" y="877"/>
                      </a:cubicBezTo>
                      <a:cubicBezTo>
                        <a:pt x="308" y="878"/>
                        <a:pt x="306" y="880"/>
                        <a:pt x="306" y="881"/>
                      </a:cubicBezTo>
                      <a:cubicBezTo>
                        <a:pt x="304" y="883"/>
                        <a:pt x="303" y="885"/>
                        <a:pt x="303" y="887"/>
                      </a:cubicBezTo>
                      <a:cubicBezTo>
                        <a:pt x="301" y="891"/>
                        <a:pt x="300" y="896"/>
                        <a:pt x="300" y="900"/>
                      </a:cubicBezTo>
                      <a:cubicBezTo>
                        <a:pt x="300" y="904"/>
                        <a:pt x="299" y="909"/>
                        <a:pt x="297" y="913"/>
                      </a:cubicBezTo>
                      <a:cubicBezTo>
                        <a:pt x="297" y="915"/>
                        <a:pt x="296" y="917"/>
                        <a:pt x="294" y="919"/>
                      </a:cubicBezTo>
                      <a:cubicBezTo>
                        <a:pt x="292" y="913"/>
                        <a:pt x="290" y="906"/>
                        <a:pt x="290" y="900"/>
                      </a:cubicBezTo>
                      <a:cubicBezTo>
                        <a:pt x="290" y="894"/>
                        <a:pt x="292" y="887"/>
                        <a:pt x="294" y="881"/>
                      </a:cubicBezTo>
                      <a:cubicBezTo>
                        <a:pt x="295" y="880"/>
                        <a:pt x="296" y="878"/>
                        <a:pt x="297" y="876"/>
                      </a:cubicBezTo>
                      <a:cubicBezTo>
                        <a:pt x="298" y="875"/>
                        <a:pt x="299" y="873"/>
                        <a:pt x="300" y="872"/>
                      </a:cubicBezTo>
                      <a:cubicBezTo>
                        <a:pt x="301" y="871"/>
                        <a:pt x="302" y="869"/>
                        <a:pt x="303" y="868"/>
                      </a:cubicBezTo>
                      <a:cubicBezTo>
                        <a:pt x="304" y="867"/>
                        <a:pt x="305" y="866"/>
                        <a:pt x="307" y="864"/>
                      </a:cubicBezTo>
                      <a:cubicBezTo>
                        <a:pt x="308" y="863"/>
                        <a:pt x="309" y="862"/>
                        <a:pt x="310" y="861"/>
                      </a:cubicBezTo>
                      <a:cubicBezTo>
                        <a:pt x="311" y="861"/>
                        <a:pt x="311" y="860"/>
                        <a:pt x="312" y="860"/>
                      </a:cubicBezTo>
                      <a:cubicBezTo>
                        <a:pt x="591" y="644"/>
                        <a:pt x="591" y="644"/>
                        <a:pt x="591" y="644"/>
                      </a:cubicBezTo>
                      <a:cubicBezTo>
                        <a:pt x="592" y="644"/>
                        <a:pt x="592" y="643"/>
                        <a:pt x="593" y="643"/>
                      </a:cubicBezTo>
                      <a:cubicBezTo>
                        <a:pt x="594" y="642"/>
                        <a:pt x="595" y="640"/>
                        <a:pt x="597" y="639"/>
                      </a:cubicBezTo>
                      <a:cubicBezTo>
                        <a:pt x="598" y="638"/>
                        <a:pt x="599" y="637"/>
                        <a:pt x="600" y="636"/>
                      </a:cubicBezTo>
                      <a:cubicBezTo>
                        <a:pt x="601" y="635"/>
                        <a:pt x="602" y="633"/>
                        <a:pt x="603" y="632"/>
                      </a:cubicBezTo>
                      <a:cubicBezTo>
                        <a:pt x="604" y="631"/>
                        <a:pt x="605" y="629"/>
                        <a:pt x="606" y="628"/>
                      </a:cubicBezTo>
                      <a:cubicBezTo>
                        <a:pt x="607" y="626"/>
                        <a:pt x="608" y="625"/>
                        <a:pt x="609" y="623"/>
                      </a:cubicBezTo>
                      <a:cubicBezTo>
                        <a:pt x="613" y="616"/>
                        <a:pt x="615" y="608"/>
                        <a:pt x="615" y="600"/>
                      </a:cubicBezTo>
                      <a:cubicBezTo>
                        <a:pt x="615" y="592"/>
                        <a:pt x="613" y="584"/>
                        <a:pt x="609" y="577"/>
                      </a:cubicBezTo>
                      <a:cubicBezTo>
                        <a:pt x="608" y="578"/>
                        <a:pt x="606" y="580"/>
                        <a:pt x="606" y="581"/>
                      </a:cubicBezTo>
                      <a:cubicBezTo>
                        <a:pt x="604" y="583"/>
                        <a:pt x="603" y="585"/>
                        <a:pt x="603" y="587"/>
                      </a:cubicBezTo>
                      <a:cubicBezTo>
                        <a:pt x="601" y="591"/>
                        <a:pt x="600" y="596"/>
                        <a:pt x="600" y="600"/>
                      </a:cubicBezTo>
                      <a:cubicBezTo>
                        <a:pt x="600" y="604"/>
                        <a:pt x="599" y="609"/>
                        <a:pt x="597" y="613"/>
                      </a:cubicBezTo>
                      <a:cubicBezTo>
                        <a:pt x="597" y="615"/>
                        <a:pt x="596" y="617"/>
                        <a:pt x="594" y="619"/>
                      </a:cubicBezTo>
                      <a:cubicBezTo>
                        <a:pt x="592" y="613"/>
                        <a:pt x="590" y="606"/>
                        <a:pt x="590" y="600"/>
                      </a:cubicBezTo>
                      <a:cubicBezTo>
                        <a:pt x="590" y="594"/>
                        <a:pt x="592" y="587"/>
                        <a:pt x="594" y="581"/>
                      </a:cubicBezTo>
                      <a:cubicBezTo>
                        <a:pt x="595" y="580"/>
                        <a:pt x="596" y="578"/>
                        <a:pt x="597" y="576"/>
                      </a:cubicBezTo>
                      <a:cubicBezTo>
                        <a:pt x="598" y="575"/>
                        <a:pt x="599" y="573"/>
                        <a:pt x="600" y="572"/>
                      </a:cubicBezTo>
                      <a:cubicBezTo>
                        <a:pt x="601" y="571"/>
                        <a:pt x="602" y="569"/>
                        <a:pt x="603" y="568"/>
                      </a:cubicBezTo>
                      <a:cubicBezTo>
                        <a:pt x="604" y="567"/>
                        <a:pt x="605" y="566"/>
                        <a:pt x="607" y="564"/>
                      </a:cubicBezTo>
                      <a:cubicBezTo>
                        <a:pt x="608" y="563"/>
                        <a:pt x="609" y="562"/>
                        <a:pt x="610" y="561"/>
                      </a:cubicBezTo>
                      <a:cubicBezTo>
                        <a:pt x="611" y="561"/>
                        <a:pt x="611" y="560"/>
                        <a:pt x="612" y="560"/>
                      </a:cubicBezTo>
                      <a:cubicBezTo>
                        <a:pt x="891" y="344"/>
                        <a:pt x="891" y="344"/>
                        <a:pt x="891" y="344"/>
                      </a:cubicBezTo>
                      <a:cubicBezTo>
                        <a:pt x="892" y="344"/>
                        <a:pt x="892" y="343"/>
                        <a:pt x="893" y="343"/>
                      </a:cubicBezTo>
                      <a:cubicBezTo>
                        <a:pt x="894" y="342"/>
                        <a:pt x="895" y="340"/>
                        <a:pt x="897" y="339"/>
                      </a:cubicBezTo>
                      <a:cubicBezTo>
                        <a:pt x="898" y="338"/>
                        <a:pt x="899" y="337"/>
                        <a:pt x="900" y="336"/>
                      </a:cubicBezTo>
                      <a:cubicBezTo>
                        <a:pt x="901" y="335"/>
                        <a:pt x="902" y="333"/>
                        <a:pt x="903" y="332"/>
                      </a:cubicBezTo>
                      <a:cubicBezTo>
                        <a:pt x="904" y="331"/>
                        <a:pt x="905" y="329"/>
                        <a:pt x="906" y="328"/>
                      </a:cubicBezTo>
                      <a:cubicBezTo>
                        <a:pt x="907" y="326"/>
                        <a:pt x="908" y="325"/>
                        <a:pt x="909" y="323"/>
                      </a:cubicBezTo>
                      <a:cubicBezTo>
                        <a:pt x="913" y="316"/>
                        <a:pt x="915" y="308"/>
                        <a:pt x="915" y="300"/>
                      </a:cubicBezTo>
                      <a:cubicBezTo>
                        <a:pt x="915" y="292"/>
                        <a:pt x="913" y="284"/>
                        <a:pt x="909" y="277"/>
                      </a:cubicBezTo>
                      <a:cubicBezTo>
                        <a:pt x="908" y="278"/>
                        <a:pt x="906" y="280"/>
                        <a:pt x="906" y="281"/>
                      </a:cubicBezTo>
                      <a:cubicBezTo>
                        <a:pt x="904" y="283"/>
                        <a:pt x="903" y="285"/>
                        <a:pt x="903" y="287"/>
                      </a:cubicBezTo>
                      <a:cubicBezTo>
                        <a:pt x="901" y="291"/>
                        <a:pt x="900" y="296"/>
                        <a:pt x="900" y="300"/>
                      </a:cubicBezTo>
                      <a:cubicBezTo>
                        <a:pt x="900" y="304"/>
                        <a:pt x="899" y="309"/>
                        <a:pt x="897" y="313"/>
                      </a:cubicBezTo>
                      <a:cubicBezTo>
                        <a:pt x="897" y="315"/>
                        <a:pt x="896" y="317"/>
                        <a:pt x="894" y="319"/>
                      </a:cubicBezTo>
                      <a:cubicBezTo>
                        <a:pt x="892" y="313"/>
                        <a:pt x="890" y="306"/>
                        <a:pt x="890" y="300"/>
                      </a:cubicBezTo>
                      <a:cubicBezTo>
                        <a:pt x="890" y="294"/>
                        <a:pt x="892" y="287"/>
                        <a:pt x="894" y="281"/>
                      </a:cubicBezTo>
                      <a:cubicBezTo>
                        <a:pt x="895" y="280"/>
                        <a:pt x="896" y="278"/>
                        <a:pt x="897" y="276"/>
                      </a:cubicBezTo>
                      <a:cubicBezTo>
                        <a:pt x="898" y="275"/>
                        <a:pt x="899" y="273"/>
                        <a:pt x="900" y="272"/>
                      </a:cubicBezTo>
                      <a:cubicBezTo>
                        <a:pt x="901" y="271"/>
                        <a:pt x="902" y="269"/>
                        <a:pt x="903" y="268"/>
                      </a:cubicBezTo>
                      <a:cubicBezTo>
                        <a:pt x="904" y="267"/>
                        <a:pt x="905" y="266"/>
                        <a:pt x="907" y="264"/>
                      </a:cubicBezTo>
                      <a:cubicBezTo>
                        <a:pt x="908" y="263"/>
                        <a:pt x="909" y="262"/>
                        <a:pt x="910" y="261"/>
                      </a:cubicBezTo>
                      <a:cubicBezTo>
                        <a:pt x="911" y="261"/>
                        <a:pt x="911" y="260"/>
                        <a:pt x="912" y="260"/>
                      </a:cubicBezTo>
                      <a:cubicBezTo>
                        <a:pt x="1191" y="44"/>
                        <a:pt x="1191" y="44"/>
                        <a:pt x="1191" y="44"/>
                      </a:cubicBezTo>
                      <a:cubicBezTo>
                        <a:pt x="1192" y="44"/>
                        <a:pt x="1192" y="43"/>
                        <a:pt x="1193" y="43"/>
                      </a:cubicBezTo>
                      <a:cubicBezTo>
                        <a:pt x="1194" y="42"/>
                        <a:pt x="1195" y="40"/>
                        <a:pt x="1197" y="39"/>
                      </a:cubicBezTo>
                      <a:cubicBezTo>
                        <a:pt x="1198" y="38"/>
                        <a:pt x="1199" y="37"/>
                        <a:pt x="1200" y="36"/>
                      </a:cubicBezTo>
                      <a:cubicBezTo>
                        <a:pt x="1201" y="35"/>
                        <a:pt x="1202" y="33"/>
                        <a:pt x="1203" y="32"/>
                      </a:cubicBezTo>
                      <a:cubicBezTo>
                        <a:pt x="1204" y="31"/>
                        <a:pt x="1205" y="29"/>
                        <a:pt x="1206" y="28"/>
                      </a:cubicBezTo>
                      <a:cubicBezTo>
                        <a:pt x="1207" y="26"/>
                        <a:pt x="1208" y="25"/>
                        <a:pt x="1209" y="23"/>
                      </a:cubicBezTo>
                      <a:cubicBezTo>
                        <a:pt x="1213" y="16"/>
                        <a:pt x="1215" y="8"/>
                        <a:pt x="1215" y="0"/>
                      </a:cubicBezTo>
                      <a:cubicBezTo>
                        <a:pt x="1210" y="0"/>
                        <a:pt x="1210" y="0"/>
                        <a:pt x="1210" y="0"/>
                      </a:cubicBezTo>
                      <a:cubicBezTo>
                        <a:pt x="1205" y="0"/>
                        <a:pt x="1205" y="0"/>
                        <a:pt x="1205" y="0"/>
                      </a:cubicBezTo>
                      <a:cubicBezTo>
                        <a:pt x="1200" y="0"/>
                        <a:pt x="1200" y="0"/>
                        <a:pt x="1200" y="0"/>
                      </a:cubicBezTo>
                      <a:cubicBezTo>
                        <a:pt x="1200" y="4"/>
                        <a:pt x="1199" y="9"/>
                        <a:pt x="1197" y="13"/>
                      </a:cubicBezTo>
                      <a:cubicBezTo>
                        <a:pt x="1197" y="15"/>
                        <a:pt x="1196" y="17"/>
                        <a:pt x="1194" y="19"/>
                      </a:cubicBezTo>
                      <a:cubicBezTo>
                        <a:pt x="1192" y="13"/>
                        <a:pt x="1190" y="6"/>
                        <a:pt x="1190" y="0"/>
                      </a:cubicBezTo>
                      <a:cubicBezTo>
                        <a:pt x="1185" y="0"/>
                        <a:pt x="1185" y="0"/>
                        <a:pt x="1185" y="0"/>
                      </a:cubicBezTo>
                      <a:cubicBezTo>
                        <a:pt x="1181" y="0"/>
                        <a:pt x="1181" y="0"/>
                        <a:pt x="1181" y="0"/>
                      </a:cubicBezTo>
                      <a:cubicBezTo>
                        <a:pt x="1176" y="0"/>
                        <a:pt x="1176" y="0"/>
                        <a:pt x="1176" y="0"/>
                      </a:cubicBezTo>
                      <a:cubicBezTo>
                        <a:pt x="1176" y="11"/>
                        <a:pt x="1179" y="21"/>
                        <a:pt x="1184" y="31"/>
                      </a:cubicBezTo>
                      <a:cubicBezTo>
                        <a:pt x="1184" y="31"/>
                        <a:pt x="1183" y="32"/>
                        <a:pt x="1182" y="32"/>
                      </a:cubicBezTo>
                      <a:cubicBezTo>
                        <a:pt x="903" y="248"/>
                        <a:pt x="903" y="248"/>
                        <a:pt x="903" y="248"/>
                      </a:cubicBezTo>
                      <a:cubicBezTo>
                        <a:pt x="902" y="249"/>
                        <a:pt x="901" y="250"/>
                        <a:pt x="900" y="251"/>
                      </a:cubicBezTo>
                      <a:cubicBezTo>
                        <a:pt x="899" y="250"/>
                        <a:pt x="898" y="249"/>
                        <a:pt x="897" y="248"/>
                      </a:cubicBezTo>
                      <a:cubicBezTo>
                        <a:pt x="618" y="32"/>
                        <a:pt x="618" y="32"/>
                        <a:pt x="618" y="32"/>
                      </a:cubicBezTo>
                      <a:cubicBezTo>
                        <a:pt x="617" y="32"/>
                        <a:pt x="616" y="31"/>
                        <a:pt x="616" y="31"/>
                      </a:cubicBezTo>
                      <a:cubicBezTo>
                        <a:pt x="615" y="32"/>
                        <a:pt x="614" y="33"/>
                        <a:pt x="613" y="35"/>
                      </a:cubicBezTo>
                      <a:cubicBezTo>
                        <a:pt x="612" y="36"/>
                        <a:pt x="611" y="37"/>
                        <a:pt x="610" y="39"/>
                      </a:cubicBezTo>
                      <a:cubicBezTo>
                        <a:pt x="609" y="40"/>
                        <a:pt x="608" y="41"/>
                        <a:pt x="607" y="43"/>
                      </a:cubicBezTo>
                      <a:cubicBezTo>
                        <a:pt x="608" y="43"/>
                        <a:pt x="608" y="44"/>
                        <a:pt x="609" y="44"/>
                      </a:cubicBezTo>
                      <a:cubicBezTo>
                        <a:pt x="888" y="260"/>
                        <a:pt x="888" y="260"/>
                        <a:pt x="888" y="260"/>
                      </a:cubicBezTo>
                      <a:cubicBezTo>
                        <a:pt x="889" y="260"/>
                        <a:pt x="889" y="261"/>
                        <a:pt x="890" y="261"/>
                      </a:cubicBezTo>
                      <a:cubicBezTo>
                        <a:pt x="889" y="263"/>
                        <a:pt x="888" y="264"/>
                        <a:pt x="887" y="265"/>
                      </a:cubicBezTo>
                      <a:cubicBezTo>
                        <a:pt x="886" y="267"/>
                        <a:pt x="885" y="268"/>
                        <a:pt x="884" y="269"/>
                      </a:cubicBezTo>
                      <a:cubicBezTo>
                        <a:pt x="879" y="279"/>
                        <a:pt x="876" y="289"/>
                        <a:pt x="876" y="300"/>
                      </a:cubicBezTo>
                      <a:cubicBezTo>
                        <a:pt x="876" y="311"/>
                        <a:pt x="879" y="321"/>
                        <a:pt x="884" y="331"/>
                      </a:cubicBezTo>
                      <a:cubicBezTo>
                        <a:pt x="884" y="331"/>
                        <a:pt x="883" y="332"/>
                        <a:pt x="882" y="332"/>
                      </a:cubicBezTo>
                      <a:cubicBezTo>
                        <a:pt x="603" y="548"/>
                        <a:pt x="603" y="548"/>
                        <a:pt x="603" y="548"/>
                      </a:cubicBezTo>
                      <a:cubicBezTo>
                        <a:pt x="602" y="549"/>
                        <a:pt x="601" y="550"/>
                        <a:pt x="600" y="551"/>
                      </a:cubicBezTo>
                      <a:cubicBezTo>
                        <a:pt x="599" y="550"/>
                        <a:pt x="598" y="549"/>
                        <a:pt x="597" y="548"/>
                      </a:cubicBezTo>
                      <a:cubicBezTo>
                        <a:pt x="318" y="332"/>
                        <a:pt x="318" y="332"/>
                        <a:pt x="318" y="332"/>
                      </a:cubicBezTo>
                      <a:cubicBezTo>
                        <a:pt x="317" y="332"/>
                        <a:pt x="316" y="331"/>
                        <a:pt x="316" y="331"/>
                      </a:cubicBezTo>
                      <a:cubicBezTo>
                        <a:pt x="315" y="332"/>
                        <a:pt x="314" y="333"/>
                        <a:pt x="313" y="335"/>
                      </a:cubicBezTo>
                      <a:cubicBezTo>
                        <a:pt x="312" y="336"/>
                        <a:pt x="311" y="337"/>
                        <a:pt x="310" y="339"/>
                      </a:cubicBezTo>
                      <a:cubicBezTo>
                        <a:pt x="309" y="340"/>
                        <a:pt x="308" y="341"/>
                        <a:pt x="307" y="343"/>
                      </a:cubicBezTo>
                      <a:cubicBezTo>
                        <a:pt x="308" y="343"/>
                        <a:pt x="308" y="344"/>
                        <a:pt x="309" y="344"/>
                      </a:cubicBezTo>
                      <a:cubicBezTo>
                        <a:pt x="588" y="560"/>
                        <a:pt x="588" y="560"/>
                        <a:pt x="588" y="560"/>
                      </a:cubicBezTo>
                      <a:cubicBezTo>
                        <a:pt x="589" y="560"/>
                        <a:pt x="589" y="561"/>
                        <a:pt x="590" y="561"/>
                      </a:cubicBezTo>
                      <a:cubicBezTo>
                        <a:pt x="589" y="563"/>
                        <a:pt x="588" y="564"/>
                        <a:pt x="587" y="565"/>
                      </a:cubicBezTo>
                      <a:cubicBezTo>
                        <a:pt x="586" y="567"/>
                        <a:pt x="585" y="568"/>
                        <a:pt x="584" y="569"/>
                      </a:cubicBezTo>
                      <a:cubicBezTo>
                        <a:pt x="579" y="579"/>
                        <a:pt x="576" y="589"/>
                        <a:pt x="576" y="600"/>
                      </a:cubicBezTo>
                      <a:cubicBezTo>
                        <a:pt x="576" y="611"/>
                        <a:pt x="579" y="621"/>
                        <a:pt x="584" y="631"/>
                      </a:cubicBezTo>
                      <a:cubicBezTo>
                        <a:pt x="584" y="631"/>
                        <a:pt x="583" y="632"/>
                        <a:pt x="582" y="632"/>
                      </a:cubicBezTo>
                      <a:cubicBezTo>
                        <a:pt x="303" y="848"/>
                        <a:pt x="303" y="848"/>
                        <a:pt x="303" y="848"/>
                      </a:cubicBezTo>
                      <a:cubicBezTo>
                        <a:pt x="302" y="849"/>
                        <a:pt x="301" y="850"/>
                        <a:pt x="300" y="851"/>
                      </a:cubicBezTo>
                      <a:cubicBezTo>
                        <a:pt x="299" y="850"/>
                        <a:pt x="298" y="849"/>
                        <a:pt x="297" y="848"/>
                      </a:cubicBezTo>
                      <a:cubicBezTo>
                        <a:pt x="18" y="632"/>
                        <a:pt x="18" y="632"/>
                        <a:pt x="18" y="632"/>
                      </a:cubicBezTo>
                      <a:cubicBezTo>
                        <a:pt x="17" y="632"/>
                        <a:pt x="16" y="631"/>
                        <a:pt x="16" y="631"/>
                      </a:cubicBezTo>
                      <a:cubicBezTo>
                        <a:pt x="15" y="632"/>
                        <a:pt x="14" y="633"/>
                        <a:pt x="13" y="635"/>
                      </a:cubicBezTo>
                      <a:cubicBezTo>
                        <a:pt x="12" y="636"/>
                        <a:pt x="11" y="637"/>
                        <a:pt x="10" y="639"/>
                      </a:cubicBezTo>
                      <a:cubicBezTo>
                        <a:pt x="9" y="640"/>
                        <a:pt x="8" y="641"/>
                        <a:pt x="7" y="643"/>
                      </a:cubicBezTo>
                      <a:cubicBezTo>
                        <a:pt x="8" y="643"/>
                        <a:pt x="8" y="644"/>
                        <a:pt x="9" y="644"/>
                      </a:cubicBezTo>
                      <a:cubicBezTo>
                        <a:pt x="288" y="860"/>
                        <a:pt x="288" y="860"/>
                        <a:pt x="288" y="860"/>
                      </a:cubicBezTo>
                      <a:cubicBezTo>
                        <a:pt x="289" y="860"/>
                        <a:pt x="289" y="861"/>
                        <a:pt x="290" y="861"/>
                      </a:cubicBezTo>
                      <a:cubicBezTo>
                        <a:pt x="289" y="863"/>
                        <a:pt x="288" y="864"/>
                        <a:pt x="287" y="865"/>
                      </a:cubicBezTo>
                      <a:cubicBezTo>
                        <a:pt x="286" y="867"/>
                        <a:pt x="285" y="868"/>
                        <a:pt x="284" y="869"/>
                      </a:cubicBezTo>
                      <a:cubicBezTo>
                        <a:pt x="279" y="879"/>
                        <a:pt x="276" y="889"/>
                        <a:pt x="276" y="900"/>
                      </a:cubicBezTo>
                      <a:cubicBezTo>
                        <a:pt x="276" y="911"/>
                        <a:pt x="279" y="921"/>
                        <a:pt x="284" y="931"/>
                      </a:cubicBezTo>
                      <a:cubicBezTo>
                        <a:pt x="284" y="931"/>
                        <a:pt x="283" y="932"/>
                        <a:pt x="282" y="932"/>
                      </a:cubicBezTo>
                      <a:cubicBezTo>
                        <a:pt x="3" y="1148"/>
                        <a:pt x="3" y="1148"/>
                        <a:pt x="3" y="1148"/>
                      </a:cubicBezTo>
                      <a:cubicBezTo>
                        <a:pt x="2" y="1149"/>
                        <a:pt x="1" y="1150"/>
                        <a:pt x="0" y="1151"/>
                      </a:cubicBezTo>
                      <a:cubicBezTo>
                        <a:pt x="0" y="1157"/>
                        <a:pt x="0" y="1157"/>
                        <a:pt x="0" y="1157"/>
                      </a:cubicBezTo>
                      <a:cubicBezTo>
                        <a:pt x="0" y="1164"/>
                        <a:pt x="0" y="1164"/>
                        <a:pt x="0" y="1164"/>
                      </a:cubicBezTo>
                      <a:cubicBezTo>
                        <a:pt x="0" y="1172"/>
                        <a:pt x="0" y="1172"/>
                        <a:pt x="0" y="1172"/>
                      </a:cubicBezTo>
                      <a:cubicBezTo>
                        <a:pt x="1" y="1171"/>
                        <a:pt x="2" y="1169"/>
                        <a:pt x="3" y="1168"/>
                      </a:cubicBezTo>
                      <a:cubicBezTo>
                        <a:pt x="4" y="1167"/>
                        <a:pt x="5" y="1166"/>
                        <a:pt x="7" y="116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466" name="Freeform 5"/>
            <p:cNvSpPr>
              <a:spLocks/>
            </p:cNvSpPr>
            <p:nvPr/>
          </p:nvSpPr>
          <p:spPr bwMode="auto">
            <a:xfrm>
              <a:off x="6094411" y="1905001"/>
              <a:ext cx="184142" cy="179304"/>
            </a:xfrm>
            <a:custGeom>
              <a:avLst/>
              <a:gdLst>
                <a:gd name="T0" fmla="*/ 282 w 290"/>
                <a:gd name="T1" fmla="*/ 268 h 269"/>
                <a:gd name="T2" fmla="*/ 284 w 290"/>
                <a:gd name="T3" fmla="*/ 269 h 269"/>
                <a:gd name="T4" fmla="*/ 287 w 290"/>
                <a:gd name="T5" fmla="*/ 265 h 269"/>
                <a:gd name="T6" fmla="*/ 290 w 290"/>
                <a:gd name="T7" fmla="*/ 261 h 269"/>
                <a:gd name="T8" fmla="*/ 288 w 290"/>
                <a:gd name="T9" fmla="*/ 260 h 269"/>
                <a:gd name="T10" fmla="*/ 9 w 290"/>
                <a:gd name="T11" fmla="*/ 44 h 269"/>
                <a:gd name="T12" fmla="*/ 7 w 290"/>
                <a:gd name="T13" fmla="*/ 43 h 269"/>
                <a:gd name="T14" fmla="*/ 10 w 290"/>
                <a:gd name="T15" fmla="*/ 39 h 269"/>
                <a:gd name="T16" fmla="*/ 13 w 290"/>
                <a:gd name="T17" fmla="*/ 35 h 269"/>
                <a:gd name="T18" fmla="*/ 16 w 290"/>
                <a:gd name="T19" fmla="*/ 31 h 269"/>
                <a:gd name="T20" fmla="*/ 24 w 290"/>
                <a:gd name="T21" fmla="*/ 0 h 269"/>
                <a:gd name="T22" fmla="*/ 19 w 290"/>
                <a:gd name="T23" fmla="*/ 0 h 269"/>
                <a:gd name="T24" fmla="*/ 15 w 290"/>
                <a:gd name="T25" fmla="*/ 0 h 269"/>
                <a:gd name="T26" fmla="*/ 9 w 290"/>
                <a:gd name="T27" fmla="*/ 23 h 269"/>
                <a:gd name="T28" fmla="*/ 6 w 290"/>
                <a:gd name="T29" fmla="*/ 28 h 269"/>
                <a:gd name="T30" fmla="*/ 3 w 290"/>
                <a:gd name="T31" fmla="*/ 32 h 269"/>
                <a:gd name="T32" fmla="*/ 0 w 290"/>
                <a:gd name="T33" fmla="*/ 36 h 269"/>
                <a:gd name="T34" fmla="*/ 0 w 290"/>
                <a:gd name="T35" fmla="*/ 43 h 269"/>
                <a:gd name="T36" fmla="*/ 0 w 290"/>
                <a:gd name="T37" fmla="*/ 49 h 269"/>
                <a:gd name="T38" fmla="*/ 3 w 290"/>
                <a:gd name="T39" fmla="*/ 52 h 269"/>
                <a:gd name="T40" fmla="*/ 282 w 290"/>
                <a:gd name="T41" fmla="*/ 26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0" h="269">
                  <a:moveTo>
                    <a:pt x="282" y="268"/>
                  </a:moveTo>
                  <a:cubicBezTo>
                    <a:pt x="283" y="268"/>
                    <a:pt x="284" y="269"/>
                    <a:pt x="284" y="269"/>
                  </a:cubicBezTo>
                  <a:cubicBezTo>
                    <a:pt x="285" y="268"/>
                    <a:pt x="286" y="267"/>
                    <a:pt x="287" y="265"/>
                  </a:cubicBezTo>
                  <a:cubicBezTo>
                    <a:pt x="288" y="264"/>
                    <a:pt x="289" y="263"/>
                    <a:pt x="290" y="261"/>
                  </a:cubicBezTo>
                  <a:cubicBezTo>
                    <a:pt x="289" y="261"/>
                    <a:pt x="289" y="260"/>
                    <a:pt x="288" y="260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8" y="43"/>
                    <a:pt x="7" y="43"/>
                  </a:cubicBezTo>
                  <a:cubicBezTo>
                    <a:pt x="8" y="41"/>
                    <a:pt x="9" y="40"/>
                    <a:pt x="10" y="39"/>
                  </a:cubicBezTo>
                  <a:cubicBezTo>
                    <a:pt x="11" y="37"/>
                    <a:pt x="12" y="36"/>
                    <a:pt x="13" y="35"/>
                  </a:cubicBezTo>
                  <a:cubicBezTo>
                    <a:pt x="14" y="33"/>
                    <a:pt x="15" y="32"/>
                    <a:pt x="16" y="31"/>
                  </a:cubicBezTo>
                  <a:cubicBezTo>
                    <a:pt x="21" y="21"/>
                    <a:pt x="24" y="11"/>
                    <a:pt x="2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8"/>
                    <a:pt x="13" y="16"/>
                    <a:pt x="9" y="23"/>
                  </a:cubicBezTo>
                  <a:cubicBezTo>
                    <a:pt x="8" y="25"/>
                    <a:pt x="7" y="26"/>
                    <a:pt x="6" y="28"/>
                  </a:cubicBezTo>
                  <a:cubicBezTo>
                    <a:pt x="5" y="29"/>
                    <a:pt x="4" y="31"/>
                    <a:pt x="3" y="32"/>
                  </a:cubicBezTo>
                  <a:cubicBezTo>
                    <a:pt x="2" y="33"/>
                    <a:pt x="1" y="35"/>
                    <a:pt x="0" y="3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1"/>
                    <a:pt x="3" y="52"/>
                  </a:cubicBezTo>
                  <a:lnTo>
                    <a:pt x="282" y="2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7" name="Freeform 6"/>
            <p:cNvSpPr>
              <a:spLocks/>
            </p:cNvSpPr>
            <p:nvPr/>
          </p:nvSpPr>
          <p:spPr bwMode="auto">
            <a:xfrm>
              <a:off x="6094411" y="1905001"/>
              <a:ext cx="565043" cy="579354"/>
            </a:xfrm>
            <a:custGeom>
              <a:avLst/>
              <a:gdLst>
                <a:gd name="T0" fmla="*/ 284 w 890"/>
                <a:gd name="T1" fmla="*/ 869 h 869"/>
                <a:gd name="T2" fmla="*/ 290 w 890"/>
                <a:gd name="T3" fmla="*/ 861 h 869"/>
                <a:gd name="T4" fmla="*/ 9 w 890"/>
                <a:gd name="T5" fmla="*/ 644 h 869"/>
                <a:gd name="T6" fmla="*/ 10 w 890"/>
                <a:gd name="T7" fmla="*/ 639 h 869"/>
                <a:gd name="T8" fmla="*/ 16 w 890"/>
                <a:gd name="T9" fmla="*/ 631 h 869"/>
                <a:gd name="T10" fmla="*/ 24 w 890"/>
                <a:gd name="T11" fmla="*/ 600 h 869"/>
                <a:gd name="T12" fmla="*/ 18 w 890"/>
                <a:gd name="T13" fmla="*/ 568 h 869"/>
                <a:gd name="T14" fmla="*/ 300 w 890"/>
                <a:gd name="T15" fmla="*/ 349 h 869"/>
                <a:gd name="T16" fmla="*/ 582 w 890"/>
                <a:gd name="T17" fmla="*/ 568 h 869"/>
                <a:gd name="T18" fmla="*/ 587 w 890"/>
                <a:gd name="T19" fmla="*/ 565 h 869"/>
                <a:gd name="T20" fmla="*/ 588 w 890"/>
                <a:gd name="T21" fmla="*/ 560 h 869"/>
                <a:gd name="T22" fmla="*/ 307 w 890"/>
                <a:gd name="T23" fmla="*/ 343 h 869"/>
                <a:gd name="T24" fmla="*/ 313 w 890"/>
                <a:gd name="T25" fmla="*/ 335 h 869"/>
                <a:gd name="T26" fmla="*/ 324 w 890"/>
                <a:gd name="T27" fmla="*/ 300 h 869"/>
                <a:gd name="T28" fmla="*/ 318 w 890"/>
                <a:gd name="T29" fmla="*/ 268 h 869"/>
                <a:gd name="T30" fmla="*/ 600 w 890"/>
                <a:gd name="T31" fmla="*/ 49 h 869"/>
                <a:gd name="T32" fmla="*/ 882 w 890"/>
                <a:gd name="T33" fmla="*/ 268 h 869"/>
                <a:gd name="T34" fmla="*/ 887 w 890"/>
                <a:gd name="T35" fmla="*/ 265 h 869"/>
                <a:gd name="T36" fmla="*/ 888 w 890"/>
                <a:gd name="T37" fmla="*/ 260 h 869"/>
                <a:gd name="T38" fmla="*/ 607 w 890"/>
                <a:gd name="T39" fmla="*/ 43 h 869"/>
                <a:gd name="T40" fmla="*/ 613 w 890"/>
                <a:gd name="T41" fmla="*/ 35 h 869"/>
                <a:gd name="T42" fmla="*/ 624 w 890"/>
                <a:gd name="T43" fmla="*/ 0 h 869"/>
                <a:gd name="T44" fmla="*/ 615 w 890"/>
                <a:gd name="T45" fmla="*/ 0 h 869"/>
                <a:gd name="T46" fmla="*/ 606 w 890"/>
                <a:gd name="T47" fmla="*/ 28 h 869"/>
                <a:gd name="T48" fmla="*/ 600 w 890"/>
                <a:gd name="T49" fmla="*/ 36 h 869"/>
                <a:gd name="T50" fmla="*/ 593 w 890"/>
                <a:gd name="T51" fmla="*/ 43 h 869"/>
                <a:gd name="T52" fmla="*/ 312 w 890"/>
                <a:gd name="T53" fmla="*/ 260 h 869"/>
                <a:gd name="T54" fmla="*/ 307 w 890"/>
                <a:gd name="T55" fmla="*/ 264 h 869"/>
                <a:gd name="T56" fmla="*/ 300 w 890"/>
                <a:gd name="T57" fmla="*/ 272 h 869"/>
                <a:gd name="T58" fmla="*/ 294 w 890"/>
                <a:gd name="T59" fmla="*/ 281 h 869"/>
                <a:gd name="T60" fmla="*/ 294 w 890"/>
                <a:gd name="T61" fmla="*/ 319 h 869"/>
                <a:gd name="T62" fmla="*/ 300 w 890"/>
                <a:gd name="T63" fmla="*/ 300 h 869"/>
                <a:gd name="T64" fmla="*/ 306 w 890"/>
                <a:gd name="T65" fmla="*/ 281 h 869"/>
                <a:gd name="T66" fmla="*/ 315 w 890"/>
                <a:gd name="T67" fmla="*/ 300 h 869"/>
                <a:gd name="T68" fmla="*/ 306 w 890"/>
                <a:gd name="T69" fmla="*/ 328 h 869"/>
                <a:gd name="T70" fmla="*/ 300 w 890"/>
                <a:gd name="T71" fmla="*/ 336 h 869"/>
                <a:gd name="T72" fmla="*/ 293 w 890"/>
                <a:gd name="T73" fmla="*/ 343 h 869"/>
                <a:gd name="T74" fmla="*/ 12 w 890"/>
                <a:gd name="T75" fmla="*/ 560 h 869"/>
                <a:gd name="T76" fmla="*/ 7 w 890"/>
                <a:gd name="T77" fmla="*/ 564 h 869"/>
                <a:gd name="T78" fmla="*/ 0 w 890"/>
                <a:gd name="T79" fmla="*/ 572 h 869"/>
                <a:gd name="T80" fmla="*/ 0 w 890"/>
                <a:gd name="T81" fmla="*/ 600 h 869"/>
                <a:gd name="T82" fmla="*/ 6 w 890"/>
                <a:gd name="T83" fmla="*/ 581 h 869"/>
                <a:gd name="T84" fmla="*/ 15 w 890"/>
                <a:gd name="T85" fmla="*/ 600 h 869"/>
                <a:gd name="T86" fmla="*/ 6 w 890"/>
                <a:gd name="T87" fmla="*/ 628 h 869"/>
                <a:gd name="T88" fmla="*/ 0 w 890"/>
                <a:gd name="T89" fmla="*/ 636 h 869"/>
                <a:gd name="T90" fmla="*/ 0 w 890"/>
                <a:gd name="T91" fmla="*/ 649 h 869"/>
                <a:gd name="T92" fmla="*/ 282 w 890"/>
                <a:gd name="T93" fmla="*/ 868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90" h="869">
                  <a:moveTo>
                    <a:pt x="282" y="868"/>
                  </a:moveTo>
                  <a:cubicBezTo>
                    <a:pt x="283" y="868"/>
                    <a:pt x="284" y="869"/>
                    <a:pt x="284" y="869"/>
                  </a:cubicBezTo>
                  <a:cubicBezTo>
                    <a:pt x="285" y="868"/>
                    <a:pt x="286" y="867"/>
                    <a:pt x="287" y="865"/>
                  </a:cubicBezTo>
                  <a:cubicBezTo>
                    <a:pt x="288" y="864"/>
                    <a:pt x="289" y="863"/>
                    <a:pt x="290" y="861"/>
                  </a:cubicBezTo>
                  <a:cubicBezTo>
                    <a:pt x="289" y="861"/>
                    <a:pt x="289" y="860"/>
                    <a:pt x="288" y="860"/>
                  </a:cubicBezTo>
                  <a:cubicBezTo>
                    <a:pt x="9" y="644"/>
                    <a:pt x="9" y="644"/>
                    <a:pt x="9" y="644"/>
                  </a:cubicBezTo>
                  <a:cubicBezTo>
                    <a:pt x="8" y="644"/>
                    <a:pt x="8" y="643"/>
                    <a:pt x="7" y="643"/>
                  </a:cubicBezTo>
                  <a:cubicBezTo>
                    <a:pt x="8" y="641"/>
                    <a:pt x="9" y="640"/>
                    <a:pt x="10" y="639"/>
                  </a:cubicBezTo>
                  <a:cubicBezTo>
                    <a:pt x="11" y="637"/>
                    <a:pt x="12" y="636"/>
                    <a:pt x="13" y="635"/>
                  </a:cubicBezTo>
                  <a:cubicBezTo>
                    <a:pt x="14" y="633"/>
                    <a:pt x="15" y="632"/>
                    <a:pt x="16" y="631"/>
                  </a:cubicBezTo>
                  <a:cubicBezTo>
                    <a:pt x="21" y="621"/>
                    <a:pt x="24" y="611"/>
                    <a:pt x="24" y="600"/>
                  </a:cubicBezTo>
                  <a:cubicBezTo>
                    <a:pt x="24" y="600"/>
                    <a:pt x="24" y="600"/>
                    <a:pt x="24" y="600"/>
                  </a:cubicBezTo>
                  <a:cubicBezTo>
                    <a:pt x="24" y="589"/>
                    <a:pt x="21" y="579"/>
                    <a:pt x="16" y="569"/>
                  </a:cubicBezTo>
                  <a:cubicBezTo>
                    <a:pt x="16" y="569"/>
                    <a:pt x="17" y="568"/>
                    <a:pt x="18" y="56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8" y="351"/>
                    <a:pt x="299" y="350"/>
                    <a:pt x="300" y="349"/>
                  </a:cubicBezTo>
                  <a:cubicBezTo>
                    <a:pt x="301" y="350"/>
                    <a:pt x="302" y="351"/>
                    <a:pt x="303" y="352"/>
                  </a:cubicBezTo>
                  <a:cubicBezTo>
                    <a:pt x="582" y="568"/>
                    <a:pt x="582" y="568"/>
                    <a:pt x="582" y="568"/>
                  </a:cubicBezTo>
                  <a:cubicBezTo>
                    <a:pt x="583" y="568"/>
                    <a:pt x="584" y="569"/>
                    <a:pt x="584" y="569"/>
                  </a:cubicBezTo>
                  <a:cubicBezTo>
                    <a:pt x="585" y="568"/>
                    <a:pt x="586" y="567"/>
                    <a:pt x="587" y="565"/>
                  </a:cubicBezTo>
                  <a:cubicBezTo>
                    <a:pt x="588" y="564"/>
                    <a:pt x="589" y="563"/>
                    <a:pt x="590" y="561"/>
                  </a:cubicBezTo>
                  <a:cubicBezTo>
                    <a:pt x="589" y="561"/>
                    <a:pt x="589" y="560"/>
                    <a:pt x="588" y="560"/>
                  </a:cubicBezTo>
                  <a:cubicBezTo>
                    <a:pt x="309" y="344"/>
                    <a:pt x="309" y="344"/>
                    <a:pt x="309" y="344"/>
                  </a:cubicBezTo>
                  <a:cubicBezTo>
                    <a:pt x="308" y="344"/>
                    <a:pt x="308" y="343"/>
                    <a:pt x="307" y="343"/>
                  </a:cubicBezTo>
                  <a:cubicBezTo>
                    <a:pt x="308" y="341"/>
                    <a:pt x="309" y="340"/>
                    <a:pt x="310" y="339"/>
                  </a:cubicBezTo>
                  <a:cubicBezTo>
                    <a:pt x="311" y="337"/>
                    <a:pt x="312" y="336"/>
                    <a:pt x="313" y="335"/>
                  </a:cubicBezTo>
                  <a:cubicBezTo>
                    <a:pt x="314" y="333"/>
                    <a:pt x="315" y="332"/>
                    <a:pt x="316" y="331"/>
                  </a:cubicBezTo>
                  <a:cubicBezTo>
                    <a:pt x="321" y="321"/>
                    <a:pt x="324" y="311"/>
                    <a:pt x="324" y="300"/>
                  </a:cubicBezTo>
                  <a:cubicBezTo>
                    <a:pt x="324" y="289"/>
                    <a:pt x="321" y="279"/>
                    <a:pt x="316" y="269"/>
                  </a:cubicBezTo>
                  <a:cubicBezTo>
                    <a:pt x="316" y="269"/>
                    <a:pt x="317" y="268"/>
                    <a:pt x="318" y="268"/>
                  </a:cubicBezTo>
                  <a:cubicBezTo>
                    <a:pt x="597" y="52"/>
                    <a:pt x="597" y="52"/>
                    <a:pt x="597" y="52"/>
                  </a:cubicBezTo>
                  <a:cubicBezTo>
                    <a:pt x="598" y="51"/>
                    <a:pt x="599" y="50"/>
                    <a:pt x="600" y="49"/>
                  </a:cubicBezTo>
                  <a:cubicBezTo>
                    <a:pt x="601" y="50"/>
                    <a:pt x="602" y="51"/>
                    <a:pt x="603" y="52"/>
                  </a:cubicBezTo>
                  <a:cubicBezTo>
                    <a:pt x="882" y="268"/>
                    <a:pt x="882" y="268"/>
                    <a:pt x="882" y="268"/>
                  </a:cubicBezTo>
                  <a:cubicBezTo>
                    <a:pt x="883" y="268"/>
                    <a:pt x="884" y="269"/>
                    <a:pt x="884" y="269"/>
                  </a:cubicBezTo>
                  <a:cubicBezTo>
                    <a:pt x="885" y="268"/>
                    <a:pt x="886" y="267"/>
                    <a:pt x="887" y="265"/>
                  </a:cubicBezTo>
                  <a:cubicBezTo>
                    <a:pt x="888" y="264"/>
                    <a:pt x="889" y="263"/>
                    <a:pt x="890" y="261"/>
                  </a:cubicBezTo>
                  <a:cubicBezTo>
                    <a:pt x="889" y="261"/>
                    <a:pt x="889" y="260"/>
                    <a:pt x="888" y="260"/>
                  </a:cubicBezTo>
                  <a:cubicBezTo>
                    <a:pt x="609" y="44"/>
                    <a:pt x="609" y="44"/>
                    <a:pt x="609" y="44"/>
                  </a:cubicBezTo>
                  <a:cubicBezTo>
                    <a:pt x="608" y="44"/>
                    <a:pt x="608" y="43"/>
                    <a:pt x="607" y="43"/>
                  </a:cubicBezTo>
                  <a:cubicBezTo>
                    <a:pt x="608" y="41"/>
                    <a:pt x="609" y="40"/>
                    <a:pt x="610" y="39"/>
                  </a:cubicBezTo>
                  <a:cubicBezTo>
                    <a:pt x="611" y="37"/>
                    <a:pt x="612" y="36"/>
                    <a:pt x="613" y="35"/>
                  </a:cubicBezTo>
                  <a:cubicBezTo>
                    <a:pt x="614" y="33"/>
                    <a:pt x="615" y="32"/>
                    <a:pt x="616" y="31"/>
                  </a:cubicBezTo>
                  <a:cubicBezTo>
                    <a:pt x="621" y="21"/>
                    <a:pt x="624" y="11"/>
                    <a:pt x="624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5" y="0"/>
                    <a:pt x="615" y="0"/>
                    <a:pt x="615" y="0"/>
                  </a:cubicBezTo>
                  <a:cubicBezTo>
                    <a:pt x="615" y="8"/>
                    <a:pt x="613" y="16"/>
                    <a:pt x="609" y="23"/>
                  </a:cubicBezTo>
                  <a:cubicBezTo>
                    <a:pt x="608" y="25"/>
                    <a:pt x="607" y="26"/>
                    <a:pt x="606" y="28"/>
                  </a:cubicBezTo>
                  <a:cubicBezTo>
                    <a:pt x="605" y="29"/>
                    <a:pt x="604" y="31"/>
                    <a:pt x="603" y="32"/>
                  </a:cubicBezTo>
                  <a:cubicBezTo>
                    <a:pt x="602" y="33"/>
                    <a:pt x="601" y="35"/>
                    <a:pt x="600" y="36"/>
                  </a:cubicBezTo>
                  <a:cubicBezTo>
                    <a:pt x="599" y="37"/>
                    <a:pt x="598" y="38"/>
                    <a:pt x="597" y="39"/>
                  </a:cubicBezTo>
                  <a:cubicBezTo>
                    <a:pt x="595" y="40"/>
                    <a:pt x="594" y="42"/>
                    <a:pt x="593" y="43"/>
                  </a:cubicBezTo>
                  <a:cubicBezTo>
                    <a:pt x="592" y="43"/>
                    <a:pt x="592" y="44"/>
                    <a:pt x="591" y="44"/>
                  </a:cubicBezTo>
                  <a:cubicBezTo>
                    <a:pt x="312" y="260"/>
                    <a:pt x="312" y="260"/>
                    <a:pt x="312" y="260"/>
                  </a:cubicBezTo>
                  <a:cubicBezTo>
                    <a:pt x="311" y="260"/>
                    <a:pt x="311" y="261"/>
                    <a:pt x="310" y="261"/>
                  </a:cubicBezTo>
                  <a:cubicBezTo>
                    <a:pt x="309" y="262"/>
                    <a:pt x="308" y="263"/>
                    <a:pt x="307" y="264"/>
                  </a:cubicBezTo>
                  <a:cubicBezTo>
                    <a:pt x="305" y="266"/>
                    <a:pt x="304" y="267"/>
                    <a:pt x="303" y="268"/>
                  </a:cubicBezTo>
                  <a:cubicBezTo>
                    <a:pt x="302" y="269"/>
                    <a:pt x="301" y="271"/>
                    <a:pt x="300" y="272"/>
                  </a:cubicBezTo>
                  <a:cubicBezTo>
                    <a:pt x="299" y="273"/>
                    <a:pt x="298" y="275"/>
                    <a:pt x="297" y="276"/>
                  </a:cubicBezTo>
                  <a:cubicBezTo>
                    <a:pt x="296" y="278"/>
                    <a:pt x="295" y="280"/>
                    <a:pt x="294" y="281"/>
                  </a:cubicBezTo>
                  <a:cubicBezTo>
                    <a:pt x="292" y="287"/>
                    <a:pt x="290" y="294"/>
                    <a:pt x="290" y="300"/>
                  </a:cubicBezTo>
                  <a:cubicBezTo>
                    <a:pt x="290" y="306"/>
                    <a:pt x="292" y="313"/>
                    <a:pt x="294" y="319"/>
                  </a:cubicBezTo>
                  <a:cubicBezTo>
                    <a:pt x="296" y="317"/>
                    <a:pt x="297" y="315"/>
                    <a:pt x="297" y="313"/>
                  </a:cubicBezTo>
                  <a:cubicBezTo>
                    <a:pt x="299" y="309"/>
                    <a:pt x="300" y="304"/>
                    <a:pt x="300" y="300"/>
                  </a:cubicBezTo>
                  <a:cubicBezTo>
                    <a:pt x="300" y="296"/>
                    <a:pt x="301" y="291"/>
                    <a:pt x="303" y="287"/>
                  </a:cubicBezTo>
                  <a:cubicBezTo>
                    <a:pt x="303" y="285"/>
                    <a:pt x="304" y="283"/>
                    <a:pt x="306" y="281"/>
                  </a:cubicBezTo>
                  <a:cubicBezTo>
                    <a:pt x="306" y="280"/>
                    <a:pt x="308" y="278"/>
                    <a:pt x="309" y="277"/>
                  </a:cubicBezTo>
                  <a:cubicBezTo>
                    <a:pt x="313" y="284"/>
                    <a:pt x="315" y="292"/>
                    <a:pt x="315" y="300"/>
                  </a:cubicBezTo>
                  <a:cubicBezTo>
                    <a:pt x="315" y="308"/>
                    <a:pt x="313" y="316"/>
                    <a:pt x="309" y="323"/>
                  </a:cubicBezTo>
                  <a:cubicBezTo>
                    <a:pt x="308" y="325"/>
                    <a:pt x="307" y="326"/>
                    <a:pt x="306" y="328"/>
                  </a:cubicBezTo>
                  <a:cubicBezTo>
                    <a:pt x="305" y="329"/>
                    <a:pt x="304" y="331"/>
                    <a:pt x="303" y="332"/>
                  </a:cubicBezTo>
                  <a:cubicBezTo>
                    <a:pt x="302" y="333"/>
                    <a:pt x="301" y="335"/>
                    <a:pt x="300" y="336"/>
                  </a:cubicBezTo>
                  <a:cubicBezTo>
                    <a:pt x="299" y="337"/>
                    <a:pt x="298" y="338"/>
                    <a:pt x="297" y="339"/>
                  </a:cubicBezTo>
                  <a:cubicBezTo>
                    <a:pt x="295" y="340"/>
                    <a:pt x="294" y="342"/>
                    <a:pt x="293" y="343"/>
                  </a:cubicBezTo>
                  <a:cubicBezTo>
                    <a:pt x="292" y="343"/>
                    <a:pt x="292" y="344"/>
                    <a:pt x="291" y="344"/>
                  </a:cubicBezTo>
                  <a:cubicBezTo>
                    <a:pt x="12" y="560"/>
                    <a:pt x="12" y="560"/>
                    <a:pt x="12" y="560"/>
                  </a:cubicBezTo>
                  <a:cubicBezTo>
                    <a:pt x="11" y="560"/>
                    <a:pt x="11" y="561"/>
                    <a:pt x="10" y="561"/>
                  </a:cubicBezTo>
                  <a:cubicBezTo>
                    <a:pt x="9" y="562"/>
                    <a:pt x="8" y="563"/>
                    <a:pt x="7" y="564"/>
                  </a:cubicBezTo>
                  <a:cubicBezTo>
                    <a:pt x="5" y="566"/>
                    <a:pt x="4" y="567"/>
                    <a:pt x="3" y="568"/>
                  </a:cubicBezTo>
                  <a:cubicBezTo>
                    <a:pt x="2" y="569"/>
                    <a:pt x="1" y="571"/>
                    <a:pt x="0" y="572"/>
                  </a:cubicBezTo>
                  <a:cubicBezTo>
                    <a:pt x="0" y="581"/>
                    <a:pt x="0" y="581"/>
                    <a:pt x="0" y="581"/>
                  </a:cubicBezTo>
                  <a:cubicBezTo>
                    <a:pt x="0" y="600"/>
                    <a:pt x="0" y="600"/>
                    <a:pt x="0" y="600"/>
                  </a:cubicBezTo>
                  <a:cubicBezTo>
                    <a:pt x="0" y="596"/>
                    <a:pt x="1" y="591"/>
                    <a:pt x="3" y="587"/>
                  </a:cubicBezTo>
                  <a:cubicBezTo>
                    <a:pt x="3" y="585"/>
                    <a:pt x="4" y="583"/>
                    <a:pt x="6" y="581"/>
                  </a:cubicBezTo>
                  <a:cubicBezTo>
                    <a:pt x="6" y="580"/>
                    <a:pt x="8" y="578"/>
                    <a:pt x="9" y="577"/>
                  </a:cubicBezTo>
                  <a:cubicBezTo>
                    <a:pt x="13" y="584"/>
                    <a:pt x="15" y="592"/>
                    <a:pt x="15" y="600"/>
                  </a:cubicBezTo>
                  <a:cubicBezTo>
                    <a:pt x="15" y="608"/>
                    <a:pt x="13" y="616"/>
                    <a:pt x="9" y="623"/>
                  </a:cubicBezTo>
                  <a:cubicBezTo>
                    <a:pt x="8" y="625"/>
                    <a:pt x="7" y="626"/>
                    <a:pt x="6" y="628"/>
                  </a:cubicBezTo>
                  <a:cubicBezTo>
                    <a:pt x="5" y="629"/>
                    <a:pt x="4" y="631"/>
                    <a:pt x="3" y="632"/>
                  </a:cubicBezTo>
                  <a:cubicBezTo>
                    <a:pt x="2" y="633"/>
                    <a:pt x="1" y="635"/>
                    <a:pt x="0" y="636"/>
                  </a:cubicBezTo>
                  <a:cubicBezTo>
                    <a:pt x="0" y="643"/>
                    <a:pt x="0" y="643"/>
                    <a:pt x="0" y="643"/>
                  </a:cubicBezTo>
                  <a:cubicBezTo>
                    <a:pt x="0" y="649"/>
                    <a:pt x="0" y="649"/>
                    <a:pt x="0" y="649"/>
                  </a:cubicBezTo>
                  <a:cubicBezTo>
                    <a:pt x="1" y="650"/>
                    <a:pt x="2" y="651"/>
                    <a:pt x="3" y="652"/>
                  </a:cubicBezTo>
                  <a:lnTo>
                    <a:pt x="282" y="8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8" name="Freeform 7"/>
            <p:cNvSpPr>
              <a:spLocks/>
            </p:cNvSpPr>
            <p:nvPr/>
          </p:nvSpPr>
          <p:spPr bwMode="auto">
            <a:xfrm>
              <a:off x="6094411" y="1905001"/>
              <a:ext cx="945944" cy="979403"/>
            </a:xfrm>
            <a:custGeom>
              <a:avLst/>
              <a:gdLst>
                <a:gd name="T0" fmla="*/ 287 w 1490"/>
                <a:gd name="T1" fmla="*/ 1465 h 1469"/>
                <a:gd name="T2" fmla="*/ 9 w 1490"/>
                <a:gd name="T3" fmla="*/ 1244 h 1469"/>
                <a:gd name="T4" fmla="*/ 13 w 1490"/>
                <a:gd name="T5" fmla="*/ 1235 h 1469"/>
                <a:gd name="T6" fmla="*/ 24 w 1490"/>
                <a:gd name="T7" fmla="*/ 1200 h 1469"/>
                <a:gd name="T8" fmla="*/ 297 w 1490"/>
                <a:gd name="T9" fmla="*/ 952 h 1469"/>
                <a:gd name="T10" fmla="*/ 582 w 1490"/>
                <a:gd name="T11" fmla="*/ 1168 h 1469"/>
                <a:gd name="T12" fmla="*/ 590 w 1490"/>
                <a:gd name="T13" fmla="*/ 1161 h 1469"/>
                <a:gd name="T14" fmla="*/ 307 w 1490"/>
                <a:gd name="T15" fmla="*/ 943 h 1469"/>
                <a:gd name="T16" fmla="*/ 316 w 1490"/>
                <a:gd name="T17" fmla="*/ 931 h 1469"/>
                <a:gd name="T18" fmla="*/ 318 w 1490"/>
                <a:gd name="T19" fmla="*/ 868 h 1469"/>
                <a:gd name="T20" fmla="*/ 603 w 1490"/>
                <a:gd name="T21" fmla="*/ 652 h 1469"/>
                <a:gd name="T22" fmla="*/ 887 w 1490"/>
                <a:gd name="T23" fmla="*/ 865 h 1469"/>
                <a:gd name="T24" fmla="*/ 609 w 1490"/>
                <a:gd name="T25" fmla="*/ 644 h 1469"/>
                <a:gd name="T26" fmla="*/ 613 w 1490"/>
                <a:gd name="T27" fmla="*/ 635 h 1469"/>
                <a:gd name="T28" fmla="*/ 624 w 1490"/>
                <a:gd name="T29" fmla="*/ 600 h 1469"/>
                <a:gd name="T30" fmla="*/ 897 w 1490"/>
                <a:gd name="T31" fmla="*/ 352 h 1469"/>
                <a:gd name="T32" fmla="*/ 1182 w 1490"/>
                <a:gd name="T33" fmla="*/ 568 h 1469"/>
                <a:gd name="T34" fmla="*/ 1190 w 1490"/>
                <a:gd name="T35" fmla="*/ 561 h 1469"/>
                <a:gd name="T36" fmla="*/ 907 w 1490"/>
                <a:gd name="T37" fmla="*/ 343 h 1469"/>
                <a:gd name="T38" fmla="*/ 916 w 1490"/>
                <a:gd name="T39" fmla="*/ 331 h 1469"/>
                <a:gd name="T40" fmla="*/ 918 w 1490"/>
                <a:gd name="T41" fmla="*/ 268 h 1469"/>
                <a:gd name="T42" fmla="*/ 1203 w 1490"/>
                <a:gd name="T43" fmla="*/ 52 h 1469"/>
                <a:gd name="T44" fmla="*/ 1487 w 1490"/>
                <a:gd name="T45" fmla="*/ 265 h 1469"/>
                <a:gd name="T46" fmla="*/ 1209 w 1490"/>
                <a:gd name="T47" fmla="*/ 44 h 1469"/>
                <a:gd name="T48" fmla="*/ 1213 w 1490"/>
                <a:gd name="T49" fmla="*/ 35 h 1469"/>
                <a:gd name="T50" fmla="*/ 1219 w 1490"/>
                <a:gd name="T51" fmla="*/ 0 h 1469"/>
                <a:gd name="T52" fmla="*/ 1206 w 1490"/>
                <a:gd name="T53" fmla="*/ 28 h 1469"/>
                <a:gd name="T54" fmla="*/ 1197 w 1490"/>
                <a:gd name="T55" fmla="*/ 39 h 1469"/>
                <a:gd name="T56" fmla="*/ 912 w 1490"/>
                <a:gd name="T57" fmla="*/ 260 h 1469"/>
                <a:gd name="T58" fmla="*/ 903 w 1490"/>
                <a:gd name="T59" fmla="*/ 268 h 1469"/>
                <a:gd name="T60" fmla="*/ 894 w 1490"/>
                <a:gd name="T61" fmla="*/ 281 h 1469"/>
                <a:gd name="T62" fmla="*/ 897 w 1490"/>
                <a:gd name="T63" fmla="*/ 313 h 1469"/>
                <a:gd name="T64" fmla="*/ 906 w 1490"/>
                <a:gd name="T65" fmla="*/ 281 h 1469"/>
                <a:gd name="T66" fmla="*/ 909 w 1490"/>
                <a:gd name="T67" fmla="*/ 323 h 1469"/>
                <a:gd name="T68" fmla="*/ 900 w 1490"/>
                <a:gd name="T69" fmla="*/ 336 h 1469"/>
                <a:gd name="T70" fmla="*/ 891 w 1490"/>
                <a:gd name="T71" fmla="*/ 344 h 1469"/>
                <a:gd name="T72" fmla="*/ 607 w 1490"/>
                <a:gd name="T73" fmla="*/ 564 h 1469"/>
                <a:gd name="T74" fmla="*/ 597 w 1490"/>
                <a:gd name="T75" fmla="*/ 576 h 1469"/>
                <a:gd name="T76" fmla="*/ 594 w 1490"/>
                <a:gd name="T77" fmla="*/ 619 h 1469"/>
                <a:gd name="T78" fmla="*/ 603 w 1490"/>
                <a:gd name="T79" fmla="*/ 587 h 1469"/>
                <a:gd name="T80" fmla="*/ 615 w 1490"/>
                <a:gd name="T81" fmla="*/ 600 h 1469"/>
                <a:gd name="T82" fmla="*/ 603 w 1490"/>
                <a:gd name="T83" fmla="*/ 632 h 1469"/>
                <a:gd name="T84" fmla="*/ 593 w 1490"/>
                <a:gd name="T85" fmla="*/ 643 h 1469"/>
                <a:gd name="T86" fmla="*/ 310 w 1490"/>
                <a:gd name="T87" fmla="*/ 861 h 1469"/>
                <a:gd name="T88" fmla="*/ 300 w 1490"/>
                <a:gd name="T89" fmla="*/ 872 h 1469"/>
                <a:gd name="T90" fmla="*/ 290 w 1490"/>
                <a:gd name="T91" fmla="*/ 900 h 1469"/>
                <a:gd name="T92" fmla="*/ 300 w 1490"/>
                <a:gd name="T93" fmla="*/ 900 h 1469"/>
                <a:gd name="T94" fmla="*/ 309 w 1490"/>
                <a:gd name="T95" fmla="*/ 877 h 1469"/>
                <a:gd name="T96" fmla="*/ 306 w 1490"/>
                <a:gd name="T97" fmla="*/ 928 h 1469"/>
                <a:gd name="T98" fmla="*/ 297 w 1490"/>
                <a:gd name="T99" fmla="*/ 939 h 1469"/>
                <a:gd name="T100" fmla="*/ 12 w 1490"/>
                <a:gd name="T101" fmla="*/ 1160 h 1469"/>
                <a:gd name="T102" fmla="*/ 3 w 1490"/>
                <a:gd name="T103" fmla="*/ 1168 h 1469"/>
                <a:gd name="T104" fmla="*/ 0 w 1490"/>
                <a:gd name="T105" fmla="*/ 1200 h 1469"/>
                <a:gd name="T106" fmla="*/ 9 w 1490"/>
                <a:gd name="T107" fmla="*/ 1177 h 1469"/>
                <a:gd name="T108" fmla="*/ 6 w 1490"/>
                <a:gd name="T109" fmla="*/ 1228 h 1469"/>
                <a:gd name="T110" fmla="*/ 0 w 1490"/>
                <a:gd name="T111" fmla="*/ 1243 h 1469"/>
                <a:gd name="T112" fmla="*/ 282 w 1490"/>
                <a:gd name="T113" fmla="*/ 1468 h 1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90" h="1469">
                  <a:moveTo>
                    <a:pt x="282" y="1468"/>
                  </a:moveTo>
                  <a:cubicBezTo>
                    <a:pt x="283" y="1468"/>
                    <a:pt x="284" y="1469"/>
                    <a:pt x="284" y="1469"/>
                  </a:cubicBezTo>
                  <a:cubicBezTo>
                    <a:pt x="285" y="1468"/>
                    <a:pt x="286" y="1467"/>
                    <a:pt x="287" y="1465"/>
                  </a:cubicBezTo>
                  <a:cubicBezTo>
                    <a:pt x="288" y="1464"/>
                    <a:pt x="289" y="1463"/>
                    <a:pt x="290" y="1461"/>
                  </a:cubicBezTo>
                  <a:cubicBezTo>
                    <a:pt x="289" y="1461"/>
                    <a:pt x="289" y="1460"/>
                    <a:pt x="288" y="1460"/>
                  </a:cubicBezTo>
                  <a:cubicBezTo>
                    <a:pt x="9" y="1244"/>
                    <a:pt x="9" y="1244"/>
                    <a:pt x="9" y="1244"/>
                  </a:cubicBezTo>
                  <a:cubicBezTo>
                    <a:pt x="8" y="1244"/>
                    <a:pt x="8" y="1243"/>
                    <a:pt x="7" y="1243"/>
                  </a:cubicBezTo>
                  <a:cubicBezTo>
                    <a:pt x="8" y="1241"/>
                    <a:pt x="9" y="1240"/>
                    <a:pt x="10" y="1239"/>
                  </a:cubicBezTo>
                  <a:cubicBezTo>
                    <a:pt x="11" y="1237"/>
                    <a:pt x="12" y="1236"/>
                    <a:pt x="13" y="1235"/>
                  </a:cubicBezTo>
                  <a:cubicBezTo>
                    <a:pt x="14" y="1233"/>
                    <a:pt x="15" y="1232"/>
                    <a:pt x="16" y="1231"/>
                  </a:cubicBezTo>
                  <a:cubicBezTo>
                    <a:pt x="21" y="1221"/>
                    <a:pt x="24" y="1211"/>
                    <a:pt x="24" y="1200"/>
                  </a:cubicBezTo>
                  <a:cubicBezTo>
                    <a:pt x="24" y="1200"/>
                    <a:pt x="24" y="1200"/>
                    <a:pt x="24" y="1200"/>
                  </a:cubicBezTo>
                  <a:cubicBezTo>
                    <a:pt x="24" y="1189"/>
                    <a:pt x="21" y="1179"/>
                    <a:pt x="16" y="1169"/>
                  </a:cubicBezTo>
                  <a:cubicBezTo>
                    <a:pt x="16" y="1169"/>
                    <a:pt x="17" y="1168"/>
                    <a:pt x="18" y="1168"/>
                  </a:cubicBezTo>
                  <a:cubicBezTo>
                    <a:pt x="297" y="952"/>
                    <a:pt x="297" y="952"/>
                    <a:pt x="297" y="952"/>
                  </a:cubicBezTo>
                  <a:cubicBezTo>
                    <a:pt x="298" y="951"/>
                    <a:pt x="299" y="950"/>
                    <a:pt x="300" y="949"/>
                  </a:cubicBezTo>
                  <a:cubicBezTo>
                    <a:pt x="301" y="950"/>
                    <a:pt x="302" y="951"/>
                    <a:pt x="303" y="952"/>
                  </a:cubicBezTo>
                  <a:cubicBezTo>
                    <a:pt x="582" y="1168"/>
                    <a:pt x="582" y="1168"/>
                    <a:pt x="582" y="1168"/>
                  </a:cubicBezTo>
                  <a:cubicBezTo>
                    <a:pt x="583" y="1168"/>
                    <a:pt x="584" y="1169"/>
                    <a:pt x="584" y="1169"/>
                  </a:cubicBezTo>
                  <a:cubicBezTo>
                    <a:pt x="585" y="1168"/>
                    <a:pt x="586" y="1167"/>
                    <a:pt x="587" y="1165"/>
                  </a:cubicBezTo>
                  <a:cubicBezTo>
                    <a:pt x="588" y="1164"/>
                    <a:pt x="589" y="1163"/>
                    <a:pt x="590" y="1161"/>
                  </a:cubicBezTo>
                  <a:cubicBezTo>
                    <a:pt x="589" y="1161"/>
                    <a:pt x="589" y="1160"/>
                    <a:pt x="588" y="1160"/>
                  </a:cubicBezTo>
                  <a:cubicBezTo>
                    <a:pt x="309" y="944"/>
                    <a:pt x="309" y="944"/>
                    <a:pt x="309" y="944"/>
                  </a:cubicBezTo>
                  <a:cubicBezTo>
                    <a:pt x="308" y="944"/>
                    <a:pt x="308" y="943"/>
                    <a:pt x="307" y="943"/>
                  </a:cubicBezTo>
                  <a:cubicBezTo>
                    <a:pt x="308" y="941"/>
                    <a:pt x="309" y="940"/>
                    <a:pt x="310" y="939"/>
                  </a:cubicBezTo>
                  <a:cubicBezTo>
                    <a:pt x="311" y="937"/>
                    <a:pt x="312" y="936"/>
                    <a:pt x="313" y="935"/>
                  </a:cubicBezTo>
                  <a:cubicBezTo>
                    <a:pt x="314" y="933"/>
                    <a:pt x="315" y="932"/>
                    <a:pt x="316" y="931"/>
                  </a:cubicBezTo>
                  <a:cubicBezTo>
                    <a:pt x="321" y="921"/>
                    <a:pt x="324" y="911"/>
                    <a:pt x="324" y="900"/>
                  </a:cubicBezTo>
                  <a:cubicBezTo>
                    <a:pt x="324" y="889"/>
                    <a:pt x="321" y="879"/>
                    <a:pt x="316" y="869"/>
                  </a:cubicBezTo>
                  <a:cubicBezTo>
                    <a:pt x="316" y="869"/>
                    <a:pt x="317" y="868"/>
                    <a:pt x="318" y="868"/>
                  </a:cubicBezTo>
                  <a:cubicBezTo>
                    <a:pt x="597" y="652"/>
                    <a:pt x="597" y="652"/>
                    <a:pt x="597" y="652"/>
                  </a:cubicBezTo>
                  <a:cubicBezTo>
                    <a:pt x="598" y="651"/>
                    <a:pt x="599" y="650"/>
                    <a:pt x="600" y="649"/>
                  </a:cubicBezTo>
                  <a:cubicBezTo>
                    <a:pt x="601" y="650"/>
                    <a:pt x="602" y="651"/>
                    <a:pt x="603" y="652"/>
                  </a:cubicBezTo>
                  <a:cubicBezTo>
                    <a:pt x="882" y="868"/>
                    <a:pt x="882" y="868"/>
                    <a:pt x="882" y="868"/>
                  </a:cubicBezTo>
                  <a:cubicBezTo>
                    <a:pt x="883" y="868"/>
                    <a:pt x="884" y="869"/>
                    <a:pt x="884" y="869"/>
                  </a:cubicBezTo>
                  <a:cubicBezTo>
                    <a:pt x="885" y="868"/>
                    <a:pt x="886" y="867"/>
                    <a:pt x="887" y="865"/>
                  </a:cubicBezTo>
                  <a:cubicBezTo>
                    <a:pt x="888" y="864"/>
                    <a:pt x="889" y="863"/>
                    <a:pt x="890" y="861"/>
                  </a:cubicBezTo>
                  <a:cubicBezTo>
                    <a:pt x="889" y="861"/>
                    <a:pt x="889" y="860"/>
                    <a:pt x="888" y="860"/>
                  </a:cubicBezTo>
                  <a:cubicBezTo>
                    <a:pt x="609" y="644"/>
                    <a:pt x="609" y="644"/>
                    <a:pt x="609" y="644"/>
                  </a:cubicBezTo>
                  <a:cubicBezTo>
                    <a:pt x="608" y="644"/>
                    <a:pt x="608" y="643"/>
                    <a:pt x="607" y="643"/>
                  </a:cubicBezTo>
                  <a:cubicBezTo>
                    <a:pt x="608" y="641"/>
                    <a:pt x="609" y="640"/>
                    <a:pt x="610" y="639"/>
                  </a:cubicBezTo>
                  <a:cubicBezTo>
                    <a:pt x="611" y="637"/>
                    <a:pt x="612" y="636"/>
                    <a:pt x="613" y="635"/>
                  </a:cubicBezTo>
                  <a:cubicBezTo>
                    <a:pt x="614" y="633"/>
                    <a:pt x="615" y="632"/>
                    <a:pt x="616" y="631"/>
                  </a:cubicBezTo>
                  <a:cubicBezTo>
                    <a:pt x="621" y="621"/>
                    <a:pt x="624" y="611"/>
                    <a:pt x="624" y="600"/>
                  </a:cubicBezTo>
                  <a:cubicBezTo>
                    <a:pt x="624" y="600"/>
                    <a:pt x="624" y="600"/>
                    <a:pt x="624" y="600"/>
                  </a:cubicBezTo>
                  <a:cubicBezTo>
                    <a:pt x="624" y="589"/>
                    <a:pt x="621" y="579"/>
                    <a:pt x="616" y="569"/>
                  </a:cubicBezTo>
                  <a:cubicBezTo>
                    <a:pt x="616" y="569"/>
                    <a:pt x="617" y="568"/>
                    <a:pt x="618" y="568"/>
                  </a:cubicBezTo>
                  <a:cubicBezTo>
                    <a:pt x="897" y="352"/>
                    <a:pt x="897" y="352"/>
                    <a:pt x="897" y="352"/>
                  </a:cubicBezTo>
                  <a:cubicBezTo>
                    <a:pt x="898" y="351"/>
                    <a:pt x="899" y="350"/>
                    <a:pt x="900" y="349"/>
                  </a:cubicBezTo>
                  <a:cubicBezTo>
                    <a:pt x="901" y="350"/>
                    <a:pt x="902" y="351"/>
                    <a:pt x="903" y="352"/>
                  </a:cubicBezTo>
                  <a:cubicBezTo>
                    <a:pt x="1182" y="568"/>
                    <a:pt x="1182" y="568"/>
                    <a:pt x="1182" y="568"/>
                  </a:cubicBezTo>
                  <a:cubicBezTo>
                    <a:pt x="1183" y="568"/>
                    <a:pt x="1184" y="569"/>
                    <a:pt x="1184" y="569"/>
                  </a:cubicBezTo>
                  <a:cubicBezTo>
                    <a:pt x="1185" y="568"/>
                    <a:pt x="1186" y="567"/>
                    <a:pt x="1187" y="565"/>
                  </a:cubicBezTo>
                  <a:cubicBezTo>
                    <a:pt x="1188" y="564"/>
                    <a:pt x="1189" y="563"/>
                    <a:pt x="1190" y="561"/>
                  </a:cubicBezTo>
                  <a:cubicBezTo>
                    <a:pt x="1189" y="561"/>
                    <a:pt x="1189" y="560"/>
                    <a:pt x="1188" y="560"/>
                  </a:cubicBezTo>
                  <a:cubicBezTo>
                    <a:pt x="909" y="344"/>
                    <a:pt x="909" y="344"/>
                    <a:pt x="909" y="344"/>
                  </a:cubicBezTo>
                  <a:cubicBezTo>
                    <a:pt x="908" y="344"/>
                    <a:pt x="908" y="343"/>
                    <a:pt x="907" y="343"/>
                  </a:cubicBezTo>
                  <a:cubicBezTo>
                    <a:pt x="908" y="341"/>
                    <a:pt x="909" y="340"/>
                    <a:pt x="910" y="339"/>
                  </a:cubicBezTo>
                  <a:cubicBezTo>
                    <a:pt x="911" y="337"/>
                    <a:pt x="912" y="336"/>
                    <a:pt x="913" y="335"/>
                  </a:cubicBezTo>
                  <a:cubicBezTo>
                    <a:pt x="914" y="333"/>
                    <a:pt x="915" y="332"/>
                    <a:pt x="916" y="331"/>
                  </a:cubicBezTo>
                  <a:cubicBezTo>
                    <a:pt x="921" y="321"/>
                    <a:pt x="924" y="311"/>
                    <a:pt x="924" y="300"/>
                  </a:cubicBezTo>
                  <a:cubicBezTo>
                    <a:pt x="924" y="289"/>
                    <a:pt x="921" y="279"/>
                    <a:pt x="916" y="269"/>
                  </a:cubicBezTo>
                  <a:cubicBezTo>
                    <a:pt x="916" y="269"/>
                    <a:pt x="917" y="268"/>
                    <a:pt x="918" y="268"/>
                  </a:cubicBezTo>
                  <a:cubicBezTo>
                    <a:pt x="1197" y="52"/>
                    <a:pt x="1197" y="52"/>
                    <a:pt x="1197" y="52"/>
                  </a:cubicBezTo>
                  <a:cubicBezTo>
                    <a:pt x="1198" y="51"/>
                    <a:pt x="1199" y="50"/>
                    <a:pt x="1200" y="49"/>
                  </a:cubicBezTo>
                  <a:cubicBezTo>
                    <a:pt x="1201" y="50"/>
                    <a:pt x="1202" y="51"/>
                    <a:pt x="1203" y="52"/>
                  </a:cubicBezTo>
                  <a:cubicBezTo>
                    <a:pt x="1482" y="268"/>
                    <a:pt x="1482" y="268"/>
                    <a:pt x="1482" y="268"/>
                  </a:cubicBezTo>
                  <a:cubicBezTo>
                    <a:pt x="1483" y="268"/>
                    <a:pt x="1484" y="269"/>
                    <a:pt x="1484" y="269"/>
                  </a:cubicBezTo>
                  <a:cubicBezTo>
                    <a:pt x="1485" y="268"/>
                    <a:pt x="1486" y="267"/>
                    <a:pt x="1487" y="265"/>
                  </a:cubicBezTo>
                  <a:cubicBezTo>
                    <a:pt x="1488" y="264"/>
                    <a:pt x="1489" y="263"/>
                    <a:pt x="1490" y="261"/>
                  </a:cubicBezTo>
                  <a:cubicBezTo>
                    <a:pt x="1489" y="261"/>
                    <a:pt x="1489" y="260"/>
                    <a:pt x="1488" y="260"/>
                  </a:cubicBezTo>
                  <a:cubicBezTo>
                    <a:pt x="1209" y="44"/>
                    <a:pt x="1209" y="44"/>
                    <a:pt x="1209" y="44"/>
                  </a:cubicBezTo>
                  <a:cubicBezTo>
                    <a:pt x="1208" y="44"/>
                    <a:pt x="1208" y="43"/>
                    <a:pt x="1207" y="43"/>
                  </a:cubicBezTo>
                  <a:cubicBezTo>
                    <a:pt x="1208" y="41"/>
                    <a:pt x="1209" y="40"/>
                    <a:pt x="1210" y="39"/>
                  </a:cubicBezTo>
                  <a:cubicBezTo>
                    <a:pt x="1211" y="37"/>
                    <a:pt x="1212" y="36"/>
                    <a:pt x="1213" y="35"/>
                  </a:cubicBezTo>
                  <a:cubicBezTo>
                    <a:pt x="1214" y="33"/>
                    <a:pt x="1215" y="32"/>
                    <a:pt x="1216" y="31"/>
                  </a:cubicBezTo>
                  <a:cubicBezTo>
                    <a:pt x="1221" y="21"/>
                    <a:pt x="1224" y="11"/>
                    <a:pt x="1224" y="0"/>
                  </a:cubicBezTo>
                  <a:cubicBezTo>
                    <a:pt x="1219" y="0"/>
                    <a:pt x="1219" y="0"/>
                    <a:pt x="1219" y="0"/>
                  </a:cubicBezTo>
                  <a:cubicBezTo>
                    <a:pt x="1215" y="0"/>
                    <a:pt x="1215" y="0"/>
                    <a:pt x="1215" y="0"/>
                  </a:cubicBezTo>
                  <a:cubicBezTo>
                    <a:pt x="1215" y="8"/>
                    <a:pt x="1213" y="16"/>
                    <a:pt x="1209" y="23"/>
                  </a:cubicBezTo>
                  <a:cubicBezTo>
                    <a:pt x="1208" y="25"/>
                    <a:pt x="1207" y="26"/>
                    <a:pt x="1206" y="28"/>
                  </a:cubicBezTo>
                  <a:cubicBezTo>
                    <a:pt x="1205" y="29"/>
                    <a:pt x="1204" y="31"/>
                    <a:pt x="1203" y="32"/>
                  </a:cubicBezTo>
                  <a:cubicBezTo>
                    <a:pt x="1202" y="33"/>
                    <a:pt x="1201" y="35"/>
                    <a:pt x="1200" y="36"/>
                  </a:cubicBezTo>
                  <a:cubicBezTo>
                    <a:pt x="1199" y="37"/>
                    <a:pt x="1198" y="38"/>
                    <a:pt x="1197" y="39"/>
                  </a:cubicBezTo>
                  <a:cubicBezTo>
                    <a:pt x="1195" y="40"/>
                    <a:pt x="1194" y="42"/>
                    <a:pt x="1193" y="43"/>
                  </a:cubicBezTo>
                  <a:cubicBezTo>
                    <a:pt x="1192" y="43"/>
                    <a:pt x="1192" y="44"/>
                    <a:pt x="1191" y="44"/>
                  </a:cubicBezTo>
                  <a:cubicBezTo>
                    <a:pt x="912" y="260"/>
                    <a:pt x="912" y="260"/>
                    <a:pt x="912" y="260"/>
                  </a:cubicBezTo>
                  <a:cubicBezTo>
                    <a:pt x="911" y="260"/>
                    <a:pt x="911" y="261"/>
                    <a:pt x="910" y="261"/>
                  </a:cubicBezTo>
                  <a:cubicBezTo>
                    <a:pt x="909" y="262"/>
                    <a:pt x="908" y="263"/>
                    <a:pt x="907" y="264"/>
                  </a:cubicBezTo>
                  <a:cubicBezTo>
                    <a:pt x="905" y="266"/>
                    <a:pt x="904" y="267"/>
                    <a:pt x="903" y="268"/>
                  </a:cubicBezTo>
                  <a:cubicBezTo>
                    <a:pt x="902" y="269"/>
                    <a:pt x="901" y="271"/>
                    <a:pt x="900" y="272"/>
                  </a:cubicBezTo>
                  <a:cubicBezTo>
                    <a:pt x="899" y="273"/>
                    <a:pt x="898" y="275"/>
                    <a:pt x="897" y="276"/>
                  </a:cubicBezTo>
                  <a:cubicBezTo>
                    <a:pt x="896" y="278"/>
                    <a:pt x="895" y="280"/>
                    <a:pt x="894" y="281"/>
                  </a:cubicBezTo>
                  <a:cubicBezTo>
                    <a:pt x="892" y="287"/>
                    <a:pt x="890" y="294"/>
                    <a:pt x="890" y="300"/>
                  </a:cubicBezTo>
                  <a:cubicBezTo>
                    <a:pt x="890" y="306"/>
                    <a:pt x="892" y="313"/>
                    <a:pt x="894" y="319"/>
                  </a:cubicBezTo>
                  <a:cubicBezTo>
                    <a:pt x="896" y="317"/>
                    <a:pt x="897" y="315"/>
                    <a:pt x="897" y="313"/>
                  </a:cubicBezTo>
                  <a:cubicBezTo>
                    <a:pt x="899" y="309"/>
                    <a:pt x="900" y="304"/>
                    <a:pt x="900" y="300"/>
                  </a:cubicBezTo>
                  <a:cubicBezTo>
                    <a:pt x="900" y="296"/>
                    <a:pt x="901" y="291"/>
                    <a:pt x="903" y="287"/>
                  </a:cubicBezTo>
                  <a:cubicBezTo>
                    <a:pt x="903" y="285"/>
                    <a:pt x="904" y="283"/>
                    <a:pt x="906" y="281"/>
                  </a:cubicBezTo>
                  <a:cubicBezTo>
                    <a:pt x="906" y="280"/>
                    <a:pt x="908" y="278"/>
                    <a:pt x="909" y="277"/>
                  </a:cubicBezTo>
                  <a:cubicBezTo>
                    <a:pt x="913" y="284"/>
                    <a:pt x="915" y="292"/>
                    <a:pt x="915" y="300"/>
                  </a:cubicBezTo>
                  <a:cubicBezTo>
                    <a:pt x="915" y="308"/>
                    <a:pt x="913" y="316"/>
                    <a:pt x="909" y="323"/>
                  </a:cubicBezTo>
                  <a:cubicBezTo>
                    <a:pt x="908" y="325"/>
                    <a:pt x="907" y="326"/>
                    <a:pt x="906" y="328"/>
                  </a:cubicBezTo>
                  <a:cubicBezTo>
                    <a:pt x="905" y="329"/>
                    <a:pt x="904" y="331"/>
                    <a:pt x="903" y="332"/>
                  </a:cubicBezTo>
                  <a:cubicBezTo>
                    <a:pt x="902" y="333"/>
                    <a:pt x="901" y="335"/>
                    <a:pt x="900" y="336"/>
                  </a:cubicBezTo>
                  <a:cubicBezTo>
                    <a:pt x="899" y="337"/>
                    <a:pt x="898" y="338"/>
                    <a:pt x="897" y="339"/>
                  </a:cubicBezTo>
                  <a:cubicBezTo>
                    <a:pt x="895" y="340"/>
                    <a:pt x="894" y="342"/>
                    <a:pt x="893" y="343"/>
                  </a:cubicBezTo>
                  <a:cubicBezTo>
                    <a:pt x="892" y="343"/>
                    <a:pt x="892" y="344"/>
                    <a:pt x="891" y="344"/>
                  </a:cubicBezTo>
                  <a:cubicBezTo>
                    <a:pt x="612" y="560"/>
                    <a:pt x="612" y="560"/>
                    <a:pt x="612" y="560"/>
                  </a:cubicBezTo>
                  <a:cubicBezTo>
                    <a:pt x="611" y="560"/>
                    <a:pt x="611" y="561"/>
                    <a:pt x="610" y="561"/>
                  </a:cubicBezTo>
                  <a:cubicBezTo>
                    <a:pt x="609" y="562"/>
                    <a:pt x="608" y="563"/>
                    <a:pt x="607" y="564"/>
                  </a:cubicBezTo>
                  <a:cubicBezTo>
                    <a:pt x="605" y="566"/>
                    <a:pt x="604" y="567"/>
                    <a:pt x="603" y="568"/>
                  </a:cubicBezTo>
                  <a:cubicBezTo>
                    <a:pt x="602" y="569"/>
                    <a:pt x="601" y="571"/>
                    <a:pt x="600" y="572"/>
                  </a:cubicBezTo>
                  <a:cubicBezTo>
                    <a:pt x="599" y="573"/>
                    <a:pt x="598" y="575"/>
                    <a:pt x="597" y="576"/>
                  </a:cubicBezTo>
                  <a:cubicBezTo>
                    <a:pt x="596" y="578"/>
                    <a:pt x="595" y="580"/>
                    <a:pt x="594" y="581"/>
                  </a:cubicBezTo>
                  <a:cubicBezTo>
                    <a:pt x="592" y="587"/>
                    <a:pt x="590" y="594"/>
                    <a:pt x="590" y="600"/>
                  </a:cubicBezTo>
                  <a:cubicBezTo>
                    <a:pt x="590" y="606"/>
                    <a:pt x="592" y="613"/>
                    <a:pt x="594" y="619"/>
                  </a:cubicBezTo>
                  <a:cubicBezTo>
                    <a:pt x="596" y="617"/>
                    <a:pt x="597" y="615"/>
                    <a:pt x="597" y="613"/>
                  </a:cubicBezTo>
                  <a:cubicBezTo>
                    <a:pt x="599" y="609"/>
                    <a:pt x="600" y="604"/>
                    <a:pt x="600" y="600"/>
                  </a:cubicBezTo>
                  <a:cubicBezTo>
                    <a:pt x="600" y="596"/>
                    <a:pt x="601" y="591"/>
                    <a:pt x="603" y="587"/>
                  </a:cubicBezTo>
                  <a:cubicBezTo>
                    <a:pt x="603" y="585"/>
                    <a:pt x="604" y="583"/>
                    <a:pt x="606" y="581"/>
                  </a:cubicBezTo>
                  <a:cubicBezTo>
                    <a:pt x="606" y="580"/>
                    <a:pt x="608" y="578"/>
                    <a:pt x="609" y="577"/>
                  </a:cubicBezTo>
                  <a:cubicBezTo>
                    <a:pt x="613" y="584"/>
                    <a:pt x="615" y="592"/>
                    <a:pt x="615" y="600"/>
                  </a:cubicBezTo>
                  <a:cubicBezTo>
                    <a:pt x="615" y="608"/>
                    <a:pt x="613" y="616"/>
                    <a:pt x="609" y="623"/>
                  </a:cubicBezTo>
                  <a:cubicBezTo>
                    <a:pt x="608" y="625"/>
                    <a:pt x="607" y="626"/>
                    <a:pt x="606" y="628"/>
                  </a:cubicBezTo>
                  <a:cubicBezTo>
                    <a:pt x="605" y="629"/>
                    <a:pt x="604" y="631"/>
                    <a:pt x="603" y="632"/>
                  </a:cubicBezTo>
                  <a:cubicBezTo>
                    <a:pt x="602" y="633"/>
                    <a:pt x="601" y="635"/>
                    <a:pt x="600" y="636"/>
                  </a:cubicBezTo>
                  <a:cubicBezTo>
                    <a:pt x="599" y="637"/>
                    <a:pt x="598" y="638"/>
                    <a:pt x="597" y="639"/>
                  </a:cubicBezTo>
                  <a:cubicBezTo>
                    <a:pt x="595" y="640"/>
                    <a:pt x="594" y="642"/>
                    <a:pt x="593" y="643"/>
                  </a:cubicBezTo>
                  <a:cubicBezTo>
                    <a:pt x="592" y="643"/>
                    <a:pt x="592" y="644"/>
                    <a:pt x="591" y="644"/>
                  </a:cubicBezTo>
                  <a:cubicBezTo>
                    <a:pt x="312" y="860"/>
                    <a:pt x="312" y="860"/>
                    <a:pt x="312" y="860"/>
                  </a:cubicBezTo>
                  <a:cubicBezTo>
                    <a:pt x="311" y="860"/>
                    <a:pt x="311" y="861"/>
                    <a:pt x="310" y="861"/>
                  </a:cubicBezTo>
                  <a:cubicBezTo>
                    <a:pt x="309" y="862"/>
                    <a:pt x="308" y="863"/>
                    <a:pt x="307" y="864"/>
                  </a:cubicBezTo>
                  <a:cubicBezTo>
                    <a:pt x="305" y="866"/>
                    <a:pt x="304" y="867"/>
                    <a:pt x="303" y="868"/>
                  </a:cubicBezTo>
                  <a:cubicBezTo>
                    <a:pt x="302" y="869"/>
                    <a:pt x="301" y="871"/>
                    <a:pt x="300" y="872"/>
                  </a:cubicBezTo>
                  <a:cubicBezTo>
                    <a:pt x="299" y="873"/>
                    <a:pt x="298" y="875"/>
                    <a:pt x="297" y="876"/>
                  </a:cubicBezTo>
                  <a:cubicBezTo>
                    <a:pt x="296" y="878"/>
                    <a:pt x="295" y="880"/>
                    <a:pt x="294" y="881"/>
                  </a:cubicBezTo>
                  <a:cubicBezTo>
                    <a:pt x="292" y="887"/>
                    <a:pt x="290" y="894"/>
                    <a:pt x="290" y="900"/>
                  </a:cubicBezTo>
                  <a:cubicBezTo>
                    <a:pt x="290" y="906"/>
                    <a:pt x="292" y="913"/>
                    <a:pt x="294" y="919"/>
                  </a:cubicBezTo>
                  <a:cubicBezTo>
                    <a:pt x="296" y="917"/>
                    <a:pt x="297" y="915"/>
                    <a:pt x="297" y="913"/>
                  </a:cubicBezTo>
                  <a:cubicBezTo>
                    <a:pt x="299" y="909"/>
                    <a:pt x="300" y="904"/>
                    <a:pt x="300" y="900"/>
                  </a:cubicBezTo>
                  <a:cubicBezTo>
                    <a:pt x="300" y="896"/>
                    <a:pt x="301" y="891"/>
                    <a:pt x="303" y="887"/>
                  </a:cubicBezTo>
                  <a:cubicBezTo>
                    <a:pt x="303" y="885"/>
                    <a:pt x="304" y="883"/>
                    <a:pt x="306" y="881"/>
                  </a:cubicBezTo>
                  <a:cubicBezTo>
                    <a:pt x="306" y="880"/>
                    <a:pt x="308" y="878"/>
                    <a:pt x="309" y="877"/>
                  </a:cubicBezTo>
                  <a:cubicBezTo>
                    <a:pt x="313" y="884"/>
                    <a:pt x="315" y="892"/>
                    <a:pt x="315" y="900"/>
                  </a:cubicBezTo>
                  <a:cubicBezTo>
                    <a:pt x="315" y="908"/>
                    <a:pt x="313" y="916"/>
                    <a:pt x="309" y="923"/>
                  </a:cubicBezTo>
                  <a:cubicBezTo>
                    <a:pt x="308" y="925"/>
                    <a:pt x="307" y="926"/>
                    <a:pt x="306" y="928"/>
                  </a:cubicBezTo>
                  <a:cubicBezTo>
                    <a:pt x="305" y="929"/>
                    <a:pt x="304" y="931"/>
                    <a:pt x="303" y="932"/>
                  </a:cubicBezTo>
                  <a:cubicBezTo>
                    <a:pt x="302" y="933"/>
                    <a:pt x="301" y="935"/>
                    <a:pt x="300" y="936"/>
                  </a:cubicBezTo>
                  <a:cubicBezTo>
                    <a:pt x="299" y="937"/>
                    <a:pt x="298" y="938"/>
                    <a:pt x="297" y="939"/>
                  </a:cubicBezTo>
                  <a:cubicBezTo>
                    <a:pt x="295" y="940"/>
                    <a:pt x="294" y="942"/>
                    <a:pt x="293" y="943"/>
                  </a:cubicBezTo>
                  <a:cubicBezTo>
                    <a:pt x="292" y="943"/>
                    <a:pt x="292" y="944"/>
                    <a:pt x="291" y="944"/>
                  </a:cubicBezTo>
                  <a:cubicBezTo>
                    <a:pt x="12" y="1160"/>
                    <a:pt x="12" y="1160"/>
                    <a:pt x="12" y="1160"/>
                  </a:cubicBezTo>
                  <a:cubicBezTo>
                    <a:pt x="11" y="1160"/>
                    <a:pt x="11" y="1161"/>
                    <a:pt x="10" y="1161"/>
                  </a:cubicBezTo>
                  <a:cubicBezTo>
                    <a:pt x="9" y="1162"/>
                    <a:pt x="8" y="1163"/>
                    <a:pt x="7" y="1164"/>
                  </a:cubicBezTo>
                  <a:cubicBezTo>
                    <a:pt x="5" y="1166"/>
                    <a:pt x="4" y="1167"/>
                    <a:pt x="3" y="1168"/>
                  </a:cubicBezTo>
                  <a:cubicBezTo>
                    <a:pt x="2" y="1169"/>
                    <a:pt x="1" y="1171"/>
                    <a:pt x="0" y="1172"/>
                  </a:cubicBezTo>
                  <a:cubicBezTo>
                    <a:pt x="0" y="1181"/>
                    <a:pt x="0" y="1181"/>
                    <a:pt x="0" y="1181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196"/>
                    <a:pt x="1" y="1191"/>
                    <a:pt x="3" y="1187"/>
                  </a:cubicBezTo>
                  <a:cubicBezTo>
                    <a:pt x="3" y="1185"/>
                    <a:pt x="4" y="1183"/>
                    <a:pt x="6" y="1181"/>
                  </a:cubicBezTo>
                  <a:cubicBezTo>
                    <a:pt x="6" y="1180"/>
                    <a:pt x="8" y="1178"/>
                    <a:pt x="9" y="1177"/>
                  </a:cubicBezTo>
                  <a:cubicBezTo>
                    <a:pt x="13" y="1184"/>
                    <a:pt x="15" y="1192"/>
                    <a:pt x="15" y="1200"/>
                  </a:cubicBezTo>
                  <a:cubicBezTo>
                    <a:pt x="15" y="1208"/>
                    <a:pt x="13" y="1216"/>
                    <a:pt x="9" y="1223"/>
                  </a:cubicBezTo>
                  <a:cubicBezTo>
                    <a:pt x="8" y="1225"/>
                    <a:pt x="7" y="1226"/>
                    <a:pt x="6" y="1228"/>
                  </a:cubicBezTo>
                  <a:cubicBezTo>
                    <a:pt x="5" y="1229"/>
                    <a:pt x="4" y="1231"/>
                    <a:pt x="3" y="1232"/>
                  </a:cubicBezTo>
                  <a:cubicBezTo>
                    <a:pt x="2" y="1233"/>
                    <a:pt x="1" y="1235"/>
                    <a:pt x="0" y="1236"/>
                  </a:cubicBezTo>
                  <a:cubicBezTo>
                    <a:pt x="0" y="1243"/>
                    <a:pt x="0" y="1243"/>
                    <a:pt x="0" y="1243"/>
                  </a:cubicBezTo>
                  <a:cubicBezTo>
                    <a:pt x="0" y="1249"/>
                    <a:pt x="0" y="1249"/>
                    <a:pt x="0" y="1249"/>
                  </a:cubicBezTo>
                  <a:cubicBezTo>
                    <a:pt x="1" y="1250"/>
                    <a:pt x="2" y="1251"/>
                    <a:pt x="3" y="1252"/>
                  </a:cubicBezTo>
                  <a:lnTo>
                    <a:pt x="282" y="14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0" name="Freeform 9"/>
            <p:cNvSpPr>
              <a:spLocks/>
            </p:cNvSpPr>
            <p:nvPr/>
          </p:nvSpPr>
          <p:spPr bwMode="auto">
            <a:xfrm>
              <a:off x="6469138" y="1905001"/>
              <a:ext cx="6174" cy="12687"/>
            </a:xfrm>
            <a:custGeom>
              <a:avLst/>
              <a:gdLst>
                <a:gd name="T0" fmla="*/ 7 w 10"/>
                <a:gd name="T1" fmla="*/ 13 h 19"/>
                <a:gd name="T2" fmla="*/ 10 w 10"/>
                <a:gd name="T3" fmla="*/ 0 h 19"/>
                <a:gd name="T4" fmla="*/ 5 w 10"/>
                <a:gd name="T5" fmla="*/ 0 h 19"/>
                <a:gd name="T6" fmla="*/ 0 w 10"/>
                <a:gd name="T7" fmla="*/ 0 h 19"/>
                <a:gd name="T8" fmla="*/ 4 w 10"/>
                <a:gd name="T9" fmla="*/ 19 h 19"/>
                <a:gd name="T10" fmla="*/ 7 w 10"/>
                <a:gd name="T11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7" y="13"/>
                  </a:moveTo>
                  <a:cubicBezTo>
                    <a:pt x="9" y="9"/>
                    <a:pt x="10" y="4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6" y="17"/>
                    <a:pt x="7" y="15"/>
                    <a:pt x="7" y="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1" name="Freeform 10"/>
            <p:cNvSpPr>
              <a:spLocks/>
            </p:cNvSpPr>
            <p:nvPr/>
          </p:nvSpPr>
          <p:spPr bwMode="auto">
            <a:xfrm>
              <a:off x="6850039" y="1905001"/>
              <a:ext cx="6174" cy="12687"/>
            </a:xfrm>
            <a:custGeom>
              <a:avLst/>
              <a:gdLst>
                <a:gd name="T0" fmla="*/ 7 w 10"/>
                <a:gd name="T1" fmla="*/ 13 h 19"/>
                <a:gd name="T2" fmla="*/ 10 w 10"/>
                <a:gd name="T3" fmla="*/ 0 h 19"/>
                <a:gd name="T4" fmla="*/ 5 w 10"/>
                <a:gd name="T5" fmla="*/ 0 h 19"/>
                <a:gd name="T6" fmla="*/ 0 w 10"/>
                <a:gd name="T7" fmla="*/ 0 h 19"/>
                <a:gd name="T8" fmla="*/ 4 w 10"/>
                <a:gd name="T9" fmla="*/ 19 h 19"/>
                <a:gd name="T10" fmla="*/ 7 w 10"/>
                <a:gd name="T11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7" y="13"/>
                  </a:moveTo>
                  <a:cubicBezTo>
                    <a:pt x="9" y="9"/>
                    <a:pt x="10" y="4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6" y="17"/>
                    <a:pt x="7" y="15"/>
                    <a:pt x="7" y="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2" name="Freeform 11"/>
            <p:cNvSpPr>
              <a:spLocks/>
            </p:cNvSpPr>
            <p:nvPr/>
          </p:nvSpPr>
          <p:spPr bwMode="auto">
            <a:xfrm>
              <a:off x="7230939" y="1905001"/>
              <a:ext cx="6174" cy="12687"/>
            </a:xfrm>
            <a:custGeom>
              <a:avLst/>
              <a:gdLst>
                <a:gd name="T0" fmla="*/ 7 w 10"/>
                <a:gd name="T1" fmla="*/ 13 h 19"/>
                <a:gd name="T2" fmla="*/ 10 w 10"/>
                <a:gd name="T3" fmla="*/ 0 h 19"/>
                <a:gd name="T4" fmla="*/ 5 w 10"/>
                <a:gd name="T5" fmla="*/ 0 h 19"/>
                <a:gd name="T6" fmla="*/ 0 w 10"/>
                <a:gd name="T7" fmla="*/ 0 h 19"/>
                <a:gd name="T8" fmla="*/ 4 w 10"/>
                <a:gd name="T9" fmla="*/ 19 h 19"/>
                <a:gd name="T10" fmla="*/ 7 w 10"/>
                <a:gd name="T11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7" y="13"/>
                  </a:moveTo>
                  <a:cubicBezTo>
                    <a:pt x="9" y="9"/>
                    <a:pt x="10" y="4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6" y="17"/>
                    <a:pt x="7" y="15"/>
                    <a:pt x="7" y="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3" name="Freeform 12"/>
            <p:cNvSpPr>
              <a:spLocks/>
            </p:cNvSpPr>
            <p:nvPr/>
          </p:nvSpPr>
          <p:spPr bwMode="auto">
            <a:xfrm>
              <a:off x="7611840" y="1905001"/>
              <a:ext cx="6174" cy="12687"/>
            </a:xfrm>
            <a:custGeom>
              <a:avLst/>
              <a:gdLst>
                <a:gd name="T0" fmla="*/ 7 w 10"/>
                <a:gd name="T1" fmla="*/ 13 h 19"/>
                <a:gd name="T2" fmla="*/ 10 w 10"/>
                <a:gd name="T3" fmla="*/ 0 h 19"/>
                <a:gd name="T4" fmla="*/ 5 w 10"/>
                <a:gd name="T5" fmla="*/ 0 h 19"/>
                <a:gd name="T6" fmla="*/ 0 w 10"/>
                <a:gd name="T7" fmla="*/ 0 h 19"/>
                <a:gd name="T8" fmla="*/ 4 w 10"/>
                <a:gd name="T9" fmla="*/ 19 h 19"/>
                <a:gd name="T10" fmla="*/ 7 w 10"/>
                <a:gd name="T11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7" y="13"/>
                  </a:moveTo>
                  <a:cubicBezTo>
                    <a:pt x="9" y="9"/>
                    <a:pt x="10" y="4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6" y="17"/>
                    <a:pt x="7" y="15"/>
                    <a:pt x="7" y="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5" name="Freeform 14"/>
            <p:cNvSpPr>
              <a:spLocks/>
            </p:cNvSpPr>
            <p:nvPr/>
          </p:nvSpPr>
          <p:spPr bwMode="auto">
            <a:xfrm>
              <a:off x="7611840" y="2286444"/>
              <a:ext cx="6174" cy="31294"/>
            </a:xfrm>
            <a:custGeom>
              <a:avLst/>
              <a:gdLst>
                <a:gd name="T0" fmla="*/ 4 w 10"/>
                <a:gd name="T1" fmla="*/ 9 h 47"/>
                <a:gd name="T2" fmla="*/ 0 w 10"/>
                <a:gd name="T3" fmla="*/ 28 h 47"/>
                <a:gd name="T4" fmla="*/ 4 w 10"/>
                <a:gd name="T5" fmla="*/ 47 h 47"/>
                <a:gd name="T6" fmla="*/ 7 w 10"/>
                <a:gd name="T7" fmla="*/ 41 h 47"/>
                <a:gd name="T8" fmla="*/ 10 w 10"/>
                <a:gd name="T9" fmla="*/ 28 h 47"/>
                <a:gd name="T10" fmla="*/ 10 w 10"/>
                <a:gd name="T11" fmla="*/ 9 h 47"/>
                <a:gd name="T12" fmla="*/ 10 w 10"/>
                <a:gd name="T13" fmla="*/ 0 h 47"/>
                <a:gd name="T14" fmla="*/ 7 w 10"/>
                <a:gd name="T15" fmla="*/ 4 h 47"/>
                <a:gd name="T16" fmla="*/ 4 w 10"/>
                <a:gd name="T1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7">
                  <a:moveTo>
                    <a:pt x="4" y="9"/>
                  </a:moveTo>
                  <a:cubicBezTo>
                    <a:pt x="2" y="15"/>
                    <a:pt x="0" y="22"/>
                    <a:pt x="0" y="28"/>
                  </a:cubicBezTo>
                  <a:cubicBezTo>
                    <a:pt x="0" y="34"/>
                    <a:pt x="2" y="41"/>
                    <a:pt x="4" y="47"/>
                  </a:cubicBezTo>
                  <a:cubicBezTo>
                    <a:pt x="6" y="45"/>
                    <a:pt x="7" y="43"/>
                    <a:pt x="7" y="41"/>
                  </a:cubicBezTo>
                  <a:cubicBezTo>
                    <a:pt x="9" y="37"/>
                    <a:pt x="10" y="32"/>
                    <a:pt x="10" y="2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3"/>
                    <a:pt x="7" y="4"/>
                  </a:cubicBezTo>
                  <a:cubicBezTo>
                    <a:pt x="6" y="6"/>
                    <a:pt x="5" y="8"/>
                    <a:pt x="4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6" name="Freeform 15"/>
            <p:cNvSpPr>
              <a:spLocks/>
            </p:cNvSpPr>
            <p:nvPr/>
          </p:nvSpPr>
          <p:spPr bwMode="auto">
            <a:xfrm>
              <a:off x="6469138" y="2329014"/>
              <a:ext cx="1148876" cy="1176186"/>
            </a:xfrm>
            <a:custGeom>
              <a:avLst/>
              <a:gdLst>
                <a:gd name="T0" fmla="*/ 1520 w 1810"/>
                <a:gd name="T1" fmla="*/ 225 h 1764"/>
                <a:gd name="T2" fmla="*/ 1507 w 1810"/>
                <a:gd name="T3" fmla="*/ 240 h 1764"/>
                <a:gd name="T4" fmla="*/ 1507 w 1810"/>
                <a:gd name="T5" fmla="*/ 277 h 1764"/>
                <a:gd name="T6" fmla="*/ 1519 w 1810"/>
                <a:gd name="T7" fmla="*/ 241 h 1764"/>
                <a:gd name="T8" fmla="*/ 1513 w 1810"/>
                <a:gd name="T9" fmla="*/ 296 h 1764"/>
                <a:gd name="T10" fmla="*/ 1501 w 1810"/>
                <a:gd name="T11" fmla="*/ 308 h 1764"/>
                <a:gd name="T12" fmla="*/ 1213 w 1810"/>
                <a:gd name="T13" fmla="*/ 532 h 1764"/>
                <a:gd name="T14" fmla="*/ 1200 w 1810"/>
                <a:gd name="T15" fmla="*/ 564 h 1764"/>
                <a:gd name="T16" fmla="*/ 1213 w 1810"/>
                <a:gd name="T17" fmla="*/ 551 h 1764"/>
                <a:gd name="T18" fmla="*/ 1219 w 1810"/>
                <a:gd name="T19" fmla="*/ 587 h 1764"/>
                <a:gd name="T20" fmla="*/ 1207 w 1810"/>
                <a:gd name="T21" fmla="*/ 603 h 1764"/>
                <a:gd name="T22" fmla="*/ 920 w 1810"/>
                <a:gd name="T23" fmla="*/ 825 h 1764"/>
                <a:gd name="T24" fmla="*/ 907 w 1810"/>
                <a:gd name="T25" fmla="*/ 840 h 1764"/>
                <a:gd name="T26" fmla="*/ 907 w 1810"/>
                <a:gd name="T27" fmla="*/ 877 h 1764"/>
                <a:gd name="T28" fmla="*/ 919 w 1810"/>
                <a:gd name="T29" fmla="*/ 841 h 1764"/>
                <a:gd name="T30" fmla="*/ 913 w 1810"/>
                <a:gd name="T31" fmla="*/ 896 h 1764"/>
                <a:gd name="T32" fmla="*/ 901 w 1810"/>
                <a:gd name="T33" fmla="*/ 908 h 1764"/>
                <a:gd name="T34" fmla="*/ 613 w 1810"/>
                <a:gd name="T35" fmla="*/ 1132 h 1764"/>
                <a:gd name="T36" fmla="*/ 600 w 1810"/>
                <a:gd name="T37" fmla="*/ 1164 h 1764"/>
                <a:gd name="T38" fmla="*/ 613 w 1810"/>
                <a:gd name="T39" fmla="*/ 1151 h 1764"/>
                <a:gd name="T40" fmla="*/ 619 w 1810"/>
                <a:gd name="T41" fmla="*/ 1187 h 1764"/>
                <a:gd name="T42" fmla="*/ 607 w 1810"/>
                <a:gd name="T43" fmla="*/ 1203 h 1764"/>
                <a:gd name="T44" fmla="*/ 320 w 1810"/>
                <a:gd name="T45" fmla="*/ 1425 h 1764"/>
                <a:gd name="T46" fmla="*/ 307 w 1810"/>
                <a:gd name="T47" fmla="*/ 1440 h 1764"/>
                <a:gd name="T48" fmla="*/ 307 w 1810"/>
                <a:gd name="T49" fmla="*/ 1477 h 1764"/>
                <a:gd name="T50" fmla="*/ 319 w 1810"/>
                <a:gd name="T51" fmla="*/ 1441 h 1764"/>
                <a:gd name="T52" fmla="*/ 313 w 1810"/>
                <a:gd name="T53" fmla="*/ 1496 h 1764"/>
                <a:gd name="T54" fmla="*/ 301 w 1810"/>
                <a:gd name="T55" fmla="*/ 1508 h 1764"/>
                <a:gd name="T56" fmla="*/ 13 w 1810"/>
                <a:gd name="T57" fmla="*/ 1732 h 1764"/>
                <a:gd name="T58" fmla="*/ 0 w 1810"/>
                <a:gd name="T59" fmla="*/ 1764 h 1764"/>
                <a:gd name="T60" fmla="*/ 16 w 1810"/>
                <a:gd name="T61" fmla="*/ 1745 h 1764"/>
                <a:gd name="T62" fmla="*/ 34 w 1810"/>
                <a:gd name="T63" fmla="*/ 1764 h 1764"/>
                <a:gd name="T64" fmla="*/ 310 w 1810"/>
                <a:gd name="T65" fmla="*/ 1513 h 1764"/>
                <a:gd name="T66" fmla="*/ 597 w 1810"/>
                <a:gd name="T67" fmla="*/ 1729 h 1764"/>
                <a:gd name="T68" fmla="*/ 317 w 1810"/>
                <a:gd name="T69" fmla="*/ 1507 h 1764"/>
                <a:gd name="T70" fmla="*/ 334 w 1810"/>
                <a:gd name="T71" fmla="*/ 1464 h 1764"/>
                <a:gd name="T72" fmla="*/ 610 w 1810"/>
                <a:gd name="T73" fmla="*/ 1213 h 1764"/>
                <a:gd name="T74" fmla="*/ 897 w 1810"/>
                <a:gd name="T75" fmla="*/ 1429 h 1764"/>
                <a:gd name="T76" fmla="*/ 617 w 1810"/>
                <a:gd name="T77" fmla="*/ 1207 h 1764"/>
                <a:gd name="T78" fmla="*/ 634 w 1810"/>
                <a:gd name="T79" fmla="*/ 1164 h 1764"/>
                <a:gd name="T80" fmla="*/ 910 w 1810"/>
                <a:gd name="T81" fmla="*/ 913 h 1764"/>
                <a:gd name="T82" fmla="*/ 1197 w 1810"/>
                <a:gd name="T83" fmla="*/ 1129 h 1764"/>
                <a:gd name="T84" fmla="*/ 917 w 1810"/>
                <a:gd name="T85" fmla="*/ 907 h 1764"/>
                <a:gd name="T86" fmla="*/ 934 w 1810"/>
                <a:gd name="T87" fmla="*/ 864 h 1764"/>
                <a:gd name="T88" fmla="*/ 1210 w 1810"/>
                <a:gd name="T89" fmla="*/ 613 h 1764"/>
                <a:gd name="T90" fmla="*/ 1497 w 1810"/>
                <a:gd name="T91" fmla="*/ 829 h 1764"/>
                <a:gd name="T92" fmla="*/ 1217 w 1810"/>
                <a:gd name="T93" fmla="*/ 607 h 1764"/>
                <a:gd name="T94" fmla="*/ 1234 w 1810"/>
                <a:gd name="T95" fmla="*/ 564 h 1764"/>
                <a:gd name="T96" fmla="*/ 1510 w 1810"/>
                <a:gd name="T97" fmla="*/ 313 h 1764"/>
                <a:gd name="T98" fmla="*/ 1797 w 1810"/>
                <a:gd name="T99" fmla="*/ 529 h 1764"/>
                <a:gd name="T100" fmla="*/ 1517 w 1810"/>
                <a:gd name="T101" fmla="*/ 307 h 1764"/>
                <a:gd name="T102" fmla="*/ 1534 w 1810"/>
                <a:gd name="T103" fmla="*/ 264 h 1764"/>
                <a:gd name="T104" fmla="*/ 1810 w 1810"/>
                <a:gd name="T105" fmla="*/ 13 h 1764"/>
                <a:gd name="T106" fmla="*/ 1803 w 1810"/>
                <a:gd name="T107" fmla="*/ 7 h 1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10" h="1764">
                  <a:moveTo>
                    <a:pt x="1803" y="7"/>
                  </a:moveTo>
                  <a:cubicBezTo>
                    <a:pt x="1802" y="7"/>
                    <a:pt x="1802" y="8"/>
                    <a:pt x="1801" y="8"/>
                  </a:cubicBezTo>
                  <a:cubicBezTo>
                    <a:pt x="1522" y="224"/>
                    <a:pt x="1522" y="224"/>
                    <a:pt x="1522" y="224"/>
                  </a:cubicBezTo>
                  <a:cubicBezTo>
                    <a:pt x="1521" y="224"/>
                    <a:pt x="1521" y="225"/>
                    <a:pt x="1520" y="225"/>
                  </a:cubicBezTo>
                  <a:cubicBezTo>
                    <a:pt x="1519" y="226"/>
                    <a:pt x="1518" y="227"/>
                    <a:pt x="1517" y="228"/>
                  </a:cubicBezTo>
                  <a:cubicBezTo>
                    <a:pt x="1515" y="230"/>
                    <a:pt x="1514" y="231"/>
                    <a:pt x="1513" y="232"/>
                  </a:cubicBezTo>
                  <a:cubicBezTo>
                    <a:pt x="1512" y="233"/>
                    <a:pt x="1511" y="235"/>
                    <a:pt x="1510" y="236"/>
                  </a:cubicBezTo>
                  <a:cubicBezTo>
                    <a:pt x="1509" y="237"/>
                    <a:pt x="1508" y="239"/>
                    <a:pt x="1507" y="240"/>
                  </a:cubicBezTo>
                  <a:cubicBezTo>
                    <a:pt x="1506" y="242"/>
                    <a:pt x="1505" y="244"/>
                    <a:pt x="1504" y="245"/>
                  </a:cubicBezTo>
                  <a:cubicBezTo>
                    <a:pt x="1502" y="251"/>
                    <a:pt x="1500" y="258"/>
                    <a:pt x="1500" y="264"/>
                  </a:cubicBezTo>
                  <a:cubicBezTo>
                    <a:pt x="1500" y="270"/>
                    <a:pt x="1502" y="277"/>
                    <a:pt x="1504" y="283"/>
                  </a:cubicBezTo>
                  <a:cubicBezTo>
                    <a:pt x="1506" y="281"/>
                    <a:pt x="1507" y="279"/>
                    <a:pt x="1507" y="277"/>
                  </a:cubicBezTo>
                  <a:cubicBezTo>
                    <a:pt x="1509" y="273"/>
                    <a:pt x="1510" y="268"/>
                    <a:pt x="1510" y="264"/>
                  </a:cubicBezTo>
                  <a:cubicBezTo>
                    <a:pt x="1510" y="260"/>
                    <a:pt x="1511" y="255"/>
                    <a:pt x="1513" y="251"/>
                  </a:cubicBezTo>
                  <a:cubicBezTo>
                    <a:pt x="1513" y="249"/>
                    <a:pt x="1514" y="247"/>
                    <a:pt x="1516" y="245"/>
                  </a:cubicBezTo>
                  <a:cubicBezTo>
                    <a:pt x="1516" y="244"/>
                    <a:pt x="1518" y="242"/>
                    <a:pt x="1519" y="241"/>
                  </a:cubicBezTo>
                  <a:cubicBezTo>
                    <a:pt x="1523" y="248"/>
                    <a:pt x="1525" y="256"/>
                    <a:pt x="1525" y="264"/>
                  </a:cubicBezTo>
                  <a:cubicBezTo>
                    <a:pt x="1525" y="272"/>
                    <a:pt x="1523" y="280"/>
                    <a:pt x="1519" y="287"/>
                  </a:cubicBezTo>
                  <a:cubicBezTo>
                    <a:pt x="1518" y="289"/>
                    <a:pt x="1517" y="290"/>
                    <a:pt x="1516" y="292"/>
                  </a:cubicBezTo>
                  <a:cubicBezTo>
                    <a:pt x="1515" y="293"/>
                    <a:pt x="1514" y="295"/>
                    <a:pt x="1513" y="296"/>
                  </a:cubicBezTo>
                  <a:cubicBezTo>
                    <a:pt x="1512" y="297"/>
                    <a:pt x="1511" y="299"/>
                    <a:pt x="1510" y="300"/>
                  </a:cubicBezTo>
                  <a:cubicBezTo>
                    <a:pt x="1509" y="301"/>
                    <a:pt x="1508" y="302"/>
                    <a:pt x="1507" y="303"/>
                  </a:cubicBezTo>
                  <a:cubicBezTo>
                    <a:pt x="1505" y="304"/>
                    <a:pt x="1504" y="306"/>
                    <a:pt x="1503" y="307"/>
                  </a:cubicBezTo>
                  <a:cubicBezTo>
                    <a:pt x="1502" y="307"/>
                    <a:pt x="1502" y="308"/>
                    <a:pt x="1501" y="308"/>
                  </a:cubicBezTo>
                  <a:cubicBezTo>
                    <a:pt x="1222" y="524"/>
                    <a:pt x="1222" y="524"/>
                    <a:pt x="1222" y="524"/>
                  </a:cubicBezTo>
                  <a:cubicBezTo>
                    <a:pt x="1221" y="524"/>
                    <a:pt x="1221" y="525"/>
                    <a:pt x="1220" y="525"/>
                  </a:cubicBezTo>
                  <a:cubicBezTo>
                    <a:pt x="1219" y="526"/>
                    <a:pt x="1218" y="527"/>
                    <a:pt x="1217" y="528"/>
                  </a:cubicBezTo>
                  <a:cubicBezTo>
                    <a:pt x="1215" y="530"/>
                    <a:pt x="1214" y="531"/>
                    <a:pt x="1213" y="532"/>
                  </a:cubicBezTo>
                  <a:cubicBezTo>
                    <a:pt x="1212" y="533"/>
                    <a:pt x="1211" y="535"/>
                    <a:pt x="1210" y="536"/>
                  </a:cubicBezTo>
                  <a:cubicBezTo>
                    <a:pt x="1209" y="537"/>
                    <a:pt x="1208" y="539"/>
                    <a:pt x="1207" y="540"/>
                  </a:cubicBezTo>
                  <a:cubicBezTo>
                    <a:pt x="1206" y="542"/>
                    <a:pt x="1205" y="544"/>
                    <a:pt x="1204" y="545"/>
                  </a:cubicBezTo>
                  <a:cubicBezTo>
                    <a:pt x="1202" y="551"/>
                    <a:pt x="1200" y="558"/>
                    <a:pt x="1200" y="564"/>
                  </a:cubicBezTo>
                  <a:cubicBezTo>
                    <a:pt x="1200" y="570"/>
                    <a:pt x="1202" y="577"/>
                    <a:pt x="1204" y="583"/>
                  </a:cubicBezTo>
                  <a:cubicBezTo>
                    <a:pt x="1206" y="581"/>
                    <a:pt x="1207" y="579"/>
                    <a:pt x="1207" y="577"/>
                  </a:cubicBezTo>
                  <a:cubicBezTo>
                    <a:pt x="1209" y="573"/>
                    <a:pt x="1210" y="568"/>
                    <a:pt x="1210" y="564"/>
                  </a:cubicBezTo>
                  <a:cubicBezTo>
                    <a:pt x="1210" y="560"/>
                    <a:pt x="1211" y="555"/>
                    <a:pt x="1213" y="551"/>
                  </a:cubicBezTo>
                  <a:cubicBezTo>
                    <a:pt x="1213" y="549"/>
                    <a:pt x="1214" y="547"/>
                    <a:pt x="1216" y="545"/>
                  </a:cubicBezTo>
                  <a:cubicBezTo>
                    <a:pt x="1216" y="544"/>
                    <a:pt x="1218" y="542"/>
                    <a:pt x="1219" y="541"/>
                  </a:cubicBezTo>
                  <a:cubicBezTo>
                    <a:pt x="1223" y="548"/>
                    <a:pt x="1225" y="556"/>
                    <a:pt x="1225" y="564"/>
                  </a:cubicBezTo>
                  <a:cubicBezTo>
                    <a:pt x="1225" y="572"/>
                    <a:pt x="1223" y="580"/>
                    <a:pt x="1219" y="587"/>
                  </a:cubicBezTo>
                  <a:cubicBezTo>
                    <a:pt x="1218" y="589"/>
                    <a:pt x="1217" y="590"/>
                    <a:pt x="1216" y="592"/>
                  </a:cubicBezTo>
                  <a:cubicBezTo>
                    <a:pt x="1215" y="593"/>
                    <a:pt x="1214" y="595"/>
                    <a:pt x="1213" y="596"/>
                  </a:cubicBezTo>
                  <a:cubicBezTo>
                    <a:pt x="1212" y="597"/>
                    <a:pt x="1211" y="599"/>
                    <a:pt x="1210" y="600"/>
                  </a:cubicBezTo>
                  <a:cubicBezTo>
                    <a:pt x="1209" y="601"/>
                    <a:pt x="1208" y="602"/>
                    <a:pt x="1207" y="603"/>
                  </a:cubicBezTo>
                  <a:cubicBezTo>
                    <a:pt x="1205" y="604"/>
                    <a:pt x="1204" y="606"/>
                    <a:pt x="1203" y="607"/>
                  </a:cubicBezTo>
                  <a:cubicBezTo>
                    <a:pt x="1202" y="607"/>
                    <a:pt x="1202" y="608"/>
                    <a:pt x="1201" y="608"/>
                  </a:cubicBezTo>
                  <a:cubicBezTo>
                    <a:pt x="922" y="824"/>
                    <a:pt x="922" y="824"/>
                    <a:pt x="922" y="824"/>
                  </a:cubicBezTo>
                  <a:cubicBezTo>
                    <a:pt x="921" y="824"/>
                    <a:pt x="921" y="825"/>
                    <a:pt x="920" y="825"/>
                  </a:cubicBezTo>
                  <a:cubicBezTo>
                    <a:pt x="919" y="826"/>
                    <a:pt x="918" y="827"/>
                    <a:pt x="917" y="828"/>
                  </a:cubicBezTo>
                  <a:cubicBezTo>
                    <a:pt x="915" y="830"/>
                    <a:pt x="914" y="831"/>
                    <a:pt x="913" y="832"/>
                  </a:cubicBezTo>
                  <a:cubicBezTo>
                    <a:pt x="912" y="833"/>
                    <a:pt x="911" y="835"/>
                    <a:pt x="910" y="836"/>
                  </a:cubicBezTo>
                  <a:cubicBezTo>
                    <a:pt x="909" y="837"/>
                    <a:pt x="908" y="839"/>
                    <a:pt x="907" y="840"/>
                  </a:cubicBezTo>
                  <a:cubicBezTo>
                    <a:pt x="906" y="842"/>
                    <a:pt x="905" y="844"/>
                    <a:pt x="904" y="845"/>
                  </a:cubicBezTo>
                  <a:cubicBezTo>
                    <a:pt x="902" y="851"/>
                    <a:pt x="900" y="858"/>
                    <a:pt x="900" y="864"/>
                  </a:cubicBezTo>
                  <a:cubicBezTo>
                    <a:pt x="900" y="870"/>
                    <a:pt x="902" y="877"/>
                    <a:pt x="904" y="883"/>
                  </a:cubicBezTo>
                  <a:cubicBezTo>
                    <a:pt x="906" y="881"/>
                    <a:pt x="907" y="879"/>
                    <a:pt x="907" y="877"/>
                  </a:cubicBezTo>
                  <a:cubicBezTo>
                    <a:pt x="909" y="873"/>
                    <a:pt x="910" y="868"/>
                    <a:pt x="910" y="864"/>
                  </a:cubicBezTo>
                  <a:cubicBezTo>
                    <a:pt x="910" y="860"/>
                    <a:pt x="911" y="855"/>
                    <a:pt x="913" y="851"/>
                  </a:cubicBezTo>
                  <a:cubicBezTo>
                    <a:pt x="913" y="849"/>
                    <a:pt x="914" y="847"/>
                    <a:pt x="916" y="845"/>
                  </a:cubicBezTo>
                  <a:cubicBezTo>
                    <a:pt x="916" y="844"/>
                    <a:pt x="918" y="842"/>
                    <a:pt x="919" y="841"/>
                  </a:cubicBezTo>
                  <a:cubicBezTo>
                    <a:pt x="923" y="848"/>
                    <a:pt x="925" y="856"/>
                    <a:pt x="925" y="864"/>
                  </a:cubicBezTo>
                  <a:cubicBezTo>
                    <a:pt x="925" y="872"/>
                    <a:pt x="923" y="880"/>
                    <a:pt x="919" y="887"/>
                  </a:cubicBezTo>
                  <a:cubicBezTo>
                    <a:pt x="918" y="889"/>
                    <a:pt x="917" y="890"/>
                    <a:pt x="916" y="892"/>
                  </a:cubicBezTo>
                  <a:cubicBezTo>
                    <a:pt x="915" y="893"/>
                    <a:pt x="914" y="895"/>
                    <a:pt x="913" y="896"/>
                  </a:cubicBezTo>
                  <a:cubicBezTo>
                    <a:pt x="912" y="897"/>
                    <a:pt x="911" y="899"/>
                    <a:pt x="910" y="900"/>
                  </a:cubicBezTo>
                  <a:cubicBezTo>
                    <a:pt x="909" y="901"/>
                    <a:pt x="908" y="902"/>
                    <a:pt x="907" y="903"/>
                  </a:cubicBezTo>
                  <a:cubicBezTo>
                    <a:pt x="905" y="904"/>
                    <a:pt x="904" y="906"/>
                    <a:pt x="903" y="907"/>
                  </a:cubicBezTo>
                  <a:cubicBezTo>
                    <a:pt x="902" y="907"/>
                    <a:pt x="902" y="908"/>
                    <a:pt x="901" y="908"/>
                  </a:cubicBezTo>
                  <a:cubicBezTo>
                    <a:pt x="622" y="1124"/>
                    <a:pt x="622" y="1124"/>
                    <a:pt x="622" y="1124"/>
                  </a:cubicBezTo>
                  <a:cubicBezTo>
                    <a:pt x="621" y="1124"/>
                    <a:pt x="621" y="1125"/>
                    <a:pt x="620" y="1125"/>
                  </a:cubicBezTo>
                  <a:cubicBezTo>
                    <a:pt x="619" y="1126"/>
                    <a:pt x="618" y="1127"/>
                    <a:pt x="617" y="1128"/>
                  </a:cubicBezTo>
                  <a:cubicBezTo>
                    <a:pt x="615" y="1130"/>
                    <a:pt x="614" y="1131"/>
                    <a:pt x="613" y="1132"/>
                  </a:cubicBezTo>
                  <a:cubicBezTo>
                    <a:pt x="612" y="1133"/>
                    <a:pt x="611" y="1135"/>
                    <a:pt x="610" y="1136"/>
                  </a:cubicBezTo>
                  <a:cubicBezTo>
                    <a:pt x="609" y="1137"/>
                    <a:pt x="608" y="1139"/>
                    <a:pt x="607" y="1140"/>
                  </a:cubicBezTo>
                  <a:cubicBezTo>
                    <a:pt x="606" y="1142"/>
                    <a:pt x="605" y="1144"/>
                    <a:pt x="604" y="1145"/>
                  </a:cubicBezTo>
                  <a:cubicBezTo>
                    <a:pt x="602" y="1151"/>
                    <a:pt x="600" y="1158"/>
                    <a:pt x="600" y="1164"/>
                  </a:cubicBezTo>
                  <a:cubicBezTo>
                    <a:pt x="600" y="1170"/>
                    <a:pt x="602" y="1177"/>
                    <a:pt x="604" y="1183"/>
                  </a:cubicBezTo>
                  <a:cubicBezTo>
                    <a:pt x="606" y="1181"/>
                    <a:pt x="607" y="1179"/>
                    <a:pt x="607" y="1177"/>
                  </a:cubicBezTo>
                  <a:cubicBezTo>
                    <a:pt x="609" y="1173"/>
                    <a:pt x="610" y="1168"/>
                    <a:pt x="610" y="1164"/>
                  </a:cubicBezTo>
                  <a:cubicBezTo>
                    <a:pt x="610" y="1160"/>
                    <a:pt x="611" y="1155"/>
                    <a:pt x="613" y="1151"/>
                  </a:cubicBezTo>
                  <a:cubicBezTo>
                    <a:pt x="613" y="1149"/>
                    <a:pt x="614" y="1147"/>
                    <a:pt x="616" y="1145"/>
                  </a:cubicBezTo>
                  <a:cubicBezTo>
                    <a:pt x="616" y="1144"/>
                    <a:pt x="618" y="1142"/>
                    <a:pt x="619" y="1141"/>
                  </a:cubicBezTo>
                  <a:cubicBezTo>
                    <a:pt x="623" y="1148"/>
                    <a:pt x="625" y="1156"/>
                    <a:pt x="625" y="1164"/>
                  </a:cubicBezTo>
                  <a:cubicBezTo>
                    <a:pt x="625" y="1172"/>
                    <a:pt x="623" y="1180"/>
                    <a:pt x="619" y="1187"/>
                  </a:cubicBezTo>
                  <a:cubicBezTo>
                    <a:pt x="618" y="1189"/>
                    <a:pt x="617" y="1190"/>
                    <a:pt x="616" y="1192"/>
                  </a:cubicBezTo>
                  <a:cubicBezTo>
                    <a:pt x="615" y="1193"/>
                    <a:pt x="614" y="1195"/>
                    <a:pt x="613" y="1196"/>
                  </a:cubicBezTo>
                  <a:cubicBezTo>
                    <a:pt x="612" y="1197"/>
                    <a:pt x="611" y="1199"/>
                    <a:pt x="610" y="1200"/>
                  </a:cubicBezTo>
                  <a:cubicBezTo>
                    <a:pt x="609" y="1201"/>
                    <a:pt x="608" y="1202"/>
                    <a:pt x="607" y="1203"/>
                  </a:cubicBezTo>
                  <a:cubicBezTo>
                    <a:pt x="605" y="1204"/>
                    <a:pt x="604" y="1206"/>
                    <a:pt x="603" y="1207"/>
                  </a:cubicBezTo>
                  <a:cubicBezTo>
                    <a:pt x="602" y="1207"/>
                    <a:pt x="602" y="1208"/>
                    <a:pt x="601" y="1208"/>
                  </a:cubicBezTo>
                  <a:cubicBezTo>
                    <a:pt x="322" y="1424"/>
                    <a:pt x="322" y="1424"/>
                    <a:pt x="322" y="1424"/>
                  </a:cubicBezTo>
                  <a:cubicBezTo>
                    <a:pt x="321" y="1424"/>
                    <a:pt x="321" y="1425"/>
                    <a:pt x="320" y="1425"/>
                  </a:cubicBezTo>
                  <a:cubicBezTo>
                    <a:pt x="319" y="1426"/>
                    <a:pt x="318" y="1427"/>
                    <a:pt x="317" y="1428"/>
                  </a:cubicBezTo>
                  <a:cubicBezTo>
                    <a:pt x="315" y="1430"/>
                    <a:pt x="314" y="1431"/>
                    <a:pt x="313" y="1432"/>
                  </a:cubicBezTo>
                  <a:cubicBezTo>
                    <a:pt x="312" y="1433"/>
                    <a:pt x="311" y="1435"/>
                    <a:pt x="310" y="1436"/>
                  </a:cubicBezTo>
                  <a:cubicBezTo>
                    <a:pt x="309" y="1437"/>
                    <a:pt x="308" y="1439"/>
                    <a:pt x="307" y="1440"/>
                  </a:cubicBezTo>
                  <a:cubicBezTo>
                    <a:pt x="306" y="1442"/>
                    <a:pt x="305" y="1444"/>
                    <a:pt x="304" y="1445"/>
                  </a:cubicBezTo>
                  <a:cubicBezTo>
                    <a:pt x="302" y="1451"/>
                    <a:pt x="300" y="1458"/>
                    <a:pt x="300" y="1464"/>
                  </a:cubicBezTo>
                  <a:cubicBezTo>
                    <a:pt x="300" y="1470"/>
                    <a:pt x="302" y="1477"/>
                    <a:pt x="304" y="1483"/>
                  </a:cubicBezTo>
                  <a:cubicBezTo>
                    <a:pt x="306" y="1481"/>
                    <a:pt x="307" y="1479"/>
                    <a:pt x="307" y="1477"/>
                  </a:cubicBezTo>
                  <a:cubicBezTo>
                    <a:pt x="309" y="1473"/>
                    <a:pt x="310" y="1468"/>
                    <a:pt x="310" y="1464"/>
                  </a:cubicBezTo>
                  <a:cubicBezTo>
                    <a:pt x="310" y="1460"/>
                    <a:pt x="311" y="1455"/>
                    <a:pt x="313" y="1451"/>
                  </a:cubicBezTo>
                  <a:cubicBezTo>
                    <a:pt x="313" y="1449"/>
                    <a:pt x="314" y="1447"/>
                    <a:pt x="316" y="1445"/>
                  </a:cubicBezTo>
                  <a:cubicBezTo>
                    <a:pt x="316" y="1444"/>
                    <a:pt x="318" y="1442"/>
                    <a:pt x="319" y="1441"/>
                  </a:cubicBezTo>
                  <a:cubicBezTo>
                    <a:pt x="323" y="1448"/>
                    <a:pt x="325" y="1456"/>
                    <a:pt x="325" y="1464"/>
                  </a:cubicBezTo>
                  <a:cubicBezTo>
                    <a:pt x="325" y="1472"/>
                    <a:pt x="323" y="1480"/>
                    <a:pt x="319" y="1487"/>
                  </a:cubicBezTo>
                  <a:cubicBezTo>
                    <a:pt x="318" y="1489"/>
                    <a:pt x="317" y="1490"/>
                    <a:pt x="316" y="1492"/>
                  </a:cubicBezTo>
                  <a:cubicBezTo>
                    <a:pt x="315" y="1493"/>
                    <a:pt x="314" y="1495"/>
                    <a:pt x="313" y="1496"/>
                  </a:cubicBezTo>
                  <a:cubicBezTo>
                    <a:pt x="312" y="1497"/>
                    <a:pt x="311" y="1499"/>
                    <a:pt x="310" y="1500"/>
                  </a:cubicBezTo>
                  <a:cubicBezTo>
                    <a:pt x="309" y="1501"/>
                    <a:pt x="308" y="1502"/>
                    <a:pt x="307" y="1503"/>
                  </a:cubicBezTo>
                  <a:cubicBezTo>
                    <a:pt x="305" y="1504"/>
                    <a:pt x="304" y="1506"/>
                    <a:pt x="303" y="1507"/>
                  </a:cubicBezTo>
                  <a:cubicBezTo>
                    <a:pt x="302" y="1507"/>
                    <a:pt x="302" y="1508"/>
                    <a:pt x="301" y="1508"/>
                  </a:cubicBezTo>
                  <a:cubicBezTo>
                    <a:pt x="22" y="1724"/>
                    <a:pt x="22" y="1724"/>
                    <a:pt x="22" y="1724"/>
                  </a:cubicBezTo>
                  <a:cubicBezTo>
                    <a:pt x="21" y="1724"/>
                    <a:pt x="21" y="1725"/>
                    <a:pt x="20" y="1725"/>
                  </a:cubicBezTo>
                  <a:cubicBezTo>
                    <a:pt x="19" y="1726"/>
                    <a:pt x="18" y="1727"/>
                    <a:pt x="17" y="1728"/>
                  </a:cubicBezTo>
                  <a:cubicBezTo>
                    <a:pt x="15" y="1730"/>
                    <a:pt x="14" y="1731"/>
                    <a:pt x="13" y="1732"/>
                  </a:cubicBezTo>
                  <a:cubicBezTo>
                    <a:pt x="12" y="1733"/>
                    <a:pt x="11" y="1735"/>
                    <a:pt x="10" y="1736"/>
                  </a:cubicBezTo>
                  <a:cubicBezTo>
                    <a:pt x="9" y="1737"/>
                    <a:pt x="8" y="1739"/>
                    <a:pt x="7" y="1740"/>
                  </a:cubicBezTo>
                  <a:cubicBezTo>
                    <a:pt x="6" y="1742"/>
                    <a:pt x="5" y="1744"/>
                    <a:pt x="4" y="1745"/>
                  </a:cubicBezTo>
                  <a:cubicBezTo>
                    <a:pt x="2" y="1751"/>
                    <a:pt x="0" y="1758"/>
                    <a:pt x="0" y="1764"/>
                  </a:cubicBezTo>
                  <a:cubicBezTo>
                    <a:pt x="5" y="1764"/>
                    <a:pt x="5" y="1764"/>
                    <a:pt x="5" y="1764"/>
                  </a:cubicBezTo>
                  <a:cubicBezTo>
                    <a:pt x="10" y="1764"/>
                    <a:pt x="10" y="1764"/>
                    <a:pt x="10" y="1764"/>
                  </a:cubicBezTo>
                  <a:cubicBezTo>
                    <a:pt x="10" y="1760"/>
                    <a:pt x="11" y="1755"/>
                    <a:pt x="13" y="1751"/>
                  </a:cubicBezTo>
                  <a:cubicBezTo>
                    <a:pt x="13" y="1749"/>
                    <a:pt x="14" y="1747"/>
                    <a:pt x="16" y="1745"/>
                  </a:cubicBezTo>
                  <a:cubicBezTo>
                    <a:pt x="16" y="1744"/>
                    <a:pt x="18" y="1742"/>
                    <a:pt x="19" y="1741"/>
                  </a:cubicBezTo>
                  <a:cubicBezTo>
                    <a:pt x="23" y="1748"/>
                    <a:pt x="25" y="1756"/>
                    <a:pt x="25" y="1764"/>
                  </a:cubicBezTo>
                  <a:cubicBezTo>
                    <a:pt x="29" y="1764"/>
                    <a:pt x="29" y="1764"/>
                    <a:pt x="29" y="1764"/>
                  </a:cubicBezTo>
                  <a:cubicBezTo>
                    <a:pt x="34" y="1764"/>
                    <a:pt x="34" y="1764"/>
                    <a:pt x="34" y="1764"/>
                  </a:cubicBezTo>
                  <a:cubicBezTo>
                    <a:pt x="34" y="1753"/>
                    <a:pt x="31" y="1743"/>
                    <a:pt x="26" y="1733"/>
                  </a:cubicBezTo>
                  <a:cubicBezTo>
                    <a:pt x="26" y="1733"/>
                    <a:pt x="27" y="1732"/>
                    <a:pt x="28" y="1732"/>
                  </a:cubicBezTo>
                  <a:cubicBezTo>
                    <a:pt x="307" y="1516"/>
                    <a:pt x="307" y="1516"/>
                    <a:pt x="307" y="1516"/>
                  </a:cubicBezTo>
                  <a:cubicBezTo>
                    <a:pt x="308" y="1515"/>
                    <a:pt x="309" y="1514"/>
                    <a:pt x="310" y="1513"/>
                  </a:cubicBezTo>
                  <a:cubicBezTo>
                    <a:pt x="311" y="1514"/>
                    <a:pt x="312" y="1515"/>
                    <a:pt x="313" y="1516"/>
                  </a:cubicBezTo>
                  <a:cubicBezTo>
                    <a:pt x="592" y="1732"/>
                    <a:pt x="592" y="1732"/>
                    <a:pt x="592" y="1732"/>
                  </a:cubicBezTo>
                  <a:cubicBezTo>
                    <a:pt x="593" y="1732"/>
                    <a:pt x="594" y="1733"/>
                    <a:pt x="594" y="1733"/>
                  </a:cubicBezTo>
                  <a:cubicBezTo>
                    <a:pt x="595" y="1732"/>
                    <a:pt x="596" y="1731"/>
                    <a:pt x="597" y="1729"/>
                  </a:cubicBezTo>
                  <a:cubicBezTo>
                    <a:pt x="598" y="1728"/>
                    <a:pt x="599" y="1727"/>
                    <a:pt x="600" y="1725"/>
                  </a:cubicBezTo>
                  <a:cubicBezTo>
                    <a:pt x="599" y="1725"/>
                    <a:pt x="599" y="1724"/>
                    <a:pt x="598" y="1724"/>
                  </a:cubicBezTo>
                  <a:cubicBezTo>
                    <a:pt x="319" y="1508"/>
                    <a:pt x="319" y="1508"/>
                    <a:pt x="319" y="1508"/>
                  </a:cubicBezTo>
                  <a:cubicBezTo>
                    <a:pt x="318" y="1508"/>
                    <a:pt x="318" y="1507"/>
                    <a:pt x="317" y="1507"/>
                  </a:cubicBezTo>
                  <a:cubicBezTo>
                    <a:pt x="318" y="1505"/>
                    <a:pt x="319" y="1504"/>
                    <a:pt x="320" y="1503"/>
                  </a:cubicBezTo>
                  <a:cubicBezTo>
                    <a:pt x="321" y="1501"/>
                    <a:pt x="322" y="1500"/>
                    <a:pt x="323" y="1499"/>
                  </a:cubicBezTo>
                  <a:cubicBezTo>
                    <a:pt x="324" y="1497"/>
                    <a:pt x="325" y="1496"/>
                    <a:pt x="326" y="1495"/>
                  </a:cubicBezTo>
                  <a:cubicBezTo>
                    <a:pt x="331" y="1485"/>
                    <a:pt x="334" y="1475"/>
                    <a:pt x="334" y="1464"/>
                  </a:cubicBezTo>
                  <a:cubicBezTo>
                    <a:pt x="334" y="1453"/>
                    <a:pt x="331" y="1443"/>
                    <a:pt x="326" y="1433"/>
                  </a:cubicBezTo>
                  <a:cubicBezTo>
                    <a:pt x="326" y="1433"/>
                    <a:pt x="327" y="1432"/>
                    <a:pt x="328" y="1432"/>
                  </a:cubicBezTo>
                  <a:cubicBezTo>
                    <a:pt x="607" y="1216"/>
                    <a:pt x="607" y="1216"/>
                    <a:pt x="607" y="1216"/>
                  </a:cubicBezTo>
                  <a:cubicBezTo>
                    <a:pt x="608" y="1215"/>
                    <a:pt x="609" y="1214"/>
                    <a:pt x="610" y="1213"/>
                  </a:cubicBezTo>
                  <a:cubicBezTo>
                    <a:pt x="611" y="1214"/>
                    <a:pt x="612" y="1215"/>
                    <a:pt x="613" y="1216"/>
                  </a:cubicBezTo>
                  <a:cubicBezTo>
                    <a:pt x="892" y="1432"/>
                    <a:pt x="892" y="1432"/>
                    <a:pt x="892" y="1432"/>
                  </a:cubicBezTo>
                  <a:cubicBezTo>
                    <a:pt x="893" y="1432"/>
                    <a:pt x="894" y="1433"/>
                    <a:pt x="894" y="1433"/>
                  </a:cubicBezTo>
                  <a:cubicBezTo>
                    <a:pt x="895" y="1432"/>
                    <a:pt x="896" y="1431"/>
                    <a:pt x="897" y="1429"/>
                  </a:cubicBezTo>
                  <a:cubicBezTo>
                    <a:pt x="898" y="1428"/>
                    <a:pt x="899" y="1427"/>
                    <a:pt x="900" y="1425"/>
                  </a:cubicBezTo>
                  <a:cubicBezTo>
                    <a:pt x="899" y="1425"/>
                    <a:pt x="899" y="1424"/>
                    <a:pt x="898" y="1424"/>
                  </a:cubicBezTo>
                  <a:cubicBezTo>
                    <a:pt x="619" y="1208"/>
                    <a:pt x="619" y="1208"/>
                    <a:pt x="619" y="1208"/>
                  </a:cubicBezTo>
                  <a:cubicBezTo>
                    <a:pt x="618" y="1208"/>
                    <a:pt x="618" y="1207"/>
                    <a:pt x="617" y="1207"/>
                  </a:cubicBezTo>
                  <a:cubicBezTo>
                    <a:pt x="618" y="1205"/>
                    <a:pt x="619" y="1204"/>
                    <a:pt x="620" y="1203"/>
                  </a:cubicBezTo>
                  <a:cubicBezTo>
                    <a:pt x="621" y="1201"/>
                    <a:pt x="622" y="1200"/>
                    <a:pt x="623" y="1199"/>
                  </a:cubicBezTo>
                  <a:cubicBezTo>
                    <a:pt x="624" y="1197"/>
                    <a:pt x="625" y="1196"/>
                    <a:pt x="626" y="1195"/>
                  </a:cubicBezTo>
                  <a:cubicBezTo>
                    <a:pt x="631" y="1185"/>
                    <a:pt x="634" y="1175"/>
                    <a:pt x="634" y="1164"/>
                  </a:cubicBezTo>
                  <a:cubicBezTo>
                    <a:pt x="634" y="1153"/>
                    <a:pt x="631" y="1143"/>
                    <a:pt x="626" y="1133"/>
                  </a:cubicBezTo>
                  <a:cubicBezTo>
                    <a:pt x="626" y="1133"/>
                    <a:pt x="627" y="1132"/>
                    <a:pt x="628" y="1132"/>
                  </a:cubicBezTo>
                  <a:cubicBezTo>
                    <a:pt x="907" y="916"/>
                    <a:pt x="907" y="916"/>
                    <a:pt x="907" y="916"/>
                  </a:cubicBezTo>
                  <a:cubicBezTo>
                    <a:pt x="908" y="915"/>
                    <a:pt x="909" y="914"/>
                    <a:pt x="910" y="913"/>
                  </a:cubicBezTo>
                  <a:cubicBezTo>
                    <a:pt x="911" y="914"/>
                    <a:pt x="912" y="915"/>
                    <a:pt x="913" y="916"/>
                  </a:cubicBezTo>
                  <a:cubicBezTo>
                    <a:pt x="1192" y="1132"/>
                    <a:pt x="1192" y="1132"/>
                    <a:pt x="1192" y="1132"/>
                  </a:cubicBezTo>
                  <a:cubicBezTo>
                    <a:pt x="1193" y="1132"/>
                    <a:pt x="1194" y="1133"/>
                    <a:pt x="1194" y="1133"/>
                  </a:cubicBezTo>
                  <a:cubicBezTo>
                    <a:pt x="1195" y="1132"/>
                    <a:pt x="1196" y="1131"/>
                    <a:pt x="1197" y="1129"/>
                  </a:cubicBezTo>
                  <a:cubicBezTo>
                    <a:pt x="1198" y="1128"/>
                    <a:pt x="1199" y="1127"/>
                    <a:pt x="1200" y="1125"/>
                  </a:cubicBezTo>
                  <a:cubicBezTo>
                    <a:pt x="1199" y="1125"/>
                    <a:pt x="1199" y="1124"/>
                    <a:pt x="1198" y="1124"/>
                  </a:cubicBezTo>
                  <a:cubicBezTo>
                    <a:pt x="919" y="908"/>
                    <a:pt x="919" y="908"/>
                    <a:pt x="919" y="908"/>
                  </a:cubicBezTo>
                  <a:cubicBezTo>
                    <a:pt x="918" y="908"/>
                    <a:pt x="918" y="907"/>
                    <a:pt x="917" y="907"/>
                  </a:cubicBezTo>
                  <a:cubicBezTo>
                    <a:pt x="918" y="905"/>
                    <a:pt x="919" y="904"/>
                    <a:pt x="920" y="903"/>
                  </a:cubicBezTo>
                  <a:cubicBezTo>
                    <a:pt x="921" y="901"/>
                    <a:pt x="922" y="900"/>
                    <a:pt x="923" y="899"/>
                  </a:cubicBezTo>
                  <a:cubicBezTo>
                    <a:pt x="924" y="897"/>
                    <a:pt x="925" y="896"/>
                    <a:pt x="926" y="895"/>
                  </a:cubicBezTo>
                  <a:cubicBezTo>
                    <a:pt x="931" y="885"/>
                    <a:pt x="934" y="875"/>
                    <a:pt x="934" y="864"/>
                  </a:cubicBezTo>
                  <a:cubicBezTo>
                    <a:pt x="934" y="853"/>
                    <a:pt x="931" y="843"/>
                    <a:pt x="926" y="833"/>
                  </a:cubicBezTo>
                  <a:cubicBezTo>
                    <a:pt x="926" y="833"/>
                    <a:pt x="927" y="832"/>
                    <a:pt x="928" y="832"/>
                  </a:cubicBezTo>
                  <a:cubicBezTo>
                    <a:pt x="1207" y="616"/>
                    <a:pt x="1207" y="616"/>
                    <a:pt x="1207" y="616"/>
                  </a:cubicBezTo>
                  <a:cubicBezTo>
                    <a:pt x="1208" y="615"/>
                    <a:pt x="1209" y="614"/>
                    <a:pt x="1210" y="613"/>
                  </a:cubicBezTo>
                  <a:cubicBezTo>
                    <a:pt x="1211" y="614"/>
                    <a:pt x="1212" y="615"/>
                    <a:pt x="1213" y="616"/>
                  </a:cubicBezTo>
                  <a:cubicBezTo>
                    <a:pt x="1492" y="832"/>
                    <a:pt x="1492" y="832"/>
                    <a:pt x="1492" y="832"/>
                  </a:cubicBezTo>
                  <a:cubicBezTo>
                    <a:pt x="1493" y="832"/>
                    <a:pt x="1494" y="833"/>
                    <a:pt x="1494" y="833"/>
                  </a:cubicBezTo>
                  <a:cubicBezTo>
                    <a:pt x="1495" y="832"/>
                    <a:pt x="1496" y="831"/>
                    <a:pt x="1497" y="829"/>
                  </a:cubicBezTo>
                  <a:cubicBezTo>
                    <a:pt x="1498" y="828"/>
                    <a:pt x="1499" y="827"/>
                    <a:pt x="1500" y="825"/>
                  </a:cubicBezTo>
                  <a:cubicBezTo>
                    <a:pt x="1499" y="825"/>
                    <a:pt x="1499" y="824"/>
                    <a:pt x="1498" y="824"/>
                  </a:cubicBezTo>
                  <a:cubicBezTo>
                    <a:pt x="1219" y="608"/>
                    <a:pt x="1219" y="608"/>
                    <a:pt x="1219" y="608"/>
                  </a:cubicBezTo>
                  <a:cubicBezTo>
                    <a:pt x="1218" y="608"/>
                    <a:pt x="1218" y="607"/>
                    <a:pt x="1217" y="607"/>
                  </a:cubicBezTo>
                  <a:cubicBezTo>
                    <a:pt x="1218" y="605"/>
                    <a:pt x="1219" y="604"/>
                    <a:pt x="1220" y="603"/>
                  </a:cubicBezTo>
                  <a:cubicBezTo>
                    <a:pt x="1221" y="601"/>
                    <a:pt x="1222" y="600"/>
                    <a:pt x="1223" y="599"/>
                  </a:cubicBezTo>
                  <a:cubicBezTo>
                    <a:pt x="1224" y="597"/>
                    <a:pt x="1225" y="596"/>
                    <a:pt x="1226" y="595"/>
                  </a:cubicBezTo>
                  <a:cubicBezTo>
                    <a:pt x="1231" y="585"/>
                    <a:pt x="1234" y="575"/>
                    <a:pt x="1234" y="564"/>
                  </a:cubicBezTo>
                  <a:cubicBezTo>
                    <a:pt x="1234" y="553"/>
                    <a:pt x="1231" y="543"/>
                    <a:pt x="1226" y="533"/>
                  </a:cubicBezTo>
                  <a:cubicBezTo>
                    <a:pt x="1226" y="533"/>
                    <a:pt x="1227" y="532"/>
                    <a:pt x="1228" y="532"/>
                  </a:cubicBezTo>
                  <a:cubicBezTo>
                    <a:pt x="1507" y="316"/>
                    <a:pt x="1507" y="316"/>
                    <a:pt x="1507" y="316"/>
                  </a:cubicBezTo>
                  <a:cubicBezTo>
                    <a:pt x="1508" y="315"/>
                    <a:pt x="1509" y="314"/>
                    <a:pt x="1510" y="313"/>
                  </a:cubicBezTo>
                  <a:cubicBezTo>
                    <a:pt x="1511" y="314"/>
                    <a:pt x="1512" y="315"/>
                    <a:pt x="1513" y="316"/>
                  </a:cubicBezTo>
                  <a:cubicBezTo>
                    <a:pt x="1792" y="532"/>
                    <a:pt x="1792" y="532"/>
                    <a:pt x="1792" y="532"/>
                  </a:cubicBezTo>
                  <a:cubicBezTo>
                    <a:pt x="1793" y="532"/>
                    <a:pt x="1794" y="533"/>
                    <a:pt x="1794" y="533"/>
                  </a:cubicBezTo>
                  <a:cubicBezTo>
                    <a:pt x="1795" y="532"/>
                    <a:pt x="1796" y="531"/>
                    <a:pt x="1797" y="529"/>
                  </a:cubicBezTo>
                  <a:cubicBezTo>
                    <a:pt x="1798" y="528"/>
                    <a:pt x="1799" y="527"/>
                    <a:pt x="1800" y="525"/>
                  </a:cubicBezTo>
                  <a:cubicBezTo>
                    <a:pt x="1799" y="525"/>
                    <a:pt x="1799" y="524"/>
                    <a:pt x="1798" y="524"/>
                  </a:cubicBezTo>
                  <a:cubicBezTo>
                    <a:pt x="1519" y="308"/>
                    <a:pt x="1519" y="308"/>
                    <a:pt x="1519" y="308"/>
                  </a:cubicBezTo>
                  <a:cubicBezTo>
                    <a:pt x="1518" y="308"/>
                    <a:pt x="1518" y="307"/>
                    <a:pt x="1517" y="307"/>
                  </a:cubicBezTo>
                  <a:cubicBezTo>
                    <a:pt x="1518" y="305"/>
                    <a:pt x="1519" y="304"/>
                    <a:pt x="1520" y="303"/>
                  </a:cubicBezTo>
                  <a:cubicBezTo>
                    <a:pt x="1521" y="301"/>
                    <a:pt x="1522" y="300"/>
                    <a:pt x="1523" y="299"/>
                  </a:cubicBezTo>
                  <a:cubicBezTo>
                    <a:pt x="1524" y="297"/>
                    <a:pt x="1525" y="296"/>
                    <a:pt x="1526" y="295"/>
                  </a:cubicBezTo>
                  <a:cubicBezTo>
                    <a:pt x="1531" y="285"/>
                    <a:pt x="1534" y="275"/>
                    <a:pt x="1534" y="264"/>
                  </a:cubicBezTo>
                  <a:cubicBezTo>
                    <a:pt x="1534" y="253"/>
                    <a:pt x="1531" y="243"/>
                    <a:pt x="1526" y="233"/>
                  </a:cubicBezTo>
                  <a:cubicBezTo>
                    <a:pt x="1526" y="233"/>
                    <a:pt x="1527" y="232"/>
                    <a:pt x="1528" y="232"/>
                  </a:cubicBezTo>
                  <a:cubicBezTo>
                    <a:pt x="1807" y="16"/>
                    <a:pt x="1807" y="16"/>
                    <a:pt x="1807" y="16"/>
                  </a:cubicBezTo>
                  <a:cubicBezTo>
                    <a:pt x="1808" y="15"/>
                    <a:pt x="1809" y="14"/>
                    <a:pt x="1810" y="13"/>
                  </a:cubicBezTo>
                  <a:cubicBezTo>
                    <a:pt x="1810" y="7"/>
                    <a:pt x="1810" y="7"/>
                    <a:pt x="1810" y="7"/>
                  </a:cubicBezTo>
                  <a:cubicBezTo>
                    <a:pt x="1810" y="0"/>
                    <a:pt x="1810" y="0"/>
                    <a:pt x="1810" y="0"/>
                  </a:cubicBezTo>
                  <a:cubicBezTo>
                    <a:pt x="1809" y="1"/>
                    <a:pt x="1808" y="2"/>
                    <a:pt x="1807" y="3"/>
                  </a:cubicBezTo>
                  <a:cubicBezTo>
                    <a:pt x="1805" y="4"/>
                    <a:pt x="1804" y="6"/>
                    <a:pt x="1803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7" name="Freeform 16"/>
            <p:cNvSpPr>
              <a:spLocks/>
            </p:cNvSpPr>
            <p:nvPr/>
          </p:nvSpPr>
          <p:spPr bwMode="auto">
            <a:xfrm>
              <a:off x="7611840" y="2686494"/>
              <a:ext cx="6174" cy="31294"/>
            </a:xfrm>
            <a:custGeom>
              <a:avLst/>
              <a:gdLst>
                <a:gd name="T0" fmla="*/ 4 w 10"/>
                <a:gd name="T1" fmla="*/ 9 h 47"/>
                <a:gd name="T2" fmla="*/ 0 w 10"/>
                <a:gd name="T3" fmla="*/ 28 h 47"/>
                <a:gd name="T4" fmla="*/ 4 w 10"/>
                <a:gd name="T5" fmla="*/ 47 h 47"/>
                <a:gd name="T6" fmla="*/ 7 w 10"/>
                <a:gd name="T7" fmla="*/ 41 h 47"/>
                <a:gd name="T8" fmla="*/ 10 w 10"/>
                <a:gd name="T9" fmla="*/ 28 h 47"/>
                <a:gd name="T10" fmla="*/ 10 w 10"/>
                <a:gd name="T11" fmla="*/ 9 h 47"/>
                <a:gd name="T12" fmla="*/ 10 w 10"/>
                <a:gd name="T13" fmla="*/ 0 h 47"/>
                <a:gd name="T14" fmla="*/ 7 w 10"/>
                <a:gd name="T15" fmla="*/ 4 h 47"/>
                <a:gd name="T16" fmla="*/ 4 w 10"/>
                <a:gd name="T1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7">
                  <a:moveTo>
                    <a:pt x="4" y="9"/>
                  </a:moveTo>
                  <a:cubicBezTo>
                    <a:pt x="2" y="15"/>
                    <a:pt x="0" y="22"/>
                    <a:pt x="0" y="28"/>
                  </a:cubicBezTo>
                  <a:cubicBezTo>
                    <a:pt x="0" y="34"/>
                    <a:pt x="2" y="41"/>
                    <a:pt x="4" y="47"/>
                  </a:cubicBezTo>
                  <a:cubicBezTo>
                    <a:pt x="6" y="45"/>
                    <a:pt x="7" y="43"/>
                    <a:pt x="7" y="41"/>
                  </a:cubicBezTo>
                  <a:cubicBezTo>
                    <a:pt x="9" y="37"/>
                    <a:pt x="10" y="32"/>
                    <a:pt x="10" y="2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3"/>
                    <a:pt x="7" y="4"/>
                  </a:cubicBezTo>
                  <a:cubicBezTo>
                    <a:pt x="6" y="6"/>
                    <a:pt x="5" y="8"/>
                    <a:pt x="4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8" name="Freeform 17"/>
            <p:cNvSpPr>
              <a:spLocks/>
            </p:cNvSpPr>
            <p:nvPr/>
          </p:nvSpPr>
          <p:spPr bwMode="auto">
            <a:xfrm>
              <a:off x="6850039" y="2729065"/>
              <a:ext cx="767975" cy="776136"/>
            </a:xfrm>
            <a:custGeom>
              <a:avLst/>
              <a:gdLst>
                <a:gd name="T0" fmla="*/ 922 w 1210"/>
                <a:gd name="T1" fmla="*/ 224 h 1164"/>
                <a:gd name="T2" fmla="*/ 913 w 1210"/>
                <a:gd name="T3" fmla="*/ 232 h 1164"/>
                <a:gd name="T4" fmla="*/ 904 w 1210"/>
                <a:gd name="T5" fmla="*/ 245 h 1164"/>
                <a:gd name="T6" fmla="*/ 907 w 1210"/>
                <a:gd name="T7" fmla="*/ 277 h 1164"/>
                <a:gd name="T8" fmla="*/ 916 w 1210"/>
                <a:gd name="T9" fmla="*/ 245 h 1164"/>
                <a:gd name="T10" fmla="*/ 919 w 1210"/>
                <a:gd name="T11" fmla="*/ 287 h 1164"/>
                <a:gd name="T12" fmla="*/ 910 w 1210"/>
                <a:gd name="T13" fmla="*/ 300 h 1164"/>
                <a:gd name="T14" fmla="*/ 901 w 1210"/>
                <a:gd name="T15" fmla="*/ 308 h 1164"/>
                <a:gd name="T16" fmla="*/ 617 w 1210"/>
                <a:gd name="T17" fmla="*/ 528 h 1164"/>
                <a:gd name="T18" fmla="*/ 607 w 1210"/>
                <a:gd name="T19" fmla="*/ 540 h 1164"/>
                <a:gd name="T20" fmla="*/ 604 w 1210"/>
                <a:gd name="T21" fmla="*/ 583 h 1164"/>
                <a:gd name="T22" fmla="*/ 613 w 1210"/>
                <a:gd name="T23" fmla="*/ 551 h 1164"/>
                <a:gd name="T24" fmla="*/ 625 w 1210"/>
                <a:gd name="T25" fmla="*/ 564 h 1164"/>
                <a:gd name="T26" fmla="*/ 613 w 1210"/>
                <a:gd name="T27" fmla="*/ 596 h 1164"/>
                <a:gd name="T28" fmla="*/ 603 w 1210"/>
                <a:gd name="T29" fmla="*/ 607 h 1164"/>
                <a:gd name="T30" fmla="*/ 320 w 1210"/>
                <a:gd name="T31" fmla="*/ 825 h 1164"/>
                <a:gd name="T32" fmla="*/ 310 w 1210"/>
                <a:gd name="T33" fmla="*/ 836 h 1164"/>
                <a:gd name="T34" fmla="*/ 300 w 1210"/>
                <a:gd name="T35" fmla="*/ 864 h 1164"/>
                <a:gd name="T36" fmla="*/ 310 w 1210"/>
                <a:gd name="T37" fmla="*/ 864 h 1164"/>
                <a:gd name="T38" fmla="*/ 319 w 1210"/>
                <a:gd name="T39" fmla="*/ 841 h 1164"/>
                <a:gd name="T40" fmla="*/ 316 w 1210"/>
                <a:gd name="T41" fmla="*/ 892 h 1164"/>
                <a:gd name="T42" fmla="*/ 307 w 1210"/>
                <a:gd name="T43" fmla="*/ 903 h 1164"/>
                <a:gd name="T44" fmla="*/ 22 w 1210"/>
                <a:gd name="T45" fmla="*/ 1124 h 1164"/>
                <a:gd name="T46" fmla="*/ 13 w 1210"/>
                <a:gd name="T47" fmla="*/ 1132 h 1164"/>
                <a:gd name="T48" fmla="*/ 4 w 1210"/>
                <a:gd name="T49" fmla="*/ 1145 h 1164"/>
                <a:gd name="T50" fmla="*/ 10 w 1210"/>
                <a:gd name="T51" fmla="*/ 1164 h 1164"/>
                <a:gd name="T52" fmla="*/ 19 w 1210"/>
                <a:gd name="T53" fmla="*/ 1141 h 1164"/>
                <a:gd name="T54" fmla="*/ 34 w 1210"/>
                <a:gd name="T55" fmla="*/ 1164 h 1164"/>
                <a:gd name="T56" fmla="*/ 307 w 1210"/>
                <a:gd name="T57" fmla="*/ 916 h 1164"/>
                <a:gd name="T58" fmla="*/ 592 w 1210"/>
                <a:gd name="T59" fmla="*/ 1132 h 1164"/>
                <a:gd name="T60" fmla="*/ 600 w 1210"/>
                <a:gd name="T61" fmla="*/ 1125 h 1164"/>
                <a:gd name="T62" fmla="*/ 317 w 1210"/>
                <a:gd name="T63" fmla="*/ 907 h 1164"/>
                <a:gd name="T64" fmla="*/ 326 w 1210"/>
                <a:gd name="T65" fmla="*/ 895 h 1164"/>
                <a:gd name="T66" fmla="*/ 328 w 1210"/>
                <a:gd name="T67" fmla="*/ 832 h 1164"/>
                <a:gd name="T68" fmla="*/ 613 w 1210"/>
                <a:gd name="T69" fmla="*/ 616 h 1164"/>
                <a:gd name="T70" fmla="*/ 897 w 1210"/>
                <a:gd name="T71" fmla="*/ 829 h 1164"/>
                <a:gd name="T72" fmla="*/ 619 w 1210"/>
                <a:gd name="T73" fmla="*/ 608 h 1164"/>
                <a:gd name="T74" fmla="*/ 623 w 1210"/>
                <a:gd name="T75" fmla="*/ 599 h 1164"/>
                <a:gd name="T76" fmla="*/ 626 w 1210"/>
                <a:gd name="T77" fmla="*/ 533 h 1164"/>
                <a:gd name="T78" fmla="*/ 910 w 1210"/>
                <a:gd name="T79" fmla="*/ 313 h 1164"/>
                <a:gd name="T80" fmla="*/ 1194 w 1210"/>
                <a:gd name="T81" fmla="*/ 533 h 1164"/>
                <a:gd name="T82" fmla="*/ 1198 w 1210"/>
                <a:gd name="T83" fmla="*/ 524 h 1164"/>
                <a:gd name="T84" fmla="*/ 920 w 1210"/>
                <a:gd name="T85" fmla="*/ 303 h 1164"/>
                <a:gd name="T86" fmla="*/ 934 w 1210"/>
                <a:gd name="T87" fmla="*/ 264 h 1164"/>
                <a:gd name="T88" fmla="*/ 1207 w 1210"/>
                <a:gd name="T89" fmla="*/ 16 h 1164"/>
                <a:gd name="T90" fmla="*/ 1210 w 1210"/>
                <a:gd name="T91" fmla="*/ 0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10" h="1164">
                  <a:moveTo>
                    <a:pt x="1203" y="7"/>
                  </a:moveTo>
                  <a:cubicBezTo>
                    <a:pt x="1202" y="7"/>
                    <a:pt x="1202" y="8"/>
                    <a:pt x="1201" y="8"/>
                  </a:cubicBezTo>
                  <a:cubicBezTo>
                    <a:pt x="922" y="224"/>
                    <a:pt x="922" y="224"/>
                    <a:pt x="922" y="224"/>
                  </a:cubicBezTo>
                  <a:cubicBezTo>
                    <a:pt x="921" y="224"/>
                    <a:pt x="921" y="225"/>
                    <a:pt x="920" y="225"/>
                  </a:cubicBezTo>
                  <a:cubicBezTo>
                    <a:pt x="919" y="226"/>
                    <a:pt x="918" y="227"/>
                    <a:pt x="917" y="228"/>
                  </a:cubicBezTo>
                  <a:cubicBezTo>
                    <a:pt x="915" y="230"/>
                    <a:pt x="914" y="231"/>
                    <a:pt x="913" y="232"/>
                  </a:cubicBezTo>
                  <a:cubicBezTo>
                    <a:pt x="912" y="233"/>
                    <a:pt x="911" y="235"/>
                    <a:pt x="910" y="236"/>
                  </a:cubicBezTo>
                  <a:cubicBezTo>
                    <a:pt x="909" y="237"/>
                    <a:pt x="908" y="239"/>
                    <a:pt x="907" y="240"/>
                  </a:cubicBezTo>
                  <a:cubicBezTo>
                    <a:pt x="906" y="242"/>
                    <a:pt x="905" y="244"/>
                    <a:pt x="904" y="245"/>
                  </a:cubicBezTo>
                  <a:cubicBezTo>
                    <a:pt x="902" y="251"/>
                    <a:pt x="900" y="258"/>
                    <a:pt x="900" y="264"/>
                  </a:cubicBezTo>
                  <a:cubicBezTo>
                    <a:pt x="900" y="270"/>
                    <a:pt x="902" y="277"/>
                    <a:pt x="904" y="283"/>
                  </a:cubicBezTo>
                  <a:cubicBezTo>
                    <a:pt x="906" y="281"/>
                    <a:pt x="907" y="279"/>
                    <a:pt x="907" y="277"/>
                  </a:cubicBezTo>
                  <a:cubicBezTo>
                    <a:pt x="909" y="273"/>
                    <a:pt x="910" y="268"/>
                    <a:pt x="910" y="264"/>
                  </a:cubicBezTo>
                  <a:cubicBezTo>
                    <a:pt x="910" y="260"/>
                    <a:pt x="911" y="255"/>
                    <a:pt x="913" y="251"/>
                  </a:cubicBezTo>
                  <a:cubicBezTo>
                    <a:pt x="913" y="249"/>
                    <a:pt x="914" y="247"/>
                    <a:pt x="916" y="245"/>
                  </a:cubicBezTo>
                  <a:cubicBezTo>
                    <a:pt x="916" y="244"/>
                    <a:pt x="918" y="242"/>
                    <a:pt x="919" y="241"/>
                  </a:cubicBezTo>
                  <a:cubicBezTo>
                    <a:pt x="923" y="248"/>
                    <a:pt x="925" y="256"/>
                    <a:pt x="925" y="264"/>
                  </a:cubicBezTo>
                  <a:cubicBezTo>
                    <a:pt x="925" y="272"/>
                    <a:pt x="923" y="280"/>
                    <a:pt x="919" y="287"/>
                  </a:cubicBezTo>
                  <a:cubicBezTo>
                    <a:pt x="918" y="289"/>
                    <a:pt x="917" y="290"/>
                    <a:pt x="916" y="292"/>
                  </a:cubicBezTo>
                  <a:cubicBezTo>
                    <a:pt x="915" y="293"/>
                    <a:pt x="914" y="295"/>
                    <a:pt x="913" y="296"/>
                  </a:cubicBezTo>
                  <a:cubicBezTo>
                    <a:pt x="912" y="297"/>
                    <a:pt x="911" y="299"/>
                    <a:pt x="910" y="300"/>
                  </a:cubicBezTo>
                  <a:cubicBezTo>
                    <a:pt x="909" y="301"/>
                    <a:pt x="908" y="302"/>
                    <a:pt x="907" y="303"/>
                  </a:cubicBezTo>
                  <a:cubicBezTo>
                    <a:pt x="905" y="304"/>
                    <a:pt x="904" y="306"/>
                    <a:pt x="903" y="307"/>
                  </a:cubicBezTo>
                  <a:cubicBezTo>
                    <a:pt x="902" y="307"/>
                    <a:pt x="902" y="308"/>
                    <a:pt x="901" y="308"/>
                  </a:cubicBezTo>
                  <a:cubicBezTo>
                    <a:pt x="622" y="524"/>
                    <a:pt x="622" y="524"/>
                    <a:pt x="622" y="524"/>
                  </a:cubicBezTo>
                  <a:cubicBezTo>
                    <a:pt x="621" y="524"/>
                    <a:pt x="621" y="525"/>
                    <a:pt x="620" y="525"/>
                  </a:cubicBezTo>
                  <a:cubicBezTo>
                    <a:pt x="619" y="526"/>
                    <a:pt x="618" y="527"/>
                    <a:pt x="617" y="528"/>
                  </a:cubicBezTo>
                  <a:cubicBezTo>
                    <a:pt x="615" y="530"/>
                    <a:pt x="614" y="531"/>
                    <a:pt x="613" y="532"/>
                  </a:cubicBezTo>
                  <a:cubicBezTo>
                    <a:pt x="612" y="533"/>
                    <a:pt x="611" y="535"/>
                    <a:pt x="610" y="536"/>
                  </a:cubicBezTo>
                  <a:cubicBezTo>
                    <a:pt x="609" y="537"/>
                    <a:pt x="608" y="539"/>
                    <a:pt x="607" y="540"/>
                  </a:cubicBezTo>
                  <a:cubicBezTo>
                    <a:pt x="606" y="542"/>
                    <a:pt x="605" y="544"/>
                    <a:pt x="604" y="545"/>
                  </a:cubicBezTo>
                  <a:cubicBezTo>
                    <a:pt x="602" y="551"/>
                    <a:pt x="600" y="558"/>
                    <a:pt x="600" y="564"/>
                  </a:cubicBezTo>
                  <a:cubicBezTo>
                    <a:pt x="600" y="570"/>
                    <a:pt x="602" y="577"/>
                    <a:pt x="604" y="583"/>
                  </a:cubicBezTo>
                  <a:cubicBezTo>
                    <a:pt x="606" y="581"/>
                    <a:pt x="607" y="579"/>
                    <a:pt x="607" y="577"/>
                  </a:cubicBezTo>
                  <a:cubicBezTo>
                    <a:pt x="609" y="573"/>
                    <a:pt x="610" y="568"/>
                    <a:pt x="610" y="564"/>
                  </a:cubicBezTo>
                  <a:cubicBezTo>
                    <a:pt x="610" y="560"/>
                    <a:pt x="611" y="555"/>
                    <a:pt x="613" y="551"/>
                  </a:cubicBezTo>
                  <a:cubicBezTo>
                    <a:pt x="613" y="549"/>
                    <a:pt x="614" y="547"/>
                    <a:pt x="616" y="545"/>
                  </a:cubicBezTo>
                  <a:cubicBezTo>
                    <a:pt x="616" y="544"/>
                    <a:pt x="618" y="542"/>
                    <a:pt x="619" y="541"/>
                  </a:cubicBezTo>
                  <a:cubicBezTo>
                    <a:pt x="623" y="548"/>
                    <a:pt x="625" y="556"/>
                    <a:pt x="625" y="564"/>
                  </a:cubicBezTo>
                  <a:cubicBezTo>
                    <a:pt x="625" y="572"/>
                    <a:pt x="623" y="580"/>
                    <a:pt x="619" y="587"/>
                  </a:cubicBezTo>
                  <a:cubicBezTo>
                    <a:pt x="618" y="589"/>
                    <a:pt x="617" y="590"/>
                    <a:pt x="616" y="592"/>
                  </a:cubicBezTo>
                  <a:cubicBezTo>
                    <a:pt x="615" y="593"/>
                    <a:pt x="614" y="595"/>
                    <a:pt x="613" y="596"/>
                  </a:cubicBezTo>
                  <a:cubicBezTo>
                    <a:pt x="612" y="597"/>
                    <a:pt x="611" y="599"/>
                    <a:pt x="610" y="600"/>
                  </a:cubicBezTo>
                  <a:cubicBezTo>
                    <a:pt x="609" y="601"/>
                    <a:pt x="608" y="602"/>
                    <a:pt x="607" y="603"/>
                  </a:cubicBezTo>
                  <a:cubicBezTo>
                    <a:pt x="605" y="604"/>
                    <a:pt x="604" y="606"/>
                    <a:pt x="603" y="607"/>
                  </a:cubicBezTo>
                  <a:cubicBezTo>
                    <a:pt x="602" y="607"/>
                    <a:pt x="602" y="608"/>
                    <a:pt x="601" y="608"/>
                  </a:cubicBezTo>
                  <a:cubicBezTo>
                    <a:pt x="322" y="824"/>
                    <a:pt x="322" y="824"/>
                    <a:pt x="322" y="824"/>
                  </a:cubicBezTo>
                  <a:cubicBezTo>
                    <a:pt x="321" y="824"/>
                    <a:pt x="321" y="825"/>
                    <a:pt x="320" y="825"/>
                  </a:cubicBezTo>
                  <a:cubicBezTo>
                    <a:pt x="319" y="826"/>
                    <a:pt x="318" y="827"/>
                    <a:pt x="317" y="828"/>
                  </a:cubicBezTo>
                  <a:cubicBezTo>
                    <a:pt x="315" y="830"/>
                    <a:pt x="314" y="831"/>
                    <a:pt x="313" y="832"/>
                  </a:cubicBezTo>
                  <a:cubicBezTo>
                    <a:pt x="312" y="833"/>
                    <a:pt x="311" y="835"/>
                    <a:pt x="310" y="836"/>
                  </a:cubicBezTo>
                  <a:cubicBezTo>
                    <a:pt x="309" y="837"/>
                    <a:pt x="308" y="839"/>
                    <a:pt x="307" y="840"/>
                  </a:cubicBezTo>
                  <a:cubicBezTo>
                    <a:pt x="306" y="842"/>
                    <a:pt x="305" y="844"/>
                    <a:pt x="304" y="845"/>
                  </a:cubicBezTo>
                  <a:cubicBezTo>
                    <a:pt x="302" y="851"/>
                    <a:pt x="300" y="858"/>
                    <a:pt x="300" y="864"/>
                  </a:cubicBezTo>
                  <a:cubicBezTo>
                    <a:pt x="300" y="870"/>
                    <a:pt x="302" y="877"/>
                    <a:pt x="304" y="883"/>
                  </a:cubicBezTo>
                  <a:cubicBezTo>
                    <a:pt x="306" y="881"/>
                    <a:pt x="307" y="879"/>
                    <a:pt x="307" y="877"/>
                  </a:cubicBezTo>
                  <a:cubicBezTo>
                    <a:pt x="309" y="873"/>
                    <a:pt x="310" y="868"/>
                    <a:pt x="310" y="864"/>
                  </a:cubicBezTo>
                  <a:cubicBezTo>
                    <a:pt x="310" y="860"/>
                    <a:pt x="311" y="855"/>
                    <a:pt x="313" y="851"/>
                  </a:cubicBezTo>
                  <a:cubicBezTo>
                    <a:pt x="313" y="849"/>
                    <a:pt x="314" y="847"/>
                    <a:pt x="316" y="845"/>
                  </a:cubicBezTo>
                  <a:cubicBezTo>
                    <a:pt x="316" y="844"/>
                    <a:pt x="318" y="842"/>
                    <a:pt x="319" y="841"/>
                  </a:cubicBezTo>
                  <a:cubicBezTo>
                    <a:pt x="323" y="848"/>
                    <a:pt x="325" y="856"/>
                    <a:pt x="325" y="864"/>
                  </a:cubicBezTo>
                  <a:cubicBezTo>
                    <a:pt x="325" y="872"/>
                    <a:pt x="323" y="880"/>
                    <a:pt x="319" y="887"/>
                  </a:cubicBezTo>
                  <a:cubicBezTo>
                    <a:pt x="318" y="889"/>
                    <a:pt x="317" y="890"/>
                    <a:pt x="316" y="892"/>
                  </a:cubicBezTo>
                  <a:cubicBezTo>
                    <a:pt x="315" y="893"/>
                    <a:pt x="314" y="895"/>
                    <a:pt x="313" y="896"/>
                  </a:cubicBezTo>
                  <a:cubicBezTo>
                    <a:pt x="312" y="897"/>
                    <a:pt x="311" y="899"/>
                    <a:pt x="310" y="900"/>
                  </a:cubicBezTo>
                  <a:cubicBezTo>
                    <a:pt x="309" y="901"/>
                    <a:pt x="308" y="902"/>
                    <a:pt x="307" y="903"/>
                  </a:cubicBezTo>
                  <a:cubicBezTo>
                    <a:pt x="305" y="904"/>
                    <a:pt x="304" y="906"/>
                    <a:pt x="303" y="907"/>
                  </a:cubicBezTo>
                  <a:cubicBezTo>
                    <a:pt x="302" y="907"/>
                    <a:pt x="302" y="908"/>
                    <a:pt x="301" y="908"/>
                  </a:cubicBezTo>
                  <a:cubicBezTo>
                    <a:pt x="22" y="1124"/>
                    <a:pt x="22" y="1124"/>
                    <a:pt x="22" y="1124"/>
                  </a:cubicBezTo>
                  <a:cubicBezTo>
                    <a:pt x="21" y="1124"/>
                    <a:pt x="21" y="1125"/>
                    <a:pt x="20" y="1125"/>
                  </a:cubicBezTo>
                  <a:cubicBezTo>
                    <a:pt x="19" y="1126"/>
                    <a:pt x="18" y="1127"/>
                    <a:pt x="17" y="1128"/>
                  </a:cubicBezTo>
                  <a:cubicBezTo>
                    <a:pt x="15" y="1130"/>
                    <a:pt x="14" y="1131"/>
                    <a:pt x="13" y="1132"/>
                  </a:cubicBezTo>
                  <a:cubicBezTo>
                    <a:pt x="12" y="1133"/>
                    <a:pt x="11" y="1135"/>
                    <a:pt x="10" y="1136"/>
                  </a:cubicBezTo>
                  <a:cubicBezTo>
                    <a:pt x="9" y="1137"/>
                    <a:pt x="8" y="1139"/>
                    <a:pt x="7" y="1140"/>
                  </a:cubicBezTo>
                  <a:cubicBezTo>
                    <a:pt x="6" y="1142"/>
                    <a:pt x="5" y="1144"/>
                    <a:pt x="4" y="1145"/>
                  </a:cubicBezTo>
                  <a:cubicBezTo>
                    <a:pt x="2" y="1151"/>
                    <a:pt x="0" y="1158"/>
                    <a:pt x="0" y="1164"/>
                  </a:cubicBezTo>
                  <a:cubicBezTo>
                    <a:pt x="5" y="1164"/>
                    <a:pt x="5" y="1164"/>
                    <a:pt x="5" y="1164"/>
                  </a:cubicBezTo>
                  <a:cubicBezTo>
                    <a:pt x="10" y="1164"/>
                    <a:pt x="10" y="1164"/>
                    <a:pt x="10" y="1164"/>
                  </a:cubicBezTo>
                  <a:cubicBezTo>
                    <a:pt x="10" y="1160"/>
                    <a:pt x="11" y="1155"/>
                    <a:pt x="13" y="1151"/>
                  </a:cubicBezTo>
                  <a:cubicBezTo>
                    <a:pt x="13" y="1149"/>
                    <a:pt x="14" y="1147"/>
                    <a:pt x="16" y="1145"/>
                  </a:cubicBezTo>
                  <a:cubicBezTo>
                    <a:pt x="16" y="1144"/>
                    <a:pt x="18" y="1142"/>
                    <a:pt x="19" y="1141"/>
                  </a:cubicBezTo>
                  <a:cubicBezTo>
                    <a:pt x="23" y="1148"/>
                    <a:pt x="25" y="1156"/>
                    <a:pt x="25" y="1164"/>
                  </a:cubicBezTo>
                  <a:cubicBezTo>
                    <a:pt x="29" y="1164"/>
                    <a:pt x="29" y="1164"/>
                    <a:pt x="29" y="1164"/>
                  </a:cubicBezTo>
                  <a:cubicBezTo>
                    <a:pt x="34" y="1164"/>
                    <a:pt x="34" y="1164"/>
                    <a:pt x="34" y="1164"/>
                  </a:cubicBezTo>
                  <a:cubicBezTo>
                    <a:pt x="34" y="1153"/>
                    <a:pt x="31" y="1143"/>
                    <a:pt x="26" y="1133"/>
                  </a:cubicBezTo>
                  <a:cubicBezTo>
                    <a:pt x="26" y="1133"/>
                    <a:pt x="27" y="1132"/>
                    <a:pt x="28" y="1132"/>
                  </a:cubicBezTo>
                  <a:cubicBezTo>
                    <a:pt x="307" y="916"/>
                    <a:pt x="307" y="916"/>
                    <a:pt x="307" y="916"/>
                  </a:cubicBezTo>
                  <a:cubicBezTo>
                    <a:pt x="308" y="915"/>
                    <a:pt x="309" y="914"/>
                    <a:pt x="310" y="913"/>
                  </a:cubicBezTo>
                  <a:cubicBezTo>
                    <a:pt x="311" y="914"/>
                    <a:pt x="312" y="915"/>
                    <a:pt x="313" y="916"/>
                  </a:cubicBezTo>
                  <a:cubicBezTo>
                    <a:pt x="592" y="1132"/>
                    <a:pt x="592" y="1132"/>
                    <a:pt x="592" y="1132"/>
                  </a:cubicBezTo>
                  <a:cubicBezTo>
                    <a:pt x="593" y="1132"/>
                    <a:pt x="594" y="1133"/>
                    <a:pt x="594" y="1133"/>
                  </a:cubicBezTo>
                  <a:cubicBezTo>
                    <a:pt x="595" y="1132"/>
                    <a:pt x="596" y="1131"/>
                    <a:pt x="597" y="1129"/>
                  </a:cubicBezTo>
                  <a:cubicBezTo>
                    <a:pt x="598" y="1128"/>
                    <a:pt x="599" y="1127"/>
                    <a:pt x="600" y="1125"/>
                  </a:cubicBezTo>
                  <a:cubicBezTo>
                    <a:pt x="599" y="1125"/>
                    <a:pt x="599" y="1124"/>
                    <a:pt x="598" y="1124"/>
                  </a:cubicBezTo>
                  <a:cubicBezTo>
                    <a:pt x="319" y="908"/>
                    <a:pt x="319" y="908"/>
                    <a:pt x="319" y="908"/>
                  </a:cubicBezTo>
                  <a:cubicBezTo>
                    <a:pt x="318" y="908"/>
                    <a:pt x="318" y="907"/>
                    <a:pt x="317" y="907"/>
                  </a:cubicBezTo>
                  <a:cubicBezTo>
                    <a:pt x="318" y="905"/>
                    <a:pt x="319" y="904"/>
                    <a:pt x="320" y="903"/>
                  </a:cubicBezTo>
                  <a:cubicBezTo>
                    <a:pt x="321" y="901"/>
                    <a:pt x="322" y="900"/>
                    <a:pt x="323" y="899"/>
                  </a:cubicBezTo>
                  <a:cubicBezTo>
                    <a:pt x="324" y="897"/>
                    <a:pt x="325" y="896"/>
                    <a:pt x="326" y="895"/>
                  </a:cubicBezTo>
                  <a:cubicBezTo>
                    <a:pt x="331" y="885"/>
                    <a:pt x="334" y="875"/>
                    <a:pt x="334" y="864"/>
                  </a:cubicBezTo>
                  <a:cubicBezTo>
                    <a:pt x="334" y="853"/>
                    <a:pt x="331" y="843"/>
                    <a:pt x="326" y="833"/>
                  </a:cubicBezTo>
                  <a:cubicBezTo>
                    <a:pt x="326" y="833"/>
                    <a:pt x="327" y="832"/>
                    <a:pt x="328" y="832"/>
                  </a:cubicBezTo>
                  <a:cubicBezTo>
                    <a:pt x="607" y="616"/>
                    <a:pt x="607" y="616"/>
                    <a:pt x="607" y="616"/>
                  </a:cubicBezTo>
                  <a:cubicBezTo>
                    <a:pt x="608" y="615"/>
                    <a:pt x="609" y="614"/>
                    <a:pt x="610" y="613"/>
                  </a:cubicBezTo>
                  <a:cubicBezTo>
                    <a:pt x="611" y="614"/>
                    <a:pt x="612" y="615"/>
                    <a:pt x="613" y="616"/>
                  </a:cubicBezTo>
                  <a:cubicBezTo>
                    <a:pt x="892" y="832"/>
                    <a:pt x="892" y="832"/>
                    <a:pt x="892" y="832"/>
                  </a:cubicBezTo>
                  <a:cubicBezTo>
                    <a:pt x="893" y="832"/>
                    <a:pt x="894" y="833"/>
                    <a:pt x="894" y="833"/>
                  </a:cubicBezTo>
                  <a:cubicBezTo>
                    <a:pt x="895" y="832"/>
                    <a:pt x="896" y="831"/>
                    <a:pt x="897" y="829"/>
                  </a:cubicBezTo>
                  <a:cubicBezTo>
                    <a:pt x="898" y="828"/>
                    <a:pt x="899" y="827"/>
                    <a:pt x="900" y="825"/>
                  </a:cubicBezTo>
                  <a:cubicBezTo>
                    <a:pt x="899" y="825"/>
                    <a:pt x="899" y="824"/>
                    <a:pt x="898" y="824"/>
                  </a:cubicBezTo>
                  <a:cubicBezTo>
                    <a:pt x="619" y="608"/>
                    <a:pt x="619" y="608"/>
                    <a:pt x="619" y="608"/>
                  </a:cubicBezTo>
                  <a:cubicBezTo>
                    <a:pt x="618" y="608"/>
                    <a:pt x="618" y="607"/>
                    <a:pt x="617" y="607"/>
                  </a:cubicBezTo>
                  <a:cubicBezTo>
                    <a:pt x="618" y="605"/>
                    <a:pt x="619" y="604"/>
                    <a:pt x="620" y="603"/>
                  </a:cubicBezTo>
                  <a:cubicBezTo>
                    <a:pt x="621" y="601"/>
                    <a:pt x="622" y="600"/>
                    <a:pt x="623" y="599"/>
                  </a:cubicBezTo>
                  <a:cubicBezTo>
                    <a:pt x="624" y="597"/>
                    <a:pt x="625" y="596"/>
                    <a:pt x="626" y="595"/>
                  </a:cubicBezTo>
                  <a:cubicBezTo>
                    <a:pt x="631" y="585"/>
                    <a:pt x="634" y="575"/>
                    <a:pt x="634" y="564"/>
                  </a:cubicBezTo>
                  <a:cubicBezTo>
                    <a:pt x="634" y="553"/>
                    <a:pt x="631" y="543"/>
                    <a:pt x="626" y="533"/>
                  </a:cubicBezTo>
                  <a:cubicBezTo>
                    <a:pt x="626" y="533"/>
                    <a:pt x="627" y="532"/>
                    <a:pt x="628" y="532"/>
                  </a:cubicBezTo>
                  <a:cubicBezTo>
                    <a:pt x="907" y="316"/>
                    <a:pt x="907" y="316"/>
                    <a:pt x="907" y="316"/>
                  </a:cubicBezTo>
                  <a:cubicBezTo>
                    <a:pt x="908" y="315"/>
                    <a:pt x="909" y="314"/>
                    <a:pt x="910" y="313"/>
                  </a:cubicBezTo>
                  <a:cubicBezTo>
                    <a:pt x="911" y="314"/>
                    <a:pt x="912" y="315"/>
                    <a:pt x="913" y="316"/>
                  </a:cubicBezTo>
                  <a:cubicBezTo>
                    <a:pt x="1192" y="532"/>
                    <a:pt x="1192" y="532"/>
                    <a:pt x="1192" y="532"/>
                  </a:cubicBezTo>
                  <a:cubicBezTo>
                    <a:pt x="1193" y="532"/>
                    <a:pt x="1194" y="533"/>
                    <a:pt x="1194" y="533"/>
                  </a:cubicBezTo>
                  <a:cubicBezTo>
                    <a:pt x="1195" y="532"/>
                    <a:pt x="1196" y="531"/>
                    <a:pt x="1197" y="529"/>
                  </a:cubicBezTo>
                  <a:cubicBezTo>
                    <a:pt x="1198" y="528"/>
                    <a:pt x="1199" y="527"/>
                    <a:pt x="1200" y="525"/>
                  </a:cubicBezTo>
                  <a:cubicBezTo>
                    <a:pt x="1199" y="525"/>
                    <a:pt x="1199" y="524"/>
                    <a:pt x="1198" y="524"/>
                  </a:cubicBezTo>
                  <a:cubicBezTo>
                    <a:pt x="919" y="308"/>
                    <a:pt x="919" y="308"/>
                    <a:pt x="919" y="308"/>
                  </a:cubicBezTo>
                  <a:cubicBezTo>
                    <a:pt x="918" y="308"/>
                    <a:pt x="918" y="307"/>
                    <a:pt x="917" y="307"/>
                  </a:cubicBezTo>
                  <a:cubicBezTo>
                    <a:pt x="918" y="305"/>
                    <a:pt x="919" y="304"/>
                    <a:pt x="920" y="303"/>
                  </a:cubicBezTo>
                  <a:cubicBezTo>
                    <a:pt x="921" y="301"/>
                    <a:pt x="922" y="300"/>
                    <a:pt x="923" y="299"/>
                  </a:cubicBezTo>
                  <a:cubicBezTo>
                    <a:pt x="924" y="297"/>
                    <a:pt x="925" y="296"/>
                    <a:pt x="926" y="295"/>
                  </a:cubicBezTo>
                  <a:cubicBezTo>
                    <a:pt x="931" y="285"/>
                    <a:pt x="934" y="275"/>
                    <a:pt x="934" y="264"/>
                  </a:cubicBezTo>
                  <a:cubicBezTo>
                    <a:pt x="934" y="253"/>
                    <a:pt x="931" y="243"/>
                    <a:pt x="926" y="233"/>
                  </a:cubicBezTo>
                  <a:cubicBezTo>
                    <a:pt x="926" y="233"/>
                    <a:pt x="927" y="232"/>
                    <a:pt x="928" y="232"/>
                  </a:cubicBezTo>
                  <a:cubicBezTo>
                    <a:pt x="1207" y="16"/>
                    <a:pt x="1207" y="16"/>
                    <a:pt x="1207" y="16"/>
                  </a:cubicBezTo>
                  <a:cubicBezTo>
                    <a:pt x="1208" y="15"/>
                    <a:pt x="1209" y="14"/>
                    <a:pt x="1210" y="13"/>
                  </a:cubicBezTo>
                  <a:cubicBezTo>
                    <a:pt x="1210" y="7"/>
                    <a:pt x="1210" y="7"/>
                    <a:pt x="1210" y="7"/>
                  </a:cubicBezTo>
                  <a:cubicBezTo>
                    <a:pt x="1210" y="0"/>
                    <a:pt x="1210" y="0"/>
                    <a:pt x="1210" y="0"/>
                  </a:cubicBezTo>
                  <a:cubicBezTo>
                    <a:pt x="1209" y="1"/>
                    <a:pt x="1208" y="2"/>
                    <a:pt x="1207" y="3"/>
                  </a:cubicBezTo>
                  <a:cubicBezTo>
                    <a:pt x="1205" y="4"/>
                    <a:pt x="1204" y="6"/>
                    <a:pt x="1203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9" name="Freeform 18"/>
            <p:cNvSpPr>
              <a:spLocks/>
            </p:cNvSpPr>
            <p:nvPr/>
          </p:nvSpPr>
          <p:spPr bwMode="auto">
            <a:xfrm>
              <a:off x="7611840" y="3086544"/>
              <a:ext cx="6174" cy="31294"/>
            </a:xfrm>
            <a:custGeom>
              <a:avLst/>
              <a:gdLst>
                <a:gd name="T0" fmla="*/ 4 w 10"/>
                <a:gd name="T1" fmla="*/ 9 h 47"/>
                <a:gd name="T2" fmla="*/ 0 w 10"/>
                <a:gd name="T3" fmla="*/ 28 h 47"/>
                <a:gd name="T4" fmla="*/ 4 w 10"/>
                <a:gd name="T5" fmla="*/ 47 h 47"/>
                <a:gd name="T6" fmla="*/ 7 w 10"/>
                <a:gd name="T7" fmla="*/ 41 h 47"/>
                <a:gd name="T8" fmla="*/ 10 w 10"/>
                <a:gd name="T9" fmla="*/ 28 h 47"/>
                <a:gd name="T10" fmla="*/ 10 w 10"/>
                <a:gd name="T11" fmla="*/ 9 h 47"/>
                <a:gd name="T12" fmla="*/ 10 w 10"/>
                <a:gd name="T13" fmla="*/ 0 h 47"/>
                <a:gd name="T14" fmla="*/ 7 w 10"/>
                <a:gd name="T15" fmla="*/ 4 h 47"/>
                <a:gd name="T16" fmla="*/ 4 w 10"/>
                <a:gd name="T1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7">
                  <a:moveTo>
                    <a:pt x="4" y="9"/>
                  </a:moveTo>
                  <a:cubicBezTo>
                    <a:pt x="2" y="15"/>
                    <a:pt x="0" y="22"/>
                    <a:pt x="0" y="28"/>
                  </a:cubicBezTo>
                  <a:cubicBezTo>
                    <a:pt x="0" y="34"/>
                    <a:pt x="2" y="41"/>
                    <a:pt x="4" y="47"/>
                  </a:cubicBezTo>
                  <a:cubicBezTo>
                    <a:pt x="6" y="45"/>
                    <a:pt x="7" y="43"/>
                    <a:pt x="7" y="41"/>
                  </a:cubicBezTo>
                  <a:cubicBezTo>
                    <a:pt x="9" y="37"/>
                    <a:pt x="10" y="32"/>
                    <a:pt x="10" y="2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3"/>
                    <a:pt x="7" y="4"/>
                  </a:cubicBezTo>
                  <a:cubicBezTo>
                    <a:pt x="6" y="6"/>
                    <a:pt x="5" y="8"/>
                    <a:pt x="4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0" name="Freeform 19"/>
            <p:cNvSpPr>
              <a:spLocks/>
            </p:cNvSpPr>
            <p:nvPr/>
          </p:nvSpPr>
          <p:spPr bwMode="auto">
            <a:xfrm>
              <a:off x="7611840" y="3486594"/>
              <a:ext cx="6174" cy="18607"/>
            </a:xfrm>
            <a:custGeom>
              <a:avLst/>
              <a:gdLst>
                <a:gd name="T0" fmla="*/ 4 w 10"/>
                <a:gd name="T1" fmla="*/ 9 h 28"/>
                <a:gd name="T2" fmla="*/ 0 w 10"/>
                <a:gd name="T3" fmla="*/ 28 h 28"/>
                <a:gd name="T4" fmla="*/ 5 w 10"/>
                <a:gd name="T5" fmla="*/ 28 h 28"/>
                <a:gd name="T6" fmla="*/ 10 w 10"/>
                <a:gd name="T7" fmla="*/ 28 h 28"/>
                <a:gd name="T8" fmla="*/ 10 w 10"/>
                <a:gd name="T9" fmla="*/ 9 h 28"/>
                <a:gd name="T10" fmla="*/ 10 w 10"/>
                <a:gd name="T11" fmla="*/ 0 h 28"/>
                <a:gd name="T12" fmla="*/ 7 w 10"/>
                <a:gd name="T13" fmla="*/ 4 h 28"/>
                <a:gd name="T14" fmla="*/ 4 w 10"/>
                <a:gd name="T15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8">
                  <a:moveTo>
                    <a:pt x="4" y="9"/>
                  </a:moveTo>
                  <a:cubicBezTo>
                    <a:pt x="2" y="15"/>
                    <a:pt x="0" y="22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3"/>
                    <a:pt x="7" y="4"/>
                  </a:cubicBezTo>
                  <a:cubicBezTo>
                    <a:pt x="6" y="6"/>
                    <a:pt x="5" y="8"/>
                    <a:pt x="4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1" name="Freeform 20"/>
            <p:cNvSpPr>
              <a:spLocks/>
            </p:cNvSpPr>
            <p:nvPr/>
          </p:nvSpPr>
          <p:spPr bwMode="auto">
            <a:xfrm>
              <a:off x="7230939" y="3129114"/>
              <a:ext cx="387075" cy="376086"/>
            </a:xfrm>
            <a:custGeom>
              <a:avLst/>
              <a:gdLst>
                <a:gd name="T0" fmla="*/ 601 w 610"/>
                <a:gd name="T1" fmla="*/ 8 h 564"/>
                <a:gd name="T2" fmla="*/ 320 w 610"/>
                <a:gd name="T3" fmla="*/ 225 h 564"/>
                <a:gd name="T4" fmla="*/ 313 w 610"/>
                <a:gd name="T5" fmla="*/ 232 h 564"/>
                <a:gd name="T6" fmla="*/ 307 w 610"/>
                <a:gd name="T7" fmla="*/ 240 h 564"/>
                <a:gd name="T8" fmla="*/ 300 w 610"/>
                <a:gd name="T9" fmla="*/ 264 h 564"/>
                <a:gd name="T10" fmla="*/ 307 w 610"/>
                <a:gd name="T11" fmla="*/ 277 h 564"/>
                <a:gd name="T12" fmla="*/ 313 w 610"/>
                <a:gd name="T13" fmla="*/ 251 h 564"/>
                <a:gd name="T14" fmla="*/ 319 w 610"/>
                <a:gd name="T15" fmla="*/ 241 h 564"/>
                <a:gd name="T16" fmla="*/ 319 w 610"/>
                <a:gd name="T17" fmla="*/ 287 h 564"/>
                <a:gd name="T18" fmla="*/ 313 w 610"/>
                <a:gd name="T19" fmla="*/ 296 h 564"/>
                <a:gd name="T20" fmla="*/ 307 w 610"/>
                <a:gd name="T21" fmla="*/ 303 h 564"/>
                <a:gd name="T22" fmla="*/ 301 w 610"/>
                <a:gd name="T23" fmla="*/ 308 h 564"/>
                <a:gd name="T24" fmla="*/ 20 w 610"/>
                <a:gd name="T25" fmla="*/ 525 h 564"/>
                <a:gd name="T26" fmla="*/ 13 w 610"/>
                <a:gd name="T27" fmla="*/ 532 h 564"/>
                <a:gd name="T28" fmla="*/ 7 w 610"/>
                <a:gd name="T29" fmla="*/ 540 h 564"/>
                <a:gd name="T30" fmla="*/ 0 w 610"/>
                <a:gd name="T31" fmla="*/ 564 h 564"/>
                <a:gd name="T32" fmla="*/ 10 w 610"/>
                <a:gd name="T33" fmla="*/ 564 h 564"/>
                <a:gd name="T34" fmla="*/ 16 w 610"/>
                <a:gd name="T35" fmla="*/ 545 h 564"/>
                <a:gd name="T36" fmla="*/ 25 w 610"/>
                <a:gd name="T37" fmla="*/ 564 h 564"/>
                <a:gd name="T38" fmla="*/ 34 w 610"/>
                <a:gd name="T39" fmla="*/ 564 h 564"/>
                <a:gd name="T40" fmla="*/ 28 w 610"/>
                <a:gd name="T41" fmla="*/ 532 h 564"/>
                <a:gd name="T42" fmla="*/ 310 w 610"/>
                <a:gd name="T43" fmla="*/ 313 h 564"/>
                <a:gd name="T44" fmla="*/ 592 w 610"/>
                <a:gd name="T45" fmla="*/ 532 h 564"/>
                <a:gd name="T46" fmla="*/ 597 w 610"/>
                <a:gd name="T47" fmla="*/ 529 h 564"/>
                <a:gd name="T48" fmla="*/ 598 w 610"/>
                <a:gd name="T49" fmla="*/ 524 h 564"/>
                <a:gd name="T50" fmla="*/ 317 w 610"/>
                <a:gd name="T51" fmla="*/ 307 h 564"/>
                <a:gd name="T52" fmla="*/ 323 w 610"/>
                <a:gd name="T53" fmla="*/ 299 h 564"/>
                <a:gd name="T54" fmla="*/ 334 w 610"/>
                <a:gd name="T55" fmla="*/ 264 h 564"/>
                <a:gd name="T56" fmla="*/ 328 w 610"/>
                <a:gd name="T57" fmla="*/ 232 h 564"/>
                <a:gd name="T58" fmla="*/ 610 w 610"/>
                <a:gd name="T59" fmla="*/ 13 h 564"/>
                <a:gd name="T60" fmla="*/ 610 w 610"/>
                <a:gd name="T61" fmla="*/ 0 h 564"/>
                <a:gd name="T62" fmla="*/ 603 w 610"/>
                <a:gd name="T63" fmla="*/ 7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0" h="564">
                  <a:moveTo>
                    <a:pt x="603" y="7"/>
                  </a:moveTo>
                  <a:cubicBezTo>
                    <a:pt x="602" y="7"/>
                    <a:pt x="602" y="8"/>
                    <a:pt x="601" y="8"/>
                  </a:cubicBezTo>
                  <a:cubicBezTo>
                    <a:pt x="322" y="224"/>
                    <a:pt x="322" y="224"/>
                    <a:pt x="322" y="224"/>
                  </a:cubicBezTo>
                  <a:cubicBezTo>
                    <a:pt x="321" y="224"/>
                    <a:pt x="321" y="225"/>
                    <a:pt x="320" y="225"/>
                  </a:cubicBezTo>
                  <a:cubicBezTo>
                    <a:pt x="319" y="226"/>
                    <a:pt x="318" y="227"/>
                    <a:pt x="317" y="228"/>
                  </a:cubicBezTo>
                  <a:cubicBezTo>
                    <a:pt x="315" y="230"/>
                    <a:pt x="314" y="231"/>
                    <a:pt x="313" y="232"/>
                  </a:cubicBezTo>
                  <a:cubicBezTo>
                    <a:pt x="312" y="233"/>
                    <a:pt x="311" y="235"/>
                    <a:pt x="310" y="236"/>
                  </a:cubicBezTo>
                  <a:cubicBezTo>
                    <a:pt x="309" y="237"/>
                    <a:pt x="308" y="239"/>
                    <a:pt x="307" y="240"/>
                  </a:cubicBezTo>
                  <a:cubicBezTo>
                    <a:pt x="306" y="242"/>
                    <a:pt x="305" y="244"/>
                    <a:pt x="304" y="245"/>
                  </a:cubicBezTo>
                  <a:cubicBezTo>
                    <a:pt x="302" y="251"/>
                    <a:pt x="300" y="258"/>
                    <a:pt x="300" y="264"/>
                  </a:cubicBezTo>
                  <a:cubicBezTo>
                    <a:pt x="300" y="270"/>
                    <a:pt x="302" y="277"/>
                    <a:pt x="304" y="283"/>
                  </a:cubicBezTo>
                  <a:cubicBezTo>
                    <a:pt x="306" y="281"/>
                    <a:pt x="307" y="279"/>
                    <a:pt x="307" y="277"/>
                  </a:cubicBezTo>
                  <a:cubicBezTo>
                    <a:pt x="309" y="273"/>
                    <a:pt x="310" y="268"/>
                    <a:pt x="310" y="264"/>
                  </a:cubicBezTo>
                  <a:cubicBezTo>
                    <a:pt x="310" y="260"/>
                    <a:pt x="311" y="255"/>
                    <a:pt x="313" y="251"/>
                  </a:cubicBezTo>
                  <a:cubicBezTo>
                    <a:pt x="313" y="249"/>
                    <a:pt x="314" y="247"/>
                    <a:pt x="316" y="245"/>
                  </a:cubicBezTo>
                  <a:cubicBezTo>
                    <a:pt x="316" y="244"/>
                    <a:pt x="318" y="242"/>
                    <a:pt x="319" y="241"/>
                  </a:cubicBezTo>
                  <a:cubicBezTo>
                    <a:pt x="323" y="248"/>
                    <a:pt x="325" y="256"/>
                    <a:pt x="325" y="264"/>
                  </a:cubicBezTo>
                  <a:cubicBezTo>
                    <a:pt x="325" y="272"/>
                    <a:pt x="323" y="280"/>
                    <a:pt x="319" y="287"/>
                  </a:cubicBezTo>
                  <a:cubicBezTo>
                    <a:pt x="318" y="289"/>
                    <a:pt x="317" y="290"/>
                    <a:pt x="316" y="292"/>
                  </a:cubicBezTo>
                  <a:cubicBezTo>
                    <a:pt x="315" y="293"/>
                    <a:pt x="314" y="295"/>
                    <a:pt x="313" y="296"/>
                  </a:cubicBezTo>
                  <a:cubicBezTo>
                    <a:pt x="312" y="297"/>
                    <a:pt x="311" y="299"/>
                    <a:pt x="310" y="300"/>
                  </a:cubicBezTo>
                  <a:cubicBezTo>
                    <a:pt x="309" y="301"/>
                    <a:pt x="308" y="302"/>
                    <a:pt x="307" y="303"/>
                  </a:cubicBezTo>
                  <a:cubicBezTo>
                    <a:pt x="305" y="304"/>
                    <a:pt x="304" y="306"/>
                    <a:pt x="303" y="307"/>
                  </a:cubicBezTo>
                  <a:cubicBezTo>
                    <a:pt x="302" y="307"/>
                    <a:pt x="302" y="308"/>
                    <a:pt x="301" y="308"/>
                  </a:cubicBezTo>
                  <a:cubicBezTo>
                    <a:pt x="22" y="524"/>
                    <a:pt x="22" y="524"/>
                    <a:pt x="22" y="524"/>
                  </a:cubicBezTo>
                  <a:cubicBezTo>
                    <a:pt x="21" y="524"/>
                    <a:pt x="21" y="525"/>
                    <a:pt x="20" y="525"/>
                  </a:cubicBezTo>
                  <a:cubicBezTo>
                    <a:pt x="19" y="526"/>
                    <a:pt x="18" y="527"/>
                    <a:pt x="17" y="528"/>
                  </a:cubicBezTo>
                  <a:cubicBezTo>
                    <a:pt x="15" y="530"/>
                    <a:pt x="14" y="531"/>
                    <a:pt x="13" y="532"/>
                  </a:cubicBezTo>
                  <a:cubicBezTo>
                    <a:pt x="12" y="533"/>
                    <a:pt x="11" y="535"/>
                    <a:pt x="10" y="536"/>
                  </a:cubicBezTo>
                  <a:cubicBezTo>
                    <a:pt x="9" y="537"/>
                    <a:pt x="8" y="539"/>
                    <a:pt x="7" y="540"/>
                  </a:cubicBezTo>
                  <a:cubicBezTo>
                    <a:pt x="6" y="542"/>
                    <a:pt x="5" y="544"/>
                    <a:pt x="4" y="545"/>
                  </a:cubicBezTo>
                  <a:cubicBezTo>
                    <a:pt x="2" y="551"/>
                    <a:pt x="0" y="558"/>
                    <a:pt x="0" y="564"/>
                  </a:cubicBezTo>
                  <a:cubicBezTo>
                    <a:pt x="5" y="564"/>
                    <a:pt x="5" y="564"/>
                    <a:pt x="5" y="564"/>
                  </a:cubicBezTo>
                  <a:cubicBezTo>
                    <a:pt x="10" y="564"/>
                    <a:pt x="10" y="564"/>
                    <a:pt x="10" y="564"/>
                  </a:cubicBezTo>
                  <a:cubicBezTo>
                    <a:pt x="10" y="560"/>
                    <a:pt x="11" y="555"/>
                    <a:pt x="13" y="551"/>
                  </a:cubicBezTo>
                  <a:cubicBezTo>
                    <a:pt x="13" y="549"/>
                    <a:pt x="14" y="547"/>
                    <a:pt x="16" y="545"/>
                  </a:cubicBezTo>
                  <a:cubicBezTo>
                    <a:pt x="16" y="544"/>
                    <a:pt x="18" y="542"/>
                    <a:pt x="19" y="541"/>
                  </a:cubicBezTo>
                  <a:cubicBezTo>
                    <a:pt x="23" y="548"/>
                    <a:pt x="25" y="556"/>
                    <a:pt x="25" y="564"/>
                  </a:cubicBezTo>
                  <a:cubicBezTo>
                    <a:pt x="29" y="564"/>
                    <a:pt x="29" y="564"/>
                    <a:pt x="29" y="564"/>
                  </a:cubicBezTo>
                  <a:cubicBezTo>
                    <a:pt x="34" y="564"/>
                    <a:pt x="34" y="564"/>
                    <a:pt x="34" y="564"/>
                  </a:cubicBezTo>
                  <a:cubicBezTo>
                    <a:pt x="34" y="553"/>
                    <a:pt x="31" y="543"/>
                    <a:pt x="26" y="533"/>
                  </a:cubicBezTo>
                  <a:cubicBezTo>
                    <a:pt x="26" y="533"/>
                    <a:pt x="27" y="532"/>
                    <a:pt x="28" y="532"/>
                  </a:cubicBezTo>
                  <a:cubicBezTo>
                    <a:pt x="307" y="316"/>
                    <a:pt x="307" y="316"/>
                    <a:pt x="307" y="316"/>
                  </a:cubicBezTo>
                  <a:cubicBezTo>
                    <a:pt x="308" y="315"/>
                    <a:pt x="309" y="314"/>
                    <a:pt x="310" y="313"/>
                  </a:cubicBezTo>
                  <a:cubicBezTo>
                    <a:pt x="311" y="314"/>
                    <a:pt x="312" y="315"/>
                    <a:pt x="313" y="316"/>
                  </a:cubicBezTo>
                  <a:cubicBezTo>
                    <a:pt x="592" y="532"/>
                    <a:pt x="592" y="532"/>
                    <a:pt x="592" y="532"/>
                  </a:cubicBezTo>
                  <a:cubicBezTo>
                    <a:pt x="593" y="532"/>
                    <a:pt x="594" y="533"/>
                    <a:pt x="594" y="533"/>
                  </a:cubicBezTo>
                  <a:cubicBezTo>
                    <a:pt x="595" y="532"/>
                    <a:pt x="596" y="531"/>
                    <a:pt x="597" y="529"/>
                  </a:cubicBezTo>
                  <a:cubicBezTo>
                    <a:pt x="598" y="528"/>
                    <a:pt x="599" y="527"/>
                    <a:pt x="600" y="525"/>
                  </a:cubicBezTo>
                  <a:cubicBezTo>
                    <a:pt x="599" y="525"/>
                    <a:pt x="599" y="524"/>
                    <a:pt x="598" y="524"/>
                  </a:cubicBezTo>
                  <a:cubicBezTo>
                    <a:pt x="319" y="308"/>
                    <a:pt x="319" y="308"/>
                    <a:pt x="319" y="308"/>
                  </a:cubicBezTo>
                  <a:cubicBezTo>
                    <a:pt x="318" y="308"/>
                    <a:pt x="318" y="307"/>
                    <a:pt x="317" y="307"/>
                  </a:cubicBezTo>
                  <a:cubicBezTo>
                    <a:pt x="318" y="305"/>
                    <a:pt x="319" y="304"/>
                    <a:pt x="320" y="303"/>
                  </a:cubicBezTo>
                  <a:cubicBezTo>
                    <a:pt x="321" y="301"/>
                    <a:pt x="322" y="300"/>
                    <a:pt x="323" y="299"/>
                  </a:cubicBezTo>
                  <a:cubicBezTo>
                    <a:pt x="324" y="297"/>
                    <a:pt x="325" y="296"/>
                    <a:pt x="326" y="295"/>
                  </a:cubicBezTo>
                  <a:cubicBezTo>
                    <a:pt x="331" y="285"/>
                    <a:pt x="334" y="275"/>
                    <a:pt x="334" y="264"/>
                  </a:cubicBezTo>
                  <a:cubicBezTo>
                    <a:pt x="334" y="253"/>
                    <a:pt x="331" y="243"/>
                    <a:pt x="326" y="233"/>
                  </a:cubicBezTo>
                  <a:cubicBezTo>
                    <a:pt x="326" y="233"/>
                    <a:pt x="327" y="232"/>
                    <a:pt x="328" y="232"/>
                  </a:cubicBezTo>
                  <a:cubicBezTo>
                    <a:pt x="607" y="16"/>
                    <a:pt x="607" y="16"/>
                    <a:pt x="607" y="16"/>
                  </a:cubicBezTo>
                  <a:cubicBezTo>
                    <a:pt x="608" y="15"/>
                    <a:pt x="609" y="14"/>
                    <a:pt x="610" y="13"/>
                  </a:cubicBezTo>
                  <a:cubicBezTo>
                    <a:pt x="610" y="7"/>
                    <a:pt x="610" y="7"/>
                    <a:pt x="610" y="7"/>
                  </a:cubicBezTo>
                  <a:cubicBezTo>
                    <a:pt x="610" y="0"/>
                    <a:pt x="610" y="0"/>
                    <a:pt x="610" y="0"/>
                  </a:cubicBezTo>
                  <a:cubicBezTo>
                    <a:pt x="609" y="1"/>
                    <a:pt x="608" y="2"/>
                    <a:pt x="607" y="3"/>
                  </a:cubicBezTo>
                  <a:cubicBezTo>
                    <a:pt x="605" y="4"/>
                    <a:pt x="604" y="6"/>
                    <a:pt x="603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2" name="Freeform 26"/>
            <p:cNvSpPr>
              <a:spLocks/>
            </p:cNvSpPr>
            <p:nvPr/>
          </p:nvSpPr>
          <p:spPr bwMode="auto">
            <a:xfrm>
              <a:off x="6094411" y="1905001"/>
              <a:ext cx="9663" cy="23964"/>
            </a:xfrm>
            <a:custGeom>
              <a:avLst/>
              <a:gdLst>
                <a:gd name="T0" fmla="*/ 6 w 15"/>
                <a:gd name="T1" fmla="*/ 28 h 36"/>
                <a:gd name="T2" fmla="*/ 9 w 15"/>
                <a:gd name="T3" fmla="*/ 23 h 36"/>
                <a:gd name="T4" fmla="*/ 15 w 15"/>
                <a:gd name="T5" fmla="*/ 0 h 36"/>
                <a:gd name="T6" fmla="*/ 10 w 15"/>
                <a:gd name="T7" fmla="*/ 0 h 36"/>
                <a:gd name="T8" fmla="*/ 5 w 15"/>
                <a:gd name="T9" fmla="*/ 0 h 36"/>
                <a:gd name="T10" fmla="*/ 0 w 15"/>
                <a:gd name="T11" fmla="*/ 0 h 36"/>
                <a:gd name="T12" fmla="*/ 0 w 15"/>
                <a:gd name="T13" fmla="*/ 19 h 36"/>
                <a:gd name="T14" fmla="*/ 0 w 15"/>
                <a:gd name="T15" fmla="*/ 28 h 36"/>
                <a:gd name="T16" fmla="*/ 0 w 15"/>
                <a:gd name="T17" fmla="*/ 36 h 36"/>
                <a:gd name="T18" fmla="*/ 3 w 15"/>
                <a:gd name="T19" fmla="*/ 32 h 36"/>
                <a:gd name="T20" fmla="*/ 6 w 15"/>
                <a:gd name="T21" fmla="*/ 2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36">
                  <a:moveTo>
                    <a:pt x="6" y="28"/>
                  </a:moveTo>
                  <a:cubicBezTo>
                    <a:pt x="7" y="26"/>
                    <a:pt x="8" y="25"/>
                    <a:pt x="9" y="23"/>
                  </a:cubicBezTo>
                  <a:cubicBezTo>
                    <a:pt x="13" y="16"/>
                    <a:pt x="15" y="8"/>
                    <a:pt x="1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5"/>
                    <a:pt x="2" y="33"/>
                    <a:pt x="3" y="32"/>
                  </a:cubicBezTo>
                  <a:cubicBezTo>
                    <a:pt x="4" y="31"/>
                    <a:pt x="5" y="29"/>
                    <a:pt x="6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4" name="Freeform 35"/>
            <p:cNvSpPr>
              <a:spLocks/>
            </p:cNvSpPr>
            <p:nvPr/>
          </p:nvSpPr>
          <p:spPr bwMode="auto">
            <a:xfrm>
              <a:off x="6856212" y="3489977"/>
              <a:ext cx="9663" cy="15224"/>
            </a:xfrm>
            <a:custGeom>
              <a:avLst/>
              <a:gdLst>
                <a:gd name="T0" fmla="*/ 6 w 15"/>
                <a:gd name="T1" fmla="*/ 4 h 23"/>
                <a:gd name="T2" fmla="*/ 3 w 15"/>
                <a:gd name="T3" fmla="*/ 10 h 23"/>
                <a:gd name="T4" fmla="*/ 0 w 15"/>
                <a:gd name="T5" fmla="*/ 23 h 23"/>
                <a:gd name="T6" fmla="*/ 5 w 15"/>
                <a:gd name="T7" fmla="*/ 23 h 23"/>
                <a:gd name="T8" fmla="*/ 10 w 15"/>
                <a:gd name="T9" fmla="*/ 23 h 23"/>
                <a:gd name="T10" fmla="*/ 15 w 15"/>
                <a:gd name="T11" fmla="*/ 23 h 23"/>
                <a:gd name="T12" fmla="*/ 9 w 15"/>
                <a:gd name="T13" fmla="*/ 0 h 23"/>
                <a:gd name="T14" fmla="*/ 6 w 15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3">
                  <a:moveTo>
                    <a:pt x="6" y="4"/>
                  </a:move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5" name="Freeform 36"/>
            <p:cNvSpPr>
              <a:spLocks/>
            </p:cNvSpPr>
            <p:nvPr/>
          </p:nvSpPr>
          <p:spPr bwMode="auto">
            <a:xfrm>
              <a:off x="7237113" y="3489977"/>
              <a:ext cx="9663" cy="15224"/>
            </a:xfrm>
            <a:custGeom>
              <a:avLst/>
              <a:gdLst>
                <a:gd name="T0" fmla="*/ 6 w 15"/>
                <a:gd name="T1" fmla="*/ 4 h 23"/>
                <a:gd name="T2" fmla="*/ 3 w 15"/>
                <a:gd name="T3" fmla="*/ 10 h 23"/>
                <a:gd name="T4" fmla="*/ 0 w 15"/>
                <a:gd name="T5" fmla="*/ 23 h 23"/>
                <a:gd name="T6" fmla="*/ 5 w 15"/>
                <a:gd name="T7" fmla="*/ 23 h 23"/>
                <a:gd name="T8" fmla="*/ 10 w 15"/>
                <a:gd name="T9" fmla="*/ 23 h 23"/>
                <a:gd name="T10" fmla="*/ 15 w 15"/>
                <a:gd name="T11" fmla="*/ 23 h 23"/>
                <a:gd name="T12" fmla="*/ 9 w 15"/>
                <a:gd name="T13" fmla="*/ 0 h 23"/>
                <a:gd name="T14" fmla="*/ 6 w 15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3">
                  <a:moveTo>
                    <a:pt x="6" y="4"/>
                  </a:move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25" name="Group 424"/>
            <p:cNvGrpSpPr/>
            <p:nvPr/>
          </p:nvGrpSpPr>
          <p:grpSpPr>
            <a:xfrm>
              <a:off x="7618014" y="1905001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447" name="Freeform 30"/>
              <p:cNvSpPr>
                <a:spLocks/>
              </p:cNvSpPr>
              <p:nvPr/>
            </p:nvSpPr>
            <p:spPr bwMode="auto">
              <a:xfrm>
                <a:off x="1592263" y="3343275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8" name="Group 447"/>
              <p:cNvGrpSpPr/>
              <p:nvPr/>
            </p:nvGrpSpPr>
            <p:grpSpPr>
              <a:xfrm>
                <a:off x="1592263" y="-1076325"/>
                <a:ext cx="9010651" cy="9010651"/>
                <a:chOff x="1592263" y="-1076325"/>
                <a:chExt cx="9010651" cy="9010651"/>
              </a:xfrm>
              <a:grpFill/>
            </p:grpSpPr>
            <p:sp>
              <p:nvSpPr>
                <p:cNvPr id="451" name="Freeform 21"/>
                <p:cNvSpPr>
                  <a:spLocks/>
                </p:cNvSpPr>
                <p:nvPr/>
              </p:nvSpPr>
              <p:spPr bwMode="auto">
                <a:xfrm>
                  <a:off x="2744788" y="166688"/>
                  <a:ext cx="7858125" cy="7767638"/>
                </a:xfrm>
                <a:custGeom>
                  <a:avLst/>
                  <a:gdLst>
                    <a:gd name="T0" fmla="*/ 1803 w 2093"/>
                    <a:gd name="T1" fmla="*/ 8 h 2069"/>
                    <a:gd name="T2" fmla="*/ 2083 w 2093"/>
                    <a:gd name="T3" fmla="*/ 230 h 2069"/>
                    <a:gd name="T4" fmla="*/ 2077 w 2093"/>
                    <a:gd name="T5" fmla="*/ 300 h 2069"/>
                    <a:gd name="T6" fmla="*/ 1790 w 2093"/>
                    <a:gd name="T7" fmla="*/ 517 h 2069"/>
                    <a:gd name="T8" fmla="*/ 1503 w 2093"/>
                    <a:gd name="T9" fmla="*/ 308 h 2069"/>
                    <a:gd name="T10" fmla="*/ 1783 w 2093"/>
                    <a:gd name="T11" fmla="*/ 530 h 2069"/>
                    <a:gd name="T12" fmla="*/ 1777 w 2093"/>
                    <a:gd name="T13" fmla="*/ 600 h 2069"/>
                    <a:gd name="T14" fmla="*/ 1490 w 2093"/>
                    <a:gd name="T15" fmla="*/ 817 h 2069"/>
                    <a:gd name="T16" fmla="*/ 1203 w 2093"/>
                    <a:gd name="T17" fmla="*/ 608 h 2069"/>
                    <a:gd name="T18" fmla="*/ 1483 w 2093"/>
                    <a:gd name="T19" fmla="*/ 830 h 2069"/>
                    <a:gd name="T20" fmla="*/ 1477 w 2093"/>
                    <a:gd name="T21" fmla="*/ 900 h 2069"/>
                    <a:gd name="T22" fmla="*/ 1190 w 2093"/>
                    <a:gd name="T23" fmla="*/ 1117 h 2069"/>
                    <a:gd name="T24" fmla="*/ 903 w 2093"/>
                    <a:gd name="T25" fmla="*/ 908 h 2069"/>
                    <a:gd name="T26" fmla="*/ 1183 w 2093"/>
                    <a:gd name="T27" fmla="*/ 1130 h 2069"/>
                    <a:gd name="T28" fmla="*/ 1177 w 2093"/>
                    <a:gd name="T29" fmla="*/ 1200 h 2069"/>
                    <a:gd name="T30" fmla="*/ 890 w 2093"/>
                    <a:gd name="T31" fmla="*/ 1417 h 2069"/>
                    <a:gd name="T32" fmla="*/ 603 w 2093"/>
                    <a:gd name="T33" fmla="*/ 1208 h 2069"/>
                    <a:gd name="T34" fmla="*/ 883 w 2093"/>
                    <a:gd name="T35" fmla="*/ 1430 h 2069"/>
                    <a:gd name="T36" fmla="*/ 877 w 2093"/>
                    <a:gd name="T37" fmla="*/ 1500 h 2069"/>
                    <a:gd name="T38" fmla="*/ 590 w 2093"/>
                    <a:gd name="T39" fmla="*/ 1717 h 2069"/>
                    <a:gd name="T40" fmla="*/ 303 w 2093"/>
                    <a:gd name="T41" fmla="*/ 1508 h 2069"/>
                    <a:gd name="T42" fmla="*/ 583 w 2093"/>
                    <a:gd name="T43" fmla="*/ 1730 h 2069"/>
                    <a:gd name="T44" fmla="*/ 577 w 2093"/>
                    <a:gd name="T45" fmla="*/ 1800 h 2069"/>
                    <a:gd name="T46" fmla="*/ 290 w 2093"/>
                    <a:gd name="T47" fmla="*/ 2017 h 2069"/>
                    <a:gd name="T48" fmla="*/ 3 w 2093"/>
                    <a:gd name="T49" fmla="*/ 1808 h 2069"/>
                    <a:gd name="T50" fmla="*/ 283 w 2093"/>
                    <a:gd name="T51" fmla="*/ 2030 h 2069"/>
                    <a:gd name="T52" fmla="*/ 274 w 2093"/>
                    <a:gd name="T53" fmla="*/ 2069 h 2069"/>
                    <a:gd name="T54" fmla="*/ 290 w 2093"/>
                    <a:gd name="T55" fmla="*/ 2045 h 2069"/>
                    <a:gd name="T56" fmla="*/ 303 w 2093"/>
                    <a:gd name="T57" fmla="*/ 2030 h 2069"/>
                    <a:gd name="T58" fmla="*/ 590 w 2093"/>
                    <a:gd name="T59" fmla="*/ 1808 h 2069"/>
                    <a:gd name="T60" fmla="*/ 602 w 2093"/>
                    <a:gd name="T61" fmla="*/ 1792 h 2069"/>
                    <a:gd name="T62" fmla="*/ 596 w 2093"/>
                    <a:gd name="T63" fmla="*/ 1756 h 2069"/>
                    <a:gd name="T64" fmla="*/ 583 w 2093"/>
                    <a:gd name="T65" fmla="*/ 1769 h 2069"/>
                    <a:gd name="T66" fmla="*/ 596 w 2093"/>
                    <a:gd name="T67" fmla="*/ 1737 h 2069"/>
                    <a:gd name="T68" fmla="*/ 884 w 2093"/>
                    <a:gd name="T69" fmla="*/ 1513 h 2069"/>
                    <a:gd name="T70" fmla="*/ 896 w 2093"/>
                    <a:gd name="T71" fmla="*/ 1501 h 2069"/>
                    <a:gd name="T72" fmla="*/ 902 w 2093"/>
                    <a:gd name="T73" fmla="*/ 1446 h 2069"/>
                    <a:gd name="T74" fmla="*/ 890 w 2093"/>
                    <a:gd name="T75" fmla="*/ 1482 h 2069"/>
                    <a:gd name="T76" fmla="*/ 890 w 2093"/>
                    <a:gd name="T77" fmla="*/ 1445 h 2069"/>
                    <a:gd name="T78" fmla="*/ 903 w 2093"/>
                    <a:gd name="T79" fmla="*/ 1430 h 2069"/>
                    <a:gd name="T80" fmla="*/ 1190 w 2093"/>
                    <a:gd name="T81" fmla="*/ 1208 h 2069"/>
                    <a:gd name="T82" fmla="*/ 1202 w 2093"/>
                    <a:gd name="T83" fmla="*/ 1192 h 2069"/>
                    <a:gd name="T84" fmla="*/ 1196 w 2093"/>
                    <a:gd name="T85" fmla="*/ 1156 h 2069"/>
                    <a:gd name="T86" fmla="*/ 1183 w 2093"/>
                    <a:gd name="T87" fmla="*/ 1169 h 2069"/>
                    <a:gd name="T88" fmla="*/ 1196 w 2093"/>
                    <a:gd name="T89" fmla="*/ 1137 h 2069"/>
                    <a:gd name="T90" fmla="*/ 1484 w 2093"/>
                    <a:gd name="T91" fmla="*/ 913 h 2069"/>
                    <a:gd name="T92" fmla="*/ 1496 w 2093"/>
                    <a:gd name="T93" fmla="*/ 901 h 2069"/>
                    <a:gd name="T94" fmla="*/ 1502 w 2093"/>
                    <a:gd name="T95" fmla="*/ 846 h 2069"/>
                    <a:gd name="T96" fmla="*/ 1490 w 2093"/>
                    <a:gd name="T97" fmla="*/ 882 h 2069"/>
                    <a:gd name="T98" fmla="*/ 1490 w 2093"/>
                    <a:gd name="T99" fmla="*/ 845 h 2069"/>
                    <a:gd name="T100" fmla="*/ 1503 w 2093"/>
                    <a:gd name="T101" fmla="*/ 830 h 2069"/>
                    <a:gd name="T102" fmla="*/ 1790 w 2093"/>
                    <a:gd name="T103" fmla="*/ 608 h 2069"/>
                    <a:gd name="T104" fmla="*/ 1802 w 2093"/>
                    <a:gd name="T105" fmla="*/ 592 h 2069"/>
                    <a:gd name="T106" fmla="*/ 1796 w 2093"/>
                    <a:gd name="T107" fmla="*/ 556 h 2069"/>
                    <a:gd name="T108" fmla="*/ 1783 w 2093"/>
                    <a:gd name="T109" fmla="*/ 569 h 2069"/>
                    <a:gd name="T110" fmla="*/ 1796 w 2093"/>
                    <a:gd name="T111" fmla="*/ 537 h 2069"/>
                    <a:gd name="T112" fmla="*/ 2084 w 2093"/>
                    <a:gd name="T113" fmla="*/ 313 h 2069"/>
                    <a:gd name="T114" fmla="*/ 2093 w 2093"/>
                    <a:gd name="T115" fmla="*/ 297 h 2069"/>
                    <a:gd name="T116" fmla="*/ 2087 w 2093"/>
                    <a:gd name="T117" fmla="*/ 288 h 2069"/>
                    <a:gd name="T118" fmla="*/ 2093 w 2093"/>
                    <a:gd name="T119" fmla="*/ 241 h 2069"/>
                    <a:gd name="T120" fmla="*/ 2090 w 2093"/>
                    <a:gd name="T121" fmla="*/ 217 h 20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93" h="2069">
                      <a:moveTo>
                        <a:pt x="1811" y="1"/>
                      </a:moveTo>
                      <a:cubicBezTo>
                        <a:pt x="1810" y="1"/>
                        <a:pt x="1809" y="0"/>
                        <a:pt x="1809" y="0"/>
                      </a:cubicBezTo>
                      <a:cubicBezTo>
                        <a:pt x="1808" y="1"/>
                        <a:pt x="1807" y="2"/>
                        <a:pt x="1806" y="4"/>
                      </a:cubicBezTo>
                      <a:cubicBezTo>
                        <a:pt x="1805" y="5"/>
                        <a:pt x="1804" y="6"/>
                        <a:pt x="1803" y="8"/>
                      </a:cubicBezTo>
                      <a:cubicBezTo>
                        <a:pt x="1802" y="9"/>
                        <a:pt x="1801" y="10"/>
                        <a:pt x="1800" y="12"/>
                      </a:cubicBezTo>
                      <a:cubicBezTo>
                        <a:pt x="1801" y="12"/>
                        <a:pt x="1801" y="13"/>
                        <a:pt x="1802" y="13"/>
                      </a:cubicBezTo>
                      <a:cubicBezTo>
                        <a:pt x="2081" y="229"/>
                        <a:pt x="2081" y="229"/>
                        <a:pt x="2081" y="229"/>
                      </a:cubicBezTo>
                      <a:cubicBezTo>
                        <a:pt x="2082" y="229"/>
                        <a:pt x="2082" y="230"/>
                        <a:pt x="2083" y="230"/>
                      </a:cubicBezTo>
                      <a:cubicBezTo>
                        <a:pt x="2082" y="232"/>
                        <a:pt x="2081" y="233"/>
                        <a:pt x="2080" y="234"/>
                      </a:cubicBezTo>
                      <a:cubicBezTo>
                        <a:pt x="2079" y="236"/>
                        <a:pt x="2078" y="237"/>
                        <a:pt x="2077" y="238"/>
                      </a:cubicBezTo>
                      <a:cubicBezTo>
                        <a:pt x="2072" y="248"/>
                        <a:pt x="2069" y="258"/>
                        <a:pt x="2069" y="269"/>
                      </a:cubicBezTo>
                      <a:cubicBezTo>
                        <a:pt x="2069" y="280"/>
                        <a:pt x="2072" y="290"/>
                        <a:pt x="2077" y="300"/>
                      </a:cubicBezTo>
                      <a:cubicBezTo>
                        <a:pt x="2077" y="300"/>
                        <a:pt x="2076" y="301"/>
                        <a:pt x="2075" y="301"/>
                      </a:cubicBezTo>
                      <a:cubicBezTo>
                        <a:pt x="1796" y="517"/>
                        <a:pt x="1796" y="517"/>
                        <a:pt x="1796" y="517"/>
                      </a:cubicBezTo>
                      <a:cubicBezTo>
                        <a:pt x="1795" y="518"/>
                        <a:pt x="1794" y="519"/>
                        <a:pt x="1793" y="520"/>
                      </a:cubicBezTo>
                      <a:cubicBezTo>
                        <a:pt x="1792" y="519"/>
                        <a:pt x="1791" y="518"/>
                        <a:pt x="1790" y="517"/>
                      </a:cubicBezTo>
                      <a:cubicBezTo>
                        <a:pt x="1511" y="301"/>
                        <a:pt x="1511" y="301"/>
                        <a:pt x="1511" y="301"/>
                      </a:cubicBezTo>
                      <a:cubicBezTo>
                        <a:pt x="1510" y="301"/>
                        <a:pt x="1509" y="300"/>
                        <a:pt x="1509" y="300"/>
                      </a:cubicBezTo>
                      <a:cubicBezTo>
                        <a:pt x="1508" y="301"/>
                        <a:pt x="1507" y="302"/>
                        <a:pt x="1506" y="304"/>
                      </a:cubicBezTo>
                      <a:cubicBezTo>
                        <a:pt x="1505" y="305"/>
                        <a:pt x="1504" y="306"/>
                        <a:pt x="1503" y="308"/>
                      </a:cubicBezTo>
                      <a:cubicBezTo>
                        <a:pt x="1502" y="309"/>
                        <a:pt x="1501" y="310"/>
                        <a:pt x="1500" y="312"/>
                      </a:cubicBezTo>
                      <a:cubicBezTo>
                        <a:pt x="1501" y="312"/>
                        <a:pt x="1501" y="313"/>
                        <a:pt x="1502" y="313"/>
                      </a:cubicBezTo>
                      <a:cubicBezTo>
                        <a:pt x="1781" y="529"/>
                        <a:pt x="1781" y="529"/>
                        <a:pt x="1781" y="529"/>
                      </a:cubicBezTo>
                      <a:cubicBezTo>
                        <a:pt x="1782" y="529"/>
                        <a:pt x="1782" y="530"/>
                        <a:pt x="1783" y="530"/>
                      </a:cubicBezTo>
                      <a:cubicBezTo>
                        <a:pt x="1782" y="532"/>
                        <a:pt x="1781" y="533"/>
                        <a:pt x="1780" y="534"/>
                      </a:cubicBezTo>
                      <a:cubicBezTo>
                        <a:pt x="1779" y="536"/>
                        <a:pt x="1778" y="537"/>
                        <a:pt x="1777" y="538"/>
                      </a:cubicBezTo>
                      <a:cubicBezTo>
                        <a:pt x="1772" y="548"/>
                        <a:pt x="1769" y="558"/>
                        <a:pt x="1769" y="569"/>
                      </a:cubicBezTo>
                      <a:cubicBezTo>
                        <a:pt x="1769" y="580"/>
                        <a:pt x="1772" y="590"/>
                        <a:pt x="1777" y="600"/>
                      </a:cubicBezTo>
                      <a:cubicBezTo>
                        <a:pt x="1777" y="600"/>
                        <a:pt x="1776" y="601"/>
                        <a:pt x="1775" y="601"/>
                      </a:cubicBezTo>
                      <a:cubicBezTo>
                        <a:pt x="1496" y="817"/>
                        <a:pt x="1496" y="817"/>
                        <a:pt x="1496" y="817"/>
                      </a:cubicBezTo>
                      <a:cubicBezTo>
                        <a:pt x="1495" y="818"/>
                        <a:pt x="1494" y="819"/>
                        <a:pt x="1493" y="820"/>
                      </a:cubicBezTo>
                      <a:cubicBezTo>
                        <a:pt x="1492" y="819"/>
                        <a:pt x="1491" y="818"/>
                        <a:pt x="1490" y="817"/>
                      </a:cubicBezTo>
                      <a:cubicBezTo>
                        <a:pt x="1211" y="601"/>
                        <a:pt x="1211" y="601"/>
                        <a:pt x="1211" y="601"/>
                      </a:cubicBezTo>
                      <a:cubicBezTo>
                        <a:pt x="1210" y="601"/>
                        <a:pt x="1209" y="600"/>
                        <a:pt x="1209" y="600"/>
                      </a:cubicBezTo>
                      <a:cubicBezTo>
                        <a:pt x="1208" y="601"/>
                        <a:pt x="1207" y="602"/>
                        <a:pt x="1206" y="604"/>
                      </a:cubicBezTo>
                      <a:cubicBezTo>
                        <a:pt x="1205" y="605"/>
                        <a:pt x="1204" y="606"/>
                        <a:pt x="1203" y="608"/>
                      </a:cubicBezTo>
                      <a:cubicBezTo>
                        <a:pt x="1202" y="609"/>
                        <a:pt x="1201" y="610"/>
                        <a:pt x="1200" y="612"/>
                      </a:cubicBezTo>
                      <a:cubicBezTo>
                        <a:pt x="1201" y="612"/>
                        <a:pt x="1201" y="613"/>
                        <a:pt x="1202" y="613"/>
                      </a:cubicBezTo>
                      <a:cubicBezTo>
                        <a:pt x="1481" y="829"/>
                        <a:pt x="1481" y="829"/>
                        <a:pt x="1481" y="829"/>
                      </a:cubicBezTo>
                      <a:cubicBezTo>
                        <a:pt x="1482" y="829"/>
                        <a:pt x="1482" y="830"/>
                        <a:pt x="1483" y="830"/>
                      </a:cubicBezTo>
                      <a:cubicBezTo>
                        <a:pt x="1482" y="832"/>
                        <a:pt x="1481" y="833"/>
                        <a:pt x="1480" y="834"/>
                      </a:cubicBezTo>
                      <a:cubicBezTo>
                        <a:pt x="1479" y="836"/>
                        <a:pt x="1478" y="837"/>
                        <a:pt x="1477" y="838"/>
                      </a:cubicBezTo>
                      <a:cubicBezTo>
                        <a:pt x="1472" y="848"/>
                        <a:pt x="1469" y="858"/>
                        <a:pt x="1469" y="869"/>
                      </a:cubicBezTo>
                      <a:cubicBezTo>
                        <a:pt x="1469" y="880"/>
                        <a:pt x="1472" y="890"/>
                        <a:pt x="1477" y="900"/>
                      </a:cubicBezTo>
                      <a:cubicBezTo>
                        <a:pt x="1477" y="900"/>
                        <a:pt x="1476" y="901"/>
                        <a:pt x="1475" y="901"/>
                      </a:cubicBezTo>
                      <a:cubicBezTo>
                        <a:pt x="1196" y="1117"/>
                        <a:pt x="1196" y="1117"/>
                        <a:pt x="1196" y="1117"/>
                      </a:cubicBezTo>
                      <a:cubicBezTo>
                        <a:pt x="1195" y="1118"/>
                        <a:pt x="1194" y="1119"/>
                        <a:pt x="1193" y="1120"/>
                      </a:cubicBezTo>
                      <a:cubicBezTo>
                        <a:pt x="1192" y="1119"/>
                        <a:pt x="1191" y="1118"/>
                        <a:pt x="1190" y="1117"/>
                      </a:cubicBezTo>
                      <a:cubicBezTo>
                        <a:pt x="911" y="901"/>
                        <a:pt x="911" y="901"/>
                        <a:pt x="911" y="901"/>
                      </a:cubicBezTo>
                      <a:cubicBezTo>
                        <a:pt x="910" y="901"/>
                        <a:pt x="909" y="900"/>
                        <a:pt x="909" y="900"/>
                      </a:cubicBezTo>
                      <a:cubicBezTo>
                        <a:pt x="908" y="901"/>
                        <a:pt x="907" y="902"/>
                        <a:pt x="906" y="904"/>
                      </a:cubicBezTo>
                      <a:cubicBezTo>
                        <a:pt x="905" y="905"/>
                        <a:pt x="904" y="906"/>
                        <a:pt x="903" y="908"/>
                      </a:cubicBezTo>
                      <a:cubicBezTo>
                        <a:pt x="902" y="909"/>
                        <a:pt x="901" y="910"/>
                        <a:pt x="900" y="912"/>
                      </a:cubicBezTo>
                      <a:cubicBezTo>
                        <a:pt x="901" y="912"/>
                        <a:pt x="901" y="913"/>
                        <a:pt x="902" y="913"/>
                      </a:cubicBezTo>
                      <a:cubicBezTo>
                        <a:pt x="1181" y="1129"/>
                        <a:pt x="1181" y="1129"/>
                        <a:pt x="1181" y="1129"/>
                      </a:cubicBezTo>
                      <a:cubicBezTo>
                        <a:pt x="1182" y="1129"/>
                        <a:pt x="1182" y="1130"/>
                        <a:pt x="1183" y="1130"/>
                      </a:cubicBezTo>
                      <a:cubicBezTo>
                        <a:pt x="1182" y="1132"/>
                        <a:pt x="1181" y="1133"/>
                        <a:pt x="1180" y="1134"/>
                      </a:cubicBezTo>
                      <a:cubicBezTo>
                        <a:pt x="1179" y="1136"/>
                        <a:pt x="1178" y="1137"/>
                        <a:pt x="1177" y="1138"/>
                      </a:cubicBezTo>
                      <a:cubicBezTo>
                        <a:pt x="1172" y="1148"/>
                        <a:pt x="1169" y="1158"/>
                        <a:pt x="1169" y="1169"/>
                      </a:cubicBezTo>
                      <a:cubicBezTo>
                        <a:pt x="1169" y="1180"/>
                        <a:pt x="1172" y="1190"/>
                        <a:pt x="1177" y="1200"/>
                      </a:cubicBezTo>
                      <a:cubicBezTo>
                        <a:pt x="1177" y="1200"/>
                        <a:pt x="1176" y="1201"/>
                        <a:pt x="1175" y="1201"/>
                      </a:cubicBezTo>
                      <a:cubicBezTo>
                        <a:pt x="896" y="1417"/>
                        <a:pt x="896" y="1417"/>
                        <a:pt x="896" y="1417"/>
                      </a:cubicBezTo>
                      <a:cubicBezTo>
                        <a:pt x="895" y="1418"/>
                        <a:pt x="894" y="1419"/>
                        <a:pt x="893" y="1420"/>
                      </a:cubicBezTo>
                      <a:cubicBezTo>
                        <a:pt x="892" y="1419"/>
                        <a:pt x="891" y="1418"/>
                        <a:pt x="890" y="1417"/>
                      </a:cubicBezTo>
                      <a:cubicBezTo>
                        <a:pt x="611" y="1201"/>
                        <a:pt x="611" y="1201"/>
                        <a:pt x="611" y="1201"/>
                      </a:cubicBezTo>
                      <a:cubicBezTo>
                        <a:pt x="610" y="1201"/>
                        <a:pt x="609" y="1200"/>
                        <a:pt x="609" y="1200"/>
                      </a:cubicBezTo>
                      <a:cubicBezTo>
                        <a:pt x="608" y="1201"/>
                        <a:pt x="607" y="1202"/>
                        <a:pt x="606" y="1204"/>
                      </a:cubicBezTo>
                      <a:cubicBezTo>
                        <a:pt x="605" y="1205"/>
                        <a:pt x="604" y="1206"/>
                        <a:pt x="603" y="1208"/>
                      </a:cubicBezTo>
                      <a:cubicBezTo>
                        <a:pt x="602" y="1209"/>
                        <a:pt x="601" y="1210"/>
                        <a:pt x="600" y="1212"/>
                      </a:cubicBezTo>
                      <a:cubicBezTo>
                        <a:pt x="601" y="1212"/>
                        <a:pt x="601" y="1213"/>
                        <a:pt x="602" y="1213"/>
                      </a:cubicBezTo>
                      <a:cubicBezTo>
                        <a:pt x="881" y="1429"/>
                        <a:pt x="881" y="1429"/>
                        <a:pt x="881" y="1429"/>
                      </a:cubicBezTo>
                      <a:cubicBezTo>
                        <a:pt x="882" y="1429"/>
                        <a:pt x="882" y="1430"/>
                        <a:pt x="883" y="1430"/>
                      </a:cubicBezTo>
                      <a:cubicBezTo>
                        <a:pt x="882" y="1432"/>
                        <a:pt x="881" y="1433"/>
                        <a:pt x="880" y="1434"/>
                      </a:cubicBezTo>
                      <a:cubicBezTo>
                        <a:pt x="879" y="1436"/>
                        <a:pt x="878" y="1437"/>
                        <a:pt x="877" y="1438"/>
                      </a:cubicBezTo>
                      <a:cubicBezTo>
                        <a:pt x="872" y="1448"/>
                        <a:pt x="869" y="1458"/>
                        <a:pt x="869" y="1469"/>
                      </a:cubicBezTo>
                      <a:cubicBezTo>
                        <a:pt x="869" y="1480"/>
                        <a:pt x="872" y="1490"/>
                        <a:pt x="877" y="1500"/>
                      </a:cubicBezTo>
                      <a:cubicBezTo>
                        <a:pt x="877" y="1500"/>
                        <a:pt x="876" y="1501"/>
                        <a:pt x="875" y="1501"/>
                      </a:cubicBezTo>
                      <a:cubicBezTo>
                        <a:pt x="596" y="1717"/>
                        <a:pt x="596" y="1717"/>
                        <a:pt x="596" y="1717"/>
                      </a:cubicBezTo>
                      <a:cubicBezTo>
                        <a:pt x="595" y="1718"/>
                        <a:pt x="594" y="1719"/>
                        <a:pt x="593" y="1720"/>
                      </a:cubicBezTo>
                      <a:cubicBezTo>
                        <a:pt x="592" y="1719"/>
                        <a:pt x="591" y="1718"/>
                        <a:pt x="590" y="1717"/>
                      </a:cubicBezTo>
                      <a:cubicBezTo>
                        <a:pt x="311" y="1501"/>
                        <a:pt x="311" y="1501"/>
                        <a:pt x="311" y="1501"/>
                      </a:cubicBezTo>
                      <a:cubicBezTo>
                        <a:pt x="310" y="1501"/>
                        <a:pt x="309" y="1500"/>
                        <a:pt x="309" y="1500"/>
                      </a:cubicBezTo>
                      <a:cubicBezTo>
                        <a:pt x="308" y="1501"/>
                        <a:pt x="307" y="1502"/>
                        <a:pt x="306" y="1504"/>
                      </a:cubicBezTo>
                      <a:cubicBezTo>
                        <a:pt x="305" y="1505"/>
                        <a:pt x="304" y="1506"/>
                        <a:pt x="303" y="1508"/>
                      </a:cubicBezTo>
                      <a:cubicBezTo>
                        <a:pt x="302" y="1509"/>
                        <a:pt x="301" y="1510"/>
                        <a:pt x="300" y="1512"/>
                      </a:cubicBezTo>
                      <a:cubicBezTo>
                        <a:pt x="301" y="1512"/>
                        <a:pt x="301" y="1513"/>
                        <a:pt x="302" y="1513"/>
                      </a:cubicBezTo>
                      <a:cubicBezTo>
                        <a:pt x="581" y="1729"/>
                        <a:pt x="581" y="1729"/>
                        <a:pt x="581" y="1729"/>
                      </a:cubicBezTo>
                      <a:cubicBezTo>
                        <a:pt x="582" y="1729"/>
                        <a:pt x="582" y="1730"/>
                        <a:pt x="583" y="1730"/>
                      </a:cubicBezTo>
                      <a:cubicBezTo>
                        <a:pt x="582" y="1732"/>
                        <a:pt x="581" y="1733"/>
                        <a:pt x="580" y="1734"/>
                      </a:cubicBezTo>
                      <a:cubicBezTo>
                        <a:pt x="579" y="1736"/>
                        <a:pt x="578" y="1737"/>
                        <a:pt x="577" y="1738"/>
                      </a:cubicBezTo>
                      <a:cubicBezTo>
                        <a:pt x="572" y="1748"/>
                        <a:pt x="569" y="1758"/>
                        <a:pt x="569" y="1769"/>
                      </a:cubicBezTo>
                      <a:cubicBezTo>
                        <a:pt x="569" y="1780"/>
                        <a:pt x="572" y="1790"/>
                        <a:pt x="577" y="1800"/>
                      </a:cubicBezTo>
                      <a:cubicBezTo>
                        <a:pt x="577" y="1800"/>
                        <a:pt x="576" y="1801"/>
                        <a:pt x="575" y="1801"/>
                      </a:cubicBezTo>
                      <a:cubicBezTo>
                        <a:pt x="296" y="2017"/>
                        <a:pt x="296" y="2017"/>
                        <a:pt x="296" y="2017"/>
                      </a:cubicBezTo>
                      <a:cubicBezTo>
                        <a:pt x="295" y="2018"/>
                        <a:pt x="294" y="2019"/>
                        <a:pt x="293" y="2020"/>
                      </a:cubicBezTo>
                      <a:cubicBezTo>
                        <a:pt x="292" y="2019"/>
                        <a:pt x="291" y="2018"/>
                        <a:pt x="290" y="2017"/>
                      </a:cubicBezTo>
                      <a:cubicBezTo>
                        <a:pt x="11" y="1801"/>
                        <a:pt x="11" y="1801"/>
                        <a:pt x="11" y="1801"/>
                      </a:cubicBezTo>
                      <a:cubicBezTo>
                        <a:pt x="10" y="1801"/>
                        <a:pt x="9" y="1800"/>
                        <a:pt x="9" y="1800"/>
                      </a:cubicBezTo>
                      <a:cubicBezTo>
                        <a:pt x="8" y="1801"/>
                        <a:pt x="7" y="1802"/>
                        <a:pt x="6" y="1804"/>
                      </a:cubicBezTo>
                      <a:cubicBezTo>
                        <a:pt x="5" y="1805"/>
                        <a:pt x="4" y="1806"/>
                        <a:pt x="3" y="1808"/>
                      </a:cubicBezTo>
                      <a:cubicBezTo>
                        <a:pt x="2" y="1809"/>
                        <a:pt x="1" y="1810"/>
                        <a:pt x="0" y="1812"/>
                      </a:cubicBezTo>
                      <a:cubicBezTo>
                        <a:pt x="1" y="1812"/>
                        <a:pt x="1" y="1813"/>
                        <a:pt x="2" y="1813"/>
                      </a:cubicBezTo>
                      <a:cubicBezTo>
                        <a:pt x="281" y="2029"/>
                        <a:pt x="281" y="2029"/>
                        <a:pt x="281" y="2029"/>
                      </a:cubicBezTo>
                      <a:cubicBezTo>
                        <a:pt x="282" y="2029"/>
                        <a:pt x="282" y="2030"/>
                        <a:pt x="283" y="2030"/>
                      </a:cubicBezTo>
                      <a:cubicBezTo>
                        <a:pt x="282" y="2032"/>
                        <a:pt x="281" y="2033"/>
                        <a:pt x="280" y="2034"/>
                      </a:cubicBezTo>
                      <a:cubicBezTo>
                        <a:pt x="279" y="2036"/>
                        <a:pt x="278" y="2037"/>
                        <a:pt x="277" y="2038"/>
                      </a:cubicBezTo>
                      <a:cubicBezTo>
                        <a:pt x="272" y="2048"/>
                        <a:pt x="269" y="2058"/>
                        <a:pt x="269" y="2069"/>
                      </a:cubicBezTo>
                      <a:cubicBezTo>
                        <a:pt x="274" y="2069"/>
                        <a:pt x="274" y="2069"/>
                        <a:pt x="274" y="2069"/>
                      </a:cubicBezTo>
                      <a:cubicBezTo>
                        <a:pt x="278" y="2069"/>
                        <a:pt x="278" y="2069"/>
                        <a:pt x="278" y="2069"/>
                      </a:cubicBezTo>
                      <a:cubicBezTo>
                        <a:pt x="283" y="2069"/>
                        <a:pt x="283" y="2069"/>
                        <a:pt x="283" y="2069"/>
                      </a:cubicBezTo>
                      <a:cubicBezTo>
                        <a:pt x="283" y="2063"/>
                        <a:pt x="285" y="2056"/>
                        <a:pt x="287" y="2050"/>
                      </a:cubicBezTo>
                      <a:cubicBezTo>
                        <a:pt x="288" y="2049"/>
                        <a:pt x="289" y="2047"/>
                        <a:pt x="290" y="2045"/>
                      </a:cubicBezTo>
                      <a:cubicBezTo>
                        <a:pt x="291" y="2044"/>
                        <a:pt x="292" y="2042"/>
                        <a:pt x="293" y="2041"/>
                      </a:cubicBezTo>
                      <a:cubicBezTo>
                        <a:pt x="294" y="2040"/>
                        <a:pt x="295" y="2038"/>
                        <a:pt x="296" y="2037"/>
                      </a:cubicBezTo>
                      <a:cubicBezTo>
                        <a:pt x="297" y="2036"/>
                        <a:pt x="298" y="2035"/>
                        <a:pt x="300" y="2033"/>
                      </a:cubicBezTo>
                      <a:cubicBezTo>
                        <a:pt x="301" y="2032"/>
                        <a:pt x="302" y="2031"/>
                        <a:pt x="303" y="2030"/>
                      </a:cubicBezTo>
                      <a:cubicBezTo>
                        <a:pt x="304" y="2030"/>
                        <a:pt x="304" y="2029"/>
                        <a:pt x="305" y="2029"/>
                      </a:cubicBezTo>
                      <a:cubicBezTo>
                        <a:pt x="584" y="1813"/>
                        <a:pt x="584" y="1813"/>
                        <a:pt x="584" y="1813"/>
                      </a:cubicBezTo>
                      <a:cubicBezTo>
                        <a:pt x="585" y="1813"/>
                        <a:pt x="585" y="1812"/>
                        <a:pt x="586" y="1812"/>
                      </a:cubicBezTo>
                      <a:cubicBezTo>
                        <a:pt x="587" y="1811"/>
                        <a:pt x="588" y="1809"/>
                        <a:pt x="590" y="1808"/>
                      </a:cubicBezTo>
                      <a:cubicBezTo>
                        <a:pt x="591" y="1807"/>
                        <a:pt x="592" y="1806"/>
                        <a:pt x="593" y="1805"/>
                      </a:cubicBezTo>
                      <a:cubicBezTo>
                        <a:pt x="594" y="1804"/>
                        <a:pt x="595" y="1802"/>
                        <a:pt x="596" y="1801"/>
                      </a:cubicBezTo>
                      <a:cubicBezTo>
                        <a:pt x="597" y="1800"/>
                        <a:pt x="598" y="1798"/>
                        <a:pt x="599" y="1797"/>
                      </a:cubicBezTo>
                      <a:cubicBezTo>
                        <a:pt x="600" y="1795"/>
                        <a:pt x="601" y="1794"/>
                        <a:pt x="602" y="1792"/>
                      </a:cubicBezTo>
                      <a:cubicBezTo>
                        <a:pt x="606" y="1785"/>
                        <a:pt x="608" y="1777"/>
                        <a:pt x="608" y="1769"/>
                      </a:cubicBezTo>
                      <a:cubicBezTo>
                        <a:pt x="608" y="1761"/>
                        <a:pt x="606" y="1753"/>
                        <a:pt x="602" y="1746"/>
                      </a:cubicBezTo>
                      <a:cubicBezTo>
                        <a:pt x="601" y="1747"/>
                        <a:pt x="599" y="1749"/>
                        <a:pt x="599" y="1750"/>
                      </a:cubicBezTo>
                      <a:cubicBezTo>
                        <a:pt x="597" y="1752"/>
                        <a:pt x="596" y="1754"/>
                        <a:pt x="596" y="1756"/>
                      </a:cubicBezTo>
                      <a:cubicBezTo>
                        <a:pt x="594" y="1760"/>
                        <a:pt x="593" y="1765"/>
                        <a:pt x="593" y="1769"/>
                      </a:cubicBezTo>
                      <a:cubicBezTo>
                        <a:pt x="593" y="1773"/>
                        <a:pt x="592" y="1778"/>
                        <a:pt x="590" y="1782"/>
                      </a:cubicBezTo>
                      <a:cubicBezTo>
                        <a:pt x="590" y="1784"/>
                        <a:pt x="589" y="1786"/>
                        <a:pt x="587" y="1788"/>
                      </a:cubicBezTo>
                      <a:cubicBezTo>
                        <a:pt x="585" y="1782"/>
                        <a:pt x="583" y="1775"/>
                        <a:pt x="583" y="1769"/>
                      </a:cubicBezTo>
                      <a:cubicBezTo>
                        <a:pt x="583" y="1763"/>
                        <a:pt x="585" y="1756"/>
                        <a:pt x="587" y="1750"/>
                      </a:cubicBezTo>
                      <a:cubicBezTo>
                        <a:pt x="588" y="1749"/>
                        <a:pt x="589" y="1747"/>
                        <a:pt x="590" y="1745"/>
                      </a:cubicBezTo>
                      <a:cubicBezTo>
                        <a:pt x="591" y="1744"/>
                        <a:pt x="592" y="1742"/>
                        <a:pt x="593" y="1741"/>
                      </a:cubicBezTo>
                      <a:cubicBezTo>
                        <a:pt x="594" y="1740"/>
                        <a:pt x="595" y="1738"/>
                        <a:pt x="596" y="1737"/>
                      </a:cubicBezTo>
                      <a:cubicBezTo>
                        <a:pt x="597" y="1736"/>
                        <a:pt x="598" y="1735"/>
                        <a:pt x="600" y="1733"/>
                      </a:cubicBezTo>
                      <a:cubicBezTo>
                        <a:pt x="601" y="1732"/>
                        <a:pt x="602" y="1731"/>
                        <a:pt x="603" y="1730"/>
                      </a:cubicBezTo>
                      <a:cubicBezTo>
                        <a:pt x="604" y="1730"/>
                        <a:pt x="604" y="1729"/>
                        <a:pt x="605" y="1729"/>
                      </a:cubicBezTo>
                      <a:cubicBezTo>
                        <a:pt x="884" y="1513"/>
                        <a:pt x="884" y="1513"/>
                        <a:pt x="884" y="1513"/>
                      </a:cubicBezTo>
                      <a:cubicBezTo>
                        <a:pt x="885" y="1513"/>
                        <a:pt x="885" y="1512"/>
                        <a:pt x="886" y="1512"/>
                      </a:cubicBezTo>
                      <a:cubicBezTo>
                        <a:pt x="887" y="1511"/>
                        <a:pt x="888" y="1509"/>
                        <a:pt x="890" y="1508"/>
                      </a:cubicBezTo>
                      <a:cubicBezTo>
                        <a:pt x="891" y="1507"/>
                        <a:pt x="892" y="1506"/>
                        <a:pt x="893" y="1505"/>
                      </a:cubicBezTo>
                      <a:cubicBezTo>
                        <a:pt x="894" y="1504"/>
                        <a:pt x="895" y="1502"/>
                        <a:pt x="896" y="1501"/>
                      </a:cubicBezTo>
                      <a:cubicBezTo>
                        <a:pt x="897" y="1500"/>
                        <a:pt x="898" y="1498"/>
                        <a:pt x="899" y="1497"/>
                      </a:cubicBezTo>
                      <a:cubicBezTo>
                        <a:pt x="900" y="1495"/>
                        <a:pt x="901" y="1494"/>
                        <a:pt x="902" y="1492"/>
                      </a:cubicBezTo>
                      <a:cubicBezTo>
                        <a:pt x="906" y="1485"/>
                        <a:pt x="908" y="1477"/>
                        <a:pt x="908" y="1469"/>
                      </a:cubicBezTo>
                      <a:cubicBezTo>
                        <a:pt x="908" y="1461"/>
                        <a:pt x="906" y="1453"/>
                        <a:pt x="902" y="1446"/>
                      </a:cubicBezTo>
                      <a:cubicBezTo>
                        <a:pt x="901" y="1447"/>
                        <a:pt x="899" y="1449"/>
                        <a:pt x="899" y="1450"/>
                      </a:cubicBezTo>
                      <a:cubicBezTo>
                        <a:pt x="897" y="1452"/>
                        <a:pt x="896" y="1454"/>
                        <a:pt x="896" y="1456"/>
                      </a:cubicBezTo>
                      <a:cubicBezTo>
                        <a:pt x="894" y="1460"/>
                        <a:pt x="893" y="1465"/>
                        <a:pt x="893" y="1469"/>
                      </a:cubicBezTo>
                      <a:cubicBezTo>
                        <a:pt x="893" y="1473"/>
                        <a:pt x="892" y="1478"/>
                        <a:pt x="890" y="1482"/>
                      </a:cubicBezTo>
                      <a:cubicBezTo>
                        <a:pt x="890" y="1484"/>
                        <a:pt x="889" y="1486"/>
                        <a:pt x="887" y="1488"/>
                      </a:cubicBezTo>
                      <a:cubicBezTo>
                        <a:pt x="885" y="1482"/>
                        <a:pt x="883" y="1475"/>
                        <a:pt x="883" y="1469"/>
                      </a:cubicBezTo>
                      <a:cubicBezTo>
                        <a:pt x="883" y="1463"/>
                        <a:pt x="885" y="1456"/>
                        <a:pt x="887" y="1450"/>
                      </a:cubicBezTo>
                      <a:cubicBezTo>
                        <a:pt x="888" y="1449"/>
                        <a:pt x="889" y="1447"/>
                        <a:pt x="890" y="1445"/>
                      </a:cubicBezTo>
                      <a:cubicBezTo>
                        <a:pt x="891" y="1444"/>
                        <a:pt x="892" y="1442"/>
                        <a:pt x="893" y="1441"/>
                      </a:cubicBezTo>
                      <a:cubicBezTo>
                        <a:pt x="894" y="1440"/>
                        <a:pt x="895" y="1438"/>
                        <a:pt x="896" y="1437"/>
                      </a:cubicBezTo>
                      <a:cubicBezTo>
                        <a:pt x="897" y="1436"/>
                        <a:pt x="898" y="1435"/>
                        <a:pt x="900" y="1433"/>
                      </a:cubicBezTo>
                      <a:cubicBezTo>
                        <a:pt x="901" y="1432"/>
                        <a:pt x="902" y="1431"/>
                        <a:pt x="903" y="1430"/>
                      </a:cubicBezTo>
                      <a:cubicBezTo>
                        <a:pt x="904" y="1430"/>
                        <a:pt x="904" y="1429"/>
                        <a:pt x="905" y="1429"/>
                      </a:cubicBezTo>
                      <a:cubicBezTo>
                        <a:pt x="1184" y="1213"/>
                        <a:pt x="1184" y="1213"/>
                        <a:pt x="1184" y="1213"/>
                      </a:cubicBezTo>
                      <a:cubicBezTo>
                        <a:pt x="1185" y="1213"/>
                        <a:pt x="1185" y="1212"/>
                        <a:pt x="1186" y="1212"/>
                      </a:cubicBezTo>
                      <a:cubicBezTo>
                        <a:pt x="1187" y="1211"/>
                        <a:pt x="1188" y="1209"/>
                        <a:pt x="1190" y="1208"/>
                      </a:cubicBezTo>
                      <a:cubicBezTo>
                        <a:pt x="1191" y="1207"/>
                        <a:pt x="1192" y="1206"/>
                        <a:pt x="1193" y="1205"/>
                      </a:cubicBezTo>
                      <a:cubicBezTo>
                        <a:pt x="1194" y="1204"/>
                        <a:pt x="1195" y="1202"/>
                        <a:pt x="1196" y="1201"/>
                      </a:cubicBezTo>
                      <a:cubicBezTo>
                        <a:pt x="1197" y="1200"/>
                        <a:pt x="1198" y="1198"/>
                        <a:pt x="1199" y="1197"/>
                      </a:cubicBezTo>
                      <a:cubicBezTo>
                        <a:pt x="1200" y="1195"/>
                        <a:pt x="1201" y="1194"/>
                        <a:pt x="1202" y="1192"/>
                      </a:cubicBezTo>
                      <a:cubicBezTo>
                        <a:pt x="1206" y="1185"/>
                        <a:pt x="1208" y="1177"/>
                        <a:pt x="1208" y="1169"/>
                      </a:cubicBezTo>
                      <a:cubicBezTo>
                        <a:pt x="1208" y="1161"/>
                        <a:pt x="1206" y="1153"/>
                        <a:pt x="1202" y="1146"/>
                      </a:cubicBezTo>
                      <a:cubicBezTo>
                        <a:pt x="1201" y="1147"/>
                        <a:pt x="1199" y="1149"/>
                        <a:pt x="1199" y="1150"/>
                      </a:cubicBezTo>
                      <a:cubicBezTo>
                        <a:pt x="1197" y="1152"/>
                        <a:pt x="1196" y="1154"/>
                        <a:pt x="1196" y="1156"/>
                      </a:cubicBezTo>
                      <a:cubicBezTo>
                        <a:pt x="1194" y="1160"/>
                        <a:pt x="1193" y="1165"/>
                        <a:pt x="1193" y="1169"/>
                      </a:cubicBezTo>
                      <a:cubicBezTo>
                        <a:pt x="1193" y="1173"/>
                        <a:pt x="1192" y="1178"/>
                        <a:pt x="1190" y="1182"/>
                      </a:cubicBezTo>
                      <a:cubicBezTo>
                        <a:pt x="1190" y="1184"/>
                        <a:pt x="1189" y="1186"/>
                        <a:pt x="1187" y="1188"/>
                      </a:cubicBezTo>
                      <a:cubicBezTo>
                        <a:pt x="1185" y="1182"/>
                        <a:pt x="1183" y="1175"/>
                        <a:pt x="1183" y="1169"/>
                      </a:cubicBezTo>
                      <a:cubicBezTo>
                        <a:pt x="1183" y="1163"/>
                        <a:pt x="1185" y="1156"/>
                        <a:pt x="1187" y="1150"/>
                      </a:cubicBezTo>
                      <a:cubicBezTo>
                        <a:pt x="1188" y="1149"/>
                        <a:pt x="1189" y="1147"/>
                        <a:pt x="1190" y="1145"/>
                      </a:cubicBezTo>
                      <a:cubicBezTo>
                        <a:pt x="1191" y="1144"/>
                        <a:pt x="1192" y="1142"/>
                        <a:pt x="1193" y="1141"/>
                      </a:cubicBezTo>
                      <a:cubicBezTo>
                        <a:pt x="1194" y="1140"/>
                        <a:pt x="1195" y="1138"/>
                        <a:pt x="1196" y="1137"/>
                      </a:cubicBezTo>
                      <a:cubicBezTo>
                        <a:pt x="1197" y="1136"/>
                        <a:pt x="1198" y="1135"/>
                        <a:pt x="1200" y="1133"/>
                      </a:cubicBezTo>
                      <a:cubicBezTo>
                        <a:pt x="1201" y="1132"/>
                        <a:pt x="1202" y="1131"/>
                        <a:pt x="1203" y="1130"/>
                      </a:cubicBezTo>
                      <a:cubicBezTo>
                        <a:pt x="1204" y="1130"/>
                        <a:pt x="1204" y="1129"/>
                        <a:pt x="1205" y="1129"/>
                      </a:cubicBezTo>
                      <a:cubicBezTo>
                        <a:pt x="1484" y="913"/>
                        <a:pt x="1484" y="913"/>
                        <a:pt x="1484" y="913"/>
                      </a:cubicBezTo>
                      <a:cubicBezTo>
                        <a:pt x="1485" y="913"/>
                        <a:pt x="1485" y="912"/>
                        <a:pt x="1486" y="912"/>
                      </a:cubicBezTo>
                      <a:cubicBezTo>
                        <a:pt x="1487" y="911"/>
                        <a:pt x="1488" y="909"/>
                        <a:pt x="1490" y="908"/>
                      </a:cubicBezTo>
                      <a:cubicBezTo>
                        <a:pt x="1491" y="907"/>
                        <a:pt x="1492" y="906"/>
                        <a:pt x="1493" y="905"/>
                      </a:cubicBezTo>
                      <a:cubicBezTo>
                        <a:pt x="1494" y="904"/>
                        <a:pt x="1495" y="902"/>
                        <a:pt x="1496" y="901"/>
                      </a:cubicBezTo>
                      <a:cubicBezTo>
                        <a:pt x="1497" y="900"/>
                        <a:pt x="1498" y="898"/>
                        <a:pt x="1499" y="897"/>
                      </a:cubicBezTo>
                      <a:cubicBezTo>
                        <a:pt x="1500" y="895"/>
                        <a:pt x="1501" y="894"/>
                        <a:pt x="1502" y="892"/>
                      </a:cubicBezTo>
                      <a:cubicBezTo>
                        <a:pt x="1506" y="885"/>
                        <a:pt x="1508" y="877"/>
                        <a:pt x="1508" y="869"/>
                      </a:cubicBezTo>
                      <a:cubicBezTo>
                        <a:pt x="1508" y="861"/>
                        <a:pt x="1506" y="853"/>
                        <a:pt x="1502" y="846"/>
                      </a:cubicBezTo>
                      <a:cubicBezTo>
                        <a:pt x="1501" y="847"/>
                        <a:pt x="1499" y="849"/>
                        <a:pt x="1499" y="850"/>
                      </a:cubicBezTo>
                      <a:cubicBezTo>
                        <a:pt x="1497" y="852"/>
                        <a:pt x="1496" y="854"/>
                        <a:pt x="1496" y="856"/>
                      </a:cubicBezTo>
                      <a:cubicBezTo>
                        <a:pt x="1494" y="860"/>
                        <a:pt x="1493" y="865"/>
                        <a:pt x="1493" y="869"/>
                      </a:cubicBezTo>
                      <a:cubicBezTo>
                        <a:pt x="1493" y="873"/>
                        <a:pt x="1492" y="878"/>
                        <a:pt x="1490" y="882"/>
                      </a:cubicBezTo>
                      <a:cubicBezTo>
                        <a:pt x="1490" y="884"/>
                        <a:pt x="1489" y="886"/>
                        <a:pt x="1487" y="888"/>
                      </a:cubicBezTo>
                      <a:cubicBezTo>
                        <a:pt x="1485" y="882"/>
                        <a:pt x="1483" y="875"/>
                        <a:pt x="1483" y="869"/>
                      </a:cubicBezTo>
                      <a:cubicBezTo>
                        <a:pt x="1483" y="863"/>
                        <a:pt x="1485" y="856"/>
                        <a:pt x="1487" y="850"/>
                      </a:cubicBezTo>
                      <a:cubicBezTo>
                        <a:pt x="1488" y="849"/>
                        <a:pt x="1489" y="847"/>
                        <a:pt x="1490" y="845"/>
                      </a:cubicBezTo>
                      <a:cubicBezTo>
                        <a:pt x="1491" y="844"/>
                        <a:pt x="1492" y="842"/>
                        <a:pt x="1493" y="841"/>
                      </a:cubicBezTo>
                      <a:cubicBezTo>
                        <a:pt x="1494" y="840"/>
                        <a:pt x="1495" y="838"/>
                        <a:pt x="1496" y="837"/>
                      </a:cubicBezTo>
                      <a:cubicBezTo>
                        <a:pt x="1497" y="836"/>
                        <a:pt x="1498" y="835"/>
                        <a:pt x="1500" y="833"/>
                      </a:cubicBezTo>
                      <a:cubicBezTo>
                        <a:pt x="1501" y="832"/>
                        <a:pt x="1502" y="831"/>
                        <a:pt x="1503" y="830"/>
                      </a:cubicBezTo>
                      <a:cubicBezTo>
                        <a:pt x="1504" y="830"/>
                        <a:pt x="1504" y="829"/>
                        <a:pt x="1505" y="829"/>
                      </a:cubicBezTo>
                      <a:cubicBezTo>
                        <a:pt x="1784" y="613"/>
                        <a:pt x="1784" y="613"/>
                        <a:pt x="1784" y="613"/>
                      </a:cubicBezTo>
                      <a:cubicBezTo>
                        <a:pt x="1785" y="613"/>
                        <a:pt x="1785" y="612"/>
                        <a:pt x="1786" y="612"/>
                      </a:cubicBezTo>
                      <a:cubicBezTo>
                        <a:pt x="1787" y="611"/>
                        <a:pt x="1788" y="609"/>
                        <a:pt x="1790" y="608"/>
                      </a:cubicBezTo>
                      <a:cubicBezTo>
                        <a:pt x="1791" y="607"/>
                        <a:pt x="1792" y="606"/>
                        <a:pt x="1793" y="605"/>
                      </a:cubicBezTo>
                      <a:cubicBezTo>
                        <a:pt x="1794" y="604"/>
                        <a:pt x="1795" y="602"/>
                        <a:pt x="1796" y="601"/>
                      </a:cubicBezTo>
                      <a:cubicBezTo>
                        <a:pt x="1797" y="600"/>
                        <a:pt x="1798" y="598"/>
                        <a:pt x="1799" y="597"/>
                      </a:cubicBezTo>
                      <a:cubicBezTo>
                        <a:pt x="1800" y="595"/>
                        <a:pt x="1801" y="594"/>
                        <a:pt x="1802" y="592"/>
                      </a:cubicBezTo>
                      <a:cubicBezTo>
                        <a:pt x="1806" y="585"/>
                        <a:pt x="1808" y="577"/>
                        <a:pt x="1808" y="569"/>
                      </a:cubicBezTo>
                      <a:cubicBezTo>
                        <a:pt x="1808" y="561"/>
                        <a:pt x="1806" y="553"/>
                        <a:pt x="1802" y="546"/>
                      </a:cubicBezTo>
                      <a:cubicBezTo>
                        <a:pt x="1801" y="547"/>
                        <a:pt x="1799" y="549"/>
                        <a:pt x="1799" y="550"/>
                      </a:cubicBezTo>
                      <a:cubicBezTo>
                        <a:pt x="1797" y="552"/>
                        <a:pt x="1796" y="554"/>
                        <a:pt x="1796" y="556"/>
                      </a:cubicBezTo>
                      <a:cubicBezTo>
                        <a:pt x="1794" y="560"/>
                        <a:pt x="1793" y="565"/>
                        <a:pt x="1793" y="569"/>
                      </a:cubicBezTo>
                      <a:cubicBezTo>
                        <a:pt x="1793" y="573"/>
                        <a:pt x="1792" y="578"/>
                        <a:pt x="1790" y="582"/>
                      </a:cubicBezTo>
                      <a:cubicBezTo>
                        <a:pt x="1790" y="584"/>
                        <a:pt x="1789" y="586"/>
                        <a:pt x="1787" y="588"/>
                      </a:cubicBezTo>
                      <a:cubicBezTo>
                        <a:pt x="1785" y="582"/>
                        <a:pt x="1783" y="575"/>
                        <a:pt x="1783" y="569"/>
                      </a:cubicBezTo>
                      <a:cubicBezTo>
                        <a:pt x="1783" y="563"/>
                        <a:pt x="1785" y="556"/>
                        <a:pt x="1787" y="550"/>
                      </a:cubicBezTo>
                      <a:cubicBezTo>
                        <a:pt x="1788" y="549"/>
                        <a:pt x="1789" y="547"/>
                        <a:pt x="1790" y="545"/>
                      </a:cubicBezTo>
                      <a:cubicBezTo>
                        <a:pt x="1791" y="544"/>
                        <a:pt x="1792" y="542"/>
                        <a:pt x="1793" y="541"/>
                      </a:cubicBezTo>
                      <a:cubicBezTo>
                        <a:pt x="1794" y="540"/>
                        <a:pt x="1795" y="538"/>
                        <a:pt x="1796" y="537"/>
                      </a:cubicBezTo>
                      <a:cubicBezTo>
                        <a:pt x="1797" y="536"/>
                        <a:pt x="1798" y="535"/>
                        <a:pt x="1800" y="533"/>
                      </a:cubicBezTo>
                      <a:cubicBezTo>
                        <a:pt x="1801" y="532"/>
                        <a:pt x="1802" y="531"/>
                        <a:pt x="1803" y="530"/>
                      </a:cubicBezTo>
                      <a:cubicBezTo>
                        <a:pt x="1804" y="530"/>
                        <a:pt x="1804" y="529"/>
                        <a:pt x="1805" y="529"/>
                      </a:cubicBezTo>
                      <a:cubicBezTo>
                        <a:pt x="2084" y="313"/>
                        <a:pt x="2084" y="313"/>
                        <a:pt x="2084" y="313"/>
                      </a:cubicBezTo>
                      <a:cubicBezTo>
                        <a:pt x="2085" y="313"/>
                        <a:pt x="2085" y="312"/>
                        <a:pt x="2086" y="312"/>
                      </a:cubicBezTo>
                      <a:cubicBezTo>
                        <a:pt x="2087" y="311"/>
                        <a:pt x="2088" y="309"/>
                        <a:pt x="2090" y="308"/>
                      </a:cubicBezTo>
                      <a:cubicBezTo>
                        <a:pt x="2091" y="307"/>
                        <a:pt x="2092" y="306"/>
                        <a:pt x="2093" y="305"/>
                      </a:cubicBezTo>
                      <a:cubicBezTo>
                        <a:pt x="2093" y="297"/>
                        <a:pt x="2093" y="297"/>
                        <a:pt x="2093" y="297"/>
                      </a:cubicBezTo>
                      <a:cubicBezTo>
                        <a:pt x="2093" y="288"/>
                        <a:pt x="2093" y="288"/>
                        <a:pt x="2093" y="288"/>
                      </a:cubicBezTo>
                      <a:cubicBezTo>
                        <a:pt x="2093" y="269"/>
                        <a:pt x="2093" y="269"/>
                        <a:pt x="2093" y="269"/>
                      </a:cubicBezTo>
                      <a:cubicBezTo>
                        <a:pt x="2093" y="273"/>
                        <a:pt x="2092" y="278"/>
                        <a:pt x="2090" y="282"/>
                      </a:cubicBezTo>
                      <a:cubicBezTo>
                        <a:pt x="2090" y="284"/>
                        <a:pt x="2089" y="286"/>
                        <a:pt x="2087" y="288"/>
                      </a:cubicBezTo>
                      <a:cubicBezTo>
                        <a:pt x="2085" y="282"/>
                        <a:pt x="2083" y="275"/>
                        <a:pt x="2083" y="269"/>
                      </a:cubicBezTo>
                      <a:cubicBezTo>
                        <a:pt x="2083" y="263"/>
                        <a:pt x="2085" y="256"/>
                        <a:pt x="2087" y="250"/>
                      </a:cubicBezTo>
                      <a:cubicBezTo>
                        <a:pt x="2088" y="249"/>
                        <a:pt x="2089" y="247"/>
                        <a:pt x="2090" y="245"/>
                      </a:cubicBezTo>
                      <a:cubicBezTo>
                        <a:pt x="2091" y="244"/>
                        <a:pt x="2092" y="242"/>
                        <a:pt x="2093" y="241"/>
                      </a:cubicBezTo>
                      <a:cubicBezTo>
                        <a:pt x="2093" y="233"/>
                        <a:pt x="2093" y="233"/>
                        <a:pt x="2093" y="233"/>
                      </a:cubicBezTo>
                      <a:cubicBezTo>
                        <a:pt x="2093" y="226"/>
                        <a:pt x="2093" y="226"/>
                        <a:pt x="2093" y="226"/>
                      </a:cubicBezTo>
                      <a:cubicBezTo>
                        <a:pt x="2093" y="220"/>
                        <a:pt x="2093" y="220"/>
                        <a:pt x="2093" y="220"/>
                      </a:cubicBezTo>
                      <a:cubicBezTo>
                        <a:pt x="2092" y="219"/>
                        <a:pt x="2091" y="218"/>
                        <a:pt x="2090" y="217"/>
                      </a:cubicBezTo>
                      <a:lnTo>
                        <a:pt x="18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52" name="Freeform 23"/>
                <p:cNvSpPr>
                  <a:spLocks/>
                </p:cNvSpPr>
                <p:nvPr/>
              </p:nvSpPr>
              <p:spPr bwMode="auto">
                <a:xfrm>
                  <a:off x="4997451" y="2419350"/>
                  <a:ext cx="5605463" cy="5514975"/>
                </a:xfrm>
                <a:custGeom>
                  <a:avLst/>
                  <a:gdLst>
                    <a:gd name="T0" fmla="*/ 1206 w 1493"/>
                    <a:gd name="T1" fmla="*/ 4 h 1469"/>
                    <a:gd name="T2" fmla="*/ 1202 w 1493"/>
                    <a:gd name="T3" fmla="*/ 13 h 1469"/>
                    <a:gd name="T4" fmla="*/ 1480 w 1493"/>
                    <a:gd name="T5" fmla="*/ 234 h 1469"/>
                    <a:gd name="T6" fmla="*/ 1477 w 1493"/>
                    <a:gd name="T7" fmla="*/ 300 h 1469"/>
                    <a:gd name="T8" fmla="*/ 1193 w 1493"/>
                    <a:gd name="T9" fmla="*/ 520 h 1469"/>
                    <a:gd name="T10" fmla="*/ 909 w 1493"/>
                    <a:gd name="T11" fmla="*/ 300 h 1469"/>
                    <a:gd name="T12" fmla="*/ 900 w 1493"/>
                    <a:gd name="T13" fmla="*/ 312 h 1469"/>
                    <a:gd name="T14" fmla="*/ 1183 w 1493"/>
                    <a:gd name="T15" fmla="*/ 530 h 1469"/>
                    <a:gd name="T16" fmla="*/ 1169 w 1493"/>
                    <a:gd name="T17" fmla="*/ 569 h 1469"/>
                    <a:gd name="T18" fmla="*/ 896 w 1493"/>
                    <a:gd name="T19" fmla="*/ 817 h 1469"/>
                    <a:gd name="T20" fmla="*/ 611 w 1493"/>
                    <a:gd name="T21" fmla="*/ 601 h 1469"/>
                    <a:gd name="T22" fmla="*/ 603 w 1493"/>
                    <a:gd name="T23" fmla="*/ 608 h 1469"/>
                    <a:gd name="T24" fmla="*/ 881 w 1493"/>
                    <a:gd name="T25" fmla="*/ 829 h 1469"/>
                    <a:gd name="T26" fmla="*/ 877 w 1493"/>
                    <a:gd name="T27" fmla="*/ 838 h 1469"/>
                    <a:gd name="T28" fmla="*/ 875 w 1493"/>
                    <a:gd name="T29" fmla="*/ 901 h 1469"/>
                    <a:gd name="T30" fmla="*/ 590 w 1493"/>
                    <a:gd name="T31" fmla="*/ 1117 h 1469"/>
                    <a:gd name="T32" fmla="*/ 306 w 1493"/>
                    <a:gd name="T33" fmla="*/ 904 h 1469"/>
                    <a:gd name="T34" fmla="*/ 302 w 1493"/>
                    <a:gd name="T35" fmla="*/ 913 h 1469"/>
                    <a:gd name="T36" fmla="*/ 580 w 1493"/>
                    <a:gd name="T37" fmla="*/ 1134 h 1469"/>
                    <a:gd name="T38" fmla="*/ 577 w 1493"/>
                    <a:gd name="T39" fmla="*/ 1200 h 1469"/>
                    <a:gd name="T40" fmla="*/ 293 w 1493"/>
                    <a:gd name="T41" fmla="*/ 1420 h 1469"/>
                    <a:gd name="T42" fmla="*/ 9 w 1493"/>
                    <a:gd name="T43" fmla="*/ 1200 h 1469"/>
                    <a:gd name="T44" fmla="*/ 0 w 1493"/>
                    <a:gd name="T45" fmla="*/ 1212 h 1469"/>
                    <a:gd name="T46" fmla="*/ 283 w 1493"/>
                    <a:gd name="T47" fmla="*/ 1430 h 1469"/>
                    <a:gd name="T48" fmla="*/ 269 w 1493"/>
                    <a:gd name="T49" fmla="*/ 1469 h 1469"/>
                    <a:gd name="T50" fmla="*/ 283 w 1493"/>
                    <a:gd name="T51" fmla="*/ 1469 h 1469"/>
                    <a:gd name="T52" fmla="*/ 293 w 1493"/>
                    <a:gd name="T53" fmla="*/ 1441 h 1469"/>
                    <a:gd name="T54" fmla="*/ 303 w 1493"/>
                    <a:gd name="T55" fmla="*/ 1430 h 1469"/>
                    <a:gd name="T56" fmla="*/ 586 w 1493"/>
                    <a:gd name="T57" fmla="*/ 1212 h 1469"/>
                    <a:gd name="T58" fmla="*/ 596 w 1493"/>
                    <a:gd name="T59" fmla="*/ 1201 h 1469"/>
                    <a:gd name="T60" fmla="*/ 608 w 1493"/>
                    <a:gd name="T61" fmla="*/ 1169 h 1469"/>
                    <a:gd name="T62" fmla="*/ 596 w 1493"/>
                    <a:gd name="T63" fmla="*/ 1156 h 1469"/>
                    <a:gd name="T64" fmla="*/ 587 w 1493"/>
                    <a:gd name="T65" fmla="*/ 1188 h 1469"/>
                    <a:gd name="T66" fmla="*/ 590 w 1493"/>
                    <a:gd name="T67" fmla="*/ 1145 h 1469"/>
                    <a:gd name="T68" fmla="*/ 600 w 1493"/>
                    <a:gd name="T69" fmla="*/ 1133 h 1469"/>
                    <a:gd name="T70" fmla="*/ 884 w 1493"/>
                    <a:gd name="T71" fmla="*/ 913 h 1469"/>
                    <a:gd name="T72" fmla="*/ 893 w 1493"/>
                    <a:gd name="T73" fmla="*/ 905 h 1469"/>
                    <a:gd name="T74" fmla="*/ 902 w 1493"/>
                    <a:gd name="T75" fmla="*/ 892 h 1469"/>
                    <a:gd name="T76" fmla="*/ 899 w 1493"/>
                    <a:gd name="T77" fmla="*/ 850 h 1469"/>
                    <a:gd name="T78" fmla="*/ 890 w 1493"/>
                    <a:gd name="T79" fmla="*/ 882 h 1469"/>
                    <a:gd name="T80" fmla="*/ 887 w 1493"/>
                    <a:gd name="T81" fmla="*/ 850 h 1469"/>
                    <a:gd name="T82" fmla="*/ 896 w 1493"/>
                    <a:gd name="T83" fmla="*/ 837 h 1469"/>
                    <a:gd name="T84" fmla="*/ 905 w 1493"/>
                    <a:gd name="T85" fmla="*/ 829 h 1469"/>
                    <a:gd name="T86" fmla="*/ 1190 w 1493"/>
                    <a:gd name="T87" fmla="*/ 608 h 1469"/>
                    <a:gd name="T88" fmla="*/ 1199 w 1493"/>
                    <a:gd name="T89" fmla="*/ 597 h 1469"/>
                    <a:gd name="T90" fmla="*/ 1202 w 1493"/>
                    <a:gd name="T91" fmla="*/ 546 h 1469"/>
                    <a:gd name="T92" fmla="*/ 1193 w 1493"/>
                    <a:gd name="T93" fmla="*/ 569 h 1469"/>
                    <a:gd name="T94" fmla="*/ 1183 w 1493"/>
                    <a:gd name="T95" fmla="*/ 569 h 1469"/>
                    <a:gd name="T96" fmla="*/ 1193 w 1493"/>
                    <a:gd name="T97" fmla="*/ 541 h 1469"/>
                    <a:gd name="T98" fmla="*/ 1203 w 1493"/>
                    <a:gd name="T99" fmla="*/ 530 h 1469"/>
                    <a:gd name="T100" fmla="*/ 1486 w 1493"/>
                    <a:gd name="T101" fmla="*/ 312 h 1469"/>
                    <a:gd name="T102" fmla="*/ 1493 w 1493"/>
                    <a:gd name="T103" fmla="*/ 297 h 1469"/>
                    <a:gd name="T104" fmla="*/ 1490 w 1493"/>
                    <a:gd name="T105" fmla="*/ 282 h 1469"/>
                    <a:gd name="T106" fmla="*/ 1487 w 1493"/>
                    <a:gd name="T107" fmla="*/ 250 h 1469"/>
                    <a:gd name="T108" fmla="*/ 1493 w 1493"/>
                    <a:gd name="T109" fmla="*/ 233 h 1469"/>
                    <a:gd name="T110" fmla="*/ 1490 w 1493"/>
                    <a:gd name="T111" fmla="*/ 217 h 1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493" h="1469">
                      <a:moveTo>
                        <a:pt x="1211" y="1"/>
                      </a:moveTo>
                      <a:cubicBezTo>
                        <a:pt x="1210" y="1"/>
                        <a:pt x="1209" y="0"/>
                        <a:pt x="1209" y="0"/>
                      </a:cubicBezTo>
                      <a:cubicBezTo>
                        <a:pt x="1208" y="1"/>
                        <a:pt x="1207" y="2"/>
                        <a:pt x="1206" y="4"/>
                      </a:cubicBezTo>
                      <a:cubicBezTo>
                        <a:pt x="1205" y="5"/>
                        <a:pt x="1204" y="6"/>
                        <a:pt x="1203" y="8"/>
                      </a:cubicBezTo>
                      <a:cubicBezTo>
                        <a:pt x="1202" y="9"/>
                        <a:pt x="1201" y="10"/>
                        <a:pt x="1200" y="12"/>
                      </a:cubicBezTo>
                      <a:cubicBezTo>
                        <a:pt x="1201" y="12"/>
                        <a:pt x="1201" y="13"/>
                        <a:pt x="1202" y="13"/>
                      </a:cubicBezTo>
                      <a:cubicBezTo>
                        <a:pt x="1481" y="229"/>
                        <a:pt x="1481" y="229"/>
                        <a:pt x="1481" y="229"/>
                      </a:cubicBezTo>
                      <a:cubicBezTo>
                        <a:pt x="1482" y="229"/>
                        <a:pt x="1482" y="230"/>
                        <a:pt x="1483" y="230"/>
                      </a:cubicBezTo>
                      <a:cubicBezTo>
                        <a:pt x="1482" y="232"/>
                        <a:pt x="1481" y="233"/>
                        <a:pt x="1480" y="234"/>
                      </a:cubicBezTo>
                      <a:cubicBezTo>
                        <a:pt x="1479" y="236"/>
                        <a:pt x="1478" y="237"/>
                        <a:pt x="1477" y="238"/>
                      </a:cubicBezTo>
                      <a:cubicBezTo>
                        <a:pt x="1472" y="248"/>
                        <a:pt x="1469" y="258"/>
                        <a:pt x="1469" y="269"/>
                      </a:cubicBezTo>
                      <a:cubicBezTo>
                        <a:pt x="1469" y="280"/>
                        <a:pt x="1472" y="290"/>
                        <a:pt x="1477" y="300"/>
                      </a:cubicBezTo>
                      <a:cubicBezTo>
                        <a:pt x="1477" y="300"/>
                        <a:pt x="1476" y="301"/>
                        <a:pt x="1475" y="301"/>
                      </a:cubicBezTo>
                      <a:cubicBezTo>
                        <a:pt x="1196" y="517"/>
                        <a:pt x="1196" y="517"/>
                        <a:pt x="1196" y="517"/>
                      </a:cubicBezTo>
                      <a:cubicBezTo>
                        <a:pt x="1195" y="518"/>
                        <a:pt x="1194" y="519"/>
                        <a:pt x="1193" y="520"/>
                      </a:cubicBezTo>
                      <a:cubicBezTo>
                        <a:pt x="1192" y="519"/>
                        <a:pt x="1191" y="518"/>
                        <a:pt x="1190" y="517"/>
                      </a:cubicBezTo>
                      <a:cubicBezTo>
                        <a:pt x="911" y="301"/>
                        <a:pt x="911" y="301"/>
                        <a:pt x="911" y="301"/>
                      </a:cubicBezTo>
                      <a:cubicBezTo>
                        <a:pt x="910" y="301"/>
                        <a:pt x="909" y="300"/>
                        <a:pt x="909" y="300"/>
                      </a:cubicBezTo>
                      <a:cubicBezTo>
                        <a:pt x="908" y="301"/>
                        <a:pt x="907" y="302"/>
                        <a:pt x="906" y="304"/>
                      </a:cubicBezTo>
                      <a:cubicBezTo>
                        <a:pt x="905" y="305"/>
                        <a:pt x="904" y="306"/>
                        <a:pt x="903" y="308"/>
                      </a:cubicBezTo>
                      <a:cubicBezTo>
                        <a:pt x="902" y="309"/>
                        <a:pt x="901" y="310"/>
                        <a:pt x="900" y="312"/>
                      </a:cubicBezTo>
                      <a:cubicBezTo>
                        <a:pt x="901" y="312"/>
                        <a:pt x="901" y="313"/>
                        <a:pt x="902" y="313"/>
                      </a:cubicBezTo>
                      <a:cubicBezTo>
                        <a:pt x="1181" y="529"/>
                        <a:pt x="1181" y="529"/>
                        <a:pt x="1181" y="529"/>
                      </a:cubicBezTo>
                      <a:cubicBezTo>
                        <a:pt x="1182" y="529"/>
                        <a:pt x="1182" y="530"/>
                        <a:pt x="1183" y="530"/>
                      </a:cubicBezTo>
                      <a:cubicBezTo>
                        <a:pt x="1182" y="532"/>
                        <a:pt x="1181" y="533"/>
                        <a:pt x="1180" y="534"/>
                      </a:cubicBezTo>
                      <a:cubicBezTo>
                        <a:pt x="1179" y="536"/>
                        <a:pt x="1178" y="537"/>
                        <a:pt x="1177" y="538"/>
                      </a:cubicBezTo>
                      <a:cubicBezTo>
                        <a:pt x="1172" y="548"/>
                        <a:pt x="1169" y="558"/>
                        <a:pt x="1169" y="569"/>
                      </a:cubicBezTo>
                      <a:cubicBezTo>
                        <a:pt x="1169" y="580"/>
                        <a:pt x="1172" y="590"/>
                        <a:pt x="1177" y="600"/>
                      </a:cubicBezTo>
                      <a:cubicBezTo>
                        <a:pt x="1177" y="600"/>
                        <a:pt x="1176" y="601"/>
                        <a:pt x="1175" y="601"/>
                      </a:cubicBezTo>
                      <a:cubicBezTo>
                        <a:pt x="896" y="817"/>
                        <a:pt x="896" y="817"/>
                        <a:pt x="896" y="817"/>
                      </a:cubicBezTo>
                      <a:cubicBezTo>
                        <a:pt x="895" y="818"/>
                        <a:pt x="894" y="819"/>
                        <a:pt x="893" y="820"/>
                      </a:cubicBezTo>
                      <a:cubicBezTo>
                        <a:pt x="892" y="819"/>
                        <a:pt x="891" y="818"/>
                        <a:pt x="890" y="817"/>
                      </a:cubicBezTo>
                      <a:cubicBezTo>
                        <a:pt x="611" y="601"/>
                        <a:pt x="611" y="601"/>
                        <a:pt x="611" y="601"/>
                      </a:cubicBezTo>
                      <a:cubicBezTo>
                        <a:pt x="610" y="601"/>
                        <a:pt x="609" y="600"/>
                        <a:pt x="609" y="600"/>
                      </a:cubicBezTo>
                      <a:cubicBezTo>
                        <a:pt x="608" y="601"/>
                        <a:pt x="607" y="602"/>
                        <a:pt x="606" y="604"/>
                      </a:cubicBezTo>
                      <a:cubicBezTo>
                        <a:pt x="605" y="605"/>
                        <a:pt x="604" y="606"/>
                        <a:pt x="603" y="608"/>
                      </a:cubicBezTo>
                      <a:cubicBezTo>
                        <a:pt x="602" y="609"/>
                        <a:pt x="601" y="610"/>
                        <a:pt x="600" y="612"/>
                      </a:cubicBezTo>
                      <a:cubicBezTo>
                        <a:pt x="601" y="612"/>
                        <a:pt x="601" y="613"/>
                        <a:pt x="602" y="613"/>
                      </a:cubicBezTo>
                      <a:cubicBezTo>
                        <a:pt x="881" y="829"/>
                        <a:pt x="881" y="829"/>
                        <a:pt x="881" y="829"/>
                      </a:cubicBezTo>
                      <a:cubicBezTo>
                        <a:pt x="882" y="829"/>
                        <a:pt x="882" y="830"/>
                        <a:pt x="883" y="830"/>
                      </a:cubicBezTo>
                      <a:cubicBezTo>
                        <a:pt x="882" y="832"/>
                        <a:pt x="881" y="833"/>
                        <a:pt x="880" y="834"/>
                      </a:cubicBezTo>
                      <a:cubicBezTo>
                        <a:pt x="879" y="836"/>
                        <a:pt x="878" y="837"/>
                        <a:pt x="877" y="838"/>
                      </a:cubicBezTo>
                      <a:cubicBezTo>
                        <a:pt x="872" y="848"/>
                        <a:pt x="869" y="858"/>
                        <a:pt x="869" y="869"/>
                      </a:cubicBezTo>
                      <a:cubicBezTo>
                        <a:pt x="869" y="880"/>
                        <a:pt x="872" y="890"/>
                        <a:pt x="877" y="900"/>
                      </a:cubicBezTo>
                      <a:cubicBezTo>
                        <a:pt x="877" y="900"/>
                        <a:pt x="876" y="901"/>
                        <a:pt x="875" y="901"/>
                      </a:cubicBezTo>
                      <a:cubicBezTo>
                        <a:pt x="596" y="1117"/>
                        <a:pt x="596" y="1117"/>
                        <a:pt x="596" y="1117"/>
                      </a:cubicBezTo>
                      <a:cubicBezTo>
                        <a:pt x="595" y="1118"/>
                        <a:pt x="594" y="1119"/>
                        <a:pt x="593" y="1120"/>
                      </a:cubicBezTo>
                      <a:cubicBezTo>
                        <a:pt x="592" y="1119"/>
                        <a:pt x="591" y="1118"/>
                        <a:pt x="590" y="1117"/>
                      </a:cubicBezTo>
                      <a:cubicBezTo>
                        <a:pt x="311" y="901"/>
                        <a:pt x="311" y="901"/>
                        <a:pt x="311" y="901"/>
                      </a:cubicBezTo>
                      <a:cubicBezTo>
                        <a:pt x="310" y="901"/>
                        <a:pt x="309" y="900"/>
                        <a:pt x="309" y="900"/>
                      </a:cubicBezTo>
                      <a:cubicBezTo>
                        <a:pt x="308" y="901"/>
                        <a:pt x="307" y="902"/>
                        <a:pt x="306" y="904"/>
                      </a:cubicBezTo>
                      <a:cubicBezTo>
                        <a:pt x="305" y="905"/>
                        <a:pt x="304" y="906"/>
                        <a:pt x="303" y="908"/>
                      </a:cubicBezTo>
                      <a:cubicBezTo>
                        <a:pt x="302" y="909"/>
                        <a:pt x="301" y="910"/>
                        <a:pt x="300" y="912"/>
                      </a:cubicBezTo>
                      <a:cubicBezTo>
                        <a:pt x="301" y="912"/>
                        <a:pt x="301" y="913"/>
                        <a:pt x="302" y="913"/>
                      </a:cubicBezTo>
                      <a:cubicBezTo>
                        <a:pt x="581" y="1129"/>
                        <a:pt x="581" y="1129"/>
                        <a:pt x="581" y="1129"/>
                      </a:cubicBezTo>
                      <a:cubicBezTo>
                        <a:pt x="582" y="1129"/>
                        <a:pt x="582" y="1130"/>
                        <a:pt x="583" y="1130"/>
                      </a:cubicBezTo>
                      <a:cubicBezTo>
                        <a:pt x="582" y="1132"/>
                        <a:pt x="581" y="1133"/>
                        <a:pt x="580" y="1134"/>
                      </a:cubicBezTo>
                      <a:cubicBezTo>
                        <a:pt x="579" y="1136"/>
                        <a:pt x="578" y="1137"/>
                        <a:pt x="577" y="1138"/>
                      </a:cubicBezTo>
                      <a:cubicBezTo>
                        <a:pt x="572" y="1148"/>
                        <a:pt x="569" y="1158"/>
                        <a:pt x="569" y="1169"/>
                      </a:cubicBezTo>
                      <a:cubicBezTo>
                        <a:pt x="569" y="1180"/>
                        <a:pt x="572" y="1190"/>
                        <a:pt x="577" y="1200"/>
                      </a:cubicBezTo>
                      <a:cubicBezTo>
                        <a:pt x="577" y="1200"/>
                        <a:pt x="576" y="1201"/>
                        <a:pt x="575" y="1201"/>
                      </a:cubicBezTo>
                      <a:cubicBezTo>
                        <a:pt x="296" y="1417"/>
                        <a:pt x="296" y="1417"/>
                        <a:pt x="296" y="1417"/>
                      </a:cubicBezTo>
                      <a:cubicBezTo>
                        <a:pt x="295" y="1418"/>
                        <a:pt x="294" y="1419"/>
                        <a:pt x="293" y="1420"/>
                      </a:cubicBezTo>
                      <a:cubicBezTo>
                        <a:pt x="292" y="1419"/>
                        <a:pt x="291" y="1418"/>
                        <a:pt x="290" y="1417"/>
                      </a:cubicBezTo>
                      <a:cubicBezTo>
                        <a:pt x="11" y="1201"/>
                        <a:pt x="11" y="1201"/>
                        <a:pt x="11" y="1201"/>
                      </a:cubicBezTo>
                      <a:cubicBezTo>
                        <a:pt x="10" y="1201"/>
                        <a:pt x="9" y="1200"/>
                        <a:pt x="9" y="1200"/>
                      </a:cubicBezTo>
                      <a:cubicBezTo>
                        <a:pt x="8" y="1201"/>
                        <a:pt x="7" y="1202"/>
                        <a:pt x="6" y="1204"/>
                      </a:cubicBezTo>
                      <a:cubicBezTo>
                        <a:pt x="5" y="1205"/>
                        <a:pt x="4" y="1206"/>
                        <a:pt x="3" y="1208"/>
                      </a:cubicBezTo>
                      <a:cubicBezTo>
                        <a:pt x="2" y="1209"/>
                        <a:pt x="1" y="1210"/>
                        <a:pt x="0" y="1212"/>
                      </a:cubicBezTo>
                      <a:cubicBezTo>
                        <a:pt x="1" y="1212"/>
                        <a:pt x="1" y="1213"/>
                        <a:pt x="2" y="1213"/>
                      </a:cubicBezTo>
                      <a:cubicBezTo>
                        <a:pt x="281" y="1429"/>
                        <a:pt x="281" y="1429"/>
                        <a:pt x="281" y="1429"/>
                      </a:cubicBezTo>
                      <a:cubicBezTo>
                        <a:pt x="282" y="1429"/>
                        <a:pt x="282" y="1430"/>
                        <a:pt x="283" y="1430"/>
                      </a:cubicBezTo>
                      <a:cubicBezTo>
                        <a:pt x="282" y="1432"/>
                        <a:pt x="281" y="1433"/>
                        <a:pt x="280" y="1434"/>
                      </a:cubicBezTo>
                      <a:cubicBezTo>
                        <a:pt x="279" y="1436"/>
                        <a:pt x="278" y="1437"/>
                        <a:pt x="277" y="1438"/>
                      </a:cubicBezTo>
                      <a:cubicBezTo>
                        <a:pt x="272" y="1448"/>
                        <a:pt x="269" y="1458"/>
                        <a:pt x="269" y="1469"/>
                      </a:cubicBezTo>
                      <a:cubicBezTo>
                        <a:pt x="274" y="1469"/>
                        <a:pt x="274" y="1469"/>
                        <a:pt x="274" y="1469"/>
                      </a:cubicBezTo>
                      <a:cubicBezTo>
                        <a:pt x="278" y="1469"/>
                        <a:pt x="278" y="1469"/>
                        <a:pt x="278" y="1469"/>
                      </a:cubicBezTo>
                      <a:cubicBezTo>
                        <a:pt x="283" y="1469"/>
                        <a:pt x="283" y="1469"/>
                        <a:pt x="283" y="1469"/>
                      </a:cubicBezTo>
                      <a:cubicBezTo>
                        <a:pt x="283" y="1463"/>
                        <a:pt x="285" y="1456"/>
                        <a:pt x="287" y="1450"/>
                      </a:cubicBezTo>
                      <a:cubicBezTo>
                        <a:pt x="288" y="1449"/>
                        <a:pt x="289" y="1447"/>
                        <a:pt x="290" y="1445"/>
                      </a:cubicBezTo>
                      <a:cubicBezTo>
                        <a:pt x="291" y="1444"/>
                        <a:pt x="292" y="1442"/>
                        <a:pt x="293" y="1441"/>
                      </a:cubicBezTo>
                      <a:cubicBezTo>
                        <a:pt x="294" y="1440"/>
                        <a:pt x="295" y="1438"/>
                        <a:pt x="296" y="1437"/>
                      </a:cubicBezTo>
                      <a:cubicBezTo>
                        <a:pt x="297" y="1436"/>
                        <a:pt x="298" y="1435"/>
                        <a:pt x="300" y="1433"/>
                      </a:cubicBezTo>
                      <a:cubicBezTo>
                        <a:pt x="301" y="1432"/>
                        <a:pt x="302" y="1431"/>
                        <a:pt x="303" y="1430"/>
                      </a:cubicBezTo>
                      <a:cubicBezTo>
                        <a:pt x="304" y="1430"/>
                        <a:pt x="304" y="1429"/>
                        <a:pt x="305" y="1429"/>
                      </a:cubicBezTo>
                      <a:cubicBezTo>
                        <a:pt x="584" y="1213"/>
                        <a:pt x="584" y="1213"/>
                        <a:pt x="584" y="1213"/>
                      </a:cubicBezTo>
                      <a:cubicBezTo>
                        <a:pt x="585" y="1213"/>
                        <a:pt x="585" y="1212"/>
                        <a:pt x="586" y="1212"/>
                      </a:cubicBezTo>
                      <a:cubicBezTo>
                        <a:pt x="587" y="1211"/>
                        <a:pt x="588" y="1209"/>
                        <a:pt x="590" y="1208"/>
                      </a:cubicBezTo>
                      <a:cubicBezTo>
                        <a:pt x="591" y="1207"/>
                        <a:pt x="592" y="1206"/>
                        <a:pt x="593" y="1205"/>
                      </a:cubicBezTo>
                      <a:cubicBezTo>
                        <a:pt x="594" y="1204"/>
                        <a:pt x="595" y="1202"/>
                        <a:pt x="596" y="1201"/>
                      </a:cubicBezTo>
                      <a:cubicBezTo>
                        <a:pt x="597" y="1200"/>
                        <a:pt x="598" y="1198"/>
                        <a:pt x="599" y="1197"/>
                      </a:cubicBezTo>
                      <a:cubicBezTo>
                        <a:pt x="600" y="1195"/>
                        <a:pt x="601" y="1194"/>
                        <a:pt x="602" y="1192"/>
                      </a:cubicBezTo>
                      <a:cubicBezTo>
                        <a:pt x="606" y="1185"/>
                        <a:pt x="608" y="1177"/>
                        <a:pt x="608" y="1169"/>
                      </a:cubicBezTo>
                      <a:cubicBezTo>
                        <a:pt x="608" y="1161"/>
                        <a:pt x="606" y="1153"/>
                        <a:pt x="602" y="1146"/>
                      </a:cubicBezTo>
                      <a:cubicBezTo>
                        <a:pt x="601" y="1147"/>
                        <a:pt x="599" y="1149"/>
                        <a:pt x="599" y="1150"/>
                      </a:cubicBezTo>
                      <a:cubicBezTo>
                        <a:pt x="597" y="1152"/>
                        <a:pt x="596" y="1154"/>
                        <a:pt x="596" y="1156"/>
                      </a:cubicBezTo>
                      <a:cubicBezTo>
                        <a:pt x="594" y="1160"/>
                        <a:pt x="593" y="1165"/>
                        <a:pt x="593" y="1169"/>
                      </a:cubicBezTo>
                      <a:cubicBezTo>
                        <a:pt x="593" y="1173"/>
                        <a:pt x="592" y="1178"/>
                        <a:pt x="590" y="1182"/>
                      </a:cubicBezTo>
                      <a:cubicBezTo>
                        <a:pt x="590" y="1184"/>
                        <a:pt x="589" y="1186"/>
                        <a:pt x="587" y="1188"/>
                      </a:cubicBezTo>
                      <a:cubicBezTo>
                        <a:pt x="585" y="1182"/>
                        <a:pt x="583" y="1175"/>
                        <a:pt x="583" y="1169"/>
                      </a:cubicBezTo>
                      <a:cubicBezTo>
                        <a:pt x="583" y="1163"/>
                        <a:pt x="585" y="1156"/>
                        <a:pt x="587" y="1150"/>
                      </a:cubicBezTo>
                      <a:cubicBezTo>
                        <a:pt x="588" y="1149"/>
                        <a:pt x="589" y="1147"/>
                        <a:pt x="590" y="1145"/>
                      </a:cubicBezTo>
                      <a:cubicBezTo>
                        <a:pt x="591" y="1144"/>
                        <a:pt x="592" y="1142"/>
                        <a:pt x="593" y="1141"/>
                      </a:cubicBezTo>
                      <a:cubicBezTo>
                        <a:pt x="594" y="1140"/>
                        <a:pt x="595" y="1138"/>
                        <a:pt x="596" y="1137"/>
                      </a:cubicBezTo>
                      <a:cubicBezTo>
                        <a:pt x="597" y="1136"/>
                        <a:pt x="598" y="1135"/>
                        <a:pt x="600" y="1133"/>
                      </a:cubicBezTo>
                      <a:cubicBezTo>
                        <a:pt x="601" y="1132"/>
                        <a:pt x="602" y="1131"/>
                        <a:pt x="603" y="1130"/>
                      </a:cubicBezTo>
                      <a:cubicBezTo>
                        <a:pt x="604" y="1130"/>
                        <a:pt x="604" y="1129"/>
                        <a:pt x="605" y="1129"/>
                      </a:cubicBezTo>
                      <a:cubicBezTo>
                        <a:pt x="884" y="913"/>
                        <a:pt x="884" y="913"/>
                        <a:pt x="884" y="913"/>
                      </a:cubicBezTo>
                      <a:cubicBezTo>
                        <a:pt x="885" y="913"/>
                        <a:pt x="885" y="912"/>
                        <a:pt x="886" y="912"/>
                      </a:cubicBezTo>
                      <a:cubicBezTo>
                        <a:pt x="887" y="911"/>
                        <a:pt x="888" y="909"/>
                        <a:pt x="890" y="908"/>
                      </a:cubicBezTo>
                      <a:cubicBezTo>
                        <a:pt x="891" y="907"/>
                        <a:pt x="892" y="906"/>
                        <a:pt x="893" y="905"/>
                      </a:cubicBezTo>
                      <a:cubicBezTo>
                        <a:pt x="894" y="904"/>
                        <a:pt x="895" y="902"/>
                        <a:pt x="896" y="901"/>
                      </a:cubicBezTo>
                      <a:cubicBezTo>
                        <a:pt x="897" y="900"/>
                        <a:pt x="898" y="898"/>
                        <a:pt x="899" y="897"/>
                      </a:cubicBezTo>
                      <a:cubicBezTo>
                        <a:pt x="900" y="895"/>
                        <a:pt x="901" y="894"/>
                        <a:pt x="902" y="892"/>
                      </a:cubicBezTo>
                      <a:cubicBezTo>
                        <a:pt x="906" y="885"/>
                        <a:pt x="908" y="877"/>
                        <a:pt x="908" y="869"/>
                      </a:cubicBezTo>
                      <a:cubicBezTo>
                        <a:pt x="908" y="861"/>
                        <a:pt x="906" y="853"/>
                        <a:pt x="902" y="846"/>
                      </a:cubicBezTo>
                      <a:cubicBezTo>
                        <a:pt x="901" y="847"/>
                        <a:pt x="899" y="849"/>
                        <a:pt x="899" y="850"/>
                      </a:cubicBezTo>
                      <a:cubicBezTo>
                        <a:pt x="897" y="852"/>
                        <a:pt x="896" y="854"/>
                        <a:pt x="896" y="856"/>
                      </a:cubicBezTo>
                      <a:cubicBezTo>
                        <a:pt x="894" y="860"/>
                        <a:pt x="893" y="865"/>
                        <a:pt x="893" y="869"/>
                      </a:cubicBezTo>
                      <a:cubicBezTo>
                        <a:pt x="893" y="873"/>
                        <a:pt x="892" y="878"/>
                        <a:pt x="890" y="882"/>
                      </a:cubicBezTo>
                      <a:cubicBezTo>
                        <a:pt x="890" y="884"/>
                        <a:pt x="889" y="886"/>
                        <a:pt x="887" y="888"/>
                      </a:cubicBezTo>
                      <a:cubicBezTo>
                        <a:pt x="885" y="882"/>
                        <a:pt x="883" y="875"/>
                        <a:pt x="883" y="869"/>
                      </a:cubicBezTo>
                      <a:cubicBezTo>
                        <a:pt x="883" y="863"/>
                        <a:pt x="885" y="856"/>
                        <a:pt x="887" y="850"/>
                      </a:cubicBezTo>
                      <a:cubicBezTo>
                        <a:pt x="888" y="849"/>
                        <a:pt x="889" y="847"/>
                        <a:pt x="890" y="845"/>
                      </a:cubicBezTo>
                      <a:cubicBezTo>
                        <a:pt x="891" y="844"/>
                        <a:pt x="892" y="842"/>
                        <a:pt x="893" y="841"/>
                      </a:cubicBezTo>
                      <a:cubicBezTo>
                        <a:pt x="894" y="840"/>
                        <a:pt x="895" y="838"/>
                        <a:pt x="896" y="837"/>
                      </a:cubicBezTo>
                      <a:cubicBezTo>
                        <a:pt x="897" y="836"/>
                        <a:pt x="898" y="835"/>
                        <a:pt x="900" y="833"/>
                      </a:cubicBezTo>
                      <a:cubicBezTo>
                        <a:pt x="901" y="832"/>
                        <a:pt x="902" y="831"/>
                        <a:pt x="903" y="830"/>
                      </a:cubicBezTo>
                      <a:cubicBezTo>
                        <a:pt x="904" y="830"/>
                        <a:pt x="904" y="829"/>
                        <a:pt x="905" y="829"/>
                      </a:cubicBezTo>
                      <a:cubicBezTo>
                        <a:pt x="1184" y="613"/>
                        <a:pt x="1184" y="613"/>
                        <a:pt x="1184" y="613"/>
                      </a:cubicBezTo>
                      <a:cubicBezTo>
                        <a:pt x="1185" y="613"/>
                        <a:pt x="1185" y="612"/>
                        <a:pt x="1186" y="612"/>
                      </a:cubicBezTo>
                      <a:cubicBezTo>
                        <a:pt x="1187" y="611"/>
                        <a:pt x="1188" y="609"/>
                        <a:pt x="1190" y="608"/>
                      </a:cubicBezTo>
                      <a:cubicBezTo>
                        <a:pt x="1191" y="607"/>
                        <a:pt x="1192" y="606"/>
                        <a:pt x="1193" y="605"/>
                      </a:cubicBezTo>
                      <a:cubicBezTo>
                        <a:pt x="1194" y="604"/>
                        <a:pt x="1195" y="602"/>
                        <a:pt x="1196" y="601"/>
                      </a:cubicBezTo>
                      <a:cubicBezTo>
                        <a:pt x="1197" y="600"/>
                        <a:pt x="1198" y="598"/>
                        <a:pt x="1199" y="597"/>
                      </a:cubicBezTo>
                      <a:cubicBezTo>
                        <a:pt x="1200" y="595"/>
                        <a:pt x="1201" y="594"/>
                        <a:pt x="1202" y="592"/>
                      </a:cubicBezTo>
                      <a:cubicBezTo>
                        <a:pt x="1206" y="585"/>
                        <a:pt x="1208" y="577"/>
                        <a:pt x="1208" y="569"/>
                      </a:cubicBezTo>
                      <a:cubicBezTo>
                        <a:pt x="1208" y="561"/>
                        <a:pt x="1206" y="553"/>
                        <a:pt x="1202" y="546"/>
                      </a:cubicBezTo>
                      <a:cubicBezTo>
                        <a:pt x="1201" y="547"/>
                        <a:pt x="1199" y="549"/>
                        <a:pt x="1199" y="550"/>
                      </a:cubicBezTo>
                      <a:cubicBezTo>
                        <a:pt x="1197" y="552"/>
                        <a:pt x="1196" y="554"/>
                        <a:pt x="1196" y="556"/>
                      </a:cubicBezTo>
                      <a:cubicBezTo>
                        <a:pt x="1194" y="560"/>
                        <a:pt x="1193" y="565"/>
                        <a:pt x="1193" y="569"/>
                      </a:cubicBezTo>
                      <a:cubicBezTo>
                        <a:pt x="1193" y="573"/>
                        <a:pt x="1192" y="578"/>
                        <a:pt x="1190" y="582"/>
                      </a:cubicBezTo>
                      <a:cubicBezTo>
                        <a:pt x="1190" y="584"/>
                        <a:pt x="1189" y="586"/>
                        <a:pt x="1187" y="588"/>
                      </a:cubicBezTo>
                      <a:cubicBezTo>
                        <a:pt x="1185" y="582"/>
                        <a:pt x="1183" y="575"/>
                        <a:pt x="1183" y="569"/>
                      </a:cubicBezTo>
                      <a:cubicBezTo>
                        <a:pt x="1183" y="563"/>
                        <a:pt x="1185" y="556"/>
                        <a:pt x="1187" y="550"/>
                      </a:cubicBezTo>
                      <a:cubicBezTo>
                        <a:pt x="1188" y="549"/>
                        <a:pt x="1189" y="547"/>
                        <a:pt x="1190" y="545"/>
                      </a:cubicBezTo>
                      <a:cubicBezTo>
                        <a:pt x="1191" y="544"/>
                        <a:pt x="1192" y="542"/>
                        <a:pt x="1193" y="541"/>
                      </a:cubicBezTo>
                      <a:cubicBezTo>
                        <a:pt x="1194" y="540"/>
                        <a:pt x="1195" y="538"/>
                        <a:pt x="1196" y="537"/>
                      </a:cubicBezTo>
                      <a:cubicBezTo>
                        <a:pt x="1197" y="536"/>
                        <a:pt x="1198" y="535"/>
                        <a:pt x="1200" y="533"/>
                      </a:cubicBezTo>
                      <a:cubicBezTo>
                        <a:pt x="1201" y="532"/>
                        <a:pt x="1202" y="531"/>
                        <a:pt x="1203" y="530"/>
                      </a:cubicBezTo>
                      <a:cubicBezTo>
                        <a:pt x="1204" y="530"/>
                        <a:pt x="1204" y="529"/>
                        <a:pt x="1205" y="529"/>
                      </a:cubicBezTo>
                      <a:cubicBezTo>
                        <a:pt x="1484" y="313"/>
                        <a:pt x="1484" y="313"/>
                        <a:pt x="1484" y="313"/>
                      </a:cubicBezTo>
                      <a:cubicBezTo>
                        <a:pt x="1485" y="313"/>
                        <a:pt x="1485" y="312"/>
                        <a:pt x="1486" y="312"/>
                      </a:cubicBezTo>
                      <a:cubicBezTo>
                        <a:pt x="1487" y="311"/>
                        <a:pt x="1488" y="309"/>
                        <a:pt x="1490" y="308"/>
                      </a:cubicBezTo>
                      <a:cubicBezTo>
                        <a:pt x="1491" y="307"/>
                        <a:pt x="1492" y="306"/>
                        <a:pt x="1493" y="305"/>
                      </a:cubicBezTo>
                      <a:cubicBezTo>
                        <a:pt x="1493" y="297"/>
                        <a:pt x="1493" y="297"/>
                        <a:pt x="1493" y="297"/>
                      </a:cubicBezTo>
                      <a:cubicBezTo>
                        <a:pt x="1493" y="288"/>
                        <a:pt x="1493" y="288"/>
                        <a:pt x="1493" y="288"/>
                      </a:cubicBezTo>
                      <a:cubicBezTo>
                        <a:pt x="1493" y="269"/>
                        <a:pt x="1493" y="269"/>
                        <a:pt x="1493" y="269"/>
                      </a:cubicBezTo>
                      <a:cubicBezTo>
                        <a:pt x="1493" y="273"/>
                        <a:pt x="1492" y="278"/>
                        <a:pt x="1490" y="282"/>
                      </a:cubicBezTo>
                      <a:cubicBezTo>
                        <a:pt x="1490" y="284"/>
                        <a:pt x="1489" y="286"/>
                        <a:pt x="1487" y="288"/>
                      </a:cubicBezTo>
                      <a:cubicBezTo>
                        <a:pt x="1485" y="282"/>
                        <a:pt x="1483" y="275"/>
                        <a:pt x="1483" y="269"/>
                      </a:cubicBezTo>
                      <a:cubicBezTo>
                        <a:pt x="1483" y="263"/>
                        <a:pt x="1485" y="256"/>
                        <a:pt x="1487" y="250"/>
                      </a:cubicBezTo>
                      <a:cubicBezTo>
                        <a:pt x="1488" y="249"/>
                        <a:pt x="1489" y="247"/>
                        <a:pt x="1490" y="245"/>
                      </a:cubicBezTo>
                      <a:cubicBezTo>
                        <a:pt x="1491" y="244"/>
                        <a:pt x="1492" y="242"/>
                        <a:pt x="1493" y="241"/>
                      </a:cubicBezTo>
                      <a:cubicBezTo>
                        <a:pt x="1493" y="233"/>
                        <a:pt x="1493" y="233"/>
                        <a:pt x="1493" y="233"/>
                      </a:cubicBezTo>
                      <a:cubicBezTo>
                        <a:pt x="1493" y="226"/>
                        <a:pt x="1493" y="226"/>
                        <a:pt x="1493" y="226"/>
                      </a:cubicBezTo>
                      <a:cubicBezTo>
                        <a:pt x="1493" y="220"/>
                        <a:pt x="1493" y="220"/>
                        <a:pt x="1493" y="220"/>
                      </a:cubicBezTo>
                      <a:cubicBezTo>
                        <a:pt x="1492" y="219"/>
                        <a:pt x="1491" y="218"/>
                        <a:pt x="1490" y="217"/>
                      </a:cubicBezTo>
                      <a:lnTo>
                        <a:pt x="12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53" name="Freeform 24"/>
                <p:cNvSpPr>
                  <a:spLocks/>
                </p:cNvSpPr>
                <p:nvPr/>
              </p:nvSpPr>
              <p:spPr bwMode="auto">
                <a:xfrm>
                  <a:off x="7250113" y="4672013"/>
                  <a:ext cx="3352800" cy="3262313"/>
                </a:xfrm>
                <a:custGeom>
                  <a:avLst/>
                  <a:gdLst>
                    <a:gd name="T0" fmla="*/ 609 w 893"/>
                    <a:gd name="T1" fmla="*/ 0 h 869"/>
                    <a:gd name="T2" fmla="*/ 603 w 893"/>
                    <a:gd name="T3" fmla="*/ 8 h 869"/>
                    <a:gd name="T4" fmla="*/ 602 w 893"/>
                    <a:gd name="T5" fmla="*/ 13 h 869"/>
                    <a:gd name="T6" fmla="*/ 883 w 893"/>
                    <a:gd name="T7" fmla="*/ 230 h 869"/>
                    <a:gd name="T8" fmla="*/ 877 w 893"/>
                    <a:gd name="T9" fmla="*/ 238 h 869"/>
                    <a:gd name="T10" fmla="*/ 877 w 893"/>
                    <a:gd name="T11" fmla="*/ 300 h 869"/>
                    <a:gd name="T12" fmla="*/ 596 w 893"/>
                    <a:gd name="T13" fmla="*/ 517 h 869"/>
                    <a:gd name="T14" fmla="*/ 590 w 893"/>
                    <a:gd name="T15" fmla="*/ 517 h 869"/>
                    <a:gd name="T16" fmla="*/ 309 w 893"/>
                    <a:gd name="T17" fmla="*/ 300 h 869"/>
                    <a:gd name="T18" fmla="*/ 303 w 893"/>
                    <a:gd name="T19" fmla="*/ 308 h 869"/>
                    <a:gd name="T20" fmla="*/ 302 w 893"/>
                    <a:gd name="T21" fmla="*/ 313 h 869"/>
                    <a:gd name="T22" fmla="*/ 583 w 893"/>
                    <a:gd name="T23" fmla="*/ 530 h 869"/>
                    <a:gd name="T24" fmla="*/ 577 w 893"/>
                    <a:gd name="T25" fmla="*/ 538 h 869"/>
                    <a:gd name="T26" fmla="*/ 577 w 893"/>
                    <a:gd name="T27" fmla="*/ 600 h 869"/>
                    <a:gd name="T28" fmla="*/ 296 w 893"/>
                    <a:gd name="T29" fmla="*/ 817 h 869"/>
                    <a:gd name="T30" fmla="*/ 290 w 893"/>
                    <a:gd name="T31" fmla="*/ 817 h 869"/>
                    <a:gd name="T32" fmla="*/ 9 w 893"/>
                    <a:gd name="T33" fmla="*/ 600 h 869"/>
                    <a:gd name="T34" fmla="*/ 3 w 893"/>
                    <a:gd name="T35" fmla="*/ 608 h 869"/>
                    <a:gd name="T36" fmla="*/ 2 w 893"/>
                    <a:gd name="T37" fmla="*/ 613 h 869"/>
                    <a:gd name="T38" fmla="*/ 283 w 893"/>
                    <a:gd name="T39" fmla="*/ 830 h 869"/>
                    <a:gd name="T40" fmla="*/ 277 w 893"/>
                    <a:gd name="T41" fmla="*/ 838 h 869"/>
                    <a:gd name="T42" fmla="*/ 274 w 893"/>
                    <a:gd name="T43" fmla="*/ 869 h 869"/>
                    <a:gd name="T44" fmla="*/ 283 w 893"/>
                    <a:gd name="T45" fmla="*/ 869 h 869"/>
                    <a:gd name="T46" fmla="*/ 290 w 893"/>
                    <a:gd name="T47" fmla="*/ 845 h 869"/>
                    <a:gd name="T48" fmla="*/ 296 w 893"/>
                    <a:gd name="T49" fmla="*/ 837 h 869"/>
                    <a:gd name="T50" fmla="*/ 303 w 893"/>
                    <a:gd name="T51" fmla="*/ 830 h 869"/>
                    <a:gd name="T52" fmla="*/ 584 w 893"/>
                    <a:gd name="T53" fmla="*/ 613 h 869"/>
                    <a:gd name="T54" fmla="*/ 590 w 893"/>
                    <a:gd name="T55" fmla="*/ 608 h 869"/>
                    <a:gd name="T56" fmla="*/ 596 w 893"/>
                    <a:gd name="T57" fmla="*/ 601 h 869"/>
                    <a:gd name="T58" fmla="*/ 602 w 893"/>
                    <a:gd name="T59" fmla="*/ 592 h 869"/>
                    <a:gd name="T60" fmla="*/ 602 w 893"/>
                    <a:gd name="T61" fmla="*/ 546 h 869"/>
                    <a:gd name="T62" fmla="*/ 596 w 893"/>
                    <a:gd name="T63" fmla="*/ 556 h 869"/>
                    <a:gd name="T64" fmla="*/ 590 w 893"/>
                    <a:gd name="T65" fmla="*/ 582 h 869"/>
                    <a:gd name="T66" fmla="*/ 583 w 893"/>
                    <a:gd name="T67" fmla="*/ 569 h 869"/>
                    <a:gd name="T68" fmla="*/ 590 w 893"/>
                    <a:gd name="T69" fmla="*/ 545 h 869"/>
                    <a:gd name="T70" fmla="*/ 596 w 893"/>
                    <a:gd name="T71" fmla="*/ 537 h 869"/>
                    <a:gd name="T72" fmla="*/ 603 w 893"/>
                    <a:gd name="T73" fmla="*/ 530 h 869"/>
                    <a:gd name="T74" fmla="*/ 884 w 893"/>
                    <a:gd name="T75" fmla="*/ 313 h 869"/>
                    <a:gd name="T76" fmla="*/ 890 w 893"/>
                    <a:gd name="T77" fmla="*/ 308 h 869"/>
                    <a:gd name="T78" fmla="*/ 893 w 893"/>
                    <a:gd name="T79" fmla="*/ 297 h 869"/>
                    <a:gd name="T80" fmla="*/ 893 w 893"/>
                    <a:gd name="T81" fmla="*/ 269 h 869"/>
                    <a:gd name="T82" fmla="*/ 887 w 893"/>
                    <a:gd name="T83" fmla="*/ 288 h 869"/>
                    <a:gd name="T84" fmla="*/ 887 w 893"/>
                    <a:gd name="T85" fmla="*/ 250 h 869"/>
                    <a:gd name="T86" fmla="*/ 893 w 893"/>
                    <a:gd name="T87" fmla="*/ 241 h 869"/>
                    <a:gd name="T88" fmla="*/ 893 w 893"/>
                    <a:gd name="T89" fmla="*/ 226 h 869"/>
                    <a:gd name="T90" fmla="*/ 890 w 893"/>
                    <a:gd name="T91" fmla="*/ 217 h 8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893" h="869">
                      <a:moveTo>
                        <a:pt x="611" y="1"/>
                      </a:moveTo>
                      <a:cubicBezTo>
                        <a:pt x="610" y="1"/>
                        <a:pt x="609" y="0"/>
                        <a:pt x="609" y="0"/>
                      </a:cubicBezTo>
                      <a:cubicBezTo>
                        <a:pt x="608" y="1"/>
                        <a:pt x="607" y="2"/>
                        <a:pt x="606" y="4"/>
                      </a:cubicBezTo>
                      <a:cubicBezTo>
                        <a:pt x="605" y="5"/>
                        <a:pt x="604" y="6"/>
                        <a:pt x="603" y="8"/>
                      </a:cubicBezTo>
                      <a:cubicBezTo>
                        <a:pt x="602" y="9"/>
                        <a:pt x="601" y="10"/>
                        <a:pt x="600" y="12"/>
                      </a:cubicBezTo>
                      <a:cubicBezTo>
                        <a:pt x="601" y="12"/>
                        <a:pt x="601" y="13"/>
                        <a:pt x="602" y="13"/>
                      </a:cubicBezTo>
                      <a:cubicBezTo>
                        <a:pt x="881" y="229"/>
                        <a:pt x="881" y="229"/>
                        <a:pt x="881" y="229"/>
                      </a:cubicBezTo>
                      <a:cubicBezTo>
                        <a:pt x="882" y="229"/>
                        <a:pt x="882" y="230"/>
                        <a:pt x="883" y="230"/>
                      </a:cubicBezTo>
                      <a:cubicBezTo>
                        <a:pt x="882" y="232"/>
                        <a:pt x="881" y="233"/>
                        <a:pt x="880" y="234"/>
                      </a:cubicBezTo>
                      <a:cubicBezTo>
                        <a:pt x="879" y="236"/>
                        <a:pt x="878" y="237"/>
                        <a:pt x="877" y="238"/>
                      </a:cubicBezTo>
                      <a:cubicBezTo>
                        <a:pt x="872" y="248"/>
                        <a:pt x="869" y="258"/>
                        <a:pt x="869" y="269"/>
                      </a:cubicBezTo>
                      <a:cubicBezTo>
                        <a:pt x="869" y="280"/>
                        <a:pt x="872" y="290"/>
                        <a:pt x="877" y="300"/>
                      </a:cubicBezTo>
                      <a:cubicBezTo>
                        <a:pt x="877" y="300"/>
                        <a:pt x="876" y="301"/>
                        <a:pt x="875" y="301"/>
                      </a:cubicBezTo>
                      <a:cubicBezTo>
                        <a:pt x="596" y="517"/>
                        <a:pt x="596" y="517"/>
                        <a:pt x="596" y="517"/>
                      </a:cubicBezTo>
                      <a:cubicBezTo>
                        <a:pt x="595" y="518"/>
                        <a:pt x="594" y="519"/>
                        <a:pt x="593" y="520"/>
                      </a:cubicBezTo>
                      <a:cubicBezTo>
                        <a:pt x="592" y="519"/>
                        <a:pt x="591" y="518"/>
                        <a:pt x="590" y="517"/>
                      </a:cubicBezTo>
                      <a:cubicBezTo>
                        <a:pt x="311" y="301"/>
                        <a:pt x="311" y="301"/>
                        <a:pt x="311" y="301"/>
                      </a:cubicBezTo>
                      <a:cubicBezTo>
                        <a:pt x="310" y="301"/>
                        <a:pt x="309" y="300"/>
                        <a:pt x="309" y="300"/>
                      </a:cubicBezTo>
                      <a:cubicBezTo>
                        <a:pt x="308" y="301"/>
                        <a:pt x="307" y="302"/>
                        <a:pt x="306" y="304"/>
                      </a:cubicBezTo>
                      <a:cubicBezTo>
                        <a:pt x="305" y="305"/>
                        <a:pt x="304" y="306"/>
                        <a:pt x="303" y="308"/>
                      </a:cubicBezTo>
                      <a:cubicBezTo>
                        <a:pt x="302" y="309"/>
                        <a:pt x="301" y="310"/>
                        <a:pt x="300" y="312"/>
                      </a:cubicBezTo>
                      <a:cubicBezTo>
                        <a:pt x="301" y="312"/>
                        <a:pt x="301" y="313"/>
                        <a:pt x="302" y="313"/>
                      </a:cubicBezTo>
                      <a:cubicBezTo>
                        <a:pt x="581" y="529"/>
                        <a:pt x="581" y="529"/>
                        <a:pt x="581" y="529"/>
                      </a:cubicBezTo>
                      <a:cubicBezTo>
                        <a:pt x="582" y="529"/>
                        <a:pt x="582" y="530"/>
                        <a:pt x="583" y="530"/>
                      </a:cubicBezTo>
                      <a:cubicBezTo>
                        <a:pt x="582" y="532"/>
                        <a:pt x="581" y="533"/>
                        <a:pt x="580" y="534"/>
                      </a:cubicBezTo>
                      <a:cubicBezTo>
                        <a:pt x="579" y="536"/>
                        <a:pt x="578" y="537"/>
                        <a:pt x="577" y="538"/>
                      </a:cubicBezTo>
                      <a:cubicBezTo>
                        <a:pt x="572" y="548"/>
                        <a:pt x="569" y="558"/>
                        <a:pt x="569" y="569"/>
                      </a:cubicBezTo>
                      <a:cubicBezTo>
                        <a:pt x="569" y="580"/>
                        <a:pt x="572" y="590"/>
                        <a:pt x="577" y="600"/>
                      </a:cubicBezTo>
                      <a:cubicBezTo>
                        <a:pt x="577" y="600"/>
                        <a:pt x="576" y="601"/>
                        <a:pt x="575" y="601"/>
                      </a:cubicBezTo>
                      <a:cubicBezTo>
                        <a:pt x="296" y="817"/>
                        <a:pt x="296" y="817"/>
                        <a:pt x="296" y="817"/>
                      </a:cubicBezTo>
                      <a:cubicBezTo>
                        <a:pt x="295" y="818"/>
                        <a:pt x="294" y="819"/>
                        <a:pt x="293" y="820"/>
                      </a:cubicBezTo>
                      <a:cubicBezTo>
                        <a:pt x="292" y="819"/>
                        <a:pt x="291" y="818"/>
                        <a:pt x="290" y="817"/>
                      </a:cubicBezTo>
                      <a:cubicBezTo>
                        <a:pt x="11" y="601"/>
                        <a:pt x="11" y="601"/>
                        <a:pt x="11" y="601"/>
                      </a:cubicBezTo>
                      <a:cubicBezTo>
                        <a:pt x="10" y="601"/>
                        <a:pt x="9" y="600"/>
                        <a:pt x="9" y="600"/>
                      </a:cubicBezTo>
                      <a:cubicBezTo>
                        <a:pt x="8" y="601"/>
                        <a:pt x="7" y="602"/>
                        <a:pt x="6" y="604"/>
                      </a:cubicBezTo>
                      <a:cubicBezTo>
                        <a:pt x="5" y="605"/>
                        <a:pt x="4" y="606"/>
                        <a:pt x="3" y="608"/>
                      </a:cubicBezTo>
                      <a:cubicBezTo>
                        <a:pt x="2" y="609"/>
                        <a:pt x="1" y="610"/>
                        <a:pt x="0" y="612"/>
                      </a:cubicBezTo>
                      <a:cubicBezTo>
                        <a:pt x="1" y="612"/>
                        <a:pt x="1" y="613"/>
                        <a:pt x="2" y="613"/>
                      </a:cubicBezTo>
                      <a:cubicBezTo>
                        <a:pt x="281" y="829"/>
                        <a:pt x="281" y="829"/>
                        <a:pt x="281" y="829"/>
                      </a:cubicBezTo>
                      <a:cubicBezTo>
                        <a:pt x="282" y="829"/>
                        <a:pt x="282" y="830"/>
                        <a:pt x="283" y="830"/>
                      </a:cubicBezTo>
                      <a:cubicBezTo>
                        <a:pt x="282" y="832"/>
                        <a:pt x="281" y="833"/>
                        <a:pt x="280" y="834"/>
                      </a:cubicBezTo>
                      <a:cubicBezTo>
                        <a:pt x="279" y="836"/>
                        <a:pt x="278" y="837"/>
                        <a:pt x="277" y="838"/>
                      </a:cubicBezTo>
                      <a:cubicBezTo>
                        <a:pt x="272" y="848"/>
                        <a:pt x="269" y="858"/>
                        <a:pt x="269" y="869"/>
                      </a:cubicBezTo>
                      <a:cubicBezTo>
                        <a:pt x="274" y="869"/>
                        <a:pt x="274" y="869"/>
                        <a:pt x="274" y="869"/>
                      </a:cubicBezTo>
                      <a:cubicBezTo>
                        <a:pt x="278" y="869"/>
                        <a:pt x="278" y="869"/>
                        <a:pt x="278" y="869"/>
                      </a:cubicBezTo>
                      <a:cubicBezTo>
                        <a:pt x="283" y="869"/>
                        <a:pt x="283" y="869"/>
                        <a:pt x="283" y="869"/>
                      </a:cubicBezTo>
                      <a:cubicBezTo>
                        <a:pt x="283" y="863"/>
                        <a:pt x="285" y="856"/>
                        <a:pt x="287" y="850"/>
                      </a:cubicBezTo>
                      <a:cubicBezTo>
                        <a:pt x="288" y="849"/>
                        <a:pt x="289" y="847"/>
                        <a:pt x="290" y="845"/>
                      </a:cubicBezTo>
                      <a:cubicBezTo>
                        <a:pt x="291" y="844"/>
                        <a:pt x="292" y="842"/>
                        <a:pt x="293" y="841"/>
                      </a:cubicBezTo>
                      <a:cubicBezTo>
                        <a:pt x="294" y="840"/>
                        <a:pt x="295" y="838"/>
                        <a:pt x="296" y="837"/>
                      </a:cubicBezTo>
                      <a:cubicBezTo>
                        <a:pt x="297" y="836"/>
                        <a:pt x="298" y="835"/>
                        <a:pt x="300" y="833"/>
                      </a:cubicBezTo>
                      <a:cubicBezTo>
                        <a:pt x="301" y="832"/>
                        <a:pt x="302" y="831"/>
                        <a:pt x="303" y="830"/>
                      </a:cubicBezTo>
                      <a:cubicBezTo>
                        <a:pt x="304" y="830"/>
                        <a:pt x="304" y="829"/>
                        <a:pt x="305" y="829"/>
                      </a:cubicBezTo>
                      <a:cubicBezTo>
                        <a:pt x="584" y="613"/>
                        <a:pt x="584" y="613"/>
                        <a:pt x="584" y="613"/>
                      </a:cubicBezTo>
                      <a:cubicBezTo>
                        <a:pt x="585" y="613"/>
                        <a:pt x="585" y="612"/>
                        <a:pt x="586" y="612"/>
                      </a:cubicBezTo>
                      <a:cubicBezTo>
                        <a:pt x="587" y="611"/>
                        <a:pt x="588" y="609"/>
                        <a:pt x="590" y="608"/>
                      </a:cubicBezTo>
                      <a:cubicBezTo>
                        <a:pt x="591" y="607"/>
                        <a:pt x="592" y="606"/>
                        <a:pt x="593" y="605"/>
                      </a:cubicBezTo>
                      <a:cubicBezTo>
                        <a:pt x="594" y="604"/>
                        <a:pt x="595" y="602"/>
                        <a:pt x="596" y="601"/>
                      </a:cubicBezTo>
                      <a:cubicBezTo>
                        <a:pt x="597" y="600"/>
                        <a:pt x="598" y="598"/>
                        <a:pt x="599" y="597"/>
                      </a:cubicBezTo>
                      <a:cubicBezTo>
                        <a:pt x="600" y="595"/>
                        <a:pt x="601" y="594"/>
                        <a:pt x="602" y="592"/>
                      </a:cubicBezTo>
                      <a:cubicBezTo>
                        <a:pt x="606" y="585"/>
                        <a:pt x="608" y="577"/>
                        <a:pt x="608" y="569"/>
                      </a:cubicBezTo>
                      <a:cubicBezTo>
                        <a:pt x="608" y="561"/>
                        <a:pt x="606" y="553"/>
                        <a:pt x="602" y="546"/>
                      </a:cubicBezTo>
                      <a:cubicBezTo>
                        <a:pt x="601" y="547"/>
                        <a:pt x="599" y="549"/>
                        <a:pt x="599" y="550"/>
                      </a:cubicBezTo>
                      <a:cubicBezTo>
                        <a:pt x="597" y="552"/>
                        <a:pt x="596" y="554"/>
                        <a:pt x="596" y="556"/>
                      </a:cubicBezTo>
                      <a:cubicBezTo>
                        <a:pt x="594" y="560"/>
                        <a:pt x="593" y="565"/>
                        <a:pt x="593" y="569"/>
                      </a:cubicBezTo>
                      <a:cubicBezTo>
                        <a:pt x="593" y="573"/>
                        <a:pt x="592" y="578"/>
                        <a:pt x="590" y="582"/>
                      </a:cubicBezTo>
                      <a:cubicBezTo>
                        <a:pt x="590" y="584"/>
                        <a:pt x="589" y="586"/>
                        <a:pt x="587" y="588"/>
                      </a:cubicBezTo>
                      <a:cubicBezTo>
                        <a:pt x="585" y="582"/>
                        <a:pt x="583" y="575"/>
                        <a:pt x="583" y="569"/>
                      </a:cubicBezTo>
                      <a:cubicBezTo>
                        <a:pt x="583" y="563"/>
                        <a:pt x="585" y="556"/>
                        <a:pt x="587" y="550"/>
                      </a:cubicBezTo>
                      <a:cubicBezTo>
                        <a:pt x="588" y="549"/>
                        <a:pt x="589" y="547"/>
                        <a:pt x="590" y="545"/>
                      </a:cubicBezTo>
                      <a:cubicBezTo>
                        <a:pt x="591" y="544"/>
                        <a:pt x="592" y="542"/>
                        <a:pt x="593" y="541"/>
                      </a:cubicBezTo>
                      <a:cubicBezTo>
                        <a:pt x="594" y="540"/>
                        <a:pt x="595" y="538"/>
                        <a:pt x="596" y="537"/>
                      </a:cubicBezTo>
                      <a:cubicBezTo>
                        <a:pt x="597" y="536"/>
                        <a:pt x="598" y="535"/>
                        <a:pt x="600" y="533"/>
                      </a:cubicBezTo>
                      <a:cubicBezTo>
                        <a:pt x="601" y="532"/>
                        <a:pt x="602" y="531"/>
                        <a:pt x="603" y="530"/>
                      </a:cubicBezTo>
                      <a:cubicBezTo>
                        <a:pt x="604" y="530"/>
                        <a:pt x="604" y="529"/>
                        <a:pt x="605" y="529"/>
                      </a:cubicBezTo>
                      <a:cubicBezTo>
                        <a:pt x="884" y="313"/>
                        <a:pt x="884" y="313"/>
                        <a:pt x="884" y="313"/>
                      </a:cubicBezTo>
                      <a:cubicBezTo>
                        <a:pt x="885" y="313"/>
                        <a:pt x="885" y="312"/>
                        <a:pt x="886" y="312"/>
                      </a:cubicBezTo>
                      <a:cubicBezTo>
                        <a:pt x="887" y="311"/>
                        <a:pt x="888" y="309"/>
                        <a:pt x="890" y="308"/>
                      </a:cubicBezTo>
                      <a:cubicBezTo>
                        <a:pt x="891" y="307"/>
                        <a:pt x="892" y="306"/>
                        <a:pt x="893" y="305"/>
                      </a:cubicBezTo>
                      <a:cubicBezTo>
                        <a:pt x="893" y="297"/>
                        <a:pt x="893" y="297"/>
                        <a:pt x="893" y="297"/>
                      </a:cubicBezTo>
                      <a:cubicBezTo>
                        <a:pt x="893" y="288"/>
                        <a:pt x="893" y="288"/>
                        <a:pt x="893" y="288"/>
                      </a:cubicBezTo>
                      <a:cubicBezTo>
                        <a:pt x="893" y="269"/>
                        <a:pt x="893" y="269"/>
                        <a:pt x="893" y="269"/>
                      </a:cubicBezTo>
                      <a:cubicBezTo>
                        <a:pt x="893" y="273"/>
                        <a:pt x="892" y="278"/>
                        <a:pt x="890" y="282"/>
                      </a:cubicBezTo>
                      <a:cubicBezTo>
                        <a:pt x="890" y="284"/>
                        <a:pt x="889" y="286"/>
                        <a:pt x="887" y="288"/>
                      </a:cubicBezTo>
                      <a:cubicBezTo>
                        <a:pt x="885" y="282"/>
                        <a:pt x="883" y="275"/>
                        <a:pt x="883" y="269"/>
                      </a:cubicBezTo>
                      <a:cubicBezTo>
                        <a:pt x="883" y="263"/>
                        <a:pt x="885" y="256"/>
                        <a:pt x="887" y="250"/>
                      </a:cubicBezTo>
                      <a:cubicBezTo>
                        <a:pt x="888" y="249"/>
                        <a:pt x="889" y="247"/>
                        <a:pt x="890" y="245"/>
                      </a:cubicBezTo>
                      <a:cubicBezTo>
                        <a:pt x="891" y="244"/>
                        <a:pt x="892" y="242"/>
                        <a:pt x="893" y="241"/>
                      </a:cubicBezTo>
                      <a:cubicBezTo>
                        <a:pt x="893" y="233"/>
                        <a:pt x="893" y="233"/>
                        <a:pt x="893" y="233"/>
                      </a:cubicBezTo>
                      <a:cubicBezTo>
                        <a:pt x="893" y="226"/>
                        <a:pt x="893" y="226"/>
                        <a:pt x="893" y="226"/>
                      </a:cubicBezTo>
                      <a:cubicBezTo>
                        <a:pt x="893" y="220"/>
                        <a:pt x="893" y="220"/>
                        <a:pt x="893" y="220"/>
                      </a:cubicBezTo>
                      <a:cubicBezTo>
                        <a:pt x="892" y="219"/>
                        <a:pt x="891" y="218"/>
                        <a:pt x="890" y="217"/>
                      </a:cubicBezTo>
                      <a:lnTo>
                        <a:pt x="6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54" name="Freeform 25"/>
                <p:cNvSpPr>
                  <a:spLocks/>
                </p:cNvSpPr>
                <p:nvPr/>
              </p:nvSpPr>
              <p:spPr bwMode="auto">
                <a:xfrm>
                  <a:off x="9502776" y="6924675"/>
                  <a:ext cx="1100138" cy="1009650"/>
                </a:xfrm>
                <a:custGeom>
                  <a:avLst/>
                  <a:gdLst>
                    <a:gd name="T0" fmla="*/ 11 w 293"/>
                    <a:gd name="T1" fmla="*/ 1 h 269"/>
                    <a:gd name="T2" fmla="*/ 9 w 293"/>
                    <a:gd name="T3" fmla="*/ 0 h 269"/>
                    <a:gd name="T4" fmla="*/ 6 w 293"/>
                    <a:gd name="T5" fmla="*/ 4 h 269"/>
                    <a:gd name="T6" fmla="*/ 3 w 293"/>
                    <a:gd name="T7" fmla="*/ 8 h 269"/>
                    <a:gd name="T8" fmla="*/ 0 w 293"/>
                    <a:gd name="T9" fmla="*/ 12 h 269"/>
                    <a:gd name="T10" fmla="*/ 2 w 293"/>
                    <a:gd name="T11" fmla="*/ 13 h 269"/>
                    <a:gd name="T12" fmla="*/ 281 w 293"/>
                    <a:gd name="T13" fmla="*/ 229 h 269"/>
                    <a:gd name="T14" fmla="*/ 283 w 293"/>
                    <a:gd name="T15" fmla="*/ 230 h 269"/>
                    <a:gd name="T16" fmla="*/ 280 w 293"/>
                    <a:gd name="T17" fmla="*/ 234 h 269"/>
                    <a:gd name="T18" fmla="*/ 277 w 293"/>
                    <a:gd name="T19" fmla="*/ 238 h 269"/>
                    <a:gd name="T20" fmla="*/ 269 w 293"/>
                    <a:gd name="T21" fmla="*/ 269 h 269"/>
                    <a:gd name="T22" fmla="*/ 274 w 293"/>
                    <a:gd name="T23" fmla="*/ 269 h 269"/>
                    <a:gd name="T24" fmla="*/ 278 w 293"/>
                    <a:gd name="T25" fmla="*/ 269 h 269"/>
                    <a:gd name="T26" fmla="*/ 283 w 293"/>
                    <a:gd name="T27" fmla="*/ 269 h 269"/>
                    <a:gd name="T28" fmla="*/ 287 w 293"/>
                    <a:gd name="T29" fmla="*/ 250 h 269"/>
                    <a:gd name="T30" fmla="*/ 290 w 293"/>
                    <a:gd name="T31" fmla="*/ 245 h 269"/>
                    <a:gd name="T32" fmla="*/ 293 w 293"/>
                    <a:gd name="T33" fmla="*/ 241 h 269"/>
                    <a:gd name="T34" fmla="*/ 293 w 293"/>
                    <a:gd name="T35" fmla="*/ 233 h 269"/>
                    <a:gd name="T36" fmla="*/ 293 w 293"/>
                    <a:gd name="T37" fmla="*/ 226 h 269"/>
                    <a:gd name="T38" fmla="*/ 293 w 293"/>
                    <a:gd name="T39" fmla="*/ 220 h 269"/>
                    <a:gd name="T40" fmla="*/ 290 w 293"/>
                    <a:gd name="T41" fmla="*/ 217 h 269"/>
                    <a:gd name="T42" fmla="*/ 11 w 293"/>
                    <a:gd name="T43" fmla="*/ 1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93" h="269">
                      <a:moveTo>
                        <a:pt x="11" y="1"/>
                      </a:moveTo>
                      <a:cubicBezTo>
                        <a:pt x="10" y="1"/>
                        <a:pt x="9" y="0"/>
                        <a:pt x="9" y="0"/>
                      </a:cubicBezTo>
                      <a:cubicBezTo>
                        <a:pt x="8" y="1"/>
                        <a:pt x="7" y="2"/>
                        <a:pt x="6" y="4"/>
                      </a:cubicBezTo>
                      <a:cubicBezTo>
                        <a:pt x="5" y="5"/>
                        <a:pt x="4" y="6"/>
                        <a:pt x="3" y="8"/>
                      </a:cubicBezTo>
                      <a:cubicBezTo>
                        <a:pt x="2" y="9"/>
                        <a:pt x="1" y="10"/>
                        <a:pt x="0" y="12"/>
                      </a:cubicBezTo>
                      <a:cubicBezTo>
                        <a:pt x="1" y="12"/>
                        <a:pt x="1" y="13"/>
                        <a:pt x="2" y="13"/>
                      </a:cubicBezTo>
                      <a:cubicBezTo>
                        <a:pt x="281" y="229"/>
                        <a:pt x="281" y="229"/>
                        <a:pt x="281" y="229"/>
                      </a:cubicBezTo>
                      <a:cubicBezTo>
                        <a:pt x="282" y="229"/>
                        <a:pt x="282" y="230"/>
                        <a:pt x="283" y="230"/>
                      </a:cubicBezTo>
                      <a:cubicBezTo>
                        <a:pt x="282" y="232"/>
                        <a:pt x="281" y="233"/>
                        <a:pt x="280" y="234"/>
                      </a:cubicBezTo>
                      <a:cubicBezTo>
                        <a:pt x="279" y="236"/>
                        <a:pt x="278" y="237"/>
                        <a:pt x="277" y="238"/>
                      </a:cubicBezTo>
                      <a:cubicBezTo>
                        <a:pt x="272" y="248"/>
                        <a:pt x="269" y="258"/>
                        <a:pt x="269" y="269"/>
                      </a:cubicBezTo>
                      <a:cubicBezTo>
                        <a:pt x="274" y="269"/>
                        <a:pt x="274" y="269"/>
                        <a:pt x="274" y="269"/>
                      </a:cubicBezTo>
                      <a:cubicBezTo>
                        <a:pt x="278" y="269"/>
                        <a:pt x="278" y="269"/>
                        <a:pt x="278" y="269"/>
                      </a:cubicBezTo>
                      <a:cubicBezTo>
                        <a:pt x="283" y="269"/>
                        <a:pt x="283" y="269"/>
                        <a:pt x="283" y="269"/>
                      </a:cubicBezTo>
                      <a:cubicBezTo>
                        <a:pt x="283" y="263"/>
                        <a:pt x="285" y="256"/>
                        <a:pt x="287" y="250"/>
                      </a:cubicBezTo>
                      <a:cubicBezTo>
                        <a:pt x="288" y="249"/>
                        <a:pt x="289" y="247"/>
                        <a:pt x="290" y="245"/>
                      </a:cubicBezTo>
                      <a:cubicBezTo>
                        <a:pt x="291" y="244"/>
                        <a:pt x="292" y="242"/>
                        <a:pt x="293" y="241"/>
                      </a:cubicBezTo>
                      <a:cubicBezTo>
                        <a:pt x="293" y="233"/>
                        <a:pt x="293" y="233"/>
                        <a:pt x="293" y="233"/>
                      </a:cubicBezTo>
                      <a:cubicBezTo>
                        <a:pt x="293" y="226"/>
                        <a:pt x="293" y="226"/>
                        <a:pt x="293" y="226"/>
                      </a:cubicBezTo>
                      <a:cubicBezTo>
                        <a:pt x="293" y="220"/>
                        <a:pt x="293" y="220"/>
                        <a:pt x="293" y="220"/>
                      </a:cubicBezTo>
                      <a:cubicBezTo>
                        <a:pt x="292" y="219"/>
                        <a:pt x="291" y="218"/>
                        <a:pt x="290" y="217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55" name="Group 454"/>
                <p:cNvGrpSpPr/>
                <p:nvPr/>
              </p:nvGrpSpPr>
              <p:grpSpPr>
                <a:xfrm>
                  <a:off x="1592263" y="-1076325"/>
                  <a:ext cx="9010650" cy="8905875"/>
                  <a:chOff x="1592263" y="-1076325"/>
                  <a:chExt cx="9010650" cy="8905875"/>
                </a:xfrm>
                <a:grpFill/>
              </p:grpSpPr>
              <p:sp>
                <p:nvSpPr>
                  <p:cNvPr id="456" name="Freeform 22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9010650" cy="8905875"/>
                  </a:xfrm>
                  <a:custGeom>
                    <a:avLst/>
                    <a:gdLst>
                      <a:gd name="T0" fmla="*/ 2381 w 2400"/>
                      <a:gd name="T1" fmla="*/ 0 h 2372"/>
                      <a:gd name="T2" fmla="*/ 2100 w 2400"/>
                      <a:gd name="T3" fmla="*/ 251 h 2372"/>
                      <a:gd name="T4" fmla="*/ 1810 w 2400"/>
                      <a:gd name="T5" fmla="*/ 39 h 2372"/>
                      <a:gd name="T6" fmla="*/ 2087 w 2400"/>
                      <a:gd name="T7" fmla="*/ 265 h 2372"/>
                      <a:gd name="T8" fmla="*/ 1803 w 2400"/>
                      <a:gd name="T9" fmla="*/ 548 h 2372"/>
                      <a:gd name="T10" fmla="*/ 1513 w 2400"/>
                      <a:gd name="T11" fmla="*/ 335 h 2372"/>
                      <a:gd name="T12" fmla="*/ 1790 w 2400"/>
                      <a:gd name="T13" fmla="*/ 561 h 2372"/>
                      <a:gd name="T14" fmla="*/ 1782 w 2400"/>
                      <a:gd name="T15" fmla="*/ 632 h 2372"/>
                      <a:gd name="T16" fmla="*/ 1216 w 2400"/>
                      <a:gd name="T17" fmla="*/ 631 h 2372"/>
                      <a:gd name="T18" fmla="*/ 1488 w 2400"/>
                      <a:gd name="T19" fmla="*/ 860 h 2372"/>
                      <a:gd name="T20" fmla="*/ 1484 w 2400"/>
                      <a:gd name="T21" fmla="*/ 931 h 2372"/>
                      <a:gd name="T22" fmla="*/ 918 w 2400"/>
                      <a:gd name="T23" fmla="*/ 932 h 2372"/>
                      <a:gd name="T24" fmla="*/ 909 w 2400"/>
                      <a:gd name="T25" fmla="*/ 944 h 2372"/>
                      <a:gd name="T26" fmla="*/ 1176 w 2400"/>
                      <a:gd name="T27" fmla="*/ 1200 h 2372"/>
                      <a:gd name="T28" fmla="*/ 897 w 2400"/>
                      <a:gd name="T29" fmla="*/ 1448 h 2372"/>
                      <a:gd name="T30" fmla="*/ 607 w 2400"/>
                      <a:gd name="T31" fmla="*/ 1243 h 2372"/>
                      <a:gd name="T32" fmla="*/ 884 w 2400"/>
                      <a:gd name="T33" fmla="*/ 1469 h 2372"/>
                      <a:gd name="T34" fmla="*/ 600 w 2400"/>
                      <a:gd name="T35" fmla="*/ 1751 h 2372"/>
                      <a:gd name="T36" fmla="*/ 310 w 2400"/>
                      <a:gd name="T37" fmla="*/ 1539 h 2372"/>
                      <a:gd name="T38" fmla="*/ 587 w 2400"/>
                      <a:gd name="T39" fmla="*/ 1765 h 2372"/>
                      <a:gd name="T40" fmla="*/ 303 w 2400"/>
                      <a:gd name="T41" fmla="*/ 2048 h 2372"/>
                      <a:gd name="T42" fmla="*/ 13 w 2400"/>
                      <a:gd name="T43" fmla="*/ 1835 h 2372"/>
                      <a:gd name="T44" fmla="*/ 290 w 2400"/>
                      <a:gd name="T45" fmla="*/ 2061 h 2372"/>
                      <a:gd name="T46" fmla="*/ 282 w 2400"/>
                      <a:gd name="T47" fmla="*/ 2132 h 2372"/>
                      <a:gd name="T48" fmla="*/ 0 w 2400"/>
                      <a:gd name="T49" fmla="*/ 2372 h 2372"/>
                      <a:gd name="T50" fmla="*/ 291 w 2400"/>
                      <a:gd name="T51" fmla="*/ 2144 h 2372"/>
                      <a:gd name="T52" fmla="*/ 306 w 2400"/>
                      <a:gd name="T53" fmla="*/ 2128 h 2372"/>
                      <a:gd name="T54" fmla="*/ 303 w 2400"/>
                      <a:gd name="T55" fmla="*/ 2087 h 2372"/>
                      <a:gd name="T56" fmla="*/ 294 w 2400"/>
                      <a:gd name="T57" fmla="*/ 2081 h 2372"/>
                      <a:gd name="T58" fmla="*/ 310 w 2400"/>
                      <a:gd name="T59" fmla="*/ 2061 h 2372"/>
                      <a:gd name="T60" fmla="*/ 600 w 2400"/>
                      <a:gd name="T61" fmla="*/ 1836 h 2372"/>
                      <a:gd name="T62" fmla="*/ 609 w 2400"/>
                      <a:gd name="T63" fmla="*/ 1777 h 2372"/>
                      <a:gd name="T64" fmla="*/ 594 w 2400"/>
                      <a:gd name="T65" fmla="*/ 1819 h 2372"/>
                      <a:gd name="T66" fmla="*/ 603 w 2400"/>
                      <a:gd name="T67" fmla="*/ 1768 h 2372"/>
                      <a:gd name="T68" fmla="*/ 893 w 2400"/>
                      <a:gd name="T69" fmla="*/ 1543 h 2372"/>
                      <a:gd name="T70" fmla="*/ 909 w 2400"/>
                      <a:gd name="T71" fmla="*/ 1523 h 2372"/>
                      <a:gd name="T72" fmla="*/ 900 w 2400"/>
                      <a:gd name="T73" fmla="*/ 1500 h 2372"/>
                      <a:gd name="T74" fmla="*/ 897 w 2400"/>
                      <a:gd name="T75" fmla="*/ 1476 h 2372"/>
                      <a:gd name="T76" fmla="*/ 912 w 2400"/>
                      <a:gd name="T77" fmla="*/ 1460 h 2372"/>
                      <a:gd name="T78" fmla="*/ 1203 w 2400"/>
                      <a:gd name="T79" fmla="*/ 1232 h 2372"/>
                      <a:gd name="T80" fmla="*/ 1206 w 2400"/>
                      <a:gd name="T81" fmla="*/ 1181 h 2372"/>
                      <a:gd name="T82" fmla="*/ 1190 w 2400"/>
                      <a:gd name="T83" fmla="*/ 1200 h 2372"/>
                      <a:gd name="T84" fmla="*/ 1207 w 2400"/>
                      <a:gd name="T85" fmla="*/ 1164 h 2372"/>
                      <a:gd name="T86" fmla="*/ 1497 w 2400"/>
                      <a:gd name="T87" fmla="*/ 939 h 2372"/>
                      <a:gd name="T88" fmla="*/ 1515 w 2400"/>
                      <a:gd name="T89" fmla="*/ 900 h 2372"/>
                      <a:gd name="T90" fmla="*/ 1497 w 2400"/>
                      <a:gd name="T91" fmla="*/ 913 h 2372"/>
                      <a:gd name="T92" fmla="*/ 1500 w 2400"/>
                      <a:gd name="T93" fmla="*/ 872 h 2372"/>
                      <a:gd name="T94" fmla="*/ 1791 w 2400"/>
                      <a:gd name="T95" fmla="*/ 644 h 2372"/>
                      <a:gd name="T96" fmla="*/ 1806 w 2400"/>
                      <a:gd name="T97" fmla="*/ 628 h 2372"/>
                      <a:gd name="T98" fmla="*/ 1803 w 2400"/>
                      <a:gd name="T99" fmla="*/ 587 h 2372"/>
                      <a:gd name="T100" fmla="*/ 1794 w 2400"/>
                      <a:gd name="T101" fmla="*/ 581 h 2372"/>
                      <a:gd name="T102" fmla="*/ 1810 w 2400"/>
                      <a:gd name="T103" fmla="*/ 561 h 2372"/>
                      <a:gd name="T104" fmla="*/ 2100 w 2400"/>
                      <a:gd name="T105" fmla="*/ 336 h 2372"/>
                      <a:gd name="T106" fmla="*/ 2109 w 2400"/>
                      <a:gd name="T107" fmla="*/ 277 h 2372"/>
                      <a:gd name="T108" fmla="*/ 2094 w 2400"/>
                      <a:gd name="T109" fmla="*/ 319 h 2372"/>
                      <a:gd name="T110" fmla="*/ 2103 w 2400"/>
                      <a:gd name="T111" fmla="*/ 268 h 2372"/>
                      <a:gd name="T112" fmla="*/ 2393 w 2400"/>
                      <a:gd name="T113" fmla="*/ 43 h 2372"/>
                      <a:gd name="T114" fmla="*/ 2400 w 2400"/>
                      <a:gd name="T115" fmla="*/ 0 h 23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72">
                        <a:moveTo>
                          <a:pt x="2397" y="13"/>
                        </a:moveTo>
                        <a:cubicBezTo>
                          <a:pt x="2397" y="15"/>
                          <a:pt x="2396" y="17"/>
                          <a:pt x="2394" y="19"/>
                        </a:cubicBezTo>
                        <a:cubicBezTo>
                          <a:pt x="2392" y="13"/>
                          <a:pt x="2390" y="6"/>
                          <a:pt x="2390" y="0"/>
                        </a:cubicBezTo>
                        <a:cubicBezTo>
                          <a:pt x="2385" y="0"/>
                          <a:pt x="2385" y="0"/>
                          <a:pt x="2385" y="0"/>
                        </a:cubicBezTo>
                        <a:cubicBezTo>
                          <a:pt x="2381" y="0"/>
                          <a:pt x="2381" y="0"/>
                          <a:pt x="2381" y="0"/>
                        </a:cubicBezTo>
                        <a:cubicBezTo>
                          <a:pt x="2376" y="0"/>
                          <a:pt x="2376" y="0"/>
                          <a:pt x="2376" y="0"/>
                        </a:cubicBezTo>
                        <a:cubicBezTo>
                          <a:pt x="2376" y="11"/>
                          <a:pt x="2379" y="21"/>
                          <a:pt x="2384" y="31"/>
                        </a:cubicBezTo>
                        <a:cubicBezTo>
                          <a:pt x="2384" y="31"/>
                          <a:pt x="2383" y="32"/>
                          <a:pt x="2382" y="32"/>
                        </a:cubicBezTo>
                        <a:cubicBezTo>
                          <a:pt x="2103" y="248"/>
                          <a:pt x="2103" y="248"/>
                          <a:pt x="2103" y="248"/>
                        </a:cubicBezTo>
                        <a:cubicBezTo>
                          <a:pt x="2102" y="249"/>
                          <a:pt x="2101" y="250"/>
                          <a:pt x="2100" y="251"/>
                        </a:cubicBezTo>
                        <a:cubicBezTo>
                          <a:pt x="2099" y="250"/>
                          <a:pt x="2098" y="249"/>
                          <a:pt x="2097" y="248"/>
                        </a:cubicBezTo>
                        <a:cubicBezTo>
                          <a:pt x="1818" y="32"/>
                          <a:pt x="1818" y="32"/>
                          <a:pt x="1818" y="32"/>
                        </a:cubicBezTo>
                        <a:cubicBezTo>
                          <a:pt x="1817" y="32"/>
                          <a:pt x="1816" y="31"/>
                          <a:pt x="1816" y="31"/>
                        </a:cubicBezTo>
                        <a:cubicBezTo>
                          <a:pt x="1815" y="32"/>
                          <a:pt x="1814" y="33"/>
                          <a:pt x="1813" y="35"/>
                        </a:cubicBezTo>
                        <a:cubicBezTo>
                          <a:pt x="1812" y="36"/>
                          <a:pt x="1811" y="37"/>
                          <a:pt x="1810" y="39"/>
                        </a:cubicBezTo>
                        <a:cubicBezTo>
                          <a:pt x="1809" y="40"/>
                          <a:pt x="1808" y="41"/>
                          <a:pt x="1807" y="43"/>
                        </a:cubicBezTo>
                        <a:cubicBezTo>
                          <a:pt x="1808" y="43"/>
                          <a:pt x="1808" y="44"/>
                          <a:pt x="1809" y="44"/>
                        </a:cubicBezTo>
                        <a:cubicBezTo>
                          <a:pt x="2088" y="260"/>
                          <a:pt x="2088" y="260"/>
                          <a:pt x="2088" y="260"/>
                        </a:cubicBezTo>
                        <a:cubicBezTo>
                          <a:pt x="2089" y="260"/>
                          <a:pt x="2089" y="261"/>
                          <a:pt x="2090" y="261"/>
                        </a:cubicBezTo>
                        <a:cubicBezTo>
                          <a:pt x="2089" y="263"/>
                          <a:pt x="2088" y="264"/>
                          <a:pt x="2087" y="265"/>
                        </a:cubicBezTo>
                        <a:cubicBezTo>
                          <a:pt x="2086" y="267"/>
                          <a:pt x="2085" y="268"/>
                          <a:pt x="2084" y="269"/>
                        </a:cubicBezTo>
                        <a:cubicBezTo>
                          <a:pt x="2079" y="279"/>
                          <a:pt x="2076" y="289"/>
                          <a:pt x="2076" y="300"/>
                        </a:cubicBezTo>
                        <a:cubicBezTo>
                          <a:pt x="2076" y="311"/>
                          <a:pt x="2079" y="321"/>
                          <a:pt x="2084" y="331"/>
                        </a:cubicBezTo>
                        <a:cubicBezTo>
                          <a:pt x="2084" y="331"/>
                          <a:pt x="2083" y="332"/>
                          <a:pt x="2082" y="332"/>
                        </a:cubicBezTo>
                        <a:cubicBezTo>
                          <a:pt x="1803" y="548"/>
                          <a:pt x="1803" y="548"/>
                          <a:pt x="1803" y="548"/>
                        </a:cubicBezTo>
                        <a:cubicBezTo>
                          <a:pt x="1802" y="549"/>
                          <a:pt x="1801" y="550"/>
                          <a:pt x="1800" y="551"/>
                        </a:cubicBezTo>
                        <a:cubicBezTo>
                          <a:pt x="1799" y="550"/>
                          <a:pt x="1798" y="549"/>
                          <a:pt x="1797" y="548"/>
                        </a:cubicBezTo>
                        <a:cubicBezTo>
                          <a:pt x="1518" y="332"/>
                          <a:pt x="1518" y="332"/>
                          <a:pt x="1518" y="332"/>
                        </a:cubicBezTo>
                        <a:cubicBezTo>
                          <a:pt x="1517" y="332"/>
                          <a:pt x="1516" y="331"/>
                          <a:pt x="1516" y="331"/>
                        </a:cubicBezTo>
                        <a:cubicBezTo>
                          <a:pt x="1515" y="332"/>
                          <a:pt x="1514" y="333"/>
                          <a:pt x="1513" y="335"/>
                        </a:cubicBezTo>
                        <a:cubicBezTo>
                          <a:pt x="1512" y="336"/>
                          <a:pt x="1511" y="337"/>
                          <a:pt x="1510" y="339"/>
                        </a:cubicBezTo>
                        <a:cubicBezTo>
                          <a:pt x="1509" y="340"/>
                          <a:pt x="1508" y="341"/>
                          <a:pt x="1507" y="343"/>
                        </a:cubicBezTo>
                        <a:cubicBezTo>
                          <a:pt x="1508" y="343"/>
                          <a:pt x="1508" y="344"/>
                          <a:pt x="1509" y="344"/>
                        </a:cubicBezTo>
                        <a:cubicBezTo>
                          <a:pt x="1788" y="560"/>
                          <a:pt x="1788" y="560"/>
                          <a:pt x="1788" y="560"/>
                        </a:cubicBezTo>
                        <a:cubicBezTo>
                          <a:pt x="1789" y="560"/>
                          <a:pt x="1789" y="561"/>
                          <a:pt x="1790" y="561"/>
                        </a:cubicBezTo>
                        <a:cubicBezTo>
                          <a:pt x="1789" y="563"/>
                          <a:pt x="1788" y="564"/>
                          <a:pt x="1787" y="565"/>
                        </a:cubicBezTo>
                        <a:cubicBezTo>
                          <a:pt x="1786" y="567"/>
                          <a:pt x="1785" y="568"/>
                          <a:pt x="1784" y="569"/>
                        </a:cubicBezTo>
                        <a:cubicBezTo>
                          <a:pt x="1779" y="579"/>
                          <a:pt x="1776" y="589"/>
                          <a:pt x="1776" y="600"/>
                        </a:cubicBezTo>
                        <a:cubicBezTo>
                          <a:pt x="1776" y="611"/>
                          <a:pt x="1779" y="621"/>
                          <a:pt x="1784" y="631"/>
                        </a:cubicBezTo>
                        <a:cubicBezTo>
                          <a:pt x="1784" y="631"/>
                          <a:pt x="1783" y="632"/>
                          <a:pt x="1782" y="632"/>
                        </a:cubicBezTo>
                        <a:cubicBezTo>
                          <a:pt x="1503" y="848"/>
                          <a:pt x="1503" y="848"/>
                          <a:pt x="1503" y="848"/>
                        </a:cubicBezTo>
                        <a:cubicBezTo>
                          <a:pt x="1502" y="849"/>
                          <a:pt x="1501" y="850"/>
                          <a:pt x="1500" y="851"/>
                        </a:cubicBezTo>
                        <a:cubicBezTo>
                          <a:pt x="1499" y="850"/>
                          <a:pt x="1498" y="849"/>
                          <a:pt x="1497" y="848"/>
                        </a:cubicBezTo>
                        <a:cubicBezTo>
                          <a:pt x="1218" y="632"/>
                          <a:pt x="1218" y="632"/>
                          <a:pt x="1218" y="632"/>
                        </a:cubicBezTo>
                        <a:cubicBezTo>
                          <a:pt x="1217" y="632"/>
                          <a:pt x="1216" y="631"/>
                          <a:pt x="1216" y="631"/>
                        </a:cubicBezTo>
                        <a:cubicBezTo>
                          <a:pt x="1215" y="632"/>
                          <a:pt x="1214" y="633"/>
                          <a:pt x="1213" y="635"/>
                        </a:cubicBezTo>
                        <a:cubicBezTo>
                          <a:pt x="1212" y="636"/>
                          <a:pt x="1211" y="637"/>
                          <a:pt x="1210" y="639"/>
                        </a:cubicBezTo>
                        <a:cubicBezTo>
                          <a:pt x="1209" y="640"/>
                          <a:pt x="1208" y="641"/>
                          <a:pt x="1207" y="643"/>
                        </a:cubicBezTo>
                        <a:cubicBezTo>
                          <a:pt x="1208" y="643"/>
                          <a:pt x="1208" y="644"/>
                          <a:pt x="1209" y="644"/>
                        </a:cubicBezTo>
                        <a:cubicBezTo>
                          <a:pt x="1488" y="860"/>
                          <a:pt x="1488" y="860"/>
                          <a:pt x="1488" y="860"/>
                        </a:cubicBezTo>
                        <a:cubicBezTo>
                          <a:pt x="1489" y="860"/>
                          <a:pt x="1489" y="861"/>
                          <a:pt x="1490" y="861"/>
                        </a:cubicBezTo>
                        <a:cubicBezTo>
                          <a:pt x="1489" y="863"/>
                          <a:pt x="1488" y="864"/>
                          <a:pt x="1487" y="865"/>
                        </a:cubicBezTo>
                        <a:cubicBezTo>
                          <a:pt x="1486" y="867"/>
                          <a:pt x="1485" y="868"/>
                          <a:pt x="1484" y="869"/>
                        </a:cubicBezTo>
                        <a:cubicBezTo>
                          <a:pt x="1479" y="879"/>
                          <a:pt x="1476" y="889"/>
                          <a:pt x="1476" y="900"/>
                        </a:cubicBezTo>
                        <a:cubicBezTo>
                          <a:pt x="1476" y="911"/>
                          <a:pt x="1479" y="921"/>
                          <a:pt x="1484" y="931"/>
                        </a:cubicBezTo>
                        <a:cubicBezTo>
                          <a:pt x="1484" y="931"/>
                          <a:pt x="1483" y="932"/>
                          <a:pt x="1482" y="932"/>
                        </a:cubicBezTo>
                        <a:cubicBezTo>
                          <a:pt x="1203" y="1148"/>
                          <a:pt x="1203" y="1148"/>
                          <a:pt x="1203" y="1148"/>
                        </a:cubicBezTo>
                        <a:cubicBezTo>
                          <a:pt x="1202" y="1149"/>
                          <a:pt x="1201" y="1150"/>
                          <a:pt x="1200" y="1151"/>
                        </a:cubicBezTo>
                        <a:cubicBezTo>
                          <a:pt x="1199" y="1150"/>
                          <a:pt x="1198" y="1149"/>
                          <a:pt x="1197" y="1148"/>
                        </a:cubicBezTo>
                        <a:cubicBezTo>
                          <a:pt x="918" y="932"/>
                          <a:pt x="918" y="932"/>
                          <a:pt x="918" y="932"/>
                        </a:cubicBezTo>
                        <a:cubicBezTo>
                          <a:pt x="917" y="932"/>
                          <a:pt x="916" y="931"/>
                          <a:pt x="916" y="931"/>
                        </a:cubicBezTo>
                        <a:cubicBezTo>
                          <a:pt x="915" y="932"/>
                          <a:pt x="914" y="933"/>
                          <a:pt x="913" y="935"/>
                        </a:cubicBezTo>
                        <a:cubicBezTo>
                          <a:pt x="912" y="936"/>
                          <a:pt x="911" y="937"/>
                          <a:pt x="910" y="939"/>
                        </a:cubicBezTo>
                        <a:cubicBezTo>
                          <a:pt x="909" y="940"/>
                          <a:pt x="908" y="941"/>
                          <a:pt x="907" y="943"/>
                        </a:cubicBezTo>
                        <a:cubicBezTo>
                          <a:pt x="908" y="943"/>
                          <a:pt x="908" y="944"/>
                          <a:pt x="909" y="944"/>
                        </a:cubicBezTo>
                        <a:cubicBezTo>
                          <a:pt x="1188" y="1160"/>
                          <a:pt x="1188" y="1160"/>
                          <a:pt x="1188" y="1160"/>
                        </a:cubicBezTo>
                        <a:cubicBezTo>
                          <a:pt x="1189" y="1160"/>
                          <a:pt x="1189" y="1161"/>
                          <a:pt x="1190" y="1161"/>
                        </a:cubicBezTo>
                        <a:cubicBezTo>
                          <a:pt x="1189" y="1163"/>
                          <a:pt x="1188" y="1164"/>
                          <a:pt x="1187" y="1165"/>
                        </a:cubicBezTo>
                        <a:cubicBezTo>
                          <a:pt x="1186" y="1167"/>
                          <a:pt x="1185" y="1168"/>
                          <a:pt x="1184" y="1169"/>
                        </a:cubicBezTo>
                        <a:cubicBezTo>
                          <a:pt x="1179" y="1179"/>
                          <a:pt x="1176" y="1189"/>
                          <a:pt x="1176" y="1200"/>
                        </a:cubicBezTo>
                        <a:cubicBezTo>
                          <a:pt x="1176" y="1211"/>
                          <a:pt x="1179" y="1221"/>
                          <a:pt x="1184" y="1231"/>
                        </a:cubicBezTo>
                        <a:cubicBezTo>
                          <a:pt x="1184" y="1231"/>
                          <a:pt x="1183" y="1232"/>
                          <a:pt x="1182" y="1232"/>
                        </a:cubicBezTo>
                        <a:cubicBezTo>
                          <a:pt x="903" y="1448"/>
                          <a:pt x="903" y="1448"/>
                          <a:pt x="903" y="1448"/>
                        </a:cubicBezTo>
                        <a:cubicBezTo>
                          <a:pt x="902" y="1449"/>
                          <a:pt x="901" y="1450"/>
                          <a:pt x="900" y="1451"/>
                        </a:cubicBezTo>
                        <a:cubicBezTo>
                          <a:pt x="899" y="1450"/>
                          <a:pt x="898" y="1449"/>
                          <a:pt x="897" y="1448"/>
                        </a:cubicBezTo>
                        <a:cubicBezTo>
                          <a:pt x="618" y="1232"/>
                          <a:pt x="618" y="1232"/>
                          <a:pt x="618" y="1232"/>
                        </a:cubicBezTo>
                        <a:cubicBezTo>
                          <a:pt x="617" y="1232"/>
                          <a:pt x="616" y="1231"/>
                          <a:pt x="616" y="1231"/>
                        </a:cubicBezTo>
                        <a:cubicBezTo>
                          <a:pt x="615" y="1232"/>
                          <a:pt x="614" y="1233"/>
                          <a:pt x="613" y="1235"/>
                        </a:cubicBezTo>
                        <a:cubicBezTo>
                          <a:pt x="612" y="1236"/>
                          <a:pt x="611" y="1237"/>
                          <a:pt x="610" y="1239"/>
                        </a:cubicBezTo>
                        <a:cubicBezTo>
                          <a:pt x="609" y="1240"/>
                          <a:pt x="608" y="1241"/>
                          <a:pt x="607" y="1243"/>
                        </a:cubicBezTo>
                        <a:cubicBezTo>
                          <a:pt x="608" y="1243"/>
                          <a:pt x="608" y="1244"/>
                          <a:pt x="609" y="1244"/>
                        </a:cubicBezTo>
                        <a:cubicBezTo>
                          <a:pt x="888" y="1460"/>
                          <a:pt x="888" y="1460"/>
                          <a:pt x="888" y="1460"/>
                        </a:cubicBezTo>
                        <a:cubicBezTo>
                          <a:pt x="889" y="1460"/>
                          <a:pt x="889" y="1461"/>
                          <a:pt x="890" y="1461"/>
                        </a:cubicBezTo>
                        <a:cubicBezTo>
                          <a:pt x="889" y="1463"/>
                          <a:pt x="888" y="1464"/>
                          <a:pt x="887" y="1465"/>
                        </a:cubicBezTo>
                        <a:cubicBezTo>
                          <a:pt x="886" y="1467"/>
                          <a:pt x="885" y="1468"/>
                          <a:pt x="884" y="1469"/>
                        </a:cubicBezTo>
                        <a:cubicBezTo>
                          <a:pt x="879" y="1479"/>
                          <a:pt x="876" y="1489"/>
                          <a:pt x="876" y="1500"/>
                        </a:cubicBezTo>
                        <a:cubicBezTo>
                          <a:pt x="876" y="1511"/>
                          <a:pt x="879" y="1521"/>
                          <a:pt x="884" y="1531"/>
                        </a:cubicBezTo>
                        <a:cubicBezTo>
                          <a:pt x="884" y="1531"/>
                          <a:pt x="883" y="1532"/>
                          <a:pt x="882" y="1532"/>
                        </a:cubicBezTo>
                        <a:cubicBezTo>
                          <a:pt x="603" y="1748"/>
                          <a:pt x="603" y="1748"/>
                          <a:pt x="603" y="1748"/>
                        </a:cubicBezTo>
                        <a:cubicBezTo>
                          <a:pt x="602" y="1749"/>
                          <a:pt x="601" y="1750"/>
                          <a:pt x="600" y="1751"/>
                        </a:cubicBezTo>
                        <a:cubicBezTo>
                          <a:pt x="599" y="1750"/>
                          <a:pt x="598" y="1749"/>
                          <a:pt x="597" y="1748"/>
                        </a:cubicBezTo>
                        <a:cubicBezTo>
                          <a:pt x="318" y="1532"/>
                          <a:pt x="318" y="1532"/>
                          <a:pt x="318" y="1532"/>
                        </a:cubicBezTo>
                        <a:cubicBezTo>
                          <a:pt x="317" y="1532"/>
                          <a:pt x="316" y="1531"/>
                          <a:pt x="316" y="1531"/>
                        </a:cubicBezTo>
                        <a:cubicBezTo>
                          <a:pt x="315" y="1532"/>
                          <a:pt x="314" y="1533"/>
                          <a:pt x="313" y="1535"/>
                        </a:cubicBezTo>
                        <a:cubicBezTo>
                          <a:pt x="312" y="1536"/>
                          <a:pt x="311" y="1537"/>
                          <a:pt x="310" y="1539"/>
                        </a:cubicBezTo>
                        <a:cubicBezTo>
                          <a:pt x="309" y="1540"/>
                          <a:pt x="308" y="1541"/>
                          <a:pt x="307" y="1543"/>
                        </a:cubicBezTo>
                        <a:cubicBezTo>
                          <a:pt x="308" y="1543"/>
                          <a:pt x="308" y="1544"/>
                          <a:pt x="309" y="1544"/>
                        </a:cubicBezTo>
                        <a:cubicBezTo>
                          <a:pt x="588" y="1760"/>
                          <a:pt x="588" y="1760"/>
                          <a:pt x="588" y="1760"/>
                        </a:cubicBezTo>
                        <a:cubicBezTo>
                          <a:pt x="589" y="1760"/>
                          <a:pt x="589" y="1761"/>
                          <a:pt x="590" y="1761"/>
                        </a:cubicBezTo>
                        <a:cubicBezTo>
                          <a:pt x="589" y="1763"/>
                          <a:pt x="588" y="1764"/>
                          <a:pt x="587" y="1765"/>
                        </a:cubicBezTo>
                        <a:cubicBezTo>
                          <a:pt x="586" y="1767"/>
                          <a:pt x="585" y="1768"/>
                          <a:pt x="584" y="1769"/>
                        </a:cubicBezTo>
                        <a:cubicBezTo>
                          <a:pt x="579" y="1779"/>
                          <a:pt x="576" y="1789"/>
                          <a:pt x="576" y="1800"/>
                        </a:cubicBezTo>
                        <a:cubicBezTo>
                          <a:pt x="576" y="1811"/>
                          <a:pt x="579" y="1821"/>
                          <a:pt x="584" y="1831"/>
                        </a:cubicBezTo>
                        <a:cubicBezTo>
                          <a:pt x="584" y="1831"/>
                          <a:pt x="583" y="1832"/>
                          <a:pt x="582" y="1832"/>
                        </a:cubicBezTo>
                        <a:cubicBezTo>
                          <a:pt x="303" y="2048"/>
                          <a:pt x="303" y="2048"/>
                          <a:pt x="303" y="2048"/>
                        </a:cubicBezTo>
                        <a:cubicBezTo>
                          <a:pt x="302" y="2049"/>
                          <a:pt x="301" y="2050"/>
                          <a:pt x="300" y="2051"/>
                        </a:cubicBezTo>
                        <a:cubicBezTo>
                          <a:pt x="299" y="2050"/>
                          <a:pt x="298" y="2049"/>
                          <a:pt x="297" y="2048"/>
                        </a:cubicBezTo>
                        <a:cubicBezTo>
                          <a:pt x="18" y="1832"/>
                          <a:pt x="18" y="1832"/>
                          <a:pt x="18" y="1832"/>
                        </a:cubicBezTo>
                        <a:cubicBezTo>
                          <a:pt x="17" y="1832"/>
                          <a:pt x="16" y="1831"/>
                          <a:pt x="16" y="1831"/>
                        </a:cubicBezTo>
                        <a:cubicBezTo>
                          <a:pt x="15" y="1832"/>
                          <a:pt x="14" y="1833"/>
                          <a:pt x="13" y="1835"/>
                        </a:cubicBezTo>
                        <a:cubicBezTo>
                          <a:pt x="12" y="1836"/>
                          <a:pt x="11" y="1837"/>
                          <a:pt x="10" y="1839"/>
                        </a:cubicBezTo>
                        <a:cubicBezTo>
                          <a:pt x="9" y="1840"/>
                          <a:pt x="8" y="1841"/>
                          <a:pt x="7" y="1843"/>
                        </a:cubicBezTo>
                        <a:cubicBezTo>
                          <a:pt x="8" y="1843"/>
                          <a:pt x="8" y="1844"/>
                          <a:pt x="9" y="1844"/>
                        </a:cubicBezTo>
                        <a:cubicBezTo>
                          <a:pt x="288" y="2060"/>
                          <a:pt x="288" y="2060"/>
                          <a:pt x="288" y="2060"/>
                        </a:cubicBezTo>
                        <a:cubicBezTo>
                          <a:pt x="289" y="2060"/>
                          <a:pt x="289" y="2061"/>
                          <a:pt x="290" y="2061"/>
                        </a:cubicBezTo>
                        <a:cubicBezTo>
                          <a:pt x="289" y="2063"/>
                          <a:pt x="288" y="2064"/>
                          <a:pt x="287" y="2065"/>
                        </a:cubicBezTo>
                        <a:cubicBezTo>
                          <a:pt x="286" y="2067"/>
                          <a:pt x="285" y="2068"/>
                          <a:pt x="284" y="2069"/>
                        </a:cubicBezTo>
                        <a:cubicBezTo>
                          <a:pt x="279" y="2079"/>
                          <a:pt x="276" y="2089"/>
                          <a:pt x="276" y="2100"/>
                        </a:cubicBezTo>
                        <a:cubicBezTo>
                          <a:pt x="276" y="2111"/>
                          <a:pt x="279" y="2121"/>
                          <a:pt x="284" y="2131"/>
                        </a:cubicBezTo>
                        <a:cubicBezTo>
                          <a:pt x="284" y="2131"/>
                          <a:pt x="283" y="2132"/>
                          <a:pt x="282" y="2132"/>
                        </a:cubicBezTo>
                        <a:cubicBezTo>
                          <a:pt x="3" y="2348"/>
                          <a:pt x="3" y="2348"/>
                          <a:pt x="3" y="2348"/>
                        </a:cubicBezTo>
                        <a:cubicBezTo>
                          <a:pt x="2" y="2349"/>
                          <a:pt x="1" y="2350"/>
                          <a:pt x="0" y="2351"/>
                        </a:cubicBezTo>
                        <a:cubicBezTo>
                          <a:pt x="0" y="2357"/>
                          <a:pt x="0" y="2357"/>
                          <a:pt x="0" y="2357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72"/>
                          <a:pt x="0" y="2372"/>
                          <a:pt x="0" y="2372"/>
                        </a:cubicBezTo>
                        <a:cubicBezTo>
                          <a:pt x="1" y="2371"/>
                          <a:pt x="2" y="2369"/>
                          <a:pt x="3" y="2368"/>
                        </a:cubicBezTo>
                        <a:cubicBezTo>
                          <a:pt x="4" y="2367"/>
                          <a:pt x="5" y="2366"/>
                          <a:pt x="7" y="2364"/>
                        </a:cubicBezTo>
                        <a:cubicBezTo>
                          <a:pt x="8" y="2363"/>
                          <a:pt x="9" y="2362"/>
                          <a:pt x="10" y="2361"/>
                        </a:cubicBezTo>
                        <a:cubicBezTo>
                          <a:pt x="11" y="2361"/>
                          <a:pt x="11" y="2360"/>
                          <a:pt x="12" y="2360"/>
                        </a:cubicBezTo>
                        <a:cubicBezTo>
                          <a:pt x="291" y="2144"/>
                          <a:pt x="291" y="2144"/>
                          <a:pt x="291" y="2144"/>
                        </a:cubicBezTo>
                        <a:cubicBezTo>
                          <a:pt x="292" y="2144"/>
                          <a:pt x="292" y="2143"/>
                          <a:pt x="293" y="2143"/>
                        </a:cubicBezTo>
                        <a:cubicBezTo>
                          <a:pt x="294" y="2142"/>
                          <a:pt x="295" y="2140"/>
                          <a:pt x="297" y="2139"/>
                        </a:cubicBezTo>
                        <a:cubicBezTo>
                          <a:pt x="298" y="2138"/>
                          <a:pt x="299" y="2137"/>
                          <a:pt x="300" y="2136"/>
                        </a:cubicBezTo>
                        <a:cubicBezTo>
                          <a:pt x="301" y="2135"/>
                          <a:pt x="302" y="2133"/>
                          <a:pt x="303" y="2132"/>
                        </a:cubicBezTo>
                        <a:cubicBezTo>
                          <a:pt x="304" y="2131"/>
                          <a:pt x="305" y="2129"/>
                          <a:pt x="306" y="2128"/>
                        </a:cubicBezTo>
                        <a:cubicBezTo>
                          <a:pt x="307" y="2126"/>
                          <a:pt x="308" y="2125"/>
                          <a:pt x="309" y="2123"/>
                        </a:cubicBezTo>
                        <a:cubicBezTo>
                          <a:pt x="313" y="2116"/>
                          <a:pt x="315" y="2108"/>
                          <a:pt x="315" y="2100"/>
                        </a:cubicBezTo>
                        <a:cubicBezTo>
                          <a:pt x="315" y="2092"/>
                          <a:pt x="313" y="2084"/>
                          <a:pt x="309" y="2077"/>
                        </a:cubicBezTo>
                        <a:cubicBezTo>
                          <a:pt x="308" y="2078"/>
                          <a:pt x="306" y="2080"/>
                          <a:pt x="306" y="2081"/>
                        </a:cubicBezTo>
                        <a:cubicBezTo>
                          <a:pt x="304" y="2083"/>
                          <a:pt x="303" y="2085"/>
                          <a:pt x="303" y="2087"/>
                        </a:cubicBezTo>
                        <a:cubicBezTo>
                          <a:pt x="301" y="2091"/>
                          <a:pt x="300" y="2096"/>
                          <a:pt x="300" y="2100"/>
                        </a:cubicBezTo>
                        <a:cubicBezTo>
                          <a:pt x="300" y="2104"/>
                          <a:pt x="299" y="2109"/>
                          <a:pt x="297" y="2113"/>
                        </a:cubicBezTo>
                        <a:cubicBezTo>
                          <a:pt x="297" y="2115"/>
                          <a:pt x="296" y="2117"/>
                          <a:pt x="294" y="2119"/>
                        </a:cubicBezTo>
                        <a:cubicBezTo>
                          <a:pt x="292" y="2113"/>
                          <a:pt x="290" y="2106"/>
                          <a:pt x="290" y="2100"/>
                        </a:cubicBezTo>
                        <a:cubicBezTo>
                          <a:pt x="290" y="2094"/>
                          <a:pt x="292" y="2087"/>
                          <a:pt x="294" y="2081"/>
                        </a:cubicBezTo>
                        <a:cubicBezTo>
                          <a:pt x="295" y="2080"/>
                          <a:pt x="296" y="2078"/>
                          <a:pt x="297" y="2076"/>
                        </a:cubicBezTo>
                        <a:cubicBezTo>
                          <a:pt x="298" y="2075"/>
                          <a:pt x="299" y="2073"/>
                          <a:pt x="300" y="2072"/>
                        </a:cubicBezTo>
                        <a:cubicBezTo>
                          <a:pt x="301" y="2071"/>
                          <a:pt x="302" y="2069"/>
                          <a:pt x="303" y="2068"/>
                        </a:cubicBezTo>
                        <a:cubicBezTo>
                          <a:pt x="304" y="2067"/>
                          <a:pt x="305" y="2066"/>
                          <a:pt x="307" y="2064"/>
                        </a:cubicBezTo>
                        <a:cubicBezTo>
                          <a:pt x="308" y="2063"/>
                          <a:pt x="309" y="2062"/>
                          <a:pt x="310" y="2061"/>
                        </a:cubicBezTo>
                        <a:cubicBezTo>
                          <a:pt x="311" y="2061"/>
                          <a:pt x="311" y="2060"/>
                          <a:pt x="312" y="2060"/>
                        </a:cubicBezTo>
                        <a:cubicBezTo>
                          <a:pt x="591" y="1844"/>
                          <a:pt x="591" y="1844"/>
                          <a:pt x="591" y="1844"/>
                        </a:cubicBezTo>
                        <a:cubicBezTo>
                          <a:pt x="592" y="1844"/>
                          <a:pt x="592" y="1843"/>
                          <a:pt x="593" y="1843"/>
                        </a:cubicBezTo>
                        <a:cubicBezTo>
                          <a:pt x="594" y="1842"/>
                          <a:pt x="595" y="1840"/>
                          <a:pt x="597" y="1839"/>
                        </a:cubicBezTo>
                        <a:cubicBezTo>
                          <a:pt x="598" y="1838"/>
                          <a:pt x="599" y="1837"/>
                          <a:pt x="600" y="1836"/>
                        </a:cubicBezTo>
                        <a:cubicBezTo>
                          <a:pt x="601" y="1835"/>
                          <a:pt x="602" y="1833"/>
                          <a:pt x="603" y="1832"/>
                        </a:cubicBezTo>
                        <a:cubicBezTo>
                          <a:pt x="604" y="1831"/>
                          <a:pt x="605" y="1829"/>
                          <a:pt x="606" y="1828"/>
                        </a:cubicBezTo>
                        <a:cubicBezTo>
                          <a:pt x="607" y="1826"/>
                          <a:pt x="608" y="1825"/>
                          <a:pt x="609" y="1823"/>
                        </a:cubicBezTo>
                        <a:cubicBezTo>
                          <a:pt x="613" y="1816"/>
                          <a:pt x="615" y="1808"/>
                          <a:pt x="615" y="1800"/>
                        </a:cubicBezTo>
                        <a:cubicBezTo>
                          <a:pt x="615" y="1792"/>
                          <a:pt x="613" y="1784"/>
                          <a:pt x="609" y="1777"/>
                        </a:cubicBezTo>
                        <a:cubicBezTo>
                          <a:pt x="608" y="1778"/>
                          <a:pt x="606" y="1780"/>
                          <a:pt x="606" y="1781"/>
                        </a:cubicBezTo>
                        <a:cubicBezTo>
                          <a:pt x="604" y="1783"/>
                          <a:pt x="603" y="1785"/>
                          <a:pt x="603" y="1787"/>
                        </a:cubicBezTo>
                        <a:cubicBezTo>
                          <a:pt x="601" y="1791"/>
                          <a:pt x="600" y="1796"/>
                          <a:pt x="600" y="1800"/>
                        </a:cubicBezTo>
                        <a:cubicBezTo>
                          <a:pt x="600" y="1804"/>
                          <a:pt x="599" y="1809"/>
                          <a:pt x="597" y="1813"/>
                        </a:cubicBezTo>
                        <a:cubicBezTo>
                          <a:pt x="597" y="1815"/>
                          <a:pt x="596" y="1817"/>
                          <a:pt x="594" y="1819"/>
                        </a:cubicBezTo>
                        <a:cubicBezTo>
                          <a:pt x="592" y="1813"/>
                          <a:pt x="590" y="1806"/>
                          <a:pt x="590" y="1800"/>
                        </a:cubicBezTo>
                        <a:cubicBezTo>
                          <a:pt x="590" y="1794"/>
                          <a:pt x="592" y="1787"/>
                          <a:pt x="594" y="1781"/>
                        </a:cubicBezTo>
                        <a:cubicBezTo>
                          <a:pt x="595" y="1780"/>
                          <a:pt x="596" y="1778"/>
                          <a:pt x="597" y="1776"/>
                        </a:cubicBezTo>
                        <a:cubicBezTo>
                          <a:pt x="598" y="1775"/>
                          <a:pt x="599" y="1773"/>
                          <a:pt x="600" y="1772"/>
                        </a:cubicBezTo>
                        <a:cubicBezTo>
                          <a:pt x="601" y="1771"/>
                          <a:pt x="602" y="1769"/>
                          <a:pt x="603" y="1768"/>
                        </a:cubicBezTo>
                        <a:cubicBezTo>
                          <a:pt x="604" y="1767"/>
                          <a:pt x="605" y="1766"/>
                          <a:pt x="607" y="1764"/>
                        </a:cubicBezTo>
                        <a:cubicBezTo>
                          <a:pt x="608" y="1763"/>
                          <a:pt x="609" y="1762"/>
                          <a:pt x="610" y="1761"/>
                        </a:cubicBezTo>
                        <a:cubicBezTo>
                          <a:pt x="611" y="1761"/>
                          <a:pt x="611" y="1760"/>
                          <a:pt x="612" y="1760"/>
                        </a:cubicBezTo>
                        <a:cubicBezTo>
                          <a:pt x="891" y="1544"/>
                          <a:pt x="891" y="1544"/>
                          <a:pt x="891" y="1544"/>
                        </a:cubicBezTo>
                        <a:cubicBezTo>
                          <a:pt x="892" y="1544"/>
                          <a:pt x="892" y="1543"/>
                          <a:pt x="893" y="1543"/>
                        </a:cubicBezTo>
                        <a:cubicBezTo>
                          <a:pt x="894" y="1542"/>
                          <a:pt x="895" y="1540"/>
                          <a:pt x="897" y="1539"/>
                        </a:cubicBezTo>
                        <a:cubicBezTo>
                          <a:pt x="898" y="1538"/>
                          <a:pt x="899" y="1537"/>
                          <a:pt x="900" y="1536"/>
                        </a:cubicBezTo>
                        <a:cubicBezTo>
                          <a:pt x="901" y="1535"/>
                          <a:pt x="902" y="1533"/>
                          <a:pt x="903" y="1532"/>
                        </a:cubicBezTo>
                        <a:cubicBezTo>
                          <a:pt x="904" y="1531"/>
                          <a:pt x="905" y="1529"/>
                          <a:pt x="906" y="1528"/>
                        </a:cubicBezTo>
                        <a:cubicBezTo>
                          <a:pt x="907" y="1526"/>
                          <a:pt x="908" y="1525"/>
                          <a:pt x="909" y="1523"/>
                        </a:cubicBezTo>
                        <a:cubicBezTo>
                          <a:pt x="913" y="1516"/>
                          <a:pt x="915" y="1508"/>
                          <a:pt x="915" y="1500"/>
                        </a:cubicBezTo>
                        <a:cubicBezTo>
                          <a:pt x="915" y="1492"/>
                          <a:pt x="913" y="1484"/>
                          <a:pt x="909" y="1477"/>
                        </a:cubicBezTo>
                        <a:cubicBezTo>
                          <a:pt x="908" y="1478"/>
                          <a:pt x="906" y="1480"/>
                          <a:pt x="906" y="1481"/>
                        </a:cubicBezTo>
                        <a:cubicBezTo>
                          <a:pt x="904" y="1483"/>
                          <a:pt x="903" y="1485"/>
                          <a:pt x="903" y="1487"/>
                        </a:cubicBezTo>
                        <a:cubicBezTo>
                          <a:pt x="901" y="1491"/>
                          <a:pt x="900" y="1496"/>
                          <a:pt x="900" y="1500"/>
                        </a:cubicBezTo>
                        <a:cubicBezTo>
                          <a:pt x="900" y="1504"/>
                          <a:pt x="899" y="1509"/>
                          <a:pt x="897" y="1513"/>
                        </a:cubicBezTo>
                        <a:cubicBezTo>
                          <a:pt x="897" y="1515"/>
                          <a:pt x="896" y="1517"/>
                          <a:pt x="894" y="1519"/>
                        </a:cubicBezTo>
                        <a:cubicBezTo>
                          <a:pt x="892" y="1513"/>
                          <a:pt x="890" y="1506"/>
                          <a:pt x="890" y="1500"/>
                        </a:cubicBezTo>
                        <a:cubicBezTo>
                          <a:pt x="890" y="1494"/>
                          <a:pt x="892" y="1487"/>
                          <a:pt x="894" y="1481"/>
                        </a:cubicBezTo>
                        <a:cubicBezTo>
                          <a:pt x="895" y="1480"/>
                          <a:pt x="896" y="1478"/>
                          <a:pt x="897" y="1476"/>
                        </a:cubicBezTo>
                        <a:cubicBezTo>
                          <a:pt x="898" y="1475"/>
                          <a:pt x="899" y="1473"/>
                          <a:pt x="900" y="1472"/>
                        </a:cubicBezTo>
                        <a:cubicBezTo>
                          <a:pt x="901" y="1471"/>
                          <a:pt x="902" y="1469"/>
                          <a:pt x="903" y="1468"/>
                        </a:cubicBezTo>
                        <a:cubicBezTo>
                          <a:pt x="904" y="1467"/>
                          <a:pt x="905" y="1466"/>
                          <a:pt x="907" y="1464"/>
                        </a:cubicBezTo>
                        <a:cubicBezTo>
                          <a:pt x="908" y="1463"/>
                          <a:pt x="909" y="1462"/>
                          <a:pt x="910" y="1461"/>
                        </a:cubicBezTo>
                        <a:cubicBezTo>
                          <a:pt x="911" y="1461"/>
                          <a:pt x="911" y="1460"/>
                          <a:pt x="912" y="1460"/>
                        </a:cubicBezTo>
                        <a:cubicBezTo>
                          <a:pt x="1191" y="1244"/>
                          <a:pt x="1191" y="1244"/>
                          <a:pt x="1191" y="1244"/>
                        </a:cubicBezTo>
                        <a:cubicBezTo>
                          <a:pt x="1192" y="1244"/>
                          <a:pt x="1192" y="1243"/>
                          <a:pt x="1193" y="1243"/>
                        </a:cubicBezTo>
                        <a:cubicBezTo>
                          <a:pt x="1194" y="1242"/>
                          <a:pt x="1195" y="1240"/>
                          <a:pt x="1197" y="1239"/>
                        </a:cubicBezTo>
                        <a:cubicBezTo>
                          <a:pt x="1198" y="1238"/>
                          <a:pt x="1199" y="1237"/>
                          <a:pt x="1200" y="1236"/>
                        </a:cubicBezTo>
                        <a:cubicBezTo>
                          <a:pt x="1201" y="1235"/>
                          <a:pt x="1202" y="1233"/>
                          <a:pt x="1203" y="1232"/>
                        </a:cubicBezTo>
                        <a:cubicBezTo>
                          <a:pt x="1204" y="1231"/>
                          <a:pt x="1205" y="1229"/>
                          <a:pt x="1206" y="1228"/>
                        </a:cubicBezTo>
                        <a:cubicBezTo>
                          <a:pt x="1207" y="1226"/>
                          <a:pt x="1208" y="1225"/>
                          <a:pt x="1209" y="1223"/>
                        </a:cubicBezTo>
                        <a:cubicBezTo>
                          <a:pt x="1213" y="1216"/>
                          <a:pt x="1215" y="1208"/>
                          <a:pt x="1215" y="1200"/>
                        </a:cubicBezTo>
                        <a:cubicBezTo>
                          <a:pt x="1215" y="1192"/>
                          <a:pt x="1213" y="1184"/>
                          <a:pt x="1209" y="1177"/>
                        </a:cubicBezTo>
                        <a:cubicBezTo>
                          <a:pt x="1208" y="1178"/>
                          <a:pt x="1206" y="1180"/>
                          <a:pt x="1206" y="1181"/>
                        </a:cubicBezTo>
                        <a:cubicBezTo>
                          <a:pt x="1204" y="1183"/>
                          <a:pt x="1203" y="1185"/>
                          <a:pt x="1203" y="1187"/>
                        </a:cubicBezTo>
                        <a:cubicBezTo>
                          <a:pt x="1201" y="1191"/>
                          <a:pt x="1200" y="1196"/>
                          <a:pt x="1200" y="1200"/>
                        </a:cubicBezTo>
                        <a:cubicBezTo>
                          <a:pt x="1200" y="1204"/>
                          <a:pt x="1199" y="1209"/>
                          <a:pt x="1197" y="1213"/>
                        </a:cubicBezTo>
                        <a:cubicBezTo>
                          <a:pt x="1197" y="1215"/>
                          <a:pt x="1196" y="1217"/>
                          <a:pt x="1194" y="1219"/>
                        </a:cubicBezTo>
                        <a:cubicBezTo>
                          <a:pt x="1192" y="1213"/>
                          <a:pt x="1190" y="1206"/>
                          <a:pt x="1190" y="1200"/>
                        </a:cubicBezTo>
                        <a:cubicBezTo>
                          <a:pt x="1190" y="1194"/>
                          <a:pt x="1192" y="1187"/>
                          <a:pt x="1194" y="1181"/>
                        </a:cubicBezTo>
                        <a:cubicBezTo>
                          <a:pt x="1195" y="1180"/>
                          <a:pt x="1196" y="1178"/>
                          <a:pt x="1197" y="1176"/>
                        </a:cubicBezTo>
                        <a:cubicBezTo>
                          <a:pt x="1198" y="1175"/>
                          <a:pt x="1199" y="1173"/>
                          <a:pt x="1200" y="1172"/>
                        </a:cubicBezTo>
                        <a:cubicBezTo>
                          <a:pt x="1201" y="1171"/>
                          <a:pt x="1202" y="1169"/>
                          <a:pt x="1203" y="1168"/>
                        </a:cubicBezTo>
                        <a:cubicBezTo>
                          <a:pt x="1204" y="1167"/>
                          <a:pt x="1205" y="1166"/>
                          <a:pt x="1207" y="1164"/>
                        </a:cubicBezTo>
                        <a:cubicBezTo>
                          <a:pt x="1208" y="1163"/>
                          <a:pt x="1209" y="1162"/>
                          <a:pt x="1210" y="1161"/>
                        </a:cubicBezTo>
                        <a:cubicBezTo>
                          <a:pt x="1211" y="1161"/>
                          <a:pt x="1211" y="1160"/>
                          <a:pt x="1212" y="1160"/>
                        </a:cubicBezTo>
                        <a:cubicBezTo>
                          <a:pt x="1491" y="944"/>
                          <a:pt x="1491" y="944"/>
                          <a:pt x="1491" y="944"/>
                        </a:cubicBezTo>
                        <a:cubicBezTo>
                          <a:pt x="1492" y="944"/>
                          <a:pt x="1492" y="943"/>
                          <a:pt x="1493" y="943"/>
                        </a:cubicBezTo>
                        <a:cubicBezTo>
                          <a:pt x="1494" y="942"/>
                          <a:pt x="1495" y="940"/>
                          <a:pt x="1497" y="939"/>
                        </a:cubicBezTo>
                        <a:cubicBezTo>
                          <a:pt x="1498" y="938"/>
                          <a:pt x="1499" y="937"/>
                          <a:pt x="1500" y="936"/>
                        </a:cubicBezTo>
                        <a:cubicBezTo>
                          <a:pt x="1501" y="935"/>
                          <a:pt x="1502" y="933"/>
                          <a:pt x="1503" y="932"/>
                        </a:cubicBezTo>
                        <a:cubicBezTo>
                          <a:pt x="1504" y="931"/>
                          <a:pt x="1505" y="929"/>
                          <a:pt x="1506" y="928"/>
                        </a:cubicBezTo>
                        <a:cubicBezTo>
                          <a:pt x="1507" y="926"/>
                          <a:pt x="1508" y="925"/>
                          <a:pt x="1509" y="923"/>
                        </a:cubicBezTo>
                        <a:cubicBezTo>
                          <a:pt x="1513" y="916"/>
                          <a:pt x="1515" y="908"/>
                          <a:pt x="1515" y="900"/>
                        </a:cubicBezTo>
                        <a:cubicBezTo>
                          <a:pt x="1515" y="892"/>
                          <a:pt x="1513" y="884"/>
                          <a:pt x="1509" y="877"/>
                        </a:cubicBezTo>
                        <a:cubicBezTo>
                          <a:pt x="1508" y="878"/>
                          <a:pt x="1506" y="880"/>
                          <a:pt x="1506" y="881"/>
                        </a:cubicBezTo>
                        <a:cubicBezTo>
                          <a:pt x="1504" y="883"/>
                          <a:pt x="1503" y="885"/>
                          <a:pt x="1503" y="887"/>
                        </a:cubicBezTo>
                        <a:cubicBezTo>
                          <a:pt x="1501" y="891"/>
                          <a:pt x="1500" y="896"/>
                          <a:pt x="1500" y="900"/>
                        </a:cubicBezTo>
                        <a:cubicBezTo>
                          <a:pt x="1500" y="904"/>
                          <a:pt x="1499" y="909"/>
                          <a:pt x="1497" y="913"/>
                        </a:cubicBezTo>
                        <a:cubicBezTo>
                          <a:pt x="1497" y="915"/>
                          <a:pt x="1496" y="917"/>
                          <a:pt x="1494" y="919"/>
                        </a:cubicBezTo>
                        <a:cubicBezTo>
                          <a:pt x="1492" y="913"/>
                          <a:pt x="1490" y="906"/>
                          <a:pt x="1490" y="900"/>
                        </a:cubicBezTo>
                        <a:cubicBezTo>
                          <a:pt x="1490" y="894"/>
                          <a:pt x="1492" y="887"/>
                          <a:pt x="1494" y="881"/>
                        </a:cubicBezTo>
                        <a:cubicBezTo>
                          <a:pt x="1495" y="880"/>
                          <a:pt x="1496" y="878"/>
                          <a:pt x="1497" y="876"/>
                        </a:cubicBezTo>
                        <a:cubicBezTo>
                          <a:pt x="1498" y="875"/>
                          <a:pt x="1499" y="873"/>
                          <a:pt x="1500" y="872"/>
                        </a:cubicBezTo>
                        <a:cubicBezTo>
                          <a:pt x="1501" y="871"/>
                          <a:pt x="1502" y="869"/>
                          <a:pt x="1503" y="868"/>
                        </a:cubicBezTo>
                        <a:cubicBezTo>
                          <a:pt x="1504" y="867"/>
                          <a:pt x="1505" y="866"/>
                          <a:pt x="1507" y="864"/>
                        </a:cubicBezTo>
                        <a:cubicBezTo>
                          <a:pt x="1508" y="863"/>
                          <a:pt x="1509" y="862"/>
                          <a:pt x="1510" y="861"/>
                        </a:cubicBezTo>
                        <a:cubicBezTo>
                          <a:pt x="1511" y="861"/>
                          <a:pt x="1511" y="860"/>
                          <a:pt x="1512" y="860"/>
                        </a:cubicBezTo>
                        <a:cubicBezTo>
                          <a:pt x="1791" y="644"/>
                          <a:pt x="1791" y="644"/>
                          <a:pt x="1791" y="644"/>
                        </a:cubicBezTo>
                        <a:cubicBezTo>
                          <a:pt x="1792" y="644"/>
                          <a:pt x="1792" y="643"/>
                          <a:pt x="1793" y="643"/>
                        </a:cubicBezTo>
                        <a:cubicBezTo>
                          <a:pt x="1794" y="642"/>
                          <a:pt x="1795" y="640"/>
                          <a:pt x="1797" y="639"/>
                        </a:cubicBezTo>
                        <a:cubicBezTo>
                          <a:pt x="1798" y="638"/>
                          <a:pt x="1799" y="637"/>
                          <a:pt x="1800" y="636"/>
                        </a:cubicBezTo>
                        <a:cubicBezTo>
                          <a:pt x="1801" y="635"/>
                          <a:pt x="1802" y="633"/>
                          <a:pt x="1803" y="632"/>
                        </a:cubicBezTo>
                        <a:cubicBezTo>
                          <a:pt x="1804" y="631"/>
                          <a:pt x="1805" y="629"/>
                          <a:pt x="1806" y="628"/>
                        </a:cubicBezTo>
                        <a:cubicBezTo>
                          <a:pt x="1807" y="626"/>
                          <a:pt x="1808" y="625"/>
                          <a:pt x="1809" y="623"/>
                        </a:cubicBezTo>
                        <a:cubicBezTo>
                          <a:pt x="1813" y="616"/>
                          <a:pt x="1815" y="608"/>
                          <a:pt x="1815" y="600"/>
                        </a:cubicBezTo>
                        <a:cubicBezTo>
                          <a:pt x="1815" y="592"/>
                          <a:pt x="1813" y="584"/>
                          <a:pt x="1809" y="577"/>
                        </a:cubicBezTo>
                        <a:cubicBezTo>
                          <a:pt x="1808" y="578"/>
                          <a:pt x="1806" y="580"/>
                          <a:pt x="1806" y="581"/>
                        </a:cubicBezTo>
                        <a:cubicBezTo>
                          <a:pt x="1804" y="583"/>
                          <a:pt x="1803" y="585"/>
                          <a:pt x="1803" y="587"/>
                        </a:cubicBezTo>
                        <a:cubicBezTo>
                          <a:pt x="1801" y="591"/>
                          <a:pt x="1800" y="596"/>
                          <a:pt x="1800" y="600"/>
                        </a:cubicBezTo>
                        <a:cubicBezTo>
                          <a:pt x="1800" y="604"/>
                          <a:pt x="1799" y="609"/>
                          <a:pt x="1797" y="613"/>
                        </a:cubicBezTo>
                        <a:cubicBezTo>
                          <a:pt x="1797" y="615"/>
                          <a:pt x="1796" y="617"/>
                          <a:pt x="1794" y="619"/>
                        </a:cubicBezTo>
                        <a:cubicBezTo>
                          <a:pt x="1792" y="613"/>
                          <a:pt x="1790" y="606"/>
                          <a:pt x="1790" y="600"/>
                        </a:cubicBezTo>
                        <a:cubicBezTo>
                          <a:pt x="1790" y="594"/>
                          <a:pt x="1792" y="587"/>
                          <a:pt x="1794" y="581"/>
                        </a:cubicBezTo>
                        <a:cubicBezTo>
                          <a:pt x="1795" y="580"/>
                          <a:pt x="1796" y="578"/>
                          <a:pt x="1797" y="576"/>
                        </a:cubicBezTo>
                        <a:cubicBezTo>
                          <a:pt x="1798" y="575"/>
                          <a:pt x="1799" y="573"/>
                          <a:pt x="1800" y="572"/>
                        </a:cubicBezTo>
                        <a:cubicBezTo>
                          <a:pt x="1801" y="571"/>
                          <a:pt x="1802" y="569"/>
                          <a:pt x="1803" y="568"/>
                        </a:cubicBezTo>
                        <a:cubicBezTo>
                          <a:pt x="1804" y="567"/>
                          <a:pt x="1805" y="566"/>
                          <a:pt x="1807" y="564"/>
                        </a:cubicBezTo>
                        <a:cubicBezTo>
                          <a:pt x="1808" y="563"/>
                          <a:pt x="1809" y="562"/>
                          <a:pt x="1810" y="561"/>
                        </a:cubicBezTo>
                        <a:cubicBezTo>
                          <a:pt x="1811" y="561"/>
                          <a:pt x="1811" y="560"/>
                          <a:pt x="1812" y="560"/>
                        </a:cubicBezTo>
                        <a:cubicBezTo>
                          <a:pt x="2091" y="344"/>
                          <a:pt x="2091" y="344"/>
                          <a:pt x="2091" y="344"/>
                        </a:cubicBezTo>
                        <a:cubicBezTo>
                          <a:pt x="2092" y="344"/>
                          <a:pt x="2092" y="343"/>
                          <a:pt x="2093" y="343"/>
                        </a:cubicBezTo>
                        <a:cubicBezTo>
                          <a:pt x="2094" y="342"/>
                          <a:pt x="2095" y="340"/>
                          <a:pt x="2097" y="339"/>
                        </a:cubicBezTo>
                        <a:cubicBezTo>
                          <a:pt x="2098" y="338"/>
                          <a:pt x="2099" y="337"/>
                          <a:pt x="2100" y="336"/>
                        </a:cubicBezTo>
                        <a:cubicBezTo>
                          <a:pt x="2101" y="335"/>
                          <a:pt x="2102" y="333"/>
                          <a:pt x="2103" y="332"/>
                        </a:cubicBezTo>
                        <a:cubicBezTo>
                          <a:pt x="2104" y="331"/>
                          <a:pt x="2105" y="329"/>
                          <a:pt x="2106" y="328"/>
                        </a:cubicBezTo>
                        <a:cubicBezTo>
                          <a:pt x="2107" y="326"/>
                          <a:pt x="2108" y="325"/>
                          <a:pt x="2109" y="323"/>
                        </a:cubicBezTo>
                        <a:cubicBezTo>
                          <a:pt x="2113" y="316"/>
                          <a:pt x="2115" y="308"/>
                          <a:pt x="2115" y="300"/>
                        </a:cubicBezTo>
                        <a:cubicBezTo>
                          <a:pt x="2115" y="292"/>
                          <a:pt x="2113" y="284"/>
                          <a:pt x="2109" y="277"/>
                        </a:cubicBezTo>
                        <a:cubicBezTo>
                          <a:pt x="2108" y="278"/>
                          <a:pt x="2106" y="280"/>
                          <a:pt x="2106" y="281"/>
                        </a:cubicBezTo>
                        <a:cubicBezTo>
                          <a:pt x="2104" y="283"/>
                          <a:pt x="2103" y="285"/>
                          <a:pt x="2103" y="287"/>
                        </a:cubicBezTo>
                        <a:cubicBezTo>
                          <a:pt x="2101" y="291"/>
                          <a:pt x="2100" y="296"/>
                          <a:pt x="2100" y="300"/>
                        </a:cubicBezTo>
                        <a:cubicBezTo>
                          <a:pt x="2100" y="304"/>
                          <a:pt x="2099" y="309"/>
                          <a:pt x="2097" y="313"/>
                        </a:cubicBezTo>
                        <a:cubicBezTo>
                          <a:pt x="2097" y="315"/>
                          <a:pt x="2096" y="317"/>
                          <a:pt x="2094" y="319"/>
                        </a:cubicBezTo>
                        <a:cubicBezTo>
                          <a:pt x="2092" y="313"/>
                          <a:pt x="2090" y="306"/>
                          <a:pt x="2090" y="300"/>
                        </a:cubicBezTo>
                        <a:cubicBezTo>
                          <a:pt x="2090" y="294"/>
                          <a:pt x="2092" y="287"/>
                          <a:pt x="2094" y="281"/>
                        </a:cubicBezTo>
                        <a:cubicBezTo>
                          <a:pt x="2095" y="280"/>
                          <a:pt x="2096" y="278"/>
                          <a:pt x="2097" y="276"/>
                        </a:cubicBezTo>
                        <a:cubicBezTo>
                          <a:pt x="2098" y="275"/>
                          <a:pt x="2099" y="273"/>
                          <a:pt x="2100" y="272"/>
                        </a:cubicBezTo>
                        <a:cubicBezTo>
                          <a:pt x="2101" y="271"/>
                          <a:pt x="2102" y="269"/>
                          <a:pt x="2103" y="268"/>
                        </a:cubicBezTo>
                        <a:cubicBezTo>
                          <a:pt x="2104" y="267"/>
                          <a:pt x="2105" y="266"/>
                          <a:pt x="2107" y="264"/>
                        </a:cubicBezTo>
                        <a:cubicBezTo>
                          <a:pt x="2108" y="263"/>
                          <a:pt x="2109" y="262"/>
                          <a:pt x="2110" y="261"/>
                        </a:cubicBezTo>
                        <a:cubicBezTo>
                          <a:pt x="2111" y="261"/>
                          <a:pt x="2111" y="260"/>
                          <a:pt x="2112" y="260"/>
                        </a:cubicBezTo>
                        <a:cubicBezTo>
                          <a:pt x="2391" y="44"/>
                          <a:pt x="2391" y="44"/>
                          <a:pt x="2391" y="44"/>
                        </a:cubicBezTo>
                        <a:cubicBezTo>
                          <a:pt x="2392" y="44"/>
                          <a:pt x="2392" y="43"/>
                          <a:pt x="2393" y="43"/>
                        </a:cubicBezTo>
                        <a:cubicBezTo>
                          <a:pt x="2394" y="42"/>
                          <a:pt x="2395" y="40"/>
                          <a:pt x="2397" y="39"/>
                        </a:cubicBezTo>
                        <a:cubicBezTo>
                          <a:pt x="2398" y="38"/>
                          <a:pt x="2399" y="37"/>
                          <a:pt x="2400" y="36"/>
                        </a:cubicBezTo>
                        <a:cubicBezTo>
                          <a:pt x="2400" y="28"/>
                          <a:pt x="2400" y="28"/>
                          <a:pt x="2400" y="28"/>
                        </a:cubicBezTo>
                        <a:cubicBezTo>
                          <a:pt x="2400" y="19"/>
                          <a:pt x="2400" y="19"/>
                          <a:pt x="2400" y="19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400" y="4"/>
                          <a:pt x="2399" y="9"/>
                          <a:pt x="239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457" name="Group 456"/>
                  <p:cNvGrpSpPr/>
                  <p:nvPr/>
                </p:nvGrpSpPr>
                <p:grpSpPr>
                  <a:xfrm>
                    <a:off x="1592263" y="-1076325"/>
                    <a:ext cx="6815138" cy="6653213"/>
                    <a:chOff x="1592263" y="-1076325"/>
                    <a:chExt cx="6815138" cy="6653213"/>
                  </a:xfrm>
                  <a:grpFill/>
                </p:grpSpPr>
                <p:grpSp>
                  <p:nvGrpSpPr>
                    <p:cNvPr id="458" name="Group 457"/>
                    <p:cNvGrpSpPr/>
                    <p:nvPr/>
                  </p:nvGrpSpPr>
                  <p:grpSpPr>
                    <a:xfrm>
                      <a:off x="1592263" y="-1076325"/>
                      <a:ext cx="4562475" cy="4400550"/>
                      <a:chOff x="1592263" y="-1076325"/>
                      <a:chExt cx="4562475" cy="4400550"/>
                    </a:xfrm>
                    <a:grpFill/>
                  </p:grpSpPr>
                  <p:sp>
                    <p:nvSpPr>
                      <p:cNvPr id="460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1090613"/>
                        <a:ext cx="57150" cy="220663"/>
                      </a:xfrm>
                      <a:custGeom>
                        <a:avLst/>
                        <a:gdLst>
                          <a:gd name="T0" fmla="*/ 6 w 15"/>
                          <a:gd name="T1" fmla="*/ 51 h 59"/>
                          <a:gd name="T2" fmla="*/ 9 w 15"/>
                          <a:gd name="T3" fmla="*/ 46 h 59"/>
                          <a:gd name="T4" fmla="*/ 15 w 15"/>
                          <a:gd name="T5" fmla="*/ 23 h 59"/>
                          <a:gd name="T6" fmla="*/ 9 w 15"/>
                          <a:gd name="T7" fmla="*/ 0 h 59"/>
                          <a:gd name="T8" fmla="*/ 6 w 15"/>
                          <a:gd name="T9" fmla="*/ 4 h 59"/>
                          <a:gd name="T10" fmla="*/ 3 w 15"/>
                          <a:gd name="T11" fmla="*/ 10 h 59"/>
                          <a:gd name="T12" fmla="*/ 0 w 15"/>
                          <a:gd name="T13" fmla="*/ 23 h 59"/>
                          <a:gd name="T14" fmla="*/ 0 w 15"/>
                          <a:gd name="T15" fmla="*/ 42 h 59"/>
                          <a:gd name="T16" fmla="*/ 0 w 15"/>
                          <a:gd name="T17" fmla="*/ 51 h 59"/>
                          <a:gd name="T18" fmla="*/ 0 w 15"/>
                          <a:gd name="T19" fmla="*/ 59 h 59"/>
                          <a:gd name="T20" fmla="*/ 3 w 15"/>
                          <a:gd name="T21" fmla="*/ 55 h 59"/>
                          <a:gd name="T22" fmla="*/ 6 w 15"/>
                          <a:gd name="T23" fmla="*/ 51 h 5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</a:cxnLst>
                        <a:rect l="0" t="0" r="r" b="b"/>
                        <a:pathLst>
                          <a:path w="15" h="59">
                            <a:moveTo>
                              <a:pt x="6" y="51"/>
                            </a:moveTo>
                            <a:cubicBezTo>
                              <a:pt x="7" y="49"/>
                              <a:pt x="8" y="48"/>
                              <a:pt x="9" y="46"/>
                            </a:cubicBezTo>
                            <a:cubicBezTo>
                              <a:pt x="13" y="39"/>
                              <a:pt x="15" y="31"/>
                              <a:pt x="15" y="23"/>
                            </a:cubicBezTo>
                            <a:cubicBezTo>
                              <a:pt x="15" y="15"/>
                              <a:pt x="13" y="7"/>
                              <a:pt x="9" y="0"/>
                            </a:cubicBezTo>
                            <a:cubicBezTo>
                              <a:pt x="8" y="1"/>
                              <a:pt x="6" y="3"/>
                              <a:pt x="6" y="4"/>
                            </a:cubicBezTo>
                            <a:cubicBezTo>
                              <a:pt x="4" y="6"/>
                              <a:pt x="3" y="8"/>
                              <a:pt x="3" y="10"/>
                            </a:cubicBezTo>
                            <a:cubicBezTo>
                              <a:pt x="1" y="14"/>
                              <a:pt x="0" y="19"/>
                              <a:pt x="0" y="23"/>
                            </a:cubicBezTo>
                            <a:cubicBezTo>
                              <a:pt x="0" y="42"/>
                              <a:pt x="0" y="42"/>
                              <a:pt x="0" y="42"/>
                            </a:cubicBezTo>
                            <a:cubicBezTo>
                              <a:pt x="0" y="51"/>
                              <a:pt x="0" y="51"/>
                              <a:pt x="0" y="51"/>
                            </a:cubicBezTo>
                            <a:cubicBezTo>
                              <a:pt x="0" y="59"/>
                              <a:pt x="0" y="59"/>
                              <a:pt x="0" y="59"/>
                            </a:cubicBezTo>
                            <a:cubicBezTo>
                              <a:pt x="1" y="58"/>
                              <a:pt x="2" y="56"/>
                              <a:pt x="3" y="55"/>
                            </a:cubicBezTo>
                            <a:cubicBezTo>
                              <a:pt x="4" y="54"/>
                              <a:pt x="5" y="52"/>
                              <a:pt x="6" y="51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461" name="Group 460"/>
                      <p:cNvGrpSpPr/>
                      <p:nvPr/>
                    </p:nvGrpSpPr>
                    <p:grpSpPr>
                      <a:xfrm>
                        <a:off x="1592263" y="-1076325"/>
                        <a:ext cx="4562475" cy="4400550"/>
                        <a:chOff x="1592263" y="-1076325"/>
                        <a:chExt cx="4562475" cy="4400550"/>
                      </a:xfrm>
                      <a:grpFill/>
                    </p:grpSpPr>
                    <p:sp>
                      <p:nvSpPr>
                        <p:cNvPr id="462" name="Freeform 2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2309813" cy="2147888"/>
                        </a:xfrm>
                        <a:custGeom>
                          <a:avLst/>
                          <a:gdLst>
                            <a:gd name="T0" fmla="*/ 10 w 615"/>
                            <a:gd name="T1" fmla="*/ 561 h 572"/>
                            <a:gd name="T2" fmla="*/ 291 w 615"/>
                            <a:gd name="T3" fmla="*/ 344 h 572"/>
                            <a:gd name="T4" fmla="*/ 297 w 615"/>
                            <a:gd name="T5" fmla="*/ 339 h 572"/>
                            <a:gd name="T6" fmla="*/ 303 w 615"/>
                            <a:gd name="T7" fmla="*/ 332 h 572"/>
                            <a:gd name="T8" fmla="*/ 309 w 615"/>
                            <a:gd name="T9" fmla="*/ 323 h 572"/>
                            <a:gd name="T10" fmla="*/ 309 w 615"/>
                            <a:gd name="T11" fmla="*/ 277 h 572"/>
                            <a:gd name="T12" fmla="*/ 303 w 615"/>
                            <a:gd name="T13" fmla="*/ 287 h 572"/>
                            <a:gd name="T14" fmla="*/ 297 w 615"/>
                            <a:gd name="T15" fmla="*/ 313 h 572"/>
                            <a:gd name="T16" fmla="*/ 290 w 615"/>
                            <a:gd name="T17" fmla="*/ 300 h 572"/>
                            <a:gd name="T18" fmla="*/ 297 w 615"/>
                            <a:gd name="T19" fmla="*/ 276 h 572"/>
                            <a:gd name="T20" fmla="*/ 303 w 615"/>
                            <a:gd name="T21" fmla="*/ 268 h 572"/>
                            <a:gd name="T22" fmla="*/ 310 w 615"/>
                            <a:gd name="T23" fmla="*/ 261 h 572"/>
                            <a:gd name="T24" fmla="*/ 591 w 615"/>
                            <a:gd name="T25" fmla="*/ 44 h 572"/>
                            <a:gd name="T26" fmla="*/ 597 w 615"/>
                            <a:gd name="T27" fmla="*/ 39 h 572"/>
                            <a:gd name="T28" fmla="*/ 603 w 615"/>
                            <a:gd name="T29" fmla="*/ 32 h 572"/>
                            <a:gd name="T30" fmla="*/ 609 w 615"/>
                            <a:gd name="T31" fmla="*/ 23 h 572"/>
                            <a:gd name="T32" fmla="*/ 610 w 615"/>
                            <a:gd name="T33" fmla="*/ 0 h 572"/>
                            <a:gd name="T34" fmla="*/ 600 w 615"/>
                            <a:gd name="T35" fmla="*/ 0 h 572"/>
                            <a:gd name="T36" fmla="*/ 594 w 615"/>
                            <a:gd name="T37" fmla="*/ 19 h 572"/>
                            <a:gd name="T38" fmla="*/ 585 w 615"/>
                            <a:gd name="T39" fmla="*/ 0 h 572"/>
                            <a:gd name="T40" fmla="*/ 576 w 615"/>
                            <a:gd name="T41" fmla="*/ 0 h 572"/>
                            <a:gd name="T42" fmla="*/ 582 w 615"/>
                            <a:gd name="T43" fmla="*/ 32 h 572"/>
                            <a:gd name="T44" fmla="*/ 300 w 615"/>
                            <a:gd name="T45" fmla="*/ 251 h 572"/>
                            <a:gd name="T46" fmla="*/ 18 w 615"/>
                            <a:gd name="T47" fmla="*/ 32 h 572"/>
                            <a:gd name="T48" fmla="*/ 13 w 615"/>
                            <a:gd name="T49" fmla="*/ 35 h 572"/>
                            <a:gd name="T50" fmla="*/ 7 w 615"/>
                            <a:gd name="T51" fmla="*/ 43 h 572"/>
                            <a:gd name="T52" fmla="*/ 288 w 615"/>
                            <a:gd name="T53" fmla="*/ 260 h 572"/>
                            <a:gd name="T54" fmla="*/ 287 w 615"/>
                            <a:gd name="T55" fmla="*/ 265 h 572"/>
                            <a:gd name="T56" fmla="*/ 276 w 615"/>
                            <a:gd name="T57" fmla="*/ 300 h 572"/>
                            <a:gd name="T58" fmla="*/ 282 w 615"/>
                            <a:gd name="T59" fmla="*/ 332 h 572"/>
                            <a:gd name="T60" fmla="*/ 0 w 615"/>
                            <a:gd name="T61" fmla="*/ 551 h 572"/>
                            <a:gd name="T62" fmla="*/ 0 w 615"/>
                            <a:gd name="T63" fmla="*/ 564 h 572"/>
                            <a:gd name="T64" fmla="*/ 3 w 615"/>
                            <a:gd name="T65" fmla="*/ 568 h 5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</a:cxnLst>
                          <a:rect l="0" t="0" r="r" b="b"/>
                          <a:pathLst>
                            <a:path w="615" h="572">
                              <a:moveTo>
                                <a:pt x="7" y="564"/>
                              </a:moveTo>
                              <a:cubicBezTo>
                                <a:pt x="8" y="563"/>
                                <a:pt x="9" y="562"/>
                                <a:pt x="10" y="561"/>
                              </a:cubicBezTo>
                              <a:cubicBezTo>
                                <a:pt x="11" y="561"/>
                                <a:pt x="11" y="560"/>
                                <a:pt x="12" y="560"/>
                              </a:cubicBezTo>
                              <a:cubicBezTo>
                                <a:pt x="291" y="344"/>
                                <a:pt x="291" y="344"/>
                                <a:pt x="291" y="344"/>
                              </a:cubicBezTo>
                              <a:cubicBezTo>
                                <a:pt x="292" y="344"/>
                                <a:pt x="292" y="343"/>
                                <a:pt x="293" y="343"/>
                              </a:cubicBezTo>
                              <a:cubicBezTo>
                                <a:pt x="294" y="342"/>
                                <a:pt x="295" y="340"/>
                                <a:pt x="297" y="339"/>
                              </a:cubicBezTo>
                              <a:cubicBezTo>
                                <a:pt x="298" y="338"/>
                                <a:pt x="299" y="337"/>
                                <a:pt x="300" y="336"/>
                              </a:cubicBezTo>
                              <a:cubicBezTo>
                                <a:pt x="301" y="335"/>
                                <a:pt x="302" y="333"/>
                                <a:pt x="303" y="332"/>
                              </a:cubicBezTo>
                              <a:cubicBezTo>
                                <a:pt x="304" y="331"/>
                                <a:pt x="305" y="329"/>
                                <a:pt x="306" y="328"/>
                              </a:cubicBezTo>
                              <a:cubicBezTo>
                                <a:pt x="307" y="326"/>
                                <a:pt x="308" y="325"/>
                                <a:pt x="309" y="323"/>
                              </a:cubicBezTo>
                              <a:cubicBezTo>
                                <a:pt x="313" y="316"/>
                                <a:pt x="315" y="308"/>
                                <a:pt x="315" y="300"/>
                              </a:cubicBezTo>
                              <a:cubicBezTo>
                                <a:pt x="315" y="292"/>
                                <a:pt x="313" y="284"/>
                                <a:pt x="309" y="277"/>
                              </a:cubicBezTo>
                              <a:cubicBezTo>
                                <a:pt x="308" y="278"/>
                                <a:pt x="306" y="280"/>
                                <a:pt x="306" y="281"/>
                              </a:cubicBezTo>
                              <a:cubicBezTo>
                                <a:pt x="304" y="283"/>
                                <a:pt x="303" y="285"/>
                                <a:pt x="303" y="287"/>
                              </a:cubicBezTo>
                              <a:cubicBezTo>
                                <a:pt x="301" y="291"/>
                                <a:pt x="300" y="296"/>
                                <a:pt x="300" y="300"/>
                              </a:cubicBezTo>
                              <a:cubicBezTo>
                                <a:pt x="300" y="304"/>
                                <a:pt x="299" y="309"/>
                                <a:pt x="297" y="313"/>
                              </a:cubicBezTo>
                              <a:cubicBezTo>
                                <a:pt x="297" y="315"/>
                                <a:pt x="296" y="317"/>
                                <a:pt x="294" y="319"/>
                              </a:cubicBezTo>
                              <a:cubicBezTo>
                                <a:pt x="292" y="313"/>
                                <a:pt x="290" y="306"/>
                                <a:pt x="290" y="300"/>
                              </a:cubicBezTo>
                              <a:cubicBezTo>
                                <a:pt x="290" y="294"/>
                                <a:pt x="292" y="287"/>
                                <a:pt x="294" y="281"/>
                              </a:cubicBezTo>
                              <a:cubicBezTo>
                                <a:pt x="295" y="280"/>
                                <a:pt x="296" y="278"/>
                                <a:pt x="297" y="276"/>
                              </a:cubicBezTo>
                              <a:cubicBezTo>
                                <a:pt x="298" y="275"/>
                                <a:pt x="299" y="273"/>
                                <a:pt x="300" y="272"/>
                              </a:cubicBezTo>
                              <a:cubicBezTo>
                                <a:pt x="301" y="271"/>
                                <a:pt x="302" y="269"/>
                                <a:pt x="303" y="268"/>
                              </a:cubicBezTo>
                              <a:cubicBezTo>
                                <a:pt x="304" y="267"/>
                                <a:pt x="305" y="266"/>
                                <a:pt x="307" y="264"/>
                              </a:cubicBezTo>
                              <a:cubicBezTo>
                                <a:pt x="308" y="263"/>
                                <a:pt x="309" y="262"/>
                                <a:pt x="310" y="261"/>
                              </a:cubicBezTo>
                              <a:cubicBezTo>
                                <a:pt x="311" y="261"/>
                                <a:pt x="311" y="260"/>
                                <a:pt x="312" y="260"/>
                              </a:cubicBezTo>
                              <a:cubicBezTo>
                                <a:pt x="591" y="44"/>
                                <a:pt x="591" y="44"/>
                                <a:pt x="591" y="44"/>
                              </a:cubicBezTo>
                              <a:cubicBezTo>
                                <a:pt x="592" y="44"/>
                                <a:pt x="592" y="43"/>
                                <a:pt x="593" y="43"/>
                              </a:cubicBezTo>
                              <a:cubicBezTo>
                                <a:pt x="594" y="42"/>
                                <a:pt x="595" y="40"/>
                                <a:pt x="597" y="39"/>
                              </a:cubicBezTo>
                              <a:cubicBezTo>
                                <a:pt x="598" y="38"/>
                                <a:pt x="599" y="37"/>
                                <a:pt x="600" y="36"/>
                              </a:cubicBezTo>
                              <a:cubicBezTo>
                                <a:pt x="601" y="35"/>
                                <a:pt x="602" y="33"/>
                                <a:pt x="603" y="32"/>
                              </a:cubicBezTo>
                              <a:cubicBezTo>
                                <a:pt x="604" y="31"/>
                                <a:pt x="605" y="29"/>
                                <a:pt x="606" y="28"/>
                              </a:cubicBezTo>
                              <a:cubicBezTo>
                                <a:pt x="607" y="26"/>
                                <a:pt x="608" y="25"/>
                                <a:pt x="609" y="23"/>
                              </a:cubicBezTo>
                              <a:cubicBezTo>
                                <a:pt x="613" y="16"/>
                                <a:pt x="615" y="8"/>
                                <a:pt x="615" y="0"/>
                              </a:cubicBezTo>
                              <a:cubicBezTo>
                                <a:pt x="610" y="0"/>
                                <a:pt x="610" y="0"/>
                                <a:pt x="610" y="0"/>
                              </a:cubicBezTo>
                              <a:cubicBezTo>
                                <a:pt x="605" y="0"/>
                                <a:pt x="605" y="0"/>
                                <a:pt x="605" y="0"/>
                              </a:cubicBezTo>
                              <a:cubicBezTo>
                                <a:pt x="600" y="0"/>
                                <a:pt x="600" y="0"/>
                                <a:pt x="600" y="0"/>
                              </a:cubicBezTo>
                              <a:cubicBezTo>
                                <a:pt x="600" y="4"/>
                                <a:pt x="599" y="9"/>
                                <a:pt x="597" y="13"/>
                              </a:cubicBezTo>
                              <a:cubicBezTo>
                                <a:pt x="597" y="15"/>
                                <a:pt x="596" y="17"/>
                                <a:pt x="594" y="19"/>
                              </a:cubicBezTo>
                              <a:cubicBezTo>
                                <a:pt x="592" y="13"/>
                                <a:pt x="590" y="6"/>
                                <a:pt x="590" y="0"/>
                              </a:cubicBezTo>
                              <a:cubicBezTo>
                                <a:pt x="585" y="0"/>
                                <a:pt x="585" y="0"/>
                                <a:pt x="585" y="0"/>
                              </a:cubicBezTo>
                              <a:cubicBezTo>
                                <a:pt x="581" y="0"/>
                                <a:pt x="581" y="0"/>
                                <a:pt x="581" y="0"/>
                              </a:cubicBezTo>
                              <a:cubicBezTo>
                                <a:pt x="576" y="0"/>
                                <a:pt x="576" y="0"/>
                                <a:pt x="576" y="0"/>
                              </a:cubicBezTo>
                              <a:cubicBezTo>
                                <a:pt x="576" y="11"/>
                                <a:pt x="579" y="21"/>
                                <a:pt x="584" y="31"/>
                              </a:cubicBezTo>
                              <a:cubicBezTo>
                                <a:pt x="584" y="31"/>
                                <a:pt x="583" y="32"/>
                                <a:pt x="582" y="32"/>
                              </a:cubicBezTo>
                              <a:cubicBezTo>
                                <a:pt x="303" y="248"/>
                                <a:pt x="303" y="248"/>
                                <a:pt x="303" y="248"/>
                              </a:cubicBezTo>
                              <a:cubicBezTo>
                                <a:pt x="302" y="249"/>
                                <a:pt x="301" y="250"/>
                                <a:pt x="300" y="251"/>
                              </a:cubicBezTo>
                              <a:cubicBezTo>
                                <a:pt x="299" y="250"/>
                                <a:pt x="298" y="249"/>
                                <a:pt x="297" y="248"/>
                              </a:cubicBezTo>
                              <a:cubicBezTo>
                                <a:pt x="18" y="32"/>
                                <a:pt x="18" y="32"/>
                                <a:pt x="18" y="32"/>
                              </a:cubicBezTo>
                              <a:cubicBezTo>
                                <a:pt x="17" y="32"/>
                                <a:pt x="16" y="31"/>
                                <a:pt x="16" y="31"/>
                              </a:cubicBezTo>
                              <a:cubicBezTo>
                                <a:pt x="15" y="32"/>
                                <a:pt x="14" y="33"/>
                                <a:pt x="13" y="35"/>
                              </a:cubicBezTo>
                              <a:cubicBezTo>
                                <a:pt x="12" y="36"/>
                                <a:pt x="11" y="37"/>
                                <a:pt x="10" y="39"/>
                              </a:cubicBezTo>
                              <a:cubicBezTo>
                                <a:pt x="9" y="40"/>
                                <a:pt x="8" y="41"/>
                                <a:pt x="7" y="43"/>
                              </a:cubicBezTo>
                              <a:cubicBezTo>
                                <a:pt x="8" y="43"/>
                                <a:pt x="8" y="44"/>
                                <a:pt x="9" y="44"/>
                              </a:cubicBezTo>
                              <a:cubicBezTo>
                                <a:pt x="288" y="260"/>
                                <a:pt x="288" y="260"/>
                                <a:pt x="288" y="260"/>
                              </a:cubicBezTo>
                              <a:cubicBezTo>
                                <a:pt x="289" y="260"/>
                                <a:pt x="289" y="261"/>
                                <a:pt x="290" y="261"/>
                              </a:cubicBezTo>
                              <a:cubicBezTo>
                                <a:pt x="289" y="263"/>
                                <a:pt x="288" y="264"/>
                                <a:pt x="287" y="265"/>
                              </a:cubicBezTo>
                              <a:cubicBezTo>
                                <a:pt x="286" y="267"/>
                                <a:pt x="285" y="268"/>
                                <a:pt x="284" y="269"/>
                              </a:cubicBezTo>
                              <a:cubicBezTo>
                                <a:pt x="279" y="279"/>
                                <a:pt x="276" y="289"/>
                                <a:pt x="276" y="300"/>
                              </a:cubicBezTo>
                              <a:cubicBezTo>
                                <a:pt x="276" y="311"/>
                                <a:pt x="279" y="321"/>
                                <a:pt x="284" y="331"/>
                              </a:cubicBezTo>
                              <a:cubicBezTo>
                                <a:pt x="284" y="331"/>
                                <a:pt x="283" y="332"/>
                                <a:pt x="282" y="332"/>
                              </a:cubicBezTo>
                              <a:cubicBezTo>
                                <a:pt x="3" y="548"/>
                                <a:pt x="3" y="548"/>
                                <a:pt x="3" y="548"/>
                              </a:cubicBezTo>
                              <a:cubicBezTo>
                                <a:pt x="2" y="549"/>
                                <a:pt x="1" y="550"/>
                                <a:pt x="0" y="551"/>
                              </a:cubicBezTo>
                              <a:cubicBezTo>
                                <a:pt x="0" y="557"/>
                                <a:pt x="0" y="557"/>
                                <a:pt x="0" y="557"/>
                              </a:cubicBezTo>
                              <a:cubicBezTo>
                                <a:pt x="0" y="564"/>
                                <a:pt x="0" y="564"/>
                                <a:pt x="0" y="564"/>
                              </a:cubicBezTo>
                              <a:cubicBezTo>
                                <a:pt x="0" y="572"/>
                                <a:pt x="0" y="572"/>
                                <a:pt x="0" y="572"/>
                              </a:cubicBezTo>
                              <a:cubicBezTo>
                                <a:pt x="1" y="571"/>
                                <a:pt x="2" y="569"/>
                                <a:pt x="3" y="568"/>
                              </a:cubicBezTo>
                              <a:cubicBezTo>
                                <a:pt x="4" y="567"/>
                                <a:pt x="5" y="566"/>
                                <a:pt x="7" y="5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63" name="Freeform 2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4562475" cy="4400550"/>
                        </a:xfrm>
                        <a:custGeom>
                          <a:avLst/>
                          <a:gdLst>
                            <a:gd name="T0" fmla="*/ 12 w 1215"/>
                            <a:gd name="T1" fmla="*/ 1160 h 1172"/>
                            <a:gd name="T2" fmla="*/ 297 w 1215"/>
                            <a:gd name="T3" fmla="*/ 939 h 1172"/>
                            <a:gd name="T4" fmla="*/ 306 w 1215"/>
                            <a:gd name="T5" fmla="*/ 928 h 1172"/>
                            <a:gd name="T6" fmla="*/ 309 w 1215"/>
                            <a:gd name="T7" fmla="*/ 877 h 1172"/>
                            <a:gd name="T8" fmla="*/ 300 w 1215"/>
                            <a:gd name="T9" fmla="*/ 900 h 1172"/>
                            <a:gd name="T10" fmla="*/ 290 w 1215"/>
                            <a:gd name="T11" fmla="*/ 900 h 1172"/>
                            <a:gd name="T12" fmla="*/ 300 w 1215"/>
                            <a:gd name="T13" fmla="*/ 872 h 1172"/>
                            <a:gd name="T14" fmla="*/ 310 w 1215"/>
                            <a:gd name="T15" fmla="*/ 861 h 1172"/>
                            <a:gd name="T16" fmla="*/ 593 w 1215"/>
                            <a:gd name="T17" fmla="*/ 643 h 1172"/>
                            <a:gd name="T18" fmla="*/ 603 w 1215"/>
                            <a:gd name="T19" fmla="*/ 632 h 1172"/>
                            <a:gd name="T20" fmla="*/ 615 w 1215"/>
                            <a:gd name="T21" fmla="*/ 600 h 1172"/>
                            <a:gd name="T22" fmla="*/ 603 w 1215"/>
                            <a:gd name="T23" fmla="*/ 587 h 1172"/>
                            <a:gd name="T24" fmla="*/ 594 w 1215"/>
                            <a:gd name="T25" fmla="*/ 619 h 1172"/>
                            <a:gd name="T26" fmla="*/ 597 w 1215"/>
                            <a:gd name="T27" fmla="*/ 576 h 1172"/>
                            <a:gd name="T28" fmla="*/ 607 w 1215"/>
                            <a:gd name="T29" fmla="*/ 564 h 1172"/>
                            <a:gd name="T30" fmla="*/ 891 w 1215"/>
                            <a:gd name="T31" fmla="*/ 344 h 1172"/>
                            <a:gd name="T32" fmla="*/ 900 w 1215"/>
                            <a:gd name="T33" fmla="*/ 336 h 1172"/>
                            <a:gd name="T34" fmla="*/ 909 w 1215"/>
                            <a:gd name="T35" fmla="*/ 323 h 1172"/>
                            <a:gd name="T36" fmla="*/ 906 w 1215"/>
                            <a:gd name="T37" fmla="*/ 281 h 1172"/>
                            <a:gd name="T38" fmla="*/ 897 w 1215"/>
                            <a:gd name="T39" fmla="*/ 313 h 1172"/>
                            <a:gd name="T40" fmla="*/ 894 w 1215"/>
                            <a:gd name="T41" fmla="*/ 281 h 1172"/>
                            <a:gd name="T42" fmla="*/ 903 w 1215"/>
                            <a:gd name="T43" fmla="*/ 268 h 1172"/>
                            <a:gd name="T44" fmla="*/ 912 w 1215"/>
                            <a:gd name="T45" fmla="*/ 260 h 1172"/>
                            <a:gd name="T46" fmla="*/ 1197 w 1215"/>
                            <a:gd name="T47" fmla="*/ 39 h 1172"/>
                            <a:gd name="T48" fmla="*/ 1206 w 1215"/>
                            <a:gd name="T49" fmla="*/ 28 h 1172"/>
                            <a:gd name="T50" fmla="*/ 1210 w 1215"/>
                            <a:gd name="T51" fmla="*/ 0 h 1172"/>
                            <a:gd name="T52" fmla="*/ 1197 w 1215"/>
                            <a:gd name="T53" fmla="*/ 13 h 1172"/>
                            <a:gd name="T54" fmla="*/ 1185 w 1215"/>
                            <a:gd name="T55" fmla="*/ 0 h 1172"/>
                            <a:gd name="T56" fmla="*/ 1184 w 1215"/>
                            <a:gd name="T57" fmla="*/ 31 h 1172"/>
                            <a:gd name="T58" fmla="*/ 900 w 1215"/>
                            <a:gd name="T59" fmla="*/ 251 h 1172"/>
                            <a:gd name="T60" fmla="*/ 616 w 1215"/>
                            <a:gd name="T61" fmla="*/ 31 h 1172"/>
                            <a:gd name="T62" fmla="*/ 607 w 1215"/>
                            <a:gd name="T63" fmla="*/ 43 h 1172"/>
                            <a:gd name="T64" fmla="*/ 890 w 1215"/>
                            <a:gd name="T65" fmla="*/ 261 h 1172"/>
                            <a:gd name="T66" fmla="*/ 876 w 1215"/>
                            <a:gd name="T67" fmla="*/ 300 h 1172"/>
                            <a:gd name="T68" fmla="*/ 603 w 1215"/>
                            <a:gd name="T69" fmla="*/ 548 h 1172"/>
                            <a:gd name="T70" fmla="*/ 318 w 1215"/>
                            <a:gd name="T71" fmla="*/ 332 h 1172"/>
                            <a:gd name="T72" fmla="*/ 310 w 1215"/>
                            <a:gd name="T73" fmla="*/ 339 h 1172"/>
                            <a:gd name="T74" fmla="*/ 588 w 1215"/>
                            <a:gd name="T75" fmla="*/ 560 h 1172"/>
                            <a:gd name="T76" fmla="*/ 584 w 1215"/>
                            <a:gd name="T77" fmla="*/ 569 h 1172"/>
                            <a:gd name="T78" fmla="*/ 582 w 1215"/>
                            <a:gd name="T79" fmla="*/ 632 h 1172"/>
                            <a:gd name="T80" fmla="*/ 297 w 1215"/>
                            <a:gd name="T81" fmla="*/ 848 h 1172"/>
                            <a:gd name="T82" fmla="*/ 13 w 1215"/>
                            <a:gd name="T83" fmla="*/ 635 h 1172"/>
                            <a:gd name="T84" fmla="*/ 9 w 1215"/>
                            <a:gd name="T85" fmla="*/ 644 h 1172"/>
                            <a:gd name="T86" fmla="*/ 287 w 1215"/>
                            <a:gd name="T87" fmla="*/ 865 h 1172"/>
                            <a:gd name="T88" fmla="*/ 284 w 1215"/>
                            <a:gd name="T89" fmla="*/ 931 h 1172"/>
                            <a:gd name="T90" fmla="*/ 0 w 1215"/>
                            <a:gd name="T91" fmla="*/ 1151 h 1172"/>
                            <a:gd name="T92" fmla="*/ 0 w 1215"/>
                            <a:gd name="T93" fmla="*/ 1172 h 11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</a:cxnLst>
                          <a:rect l="0" t="0" r="r" b="b"/>
                          <a:pathLst>
                            <a:path w="1215" h="1172">
                              <a:moveTo>
                                <a:pt x="7" y="1164"/>
                              </a:moveTo>
                              <a:cubicBezTo>
                                <a:pt x="8" y="1163"/>
                                <a:pt x="9" y="1162"/>
                                <a:pt x="10" y="1161"/>
                              </a:cubicBezTo>
                              <a:cubicBezTo>
                                <a:pt x="11" y="1161"/>
                                <a:pt x="11" y="1160"/>
                                <a:pt x="12" y="1160"/>
                              </a:cubicBezTo>
                              <a:cubicBezTo>
                                <a:pt x="291" y="944"/>
                                <a:pt x="291" y="944"/>
                                <a:pt x="291" y="944"/>
                              </a:cubicBezTo>
                              <a:cubicBezTo>
                                <a:pt x="292" y="944"/>
                                <a:pt x="292" y="943"/>
                                <a:pt x="293" y="943"/>
                              </a:cubicBezTo>
                              <a:cubicBezTo>
                                <a:pt x="294" y="942"/>
                                <a:pt x="295" y="940"/>
                                <a:pt x="297" y="939"/>
                              </a:cubicBezTo>
                              <a:cubicBezTo>
                                <a:pt x="298" y="938"/>
                                <a:pt x="299" y="937"/>
                                <a:pt x="300" y="936"/>
                              </a:cubicBezTo>
                              <a:cubicBezTo>
                                <a:pt x="301" y="935"/>
                                <a:pt x="302" y="933"/>
                                <a:pt x="303" y="932"/>
                              </a:cubicBezTo>
                              <a:cubicBezTo>
                                <a:pt x="304" y="931"/>
                                <a:pt x="305" y="929"/>
                                <a:pt x="306" y="928"/>
                              </a:cubicBezTo>
                              <a:cubicBezTo>
                                <a:pt x="307" y="926"/>
                                <a:pt x="308" y="925"/>
                                <a:pt x="309" y="923"/>
                              </a:cubicBezTo>
                              <a:cubicBezTo>
                                <a:pt x="313" y="916"/>
                                <a:pt x="315" y="908"/>
                                <a:pt x="315" y="900"/>
                              </a:cubicBezTo>
                              <a:cubicBezTo>
                                <a:pt x="315" y="892"/>
                                <a:pt x="313" y="884"/>
                                <a:pt x="309" y="877"/>
                              </a:cubicBezTo>
                              <a:cubicBezTo>
                                <a:pt x="308" y="878"/>
                                <a:pt x="306" y="880"/>
                                <a:pt x="306" y="881"/>
                              </a:cubicBezTo>
                              <a:cubicBezTo>
                                <a:pt x="304" y="883"/>
                                <a:pt x="303" y="885"/>
                                <a:pt x="303" y="887"/>
                              </a:cubicBezTo>
                              <a:cubicBezTo>
                                <a:pt x="301" y="891"/>
                                <a:pt x="300" y="896"/>
                                <a:pt x="300" y="900"/>
                              </a:cubicBezTo>
                              <a:cubicBezTo>
                                <a:pt x="300" y="904"/>
                                <a:pt x="299" y="909"/>
                                <a:pt x="297" y="913"/>
                              </a:cubicBezTo>
                              <a:cubicBezTo>
                                <a:pt x="297" y="915"/>
                                <a:pt x="296" y="917"/>
                                <a:pt x="294" y="919"/>
                              </a:cubicBezTo>
                              <a:cubicBezTo>
                                <a:pt x="292" y="913"/>
                                <a:pt x="290" y="906"/>
                                <a:pt x="290" y="900"/>
                              </a:cubicBezTo>
                              <a:cubicBezTo>
                                <a:pt x="290" y="894"/>
                                <a:pt x="292" y="887"/>
                                <a:pt x="294" y="881"/>
                              </a:cubicBezTo>
                              <a:cubicBezTo>
                                <a:pt x="295" y="880"/>
                                <a:pt x="296" y="878"/>
                                <a:pt x="297" y="876"/>
                              </a:cubicBezTo>
                              <a:cubicBezTo>
                                <a:pt x="298" y="875"/>
                                <a:pt x="299" y="873"/>
                                <a:pt x="300" y="872"/>
                              </a:cubicBezTo>
                              <a:cubicBezTo>
                                <a:pt x="301" y="871"/>
                                <a:pt x="302" y="869"/>
                                <a:pt x="303" y="868"/>
                              </a:cubicBezTo>
                              <a:cubicBezTo>
                                <a:pt x="304" y="867"/>
                                <a:pt x="305" y="866"/>
                                <a:pt x="307" y="864"/>
                              </a:cubicBezTo>
                              <a:cubicBezTo>
                                <a:pt x="308" y="863"/>
                                <a:pt x="309" y="862"/>
                                <a:pt x="310" y="861"/>
                              </a:cubicBezTo>
                              <a:cubicBezTo>
                                <a:pt x="311" y="861"/>
                                <a:pt x="311" y="860"/>
                                <a:pt x="312" y="860"/>
                              </a:cubicBezTo>
                              <a:cubicBezTo>
                                <a:pt x="591" y="644"/>
                                <a:pt x="591" y="644"/>
                                <a:pt x="591" y="644"/>
                              </a:cubicBezTo>
                              <a:cubicBezTo>
                                <a:pt x="592" y="644"/>
                                <a:pt x="592" y="643"/>
                                <a:pt x="593" y="643"/>
                              </a:cubicBezTo>
                              <a:cubicBezTo>
                                <a:pt x="594" y="642"/>
                                <a:pt x="595" y="640"/>
                                <a:pt x="597" y="639"/>
                              </a:cubicBezTo>
                              <a:cubicBezTo>
                                <a:pt x="598" y="638"/>
                                <a:pt x="599" y="637"/>
                                <a:pt x="600" y="636"/>
                              </a:cubicBezTo>
                              <a:cubicBezTo>
                                <a:pt x="601" y="635"/>
                                <a:pt x="602" y="633"/>
                                <a:pt x="603" y="632"/>
                              </a:cubicBezTo>
                              <a:cubicBezTo>
                                <a:pt x="604" y="631"/>
                                <a:pt x="605" y="629"/>
                                <a:pt x="606" y="628"/>
                              </a:cubicBezTo>
                              <a:cubicBezTo>
                                <a:pt x="607" y="626"/>
                                <a:pt x="608" y="625"/>
                                <a:pt x="609" y="623"/>
                              </a:cubicBezTo>
                              <a:cubicBezTo>
                                <a:pt x="613" y="616"/>
                                <a:pt x="615" y="608"/>
                                <a:pt x="615" y="600"/>
                              </a:cubicBezTo>
                              <a:cubicBezTo>
                                <a:pt x="615" y="592"/>
                                <a:pt x="613" y="584"/>
                                <a:pt x="609" y="577"/>
                              </a:cubicBezTo>
                              <a:cubicBezTo>
                                <a:pt x="608" y="578"/>
                                <a:pt x="606" y="580"/>
                                <a:pt x="606" y="581"/>
                              </a:cubicBezTo>
                              <a:cubicBezTo>
                                <a:pt x="604" y="583"/>
                                <a:pt x="603" y="585"/>
                                <a:pt x="603" y="587"/>
                              </a:cubicBezTo>
                              <a:cubicBezTo>
                                <a:pt x="601" y="591"/>
                                <a:pt x="600" y="596"/>
                                <a:pt x="600" y="600"/>
                              </a:cubicBezTo>
                              <a:cubicBezTo>
                                <a:pt x="600" y="604"/>
                                <a:pt x="599" y="609"/>
                                <a:pt x="597" y="613"/>
                              </a:cubicBezTo>
                              <a:cubicBezTo>
                                <a:pt x="597" y="615"/>
                                <a:pt x="596" y="617"/>
                                <a:pt x="594" y="619"/>
                              </a:cubicBezTo>
                              <a:cubicBezTo>
                                <a:pt x="592" y="613"/>
                                <a:pt x="590" y="606"/>
                                <a:pt x="590" y="600"/>
                              </a:cubicBezTo>
                              <a:cubicBezTo>
                                <a:pt x="590" y="594"/>
                                <a:pt x="592" y="587"/>
                                <a:pt x="594" y="581"/>
                              </a:cubicBezTo>
                              <a:cubicBezTo>
                                <a:pt x="595" y="580"/>
                                <a:pt x="596" y="578"/>
                                <a:pt x="597" y="576"/>
                              </a:cubicBezTo>
                              <a:cubicBezTo>
                                <a:pt x="598" y="575"/>
                                <a:pt x="599" y="573"/>
                                <a:pt x="600" y="572"/>
                              </a:cubicBezTo>
                              <a:cubicBezTo>
                                <a:pt x="601" y="571"/>
                                <a:pt x="602" y="569"/>
                                <a:pt x="603" y="568"/>
                              </a:cubicBezTo>
                              <a:cubicBezTo>
                                <a:pt x="604" y="567"/>
                                <a:pt x="605" y="566"/>
                                <a:pt x="607" y="564"/>
                              </a:cubicBezTo>
                              <a:cubicBezTo>
                                <a:pt x="608" y="563"/>
                                <a:pt x="609" y="562"/>
                                <a:pt x="610" y="561"/>
                              </a:cubicBezTo>
                              <a:cubicBezTo>
                                <a:pt x="611" y="561"/>
                                <a:pt x="611" y="560"/>
                                <a:pt x="612" y="560"/>
                              </a:cubicBezTo>
                              <a:cubicBezTo>
                                <a:pt x="891" y="344"/>
                                <a:pt x="891" y="344"/>
                                <a:pt x="891" y="344"/>
                              </a:cubicBezTo>
                              <a:cubicBezTo>
                                <a:pt x="892" y="344"/>
                                <a:pt x="892" y="343"/>
                                <a:pt x="893" y="343"/>
                              </a:cubicBezTo>
                              <a:cubicBezTo>
                                <a:pt x="894" y="342"/>
                                <a:pt x="895" y="340"/>
                                <a:pt x="897" y="339"/>
                              </a:cubicBezTo>
                              <a:cubicBezTo>
                                <a:pt x="898" y="338"/>
                                <a:pt x="899" y="337"/>
                                <a:pt x="900" y="336"/>
                              </a:cubicBezTo>
                              <a:cubicBezTo>
                                <a:pt x="901" y="335"/>
                                <a:pt x="902" y="333"/>
                                <a:pt x="903" y="332"/>
                              </a:cubicBezTo>
                              <a:cubicBezTo>
                                <a:pt x="904" y="331"/>
                                <a:pt x="905" y="329"/>
                                <a:pt x="906" y="328"/>
                              </a:cubicBezTo>
                              <a:cubicBezTo>
                                <a:pt x="907" y="326"/>
                                <a:pt x="908" y="325"/>
                                <a:pt x="909" y="323"/>
                              </a:cubicBezTo>
                              <a:cubicBezTo>
                                <a:pt x="913" y="316"/>
                                <a:pt x="915" y="308"/>
                                <a:pt x="915" y="300"/>
                              </a:cubicBezTo>
                              <a:cubicBezTo>
                                <a:pt x="915" y="292"/>
                                <a:pt x="913" y="284"/>
                                <a:pt x="909" y="277"/>
                              </a:cubicBezTo>
                              <a:cubicBezTo>
                                <a:pt x="908" y="278"/>
                                <a:pt x="906" y="280"/>
                                <a:pt x="906" y="281"/>
                              </a:cubicBezTo>
                              <a:cubicBezTo>
                                <a:pt x="904" y="283"/>
                                <a:pt x="903" y="285"/>
                                <a:pt x="903" y="287"/>
                              </a:cubicBezTo>
                              <a:cubicBezTo>
                                <a:pt x="901" y="291"/>
                                <a:pt x="900" y="296"/>
                                <a:pt x="900" y="300"/>
                              </a:cubicBezTo>
                              <a:cubicBezTo>
                                <a:pt x="900" y="304"/>
                                <a:pt x="899" y="309"/>
                                <a:pt x="897" y="313"/>
                              </a:cubicBezTo>
                              <a:cubicBezTo>
                                <a:pt x="897" y="315"/>
                                <a:pt x="896" y="317"/>
                                <a:pt x="894" y="319"/>
                              </a:cubicBezTo>
                              <a:cubicBezTo>
                                <a:pt x="892" y="313"/>
                                <a:pt x="890" y="306"/>
                                <a:pt x="890" y="300"/>
                              </a:cubicBezTo>
                              <a:cubicBezTo>
                                <a:pt x="890" y="294"/>
                                <a:pt x="892" y="287"/>
                                <a:pt x="894" y="281"/>
                              </a:cubicBezTo>
                              <a:cubicBezTo>
                                <a:pt x="895" y="280"/>
                                <a:pt x="896" y="278"/>
                                <a:pt x="897" y="276"/>
                              </a:cubicBezTo>
                              <a:cubicBezTo>
                                <a:pt x="898" y="275"/>
                                <a:pt x="899" y="273"/>
                                <a:pt x="900" y="272"/>
                              </a:cubicBezTo>
                              <a:cubicBezTo>
                                <a:pt x="901" y="271"/>
                                <a:pt x="902" y="269"/>
                                <a:pt x="903" y="268"/>
                              </a:cubicBezTo>
                              <a:cubicBezTo>
                                <a:pt x="904" y="267"/>
                                <a:pt x="905" y="266"/>
                                <a:pt x="907" y="264"/>
                              </a:cubicBezTo>
                              <a:cubicBezTo>
                                <a:pt x="908" y="263"/>
                                <a:pt x="909" y="262"/>
                                <a:pt x="910" y="261"/>
                              </a:cubicBezTo>
                              <a:cubicBezTo>
                                <a:pt x="911" y="261"/>
                                <a:pt x="911" y="260"/>
                                <a:pt x="912" y="260"/>
                              </a:cubicBezTo>
                              <a:cubicBezTo>
                                <a:pt x="1191" y="44"/>
                                <a:pt x="1191" y="44"/>
                                <a:pt x="1191" y="44"/>
                              </a:cubicBezTo>
                              <a:cubicBezTo>
                                <a:pt x="1192" y="44"/>
                                <a:pt x="1192" y="43"/>
                                <a:pt x="1193" y="43"/>
                              </a:cubicBezTo>
                              <a:cubicBezTo>
                                <a:pt x="1194" y="42"/>
                                <a:pt x="1195" y="40"/>
                                <a:pt x="1197" y="39"/>
                              </a:cubicBezTo>
                              <a:cubicBezTo>
                                <a:pt x="1198" y="38"/>
                                <a:pt x="1199" y="37"/>
                                <a:pt x="1200" y="36"/>
                              </a:cubicBezTo>
                              <a:cubicBezTo>
                                <a:pt x="1201" y="35"/>
                                <a:pt x="1202" y="33"/>
                                <a:pt x="1203" y="32"/>
                              </a:cubicBezTo>
                              <a:cubicBezTo>
                                <a:pt x="1204" y="31"/>
                                <a:pt x="1205" y="29"/>
                                <a:pt x="1206" y="28"/>
                              </a:cubicBezTo>
                              <a:cubicBezTo>
                                <a:pt x="1207" y="26"/>
                                <a:pt x="1208" y="25"/>
                                <a:pt x="1209" y="23"/>
                              </a:cubicBezTo>
                              <a:cubicBezTo>
                                <a:pt x="1213" y="16"/>
                                <a:pt x="1215" y="8"/>
                                <a:pt x="1215" y="0"/>
                              </a:cubicBezTo>
                              <a:cubicBezTo>
                                <a:pt x="1210" y="0"/>
                                <a:pt x="1210" y="0"/>
                                <a:pt x="1210" y="0"/>
                              </a:cubicBezTo>
                              <a:cubicBezTo>
                                <a:pt x="1205" y="0"/>
                                <a:pt x="1205" y="0"/>
                                <a:pt x="1205" y="0"/>
                              </a:cubicBezTo>
                              <a:cubicBezTo>
                                <a:pt x="1200" y="0"/>
                                <a:pt x="1200" y="0"/>
                                <a:pt x="1200" y="0"/>
                              </a:cubicBezTo>
                              <a:cubicBezTo>
                                <a:pt x="1200" y="4"/>
                                <a:pt x="1199" y="9"/>
                                <a:pt x="1197" y="13"/>
                              </a:cubicBezTo>
                              <a:cubicBezTo>
                                <a:pt x="1197" y="15"/>
                                <a:pt x="1196" y="17"/>
                                <a:pt x="1194" y="19"/>
                              </a:cubicBezTo>
                              <a:cubicBezTo>
                                <a:pt x="1192" y="13"/>
                                <a:pt x="1190" y="6"/>
                                <a:pt x="1190" y="0"/>
                              </a:cubicBezTo>
                              <a:cubicBezTo>
                                <a:pt x="1185" y="0"/>
                                <a:pt x="1185" y="0"/>
                                <a:pt x="1185" y="0"/>
                              </a:cubicBezTo>
                              <a:cubicBezTo>
                                <a:pt x="1181" y="0"/>
                                <a:pt x="1181" y="0"/>
                                <a:pt x="1181" y="0"/>
                              </a:cubicBezTo>
                              <a:cubicBezTo>
                                <a:pt x="1176" y="0"/>
                                <a:pt x="1176" y="0"/>
                                <a:pt x="1176" y="0"/>
                              </a:cubicBezTo>
                              <a:cubicBezTo>
                                <a:pt x="1176" y="11"/>
                                <a:pt x="1179" y="21"/>
                                <a:pt x="1184" y="31"/>
                              </a:cubicBezTo>
                              <a:cubicBezTo>
                                <a:pt x="1184" y="31"/>
                                <a:pt x="1183" y="32"/>
                                <a:pt x="1182" y="32"/>
                              </a:cubicBezTo>
                              <a:cubicBezTo>
                                <a:pt x="903" y="248"/>
                                <a:pt x="903" y="248"/>
                                <a:pt x="903" y="248"/>
                              </a:cubicBezTo>
                              <a:cubicBezTo>
                                <a:pt x="902" y="249"/>
                                <a:pt x="901" y="250"/>
                                <a:pt x="900" y="251"/>
                              </a:cubicBezTo>
                              <a:cubicBezTo>
                                <a:pt x="899" y="250"/>
                                <a:pt x="898" y="249"/>
                                <a:pt x="897" y="248"/>
                              </a:cubicBezTo>
                              <a:cubicBezTo>
                                <a:pt x="618" y="32"/>
                                <a:pt x="618" y="32"/>
                                <a:pt x="618" y="32"/>
                              </a:cubicBezTo>
                              <a:cubicBezTo>
                                <a:pt x="617" y="32"/>
                                <a:pt x="616" y="31"/>
                                <a:pt x="616" y="31"/>
                              </a:cubicBezTo>
                              <a:cubicBezTo>
                                <a:pt x="615" y="32"/>
                                <a:pt x="614" y="33"/>
                                <a:pt x="613" y="35"/>
                              </a:cubicBezTo>
                              <a:cubicBezTo>
                                <a:pt x="612" y="36"/>
                                <a:pt x="611" y="37"/>
                                <a:pt x="610" y="39"/>
                              </a:cubicBezTo>
                              <a:cubicBezTo>
                                <a:pt x="609" y="40"/>
                                <a:pt x="608" y="41"/>
                                <a:pt x="607" y="43"/>
                              </a:cubicBezTo>
                              <a:cubicBezTo>
                                <a:pt x="608" y="43"/>
                                <a:pt x="608" y="44"/>
                                <a:pt x="609" y="44"/>
                              </a:cubicBezTo>
                              <a:cubicBezTo>
                                <a:pt x="888" y="260"/>
                                <a:pt x="888" y="260"/>
                                <a:pt x="888" y="260"/>
                              </a:cubicBezTo>
                              <a:cubicBezTo>
                                <a:pt x="889" y="260"/>
                                <a:pt x="889" y="261"/>
                                <a:pt x="890" y="261"/>
                              </a:cubicBezTo>
                              <a:cubicBezTo>
                                <a:pt x="889" y="263"/>
                                <a:pt x="888" y="264"/>
                                <a:pt x="887" y="265"/>
                              </a:cubicBezTo>
                              <a:cubicBezTo>
                                <a:pt x="886" y="267"/>
                                <a:pt x="885" y="268"/>
                                <a:pt x="884" y="269"/>
                              </a:cubicBezTo>
                              <a:cubicBezTo>
                                <a:pt x="879" y="279"/>
                                <a:pt x="876" y="289"/>
                                <a:pt x="876" y="300"/>
                              </a:cubicBezTo>
                              <a:cubicBezTo>
                                <a:pt x="876" y="311"/>
                                <a:pt x="879" y="321"/>
                                <a:pt x="884" y="331"/>
                              </a:cubicBezTo>
                              <a:cubicBezTo>
                                <a:pt x="884" y="331"/>
                                <a:pt x="883" y="332"/>
                                <a:pt x="882" y="332"/>
                              </a:cubicBezTo>
                              <a:cubicBezTo>
                                <a:pt x="603" y="548"/>
                                <a:pt x="603" y="548"/>
                                <a:pt x="603" y="548"/>
                              </a:cubicBezTo>
                              <a:cubicBezTo>
                                <a:pt x="602" y="549"/>
                                <a:pt x="601" y="550"/>
                                <a:pt x="600" y="551"/>
                              </a:cubicBezTo>
                              <a:cubicBezTo>
                                <a:pt x="599" y="550"/>
                                <a:pt x="598" y="549"/>
                                <a:pt x="597" y="548"/>
                              </a:cubicBezTo>
                              <a:cubicBezTo>
                                <a:pt x="318" y="332"/>
                                <a:pt x="318" y="332"/>
                                <a:pt x="318" y="332"/>
                              </a:cubicBezTo>
                              <a:cubicBezTo>
                                <a:pt x="317" y="332"/>
                                <a:pt x="316" y="331"/>
                                <a:pt x="316" y="331"/>
                              </a:cubicBezTo>
                              <a:cubicBezTo>
                                <a:pt x="315" y="332"/>
                                <a:pt x="314" y="333"/>
                                <a:pt x="313" y="335"/>
                              </a:cubicBezTo>
                              <a:cubicBezTo>
                                <a:pt x="312" y="336"/>
                                <a:pt x="311" y="337"/>
                                <a:pt x="310" y="339"/>
                              </a:cubicBezTo>
                              <a:cubicBezTo>
                                <a:pt x="309" y="340"/>
                                <a:pt x="308" y="341"/>
                                <a:pt x="307" y="343"/>
                              </a:cubicBezTo>
                              <a:cubicBezTo>
                                <a:pt x="308" y="343"/>
                                <a:pt x="308" y="344"/>
                                <a:pt x="309" y="344"/>
                              </a:cubicBezTo>
                              <a:cubicBezTo>
                                <a:pt x="588" y="560"/>
                                <a:pt x="588" y="560"/>
                                <a:pt x="588" y="560"/>
                              </a:cubicBezTo>
                              <a:cubicBezTo>
                                <a:pt x="589" y="560"/>
                                <a:pt x="589" y="561"/>
                                <a:pt x="590" y="561"/>
                              </a:cubicBezTo>
                              <a:cubicBezTo>
                                <a:pt x="589" y="563"/>
                                <a:pt x="588" y="564"/>
                                <a:pt x="587" y="565"/>
                              </a:cubicBezTo>
                              <a:cubicBezTo>
                                <a:pt x="586" y="567"/>
                                <a:pt x="585" y="568"/>
                                <a:pt x="584" y="569"/>
                              </a:cubicBezTo>
                              <a:cubicBezTo>
                                <a:pt x="579" y="579"/>
                                <a:pt x="576" y="589"/>
                                <a:pt x="576" y="600"/>
                              </a:cubicBezTo>
                              <a:cubicBezTo>
                                <a:pt x="576" y="611"/>
                                <a:pt x="579" y="621"/>
                                <a:pt x="584" y="631"/>
                              </a:cubicBezTo>
                              <a:cubicBezTo>
                                <a:pt x="584" y="631"/>
                                <a:pt x="583" y="632"/>
                                <a:pt x="582" y="632"/>
                              </a:cubicBezTo>
                              <a:cubicBezTo>
                                <a:pt x="303" y="848"/>
                                <a:pt x="303" y="848"/>
                                <a:pt x="303" y="848"/>
                              </a:cubicBezTo>
                              <a:cubicBezTo>
                                <a:pt x="302" y="849"/>
                                <a:pt x="301" y="850"/>
                                <a:pt x="300" y="851"/>
                              </a:cubicBezTo>
                              <a:cubicBezTo>
                                <a:pt x="299" y="850"/>
                                <a:pt x="298" y="849"/>
                                <a:pt x="297" y="848"/>
                              </a:cubicBezTo>
                              <a:cubicBezTo>
                                <a:pt x="18" y="632"/>
                                <a:pt x="18" y="632"/>
                                <a:pt x="18" y="632"/>
                              </a:cubicBezTo>
                              <a:cubicBezTo>
                                <a:pt x="17" y="632"/>
                                <a:pt x="16" y="631"/>
                                <a:pt x="16" y="631"/>
                              </a:cubicBezTo>
                              <a:cubicBezTo>
                                <a:pt x="15" y="632"/>
                                <a:pt x="14" y="633"/>
                                <a:pt x="13" y="635"/>
                              </a:cubicBezTo>
                              <a:cubicBezTo>
                                <a:pt x="12" y="636"/>
                                <a:pt x="11" y="637"/>
                                <a:pt x="10" y="639"/>
                              </a:cubicBezTo>
                              <a:cubicBezTo>
                                <a:pt x="9" y="640"/>
                                <a:pt x="8" y="641"/>
                                <a:pt x="7" y="643"/>
                              </a:cubicBezTo>
                              <a:cubicBezTo>
                                <a:pt x="8" y="643"/>
                                <a:pt x="8" y="644"/>
                                <a:pt x="9" y="644"/>
                              </a:cubicBezTo>
                              <a:cubicBezTo>
                                <a:pt x="288" y="860"/>
                                <a:pt x="288" y="860"/>
                                <a:pt x="288" y="860"/>
                              </a:cubicBezTo>
                              <a:cubicBezTo>
                                <a:pt x="289" y="860"/>
                                <a:pt x="289" y="861"/>
                                <a:pt x="290" y="861"/>
                              </a:cubicBezTo>
                              <a:cubicBezTo>
                                <a:pt x="289" y="863"/>
                                <a:pt x="288" y="864"/>
                                <a:pt x="287" y="865"/>
                              </a:cubicBezTo>
                              <a:cubicBezTo>
                                <a:pt x="286" y="867"/>
                                <a:pt x="285" y="868"/>
                                <a:pt x="284" y="869"/>
                              </a:cubicBezTo>
                              <a:cubicBezTo>
                                <a:pt x="279" y="879"/>
                                <a:pt x="276" y="889"/>
                                <a:pt x="276" y="900"/>
                              </a:cubicBezTo>
                              <a:cubicBezTo>
                                <a:pt x="276" y="911"/>
                                <a:pt x="279" y="921"/>
                                <a:pt x="284" y="931"/>
                              </a:cubicBezTo>
                              <a:cubicBezTo>
                                <a:pt x="284" y="931"/>
                                <a:pt x="283" y="932"/>
                                <a:pt x="282" y="932"/>
                              </a:cubicBezTo>
                              <a:cubicBezTo>
                                <a:pt x="3" y="1148"/>
                                <a:pt x="3" y="1148"/>
                                <a:pt x="3" y="1148"/>
                              </a:cubicBezTo>
                              <a:cubicBezTo>
                                <a:pt x="2" y="1149"/>
                                <a:pt x="1" y="1150"/>
                                <a:pt x="0" y="1151"/>
                              </a:cubicBezTo>
                              <a:cubicBezTo>
                                <a:pt x="0" y="1157"/>
                                <a:pt x="0" y="1157"/>
                                <a:pt x="0" y="1157"/>
                              </a:cubicBezTo>
                              <a:cubicBezTo>
                                <a:pt x="0" y="1164"/>
                                <a:pt x="0" y="1164"/>
                                <a:pt x="0" y="1164"/>
                              </a:cubicBezTo>
                              <a:cubicBezTo>
                                <a:pt x="0" y="1172"/>
                                <a:pt x="0" y="1172"/>
                                <a:pt x="0" y="1172"/>
                              </a:cubicBezTo>
                              <a:cubicBezTo>
                                <a:pt x="1" y="1171"/>
                                <a:pt x="2" y="1169"/>
                                <a:pt x="3" y="1168"/>
                              </a:cubicBezTo>
                              <a:cubicBezTo>
                                <a:pt x="4" y="1167"/>
                                <a:pt x="5" y="1166"/>
                                <a:pt x="7" y="11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459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1592263" y="-1076325"/>
                      <a:ext cx="6815138" cy="6653213"/>
                    </a:xfrm>
                    <a:custGeom>
                      <a:avLst/>
                      <a:gdLst>
                        <a:gd name="T0" fmla="*/ 291 w 1815"/>
                        <a:gd name="T1" fmla="*/ 1544 h 1772"/>
                        <a:gd name="T2" fmla="*/ 303 w 1815"/>
                        <a:gd name="T3" fmla="*/ 1532 h 1772"/>
                        <a:gd name="T4" fmla="*/ 309 w 1815"/>
                        <a:gd name="T5" fmla="*/ 1477 h 1772"/>
                        <a:gd name="T6" fmla="*/ 297 w 1815"/>
                        <a:gd name="T7" fmla="*/ 1513 h 1772"/>
                        <a:gd name="T8" fmla="*/ 297 w 1815"/>
                        <a:gd name="T9" fmla="*/ 1476 h 1772"/>
                        <a:gd name="T10" fmla="*/ 310 w 1815"/>
                        <a:gd name="T11" fmla="*/ 1461 h 1772"/>
                        <a:gd name="T12" fmla="*/ 597 w 1815"/>
                        <a:gd name="T13" fmla="*/ 1239 h 1772"/>
                        <a:gd name="T14" fmla="*/ 609 w 1815"/>
                        <a:gd name="T15" fmla="*/ 1223 h 1772"/>
                        <a:gd name="T16" fmla="*/ 603 w 1815"/>
                        <a:gd name="T17" fmla="*/ 1187 h 1772"/>
                        <a:gd name="T18" fmla="*/ 590 w 1815"/>
                        <a:gd name="T19" fmla="*/ 1200 h 1772"/>
                        <a:gd name="T20" fmla="*/ 603 w 1815"/>
                        <a:gd name="T21" fmla="*/ 1168 h 1772"/>
                        <a:gd name="T22" fmla="*/ 891 w 1815"/>
                        <a:gd name="T23" fmla="*/ 944 h 1772"/>
                        <a:gd name="T24" fmla="*/ 903 w 1815"/>
                        <a:gd name="T25" fmla="*/ 932 h 1772"/>
                        <a:gd name="T26" fmla="*/ 909 w 1815"/>
                        <a:gd name="T27" fmla="*/ 877 h 1772"/>
                        <a:gd name="T28" fmla="*/ 897 w 1815"/>
                        <a:gd name="T29" fmla="*/ 913 h 1772"/>
                        <a:gd name="T30" fmla="*/ 897 w 1815"/>
                        <a:gd name="T31" fmla="*/ 876 h 1772"/>
                        <a:gd name="T32" fmla="*/ 910 w 1815"/>
                        <a:gd name="T33" fmla="*/ 861 h 1772"/>
                        <a:gd name="T34" fmla="*/ 1197 w 1815"/>
                        <a:gd name="T35" fmla="*/ 639 h 1772"/>
                        <a:gd name="T36" fmla="*/ 1209 w 1815"/>
                        <a:gd name="T37" fmla="*/ 623 h 1772"/>
                        <a:gd name="T38" fmla="*/ 1203 w 1815"/>
                        <a:gd name="T39" fmla="*/ 587 h 1772"/>
                        <a:gd name="T40" fmla="*/ 1190 w 1815"/>
                        <a:gd name="T41" fmla="*/ 600 h 1772"/>
                        <a:gd name="T42" fmla="*/ 1203 w 1815"/>
                        <a:gd name="T43" fmla="*/ 568 h 1772"/>
                        <a:gd name="T44" fmla="*/ 1491 w 1815"/>
                        <a:gd name="T45" fmla="*/ 344 h 1772"/>
                        <a:gd name="T46" fmla="*/ 1503 w 1815"/>
                        <a:gd name="T47" fmla="*/ 332 h 1772"/>
                        <a:gd name="T48" fmla="*/ 1509 w 1815"/>
                        <a:gd name="T49" fmla="*/ 277 h 1772"/>
                        <a:gd name="T50" fmla="*/ 1497 w 1815"/>
                        <a:gd name="T51" fmla="*/ 313 h 1772"/>
                        <a:gd name="T52" fmla="*/ 1497 w 1815"/>
                        <a:gd name="T53" fmla="*/ 276 h 1772"/>
                        <a:gd name="T54" fmla="*/ 1510 w 1815"/>
                        <a:gd name="T55" fmla="*/ 261 h 1772"/>
                        <a:gd name="T56" fmla="*/ 1797 w 1815"/>
                        <a:gd name="T57" fmla="*/ 39 h 1772"/>
                        <a:gd name="T58" fmla="*/ 1809 w 1815"/>
                        <a:gd name="T59" fmla="*/ 23 h 1772"/>
                        <a:gd name="T60" fmla="*/ 1800 w 1815"/>
                        <a:gd name="T61" fmla="*/ 0 h 1772"/>
                        <a:gd name="T62" fmla="*/ 1785 w 1815"/>
                        <a:gd name="T63" fmla="*/ 0 h 1772"/>
                        <a:gd name="T64" fmla="*/ 1782 w 1815"/>
                        <a:gd name="T65" fmla="*/ 32 h 1772"/>
                        <a:gd name="T66" fmla="*/ 1218 w 1815"/>
                        <a:gd name="T67" fmla="*/ 32 h 1772"/>
                        <a:gd name="T68" fmla="*/ 1207 w 1815"/>
                        <a:gd name="T69" fmla="*/ 43 h 1772"/>
                        <a:gd name="T70" fmla="*/ 1487 w 1815"/>
                        <a:gd name="T71" fmla="*/ 265 h 1772"/>
                        <a:gd name="T72" fmla="*/ 1482 w 1815"/>
                        <a:gd name="T73" fmla="*/ 332 h 1772"/>
                        <a:gd name="T74" fmla="*/ 918 w 1815"/>
                        <a:gd name="T75" fmla="*/ 332 h 1772"/>
                        <a:gd name="T76" fmla="*/ 907 w 1815"/>
                        <a:gd name="T77" fmla="*/ 343 h 1772"/>
                        <a:gd name="T78" fmla="*/ 1187 w 1815"/>
                        <a:gd name="T79" fmla="*/ 565 h 1772"/>
                        <a:gd name="T80" fmla="*/ 1182 w 1815"/>
                        <a:gd name="T81" fmla="*/ 632 h 1772"/>
                        <a:gd name="T82" fmla="*/ 618 w 1815"/>
                        <a:gd name="T83" fmla="*/ 632 h 1772"/>
                        <a:gd name="T84" fmla="*/ 607 w 1815"/>
                        <a:gd name="T85" fmla="*/ 643 h 1772"/>
                        <a:gd name="T86" fmla="*/ 887 w 1815"/>
                        <a:gd name="T87" fmla="*/ 865 h 1772"/>
                        <a:gd name="T88" fmla="*/ 882 w 1815"/>
                        <a:gd name="T89" fmla="*/ 932 h 1772"/>
                        <a:gd name="T90" fmla="*/ 318 w 1815"/>
                        <a:gd name="T91" fmla="*/ 932 h 1772"/>
                        <a:gd name="T92" fmla="*/ 307 w 1815"/>
                        <a:gd name="T93" fmla="*/ 943 h 1772"/>
                        <a:gd name="T94" fmla="*/ 587 w 1815"/>
                        <a:gd name="T95" fmla="*/ 1165 h 1772"/>
                        <a:gd name="T96" fmla="*/ 582 w 1815"/>
                        <a:gd name="T97" fmla="*/ 1232 h 1772"/>
                        <a:gd name="T98" fmla="*/ 18 w 1815"/>
                        <a:gd name="T99" fmla="*/ 1232 h 1772"/>
                        <a:gd name="T100" fmla="*/ 7 w 1815"/>
                        <a:gd name="T101" fmla="*/ 1243 h 1772"/>
                        <a:gd name="T102" fmla="*/ 287 w 1815"/>
                        <a:gd name="T103" fmla="*/ 1465 h 1772"/>
                        <a:gd name="T104" fmla="*/ 282 w 1815"/>
                        <a:gd name="T105" fmla="*/ 1532 h 1772"/>
                        <a:gd name="T106" fmla="*/ 0 w 1815"/>
                        <a:gd name="T107" fmla="*/ 1764 h 17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1815" h="1772">
                          <a:moveTo>
                            <a:pt x="7" y="1764"/>
                          </a:moveTo>
                          <a:cubicBezTo>
                            <a:pt x="8" y="1763"/>
                            <a:pt x="9" y="1762"/>
                            <a:pt x="10" y="1761"/>
                          </a:cubicBezTo>
                          <a:cubicBezTo>
                            <a:pt x="11" y="1761"/>
                            <a:pt x="11" y="1760"/>
                            <a:pt x="12" y="1760"/>
                          </a:cubicBezTo>
                          <a:cubicBezTo>
                            <a:pt x="291" y="1544"/>
                            <a:pt x="291" y="1544"/>
                            <a:pt x="291" y="1544"/>
                          </a:cubicBezTo>
                          <a:cubicBezTo>
                            <a:pt x="292" y="1544"/>
                            <a:pt x="292" y="1543"/>
                            <a:pt x="293" y="1543"/>
                          </a:cubicBezTo>
                          <a:cubicBezTo>
                            <a:pt x="294" y="1542"/>
                            <a:pt x="295" y="1540"/>
                            <a:pt x="297" y="1539"/>
                          </a:cubicBezTo>
                          <a:cubicBezTo>
                            <a:pt x="298" y="1538"/>
                            <a:pt x="299" y="1537"/>
                            <a:pt x="300" y="1536"/>
                          </a:cubicBezTo>
                          <a:cubicBezTo>
                            <a:pt x="301" y="1535"/>
                            <a:pt x="302" y="1533"/>
                            <a:pt x="303" y="1532"/>
                          </a:cubicBezTo>
                          <a:cubicBezTo>
                            <a:pt x="304" y="1531"/>
                            <a:pt x="305" y="1529"/>
                            <a:pt x="306" y="1528"/>
                          </a:cubicBezTo>
                          <a:cubicBezTo>
                            <a:pt x="307" y="1526"/>
                            <a:pt x="308" y="1525"/>
                            <a:pt x="309" y="1523"/>
                          </a:cubicBezTo>
                          <a:cubicBezTo>
                            <a:pt x="313" y="1516"/>
                            <a:pt x="315" y="1508"/>
                            <a:pt x="315" y="1500"/>
                          </a:cubicBezTo>
                          <a:cubicBezTo>
                            <a:pt x="315" y="1492"/>
                            <a:pt x="313" y="1484"/>
                            <a:pt x="309" y="1477"/>
                          </a:cubicBezTo>
                          <a:cubicBezTo>
                            <a:pt x="308" y="1478"/>
                            <a:pt x="306" y="1480"/>
                            <a:pt x="306" y="1481"/>
                          </a:cubicBezTo>
                          <a:cubicBezTo>
                            <a:pt x="304" y="1483"/>
                            <a:pt x="303" y="1485"/>
                            <a:pt x="303" y="1487"/>
                          </a:cubicBezTo>
                          <a:cubicBezTo>
                            <a:pt x="301" y="1491"/>
                            <a:pt x="300" y="1496"/>
                            <a:pt x="300" y="1500"/>
                          </a:cubicBezTo>
                          <a:cubicBezTo>
                            <a:pt x="300" y="1504"/>
                            <a:pt x="299" y="1509"/>
                            <a:pt x="297" y="1513"/>
                          </a:cubicBezTo>
                          <a:cubicBezTo>
                            <a:pt x="297" y="1515"/>
                            <a:pt x="296" y="1517"/>
                            <a:pt x="294" y="1519"/>
                          </a:cubicBezTo>
                          <a:cubicBezTo>
                            <a:pt x="292" y="1513"/>
                            <a:pt x="290" y="1506"/>
                            <a:pt x="290" y="1500"/>
                          </a:cubicBezTo>
                          <a:cubicBezTo>
                            <a:pt x="290" y="1494"/>
                            <a:pt x="292" y="1487"/>
                            <a:pt x="294" y="1481"/>
                          </a:cubicBezTo>
                          <a:cubicBezTo>
                            <a:pt x="295" y="1480"/>
                            <a:pt x="296" y="1478"/>
                            <a:pt x="297" y="1476"/>
                          </a:cubicBezTo>
                          <a:cubicBezTo>
                            <a:pt x="298" y="1475"/>
                            <a:pt x="299" y="1473"/>
                            <a:pt x="300" y="1472"/>
                          </a:cubicBezTo>
                          <a:cubicBezTo>
                            <a:pt x="301" y="1471"/>
                            <a:pt x="302" y="1469"/>
                            <a:pt x="303" y="1468"/>
                          </a:cubicBezTo>
                          <a:cubicBezTo>
                            <a:pt x="304" y="1467"/>
                            <a:pt x="305" y="1466"/>
                            <a:pt x="307" y="1464"/>
                          </a:cubicBezTo>
                          <a:cubicBezTo>
                            <a:pt x="308" y="1463"/>
                            <a:pt x="309" y="1462"/>
                            <a:pt x="310" y="1461"/>
                          </a:cubicBezTo>
                          <a:cubicBezTo>
                            <a:pt x="311" y="1461"/>
                            <a:pt x="311" y="1460"/>
                            <a:pt x="312" y="1460"/>
                          </a:cubicBezTo>
                          <a:cubicBezTo>
                            <a:pt x="591" y="1244"/>
                            <a:pt x="591" y="1244"/>
                            <a:pt x="591" y="1244"/>
                          </a:cubicBezTo>
                          <a:cubicBezTo>
                            <a:pt x="592" y="1244"/>
                            <a:pt x="592" y="1243"/>
                            <a:pt x="593" y="1243"/>
                          </a:cubicBezTo>
                          <a:cubicBezTo>
                            <a:pt x="594" y="1242"/>
                            <a:pt x="595" y="1240"/>
                            <a:pt x="597" y="1239"/>
                          </a:cubicBezTo>
                          <a:cubicBezTo>
                            <a:pt x="598" y="1238"/>
                            <a:pt x="599" y="1237"/>
                            <a:pt x="600" y="1236"/>
                          </a:cubicBezTo>
                          <a:cubicBezTo>
                            <a:pt x="601" y="1235"/>
                            <a:pt x="602" y="1233"/>
                            <a:pt x="603" y="1232"/>
                          </a:cubicBezTo>
                          <a:cubicBezTo>
                            <a:pt x="604" y="1231"/>
                            <a:pt x="605" y="1229"/>
                            <a:pt x="606" y="1228"/>
                          </a:cubicBezTo>
                          <a:cubicBezTo>
                            <a:pt x="607" y="1226"/>
                            <a:pt x="608" y="1225"/>
                            <a:pt x="609" y="1223"/>
                          </a:cubicBezTo>
                          <a:cubicBezTo>
                            <a:pt x="613" y="1216"/>
                            <a:pt x="615" y="1208"/>
                            <a:pt x="615" y="1200"/>
                          </a:cubicBezTo>
                          <a:cubicBezTo>
                            <a:pt x="615" y="1192"/>
                            <a:pt x="613" y="1184"/>
                            <a:pt x="609" y="1177"/>
                          </a:cubicBezTo>
                          <a:cubicBezTo>
                            <a:pt x="608" y="1178"/>
                            <a:pt x="606" y="1180"/>
                            <a:pt x="606" y="1181"/>
                          </a:cubicBezTo>
                          <a:cubicBezTo>
                            <a:pt x="604" y="1183"/>
                            <a:pt x="603" y="1185"/>
                            <a:pt x="603" y="1187"/>
                          </a:cubicBezTo>
                          <a:cubicBezTo>
                            <a:pt x="601" y="1191"/>
                            <a:pt x="600" y="1196"/>
                            <a:pt x="600" y="1200"/>
                          </a:cubicBezTo>
                          <a:cubicBezTo>
                            <a:pt x="600" y="1204"/>
                            <a:pt x="599" y="1209"/>
                            <a:pt x="597" y="1213"/>
                          </a:cubicBezTo>
                          <a:cubicBezTo>
                            <a:pt x="597" y="1215"/>
                            <a:pt x="596" y="1217"/>
                            <a:pt x="594" y="1219"/>
                          </a:cubicBezTo>
                          <a:cubicBezTo>
                            <a:pt x="592" y="1213"/>
                            <a:pt x="590" y="1206"/>
                            <a:pt x="590" y="1200"/>
                          </a:cubicBezTo>
                          <a:cubicBezTo>
                            <a:pt x="590" y="1194"/>
                            <a:pt x="592" y="1187"/>
                            <a:pt x="594" y="1181"/>
                          </a:cubicBezTo>
                          <a:cubicBezTo>
                            <a:pt x="595" y="1180"/>
                            <a:pt x="596" y="1178"/>
                            <a:pt x="597" y="1176"/>
                          </a:cubicBezTo>
                          <a:cubicBezTo>
                            <a:pt x="598" y="1175"/>
                            <a:pt x="599" y="1173"/>
                            <a:pt x="600" y="1172"/>
                          </a:cubicBezTo>
                          <a:cubicBezTo>
                            <a:pt x="601" y="1171"/>
                            <a:pt x="602" y="1169"/>
                            <a:pt x="603" y="1168"/>
                          </a:cubicBezTo>
                          <a:cubicBezTo>
                            <a:pt x="604" y="1167"/>
                            <a:pt x="605" y="1166"/>
                            <a:pt x="607" y="1164"/>
                          </a:cubicBezTo>
                          <a:cubicBezTo>
                            <a:pt x="608" y="1163"/>
                            <a:pt x="609" y="1162"/>
                            <a:pt x="610" y="1161"/>
                          </a:cubicBezTo>
                          <a:cubicBezTo>
                            <a:pt x="611" y="1161"/>
                            <a:pt x="611" y="1160"/>
                            <a:pt x="612" y="1160"/>
                          </a:cubicBezTo>
                          <a:cubicBezTo>
                            <a:pt x="891" y="944"/>
                            <a:pt x="891" y="944"/>
                            <a:pt x="891" y="944"/>
                          </a:cubicBezTo>
                          <a:cubicBezTo>
                            <a:pt x="892" y="944"/>
                            <a:pt x="892" y="943"/>
                            <a:pt x="893" y="943"/>
                          </a:cubicBezTo>
                          <a:cubicBezTo>
                            <a:pt x="894" y="942"/>
                            <a:pt x="895" y="940"/>
                            <a:pt x="897" y="939"/>
                          </a:cubicBezTo>
                          <a:cubicBezTo>
                            <a:pt x="898" y="938"/>
                            <a:pt x="899" y="937"/>
                            <a:pt x="900" y="936"/>
                          </a:cubicBezTo>
                          <a:cubicBezTo>
                            <a:pt x="901" y="935"/>
                            <a:pt x="902" y="933"/>
                            <a:pt x="903" y="932"/>
                          </a:cubicBezTo>
                          <a:cubicBezTo>
                            <a:pt x="904" y="931"/>
                            <a:pt x="905" y="929"/>
                            <a:pt x="906" y="928"/>
                          </a:cubicBezTo>
                          <a:cubicBezTo>
                            <a:pt x="907" y="926"/>
                            <a:pt x="908" y="925"/>
                            <a:pt x="909" y="923"/>
                          </a:cubicBezTo>
                          <a:cubicBezTo>
                            <a:pt x="913" y="916"/>
                            <a:pt x="915" y="908"/>
                            <a:pt x="915" y="900"/>
                          </a:cubicBezTo>
                          <a:cubicBezTo>
                            <a:pt x="915" y="892"/>
                            <a:pt x="913" y="884"/>
                            <a:pt x="909" y="877"/>
                          </a:cubicBezTo>
                          <a:cubicBezTo>
                            <a:pt x="908" y="878"/>
                            <a:pt x="906" y="880"/>
                            <a:pt x="906" y="881"/>
                          </a:cubicBezTo>
                          <a:cubicBezTo>
                            <a:pt x="904" y="883"/>
                            <a:pt x="903" y="885"/>
                            <a:pt x="903" y="887"/>
                          </a:cubicBezTo>
                          <a:cubicBezTo>
                            <a:pt x="901" y="891"/>
                            <a:pt x="900" y="896"/>
                            <a:pt x="900" y="900"/>
                          </a:cubicBezTo>
                          <a:cubicBezTo>
                            <a:pt x="900" y="904"/>
                            <a:pt x="899" y="909"/>
                            <a:pt x="897" y="913"/>
                          </a:cubicBezTo>
                          <a:cubicBezTo>
                            <a:pt x="897" y="915"/>
                            <a:pt x="896" y="917"/>
                            <a:pt x="894" y="919"/>
                          </a:cubicBezTo>
                          <a:cubicBezTo>
                            <a:pt x="892" y="913"/>
                            <a:pt x="890" y="906"/>
                            <a:pt x="890" y="900"/>
                          </a:cubicBezTo>
                          <a:cubicBezTo>
                            <a:pt x="890" y="894"/>
                            <a:pt x="892" y="887"/>
                            <a:pt x="894" y="881"/>
                          </a:cubicBezTo>
                          <a:cubicBezTo>
                            <a:pt x="895" y="880"/>
                            <a:pt x="896" y="878"/>
                            <a:pt x="897" y="876"/>
                          </a:cubicBezTo>
                          <a:cubicBezTo>
                            <a:pt x="898" y="875"/>
                            <a:pt x="899" y="873"/>
                            <a:pt x="900" y="872"/>
                          </a:cubicBezTo>
                          <a:cubicBezTo>
                            <a:pt x="901" y="871"/>
                            <a:pt x="902" y="869"/>
                            <a:pt x="903" y="868"/>
                          </a:cubicBezTo>
                          <a:cubicBezTo>
                            <a:pt x="904" y="867"/>
                            <a:pt x="905" y="866"/>
                            <a:pt x="907" y="864"/>
                          </a:cubicBezTo>
                          <a:cubicBezTo>
                            <a:pt x="908" y="863"/>
                            <a:pt x="909" y="862"/>
                            <a:pt x="910" y="861"/>
                          </a:cubicBezTo>
                          <a:cubicBezTo>
                            <a:pt x="911" y="861"/>
                            <a:pt x="911" y="860"/>
                            <a:pt x="912" y="860"/>
                          </a:cubicBezTo>
                          <a:cubicBezTo>
                            <a:pt x="1191" y="644"/>
                            <a:pt x="1191" y="644"/>
                            <a:pt x="1191" y="644"/>
                          </a:cubicBezTo>
                          <a:cubicBezTo>
                            <a:pt x="1192" y="644"/>
                            <a:pt x="1192" y="643"/>
                            <a:pt x="1193" y="643"/>
                          </a:cubicBezTo>
                          <a:cubicBezTo>
                            <a:pt x="1194" y="642"/>
                            <a:pt x="1195" y="640"/>
                            <a:pt x="1197" y="639"/>
                          </a:cubicBezTo>
                          <a:cubicBezTo>
                            <a:pt x="1198" y="638"/>
                            <a:pt x="1199" y="637"/>
                            <a:pt x="1200" y="636"/>
                          </a:cubicBezTo>
                          <a:cubicBezTo>
                            <a:pt x="1201" y="635"/>
                            <a:pt x="1202" y="633"/>
                            <a:pt x="1203" y="632"/>
                          </a:cubicBezTo>
                          <a:cubicBezTo>
                            <a:pt x="1204" y="631"/>
                            <a:pt x="1205" y="629"/>
                            <a:pt x="1206" y="628"/>
                          </a:cubicBezTo>
                          <a:cubicBezTo>
                            <a:pt x="1207" y="626"/>
                            <a:pt x="1208" y="625"/>
                            <a:pt x="1209" y="623"/>
                          </a:cubicBezTo>
                          <a:cubicBezTo>
                            <a:pt x="1213" y="616"/>
                            <a:pt x="1215" y="608"/>
                            <a:pt x="1215" y="600"/>
                          </a:cubicBezTo>
                          <a:cubicBezTo>
                            <a:pt x="1215" y="592"/>
                            <a:pt x="1213" y="584"/>
                            <a:pt x="1209" y="577"/>
                          </a:cubicBezTo>
                          <a:cubicBezTo>
                            <a:pt x="1208" y="578"/>
                            <a:pt x="1206" y="580"/>
                            <a:pt x="1206" y="581"/>
                          </a:cubicBezTo>
                          <a:cubicBezTo>
                            <a:pt x="1204" y="583"/>
                            <a:pt x="1203" y="585"/>
                            <a:pt x="1203" y="587"/>
                          </a:cubicBezTo>
                          <a:cubicBezTo>
                            <a:pt x="1201" y="591"/>
                            <a:pt x="1200" y="596"/>
                            <a:pt x="1200" y="600"/>
                          </a:cubicBezTo>
                          <a:cubicBezTo>
                            <a:pt x="1200" y="604"/>
                            <a:pt x="1199" y="609"/>
                            <a:pt x="1197" y="613"/>
                          </a:cubicBezTo>
                          <a:cubicBezTo>
                            <a:pt x="1197" y="615"/>
                            <a:pt x="1196" y="617"/>
                            <a:pt x="1194" y="619"/>
                          </a:cubicBezTo>
                          <a:cubicBezTo>
                            <a:pt x="1192" y="613"/>
                            <a:pt x="1190" y="606"/>
                            <a:pt x="1190" y="600"/>
                          </a:cubicBezTo>
                          <a:cubicBezTo>
                            <a:pt x="1190" y="594"/>
                            <a:pt x="1192" y="587"/>
                            <a:pt x="1194" y="581"/>
                          </a:cubicBezTo>
                          <a:cubicBezTo>
                            <a:pt x="1195" y="580"/>
                            <a:pt x="1196" y="578"/>
                            <a:pt x="1197" y="576"/>
                          </a:cubicBezTo>
                          <a:cubicBezTo>
                            <a:pt x="1198" y="575"/>
                            <a:pt x="1199" y="573"/>
                            <a:pt x="1200" y="572"/>
                          </a:cubicBezTo>
                          <a:cubicBezTo>
                            <a:pt x="1201" y="571"/>
                            <a:pt x="1202" y="569"/>
                            <a:pt x="1203" y="568"/>
                          </a:cubicBezTo>
                          <a:cubicBezTo>
                            <a:pt x="1204" y="567"/>
                            <a:pt x="1205" y="566"/>
                            <a:pt x="1207" y="564"/>
                          </a:cubicBezTo>
                          <a:cubicBezTo>
                            <a:pt x="1208" y="563"/>
                            <a:pt x="1209" y="562"/>
                            <a:pt x="1210" y="561"/>
                          </a:cubicBezTo>
                          <a:cubicBezTo>
                            <a:pt x="1211" y="561"/>
                            <a:pt x="1211" y="560"/>
                            <a:pt x="1212" y="560"/>
                          </a:cubicBezTo>
                          <a:cubicBezTo>
                            <a:pt x="1491" y="344"/>
                            <a:pt x="1491" y="344"/>
                            <a:pt x="1491" y="344"/>
                          </a:cubicBezTo>
                          <a:cubicBezTo>
                            <a:pt x="1492" y="344"/>
                            <a:pt x="1492" y="343"/>
                            <a:pt x="1493" y="343"/>
                          </a:cubicBezTo>
                          <a:cubicBezTo>
                            <a:pt x="1494" y="342"/>
                            <a:pt x="1495" y="340"/>
                            <a:pt x="1497" y="339"/>
                          </a:cubicBezTo>
                          <a:cubicBezTo>
                            <a:pt x="1498" y="338"/>
                            <a:pt x="1499" y="337"/>
                            <a:pt x="1500" y="336"/>
                          </a:cubicBezTo>
                          <a:cubicBezTo>
                            <a:pt x="1501" y="335"/>
                            <a:pt x="1502" y="333"/>
                            <a:pt x="1503" y="332"/>
                          </a:cubicBezTo>
                          <a:cubicBezTo>
                            <a:pt x="1504" y="331"/>
                            <a:pt x="1505" y="329"/>
                            <a:pt x="1506" y="328"/>
                          </a:cubicBezTo>
                          <a:cubicBezTo>
                            <a:pt x="1507" y="326"/>
                            <a:pt x="1508" y="325"/>
                            <a:pt x="1509" y="323"/>
                          </a:cubicBezTo>
                          <a:cubicBezTo>
                            <a:pt x="1513" y="316"/>
                            <a:pt x="1515" y="308"/>
                            <a:pt x="1515" y="300"/>
                          </a:cubicBezTo>
                          <a:cubicBezTo>
                            <a:pt x="1515" y="292"/>
                            <a:pt x="1513" y="284"/>
                            <a:pt x="1509" y="277"/>
                          </a:cubicBezTo>
                          <a:cubicBezTo>
                            <a:pt x="1508" y="278"/>
                            <a:pt x="1506" y="280"/>
                            <a:pt x="1506" y="281"/>
                          </a:cubicBezTo>
                          <a:cubicBezTo>
                            <a:pt x="1504" y="283"/>
                            <a:pt x="1503" y="285"/>
                            <a:pt x="1503" y="287"/>
                          </a:cubicBezTo>
                          <a:cubicBezTo>
                            <a:pt x="1501" y="291"/>
                            <a:pt x="1500" y="296"/>
                            <a:pt x="1500" y="300"/>
                          </a:cubicBezTo>
                          <a:cubicBezTo>
                            <a:pt x="1500" y="304"/>
                            <a:pt x="1499" y="309"/>
                            <a:pt x="1497" y="313"/>
                          </a:cubicBezTo>
                          <a:cubicBezTo>
                            <a:pt x="1497" y="315"/>
                            <a:pt x="1496" y="317"/>
                            <a:pt x="1494" y="319"/>
                          </a:cubicBezTo>
                          <a:cubicBezTo>
                            <a:pt x="1492" y="313"/>
                            <a:pt x="1490" y="306"/>
                            <a:pt x="1490" y="300"/>
                          </a:cubicBezTo>
                          <a:cubicBezTo>
                            <a:pt x="1490" y="294"/>
                            <a:pt x="1492" y="287"/>
                            <a:pt x="1494" y="281"/>
                          </a:cubicBezTo>
                          <a:cubicBezTo>
                            <a:pt x="1495" y="280"/>
                            <a:pt x="1496" y="278"/>
                            <a:pt x="1497" y="276"/>
                          </a:cubicBezTo>
                          <a:cubicBezTo>
                            <a:pt x="1498" y="275"/>
                            <a:pt x="1499" y="273"/>
                            <a:pt x="1500" y="272"/>
                          </a:cubicBezTo>
                          <a:cubicBezTo>
                            <a:pt x="1501" y="271"/>
                            <a:pt x="1502" y="269"/>
                            <a:pt x="1503" y="268"/>
                          </a:cubicBezTo>
                          <a:cubicBezTo>
                            <a:pt x="1504" y="267"/>
                            <a:pt x="1505" y="266"/>
                            <a:pt x="1507" y="264"/>
                          </a:cubicBezTo>
                          <a:cubicBezTo>
                            <a:pt x="1508" y="263"/>
                            <a:pt x="1509" y="262"/>
                            <a:pt x="1510" y="261"/>
                          </a:cubicBezTo>
                          <a:cubicBezTo>
                            <a:pt x="1511" y="261"/>
                            <a:pt x="1511" y="260"/>
                            <a:pt x="1512" y="260"/>
                          </a:cubicBezTo>
                          <a:cubicBezTo>
                            <a:pt x="1791" y="44"/>
                            <a:pt x="1791" y="44"/>
                            <a:pt x="1791" y="44"/>
                          </a:cubicBezTo>
                          <a:cubicBezTo>
                            <a:pt x="1792" y="44"/>
                            <a:pt x="1792" y="43"/>
                            <a:pt x="1793" y="43"/>
                          </a:cubicBezTo>
                          <a:cubicBezTo>
                            <a:pt x="1794" y="42"/>
                            <a:pt x="1795" y="40"/>
                            <a:pt x="1797" y="39"/>
                          </a:cubicBezTo>
                          <a:cubicBezTo>
                            <a:pt x="1798" y="38"/>
                            <a:pt x="1799" y="37"/>
                            <a:pt x="1800" y="36"/>
                          </a:cubicBezTo>
                          <a:cubicBezTo>
                            <a:pt x="1801" y="35"/>
                            <a:pt x="1802" y="33"/>
                            <a:pt x="1803" y="32"/>
                          </a:cubicBezTo>
                          <a:cubicBezTo>
                            <a:pt x="1804" y="31"/>
                            <a:pt x="1805" y="29"/>
                            <a:pt x="1806" y="28"/>
                          </a:cubicBezTo>
                          <a:cubicBezTo>
                            <a:pt x="1807" y="26"/>
                            <a:pt x="1808" y="25"/>
                            <a:pt x="1809" y="23"/>
                          </a:cubicBezTo>
                          <a:cubicBezTo>
                            <a:pt x="1813" y="16"/>
                            <a:pt x="1815" y="8"/>
                            <a:pt x="1815" y="0"/>
                          </a:cubicBezTo>
                          <a:cubicBezTo>
                            <a:pt x="1810" y="0"/>
                            <a:pt x="1810" y="0"/>
                            <a:pt x="1810" y="0"/>
                          </a:cubicBezTo>
                          <a:cubicBezTo>
                            <a:pt x="1805" y="0"/>
                            <a:pt x="1805" y="0"/>
                            <a:pt x="1805" y="0"/>
                          </a:cubicBezTo>
                          <a:cubicBezTo>
                            <a:pt x="1800" y="0"/>
                            <a:pt x="1800" y="0"/>
                            <a:pt x="1800" y="0"/>
                          </a:cubicBezTo>
                          <a:cubicBezTo>
                            <a:pt x="1800" y="4"/>
                            <a:pt x="1799" y="9"/>
                            <a:pt x="1797" y="13"/>
                          </a:cubicBezTo>
                          <a:cubicBezTo>
                            <a:pt x="1797" y="15"/>
                            <a:pt x="1796" y="17"/>
                            <a:pt x="1794" y="19"/>
                          </a:cubicBezTo>
                          <a:cubicBezTo>
                            <a:pt x="1792" y="13"/>
                            <a:pt x="1790" y="6"/>
                            <a:pt x="1790" y="0"/>
                          </a:cubicBezTo>
                          <a:cubicBezTo>
                            <a:pt x="1785" y="0"/>
                            <a:pt x="1785" y="0"/>
                            <a:pt x="1785" y="0"/>
                          </a:cubicBezTo>
                          <a:cubicBezTo>
                            <a:pt x="1781" y="0"/>
                            <a:pt x="1781" y="0"/>
                            <a:pt x="1781" y="0"/>
                          </a:cubicBezTo>
                          <a:cubicBezTo>
                            <a:pt x="1776" y="0"/>
                            <a:pt x="1776" y="0"/>
                            <a:pt x="1776" y="0"/>
                          </a:cubicBezTo>
                          <a:cubicBezTo>
                            <a:pt x="1776" y="11"/>
                            <a:pt x="1779" y="21"/>
                            <a:pt x="1784" y="31"/>
                          </a:cubicBezTo>
                          <a:cubicBezTo>
                            <a:pt x="1784" y="31"/>
                            <a:pt x="1783" y="32"/>
                            <a:pt x="1782" y="32"/>
                          </a:cubicBezTo>
                          <a:cubicBezTo>
                            <a:pt x="1503" y="248"/>
                            <a:pt x="1503" y="248"/>
                            <a:pt x="1503" y="248"/>
                          </a:cubicBezTo>
                          <a:cubicBezTo>
                            <a:pt x="1502" y="249"/>
                            <a:pt x="1501" y="250"/>
                            <a:pt x="1500" y="251"/>
                          </a:cubicBezTo>
                          <a:cubicBezTo>
                            <a:pt x="1499" y="250"/>
                            <a:pt x="1498" y="249"/>
                            <a:pt x="1497" y="248"/>
                          </a:cubicBezTo>
                          <a:cubicBezTo>
                            <a:pt x="1218" y="32"/>
                            <a:pt x="1218" y="32"/>
                            <a:pt x="1218" y="32"/>
                          </a:cubicBezTo>
                          <a:cubicBezTo>
                            <a:pt x="1217" y="32"/>
                            <a:pt x="1216" y="31"/>
                            <a:pt x="1216" y="31"/>
                          </a:cubicBezTo>
                          <a:cubicBezTo>
                            <a:pt x="1215" y="32"/>
                            <a:pt x="1214" y="33"/>
                            <a:pt x="1213" y="35"/>
                          </a:cubicBezTo>
                          <a:cubicBezTo>
                            <a:pt x="1212" y="36"/>
                            <a:pt x="1211" y="37"/>
                            <a:pt x="1210" y="39"/>
                          </a:cubicBezTo>
                          <a:cubicBezTo>
                            <a:pt x="1209" y="40"/>
                            <a:pt x="1208" y="41"/>
                            <a:pt x="1207" y="43"/>
                          </a:cubicBezTo>
                          <a:cubicBezTo>
                            <a:pt x="1208" y="43"/>
                            <a:pt x="1208" y="44"/>
                            <a:pt x="1209" y="44"/>
                          </a:cubicBezTo>
                          <a:cubicBezTo>
                            <a:pt x="1488" y="260"/>
                            <a:pt x="1488" y="260"/>
                            <a:pt x="1488" y="260"/>
                          </a:cubicBezTo>
                          <a:cubicBezTo>
                            <a:pt x="1489" y="260"/>
                            <a:pt x="1489" y="261"/>
                            <a:pt x="1490" y="261"/>
                          </a:cubicBezTo>
                          <a:cubicBezTo>
                            <a:pt x="1489" y="263"/>
                            <a:pt x="1488" y="264"/>
                            <a:pt x="1487" y="265"/>
                          </a:cubicBezTo>
                          <a:cubicBezTo>
                            <a:pt x="1486" y="267"/>
                            <a:pt x="1485" y="268"/>
                            <a:pt x="1484" y="269"/>
                          </a:cubicBezTo>
                          <a:cubicBezTo>
                            <a:pt x="1479" y="279"/>
                            <a:pt x="1476" y="289"/>
                            <a:pt x="1476" y="300"/>
                          </a:cubicBezTo>
                          <a:cubicBezTo>
                            <a:pt x="1476" y="311"/>
                            <a:pt x="1479" y="321"/>
                            <a:pt x="1484" y="331"/>
                          </a:cubicBezTo>
                          <a:cubicBezTo>
                            <a:pt x="1484" y="331"/>
                            <a:pt x="1483" y="332"/>
                            <a:pt x="1482" y="332"/>
                          </a:cubicBezTo>
                          <a:cubicBezTo>
                            <a:pt x="1203" y="548"/>
                            <a:pt x="1203" y="548"/>
                            <a:pt x="1203" y="548"/>
                          </a:cubicBezTo>
                          <a:cubicBezTo>
                            <a:pt x="1202" y="549"/>
                            <a:pt x="1201" y="550"/>
                            <a:pt x="1200" y="551"/>
                          </a:cubicBezTo>
                          <a:cubicBezTo>
                            <a:pt x="1199" y="550"/>
                            <a:pt x="1198" y="549"/>
                            <a:pt x="1197" y="548"/>
                          </a:cubicBezTo>
                          <a:cubicBezTo>
                            <a:pt x="918" y="332"/>
                            <a:pt x="918" y="332"/>
                            <a:pt x="918" y="332"/>
                          </a:cubicBezTo>
                          <a:cubicBezTo>
                            <a:pt x="917" y="332"/>
                            <a:pt x="916" y="331"/>
                            <a:pt x="916" y="331"/>
                          </a:cubicBezTo>
                          <a:cubicBezTo>
                            <a:pt x="915" y="332"/>
                            <a:pt x="914" y="333"/>
                            <a:pt x="913" y="335"/>
                          </a:cubicBezTo>
                          <a:cubicBezTo>
                            <a:pt x="912" y="336"/>
                            <a:pt x="911" y="337"/>
                            <a:pt x="910" y="339"/>
                          </a:cubicBezTo>
                          <a:cubicBezTo>
                            <a:pt x="909" y="340"/>
                            <a:pt x="908" y="341"/>
                            <a:pt x="907" y="343"/>
                          </a:cubicBezTo>
                          <a:cubicBezTo>
                            <a:pt x="908" y="343"/>
                            <a:pt x="908" y="344"/>
                            <a:pt x="909" y="344"/>
                          </a:cubicBezTo>
                          <a:cubicBezTo>
                            <a:pt x="1188" y="560"/>
                            <a:pt x="1188" y="560"/>
                            <a:pt x="1188" y="560"/>
                          </a:cubicBezTo>
                          <a:cubicBezTo>
                            <a:pt x="1189" y="560"/>
                            <a:pt x="1189" y="561"/>
                            <a:pt x="1190" y="561"/>
                          </a:cubicBezTo>
                          <a:cubicBezTo>
                            <a:pt x="1189" y="563"/>
                            <a:pt x="1188" y="564"/>
                            <a:pt x="1187" y="565"/>
                          </a:cubicBezTo>
                          <a:cubicBezTo>
                            <a:pt x="1186" y="567"/>
                            <a:pt x="1185" y="568"/>
                            <a:pt x="1184" y="569"/>
                          </a:cubicBezTo>
                          <a:cubicBezTo>
                            <a:pt x="1179" y="579"/>
                            <a:pt x="1176" y="589"/>
                            <a:pt x="1176" y="600"/>
                          </a:cubicBezTo>
                          <a:cubicBezTo>
                            <a:pt x="1176" y="611"/>
                            <a:pt x="1179" y="621"/>
                            <a:pt x="1184" y="631"/>
                          </a:cubicBezTo>
                          <a:cubicBezTo>
                            <a:pt x="1184" y="631"/>
                            <a:pt x="1183" y="632"/>
                            <a:pt x="1182" y="632"/>
                          </a:cubicBezTo>
                          <a:cubicBezTo>
                            <a:pt x="903" y="848"/>
                            <a:pt x="903" y="848"/>
                            <a:pt x="903" y="848"/>
                          </a:cubicBezTo>
                          <a:cubicBezTo>
                            <a:pt x="902" y="849"/>
                            <a:pt x="901" y="850"/>
                            <a:pt x="900" y="851"/>
                          </a:cubicBezTo>
                          <a:cubicBezTo>
                            <a:pt x="899" y="850"/>
                            <a:pt x="898" y="849"/>
                            <a:pt x="897" y="848"/>
                          </a:cubicBezTo>
                          <a:cubicBezTo>
                            <a:pt x="618" y="632"/>
                            <a:pt x="618" y="632"/>
                            <a:pt x="618" y="632"/>
                          </a:cubicBezTo>
                          <a:cubicBezTo>
                            <a:pt x="617" y="632"/>
                            <a:pt x="616" y="631"/>
                            <a:pt x="616" y="631"/>
                          </a:cubicBezTo>
                          <a:cubicBezTo>
                            <a:pt x="615" y="632"/>
                            <a:pt x="614" y="633"/>
                            <a:pt x="613" y="635"/>
                          </a:cubicBezTo>
                          <a:cubicBezTo>
                            <a:pt x="612" y="636"/>
                            <a:pt x="611" y="637"/>
                            <a:pt x="610" y="639"/>
                          </a:cubicBezTo>
                          <a:cubicBezTo>
                            <a:pt x="609" y="640"/>
                            <a:pt x="608" y="641"/>
                            <a:pt x="607" y="643"/>
                          </a:cubicBezTo>
                          <a:cubicBezTo>
                            <a:pt x="608" y="643"/>
                            <a:pt x="608" y="644"/>
                            <a:pt x="609" y="644"/>
                          </a:cubicBezTo>
                          <a:cubicBezTo>
                            <a:pt x="888" y="860"/>
                            <a:pt x="888" y="860"/>
                            <a:pt x="888" y="860"/>
                          </a:cubicBezTo>
                          <a:cubicBezTo>
                            <a:pt x="889" y="860"/>
                            <a:pt x="889" y="861"/>
                            <a:pt x="890" y="861"/>
                          </a:cubicBezTo>
                          <a:cubicBezTo>
                            <a:pt x="889" y="863"/>
                            <a:pt x="888" y="864"/>
                            <a:pt x="887" y="865"/>
                          </a:cubicBezTo>
                          <a:cubicBezTo>
                            <a:pt x="886" y="867"/>
                            <a:pt x="885" y="868"/>
                            <a:pt x="884" y="869"/>
                          </a:cubicBezTo>
                          <a:cubicBezTo>
                            <a:pt x="879" y="879"/>
                            <a:pt x="876" y="889"/>
                            <a:pt x="876" y="900"/>
                          </a:cubicBezTo>
                          <a:cubicBezTo>
                            <a:pt x="876" y="911"/>
                            <a:pt x="879" y="921"/>
                            <a:pt x="884" y="931"/>
                          </a:cubicBezTo>
                          <a:cubicBezTo>
                            <a:pt x="884" y="931"/>
                            <a:pt x="883" y="932"/>
                            <a:pt x="882" y="932"/>
                          </a:cubicBezTo>
                          <a:cubicBezTo>
                            <a:pt x="603" y="1148"/>
                            <a:pt x="603" y="1148"/>
                            <a:pt x="603" y="1148"/>
                          </a:cubicBezTo>
                          <a:cubicBezTo>
                            <a:pt x="602" y="1149"/>
                            <a:pt x="601" y="1150"/>
                            <a:pt x="600" y="1151"/>
                          </a:cubicBezTo>
                          <a:cubicBezTo>
                            <a:pt x="599" y="1150"/>
                            <a:pt x="598" y="1149"/>
                            <a:pt x="597" y="1148"/>
                          </a:cubicBezTo>
                          <a:cubicBezTo>
                            <a:pt x="318" y="932"/>
                            <a:pt x="318" y="932"/>
                            <a:pt x="318" y="932"/>
                          </a:cubicBezTo>
                          <a:cubicBezTo>
                            <a:pt x="317" y="932"/>
                            <a:pt x="316" y="931"/>
                            <a:pt x="316" y="931"/>
                          </a:cubicBezTo>
                          <a:cubicBezTo>
                            <a:pt x="315" y="932"/>
                            <a:pt x="314" y="933"/>
                            <a:pt x="313" y="935"/>
                          </a:cubicBezTo>
                          <a:cubicBezTo>
                            <a:pt x="312" y="936"/>
                            <a:pt x="311" y="937"/>
                            <a:pt x="310" y="939"/>
                          </a:cubicBezTo>
                          <a:cubicBezTo>
                            <a:pt x="309" y="940"/>
                            <a:pt x="308" y="941"/>
                            <a:pt x="307" y="943"/>
                          </a:cubicBezTo>
                          <a:cubicBezTo>
                            <a:pt x="308" y="943"/>
                            <a:pt x="308" y="944"/>
                            <a:pt x="309" y="944"/>
                          </a:cubicBezTo>
                          <a:cubicBezTo>
                            <a:pt x="588" y="1160"/>
                            <a:pt x="588" y="1160"/>
                            <a:pt x="588" y="1160"/>
                          </a:cubicBezTo>
                          <a:cubicBezTo>
                            <a:pt x="589" y="1160"/>
                            <a:pt x="589" y="1161"/>
                            <a:pt x="590" y="1161"/>
                          </a:cubicBezTo>
                          <a:cubicBezTo>
                            <a:pt x="589" y="1163"/>
                            <a:pt x="588" y="1164"/>
                            <a:pt x="587" y="1165"/>
                          </a:cubicBezTo>
                          <a:cubicBezTo>
                            <a:pt x="586" y="1167"/>
                            <a:pt x="585" y="1168"/>
                            <a:pt x="584" y="1169"/>
                          </a:cubicBezTo>
                          <a:cubicBezTo>
                            <a:pt x="579" y="1179"/>
                            <a:pt x="576" y="1189"/>
                            <a:pt x="576" y="1200"/>
                          </a:cubicBezTo>
                          <a:cubicBezTo>
                            <a:pt x="576" y="1211"/>
                            <a:pt x="579" y="1221"/>
                            <a:pt x="584" y="1231"/>
                          </a:cubicBezTo>
                          <a:cubicBezTo>
                            <a:pt x="584" y="1231"/>
                            <a:pt x="583" y="1232"/>
                            <a:pt x="582" y="1232"/>
                          </a:cubicBezTo>
                          <a:cubicBezTo>
                            <a:pt x="303" y="1448"/>
                            <a:pt x="303" y="1448"/>
                            <a:pt x="303" y="1448"/>
                          </a:cubicBezTo>
                          <a:cubicBezTo>
                            <a:pt x="302" y="1449"/>
                            <a:pt x="301" y="1450"/>
                            <a:pt x="300" y="1451"/>
                          </a:cubicBezTo>
                          <a:cubicBezTo>
                            <a:pt x="299" y="1450"/>
                            <a:pt x="298" y="1449"/>
                            <a:pt x="297" y="1448"/>
                          </a:cubicBezTo>
                          <a:cubicBezTo>
                            <a:pt x="18" y="1232"/>
                            <a:pt x="18" y="1232"/>
                            <a:pt x="18" y="1232"/>
                          </a:cubicBezTo>
                          <a:cubicBezTo>
                            <a:pt x="17" y="1232"/>
                            <a:pt x="16" y="1231"/>
                            <a:pt x="16" y="1231"/>
                          </a:cubicBezTo>
                          <a:cubicBezTo>
                            <a:pt x="15" y="1232"/>
                            <a:pt x="14" y="1233"/>
                            <a:pt x="13" y="1235"/>
                          </a:cubicBezTo>
                          <a:cubicBezTo>
                            <a:pt x="12" y="1236"/>
                            <a:pt x="11" y="1237"/>
                            <a:pt x="10" y="1239"/>
                          </a:cubicBezTo>
                          <a:cubicBezTo>
                            <a:pt x="9" y="1240"/>
                            <a:pt x="8" y="1241"/>
                            <a:pt x="7" y="1243"/>
                          </a:cubicBezTo>
                          <a:cubicBezTo>
                            <a:pt x="8" y="1243"/>
                            <a:pt x="8" y="1244"/>
                            <a:pt x="9" y="1244"/>
                          </a:cubicBezTo>
                          <a:cubicBezTo>
                            <a:pt x="288" y="1460"/>
                            <a:pt x="288" y="1460"/>
                            <a:pt x="288" y="1460"/>
                          </a:cubicBezTo>
                          <a:cubicBezTo>
                            <a:pt x="289" y="1460"/>
                            <a:pt x="289" y="1461"/>
                            <a:pt x="290" y="1461"/>
                          </a:cubicBezTo>
                          <a:cubicBezTo>
                            <a:pt x="289" y="1463"/>
                            <a:pt x="288" y="1464"/>
                            <a:pt x="287" y="1465"/>
                          </a:cubicBezTo>
                          <a:cubicBezTo>
                            <a:pt x="286" y="1467"/>
                            <a:pt x="285" y="1468"/>
                            <a:pt x="284" y="1469"/>
                          </a:cubicBezTo>
                          <a:cubicBezTo>
                            <a:pt x="279" y="1479"/>
                            <a:pt x="276" y="1489"/>
                            <a:pt x="276" y="1500"/>
                          </a:cubicBezTo>
                          <a:cubicBezTo>
                            <a:pt x="276" y="1511"/>
                            <a:pt x="279" y="1521"/>
                            <a:pt x="284" y="1531"/>
                          </a:cubicBezTo>
                          <a:cubicBezTo>
                            <a:pt x="284" y="1531"/>
                            <a:pt x="283" y="1532"/>
                            <a:pt x="282" y="1532"/>
                          </a:cubicBezTo>
                          <a:cubicBezTo>
                            <a:pt x="3" y="1748"/>
                            <a:pt x="3" y="1748"/>
                            <a:pt x="3" y="1748"/>
                          </a:cubicBezTo>
                          <a:cubicBezTo>
                            <a:pt x="2" y="1749"/>
                            <a:pt x="1" y="1750"/>
                            <a:pt x="0" y="1751"/>
                          </a:cubicBezTo>
                          <a:cubicBezTo>
                            <a:pt x="0" y="1757"/>
                            <a:pt x="0" y="1757"/>
                            <a:pt x="0" y="1757"/>
                          </a:cubicBezTo>
                          <a:cubicBezTo>
                            <a:pt x="0" y="1764"/>
                            <a:pt x="0" y="1764"/>
                            <a:pt x="0" y="1764"/>
                          </a:cubicBezTo>
                          <a:cubicBezTo>
                            <a:pt x="0" y="1772"/>
                            <a:pt x="0" y="1772"/>
                            <a:pt x="0" y="1772"/>
                          </a:cubicBezTo>
                          <a:cubicBezTo>
                            <a:pt x="1" y="1771"/>
                            <a:pt x="2" y="1769"/>
                            <a:pt x="3" y="1768"/>
                          </a:cubicBezTo>
                          <a:cubicBezTo>
                            <a:pt x="4" y="1767"/>
                            <a:pt x="5" y="1766"/>
                            <a:pt x="7" y="1764"/>
                          </a:cubicBez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449" name="Freeform 32"/>
              <p:cNvSpPr>
                <a:spLocks/>
              </p:cNvSpPr>
              <p:nvPr/>
            </p:nvSpPr>
            <p:spPr bwMode="auto">
              <a:xfrm>
                <a:off x="1592263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0" name="Freeform 33"/>
              <p:cNvSpPr>
                <a:spLocks/>
              </p:cNvSpPr>
              <p:nvPr/>
            </p:nvSpPr>
            <p:spPr bwMode="auto">
              <a:xfrm>
                <a:off x="1592263" y="5595938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26" name="Group 425"/>
            <p:cNvGrpSpPr/>
            <p:nvPr/>
          </p:nvGrpSpPr>
          <p:grpSpPr>
            <a:xfrm>
              <a:off x="7618014" y="1905001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427" name="Freeform 5"/>
              <p:cNvSpPr>
                <a:spLocks/>
              </p:cNvSpPr>
              <p:nvPr/>
            </p:nvSpPr>
            <p:spPr bwMode="auto">
              <a:xfrm>
                <a:off x="1592263" y="-1076325"/>
                <a:ext cx="1089025" cy="1009650"/>
              </a:xfrm>
              <a:custGeom>
                <a:avLst/>
                <a:gdLst>
                  <a:gd name="T0" fmla="*/ 282 w 290"/>
                  <a:gd name="T1" fmla="*/ 268 h 269"/>
                  <a:gd name="T2" fmla="*/ 284 w 290"/>
                  <a:gd name="T3" fmla="*/ 269 h 269"/>
                  <a:gd name="T4" fmla="*/ 287 w 290"/>
                  <a:gd name="T5" fmla="*/ 265 h 269"/>
                  <a:gd name="T6" fmla="*/ 290 w 290"/>
                  <a:gd name="T7" fmla="*/ 261 h 269"/>
                  <a:gd name="T8" fmla="*/ 288 w 290"/>
                  <a:gd name="T9" fmla="*/ 260 h 269"/>
                  <a:gd name="T10" fmla="*/ 9 w 290"/>
                  <a:gd name="T11" fmla="*/ 44 h 269"/>
                  <a:gd name="T12" fmla="*/ 7 w 290"/>
                  <a:gd name="T13" fmla="*/ 43 h 269"/>
                  <a:gd name="T14" fmla="*/ 10 w 290"/>
                  <a:gd name="T15" fmla="*/ 39 h 269"/>
                  <a:gd name="T16" fmla="*/ 13 w 290"/>
                  <a:gd name="T17" fmla="*/ 35 h 269"/>
                  <a:gd name="T18" fmla="*/ 16 w 290"/>
                  <a:gd name="T19" fmla="*/ 31 h 269"/>
                  <a:gd name="T20" fmla="*/ 24 w 290"/>
                  <a:gd name="T21" fmla="*/ 0 h 269"/>
                  <a:gd name="T22" fmla="*/ 19 w 290"/>
                  <a:gd name="T23" fmla="*/ 0 h 269"/>
                  <a:gd name="T24" fmla="*/ 15 w 290"/>
                  <a:gd name="T25" fmla="*/ 0 h 269"/>
                  <a:gd name="T26" fmla="*/ 9 w 290"/>
                  <a:gd name="T27" fmla="*/ 23 h 269"/>
                  <a:gd name="T28" fmla="*/ 6 w 290"/>
                  <a:gd name="T29" fmla="*/ 28 h 269"/>
                  <a:gd name="T30" fmla="*/ 3 w 290"/>
                  <a:gd name="T31" fmla="*/ 32 h 269"/>
                  <a:gd name="T32" fmla="*/ 0 w 290"/>
                  <a:gd name="T33" fmla="*/ 36 h 269"/>
                  <a:gd name="T34" fmla="*/ 0 w 290"/>
                  <a:gd name="T35" fmla="*/ 43 h 269"/>
                  <a:gd name="T36" fmla="*/ 0 w 290"/>
                  <a:gd name="T37" fmla="*/ 49 h 269"/>
                  <a:gd name="T38" fmla="*/ 3 w 290"/>
                  <a:gd name="T39" fmla="*/ 52 h 269"/>
                  <a:gd name="T40" fmla="*/ 282 w 290"/>
                  <a:gd name="T41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0" h="269">
                    <a:moveTo>
                      <a:pt x="282" y="268"/>
                    </a:moveTo>
                    <a:cubicBezTo>
                      <a:pt x="283" y="268"/>
                      <a:pt x="284" y="269"/>
                      <a:pt x="284" y="269"/>
                    </a:cubicBezTo>
                    <a:cubicBezTo>
                      <a:pt x="285" y="268"/>
                      <a:pt x="286" y="267"/>
                      <a:pt x="287" y="265"/>
                    </a:cubicBezTo>
                    <a:cubicBezTo>
                      <a:pt x="288" y="264"/>
                      <a:pt x="289" y="263"/>
                      <a:pt x="290" y="261"/>
                    </a:cubicBezTo>
                    <a:cubicBezTo>
                      <a:pt x="289" y="261"/>
                      <a:pt x="289" y="260"/>
                      <a:pt x="288" y="260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4"/>
                      <a:pt x="8" y="43"/>
                      <a:pt x="7" y="43"/>
                    </a:cubicBezTo>
                    <a:cubicBezTo>
                      <a:pt x="8" y="41"/>
                      <a:pt x="9" y="40"/>
                      <a:pt x="10" y="39"/>
                    </a:cubicBezTo>
                    <a:cubicBezTo>
                      <a:pt x="11" y="37"/>
                      <a:pt x="12" y="36"/>
                      <a:pt x="13" y="35"/>
                    </a:cubicBezTo>
                    <a:cubicBezTo>
                      <a:pt x="14" y="33"/>
                      <a:pt x="15" y="32"/>
                      <a:pt x="16" y="31"/>
                    </a:cubicBezTo>
                    <a:cubicBezTo>
                      <a:pt x="21" y="21"/>
                      <a:pt x="24" y="11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8"/>
                      <a:pt x="13" y="16"/>
                      <a:pt x="9" y="23"/>
                    </a:cubicBezTo>
                    <a:cubicBezTo>
                      <a:pt x="8" y="25"/>
                      <a:pt x="7" y="26"/>
                      <a:pt x="6" y="28"/>
                    </a:cubicBezTo>
                    <a:cubicBezTo>
                      <a:pt x="5" y="29"/>
                      <a:pt x="4" y="31"/>
                      <a:pt x="3" y="32"/>
                    </a:cubicBezTo>
                    <a:cubicBezTo>
                      <a:pt x="2" y="33"/>
                      <a:pt x="1" y="35"/>
                      <a:pt x="0" y="36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50"/>
                      <a:pt x="2" y="51"/>
                      <a:pt x="3" y="52"/>
                    </a:cubicBezTo>
                    <a:lnTo>
                      <a:pt x="282" y="2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6"/>
              <p:cNvSpPr>
                <a:spLocks/>
              </p:cNvSpPr>
              <p:nvPr/>
            </p:nvSpPr>
            <p:spPr bwMode="auto">
              <a:xfrm>
                <a:off x="1592263" y="-1076325"/>
                <a:ext cx="3341688" cy="3262313"/>
              </a:xfrm>
              <a:custGeom>
                <a:avLst/>
                <a:gdLst>
                  <a:gd name="T0" fmla="*/ 284 w 890"/>
                  <a:gd name="T1" fmla="*/ 869 h 869"/>
                  <a:gd name="T2" fmla="*/ 290 w 890"/>
                  <a:gd name="T3" fmla="*/ 861 h 869"/>
                  <a:gd name="T4" fmla="*/ 9 w 890"/>
                  <a:gd name="T5" fmla="*/ 644 h 869"/>
                  <a:gd name="T6" fmla="*/ 10 w 890"/>
                  <a:gd name="T7" fmla="*/ 639 h 869"/>
                  <a:gd name="T8" fmla="*/ 16 w 890"/>
                  <a:gd name="T9" fmla="*/ 631 h 869"/>
                  <a:gd name="T10" fmla="*/ 24 w 890"/>
                  <a:gd name="T11" fmla="*/ 600 h 869"/>
                  <a:gd name="T12" fmla="*/ 18 w 890"/>
                  <a:gd name="T13" fmla="*/ 568 h 869"/>
                  <a:gd name="T14" fmla="*/ 300 w 890"/>
                  <a:gd name="T15" fmla="*/ 349 h 869"/>
                  <a:gd name="T16" fmla="*/ 582 w 890"/>
                  <a:gd name="T17" fmla="*/ 568 h 869"/>
                  <a:gd name="T18" fmla="*/ 587 w 890"/>
                  <a:gd name="T19" fmla="*/ 565 h 869"/>
                  <a:gd name="T20" fmla="*/ 588 w 890"/>
                  <a:gd name="T21" fmla="*/ 560 h 869"/>
                  <a:gd name="T22" fmla="*/ 307 w 890"/>
                  <a:gd name="T23" fmla="*/ 343 h 869"/>
                  <a:gd name="T24" fmla="*/ 313 w 890"/>
                  <a:gd name="T25" fmla="*/ 335 h 869"/>
                  <a:gd name="T26" fmla="*/ 324 w 890"/>
                  <a:gd name="T27" fmla="*/ 300 h 869"/>
                  <a:gd name="T28" fmla="*/ 318 w 890"/>
                  <a:gd name="T29" fmla="*/ 268 h 869"/>
                  <a:gd name="T30" fmla="*/ 600 w 890"/>
                  <a:gd name="T31" fmla="*/ 49 h 869"/>
                  <a:gd name="T32" fmla="*/ 882 w 890"/>
                  <a:gd name="T33" fmla="*/ 268 h 869"/>
                  <a:gd name="T34" fmla="*/ 887 w 890"/>
                  <a:gd name="T35" fmla="*/ 265 h 869"/>
                  <a:gd name="T36" fmla="*/ 888 w 890"/>
                  <a:gd name="T37" fmla="*/ 260 h 869"/>
                  <a:gd name="T38" fmla="*/ 607 w 890"/>
                  <a:gd name="T39" fmla="*/ 43 h 869"/>
                  <a:gd name="T40" fmla="*/ 613 w 890"/>
                  <a:gd name="T41" fmla="*/ 35 h 869"/>
                  <a:gd name="T42" fmla="*/ 624 w 890"/>
                  <a:gd name="T43" fmla="*/ 0 h 869"/>
                  <a:gd name="T44" fmla="*/ 615 w 890"/>
                  <a:gd name="T45" fmla="*/ 0 h 869"/>
                  <a:gd name="T46" fmla="*/ 606 w 890"/>
                  <a:gd name="T47" fmla="*/ 28 h 869"/>
                  <a:gd name="T48" fmla="*/ 600 w 890"/>
                  <a:gd name="T49" fmla="*/ 36 h 869"/>
                  <a:gd name="T50" fmla="*/ 593 w 890"/>
                  <a:gd name="T51" fmla="*/ 43 h 869"/>
                  <a:gd name="T52" fmla="*/ 312 w 890"/>
                  <a:gd name="T53" fmla="*/ 260 h 869"/>
                  <a:gd name="T54" fmla="*/ 307 w 890"/>
                  <a:gd name="T55" fmla="*/ 264 h 869"/>
                  <a:gd name="T56" fmla="*/ 300 w 890"/>
                  <a:gd name="T57" fmla="*/ 272 h 869"/>
                  <a:gd name="T58" fmla="*/ 294 w 890"/>
                  <a:gd name="T59" fmla="*/ 281 h 869"/>
                  <a:gd name="T60" fmla="*/ 294 w 890"/>
                  <a:gd name="T61" fmla="*/ 319 h 869"/>
                  <a:gd name="T62" fmla="*/ 300 w 890"/>
                  <a:gd name="T63" fmla="*/ 300 h 869"/>
                  <a:gd name="T64" fmla="*/ 306 w 890"/>
                  <a:gd name="T65" fmla="*/ 281 h 869"/>
                  <a:gd name="T66" fmla="*/ 315 w 890"/>
                  <a:gd name="T67" fmla="*/ 300 h 869"/>
                  <a:gd name="T68" fmla="*/ 306 w 890"/>
                  <a:gd name="T69" fmla="*/ 328 h 869"/>
                  <a:gd name="T70" fmla="*/ 300 w 890"/>
                  <a:gd name="T71" fmla="*/ 336 h 869"/>
                  <a:gd name="T72" fmla="*/ 293 w 890"/>
                  <a:gd name="T73" fmla="*/ 343 h 869"/>
                  <a:gd name="T74" fmla="*/ 12 w 890"/>
                  <a:gd name="T75" fmla="*/ 560 h 869"/>
                  <a:gd name="T76" fmla="*/ 7 w 890"/>
                  <a:gd name="T77" fmla="*/ 564 h 869"/>
                  <a:gd name="T78" fmla="*/ 0 w 890"/>
                  <a:gd name="T79" fmla="*/ 572 h 869"/>
                  <a:gd name="T80" fmla="*/ 0 w 890"/>
                  <a:gd name="T81" fmla="*/ 600 h 869"/>
                  <a:gd name="T82" fmla="*/ 6 w 890"/>
                  <a:gd name="T83" fmla="*/ 581 h 869"/>
                  <a:gd name="T84" fmla="*/ 15 w 890"/>
                  <a:gd name="T85" fmla="*/ 600 h 869"/>
                  <a:gd name="T86" fmla="*/ 6 w 890"/>
                  <a:gd name="T87" fmla="*/ 628 h 869"/>
                  <a:gd name="T88" fmla="*/ 0 w 890"/>
                  <a:gd name="T89" fmla="*/ 636 h 869"/>
                  <a:gd name="T90" fmla="*/ 0 w 890"/>
                  <a:gd name="T91" fmla="*/ 649 h 869"/>
                  <a:gd name="T92" fmla="*/ 282 w 890"/>
                  <a:gd name="T93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0" h="869">
                    <a:moveTo>
                      <a:pt x="282" y="868"/>
                    </a:moveTo>
                    <a:cubicBezTo>
                      <a:pt x="283" y="868"/>
                      <a:pt x="284" y="869"/>
                      <a:pt x="284" y="869"/>
                    </a:cubicBezTo>
                    <a:cubicBezTo>
                      <a:pt x="285" y="868"/>
                      <a:pt x="286" y="867"/>
                      <a:pt x="287" y="865"/>
                    </a:cubicBezTo>
                    <a:cubicBezTo>
                      <a:pt x="288" y="864"/>
                      <a:pt x="289" y="863"/>
                      <a:pt x="290" y="861"/>
                    </a:cubicBezTo>
                    <a:cubicBezTo>
                      <a:pt x="289" y="861"/>
                      <a:pt x="289" y="860"/>
                      <a:pt x="288" y="860"/>
                    </a:cubicBezTo>
                    <a:cubicBezTo>
                      <a:pt x="9" y="644"/>
                      <a:pt x="9" y="644"/>
                      <a:pt x="9" y="644"/>
                    </a:cubicBezTo>
                    <a:cubicBezTo>
                      <a:pt x="8" y="644"/>
                      <a:pt x="8" y="643"/>
                      <a:pt x="7" y="643"/>
                    </a:cubicBezTo>
                    <a:cubicBezTo>
                      <a:pt x="8" y="641"/>
                      <a:pt x="9" y="640"/>
                      <a:pt x="10" y="639"/>
                    </a:cubicBezTo>
                    <a:cubicBezTo>
                      <a:pt x="11" y="637"/>
                      <a:pt x="12" y="636"/>
                      <a:pt x="13" y="635"/>
                    </a:cubicBezTo>
                    <a:cubicBezTo>
                      <a:pt x="14" y="633"/>
                      <a:pt x="15" y="632"/>
                      <a:pt x="16" y="631"/>
                    </a:cubicBezTo>
                    <a:cubicBezTo>
                      <a:pt x="21" y="621"/>
                      <a:pt x="24" y="611"/>
                      <a:pt x="24" y="600"/>
                    </a:cubicBezTo>
                    <a:cubicBezTo>
                      <a:pt x="24" y="600"/>
                      <a:pt x="24" y="600"/>
                      <a:pt x="24" y="600"/>
                    </a:cubicBezTo>
                    <a:cubicBezTo>
                      <a:pt x="24" y="589"/>
                      <a:pt x="21" y="579"/>
                      <a:pt x="16" y="569"/>
                    </a:cubicBezTo>
                    <a:cubicBezTo>
                      <a:pt x="16" y="569"/>
                      <a:pt x="17" y="568"/>
                      <a:pt x="18" y="568"/>
                    </a:cubicBezTo>
                    <a:cubicBezTo>
                      <a:pt x="297" y="352"/>
                      <a:pt x="297" y="352"/>
                      <a:pt x="297" y="352"/>
                    </a:cubicBezTo>
                    <a:cubicBezTo>
                      <a:pt x="298" y="351"/>
                      <a:pt x="299" y="350"/>
                      <a:pt x="300" y="349"/>
                    </a:cubicBezTo>
                    <a:cubicBezTo>
                      <a:pt x="301" y="350"/>
                      <a:pt x="302" y="351"/>
                      <a:pt x="303" y="352"/>
                    </a:cubicBezTo>
                    <a:cubicBezTo>
                      <a:pt x="582" y="568"/>
                      <a:pt x="582" y="568"/>
                      <a:pt x="582" y="568"/>
                    </a:cubicBezTo>
                    <a:cubicBezTo>
                      <a:pt x="583" y="568"/>
                      <a:pt x="584" y="569"/>
                      <a:pt x="584" y="569"/>
                    </a:cubicBezTo>
                    <a:cubicBezTo>
                      <a:pt x="585" y="568"/>
                      <a:pt x="586" y="567"/>
                      <a:pt x="587" y="565"/>
                    </a:cubicBezTo>
                    <a:cubicBezTo>
                      <a:pt x="588" y="564"/>
                      <a:pt x="589" y="563"/>
                      <a:pt x="590" y="561"/>
                    </a:cubicBezTo>
                    <a:cubicBezTo>
                      <a:pt x="589" y="561"/>
                      <a:pt x="589" y="560"/>
                      <a:pt x="588" y="560"/>
                    </a:cubicBezTo>
                    <a:cubicBezTo>
                      <a:pt x="309" y="344"/>
                      <a:pt x="309" y="344"/>
                      <a:pt x="309" y="344"/>
                    </a:cubicBezTo>
                    <a:cubicBezTo>
                      <a:pt x="308" y="344"/>
                      <a:pt x="308" y="343"/>
                      <a:pt x="307" y="343"/>
                    </a:cubicBezTo>
                    <a:cubicBezTo>
                      <a:pt x="308" y="341"/>
                      <a:pt x="309" y="340"/>
                      <a:pt x="310" y="339"/>
                    </a:cubicBezTo>
                    <a:cubicBezTo>
                      <a:pt x="311" y="337"/>
                      <a:pt x="312" y="336"/>
                      <a:pt x="313" y="335"/>
                    </a:cubicBezTo>
                    <a:cubicBezTo>
                      <a:pt x="314" y="333"/>
                      <a:pt x="315" y="332"/>
                      <a:pt x="316" y="331"/>
                    </a:cubicBezTo>
                    <a:cubicBezTo>
                      <a:pt x="321" y="321"/>
                      <a:pt x="324" y="311"/>
                      <a:pt x="324" y="300"/>
                    </a:cubicBezTo>
                    <a:cubicBezTo>
                      <a:pt x="324" y="289"/>
                      <a:pt x="321" y="279"/>
                      <a:pt x="316" y="269"/>
                    </a:cubicBezTo>
                    <a:cubicBezTo>
                      <a:pt x="316" y="269"/>
                      <a:pt x="317" y="268"/>
                      <a:pt x="318" y="268"/>
                    </a:cubicBezTo>
                    <a:cubicBezTo>
                      <a:pt x="597" y="52"/>
                      <a:pt x="597" y="52"/>
                      <a:pt x="597" y="52"/>
                    </a:cubicBezTo>
                    <a:cubicBezTo>
                      <a:pt x="598" y="51"/>
                      <a:pt x="599" y="50"/>
                      <a:pt x="600" y="49"/>
                    </a:cubicBezTo>
                    <a:cubicBezTo>
                      <a:pt x="601" y="50"/>
                      <a:pt x="602" y="51"/>
                      <a:pt x="603" y="52"/>
                    </a:cubicBezTo>
                    <a:cubicBezTo>
                      <a:pt x="882" y="268"/>
                      <a:pt x="882" y="268"/>
                      <a:pt x="882" y="268"/>
                    </a:cubicBezTo>
                    <a:cubicBezTo>
                      <a:pt x="883" y="268"/>
                      <a:pt x="884" y="269"/>
                      <a:pt x="884" y="269"/>
                    </a:cubicBezTo>
                    <a:cubicBezTo>
                      <a:pt x="885" y="268"/>
                      <a:pt x="886" y="267"/>
                      <a:pt x="887" y="265"/>
                    </a:cubicBezTo>
                    <a:cubicBezTo>
                      <a:pt x="888" y="264"/>
                      <a:pt x="889" y="263"/>
                      <a:pt x="890" y="261"/>
                    </a:cubicBezTo>
                    <a:cubicBezTo>
                      <a:pt x="889" y="261"/>
                      <a:pt x="889" y="260"/>
                      <a:pt x="888" y="260"/>
                    </a:cubicBezTo>
                    <a:cubicBezTo>
                      <a:pt x="609" y="44"/>
                      <a:pt x="609" y="44"/>
                      <a:pt x="609" y="44"/>
                    </a:cubicBezTo>
                    <a:cubicBezTo>
                      <a:pt x="608" y="44"/>
                      <a:pt x="608" y="43"/>
                      <a:pt x="607" y="43"/>
                    </a:cubicBezTo>
                    <a:cubicBezTo>
                      <a:pt x="608" y="41"/>
                      <a:pt x="609" y="40"/>
                      <a:pt x="610" y="39"/>
                    </a:cubicBezTo>
                    <a:cubicBezTo>
                      <a:pt x="611" y="37"/>
                      <a:pt x="612" y="36"/>
                      <a:pt x="613" y="35"/>
                    </a:cubicBezTo>
                    <a:cubicBezTo>
                      <a:pt x="614" y="33"/>
                      <a:pt x="615" y="32"/>
                      <a:pt x="616" y="31"/>
                    </a:cubicBezTo>
                    <a:cubicBezTo>
                      <a:pt x="621" y="21"/>
                      <a:pt x="624" y="11"/>
                      <a:pt x="624" y="0"/>
                    </a:cubicBezTo>
                    <a:cubicBezTo>
                      <a:pt x="619" y="0"/>
                      <a:pt x="619" y="0"/>
                      <a:pt x="619" y="0"/>
                    </a:cubicBezTo>
                    <a:cubicBezTo>
                      <a:pt x="615" y="0"/>
                      <a:pt x="615" y="0"/>
                      <a:pt x="615" y="0"/>
                    </a:cubicBezTo>
                    <a:cubicBezTo>
                      <a:pt x="615" y="8"/>
                      <a:pt x="613" y="16"/>
                      <a:pt x="609" y="23"/>
                    </a:cubicBezTo>
                    <a:cubicBezTo>
                      <a:pt x="608" y="25"/>
                      <a:pt x="607" y="26"/>
                      <a:pt x="606" y="28"/>
                    </a:cubicBezTo>
                    <a:cubicBezTo>
                      <a:pt x="605" y="29"/>
                      <a:pt x="604" y="31"/>
                      <a:pt x="603" y="32"/>
                    </a:cubicBezTo>
                    <a:cubicBezTo>
                      <a:pt x="602" y="33"/>
                      <a:pt x="601" y="35"/>
                      <a:pt x="600" y="36"/>
                    </a:cubicBezTo>
                    <a:cubicBezTo>
                      <a:pt x="599" y="37"/>
                      <a:pt x="598" y="38"/>
                      <a:pt x="597" y="39"/>
                    </a:cubicBezTo>
                    <a:cubicBezTo>
                      <a:pt x="595" y="40"/>
                      <a:pt x="594" y="42"/>
                      <a:pt x="593" y="43"/>
                    </a:cubicBezTo>
                    <a:cubicBezTo>
                      <a:pt x="592" y="43"/>
                      <a:pt x="592" y="44"/>
                      <a:pt x="591" y="44"/>
                    </a:cubicBezTo>
                    <a:cubicBezTo>
                      <a:pt x="312" y="260"/>
                      <a:pt x="312" y="260"/>
                      <a:pt x="312" y="260"/>
                    </a:cubicBezTo>
                    <a:cubicBezTo>
                      <a:pt x="311" y="260"/>
                      <a:pt x="311" y="261"/>
                      <a:pt x="310" y="261"/>
                    </a:cubicBezTo>
                    <a:cubicBezTo>
                      <a:pt x="309" y="262"/>
                      <a:pt x="308" y="263"/>
                      <a:pt x="307" y="264"/>
                    </a:cubicBezTo>
                    <a:cubicBezTo>
                      <a:pt x="305" y="266"/>
                      <a:pt x="304" y="267"/>
                      <a:pt x="303" y="268"/>
                    </a:cubicBezTo>
                    <a:cubicBezTo>
                      <a:pt x="302" y="269"/>
                      <a:pt x="301" y="271"/>
                      <a:pt x="300" y="272"/>
                    </a:cubicBezTo>
                    <a:cubicBezTo>
                      <a:pt x="299" y="273"/>
                      <a:pt x="298" y="275"/>
                      <a:pt x="297" y="276"/>
                    </a:cubicBezTo>
                    <a:cubicBezTo>
                      <a:pt x="296" y="278"/>
                      <a:pt x="295" y="280"/>
                      <a:pt x="294" y="281"/>
                    </a:cubicBezTo>
                    <a:cubicBezTo>
                      <a:pt x="292" y="287"/>
                      <a:pt x="290" y="294"/>
                      <a:pt x="290" y="300"/>
                    </a:cubicBezTo>
                    <a:cubicBezTo>
                      <a:pt x="290" y="306"/>
                      <a:pt x="292" y="313"/>
                      <a:pt x="294" y="319"/>
                    </a:cubicBezTo>
                    <a:cubicBezTo>
                      <a:pt x="296" y="317"/>
                      <a:pt x="297" y="315"/>
                      <a:pt x="297" y="313"/>
                    </a:cubicBezTo>
                    <a:cubicBezTo>
                      <a:pt x="299" y="309"/>
                      <a:pt x="300" y="304"/>
                      <a:pt x="300" y="300"/>
                    </a:cubicBezTo>
                    <a:cubicBezTo>
                      <a:pt x="300" y="296"/>
                      <a:pt x="301" y="291"/>
                      <a:pt x="303" y="287"/>
                    </a:cubicBezTo>
                    <a:cubicBezTo>
                      <a:pt x="303" y="285"/>
                      <a:pt x="304" y="283"/>
                      <a:pt x="306" y="281"/>
                    </a:cubicBezTo>
                    <a:cubicBezTo>
                      <a:pt x="306" y="280"/>
                      <a:pt x="308" y="278"/>
                      <a:pt x="309" y="277"/>
                    </a:cubicBezTo>
                    <a:cubicBezTo>
                      <a:pt x="313" y="284"/>
                      <a:pt x="315" y="292"/>
                      <a:pt x="315" y="300"/>
                    </a:cubicBezTo>
                    <a:cubicBezTo>
                      <a:pt x="315" y="308"/>
                      <a:pt x="313" y="316"/>
                      <a:pt x="309" y="323"/>
                    </a:cubicBezTo>
                    <a:cubicBezTo>
                      <a:pt x="308" y="325"/>
                      <a:pt x="307" y="326"/>
                      <a:pt x="306" y="328"/>
                    </a:cubicBezTo>
                    <a:cubicBezTo>
                      <a:pt x="305" y="329"/>
                      <a:pt x="304" y="331"/>
                      <a:pt x="303" y="332"/>
                    </a:cubicBezTo>
                    <a:cubicBezTo>
                      <a:pt x="302" y="333"/>
                      <a:pt x="301" y="335"/>
                      <a:pt x="300" y="336"/>
                    </a:cubicBezTo>
                    <a:cubicBezTo>
                      <a:pt x="299" y="337"/>
                      <a:pt x="298" y="338"/>
                      <a:pt x="297" y="339"/>
                    </a:cubicBezTo>
                    <a:cubicBezTo>
                      <a:pt x="295" y="340"/>
                      <a:pt x="294" y="342"/>
                      <a:pt x="293" y="343"/>
                    </a:cubicBezTo>
                    <a:cubicBezTo>
                      <a:pt x="292" y="343"/>
                      <a:pt x="292" y="344"/>
                      <a:pt x="291" y="344"/>
                    </a:cubicBezTo>
                    <a:cubicBezTo>
                      <a:pt x="12" y="560"/>
                      <a:pt x="12" y="560"/>
                      <a:pt x="12" y="560"/>
                    </a:cubicBezTo>
                    <a:cubicBezTo>
                      <a:pt x="11" y="560"/>
                      <a:pt x="11" y="561"/>
                      <a:pt x="10" y="561"/>
                    </a:cubicBezTo>
                    <a:cubicBezTo>
                      <a:pt x="9" y="562"/>
                      <a:pt x="8" y="563"/>
                      <a:pt x="7" y="564"/>
                    </a:cubicBezTo>
                    <a:cubicBezTo>
                      <a:pt x="5" y="566"/>
                      <a:pt x="4" y="567"/>
                      <a:pt x="3" y="568"/>
                    </a:cubicBezTo>
                    <a:cubicBezTo>
                      <a:pt x="2" y="569"/>
                      <a:pt x="1" y="571"/>
                      <a:pt x="0" y="572"/>
                    </a:cubicBezTo>
                    <a:cubicBezTo>
                      <a:pt x="0" y="581"/>
                      <a:pt x="0" y="581"/>
                      <a:pt x="0" y="581"/>
                    </a:cubicBezTo>
                    <a:cubicBezTo>
                      <a:pt x="0" y="600"/>
                      <a:pt x="0" y="600"/>
                      <a:pt x="0" y="600"/>
                    </a:cubicBezTo>
                    <a:cubicBezTo>
                      <a:pt x="0" y="596"/>
                      <a:pt x="1" y="591"/>
                      <a:pt x="3" y="587"/>
                    </a:cubicBezTo>
                    <a:cubicBezTo>
                      <a:pt x="3" y="585"/>
                      <a:pt x="4" y="583"/>
                      <a:pt x="6" y="581"/>
                    </a:cubicBezTo>
                    <a:cubicBezTo>
                      <a:pt x="6" y="580"/>
                      <a:pt x="8" y="578"/>
                      <a:pt x="9" y="577"/>
                    </a:cubicBezTo>
                    <a:cubicBezTo>
                      <a:pt x="13" y="584"/>
                      <a:pt x="15" y="592"/>
                      <a:pt x="15" y="600"/>
                    </a:cubicBezTo>
                    <a:cubicBezTo>
                      <a:pt x="15" y="608"/>
                      <a:pt x="13" y="616"/>
                      <a:pt x="9" y="623"/>
                    </a:cubicBezTo>
                    <a:cubicBezTo>
                      <a:pt x="8" y="625"/>
                      <a:pt x="7" y="626"/>
                      <a:pt x="6" y="628"/>
                    </a:cubicBezTo>
                    <a:cubicBezTo>
                      <a:pt x="5" y="629"/>
                      <a:pt x="4" y="631"/>
                      <a:pt x="3" y="632"/>
                    </a:cubicBezTo>
                    <a:cubicBezTo>
                      <a:pt x="2" y="633"/>
                      <a:pt x="1" y="635"/>
                      <a:pt x="0" y="636"/>
                    </a:cubicBezTo>
                    <a:cubicBezTo>
                      <a:pt x="0" y="643"/>
                      <a:pt x="0" y="643"/>
                      <a:pt x="0" y="643"/>
                    </a:cubicBezTo>
                    <a:cubicBezTo>
                      <a:pt x="0" y="649"/>
                      <a:pt x="0" y="649"/>
                      <a:pt x="0" y="649"/>
                    </a:cubicBezTo>
                    <a:cubicBezTo>
                      <a:pt x="1" y="650"/>
                      <a:pt x="2" y="651"/>
                      <a:pt x="3" y="652"/>
                    </a:cubicBezTo>
                    <a:lnTo>
                      <a:pt x="282" y="8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9" name="Freeform 7"/>
              <p:cNvSpPr>
                <a:spLocks/>
              </p:cNvSpPr>
              <p:nvPr/>
            </p:nvSpPr>
            <p:spPr bwMode="auto">
              <a:xfrm>
                <a:off x="1592263" y="-1076325"/>
                <a:ext cx="5594350" cy="5514975"/>
              </a:xfrm>
              <a:custGeom>
                <a:avLst/>
                <a:gdLst>
                  <a:gd name="T0" fmla="*/ 287 w 1490"/>
                  <a:gd name="T1" fmla="*/ 1465 h 1469"/>
                  <a:gd name="T2" fmla="*/ 9 w 1490"/>
                  <a:gd name="T3" fmla="*/ 1244 h 1469"/>
                  <a:gd name="T4" fmla="*/ 13 w 1490"/>
                  <a:gd name="T5" fmla="*/ 1235 h 1469"/>
                  <a:gd name="T6" fmla="*/ 24 w 1490"/>
                  <a:gd name="T7" fmla="*/ 1200 h 1469"/>
                  <a:gd name="T8" fmla="*/ 297 w 1490"/>
                  <a:gd name="T9" fmla="*/ 952 h 1469"/>
                  <a:gd name="T10" fmla="*/ 582 w 1490"/>
                  <a:gd name="T11" fmla="*/ 1168 h 1469"/>
                  <a:gd name="T12" fmla="*/ 590 w 1490"/>
                  <a:gd name="T13" fmla="*/ 1161 h 1469"/>
                  <a:gd name="T14" fmla="*/ 307 w 1490"/>
                  <a:gd name="T15" fmla="*/ 943 h 1469"/>
                  <a:gd name="T16" fmla="*/ 316 w 1490"/>
                  <a:gd name="T17" fmla="*/ 931 h 1469"/>
                  <a:gd name="T18" fmla="*/ 318 w 1490"/>
                  <a:gd name="T19" fmla="*/ 868 h 1469"/>
                  <a:gd name="T20" fmla="*/ 603 w 1490"/>
                  <a:gd name="T21" fmla="*/ 652 h 1469"/>
                  <a:gd name="T22" fmla="*/ 887 w 1490"/>
                  <a:gd name="T23" fmla="*/ 865 h 1469"/>
                  <a:gd name="T24" fmla="*/ 609 w 1490"/>
                  <a:gd name="T25" fmla="*/ 644 h 1469"/>
                  <a:gd name="T26" fmla="*/ 613 w 1490"/>
                  <a:gd name="T27" fmla="*/ 635 h 1469"/>
                  <a:gd name="T28" fmla="*/ 624 w 1490"/>
                  <a:gd name="T29" fmla="*/ 600 h 1469"/>
                  <a:gd name="T30" fmla="*/ 897 w 1490"/>
                  <a:gd name="T31" fmla="*/ 352 h 1469"/>
                  <a:gd name="T32" fmla="*/ 1182 w 1490"/>
                  <a:gd name="T33" fmla="*/ 568 h 1469"/>
                  <a:gd name="T34" fmla="*/ 1190 w 1490"/>
                  <a:gd name="T35" fmla="*/ 561 h 1469"/>
                  <a:gd name="T36" fmla="*/ 907 w 1490"/>
                  <a:gd name="T37" fmla="*/ 343 h 1469"/>
                  <a:gd name="T38" fmla="*/ 916 w 1490"/>
                  <a:gd name="T39" fmla="*/ 331 h 1469"/>
                  <a:gd name="T40" fmla="*/ 918 w 1490"/>
                  <a:gd name="T41" fmla="*/ 268 h 1469"/>
                  <a:gd name="T42" fmla="*/ 1203 w 1490"/>
                  <a:gd name="T43" fmla="*/ 52 h 1469"/>
                  <a:gd name="T44" fmla="*/ 1487 w 1490"/>
                  <a:gd name="T45" fmla="*/ 265 h 1469"/>
                  <a:gd name="T46" fmla="*/ 1209 w 1490"/>
                  <a:gd name="T47" fmla="*/ 44 h 1469"/>
                  <a:gd name="T48" fmla="*/ 1213 w 1490"/>
                  <a:gd name="T49" fmla="*/ 35 h 1469"/>
                  <a:gd name="T50" fmla="*/ 1219 w 1490"/>
                  <a:gd name="T51" fmla="*/ 0 h 1469"/>
                  <a:gd name="T52" fmla="*/ 1206 w 1490"/>
                  <a:gd name="T53" fmla="*/ 28 h 1469"/>
                  <a:gd name="T54" fmla="*/ 1197 w 1490"/>
                  <a:gd name="T55" fmla="*/ 39 h 1469"/>
                  <a:gd name="T56" fmla="*/ 912 w 1490"/>
                  <a:gd name="T57" fmla="*/ 260 h 1469"/>
                  <a:gd name="T58" fmla="*/ 903 w 1490"/>
                  <a:gd name="T59" fmla="*/ 268 h 1469"/>
                  <a:gd name="T60" fmla="*/ 894 w 1490"/>
                  <a:gd name="T61" fmla="*/ 281 h 1469"/>
                  <a:gd name="T62" fmla="*/ 897 w 1490"/>
                  <a:gd name="T63" fmla="*/ 313 h 1469"/>
                  <a:gd name="T64" fmla="*/ 906 w 1490"/>
                  <a:gd name="T65" fmla="*/ 281 h 1469"/>
                  <a:gd name="T66" fmla="*/ 909 w 1490"/>
                  <a:gd name="T67" fmla="*/ 323 h 1469"/>
                  <a:gd name="T68" fmla="*/ 900 w 1490"/>
                  <a:gd name="T69" fmla="*/ 336 h 1469"/>
                  <a:gd name="T70" fmla="*/ 891 w 1490"/>
                  <a:gd name="T71" fmla="*/ 344 h 1469"/>
                  <a:gd name="T72" fmla="*/ 607 w 1490"/>
                  <a:gd name="T73" fmla="*/ 564 h 1469"/>
                  <a:gd name="T74" fmla="*/ 597 w 1490"/>
                  <a:gd name="T75" fmla="*/ 576 h 1469"/>
                  <a:gd name="T76" fmla="*/ 594 w 1490"/>
                  <a:gd name="T77" fmla="*/ 619 h 1469"/>
                  <a:gd name="T78" fmla="*/ 603 w 1490"/>
                  <a:gd name="T79" fmla="*/ 587 h 1469"/>
                  <a:gd name="T80" fmla="*/ 615 w 1490"/>
                  <a:gd name="T81" fmla="*/ 600 h 1469"/>
                  <a:gd name="T82" fmla="*/ 603 w 1490"/>
                  <a:gd name="T83" fmla="*/ 632 h 1469"/>
                  <a:gd name="T84" fmla="*/ 593 w 1490"/>
                  <a:gd name="T85" fmla="*/ 643 h 1469"/>
                  <a:gd name="T86" fmla="*/ 310 w 1490"/>
                  <a:gd name="T87" fmla="*/ 861 h 1469"/>
                  <a:gd name="T88" fmla="*/ 300 w 1490"/>
                  <a:gd name="T89" fmla="*/ 872 h 1469"/>
                  <a:gd name="T90" fmla="*/ 290 w 1490"/>
                  <a:gd name="T91" fmla="*/ 900 h 1469"/>
                  <a:gd name="T92" fmla="*/ 300 w 1490"/>
                  <a:gd name="T93" fmla="*/ 900 h 1469"/>
                  <a:gd name="T94" fmla="*/ 309 w 1490"/>
                  <a:gd name="T95" fmla="*/ 877 h 1469"/>
                  <a:gd name="T96" fmla="*/ 306 w 1490"/>
                  <a:gd name="T97" fmla="*/ 928 h 1469"/>
                  <a:gd name="T98" fmla="*/ 297 w 1490"/>
                  <a:gd name="T99" fmla="*/ 939 h 1469"/>
                  <a:gd name="T100" fmla="*/ 12 w 1490"/>
                  <a:gd name="T101" fmla="*/ 1160 h 1469"/>
                  <a:gd name="T102" fmla="*/ 3 w 1490"/>
                  <a:gd name="T103" fmla="*/ 1168 h 1469"/>
                  <a:gd name="T104" fmla="*/ 0 w 1490"/>
                  <a:gd name="T105" fmla="*/ 1200 h 1469"/>
                  <a:gd name="T106" fmla="*/ 9 w 1490"/>
                  <a:gd name="T107" fmla="*/ 1177 h 1469"/>
                  <a:gd name="T108" fmla="*/ 6 w 1490"/>
                  <a:gd name="T109" fmla="*/ 1228 h 1469"/>
                  <a:gd name="T110" fmla="*/ 0 w 1490"/>
                  <a:gd name="T111" fmla="*/ 1243 h 1469"/>
                  <a:gd name="T112" fmla="*/ 282 w 1490"/>
                  <a:gd name="T113" fmla="*/ 1468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90" h="1469">
                    <a:moveTo>
                      <a:pt x="282" y="1468"/>
                    </a:moveTo>
                    <a:cubicBezTo>
                      <a:pt x="283" y="1468"/>
                      <a:pt x="284" y="1469"/>
                      <a:pt x="284" y="1469"/>
                    </a:cubicBezTo>
                    <a:cubicBezTo>
                      <a:pt x="285" y="1468"/>
                      <a:pt x="286" y="1467"/>
                      <a:pt x="287" y="1465"/>
                    </a:cubicBezTo>
                    <a:cubicBezTo>
                      <a:pt x="288" y="1464"/>
                      <a:pt x="289" y="1463"/>
                      <a:pt x="290" y="1461"/>
                    </a:cubicBezTo>
                    <a:cubicBezTo>
                      <a:pt x="289" y="1461"/>
                      <a:pt x="289" y="1460"/>
                      <a:pt x="288" y="1460"/>
                    </a:cubicBezTo>
                    <a:cubicBezTo>
                      <a:pt x="9" y="1244"/>
                      <a:pt x="9" y="1244"/>
                      <a:pt x="9" y="1244"/>
                    </a:cubicBezTo>
                    <a:cubicBezTo>
                      <a:pt x="8" y="1244"/>
                      <a:pt x="8" y="1243"/>
                      <a:pt x="7" y="1243"/>
                    </a:cubicBezTo>
                    <a:cubicBezTo>
                      <a:pt x="8" y="1241"/>
                      <a:pt x="9" y="1240"/>
                      <a:pt x="10" y="1239"/>
                    </a:cubicBezTo>
                    <a:cubicBezTo>
                      <a:pt x="11" y="1237"/>
                      <a:pt x="12" y="1236"/>
                      <a:pt x="13" y="1235"/>
                    </a:cubicBezTo>
                    <a:cubicBezTo>
                      <a:pt x="14" y="1233"/>
                      <a:pt x="15" y="1232"/>
                      <a:pt x="16" y="1231"/>
                    </a:cubicBezTo>
                    <a:cubicBezTo>
                      <a:pt x="21" y="1221"/>
                      <a:pt x="24" y="1211"/>
                      <a:pt x="24" y="1200"/>
                    </a:cubicBezTo>
                    <a:cubicBezTo>
                      <a:pt x="24" y="1200"/>
                      <a:pt x="24" y="1200"/>
                      <a:pt x="24" y="1200"/>
                    </a:cubicBezTo>
                    <a:cubicBezTo>
                      <a:pt x="24" y="1189"/>
                      <a:pt x="21" y="1179"/>
                      <a:pt x="16" y="1169"/>
                    </a:cubicBezTo>
                    <a:cubicBezTo>
                      <a:pt x="16" y="1169"/>
                      <a:pt x="17" y="1168"/>
                      <a:pt x="18" y="1168"/>
                    </a:cubicBezTo>
                    <a:cubicBezTo>
                      <a:pt x="297" y="952"/>
                      <a:pt x="297" y="952"/>
                      <a:pt x="297" y="952"/>
                    </a:cubicBezTo>
                    <a:cubicBezTo>
                      <a:pt x="298" y="951"/>
                      <a:pt x="299" y="950"/>
                      <a:pt x="300" y="949"/>
                    </a:cubicBezTo>
                    <a:cubicBezTo>
                      <a:pt x="301" y="950"/>
                      <a:pt x="302" y="951"/>
                      <a:pt x="303" y="952"/>
                    </a:cubicBezTo>
                    <a:cubicBezTo>
                      <a:pt x="582" y="1168"/>
                      <a:pt x="582" y="1168"/>
                      <a:pt x="582" y="1168"/>
                    </a:cubicBezTo>
                    <a:cubicBezTo>
                      <a:pt x="583" y="1168"/>
                      <a:pt x="584" y="1169"/>
                      <a:pt x="584" y="1169"/>
                    </a:cubicBezTo>
                    <a:cubicBezTo>
                      <a:pt x="585" y="1168"/>
                      <a:pt x="586" y="1167"/>
                      <a:pt x="587" y="1165"/>
                    </a:cubicBezTo>
                    <a:cubicBezTo>
                      <a:pt x="588" y="1164"/>
                      <a:pt x="589" y="1163"/>
                      <a:pt x="590" y="1161"/>
                    </a:cubicBezTo>
                    <a:cubicBezTo>
                      <a:pt x="589" y="1161"/>
                      <a:pt x="589" y="1160"/>
                      <a:pt x="588" y="1160"/>
                    </a:cubicBezTo>
                    <a:cubicBezTo>
                      <a:pt x="309" y="944"/>
                      <a:pt x="309" y="944"/>
                      <a:pt x="309" y="944"/>
                    </a:cubicBezTo>
                    <a:cubicBezTo>
                      <a:pt x="308" y="944"/>
                      <a:pt x="308" y="943"/>
                      <a:pt x="307" y="943"/>
                    </a:cubicBezTo>
                    <a:cubicBezTo>
                      <a:pt x="308" y="941"/>
                      <a:pt x="309" y="940"/>
                      <a:pt x="310" y="939"/>
                    </a:cubicBezTo>
                    <a:cubicBezTo>
                      <a:pt x="311" y="937"/>
                      <a:pt x="312" y="936"/>
                      <a:pt x="313" y="935"/>
                    </a:cubicBezTo>
                    <a:cubicBezTo>
                      <a:pt x="314" y="933"/>
                      <a:pt x="315" y="932"/>
                      <a:pt x="316" y="931"/>
                    </a:cubicBezTo>
                    <a:cubicBezTo>
                      <a:pt x="321" y="921"/>
                      <a:pt x="324" y="911"/>
                      <a:pt x="324" y="900"/>
                    </a:cubicBezTo>
                    <a:cubicBezTo>
                      <a:pt x="324" y="889"/>
                      <a:pt x="321" y="879"/>
                      <a:pt x="316" y="869"/>
                    </a:cubicBezTo>
                    <a:cubicBezTo>
                      <a:pt x="316" y="869"/>
                      <a:pt x="317" y="868"/>
                      <a:pt x="318" y="868"/>
                    </a:cubicBezTo>
                    <a:cubicBezTo>
                      <a:pt x="597" y="652"/>
                      <a:pt x="597" y="652"/>
                      <a:pt x="597" y="652"/>
                    </a:cubicBezTo>
                    <a:cubicBezTo>
                      <a:pt x="598" y="651"/>
                      <a:pt x="599" y="650"/>
                      <a:pt x="600" y="649"/>
                    </a:cubicBezTo>
                    <a:cubicBezTo>
                      <a:pt x="601" y="650"/>
                      <a:pt x="602" y="651"/>
                      <a:pt x="603" y="652"/>
                    </a:cubicBezTo>
                    <a:cubicBezTo>
                      <a:pt x="882" y="868"/>
                      <a:pt x="882" y="868"/>
                      <a:pt x="882" y="868"/>
                    </a:cubicBezTo>
                    <a:cubicBezTo>
                      <a:pt x="883" y="868"/>
                      <a:pt x="884" y="869"/>
                      <a:pt x="884" y="869"/>
                    </a:cubicBezTo>
                    <a:cubicBezTo>
                      <a:pt x="885" y="868"/>
                      <a:pt x="886" y="867"/>
                      <a:pt x="887" y="865"/>
                    </a:cubicBezTo>
                    <a:cubicBezTo>
                      <a:pt x="888" y="864"/>
                      <a:pt x="889" y="863"/>
                      <a:pt x="890" y="861"/>
                    </a:cubicBezTo>
                    <a:cubicBezTo>
                      <a:pt x="889" y="861"/>
                      <a:pt x="889" y="860"/>
                      <a:pt x="888" y="860"/>
                    </a:cubicBezTo>
                    <a:cubicBezTo>
                      <a:pt x="609" y="644"/>
                      <a:pt x="609" y="644"/>
                      <a:pt x="609" y="644"/>
                    </a:cubicBezTo>
                    <a:cubicBezTo>
                      <a:pt x="608" y="644"/>
                      <a:pt x="608" y="643"/>
                      <a:pt x="607" y="643"/>
                    </a:cubicBezTo>
                    <a:cubicBezTo>
                      <a:pt x="608" y="641"/>
                      <a:pt x="609" y="640"/>
                      <a:pt x="610" y="639"/>
                    </a:cubicBezTo>
                    <a:cubicBezTo>
                      <a:pt x="611" y="637"/>
                      <a:pt x="612" y="636"/>
                      <a:pt x="613" y="635"/>
                    </a:cubicBezTo>
                    <a:cubicBezTo>
                      <a:pt x="614" y="633"/>
                      <a:pt x="615" y="632"/>
                      <a:pt x="616" y="631"/>
                    </a:cubicBezTo>
                    <a:cubicBezTo>
                      <a:pt x="621" y="621"/>
                      <a:pt x="624" y="611"/>
                      <a:pt x="624" y="600"/>
                    </a:cubicBezTo>
                    <a:cubicBezTo>
                      <a:pt x="624" y="600"/>
                      <a:pt x="624" y="600"/>
                      <a:pt x="624" y="600"/>
                    </a:cubicBezTo>
                    <a:cubicBezTo>
                      <a:pt x="624" y="589"/>
                      <a:pt x="621" y="579"/>
                      <a:pt x="616" y="569"/>
                    </a:cubicBezTo>
                    <a:cubicBezTo>
                      <a:pt x="616" y="569"/>
                      <a:pt x="617" y="568"/>
                      <a:pt x="618" y="568"/>
                    </a:cubicBezTo>
                    <a:cubicBezTo>
                      <a:pt x="897" y="352"/>
                      <a:pt x="897" y="352"/>
                      <a:pt x="897" y="352"/>
                    </a:cubicBezTo>
                    <a:cubicBezTo>
                      <a:pt x="898" y="351"/>
                      <a:pt x="899" y="350"/>
                      <a:pt x="900" y="349"/>
                    </a:cubicBezTo>
                    <a:cubicBezTo>
                      <a:pt x="901" y="350"/>
                      <a:pt x="902" y="351"/>
                      <a:pt x="903" y="352"/>
                    </a:cubicBezTo>
                    <a:cubicBezTo>
                      <a:pt x="1182" y="568"/>
                      <a:pt x="1182" y="568"/>
                      <a:pt x="1182" y="568"/>
                    </a:cubicBezTo>
                    <a:cubicBezTo>
                      <a:pt x="1183" y="568"/>
                      <a:pt x="1184" y="569"/>
                      <a:pt x="1184" y="569"/>
                    </a:cubicBezTo>
                    <a:cubicBezTo>
                      <a:pt x="1185" y="568"/>
                      <a:pt x="1186" y="567"/>
                      <a:pt x="1187" y="565"/>
                    </a:cubicBezTo>
                    <a:cubicBezTo>
                      <a:pt x="1188" y="564"/>
                      <a:pt x="1189" y="563"/>
                      <a:pt x="1190" y="561"/>
                    </a:cubicBezTo>
                    <a:cubicBezTo>
                      <a:pt x="1189" y="561"/>
                      <a:pt x="1189" y="560"/>
                      <a:pt x="1188" y="560"/>
                    </a:cubicBezTo>
                    <a:cubicBezTo>
                      <a:pt x="909" y="344"/>
                      <a:pt x="909" y="344"/>
                      <a:pt x="909" y="344"/>
                    </a:cubicBezTo>
                    <a:cubicBezTo>
                      <a:pt x="908" y="344"/>
                      <a:pt x="908" y="343"/>
                      <a:pt x="907" y="343"/>
                    </a:cubicBezTo>
                    <a:cubicBezTo>
                      <a:pt x="908" y="341"/>
                      <a:pt x="909" y="340"/>
                      <a:pt x="910" y="339"/>
                    </a:cubicBezTo>
                    <a:cubicBezTo>
                      <a:pt x="911" y="337"/>
                      <a:pt x="912" y="336"/>
                      <a:pt x="913" y="335"/>
                    </a:cubicBezTo>
                    <a:cubicBezTo>
                      <a:pt x="914" y="333"/>
                      <a:pt x="915" y="332"/>
                      <a:pt x="916" y="331"/>
                    </a:cubicBezTo>
                    <a:cubicBezTo>
                      <a:pt x="921" y="321"/>
                      <a:pt x="924" y="311"/>
                      <a:pt x="924" y="300"/>
                    </a:cubicBezTo>
                    <a:cubicBezTo>
                      <a:pt x="924" y="289"/>
                      <a:pt x="921" y="279"/>
                      <a:pt x="916" y="269"/>
                    </a:cubicBezTo>
                    <a:cubicBezTo>
                      <a:pt x="916" y="269"/>
                      <a:pt x="917" y="268"/>
                      <a:pt x="918" y="268"/>
                    </a:cubicBezTo>
                    <a:cubicBezTo>
                      <a:pt x="1197" y="52"/>
                      <a:pt x="1197" y="52"/>
                      <a:pt x="1197" y="52"/>
                    </a:cubicBezTo>
                    <a:cubicBezTo>
                      <a:pt x="1198" y="51"/>
                      <a:pt x="1199" y="50"/>
                      <a:pt x="1200" y="49"/>
                    </a:cubicBezTo>
                    <a:cubicBezTo>
                      <a:pt x="1201" y="50"/>
                      <a:pt x="1202" y="51"/>
                      <a:pt x="1203" y="52"/>
                    </a:cubicBezTo>
                    <a:cubicBezTo>
                      <a:pt x="1482" y="268"/>
                      <a:pt x="1482" y="268"/>
                      <a:pt x="1482" y="268"/>
                    </a:cubicBezTo>
                    <a:cubicBezTo>
                      <a:pt x="1483" y="268"/>
                      <a:pt x="1484" y="269"/>
                      <a:pt x="1484" y="269"/>
                    </a:cubicBezTo>
                    <a:cubicBezTo>
                      <a:pt x="1485" y="268"/>
                      <a:pt x="1486" y="267"/>
                      <a:pt x="1487" y="265"/>
                    </a:cubicBezTo>
                    <a:cubicBezTo>
                      <a:pt x="1488" y="264"/>
                      <a:pt x="1489" y="263"/>
                      <a:pt x="1490" y="261"/>
                    </a:cubicBezTo>
                    <a:cubicBezTo>
                      <a:pt x="1489" y="261"/>
                      <a:pt x="1489" y="260"/>
                      <a:pt x="1488" y="260"/>
                    </a:cubicBezTo>
                    <a:cubicBezTo>
                      <a:pt x="1209" y="44"/>
                      <a:pt x="1209" y="44"/>
                      <a:pt x="1209" y="44"/>
                    </a:cubicBezTo>
                    <a:cubicBezTo>
                      <a:pt x="1208" y="44"/>
                      <a:pt x="1208" y="43"/>
                      <a:pt x="1207" y="43"/>
                    </a:cubicBezTo>
                    <a:cubicBezTo>
                      <a:pt x="1208" y="41"/>
                      <a:pt x="1209" y="40"/>
                      <a:pt x="1210" y="39"/>
                    </a:cubicBezTo>
                    <a:cubicBezTo>
                      <a:pt x="1211" y="37"/>
                      <a:pt x="1212" y="36"/>
                      <a:pt x="1213" y="35"/>
                    </a:cubicBezTo>
                    <a:cubicBezTo>
                      <a:pt x="1214" y="33"/>
                      <a:pt x="1215" y="32"/>
                      <a:pt x="1216" y="31"/>
                    </a:cubicBezTo>
                    <a:cubicBezTo>
                      <a:pt x="1221" y="21"/>
                      <a:pt x="1224" y="11"/>
                      <a:pt x="1224" y="0"/>
                    </a:cubicBezTo>
                    <a:cubicBezTo>
                      <a:pt x="1219" y="0"/>
                      <a:pt x="1219" y="0"/>
                      <a:pt x="1219" y="0"/>
                    </a:cubicBezTo>
                    <a:cubicBezTo>
                      <a:pt x="1215" y="0"/>
                      <a:pt x="1215" y="0"/>
                      <a:pt x="1215" y="0"/>
                    </a:cubicBezTo>
                    <a:cubicBezTo>
                      <a:pt x="1215" y="8"/>
                      <a:pt x="1213" y="16"/>
                      <a:pt x="1209" y="23"/>
                    </a:cubicBezTo>
                    <a:cubicBezTo>
                      <a:pt x="1208" y="25"/>
                      <a:pt x="1207" y="26"/>
                      <a:pt x="1206" y="28"/>
                    </a:cubicBezTo>
                    <a:cubicBezTo>
                      <a:pt x="1205" y="29"/>
                      <a:pt x="1204" y="31"/>
                      <a:pt x="1203" y="32"/>
                    </a:cubicBezTo>
                    <a:cubicBezTo>
                      <a:pt x="1202" y="33"/>
                      <a:pt x="1201" y="35"/>
                      <a:pt x="1200" y="36"/>
                    </a:cubicBezTo>
                    <a:cubicBezTo>
                      <a:pt x="1199" y="37"/>
                      <a:pt x="1198" y="38"/>
                      <a:pt x="1197" y="39"/>
                    </a:cubicBezTo>
                    <a:cubicBezTo>
                      <a:pt x="1195" y="40"/>
                      <a:pt x="1194" y="42"/>
                      <a:pt x="1193" y="43"/>
                    </a:cubicBezTo>
                    <a:cubicBezTo>
                      <a:pt x="1192" y="43"/>
                      <a:pt x="1192" y="44"/>
                      <a:pt x="1191" y="44"/>
                    </a:cubicBezTo>
                    <a:cubicBezTo>
                      <a:pt x="912" y="260"/>
                      <a:pt x="912" y="260"/>
                      <a:pt x="912" y="260"/>
                    </a:cubicBezTo>
                    <a:cubicBezTo>
                      <a:pt x="911" y="260"/>
                      <a:pt x="911" y="261"/>
                      <a:pt x="910" y="261"/>
                    </a:cubicBezTo>
                    <a:cubicBezTo>
                      <a:pt x="909" y="262"/>
                      <a:pt x="908" y="263"/>
                      <a:pt x="907" y="264"/>
                    </a:cubicBezTo>
                    <a:cubicBezTo>
                      <a:pt x="905" y="266"/>
                      <a:pt x="904" y="267"/>
                      <a:pt x="903" y="268"/>
                    </a:cubicBezTo>
                    <a:cubicBezTo>
                      <a:pt x="902" y="269"/>
                      <a:pt x="901" y="271"/>
                      <a:pt x="900" y="272"/>
                    </a:cubicBezTo>
                    <a:cubicBezTo>
                      <a:pt x="899" y="273"/>
                      <a:pt x="898" y="275"/>
                      <a:pt x="897" y="276"/>
                    </a:cubicBezTo>
                    <a:cubicBezTo>
                      <a:pt x="896" y="278"/>
                      <a:pt x="895" y="280"/>
                      <a:pt x="894" y="281"/>
                    </a:cubicBezTo>
                    <a:cubicBezTo>
                      <a:pt x="892" y="287"/>
                      <a:pt x="890" y="294"/>
                      <a:pt x="890" y="300"/>
                    </a:cubicBezTo>
                    <a:cubicBezTo>
                      <a:pt x="890" y="306"/>
                      <a:pt x="892" y="313"/>
                      <a:pt x="894" y="319"/>
                    </a:cubicBezTo>
                    <a:cubicBezTo>
                      <a:pt x="896" y="317"/>
                      <a:pt x="897" y="315"/>
                      <a:pt x="897" y="313"/>
                    </a:cubicBezTo>
                    <a:cubicBezTo>
                      <a:pt x="899" y="309"/>
                      <a:pt x="900" y="304"/>
                      <a:pt x="900" y="300"/>
                    </a:cubicBezTo>
                    <a:cubicBezTo>
                      <a:pt x="900" y="296"/>
                      <a:pt x="901" y="291"/>
                      <a:pt x="903" y="287"/>
                    </a:cubicBezTo>
                    <a:cubicBezTo>
                      <a:pt x="903" y="285"/>
                      <a:pt x="904" y="283"/>
                      <a:pt x="906" y="281"/>
                    </a:cubicBezTo>
                    <a:cubicBezTo>
                      <a:pt x="906" y="280"/>
                      <a:pt x="908" y="278"/>
                      <a:pt x="909" y="277"/>
                    </a:cubicBezTo>
                    <a:cubicBezTo>
                      <a:pt x="913" y="284"/>
                      <a:pt x="915" y="292"/>
                      <a:pt x="915" y="300"/>
                    </a:cubicBezTo>
                    <a:cubicBezTo>
                      <a:pt x="915" y="308"/>
                      <a:pt x="913" y="316"/>
                      <a:pt x="909" y="323"/>
                    </a:cubicBezTo>
                    <a:cubicBezTo>
                      <a:pt x="908" y="325"/>
                      <a:pt x="907" y="326"/>
                      <a:pt x="906" y="328"/>
                    </a:cubicBezTo>
                    <a:cubicBezTo>
                      <a:pt x="905" y="329"/>
                      <a:pt x="904" y="331"/>
                      <a:pt x="903" y="332"/>
                    </a:cubicBezTo>
                    <a:cubicBezTo>
                      <a:pt x="902" y="333"/>
                      <a:pt x="901" y="335"/>
                      <a:pt x="900" y="336"/>
                    </a:cubicBezTo>
                    <a:cubicBezTo>
                      <a:pt x="899" y="337"/>
                      <a:pt x="898" y="338"/>
                      <a:pt x="897" y="339"/>
                    </a:cubicBezTo>
                    <a:cubicBezTo>
                      <a:pt x="895" y="340"/>
                      <a:pt x="894" y="342"/>
                      <a:pt x="893" y="343"/>
                    </a:cubicBezTo>
                    <a:cubicBezTo>
                      <a:pt x="892" y="343"/>
                      <a:pt x="892" y="344"/>
                      <a:pt x="891" y="344"/>
                    </a:cubicBezTo>
                    <a:cubicBezTo>
                      <a:pt x="612" y="560"/>
                      <a:pt x="612" y="560"/>
                      <a:pt x="612" y="560"/>
                    </a:cubicBezTo>
                    <a:cubicBezTo>
                      <a:pt x="611" y="560"/>
                      <a:pt x="611" y="561"/>
                      <a:pt x="610" y="561"/>
                    </a:cubicBezTo>
                    <a:cubicBezTo>
                      <a:pt x="609" y="562"/>
                      <a:pt x="608" y="563"/>
                      <a:pt x="607" y="564"/>
                    </a:cubicBezTo>
                    <a:cubicBezTo>
                      <a:pt x="605" y="566"/>
                      <a:pt x="604" y="567"/>
                      <a:pt x="603" y="568"/>
                    </a:cubicBezTo>
                    <a:cubicBezTo>
                      <a:pt x="602" y="569"/>
                      <a:pt x="601" y="571"/>
                      <a:pt x="600" y="572"/>
                    </a:cubicBezTo>
                    <a:cubicBezTo>
                      <a:pt x="599" y="573"/>
                      <a:pt x="598" y="575"/>
                      <a:pt x="597" y="576"/>
                    </a:cubicBezTo>
                    <a:cubicBezTo>
                      <a:pt x="596" y="578"/>
                      <a:pt x="595" y="580"/>
                      <a:pt x="594" y="581"/>
                    </a:cubicBezTo>
                    <a:cubicBezTo>
                      <a:pt x="592" y="587"/>
                      <a:pt x="590" y="594"/>
                      <a:pt x="590" y="600"/>
                    </a:cubicBezTo>
                    <a:cubicBezTo>
                      <a:pt x="590" y="606"/>
                      <a:pt x="592" y="613"/>
                      <a:pt x="594" y="619"/>
                    </a:cubicBezTo>
                    <a:cubicBezTo>
                      <a:pt x="596" y="617"/>
                      <a:pt x="597" y="615"/>
                      <a:pt x="597" y="613"/>
                    </a:cubicBezTo>
                    <a:cubicBezTo>
                      <a:pt x="599" y="609"/>
                      <a:pt x="600" y="604"/>
                      <a:pt x="600" y="600"/>
                    </a:cubicBezTo>
                    <a:cubicBezTo>
                      <a:pt x="600" y="596"/>
                      <a:pt x="601" y="591"/>
                      <a:pt x="603" y="587"/>
                    </a:cubicBezTo>
                    <a:cubicBezTo>
                      <a:pt x="603" y="585"/>
                      <a:pt x="604" y="583"/>
                      <a:pt x="606" y="581"/>
                    </a:cubicBezTo>
                    <a:cubicBezTo>
                      <a:pt x="606" y="580"/>
                      <a:pt x="608" y="578"/>
                      <a:pt x="609" y="577"/>
                    </a:cubicBezTo>
                    <a:cubicBezTo>
                      <a:pt x="613" y="584"/>
                      <a:pt x="615" y="592"/>
                      <a:pt x="615" y="600"/>
                    </a:cubicBezTo>
                    <a:cubicBezTo>
                      <a:pt x="615" y="608"/>
                      <a:pt x="613" y="616"/>
                      <a:pt x="609" y="623"/>
                    </a:cubicBezTo>
                    <a:cubicBezTo>
                      <a:pt x="608" y="625"/>
                      <a:pt x="607" y="626"/>
                      <a:pt x="606" y="628"/>
                    </a:cubicBezTo>
                    <a:cubicBezTo>
                      <a:pt x="605" y="629"/>
                      <a:pt x="604" y="631"/>
                      <a:pt x="603" y="632"/>
                    </a:cubicBezTo>
                    <a:cubicBezTo>
                      <a:pt x="602" y="633"/>
                      <a:pt x="601" y="635"/>
                      <a:pt x="600" y="636"/>
                    </a:cubicBezTo>
                    <a:cubicBezTo>
                      <a:pt x="599" y="637"/>
                      <a:pt x="598" y="638"/>
                      <a:pt x="597" y="639"/>
                    </a:cubicBezTo>
                    <a:cubicBezTo>
                      <a:pt x="595" y="640"/>
                      <a:pt x="594" y="642"/>
                      <a:pt x="593" y="643"/>
                    </a:cubicBezTo>
                    <a:cubicBezTo>
                      <a:pt x="592" y="643"/>
                      <a:pt x="592" y="644"/>
                      <a:pt x="591" y="644"/>
                    </a:cubicBezTo>
                    <a:cubicBezTo>
                      <a:pt x="312" y="860"/>
                      <a:pt x="312" y="860"/>
                      <a:pt x="312" y="860"/>
                    </a:cubicBezTo>
                    <a:cubicBezTo>
                      <a:pt x="311" y="860"/>
                      <a:pt x="311" y="861"/>
                      <a:pt x="310" y="861"/>
                    </a:cubicBezTo>
                    <a:cubicBezTo>
                      <a:pt x="309" y="862"/>
                      <a:pt x="308" y="863"/>
                      <a:pt x="307" y="864"/>
                    </a:cubicBezTo>
                    <a:cubicBezTo>
                      <a:pt x="305" y="866"/>
                      <a:pt x="304" y="867"/>
                      <a:pt x="303" y="868"/>
                    </a:cubicBezTo>
                    <a:cubicBezTo>
                      <a:pt x="302" y="869"/>
                      <a:pt x="301" y="871"/>
                      <a:pt x="300" y="872"/>
                    </a:cubicBezTo>
                    <a:cubicBezTo>
                      <a:pt x="299" y="873"/>
                      <a:pt x="298" y="875"/>
                      <a:pt x="297" y="876"/>
                    </a:cubicBezTo>
                    <a:cubicBezTo>
                      <a:pt x="296" y="878"/>
                      <a:pt x="295" y="880"/>
                      <a:pt x="294" y="881"/>
                    </a:cubicBezTo>
                    <a:cubicBezTo>
                      <a:pt x="292" y="887"/>
                      <a:pt x="290" y="894"/>
                      <a:pt x="290" y="900"/>
                    </a:cubicBezTo>
                    <a:cubicBezTo>
                      <a:pt x="290" y="906"/>
                      <a:pt x="292" y="913"/>
                      <a:pt x="294" y="919"/>
                    </a:cubicBezTo>
                    <a:cubicBezTo>
                      <a:pt x="296" y="917"/>
                      <a:pt x="297" y="915"/>
                      <a:pt x="297" y="913"/>
                    </a:cubicBezTo>
                    <a:cubicBezTo>
                      <a:pt x="299" y="909"/>
                      <a:pt x="300" y="904"/>
                      <a:pt x="300" y="900"/>
                    </a:cubicBezTo>
                    <a:cubicBezTo>
                      <a:pt x="300" y="896"/>
                      <a:pt x="301" y="891"/>
                      <a:pt x="303" y="887"/>
                    </a:cubicBezTo>
                    <a:cubicBezTo>
                      <a:pt x="303" y="885"/>
                      <a:pt x="304" y="883"/>
                      <a:pt x="306" y="881"/>
                    </a:cubicBezTo>
                    <a:cubicBezTo>
                      <a:pt x="306" y="880"/>
                      <a:pt x="308" y="878"/>
                      <a:pt x="309" y="877"/>
                    </a:cubicBezTo>
                    <a:cubicBezTo>
                      <a:pt x="313" y="884"/>
                      <a:pt x="315" y="892"/>
                      <a:pt x="315" y="900"/>
                    </a:cubicBezTo>
                    <a:cubicBezTo>
                      <a:pt x="315" y="908"/>
                      <a:pt x="313" y="916"/>
                      <a:pt x="309" y="923"/>
                    </a:cubicBezTo>
                    <a:cubicBezTo>
                      <a:pt x="308" y="925"/>
                      <a:pt x="307" y="926"/>
                      <a:pt x="306" y="928"/>
                    </a:cubicBezTo>
                    <a:cubicBezTo>
                      <a:pt x="305" y="929"/>
                      <a:pt x="304" y="931"/>
                      <a:pt x="303" y="932"/>
                    </a:cubicBezTo>
                    <a:cubicBezTo>
                      <a:pt x="302" y="933"/>
                      <a:pt x="301" y="935"/>
                      <a:pt x="300" y="936"/>
                    </a:cubicBezTo>
                    <a:cubicBezTo>
                      <a:pt x="299" y="937"/>
                      <a:pt x="298" y="938"/>
                      <a:pt x="297" y="939"/>
                    </a:cubicBezTo>
                    <a:cubicBezTo>
                      <a:pt x="295" y="940"/>
                      <a:pt x="294" y="942"/>
                      <a:pt x="293" y="943"/>
                    </a:cubicBezTo>
                    <a:cubicBezTo>
                      <a:pt x="292" y="943"/>
                      <a:pt x="292" y="944"/>
                      <a:pt x="291" y="944"/>
                    </a:cubicBezTo>
                    <a:cubicBezTo>
                      <a:pt x="12" y="1160"/>
                      <a:pt x="12" y="1160"/>
                      <a:pt x="12" y="1160"/>
                    </a:cubicBezTo>
                    <a:cubicBezTo>
                      <a:pt x="11" y="1160"/>
                      <a:pt x="11" y="1161"/>
                      <a:pt x="10" y="1161"/>
                    </a:cubicBezTo>
                    <a:cubicBezTo>
                      <a:pt x="9" y="1162"/>
                      <a:pt x="8" y="1163"/>
                      <a:pt x="7" y="1164"/>
                    </a:cubicBezTo>
                    <a:cubicBezTo>
                      <a:pt x="5" y="1166"/>
                      <a:pt x="4" y="1167"/>
                      <a:pt x="3" y="1168"/>
                    </a:cubicBezTo>
                    <a:cubicBezTo>
                      <a:pt x="2" y="1169"/>
                      <a:pt x="1" y="1171"/>
                      <a:pt x="0" y="1172"/>
                    </a:cubicBezTo>
                    <a:cubicBezTo>
                      <a:pt x="0" y="1181"/>
                      <a:pt x="0" y="1181"/>
                      <a:pt x="0" y="1181"/>
                    </a:cubicBezTo>
                    <a:cubicBezTo>
                      <a:pt x="0" y="1200"/>
                      <a:pt x="0" y="1200"/>
                      <a:pt x="0" y="1200"/>
                    </a:cubicBezTo>
                    <a:cubicBezTo>
                      <a:pt x="0" y="1196"/>
                      <a:pt x="1" y="1191"/>
                      <a:pt x="3" y="1187"/>
                    </a:cubicBezTo>
                    <a:cubicBezTo>
                      <a:pt x="3" y="1185"/>
                      <a:pt x="4" y="1183"/>
                      <a:pt x="6" y="1181"/>
                    </a:cubicBezTo>
                    <a:cubicBezTo>
                      <a:pt x="6" y="1180"/>
                      <a:pt x="8" y="1178"/>
                      <a:pt x="9" y="1177"/>
                    </a:cubicBezTo>
                    <a:cubicBezTo>
                      <a:pt x="13" y="1184"/>
                      <a:pt x="15" y="1192"/>
                      <a:pt x="15" y="1200"/>
                    </a:cubicBezTo>
                    <a:cubicBezTo>
                      <a:pt x="15" y="1208"/>
                      <a:pt x="13" y="1216"/>
                      <a:pt x="9" y="1223"/>
                    </a:cubicBezTo>
                    <a:cubicBezTo>
                      <a:pt x="8" y="1225"/>
                      <a:pt x="7" y="1226"/>
                      <a:pt x="6" y="1228"/>
                    </a:cubicBezTo>
                    <a:cubicBezTo>
                      <a:pt x="5" y="1229"/>
                      <a:pt x="4" y="1231"/>
                      <a:pt x="3" y="1232"/>
                    </a:cubicBezTo>
                    <a:cubicBezTo>
                      <a:pt x="2" y="1233"/>
                      <a:pt x="1" y="1235"/>
                      <a:pt x="0" y="1236"/>
                    </a:cubicBezTo>
                    <a:cubicBezTo>
                      <a:pt x="0" y="1243"/>
                      <a:pt x="0" y="1243"/>
                      <a:pt x="0" y="1243"/>
                    </a:cubicBezTo>
                    <a:cubicBezTo>
                      <a:pt x="0" y="1249"/>
                      <a:pt x="0" y="1249"/>
                      <a:pt x="0" y="1249"/>
                    </a:cubicBezTo>
                    <a:cubicBezTo>
                      <a:pt x="1" y="1250"/>
                      <a:pt x="2" y="1251"/>
                      <a:pt x="3" y="1252"/>
                    </a:cubicBezTo>
                    <a:lnTo>
                      <a:pt x="282" y="14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8"/>
              <p:cNvSpPr>
                <a:spLocks/>
              </p:cNvSpPr>
              <p:nvPr/>
            </p:nvSpPr>
            <p:spPr bwMode="auto">
              <a:xfrm>
                <a:off x="1592263" y="-1076325"/>
                <a:ext cx="7847013" cy="7767638"/>
              </a:xfrm>
              <a:custGeom>
                <a:avLst/>
                <a:gdLst>
                  <a:gd name="T0" fmla="*/ 290 w 2090"/>
                  <a:gd name="T1" fmla="*/ 2061 h 2069"/>
                  <a:gd name="T2" fmla="*/ 10 w 2090"/>
                  <a:gd name="T3" fmla="*/ 1839 h 2069"/>
                  <a:gd name="T4" fmla="*/ 24 w 2090"/>
                  <a:gd name="T5" fmla="*/ 1800 h 2069"/>
                  <a:gd name="T6" fmla="*/ 300 w 2090"/>
                  <a:gd name="T7" fmla="*/ 1549 h 2069"/>
                  <a:gd name="T8" fmla="*/ 587 w 2090"/>
                  <a:gd name="T9" fmla="*/ 1765 h 2069"/>
                  <a:gd name="T10" fmla="*/ 307 w 2090"/>
                  <a:gd name="T11" fmla="*/ 1543 h 2069"/>
                  <a:gd name="T12" fmla="*/ 324 w 2090"/>
                  <a:gd name="T13" fmla="*/ 1500 h 2069"/>
                  <a:gd name="T14" fmla="*/ 600 w 2090"/>
                  <a:gd name="T15" fmla="*/ 1249 h 2069"/>
                  <a:gd name="T16" fmla="*/ 887 w 2090"/>
                  <a:gd name="T17" fmla="*/ 1465 h 2069"/>
                  <a:gd name="T18" fmla="*/ 607 w 2090"/>
                  <a:gd name="T19" fmla="*/ 1243 h 2069"/>
                  <a:gd name="T20" fmla="*/ 624 w 2090"/>
                  <a:gd name="T21" fmla="*/ 1200 h 2069"/>
                  <a:gd name="T22" fmla="*/ 897 w 2090"/>
                  <a:gd name="T23" fmla="*/ 952 h 2069"/>
                  <a:gd name="T24" fmla="*/ 1184 w 2090"/>
                  <a:gd name="T25" fmla="*/ 1169 h 2069"/>
                  <a:gd name="T26" fmla="*/ 909 w 2090"/>
                  <a:gd name="T27" fmla="*/ 944 h 2069"/>
                  <a:gd name="T28" fmla="*/ 916 w 2090"/>
                  <a:gd name="T29" fmla="*/ 931 h 2069"/>
                  <a:gd name="T30" fmla="*/ 1197 w 2090"/>
                  <a:gd name="T31" fmla="*/ 652 h 2069"/>
                  <a:gd name="T32" fmla="*/ 1484 w 2090"/>
                  <a:gd name="T33" fmla="*/ 869 h 2069"/>
                  <a:gd name="T34" fmla="*/ 1209 w 2090"/>
                  <a:gd name="T35" fmla="*/ 644 h 2069"/>
                  <a:gd name="T36" fmla="*/ 1216 w 2090"/>
                  <a:gd name="T37" fmla="*/ 631 h 2069"/>
                  <a:gd name="T38" fmla="*/ 1497 w 2090"/>
                  <a:gd name="T39" fmla="*/ 352 h 2069"/>
                  <a:gd name="T40" fmla="*/ 1784 w 2090"/>
                  <a:gd name="T41" fmla="*/ 569 h 2069"/>
                  <a:gd name="T42" fmla="*/ 1509 w 2090"/>
                  <a:gd name="T43" fmla="*/ 344 h 2069"/>
                  <a:gd name="T44" fmla="*/ 1516 w 2090"/>
                  <a:gd name="T45" fmla="*/ 331 h 2069"/>
                  <a:gd name="T46" fmla="*/ 1797 w 2090"/>
                  <a:gd name="T47" fmla="*/ 52 h 2069"/>
                  <a:gd name="T48" fmla="*/ 2084 w 2090"/>
                  <a:gd name="T49" fmla="*/ 269 h 2069"/>
                  <a:gd name="T50" fmla="*/ 1809 w 2090"/>
                  <a:gd name="T51" fmla="*/ 44 h 2069"/>
                  <a:gd name="T52" fmla="*/ 1816 w 2090"/>
                  <a:gd name="T53" fmla="*/ 31 h 2069"/>
                  <a:gd name="T54" fmla="*/ 1809 w 2090"/>
                  <a:gd name="T55" fmla="*/ 23 h 2069"/>
                  <a:gd name="T56" fmla="*/ 1797 w 2090"/>
                  <a:gd name="T57" fmla="*/ 39 h 2069"/>
                  <a:gd name="T58" fmla="*/ 1510 w 2090"/>
                  <a:gd name="T59" fmla="*/ 261 h 2069"/>
                  <a:gd name="T60" fmla="*/ 1497 w 2090"/>
                  <a:gd name="T61" fmla="*/ 276 h 2069"/>
                  <a:gd name="T62" fmla="*/ 1497 w 2090"/>
                  <a:gd name="T63" fmla="*/ 313 h 2069"/>
                  <a:gd name="T64" fmla="*/ 1509 w 2090"/>
                  <a:gd name="T65" fmla="*/ 277 h 2069"/>
                  <a:gd name="T66" fmla="*/ 1503 w 2090"/>
                  <a:gd name="T67" fmla="*/ 332 h 2069"/>
                  <a:gd name="T68" fmla="*/ 1491 w 2090"/>
                  <a:gd name="T69" fmla="*/ 344 h 2069"/>
                  <a:gd name="T70" fmla="*/ 1203 w 2090"/>
                  <a:gd name="T71" fmla="*/ 568 h 2069"/>
                  <a:gd name="T72" fmla="*/ 1190 w 2090"/>
                  <a:gd name="T73" fmla="*/ 600 h 2069"/>
                  <a:gd name="T74" fmla="*/ 1203 w 2090"/>
                  <a:gd name="T75" fmla="*/ 587 h 2069"/>
                  <a:gd name="T76" fmla="*/ 1209 w 2090"/>
                  <a:gd name="T77" fmla="*/ 623 h 2069"/>
                  <a:gd name="T78" fmla="*/ 1197 w 2090"/>
                  <a:gd name="T79" fmla="*/ 639 h 2069"/>
                  <a:gd name="T80" fmla="*/ 910 w 2090"/>
                  <a:gd name="T81" fmla="*/ 861 h 2069"/>
                  <a:gd name="T82" fmla="*/ 897 w 2090"/>
                  <a:gd name="T83" fmla="*/ 876 h 2069"/>
                  <a:gd name="T84" fmla="*/ 897 w 2090"/>
                  <a:gd name="T85" fmla="*/ 913 h 2069"/>
                  <a:gd name="T86" fmla="*/ 909 w 2090"/>
                  <a:gd name="T87" fmla="*/ 877 h 2069"/>
                  <a:gd name="T88" fmla="*/ 903 w 2090"/>
                  <a:gd name="T89" fmla="*/ 932 h 2069"/>
                  <a:gd name="T90" fmla="*/ 891 w 2090"/>
                  <a:gd name="T91" fmla="*/ 944 h 2069"/>
                  <a:gd name="T92" fmla="*/ 603 w 2090"/>
                  <a:gd name="T93" fmla="*/ 1168 h 2069"/>
                  <a:gd name="T94" fmla="*/ 590 w 2090"/>
                  <a:gd name="T95" fmla="*/ 1200 h 2069"/>
                  <a:gd name="T96" fmla="*/ 603 w 2090"/>
                  <a:gd name="T97" fmla="*/ 1187 h 2069"/>
                  <a:gd name="T98" fmla="*/ 609 w 2090"/>
                  <a:gd name="T99" fmla="*/ 1223 h 2069"/>
                  <a:gd name="T100" fmla="*/ 597 w 2090"/>
                  <a:gd name="T101" fmla="*/ 1239 h 2069"/>
                  <a:gd name="T102" fmla="*/ 310 w 2090"/>
                  <a:gd name="T103" fmla="*/ 1461 h 2069"/>
                  <a:gd name="T104" fmla="*/ 297 w 2090"/>
                  <a:gd name="T105" fmla="*/ 1476 h 2069"/>
                  <a:gd name="T106" fmla="*/ 297 w 2090"/>
                  <a:gd name="T107" fmla="*/ 1513 h 2069"/>
                  <a:gd name="T108" fmla="*/ 309 w 2090"/>
                  <a:gd name="T109" fmla="*/ 1477 h 2069"/>
                  <a:gd name="T110" fmla="*/ 303 w 2090"/>
                  <a:gd name="T111" fmla="*/ 1532 h 2069"/>
                  <a:gd name="T112" fmla="*/ 291 w 2090"/>
                  <a:gd name="T113" fmla="*/ 1544 h 2069"/>
                  <a:gd name="T114" fmla="*/ 3 w 2090"/>
                  <a:gd name="T115" fmla="*/ 1768 h 2069"/>
                  <a:gd name="T116" fmla="*/ 3 w 2090"/>
                  <a:gd name="T117" fmla="*/ 1787 h 2069"/>
                  <a:gd name="T118" fmla="*/ 9 w 2090"/>
                  <a:gd name="T119" fmla="*/ 1823 h 2069"/>
                  <a:gd name="T120" fmla="*/ 0 w 2090"/>
                  <a:gd name="T121" fmla="*/ 1843 h 2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90" h="2069">
                    <a:moveTo>
                      <a:pt x="282" y="2068"/>
                    </a:moveTo>
                    <a:cubicBezTo>
                      <a:pt x="283" y="2068"/>
                      <a:pt x="284" y="2069"/>
                      <a:pt x="284" y="2069"/>
                    </a:cubicBezTo>
                    <a:cubicBezTo>
                      <a:pt x="285" y="2068"/>
                      <a:pt x="286" y="2067"/>
                      <a:pt x="287" y="2065"/>
                    </a:cubicBezTo>
                    <a:cubicBezTo>
                      <a:pt x="288" y="2064"/>
                      <a:pt x="289" y="2063"/>
                      <a:pt x="290" y="2061"/>
                    </a:cubicBezTo>
                    <a:cubicBezTo>
                      <a:pt x="289" y="2061"/>
                      <a:pt x="289" y="2060"/>
                      <a:pt x="288" y="2060"/>
                    </a:cubicBezTo>
                    <a:cubicBezTo>
                      <a:pt x="9" y="1844"/>
                      <a:pt x="9" y="1844"/>
                      <a:pt x="9" y="1844"/>
                    </a:cubicBezTo>
                    <a:cubicBezTo>
                      <a:pt x="8" y="1844"/>
                      <a:pt x="8" y="1843"/>
                      <a:pt x="7" y="1843"/>
                    </a:cubicBezTo>
                    <a:cubicBezTo>
                      <a:pt x="8" y="1841"/>
                      <a:pt x="9" y="1840"/>
                      <a:pt x="10" y="1839"/>
                    </a:cubicBezTo>
                    <a:cubicBezTo>
                      <a:pt x="11" y="1837"/>
                      <a:pt x="12" y="1836"/>
                      <a:pt x="13" y="1835"/>
                    </a:cubicBezTo>
                    <a:cubicBezTo>
                      <a:pt x="14" y="1833"/>
                      <a:pt x="15" y="1832"/>
                      <a:pt x="16" y="1831"/>
                    </a:cubicBezTo>
                    <a:cubicBezTo>
                      <a:pt x="21" y="1821"/>
                      <a:pt x="24" y="1811"/>
                      <a:pt x="24" y="1800"/>
                    </a:cubicBezTo>
                    <a:cubicBezTo>
                      <a:pt x="24" y="1800"/>
                      <a:pt x="24" y="1800"/>
                      <a:pt x="24" y="1800"/>
                    </a:cubicBezTo>
                    <a:cubicBezTo>
                      <a:pt x="24" y="1789"/>
                      <a:pt x="21" y="1779"/>
                      <a:pt x="16" y="1769"/>
                    </a:cubicBezTo>
                    <a:cubicBezTo>
                      <a:pt x="16" y="1769"/>
                      <a:pt x="17" y="1768"/>
                      <a:pt x="18" y="1768"/>
                    </a:cubicBezTo>
                    <a:cubicBezTo>
                      <a:pt x="297" y="1552"/>
                      <a:pt x="297" y="1552"/>
                      <a:pt x="297" y="1552"/>
                    </a:cubicBezTo>
                    <a:cubicBezTo>
                      <a:pt x="298" y="1551"/>
                      <a:pt x="299" y="1550"/>
                      <a:pt x="300" y="1549"/>
                    </a:cubicBezTo>
                    <a:cubicBezTo>
                      <a:pt x="301" y="1550"/>
                      <a:pt x="302" y="1551"/>
                      <a:pt x="303" y="1552"/>
                    </a:cubicBezTo>
                    <a:cubicBezTo>
                      <a:pt x="582" y="1768"/>
                      <a:pt x="582" y="1768"/>
                      <a:pt x="582" y="1768"/>
                    </a:cubicBezTo>
                    <a:cubicBezTo>
                      <a:pt x="583" y="1768"/>
                      <a:pt x="584" y="1769"/>
                      <a:pt x="584" y="1769"/>
                    </a:cubicBezTo>
                    <a:cubicBezTo>
                      <a:pt x="585" y="1768"/>
                      <a:pt x="586" y="1767"/>
                      <a:pt x="587" y="1765"/>
                    </a:cubicBezTo>
                    <a:cubicBezTo>
                      <a:pt x="588" y="1764"/>
                      <a:pt x="589" y="1763"/>
                      <a:pt x="590" y="1761"/>
                    </a:cubicBezTo>
                    <a:cubicBezTo>
                      <a:pt x="589" y="1761"/>
                      <a:pt x="589" y="1760"/>
                      <a:pt x="588" y="1760"/>
                    </a:cubicBezTo>
                    <a:cubicBezTo>
                      <a:pt x="309" y="1544"/>
                      <a:pt x="309" y="1544"/>
                      <a:pt x="309" y="1544"/>
                    </a:cubicBezTo>
                    <a:cubicBezTo>
                      <a:pt x="308" y="1544"/>
                      <a:pt x="308" y="1543"/>
                      <a:pt x="307" y="1543"/>
                    </a:cubicBezTo>
                    <a:cubicBezTo>
                      <a:pt x="308" y="1541"/>
                      <a:pt x="309" y="1540"/>
                      <a:pt x="310" y="1539"/>
                    </a:cubicBezTo>
                    <a:cubicBezTo>
                      <a:pt x="311" y="1537"/>
                      <a:pt x="312" y="1536"/>
                      <a:pt x="313" y="1535"/>
                    </a:cubicBezTo>
                    <a:cubicBezTo>
                      <a:pt x="314" y="1533"/>
                      <a:pt x="315" y="1532"/>
                      <a:pt x="316" y="1531"/>
                    </a:cubicBezTo>
                    <a:cubicBezTo>
                      <a:pt x="321" y="1521"/>
                      <a:pt x="324" y="1511"/>
                      <a:pt x="324" y="1500"/>
                    </a:cubicBezTo>
                    <a:cubicBezTo>
                      <a:pt x="324" y="1489"/>
                      <a:pt x="321" y="1479"/>
                      <a:pt x="316" y="1469"/>
                    </a:cubicBezTo>
                    <a:cubicBezTo>
                      <a:pt x="316" y="1469"/>
                      <a:pt x="317" y="1468"/>
                      <a:pt x="318" y="1468"/>
                    </a:cubicBezTo>
                    <a:cubicBezTo>
                      <a:pt x="597" y="1252"/>
                      <a:pt x="597" y="1252"/>
                      <a:pt x="597" y="1252"/>
                    </a:cubicBezTo>
                    <a:cubicBezTo>
                      <a:pt x="598" y="1251"/>
                      <a:pt x="599" y="1250"/>
                      <a:pt x="600" y="1249"/>
                    </a:cubicBezTo>
                    <a:cubicBezTo>
                      <a:pt x="601" y="1250"/>
                      <a:pt x="602" y="1251"/>
                      <a:pt x="603" y="1252"/>
                    </a:cubicBezTo>
                    <a:cubicBezTo>
                      <a:pt x="882" y="1468"/>
                      <a:pt x="882" y="1468"/>
                      <a:pt x="882" y="1468"/>
                    </a:cubicBezTo>
                    <a:cubicBezTo>
                      <a:pt x="883" y="1468"/>
                      <a:pt x="884" y="1469"/>
                      <a:pt x="884" y="1469"/>
                    </a:cubicBezTo>
                    <a:cubicBezTo>
                      <a:pt x="885" y="1468"/>
                      <a:pt x="886" y="1467"/>
                      <a:pt x="887" y="1465"/>
                    </a:cubicBezTo>
                    <a:cubicBezTo>
                      <a:pt x="888" y="1464"/>
                      <a:pt x="889" y="1463"/>
                      <a:pt x="890" y="1461"/>
                    </a:cubicBezTo>
                    <a:cubicBezTo>
                      <a:pt x="889" y="1461"/>
                      <a:pt x="889" y="1460"/>
                      <a:pt x="888" y="1460"/>
                    </a:cubicBezTo>
                    <a:cubicBezTo>
                      <a:pt x="609" y="1244"/>
                      <a:pt x="609" y="1244"/>
                      <a:pt x="609" y="1244"/>
                    </a:cubicBezTo>
                    <a:cubicBezTo>
                      <a:pt x="608" y="1244"/>
                      <a:pt x="608" y="1243"/>
                      <a:pt x="607" y="1243"/>
                    </a:cubicBezTo>
                    <a:cubicBezTo>
                      <a:pt x="608" y="1241"/>
                      <a:pt x="609" y="1240"/>
                      <a:pt x="610" y="1239"/>
                    </a:cubicBezTo>
                    <a:cubicBezTo>
                      <a:pt x="611" y="1237"/>
                      <a:pt x="612" y="1236"/>
                      <a:pt x="613" y="1235"/>
                    </a:cubicBezTo>
                    <a:cubicBezTo>
                      <a:pt x="614" y="1233"/>
                      <a:pt x="615" y="1232"/>
                      <a:pt x="616" y="1231"/>
                    </a:cubicBezTo>
                    <a:cubicBezTo>
                      <a:pt x="621" y="1221"/>
                      <a:pt x="624" y="1211"/>
                      <a:pt x="624" y="1200"/>
                    </a:cubicBezTo>
                    <a:cubicBezTo>
                      <a:pt x="624" y="1200"/>
                      <a:pt x="624" y="1200"/>
                      <a:pt x="624" y="1200"/>
                    </a:cubicBezTo>
                    <a:cubicBezTo>
                      <a:pt x="624" y="1189"/>
                      <a:pt x="621" y="1179"/>
                      <a:pt x="616" y="1169"/>
                    </a:cubicBezTo>
                    <a:cubicBezTo>
                      <a:pt x="616" y="1169"/>
                      <a:pt x="617" y="1168"/>
                      <a:pt x="618" y="1168"/>
                    </a:cubicBezTo>
                    <a:cubicBezTo>
                      <a:pt x="897" y="952"/>
                      <a:pt x="897" y="952"/>
                      <a:pt x="897" y="952"/>
                    </a:cubicBezTo>
                    <a:cubicBezTo>
                      <a:pt x="898" y="951"/>
                      <a:pt x="899" y="950"/>
                      <a:pt x="900" y="949"/>
                    </a:cubicBezTo>
                    <a:cubicBezTo>
                      <a:pt x="901" y="950"/>
                      <a:pt x="902" y="951"/>
                      <a:pt x="903" y="952"/>
                    </a:cubicBezTo>
                    <a:cubicBezTo>
                      <a:pt x="1182" y="1168"/>
                      <a:pt x="1182" y="1168"/>
                      <a:pt x="1182" y="1168"/>
                    </a:cubicBezTo>
                    <a:cubicBezTo>
                      <a:pt x="1183" y="1168"/>
                      <a:pt x="1184" y="1169"/>
                      <a:pt x="1184" y="1169"/>
                    </a:cubicBezTo>
                    <a:cubicBezTo>
                      <a:pt x="1185" y="1168"/>
                      <a:pt x="1186" y="1167"/>
                      <a:pt x="1187" y="1165"/>
                    </a:cubicBezTo>
                    <a:cubicBezTo>
                      <a:pt x="1188" y="1164"/>
                      <a:pt x="1189" y="1163"/>
                      <a:pt x="1190" y="1161"/>
                    </a:cubicBezTo>
                    <a:cubicBezTo>
                      <a:pt x="1189" y="1161"/>
                      <a:pt x="1189" y="1160"/>
                      <a:pt x="1188" y="1160"/>
                    </a:cubicBezTo>
                    <a:cubicBezTo>
                      <a:pt x="909" y="944"/>
                      <a:pt x="909" y="944"/>
                      <a:pt x="909" y="944"/>
                    </a:cubicBezTo>
                    <a:cubicBezTo>
                      <a:pt x="908" y="944"/>
                      <a:pt x="908" y="943"/>
                      <a:pt x="907" y="943"/>
                    </a:cubicBezTo>
                    <a:cubicBezTo>
                      <a:pt x="908" y="941"/>
                      <a:pt x="909" y="940"/>
                      <a:pt x="910" y="939"/>
                    </a:cubicBezTo>
                    <a:cubicBezTo>
                      <a:pt x="911" y="937"/>
                      <a:pt x="912" y="936"/>
                      <a:pt x="913" y="935"/>
                    </a:cubicBezTo>
                    <a:cubicBezTo>
                      <a:pt x="914" y="933"/>
                      <a:pt x="915" y="932"/>
                      <a:pt x="916" y="931"/>
                    </a:cubicBezTo>
                    <a:cubicBezTo>
                      <a:pt x="921" y="921"/>
                      <a:pt x="924" y="911"/>
                      <a:pt x="924" y="900"/>
                    </a:cubicBezTo>
                    <a:cubicBezTo>
                      <a:pt x="924" y="889"/>
                      <a:pt x="921" y="879"/>
                      <a:pt x="916" y="869"/>
                    </a:cubicBezTo>
                    <a:cubicBezTo>
                      <a:pt x="916" y="869"/>
                      <a:pt x="917" y="868"/>
                      <a:pt x="918" y="868"/>
                    </a:cubicBezTo>
                    <a:cubicBezTo>
                      <a:pt x="1197" y="652"/>
                      <a:pt x="1197" y="652"/>
                      <a:pt x="1197" y="652"/>
                    </a:cubicBezTo>
                    <a:cubicBezTo>
                      <a:pt x="1198" y="651"/>
                      <a:pt x="1199" y="650"/>
                      <a:pt x="1200" y="649"/>
                    </a:cubicBezTo>
                    <a:cubicBezTo>
                      <a:pt x="1201" y="650"/>
                      <a:pt x="1202" y="651"/>
                      <a:pt x="1203" y="652"/>
                    </a:cubicBezTo>
                    <a:cubicBezTo>
                      <a:pt x="1482" y="868"/>
                      <a:pt x="1482" y="868"/>
                      <a:pt x="1482" y="868"/>
                    </a:cubicBezTo>
                    <a:cubicBezTo>
                      <a:pt x="1483" y="868"/>
                      <a:pt x="1484" y="869"/>
                      <a:pt x="1484" y="869"/>
                    </a:cubicBezTo>
                    <a:cubicBezTo>
                      <a:pt x="1485" y="868"/>
                      <a:pt x="1486" y="867"/>
                      <a:pt x="1487" y="865"/>
                    </a:cubicBezTo>
                    <a:cubicBezTo>
                      <a:pt x="1488" y="864"/>
                      <a:pt x="1489" y="863"/>
                      <a:pt x="1490" y="861"/>
                    </a:cubicBezTo>
                    <a:cubicBezTo>
                      <a:pt x="1489" y="861"/>
                      <a:pt x="1489" y="860"/>
                      <a:pt x="1488" y="860"/>
                    </a:cubicBezTo>
                    <a:cubicBezTo>
                      <a:pt x="1209" y="644"/>
                      <a:pt x="1209" y="644"/>
                      <a:pt x="1209" y="644"/>
                    </a:cubicBezTo>
                    <a:cubicBezTo>
                      <a:pt x="1208" y="644"/>
                      <a:pt x="1208" y="643"/>
                      <a:pt x="1207" y="643"/>
                    </a:cubicBezTo>
                    <a:cubicBezTo>
                      <a:pt x="1208" y="641"/>
                      <a:pt x="1209" y="640"/>
                      <a:pt x="1210" y="639"/>
                    </a:cubicBezTo>
                    <a:cubicBezTo>
                      <a:pt x="1211" y="637"/>
                      <a:pt x="1212" y="636"/>
                      <a:pt x="1213" y="635"/>
                    </a:cubicBezTo>
                    <a:cubicBezTo>
                      <a:pt x="1214" y="633"/>
                      <a:pt x="1215" y="632"/>
                      <a:pt x="1216" y="631"/>
                    </a:cubicBezTo>
                    <a:cubicBezTo>
                      <a:pt x="1221" y="621"/>
                      <a:pt x="1224" y="611"/>
                      <a:pt x="1224" y="600"/>
                    </a:cubicBezTo>
                    <a:cubicBezTo>
                      <a:pt x="1224" y="589"/>
                      <a:pt x="1221" y="579"/>
                      <a:pt x="1216" y="569"/>
                    </a:cubicBezTo>
                    <a:cubicBezTo>
                      <a:pt x="1216" y="569"/>
                      <a:pt x="1217" y="568"/>
                      <a:pt x="1218" y="568"/>
                    </a:cubicBezTo>
                    <a:cubicBezTo>
                      <a:pt x="1497" y="352"/>
                      <a:pt x="1497" y="352"/>
                      <a:pt x="1497" y="352"/>
                    </a:cubicBezTo>
                    <a:cubicBezTo>
                      <a:pt x="1498" y="351"/>
                      <a:pt x="1499" y="350"/>
                      <a:pt x="1500" y="349"/>
                    </a:cubicBezTo>
                    <a:cubicBezTo>
                      <a:pt x="1501" y="350"/>
                      <a:pt x="1502" y="351"/>
                      <a:pt x="1503" y="352"/>
                    </a:cubicBezTo>
                    <a:cubicBezTo>
                      <a:pt x="1782" y="568"/>
                      <a:pt x="1782" y="568"/>
                      <a:pt x="1782" y="568"/>
                    </a:cubicBezTo>
                    <a:cubicBezTo>
                      <a:pt x="1783" y="568"/>
                      <a:pt x="1784" y="569"/>
                      <a:pt x="1784" y="569"/>
                    </a:cubicBezTo>
                    <a:cubicBezTo>
                      <a:pt x="1785" y="568"/>
                      <a:pt x="1786" y="567"/>
                      <a:pt x="1787" y="565"/>
                    </a:cubicBezTo>
                    <a:cubicBezTo>
                      <a:pt x="1788" y="564"/>
                      <a:pt x="1789" y="563"/>
                      <a:pt x="1790" y="561"/>
                    </a:cubicBezTo>
                    <a:cubicBezTo>
                      <a:pt x="1789" y="561"/>
                      <a:pt x="1789" y="560"/>
                      <a:pt x="1788" y="560"/>
                    </a:cubicBezTo>
                    <a:cubicBezTo>
                      <a:pt x="1509" y="344"/>
                      <a:pt x="1509" y="344"/>
                      <a:pt x="1509" y="344"/>
                    </a:cubicBezTo>
                    <a:cubicBezTo>
                      <a:pt x="1508" y="344"/>
                      <a:pt x="1508" y="343"/>
                      <a:pt x="1507" y="343"/>
                    </a:cubicBezTo>
                    <a:cubicBezTo>
                      <a:pt x="1508" y="341"/>
                      <a:pt x="1509" y="340"/>
                      <a:pt x="1510" y="339"/>
                    </a:cubicBezTo>
                    <a:cubicBezTo>
                      <a:pt x="1511" y="337"/>
                      <a:pt x="1512" y="336"/>
                      <a:pt x="1513" y="335"/>
                    </a:cubicBezTo>
                    <a:cubicBezTo>
                      <a:pt x="1514" y="333"/>
                      <a:pt x="1515" y="332"/>
                      <a:pt x="1516" y="331"/>
                    </a:cubicBezTo>
                    <a:cubicBezTo>
                      <a:pt x="1521" y="321"/>
                      <a:pt x="1524" y="311"/>
                      <a:pt x="1524" y="300"/>
                    </a:cubicBezTo>
                    <a:cubicBezTo>
                      <a:pt x="1524" y="289"/>
                      <a:pt x="1521" y="279"/>
                      <a:pt x="1516" y="269"/>
                    </a:cubicBezTo>
                    <a:cubicBezTo>
                      <a:pt x="1516" y="269"/>
                      <a:pt x="1517" y="268"/>
                      <a:pt x="1518" y="268"/>
                    </a:cubicBezTo>
                    <a:cubicBezTo>
                      <a:pt x="1797" y="52"/>
                      <a:pt x="1797" y="52"/>
                      <a:pt x="1797" y="52"/>
                    </a:cubicBezTo>
                    <a:cubicBezTo>
                      <a:pt x="1798" y="51"/>
                      <a:pt x="1799" y="50"/>
                      <a:pt x="1800" y="49"/>
                    </a:cubicBezTo>
                    <a:cubicBezTo>
                      <a:pt x="1801" y="50"/>
                      <a:pt x="1802" y="51"/>
                      <a:pt x="1803" y="52"/>
                    </a:cubicBezTo>
                    <a:cubicBezTo>
                      <a:pt x="2082" y="268"/>
                      <a:pt x="2082" y="268"/>
                      <a:pt x="2082" y="268"/>
                    </a:cubicBezTo>
                    <a:cubicBezTo>
                      <a:pt x="2083" y="268"/>
                      <a:pt x="2084" y="269"/>
                      <a:pt x="2084" y="269"/>
                    </a:cubicBezTo>
                    <a:cubicBezTo>
                      <a:pt x="2085" y="268"/>
                      <a:pt x="2086" y="267"/>
                      <a:pt x="2087" y="265"/>
                    </a:cubicBezTo>
                    <a:cubicBezTo>
                      <a:pt x="2088" y="264"/>
                      <a:pt x="2089" y="263"/>
                      <a:pt x="2090" y="261"/>
                    </a:cubicBezTo>
                    <a:cubicBezTo>
                      <a:pt x="2089" y="261"/>
                      <a:pt x="2089" y="260"/>
                      <a:pt x="2088" y="260"/>
                    </a:cubicBezTo>
                    <a:cubicBezTo>
                      <a:pt x="1809" y="44"/>
                      <a:pt x="1809" y="44"/>
                      <a:pt x="1809" y="44"/>
                    </a:cubicBezTo>
                    <a:cubicBezTo>
                      <a:pt x="1808" y="44"/>
                      <a:pt x="1808" y="43"/>
                      <a:pt x="1807" y="43"/>
                    </a:cubicBezTo>
                    <a:cubicBezTo>
                      <a:pt x="1808" y="41"/>
                      <a:pt x="1809" y="40"/>
                      <a:pt x="1810" y="39"/>
                    </a:cubicBezTo>
                    <a:cubicBezTo>
                      <a:pt x="1811" y="37"/>
                      <a:pt x="1812" y="36"/>
                      <a:pt x="1813" y="35"/>
                    </a:cubicBezTo>
                    <a:cubicBezTo>
                      <a:pt x="1814" y="33"/>
                      <a:pt x="1815" y="32"/>
                      <a:pt x="1816" y="31"/>
                    </a:cubicBezTo>
                    <a:cubicBezTo>
                      <a:pt x="1821" y="21"/>
                      <a:pt x="1824" y="11"/>
                      <a:pt x="1824" y="0"/>
                    </a:cubicBezTo>
                    <a:cubicBezTo>
                      <a:pt x="1819" y="0"/>
                      <a:pt x="1819" y="0"/>
                      <a:pt x="1819" y="0"/>
                    </a:cubicBezTo>
                    <a:cubicBezTo>
                      <a:pt x="1815" y="0"/>
                      <a:pt x="1815" y="0"/>
                      <a:pt x="1815" y="0"/>
                    </a:cubicBezTo>
                    <a:cubicBezTo>
                      <a:pt x="1815" y="8"/>
                      <a:pt x="1813" y="16"/>
                      <a:pt x="1809" y="23"/>
                    </a:cubicBezTo>
                    <a:cubicBezTo>
                      <a:pt x="1808" y="25"/>
                      <a:pt x="1807" y="26"/>
                      <a:pt x="1806" y="28"/>
                    </a:cubicBezTo>
                    <a:cubicBezTo>
                      <a:pt x="1805" y="29"/>
                      <a:pt x="1804" y="31"/>
                      <a:pt x="1803" y="32"/>
                    </a:cubicBezTo>
                    <a:cubicBezTo>
                      <a:pt x="1802" y="33"/>
                      <a:pt x="1801" y="35"/>
                      <a:pt x="1800" y="36"/>
                    </a:cubicBezTo>
                    <a:cubicBezTo>
                      <a:pt x="1799" y="37"/>
                      <a:pt x="1798" y="38"/>
                      <a:pt x="1797" y="39"/>
                    </a:cubicBezTo>
                    <a:cubicBezTo>
                      <a:pt x="1795" y="40"/>
                      <a:pt x="1794" y="42"/>
                      <a:pt x="1793" y="43"/>
                    </a:cubicBezTo>
                    <a:cubicBezTo>
                      <a:pt x="1792" y="43"/>
                      <a:pt x="1792" y="44"/>
                      <a:pt x="1791" y="44"/>
                    </a:cubicBezTo>
                    <a:cubicBezTo>
                      <a:pt x="1512" y="260"/>
                      <a:pt x="1512" y="260"/>
                      <a:pt x="1512" y="260"/>
                    </a:cubicBezTo>
                    <a:cubicBezTo>
                      <a:pt x="1511" y="260"/>
                      <a:pt x="1511" y="261"/>
                      <a:pt x="1510" y="261"/>
                    </a:cubicBezTo>
                    <a:cubicBezTo>
                      <a:pt x="1509" y="262"/>
                      <a:pt x="1508" y="263"/>
                      <a:pt x="1507" y="264"/>
                    </a:cubicBezTo>
                    <a:cubicBezTo>
                      <a:pt x="1505" y="266"/>
                      <a:pt x="1504" y="267"/>
                      <a:pt x="1503" y="268"/>
                    </a:cubicBezTo>
                    <a:cubicBezTo>
                      <a:pt x="1502" y="269"/>
                      <a:pt x="1501" y="271"/>
                      <a:pt x="1500" y="272"/>
                    </a:cubicBezTo>
                    <a:cubicBezTo>
                      <a:pt x="1499" y="273"/>
                      <a:pt x="1498" y="275"/>
                      <a:pt x="1497" y="276"/>
                    </a:cubicBezTo>
                    <a:cubicBezTo>
                      <a:pt x="1496" y="278"/>
                      <a:pt x="1495" y="280"/>
                      <a:pt x="1494" y="281"/>
                    </a:cubicBezTo>
                    <a:cubicBezTo>
                      <a:pt x="1492" y="287"/>
                      <a:pt x="1490" y="294"/>
                      <a:pt x="1490" y="300"/>
                    </a:cubicBezTo>
                    <a:cubicBezTo>
                      <a:pt x="1490" y="306"/>
                      <a:pt x="1492" y="313"/>
                      <a:pt x="1494" y="319"/>
                    </a:cubicBezTo>
                    <a:cubicBezTo>
                      <a:pt x="1496" y="317"/>
                      <a:pt x="1497" y="315"/>
                      <a:pt x="1497" y="313"/>
                    </a:cubicBezTo>
                    <a:cubicBezTo>
                      <a:pt x="1499" y="309"/>
                      <a:pt x="1500" y="304"/>
                      <a:pt x="1500" y="300"/>
                    </a:cubicBezTo>
                    <a:cubicBezTo>
                      <a:pt x="1500" y="296"/>
                      <a:pt x="1501" y="291"/>
                      <a:pt x="1503" y="287"/>
                    </a:cubicBezTo>
                    <a:cubicBezTo>
                      <a:pt x="1503" y="285"/>
                      <a:pt x="1504" y="283"/>
                      <a:pt x="1506" y="281"/>
                    </a:cubicBezTo>
                    <a:cubicBezTo>
                      <a:pt x="1506" y="280"/>
                      <a:pt x="1508" y="278"/>
                      <a:pt x="1509" y="277"/>
                    </a:cubicBezTo>
                    <a:cubicBezTo>
                      <a:pt x="1513" y="284"/>
                      <a:pt x="1515" y="292"/>
                      <a:pt x="1515" y="300"/>
                    </a:cubicBezTo>
                    <a:cubicBezTo>
                      <a:pt x="1515" y="308"/>
                      <a:pt x="1513" y="316"/>
                      <a:pt x="1509" y="323"/>
                    </a:cubicBezTo>
                    <a:cubicBezTo>
                      <a:pt x="1508" y="325"/>
                      <a:pt x="1507" y="326"/>
                      <a:pt x="1506" y="328"/>
                    </a:cubicBezTo>
                    <a:cubicBezTo>
                      <a:pt x="1505" y="329"/>
                      <a:pt x="1504" y="331"/>
                      <a:pt x="1503" y="332"/>
                    </a:cubicBezTo>
                    <a:cubicBezTo>
                      <a:pt x="1502" y="333"/>
                      <a:pt x="1501" y="335"/>
                      <a:pt x="1500" y="336"/>
                    </a:cubicBezTo>
                    <a:cubicBezTo>
                      <a:pt x="1499" y="337"/>
                      <a:pt x="1498" y="338"/>
                      <a:pt x="1497" y="339"/>
                    </a:cubicBezTo>
                    <a:cubicBezTo>
                      <a:pt x="1495" y="340"/>
                      <a:pt x="1494" y="342"/>
                      <a:pt x="1493" y="343"/>
                    </a:cubicBezTo>
                    <a:cubicBezTo>
                      <a:pt x="1492" y="343"/>
                      <a:pt x="1492" y="344"/>
                      <a:pt x="1491" y="344"/>
                    </a:cubicBezTo>
                    <a:cubicBezTo>
                      <a:pt x="1212" y="560"/>
                      <a:pt x="1212" y="560"/>
                      <a:pt x="1212" y="560"/>
                    </a:cubicBezTo>
                    <a:cubicBezTo>
                      <a:pt x="1211" y="560"/>
                      <a:pt x="1211" y="561"/>
                      <a:pt x="1210" y="561"/>
                    </a:cubicBezTo>
                    <a:cubicBezTo>
                      <a:pt x="1209" y="562"/>
                      <a:pt x="1208" y="563"/>
                      <a:pt x="1207" y="564"/>
                    </a:cubicBezTo>
                    <a:cubicBezTo>
                      <a:pt x="1205" y="566"/>
                      <a:pt x="1204" y="567"/>
                      <a:pt x="1203" y="568"/>
                    </a:cubicBezTo>
                    <a:cubicBezTo>
                      <a:pt x="1202" y="569"/>
                      <a:pt x="1201" y="571"/>
                      <a:pt x="1200" y="572"/>
                    </a:cubicBezTo>
                    <a:cubicBezTo>
                      <a:pt x="1199" y="573"/>
                      <a:pt x="1198" y="575"/>
                      <a:pt x="1197" y="576"/>
                    </a:cubicBezTo>
                    <a:cubicBezTo>
                      <a:pt x="1196" y="578"/>
                      <a:pt x="1195" y="580"/>
                      <a:pt x="1194" y="581"/>
                    </a:cubicBezTo>
                    <a:cubicBezTo>
                      <a:pt x="1192" y="587"/>
                      <a:pt x="1190" y="594"/>
                      <a:pt x="1190" y="600"/>
                    </a:cubicBezTo>
                    <a:cubicBezTo>
                      <a:pt x="1190" y="606"/>
                      <a:pt x="1192" y="613"/>
                      <a:pt x="1194" y="619"/>
                    </a:cubicBezTo>
                    <a:cubicBezTo>
                      <a:pt x="1196" y="617"/>
                      <a:pt x="1197" y="615"/>
                      <a:pt x="1197" y="613"/>
                    </a:cubicBezTo>
                    <a:cubicBezTo>
                      <a:pt x="1199" y="609"/>
                      <a:pt x="1200" y="604"/>
                      <a:pt x="1200" y="600"/>
                    </a:cubicBezTo>
                    <a:cubicBezTo>
                      <a:pt x="1200" y="596"/>
                      <a:pt x="1201" y="591"/>
                      <a:pt x="1203" y="587"/>
                    </a:cubicBezTo>
                    <a:cubicBezTo>
                      <a:pt x="1203" y="585"/>
                      <a:pt x="1204" y="583"/>
                      <a:pt x="1206" y="581"/>
                    </a:cubicBezTo>
                    <a:cubicBezTo>
                      <a:pt x="1206" y="580"/>
                      <a:pt x="1208" y="578"/>
                      <a:pt x="1209" y="577"/>
                    </a:cubicBezTo>
                    <a:cubicBezTo>
                      <a:pt x="1213" y="584"/>
                      <a:pt x="1215" y="592"/>
                      <a:pt x="1215" y="600"/>
                    </a:cubicBezTo>
                    <a:cubicBezTo>
                      <a:pt x="1215" y="608"/>
                      <a:pt x="1213" y="616"/>
                      <a:pt x="1209" y="623"/>
                    </a:cubicBezTo>
                    <a:cubicBezTo>
                      <a:pt x="1208" y="625"/>
                      <a:pt x="1207" y="626"/>
                      <a:pt x="1206" y="628"/>
                    </a:cubicBezTo>
                    <a:cubicBezTo>
                      <a:pt x="1205" y="629"/>
                      <a:pt x="1204" y="631"/>
                      <a:pt x="1203" y="632"/>
                    </a:cubicBezTo>
                    <a:cubicBezTo>
                      <a:pt x="1202" y="633"/>
                      <a:pt x="1201" y="635"/>
                      <a:pt x="1200" y="636"/>
                    </a:cubicBezTo>
                    <a:cubicBezTo>
                      <a:pt x="1199" y="637"/>
                      <a:pt x="1198" y="638"/>
                      <a:pt x="1197" y="639"/>
                    </a:cubicBezTo>
                    <a:cubicBezTo>
                      <a:pt x="1195" y="640"/>
                      <a:pt x="1194" y="642"/>
                      <a:pt x="1193" y="643"/>
                    </a:cubicBezTo>
                    <a:cubicBezTo>
                      <a:pt x="1192" y="643"/>
                      <a:pt x="1192" y="644"/>
                      <a:pt x="1191" y="644"/>
                    </a:cubicBezTo>
                    <a:cubicBezTo>
                      <a:pt x="912" y="860"/>
                      <a:pt x="912" y="860"/>
                      <a:pt x="912" y="860"/>
                    </a:cubicBezTo>
                    <a:cubicBezTo>
                      <a:pt x="911" y="860"/>
                      <a:pt x="911" y="861"/>
                      <a:pt x="910" y="861"/>
                    </a:cubicBezTo>
                    <a:cubicBezTo>
                      <a:pt x="909" y="862"/>
                      <a:pt x="908" y="863"/>
                      <a:pt x="907" y="864"/>
                    </a:cubicBezTo>
                    <a:cubicBezTo>
                      <a:pt x="905" y="866"/>
                      <a:pt x="904" y="867"/>
                      <a:pt x="903" y="868"/>
                    </a:cubicBezTo>
                    <a:cubicBezTo>
                      <a:pt x="902" y="869"/>
                      <a:pt x="901" y="871"/>
                      <a:pt x="900" y="872"/>
                    </a:cubicBezTo>
                    <a:cubicBezTo>
                      <a:pt x="899" y="873"/>
                      <a:pt x="898" y="875"/>
                      <a:pt x="897" y="876"/>
                    </a:cubicBezTo>
                    <a:cubicBezTo>
                      <a:pt x="896" y="878"/>
                      <a:pt x="895" y="880"/>
                      <a:pt x="894" y="881"/>
                    </a:cubicBezTo>
                    <a:cubicBezTo>
                      <a:pt x="892" y="887"/>
                      <a:pt x="890" y="894"/>
                      <a:pt x="890" y="900"/>
                    </a:cubicBezTo>
                    <a:cubicBezTo>
                      <a:pt x="890" y="906"/>
                      <a:pt x="892" y="913"/>
                      <a:pt x="894" y="919"/>
                    </a:cubicBezTo>
                    <a:cubicBezTo>
                      <a:pt x="896" y="917"/>
                      <a:pt x="897" y="915"/>
                      <a:pt x="897" y="913"/>
                    </a:cubicBezTo>
                    <a:cubicBezTo>
                      <a:pt x="899" y="909"/>
                      <a:pt x="900" y="904"/>
                      <a:pt x="900" y="900"/>
                    </a:cubicBezTo>
                    <a:cubicBezTo>
                      <a:pt x="900" y="896"/>
                      <a:pt x="901" y="891"/>
                      <a:pt x="903" y="887"/>
                    </a:cubicBezTo>
                    <a:cubicBezTo>
                      <a:pt x="903" y="885"/>
                      <a:pt x="904" y="883"/>
                      <a:pt x="906" y="881"/>
                    </a:cubicBezTo>
                    <a:cubicBezTo>
                      <a:pt x="906" y="880"/>
                      <a:pt x="908" y="878"/>
                      <a:pt x="909" y="877"/>
                    </a:cubicBezTo>
                    <a:cubicBezTo>
                      <a:pt x="913" y="884"/>
                      <a:pt x="915" y="892"/>
                      <a:pt x="915" y="900"/>
                    </a:cubicBezTo>
                    <a:cubicBezTo>
                      <a:pt x="915" y="908"/>
                      <a:pt x="913" y="916"/>
                      <a:pt x="909" y="923"/>
                    </a:cubicBezTo>
                    <a:cubicBezTo>
                      <a:pt x="908" y="925"/>
                      <a:pt x="907" y="926"/>
                      <a:pt x="906" y="928"/>
                    </a:cubicBezTo>
                    <a:cubicBezTo>
                      <a:pt x="905" y="929"/>
                      <a:pt x="904" y="931"/>
                      <a:pt x="903" y="932"/>
                    </a:cubicBezTo>
                    <a:cubicBezTo>
                      <a:pt x="902" y="933"/>
                      <a:pt x="901" y="935"/>
                      <a:pt x="900" y="936"/>
                    </a:cubicBezTo>
                    <a:cubicBezTo>
                      <a:pt x="899" y="937"/>
                      <a:pt x="898" y="938"/>
                      <a:pt x="897" y="939"/>
                    </a:cubicBezTo>
                    <a:cubicBezTo>
                      <a:pt x="895" y="940"/>
                      <a:pt x="894" y="942"/>
                      <a:pt x="893" y="943"/>
                    </a:cubicBezTo>
                    <a:cubicBezTo>
                      <a:pt x="892" y="943"/>
                      <a:pt x="892" y="944"/>
                      <a:pt x="891" y="944"/>
                    </a:cubicBezTo>
                    <a:cubicBezTo>
                      <a:pt x="612" y="1160"/>
                      <a:pt x="612" y="1160"/>
                      <a:pt x="612" y="1160"/>
                    </a:cubicBezTo>
                    <a:cubicBezTo>
                      <a:pt x="611" y="1160"/>
                      <a:pt x="611" y="1161"/>
                      <a:pt x="610" y="1161"/>
                    </a:cubicBezTo>
                    <a:cubicBezTo>
                      <a:pt x="609" y="1162"/>
                      <a:pt x="608" y="1163"/>
                      <a:pt x="607" y="1164"/>
                    </a:cubicBezTo>
                    <a:cubicBezTo>
                      <a:pt x="605" y="1166"/>
                      <a:pt x="604" y="1167"/>
                      <a:pt x="603" y="1168"/>
                    </a:cubicBezTo>
                    <a:cubicBezTo>
                      <a:pt x="602" y="1169"/>
                      <a:pt x="601" y="1171"/>
                      <a:pt x="600" y="1172"/>
                    </a:cubicBezTo>
                    <a:cubicBezTo>
                      <a:pt x="599" y="1173"/>
                      <a:pt x="598" y="1175"/>
                      <a:pt x="597" y="1176"/>
                    </a:cubicBezTo>
                    <a:cubicBezTo>
                      <a:pt x="596" y="1178"/>
                      <a:pt x="595" y="1180"/>
                      <a:pt x="594" y="1181"/>
                    </a:cubicBezTo>
                    <a:cubicBezTo>
                      <a:pt x="592" y="1187"/>
                      <a:pt x="590" y="1194"/>
                      <a:pt x="590" y="1200"/>
                    </a:cubicBezTo>
                    <a:cubicBezTo>
                      <a:pt x="590" y="1206"/>
                      <a:pt x="592" y="1213"/>
                      <a:pt x="594" y="1219"/>
                    </a:cubicBezTo>
                    <a:cubicBezTo>
                      <a:pt x="596" y="1217"/>
                      <a:pt x="597" y="1215"/>
                      <a:pt x="597" y="1213"/>
                    </a:cubicBezTo>
                    <a:cubicBezTo>
                      <a:pt x="599" y="1209"/>
                      <a:pt x="600" y="1204"/>
                      <a:pt x="600" y="1200"/>
                    </a:cubicBezTo>
                    <a:cubicBezTo>
                      <a:pt x="600" y="1196"/>
                      <a:pt x="601" y="1191"/>
                      <a:pt x="603" y="1187"/>
                    </a:cubicBezTo>
                    <a:cubicBezTo>
                      <a:pt x="603" y="1185"/>
                      <a:pt x="604" y="1183"/>
                      <a:pt x="606" y="1181"/>
                    </a:cubicBezTo>
                    <a:cubicBezTo>
                      <a:pt x="606" y="1180"/>
                      <a:pt x="608" y="1178"/>
                      <a:pt x="609" y="1177"/>
                    </a:cubicBezTo>
                    <a:cubicBezTo>
                      <a:pt x="613" y="1184"/>
                      <a:pt x="615" y="1192"/>
                      <a:pt x="615" y="1200"/>
                    </a:cubicBezTo>
                    <a:cubicBezTo>
                      <a:pt x="615" y="1208"/>
                      <a:pt x="613" y="1216"/>
                      <a:pt x="609" y="1223"/>
                    </a:cubicBezTo>
                    <a:cubicBezTo>
                      <a:pt x="608" y="1225"/>
                      <a:pt x="607" y="1226"/>
                      <a:pt x="606" y="1228"/>
                    </a:cubicBezTo>
                    <a:cubicBezTo>
                      <a:pt x="605" y="1229"/>
                      <a:pt x="604" y="1231"/>
                      <a:pt x="603" y="1232"/>
                    </a:cubicBezTo>
                    <a:cubicBezTo>
                      <a:pt x="602" y="1233"/>
                      <a:pt x="601" y="1235"/>
                      <a:pt x="600" y="1236"/>
                    </a:cubicBezTo>
                    <a:cubicBezTo>
                      <a:pt x="599" y="1237"/>
                      <a:pt x="598" y="1238"/>
                      <a:pt x="597" y="1239"/>
                    </a:cubicBezTo>
                    <a:cubicBezTo>
                      <a:pt x="595" y="1240"/>
                      <a:pt x="594" y="1242"/>
                      <a:pt x="593" y="1243"/>
                    </a:cubicBezTo>
                    <a:cubicBezTo>
                      <a:pt x="592" y="1243"/>
                      <a:pt x="592" y="1244"/>
                      <a:pt x="591" y="1244"/>
                    </a:cubicBezTo>
                    <a:cubicBezTo>
                      <a:pt x="312" y="1460"/>
                      <a:pt x="312" y="1460"/>
                      <a:pt x="312" y="1460"/>
                    </a:cubicBezTo>
                    <a:cubicBezTo>
                      <a:pt x="311" y="1460"/>
                      <a:pt x="311" y="1461"/>
                      <a:pt x="310" y="1461"/>
                    </a:cubicBezTo>
                    <a:cubicBezTo>
                      <a:pt x="309" y="1462"/>
                      <a:pt x="308" y="1463"/>
                      <a:pt x="307" y="1464"/>
                    </a:cubicBezTo>
                    <a:cubicBezTo>
                      <a:pt x="305" y="1466"/>
                      <a:pt x="304" y="1467"/>
                      <a:pt x="303" y="1468"/>
                    </a:cubicBezTo>
                    <a:cubicBezTo>
                      <a:pt x="302" y="1469"/>
                      <a:pt x="301" y="1471"/>
                      <a:pt x="300" y="1472"/>
                    </a:cubicBezTo>
                    <a:cubicBezTo>
                      <a:pt x="299" y="1473"/>
                      <a:pt x="298" y="1475"/>
                      <a:pt x="297" y="1476"/>
                    </a:cubicBezTo>
                    <a:cubicBezTo>
                      <a:pt x="296" y="1478"/>
                      <a:pt x="295" y="1480"/>
                      <a:pt x="294" y="1481"/>
                    </a:cubicBezTo>
                    <a:cubicBezTo>
                      <a:pt x="292" y="1487"/>
                      <a:pt x="290" y="1494"/>
                      <a:pt x="290" y="1500"/>
                    </a:cubicBezTo>
                    <a:cubicBezTo>
                      <a:pt x="290" y="1506"/>
                      <a:pt x="292" y="1513"/>
                      <a:pt x="294" y="1519"/>
                    </a:cubicBezTo>
                    <a:cubicBezTo>
                      <a:pt x="296" y="1517"/>
                      <a:pt x="297" y="1515"/>
                      <a:pt x="297" y="1513"/>
                    </a:cubicBezTo>
                    <a:cubicBezTo>
                      <a:pt x="299" y="1509"/>
                      <a:pt x="300" y="1504"/>
                      <a:pt x="300" y="1500"/>
                    </a:cubicBezTo>
                    <a:cubicBezTo>
                      <a:pt x="300" y="1496"/>
                      <a:pt x="301" y="1491"/>
                      <a:pt x="303" y="1487"/>
                    </a:cubicBezTo>
                    <a:cubicBezTo>
                      <a:pt x="303" y="1485"/>
                      <a:pt x="304" y="1483"/>
                      <a:pt x="306" y="1481"/>
                    </a:cubicBezTo>
                    <a:cubicBezTo>
                      <a:pt x="306" y="1480"/>
                      <a:pt x="308" y="1478"/>
                      <a:pt x="309" y="1477"/>
                    </a:cubicBezTo>
                    <a:cubicBezTo>
                      <a:pt x="313" y="1484"/>
                      <a:pt x="315" y="1492"/>
                      <a:pt x="315" y="1500"/>
                    </a:cubicBezTo>
                    <a:cubicBezTo>
                      <a:pt x="315" y="1508"/>
                      <a:pt x="313" y="1516"/>
                      <a:pt x="309" y="1523"/>
                    </a:cubicBezTo>
                    <a:cubicBezTo>
                      <a:pt x="308" y="1525"/>
                      <a:pt x="307" y="1526"/>
                      <a:pt x="306" y="1528"/>
                    </a:cubicBezTo>
                    <a:cubicBezTo>
                      <a:pt x="305" y="1529"/>
                      <a:pt x="304" y="1531"/>
                      <a:pt x="303" y="1532"/>
                    </a:cubicBezTo>
                    <a:cubicBezTo>
                      <a:pt x="302" y="1533"/>
                      <a:pt x="301" y="1535"/>
                      <a:pt x="300" y="1536"/>
                    </a:cubicBezTo>
                    <a:cubicBezTo>
                      <a:pt x="299" y="1537"/>
                      <a:pt x="298" y="1538"/>
                      <a:pt x="297" y="1539"/>
                    </a:cubicBezTo>
                    <a:cubicBezTo>
                      <a:pt x="295" y="1540"/>
                      <a:pt x="294" y="1542"/>
                      <a:pt x="293" y="1543"/>
                    </a:cubicBezTo>
                    <a:cubicBezTo>
                      <a:pt x="292" y="1543"/>
                      <a:pt x="292" y="1544"/>
                      <a:pt x="291" y="1544"/>
                    </a:cubicBezTo>
                    <a:cubicBezTo>
                      <a:pt x="12" y="1760"/>
                      <a:pt x="12" y="1760"/>
                      <a:pt x="12" y="1760"/>
                    </a:cubicBezTo>
                    <a:cubicBezTo>
                      <a:pt x="11" y="1760"/>
                      <a:pt x="11" y="1761"/>
                      <a:pt x="10" y="1761"/>
                    </a:cubicBezTo>
                    <a:cubicBezTo>
                      <a:pt x="9" y="1762"/>
                      <a:pt x="8" y="1763"/>
                      <a:pt x="7" y="1764"/>
                    </a:cubicBezTo>
                    <a:cubicBezTo>
                      <a:pt x="5" y="1766"/>
                      <a:pt x="4" y="1767"/>
                      <a:pt x="3" y="1768"/>
                    </a:cubicBezTo>
                    <a:cubicBezTo>
                      <a:pt x="2" y="1769"/>
                      <a:pt x="1" y="1771"/>
                      <a:pt x="0" y="1772"/>
                    </a:cubicBezTo>
                    <a:cubicBezTo>
                      <a:pt x="0" y="1781"/>
                      <a:pt x="0" y="1781"/>
                      <a:pt x="0" y="1781"/>
                    </a:cubicBezTo>
                    <a:cubicBezTo>
                      <a:pt x="0" y="1800"/>
                      <a:pt x="0" y="1800"/>
                      <a:pt x="0" y="1800"/>
                    </a:cubicBezTo>
                    <a:cubicBezTo>
                      <a:pt x="0" y="1796"/>
                      <a:pt x="1" y="1791"/>
                      <a:pt x="3" y="1787"/>
                    </a:cubicBezTo>
                    <a:cubicBezTo>
                      <a:pt x="3" y="1785"/>
                      <a:pt x="4" y="1783"/>
                      <a:pt x="6" y="1781"/>
                    </a:cubicBezTo>
                    <a:cubicBezTo>
                      <a:pt x="6" y="1780"/>
                      <a:pt x="8" y="1778"/>
                      <a:pt x="9" y="1777"/>
                    </a:cubicBezTo>
                    <a:cubicBezTo>
                      <a:pt x="13" y="1784"/>
                      <a:pt x="15" y="1792"/>
                      <a:pt x="15" y="1800"/>
                    </a:cubicBezTo>
                    <a:cubicBezTo>
                      <a:pt x="15" y="1808"/>
                      <a:pt x="13" y="1816"/>
                      <a:pt x="9" y="1823"/>
                    </a:cubicBezTo>
                    <a:cubicBezTo>
                      <a:pt x="8" y="1825"/>
                      <a:pt x="7" y="1826"/>
                      <a:pt x="6" y="1828"/>
                    </a:cubicBezTo>
                    <a:cubicBezTo>
                      <a:pt x="5" y="1829"/>
                      <a:pt x="4" y="1831"/>
                      <a:pt x="3" y="1832"/>
                    </a:cubicBezTo>
                    <a:cubicBezTo>
                      <a:pt x="2" y="1833"/>
                      <a:pt x="1" y="1835"/>
                      <a:pt x="0" y="1836"/>
                    </a:cubicBezTo>
                    <a:cubicBezTo>
                      <a:pt x="0" y="1843"/>
                      <a:pt x="0" y="1843"/>
                      <a:pt x="0" y="1843"/>
                    </a:cubicBezTo>
                    <a:cubicBezTo>
                      <a:pt x="0" y="1849"/>
                      <a:pt x="0" y="1849"/>
                      <a:pt x="0" y="1849"/>
                    </a:cubicBezTo>
                    <a:cubicBezTo>
                      <a:pt x="1" y="1850"/>
                      <a:pt x="2" y="1851"/>
                      <a:pt x="3" y="1852"/>
                    </a:cubicBezTo>
                    <a:lnTo>
                      <a:pt x="282" y="20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1" name="Freeform 9"/>
              <p:cNvSpPr>
                <a:spLocks/>
              </p:cNvSpPr>
              <p:nvPr/>
            </p:nvSpPr>
            <p:spPr bwMode="auto">
              <a:xfrm>
                <a:off x="3808413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2" name="Freeform 10"/>
              <p:cNvSpPr>
                <a:spLocks/>
              </p:cNvSpPr>
              <p:nvPr/>
            </p:nvSpPr>
            <p:spPr bwMode="auto">
              <a:xfrm>
                <a:off x="6061076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3" name="Freeform 11"/>
              <p:cNvSpPr>
                <a:spLocks/>
              </p:cNvSpPr>
              <p:nvPr/>
            </p:nvSpPr>
            <p:spPr bwMode="auto">
              <a:xfrm>
                <a:off x="8313738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4" name="Freeform 12"/>
              <p:cNvSpPr>
                <a:spLocks/>
              </p:cNvSpPr>
              <p:nvPr/>
            </p:nvSpPr>
            <p:spPr bwMode="auto">
              <a:xfrm>
                <a:off x="10566401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5" name="Freeform 13"/>
              <p:cNvSpPr>
                <a:spLocks/>
              </p:cNvSpPr>
              <p:nvPr/>
            </p:nvSpPr>
            <p:spPr bwMode="auto">
              <a:xfrm>
                <a:off x="1592263" y="-941388"/>
                <a:ext cx="9010650" cy="8875713"/>
              </a:xfrm>
              <a:custGeom>
                <a:avLst/>
                <a:gdLst>
                  <a:gd name="T0" fmla="*/ 2107 w 2400"/>
                  <a:gd name="T1" fmla="*/ 228 h 2364"/>
                  <a:gd name="T2" fmla="*/ 2090 w 2400"/>
                  <a:gd name="T3" fmla="*/ 264 h 2364"/>
                  <a:gd name="T4" fmla="*/ 2106 w 2400"/>
                  <a:gd name="T5" fmla="*/ 245 h 2364"/>
                  <a:gd name="T6" fmla="*/ 2103 w 2400"/>
                  <a:gd name="T7" fmla="*/ 296 h 2364"/>
                  <a:gd name="T8" fmla="*/ 1812 w 2400"/>
                  <a:gd name="T9" fmla="*/ 524 h 2364"/>
                  <a:gd name="T10" fmla="*/ 1797 w 2400"/>
                  <a:gd name="T11" fmla="*/ 540 h 2364"/>
                  <a:gd name="T12" fmla="*/ 1800 w 2400"/>
                  <a:gd name="T13" fmla="*/ 564 h 2364"/>
                  <a:gd name="T14" fmla="*/ 1809 w 2400"/>
                  <a:gd name="T15" fmla="*/ 587 h 2364"/>
                  <a:gd name="T16" fmla="*/ 1793 w 2400"/>
                  <a:gd name="T17" fmla="*/ 607 h 2364"/>
                  <a:gd name="T18" fmla="*/ 1503 w 2400"/>
                  <a:gd name="T19" fmla="*/ 832 h 2364"/>
                  <a:gd name="T20" fmla="*/ 1494 w 2400"/>
                  <a:gd name="T21" fmla="*/ 883 h 2364"/>
                  <a:gd name="T22" fmla="*/ 1509 w 2400"/>
                  <a:gd name="T23" fmla="*/ 841 h 2364"/>
                  <a:gd name="T24" fmla="*/ 1500 w 2400"/>
                  <a:gd name="T25" fmla="*/ 900 h 2364"/>
                  <a:gd name="T26" fmla="*/ 1210 w 2400"/>
                  <a:gd name="T27" fmla="*/ 1125 h 2364"/>
                  <a:gd name="T28" fmla="*/ 1194 w 2400"/>
                  <a:gd name="T29" fmla="*/ 1145 h 2364"/>
                  <a:gd name="T30" fmla="*/ 1203 w 2400"/>
                  <a:gd name="T31" fmla="*/ 1151 h 2364"/>
                  <a:gd name="T32" fmla="*/ 1206 w 2400"/>
                  <a:gd name="T33" fmla="*/ 1192 h 2364"/>
                  <a:gd name="T34" fmla="*/ 1191 w 2400"/>
                  <a:gd name="T35" fmla="*/ 1208 h 2364"/>
                  <a:gd name="T36" fmla="*/ 900 w 2400"/>
                  <a:gd name="T37" fmla="*/ 1436 h 2364"/>
                  <a:gd name="T38" fmla="*/ 897 w 2400"/>
                  <a:gd name="T39" fmla="*/ 1477 h 2364"/>
                  <a:gd name="T40" fmla="*/ 915 w 2400"/>
                  <a:gd name="T41" fmla="*/ 1464 h 2364"/>
                  <a:gd name="T42" fmla="*/ 897 w 2400"/>
                  <a:gd name="T43" fmla="*/ 1503 h 2364"/>
                  <a:gd name="T44" fmla="*/ 607 w 2400"/>
                  <a:gd name="T45" fmla="*/ 1728 h 2364"/>
                  <a:gd name="T46" fmla="*/ 590 w 2400"/>
                  <a:gd name="T47" fmla="*/ 1764 h 2364"/>
                  <a:gd name="T48" fmla="*/ 606 w 2400"/>
                  <a:gd name="T49" fmla="*/ 1745 h 2364"/>
                  <a:gd name="T50" fmla="*/ 603 w 2400"/>
                  <a:gd name="T51" fmla="*/ 1796 h 2364"/>
                  <a:gd name="T52" fmla="*/ 312 w 2400"/>
                  <a:gd name="T53" fmla="*/ 2024 h 2364"/>
                  <a:gd name="T54" fmla="*/ 297 w 2400"/>
                  <a:gd name="T55" fmla="*/ 2040 h 2364"/>
                  <a:gd name="T56" fmla="*/ 300 w 2400"/>
                  <a:gd name="T57" fmla="*/ 2064 h 2364"/>
                  <a:gd name="T58" fmla="*/ 309 w 2400"/>
                  <a:gd name="T59" fmla="*/ 2087 h 2364"/>
                  <a:gd name="T60" fmla="*/ 293 w 2400"/>
                  <a:gd name="T61" fmla="*/ 2107 h 2364"/>
                  <a:gd name="T62" fmla="*/ 3 w 2400"/>
                  <a:gd name="T63" fmla="*/ 2332 h 2364"/>
                  <a:gd name="T64" fmla="*/ 6 w 2400"/>
                  <a:gd name="T65" fmla="*/ 2345 h 2364"/>
                  <a:gd name="T66" fmla="*/ 16 w 2400"/>
                  <a:gd name="T67" fmla="*/ 2333 h 2364"/>
                  <a:gd name="T68" fmla="*/ 582 w 2400"/>
                  <a:gd name="T69" fmla="*/ 2332 h 2364"/>
                  <a:gd name="T70" fmla="*/ 309 w 2400"/>
                  <a:gd name="T71" fmla="*/ 2108 h 2364"/>
                  <a:gd name="T72" fmla="*/ 324 w 2400"/>
                  <a:gd name="T73" fmla="*/ 2064 h 2364"/>
                  <a:gd name="T74" fmla="*/ 603 w 2400"/>
                  <a:gd name="T75" fmla="*/ 1816 h 2364"/>
                  <a:gd name="T76" fmla="*/ 888 w 2400"/>
                  <a:gd name="T77" fmla="*/ 2024 h 2364"/>
                  <a:gd name="T78" fmla="*/ 616 w 2400"/>
                  <a:gd name="T79" fmla="*/ 1795 h 2364"/>
                  <a:gd name="T80" fmla="*/ 897 w 2400"/>
                  <a:gd name="T81" fmla="*/ 1516 h 2364"/>
                  <a:gd name="T82" fmla="*/ 1187 w 2400"/>
                  <a:gd name="T83" fmla="*/ 1729 h 2364"/>
                  <a:gd name="T84" fmla="*/ 910 w 2400"/>
                  <a:gd name="T85" fmla="*/ 1503 h 2364"/>
                  <a:gd name="T86" fmla="*/ 918 w 2400"/>
                  <a:gd name="T87" fmla="*/ 1432 h 2364"/>
                  <a:gd name="T88" fmla="*/ 1484 w 2400"/>
                  <a:gd name="T89" fmla="*/ 1433 h 2364"/>
                  <a:gd name="T90" fmla="*/ 1207 w 2400"/>
                  <a:gd name="T91" fmla="*/ 1207 h 2364"/>
                  <a:gd name="T92" fmla="*/ 1216 w 2400"/>
                  <a:gd name="T93" fmla="*/ 1133 h 2364"/>
                  <a:gd name="T94" fmla="*/ 1782 w 2400"/>
                  <a:gd name="T95" fmla="*/ 1132 h 2364"/>
                  <a:gd name="T96" fmla="*/ 1509 w 2400"/>
                  <a:gd name="T97" fmla="*/ 908 h 2364"/>
                  <a:gd name="T98" fmla="*/ 1524 w 2400"/>
                  <a:gd name="T99" fmla="*/ 864 h 2364"/>
                  <a:gd name="T100" fmla="*/ 1803 w 2400"/>
                  <a:gd name="T101" fmla="*/ 616 h 2364"/>
                  <a:gd name="T102" fmla="*/ 2088 w 2400"/>
                  <a:gd name="T103" fmla="*/ 824 h 2364"/>
                  <a:gd name="T104" fmla="*/ 1816 w 2400"/>
                  <a:gd name="T105" fmla="*/ 595 h 2364"/>
                  <a:gd name="T106" fmla="*/ 2100 w 2400"/>
                  <a:gd name="T107" fmla="*/ 313 h 2364"/>
                  <a:gd name="T108" fmla="*/ 2390 w 2400"/>
                  <a:gd name="T109" fmla="*/ 525 h 2364"/>
                  <a:gd name="T110" fmla="*/ 2113 w 2400"/>
                  <a:gd name="T111" fmla="*/ 299 h 2364"/>
                  <a:gd name="T112" fmla="*/ 2397 w 2400"/>
                  <a:gd name="T113" fmla="*/ 16 h 2364"/>
                  <a:gd name="T114" fmla="*/ 2393 w 2400"/>
                  <a:gd name="T115" fmla="*/ 7 h 2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0" h="2364">
                    <a:moveTo>
                      <a:pt x="2393" y="7"/>
                    </a:moveTo>
                    <a:cubicBezTo>
                      <a:pt x="2392" y="7"/>
                      <a:pt x="2392" y="8"/>
                      <a:pt x="2391" y="8"/>
                    </a:cubicBezTo>
                    <a:cubicBezTo>
                      <a:pt x="2112" y="224"/>
                      <a:pt x="2112" y="224"/>
                      <a:pt x="2112" y="224"/>
                    </a:cubicBezTo>
                    <a:cubicBezTo>
                      <a:pt x="2111" y="224"/>
                      <a:pt x="2111" y="225"/>
                      <a:pt x="2110" y="225"/>
                    </a:cubicBezTo>
                    <a:cubicBezTo>
                      <a:pt x="2109" y="226"/>
                      <a:pt x="2108" y="227"/>
                      <a:pt x="2107" y="228"/>
                    </a:cubicBezTo>
                    <a:cubicBezTo>
                      <a:pt x="2105" y="230"/>
                      <a:pt x="2104" y="231"/>
                      <a:pt x="2103" y="232"/>
                    </a:cubicBezTo>
                    <a:cubicBezTo>
                      <a:pt x="2102" y="233"/>
                      <a:pt x="2101" y="235"/>
                      <a:pt x="2100" y="236"/>
                    </a:cubicBezTo>
                    <a:cubicBezTo>
                      <a:pt x="2099" y="237"/>
                      <a:pt x="2098" y="239"/>
                      <a:pt x="2097" y="240"/>
                    </a:cubicBezTo>
                    <a:cubicBezTo>
                      <a:pt x="2096" y="242"/>
                      <a:pt x="2095" y="244"/>
                      <a:pt x="2094" y="245"/>
                    </a:cubicBezTo>
                    <a:cubicBezTo>
                      <a:pt x="2092" y="251"/>
                      <a:pt x="2090" y="258"/>
                      <a:pt x="2090" y="264"/>
                    </a:cubicBezTo>
                    <a:cubicBezTo>
                      <a:pt x="2090" y="270"/>
                      <a:pt x="2092" y="277"/>
                      <a:pt x="2094" y="283"/>
                    </a:cubicBezTo>
                    <a:cubicBezTo>
                      <a:pt x="2096" y="281"/>
                      <a:pt x="2097" y="279"/>
                      <a:pt x="2097" y="277"/>
                    </a:cubicBezTo>
                    <a:cubicBezTo>
                      <a:pt x="2099" y="273"/>
                      <a:pt x="2100" y="268"/>
                      <a:pt x="2100" y="264"/>
                    </a:cubicBezTo>
                    <a:cubicBezTo>
                      <a:pt x="2100" y="260"/>
                      <a:pt x="2101" y="255"/>
                      <a:pt x="2103" y="251"/>
                    </a:cubicBezTo>
                    <a:cubicBezTo>
                      <a:pt x="2103" y="249"/>
                      <a:pt x="2104" y="247"/>
                      <a:pt x="2106" y="245"/>
                    </a:cubicBezTo>
                    <a:cubicBezTo>
                      <a:pt x="2106" y="244"/>
                      <a:pt x="2108" y="242"/>
                      <a:pt x="2109" y="241"/>
                    </a:cubicBezTo>
                    <a:cubicBezTo>
                      <a:pt x="2113" y="248"/>
                      <a:pt x="2115" y="256"/>
                      <a:pt x="2115" y="264"/>
                    </a:cubicBezTo>
                    <a:cubicBezTo>
                      <a:pt x="2115" y="272"/>
                      <a:pt x="2113" y="280"/>
                      <a:pt x="2109" y="287"/>
                    </a:cubicBezTo>
                    <a:cubicBezTo>
                      <a:pt x="2108" y="289"/>
                      <a:pt x="2107" y="290"/>
                      <a:pt x="2106" y="292"/>
                    </a:cubicBezTo>
                    <a:cubicBezTo>
                      <a:pt x="2105" y="293"/>
                      <a:pt x="2104" y="295"/>
                      <a:pt x="2103" y="296"/>
                    </a:cubicBezTo>
                    <a:cubicBezTo>
                      <a:pt x="2102" y="297"/>
                      <a:pt x="2101" y="299"/>
                      <a:pt x="2100" y="300"/>
                    </a:cubicBezTo>
                    <a:cubicBezTo>
                      <a:pt x="2099" y="301"/>
                      <a:pt x="2098" y="302"/>
                      <a:pt x="2097" y="303"/>
                    </a:cubicBezTo>
                    <a:cubicBezTo>
                      <a:pt x="2095" y="304"/>
                      <a:pt x="2094" y="306"/>
                      <a:pt x="2093" y="307"/>
                    </a:cubicBezTo>
                    <a:cubicBezTo>
                      <a:pt x="2092" y="307"/>
                      <a:pt x="2092" y="308"/>
                      <a:pt x="2091" y="308"/>
                    </a:cubicBezTo>
                    <a:cubicBezTo>
                      <a:pt x="1812" y="524"/>
                      <a:pt x="1812" y="524"/>
                      <a:pt x="1812" y="524"/>
                    </a:cubicBezTo>
                    <a:cubicBezTo>
                      <a:pt x="1811" y="524"/>
                      <a:pt x="1811" y="525"/>
                      <a:pt x="1810" y="525"/>
                    </a:cubicBezTo>
                    <a:cubicBezTo>
                      <a:pt x="1809" y="526"/>
                      <a:pt x="1808" y="527"/>
                      <a:pt x="1807" y="528"/>
                    </a:cubicBezTo>
                    <a:cubicBezTo>
                      <a:pt x="1805" y="530"/>
                      <a:pt x="1804" y="531"/>
                      <a:pt x="1803" y="532"/>
                    </a:cubicBezTo>
                    <a:cubicBezTo>
                      <a:pt x="1802" y="533"/>
                      <a:pt x="1801" y="535"/>
                      <a:pt x="1800" y="536"/>
                    </a:cubicBezTo>
                    <a:cubicBezTo>
                      <a:pt x="1799" y="537"/>
                      <a:pt x="1798" y="539"/>
                      <a:pt x="1797" y="540"/>
                    </a:cubicBezTo>
                    <a:cubicBezTo>
                      <a:pt x="1796" y="542"/>
                      <a:pt x="1795" y="544"/>
                      <a:pt x="1794" y="545"/>
                    </a:cubicBezTo>
                    <a:cubicBezTo>
                      <a:pt x="1792" y="551"/>
                      <a:pt x="1790" y="558"/>
                      <a:pt x="1790" y="564"/>
                    </a:cubicBezTo>
                    <a:cubicBezTo>
                      <a:pt x="1790" y="570"/>
                      <a:pt x="1792" y="577"/>
                      <a:pt x="1794" y="583"/>
                    </a:cubicBezTo>
                    <a:cubicBezTo>
                      <a:pt x="1796" y="581"/>
                      <a:pt x="1797" y="579"/>
                      <a:pt x="1797" y="577"/>
                    </a:cubicBezTo>
                    <a:cubicBezTo>
                      <a:pt x="1799" y="573"/>
                      <a:pt x="1800" y="568"/>
                      <a:pt x="1800" y="564"/>
                    </a:cubicBezTo>
                    <a:cubicBezTo>
                      <a:pt x="1800" y="560"/>
                      <a:pt x="1801" y="555"/>
                      <a:pt x="1803" y="551"/>
                    </a:cubicBezTo>
                    <a:cubicBezTo>
                      <a:pt x="1803" y="549"/>
                      <a:pt x="1804" y="547"/>
                      <a:pt x="1806" y="545"/>
                    </a:cubicBezTo>
                    <a:cubicBezTo>
                      <a:pt x="1806" y="544"/>
                      <a:pt x="1808" y="542"/>
                      <a:pt x="1809" y="541"/>
                    </a:cubicBezTo>
                    <a:cubicBezTo>
                      <a:pt x="1813" y="548"/>
                      <a:pt x="1815" y="556"/>
                      <a:pt x="1815" y="564"/>
                    </a:cubicBezTo>
                    <a:cubicBezTo>
                      <a:pt x="1815" y="572"/>
                      <a:pt x="1813" y="580"/>
                      <a:pt x="1809" y="587"/>
                    </a:cubicBezTo>
                    <a:cubicBezTo>
                      <a:pt x="1808" y="589"/>
                      <a:pt x="1807" y="590"/>
                      <a:pt x="1806" y="592"/>
                    </a:cubicBezTo>
                    <a:cubicBezTo>
                      <a:pt x="1805" y="593"/>
                      <a:pt x="1804" y="595"/>
                      <a:pt x="1803" y="596"/>
                    </a:cubicBezTo>
                    <a:cubicBezTo>
                      <a:pt x="1802" y="597"/>
                      <a:pt x="1801" y="599"/>
                      <a:pt x="1800" y="600"/>
                    </a:cubicBezTo>
                    <a:cubicBezTo>
                      <a:pt x="1799" y="601"/>
                      <a:pt x="1798" y="602"/>
                      <a:pt x="1797" y="603"/>
                    </a:cubicBezTo>
                    <a:cubicBezTo>
                      <a:pt x="1795" y="604"/>
                      <a:pt x="1794" y="606"/>
                      <a:pt x="1793" y="607"/>
                    </a:cubicBezTo>
                    <a:cubicBezTo>
                      <a:pt x="1792" y="607"/>
                      <a:pt x="1792" y="608"/>
                      <a:pt x="1791" y="608"/>
                    </a:cubicBezTo>
                    <a:cubicBezTo>
                      <a:pt x="1512" y="824"/>
                      <a:pt x="1512" y="824"/>
                      <a:pt x="1512" y="824"/>
                    </a:cubicBezTo>
                    <a:cubicBezTo>
                      <a:pt x="1511" y="824"/>
                      <a:pt x="1511" y="825"/>
                      <a:pt x="1510" y="825"/>
                    </a:cubicBezTo>
                    <a:cubicBezTo>
                      <a:pt x="1509" y="826"/>
                      <a:pt x="1508" y="827"/>
                      <a:pt x="1507" y="828"/>
                    </a:cubicBezTo>
                    <a:cubicBezTo>
                      <a:pt x="1505" y="830"/>
                      <a:pt x="1504" y="831"/>
                      <a:pt x="1503" y="832"/>
                    </a:cubicBezTo>
                    <a:cubicBezTo>
                      <a:pt x="1502" y="833"/>
                      <a:pt x="1501" y="835"/>
                      <a:pt x="1500" y="836"/>
                    </a:cubicBezTo>
                    <a:cubicBezTo>
                      <a:pt x="1499" y="837"/>
                      <a:pt x="1498" y="839"/>
                      <a:pt x="1497" y="840"/>
                    </a:cubicBezTo>
                    <a:cubicBezTo>
                      <a:pt x="1496" y="842"/>
                      <a:pt x="1495" y="844"/>
                      <a:pt x="1494" y="845"/>
                    </a:cubicBezTo>
                    <a:cubicBezTo>
                      <a:pt x="1492" y="851"/>
                      <a:pt x="1490" y="858"/>
                      <a:pt x="1490" y="864"/>
                    </a:cubicBezTo>
                    <a:cubicBezTo>
                      <a:pt x="1490" y="870"/>
                      <a:pt x="1492" y="877"/>
                      <a:pt x="1494" y="883"/>
                    </a:cubicBezTo>
                    <a:cubicBezTo>
                      <a:pt x="1496" y="881"/>
                      <a:pt x="1497" y="879"/>
                      <a:pt x="1497" y="877"/>
                    </a:cubicBezTo>
                    <a:cubicBezTo>
                      <a:pt x="1499" y="873"/>
                      <a:pt x="1500" y="868"/>
                      <a:pt x="1500" y="864"/>
                    </a:cubicBezTo>
                    <a:cubicBezTo>
                      <a:pt x="1500" y="860"/>
                      <a:pt x="1501" y="855"/>
                      <a:pt x="1503" y="851"/>
                    </a:cubicBezTo>
                    <a:cubicBezTo>
                      <a:pt x="1503" y="849"/>
                      <a:pt x="1504" y="847"/>
                      <a:pt x="1506" y="845"/>
                    </a:cubicBezTo>
                    <a:cubicBezTo>
                      <a:pt x="1506" y="844"/>
                      <a:pt x="1508" y="842"/>
                      <a:pt x="1509" y="841"/>
                    </a:cubicBezTo>
                    <a:cubicBezTo>
                      <a:pt x="1513" y="848"/>
                      <a:pt x="1515" y="856"/>
                      <a:pt x="1515" y="864"/>
                    </a:cubicBezTo>
                    <a:cubicBezTo>
                      <a:pt x="1515" y="872"/>
                      <a:pt x="1513" y="880"/>
                      <a:pt x="1509" y="887"/>
                    </a:cubicBezTo>
                    <a:cubicBezTo>
                      <a:pt x="1508" y="889"/>
                      <a:pt x="1507" y="890"/>
                      <a:pt x="1506" y="892"/>
                    </a:cubicBezTo>
                    <a:cubicBezTo>
                      <a:pt x="1505" y="893"/>
                      <a:pt x="1504" y="895"/>
                      <a:pt x="1503" y="896"/>
                    </a:cubicBezTo>
                    <a:cubicBezTo>
                      <a:pt x="1502" y="897"/>
                      <a:pt x="1501" y="899"/>
                      <a:pt x="1500" y="900"/>
                    </a:cubicBezTo>
                    <a:cubicBezTo>
                      <a:pt x="1499" y="901"/>
                      <a:pt x="1498" y="902"/>
                      <a:pt x="1497" y="903"/>
                    </a:cubicBezTo>
                    <a:cubicBezTo>
                      <a:pt x="1495" y="904"/>
                      <a:pt x="1494" y="906"/>
                      <a:pt x="1493" y="907"/>
                    </a:cubicBezTo>
                    <a:cubicBezTo>
                      <a:pt x="1492" y="907"/>
                      <a:pt x="1492" y="908"/>
                      <a:pt x="1491" y="908"/>
                    </a:cubicBezTo>
                    <a:cubicBezTo>
                      <a:pt x="1212" y="1124"/>
                      <a:pt x="1212" y="1124"/>
                      <a:pt x="1212" y="1124"/>
                    </a:cubicBezTo>
                    <a:cubicBezTo>
                      <a:pt x="1211" y="1124"/>
                      <a:pt x="1211" y="1125"/>
                      <a:pt x="1210" y="1125"/>
                    </a:cubicBezTo>
                    <a:cubicBezTo>
                      <a:pt x="1209" y="1126"/>
                      <a:pt x="1208" y="1127"/>
                      <a:pt x="1207" y="1128"/>
                    </a:cubicBezTo>
                    <a:cubicBezTo>
                      <a:pt x="1205" y="1130"/>
                      <a:pt x="1204" y="1131"/>
                      <a:pt x="1203" y="1132"/>
                    </a:cubicBezTo>
                    <a:cubicBezTo>
                      <a:pt x="1202" y="1133"/>
                      <a:pt x="1201" y="1135"/>
                      <a:pt x="1200" y="1136"/>
                    </a:cubicBezTo>
                    <a:cubicBezTo>
                      <a:pt x="1199" y="1137"/>
                      <a:pt x="1198" y="1139"/>
                      <a:pt x="1197" y="1140"/>
                    </a:cubicBezTo>
                    <a:cubicBezTo>
                      <a:pt x="1196" y="1142"/>
                      <a:pt x="1195" y="1144"/>
                      <a:pt x="1194" y="1145"/>
                    </a:cubicBezTo>
                    <a:cubicBezTo>
                      <a:pt x="1192" y="1151"/>
                      <a:pt x="1190" y="1158"/>
                      <a:pt x="1190" y="1164"/>
                    </a:cubicBezTo>
                    <a:cubicBezTo>
                      <a:pt x="1190" y="1170"/>
                      <a:pt x="1192" y="1177"/>
                      <a:pt x="1194" y="1183"/>
                    </a:cubicBezTo>
                    <a:cubicBezTo>
                      <a:pt x="1196" y="1181"/>
                      <a:pt x="1197" y="1179"/>
                      <a:pt x="1197" y="1177"/>
                    </a:cubicBezTo>
                    <a:cubicBezTo>
                      <a:pt x="1199" y="1173"/>
                      <a:pt x="1200" y="1168"/>
                      <a:pt x="1200" y="1164"/>
                    </a:cubicBezTo>
                    <a:cubicBezTo>
                      <a:pt x="1200" y="1160"/>
                      <a:pt x="1201" y="1155"/>
                      <a:pt x="1203" y="1151"/>
                    </a:cubicBezTo>
                    <a:cubicBezTo>
                      <a:pt x="1203" y="1149"/>
                      <a:pt x="1204" y="1147"/>
                      <a:pt x="1206" y="1145"/>
                    </a:cubicBezTo>
                    <a:cubicBezTo>
                      <a:pt x="1206" y="1144"/>
                      <a:pt x="1208" y="1142"/>
                      <a:pt x="1209" y="1141"/>
                    </a:cubicBezTo>
                    <a:cubicBezTo>
                      <a:pt x="1213" y="1148"/>
                      <a:pt x="1215" y="1156"/>
                      <a:pt x="1215" y="1164"/>
                    </a:cubicBezTo>
                    <a:cubicBezTo>
                      <a:pt x="1215" y="1172"/>
                      <a:pt x="1213" y="1180"/>
                      <a:pt x="1209" y="1187"/>
                    </a:cubicBezTo>
                    <a:cubicBezTo>
                      <a:pt x="1208" y="1189"/>
                      <a:pt x="1207" y="1190"/>
                      <a:pt x="1206" y="1192"/>
                    </a:cubicBezTo>
                    <a:cubicBezTo>
                      <a:pt x="1205" y="1193"/>
                      <a:pt x="1204" y="1195"/>
                      <a:pt x="1203" y="1196"/>
                    </a:cubicBezTo>
                    <a:cubicBezTo>
                      <a:pt x="1202" y="1197"/>
                      <a:pt x="1201" y="1199"/>
                      <a:pt x="1200" y="1200"/>
                    </a:cubicBezTo>
                    <a:cubicBezTo>
                      <a:pt x="1199" y="1201"/>
                      <a:pt x="1198" y="1202"/>
                      <a:pt x="1197" y="1203"/>
                    </a:cubicBezTo>
                    <a:cubicBezTo>
                      <a:pt x="1195" y="1204"/>
                      <a:pt x="1194" y="1206"/>
                      <a:pt x="1193" y="1207"/>
                    </a:cubicBezTo>
                    <a:cubicBezTo>
                      <a:pt x="1192" y="1207"/>
                      <a:pt x="1192" y="1208"/>
                      <a:pt x="1191" y="1208"/>
                    </a:cubicBezTo>
                    <a:cubicBezTo>
                      <a:pt x="912" y="1424"/>
                      <a:pt x="912" y="1424"/>
                      <a:pt x="912" y="1424"/>
                    </a:cubicBezTo>
                    <a:cubicBezTo>
                      <a:pt x="911" y="1424"/>
                      <a:pt x="911" y="1425"/>
                      <a:pt x="910" y="1425"/>
                    </a:cubicBezTo>
                    <a:cubicBezTo>
                      <a:pt x="909" y="1426"/>
                      <a:pt x="908" y="1427"/>
                      <a:pt x="907" y="1428"/>
                    </a:cubicBezTo>
                    <a:cubicBezTo>
                      <a:pt x="905" y="1430"/>
                      <a:pt x="904" y="1431"/>
                      <a:pt x="903" y="1432"/>
                    </a:cubicBezTo>
                    <a:cubicBezTo>
                      <a:pt x="902" y="1433"/>
                      <a:pt x="901" y="1435"/>
                      <a:pt x="900" y="1436"/>
                    </a:cubicBezTo>
                    <a:cubicBezTo>
                      <a:pt x="899" y="1437"/>
                      <a:pt x="898" y="1439"/>
                      <a:pt x="897" y="1440"/>
                    </a:cubicBezTo>
                    <a:cubicBezTo>
                      <a:pt x="896" y="1442"/>
                      <a:pt x="895" y="1444"/>
                      <a:pt x="894" y="1445"/>
                    </a:cubicBezTo>
                    <a:cubicBezTo>
                      <a:pt x="892" y="1451"/>
                      <a:pt x="890" y="1458"/>
                      <a:pt x="890" y="1464"/>
                    </a:cubicBezTo>
                    <a:cubicBezTo>
                      <a:pt x="890" y="1470"/>
                      <a:pt x="892" y="1477"/>
                      <a:pt x="894" y="1483"/>
                    </a:cubicBezTo>
                    <a:cubicBezTo>
                      <a:pt x="896" y="1481"/>
                      <a:pt x="897" y="1479"/>
                      <a:pt x="897" y="1477"/>
                    </a:cubicBezTo>
                    <a:cubicBezTo>
                      <a:pt x="899" y="1473"/>
                      <a:pt x="900" y="1468"/>
                      <a:pt x="900" y="1464"/>
                    </a:cubicBezTo>
                    <a:cubicBezTo>
                      <a:pt x="900" y="1460"/>
                      <a:pt x="901" y="1455"/>
                      <a:pt x="903" y="1451"/>
                    </a:cubicBezTo>
                    <a:cubicBezTo>
                      <a:pt x="903" y="1449"/>
                      <a:pt x="904" y="1447"/>
                      <a:pt x="906" y="1445"/>
                    </a:cubicBezTo>
                    <a:cubicBezTo>
                      <a:pt x="906" y="1444"/>
                      <a:pt x="908" y="1442"/>
                      <a:pt x="909" y="1441"/>
                    </a:cubicBezTo>
                    <a:cubicBezTo>
                      <a:pt x="913" y="1448"/>
                      <a:pt x="915" y="1456"/>
                      <a:pt x="915" y="1464"/>
                    </a:cubicBezTo>
                    <a:cubicBezTo>
                      <a:pt x="915" y="1472"/>
                      <a:pt x="913" y="1480"/>
                      <a:pt x="909" y="1487"/>
                    </a:cubicBezTo>
                    <a:cubicBezTo>
                      <a:pt x="908" y="1489"/>
                      <a:pt x="907" y="1490"/>
                      <a:pt x="906" y="1492"/>
                    </a:cubicBezTo>
                    <a:cubicBezTo>
                      <a:pt x="905" y="1493"/>
                      <a:pt x="904" y="1495"/>
                      <a:pt x="903" y="1496"/>
                    </a:cubicBezTo>
                    <a:cubicBezTo>
                      <a:pt x="902" y="1497"/>
                      <a:pt x="901" y="1499"/>
                      <a:pt x="900" y="1500"/>
                    </a:cubicBezTo>
                    <a:cubicBezTo>
                      <a:pt x="899" y="1501"/>
                      <a:pt x="898" y="1502"/>
                      <a:pt x="897" y="1503"/>
                    </a:cubicBezTo>
                    <a:cubicBezTo>
                      <a:pt x="895" y="1504"/>
                      <a:pt x="894" y="1506"/>
                      <a:pt x="893" y="1507"/>
                    </a:cubicBezTo>
                    <a:cubicBezTo>
                      <a:pt x="892" y="1507"/>
                      <a:pt x="892" y="1508"/>
                      <a:pt x="891" y="1508"/>
                    </a:cubicBezTo>
                    <a:cubicBezTo>
                      <a:pt x="612" y="1724"/>
                      <a:pt x="612" y="1724"/>
                      <a:pt x="612" y="1724"/>
                    </a:cubicBezTo>
                    <a:cubicBezTo>
                      <a:pt x="611" y="1724"/>
                      <a:pt x="611" y="1725"/>
                      <a:pt x="610" y="1725"/>
                    </a:cubicBezTo>
                    <a:cubicBezTo>
                      <a:pt x="609" y="1726"/>
                      <a:pt x="608" y="1727"/>
                      <a:pt x="607" y="1728"/>
                    </a:cubicBezTo>
                    <a:cubicBezTo>
                      <a:pt x="605" y="1730"/>
                      <a:pt x="604" y="1731"/>
                      <a:pt x="603" y="1732"/>
                    </a:cubicBezTo>
                    <a:cubicBezTo>
                      <a:pt x="602" y="1733"/>
                      <a:pt x="601" y="1735"/>
                      <a:pt x="600" y="1736"/>
                    </a:cubicBezTo>
                    <a:cubicBezTo>
                      <a:pt x="599" y="1737"/>
                      <a:pt x="598" y="1739"/>
                      <a:pt x="597" y="1740"/>
                    </a:cubicBezTo>
                    <a:cubicBezTo>
                      <a:pt x="596" y="1742"/>
                      <a:pt x="595" y="1744"/>
                      <a:pt x="594" y="1745"/>
                    </a:cubicBezTo>
                    <a:cubicBezTo>
                      <a:pt x="592" y="1751"/>
                      <a:pt x="590" y="1758"/>
                      <a:pt x="590" y="1764"/>
                    </a:cubicBezTo>
                    <a:cubicBezTo>
                      <a:pt x="590" y="1770"/>
                      <a:pt x="592" y="1777"/>
                      <a:pt x="594" y="1783"/>
                    </a:cubicBezTo>
                    <a:cubicBezTo>
                      <a:pt x="596" y="1781"/>
                      <a:pt x="597" y="1779"/>
                      <a:pt x="597" y="1777"/>
                    </a:cubicBezTo>
                    <a:cubicBezTo>
                      <a:pt x="599" y="1773"/>
                      <a:pt x="600" y="1768"/>
                      <a:pt x="600" y="1764"/>
                    </a:cubicBezTo>
                    <a:cubicBezTo>
                      <a:pt x="600" y="1760"/>
                      <a:pt x="601" y="1755"/>
                      <a:pt x="603" y="1751"/>
                    </a:cubicBezTo>
                    <a:cubicBezTo>
                      <a:pt x="603" y="1749"/>
                      <a:pt x="604" y="1747"/>
                      <a:pt x="606" y="1745"/>
                    </a:cubicBezTo>
                    <a:cubicBezTo>
                      <a:pt x="606" y="1744"/>
                      <a:pt x="608" y="1742"/>
                      <a:pt x="609" y="1741"/>
                    </a:cubicBezTo>
                    <a:cubicBezTo>
                      <a:pt x="613" y="1748"/>
                      <a:pt x="615" y="1756"/>
                      <a:pt x="615" y="1764"/>
                    </a:cubicBezTo>
                    <a:cubicBezTo>
                      <a:pt x="615" y="1772"/>
                      <a:pt x="613" y="1780"/>
                      <a:pt x="609" y="1787"/>
                    </a:cubicBezTo>
                    <a:cubicBezTo>
                      <a:pt x="608" y="1789"/>
                      <a:pt x="607" y="1790"/>
                      <a:pt x="606" y="1792"/>
                    </a:cubicBezTo>
                    <a:cubicBezTo>
                      <a:pt x="605" y="1793"/>
                      <a:pt x="604" y="1795"/>
                      <a:pt x="603" y="1796"/>
                    </a:cubicBezTo>
                    <a:cubicBezTo>
                      <a:pt x="602" y="1797"/>
                      <a:pt x="601" y="1799"/>
                      <a:pt x="600" y="1800"/>
                    </a:cubicBezTo>
                    <a:cubicBezTo>
                      <a:pt x="599" y="1801"/>
                      <a:pt x="598" y="1802"/>
                      <a:pt x="597" y="1803"/>
                    </a:cubicBezTo>
                    <a:cubicBezTo>
                      <a:pt x="595" y="1804"/>
                      <a:pt x="594" y="1806"/>
                      <a:pt x="593" y="1807"/>
                    </a:cubicBezTo>
                    <a:cubicBezTo>
                      <a:pt x="592" y="1807"/>
                      <a:pt x="592" y="1808"/>
                      <a:pt x="591" y="1808"/>
                    </a:cubicBezTo>
                    <a:cubicBezTo>
                      <a:pt x="312" y="2024"/>
                      <a:pt x="312" y="2024"/>
                      <a:pt x="312" y="2024"/>
                    </a:cubicBezTo>
                    <a:cubicBezTo>
                      <a:pt x="311" y="2024"/>
                      <a:pt x="311" y="2025"/>
                      <a:pt x="310" y="2025"/>
                    </a:cubicBezTo>
                    <a:cubicBezTo>
                      <a:pt x="309" y="2026"/>
                      <a:pt x="308" y="2027"/>
                      <a:pt x="307" y="2028"/>
                    </a:cubicBezTo>
                    <a:cubicBezTo>
                      <a:pt x="305" y="2030"/>
                      <a:pt x="304" y="2031"/>
                      <a:pt x="303" y="2032"/>
                    </a:cubicBezTo>
                    <a:cubicBezTo>
                      <a:pt x="302" y="2033"/>
                      <a:pt x="301" y="2035"/>
                      <a:pt x="300" y="2036"/>
                    </a:cubicBezTo>
                    <a:cubicBezTo>
                      <a:pt x="299" y="2037"/>
                      <a:pt x="298" y="2039"/>
                      <a:pt x="297" y="2040"/>
                    </a:cubicBezTo>
                    <a:cubicBezTo>
                      <a:pt x="296" y="2042"/>
                      <a:pt x="295" y="2044"/>
                      <a:pt x="294" y="2045"/>
                    </a:cubicBezTo>
                    <a:cubicBezTo>
                      <a:pt x="292" y="2051"/>
                      <a:pt x="290" y="2058"/>
                      <a:pt x="290" y="2064"/>
                    </a:cubicBezTo>
                    <a:cubicBezTo>
                      <a:pt x="290" y="2070"/>
                      <a:pt x="292" y="2077"/>
                      <a:pt x="294" y="2083"/>
                    </a:cubicBezTo>
                    <a:cubicBezTo>
                      <a:pt x="296" y="2081"/>
                      <a:pt x="297" y="2079"/>
                      <a:pt x="297" y="2077"/>
                    </a:cubicBezTo>
                    <a:cubicBezTo>
                      <a:pt x="299" y="2073"/>
                      <a:pt x="300" y="2068"/>
                      <a:pt x="300" y="2064"/>
                    </a:cubicBezTo>
                    <a:cubicBezTo>
                      <a:pt x="300" y="2060"/>
                      <a:pt x="301" y="2055"/>
                      <a:pt x="303" y="2051"/>
                    </a:cubicBezTo>
                    <a:cubicBezTo>
                      <a:pt x="303" y="2049"/>
                      <a:pt x="304" y="2047"/>
                      <a:pt x="306" y="2045"/>
                    </a:cubicBezTo>
                    <a:cubicBezTo>
                      <a:pt x="306" y="2044"/>
                      <a:pt x="308" y="2042"/>
                      <a:pt x="309" y="2041"/>
                    </a:cubicBezTo>
                    <a:cubicBezTo>
                      <a:pt x="313" y="2048"/>
                      <a:pt x="315" y="2056"/>
                      <a:pt x="315" y="2064"/>
                    </a:cubicBezTo>
                    <a:cubicBezTo>
                      <a:pt x="315" y="2072"/>
                      <a:pt x="313" y="2080"/>
                      <a:pt x="309" y="2087"/>
                    </a:cubicBezTo>
                    <a:cubicBezTo>
                      <a:pt x="308" y="2089"/>
                      <a:pt x="307" y="2090"/>
                      <a:pt x="306" y="2092"/>
                    </a:cubicBezTo>
                    <a:cubicBezTo>
                      <a:pt x="305" y="2093"/>
                      <a:pt x="304" y="2095"/>
                      <a:pt x="303" y="2096"/>
                    </a:cubicBezTo>
                    <a:cubicBezTo>
                      <a:pt x="302" y="2097"/>
                      <a:pt x="301" y="2099"/>
                      <a:pt x="300" y="2100"/>
                    </a:cubicBezTo>
                    <a:cubicBezTo>
                      <a:pt x="299" y="2101"/>
                      <a:pt x="298" y="2102"/>
                      <a:pt x="297" y="2103"/>
                    </a:cubicBezTo>
                    <a:cubicBezTo>
                      <a:pt x="295" y="2104"/>
                      <a:pt x="294" y="2106"/>
                      <a:pt x="293" y="2107"/>
                    </a:cubicBezTo>
                    <a:cubicBezTo>
                      <a:pt x="292" y="2107"/>
                      <a:pt x="292" y="2108"/>
                      <a:pt x="291" y="2108"/>
                    </a:cubicBezTo>
                    <a:cubicBezTo>
                      <a:pt x="12" y="2324"/>
                      <a:pt x="12" y="2324"/>
                      <a:pt x="12" y="2324"/>
                    </a:cubicBezTo>
                    <a:cubicBezTo>
                      <a:pt x="11" y="2324"/>
                      <a:pt x="11" y="2325"/>
                      <a:pt x="10" y="2325"/>
                    </a:cubicBezTo>
                    <a:cubicBezTo>
                      <a:pt x="9" y="2326"/>
                      <a:pt x="8" y="2327"/>
                      <a:pt x="7" y="2328"/>
                    </a:cubicBezTo>
                    <a:cubicBezTo>
                      <a:pt x="5" y="2330"/>
                      <a:pt x="4" y="2331"/>
                      <a:pt x="3" y="2332"/>
                    </a:cubicBezTo>
                    <a:cubicBezTo>
                      <a:pt x="2" y="2333"/>
                      <a:pt x="1" y="2335"/>
                      <a:pt x="0" y="2336"/>
                    </a:cubicBezTo>
                    <a:cubicBezTo>
                      <a:pt x="0" y="2345"/>
                      <a:pt x="0" y="2345"/>
                      <a:pt x="0" y="2345"/>
                    </a:cubicBezTo>
                    <a:cubicBezTo>
                      <a:pt x="0" y="2364"/>
                      <a:pt x="0" y="2364"/>
                      <a:pt x="0" y="2364"/>
                    </a:cubicBezTo>
                    <a:cubicBezTo>
                      <a:pt x="0" y="2360"/>
                      <a:pt x="1" y="2355"/>
                      <a:pt x="3" y="2351"/>
                    </a:cubicBezTo>
                    <a:cubicBezTo>
                      <a:pt x="3" y="2349"/>
                      <a:pt x="4" y="2347"/>
                      <a:pt x="6" y="2345"/>
                    </a:cubicBezTo>
                    <a:cubicBezTo>
                      <a:pt x="6" y="2344"/>
                      <a:pt x="8" y="2342"/>
                      <a:pt x="9" y="2341"/>
                    </a:cubicBezTo>
                    <a:cubicBezTo>
                      <a:pt x="13" y="2348"/>
                      <a:pt x="15" y="2356"/>
                      <a:pt x="15" y="2364"/>
                    </a:cubicBezTo>
                    <a:cubicBezTo>
                      <a:pt x="19" y="2364"/>
                      <a:pt x="19" y="2364"/>
                      <a:pt x="19" y="2364"/>
                    </a:cubicBezTo>
                    <a:cubicBezTo>
                      <a:pt x="24" y="2364"/>
                      <a:pt x="24" y="2364"/>
                      <a:pt x="24" y="2364"/>
                    </a:cubicBezTo>
                    <a:cubicBezTo>
                      <a:pt x="24" y="2353"/>
                      <a:pt x="21" y="2343"/>
                      <a:pt x="16" y="2333"/>
                    </a:cubicBezTo>
                    <a:cubicBezTo>
                      <a:pt x="16" y="2333"/>
                      <a:pt x="17" y="2332"/>
                      <a:pt x="18" y="2332"/>
                    </a:cubicBezTo>
                    <a:cubicBezTo>
                      <a:pt x="297" y="2116"/>
                      <a:pt x="297" y="2116"/>
                      <a:pt x="297" y="2116"/>
                    </a:cubicBezTo>
                    <a:cubicBezTo>
                      <a:pt x="298" y="2115"/>
                      <a:pt x="299" y="2114"/>
                      <a:pt x="300" y="2113"/>
                    </a:cubicBezTo>
                    <a:cubicBezTo>
                      <a:pt x="301" y="2114"/>
                      <a:pt x="302" y="2115"/>
                      <a:pt x="303" y="2116"/>
                    </a:cubicBezTo>
                    <a:cubicBezTo>
                      <a:pt x="582" y="2332"/>
                      <a:pt x="582" y="2332"/>
                      <a:pt x="582" y="2332"/>
                    </a:cubicBezTo>
                    <a:cubicBezTo>
                      <a:pt x="583" y="2332"/>
                      <a:pt x="584" y="2333"/>
                      <a:pt x="584" y="2333"/>
                    </a:cubicBezTo>
                    <a:cubicBezTo>
                      <a:pt x="585" y="2332"/>
                      <a:pt x="586" y="2331"/>
                      <a:pt x="587" y="2329"/>
                    </a:cubicBezTo>
                    <a:cubicBezTo>
                      <a:pt x="588" y="2328"/>
                      <a:pt x="589" y="2327"/>
                      <a:pt x="590" y="2325"/>
                    </a:cubicBezTo>
                    <a:cubicBezTo>
                      <a:pt x="589" y="2325"/>
                      <a:pt x="589" y="2324"/>
                      <a:pt x="588" y="2324"/>
                    </a:cubicBezTo>
                    <a:cubicBezTo>
                      <a:pt x="309" y="2108"/>
                      <a:pt x="309" y="2108"/>
                      <a:pt x="309" y="2108"/>
                    </a:cubicBezTo>
                    <a:cubicBezTo>
                      <a:pt x="308" y="2108"/>
                      <a:pt x="308" y="2107"/>
                      <a:pt x="307" y="2107"/>
                    </a:cubicBezTo>
                    <a:cubicBezTo>
                      <a:pt x="308" y="2105"/>
                      <a:pt x="309" y="2104"/>
                      <a:pt x="310" y="2103"/>
                    </a:cubicBezTo>
                    <a:cubicBezTo>
                      <a:pt x="311" y="2101"/>
                      <a:pt x="312" y="2100"/>
                      <a:pt x="313" y="2099"/>
                    </a:cubicBezTo>
                    <a:cubicBezTo>
                      <a:pt x="314" y="2097"/>
                      <a:pt x="315" y="2096"/>
                      <a:pt x="316" y="2095"/>
                    </a:cubicBezTo>
                    <a:cubicBezTo>
                      <a:pt x="321" y="2085"/>
                      <a:pt x="324" y="2075"/>
                      <a:pt x="324" y="2064"/>
                    </a:cubicBezTo>
                    <a:cubicBezTo>
                      <a:pt x="324" y="2053"/>
                      <a:pt x="321" y="2043"/>
                      <a:pt x="316" y="2033"/>
                    </a:cubicBezTo>
                    <a:cubicBezTo>
                      <a:pt x="316" y="2033"/>
                      <a:pt x="317" y="2032"/>
                      <a:pt x="318" y="2032"/>
                    </a:cubicBezTo>
                    <a:cubicBezTo>
                      <a:pt x="597" y="1816"/>
                      <a:pt x="597" y="1816"/>
                      <a:pt x="597" y="1816"/>
                    </a:cubicBezTo>
                    <a:cubicBezTo>
                      <a:pt x="598" y="1815"/>
                      <a:pt x="599" y="1814"/>
                      <a:pt x="600" y="1813"/>
                    </a:cubicBezTo>
                    <a:cubicBezTo>
                      <a:pt x="601" y="1814"/>
                      <a:pt x="602" y="1815"/>
                      <a:pt x="603" y="1816"/>
                    </a:cubicBezTo>
                    <a:cubicBezTo>
                      <a:pt x="882" y="2032"/>
                      <a:pt x="882" y="2032"/>
                      <a:pt x="882" y="2032"/>
                    </a:cubicBezTo>
                    <a:cubicBezTo>
                      <a:pt x="883" y="2032"/>
                      <a:pt x="884" y="2033"/>
                      <a:pt x="884" y="2033"/>
                    </a:cubicBezTo>
                    <a:cubicBezTo>
                      <a:pt x="885" y="2032"/>
                      <a:pt x="886" y="2031"/>
                      <a:pt x="887" y="2029"/>
                    </a:cubicBezTo>
                    <a:cubicBezTo>
                      <a:pt x="888" y="2028"/>
                      <a:pt x="889" y="2027"/>
                      <a:pt x="890" y="2025"/>
                    </a:cubicBezTo>
                    <a:cubicBezTo>
                      <a:pt x="889" y="2025"/>
                      <a:pt x="889" y="2024"/>
                      <a:pt x="888" y="2024"/>
                    </a:cubicBezTo>
                    <a:cubicBezTo>
                      <a:pt x="609" y="1808"/>
                      <a:pt x="609" y="1808"/>
                      <a:pt x="609" y="1808"/>
                    </a:cubicBezTo>
                    <a:cubicBezTo>
                      <a:pt x="608" y="1808"/>
                      <a:pt x="608" y="1807"/>
                      <a:pt x="607" y="1807"/>
                    </a:cubicBezTo>
                    <a:cubicBezTo>
                      <a:pt x="608" y="1805"/>
                      <a:pt x="609" y="1804"/>
                      <a:pt x="610" y="1803"/>
                    </a:cubicBezTo>
                    <a:cubicBezTo>
                      <a:pt x="611" y="1801"/>
                      <a:pt x="612" y="1800"/>
                      <a:pt x="613" y="1799"/>
                    </a:cubicBezTo>
                    <a:cubicBezTo>
                      <a:pt x="614" y="1797"/>
                      <a:pt x="615" y="1796"/>
                      <a:pt x="616" y="1795"/>
                    </a:cubicBezTo>
                    <a:cubicBezTo>
                      <a:pt x="621" y="1785"/>
                      <a:pt x="624" y="1775"/>
                      <a:pt x="624" y="1764"/>
                    </a:cubicBezTo>
                    <a:cubicBezTo>
                      <a:pt x="624" y="1764"/>
                      <a:pt x="624" y="1764"/>
                      <a:pt x="624" y="1764"/>
                    </a:cubicBezTo>
                    <a:cubicBezTo>
                      <a:pt x="624" y="1753"/>
                      <a:pt x="621" y="1743"/>
                      <a:pt x="616" y="1733"/>
                    </a:cubicBezTo>
                    <a:cubicBezTo>
                      <a:pt x="616" y="1733"/>
                      <a:pt x="617" y="1732"/>
                      <a:pt x="618" y="1732"/>
                    </a:cubicBezTo>
                    <a:cubicBezTo>
                      <a:pt x="897" y="1516"/>
                      <a:pt x="897" y="1516"/>
                      <a:pt x="897" y="1516"/>
                    </a:cubicBezTo>
                    <a:cubicBezTo>
                      <a:pt x="898" y="1515"/>
                      <a:pt x="899" y="1514"/>
                      <a:pt x="900" y="1513"/>
                    </a:cubicBezTo>
                    <a:cubicBezTo>
                      <a:pt x="901" y="1514"/>
                      <a:pt x="902" y="1515"/>
                      <a:pt x="903" y="1516"/>
                    </a:cubicBezTo>
                    <a:cubicBezTo>
                      <a:pt x="1182" y="1732"/>
                      <a:pt x="1182" y="1732"/>
                      <a:pt x="1182" y="1732"/>
                    </a:cubicBezTo>
                    <a:cubicBezTo>
                      <a:pt x="1183" y="1732"/>
                      <a:pt x="1184" y="1733"/>
                      <a:pt x="1184" y="1733"/>
                    </a:cubicBezTo>
                    <a:cubicBezTo>
                      <a:pt x="1185" y="1732"/>
                      <a:pt x="1186" y="1731"/>
                      <a:pt x="1187" y="1729"/>
                    </a:cubicBezTo>
                    <a:cubicBezTo>
                      <a:pt x="1188" y="1728"/>
                      <a:pt x="1189" y="1727"/>
                      <a:pt x="1190" y="1725"/>
                    </a:cubicBezTo>
                    <a:cubicBezTo>
                      <a:pt x="1189" y="1725"/>
                      <a:pt x="1189" y="1724"/>
                      <a:pt x="1188" y="1724"/>
                    </a:cubicBezTo>
                    <a:cubicBezTo>
                      <a:pt x="909" y="1508"/>
                      <a:pt x="909" y="1508"/>
                      <a:pt x="909" y="1508"/>
                    </a:cubicBezTo>
                    <a:cubicBezTo>
                      <a:pt x="908" y="1508"/>
                      <a:pt x="908" y="1507"/>
                      <a:pt x="907" y="1507"/>
                    </a:cubicBezTo>
                    <a:cubicBezTo>
                      <a:pt x="908" y="1505"/>
                      <a:pt x="909" y="1504"/>
                      <a:pt x="910" y="1503"/>
                    </a:cubicBezTo>
                    <a:cubicBezTo>
                      <a:pt x="911" y="1501"/>
                      <a:pt x="912" y="1500"/>
                      <a:pt x="913" y="1499"/>
                    </a:cubicBezTo>
                    <a:cubicBezTo>
                      <a:pt x="914" y="1497"/>
                      <a:pt x="915" y="1496"/>
                      <a:pt x="916" y="1495"/>
                    </a:cubicBezTo>
                    <a:cubicBezTo>
                      <a:pt x="921" y="1485"/>
                      <a:pt x="924" y="1475"/>
                      <a:pt x="924" y="1464"/>
                    </a:cubicBezTo>
                    <a:cubicBezTo>
                      <a:pt x="924" y="1453"/>
                      <a:pt x="921" y="1443"/>
                      <a:pt x="916" y="1433"/>
                    </a:cubicBezTo>
                    <a:cubicBezTo>
                      <a:pt x="916" y="1433"/>
                      <a:pt x="917" y="1432"/>
                      <a:pt x="918" y="1432"/>
                    </a:cubicBezTo>
                    <a:cubicBezTo>
                      <a:pt x="1197" y="1216"/>
                      <a:pt x="1197" y="1216"/>
                      <a:pt x="1197" y="1216"/>
                    </a:cubicBezTo>
                    <a:cubicBezTo>
                      <a:pt x="1198" y="1215"/>
                      <a:pt x="1199" y="1214"/>
                      <a:pt x="1200" y="1213"/>
                    </a:cubicBezTo>
                    <a:cubicBezTo>
                      <a:pt x="1201" y="1214"/>
                      <a:pt x="1202" y="1215"/>
                      <a:pt x="1203" y="1216"/>
                    </a:cubicBezTo>
                    <a:cubicBezTo>
                      <a:pt x="1482" y="1432"/>
                      <a:pt x="1482" y="1432"/>
                      <a:pt x="1482" y="1432"/>
                    </a:cubicBezTo>
                    <a:cubicBezTo>
                      <a:pt x="1483" y="1432"/>
                      <a:pt x="1484" y="1433"/>
                      <a:pt x="1484" y="1433"/>
                    </a:cubicBezTo>
                    <a:cubicBezTo>
                      <a:pt x="1485" y="1432"/>
                      <a:pt x="1486" y="1431"/>
                      <a:pt x="1487" y="1429"/>
                    </a:cubicBezTo>
                    <a:cubicBezTo>
                      <a:pt x="1488" y="1428"/>
                      <a:pt x="1489" y="1427"/>
                      <a:pt x="1490" y="1425"/>
                    </a:cubicBezTo>
                    <a:cubicBezTo>
                      <a:pt x="1489" y="1425"/>
                      <a:pt x="1489" y="1424"/>
                      <a:pt x="1488" y="1424"/>
                    </a:cubicBezTo>
                    <a:cubicBezTo>
                      <a:pt x="1209" y="1208"/>
                      <a:pt x="1209" y="1208"/>
                      <a:pt x="1209" y="1208"/>
                    </a:cubicBezTo>
                    <a:cubicBezTo>
                      <a:pt x="1208" y="1208"/>
                      <a:pt x="1208" y="1207"/>
                      <a:pt x="1207" y="1207"/>
                    </a:cubicBezTo>
                    <a:cubicBezTo>
                      <a:pt x="1208" y="1205"/>
                      <a:pt x="1209" y="1204"/>
                      <a:pt x="1210" y="1203"/>
                    </a:cubicBezTo>
                    <a:cubicBezTo>
                      <a:pt x="1211" y="1201"/>
                      <a:pt x="1212" y="1200"/>
                      <a:pt x="1213" y="1199"/>
                    </a:cubicBezTo>
                    <a:cubicBezTo>
                      <a:pt x="1214" y="1197"/>
                      <a:pt x="1215" y="1196"/>
                      <a:pt x="1216" y="1195"/>
                    </a:cubicBezTo>
                    <a:cubicBezTo>
                      <a:pt x="1221" y="1185"/>
                      <a:pt x="1224" y="1175"/>
                      <a:pt x="1224" y="1164"/>
                    </a:cubicBezTo>
                    <a:cubicBezTo>
                      <a:pt x="1224" y="1153"/>
                      <a:pt x="1221" y="1143"/>
                      <a:pt x="1216" y="1133"/>
                    </a:cubicBezTo>
                    <a:cubicBezTo>
                      <a:pt x="1216" y="1133"/>
                      <a:pt x="1217" y="1132"/>
                      <a:pt x="1218" y="1132"/>
                    </a:cubicBezTo>
                    <a:cubicBezTo>
                      <a:pt x="1497" y="916"/>
                      <a:pt x="1497" y="916"/>
                      <a:pt x="1497" y="916"/>
                    </a:cubicBezTo>
                    <a:cubicBezTo>
                      <a:pt x="1498" y="915"/>
                      <a:pt x="1499" y="914"/>
                      <a:pt x="1500" y="913"/>
                    </a:cubicBezTo>
                    <a:cubicBezTo>
                      <a:pt x="1501" y="914"/>
                      <a:pt x="1502" y="915"/>
                      <a:pt x="1503" y="916"/>
                    </a:cubicBezTo>
                    <a:cubicBezTo>
                      <a:pt x="1782" y="1132"/>
                      <a:pt x="1782" y="1132"/>
                      <a:pt x="1782" y="1132"/>
                    </a:cubicBezTo>
                    <a:cubicBezTo>
                      <a:pt x="1783" y="1132"/>
                      <a:pt x="1784" y="1133"/>
                      <a:pt x="1784" y="1133"/>
                    </a:cubicBezTo>
                    <a:cubicBezTo>
                      <a:pt x="1785" y="1132"/>
                      <a:pt x="1786" y="1131"/>
                      <a:pt x="1787" y="1129"/>
                    </a:cubicBezTo>
                    <a:cubicBezTo>
                      <a:pt x="1788" y="1128"/>
                      <a:pt x="1789" y="1127"/>
                      <a:pt x="1790" y="1125"/>
                    </a:cubicBezTo>
                    <a:cubicBezTo>
                      <a:pt x="1789" y="1125"/>
                      <a:pt x="1789" y="1124"/>
                      <a:pt x="1788" y="1124"/>
                    </a:cubicBezTo>
                    <a:cubicBezTo>
                      <a:pt x="1509" y="908"/>
                      <a:pt x="1509" y="908"/>
                      <a:pt x="1509" y="908"/>
                    </a:cubicBezTo>
                    <a:cubicBezTo>
                      <a:pt x="1508" y="908"/>
                      <a:pt x="1508" y="907"/>
                      <a:pt x="1507" y="907"/>
                    </a:cubicBezTo>
                    <a:cubicBezTo>
                      <a:pt x="1508" y="905"/>
                      <a:pt x="1509" y="904"/>
                      <a:pt x="1510" y="903"/>
                    </a:cubicBezTo>
                    <a:cubicBezTo>
                      <a:pt x="1511" y="901"/>
                      <a:pt x="1512" y="900"/>
                      <a:pt x="1513" y="899"/>
                    </a:cubicBezTo>
                    <a:cubicBezTo>
                      <a:pt x="1514" y="897"/>
                      <a:pt x="1515" y="896"/>
                      <a:pt x="1516" y="895"/>
                    </a:cubicBezTo>
                    <a:cubicBezTo>
                      <a:pt x="1521" y="885"/>
                      <a:pt x="1524" y="875"/>
                      <a:pt x="1524" y="864"/>
                    </a:cubicBezTo>
                    <a:cubicBezTo>
                      <a:pt x="1524" y="853"/>
                      <a:pt x="1521" y="843"/>
                      <a:pt x="1516" y="833"/>
                    </a:cubicBezTo>
                    <a:cubicBezTo>
                      <a:pt x="1516" y="833"/>
                      <a:pt x="1517" y="832"/>
                      <a:pt x="1518" y="832"/>
                    </a:cubicBezTo>
                    <a:cubicBezTo>
                      <a:pt x="1797" y="616"/>
                      <a:pt x="1797" y="616"/>
                      <a:pt x="1797" y="616"/>
                    </a:cubicBezTo>
                    <a:cubicBezTo>
                      <a:pt x="1798" y="615"/>
                      <a:pt x="1799" y="614"/>
                      <a:pt x="1800" y="613"/>
                    </a:cubicBezTo>
                    <a:cubicBezTo>
                      <a:pt x="1801" y="614"/>
                      <a:pt x="1802" y="615"/>
                      <a:pt x="1803" y="616"/>
                    </a:cubicBezTo>
                    <a:cubicBezTo>
                      <a:pt x="2082" y="832"/>
                      <a:pt x="2082" y="832"/>
                      <a:pt x="2082" y="832"/>
                    </a:cubicBezTo>
                    <a:cubicBezTo>
                      <a:pt x="2083" y="832"/>
                      <a:pt x="2084" y="833"/>
                      <a:pt x="2084" y="833"/>
                    </a:cubicBezTo>
                    <a:cubicBezTo>
                      <a:pt x="2085" y="832"/>
                      <a:pt x="2086" y="831"/>
                      <a:pt x="2087" y="829"/>
                    </a:cubicBezTo>
                    <a:cubicBezTo>
                      <a:pt x="2088" y="828"/>
                      <a:pt x="2089" y="827"/>
                      <a:pt x="2090" y="825"/>
                    </a:cubicBezTo>
                    <a:cubicBezTo>
                      <a:pt x="2089" y="825"/>
                      <a:pt x="2089" y="824"/>
                      <a:pt x="2088" y="824"/>
                    </a:cubicBezTo>
                    <a:cubicBezTo>
                      <a:pt x="1809" y="608"/>
                      <a:pt x="1809" y="608"/>
                      <a:pt x="1809" y="608"/>
                    </a:cubicBezTo>
                    <a:cubicBezTo>
                      <a:pt x="1808" y="608"/>
                      <a:pt x="1808" y="607"/>
                      <a:pt x="1807" y="607"/>
                    </a:cubicBezTo>
                    <a:cubicBezTo>
                      <a:pt x="1808" y="605"/>
                      <a:pt x="1809" y="604"/>
                      <a:pt x="1810" y="603"/>
                    </a:cubicBezTo>
                    <a:cubicBezTo>
                      <a:pt x="1811" y="601"/>
                      <a:pt x="1812" y="600"/>
                      <a:pt x="1813" y="599"/>
                    </a:cubicBezTo>
                    <a:cubicBezTo>
                      <a:pt x="1814" y="597"/>
                      <a:pt x="1815" y="596"/>
                      <a:pt x="1816" y="595"/>
                    </a:cubicBezTo>
                    <a:cubicBezTo>
                      <a:pt x="1821" y="585"/>
                      <a:pt x="1824" y="575"/>
                      <a:pt x="1824" y="564"/>
                    </a:cubicBezTo>
                    <a:cubicBezTo>
                      <a:pt x="1824" y="553"/>
                      <a:pt x="1821" y="543"/>
                      <a:pt x="1816" y="533"/>
                    </a:cubicBezTo>
                    <a:cubicBezTo>
                      <a:pt x="1816" y="533"/>
                      <a:pt x="1817" y="532"/>
                      <a:pt x="1818" y="532"/>
                    </a:cubicBezTo>
                    <a:cubicBezTo>
                      <a:pt x="2097" y="316"/>
                      <a:pt x="2097" y="316"/>
                      <a:pt x="2097" y="316"/>
                    </a:cubicBezTo>
                    <a:cubicBezTo>
                      <a:pt x="2098" y="315"/>
                      <a:pt x="2099" y="314"/>
                      <a:pt x="2100" y="313"/>
                    </a:cubicBezTo>
                    <a:cubicBezTo>
                      <a:pt x="2101" y="314"/>
                      <a:pt x="2102" y="315"/>
                      <a:pt x="2103" y="316"/>
                    </a:cubicBezTo>
                    <a:cubicBezTo>
                      <a:pt x="2382" y="532"/>
                      <a:pt x="2382" y="532"/>
                      <a:pt x="2382" y="532"/>
                    </a:cubicBezTo>
                    <a:cubicBezTo>
                      <a:pt x="2383" y="532"/>
                      <a:pt x="2384" y="533"/>
                      <a:pt x="2384" y="533"/>
                    </a:cubicBezTo>
                    <a:cubicBezTo>
                      <a:pt x="2385" y="532"/>
                      <a:pt x="2386" y="531"/>
                      <a:pt x="2387" y="529"/>
                    </a:cubicBezTo>
                    <a:cubicBezTo>
                      <a:pt x="2388" y="528"/>
                      <a:pt x="2389" y="527"/>
                      <a:pt x="2390" y="525"/>
                    </a:cubicBezTo>
                    <a:cubicBezTo>
                      <a:pt x="2389" y="525"/>
                      <a:pt x="2389" y="524"/>
                      <a:pt x="2388" y="524"/>
                    </a:cubicBezTo>
                    <a:cubicBezTo>
                      <a:pt x="2109" y="308"/>
                      <a:pt x="2109" y="308"/>
                      <a:pt x="2109" y="308"/>
                    </a:cubicBezTo>
                    <a:cubicBezTo>
                      <a:pt x="2108" y="308"/>
                      <a:pt x="2108" y="307"/>
                      <a:pt x="2107" y="307"/>
                    </a:cubicBezTo>
                    <a:cubicBezTo>
                      <a:pt x="2108" y="305"/>
                      <a:pt x="2109" y="304"/>
                      <a:pt x="2110" y="303"/>
                    </a:cubicBezTo>
                    <a:cubicBezTo>
                      <a:pt x="2111" y="301"/>
                      <a:pt x="2112" y="300"/>
                      <a:pt x="2113" y="299"/>
                    </a:cubicBezTo>
                    <a:cubicBezTo>
                      <a:pt x="2114" y="297"/>
                      <a:pt x="2115" y="296"/>
                      <a:pt x="2116" y="295"/>
                    </a:cubicBezTo>
                    <a:cubicBezTo>
                      <a:pt x="2121" y="285"/>
                      <a:pt x="2124" y="275"/>
                      <a:pt x="2124" y="264"/>
                    </a:cubicBezTo>
                    <a:cubicBezTo>
                      <a:pt x="2124" y="253"/>
                      <a:pt x="2121" y="243"/>
                      <a:pt x="2116" y="233"/>
                    </a:cubicBezTo>
                    <a:cubicBezTo>
                      <a:pt x="2116" y="233"/>
                      <a:pt x="2117" y="232"/>
                      <a:pt x="2118" y="232"/>
                    </a:cubicBezTo>
                    <a:cubicBezTo>
                      <a:pt x="2397" y="16"/>
                      <a:pt x="2397" y="16"/>
                      <a:pt x="2397" y="16"/>
                    </a:cubicBezTo>
                    <a:cubicBezTo>
                      <a:pt x="2398" y="15"/>
                      <a:pt x="2399" y="14"/>
                      <a:pt x="2400" y="13"/>
                    </a:cubicBezTo>
                    <a:cubicBezTo>
                      <a:pt x="2400" y="7"/>
                      <a:pt x="2400" y="7"/>
                      <a:pt x="2400" y="7"/>
                    </a:cubicBezTo>
                    <a:cubicBezTo>
                      <a:pt x="2400" y="0"/>
                      <a:pt x="2400" y="0"/>
                      <a:pt x="2400" y="0"/>
                    </a:cubicBezTo>
                    <a:cubicBezTo>
                      <a:pt x="2399" y="1"/>
                      <a:pt x="2398" y="2"/>
                      <a:pt x="2397" y="3"/>
                    </a:cubicBezTo>
                    <a:cubicBezTo>
                      <a:pt x="2395" y="4"/>
                      <a:pt x="2394" y="6"/>
                      <a:pt x="239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6" name="Freeform 14"/>
              <p:cNvSpPr>
                <a:spLocks/>
              </p:cNvSpPr>
              <p:nvPr/>
            </p:nvSpPr>
            <p:spPr bwMode="auto">
              <a:xfrm>
                <a:off x="10566401" y="1071563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7" name="Freeform 15"/>
              <p:cNvSpPr>
                <a:spLocks/>
              </p:cNvSpPr>
              <p:nvPr/>
            </p:nvSpPr>
            <p:spPr bwMode="auto">
              <a:xfrm>
                <a:off x="3808413" y="1311275"/>
                <a:ext cx="6794500" cy="6623050"/>
              </a:xfrm>
              <a:custGeom>
                <a:avLst/>
                <a:gdLst>
                  <a:gd name="T0" fmla="*/ 1520 w 1810"/>
                  <a:gd name="T1" fmla="*/ 225 h 1764"/>
                  <a:gd name="T2" fmla="*/ 1507 w 1810"/>
                  <a:gd name="T3" fmla="*/ 240 h 1764"/>
                  <a:gd name="T4" fmla="*/ 1507 w 1810"/>
                  <a:gd name="T5" fmla="*/ 277 h 1764"/>
                  <a:gd name="T6" fmla="*/ 1519 w 1810"/>
                  <a:gd name="T7" fmla="*/ 241 h 1764"/>
                  <a:gd name="T8" fmla="*/ 1513 w 1810"/>
                  <a:gd name="T9" fmla="*/ 296 h 1764"/>
                  <a:gd name="T10" fmla="*/ 1501 w 1810"/>
                  <a:gd name="T11" fmla="*/ 308 h 1764"/>
                  <a:gd name="T12" fmla="*/ 1213 w 1810"/>
                  <a:gd name="T13" fmla="*/ 532 h 1764"/>
                  <a:gd name="T14" fmla="*/ 1200 w 1810"/>
                  <a:gd name="T15" fmla="*/ 564 h 1764"/>
                  <a:gd name="T16" fmla="*/ 1213 w 1810"/>
                  <a:gd name="T17" fmla="*/ 551 h 1764"/>
                  <a:gd name="T18" fmla="*/ 1219 w 1810"/>
                  <a:gd name="T19" fmla="*/ 587 h 1764"/>
                  <a:gd name="T20" fmla="*/ 1207 w 1810"/>
                  <a:gd name="T21" fmla="*/ 603 h 1764"/>
                  <a:gd name="T22" fmla="*/ 920 w 1810"/>
                  <a:gd name="T23" fmla="*/ 825 h 1764"/>
                  <a:gd name="T24" fmla="*/ 907 w 1810"/>
                  <a:gd name="T25" fmla="*/ 840 h 1764"/>
                  <a:gd name="T26" fmla="*/ 907 w 1810"/>
                  <a:gd name="T27" fmla="*/ 877 h 1764"/>
                  <a:gd name="T28" fmla="*/ 919 w 1810"/>
                  <a:gd name="T29" fmla="*/ 841 h 1764"/>
                  <a:gd name="T30" fmla="*/ 913 w 1810"/>
                  <a:gd name="T31" fmla="*/ 896 h 1764"/>
                  <a:gd name="T32" fmla="*/ 901 w 1810"/>
                  <a:gd name="T33" fmla="*/ 908 h 1764"/>
                  <a:gd name="T34" fmla="*/ 613 w 1810"/>
                  <a:gd name="T35" fmla="*/ 1132 h 1764"/>
                  <a:gd name="T36" fmla="*/ 600 w 1810"/>
                  <a:gd name="T37" fmla="*/ 1164 h 1764"/>
                  <a:gd name="T38" fmla="*/ 613 w 1810"/>
                  <a:gd name="T39" fmla="*/ 1151 h 1764"/>
                  <a:gd name="T40" fmla="*/ 619 w 1810"/>
                  <a:gd name="T41" fmla="*/ 1187 h 1764"/>
                  <a:gd name="T42" fmla="*/ 607 w 1810"/>
                  <a:gd name="T43" fmla="*/ 1203 h 1764"/>
                  <a:gd name="T44" fmla="*/ 320 w 1810"/>
                  <a:gd name="T45" fmla="*/ 1425 h 1764"/>
                  <a:gd name="T46" fmla="*/ 307 w 1810"/>
                  <a:gd name="T47" fmla="*/ 1440 h 1764"/>
                  <a:gd name="T48" fmla="*/ 307 w 1810"/>
                  <a:gd name="T49" fmla="*/ 1477 h 1764"/>
                  <a:gd name="T50" fmla="*/ 319 w 1810"/>
                  <a:gd name="T51" fmla="*/ 1441 h 1764"/>
                  <a:gd name="T52" fmla="*/ 313 w 1810"/>
                  <a:gd name="T53" fmla="*/ 1496 h 1764"/>
                  <a:gd name="T54" fmla="*/ 301 w 1810"/>
                  <a:gd name="T55" fmla="*/ 1508 h 1764"/>
                  <a:gd name="T56" fmla="*/ 13 w 1810"/>
                  <a:gd name="T57" fmla="*/ 1732 h 1764"/>
                  <a:gd name="T58" fmla="*/ 0 w 1810"/>
                  <a:gd name="T59" fmla="*/ 1764 h 1764"/>
                  <a:gd name="T60" fmla="*/ 16 w 1810"/>
                  <a:gd name="T61" fmla="*/ 1745 h 1764"/>
                  <a:gd name="T62" fmla="*/ 34 w 1810"/>
                  <a:gd name="T63" fmla="*/ 1764 h 1764"/>
                  <a:gd name="T64" fmla="*/ 310 w 1810"/>
                  <a:gd name="T65" fmla="*/ 1513 h 1764"/>
                  <a:gd name="T66" fmla="*/ 597 w 1810"/>
                  <a:gd name="T67" fmla="*/ 1729 h 1764"/>
                  <a:gd name="T68" fmla="*/ 317 w 1810"/>
                  <a:gd name="T69" fmla="*/ 1507 h 1764"/>
                  <a:gd name="T70" fmla="*/ 334 w 1810"/>
                  <a:gd name="T71" fmla="*/ 1464 h 1764"/>
                  <a:gd name="T72" fmla="*/ 610 w 1810"/>
                  <a:gd name="T73" fmla="*/ 1213 h 1764"/>
                  <a:gd name="T74" fmla="*/ 897 w 1810"/>
                  <a:gd name="T75" fmla="*/ 1429 h 1764"/>
                  <a:gd name="T76" fmla="*/ 617 w 1810"/>
                  <a:gd name="T77" fmla="*/ 1207 h 1764"/>
                  <a:gd name="T78" fmla="*/ 634 w 1810"/>
                  <a:gd name="T79" fmla="*/ 1164 h 1764"/>
                  <a:gd name="T80" fmla="*/ 910 w 1810"/>
                  <a:gd name="T81" fmla="*/ 913 h 1764"/>
                  <a:gd name="T82" fmla="*/ 1197 w 1810"/>
                  <a:gd name="T83" fmla="*/ 1129 h 1764"/>
                  <a:gd name="T84" fmla="*/ 917 w 1810"/>
                  <a:gd name="T85" fmla="*/ 907 h 1764"/>
                  <a:gd name="T86" fmla="*/ 934 w 1810"/>
                  <a:gd name="T87" fmla="*/ 864 h 1764"/>
                  <a:gd name="T88" fmla="*/ 1210 w 1810"/>
                  <a:gd name="T89" fmla="*/ 613 h 1764"/>
                  <a:gd name="T90" fmla="*/ 1497 w 1810"/>
                  <a:gd name="T91" fmla="*/ 829 h 1764"/>
                  <a:gd name="T92" fmla="*/ 1217 w 1810"/>
                  <a:gd name="T93" fmla="*/ 607 h 1764"/>
                  <a:gd name="T94" fmla="*/ 1234 w 1810"/>
                  <a:gd name="T95" fmla="*/ 564 h 1764"/>
                  <a:gd name="T96" fmla="*/ 1510 w 1810"/>
                  <a:gd name="T97" fmla="*/ 313 h 1764"/>
                  <a:gd name="T98" fmla="*/ 1797 w 1810"/>
                  <a:gd name="T99" fmla="*/ 529 h 1764"/>
                  <a:gd name="T100" fmla="*/ 1517 w 1810"/>
                  <a:gd name="T101" fmla="*/ 307 h 1764"/>
                  <a:gd name="T102" fmla="*/ 1534 w 1810"/>
                  <a:gd name="T103" fmla="*/ 264 h 1764"/>
                  <a:gd name="T104" fmla="*/ 1810 w 1810"/>
                  <a:gd name="T105" fmla="*/ 13 h 1764"/>
                  <a:gd name="T106" fmla="*/ 1803 w 1810"/>
                  <a:gd name="T107" fmla="*/ 7 h 1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10" h="1764">
                    <a:moveTo>
                      <a:pt x="1803" y="7"/>
                    </a:moveTo>
                    <a:cubicBezTo>
                      <a:pt x="1802" y="7"/>
                      <a:pt x="1802" y="8"/>
                      <a:pt x="1801" y="8"/>
                    </a:cubicBezTo>
                    <a:cubicBezTo>
                      <a:pt x="1522" y="224"/>
                      <a:pt x="1522" y="224"/>
                      <a:pt x="1522" y="224"/>
                    </a:cubicBezTo>
                    <a:cubicBezTo>
                      <a:pt x="1521" y="224"/>
                      <a:pt x="1521" y="225"/>
                      <a:pt x="1520" y="225"/>
                    </a:cubicBezTo>
                    <a:cubicBezTo>
                      <a:pt x="1519" y="226"/>
                      <a:pt x="1518" y="227"/>
                      <a:pt x="1517" y="228"/>
                    </a:cubicBezTo>
                    <a:cubicBezTo>
                      <a:pt x="1515" y="230"/>
                      <a:pt x="1514" y="231"/>
                      <a:pt x="1513" y="232"/>
                    </a:cubicBezTo>
                    <a:cubicBezTo>
                      <a:pt x="1512" y="233"/>
                      <a:pt x="1511" y="235"/>
                      <a:pt x="1510" y="236"/>
                    </a:cubicBezTo>
                    <a:cubicBezTo>
                      <a:pt x="1509" y="237"/>
                      <a:pt x="1508" y="239"/>
                      <a:pt x="1507" y="240"/>
                    </a:cubicBezTo>
                    <a:cubicBezTo>
                      <a:pt x="1506" y="242"/>
                      <a:pt x="1505" y="244"/>
                      <a:pt x="1504" y="245"/>
                    </a:cubicBezTo>
                    <a:cubicBezTo>
                      <a:pt x="1502" y="251"/>
                      <a:pt x="1500" y="258"/>
                      <a:pt x="1500" y="264"/>
                    </a:cubicBezTo>
                    <a:cubicBezTo>
                      <a:pt x="1500" y="270"/>
                      <a:pt x="1502" y="277"/>
                      <a:pt x="1504" y="283"/>
                    </a:cubicBezTo>
                    <a:cubicBezTo>
                      <a:pt x="1506" y="281"/>
                      <a:pt x="1507" y="279"/>
                      <a:pt x="1507" y="277"/>
                    </a:cubicBezTo>
                    <a:cubicBezTo>
                      <a:pt x="1509" y="273"/>
                      <a:pt x="1510" y="268"/>
                      <a:pt x="1510" y="264"/>
                    </a:cubicBezTo>
                    <a:cubicBezTo>
                      <a:pt x="1510" y="260"/>
                      <a:pt x="1511" y="255"/>
                      <a:pt x="1513" y="251"/>
                    </a:cubicBezTo>
                    <a:cubicBezTo>
                      <a:pt x="1513" y="249"/>
                      <a:pt x="1514" y="247"/>
                      <a:pt x="1516" y="245"/>
                    </a:cubicBezTo>
                    <a:cubicBezTo>
                      <a:pt x="1516" y="244"/>
                      <a:pt x="1518" y="242"/>
                      <a:pt x="1519" y="241"/>
                    </a:cubicBezTo>
                    <a:cubicBezTo>
                      <a:pt x="1523" y="248"/>
                      <a:pt x="1525" y="256"/>
                      <a:pt x="1525" y="264"/>
                    </a:cubicBezTo>
                    <a:cubicBezTo>
                      <a:pt x="1525" y="272"/>
                      <a:pt x="1523" y="280"/>
                      <a:pt x="1519" y="287"/>
                    </a:cubicBezTo>
                    <a:cubicBezTo>
                      <a:pt x="1518" y="289"/>
                      <a:pt x="1517" y="290"/>
                      <a:pt x="1516" y="292"/>
                    </a:cubicBezTo>
                    <a:cubicBezTo>
                      <a:pt x="1515" y="293"/>
                      <a:pt x="1514" y="295"/>
                      <a:pt x="1513" y="296"/>
                    </a:cubicBezTo>
                    <a:cubicBezTo>
                      <a:pt x="1512" y="297"/>
                      <a:pt x="1511" y="299"/>
                      <a:pt x="1510" y="300"/>
                    </a:cubicBezTo>
                    <a:cubicBezTo>
                      <a:pt x="1509" y="301"/>
                      <a:pt x="1508" y="302"/>
                      <a:pt x="1507" y="303"/>
                    </a:cubicBezTo>
                    <a:cubicBezTo>
                      <a:pt x="1505" y="304"/>
                      <a:pt x="1504" y="306"/>
                      <a:pt x="1503" y="307"/>
                    </a:cubicBezTo>
                    <a:cubicBezTo>
                      <a:pt x="1502" y="307"/>
                      <a:pt x="1502" y="308"/>
                      <a:pt x="1501" y="308"/>
                    </a:cubicBezTo>
                    <a:cubicBezTo>
                      <a:pt x="1222" y="524"/>
                      <a:pt x="1222" y="524"/>
                      <a:pt x="1222" y="524"/>
                    </a:cubicBezTo>
                    <a:cubicBezTo>
                      <a:pt x="1221" y="524"/>
                      <a:pt x="1221" y="525"/>
                      <a:pt x="1220" y="525"/>
                    </a:cubicBezTo>
                    <a:cubicBezTo>
                      <a:pt x="1219" y="526"/>
                      <a:pt x="1218" y="527"/>
                      <a:pt x="1217" y="528"/>
                    </a:cubicBezTo>
                    <a:cubicBezTo>
                      <a:pt x="1215" y="530"/>
                      <a:pt x="1214" y="531"/>
                      <a:pt x="1213" y="532"/>
                    </a:cubicBezTo>
                    <a:cubicBezTo>
                      <a:pt x="1212" y="533"/>
                      <a:pt x="1211" y="535"/>
                      <a:pt x="1210" y="536"/>
                    </a:cubicBezTo>
                    <a:cubicBezTo>
                      <a:pt x="1209" y="537"/>
                      <a:pt x="1208" y="539"/>
                      <a:pt x="1207" y="540"/>
                    </a:cubicBezTo>
                    <a:cubicBezTo>
                      <a:pt x="1206" y="542"/>
                      <a:pt x="1205" y="544"/>
                      <a:pt x="1204" y="545"/>
                    </a:cubicBezTo>
                    <a:cubicBezTo>
                      <a:pt x="1202" y="551"/>
                      <a:pt x="1200" y="558"/>
                      <a:pt x="1200" y="564"/>
                    </a:cubicBezTo>
                    <a:cubicBezTo>
                      <a:pt x="1200" y="570"/>
                      <a:pt x="1202" y="577"/>
                      <a:pt x="1204" y="583"/>
                    </a:cubicBezTo>
                    <a:cubicBezTo>
                      <a:pt x="1206" y="581"/>
                      <a:pt x="1207" y="579"/>
                      <a:pt x="1207" y="577"/>
                    </a:cubicBezTo>
                    <a:cubicBezTo>
                      <a:pt x="1209" y="573"/>
                      <a:pt x="1210" y="568"/>
                      <a:pt x="1210" y="564"/>
                    </a:cubicBezTo>
                    <a:cubicBezTo>
                      <a:pt x="1210" y="560"/>
                      <a:pt x="1211" y="555"/>
                      <a:pt x="1213" y="551"/>
                    </a:cubicBezTo>
                    <a:cubicBezTo>
                      <a:pt x="1213" y="549"/>
                      <a:pt x="1214" y="547"/>
                      <a:pt x="1216" y="545"/>
                    </a:cubicBezTo>
                    <a:cubicBezTo>
                      <a:pt x="1216" y="544"/>
                      <a:pt x="1218" y="542"/>
                      <a:pt x="1219" y="541"/>
                    </a:cubicBezTo>
                    <a:cubicBezTo>
                      <a:pt x="1223" y="548"/>
                      <a:pt x="1225" y="556"/>
                      <a:pt x="1225" y="564"/>
                    </a:cubicBezTo>
                    <a:cubicBezTo>
                      <a:pt x="1225" y="572"/>
                      <a:pt x="1223" y="580"/>
                      <a:pt x="1219" y="587"/>
                    </a:cubicBezTo>
                    <a:cubicBezTo>
                      <a:pt x="1218" y="589"/>
                      <a:pt x="1217" y="590"/>
                      <a:pt x="1216" y="592"/>
                    </a:cubicBezTo>
                    <a:cubicBezTo>
                      <a:pt x="1215" y="593"/>
                      <a:pt x="1214" y="595"/>
                      <a:pt x="1213" y="596"/>
                    </a:cubicBezTo>
                    <a:cubicBezTo>
                      <a:pt x="1212" y="597"/>
                      <a:pt x="1211" y="599"/>
                      <a:pt x="1210" y="600"/>
                    </a:cubicBezTo>
                    <a:cubicBezTo>
                      <a:pt x="1209" y="601"/>
                      <a:pt x="1208" y="602"/>
                      <a:pt x="1207" y="603"/>
                    </a:cubicBezTo>
                    <a:cubicBezTo>
                      <a:pt x="1205" y="604"/>
                      <a:pt x="1204" y="606"/>
                      <a:pt x="1203" y="607"/>
                    </a:cubicBezTo>
                    <a:cubicBezTo>
                      <a:pt x="1202" y="607"/>
                      <a:pt x="1202" y="608"/>
                      <a:pt x="1201" y="608"/>
                    </a:cubicBezTo>
                    <a:cubicBezTo>
                      <a:pt x="922" y="824"/>
                      <a:pt x="922" y="824"/>
                      <a:pt x="922" y="824"/>
                    </a:cubicBezTo>
                    <a:cubicBezTo>
                      <a:pt x="921" y="824"/>
                      <a:pt x="921" y="825"/>
                      <a:pt x="920" y="825"/>
                    </a:cubicBezTo>
                    <a:cubicBezTo>
                      <a:pt x="919" y="826"/>
                      <a:pt x="918" y="827"/>
                      <a:pt x="917" y="828"/>
                    </a:cubicBezTo>
                    <a:cubicBezTo>
                      <a:pt x="915" y="830"/>
                      <a:pt x="914" y="831"/>
                      <a:pt x="913" y="832"/>
                    </a:cubicBezTo>
                    <a:cubicBezTo>
                      <a:pt x="912" y="833"/>
                      <a:pt x="911" y="835"/>
                      <a:pt x="910" y="836"/>
                    </a:cubicBezTo>
                    <a:cubicBezTo>
                      <a:pt x="909" y="837"/>
                      <a:pt x="908" y="839"/>
                      <a:pt x="907" y="840"/>
                    </a:cubicBezTo>
                    <a:cubicBezTo>
                      <a:pt x="906" y="842"/>
                      <a:pt x="905" y="844"/>
                      <a:pt x="904" y="845"/>
                    </a:cubicBezTo>
                    <a:cubicBezTo>
                      <a:pt x="902" y="851"/>
                      <a:pt x="900" y="858"/>
                      <a:pt x="900" y="864"/>
                    </a:cubicBezTo>
                    <a:cubicBezTo>
                      <a:pt x="900" y="870"/>
                      <a:pt x="902" y="877"/>
                      <a:pt x="904" y="883"/>
                    </a:cubicBezTo>
                    <a:cubicBezTo>
                      <a:pt x="906" y="881"/>
                      <a:pt x="907" y="879"/>
                      <a:pt x="907" y="877"/>
                    </a:cubicBezTo>
                    <a:cubicBezTo>
                      <a:pt x="909" y="873"/>
                      <a:pt x="910" y="868"/>
                      <a:pt x="910" y="864"/>
                    </a:cubicBezTo>
                    <a:cubicBezTo>
                      <a:pt x="910" y="860"/>
                      <a:pt x="911" y="855"/>
                      <a:pt x="913" y="851"/>
                    </a:cubicBezTo>
                    <a:cubicBezTo>
                      <a:pt x="913" y="849"/>
                      <a:pt x="914" y="847"/>
                      <a:pt x="916" y="845"/>
                    </a:cubicBezTo>
                    <a:cubicBezTo>
                      <a:pt x="916" y="844"/>
                      <a:pt x="918" y="842"/>
                      <a:pt x="919" y="841"/>
                    </a:cubicBezTo>
                    <a:cubicBezTo>
                      <a:pt x="923" y="848"/>
                      <a:pt x="925" y="856"/>
                      <a:pt x="925" y="864"/>
                    </a:cubicBezTo>
                    <a:cubicBezTo>
                      <a:pt x="925" y="872"/>
                      <a:pt x="923" y="880"/>
                      <a:pt x="919" y="887"/>
                    </a:cubicBezTo>
                    <a:cubicBezTo>
                      <a:pt x="918" y="889"/>
                      <a:pt x="917" y="890"/>
                      <a:pt x="916" y="892"/>
                    </a:cubicBezTo>
                    <a:cubicBezTo>
                      <a:pt x="915" y="893"/>
                      <a:pt x="914" y="895"/>
                      <a:pt x="913" y="896"/>
                    </a:cubicBezTo>
                    <a:cubicBezTo>
                      <a:pt x="912" y="897"/>
                      <a:pt x="911" y="899"/>
                      <a:pt x="910" y="900"/>
                    </a:cubicBezTo>
                    <a:cubicBezTo>
                      <a:pt x="909" y="901"/>
                      <a:pt x="908" y="902"/>
                      <a:pt x="907" y="903"/>
                    </a:cubicBezTo>
                    <a:cubicBezTo>
                      <a:pt x="905" y="904"/>
                      <a:pt x="904" y="906"/>
                      <a:pt x="903" y="907"/>
                    </a:cubicBezTo>
                    <a:cubicBezTo>
                      <a:pt x="902" y="907"/>
                      <a:pt x="902" y="908"/>
                      <a:pt x="901" y="908"/>
                    </a:cubicBezTo>
                    <a:cubicBezTo>
                      <a:pt x="622" y="1124"/>
                      <a:pt x="622" y="1124"/>
                      <a:pt x="622" y="1124"/>
                    </a:cubicBezTo>
                    <a:cubicBezTo>
                      <a:pt x="621" y="1124"/>
                      <a:pt x="621" y="1125"/>
                      <a:pt x="620" y="1125"/>
                    </a:cubicBezTo>
                    <a:cubicBezTo>
                      <a:pt x="619" y="1126"/>
                      <a:pt x="618" y="1127"/>
                      <a:pt x="617" y="1128"/>
                    </a:cubicBezTo>
                    <a:cubicBezTo>
                      <a:pt x="615" y="1130"/>
                      <a:pt x="614" y="1131"/>
                      <a:pt x="613" y="1132"/>
                    </a:cubicBezTo>
                    <a:cubicBezTo>
                      <a:pt x="612" y="1133"/>
                      <a:pt x="611" y="1135"/>
                      <a:pt x="610" y="1136"/>
                    </a:cubicBezTo>
                    <a:cubicBezTo>
                      <a:pt x="609" y="1137"/>
                      <a:pt x="608" y="1139"/>
                      <a:pt x="607" y="1140"/>
                    </a:cubicBezTo>
                    <a:cubicBezTo>
                      <a:pt x="606" y="1142"/>
                      <a:pt x="605" y="1144"/>
                      <a:pt x="604" y="1145"/>
                    </a:cubicBezTo>
                    <a:cubicBezTo>
                      <a:pt x="602" y="1151"/>
                      <a:pt x="600" y="1158"/>
                      <a:pt x="600" y="1164"/>
                    </a:cubicBezTo>
                    <a:cubicBezTo>
                      <a:pt x="600" y="1170"/>
                      <a:pt x="602" y="1177"/>
                      <a:pt x="604" y="1183"/>
                    </a:cubicBezTo>
                    <a:cubicBezTo>
                      <a:pt x="606" y="1181"/>
                      <a:pt x="607" y="1179"/>
                      <a:pt x="607" y="1177"/>
                    </a:cubicBezTo>
                    <a:cubicBezTo>
                      <a:pt x="609" y="1173"/>
                      <a:pt x="610" y="1168"/>
                      <a:pt x="610" y="1164"/>
                    </a:cubicBezTo>
                    <a:cubicBezTo>
                      <a:pt x="610" y="1160"/>
                      <a:pt x="611" y="1155"/>
                      <a:pt x="613" y="1151"/>
                    </a:cubicBezTo>
                    <a:cubicBezTo>
                      <a:pt x="613" y="1149"/>
                      <a:pt x="614" y="1147"/>
                      <a:pt x="616" y="1145"/>
                    </a:cubicBezTo>
                    <a:cubicBezTo>
                      <a:pt x="616" y="1144"/>
                      <a:pt x="618" y="1142"/>
                      <a:pt x="619" y="1141"/>
                    </a:cubicBezTo>
                    <a:cubicBezTo>
                      <a:pt x="623" y="1148"/>
                      <a:pt x="625" y="1156"/>
                      <a:pt x="625" y="1164"/>
                    </a:cubicBezTo>
                    <a:cubicBezTo>
                      <a:pt x="625" y="1172"/>
                      <a:pt x="623" y="1180"/>
                      <a:pt x="619" y="1187"/>
                    </a:cubicBezTo>
                    <a:cubicBezTo>
                      <a:pt x="618" y="1189"/>
                      <a:pt x="617" y="1190"/>
                      <a:pt x="616" y="1192"/>
                    </a:cubicBezTo>
                    <a:cubicBezTo>
                      <a:pt x="615" y="1193"/>
                      <a:pt x="614" y="1195"/>
                      <a:pt x="613" y="1196"/>
                    </a:cubicBezTo>
                    <a:cubicBezTo>
                      <a:pt x="612" y="1197"/>
                      <a:pt x="611" y="1199"/>
                      <a:pt x="610" y="1200"/>
                    </a:cubicBezTo>
                    <a:cubicBezTo>
                      <a:pt x="609" y="1201"/>
                      <a:pt x="608" y="1202"/>
                      <a:pt x="607" y="1203"/>
                    </a:cubicBezTo>
                    <a:cubicBezTo>
                      <a:pt x="605" y="1204"/>
                      <a:pt x="604" y="1206"/>
                      <a:pt x="603" y="1207"/>
                    </a:cubicBezTo>
                    <a:cubicBezTo>
                      <a:pt x="602" y="1207"/>
                      <a:pt x="602" y="1208"/>
                      <a:pt x="601" y="1208"/>
                    </a:cubicBezTo>
                    <a:cubicBezTo>
                      <a:pt x="322" y="1424"/>
                      <a:pt x="322" y="1424"/>
                      <a:pt x="322" y="1424"/>
                    </a:cubicBezTo>
                    <a:cubicBezTo>
                      <a:pt x="321" y="1424"/>
                      <a:pt x="321" y="1425"/>
                      <a:pt x="320" y="1425"/>
                    </a:cubicBezTo>
                    <a:cubicBezTo>
                      <a:pt x="319" y="1426"/>
                      <a:pt x="318" y="1427"/>
                      <a:pt x="317" y="1428"/>
                    </a:cubicBezTo>
                    <a:cubicBezTo>
                      <a:pt x="315" y="1430"/>
                      <a:pt x="314" y="1431"/>
                      <a:pt x="313" y="1432"/>
                    </a:cubicBezTo>
                    <a:cubicBezTo>
                      <a:pt x="312" y="1433"/>
                      <a:pt x="311" y="1435"/>
                      <a:pt x="310" y="1436"/>
                    </a:cubicBezTo>
                    <a:cubicBezTo>
                      <a:pt x="309" y="1437"/>
                      <a:pt x="308" y="1439"/>
                      <a:pt x="307" y="1440"/>
                    </a:cubicBezTo>
                    <a:cubicBezTo>
                      <a:pt x="306" y="1442"/>
                      <a:pt x="305" y="1444"/>
                      <a:pt x="304" y="1445"/>
                    </a:cubicBezTo>
                    <a:cubicBezTo>
                      <a:pt x="302" y="1451"/>
                      <a:pt x="300" y="1458"/>
                      <a:pt x="300" y="1464"/>
                    </a:cubicBezTo>
                    <a:cubicBezTo>
                      <a:pt x="300" y="1470"/>
                      <a:pt x="302" y="1477"/>
                      <a:pt x="304" y="1483"/>
                    </a:cubicBezTo>
                    <a:cubicBezTo>
                      <a:pt x="306" y="1481"/>
                      <a:pt x="307" y="1479"/>
                      <a:pt x="307" y="1477"/>
                    </a:cubicBezTo>
                    <a:cubicBezTo>
                      <a:pt x="309" y="1473"/>
                      <a:pt x="310" y="1468"/>
                      <a:pt x="310" y="1464"/>
                    </a:cubicBezTo>
                    <a:cubicBezTo>
                      <a:pt x="310" y="1460"/>
                      <a:pt x="311" y="1455"/>
                      <a:pt x="313" y="1451"/>
                    </a:cubicBezTo>
                    <a:cubicBezTo>
                      <a:pt x="313" y="1449"/>
                      <a:pt x="314" y="1447"/>
                      <a:pt x="316" y="1445"/>
                    </a:cubicBezTo>
                    <a:cubicBezTo>
                      <a:pt x="316" y="1444"/>
                      <a:pt x="318" y="1442"/>
                      <a:pt x="319" y="1441"/>
                    </a:cubicBezTo>
                    <a:cubicBezTo>
                      <a:pt x="323" y="1448"/>
                      <a:pt x="325" y="1456"/>
                      <a:pt x="325" y="1464"/>
                    </a:cubicBezTo>
                    <a:cubicBezTo>
                      <a:pt x="325" y="1472"/>
                      <a:pt x="323" y="1480"/>
                      <a:pt x="319" y="1487"/>
                    </a:cubicBezTo>
                    <a:cubicBezTo>
                      <a:pt x="318" y="1489"/>
                      <a:pt x="317" y="1490"/>
                      <a:pt x="316" y="1492"/>
                    </a:cubicBezTo>
                    <a:cubicBezTo>
                      <a:pt x="315" y="1493"/>
                      <a:pt x="314" y="1495"/>
                      <a:pt x="313" y="1496"/>
                    </a:cubicBezTo>
                    <a:cubicBezTo>
                      <a:pt x="312" y="1497"/>
                      <a:pt x="311" y="1499"/>
                      <a:pt x="310" y="1500"/>
                    </a:cubicBezTo>
                    <a:cubicBezTo>
                      <a:pt x="309" y="1501"/>
                      <a:pt x="308" y="1502"/>
                      <a:pt x="307" y="1503"/>
                    </a:cubicBezTo>
                    <a:cubicBezTo>
                      <a:pt x="305" y="1504"/>
                      <a:pt x="304" y="1506"/>
                      <a:pt x="303" y="1507"/>
                    </a:cubicBezTo>
                    <a:cubicBezTo>
                      <a:pt x="302" y="1507"/>
                      <a:pt x="302" y="1508"/>
                      <a:pt x="301" y="1508"/>
                    </a:cubicBezTo>
                    <a:cubicBezTo>
                      <a:pt x="22" y="1724"/>
                      <a:pt x="22" y="1724"/>
                      <a:pt x="22" y="1724"/>
                    </a:cubicBezTo>
                    <a:cubicBezTo>
                      <a:pt x="21" y="1724"/>
                      <a:pt x="21" y="1725"/>
                      <a:pt x="20" y="1725"/>
                    </a:cubicBezTo>
                    <a:cubicBezTo>
                      <a:pt x="19" y="1726"/>
                      <a:pt x="18" y="1727"/>
                      <a:pt x="17" y="1728"/>
                    </a:cubicBezTo>
                    <a:cubicBezTo>
                      <a:pt x="15" y="1730"/>
                      <a:pt x="14" y="1731"/>
                      <a:pt x="13" y="1732"/>
                    </a:cubicBezTo>
                    <a:cubicBezTo>
                      <a:pt x="12" y="1733"/>
                      <a:pt x="11" y="1735"/>
                      <a:pt x="10" y="1736"/>
                    </a:cubicBezTo>
                    <a:cubicBezTo>
                      <a:pt x="9" y="1737"/>
                      <a:pt x="8" y="1739"/>
                      <a:pt x="7" y="1740"/>
                    </a:cubicBezTo>
                    <a:cubicBezTo>
                      <a:pt x="6" y="1742"/>
                      <a:pt x="5" y="1744"/>
                      <a:pt x="4" y="1745"/>
                    </a:cubicBezTo>
                    <a:cubicBezTo>
                      <a:pt x="2" y="1751"/>
                      <a:pt x="0" y="1758"/>
                      <a:pt x="0" y="1764"/>
                    </a:cubicBezTo>
                    <a:cubicBezTo>
                      <a:pt x="5" y="1764"/>
                      <a:pt x="5" y="1764"/>
                      <a:pt x="5" y="1764"/>
                    </a:cubicBezTo>
                    <a:cubicBezTo>
                      <a:pt x="10" y="1764"/>
                      <a:pt x="10" y="1764"/>
                      <a:pt x="10" y="1764"/>
                    </a:cubicBezTo>
                    <a:cubicBezTo>
                      <a:pt x="10" y="1760"/>
                      <a:pt x="11" y="1755"/>
                      <a:pt x="13" y="1751"/>
                    </a:cubicBezTo>
                    <a:cubicBezTo>
                      <a:pt x="13" y="1749"/>
                      <a:pt x="14" y="1747"/>
                      <a:pt x="16" y="1745"/>
                    </a:cubicBezTo>
                    <a:cubicBezTo>
                      <a:pt x="16" y="1744"/>
                      <a:pt x="18" y="1742"/>
                      <a:pt x="19" y="1741"/>
                    </a:cubicBezTo>
                    <a:cubicBezTo>
                      <a:pt x="23" y="1748"/>
                      <a:pt x="25" y="1756"/>
                      <a:pt x="25" y="1764"/>
                    </a:cubicBezTo>
                    <a:cubicBezTo>
                      <a:pt x="29" y="1764"/>
                      <a:pt x="29" y="1764"/>
                      <a:pt x="29" y="1764"/>
                    </a:cubicBezTo>
                    <a:cubicBezTo>
                      <a:pt x="34" y="1764"/>
                      <a:pt x="34" y="1764"/>
                      <a:pt x="34" y="1764"/>
                    </a:cubicBezTo>
                    <a:cubicBezTo>
                      <a:pt x="34" y="1753"/>
                      <a:pt x="31" y="1743"/>
                      <a:pt x="26" y="1733"/>
                    </a:cubicBezTo>
                    <a:cubicBezTo>
                      <a:pt x="26" y="1733"/>
                      <a:pt x="27" y="1732"/>
                      <a:pt x="28" y="1732"/>
                    </a:cubicBezTo>
                    <a:cubicBezTo>
                      <a:pt x="307" y="1516"/>
                      <a:pt x="307" y="1516"/>
                      <a:pt x="307" y="1516"/>
                    </a:cubicBezTo>
                    <a:cubicBezTo>
                      <a:pt x="308" y="1515"/>
                      <a:pt x="309" y="1514"/>
                      <a:pt x="310" y="1513"/>
                    </a:cubicBezTo>
                    <a:cubicBezTo>
                      <a:pt x="311" y="1514"/>
                      <a:pt x="312" y="1515"/>
                      <a:pt x="313" y="1516"/>
                    </a:cubicBezTo>
                    <a:cubicBezTo>
                      <a:pt x="592" y="1732"/>
                      <a:pt x="592" y="1732"/>
                      <a:pt x="592" y="1732"/>
                    </a:cubicBezTo>
                    <a:cubicBezTo>
                      <a:pt x="593" y="1732"/>
                      <a:pt x="594" y="1733"/>
                      <a:pt x="594" y="1733"/>
                    </a:cubicBezTo>
                    <a:cubicBezTo>
                      <a:pt x="595" y="1732"/>
                      <a:pt x="596" y="1731"/>
                      <a:pt x="597" y="1729"/>
                    </a:cubicBezTo>
                    <a:cubicBezTo>
                      <a:pt x="598" y="1728"/>
                      <a:pt x="599" y="1727"/>
                      <a:pt x="600" y="1725"/>
                    </a:cubicBezTo>
                    <a:cubicBezTo>
                      <a:pt x="599" y="1725"/>
                      <a:pt x="599" y="1724"/>
                      <a:pt x="598" y="1724"/>
                    </a:cubicBezTo>
                    <a:cubicBezTo>
                      <a:pt x="319" y="1508"/>
                      <a:pt x="319" y="1508"/>
                      <a:pt x="319" y="1508"/>
                    </a:cubicBezTo>
                    <a:cubicBezTo>
                      <a:pt x="318" y="1508"/>
                      <a:pt x="318" y="1507"/>
                      <a:pt x="317" y="1507"/>
                    </a:cubicBezTo>
                    <a:cubicBezTo>
                      <a:pt x="318" y="1505"/>
                      <a:pt x="319" y="1504"/>
                      <a:pt x="320" y="1503"/>
                    </a:cubicBezTo>
                    <a:cubicBezTo>
                      <a:pt x="321" y="1501"/>
                      <a:pt x="322" y="1500"/>
                      <a:pt x="323" y="1499"/>
                    </a:cubicBezTo>
                    <a:cubicBezTo>
                      <a:pt x="324" y="1497"/>
                      <a:pt x="325" y="1496"/>
                      <a:pt x="326" y="1495"/>
                    </a:cubicBezTo>
                    <a:cubicBezTo>
                      <a:pt x="331" y="1485"/>
                      <a:pt x="334" y="1475"/>
                      <a:pt x="334" y="1464"/>
                    </a:cubicBezTo>
                    <a:cubicBezTo>
                      <a:pt x="334" y="1453"/>
                      <a:pt x="331" y="1443"/>
                      <a:pt x="326" y="1433"/>
                    </a:cubicBezTo>
                    <a:cubicBezTo>
                      <a:pt x="326" y="1433"/>
                      <a:pt x="327" y="1432"/>
                      <a:pt x="328" y="1432"/>
                    </a:cubicBezTo>
                    <a:cubicBezTo>
                      <a:pt x="607" y="1216"/>
                      <a:pt x="607" y="1216"/>
                      <a:pt x="607" y="1216"/>
                    </a:cubicBezTo>
                    <a:cubicBezTo>
                      <a:pt x="608" y="1215"/>
                      <a:pt x="609" y="1214"/>
                      <a:pt x="610" y="1213"/>
                    </a:cubicBezTo>
                    <a:cubicBezTo>
                      <a:pt x="611" y="1214"/>
                      <a:pt x="612" y="1215"/>
                      <a:pt x="613" y="1216"/>
                    </a:cubicBezTo>
                    <a:cubicBezTo>
                      <a:pt x="892" y="1432"/>
                      <a:pt x="892" y="1432"/>
                      <a:pt x="892" y="1432"/>
                    </a:cubicBezTo>
                    <a:cubicBezTo>
                      <a:pt x="893" y="1432"/>
                      <a:pt x="894" y="1433"/>
                      <a:pt x="894" y="1433"/>
                    </a:cubicBezTo>
                    <a:cubicBezTo>
                      <a:pt x="895" y="1432"/>
                      <a:pt x="896" y="1431"/>
                      <a:pt x="897" y="1429"/>
                    </a:cubicBezTo>
                    <a:cubicBezTo>
                      <a:pt x="898" y="1428"/>
                      <a:pt x="899" y="1427"/>
                      <a:pt x="900" y="1425"/>
                    </a:cubicBezTo>
                    <a:cubicBezTo>
                      <a:pt x="899" y="1425"/>
                      <a:pt x="899" y="1424"/>
                      <a:pt x="898" y="1424"/>
                    </a:cubicBezTo>
                    <a:cubicBezTo>
                      <a:pt x="619" y="1208"/>
                      <a:pt x="619" y="1208"/>
                      <a:pt x="619" y="1208"/>
                    </a:cubicBezTo>
                    <a:cubicBezTo>
                      <a:pt x="618" y="1208"/>
                      <a:pt x="618" y="1207"/>
                      <a:pt x="617" y="1207"/>
                    </a:cubicBezTo>
                    <a:cubicBezTo>
                      <a:pt x="618" y="1205"/>
                      <a:pt x="619" y="1204"/>
                      <a:pt x="620" y="1203"/>
                    </a:cubicBezTo>
                    <a:cubicBezTo>
                      <a:pt x="621" y="1201"/>
                      <a:pt x="622" y="1200"/>
                      <a:pt x="623" y="1199"/>
                    </a:cubicBezTo>
                    <a:cubicBezTo>
                      <a:pt x="624" y="1197"/>
                      <a:pt x="625" y="1196"/>
                      <a:pt x="626" y="1195"/>
                    </a:cubicBezTo>
                    <a:cubicBezTo>
                      <a:pt x="631" y="1185"/>
                      <a:pt x="634" y="1175"/>
                      <a:pt x="634" y="1164"/>
                    </a:cubicBezTo>
                    <a:cubicBezTo>
                      <a:pt x="634" y="1153"/>
                      <a:pt x="631" y="1143"/>
                      <a:pt x="626" y="1133"/>
                    </a:cubicBezTo>
                    <a:cubicBezTo>
                      <a:pt x="626" y="1133"/>
                      <a:pt x="627" y="1132"/>
                      <a:pt x="628" y="1132"/>
                    </a:cubicBezTo>
                    <a:cubicBezTo>
                      <a:pt x="907" y="916"/>
                      <a:pt x="907" y="916"/>
                      <a:pt x="907" y="916"/>
                    </a:cubicBezTo>
                    <a:cubicBezTo>
                      <a:pt x="908" y="915"/>
                      <a:pt x="909" y="914"/>
                      <a:pt x="910" y="913"/>
                    </a:cubicBezTo>
                    <a:cubicBezTo>
                      <a:pt x="911" y="914"/>
                      <a:pt x="912" y="915"/>
                      <a:pt x="913" y="916"/>
                    </a:cubicBezTo>
                    <a:cubicBezTo>
                      <a:pt x="1192" y="1132"/>
                      <a:pt x="1192" y="1132"/>
                      <a:pt x="1192" y="1132"/>
                    </a:cubicBezTo>
                    <a:cubicBezTo>
                      <a:pt x="1193" y="1132"/>
                      <a:pt x="1194" y="1133"/>
                      <a:pt x="1194" y="1133"/>
                    </a:cubicBezTo>
                    <a:cubicBezTo>
                      <a:pt x="1195" y="1132"/>
                      <a:pt x="1196" y="1131"/>
                      <a:pt x="1197" y="1129"/>
                    </a:cubicBezTo>
                    <a:cubicBezTo>
                      <a:pt x="1198" y="1128"/>
                      <a:pt x="1199" y="1127"/>
                      <a:pt x="1200" y="1125"/>
                    </a:cubicBezTo>
                    <a:cubicBezTo>
                      <a:pt x="1199" y="1125"/>
                      <a:pt x="1199" y="1124"/>
                      <a:pt x="1198" y="1124"/>
                    </a:cubicBezTo>
                    <a:cubicBezTo>
                      <a:pt x="919" y="908"/>
                      <a:pt x="919" y="908"/>
                      <a:pt x="919" y="908"/>
                    </a:cubicBezTo>
                    <a:cubicBezTo>
                      <a:pt x="918" y="908"/>
                      <a:pt x="918" y="907"/>
                      <a:pt x="917" y="907"/>
                    </a:cubicBezTo>
                    <a:cubicBezTo>
                      <a:pt x="918" y="905"/>
                      <a:pt x="919" y="904"/>
                      <a:pt x="920" y="903"/>
                    </a:cubicBezTo>
                    <a:cubicBezTo>
                      <a:pt x="921" y="901"/>
                      <a:pt x="922" y="900"/>
                      <a:pt x="923" y="899"/>
                    </a:cubicBezTo>
                    <a:cubicBezTo>
                      <a:pt x="924" y="897"/>
                      <a:pt x="925" y="896"/>
                      <a:pt x="926" y="895"/>
                    </a:cubicBezTo>
                    <a:cubicBezTo>
                      <a:pt x="931" y="885"/>
                      <a:pt x="934" y="875"/>
                      <a:pt x="934" y="864"/>
                    </a:cubicBezTo>
                    <a:cubicBezTo>
                      <a:pt x="934" y="853"/>
                      <a:pt x="931" y="843"/>
                      <a:pt x="926" y="833"/>
                    </a:cubicBezTo>
                    <a:cubicBezTo>
                      <a:pt x="926" y="833"/>
                      <a:pt x="927" y="832"/>
                      <a:pt x="928" y="832"/>
                    </a:cubicBezTo>
                    <a:cubicBezTo>
                      <a:pt x="1207" y="616"/>
                      <a:pt x="1207" y="616"/>
                      <a:pt x="1207" y="616"/>
                    </a:cubicBezTo>
                    <a:cubicBezTo>
                      <a:pt x="1208" y="615"/>
                      <a:pt x="1209" y="614"/>
                      <a:pt x="1210" y="613"/>
                    </a:cubicBezTo>
                    <a:cubicBezTo>
                      <a:pt x="1211" y="614"/>
                      <a:pt x="1212" y="615"/>
                      <a:pt x="1213" y="616"/>
                    </a:cubicBezTo>
                    <a:cubicBezTo>
                      <a:pt x="1492" y="832"/>
                      <a:pt x="1492" y="832"/>
                      <a:pt x="1492" y="832"/>
                    </a:cubicBezTo>
                    <a:cubicBezTo>
                      <a:pt x="1493" y="832"/>
                      <a:pt x="1494" y="833"/>
                      <a:pt x="1494" y="833"/>
                    </a:cubicBezTo>
                    <a:cubicBezTo>
                      <a:pt x="1495" y="832"/>
                      <a:pt x="1496" y="831"/>
                      <a:pt x="1497" y="829"/>
                    </a:cubicBezTo>
                    <a:cubicBezTo>
                      <a:pt x="1498" y="828"/>
                      <a:pt x="1499" y="827"/>
                      <a:pt x="1500" y="825"/>
                    </a:cubicBezTo>
                    <a:cubicBezTo>
                      <a:pt x="1499" y="825"/>
                      <a:pt x="1499" y="824"/>
                      <a:pt x="1498" y="824"/>
                    </a:cubicBezTo>
                    <a:cubicBezTo>
                      <a:pt x="1219" y="608"/>
                      <a:pt x="1219" y="608"/>
                      <a:pt x="1219" y="608"/>
                    </a:cubicBezTo>
                    <a:cubicBezTo>
                      <a:pt x="1218" y="608"/>
                      <a:pt x="1218" y="607"/>
                      <a:pt x="1217" y="607"/>
                    </a:cubicBezTo>
                    <a:cubicBezTo>
                      <a:pt x="1218" y="605"/>
                      <a:pt x="1219" y="604"/>
                      <a:pt x="1220" y="603"/>
                    </a:cubicBezTo>
                    <a:cubicBezTo>
                      <a:pt x="1221" y="601"/>
                      <a:pt x="1222" y="600"/>
                      <a:pt x="1223" y="599"/>
                    </a:cubicBezTo>
                    <a:cubicBezTo>
                      <a:pt x="1224" y="597"/>
                      <a:pt x="1225" y="596"/>
                      <a:pt x="1226" y="595"/>
                    </a:cubicBezTo>
                    <a:cubicBezTo>
                      <a:pt x="1231" y="585"/>
                      <a:pt x="1234" y="575"/>
                      <a:pt x="1234" y="564"/>
                    </a:cubicBezTo>
                    <a:cubicBezTo>
                      <a:pt x="1234" y="553"/>
                      <a:pt x="1231" y="543"/>
                      <a:pt x="1226" y="533"/>
                    </a:cubicBezTo>
                    <a:cubicBezTo>
                      <a:pt x="1226" y="533"/>
                      <a:pt x="1227" y="532"/>
                      <a:pt x="1228" y="532"/>
                    </a:cubicBezTo>
                    <a:cubicBezTo>
                      <a:pt x="1507" y="316"/>
                      <a:pt x="1507" y="316"/>
                      <a:pt x="1507" y="316"/>
                    </a:cubicBezTo>
                    <a:cubicBezTo>
                      <a:pt x="1508" y="315"/>
                      <a:pt x="1509" y="314"/>
                      <a:pt x="1510" y="313"/>
                    </a:cubicBezTo>
                    <a:cubicBezTo>
                      <a:pt x="1511" y="314"/>
                      <a:pt x="1512" y="315"/>
                      <a:pt x="1513" y="316"/>
                    </a:cubicBezTo>
                    <a:cubicBezTo>
                      <a:pt x="1792" y="532"/>
                      <a:pt x="1792" y="532"/>
                      <a:pt x="1792" y="532"/>
                    </a:cubicBezTo>
                    <a:cubicBezTo>
                      <a:pt x="1793" y="532"/>
                      <a:pt x="1794" y="533"/>
                      <a:pt x="1794" y="533"/>
                    </a:cubicBezTo>
                    <a:cubicBezTo>
                      <a:pt x="1795" y="532"/>
                      <a:pt x="1796" y="531"/>
                      <a:pt x="1797" y="529"/>
                    </a:cubicBezTo>
                    <a:cubicBezTo>
                      <a:pt x="1798" y="528"/>
                      <a:pt x="1799" y="527"/>
                      <a:pt x="1800" y="525"/>
                    </a:cubicBezTo>
                    <a:cubicBezTo>
                      <a:pt x="1799" y="525"/>
                      <a:pt x="1799" y="524"/>
                      <a:pt x="1798" y="524"/>
                    </a:cubicBezTo>
                    <a:cubicBezTo>
                      <a:pt x="1519" y="308"/>
                      <a:pt x="1519" y="308"/>
                      <a:pt x="1519" y="308"/>
                    </a:cubicBezTo>
                    <a:cubicBezTo>
                      <a:pt x="1518" y="308"/>
                      <a:pt x="1518" y="307"/>
                      <a:pt x="1517" y="307"/>
                    </a:cubicBezTo>
                    <a:cubicBezTo>
                      <a:pt x="1518" y="305"/>
                      <a:pt x="1519" y="304"/>
                      <a:pt x="1520" y="303"/>
                    </a:cubicBezTo>
                    <a:cubicBezTo>
                      <a:pt x="1521" y="301"/>
                      <a:pt x="1522" y="300"/>
                      <a:pt x="1523" y="299"/>
                    </a:cubicBezTo>
                    <a:cubicBezTo>
                      <a:pt x="1524" y="297"/>
                      <a:pt x="1525" y="296"/>
                      <a:pt x="1526" y="295"/>
                    </a:cubicBezTo>
                    <a:cubicBezTo>
                      <a:pt x="1531" y="285"/>
                      <a:pt x="1534" y="275"/>
                      <a:pt x="1534" y="264"/>
                    </a:cubicBezTo>
                    <a:cubicBezTo>
                      <a:pt x="1534" y="253"/>
                      <a:pt x="1531" y="243"/>
                      <a:pt x="1526" y="233"/>
                    </a:cubicBezTo>
                    <a:cubicBezTo>
                      <a:pt x="1526" y="233"/>
                      <a:pt x="1527" y="232"/>
                      <a:pt x="1528" y="232"/>
                    </a:cubicBezTo>
                    <a:cubicBezTo>
                      <a:pt x="1807" y="16"/>
                      <a:pt x="1807" y="16"/>
                      <a:pt x="1807" y="16"/>
                    </a:cubicBezTo>
                    <a:cubicBezTo>
                      <a:pt x="1808" y="15"/>
                      <a:pt x="1809" y="14"/>
                      <a:pt x="1810" y="13"/>
                    </a:cubicBezTo>
                    <a:cubicBezTo>
                      <a:pt x="1810" y="7"/>
                      <a:pt x="1810" y="7"/>
                      <a:pt x="1810" y="7"/>
                    </a:cubicBezTo>
                    <a:cubicBezTo>
                      <a:pt x="1810" y="0"/>
                      <a:pt x="1810" y="0"/>
                      <a:pt x="1810" y="0"/>
                    </a:cubicBezTo>
                    <a:cubicBezTo>
                      <a:pt x="1809" y="1"/>
                      <a:pt x="1808" y="2"/>
                      <a:pt x="1807" y="3"/>
                    </a:cubicBezTo>
                    <a:cubicBezTo>
                      <a:pt x="1805" y="4"/>
                      <a:pt x="1804" y="6"/>
                      <a:pt x="18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8" name="Freeform 16"/>
              <p:cNvSpPr>
                <a:spLocks/>
              </p:cNvSpPr>
              <p:nvPr/>
            </p:nvSpPr>
            <p:spPr bwMode="auto">
              <a:xfrm>
                <a:off x="10566401" y="3324225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9" name="Freeform 17"/>
              <p:cNvSpPr>
                <a:spLocks/>
              </p:cNvSpPr>
              <p:nvPr/>
            </p:nvSpPr>
            <p:spPr bwMode="auto">
              <a:xfrm>
                <a:off x="6061076" y="3563938"/>
                <a:ext cx="4541838" cy="4370388"/>
              </a:xfrm>
              <a:custGeom>
                <a:avLst/>
                <a:gdLst>
                  <a:gd name="T0" fmla="*/ 922 w 1210"/>
                  <a:gd name="T1" fmla="*/ 224 h 1164"/>
                  <a:gd name="T2" fmla="*/ 913 w 1210"/>
                  <a:gd name="T3" fmla="*/ 232 h 1164"/>
                  <a:gd name="T4" fmla="*/ 904 w 1210"/>
                  <a:gd name="T5" fmla="*/ 245 h 1164"/>
                  <a:gd name="T6" fmla="*/ 907 w 1210"/>
                  <a:gd name="T7" fmla="*/ 277 h 1164"/>
                  <a:gd name="T8" fmla="*/ 916 w 1210"/>
                  <a:gd name="T9" fmla="*/ 245 h 1164"/>
                  <a:gd name="T10" fmla="*/ 919 w 1210"/>
                  <a:gd name="T11" fmla="*/ 287 h 1164"/>
                  <a:gd name="T12" fmla="*/ 910 w 1210"/>
                  <a:gd name="T13" fmla="*/ 300 h 1164"/>
                  <a:gd name="T14" fmla="*/ 901 w 1210"/>
                  <a:gd name="T15" fmla="*/ 308 h 1164"/>
                  <a:gd name="T16" fmla="*/ 617 w 1210"/>
                  <a:gd name="T17" fmla="*/ 528 h 1164"/>
                  <a:gd name="T18" fmla="*/ 607 w 1210"/>
                  <a:gd name="T19" fmla="*/ 540 h 1164"/>
                  <a:gd name="T20" fmla="*/ 604 w 1210"/>
                  <a:gd name="T21" fmla="*/ 583 h 1164"/>
                  <a:gd name="T22" fmla="*/ 613 w 1210"/>
                  <a:gd name="T23" fmla="*/ 551 h 1164"/>
                  <a:gd name="T24" fmla="*/ 625 w 1210"/>
                  <a:gd name="T25" fmla="*/ 564 h 1164"/>
                  <a:gd name="T26" fmla="*/ 613 w 1210"/>
                  <a:gd name="T27" fmla="*/ 596 h 1164"/>
                  <a:gd name="T28" fmla="*/ 603 w 1210"/>
                  <a:gd name="T29" fmla="*/ 607 h 1164"/>
                  <a:gd name="T30" fmla="*/ 320 w 1210"/>
                  <a:gd name="T31" fmla="*/ 825 h 1164"/>
                  <a:gd name="T32" fmla="*/ 310 w 1210"/>
                  <a:gd name="T33" fmla="*/ 836 h 1164"/>
                  <a:gd name="T34" fmla="*/ 300 w 1210"/>
                  <a:gd name="T35" fmla="*/ 864 h 1164"/>
                  <a:gd name="T36" fmla="*/ 310 w 1210"/>
                  <a:gd name="T37" fmla="*/ 864 h 1164"/>
                  <a:gd name="T38" fmla="*/ 319 w 1210"/>
                  <a:gd name="T39" fmla="*/ 841 h 1164"/>
                  <a:gd name="T40" fmla="*/ 316 w 1210"/>
                  <a:gd name="T41" fmla="*/ 892 h 1164"/>
                  <a:gd name="T42" fmla="*/ 307 w 1210"/>
                  <a:gd name="T43" fmla="*/ 903 h 1164"/>
                  <a:gd name="T44" fmla="*/ 22 w 1210"/>
                  <a:gd name="T45" fmla="*/ 1124 h 1164"/>
                  <a:gd name="T46" fmla="*/ 13 w 1210"/>
                  <a:gd name="T47" fmla="*/ 1132 h 1164"/>
                  <a:gd name="T48" fmla="*/ 4 w 1210"/>
                  <a:gd name="T49" fmla="*/ 1145 h 1164"/>
                  <a:gd name="T50" fmla="*/ 10 w 1210"/>
                  <a:gd name="T51" fmla="*/ 1164 h 1164"/>
                  <a:gd name="T52" fmla="*/ 19 w 1210"/>
                  <a:gd name="T53" fmla="*/ 1141 h 1164"/>
                  <a:gd name="T54" fmla="*/ 34 w 1210"/>
                  <a:gd name="T55" fmla="*/ 1164 h 1164"/>
                  <a:gd name="T56" fmla="*/ 307 w 1210"/>
                  <a:gd name="T57" fmla="*/ 916 h 1164"/>
                  <a:gd name="T58" fmla="*/ 592 w 1210"/>
                  <a:gd name="T59" fmla="*/ 1132 h 1164"/>
                  <a:gd name="T60" fmla="*/ 600 w 1210"/>
                  <a:gd name="T61" fmla="*/ 1125 h 1164"/>
                  <a:gd name="T62" fmla="*/ 317 w 1210"/>
                  <a:gd name="T63" fmla="*/ 907 h 1164"/>
                  <a:gd name="T64" fmla="*/ 326 w 1210"/>
                  <a:gd name="T65" fmla="*/ 895 h 1164"/>
                  <a:gd name="T66" fmla="*/ 328 w 1210"/>
                  <a:gd name="T67" fmla="*/ 832 h 1164"/>
                  <a:gd name="T68" fmla="*/ 613 w 1210"/>
                  <a:gd name="T69" fmla="*/ 616 h 1164"/>
                  <a:gd name="T70" fmla="*/ 897 w 1210"/>
                  <a:gd name="T71" fmla="*/ 829 h 1164"/>
                  <a:gd name="T72" fmla="*/ 619 w 1210"/>
                  <a:gd name="T73" fmla="*/ 608 h 1164"/>
                  <a:gd name="T74" fmla="*/ 623 w 1210"/>
                  <a:gd name="T75" fmla="*/ 599 h 1164"/>
                  <a:gd name="T76" fmla="*/ 626 w 1210"/>
                  <a:gd name="T77" fmla="*/ 533 h 1164"/>
                  <a:gd name="T78" fmla="*/ 910 w 1210"/>
                  <a:gd name="T79" fmla="*/ 313 h 1164"/>
                  <a:gd name="T80" fmla="*/ 1194 w 1210"/>
                  <a:gd name="T81" fmla="*/ 533 h 1164"/>
                  <a:gd name="T82" fmla="*/ 1198 w 1210"/>
                  <a:gd name="T83" fmla="*/ 524 h 1164"/>
                  <a:gd name="T84" fmla="*/ 920 w 1210"/>
                  <a:gd name="T85" fmla="*/ 303 h 1164"/>
                  <a:gd name="T86" fmla="*/ 934 w 1210"/>
                  <a:gd name="T87" fmla="*/ 264 h 1164"/>
                  <a:gd name="T88" fmla="*/ 1207 w 1210"/>
                  <a:gd name="T89" fmla="*/ 16 h 1164"/>
                  <a:gd name="T90" fmla="*/ 1210 w 1210"/>
                  <a:gd name="T91" fmla="*/ 0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10" h="1164">
                    <a:moveTo>
                      <a:pt x="1203" y="7"/>
                    </a:moveTo>
                    <a:cubicBezTo>
                      <a:pt x="1202" y="7"/>
                      <a:pt x="1202" y="8"/>
                      <a:pt x="1201" y="8"/>
                    </a:cubicBezTo>
                    <a:cubicBezTo>
                      <a:pt x="922" y="224"/>
                      <a:pt x="922" y="224"/>
                      <a:pt x="922" y="224"/>
                    </a:cubicBezTo>
                    <a:cubicBezTo>
                      <a:pt x="921" y="224"/>
                      <a:pt x="921" y="225"/>
                      <a:pt x="920" y="225"/>
                    </a:cubicBezTo>
                    <a:cubicBezTo>
                      <a:pt x="919" y="226"/>
                      <a:pt x="918" y="227"/>
                      <a:pt x="917" y="228"/>
                    </a:cubicBezTo>
                    <a:cubicBezTo>
                      <a:pt x="915" y="230"/>
                      <a:pt x="914" y="231"/>
                      <a:pt x="913" y="232"/>
                    </a:cubicBezTo>
                    <a:cubicBezTo>
                      <a:pt x="912" y="233"/>
                      <a:pt x="911" y="235"/>
                      <a:pt x="910" y="236"/>
                    </a:cubicBezTo>
                    <a:cubicBezTo>
                      <a:pt x="909" y="237"/>
                      <a:pt x="908" y="239"/>
                      <a:pt x="907" y="240"/>
                    </a:cubicBezTo>
                    <a:cubicBezTo>
                      <a:pt x="906" y="242"/>
                      <a:pt x="905" y="244"/>
                      <a:pt x="904" y="245"/>
                    </a:cubicBezTo>
                    <a:cubicBezTo>
                      <a:pt x="902" y="251"/>
                      <a:pt x="900" y="258"/>
                      <a:pt x="900" y="264"/>
                    </a:cubicBezTo>
                    <a:cubicBezTo>
                      <a:pt x="900" y="270"/>
                      <a:pt x="902" y="277"/>
                      <a:pt x="904" y="283"/>
                    </a:cubicBezTo>
                    <a:cubicBezTo>
                      <a:pt x="906" y="281"/>
                      <a:pt x="907" y="279"/>
                      <a:pt x="907" y="277"/>
                    </a:cubicBezTo>
                    <a:cubicBezTo>
                      <a:pt x="909" y="273"/>
                      <a:pt x="910" y="268"/>
                      <a:pt x="910" y="264"/>
                    </a:cubicBezTo>
                    <a:cubicBezTo>
                      <a:pt x="910" y="260"/>
                      <a:pt x="911" y="255"/>
                      <a:pt x="913" y="251"/>
                    </a:cubicBezTo>
                    <a:cubicBezTo>
                      <a:pt x="913" y="249"/>
                      <a:pt x="914" y="247"/>
                      <a:pt x="916" y="245"/>
                    </a:cubicBezTo>
                    <a:cubicBezTo>
                      <a:pt x="916" y="244"/>
                      <a:pt x="918" y="242"/>
                      <a:pt x="919" y="241"/>
                    </a:cubicBezTo>
                    <a:cubicBezTo>
                      <a:pt x="923" y="248"/>
                      <a:pt x="925" y="256"/>
                      <a:pt x="925" y="264"/>
                    </a:cubicBezTo>
                    <a:cubicBezTo>
                      <a:pt x="925" y="272"/>
                      <a:pt x="923" y="280"/>
                      <a:pt x="919" y="287"/>
                    </a:cubicBezTo>
                    <a:cubicBezTo>
                      <a:pt x="918" y="289"/>
                      <a:pt x="917" y="290"/>
                      <a:pt x="916" y="292"/>
                    </a:cubicBezTo>
                    <a:cubicBezTo>
                      <a:pt x="915" y="293"/>
                      <a:pt x="914" y="295"/>
                      <a:pt x="913" y="296"/>
                    </a:cubicBezTo>
                    <a:cubicBezTo>
                      <a:pt x="912" y="297"/>
                      <a:pt x="911" y="299"/>
                      <a:pt x="910" y="300"/>
                    </a:cubicBezTo>
                    <a:cubicBezTo>
                      <a:pt x="909" y="301"/>
                      <a:pt x="908" y="302"/>
                      <a:pt x="907" y="303"/>
                    </a:cubicBezTo>
                    <a:cubicBezTo>
                      <a:pt x="905" y="304"/>
                      <a:pt x="904" y="306"/>
                      <a:pt x="903" y="307"/>
                    </a:cubicBezTo>
                    <a:cubicBezTo>
                      <a:pt x="902" y="307"/>
                      <a:pt x="902" y="308"/>
                      <a:pt x="901" y="308"/>
                    </a:cubicBezTo>
                    <a:cubicBezTo>
                      <a:pt x="622" y="524"/>
                      <a:pt x="622" y="524"/>
                      <a:pt x="622" y="524"/>
                    </a:cubicBezTo>
                    <a:cubicBezTo>
                      <a:pt x="621" y="524"/>
                      <a:pt x="621" y="525"/>
                      <a:pt x="620" y="525"/>
                    </a:cubicBezTo>
                    <a:cubicBezTo>
                      <a:pt x="619" y="526"/>
                      <a:pt x="618" y="527"/>
                      <a:pt x="617" y="528"/>
                    </a:cubicBezTo>
                    <a:cubicBezTo>
                      <a:pt x="615" y="530"/>
                      <a:pt x="614" y="531"/>
                      <a:pt x="613" y="532"/>
                    </a:cubicBezTo>
                    <a:cubicBezTo>
                      <a:pt x="612" y="533"/>
                      <a:pt x="611" y="535"/>
                      <a:pt x="610" y="536"/>
                    </a:cubicBezTo>
                    <a:cubicBezTo>
                      <a:pt x="609" y="537"/>
                      <a:pt x="608" y="539"/>
                      <a:pt x="607" y="540"/>
                    </a:cubicBezTo>
                    <a:cubicBezTo>
                      <a:pt x="606" y="542"/>
                      <a:pt x="605" y="544"/>
                      <a:pt x="604" y="545"/>
                    </a:cubicBezTo>
                    <a:cubicBezTo>
                      <a:pt x="602" y="551"/>
                      <a:pt x="600" y="558"/>
                      <a:pt x="600" y="564"/>
                    </a:cubicBezTo>
                    <a:cubicBezTo>
                      <a:pt x="600" y="570"/>
                      <a:pt x="602" y="577"/>
                      <a:pt x="604" y="583"/>
                    </a:cubicBezTo>
                    <a:cubicBezTo>
                      <a:pt x="606" y="581"/>
                      <a:pt x="607" y="579"/>
                      <a:pt x="607" y="577"/>
                    </a:cubicBezTo>
                    <a:cubicBezTo>
                      <a:pt x="609" y="573"/>
                      <a:pt x="610" y="568"/>
                      <a:pt x="610" y="564"/>
                    </a:cubicBezTo>
                    <a:cubicBezTo>
                      <a:pt x="610" y="560"/>
                      <a:pt x="611" y="555"/>
                      <a:pt x="613" y="551"/>
                    </a:cubicBezTo>
                    <a:cubicBezTo>
                      <a:pt x="613" y="549"/>
                      <a:pt x="614" y="547"/>
                      <a:pt x="616" y="545"/>
                    </a:cubicBezTo>
                    <a:cubicBezTo>
                      <a:pt x="616" y="544"/>
                      <a:pt x="618" y="542"/>
                      <a:pt x="619" y="541"/>
                    </a:cubicBezTo>
                    <a:cubicBezTo>
                      <a:pt x="623" y="548"/>
                      <a:pt x="625" y="556"/>
                      <a:pt x="625" y="564"/>
                    </a:cubicBezTo>
                    <a:cubicBezTo>
                      <a:pt x="625" y="572"/>
                      <a:pt x="623" y="580"/>
                      <a:pt x="619" y="587"/>
                    </a:cubicBezTo>
                    <a:cubicBezTo>
                      <a:pt x="618" y="589"/>
                      <a:pt x="617" y="590"/>
                      <a:pt x="616" y="592"/>
                    </a:cubicBezTo>
                    <a:cubicBezTo>
                      <a:pt x="615" y="593"/>
                      <a:pt x="614" y="595"/>
                      <a:pt x="613" y="596"/>
                    </a:cubicBezTo>
                    <a:cubicBezTo>
                      <a:pt x="612" y="597"/>
                      <a:pt x="611" y="599"/>
                      <a:pt x="610" y="600"/>
                    </a:cubicBezTo>
                    <a:cubicBezTo>
                      <a:pt x="609" y="601"/>
                      <a:pt x="608" y="602"/>
                      <a:pt x="607" y="603"/>
                    </a:cubicBezTo>
                    <a:cubicBezTo>
                      <a:pt x="605" y="604"/>
                      <a:pt x="604" y="606"/>
                      <a:pt x="603" y="607"/>
                    </a:cubicBezTo>
                    <a:cubicBezTo>
                      <a:pt x="602" y="607"/>
                      <a:pt x="602" y="608"/>
                      <a:pt x="601" y="608"/>
                    </a:cubicBezTo>
                    <a:cubicBezTo>
                      <a:pt x="322" y="824"/>
                      <a:pt x="322" y="824"/>
                      <a:pt x="322" y="824"/>
                    </a:cubicBezTo>
                    <a:cubicBezTo>
                      <a:pt x="321" y="824"/>
                      <a:pt x="321" y="825"/>
                      <a:pt x="320" y="825"/>
                    </a:cubicBezTo>
                    <a:cubicBezTo>
                      <a:pt x="319" y="826"/>
                      <a:pt x="318" y="827"/>
                      <a:pt x="317" y="828"/>
                    </a:cubicBezTo>
                    <a:cubicBezTo>
                      <a:pt x="315" y="830"/>
                      <a:pt x="314" y="831"/>
                      <a:pt x="313" y="832"/>
                    </a:cubicBezTo>
                    <a:cubicBezTo>
                      <a:pt x="312" y="833"/>
                      <a:pt x="311" y="835"/>
                      <a:pt x="310" y="836"/>
                    </a:cubicBezTo>
                    <a:cubicBezTo>
                      <a:pt x="309" y="837"/>
                      <a:pt x="308" y="839"/>
                      <a:pt x="307" y="840"/>
                    </a:cubicBezTo>
                    <a:cubicBezTo>
                      <a:pt x="306" y="842"/>
                      <a:pt x="305" y="844"/>
                      <a:pt x="304" y="845"/>
                    </a:cubicBezTo>
                    <a:cubicBezTo>
                      <a:pt x="302" y="851"/>
                      <a:pt x="300" y="858"/>
                      <a:pt x="300" y="864"/>
                    </a:cubicBezTo>
                    <a:cubicBezTo>
                      <a:pt x="300" y="870"/>
                      <a:pt x="302" y="877"/>
                      <a:pt x="304" y="883"/>
                    </a:cubicBezTo>
                    <a:cubicBezTo>
                      <a:pt x="306" y="881"/>
                      <a:pt x="307" y="879"/>
                      <a:pt x="307" y="877"/>
                    </a:cubicBezTo>
                    <a:cubicBezTo>
                      <a:pt x="309" y="873"/>
                      <a:pt x="310" y="868"/>
                      <a:pt x="310" y="864"/>
                    </a:cubicBezTo>
                    <a:cubicBezTo>
                      <a:pt x="310" y="860"/>
                      <a:pt x="311" y="855"/>
                      <a:pt x="313" y="851"/>
                    </a:cubicBezTo>
                    <a:cubicBezTo>
                      <a:pt x="313" y="849"/>
                      <a:pt x="314" y="847"/>
                      <a:pt x="316" y="845"/>
                    </a:cubicBezTo>
                    <a:cubicBezTo>
                      <a:pt x="316" y="844"/>
                      <a:pt x="318" y="842"/>
                      <a:pt x="319" y="841"/>
                    </a:cubicBezTo>
                    <a:cubicBezTo>
                      <a:pt x="323" y="848"/>
                      <a:pt x="325" y="856"/>
                      <a:pt x="325" y="864"/>
                    </a:cubicBezTo>
                    <a:cubicBezTo>
                      <a:pt x="325" y="872"/>
                      <a:pt x="323" y="880"/>
                      <a:pt x="319" y="887"/>
                    </a:cubicBezTo>
                    <a:cubicBezTo>
                      <a:pt x="318" y="889"/>
                      <a:pt x="317" y="890"/>
                      <a:pt x="316" y="892"/>
                    </a:cubicBezTo>
                    <a:cubicBezTo>
                      <a:pt x="315" y="893"/>
                      <a:pt x="314" y="895"/>
                      <a:pt x="313" y="896"/>
                    </a:cubicBezTo>
                    <a:cubicBezTo>
                      <a:pt x="312" y="897"/>
                      <a:pt x="311" y="899"/>
                      <a:pt x="310" y="900"/>
                    </a:cubicBezTo>
                    <a:cubicBezTo>
                      <a:pt x="309" y="901"/>
                      <a:pt x="308" y="902"/>
                      <a:pt x="307" y="903"/>
                    </a:cubicBezTo>
                    <a:cubicBezTo>
                      <a:pt x="305" y="904"/>
                      <a:pt x="304" y="906"/>
                      <a:pt x="303" y="907"/>
                    </a:cubicBezTo>
                    <a:cubicBezTo>
                      <a:pt x="302" y="907"/>
                      <a:pt x="302" y="908"/>
                      <a:pt x="301" y="908"/>
                    </a:cubicBezTo>
                    <a:cubicBezTo>
                      <a:pt x="22" y="1124"/>
                      <a:pt x="22" y="1124"/>
                      <a:pt x="22" y="1124"/>
                    </a:cubicBezTo>
                    <a:cubicBezTo>
                      <a:pt x="21" y="1124"/>
                      <a:pt x="21" y="1125"/>
                      <a:pt x="20" y="1125"/>
                    </a:cubicBezTo>
                    <a:cubicBezTo>
                      <a:pt x="19" y="1126"/>
                      <a:pt x="18" y="1127"/>
                      <a:pt x="17" y="1128"/>
                    </a:cubicBezTo>
                    <a:cubicBezTo>
                      <a:pt x="15" y="1130"/>
                      <a:pt x="14" y="1131"/>
                      <a:pt x="13" y="1132"/>
                    </a:cubicBezTo>
                    <a:cubicBezTo>
                      <a:pt x="12" y="1133"/>
                      <a:pt x="11" y="1135"/>
                      <a:pt x="10" y="1136"/>
                    </a:cubicBezTo>
                    <a:cubicBezTo>
                      <a:pt x="9" y="1137"/>
                      <a:pt x="8" y="1139"/>
                      <a:pt x="7" y="1140"/>
                    </a:cubicBezTo>
                    <a:cubicBezTo>
                      <a:pt x="6" y="1142"/>
                      <a:pt x="5" y="1144"/>
                      <a:pt x="4" y="1145"/>
                    </a:cubicBezTo>
                    <a:cubicBezTo>
                      <a:pt x="2" y="1151"/>
                      <a:pt x="0" y="1158"/>
                      <a:pt x="0" y="1164"/>
                    </a:cubicBezTo>
                    <a:cubicBezTo>
                      <a:pt x="5" y="1164"/>
                      <a:pt x="5" y="1164"/>
                      <a:pt x="5" y="1164"/>
                    </a:cubicBezTo>
                    <a:cubicBezTo>
                      <a:pt x="10" y="1164"/>
                      <a:pt x="10" y="1164"/>
                      <a:pt x="10" y="1164"/>
                    </a:cubicBezTo>
                    <a:cubicBezTo>
                      <a:pt x="10" y="1160"/>
                      <a:pt x="11" y="1155"/>
                      <a:pt x="13" y="1151"/>
                    </a:cubicBezTo>
                    <a:cubicBezTo>
                      <a:pt x="13" y="1149"/>
                      <a:pt x="14" y="1147"/>
                      <a:pt x="16" y="1145"/>
                    </a:cubicBezTo>
                    <a:cubicBezTo>
                      <a:pt x="16" y="1144"/>
                      <a:pt x="18" y="1142"/>
                      <a:pt x="19" y="1141"/>
                    </a:cubicBezTo>
                    <a:cubicBezTo>
                      <a:pt x="23" y="1148"/>
                      <a:pt x="25" y="1156"/>
                      <a:pt x="25" y="1164"/>
                    </a:cubicBezTo>
                    <a:cubicBezTo>
                      <a:pt x="29" y="1164"/>
                      <a:pt x="29" y="1164"/>
                      <a:pt x="29" y="1164"/>
                    </a:cubicBezTo>
                    <a:cubicBezTo>
                      <a:pt x="34" y="1164"/>
                      <a:pt x="34" y="1164"/>
                      <a:pt x="34" y="1164"/>
                    </a:cubicBezTo>
                    <a:cubicBezTo>
                      <a:pt x="34" y="1153"/>
                      <a:pt x="31" y="1143"/>
                      <a:pt x="26" y="1133"/>
                    </a:cubicBezTo>
                    <a:cubicBezTo>
                      <a:pt x="26" y="1133"/>
                      <a:pt x="27" y="1132"/>
                      <a:pt x="28" y="1132"/>
                    </a:cubicBezTo>
                    <a:cubicBezTo>
                      <a:pt x="307" y="916"/>
                      <a:pt x="307" y="916"/>
                      <a:pt x="307" y="916"/>
                    </a:cubicBezTo>
                    <a:cubicBezTo>
                      <a:pt x="308" y="915"/>
                      <a:pt x="309" y="914"/>
                      <a:pt x="310" y="913"/>
                    </a:cubicBezTo>
                    <a:cubicBezTo>
                      <a:pt x="311" y="914"/>
                      <a:pt x="312" y="915"/>
                      <a:pt x="313" y="916"/>
                    </a:cubicBezTo>
                    <a:cubicBezTo>
                      <a:pt x="592" y="1132"/>
                      <a:pt x="592" y="1132"/>
                      <a:pt x="592" y="1132"/>
                    </a:cubicBezTo>
                    <a:cubicBezTo>
                      <a:pt x="593" y="1132"/>
                      <a:pt x="594" y="1133"/>
                      <a:pt x="594" y="1133"/>
                    </a:cubicBezTo>
                    <a:cubicBezTo>
                      <a:pt x="595" y="1132"/>
                      <a:pt x="596" y="1131"/>
                      <a:pt x="597" y="1129"/>
                    </a:cubicBezTo>
                    <a:cubicBezTo>
                      <a:pt x="598" y="1128"/>
                      <a:pt x="599" y="1127"/>
                      <a:pt x="600" y="1125"/>
                    </a:cubicBezTo>
                    <a:cubicBezTo>
                      <a:pt x="599" y="1125"/>
                      <a:pt x="599" y="1124"/>
                      <a:pt x="598" y="1124"/>
                    </a:cubicBezTo>
                    <a:cubicBezTo>
                      <a:pt x="319" y="908"/>
                      <a:pt x="319" y="908"/>
                      <a:pt x="319" y="908"/>
                    </a:cubicBezTo>
                    <a:cubicBezTo>
                      <a:pt x="318" y="908"/>
                      <a:pt x="318" y="907"/>
                      <a:pt x="317" y="907"/>
                    </a:cubicBezTo>
                    <a:cubicBezTo>
                      <a:pt x="318" y="905"/>
                      <a:pt x="319" y="904"/>
                      <a:pt x="320" y="903"/>
                    </a:cubicBezTo>
                    <a:cubicBezTo>
                      <a:pt x="321" y="901"/>
                      <a:pt x="322" y="900"/>
                      <a:pt x="323" y="899"/>
                    </a:cubicBezTo>
                    <a:cubicBezTo>
                      <a:pt x="324" y="897"/>
                      <a:pt x="325" y="896"/>
                      <a:pt x="326" y="895"/>
                    </a:cubicBezTo>
                    <a:cubicBezTo>
                      <a:pt x="331" y="885"/>
                      <a:pt x="334" y="875"/>
                      <a:pt x="334" y="864"/>
                    </a:cubicBezTo>
                    <a:cubicBezTo>
                      <a:pt x="334" y="853"/>
                      <a:pt x="331" y="843"/>
                      <a:pt x="326" y="833"/>
                    </a:cubicBezTo>
                    <a:cubicBezTo>
                      <a:pt x="326" y="833"/>
                      <a:pt x="327" y="832"/>
                      <a:pt x="328" y="832"/>
                    </a:cubicBezTo>
                    <a:cubicBezTo>
                      <a:pt x="607" y="616"/>
                      <a:pt x="607" y="616"/>
                      <a:pt x="607" y="616"/>
                    </a:cubicBezTo>
                    <a:cubicBezTo>
                      <a:pt x="608" y="615"/>
                      <a:pt x="609" y="614"/>
                      <a:pt x="610" y="613"/>
                    </a:cubicBezTo>
                    <a:cubicBezTo>
                      <a:pt x="611" y="614"/>
                      <a:pt x="612" y="615"/>
                      <a:pt x="613" y="616"/>
                    </a:cubicBezTo>
                    <a:cubicBezTo>
                      <a:pt x="892" y="832"/>
                      <a:pt x="892" y="832"/>
                      <a:pt x="892" y="832"/>
                    </a:cubicBezTo>
                    <a:cubicBezTo>
                      <a:pt x="893" y="832"/>
                      <a:pt x="894" y="833"/>
                      <a:pt x="894" y="833"/>
                    </a:cubicBezTo>
                    <a:cubicBezTo>
                      <a:pt x="895" y="832"/>
                      <a:pt x="896" y="831"/>
                      <a:pt x="897" y="829"/>
                    </a:cubicBezTo>
                    <a:cubicBezTo>
                      <a:pt x="898" y="828"/>
                      <a:pt x="899" y="827"/>
                      <a:pt x="900" y="825"/>
                    </a:cubicBezTo>
                    <a:cubicBezTo>
                      <a:pt x="899" y="825"/>
                      <a:pt x="899" y="824"/>
                      <a:pt x="898" y="824"/>
                    </a:cubicBezTo>
                    <a:cubicBezTo>
                      <a:pt x="619" y="608"/>
                      <a:pt x="619" y="608"/>
                      <a:pt x="619" y="608"/>
                    </a:cubicBezTo>
                    <a:cubicBezTo>
                      <a:pt x="618" y="608"/>
                      <a:pt x="618" y="607"/>
                      <a:pt x="617" y="607"/>
                    </a:cubicBezTo>
                    <a:cubicBezTo>
                      <a:pt x="618" y="605"/>
                      <a:pt x="619" y="604"/>
                      <a:pt x="620" y="603"/>
                    </a:cubicBezTo>
                    <a:cubicBezTo>
                      <a:pt x="621" y="601"/>
                      <a:pt x="622" y="600"/>
                      <a:pt x="623" y="599"/>
                    </a:cubicBezTo>
                    <a:cubicBezTo>
                      <a:pt x="624" y="597"/>
                      <a:pt x="625" y="596"/>
                      <a:pt x="626" y="595"/>
                    </a:cubicBezTo>
                    <a:cubicBezTo>
                      <a:pt x="631" y="585"/>
                      <a:pt x="634" y="575"/>
                      <a:pt x="634" y="564"/>
                    </a:cubicBezTo>
                    <a:cubicBezTo>
                      <a:pt x="634" y="553"/>
                      <a:pt x="631" y="543"/>
                      <a:pt x="626" y="533"/>
                    </a:cubicBezTo>
                    <a:cubicBezTo>
                      <a:pt x="626" y="533"/>
                      <a:pt x="627" y="532"/>
                      <a:pt x="628" y="532"/>
                    </a:cubicBezTo>
                    <a:cubicBezTo>
                      <a:pt x="907" y="316"/>
                      <a:pt x="907" y="316"/>
                      <a:pt x="907" y="316"/>
                    </a:cubicBezTo>
                    <a:cubicBezTo>
                      <a:pt x="908" y="315"/>
                      <a:pt x="909" y="314"/>
                      <a:pt x="910" y="313"/>
                    </a:cubicBezTo>
                    <a:cubicBezTo>
                      <a:pt x="911" y="314"/>
                      <a:pt x="912" y="315"/>
                      <a:pt x="913" y="316"/>
                    </a:cubicBezTo>
                    <a:cubicBezTo>
                      <a:pt x="1192" y="532"/>
                      <a:pt x="1192" y="532"/>
                      <a:pt x="1192" y="532"/>
                    </a:cubicBezTo>
                    <a:cubicBezTo>
                      <a:pt x="1193" y="532"/>
                      <a:pt x="1194" y="533"/>
                      <a:pt x="1194" y="533"/>
                    </a:cubicBezTo>
                    <a:cubicBezTo>
                      <a:pt x="1195" y="532"/>
                      <a:pt x="1196" y="531"/>
                      <a:pt x="1197" y="529"/>
                    </a:cubicBezTo>
                    <a:cubicBezTo>
                      <a:pt x="1198" y="528"/>
                      <a:pt x="1199" y="527"/>
                      <a:pt x="1200" y="525"/>
                    </a:cubicBezTo>
                    <a:cubicBezTo>
                      <a:pt x="1199" y="525"/>
                      <a:pt x="1199" y="524"/>
                      <a:pt x="1198" y="524"/>
                    </a:cubicBezTo>
                    <a:cubicBezTo>
                      <a:pt x="919" y="308"/>
                      <a:pt x="919" y="308"/>
                      <a:pt x="919" y="308"/>
                    </a:cubicBezTo>
                    <a:cubicBezTo>
                      <a:pt x="918" y="308"/>
                      <a:pt x="918" y="307"/>
                      <a:pt x="917" y="307"/>
                    </a:cubicBezTo>
                    <a:cubicBezTo>
                      <a:pt x="918" y="305"/>
                      <a:pt x="919" y="304"/>
                      <a:pt x="920" y="303"/>
                    </a:cubicBezTo>
                    <a:cubicBezTo>
                      <a:pt x="921" y="301"/>
                      <a:pt x="922" y="300"/>
                      <a:pt x="923" y="299"/>
                    </a:cubicBezTo>
                    <a:cubicBezTo>
                      <a:pt x="924" y="297"/>
                      <a:pt x="925" y="296"/>
                      <a:pt x="926" y="295"/>
                    </a:cubicBezTo>
                    <a:cubicBezTo>
                      <a:pt x="931" y="285"/>
                      <a:pt x="934" y="275"/>
                      <a:pt x="934" y="264"/>
                    </a:cubicBezTo>
                    <a:cubicBezTo>
                      <a:pt x="934" y="253"/>
                      <a:pt x="931" y="243"/>
                      <a:pt x="926" y="233"/>
                    </a:cubicBezTo>
                    <a:cubicBezTo>
                      <a:pt x="926" y="233"/>
                      <a:pt x="927" y="232"/>
                      <a:pt x="928" y="232"/>
                    </a:cubicBezTo>
                    <a:cubicBezTo>
                      <a:pt x="1207" y="16"/>
                      <a:pt x="1207" y="16"/>
                      <a:pt x="1207" y="16"/>
                    </a:cubicBezTo>
                    <a:cubicBezTo>
                      <a:pt x="1208" y="15"/>
                      <a:pt x="1209" y="14"/>
                      <a:pt x="1210" y="13"/>
                    </a:cubicBezTo>
                    <a:cubicBezTo>
                      <a:pt x="1210" y="7"/>
                      <a:pt x="1210" y="7"/>
                      <a:pt x="1210" y="7"/>
                    </a:cubicBezTo>
                    <a:cubicBezTo>
                      <a:pt x="1210" y="0"/>
                      <a:pt x="1210" y="0"/>
                      <a:pt x="1210" y="0"/>
                    </a:cubicBezTo>
                    <a:cubicBezTo>
                      <a:pt x="1209" y="1"/>
                      <a:pt x="1208" y="2"/>
                      <a:pt x="1207" y="3"/>
                    </a:cubicBezTo>
                    <a:cubicBezTo>
                      <a:pt x="1205" y="4"/>
                      <a:pt x="1204" y="6"/>
                      <a:pt x="12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0" name="Freeform 18"/>
              <p:cNvSpPr>
                <a:spLocks/>
              </p:cNvSpPr>
              <p:nvPr/>
            </p:nvSpPr>
            <p:spPr bwMode="auto">
              <a:xfrm>
                <a:off x="10566401" y="5576888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1" name="Freeform 19"/>
              <p:cNvSpPr>
                <a:spLocks/>
              </p:cNvSpPr>
              <p:nvPr/>
            </p:nvSpPr>
            <p:spPr bwMode="auto">
              <a:xfrm>
                <a:off x="10566401" y="7829550"/>
                <a:ext cx="36513" cy="104775"/>
              </a:xfrm>
              <a:custGeom>
                <a:avLst/>
                <a:gdLst>
                  <a:gd name="T0" fmla="*/ 4 w 10"/>
                  <a:gd name="T1" fmla="*/ 9 h 28"/>
                  <a:gd name="T2" fmla="*/ 0 w 10"/>
                  <a:gd name="T3" fmla="*/ 28 h 28"/>
                  <a:gd name="T4" fmla="*/ 5 w 10"/>
                  <a:gd name="T5" fmla="*/ 28 h 28"/>
                  <a:gd name="T6" fmla="*/ 10 w 10"/>
                  <a:gd name="T7" fmla="*/ 28 h 28"/>
                  <a:gd name="T8" fmla="*/ 10 w 10"/>
                  <a:gd name="T9" fmla="*/ 9 h 28"/>
                  <a:gd name="T10" fmla="*/ 10 w 10"/>
                  <a:gd name="T11" fmla="*/ 0 h 28"/>
                  <a:gd name="T12" fmla="*/ 7 w 10"/>
                  <a:gd name="T13" fmla="*/ 4 h 28"/>
                  <a:gd name="T14" fmla="*/ 4 w 10"/>
                  <a:gd name="T15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8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2" name="Freeform 20"/>
              <p:cNvSpPr>
                <a:spLocks/>
              </p:cNvSpPr>
              <p:nvPr/>
            </p:nvSpPr>
            <p:spPr bwMode="auto">
              <a:xfrm>
                <a:off x="8313738" y="5816600"/>
                <a:ext cx="2289175" cy="2117725"/>
              </a:xfrm>
              <a:custGeom>
                <a:avLst/>
                <a:gdLst>
                  <a:gd name="T0" fmla="*/ 601 w 610"/>
                  <a:gd name="T1" fmla="*/ 8 h 564"/>
                  <a:gd name="T2" fmla="*/ 320 w 610"/>
                  <a:gd name="T3" fmla="*/ 225 h 564"/>
                  <a:gd name="T4" fmla="*/ 313 w 610"/>
                  <a:gd name="T5" fmla="*/ 232 h 564"/>
                  <a:gd name="T6" fmla="*/ 307 w 610"/>
                  <a:gd name="T7" fmla="*/ 240 h 564"/>
                  <a:gd name="T8" fmla="*/ 300 w 610"/>
                  <a:gd name="T9" fmla="*/ 264 h 564"/>
                  <a:gd name="T10" fmla="*/ 307 w 610"/>
                  <a:gd name="T11" fmla="*/ 277 h 564"/>
                  <a:gd name="T12" fmla="*/ 313 w 610"/>
                  <a:gd name="T13" fmla="*/ 251 h 564"/>
                  <a:gd name="T14" fmla="*/ 319 w 610"/>
                  <a:gd name="T15" fmla="*/ 241 h 564"/>
                  <a:gd name="T16" fmla="*/ 319 w 610"/>
                  <a:gd name="T17" fmla="*/ 287 h 564"/>
                  <a:gd name="T18" fmla="*/ 313 w 610"/>
                  <a:gd name="T19" fmla="*/ 296 h 564"/>
                  <a:gd name="T20" fmla="*/ 307 w 610"/>
                  <a:gd name="T21" fmla="*/ 303 h 564"/>
                  <a:gd name="T22" fmla="*/ 301 w 610"/>
                  <a:gd name="T23" fmla="*/ 308 h 564"/>
                  <a:gd name="T24" fmla="*/ 20 w 610"/>
                  <a:gd name="T25" fmla="*/ 525 h 564"/>
                  <a:gd name="T26" fmla="*/ 13 w 610"/>
                  <a:gd name="T27" fmla="*/ 532 h 564"/>
                  <a:gd name="T28" fmla="*/ 7 w 610"/>
                  <a:gd name="T29" fmla="*/ 540 h 564"/>
                  <a:gd name="T30" fmla="*/ 0 w 610"/>
                  <a:gd name="T31" fmla="*/ 564 h 564"/>
                  <a:gd name="T32" fmla="*/ 10 w 610"/>
                  <a:gd name="T33" fmla="*/ 564 h 564"/>
                  <a:gd name="T34" fmla="*/ 16 w 610"/>
                  <a:gd name="T35" fmla="*/ 545 h 564"/>
                  <a:gd name="T36" fmla="*/ 25 w 610"/>
                  <a:gd name="T37" fmla="*/ 564 h 564"/>
                  <a:gd name="T38" fmla="*/ 34 w 610"/>
                  <a:gd name="T39" fmla="*/ 564 h 564"/>
                  <a:gd name="T40" fmla="*/ 28 w 610"/>
                  <a:gd name="T41" fmla="*/ 532 h 564"/>
                  <a:gd name="T42" fmla="*/ 310 w 610"/>
                  <a:gd name="T43" fmla="*/ 313 h 564"/>
                  <a:gd name="T44" fmla="*/ 592 w 610"/>
                  <a:gd name="T45" fmla="*/ 532 h 564"/>
                  <a:gd name="T46" fmla="*/ 597 w 610"/>
                  <a:gd name="T47" fmla="*/ 529 h 564"/>
                  <a:gd name="T48" fmla="*/ 598 w 610"/>
                  <a:gd name="T49" fmla="*/ 524 h 564"/>
                  <a:gd name="T50" fmla="*/ 317 w 610"/>
                  <a:gd name="T51" fmla="*/ 307 h 564"/>
                  <a:gd name="T52" fmla="*/ 323 w 610"/>
                  <a:gd name="T53" fmla="*/ 299 h 564"/>
                  <a:gd name="T54" fmla="*/ 334 w 610"/>
                  <a:gd name="T55" fmla="*/ 264 h 564"/>
                  <a:gd name="T56" fmla="*/ 328 w 610"/>
                  <a:gd name="T57" fmla="*/ 232 h 564"/>
                  <a:gd name="T58" fmla="*/ 610 w 610"/>
                  <a:gd name="T59" fmla="*/ 13 h 564"/>
                  <a:gd name="T60" fmla="*/ 610 w 610"/>
                  <a:gd name="T61" fmla="*/ 0 h 564"/>
                  <a:gd name="T62" fmla="*/ 603 w 610"/>
                  <a:gd name="T63" fmla="*/ 7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0" h="564">
                    <a:moveTo>
                      <a:pt x="603" y="7"/>
                    </a:moveTo>
                    <a:cubicBezTo>
                      <a:pt x="602" y="7"/>
                      <a:pt x="602" y="8"/>
                      <a:pt x="601" y="8"/>
                    </a:cubicBezTo>
                    <a:cubicBezTo>
                      <a:pt x="322" y="224"/>
                      <a:pt x="322" y="224"/>
                      <a:pt x="322" y="224"/>
                    </a:cubicBezTo>
                    <a:cubicBezTo>
                      <a:pt x="321" y="224"/>
                      <a:pt x="321" y="225"/>
                      <a:pt x="320" y="225"/>
                    </a:cubicBezTo>
                    <a:cubicBezTo>
                      <a:pt x="319" y="226"/>
                      <a:pt x="318" y="227"/>
                      <a:pt x="317" y="228"/>
                    </a:cubicBezTo>
                    <a:cubicBezTo>
                      <a:pt x="315" y="230"/>
                      <a:pt x="314" y="231"/>
                      <a:pt x="313" y="232"/>
                    </a:cubicBezTo>
                    <a:cubicBezTo>
                      <a:pt x="312" y="233"/>
                      <a:pt x="311" y="235"/>
                      <a:pt x="310" y="236"/>
                    </a:cubicBezTo>
                    <a:cubicBezTo>
                      <a:pt x="309" y="237"/>
                      <a:pt x="308" y="239"/>
                      <a:pt x="307" y="240"/>
                    </a:cubicBezTo>
                    <a:cubicBezTo>
                      <a:pt x="306" y="242"/>
                      <a:pt x="305" y="244"/>
                      <a:pt x="304" y="245"/>
                    </a:cubicBezTo>
                    <a:cubicBezTo>
                      <a:pt x="302" y="251"/>
                      <a:pt x="300" y="258"/>
                      <a:pt x="300" y="264"/>
                    </a:cubicBezTo>
                    <a:cubicBezTo>
                      <a:pt x="300" y="270"/>
                      <a:pt x="302" y="277"/>
                      <a:pt x="304" y="283"/>
                    </a:cubicBezTo>
                    <a:cubicBezTo>
                      <a:pt x="306" y="281"/>
                      <a:pt x="307" y="279"/>
                      <a:pt x="307" y="277"/>
                    </a:cubicBezTo>
                    <a:cubicBezTo>
                      <a:pt x="309" y="273"/>
                      <a:pt x="310" y="268"/>
                      <a:pt x="310" y="264"/>
                    </a:cubicBezTo>
                    <a:cubicBezTo>
                      <a:pt x="310" y="260"/>
                      <a:pt x="311" y="255"/>
                      <a:pt x="313" y="251"/>
                    </a:cubicBezTo>
                    <a:cubicBezTo>
                      <a:pt x="313" y="249"/>
                      <a:pt x="314" y="247"/>
                      <a:pt x="316" y="245"/>
                    </a:cubicBezTo>
                    <a:cubicBezTo>
                      <a:pt x="316" y="244"/>
                      <a:pt x="318" y="242"/>
                      <a:pt x="319" y="241"/>
                    </a:cubicBezTo>
                    <a:cubicBezTo>
                      <a:pt x="323" y="248"/>
                      <a:pt x="325" y="256"/>
                      <a:pt x="325" y="264"/>
                    </a:cubicBezTo>
                    <a:cubicBezTo>
                      <a:pt x="325" y="272"/>
                      <a:pt x="323" y="280"/>
                      <a:pt x="319" y="287"/>
                    </a:cubicBezTo>
                    <a:cubicBezTo>
                      <a:pt x="318" y="289"/>
                      <a:pt x="317" y="290"/>
                      <a:pt x="316" y="292"/>
                    </a:cubicBezTo>
                    <a:cubicBezTo>
                      <a:pt x="315" y="293"/>
                      <a:pt x="314" y="295"/>
                      <a:pt x="313" y="296"/>
                    </a:cubicBezTo>
                    <a:cubicBezTo>
                      <a:pt x="312" y="297"/>
                      <a:pt x="311" y="299"/>
                      <a:pt x="310" y="300"/>
                    </a:cubicBezTo>
                    <a:cubicBezTo>
                      <a:pt x="309" y="301"/>
                      <a:pt x="308" y="302"/>
                      <a:pt x="307" y="303"/>
                    </a:cubicBezTo>
                    <a:cubicBezTo>
                      <a:pt x="305" y="304"/>
                      <a:pt x="304" y="306"/>
                      <a:pt x="303" y="307"/>
                    </a:cubicBezTo>
                    <a:cubicBezTo>
                      <a:pt x="302" y="307"/>
                      <a:pt x="302" y="308"/>
                      <a:pt x="301" y="308"/>
                    </a:cubicBezTo>
                    <a:cubicBezTo>
                      <a:pt x="22" y="524"/>
                      <a:pt x="22" y="524"/>
                      <a:pt x="22" y="524"/>
                    </a:cubicBezTo>
                    <a:cubicBezTo>
                      <a:pt x="21" y="524"/>
                      <a:pt x="21" y="525"/>
                      <a:pt x="20" y="525"/>
                    </a:cubicBezTo>
                    <a:cubicBezTo>
                      <a:pt x="19" y="526"/>
                      <a:pt x="18" y="527"/>
                      <a:pt x="17" y="528"/>
                    </a:cubicBezTo>
                    <a:cubicBezTo>
                      <a:pt x="15" y="530"/>
                      <a:pt x="14" y="531"/>
                      <a:pt x="13" y="532"/>
                    </a:cubicBezTo>
                    <a:cubicBezTo>
                      <a:pt x="12" y="533"/>
                      <a:pt x="11" y="535"/>
                      <a:pt x="10" y="536"/>
                    </a:cubicBezTo>
                    <a:cubicBezTo>
                      <a:pt x="9" y="537"/>
                      <a:pt x="8" y="539"/>
                      <a:pt x="7" y="540"/>
                    </a:cubicBezTo>
                    <a:cubicBezTo>
                      <a:pt x="6" y="542"/>
                      <a:pt x="5" y="544"/>
                      <a:pt x="4" y="545"/>
                    </a:cubicBezTo>
                    <a:cubicBezTo>
                      <a:pt x="2" y="551"/>
                      <a:pt x="0" y="558"/>
                      <a:pt x="0" y="564"/>
                    </a:cubicBezTo>
                    <a:cubicBezTo>
                      <a:pt x="5" y="564"/>
                      <a:pt x="5" y="564"/>
                      <a:pt x="5" y="564"/>
                    </a:cubicBezTo>
                    <a:cubicBezTo>
                      <a:pt x="10" y="564"/>
                      <a:pt x="10" y="564"/>
                      <a:pt x="10" y="564"/>
                    </a:cubicBezTo>
                    <a:cubicBezTo>
                      <a:pt x="10" y="560"/>
                      <a:pt x="11" y="555"/>
                      <a:pt x="13" y="551"/>
                    </a:cubicBezTo>
                    <a:cubicBezTo>
                      <a:pt x="13" y="549"/>
                      <a:pt x="14" y="547"/>
                      <a:pt x="16" y="545"/>
                    </a:cubicBezTo>
                    <a:cubicBezTo>
                      <a:pt x="16" y="544"/>
                      <a:pt x="18" y="542"/>
                      <a:pt x="19" y="541"/>
                    </a:cubicBezTo>
                    <a:cubicBezTo>
                      <a:pt x="23" y="548"/>
                      <a:pt x="25" y="556"/>
                      <a:pt x="25" y="564"/>
                    </a:cubicBezTo>
                    <a:cubicBezTo>
                      <a:pt x="29" y="564"/>
                      <a:pt x="29" y="564"/>
                      <a:pt x="29" y="564"/>
                    </a:cubicBezTo>
                    <a:cubicBezTo>
                      <a:pt x="34" y="564"/>
                      <a:pt x="34" y="564"/>
                      <a:pt x="34" y="564"/>
                    </a:cubicBezTo>
                    <a:cubicBezTo>
                      <a:pt x="34" y="553"/>
                      <a:pt x="31" y="543"/>
                      <a:pt x="26" y="533"/>
                    </a:cubicBezTo>
                    <a:cubicBezTo>
                      <a:pt x="26" y="533"/>
                      <a:pt x="27" y="532"/>
                      <a:pt x="28" y="532"/>
                    </a:cubicBezTo>
                    <a:cubicBezTo>
                      <a:pt x="307" y="316"/>
                      <a:pt x="307" y="316"/>
                      <a:pt x="307" y="316"/>
                    </a:cubicBezTo>
                    <a:cubicBezTo>
                      <a:pt x="308" y="315"/>
                      <a:pt x="309" y="314"/>
                      <a:pt x="310" y="313"/>
                    </a:cubicBezTo>
                    <a:cubicBezTo>
                      <a:pt x="311" y="314"/>
                      <a:pt x="312" y="315"/>
                      <a:pt x="313" y="316"/>
                    </a:cubicBezTo>
                    <a:cubicBezTo>
                      <a:pt x="592" y="532"/>
                      <a:pt x="592" y="532"/>
                      <a:pt x="592" y="532"/>
                    </a:cubicBezTo>
                    <a:cubicBezTo>
                      <a:pt x="593" y="532"/>
                      <a:pt x="594" y="533"/>
                      <a:pt x="594" y="533"/>
                    </a:cubicBezTo>
                    <a:cubicBezTo>
                      <a:pt x="595" y="532"/>
                      <a:pt x="596" y="531"/>
                      <a:pt x="597" y="529"/>
                    </a:cubicBezTo>
                    <a:cubicBezTo>
                      <a:pt x="598" y="528"/>
                      <a:pt x="599" y="527"/>
                      <a:pt x="600" y="525"/>
                    </a:cubicBezTo>
                    <a:cubicBezTo>
                      <a:pt x="599" y="525"/>
                      <a:pt x="599" y="524"/>
                      <a:pt x="598" y="524"/>
                    </a:cubicBezTo>
                    <a:cubicBezTo>
                      <a:pt x="319" y="308"/>
                      <a:pt x="319" y="308"/>
                      <a:pt x="319" y="308"/>
                    </a:cubicBezTo>
                    <a:cubicBezTo>
                      <a:pt x="318" y="308"/>
                      <a:pt x="318" y="307"/>
                      <a:pt x="317" y="307"/>
                    </a:cubicBezTo>
                    <a:cubicBezTo>
                      <a:pt x="318" y="305"/>
                      <a:pt x="319" y="304"/>
                      <a:pt x="320" y="303"/>
                    </a:cubicBezTo>
                    <a:cubicBezTo>
                      <a:pt x="321" y="301"/>
                      <a:pt x="322" y="300"/>
                      <a:pt x="323" y="299"/>
                    </a:cubicBezTo>
                    <a:cubicBezTo>
                      <a:pt x="324" y="297"/>
                      <a:pt x="325" y="296"/>
                      <a:pt x="326" y="295"/>
                    </a:cubicBezTo>
                    <a:cubicBezTo>
                      <a:pt x="331" y="285"/>
                      <a:pt x="334" y="275"/>
                      <a:pt x="334" y="264"/>
                    </a:cubicBezTo>
                    <a:cubicBezTo>
                      <a:pt x="334" y="253"/>
                      <a:pt x="331" y="243"/>
                      <a:pt x="326" y="233"/>
                    </a:cubicBezTo>
                    <a:cubicBezTo>
                      <a:pt x="326" y="233"/>
                      <a:pt x="327" y="232"/>
                      <a:pt x="328" y="232"/>
                    </a:cubicBezTo>
                    <a:cubicBezTo>
                      <a:pt x="607" y="16"/>
                      <a:pt x="607" y="16"/>
                      <a:pt x="607" y="16"/>
                    </a:cubicBezTo>
                    <a:cubicBezTo>
                      <a:pt x="608" y="15"/>
                      <a:pt x="609" y="14"/>
                      <a:pt x="610" y="13"/>
                    </a:cubicBezTo>
                    <a:cubicBezTo>
                      <a:pt x="610" y="7"/>
                      <a:pt x="610" y="7"/>
                      <a:pt x="610" y="7"/>
                    </a:cubicBezTo>
                    <a:cubicBezTo>
                      <a:pt x="610" y="0"/>
                      <a:pt x="610" y="0"/>
                      <a:pt x="610" y="0"/>
                    </a:cubicBezTo>
                    <a:cubicBezTo>
                      <a:pt x="609" y="1"/>
                      <a:pt x="608" y="2"/>
                      <a:pt x="607" y="3"/>
                    </a:cubicBezTo>
                    <a:cubicBezTo>
                      <a:pt x="605" y="4"/>
                      <a:pt x="604" y="6"/>
                      <a:pt x="6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" name="Freeform 26"/>
              <p:cNvSpPr>
                <a:spLocks/>
              </p:cNvSpPr>
              <p:nvPr/>
            </p:nvSpPr>
            <p:spPr bwMode="auto">
              <a:xfrm>
                <a:off x="1592263" y="-1076325"/>
                <a:ext cx="57150" cy="134938"/>
              </a:xfrm>
              <a:custGeom>
                <a:avLst/>
                <a:gdLst>
                  <a:gd name="T0" fmla="*/ 6 w 15"/>
                  <a:gd name="T1" fmla="*/ 28 h 36"/>
                  <a:gd name="T2" fmla="*/ 9 w 15"/>
                  <a:gd name="T3" fmla="*/ 23 h 36"/>
                  <a:gd name="T4" fmla="*/ 15 w 15"/>
                  <a:gd name="T5" fmla="*/ 0 h 36"/>
                  <a:gd name="T6" fmla="*/ 10 w 15"/>
                  <a:gd name="T7" fmla="*/ 0 h 36"/>
                  <a:gd name="T8" fmla="*/ 5 w 15"/>
                  <a:gd name="T9" fmla="*/ 0 h 36"/>
                  <a:gd name="T10" fmla="*/ 0 w 15"/>
                  <a:gd name="T11" fmla="*/ 0 h 36"/>
                  <a:gd name="T12" fmla="*/ 0 w 15"/>
                  <a:gd name="T13" fmla="*/ 19 h 36"/>
                  <a:gd name="T14" fmla="*/ 0 w 15"/>
                  <a:gd name="T15" fmla="*/ 28 h 36"/>
                  <a:gd name="T16" fmla="*/ 0 w 15"/>
                  <a:gd name="T17" fmla="*/ 36 h 36"/>
                  <a:gd name="T18" fmla="*/ 3 w 15"/>
                  <a:gd name="T19" fmla="*/ 32 h 36"/>
                  <a:gd name="T20" fmla="*/ 6 w 15"/>
                  <a:gd name="T2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36">
                    <a:moveTo>
                      <a:pt x="6" y="28"/>
                    </a:moveTo>
                    <a:cubicBezTo>
                      <a:pt x="7" y="26"/>
                      <a:pt x="8" y="25"/>
                      <a:pt x="9" y="23"/>
                    </a:cubicBezTo>
                    <a:cubicBezTo>
                      <a:pt x="13" y="16"/>
                      <a:pt x="15" y="8"/>
                      <a:pt x="15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2" y="33"/>
                      <a:pt x="3" y="32"/>
                    </a:cubicBezTo>
                    <a:cubicBezTo>
                      <a:pt x="4" y="31"/>
                      <a:pt x="5" y="29"/>
                      <a:pt x="6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4" name="Freeform 34"/>
              <p:cNvSpPr>
                <a:spLocks/>
              </p:cNvSpPr>
              <p:nvPr/>
            </p:nvSpPr>
            <p:spPr bwMode="auto">
              <a:xfrm>
                <a:off x="3844926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5" name="Freeform 35"/>
              <p:cNvSpPr>
                <a:spLocks/>
              </p:cNvSpPr>
              <p:nvPr/>
            </p:nvSpPr>
            <p:spPr bwMode="auto">
              <a:xfrm>
                <a:off x="6097588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6" name="Freeform 36"/>
              <p:cNvSpPr>
                <a:spLocks/>
              </p:cNvSpPr>
              <p:nvPr/>
            </p:nvSpPr>
            <p:spPr bwMode="auto">
              <a:xfrm>
                <a:off x="8350251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84" name="Group 383"/>
            <p:cNvGrpSpPr/>
            <p:nvPr/>
          </p:nvGrpSpPr>
          <p:grpSpPr>
            <a:xfrm>
              <a:off x="0" y="3505200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406" name="Freeform 30"/>
              <p:cNvSpPr>
                <a:spLocks/>
              </p:cNvSpPr>
              <p:nvPr/>
            </p:nvSpPr>
            <p:spPr bwMode="auto">
              <a:xfrm>
                <a:off x="1592263" y="3343275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7" name="Group 406"/>
              <p:cNvGrpSpPr/>
              <p:nvPr/>
            </p:nvGrpSpPr>
            <p:grpSpPr>
              <a:xfrm>
                <a:off x="1592263" y="-1076325"/>
                <a:ext cx="9010651" cy="9010651"/>
                <a:chOff x="1592263" y="-1076325"/>
                <a:chExt cx="9010651" cy="9010651"/>
              </a:xfrm>
              <a:grpFill/>
            </p:grpSpPr>
            <p:sp>
              <p:nvSpPr>
                <p:cNvPr id="410" name="Freeform 21"/>
                <p:cNvSpPr>
                  <a:spLocks/>
                </p:cNvSpPr>
                <p:nvPr/>
              </p:nvSpPr>
              <p:spPr bwMode="auto">
                <a:xfrm>
                  <a:off x="2744788" y="166688"/>
                  <a:ext cx="7858125" cy="7767638"/>
                </a:xfrm>
                <a:custGeom>
                  <a:avLst/>
                  <a:gdLst>
                    <a:gd name="T0" fmla="*/ 1803 w 2093"/>
                    <a:gd name="T1" fmla="*/ 8 h 2069"/>
                    <a:gd name="T2" fmla="*/ 2083 w 2093"/>
                    <a:gd name="T3" fmla="*/ 230 h 2069"/>
                    <a:gd name="T4" fmla="*/ 2077 w 2093"/>
                    <a:gd name="T5" fmla="*/ 300 h 2069"/>
                    <a:gd name="T6" fmla="*/ 1790 w 2093"/>
                    <a:gd name="T7" fmla="*/ 517 h 2069"/>
                    <a:gd name="T8" fmla="*/ 1503 w 2093"/>
                    <a:gd name="T9" fmla="*/ 308 h 2069"/>
                    <a:gd name="T10" fmla="*/ 1783 w 2093"/>
                    <a:gd name="T11" fmla="*/ 530 h 2069"/>
                    <a:gd name="T12" fmla="*/ 1777 w 2093"/>
                    <a:gd name="T13" fmla="*/ 600 h 2069"/>
                    <a:gd name="T14" fmla="*/ 1490 w 2093"/>
                    <a:gd name="T15" fmla="*/ 817 h 2069"/>
                    <a:gd name="T16" fmla="*/ 1203 w 2093"/>
                    <a:gd name="T17" fmla="*/ 608 h 2069"/>
                    <a:gd name="T18" fmla="*/ 1483 w 2093"/>
                    <a:gd name="T19" fmla="*/ 830 h 2069"/>
                    <a:gd name="T20" fmla="*/ 1477 w 2093"/>
                    <a:gd name="T21" fmla="*/ 900 h 2069"/>
                    <a:gd name="T22" fmla="*/ 1190 w 2093"/>
                    <a:gd name="T23" fmla="*/ 1117 h 2069"/>
                    <a:gd name="T24" fmla="*/ 903 w 2093"/>
                    <a:gd name="T25" fmla="*/ 908 h 2069"/>
                    <a:gd name="T26" fmla="*/ 1183 w 2093"/>
                    <a:gd name="T27" fmla="*/ 1130 h 2069"/>
                    <a:gd name="T28" fmla="*/ 1177 w 2093"/>
                    <a:gd name="T29" fmla="*/ 1200 h 2069"/>
                    <a:gd name="T30" fmla="*/ 890 w 2093"/>
                    <a:gd name="T31" fmla="*/ 1417 h 2069"/>
                    <a:gd name="T32" fmla="*/ 603 w 2093"/>
                    <a:gd name="T33" fmla="*/ 1208 h 2069"/>
                    <a:gd name="T34" fmla="*/ 883 w 2093"/>
                    <a:gd name="T35" fmla="*/ 1430 h 2069"/>
                    <a:gd name="T36" fmla="*/ 877 w 2093"/>
                    <a:gd name="T37" fmla="*/ 1500 h 2069"/>
                    <a:gd name="T38" fmla="*/ 590 w 2093"/>
                    <a:gd name="T39" fmla="*/ 1717 h 2069"/>
                    <a:gd name="T40" fmla="*/ 303 w 2093"/>
                    <a:gd name="T41" fmla="*/ 1508 h 2069"/>
                    <a:gd name="T42" fmla="*/ 583 w 2093"/>
                    <a:gd name="T43" fmla="*/ 1730 h 2069"/>
                    <a:gd name="T44" fmla="*/ 577 w 2093"/>
                    <a:gd name="T45" fmla="*/ 1800 h 2069"/>
                    <a:gd name="T46" fmla="*/ 290 w 2093"/>
                    <a:gd name="T47" fmla="*/ 2017 h 2069"/>
                    <a:gd name="T48" fmla="*/ 3 w 2093"/>
                    <a:gd name="T49" fmla="*/ 1808 h 2069"/>
                    <a:gd name="T50" fmla="*/ 283 w 2093"/>
                    <a:gd name="T51" fmla="*/ 2030 h 2069"/>
                    <a:gd name="T52" fmla="*/ 274 w 2093"/>
                    <a:gd name="T53" fmla="*/ 2069 h 2069"/>
                    <a:gd name="T54" fmla="*/ 290 w 2093"/>
                    <a:gd name="T55" fmla="*/ 2045 h 2069"/>
                    <a:gd name="T56" fmla="*/ 303 w 2093"/>
                    <a:gd name="T57" fmla="*/ 2030 h 2069"/>
                    <a:gd name="T58" fmla="*/ 590 w 2093"/>
                    <a:gd name="T59" fmla="*/ 1808 h 2069"/>
                    <a:gd name="T60" fmla="*/ 602 w 2093"/>
                    <a:gd name="T61" fmla="*/ 1792 h 2069"/>
                    <a:gd name="T62" fmla="*/ 596 w 2093"/>
                    <a:gd name="T63" fmla="*/ 1756 h 2069"/>
                    <a:gd name="T64" fmla="*/ 583 w 2093"/>
                    <a:gd name="T65" fmla="*/ 1769 h 2069"/>
                    <a:gd name="T66" fmla="*/ 596 w 2093"/>
                    <a:gd name="T67" fmla="*/ 1737 h 2069"/>
                    <a:gd name="T68" fmla="*/ 884 w 2093"/>
                    <a:gd name="T69" fmla="*/ 1513 h 2069"/>
                    <a:gd name="T70" fmla="*/ 896 w 2093"/>
                    <a:gd name="T71" fmla="*/ 1501 h 2069"/>
                    <a:gd name="T72" fmla="*/ 902 w 2093"/>
                    <a:gd name="T73" fmla="*/ 1446 h 2069"/>
                    <a:gd name="T74" fmla="*/ 890 w 2093"/>
                    <a:gd name="T75" fmla="*/ 1482 h 2069"/>
                    <a:gd name="T76" fmla="*/ 890 w 2093"/>
                    <a:gd name="T77" fmla="*/ 1445 h 2069"/>
                    <a:gd name="T78" fmla="*/ 903 w 2093"/>
                    <a:gd name="T79" fmla="*/ 1430 h 2069"/>
                    <a:gd name="T80" fmla="*/ 1190 w 2093"/>
                    <a:gd name="T81" fmla="*/ 1208 h 2069"/>
                    <a:gd name="T82" fmla="*/ 1202 w 2093"/>
                    <a:gd name="T83" fmla="*/ 1192 h 2069"/>
                    <a:gd name="T84" fmla="*/ 1196 w 2093"/>
                    <a:gd name="T85" fmla="*/ 1156 h 2069"/>
                    <a:gd name="T86" fmla="*/ 1183 w 2093"/>
                    <a:gd name="T87" fmla="*/ 1169 h 2069"/>
                    <a:gd name="T88" fmla="*/ 1196 w 2093"/>
                    <a:gd name="T89" fmla="*/ 1137 h 2069"/>
                    <a:gd name="T90" fmla="*/ 1484 w 2093"/>
                    <a:gd name="T91" fmla="*/ 913 h 2069"/>
                    <a:gd name="T92" fmla="*/ 1496 w 2093"/>
                    <a:gd name="T93" fmla="*/ 901 h 2069"/>
                    <a:gd name="T94" fmla="*/ 1502 w 2093"/>
                    <a:gd name="T95" fmla="*/ 846 h 2069"/>
                    <a:gd name="T96" fmla="*/ 1490 w 2093"/>
                    <a:gd name="T97" fmla="*/ 882 h 2069"/>
                    <a:gd name="T98" fmla="*/ 1490 w 2093"/>
                    <a:gd name="T99" fmla="*/ 845 h 2069"/>
                    <a:gd name="T100" fmla="*/ 1503 w 2093"/>
                    <a:gd name="T101" fmla="*/ 830 h 2069"/>
                    <a:gd name="T102" fmla="*/ 1790 w 2093"/>
                    <a:gd name="T103" fmla="*/ 608 h 2069"/>
                    <a:gd name="T104" fmla="*/ 1802 w 2093"/>
                    <a:gd name="T105" fmla="*/ 592 h 2069"/>
                    <a:gd name="T106" fmla="*/ 1796 w 2093"/>
                    <a:gd name="T107" fmla="*/ 556 h 2069"/>
                    <a:gd name="T108" fmla="*/ 1783 w 2093"/>
                    <a:gd name="T109" fmla="*/ 569 h 2069"/>
                    <a:gd name="T110" fmla="*/ 1796 w 2093"/>
                    <a:gd name="T111" fmla="*/ 537 h 2069"/>
                    <a:gd name="T112" fmla="*/ 2084 w 2093"/>
                    <a:gd name="T113" fmla="*/ 313 h 2069"/>
                    <a:gd name="T114" fmla="*/ 2093 w 2093"/>
                    <a:gd name="T115" fmla="*/ 297 h 2069"/>
                    <a:gd name="T116" fmla="*/ 2087 w 2093"/>
                    <a:gd name="T117" fmla="*/ 288 h 2069"/>
                    <a:gd name="T118" fmla="*/ 2093 w 2093"/>
                    <a:gd name="T119" fmla="*/ 241 h 2069"/>
                    <a:gd name="T120" fmla="*/ 2090 w 2093"/>
                    <a:gd name="T121" fmla="*/ 217 h 20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93" h="2069">
                      <a:moveTo>
                        <a:pt x="1811" y="1"/>
                      </a:moveTo>
                      <a:cubicBezTo>
                        <a:pt x="1810" y="1"/>
                        <a:pt x="1809" y="0"/>
                        <a:pt x="1809" y="0"/>
                      </a:cubicBezTo>
                      <a:cubicBezTo>
                        <a:pt x="1808" y="1"/>
                        <a:pt x="1807" y="2"/>
                        <a:pt x="1806" y="4"/>
                      </a:cubicBezTo>
                      <a:cubicBezTo>
                        <a:pt x="1805" y="5"/>
                        <a:pt x="1804" y="6"/>
                        <a:pt x="1803" y="8"/>
                      </a:cubicBezTo>
                      <a:cubicBezTo>
                        <a:pt x="1802" y="9"/>
                        <a:pt x="1801" y="10"/>
                        <a:pt x="1800" y="12"/>
                      </a:cubicBezTo>
                      <a:cubicBezTo>
                        <a:pt x="1801" y="12"/>
                        <a:pt x="1801" y="13"/>
                        <a:pt x="1802" y="13"/>
                      </a:cubicBezTo>
                      <a:cubicBezTo>
                        <a:pt x="2081" y="229"/>
                        <a:pt x="2081" y="229"/>
                        <a:pt x="2081" y="229"/>
                      </a:cubicBezTo>
                      <a:cubicBezTo>
                        <a:pt x="2082" y="229"/>
                        <a:pt x="2082" y="230"/>
                        <a:pt x="2083" y="230"/>
                      </a:cubicBezTo>
                      <a:cubicBezTo>
                        <a:pt x="2082" y="232"/>
                        <a:pt x="2081" y="233"/>
                        <a:pt x="2080" y="234"/>
                      </a:cubicBezTo>
                      <a:cubicBezTo>
                        <a:pt x="2079" y="236"/>
                        <a:pt x="2078" y="237"/>
                        <a:pt x="2077" y="238"/>
                      </a:cubicBezTo>
                      <a:cubicBezTo>
                        <a:pt x="2072" y="248"/>
                        <a:pt x="2069" y="258"/>
                        <a:pt x="2069" y="269"/>
                      </a:cubicBezTo>
                      <a:cubicBezTo>
                        <a:pt x="2069" y="280"/>
                        <a:pt x="2072" y="290"/>
                        <a:pt x="2077" y="300"/>
                      </a:cubicBezTo>
                      <a:cubicBezTo>
                        <a:pt x="2077" y="300"/>
                        <a:pt x="2076" y="301"/>
                        <a:pt x="2075" y="301"/>
                      </a:cubicBezTo>
                      <a:cubicBezTo>
                        <a:pt x="1796" y="517"/>
                        <a:pt x="1796" y="517"/>
                        <a:pt x="1796" y="517"/>
                      </a:cubicBezTo>
                      <a:cubicBezTo>
                        <a:pt x="1795" y="518"/>
                        <a:pt x="1794" y="519"/>
                        <a:pt x="1793" y="520"/>
                      </a:cubicBezTo>
                      <a:cubicBezTo>
                        <a:pt x="1792" y="519"/>
                        <a:pt x="1791" y="518"/>
                        <a:pt x="1790" y="517"/>
                      </a:cubicBezTo>
                      <a:cubicBezTo>
                        <a:pt x="1511" y="301"/>
                        <a:pt x="1511" y="301"/>
                        <a:pt x="1511" y="301"/>
                      </a:cubicBezTo>
                      <a:cubicBezTo>
                        <a:pt x="1510" y="301"/>
                        <a:pt x="1509" y="300"/>
                        <a:pt x="1509" y="300"/>
                      </a:cubicBezTo>
                      <a:cubicBezTo>
                        <a:pt x="1508" y="301"/>
                        <a:pt x="1507" y="302"/>
                        <a:pt x="1506" y="304"/>
                      </a:cubicBezTo>
                      <a:cubicBezTo>
                        <a:pt x="1505" y="305"/>
                        <a:pt x="1504" y="306"/>
                        <a:pt x="1503" y="308"/>
                      </a:cubicBezTo>
                      <a:cubicBezTo>
                        <a:pt x="1502" y="309"/>
                        <a:pt x="1501" y="310"/>
                        <a:pt x="1500" y="312"/>
                      </a:cubicBezTo>
                      <a:cubicBezTo>
                        <a:pt x="1501" y="312"/>
                        <a:pt x="1501" y="313"/>
                        <a:pt x="1502" y="313"/>
                      </a:cubicBezTo>
                      <a:cubicBezTo>
                        <a:pt x="1781" y="529"/>
                        <a:pt x="1781" y="529"/>
                        <a:pt x="1781" y="529"/>
                      </a:cubicBezTo>
                      <a:cubicBezTo>
                        <a:pt x="1782" y="529"/>
                        <a:pt x="1782" y="530"/>
                        <a:pt x="1783" y="530"/>
                      </a:cubicBezTo>
                      <a:cubicBezTo>
                        <a:pt x="1782" y="532"/>
                        <a:pt x="1781" y="533"/>
                        <a:pt x="1780" y="534"/>
                      </a:cubicBezTo>
                      <a:cubicBezTo>
                        <a:pt x="1779" y="536"/>
                        <a:pt x="1778" y="537"/>
                        <a:pt x="1777" y="538"/>
                      </a:cubicBezTo>
                      <a:cubicBezTo>
                        <a:pt x="1772" y="548"/>
                        <a:pt x="1769" y="558"/>
                        <a:pt x="1769" y="569"/>
                      </a:cubicBezTo>
                      <a:cubicBezTo>
                        <a:pt x="1769" y="580"/>
                        <a:pt x="1772" y="590"/>
                        <a:pt x="1777" y="600"/>
                      </a:cubicBezTo>
                      <a:cubicBezTo>
                        <a:pt x="1777" y="600"/>
                        <a:pt x="1776" y="601"/>
                        <a:pt x="1775" y="601"/>
                      </a:cubicBezTo>
                      <a:cubicBezTo>
                        <a:pt x="1496" y="817"/>
                        <a:pt x="1496" y="817"/>
                        <a:pt x="1496" y="817"/>
                      </a:cubicBezTo>
                      <a:cubicBezTo>
                        <a:pt x="1495" y="818"/>
                        <a:pt x="1494" y="819"/>
                        <a:pt x="1493" y="820"/>
                      </a:cubicBezTo>
                      <a:cubicBezTo>
                        <a:pt x="1492" y="819"/>
                        <a:pt x="1491" y="818"/>
                        <a:pt x="1490" y="817"/>
                      </a:cubicBezTo>
                      <a:cubicBezTo>
                        <a:pt x="1211" y="601"/>
                        <a:pt x="1211" y="601"/>
                        <a:pt x="1211" y="601"/>
                      </a:cubicBezTo>
                      <a:cubicBezTo>
                        <a:pt x="1210" y="601"/>
                        <a:pt x="1209" y="600"/>
                        <a:pt x="1209" y="600"/>
                      </a:cubicBezTo>
                      <a:cubicBezTo>
                        <a:pt x="1208" y="601"/>
                        <a:pt x="1207" y="602"/>
                        <a:pt x="1206" y="604"/>
                      </a:cubicBezTo>
                      <a:cubicBezTo>
                        <a:pt x="1205" y="605"/>
                        <a:pt x="1204" y="606"/>
                        <a:pt x="1203" y="608"/>
                      </a:cubicBezTo>
                      <a:cubicBezTo>
                        <a:pt x="1202" y="609"/>
                        <a:pt x="1201" y="610"/>
                        <a:pt x="1200" y="612"/>
                      </a:cubicBezTo>
                      <a:cubicBezTo>
                        <a:pt x="1201" y="612"/>
                        <a:pt x="1201" y="613"/>
                        <a:pt x="1202" y="613"/>
                      </a:cubicBezTo>
                      <a:cubicBezTo>
                        <a:pt x="1481" y="829"/>
                        <a:pt x="1481" y="829"/>
                        <a:pt x="1481" y="829"/>
                      </a:cubicBezTo>
                      <a:cubicBezTo>
                        <a:pt x="1482" y="829"/>
                        <a:pt x="1482" y="830"/>
                        <a:pt x="1483" y="830"/>
                      </a:cubicBezTo>
                      <a:cubicBezTo>
                        <a:pt x="1482" y="832"/>
                        <a:pt x="1481" y="833"/>
                        <a:pt x="1480" y="834"/>
                      </a:cubicBezTo>
                      <a:cubicBezTo>
                        <a:pt x="1479" y="836"/>
                        <a:pt x="1478" y="837"/>
                        <a:pt x="1477" y="838"/>
                      </a:cubicBezTo>
                      <a:cubicBezTo>
                        <a:pt x="1472" y="848"/>
                        <a:pt x="1469" y="858"/>
                        <a:pt x="1469" y="869"/>
                      </a:cubicBezTo>
                      <a:cubicBezTo>
                        <a:pt x="1469" y="880"/>
                        <a:pt x="1472" y="890"/>
                        <a:pt x="1477" y="900"/>
                      </a:cubicBezTo>
                      <a:cubicBezTo>
                        <a:pt x="1477" y="900"/>
                        <a:pt x="1476" y="901"/>
                        <a:pt x="1475" y="901"/>
                      </a:cubicBezTo>
                      <a:cubicBezTo>
                        <a:pt x="1196" y="1117"/>
                        <a:pt x="1196" y="1117"/>
                        <a:pt x="1196" y="1117"/>
                      </a:cubicBezTo>
                      <a:cubicBezTo>
                        <a:pt x="1195" y="1118"/>
                        <a:pt x="1194" y="1119"/>
                        <a:pt x="1193" y="1120"/>
                      </a:cubicBezTo>
                      <a:cubicBezTo>
                        <a:pt x="1192" y="1119"/>
                        <a:pt x="1191" y="1118"/>
                        <a:pt x="1190" y="1117"/>
                      </a:cubicBezTo>
                      <a:cubicBezTo>
                        <a:pt x="911" y="901"/>
                        <a:pt x="911" y="901"/>
                        <a:pt x="911" y="901"/>
                      </a:cubicBezTo>
                      <a:cubicBezTo>
                        <a:pt x="910" y="901"/>
                        <a:pt x="909" y="900"/>
                        <a:pt x="909" y="900"/>
                      </a:cubicBezTo>
                      <a:cubicBezTo>
                        <a:pt x="908" y="901"/>
                        <a:pt x="907" y="902"/>
                        <a:pt x="906" y="904"/>
                      </a:cubicBezTo>
                      <a:cubicBezTo>
                        <a:pt x="905" y="905"/>
                        <a:pt x="904" y="906"/>
                        <a:pt x="903" y="908"/>
                      </a:cubicBezTo>
                      <a:cubicBezTo>
                        <a:pt x="902" y="909"/>
                        <a:pt x="901" y="910"/>
                        <a:pt x="900" y="912"/>
                      </a:cubicBezTo>
                      <a:cubicBezTo>
                        <a:pt x="901" y="912"/>
                        <a:pt x="901" y="913"/>
                        <a:pt x="902" y="913"/>
                      </a:cubicBezTo>
                      <a:cubicBezTo>
                        <a:pt x="1181" y="1129"/>
                        <a:pt x="1181" y="1129"/>
                        <a:pt x="1181" y="1129"/>
                      </a:cubicBezTo>
                      <a:cubicBezTo>
                        <a:pt x="1182" y="1129"/>
                        <a:pt x="1182" y="1130"/>
                        <a:pt x="1183" y="1130"/>
                      </a:cubicBezTo>
                      <a:cubicBezTo>
                        <a:pt x="1182" y="1132"/>
                        <a:pt x="1181" y="1133"/>
                        <a:pt x="1180" y="1134"/>
                      </a:cubicBezTo>
                      <a:cubicBezTo>
                        <a:pt x="1179" y="1136"/>
                        <a:pt x="1178" y="1137"/>
                        <a:pt x="1177" y="1138"/>
                      </a:cubicBezTo>
                      <a:cubicBezTo>
                        <a:pt x="1172" y="1148"/>
                        <a:pt x="1169" y="1158"/>
                        <a:pt x="1169" y="1169"/>
                      </a:cubicBezTo>
                      <a:cubicBezTo>
                        <a:pt x="1169" y="1180"/>
                        <a:pt x="1172" y="1190"/>
                        <a:pt x="1177" y="1200"/>
                      </a:cubicBezTo>
                      <a:cubicBezTo>
                        <a:pt x="1177" y="1200"/>
                        <a:pt x="1176" y="1201"/>
                        <a:pt x="1175" y="1201"/>
                      </a:cubicBezTo>
                      <a:cubicBezTo>
                        <a:pt x="896" y="1417"/>
                        <a:pt x="896" y="1417"/>
                        <a:pt x="896" y="1417"/>
                      </a:cubicBezTo>
                      <a:cubicBezTo>
                        <a:pt x="895" y="1418"/>
                        <a:pt x="894" y="1419"/>
                        <a:pt x="893" y="1420"/>
                      </a:cubicBezTo>
                      <a:cubicBezTo>
                        <a:pt x="892" y="1419"/>
                        <a:pt x="891" y="1418"/>
                        <a:pt x="890" y="1417"/>
                      </a:cubicBezTo>
                      <a:cubicBezTo>
                        <a:pt x="611" y="1201"/>
                        <a:pt x="611" y="1201"/>
                        <a:pt x="611" y="1201"/>
                      </a:cubicBezTo>
                      <a:cubicBezTo>
                        <a:pt x="610" y="1201"/>
                        <a:pt x="609" y="1200"/>
                        <a:pt x="609" y="1200"/>
                      </a:cubicBezTo>
                      <a:cubicBezTo>
                        <a:pt x="608" y="1201"/>
                        <a:pt x="607" y="1202"/>
                        <a:pt x="606" y="1204"/>
                      </a:cubicBezTo>
                      <a:cubicBezTo>
                        <a:pt x="605" y="1205"/>
                        <a:pt x="604" y="1206"/>
                        <a:pt x="603" y="1208"/>
                      </a:cubicBezTo>
                      <a:cubicBezTo>
                        <a:pt x="602" y="1209"/>
                        <a:pt x="601" y="1210"/>
                        <a:pt x="600" y="1212"/>
                      </a:cubicBezTo>
                      <a:cubicBezTo>
                        <a:pt x="601" y="1212"/>
                        <a:pt x="601" y="1213"/>
                        <a:pt x="602" y="1213"/>
                      </a:cubicBezTo>
                      <a:cubicBezTo>
                        <a:pt x="881" y="1429"/>
                        <a:pt x="881" y="1429"/>
                        <a:pt x="881" y="1429"/>
                      </a:cubicBezTo>
                      <a:cubicBezTo>
                        <a:pt x="882" y="1429"/>
                        <a:pt x="882" y="1430"/>
                        <a:pt x="883" y="1430"/>
                      </a:cubicBezTo>
                      <a:cubicBezTo>
                        <a:pt x="882" y="1432"/>
                        <a:pt x="881" y="1433"/>
                        <a:pt x="880" y="1434"/>
                      </a:cubicBezTo>
                      <a:cubicBezTo>
                        <a:pt x="879" y="1436"/>
                        <a:pt x="878" y="1437"/>
                        <a:pt x="877" y="1438"/>
                      </a:cubicBezTo>
                      <a:cubicBezTo>
                        <a:pt x="872" y="1448"/>
                        <a:pt x="869" y="1458"/>
                        <a:pt x="869" y="1469"/>
                      </a:cubicBezTo>
                      <a:cubicBezTo>
                        <a:pt x="869" y="1480"/>
                        <a:pt x="872" y="1490"/>
                        <a:pt x="877" y="1500"/>
                      </a:cubicBezTo>
                      <a:cubicBezTo>
                        <a:pt x="877" y="1500"/>
                        <a:pt x="876" y="1501"/>
                        <a:pt x="875" y="1501"/>
                      </a:cubicBezTo>
                      <a:cubicBezTo>
                        <a:pt x="596" y="1717"/>
                        <a:pt x="596" y="1717"/>
                        <a:pt x="596" y="1717"/>
                      </a:cubicBezTo>
                      <a:cubicBezTo>
                        <a:pt x="595" y="1718"/>
                        <a:pt x="594" y="1719"/>
                        <a:pt x="593" y="1720"/>
                      </a:cubicBezTo>
                      <a:cubicBezTo>
                        <a:pt x="592" y="1719"/>
                        <a:pt x="591" y="1718"/>
                        <a:pt x="590" y="1717"/>
                      </a:cubicBezTo>
                      <a:cubicBezTo>
                        <a:pt x="311" y="1501"/>
                        <a:pt x="311" y="1501"/>
                        <a:pt x="311" y="1501"/>
                      </a:cubicBezTo>
                      <a:cubicBezTo>
                        <a:pt x="310" y="1501"/>
                        <a:pt x="309" y="1500"/>
                        <a:pt x="309" y="1500"/>
                      </a:cubicBezTo>
                      <a:cubicBezTo>
                        <a:pt x="308" y="1501"/>
                        <a:pt x="307" y="1502"/>
                        <a:pt x="306" y="1504"/>
                      </a:cubicBezTo>
                      <a:cubicBezTo>
                        <a:pt x="305" y="1505"/>
                        <a:pt x="304" y="1506"/>
                        <a:pt x="303" y="1508"/>
                      </a:cubicBezTo>
                      <a:cubicBezTo>
                        <a:pt x="302" y="1509"/>
                        <a:pt x="301" y="1510"/>
                        <a:pt x="300" y="1512"/>
                      </a:cubicBezTo>
                      <a:cubicBezTo>
                        <a:pt x="301" y="1512"/>
                        <a:pt x="301" y="1513"/>
                        <a:pt x="302" y="1513"/>
                      </a:cubicBezTo>
                      <a:cubicBezTo>
                        <a:pt x="581" y="1729"/>
                        <a:pt x="581" y="1729"/>
                        <a:pt x="581" y="1729"/>
                      </a:cubicBezTo>
                      <a:cubicBezTo>
                        <a:pt x="582" y="1729"/>
                        <a:pt x="582" y="1730"/>
                        <a:pt x="583" y="1730"/>
                      </a:cubicBezTo>
                      <a:cubicBezTo>
                        <a:pt x="582" y="1732"/>
                        <a:pt x="581" y="1733"/>
                        <a:pt x="580" y="1734"/>
                      </a:cubicBezTo>
                      <a:cubicBezTo>
                        <a:pt x="579" y="1736"/>
                        <a:pt x="578" y="1737"/>
                        <a:pt x="577" y="1738"/>
                      </a:cubicBezTo>
                      <a:cubicBezTo>
                        <a:pt x="572" y="1748"/>
                        <a:pt x="569" y="1758"/>
                        <a:pt x="569" y="1769"/>
                      </a:cubicBezTo>
                      <a:cubicBezTo>
                        <a:pt x="569" y="1780"/>
                        <a:pt x="572" y="1790"/>
                        <a:pt x="577" y="1800"/>
                      </a:cubicBezTo>
                      <a:cubicBezTo>
                        <a:pt x="577" y="1800"/>
                        <a:pt x="576" y="1801"/>
                        <a:pt x="575" y="1801"/>
                      </a:cubicBezTo>
                      <a:cubicBezTo>
                        <a:pt x="296" y="2017"/>
                        <a:pt x="296" y="2017"/>
                        <a:pt x="296" y="2017"/>
                      </a:cubicBezTo>
                      <a:cubicBezTo>
                        <a:pt x="295" y="2018"/>
                        <a:pt x="294" y="2019"/>
                        <a:pt x="293" y="2020"/>
                      </a:cubicBezTo>
                      <a:cubicBezTo>
                        <a:pt x="292" y="2019"/>
                        <a:pt x="291" y="2018"/>
                        <a:pt x="290" y="2017"/>
                      </a:cubicBezTo>
                      <a:cubicBezTo>
                        <a:pt x="11" y="1801"/>
                        <a:pt x="11" y="1801"/>
                        <a:pt x="11" y="1801"/>
                      </a:cubicBezTo>
                      <a:cubicBezTo>
                        <a:pt x="10" y="1801"/>
                        <a:pt x="9" y="1800"/>
                        <a:pt x="9" y="1800"/>
                      </a:cubicBezTo>
                      <a:cubicBezTo>
                        <a:pt x="8" y="1801"/>
                        <a:pt x="7" y="1802"/>
                        <a:pt x="6" y="1804"/>
                      </a:cubicBezTo>
                      <a:cubicBezTo>
                        <a:pt x="5" y="1805"/>
                        <a:pt x="4" y="1806"/>
                        <a:pt x="3" y="1808"/>
                      </a:cubicBezTo>
                      <a:cubicBezTo>
                        <a:pt x="2" y="1809"/>
                        <a:pt x="1" y="1810"/>
                        <a:pt x="0" y="1812"/>
                      </a:cubicBezTo>
                      <a:cubicBezTo>
                        <a:pt x="1" y="1812"/>
                        <a:pt x="1" y="1813"/>
                        <a:pt x="2" y="1813"/>
                      </a:cubicBezTo>
                      <a:cubicBezTo>
                        <a:pt x="281" y="2029"/>
                        <a:pt x="281" y="2029"/>
                        <a:pt x="281" y="2029"/>
                      </a:cubicBezTo>
                      <a:cubicBezTo>
                        <a:pt x="282" y="2029"/>
                        <a:pt x="282" y="2030"/>
                        <a:pt x="283" y="2030"/>
                      </a:cubicBezTo>
                      <a:cubicBezTo>
                        <a:pt x="282" y="2032"/>
                        <a:pt x="281" y="2033"/>
                        <a:pt x="280" y="2034"/>
                      </a:cubicBezTo>
                      <a:cubicBezTo>
                        <a:pt x="279" y="2036"/>
                        <a:pt x="278" y="2037"/>
                        <a:pt x="277" y="2038"/>
                      </a:cubicBezTo>
                      <a:cubicBezTo>
                        <a:pt x="272" y="2048"/>
                        <a:pt x="269" y="2058"/>
                        <a:pt x="269" y="2069"/>
                      </a:cubicBezTo>
                      <a:cubicBezTo>
                        <a:pt x="274" y="2069"/>
                        <a:pt x="274" y="2069"/>
                        <a:pt x="274" y="2069"/>
                      </a:cubicBezTo>
                      <a:cubicBezTo>
                        <a:pt x="278" y="2069"/>
                        <a:pt x="278" y="2069"/>
                        <a:pt x="278" y="2069"/>
                      </a:cubicBezTo>
                      <a:cubicBezTo>
                        <a:pt x="283" y="2069"/>
                        <a:pt x="283" y="2069"/>
                        <a:pt x="283" y="2069"/>
                      </a:cubicBezTo>
                      <a:cubicBezTo>
                        <a:pt x="283" y="2063"/>
                        <a:pt x="285" y="2056"/>
                        <a:pt x="287" y="2050"/>
                      </a:cubicBezTo>
                      <a:cubicBezTo>
                        <a:pt x="288" y="2049"/>
                        <a:pt x="289" y="2047"/>
                        <a:pt x="290" y="2045"/>
                      </a:cubicBezTo>
                      <a:cubicBezTo>
                        <a:pt x="291" y="2044"/>
                        <a:pt x="292" y="2042"/>
                        <a:pt x="293" y="2041"/>
                      </a:cubicBezTo>
                      <a:cubicBezTo>
                        <a:pt x="294" y="2040"/>
                        <a:pt x="295" y="2038"/>
                        <a:pt x="296" y="2037"/>
                      </a:cubicBezTo>
                      <a:cubicBezTo>
                        <a:pt x="297" y="2036"/>
                        <a:pt x="298" y="2035"/>
                        <a:pt x="300" y="2033"/>
                      </a:cubicBezTo>
                      <a:cubicBezTo>
                        <a:pt x="301" y="2032"/>
                        <a:pt x="302" y="2031"/>
                        <a:pt x="303" y="2030"/>
                      </a:cubicBezTo>
                      <a:cubicBezTo>
                        <a:pt x="304" y="2030"/>
                        <a:pt x="304" y="2029"/>
                        <a:pt x="305" y="2029"/>
                      </a:cubicBezTo>
                      <a:cubicBezTo>
                        <a:pt x="584" y="1813"/>
                        <a:pt x="584" y="1813"/>
                        <a:pt x="584" y="1813"/>
                      </a:cubicBezTo>
                      <a:cubicBezTo>
                        <a:pt x="585" y="1813"/>
                        <a:pt x="585" y="1812"/>
                        <a:pt x="586" y="1812"/>
                      </a:cubicBezTo>
                      <a:cubicBezTo>
                        <a:pt x="587" y="1811"/>
                        <a:pt x="588" y="1809"/>
                        <a:pt x="590" y="1808"/>
                      </a:cubicBezTo>
                      <a:cubicBezTo>
                        <a:pt x="591" y="1807"/>
                        <a:pt x="592" y="1806"/>
                        <a:pt x="593" y="1805"/>
                      </a:cubicBezTo>
                      <a:cubicBezTo>
                        <a:pt x="594" y="1804"/>
                        <a:pt x="595" y="1802"/>
                        <a:pt x="596" y="1801"/>
                      </a:cubicBezTo>
                      <a:cubicBezTo>
                        <a:pt x="597" y="1800"/>
                        <a:pt x="598" y="1798"/>
                        <a:pt x="599" y="1797"/>
                      </a:cubicBezTo>
                      <a:cubicBezTo>
                        <a:pt x="600" y="1795"/>
                        <a:pt x="601" y="1794"/>
                        <a:pt x="602" y="1792"/>
                      </a:cubicBezTo>
                      <a:cubicBezTo>
                        <a:pt x="606" y="1785"/>
                        <a:pt x="608" y="1777"/>
                        <a:pt x="608" y="1769"/>
                      </a:cubicBezTo>
                      <a:cubicBezTo>
                        <a:pt x="608" y="1761"/>
                        <a:pt x="606" y="1753"/>
                        <a:pt x="602" y="1746"/>
                      </a:cubicBezTo>
                      <a:cubicBezTo>
                        <a:pt x="601" y="1747"/>
                        <a:pt x="599" y="1749"/>
                        <a:pt x="599" y="1750"/>
                      </a:cubicBezTo>
                      <a:cubicBezTo>
                        <a:pt x="597" y="1752"/>
                        <a:pt x="596" y="1754"/>
                        <a:pt x="596" y="1756"/>
                      </a:cubicBezTo>
                      <a:cubicBezTo>
                        <a:pt x="594" y="1760"/>
                        <a:pt x="593" y="1765"/>
                        <a:pt x="593" y="1769"/>
                      </a:cubicBezTo>
                      <a:cubicBezTo>
                        <a:pt x="593" y="1773"/>
                        <a:pt x="592" y="1778"/>
                        <a:pt x="590" y="1782"/>
                      </a:cubicBezTo>
                      <a:cubicBezTo>
                        <a:pt x="590" y="1784"/>
                        <a:pt x="589" y="1786"/>
                        <a:pt x="587" y="1788"/>
                      </a:cubicBezTo>
                      <a:cubicBezTo>
                        <a:pt x="585" y="1782"/>
                        <a:pt x="583" y="1775"/>
                        <a:pt x="583" y="1769"/>
                      </a:cubicBezTo>
                      <a:cubicBezTo>
                        <a:pt x="583" y="1763"/>
                        <a:pt x="585" y="1756"/>
                        <a:pt x="587" y="1750"/>
                      </a:cubicBezTo>
                      <a:cubicBezTo>
                        <a:pt x="588" y="1749"/>
                        <a:pt x="589" y="1747"/>
                        <a:pt x="590" y="1745"/>
                      </a:cubicBezTo>
                      <a:cubicBezTo>
                        <a:pt x="591" y="1744"/>
                        <a:pt x="592" y="1742"/>
                        <a:pt x="593" y="1741"/>
                      </a:cubicBezTo>
                      <a:cubicBezTo>
                        <a:pt x="594" y="1740"/>
                        <a:pt x="595" y="1738"/>
                        <a:pt x="596" y="1737"/>
                      </a:cubicBezTo>
                      <a:cubicBezTo>
                        <a:pt x="597" y="1736"/>
                        <a:pt x="598" y="1735"/>
                        <a:pt x="600" y="1733"/>
                      </a:cubicBezTo>
                      <a:cubicBezTo>
                        <a:pt x="601" y="1732"/>
                        <a:pt x="602" y="1731"/>
                        <a:pt x="603" y="1730"/>
                      </a:cubicBezTo>
                      <a:cubicBezTo>
                        <a:pt x="604" y="1730"/>
                        <a:pt x="604" y="1729"/>
                        <a:pt x="605" y="1729"/>
                      </a:cubicBezTo>
                      <a:cubicBezTo>
                        <a:pt x="884" y="1513"/>
                        <a:pt x="884" y="1513"/>
                        <a:pt x="884" y="1513"/>
                      </a:cubicBezTo>
                      <a:cubicBezTo>
                        <a:pt x="885" y="1513"/>
                        <a:pt x="885" y="1512"/>
                        <a:pt x="886" y="1512"/>
                      </a:cubicBezTo>
                      <a:cubicBezTo>
                        <a:pt x="887" y="1511"/>
                        <a:pt x="888" y="1509"/>
                        <a:pt x="890" y="1508"/>
                      </a:cubicBezTo>
                      <a:cubicBezTo>
                        <a:pt x="891" y="1507"/>
                        <a:pt x="892" y="1506"/>
                        <a:pt x="893" y="1505"/>
                      </a:cubicBezTo>
                      <a:cubicBezTo>
                        <a:pt x="894" y="1504"/>
                        <a:pt x="895" y="1502"/>
                        <a:pt x="896" y="1501"/>
                      </a:cubicBezTo>
                      <a:cubicBezTo>
                        <a:pt x="897" y="1500"/>
                        <a:pt x="898" y="1498"/>
                        <a:pt x="899" y="1497"/>
                      </a:cubicBezTo>
                      <a:cubicBezTo>
                        <a:pt x="900" y="1495"/>
                        <a:pt x="901" y="1494"/>
                        <a:pt x="902" y="1492"/>
                      </a:cubicBezTo>
                      <a:cubicBezTo>
                        <a:pt x="906" y="1485"/>
                        <a:pt x="908" y="1477"/>
                        <a:pt x="908" y="1469"/>
                      </a:cubicBezTo>
                      <a:cubicBezTo>
                        <a:pt x="908" y="1461"/>
                        <a:pt x="906" y="1453"/>
                        <a:pt x="902" y="1446"/>
                      </a:cubicBezTo>
                      <a:cubicBezTo>
                        <a:pt x="901" y="1447"/>
                        <a:pt x="899" y="1449"/>
                        <a:pt x="899" y="1450"/>
                      </a:cubicBezTo>
                      <a:cubicBezTo>
                        <a:pt x="897" y="1452"/>
                        <a:pt x="896" y="1454"/>
                        <a:pt x="896" y="1456"/>
                      </a:cubicBezTo>
                      <a:cubicBezTo>
                        <a:pt x="894" y="1460"/>
                        <a:pt x="893" y="1465"/>
                        <a:pt x="893" y="1469"/>
                      </a:cubicBezTo>
                      <a:cubicBezTo>
                        <a:pt x="893" y="1473"/>
                        <a:pt x="892" y="1478"/>
                        <a:pt x="890" y="1482"/>
                      </a:cubicBezTo>
                      <a:cubicBezTo>
                        <a:pt x="890" y="1484"/>
                        <a:pt x="889" y="1486"/>
                        <a:pt x="887" y="1488"/>
                      </a:cubicBezTo>
                      <a:cubicBezTo>
                        <a:pt x="885" y="1482"/>
                        <a:pt x="883" y="1475"/>
                        <a:pt x="883" y="1469"/>
                      </a:cubicBezTo>
                      <a:cubicBezTo>
                        <a:pt x="883" y="1463"/>
                        <a:pt x="885" y="1456"/>
                        <a:pt x="887" y="1450"/>
                      </a:cubicBezTo>
                      <a:cubicBezTo>
                        <a:pt x="888" y="1449"/>
                        <a:pt x="889" y="1447"/>
                        <a:pt x="890" y="1445"/>
                      </a:cubicBezTo>
                      <a:cubicBezTo>
                        <a:pt x="891" y="1444"/>
                        <a:pt x="892" y="1442"/>
                        <a:pt x="893" y="1441"/>
                      </a:cubicBezTo>
                      <a:cubicBezTo>
                        <a:pt x="894" y="1440"/>
                        <a:pt x="895" y="1438"/>
                        <a:pt x="896" y="1437"/>
                      </a:cubicBezTo>
                      <a:cubicBezTo>
                        <a:pt x="897" y="1436"/>
                        <a:pt x="898" y="1435"/>
                        <a:pt x="900" y="1433"/>
                      </a:cubicBezTo>
                      <a:cubicBezTo>
                        <a:pt x="901" y="1432"/>
                        <a:pt x="902" y="1431"/>
                        <a:pt x="903" y="1430"/>
                      </a:cubicBezTo>
                      <a:cubicBezTo>
                        <a:pt x="904" y="1430"/>
                        <a:pt x="904" y="1429"/>
                        <a:pt x="905" y="1429"/>
                      </a:cubicBezTo>
                      <a:cubicBezTo>
                        <a:pt x="1184" y="1213"/>
                        <a:pt x="1184" y="1213"/>
                        <a:pt x="1184" y="1213"/>
                      </a:cubicBezTo>
                      <a:cubicBezTo>
                        <a:pt x="1185" y="1213"/>
                        <a:pt x="1185" y="1212"/>
                        <a:pt x="1186" y="1212"/>
                      </a:cubicBezTo>
                      <a:cubicBezTo>
                        <a:pt x="1187" y="1211"/>
                        <a:pt x="1188" y="1209"/>
                        <a:pt x="1190" y="1208"/>
                      </a:cubicBezTo>
                      <a:cubicBezTo>
                        <a:pt x="1191" y="1207"/>
                        <a:pt x="1192" y="1206"/>
                        <a:pt x="1193" y="1205"/>
                      </a:cubicBezTo>
                      <a:cubicBezTo>
                        <a:pt x="1194" y="1204"/>
                        <a:pt x="1195" y="1202"/>
                        <a:pt x="1196" y="1201"/>
                      </a:cubicBezTo>
                      <a:cubicBezTo>
                        <a:pt x="1197" y="1200"/>
                        <a:pt x="1198" y="1198"/>
                        <a:pt x="1199" y="1197"/>
                      </a:cubicBezTo>
                      <a:cubicBezTo>
                        <a:pt x="1200" y="1195"/>
                        <a:pt x="1201" y="1194"/>
                        <a:pt x="1202" y="1192"/>
                      </a:cubicBezTo>
                      <a:cubicBezTo>
                        <a:pt x="1206" y="1185"/>
                        <a:pt x="1208" y="1177"/>
                        <a:pt x="1208" y="1169"/>
                      </a:cubicBezTo>
                      <a:cubicBezTo>
                        <a:pt x="1208" y="1161"/>
                        <a:pt x="1206" y="1153"/>
                        <a:pt x="1202" y="1146"/>
                      </a:cubicBezTo>
                      <a:cubicBezTo>
                        <a:pt x="1201" y="1147"/>
                        <a:pt x="1199" y="1149"/>
                        <a:pt x="1199" y="1150"/>
                      </a:cubicBezTo>
                      <a:cubicBezTo>
                        <a:pt x="1197" y="1152"/>
                        <a:pt x="1196" y="1154"/>
                        <a:pt x="1196" y="1156"/>
                      </a:cubicBezTo>
                      <a:cubicBezTo>
                        <a:pt x="1194" y="1160"/>
                        <a:pt x="1193" y="1165"/>
                        <a:pt x="1193" y="1169"/>
                      </a:cubicBezTo>
                      <a:cubicBezTo>
                        <a:pt x="1193" y="1173"/>
                        <a:pt x="1192" y="1178"/>
                        <a:pt x="1190" y="1182"/>
                      </a:cubicBezTo>
                      <a:cubicBezTo>
                        <a:pt x="1190" y="1184"/>
                        <a:pt x="1189" y="1186"/>
                        <a:pt x="1187" y="1188"/>
                      </a:cubicBezTo>
                      <a:cubicBezTo>
                        <a:pt x="1185" y="1182"/>
                        <a:pt x="1183" y="1175"/>
                        <a:pt x="1183" y="1169"/>
                      </a:cubicBezTo>
                      <a:cubicBezTo>
                        <a:pt x="1183" y="1163"/>
                        <a:pt x="1185" y="1156"/>
                        <a:pt x="1187" y="1150"/>
                      </a:cubicBezTo>
                      <a:cubicBezTo>
                        <a:pt x="1188" y="1149"/>
                        <a:pt x="1189" y="1147"/>
                        <a:pt x="1190" y="1145"/>
                      </a:cubicBezTo>
                      <a:cubicBezTo>
                        <a:pt x="1191" y="1144"/>
                        <a:pt x="1192" y="1142"/>
                        <a:pt x="1193" y="1141"/>
                      </a:cubicBezTo>
                      <a:cubicBezTo>
                        <a:pt x="1194" y="1140"/>
                        <a:pt x="1195" y="1138"/>
                        <a:pt x="1196" y="1137"/>
                      </a:cubicBezTo>
                      <a:cubicBezTo>
                        <a:pt x="1197" y="1136"/>
                        <a:pt x="1198" y="1135"/>
                        <a:pt x="1200" y="1133"/>
                      </a:cubicBezTo>
                      <a:cubicBezTo>
                        <a:pt x="1201" y="1132"/>
                        <a:pt x="1202" y="1131"/>
                        <a:pt x="1203" y="1130"/>
                      </a:cubicBezTo>
                      <a:cubicBezTo>
                        <a:pt x="1204" y="1130"/>
                        <a:pt x="1204" y="1129"/>
                        <a:pt x="1205" y="1129"/>
                      </a:cubicBezTo>
                      <a:cubicBezTo>
                        <a:pt x="1484" y="913"/>
                        <a:pt x="1484" y="913"/>
                        <a:pt x="1484" y="913"/>
                      </a:cubicBezTo>
                      <a:cubicBezTo>
                        <a:pt x="1485" y="913"/>
                        <a:pt x="1485" y="912"/>
                        <a:pt x="1486" y="912"/>
                      </a:cubicBezTo>
                      <a:cubicBezTo>
                        <a:pt x="1487" y="911"/>
                        <a:pt x="1488" y="909"/>
                        <a:pt x="1490" y="908"/>
                      </a:cubicBezTo>
                      <a:cubicBezTo>
                        <a:pt x="1491" y="907"/>
                        <a:pt x="1492" y="906"/>
                        <a:pt x="1493" y="905"/>
                      </a:cubicBezTo>
                      <a:cubicBezTo>
                        <a:pt x="1494" y="904"/>
                        <a:pt x="1495" y="902"/>
                        <a:pt x="1496" y="901"/>
                      </a:cubicBezTo>
                      <a:cubicBezTo>
                        <a:pt x="1497" y="900"/>
                        <a:pt x="1498" y="898"/>
                        <a:pt x="1499" y="897"/>
                      </a:cubicBezTo>
                      <a:cubicBezTo>
                        <a:pt x="1500" y="895"/>
                        <a:pt x="1501" y="894"/>
                        <a:pt x="1502" y="892"/>
                      </a:cubicBezTo>
                      <a:cubicBezTo>
                        <a:pt x="1506" y="885"/>
                        <a:pt x="1508" y="877"/>
                        <a:pt x="1508" y="869"/>
                      </a:cubicBezTo>
                      <a:cubicBezTo>
                        <a:pt x="1508" y="861"/>
                        <a:pt x="1506" y="853"/>
                        <a:pt x="1502" y="846"/>
                      </a:cubicBezTo>
                      <a:cubicBezTo>
                        <a:pt x="1501" y="847"/>
                        <a:pt x="1499" y="849"/>
                        <a:pt x="1499" y="850"/>
                      </a:cubicBezTo>
                      <a:cubicBezTo>
                        <a:pt x="1497" y="852"/>
                        <a:pt x="1496" y="854"/>
                        <a:pt x="1496" y="856"/>
                      </a:cubicBezTo>
                      <a:cubicBezTo>
                        <a:pt x="1494" y="860"/>
                        <a:pt x="1493" y="865"/>
                        <a:pt x="1493" y="869"/>
                      </a:cubicBezTo>
                      <a:cubicBezTo>
                        <a:pt x="1493" y="873"/>
                        <a:pt x="1492" y="878"/>
                        <a:pt x="1490" y="882"/>
                      </a:cubicBezTo>
                      <a:cubicBezTo>
                        <a:pt x="1490" y="884"/>
                        <a:pt x="1489" y="886"/>
                        <a:pt x="1487" y="888"/>
                      </a:cubicBezTo>
                      <a:cubicBezTo>
                        <a:pt x="1485" y="882"/>
                        <a:pt x="1483" y="875"/>
                        <a:pt x="1483" y="869"/>
                      </a:cubicBezTo>
                      <a:cubicBezTo>
                        <a:pt x="1483" y="863"/>
                        <a:pt x="1485" y="856"/>
                        <a:pt x="1487" y="850"/>
                      </a:cubicBezTo>
                      <a:cubicBezTo>
                        <a:pt x="1488" y="849"/>
                        <a:pt x="1489" y="847"/>
                        <a:pt x="1490" y="845"/>
                      </a:cubicBezTo>
                      <a:cubicBezTo>
                        <a:pt x="1491" y="844"/>
                        <a:pt x="1492" y="842"/>
                        <a:pt x="1493" y="841"/>
                      </a:cubicBezTo>
                      <a:cubicBezTo>
                        <a:pt x="1494" y="840"/>
                        <a:pt x="1495" y="838"/>
                        <a:pt x="1496" y="837"/>
                      </a:cubicBezTo>
                      <a:cubicBezTo>
                        <a:pt x="1497" y="836"/>
                        <a:pt x="1498" y="835"/>
                        <a:pt x="1500" y="833"/>
                      </a:cubicBezTo>
                      <a:cubicBezTo>
                        <a:pt x="1501" y="832"/>
                        <a:pt x="1502" y="831"/>
                        <a:pt x="1503" y="830"/>
                      </a:cubicBezTo>
                      <a:cubicBezTo>
                        <a:pt x="1504" y="830"/>
                        <a:pt x="1504" y="829"/>
                        <a:pt x="1505" y="829"/>
                      </a:cubicBezTo>
                      <a:cubicBezTo>
                        <a:pt x="1784" y="613"/>
                        <a:pt x="1784" y="613"/>
                        <a:pt x="1784" y="613"/>
                      </a:cubicBezTo>
                      <a:cubicBezTo>
                        <a:pt x="1785" y="613"/>
                        <a:pt x="1785" y="612"/>
                        <a:pt x="1786" y="612"/>
                      </a:cubicBezTo>
                      <a:cubicBezTo>
                        <a:pt x="1787" y="611"/>
                        <a:pt x="1788" y="609"/>
                        <a:pt x="1790" y="608"/>
                      </a:cubicBezTo>
                      <a:cubicBezTo>
                        <a:pt x="1791" y="607"/>
                        <a:pt x="1792" y="606"/>
                        <a:pt x="1793" y="605"/>
                      </a:cubicBezTo>
                      <a:cubicBezTo>
                        <a:pt x="1794" y="604"/>
                        <a:pt x="1795" y="602"/>
                        <a:pt x="1796" y="601"/>
                      </a:cubicBezTo>
                      <a:cubicBezTo>
                        <a:pt x="1797" y="600"/>
                        <a:pt x="1798" y="598"/>
                        <a:pt x="1799" y="597"/>
                      </a:cubicBezTo>
                      <a:cubicBezTo>
                        <a:pt x="1800" y="595"/>
                        <a:pt x="1801" y="594"/>
                        <a:pt x="1802" y="592"/>
                      </a:cubicBezTo>
                      <a:cubicBezTo>
                        <a:pt x="1806" y="585"/>
                        <a:pt x="1808" y="577"/>
                        <a:pt x="1808" y="569"/>
                      </a:cubicBezTo>
                      <a:cubicBezTo>
                        <a:pt x="1808" y="561"/>
                        <a:pt x="1806" y="553"/>
                        <a:pt x="1802" y="546"/>
                      </a:cubicBezTo>
                      <a:cubicBezTo>
                        <a:pt x="1801" y="547"/>
                        <a:pt x="1799" y="549"/>
                        <a:pt x="1799" y="550"/>
                      </a:cubicBezTo>
                      <a:cubicBezTo>
                        <a:pt x="1797" y="552"/>
                        <a:pt x="1796" y="554"/>
                        <a:pt x="1796" y="556"/>
                      </a:cubicBezTo>
                      <a:cubicBezTo>
                        <a:pt x="1794" y="560"/>
                        <a:pt x="1793" y="565"/>
                        <a:pt x="1793" y="569"/>
                      </a:cubicBezTo>
                      <a:cubicBezTo>
                        <a:pt x="1793" y="573"/>
                        <a:pt x="1792" y="578"/>
                        <a:pt x="1790" y="582"/>
                      </a:cubicBezTo>
                      <a:cubicBezTo>
                        <a:pt x="1790" y="584"/>
                        <a:pt x="1789" y="586"/>
                        <a:pt x="1787" y="588"/>
                      </a:cubicBezTo>
                      <a:cubicBezTo>
                        <a:pt x="1785" y="582"/>
                        <a:pt x="1783" y="575"/>
                        <a:pt x="1783" y="569"/>
                      </a:cubicBezTo>
                      <a:cubicBezTo>
                        <a:pt x="1783" y="563"/>
                        <a:pt x="1785" y="556"/>
                        <a:pt x="1787" y="550"/>
                      </a:cubicBezTo>
                      <a:cubicBezTo>
                        <a:pt x="1788" y="549"/>
                        <a:pt x="1789" y="547"/>
                        <a:pt x="1790" y="545"/>
                      </a:cubicBezTo>
                      <a:cubicBezTo>
                        <a:pt x="1791" y="544"/>
                        <a:pt x="1792" y="542"/>
                        <a:pt x="1793" y="541"/>
                      </a:cubicBezTo>
                      <a:cubicBezTo>
                        <a:pt x="1794" y="540"/>
                        <a:pt x="1795" y="538"/>
                        <a:pt x="1796" y="537"/>
                      </a:cubicBezTo>
                      <a:cubicBezTo>
                        <a:pt x="1797" y="536"/>
                        <a:pt x="1798" y="535"/>
                        <a:pt x="1800" y="533"/>
                      </a:cubicBezTo>
                      <a:cubicBezTo>
                        <a:pt x="1801" y="532"/>
                        <a:pt x="1802" y="531"/>
                        <a:pt x="1803" y="530"/>
                      </a:cubicBezTo>
                      <a:cubicBezTo>
                        <a:pt x="1804" y="530"/>
                        <a:pt x="1804" y="529"/>
                        <a:pt x="1805" y="529"/>
                      </a:cubicBezTo>
                      <a:cubicBezTo>
                        <a:pt x="2084" y="313"/>
                        <a:pt x="2084" y="313"/>
                        <a:pt x="2084" y="313"/>
                      </a:cubicBezTo>
                      <a:cubicBezTo>
                        <a:pt x="2085" y="313"/>
                        <a:pt x="2085" y="312"/>
                        <a:pt x="2086" y="312"/>
                      </a:cubicBezTo>
                      <a:cubicBezTo>
                        <a:pt x="2087" y="311"/>
                        <a:pt x="2088" y="309"/>
                        <a:pt x="2090" y="308"/>
                      </a:cubicBezTo>
                      <a:cubicBezTo>
                        <a:pt x="2091" y="307"/>
                        <a:pt x="2092" y="306"/>
                        <a:pt x="2093" y="305"/>
                      </a:cubicBezTo>
                      <a:cubicBezTo>
                        <a:pt x="2093" y="297"/>
                        <a:pt x="2093" y="297"/>
                        <a:pt x="2093" y="297"/>
                      </a:cubicBezTo>
                      <a:cubicBezTo>
                        <a:pt x="2093" y="288"/>
                        <a:pt x="2093" y="288"/>
                        <a:pt x="2093" y="288"/>
                      </a:cubicBezTo>
                      <a:cubicBezTo>
                        <a:pt x="2093" y="269"/>
                        <a:pt x="2093" y="269"/>
                        <a:pt x="2093" y="269"/>
                      </a:cubicBezTo>
                      <a:cubicBezTo>
                        <a:pt x="2093" y="273"/>
                        <a:pt x="2092" y="278"/>
                        <a:pt x="2090" y="282"/>
                      </a:cubicBezTo>
                      <a:cubicBezTo>
                        <a:pt x="2090" y="284"/>
                        <a:pt x="2089" y="286"/>
                        <a:pt x="2087" y="288"/>
                      </a:cubicBezTo>
                      <a:cubicBezTo>
                        <a:pt x="2085" y="282"/>
                        <a:pt x="2083" y="275"/>
                        <a:pt x="2083" y="269"/>
                      </a:cubicBezTo>
                      <a:cubicBezTo>
                        <a:pt x="2083" y="263"/>
                        <a:pt x="2085" y="256"/>
                        <a:pt x="2087" y="250"/>
                      </a:cubicBezTo>
                      <a:cubicBezTo>
                        <a:pt x="2088" y="249"/>
                        <a:pt x="2089" y="247"/>
                        <a:pt x="2090" y="245"/>
                      </a:cubicBezTo>
                      <a:cubicBezTo>
                        <a:pt x="2091" y="244"/>
                        <a:pt x="2092" y="242"/>
                        <a:pt x="2093" y="241"/>
                      </a:cubicBezTo>
                      <a:cubicBezTo>
                        <a:pt x="2093" y="233"/>
                        <a:pt x="2093" y="233"/>
                        <a:pt x="2093" y="233"/>
                      </a:cubicBezTo>
                      <a:cubicBezTo>
                        <a:pt x="2093" y="226"/>
                        <a:pt x="2093" y="226"/>
                        <a:pt x="2093" y="226"/>
                      </a:cubicBezTo>
                      <a:cubicBezTo>
                        <a:pt x="2093" y="220"/>
                        <a:pt x="2093" y="220"/>
                        <a:pt x="2093" y="220"/>
                      </a:cubicBezTo>
                      <a:cubicBezTo>
                        <a:pt x="2092" y="219"/>
                        <a:pt x="2091" y="218"/>
                        <a:pt x="2090" y="217"/>
                      </a:cubicBezTo>
                      <a:lnTo>
                        <a:pt x="18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11" name="Freeform 23"/>
                <p:cNvSpPr>
                  <a:spLocks/>
                </p:cNvSpPr>
                <p:nvPr/>
              </p:nvSpPr>
              <p:spPr bwMode="auto">
                <a:xfrm>
                  <a:off x="4997451" y="2419350"/>
                  <a:ext cx="5605463" cy="5514975"/>
                </a:xfrm>
                <a:custGeom>
                  <a:avLst/>
                  <a:gdLst>
                    <a:gd name="T0" fmla="*/ 1206 w 1493"/>
                    <a:gd name="T1" fmla="*/ 4 h 1469"/>
                    <a:gd name="T2" fmla="*/ 1202 w 1493"/>
                    <a:gd name="T3" fmla="*/ 13 h 1469"/>
                    <a:gd name="T4" fmla="*/ 1480 w 1493"/>
                    <a:gd name="T5" fmla="*/ 234 h 1469"/>
                    <a:gd name="T6" fmla="*/ 1477 w 1493"/>
                    <a:gd name="T7" fmla="*/ 300 h 1469"/>
                    <a:gd name="T8" fmla="*/ 1193 w 1493"/>
                    <a:gd name="T9" fmla="*/ 520 h 1469"/>
                    <a:gd name="T10" fmla="*/ 909 w 1493"/>
                    <a:gd name="T11" fmla="*/ 300 h 1469"/>
                    <a:gd name="T12" fmla="*/ 900 w 1493"/>
                    <a:gd name="T13" fmla="*/ 312 h 1469"/>
                    <a:gd name="T14" fmla="*/ 1183 w 1493"/>
                    <a:gd name="T15" fmla="*/ 530 h 1469"/>
                    <a:gd name="T16" fmla="*/ 1169 w 1493"/>
                    <a:gd name="T17" fmla="*/ 569 h 1469"/>
                    <a:gd name="T18" fmla="*/ 896 w 1493"/>
                    <a:gd name="T19" fmla="*/ 817 h 1469"/>
                    <a:gd name="T20" fmla="*/ 611 w 1493"/>
                    <a:gd name="T21" fmla="*/ 601 h 1469"/>
                    <a:gd name="T22" fmla="*/ 603 w 1493"/>
                    <a:gd name="T23" fmla="*/ 608 h 1469"/>
                    <a:gd name="T24" fmla="*/ 881 w 1493"/>
                    <a:gd name="T25" fmla="*/ 829 h 1469"/>
                    <a:gd name="T26" fmla="*/ 877 w 1493"/>
                    <a:gd name="T27" fmla="*/ 838 h 1469"/>
                    <a:gd name="T28" fmla="*/ 875 w 1493"/>
                    <a:gd name="T29" fmla="*/ 901 h 1469"/>
                    <a:gd name="T30" fmla="*/ 590 w 1493"/>
                    <a:gd name="T31" fmla="*/ 1117 h 1469"/>
                    <a:gd name="T32" fmla="*/ 306 w 1493"/>
                    <a:gd name="T33" fmla="*/ 904 h 1469"/>
                    <a:gd name="T34" fmla="*/ 302 w 1493"/>
                    <a:gd name="T35" fmla="*/ 913 h 1469"/>
                    <a:gd name="T36" fmla="*/ 580 w 1493"/>
                    <a:gd name="T37" fmla="*/ 1134 h 1469"/>
                    <a:gd name="T38" fmla="*/ 577 w 1493"/>
                    <a:gd name="T39" fmla="*/ 1200 h 1469"/>
                    <a:gd name="T40" fmla="*/ 293 w 1493"/>
                    <a:gd name="T41" fmla="*/ 1420 h 1469"/>
                    <a:gd name="T42" fmla="*/ 9 w 1493"/>
                    <a:gd name="T43" fmla="*/ 1200 h 1469"/>
                    <a:gd name="T44" fmla="*/ 0 w 1493"/>
                    <a:gd name="T45" fmla="*/ 1212 h 1469"/>
                    <a:gd name="T46" fmla="*/ 283 w 1493"/>
                    <a:gd name="T47" fmla="*/ 1430 h 1469"/>
                    <a:gd name="T48" fmla="*/ 269 w 1493"/>
                    <a:gd name="T49" fmla="*/ 1469 h 1469"/>
                    <a:gd name="T50" fmla="*/ 283 w 1493"/>
                    <a:gd name="T51" fmla="*/ 1469 h 1469"/>
                    <a:gd name="T52" fmla="*/ 293 w 1493"/>
                    <a:gd name="T53" fmla="*/ 1441 h 1469"/>
                    <a:gd name="T54" fmla="*/ 303 w 1493"/>
                    <a:gd name="T55" fmla="*/ 1430 h 1469"/>
                    <a:gd name="T56" fmla="*/ 586 w 1493"/>
                    <a:gd name="T57" fmla="*/ 1212 h 1469"/>
                    <a:gd name="T58" fmla="*/ 596 w 1493"/>
                    <a:gd name="T59" fmla="*/ 1201 h 1469"/>
                    <a:gd name="T60" fmla="*/ 608 w 1493"/>
                    <a:gd name="T61" fmla="*/ 1169 h 1469"/>
                    <a:gd name="T62" fmla="*/ 596 w 1493"/>
                    <a:gd name="T63" fmla="*/ 1156 h 1469"/>
                    <a:gd name="T64" fmla="*/ 587 w 1493"/>
                    <a:gd name="T65" fmla="*/ 1188 h 1469"/>
                    <a:gd name="T66" fmla="*/ 590 w 1493"/>
                    <a:gd name="T67" fmla="*/ 1145 h 1469"/>
                    <a:gd name="T68" fmla="*/ 600 w 1493"/>
                    <a:gd name="T69" fmla="*/ 1133 h 1469"/>
                    <a:gd name="T70" fmla="*/ 884 w 1493"/>
                    <a:gd name="T71" fmla="*/ 913 h 1469"/>
                    <a:gd name="T72" fmla="*/ 893 w 1493"/>
                    <a:gd name="T73" fmla="*/ 905 h 1469"/>
                    <a:gd name="T74" fmla="*/ 902 w 1493"/>
                    <a:gd name="T75" fmla="*/ 892 h 1469"/>
                    <a:gd name="T76" fmla="*/ 899 w 1493"/>
                    <a:gd name="T77" fmla="*/ 850 h 1469"/>
                    <a:gd name="T78" fmla="*/ 890 w 1493"/>
                    <a:gd name="T79" fmla="*/ 882 h 1469"/>
                    <a:gd name="T80" fmla="*/ 887 w 1493"/>
                    <a:gd name="T81" fmla="*/ 850 h 1469"/>
                    <a:gd name="T82" fmla="*/ 896 w 1493"/>
                    <a:gd name="T83" fmla="*/ 837 h 1469"/>
                    <a:gd name="T84" fmla="*/ 905 w 1493"/>
                    <a:gd name="T85" fmla="*/ 829 h 1469"/>
                    <a:gd name="T86" fmla="*/ 1190 w 1493"/>
                    <a:gd name="T87" fmla="*/ 608 h 1469"/>
                    <a:gd name="T88" fmla="*/ 1199 w 1493"/>
                    <a:gd name="T89" fmla="*/ 597 h 1469"/>
                    <a:gd name="T90" fmla="*/ 1202 w 1493"/>
                    <a:gd name="T91" fmla="*/ 546 h 1469"/>
                    <a:gd name="T92" fmla="*/ 1193 w 1493"/>
                    <a:gd name="T93" fmla="*/ 569 h 1469"/>
                    <a:gd name="T94" fmla="*/ 1183 w 1493"/>
                    <a:gd name="T95" fmla="*/ 569 h 1469"/>
                    <a:gd name="T96" fmla="*/ 1193 w 1493"/>
                    <a:gd name="T97" fmla="*/ 541 h 1469"/>
                    <a:gd name="T98" fmla="*/ 1203 w 1493"/>
                    <a:gd name="T99" fmla="*/ 530 h 1469"/>
                    <a:gd name="T100" fmla="*/ 1486 w 1493"/>
                    <a:gd name="T101" fmla="*/ 312 h 1469"/>
                    <a:gd name="T102" fmla="*/ 1493 w 1493"/>
                    <a:gd name="T103" fmla="*/ 297 h 1469"/>
                    <a:gd name="T104" fmla="*/ 1490 w 1493"/>
                    <a:gd name="T105" fmla="*/ 282 h 1469"/>
                    <a:gd name="T106" fmla="*/ 1487 w 1493"/>
                    <a:gd name="T107" fmla="*/ 250 h 1469"/>
                    <a:gd name="T108" fmla="*/ 1493 w 1493"/>
                    <a:gd name="T109" fmla="*/ 233 h 1469"/>
                    <a:gd name="T110" fmla="*/ 1490 w 1493"/>
                    <a:gd name="T111" fmla="*/ 217 h 1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493" h="1469">
                      <a:moveTo>
                        <a:pt x="1211" y="1"/>
                      </a:moveTo>
                      <a:cubicBezTo>
                        <a:pt x="1210" y="1"/>
                        <a:pt x="1209" y="0"/>
                        <a:pt x="1209" y="0"/>
                      </a:cubicBezTo>
                      <a:cubicBezTo>
                        <a:pt x="1208" y="1"/>
                        <a:pt x="1207" y="2"/>
                        <a:pt x="1206" y="4"/>
                      </a:cubicBezTo>
                      <a:cubicBezTo>
                        <a:pt x="1205" y="5"/>
                        <a:pt x="1204" y="6"/>
                        <a:pt x="1203" y="8"/>
                      </a:cubicBezTo>
                      <a:cubicBezTo>
                        <a:pt x="1202" y="9"/>
                        <a:pt x="1201" y="10"/>
                        <a:pt x="1200" y="12"/>
                      </a:cubicBezTo>
                      <a:cubicBezTo>
                        <a:pt x="1201" y="12"/>
                        <a:pt x="1201" y="13"/>
                        <a:pt x="1202" y="13"/>
                      </a:cubicBezTo>
                      <a:cubicBezTo>
                        <a:pt x="1481" y="229"/>
                        <a:pt x="1481" y="229"/>
                        <a:pt x="1481" y="229"/>
                      </a:cubicBezTo>
                      <a:cubicBezTo>
                        <a:pt x="1482" y="229"/>
                        <a:pt x="1482" y="230"/>
                        <a:pt x="1483" y="230"/>
                      </a:cubicBezTo>
                      <a:cubicBezTo>
                        <a:pt x="1482" y="232"/>
                        <a:pt x="1481" y="233"/>
                        <a:pt x="1480" y="234"/>
                      </a:cubicBezTo>
                      <a:cubicBezTo>
                        <a:pt x="1479" y="236"/>
                        <a:pt x="1478" y="237"/>
                        <a:pt x="1477" y="238"/>
                      </a:cubicBezTo>
                      <a:cubicBezTo>
                        <a:pt x="1472" y="248"/>
                        <a:pt x="1469" y="258"/>
                        <a:pt x="1469" y="269"/>
                      </a:cubicBezTo>
                      <a:cubicBezTo>
                        <a:pt x="1469" y="280"/>
                        <a:pt x="1472" y="290"/>
                        <a:pt x="1477" y="300"/>
                      </a:cubicBezTo>
                      <a:cubicBezTo>
                        <a:pt x="1477" y="300"/>
                        <a:pt x="1476" y="301"/>
                        <a:pt x="1475" y="301"/>
                      </a:cubicBezTo>
                      <a:cubicBezTo>
                        <a:pt x="1196" y="517"/>
                        <a:pt x="1196" y="517"/>
                        <a:pt x="1196" y="517"/>
                      </a:cubicBezTo>
                      <a:cubicBezTo>
                        <a:pt x="1195" y="518"/>
                        <a:pt x="1194" y="519"/>
                        <a:pt x="1193" y="520"/>
                      </a:cubicBezTo>
                      <a:cubicBezTo>
                        <a:pt x="1192" y="519"/>
                        <a:pt x="1191" y="518"/>
                        <a:pt x="1190" y="517"/>
                      </a:cubicBezTo>
                      <a:cubicBezTo>
                        <a:pt x="911" y="301"/>
                        <a:pt x="911" y="301"/>
                        <a:pt x="911" y="301"/>
                      </a:cubicBezTo>
                      <a:cubicBezTo>
                        <a:pt x="910" y="301"/>
                        <a:pt x="909" y="300"/>
                        <a:pt x="909" y="300"/>
                      </a:cubicBezTo>
                      <a:cubicBezTo>
                        <a:pt x="908" y="301"/>
                        <a:pt x="907" y="302"/>
                        <a:pt x="906" y="304"/>
                      </a:cubicBezTo>
                      <a:cubicBezTo>
                        <a:pt x="905" y="305"/>
                        <a:pt x="904" y="306"/>
                        <a:pt x="903" y="308"/>
                      </a:cubicBezTo>
                      <a:cubicBezTo>
                        <a:pt x="902" y="309"/>
                        <a:pt x="901" y="310"/>
                        <a:pt x="900" y="312"/>
                      </a:cubicBezTo>
                      <a:cubicBezTo>
                        <a:pt x="901" y="312"/>
                        <a:pt x="901" y="313"/>
                        <a:pt x="902" y="313"/>
                      </a:cubicBezTo>
                      <a:cubicBezTo>
                        <a:pt x="1181" y="529"/>
                        <a:pt x="1181" y="529"/>
                        <a:pt x="1181" y="529"/>
                      </a:cubicBezTo>
                      <a:cubicBezTo>
                        <a:pt x="1182" y="529"/>
                        <a:pt x="1182" y="530"/>
                        <a:pt x="1183" y="530"/>
                      </a:cubicBezTo>
                      <a:cubicBezTo>
                        <a:pt x="1182" y="532"/>
                        <a:pt x="1181" y="533"/>
                        <a:pt x="1180" y="534"/>
                      </a:cubicBezTo>
                      <a:cubicBezTo>
                        <a:pt x="1179" y="536"/>
                        <a:pt x="1178" y="537"/>
                        <a:pt x="1177" y="538"/>
                      </a:cubicBezTo>
                      <a:cubicBezTo>
                        <a:pt x="1172" y="548"/>
                        <a:pt x="1169" y="558"/>
                        <a:pt x="1169" y="569"/>
                      </a:cubicBezTo>
                      <a:cubicBezTo>
                        <a:pt x="1169" y="580"/>
                        <a:pt x="1172" y="590"/>
                        <a:pt x="1177" y="600"/>
                      </a:cubicBezTo>
                      <a:cubicBezTo>
                        <a:pt x="1177" y="600"/>
                        <a:pt x="1176" y="601"/>
                        <a:pt x="1175" y="601"/>
                      </a:cubicBezTo>
                      <a:cubicBezTo>
                        <a:pt x="896" y="817"/>
                        <a:pt x="896" y="817"/>
                        <a:pt x="896" y="817"/>
                      </a:cubicBezTo>
                      <a:cubicBezTo>
                        <a:pt x="895" y="818"/>
                        <a:pt x="894" y="819"/>
                        <a:pt x="893" y="820"/>
                      </a:cubicBezTo>
                      <a:cubicBezTo>
                        <a:pt x="892" y="819"/>
                        <a:pt x="891" y="818"/>
                        <a:pt x="890" y="817"/>
                      </a:cubicBezTo>
                      <a:cubicBezTo>
                        <a:pt x="611" y="601"/>
                        <a:pt x="611" y="601"/>
                        <a:pt x="611" y="601"/>
                      </a:cubicBezTo>
                      <a:cubicBezTo>
                        <a:pt x="610" y="601"/>
                        <a:pt x="609" y="600"/>
                        <a:pt x="609" y="600"/>
                      </a:cubicBezTo>
                      <a:cubicBezTo>
                        <a:pt x="608" y="601"/>
                        <a:pt x="607" y="602"/>
                        <a:pt x="606" y="604"/>
                      </a:cubicBezTo>
                      <a:cubicBezTo>
                        <a:pt x="605" y="605"/>
                        <a:pt x="604" y="606"/>
                        <a:pt x="603" y="608"/>
                      </a:cubicBezTo>
                      <a:cubicBezTo>
                        <a:pt x="602" y="609"/>
                        <a:pt x="601" y="610"/>
                        <a:pt x="600" y="612"/>
                      </a:cubicBezTo>
                      <a:cubicBezTo>
                        <a:pt x="601" y="612"/>
                        <a:pt x="601" y="613"/>
                        <a:pt x="602" y="613"/>
                      </a:cubicBezTo>
                      <a:cubicBezTo>
                        <a:pt x="881" y="829"/>
                        <a:pt x="881" y="829"/>
                        <a:pt x="881" y="829"/>
                      </a:cubicBezTo>
                      <a:cubicBezTo>
                        <a:pt x="882" y="829"/>
                        <a:pt x="882" y="830"/>
                        <a:pt x="883" y="830"/>
                      </a:cubicBezTo>
                      <a:cubicBezTo>
                        <a:pt x="882" y="832"/>
                        <a:pt x="881" y="833"/>
                        <a:pt x="880" y="834"/>
                      </a:cubicBezTo>
                      <a:cubicBezTo>
                        <a:pt x="879" y="836"/>
                        <a:pt x="878" y="837"/>
                        <a:pt x="877" y="838"/>
                      </a:cubicBezTo>
                      <a:cubicBezTo>
                        <a:pt x="872" y="848"/>
                        <a:pt x="869" y="858"/>
                        <a:pt x="869" y="869"/>
                      </a:cubicBezTo>
                      <a:cubicBezTo>
                        <a:pt x="869" y="880"/>
                        <a:pt x="872" y="890"/>
                        <a:pt x="877" y="900"/>
                      </a:cubicBezTo>
                      <a:cubicBezTo>
                        <a:pt x="877" y="900"/>
                        <a:pt x="876" y="901"/>
                        <a:pt x="875" y="901"/>
                      </a:cubicBezTo>
                      <a:cubicBezTo>
                        <a:pt x="596" y="1117"/>
                        <a:pt x="596" y="1117"/>
                        <a:pt x="596" y="1117"/>
                      </a:cubicBezTo>
                      <a:cubicBezTo>
                        <a:pt x="595" y="1118"/>
                        <a:pt x="594" y="1119"/>
                        <a:pt x="593" y="1120"/>
                      </a:cubicBezTo>
                      <a:cubicBezTo>
                        <a:pt x="592" y="1119"/>
                        <a:pt x="591" y="1118"/>
                        <a:pt x="590" y="1117"/>
                      </a:cubicBezTo>
                      <a:cubicBezTo>
                        <a:pt x="311" y="901"/>
                        <a:pt x="311" y="901"/>
                        <a:pt x="311" y="901"/>
                      </a:cubicBezTo>
                      <a:cubicBezTo>
                        <a:pt x="310" y="901"/>
                        <a:pt x="309" y="900"/>
                        <a:pt x="309" y="900"/>
                      </a:cubicBezTo>
                      <a:cubicBezTo>
                        <a:pt x="308" y="901"/>
                        <a:pt x="307" y="902"/>
                        <a:pt x="306" y="904"/>
                      </a:cubicBezTo>
                      <a:cubicBezTo>
                        <a:pt x="305" y="905"/>
                        <a:pt x="304" y="906"/>
                        <a:pt x="303" y="908"/>
                      </a:cubicBezTo>
                      <a:cubicBezTo>
                        <a:pt x="302" y="909"/>
                        <a:pt x="301" y="910"/>
                        <a:pt x="300" y="912"/>
                      </a:cubicBezTo>
                      <a:cubicBezTo>
                        <a:pt x="301" y="912"/>
                        <a:pt x="301" y="913"/>
                        <a:pt x="302" y="913"/>
                      </a:cubicBezTo>
                      <a:cubicBezTo>
                        <a:pt x="581" y="1129"/>
                        <a:pt x="581" y="1129"/>
                        <a:pt x="581" y="1129"/>
                      </a:cubicBezTo>
                      <a:cubicBezTo>
                        <a:pt x="582" y="1129"/>
                        <a:pt x="582" y="1130"/>
                        <a:pt x="583" y="1130"/>
                      </a:cubicBezTo>
                      <a:cubicBezTo>
                        <a:pt x="582" y="1132"/>
                        <a:pt x="581" y="1133"/>
                        <a:pt x="580" y="1134"/>
                      </a:cubicBezTo>
                      <a:cubicBezTo>
                        <a:pt x="579" y="1136"/>
                        <a:pt x="578" y="1137"/>
                        <a:pt x="577" y="1138"/>
                      </a:cubicBezTo>
                      <a:cubicBezTo>
                        <a:pt x="572" y="1148"/>
                        <a:pt x="569" y="1158"/>
                        <a:pt x="569" y="1169"/>
                      </a:cubicBezTo>
                      <a:cubicBezTo>
                        <a:pt x="569" y="1180"/>
                        <a:pt x="572" y="1190"/>
                        <a:pt x="577" y="1200"/>
                      </a:cubicBezTo>
                      <a:cubicBezTo>
                        <a:pt x="577" y="1200"/>
                        <a:pt x="576" y="1201"/>
                        <a:pt x="575" y="1201"/>
                      </a:cubicBezTo>
                      <a:cubicBezTo>
                        <a:pt x="296" y="1417"/>
                        <a:pt x="296" y="1417"/>
                        <a:pt x="296" y="1417"/>
                      </a:cubicBezTo>
                      <a:cubicBezTo>
                        <a:pt x="295" y="1418"/>
                        <a:pt x="294" y="1419"/>
                        <a:pt x="293" y="1420"/>
                      </a:cubicBezTo>
                      <a:cubicBezTo>
                        <a:pt x="292" y="1419"/>
                        <a:pt x="291" y="1418"/>
                        <a:pt x="290" y="1417"/>
                      </a:cubicBezTo>
                      <a:cubicBezTo>
                        <a:pt x="11" y="1201"/>
                        <a:pt x="11" y="1201"/>
                        <a:pt x="11" y="1201"/>
                      </a:cubicBezTo>
                      <a:cubicBezTo>
                        <a:pt x="10" y="1201"/>
                        <a:pt x="9" y="1200"/>
                        <a:pt x="9" y="1200"/>
                      </a:cubicBezTo>
                      <a:cubicBezTo>
                        <a:pt x="8" y="1201"/>
                        <a:pt x="7" y="1202"/>
                        <a:pt x="6" y="1204"/>
                      </a:cubicBezTo>
                      <a:cubicBezTo>
                        <a:pt x="5" y="1205"/>
                        <a:pt x="4" y="1206"/>
                        <a:pt x="3" y="1208"/>
                      </a:cubicBezTo>
                      <a:cubicBezTo>
                        <a:pt x="2" y="1209"/>
                        <a:pt x="1" y="1210"/>
                        <a:pt x="0" y="1212"/>
                      </a:cubicBezTo>
                      <a:cubicBezTo>
                        <a:pt x="1" y="1212"/>
                        <a:pt x="1" y="1213"/>
                        <a:pt x="2" y="1213"/>
                      </a:cubicBezTo>
                      <a:cubicBezTo>
                        <a:pt x="281" y="1429"/>
                        <a:pt x="281" y="1429"/>
                        <a:pt x="281" y="1429"/>
                      </a:cubicBezTo>
                      <a:cubicBezTo>
                        <a:pt x="282" y="1429"/>
                        <a:pt x="282" y="1430"/>
                        <a:pt x="283" y="1430"/>
                      </a:cubicBezTo>
                      <a:cubicBezTo>
                        <a:pt x="282" y="1432"/>
                        <a:pt x="281" y="1433"/>
                        <a:pt x="280" y="1434"/>
                      </a:cubicBezTo>
                      <a:cubicBezTo>
                        <a:pt x="279" y="1436"/>
                        <a:pt x="278" y="1437"/>
                        <a:pt x="277" y="1438"/>
                      </a:cubicBezTo>
                      <a:cubicBezTo>
                        <a:pt x="272" y="1448"/>
                        <a:pt x="269" y="1458"/>
                        <a:pt x="269" y="1469"/>
                      </a:cubicBezTo>
                      <a:cubicBezTo>
                        <a:pt x="274" y="1469"/>
                        <a:pt x="274" y="1469"/>
                        <a:pt x="274" y="1469"/>
                      </a:cubicBezTo>
                      <a:cubicBezTo>
                        <a:pt x="278" y="1469"/>
                        <a:pt x="278" y="1469"/>
                        <a:pt x="278" y="1469"/>
                      </a:cubicBezTo>
                      <a:cubicBezTo>
                        <a:pt x="283" y="1469"/>
                        <a:pt x="283" y="1469"/>
                        <a:pt x="283" y="1469"/>
                      </a:cubicBezTo>
                      <a:cubicBezTo>
                        <a:pt x="283" y="1463"/>
                        <a:pt x="285" y="1456"/>
                        <a:pt x="287" y="1450"/>
                      </a:cubicBezTo>
                      <a:cubicBezTo>
                        <a:pt x="288" y="1449"/>
                        <a:pt x="289" y="1447"/>
                        <a:pt x="290" y="1445"/>
                      </a:cubicBezTo>
                      <a:cubicBezTo>
                        <a:pt x="291" y="1444"/>
                        <a:pt x="292" y="1442"/>
                        <a:pt x="293" y="1441"/>
                      </a:cubicBezTo>
                      <a:cubicBezTo>
                        <a:pt x="294" y="1440"/>
                        <a:pt x="295" y="1438"/>
                        <a:pt x="296" y="1437"/>
                      </a:cubicBezTo>
                      <a:cubicBezTo>
                        <a:pt x="297" y="1436"/>
                        <a:pt x="298" y="1435"/>
                        <a:pt x="300" y="1433"/>
                      </a:cubicBezTo>
                      <a:cubicBezTo>
                        <a:pt x="301" y="1432"/>
                        <a:pt x="302" y="1431"/>
                        <a:pt x="303" y="1430"/>
                      </a:cubicBezTo>
                      <a:cubicBezTo>
                        <a:pt x="304" y="1430"/>
                        <a:pt x="304" y="1429"/>
                        <a:pt x="305" y="1429"/>
                      </a:cubicBezTo>
                      <a:cubicBezTo>
                        <a:pt x="584" y="1213"/>
                        <a:pt x="584" y="1213"/>
                        <a:pt x="584" y="1213"/>
                      </a:cubicBezTo>
                      <a:cubicBezTo>
                        <a:pt x="585" y="1213"/>
                        <a:pt x="585" y="1212"/>
                        <a:pt x="586" y="1212"/>
                      </a:cubicBezTo>
                      <a:cubicBezTo>
                        <a:pt x="587" y="1211"/>
                        <a:pt x="588" y="1209"/>
                        <a:pt x="590" y="1208"/>
                      </a:cubicBezTo>
                      <a:cubicBezTo>
                        <a:pt x="591" y="1207"/>
                        <a:pt x="592" y="1206"/>
                        <a:pt x="593" y="1205"/>
                      </a:cubicBezTo>
                      <a:cubicBezTo>
                        <a:pt x="594" y="1204"/>
                        <a:pt x="595" y="1202"/>
                        <a:pt x="596" y="1201"/>
                      </a:cubicBezTo>
                      <a:cubicBezTo>
                        <a:pt x="597" y="1200"/>
                        <a:pt x="598" y="1198"/>
                        <a:pt x="599" y="1197"/>
                      </a:cubicBezTo>
                      <a:cubicBezTo>
                        <a:pt x="600" y="1195"/>
                        <a:pt x="601" y="1194"/>
                        <a:pt x="602" y="1192"/>
                      </a:cubicBezTo>
                      <a:cubicBezTo>
                        <a:pt x="606" y="1185"/>
                        <a:pt x="608" y="1177"/>
                        <a:pt x="608" y="1169"/>
                      </a:cubicBezTo>
                      <a:cubicBezTo>
                        <a:pt x="608" y="1161"/>
                        <a:pt x="606" y="1153"/>
                        <a:pt x="602" y="1146"/>
                      </a:cubicBezTo>
                      <a:cubicBezTo>
                        <a:pt x="601" y="1147"/>
                        <a:pt x="599" y="1149"/>
                        <a:pt x="599" y="1150"/>
                      </a:cubicBezTo>
                      <a:cubicBezTo>
                        <a:pt x="597" y="1152"/>
                        <a:pt x="596" y="1154"/>
                        <a:pt x="596" y="1156"/>
                      </a:cubicBezTo>
                      <a:cubicBezTo>
                        <a:pt x="594" y="1160"/>
                        <a:pt x="593" y="1165"/>
                        <a:pt x="593" y="1169"/>
                      </a:cubicBezTo>
                      <a:cubicBezTo>
                        <a:pt x="593" y="1173"/>
                        <a:pt x="592" y="1178"/>
                        <a:pt x="590" y="1182"/>
                      </a:cubicBezTo>
                      <a:cubicBezTo>
                        <a:pt x="590" y="1184"/>
                        <a:pt x="589" y="1186"/>
                        <a:pt x="587" y="1188"/>
                      </a:cubicBezTo>
                      <a:cubicBezTo>
                        <a:pt x="585" y="1182"/>
                        <a:pt x="583" y="1175"/>
                        <a:pt x="583" y="1169"/>
                      </a:cubicBezTo>
                      <a:cubicBezTo>
                        <a:pt x="583" y="1163"/>
                        <a:pt x="585" y="1156"/>
                        <a:pt x="587" y="1150"/>
                      </a:cubicBezTo>
                      <a:cubicBezTo>
                        <a:pt x="588" y="1149"/>
                        <a:pt x="589" y="1147"/>
                        <a:pt x="590" y="1145"/>
                      </a:cubicBezTo>
                      <a:cubicBezTo>
                        <a:pt x="591" y="1144"/>
                        <a:pt x="592" y="1142"/>
                        <a:pt x="593" y="1141"/>
                      </a:cubicBezTo>
                      <a:cubicBezTo>
                        <a:pt x="594" y="1140"/>
                        <a:pt x="595" y="1138"/>
                        <a:pt x="596" y="1137"/>
                      </a:cubicBezTo>
                      <a:cubicBezTo>
                        <a:pt x="597" y="1136"/>
                        <a:pt x="598" y="1135"/>
                        <a:pt x="600" y="1133"/>
                      </a:cubicBezTo>
                      <a:cubicBezTo>
                        <a:pt x="601" y="1132"/>
                        <a:pt x="602" y="1131"/>
                        <a:pt x="603" y="1130"/>
                      </a:cubicBezTo>
                      <a:cubicBezTo>
                        <a:pt x="604" y="1130"/>
                        <a:pt x="604" y="1129"/>
                        <a:pt x="605" y="1129"/>
                      </a:cubicBezTo>
                      <a:cubicBezTo>
                        <a:pt x="884" y="913"/>
                        <a:pt x="884" y="913"/>
                        <a:pt x="884" y="913"/>
                      </a:cubicBezTo>
                      <a:cubicBezTo>
                        <a:pt x="885" y="913"/>
                        <a:pt x="885" y="912"/>
                        <a:pt x="886" y="912"/>
                      </a:cubicBezTo>
                      <a:cubicBezTo>
                        <a:pt x="887" y="911"/>
                        <a:pt x="888" y="909"/>
                        <a:pt x="890" y="908"/>
                      </a:cubicBezTo>
                      <a:cubicBezTo>
                        <a:pt x="891" y="907"/>
                        <a:pt x="892" y="906"/>
                        <a:pt x="893" y="905"/>
                      </a:cubicBezTo>
                      <a:cubicBezTo>
                        <a:pt x="894" y="904"/>
                        <a:pt x="895" y="902"/>
                        <a:pt x="896" y="901"/>
                      </a:cubicBezTo>
                      <a:cubicBezTo>
                        <a:pt x="897" y="900"/>
                        <a:pt x="898" y="898"/>
                        <a:pt x="899" y="897"/>
                      </a:cubicBezTo>
                      <a:cubicBezTo>
                        <a:pt x="900" y="895"/>
                        <a:pt x="901" y="894"/>
                        <a:pt x="902" y="892"/>
                      </a:cubicBezTo>
                      <a:cubicBezTo>
                        <a:pt x="906" y="885"/>
                        <a:pt x="908" y="877"/>
                        <a:pt x="908" y="869"/>
                      </a:cubicBezTo>
                      <a:cubicBezTo>
                        <a:pt x="908" y="861"/>
                        <a:pt x="906" y="853"/>
                        <a:pt x="902" y="846"/>
                      </a:cubicBezTo>
                      <a:cubicBezTo>
                        <a:pt x="901" y="847"/>
                        <a:pt x="899" y="849"/>
                        <a:pt x="899" y="850"/>
                      </a:cubicBezTo>
                      <a:cubicBezTo>
                        <a:pt x="897" y="852"/>
                        <a:pt x="896" y="854"/>
                        <a:pt x="896" y="856"/>
                      </a:cubicBezTo>
                      <a:cubicBezTo>
                        <a:pt x="894" y="860"/>
                        <a:pt x="893" y="865"/>
                        <a:pt x="893" y="869"/>
                      </a:cubicBezTo>
                      <a:cubicBezTo>
                        <a:pt x="893" y="873"/>
                        <a:pt x="892" y="878"/>
                        <a:pt x="890" y="882"/>
                      </a:cubicBezTo>
                      <a:cubicBezTo>
                        <a:pt x="890" y="884"/>
                        <a:pt x="889" y="886"/>
                        <a:pt x="887" y="888"/>
                      </a:cubicBezTo>
                      <a:cubicBezTo>
                        <a:pt x="885" y="882"/>
                        <a:pt x="883" y="875"/>
                        <a:pt x="883" y="869"/>
                      </a:cubicBezTo>
                      <a:cubicBezTo>
                        <a:pt x="883" y="863"/>
                        <a:pt x="885" y="856"/>
                        <a:pt x="887" y="850"/>
                      </a:cubicBezTo>
                      <a:cubicBezTo>
                        <a:pt x="888" y="849"/>
                        <a:pt x="889" y="847"/>
                        <a:pt x="890" y="845"/>
                      </a:cubicBezTo>
                      <a:cubicBezTo>
                        <a:pt x="891" y="844"/>
                        <a:pt x="892" y="842"/>
                        <a:pt x="893" y="841"/>
                      </a:cubicBezTo>
                      <a:cubicBezTo>
                        <a:pt x="894" y="840"/>
                        <a:pt x="895" y="838"/>
                        <a:pt x="896" y="837"/>
                      </a:cubicBezTo>
                      <a:cubicBezTo>
                        <a:pt x="897" y="836"/>
                        <a:pt x="898" y="835"/>
                        <a:pt x="900" y="833"/>
                      </a:cubicBezTo>
                      <a:cubicBezTo>
                        <a:pt x="901" y="832"/>
                        <a:pt x="902" y="831"/>
                        <a:pt x="903" y="830"/>
                      </a:cubicBezTo>
                      <a:cubicBezTo>
                        <a:pt x="904" y="830"/>
                        <a:pt x="904" y="829"/>
                        <a:pt x="905" y="829"/>
                      </a:cubicBezTo>
                      <a:cubicBezTo>
                        <a:pt x="1184" y="613"/>
                        <a:pt x="1184" y="613"/>
                        <a:pt x="1184" y="613"/>
                      </a:cubicBezTo>
                      <a:cubicBezTo>
                        <a:pt x="1185" y="613"/>
                        <a:pt x="1185" y="612"/>
                        <a:pt x="1186" y="612"/>
                      </a:cubicBezTo>
                      <a:cubicBezTo>
                        <a:pt x="1187" y="611"/>
                        <a:pt x="1188" y="609"/>
                        <a:pt x="1190" y="608"/>
                      </a:cubicBezTo>
                      <a:cubicBezTo>
                        <a:pt x="1191" y="607"/>
                        <a:pt x="1192" y="606"/>
                        <a:pt x="1193" y="605"/>
                      </a:cubicBezTo>
                      <a:cubicBezTo>
                        <a:pt x="1194" y="604"/>
                        <a:pt x="1195" y="602"/>
                        <a:pt x="1196" y="601"/>
                      </a:cubicBezTo>
                      <a:cubicBezTo>
                        <a:pt x="1197" y="600"/>
                        <a:pt x="1198" y="598"/>
                        <a:pt x="1199" y="597"/>
                      </a:cubicBezTo>
                      <a:cubicBezTo>
                        <a:pt x="1200" y="595"/>
                        <a:pt x="1201" y="594"/>
                        <a:pt x="1202" y="592"/>
                      </a:cubicBezTo>
                      <a:cubicBezTo>
                        <a:pt x="1206" y="585"/>
                        <a:pt x="1208" y="577"/>
                        <a:pt x="1208" y="569"/>
                      </a:cubicBezTo>
                      <a:cubicBezTo>
                        <a:pt x="1208" y="561"/>
                        <a:pt x="1206" y="553"/>
                        <a:pt x="1202" y="546"/>
                      </a:cubicBezTo>
                      <a:cubicBezTo>
                        <a:pt x="1201" y="547"/>
                        <a:pt x="1199" y="549"/>
                        <a:pt x="1199" y="550"/>
                      </a:cubicBezTo>
                      <a:cubicBezTo>
                        <a:pt x="1197" y="552"/>
                        <a:pt x="1196" y="554"/>
                        <a:pt x="1196" y="556"/>
                      </a:cubicBezTo>
                      <a:cubicBezTo>
                        <a:pt x="1194" y="560"/>
                        <a:pt x="1193" y="565"/>
                        <a:pt x="1193" y="569"/>
                      </a:cubicBezTo>
                      <a:cubicBezTo>
                        <a:pt x="1193" y="573"/>
                        <a:pt x="1192" y="578"/>
                        <a:pt x="1190" y="582"/>
                      </a:cubicBezTo>
                      <a:cubicBezTo>
                        <a:pt x="1190" y="584"/>
                        <a:pt x="1189" y="586"/>
                        <a:pt x="1187" y="588"/>
                      </a:cubicBezTo>
                      <a:cubicBezTo>
                        <a:pt x="1185" y="582"/>
                        <a:pt x="1183" y="575"/>
                        <a:pt x="1183" y="569"/>
                      </a:cubicBezTo>
                      <a:cubicBezTo>
                        <a:pt x="1183" y="563"/>
                        <a:pt x="1185" y="556"/>
                        <a:pt x="1187" y="550"/>
                      </a:cubicBezTo>
                      <a:cubicBezTo>
                        <a:pt x="1188" y="549"/>
                        <a:pt x="1189" y="547"/>
                        <a:pt x="1190" y="545"/>
                      </a:cubicBezTo>
                      <a:cubicBezTo>
                        <a:pt x="1191" y="544"/>
                        <a:pt x="1192" y="542"/>
                        <a:pt x="1193" y="541"/>
                      </a:cubicBezTo>
                      <a:cubicBezTo>
                        <a:pt x="1194" y="540"/>
                        <a:pt x="1195" y="538"/>
                        <a:pt x="1196" y="537"/>
                      </a:cubicBezTo>
                      <a:cubicBezTo>
                        <a:pt x="1197" y="536"/>
                        <a:pt x="1198" y="535"/>
                        <a:pt x="1200" y="533"/>
                      </a:cubicBezTo>
                      <a:cubicBezTo>
                        <a:pt x="1201" y="532"/>
                        <a:pt x="1202" y="531"/>
                        <a:pt x="1203" y="530"/>
                      </a:cubicBezTo>
                      <a:cubicBezTo>
                        <a:pt x="1204" y="530"/>
                        <a:pt x="1204" y="529"/>
                        <a:pt x="1205" y="529"/>
                      </a:cubicBezTo>
                      <a:cubicBezTo>
                        <a:pt x="1484" y="313"/>
                        <a:pt x="1484" y="313"/>
                        <a:pt x="1484" y="313"/>
                      </a:cubicBezTo>
                      <a:cubicBezTo>
                        <a:pt x="1485" y="313"/>
                        <a:pt x="1485" y="312"/>
                        <a:pt x="1486" y="312"/>
                      </a:cubicBezTo>
                      <a:cubicBezTo>
                        <a:pt x="1487" y="311"/>
                        <a:pt x="1488" y="309"/>
                        <a:pt x="1490" y="308"/>
                      </a:cubicBezTo>
                      <a:cubicBezTo>
                        <a:pt x="1491" y="307"/>
                        <a:pt x="1492" y="306"/>
                        <a:pt x="1493" y="305"/>
                      </a:cubicBezTo>
                      <a:cubicBezTo>
                        <a:pt x="1493" y="297"/>
                        <a:pt x="1493" y="297"/>
                        <a:pt x="1493" y="297"/>
                      </a:cubicBezTo>
                      <a:cubicBezTo>
                        <a:pt x="1493" y="288"/>
                        <a:pt x="1493" y="288"/>
                        <a:pt x="1493" y="288"/>
                      </a:cubicBezTo>
                      <a:cubicBezTo>
                        <a:pt x="1493" y="269"/>
                        <a:pt x="1493" y="269"/>
                        <a:pt x="1493" y="269"/>
                      </a:cubicBezTo>
                      <a:cubicBezTo>
                        <a:pt x="1493" y="273"/>
                        <a:pt x="1492" y="278"/>
                        <a:pt x="1490" y="282"/>
                      </a:cubicBezTo>
                      <a:cubicBezTo>
                        <a:pt x="1490" y="284"/>
                        <a:pt x="1489" y="286"/>
                        <a:pt x="1487" y="288"/>
                      </a:cubicBezTo>
                      <a:cubicBezTo>
                        <a:pt x="1485" y="282"/>
                        <a:pt x="1483" y="275"/>
                        <a:pt x="1483" y="269"/>
                      </a:cubicBezTo>
                      <a:cubicBezTo>
                        <a:pt x="1483" y="263"/>
                        <a:pt x="1485" y="256"/>
                        <a:pt x="1487" y="250"/>
                      </a:cubicBezTo>
                      <a:cubicBezTo>
                        <a:pt x="1488" y="249"/>
                        <a:pt x="1489" y="247"/>
                        <a:pt x="1490" y="245"/>
                      </a:cubicBezTo>
                      <a:cubicBezTo>
                        <a:pt x="1491" y="244"/>
                        <a:pt x="1492" y="242"/>
                        <a:pt x="1493" y="241"/>
                      </a:cubicBezTo>
                      <a:cubicBezTo>
                        <a:pt x="1493" y="233"/>
                        <a:pt x="1493" y="233"/>
                        <a:pt x="1493" y="233"/>
                      </a:cubicBezTo>
                      <a:cubicBezTo>
                        <a:pt x="1493" y="226"/>
                        <a:pt x="1493" y="226"/>
                        <a:pt x="1493" y="226"/>
                      </a:cubicBezTo>
                      <a:cubicBezTo>
                        <a:pt x="1493" y="220"/>
                        <a:pt x="1493" y="220"/>
                        <a:pt x="1493" y="220"/>
                      </a:cubicBezTo>
                      <a:cubicBezTo>
                        <a:pt x="1492" y="219"/>
                        <a:pt x="1491" y="218"/>
                        <a:pt x="1490" y="217"/>
                      </a:cubicBezTo>
                      <a:lnTo>
                        <a:pt x="12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12" name="Freeform 24"/>
                <p:cNvSpPr>
                  <a:spLocks/>
                </p:cNvSpPr>
                <p:nvPr/>
              </p:nvSpPr>
              <p:spPr bwMode="auto">
                <a:xfrm>
                  <a:off x="7250113" y="4672013"/>
                  <a:ext cx="3352800" cy="3262313"/>
                </a:xfrm>
                <a:custGeom>
                  <a:avLst/>
                  <a:gdLst>
                    <a:gd name="T0" fmla="*/ 609 w 893"/>
                    <a:gd name="T1" fmla="*/ 0 h 869"/>
                    <a:gd name="T2" fmla="*/ 603 w 893"/>
                    <a:gd name="T3" fmla="*/ 8 h 869"/>
                    <a:gd name="T4" fmla="*/ 602 w 893"/>
                    <a:gd name="T5" fmla="*/ 13 h 869"/>
                    <a:gd name="T6" fmla="*/ 883 w 893"/>
                    <a:gd name="T7" fmla="*/ 230 h 869"/>
                    <a:gd name="T8" fmla="*/ 877 w 893"/>
                    <a:gd name="T9" fmla="*/ 238 h 869"/>
                    <a:gd name="T10" fmla="*/ 877 w 893"/>
                    <a:gd name="T11" fmla="*/ 300 h 869"/>
                    <a:gd name="T12" fmla="*/ 596 w 893"/>
                    <a:gd name="T13" fmla="*/ 517 h 869"/>
                    <a:gd name="T14" fmla="*/ 590 w 893"/>
                    <a:gd name="T15" fmla="*/ 517 h 869"/>
                    <a:gd name="T16" fmla="*/ 309 w 893"/>
                    <a:gd name="T17" fmla="*/ 300 h 869"/>
                    <a:gd name="T18" fmla="*/ 303 w 893"/>
                    <a:gd name="T19" fmla="*/ 308 h 869"/>
                    <a:gd name="T20" fmla="*/ 302 w 893"/>
                    <a:gd name="T21" fmla="*/ 313 h 869"/>
                    <a:gd name="T22" fmla="*/ 583 w 893"/>
                    <a:gd name="T23" fmla="*/ 530 h 869"/>
                    <a:gd name="T24" fmla="*/ 577 w 893"/>
                    <a:gd name="T25" fmla="*/ 538 h 869"/>
                    <a:gd name="T26" fmla="*/ 577 w 893"/>
                    <a:gd name="T27" fmla="*/ 600 h 869"/>
                    <a:gd name="T28" fmla="*/ 296 w 893"/>
                    <a:gd name="T29" fmla="*/ 817 h 869"/>
                    <a:gd name="T30" fmla="*/ 290 w 893"/>
                    <a:gd name="T31" fmla="*/ 817 h 869"/>
                    <a:gd name="T32" fmla="*/ 9 w 893"/>
                    <a:gd name="T33" fmla="*/ 600 h 869"/>
                    <a:gd name="T34" fmla="*/ 3 w 893"/>
                    <a:gd name="T35" fmla="*/ 608 h 869"/>
                    <a:gd name="T36" fmla="*/ 2 w 893"/>
                    <a:gd name="T37" fmla="*/ 613 h 869"/>
                    <a:gd name="T38" fmla="*/ 283 w 893"/>
                    <a:gd name="T39" fmla="*/ 830 h 869"/>
                    <a:gd name="T40" fmla="*/ 277 w 893"/>
                    <a:gd name="T41" fmla="*/ 838 h 869"/>
                    <a:gd name="T42" fmla="*/ 274 w 893"/>
                    <a:gd name="T43" fmla="*/ 869 h 869"/>
                    <a:gd name="T44" fmla="*/ 283 w 893"/>
                    <a:gd name="T45" fmla="*/ 869 h 869"/>
                    <a:gd name="T46" fmla="*/ 290 w 893"/>
                    <a:gd name="T47" fmla="*/ 845 h 869"/>
                    <a:gd name="T48" fmla="*/ 296 w 893"/>
                    <a:gd name="T49" fmla="*/ 837 h 869"/>
                    <a:gd name="T50" fmla="*/ 303 w 893"/>
                    <a:gd name="T51" fmla="*/ 830 h 869"/>
                    <a:gd name="T52" fmla="*/ 584 w 893"/>
                    <a:gd name="T53" fmla="*/ 613 h 869"/>
                    <a:gd name="T54" fmla="*/ 590 w 893"/>
                    <a:gd name="T55" fmla="*/ 608 h 869"/>
                    <a:gd name="T56" fmla="*/ 596 w 893"/>
                    <a:gd name="T57" fmla="*/ 601 h 869"/>
                    <a:gd name="T58" fmla="*/ 602 w 893"/>
                    <a:gd name="T59" fmla="*/ 592 h 869"/>
                    <a:gd name="T60" fmla="*/ 602 w 893"/>
                    <a:gd name="T61" fmla="*/ 546 h 869"/>
                    <a:gd name="T62" fmla="*/ 596 w 893"/>
                    <a:gd name="T63" fmla="*/ 556 h 869"/>
                    <a:gd name="T64" fmla="*/ 590 w 893"/>
                    <a:gd name="T65" fmla="*/ 582 h 869"/>
                    <a:gd name="T66" fmla="*/ 583 w 893"/>
                    <a:gd name="T67" fmla="*/ 569 h 869"/>
                    <a:gd name="T68" fmla="*/ 590 w 893"/>
                    <a:gd name="T69" fmla="*/ 545 h 869"/>
                    <a:gd name="T70" fmla="*/ 596 w 893"/>
                    <a:gd name="T71" fmla="*/ 537 h 869"/>
                    <a:gd name="T72" fmla="*/ 603 w 893"/>
                    <a:gd name="T73" fmla="*/ 530 h 869"/>
                    <a:gd name="T74" fmla="*/ 884 w 893"/>
                    <a:gd name="T75" fmla="*/ 313 h 869"/>
                    <a:gd name="T76" fmla="*/ 890 w 893"/>
                    <a:gd name="T77" fmla="*/ 308 h 869"/>
                    <a:gd name="T78" fmla="*/ 893 w 893"/>
                    <a:gd name="T79" fmla="*/ 297 h 869"/>
                    <a:gd name="T80" fmla="*/ 893 w 893"/>
                    <a:gd name="T81" fmla="*/ 269 h 869"/>
                    <a:gd name="T82" fmla="*/ 887 w 893"/>
                    <a:gd name="T83" fmla="*/ 288 h 869"/>
                    <a:gd name="T84" fmla="*/ 887 w 893"/>
                    <a:gd name="T85" fmla="*/ 250 h 869"/>
                    <a:gd name="T86" fmla="*/ 893 w 893"/>
                    <a:gd name="T87" fmla="*/ 241 h 869"/>
                    <a:gd name="T88" fmla="*/ 893 w 893"/>
                    <a:gd name="T89" fmla="*/ 226 h 869"/>
                    <a:gd name="T90" fmla="*/ 890 w 893"/>
                    <a:gd name="T91" fmla="*/ 217 h 8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893" h="869">
                      <a:moveTo>
                        <a:pt x="611" y="1"/>
                      </a:moveTo>
                      <a:cubicBezTo>
                        <a:pt x="610" y="1"/>
                        <a:pt x="609" y="0"/>
                        <a:pt x="609" y="0"/>
                      </a:cubicBezTo>
                      <a:cubicBezTo>
                        <a:pt x="608" y="1"/>
                        <a:pt x="607" y="2"/>
                        <a:pt x="606" y="4"/>
                      </a:cubicBezTo>
                      <a:cubicBezTo>
                        <a:pt x="605" y="5"/>
                        <a:pt x="604" y="6"/>
                        <a:pt x="603" y="8"/>
                      </a:cubicBezTo>
                      <a:cubicBezTo>
                        <a:pt x="602" y="9"/>
                        <a:pt x="601" y="10"/>
                        <a:pt x="600" y="12"/>
                      </a:cubicBezTo>
                      <a:cubicBezTo>
                        <a:pt x="601" y="12"/>
                        <a:pt x="601" y="13"/>
                        <a:pt x="602" y="13"/>
                      </a:cubicBezTo>
                      <a:cubicBezTo>
                        <a:pt x="881" y="229"/>
                        <a:pt x="881" y="229"/>
                        <a:pt x="881" y="229"/>
                      </a:cubicBezTo>
                      <a:cubicBezTo>
                        <a:pt x="882" y="229"/>
                        <a:pt x="882" y="230"/>
                        <a:pt x="883" y="230"/>
                      </a:cubicBezTo>
                      <a:cubicBezTo>
                        <a:pt x="882" y="232"/>
                        <a:pt x="881" y="233"/>
                        <a:pt x="880" y="234"/>
                      </a:cubicBezTo>
                      <a:cubicBezTo>
                        <a:pt x="879" y="236"/>
                        <a:pt x="878" y="237"/>
                        <a:pt x="877" y="238"/>
                      </a:cubicBezTo>
                      <a:cubicBezTo>
                        <a:pt x="872" y="248"/>
                        <a:pt x="869" y="258"/>
                        <a:pt x="869" y="269"/>
                      </a:cubicBezTo>
                      <a:cubicBezTo>
                        <a:pt x="869" y="280"/>
                        <a:pt x="872" y="290"/>
                        <a:pt x="877" y="300"/>
                      </a:cubicBezTo>
                      <a:cubicBezTo>
                        <a:pt x="877" y="300"/>
                        <a:pt x="876" y="301"/>
                        <a:pt x="875" y="301"/>
                      </a:cubicBezTo>
                      <a:cubicBezTo>
                        <a:pt x="596" y="517"/>
                        <a:pt x="596" y="517"/>
                        <a:pt x="596" y="517"/>
                      </a:cubicBezTo>
                      <a:cubicBezTo>
                        <a:pt x="595" y="518"/>
                        <a:pt x="594" y="519"/>
                        <a:pt x="593" y="520"/>
                      </a:cubicBezTo>
                      <a:cubicBezTo>
                        <a:pt x="592" y="519"/>
                        <a:pt x="591" y="518"/>
                        <a:pt x="590" y="517"/>
                      </a:cubicBezTo>
                      <a:cubicBezTo>
                        <a:pt x="311" y="301"/>
                        <a:pt x="311" y="301"/>
                        <a:pt x="311" y="301"/>
                      </a:cubicBezTo>
                      <a:cubicBezTo>
                        <a:pt x="310" y="301"/>
                        <a:pt x="309" y="300"/>
                        <a:pt x="309" y="300"/>
                      </a:cubicBezTo>
                      <a:cubicBezTo>
                        <a:pt x="308" y="301"/>
                        <a:pt x="307" y="302"/>
                        <a:pt x="306" y="304"/>
                      </a:cubicBezTo>
                      <a:cubicBezTo>
                        <a:pt x="305" y="305"/>
                        <a:pt x="304" y="306"/>
                        <a:pt x="303" y="308"/>
                      </a:cubicBezTo>
                      <a:cubicBezTo>
                        <a:pt x="302" y="309"/>
                        <a:pt x="301" y="310"/>
                        <a:pt x="300" y="312"/>
                      </a:cubicBezTo>
                      <a:cubicBezTo>
                        <a:pt x="301" y="312"/>
                        <a:pt x="301" y="313"/>
                        <a:pt x="302" y="313"/>
                      </a:cubicBezTo>
                      <a:cubicBezTo>
                        <a:pt x="581" y="529"/>
                        <a:pt x="581" y="529"/>
                        <a:pt x="581" y="529"/>
                      </a:cubicBezTo>
                      <a:cubicBezTo>
                        <a:pt x="582" y="529"/>
                        <a:pt x="582" y="530"/>
                        <a:pt x="583" y="530"/>
                      </a:cubicBezTo>
                      <a:cubicBezTo>
                        <a:pt x="582" y="532"/>
                        <a:pt x="581" y="533"/>
                        <a:pt x="580" y="534"/>
                      </a:cubicBezTo>
                      <a:cubicBezTo>
                        <a:pt x="579" y="536"/>
                        <a:pt x="578" y="537"/>
                        <a:pt x="577" y="538"/>
                      </a:cubicBezTo>
                      <a:cubicBezTo>
                        <a:pt x="572" y="548"/>
                        <a:pt x="569" y="558"/>
                        <a:pt x="569" y="569"/>
                      </a:cubicBezTo>
                      <a:cubicBezTo>
                        <a:pt x="569" y="580"/>
                        <a:pt x="572" y="590"/>
                        <a:pt x="577" y="600"/>
                      </a:cubicBezTo>
                      <a:cubicBezTo>
                        <a:pt x="577" y="600"/>
                        <a:pt x="576" y="601"/>
                        <a:pt x="575" y="601"/>
                      </a:cubicBezTo>
                      <a:cubicBezTo>
                        <a:pt x="296" y="817"/>
                        <a:pt x="296" y="817"/>
                        <a:pt x="296" y="817"/>
                      </a:cubicBezTo>
                      <a:cubicBezTo>
                        <a:pt x="295" y="818"/>
                        <a:pt x="294" y="819"/>
                        <a:pt x="293" y="820"/>
                      </a:cubicBezTo>
                      <a:cubicBezTo>
                        <a:pt x="292" y="819"/>
                        <a:pt x="291" y="818"/>
                        <a:pt x="290" y="817"/>
                      </a:cubicBezTo>
                      <a:cubicBezTo>
                        <a:pt x="11" y="601"/>
                        <a:pt x="11" y="601"/>
                        <a:pt x="11" y="601"/>
                      </a:cubicBezTo>
                      <a:cubicBezTo>
                        <a:pt x="10" y="601"/>
                        <a:pt x="9" y="600"/>
                        <a:pt x="9" y="600"/>
                      </a:cubicBezTo>
                      <a:cubicBezTo>
                        <a:pt x="8" y="601"/>
                        <a:pt x="7" y="602"/>
                        <a:pt x="6" y="604"/>
                      </a:cubicBezTo>
                      <a:cubicBezTo>
                        <a:pt x="5" y="605"/>
                        <a:pt x="4" y="606"/>
                        <a:pt x="3" y="608"/>
                      </a:cubicBezTo>
                      <a:cubicBezTo>
                        <a:pt x="2" y="609"/>
                        <a:pt x="1" y="610"/>
                        <a:pt x="0" y="612"/>
                      </a:cubicBezTo>
                      <a:cubicBezTo>
                        <a:pt x="1" y="612"/>
                        <a:pt x="1" y="613"/>
                        <a:pt x="2" y="613"/>
                      </a:cubicBezTo>
                      <a:cubicBezTo>
                        <a:pt x="281" y="829"/>
                        <a:pt x="281" y="829"/>
                        <a:pt x="281" y="829"/>
                      </a:cubicBezTo>
                      <a:cubicBezTo>
                        <a:pt x="282" y="829"/>
                        <a:pt x="282" y="830"/>
                        <a:pt x="283" y="830"/>
                      </a:cubicBezTo>
                      <a:cubicBezTo>
                        <a:pt x="282" y="832"/>
                        <a:pt x="281" y="833"/>
                        <a:pt x="280" y="834"/>
                      </a:cubicBezTo>
                      <a:cubicBezTo>
                        <a:pt x="279" y="836"/>
                        <a:pt x="278" y="837"/>
                        <a:pt x="277" y="838"/>
                      </a:cubicBezTo>
                      <a:cubicBezTo>
                        <a:pt x="272" y="848"/>
                        <a:pt x="269" y="858"/>
                        <a:pt x="269" y="869"/>
                      </a:cubicBezTo>
                      <a:cubicBezTo>
                        <a:pt x="274" y="869"/>
                        <a:pt x="274" y="869"/>
                        <a:pt x="274" y="869"/>
                      </a:cubicBezTo>
                      <a:cubicBezTo>
                        <a:pt x="278" y="869"/>
                        <a:pt x="278" y="869"/>
                        <a:pt x="278" y="869"/>
                      </a:cubicBezTo>
                      <a:cubicBezTo>
                        <a:pt x="283" y="869"/>
                        <a:pt x="283" y="869"/>
                        <a:pt x="283" y="869"/>
                      </a:cubicBezTo>
                      <a:cubicBezTo>
                        <a:pt x="283" y="863"/>
                        <a:pt x="285" y="856"/>
                        <a:pt x="287" y="850"/>
                      </a:cubicBezTo>
                      <a:cubicBezTo>
                        <a:pt x="288" y="849"/>
                        <a:pt x="289" y="847"/>
                        <a:pt x="290" y="845"/>
                      </a:cubicBezTo>
                      <a:cubicBezTo>
                        <a:pt x="291" y="844"/>
                        <a:pt x="292" y="842"/>
                        <a:pt x="293" y="841"/>
                      </a:cubicBezTo>
                      <a:cubicBezTo>
                        <a:pt x="294" y="840"/>
                        <a:pt x="295" y="838"/>
                        <a:pt x="296" y="837"/>
                      </a:cubicBezTo>
                      <a:cubicBezTo>
                        <a:pt x="297" y="836"/>
                        <a:pt x="298" y="835"/>
                        <a:pt x="300" y="833"/>
                      </a:cubicBezTo>
                      <a:cubicBezTo>
                        <a:pt x="301" y="832"/>
                        <a:pt x="302" y="831"/>
                        <a:pt x="303" y="830"/>
                      </a:cubicBezTo>
                      <a:cubicBezTo>
                        <a:pt x="304" y="830"/>
                        <a:pt x="304" y="829"/>
                        <a:pt x="305" y="829"/>
                      </a:cubicBezTo>
                      <a:cubicBezTo>
                        <a:pt x="584" y="613"/>
                        <a:pt x="584" y="613"/>
                        <a:pt x="584" y="613"/>
                      </a:cubicBezTo>
                      <a:cubicBezTo>
                        <a:pt x="585" y="613"/>
                        <a:pt x="585" y="612"/>
                        <a:pt x="586" y="612"/>
                      </a:cubicBezTo>
                      <a:cubicBezTo>
                        <a:pt x="587" y="611"/>
                        <a:pt x="588" y="609"/>
                        <a:pt x="590" y="608"/>
                      </a:cubicBezTo>
                      <a:cubicBezTo>
                        <a:pt x="591" y="607"/>
                        <a:pt x="592" y="606"/>
                        <a:pt x="593" y="605"/>
                      </a:cubicBezTo>
                      <a:cubicBezTo>
                        <a:pt x="594" y="604"/>
                        <a:pt x="595" y="602"/>
                        <a:pt x="596" y="601"/>
                      </a:cubicBezTo>
                      <a:cubicBezTo>
                        <a:pt x="597" y="600"/>
                        <a:pt x="598" y="598"/>
                        <a:pt x="599" y="597"/>
                      </a:cubicBezTo>
                      <a:cubicBezTo>
                        <a:pt x="600" y="595"/>
                        <a:pt x="601" y="594"/>
                        <a:pt x="602" y="592"/>
                      </a:cubicBezTo>
                      <a:cubicBezTo>
                        <a:pt x="606" y="585"/>
                        <a:pt x="608" y="577"/>
                        <a:pt x="608" y="569"/>
                      </a:cubicBezTo>
                      <a:cubicBezTo>
                        <a:pt x="608" y="561"/>
                        <a:pt x="606" y="553"/>
                        <a:pt x="602" y="546"/>
                      </a:cubicBezTo>
                      <a:cubicBezTo>
                        <a:pt x="601" y="547"/>
                        <a:pt x="599" y="549"/>
                        <a:pt x="599" y="550"/>
                      </a:cubicBezTo>
                      <a:cubicBezTo>
                        <a:pt x="597" y="552"/>
                        <a:pt x="596" y="554"/>
                        <a:pt x="596" y="556"/>
                      </a:cubicBezTo>
                      <a:cubicBezTo>
                        <a:pt x="594" y="560"/>
                        <a:pt x="593" y="565"/>
                        <a:pt x="593" y="569"/>
                      </a:cubicBezTo>
                      <a:cubicBezTo>
                        <a:pt x="593" y="573"/>
                        <a:pt x="592" y="578"/>
                        <a:pt x="590" y="582"/>
                      </a:cubicBezTo>
                      <a:cubicBezTo>
                        <a:pt x="590" y="584"/>
                        <a:pt x="589" y="586"/>
                        <a:pt x="587" y="588"/>
                      </a:cubicBezTo>
                      <a:cubicBezTo>
                        <a:pt x="585" y="582"/>
                        <a:pt x="583" y="575"/>
                        <a:pt x="583" y="569"/>
                      </a:cubicBezTo>
                      <a:cubicBezTo>
                        <a:pt x="583" y="563"/>
                        <a:pt x="585" y="556"/>
                        <a:pt x="587" y="550"/>
                      </a:cubicBezTo>
                      <a:cubicBezTo>
                        <a:pt x="588" y="549"/>
                        <a:pt x="589" y="547"/>
                        <a:pt x="590" y="545"/>
                      </a:cubicBezTo>
                      <a:cubicBezTo>
                        <a:pt x="591" y="544"/>
                        <a:pt x="592" y="542"/>
                        <a:pt x="593" y="541"/>
                      </a:cubicBezTo>
                      <a:cubicBezTo>
                        <a:pt x="594" y="540"/>
                        <a:pt x="595" y="538"/>
                        <a:pt x="596" y="537"/>
                      </a:cubicBezTo>
                      <a:cubicBezTo>
                        <a:pt x="597" y="536"/>
                        <a:pt x="598" y="535"/>
                        <a:pt x="600" y="533"/>
                      </a:cubicBezTo>
                      <a:cubicBezTo>
                        <a:pt x="601" y="532"/>
                        <a:pt x="602" y="531"/>
                        <a:pt x="603" y="530"/>
                      </a:cubicBezTo>
                      <a:cubicBezTo>
                        <a:pt x="604" y="530"/>
                        <a:pt x="604" y="529"/>
                        <a:pt x="605" y="529"/>
                      </a:cubicBezTo>
                      <a:cubicBezTo>
                        <a:pt x="884" y="313"/>
                        <a:pt x="884" y="313"/>
                        <a:pt x="884" y="313"/>
                      </a:cubicBezTo>
                      <a:cubicBezTo>
                        <a:pt x="885" y="313"/>
                        <a:pt x="885" y="312"/>
                        <a:pt x="886" y="312"/>
                      </a:cubicBezTo>
                      <a:cubicBezTo>
                        <a:pt x="887" y="311"/>
                        <a:pt x="888" y="309"/>
                        <a:pt x="890" y="308"/>
                      </a:cubicBezTo>
                      <a:cubicBezTo>
                        <a:pt x="891" y="307"/>
                        <a:pt x="892" y="306"/>
                        <a:pt x="893" y="305"/>
                      </a:cubicBezTo>
                      <a:cubicBezTo>
                        <a:pt x="893" y="297"/>
                        <a:pt x="893" y="297"/>
                        <a:pt x="893" y="297"/>
                      </a:cubicBezTo>
                      <a:cubicBezTo>
                        <a:pt x="893" y="288"/>
                        <a:pt x="893" y="288"/>
                        <a:pt x="893" y="288"/>
                      </a:cubicBezTo>
                      <a:cubicBezTo>
                        <a:pt x="893" y="269"/>
                        <a:pt x="893" y="269"/>
                        <a:pt x="893" y="269"/>
                      </a:cubicBezTo>
                      <a:cubicBezTo>
                        <a:pt x="893" y="273"/>
                        <a:pt x="892" y="278"/>
                        <a:pt x="890" y="282"/>
                      </a:cubicBezTo>
                      <a:cubicBezTo>
                        <a:pt x="890" y="284"/>
                        <a:pt x="889" y="286"/>
                        <a:pt x="887" y="288"/>
                      </a:cubicBezTo>
                      <a:cubicBezTo>
                        <a:pt x="885" y="282"/>
                        <a:pt x="883" y="275"/>
                        <a:pt x="883" y="269"/>
                      </a:cubicBezTo>
                      <a:cubicBezTo>
                        <a:pt x="883" y="263"/>
                        <a:pt x="885" y="256"/>
                        <a:pt x="887" y="250"/>
                      </a:cubicBezTo>
                      <a:cubicBezTo>
                        <a:pt x="888" y="249"/>
                        <a:pt x="889" y="247"/>
                        <a:pt x="890" y="245"/>
                      </a:cubicBezTo>
                      <a:cubicBezTo>
                        <a:pt x="891" y="244"/>
                        <a:pt x="892" y="242"/>
                        <a:pt x="893" y="241"/>
                      </a:cubicBezTo>
                      <a:cubicBezTo>
                        <a:pt x="893" y="233"/>
                        <a:pt x="893" y="233"/>
                        <a:pt x="893" y="233"/>
                      </a:cubicBezTo>
                      <a:cubicBezTo>
                        <a:pt x="893" y="226"/>
                        <a:pt x="893" y="226"/>
                        <a:pt x="893" y="226"/>
                      </a:cubicBezTo>
                      <a:cubicBezTo>
                        <a:pt x="893" y="220"/>
                        <a:pt x="893" y="220"/>
                        <a:pt x="893" y="220"/>
                      </a:cubicBezTo>
                      <a:cubicBezTo>
                        <a:pt x="892" y="219"/>
                        <a:pt x="891" y="218"/>
                        <a:pt x="890" y="217"/>
                      </a:cubicBezTo>
                      <a:lnTo>
                        <a:pt x="6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13" name="Freeform 25"/>
                <p:cNvSpPr>
                  <a:spLocks/>
                </p:cNvSpPr>
                <p:nvPr/>
              </p:nvSpPr>
              <p:spPr bwMode="auto">
                <a:xfrm>
                  <a:off x="9502776" y="6924675"/>
                  <a:ext cx="1100138" cy="1009650"/>
                </a:xfrm>
                <a:custGeom>
                  <a:avLst/>
                  <a:gdLst>
                    <a:gd name="T0" fmla="*/ 11 w 293"/>
                    <a:gd name="T1" fmla="*/ 1 h 269"/>
                    <a:gd name="T2" fmla="*/ 9 w 293"/>
                    <a:gd name="T3" fmla="*/ 0 h 269"/>
                    <a:gd name="T4" fmla="*/ 6 w 293"/>
                    <a:gd name="T5" fmla="*/ 4 h 269"/>
                    <a:gd name="T6" fmla="*/ 3 w 293"/>
                    <a:gd name="T7" fmla="*/ 8 h 269"/>
                    <a:gd name="T8" fmla="*/ 0 w 293"/>
                    <a:gd name="T9" fmla="*/ 12 h 269"/>
                    <a:gd name="T10" fmla="*/ 2 w 293"/>
                    <a:gd name="T11" fmla="*/ 13 h 269"/>
                    <a:gd name="T12" fmla="*/ 281 w 293"/>
                    <a:gd name="T13" fmla="*/ 229 h 269"/>
                    <a:gd name="T14" fmla="*/ 283 w 293"/>
                    <a:gd name="T15" fmla="*/ 230 h 269"/>
                    <a:gd name="T16" fmla="*/ 280 w 293"/>
                    <a:gd name="T17" fmla="*/ 234 h 269"/>
                    <a:gd name="T18" fmla="*/ 277 w 293"/>
                    <a:gd name="T19" fmla="*/ 238 h 269"/>
                    <a:gd name="T20" fmla="*/ 269 w 293"/>
                    <a:gd name="T21" fmla="*/ 269 h 269"/>
                    <a:gd name="T22" fmla="*/ 274 w 293"/>
                    <a:gd name="T23" fmla="*/ 269 h 269"/>
                    <a:gd name="T24" fmla="*/ 278 w 293"/>
                    <a:gd name="T25" fmla="*/ 269 h 269"/>
                    <a:gd name="T26" fmla="*/ 283 w 293"/>
                    <a:gd name="T27" fmla="*/ 269 h 269"/>
                    <a:gd name="T28" fmla="*/ 287 w 293"/>
                    <a:gd name="T29" fmla="*/ 250 h 269"/>
                    <a:gd name="T30" fmla="*/ 290 w 293"/>
                    <a:gd name="T31" fmla="*/ 245 h 269"/>
                    <a:gd name="T32" fmla="*/ 293 w 293"/>
                    <a:gd name="T33" fmla="*/ 241 h 269"/>
                    <a:gd name="T34" fmla="*/ 293 w 293"/>
                    <a:gd name="T35" fmla="*/ 233 h 269"/>
                    <a:gd name="T36" fmla="*/ 293 w 293"/>
                    <a:gd name="T37" fmla="*/ 226 h 269"/>
                    <a:gd name="T38" fmla="*/ 293 w 293"/>
                    <a:gd name="T39" fmla="*/ 220 h 269"/>
                    <a:gd name="T40" fmla="*/ 290 w 293"/>
                    <a:gd name="T41" fmla="*/ 217 h 269"/>
                    <a:gd name="T42" fmla="*/ 11 w 293"/>
                    <a:gd name="T43" fmla="*/ 1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93" h="269">
                      <a:moveTo>
                        <a:pt x="11" y="1"/>
                      </a:moveTo>
                      <a:cubicBezTo>
                        <a:pt x="10" y="1"/>
                        <a:pt x="9" y="0"/>
                        <a:pt x="9" y="0"/>
                      </a:cubicBezTo>
                      <a:cubicBezTo>
                        <a:pt x="8" y="1"/>
                        <a:pt x="7" y="2"/>
                        <a:pt x="6" y="4"/>
                      </a:cubicBezTo>
                      <a:cubicBezTo>
                        <a:pt x="5" y="5"/>
                        <a:pt x="4" y="6"/>
                        <a:pt x="3" y="8"/>
                      </a:cubicBezTo>
                      <a:cubicBezTo>
                        <a:pt x="2" y="9"/>
                        <a:pt x="1" y="10"/>
                        <a:pt x="0" y="12"/>
                      </a:cubicBezTo>
                      <a:cubicBezTo>
                        <a:pt x="1" y="12"/>
                        <a:pt x="1" y="13"/>
                        <a:pt x="2" y="13"/>
                      </a:cubicBezTo>
                      <a:cubicBezTo>
                        <a:pt x="281" y="229"/>
                        <a:pt x="281" y="229"/>
                        <a:pt x="281" y="229"/>
                      </a:cubicBezTo>
                      <a:cubicBezTo>
                        <a:pt x="282" y="229"/>
                        <a:pt x="282" y="230"/>
                        <a:pt x="283" y="230"/>
                      </a:cubicBezTo>
                      <a:cubicBezTo>
                        <a:pt x="282" y="232"/>
                        <a:pt x="281" y="233"/>
                        <a:pt x="280" y="234"/>
                      </a:cubicBezTo>
                      <a:cubicBezTo>
                        <a:pt x="279" y="236"/>
                        <a:pt x="278" y="237"/>
                        <a:pt x="277" y="238"/>
                      </a:cubicBezTo>
                      <a:cubicBezTo>
                        <a:pt x="272" y="248"/>
                        <a:pt x="269" y="258"/>
                        <a:pt x="269" y="269"/>
                      </a:cubicBezTo>
                      <a:cubicBezTo>
                        <a:pt x="274" y="269"/>
                        <a:pt x="274" y="269"/>
                        <a:pt x="274" y="269"/>
                      </a:cubicBezTo>
                      <a:cubicBezTo>
                        <a:pt x="278" y="269"/>
                        <a:pt x="278" y="269"/>
                        <a:pt x="278" y="269"/>
                      </a:cubicBezTo>
                      <a:cubicBezTo>
                        <a:pt x="283" y="269"/>
                        <a:pt x="283" y="269"/>
                        <a:pt x="283" y="269"/>
                      </a:cubicBezTo>
                      <a:cubicBezTo>
                        <a:pt x="283" y="263"/>
                        <a:pt x="285" y="256"/>
                        <a:pt x="287" y="250"/>
                      </a:cubicBezTo>
                      <a:cubicBezTo>
                        <a:pt x="288" y="249"/>
                        <a:pt x="289" y="247"/>
                        <a:pt x="290" y="245"/>
                      </a:cubicBezTo>
                      <a:cubicBezTo>
                        <a:pt x="291" y="244"/>
                        <a:pt x="292" y="242"/>
                        <a:pt x="293" y="241"/>
                      </a:cubicBezTo>
                      <a:cubicBezTo>
                        <a:pt x="293" y="233"/>
                        <a:pt x="293" y="233"/>
                        <a:pt x="293" y="233"/>
                      </a:cubicBezTo>
                      <a:cubicBezTo>
                        <a:pt x="293" y="226"/>
                        <a:pt x="293" y="226"/>
                        <a:pt x="293" y="226"/>
                      </a:cubicBezTo>
                      <a:cubicBezTo>
                        <a:pt x="293" y="220"/>
                        <a:pt x="293" y="220"/>
                        <a:pt x="293" y="220"/>
                      </a:cubicBezTo>
                      <a:cubicBezTo>
                        <a:pt x="292" y="219"/>
                        <a:pt x="291" y="218"/>
                        <a:pt x="290" y="217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14" name="Group 413"/>
                <p:cNvGrpSpPr/>
                <p:nvPr/>
              </p:nvGrpSpPr>
              <p:grpSpPr>
                <a:xfrm>
                  <a:off x="1592263" y="-1076325"/>
                  <a:ext cx="9010650" cy="8905875"/>
                  <a:chOff x="1592263" y="-1076325"/>
                  <a:chExt cx="9010650" cy="8905875"/>
                </a:xfrm>
                <a:grpFill/>
              </p:grpSpPr>
              <p:sp>
                <p:nvSpPr>
                  <p:cNvPr id="415" name="Freeform 22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9010650" cy="8905875"/>
                  </a:xfrm>
                  <a:custGeom>
                    <a:avLst/>
                    <a:gdLst>
                      <a:gd name="T0" fmla="*/ 2381 w 2400"/>
                      <a:gd name="T1" fmla="*/ 0 h 2372"/>
                      <a:gd name="T2" fmla="*/ 2100 w 2400"/>
                      <a:gd name="T3" fmla="*/ 251 h 2372"/>
                      <a:gd name="T4" fmla="*/ 1810 w 2400"/>
                      <a:gd name="T5" fmla="*/ 39 h 2372"/>
                      <a:gd name="T6" fmla="*/ 2087 w 2400"/>
                      <a:gd name="T7" fmla="*/ 265 h 2372"/>
                      <a:gd name="T8" fmla="*/ 1803 w 2400"/>
                      <a:gd name="T9" fmla="*/ 548 h 2372"/>
                      <a:gd name="T10" fmla="*/ 1513 w 2400"/>
                      <a:gd name="T11" fmla="*/ 335 h 2372"/>
                      <a:gd name="T12" fmla="*/ 1790 w 2400"/>
                      <a:gd name="T13" fmla="*/ 561 h 2372"/>
                      <a:gd name="T14" fmla="*/ 1782 w 2400"/>
                      <a:gd name="T15" fmla="*/ 632 h 2372"/>
                      <a:gd name="T16" fmla="*/ 1216 w 2400"/>
                      <a:gd name="T17" fmla="*/ 631 h 2372"/>
                      <a:gd name="T18" fmla="*/ 1488 w 2400"/>
                      <a:gd name="T19" fmla="*/ 860 h 2372"/>
                      <a:gd name="T20" fmla="*/ 1484 w 2400"/>
                      <a:gd name="T21" fmla="*/ 931 h 2372"/>
                      <a:gd name="T22" fmla="*/ 918 w 2400"/>
                      <a:gd name="T23" fmla="*/ 932 h 2372"/>
                      <a:gd name="T24" fmla="*/ 909 w 2400"/>
                      <a:gd name="T25" fmla="*/ 944 h 2372"/>
                      <a:gd name="T26" fmla="*/ 1176 w 2400"/>
                      <a:gd name="T27" fmla="*/ 1200 h 2372"/>
                      <a:gd name="T28" fmla="*/ 897 w 2400"/>
                      <a:gd name="T29" fmla="*/ 1448 h 2372"/>
                      <a:gd name="T30" fmla="*/ 607 w 2400"/>
                      <a:gd name="T31" fmla="*/ 1243 h 2372"/>
                      <a:gd name="T32" fmla="*/ 884 w 2400"/>
                      <a:gd name="T33" fmla="*/ 1469 h 2372"/>
                      <a:gd name="T34" fmla="*/ 600 w 2400"/>
                      <a:gd name="T35" fmla="*/ 1751 h 2372"/>
                      <a:gd name="T36" fmla="*/ 310 w 2400"/>
                      <a:gd name="T37" fmla="*/ 1539 h 2372"/>
                      <a:gd name="T38" fmla="*/ 587 w 2400"/>
                      <a:gd name="T39" fmla="*/ 1765 h 2372"/>
                      <a:gd name="T40" fmla="*/ 303 w 2400"/>
                      <a:gd name="T41" fmla="*/ 2048 h 2372"/>
                      <a:gd name="T42" fmla="*/ 13 w 2400"/>
                      <a:gd name="T43" fmla="*/ 1835 h 2372"/>
                      <a:gd name="T44" fmla="*/ 290 w 2400"/>
                      <a:gd name="T45" fmla="*/ 2061 h 2372"/>
                      <a:gd name="T46" fmla="*/ 282 w 2400"/>
                      <a:gd name="T47" fmla="*/ 2132 h 2372"/>
                      <a:gd name="T48" fmla="*/ 0 w 2400"/>
                      <a:gd name="T49" fmla="*/ 2372 h 2372"/>
                      <a:gd name="T50" fmla="*/ 291 w 2400"/>
                      <a:gd name="T51" fmla="*/ 2144 h 2372"/>
                      <a:gd name="T52" fmla="*/ 306 w 2400"/>
                      <a:gd name="T53" fmla="*/ 2128 h 2372"/>
                      <a:gd name="T54" fmla="*/ 303 w 2400"/>
                      <a:gd name="T55" fmla="*/ 2087 h 2372"/>
                      <a:gd name="T56" fmla="*/ 294 w 2400"/>
                      <a:gd name="T57" fmla="*/ 2081 h 2372"/>
                      <a:gd name="T58" fmla="*/ 310 w 2400"/>
                      <a:gd name="T59" fmla="*/ 2061 h 2372"/>
                      <a:gd name="T60" fmla="*/ 600 w 2400"/>
                      <a:gd name="T61" fmla="*/ 1836 h 2372"/>
                      <a:gd name="T62" fmla="*/ 609 w 2400"/>
                      <a:gd name="T63" fmla="*/ 1777 h 2372"/>
                      <a:gd name="T64" fmla="*/ 594 w 2400"/>
                      <a:gd name="T65" fmla="*/ 1819 h 2372"/>
                      <a:gd name="T66" fmla="*/ 603 w 2400"/>
                      <a:gd name="T67" fmla="*/ 1768 h 2372"/>
                      <a:gd name="T68" fmla="*/ 893 w 2400"/>
                      <a:gd name="T69" fmla="*/ 1543 h 2372"/>
                      <a:gd name="T70" fmla="*/ 909 w 2400"/>
                      <a:gd name="T71" fmla="*/ 1523 h 2372"/>
                      <a:gd name="T72" fmla="*/ 900 w 2400"/>
                      <a:gd name="T73" fmla="*/ 1500 h 2372"/>
                      <a:gd name="T74" fmla="*/ 897 w 2400"/>
                      <a:gd name="T75" fmla="*/ 1476 h 2372"/>
                      <a:gd name="T76" fmla="*/ 912 w 2400"/>
                      <a:gd name="T77" fmla="*/ 1460 h 2372"/>
                      <a:gd name="T78" fmla="*/ 1203 w 2400"/>
                      <a:gd name="T79" fmla="*/ 1232 h 2372"/>
                      <a:gd name="T80" fmla="*/ 1206 w 2400"/>
                      <a:gd name="T81" fmla="*/ 1181 h 2372"/>
                      <a:gd name="T82" fmla="*/ 1190 w 2400"/>
                      <a:gd name="T83" fmla="*/ 1200 h 2372"/>
                      <a:gd name="T84" fmla="*/ 1207 w 2400"/>
                      <a:gd name="T85" fmla="*/ 1164 h 2372"/>
                      <a:gd name="T86" fmla="*/ 1497 w 2400"/>
                      <a:gd name="T87" fmla="*/ 939 h 2372"/>
                      <a:gd name="T88" fmla="*/ 1515 w 2400"/>
                      <a:gd name="T89" fmla="*/ 900 h 2372"/>
                      <a:gd name="T90" fmla="*/ 1497 w 2400"/>
                      <a:gd name="T91" fmla="*/ 913 h 2372"/>
                      <a:gd name="T92" fmla="*/ 1500 w 2400"/>
                      <a:gd name="T93" fmla="*/ 872 h 2372"/>
                      <a:gd name="T94" fmla="*/ 1791 w 2400"/>
                      <a:gd name="T95" fmla="*/ 644 h 2372"/>
                      <a:gd name="T96" fmla="*/ 1806 w 2400"/>
                      <a:gd name="T97" fmla="*/ 628 h 2372"/>
                      <a:gd name="T98" fmla="*/ 1803 w 2400"/>
                      <a:gd name="T99" fmla="*/ 587 h 2372"/>
                      <a:gd name="T100" fmla="*/ 1794 w 2400"/>
                      <a:gd name="T101" fmla="*/ 581 h 2372"/>
                      <a:gd name="T102" fmla="*/ 1810 w 2400"/>
                      <a:gd name="T103" fmla="*/ 561 h 2372"/>
                      <a:gd name="T104" fmla="*/ 2100 w 2400"/>
                      <a:gd name="T105" fmla="*/ 336 h 2372"/>
                      <a:gd name="T106" fmla="*/ 2109 w 2400"/>
                      <a:gd name="T107" fmla="*/ 277 h 2372"/>
                      <a:gd name="T108" fmla="*/ 2094 w 2400"/>
                      <a:gd name="T109" fmla="*/ 319 h 2372"/>
                      <a:gd name="T110" fmla="*/ 2103 w 2400"/>
                      <a:gd name="T111" fmla="*/ 268 h 2372"/>
                      <a:gd name="T112" fmla="*/ 2393 w 2400"/>
                      <a:gd name="T113" fmla="*/ 43 h 2372"/>
                      <a:gd name="T114" fmla="*/ 2400 w 2400"/>
                      <a:gd name="T115" fmla="*/ 0 h 23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72">
                        <a:moveTo>
                          <a:pt x="2397" y="13"/>
                        </a:moveTo>
                        <a:cubicBezTo>
                          <a:pt x="2397" y="15"/>
                          <a:pt x="2396" y="17"/>
                          <a:pt x="2394" y="19"/>
                        </a:cubicBezTo>
                        <a:cubicBezTo>
                          <a:pt x="2392" y="13"/>
                          <a:pt x="2390" y="6"/>
                          <a:pt x="2390" y="0"/>
                        </a:cubicBezTo>
                        <a:cubicBezTo>
                          <a:pt x="2385" y="0"/>
                          <a:pt x="2385" y="0"/>
                          <a:pt x="2385" y="0"/>
                        </a:cubicBezTo>
                        <a:cubicBezTo>
                          <a:pt x="2381" y="0"/>
                          <a:pt x="2381" y="0"/>
                          <a:pt x="2381" y="0"/>
                        </a:cubicBezTo>
                        <a:cubicBezTo>
                          <a:pt x="2376" y="0"/>
                          <a:pt x="2376" y="0"/>
                          <a:pt x="2376" y="0"/>
                        </a:cubicBezTo>
                        <a:cubicBezTo>
                          <a:pt x="2376" y="11"/>
                          <a:pt x="2379" y="21"/>
                          <a:pt x="2384" y="31"/>
                        </a:cubicBezTo>
                        <a:cubicBezTo>
                          <a:pt x="2384" y="31"/>
                          <a:pt x="2383" y="32"/>
                          <a:pt x="2382" y="32"/>
                        </a:cubicBezTo>
                        <a:cubicBezTo>
                          <a:pt x="2103" y="248"/>
                          <a:pt x="2103" y="248"/>
                          <a:pt x="2103" y="248"/>
                        </a:cubicBezTo>
                        <a:cubicBezTo>
                          <a:pt x="2102" y="249"/>
                          <a:pt x="2101" y="250"/>
                          <a:pt x="2100" y="251"/>
                        </a:cubicBezTo>
                        <a:cubicBezTo>
                          <a:pt x="2099" y="250"/>
                          <a:pt x="2098" y="249"/>
                          <a:pt x="2097" y="248"/>
                        </a:cubicBezTo>
                        <a:cubicBezTo>
                          <a:pt x="1818" y="32"/>
                          <a:pt x="1818" y="32"/>
                          <a:pt x="1818" y="32"/>
                        </a:cubicBezTo>
                        <a:cubicBezTo>
                          <a:pt x="1817" y="32"/>
                          <a:pt x="1816" y="31"/>
                          <a:pt x="1816" y="31"/>
                        </a:cubicBezTo>
                        <a:cubicBezTo>
                          <a:pt x="1815" y="32"/>
                          <a:pt x="1814" y="33"/>
                          <a:pt x="1813" y="35"/>
                        </a:cubicBezTo>
                        <a:cubicBezTo>
                          <a:pt x="1812" y="36"/>
                          <a:pt x="1811" y="37"/>
                          <a:pt x="1810" y="39"/>
                        </a:cubicBezTo>
                        <a:cubicBezTo>
                          <a:pt x="1809" y="40"/>
                          <a:pt x="1808" y="41"/>
                          <a:pt x="1807" y="43"/>
                        </a:cubicBezTo>
                        <a:cubicBezTo>
                          <a:pt x="1808" y="43"/>
                          <a:pt x="1808" y="44"/>
                          <a:pt x="1809" y="44"/>
                        </a:cubicBezTo>
                        <a:cubicBezTo>
                          <a:pt x="2088" y="260"/>
                          <a:pt x="2088" y="260"/>
                          <a:pt x="2088" y="260"/>
                        </a:cubicBezTo>
                        <a:cubicBezTo>
                          <a:pt x="2089" y="260"/>
                          <a:pt x="2089" y="261"/>
                          <a:pt x="2090" y="261"/>
                        </a:cubicBezTo>
                        <a:cubicBezTo>
                          <a:pt x="2089" y="263"/>
                          <a:pt x="2088" y="264"/>
                          <a:pt x="2087" y="265"/>
                        </a:cubicBezTo>
                        <a:cubicBezTo>
                          <a:pt x="2086" y="267"/>
                          <a:pt x="2085" y="268"/>
                          <a:pt x="2084" y="269"/>
                        </a:cubicBezTo>
                        <a:cubicBezTo>
                          <a:pt x="2079" y="279"/>
                          <a:pt x="2076" y="289"/>
                          <a:pt x="2076" y="300"/>
                        </a:cubicBezTo>
                        <a:cubicBezTo>
                          <a:pt x="2076" y="311"/>
                          <a:pt x="2079" y="321"/>
                          <a:pt x="2084" y="331"/>
                        </a:cubicBezTo>
                        <a:cubicBezTo>
                          <a:pt x="2084" y="331"/>
                          <a:pt x="2083" y="332"/>
                          <a:pt x="2082" y="332"/>
                        </a:cubicBezTo>
                        <a:cubicBezTo>
                          <a:pt x="1803" y="548"/>
                          <a:pt x="1803" y="548"/>
                          <a:pt x="1803" y="548"/>
                        </a:cubicBezTo>
                        <a:cubicBezTo>
                          <a:pt x="1802" y="549"/>
                          <a:pt x="1801" y="550"/>
                          <a:pt x="1800" y="551"/>
                        </a:cubicBezTo>
                        <a:cubicBezTo>
                          <a:pt x="1799" y="550"/>
                          <a:pt x="1798" y="549"/>
                          <a:pt x="1797" y="548"/>
                        </a:cubicBezTo>
                        <a:cubicBezTo>
                          <a:pt x="1518" y="332"/>
                          <a:pt x="1518" y="332"/>
                          <a:pt x="1518" y="332"/>
                        </a:cubicBezTo>
                        <a:cubicBezTo>
                          <a:pt x="1517" y="332"/>
                          <a:pt x="1516" y="331"/>
                          <a:pt x="1516" y="331"/>
                        </a:cubicBezTo>
                        <a:cubicBezTo>
                          <a:pt x="1515" y="332"/>
                          <a:pt x="1514" y="333"/>
                          <a:pt x="1513" y="335"/>
                        </a:cubicBezTo>
                        <a:cubicBezTo>
                          <a:pt x="1512" y="336"/>
                          <a:pt x="1511" y="337"/>
                          <a:pt x="1510" y="339"/>
                        </a:cubicBezTo>
                        <a:cubicBezTo>
                          <a:pt x="1509" y="340"/>
                          <a:pt x="1508" y="341"/>
                          <a:pt x="1507" y="343"/>
                        </a:cubicBezTo>
                        <a:cubicBezTo>
                          <a:pt x="1508" y="343"/>
                          <a:pt x="1508" y="344"/>
                          <a:pt x="1509" y="344"/>
                        </a:cubicBezTo>
                        <a:cubicBezTo>
                          <a:pt x="1788" y="560"/>
                          <a:pt x="1788" y="560"/>
                          <a:pt x="1788" y="560"/>
                        </a:cubicBezTo>
                        <a:cubicBezTo>
                          <a:pt x="1789" y="560"/>
                          <a:pt x="1789" y="561"/>
                          <a:pt x="1790" y="561"/>
                        </a:cubicBezTo>
                        <a:cubicBezTo>
                          <a:pt x="1789" y="563"/>
                          <a:pt x="1788" y="564"/>
                          <a:pt x="1787" y="565"/>
                        </a:cubicBezTo>
                        <a:cubicBezTo>
                          <a:pt x="1786" y="567"/>
                          <a:pt x="1785" y="568"/>
                          <a:pt x="1784" y="569"/>
                        </a:cubicBezTo>
                        <a:cubicBezTo>
                          <a:pt x="1779" y="579"/>
                          <a:pt x="1776" y="589"/>
                          <a:pt x="1776" y="600"/>
                        </a:cubicBezTo>
                        <a:cubicBezTo>
                          <a:pt x="1776" y="611"/>
                          <a:pt x="1779" y="621"/>
                          <a:pt x="1784" y="631"/>
                        </a:cubicBezTo>
                        <a:cubicBezTo>
                          <a:pt x="1784" y="631"/>
                          <a:pt x="1783" y="632"/>
                          <a:pt x="1782" y="632"/>
                        </a:cubicBezTo>
                        <a:cubicBezTo>
                          <a:pt x="1503" y="848"/>
                          <a:pt x="1503" y="848"/>
                          <a:pt x="1503" y="848"/>
                        </a:cubicBezTo>
                        <a:cubicBezTo>
                          <a:pt x="1502" y="849"/>
                          <a:pt x="1501" y="850"/>
                          <a:pt x="1500" y="851"/>
                        </a:cubicBezTo>
                        <a:cubicBezTo>
                          <a:pt x="1499" y="850"/>
                          <a:pt x="1498" y="849"/>
                          <a:pt x="1497" y="848"/>
                        </a:cubicBezTo>
                        <a:cubicBezTo>
                          <a:pt x="1218" y="632"/>
                          <a:pt x="1218" y="632"/>
                          <a:pt x="1218" y="632"/>
                        </a:cubicBezTo>
                        <a:cubicBezTo>
                          <a:pt x="1217" y="632"/>
                          <a:pt x="1216" y="631"/>
                          <a:pt x="1216" y="631"/>
                        </a:cubicBezTo>
                        <a:cubicBezTo>
                          <a:pt x="1215" y="632"/>
                          <a:pt x="1214" y="633"/>
                          <a:pt x="1213" y="635"/>
                        </a:cubicBezTo>
                        <a:cubicBezTo>
                          <a:pt x="1212" y="636"/>
                          <a:pt x="1211" y="637"/>
                          <a:pt x="1210" y="639"/>
                        </a:cubicBezTo>
                        <a:cubicBezTo>
                          <a:pt x="1209" y="640"/>
                          <a:pt x="1208" y="641"/>
                          <a:pt x="1207" y="643"/>
                        </a:cubicBezTo>
                        <a:cubicBezTo>
                          <a:pt x="1208" y="643"/>
                          <a:pt x="1208" y="644"/>
                          <a:pt x="1209" y="644"/>
                        </a:cubicBezTo>
                        <a:cubicBezTo>
                          <a:pt x="1488" y="860"/>
                          <a:pt x="1488" y="860"/>
                          <a:pt x="1488" y="860"/>
                        </a:cubicBezTo>
                        <a:cubicBezTo>
                          <a:pt x="1489" y="860"/>
                          <a:pt x="1489" y="861"/>
                          <a:pt x="1490" y="861"/>
                        </a:cubicBezTo>
                        <a:cubicBezTo>
                          <a:pt x="1489" y="863"/>
                          <a:pt x="1488" y="864"/>
                          <a:pt x="1487" y="865"/>
                        </a:cubicBezTo>
                        <a:cubicBezTo>
                          <a:pt x="1486" y="867"/>
                          <a:pt x="1485" y="868"/>
                          <a:pt x="1484" y="869"/>
                        </a:cubicBezTo>
                        <a:cubicBezTo>
                          <a:pt x="1479" y="879"/>
                          <a:pt x="1476" y="889"/>
                          <a:pt x="1476" y="900"/>
                        </a:cubicBezTo>
                        <a:cubicBezTo>
                          <a:pt x="1476" y="911"/>
                          <a:pt x="1479" y="921"/>
                          <a:pt x="1484" y="931"/>
                        </a:cubicBezTo>
                        <a:cubicBezTo>
                          <a:pt x="1484" y="931"/>
                          <a:pt x="1483" y="932"/>
                          <a:pt x="1482" y="932"/>
                        </a:cubicBezTo>
                        <a:cubicBezTo>
                          <a:pt x="1203" y="1148"/>
                          <a:pt x="1203" y="1148"/>
                          <a:pt x="1203" y="1148"/>
                        </a:cubicBezTo>
                        <a:cubicBezTo>
                          <a:pt x="1202" y="1149"/>
                          <a:pt x="1201" y="1150"/>
                          <a:pt x="1200" y="1151"/>
                        </a:cubicBezTo>
                        <a:cubicBezTo>
                          <a:pt x="1199" y="1150"/>
                          <a:pt x="1198" y="1149"/>
                          <a:pt x="1197" y="1148"/>
                        </a:cubicBezTo>
                        <a:cubicBezTo>
                          <a:pt x="918" y="932"/>
                          <a:pt x="918" y="932"/>
                          <a:pt x="918" y="932"/>
                        </a:cubicBezTo>
                        <a:cubicBezTo>
                          <a:pt x="917" y="932"/>
                          <a:pt x="916" y="931"/>
                          <a:pt x="916" y="931"/>
                        </a:cubicBezTo>
                        <a:cubicBezTo>
                          <a:pt x="915" y="932"/>
                          <a:pt x="914" y="933"/>
                          <a:pt x="913" y="935"/>
                        </a:cubicBezTo>
                        <a:cubicBezTo>
                          <a:pt x="912" y="936"/>
                          <a:pt x="911" y="937"/>
                          <a:pt x="910" y="939"/>
                        </a:cubicBezTo>
                        <a:cubicBezTo>
                          <a:pt x="909" y="940"/>
                          <a:pt x="908" y="941"/>
                          <a:pt x="907" y="943"/>
                        </a:cubicBezTo>
                        <a:cubicBezTo>
                          <a:pt x="908" y="943"/>
                          <a:pt x="908" y="944"/>
                          <a:pt x="909" y="944"/>
                        </a:cubicBezTo>
                        <a:cubicBezTo>
                          <a:pt x="1188" y="1160"/>
                          <a:pt x="1188" y="1160"/>
                          <a:pt x="1188" y="1160"/>
                        </a:cubicBezTo>
                        <a:cubicBezTo>
                          <a:pt x="1189" y="1160"/>
                          <a:pt x="1189" y="1161"/>
                          <a:pt x="1190" y="1161"/>
                        </a:cubicBezTo>
                        <a:cubicBezTo>
                          <a:pt x="1189" y="1163"/>
                          <a:pt x="1188" y="1164"/>
                          <a:pt x="1187" y="1165"/>
                        </a:cubicBezTo>
                        <a:cubicBezTo>
                          <a:pt x="1186" y="1167"/>
                          <a:pt x="1185" y="1168"/>
                          <a:pt x="1184" y="1169"/>
                        </a:cubicBezTo>
                        <a:cubicBezTo>
                          <a:pt x="1179" y="1179"/>
                          <a:pt x="1176" y="1189"/>
                          <a:pt x="1176" y="1200"/>
                        </a:cubicBezTo>
                        <a:cubicBezTo>
                          <a:pt x="1176" y="1211"/>
                          <a:pt x="1179" y="1221"/>
                          <a:pt x="1184" y="1231"/>
                        </a:cubicBezTo>
                        <a:cubicBezTo>
                          <a:pt x="1184" y="1231"/>
                          <a:pt x="1183" y="1232"/>
                          <a:pt x="1182" y="1232"/>
                        </a:cubicBezTo>
                        <a:cubicBezTo>
                          <a:pt x="903" y="1448"/>
                          <a:pt x="903" y="1448"/>
                          <a:pt x="903" y="1448"/>
                        </a:cubicBezTo>
                        <a:cubicBezTo>
                          <a:pt x="902" y="1449"/>
                          <a:pt x="901" y="1450"/>
                          <a:pt x="900" y="1451"/>
                        </a:cubicBezTo>
                        <a:cubicBezTo>
                          <a:pt x="899" y="1450"/>
                          <a:pt x="898" y="1449"/>
                          <a:pt x="897" y="1448"/>
                        </a:cubicBezTo>
                        <a:cubicBezTo>
                          <a:pt x="618" y="1232"/>
                          <a:pt x="618" y="1232"/>
                          <a:pt x="618" y="1232"/>
                        </a:cubicBezTo>
                        <a:cubicBezTo>
                          <a:pt x="617" y="1232"/>
                          <a:pt x="616" y="1231"/>
                          <a:pt x="616" y="1231"/>
                        </a:cubicBezTo>
                        <a:cubicBezTo>
                          <a:pt x="615" y="1232"/>
                          <a:pt x="614" y="1233"/>
                          <a:pt x="613" y="1235"/>
                        </a:cubicBezTo>
                        <a:cubicBezTo>
                          <a:pt x="612" y="1236"/>
                          <a:pt x="611" y="1237"/>
                          <a:pt x="610" y="1239"/>
                        </a:cubicBezTo>
                        <a:cubicBezTo>
                          <a:pt x="609" y="1240"/>
                          <a:pt x="608" y="1241"/>
                          <a:pt x="607" y="1243"/>
                        </a:cubicBezTo>
                        <a:cubicBezTo>
                          <a:pt x="608" y="1243"/>
                          <a:pt x="608" y="1244"/>
                          <a:pt x="609" y="1244"/>
                        </a:cubicBezTo>
                        <a:cubicBezTo>
                          <a:pt x="888" y="1460"/>
                          <a:pt x="888" y="1460"/>
                          <a:pt x="888" y="1460"/>
                        </a:cubicBezTo>
                        <a:cubicBezTo>
                          <a:pt x="889" y="1460"/>
                          <a:pt x="889" y="1461"/>
                          <a:pt x="890" y="1461"/>
                        </a:cubicBezTo>
                        <a:cubicBezTo>
                          <a:pt x="889" y="1463"/>
                          <a:pt x="888" y="1464"/>
                          <a:pt x="887" y="1465"/>
                        </a:cubicBezTo>
                        <a:cubicBezTo>
                          <a:pt x="886" y="1467"/>
                          <a:pt x="885" y="1468"/>
                          <a:pt x="884" y="1469"/>
                        </a:cubicBezTo>
                        <a:cubicBezTo>
                          <a:pt x="879" y="1479"/>
                          <a:pt x="876" y="1489"/>
                          <a:pt x="876" y="1500"/>
                        </a:cubicBezTo>
                        <a:cubicBezTo>
                          <a:pt x="876" y="1511"/>
                          <a:pt x="879" y="1521"/>
                          <a:pt x="884" y="1531"/>
                        </a:cubicBezTo>
                        <a:cubicBezTo>
                          <a:pt x="884" y="1531"/>
                          <a:pt x="883" y="1532"/>
                          <a:pt x="882" y="1532"/>
                        </a:cubicBezTo>
                        <a:cubicBezTo>
                          <a:pt x="603" y="1748"/>
                          <a:pt x="603" y="1748"/>
                          <a:pt x="603" y="1748"/>
                        </a:cubicBezTo>
                        <a:cubicBezTo>
                          <a:pt x="602" y="1749"/>
                          <a:pt x="601" y="1750"/>
                          <a:pt x="600" y="1751"/>
                        </a:cubicBezTo>
                        <a:cubicBezTo>
                          <a:pt x="599" y="1750"/>
                          <a:pt x="598" y="1749"/>
                          <a:pt x="597" y="1748"/>
                        </a:cubicBezTo>
                        <a:cubicBezTo>
                          <a:pt x="318" y="1532"/>
                          <a:pt x="318" y="1532"/>
                          <a:pt x="318" y="1532"/>
                        </a:cubicBezTo>
                        <a:cubicBezTo>
                          <a:pt x="317" y="1532"/>
                          <a:pt x="316" y="1531"/>
                          <a:pt x="316" y="1531"/>
                        </a:cubicBezTo>
                        <a:cubicBezTo>
                          <a:pt x="315" y="1532"/>
                          <a:pt x="314" y="1533"/>
                          <a:pt x="313" y="1535"/>
                        </a:cubicBezTo>
                        <a:cubicBezTo>
                          <a:pt x="312" y="1536"/>
                          <a:pt x="311" y="1537"/>
                          <a:pt x="310" y="1539"/>
                        </a:cubicBezTo>
                        <a:cubicBezTo>
                          <a:pt x="309" y="1540"/>
                          <a:pt x="308" y="1541"/>
                          <a:pt x="307" y="1543"/>
                        </a:cubicBezTo>
                        <a:cubicBezTo>
                          <a:pt x="308" y="1543"/>
                          <a:pt x="308" y="1544"/>
                          <a:pt x="309" y="1544"/>
                        </a:cubicBezTo>
                        <a:cubicBezTo>
                          <a:pt x="588" y="1760"/>
                          <a:pt x="588" y="1760"/>
                          <a:pt x="588" y="1760"/>
                        </a:cubicBezTo>
                        <a:cubicBezTo>
                          <a:pt x="589" y="1760"/>
                          <a:pt x="589" y="1761"/>
                          <a:pt x="590" y="1761"/>
                        </a:cubicBezTo>
                        <a:cubicBezTo>
                          <a:pt x="589" y="1763"/>
                          <a:pt x="588" y="1764"/>
                          <a:pt x="587" y="1765"/>
                        </a:cubicBezTo>
                        <a:cubicBezTo>
                          <a:pt x="586" y="1767"/>
                          <a:pt x="585" y="1768"/>
                          <a:pt x="584" y="1769"/>
                        </a:cubicBezTo>
                        <a:cubicBezTo>
                          <a:pt x="579" y="1779"/>
                          <a:pt x="576" y="1789"/>
                          <a:pt x="576" y="1800"/>
                        </a:cubicBezTo>
                        <a:cubicBezTo>
                          <a:pt x="576" y="1811"/>
                          <a:pt x="579" y="1821"/>
                          <a:pt x="584" y="1831"/>
                        </a:cubicBezTo>
                        <a:cubicBezTo>
                          <a:pt x="584" y="1831"/>
                          <a:pt x="583" y="1832"/>
                          <a:pt x="582" y="1832"/>
                        </a:cubicBezTo>
                        <a:cubicBezTo>
                          <a:pt x="303" y="2048"/>
                          <a:pt x="303" y="2048"/>
                          <a:pt x="303" y="2048"/>
                        </a:cubicBezTo>
                        <a:cubicBezTo>
                          <a:pt x="302" y="2049"/>
                          <a:pt x="301" y="2050"/>
                          <a:pt x="300" y="2051"/>
                        </a:cubicBezTo>
                        <a:cubicBezTo>
                          <a:pt x="299" y="2050"/>
                          <a:pt x="298" y="2049"/>
                          <a:pt x="297" y="2048"/>
                        </a:cubicBezTo>
                        <a:cubicBezTo>
                          <a:pt x="18" y="1832"/>
                          <a:pt x="18" y="1832"/>
                          <a:pt x="18" y="1832"/>
                        </a:cubicBezTo>
                        <a:cubicBezTo>
                          <a:pt x="17" y="1832"/>
                          <a:pt x="16" y="1831"/>
                          <a:pt x="16" y="1831"/>
                        </a:cubicBezTo>
                        <a:cubicBezTo>
                          <a:pt x="15" y="1832"/>
                          <a:pt x="14" y="1833"/>
                          <a:pt x="13" y="1835"/>
                        </a:cubicBezTo>
                        <a:cubicBezTo>
                          <a:pt x="12" y="1836"/>
                          <a:pt x="11" y="1837"/>
                          <a:pt x="10" y="1839"/>
                        </a:cubicBezTo>
                        <a:cubicBezTo>
                          <a:pt x="9" y="1840"/>
                          <a:pt x="8" y="1841"/>
                          <a:pt x="7" y="1843"/>
                        </a:cubicBezTo>
                        <a:cubicBezTo>
                          <a:pt x="8" y="1843"/>
                          <a:pt x="8" y="1844"/>
                          <a:pt x="9" y="1844"/>
                        </a:cubicBezTo>
                        <a:cubicBezTo>
                          <a:pt x="288" y="2060"/>
                          <a:pt x="288" y="2060"/>
                          <a:pt x="288" y="2060"/>
                        </a:cubicBezTo>
                        <a:cubicBezTo>
                          <a:pt x="289" y="2060"/>
                          <a:pt x="289" y="2061"/>
                          <a:pt x="290" y="2061"/>
                        </a:cubicBezTo>
                        <a:cubicBezTo>
                          <a:pt x="289" y="2063"/>
                          <a:pt x="288" y="2064"/>
                          <a:pt x="287" y="2065"/>
                        </a:cubicBezTo>
                        <a:cubicBezTo>
                          <a:pt x="286" y="2067"/>
                          <a:pt x="285" y="2068"/>
                          <a:pt x="284" y="2069"/>
                        </a:cubicBezTo>
                        <a:cubicBezTo>
                          <a:pt x="279" y="2079"/>
                          <a:pt x="276" y="2089"/>
                          <a:pt x="276" y="2100"/>
                        </a:cubicBezTo>
                        <a:cubicBezTo>
                          <a:pt x="276" y="2111"/>
                          <a:pt x="279" y="2121"/>
                          <a:pt x="284" y="2131"/>
                        </a:cubicBezTo>
                        <a:cubicBezTo>
                          <a:pt x="284" y="2131"/>
                          <a:pt x="283" y="2132"/>
                          <a:pt x="282" y="2132"/>
                        </a:cubicBezTo>
                        <a:cubicBezTo>
                          <a:pt x="3" y="2348"/>
                          <a:pt x="3" y="2348"/>
                          <a:pt x="3" y="2348"/>
                        </a:cubicBezTo>
                        <a:cubicBezTo>
                          <a:pt x="2" y="2349"/>
                          <a:pt x="1" y="2350"/>
                          <a:pt x="0" y="2351"/>
                        </a:cubicBezTo>
                        <a:cubicBezTo>
                          <a:pt x="0" y="2357"/>
                          <a:pt x="0" y="2357"/>
                          <a:pt x="0" y="2357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72"/>
                          <a:pt x="0" y="2372"/>
                          <a:pt x="0" y="2372"/>
                        </a:cubicBezTo>
                        <a:cubicBezTo>
                          <a:pt x="1" y="2371"/>
                          <a:pt x="2" y="2369"/>
                          <a:pt x="3" y="2368"/>
                        </a:cubicBezTo>
                        <a:cubicBezTo>
                          <a:pt x="4" y="2367"/>
                          <a:pt x="5" y="2366"/>
                          <a:pt x="7" y="2364"/>
                        </a:cubicBezTo>
                        <a:cubicBezTo>
                          <a:pt x="8" y="2363"/>
                          <a:pt x="9" y="2362"/>
                          <a:pt x="10" y="2361"/>
                        </a:cubicBezTo>
                        <a:cubicBezTo>
                          <a:pt x="11" y="2361"/>
                          <a:pt x="11" y="2360"/>
                          <a:pt x="12" y="2360"/>
                        </a:cubicBezTo>
                        <a:cubicBezTo>
                          <a:pt x="291" y="2144"/>
                          <a:pt x="291" y="2144"/>
                          <a:pt x="291" y="2144"/>
                        </a:cubicBezTo>
                        <a:cubicBezTo>
                          <a:pt x="292" y="2144"/>
                          <a:pt x="292" y="2143"/>
                          <a:pt x="293" y="2143"/>
                        </a:cubicBezTo>
                        <a:cubicBezTo>
                          <a:pt x="294" y="2142"/>
                          <a:pt x="295" y="2140"/>
                          <a:pt x="297" y="2139"/>
                        </a:cubicBezTo>
                        <a:cubicBezTo>
                          <a:pt x="298" y="2138"/>
                          <a:pt x="299" y="2137"/>
                          <a:pt x="300" y="2136"/>
                        </a:cubicBezTo>
                        <a:cubicBezTo>
                          <a:pt x="301" y="2135"/>
                          <a:pt x="302" y="2133"/>
                          <a:pt x="303" y="2132"/>
                        </a:cubicBezTo>
                        <a:cubicBezTo>
                          <a:pt x="304" y="2131"/>
                          <a:pt x="305" y="2129"/>
                          <a:pt x="306" y="2128"/>
                        </a:cubicBezTo>
                        <a:cubicBezTo>
                          <a:pt x="307" y="2126"/>
                          <a:pt x="308" y="2125"/>
                          <a:pt x="309" y="2123"/>
                        </a:cubicBezTo>
                        <a:cubicBezTo>
                          <a:pt x="313" y="2116"/>
                          <a:pt x="315" y="2108"/>
                          <a:pt x="315" y="2100"/>
                        </a:cubicBezTo>
                        <a:cubicBezTo>
                          <a:pt x="315" y="2092"/>
                          <a:pt x="313" y="2084"/>
                          <a:pt x="309" y="2077"/>
                        </a:cubicBezTo>
                        <a:cubicBezTo>
                          <a:pt x="308" y="2078"/>
                          <a:pt x="306" y="2080"/>
                          <a:pt x="306" y="2081"/>
                        </a:cubicBezTo>
                        <a:cubicBezTo>
                          <a:pt x="304" y="2083"/>
                          <a:pt x="303" y="2085"/>
                          <a:pt x="303" y="2087"/>
                        </a:cubicBezTo>
                        <a:cubicBezTo>
                          <a:pt x="301" y="2091"/>
                          <a:pt x="300" y="2096"/>
                          <a:pt x="300" y="2100"/>
                        </a:cubicBezTo>
                        <a:cubicBezTo>
                          <a:pt x="300" y="2104"/>
                          <a:pt x="299" y="2109"/>
                          <a:pt x="297" y="2113"/>
                        </a:cubicBezTo>
                        <a:cubicBezTo>
                          <a:pt x="297" y="2115"/>
                          <a:pt x="296" y="2117"/>
                          <a:pt x="294" y="2119"/>
                        </a:cubicBezTo>
                        <a:cubicBezTo>
                          <a:pt x="292" y="2113"/>
                          <a:pt x="290" y="2106"/>
                          <a:pt x="290" y="2100"/>
                        </a:cubicBezTo>
                        <a:cubicBezTo>
                          <a:pt x="290" y="2094"/>
                          <a:pt x="292" y="2087"/>
                          <a:pt x="294" y="2081"/>
                        </a:cubicBezTo>
                        <a:cubicBezTo>
                          <a:pt x="295" y="2080"/>
                          <a:pt x="296" y="2078"/>
                          <a:pt x="297" y="2076"/>
                        </a:cubicBezTo>
                        <a:cubicBezTo>
                          <a:pt x="298" y="2075"/>
                          <a:pt x="299" y="2073"/>
                          <a:pt x="300" y="2072"/>
                        </a:cubicBezTo>
                        <a:cubicBezTo>
                          <a:pt x="301" y="2071"/>
                          <a:pt x="302" y="2069"/>
                          <a:pt x="303" y="2068"/>
                        </a:cubicBezTo>
                        <a:cubicBezTo>
                          <a:pt x="304" y="2067"/>
                          <a:pt x="305" y="2066"/>
                          <a:pt x="307" y="2064"/>
                        </a:cubicBezTo>
                        <a:cubicBezTo>
                          <a:pt x="308" y="2063"/>
                          <a:pt x="309" y="2062"/>
                          <a:pt x="310" y="2061"/>
                        </a:cubicBezTo>
                        <a:cubicBezTo>
                          <a:pt x="311" y="2061"/>
                          <a:pt x="311" y="2060"/>
                          <a:pt x="312" y="2060"/>
                        </a:cubicBezTo>
                        <a:cubicBezTo>
                          <a:pt x="591" y="1844"/>
                          <a:pt x="591" y="1844"/>
                          <a:pt x="591" y="1844"/>
                        </a:cubicBezTo>
                        <a:cubicBezTo>
                          <a:pt x="592" y="1844"/>
                          <a:pt x="592" y="1843"/>
                          <a:pt x="593" y="1843"/>
                        </a:cubicBezTo>
                        <a:cubicBezTo>
                          <a:pt x="594" y="1842"/>
                          <a:pt x="595" y="1840"/>
                          <a:pt x="597" y="1839"/>
                        </a:cubicBezTo>
                        <a:cubicBezTo>
                          <a:pt x="598" y="1838"/>
                          <a:pt x="599" y="1837"/>
                          <a:pt x="600" y="1836"/>
                        </a:cubicBezTo>
                        <a:cubicBezTo>
                          <a:pt x="601" y="1835"/>
                          <a:pt x="602" y="1833"/>
                          <a:pt x="603" y="1832"/>
                        </a:cubicBezTo>
                        <a:cubicBezTo>
                          <a:pt x="604" y="1831"/>
                          <a:pt x="605" y="1829"/>
                          <a:pt x="606" y="1828"/>
                        </a:cubicBezTo>
                        <a:cubicBezTo>
                          <a:pt x="607" y="1826"/>
                          <a:pt x="608" y="1825"/>
                          <a:pt x="609" y="1823"/>
                        </a:cubicBezTo>
                        <a:cubicBezTo>
                          <a:pt x="613" y="1816"/>
                          <a:pt x="615" y="1808"/>
                          <a:pt x="615" y="1800"/>
                        </a:cubicBezTo>
                        <a:cubicBezTo>
                          <a:pt x="615" y="1792"/>
                          <a:pt x="613" y="1784"/>
                          <a:pt x="609" y="1777"/>
                        </a:cubicBezTo>
                        <a:cubicBezTo>
                          <a:pt x="608" y="1778"/>
                          <a:pt x="606" y="1780"/>
                          <a:pt x="606" y="1781"/>
                        </a:cubicBezTo>
                        <a:cubicBezTo>
                          <a:pt x="604" y="1783"/>
                          <a:pt x="603" y="1785"/>
                          <a:pt x="603" y="1787"/>
                        </a:cubicBezTo>
                        <a:cubicBezTo>
                          <a:pt x="601" y="1791"/>
                          <a:pt x="600" y="1796"/>
                          <a:pt x="600" y="1800"/>
                        </a:cubicBezTo>
                        <a:cubicBezTo>
                          <a:pt x="600" y="1804"/>
                          <a:pt x="599" y="1809"/>
                          <a:pt x="597" y="1813"/>
                        </a:cubicBezTo>
                        <a:cubicBezTo>
                          <a:pt x="597" y="1815"/>
                          <a:pt x="596" y="1817"/>
                          <a:pt x="594" y="1819"/>
                        </a:cubicBezTo>
                        <a:cubicBezTo>
                          <a:pt x="592" y="1813"/>
                          <a:pt x="590" y="1806"/>
                          <a:pt x="590" y="1800"/>
                        </a:cubicBezTo>
                        <a:cubicBezTo>
                          <a:pt x="590" y="1794"/>
                          <a:pt x="592" y="1787"/>
                          <a:pt x="594" y="1781"/>
                        </a:cubicBezTo>
                        <a:cubicBezTo>
                          <a:pt x="595" y="1780"/>
                          <a:pt x="596" y="1778"/>
                          <a:pt x="597" y="1776"/>
                        </a:cubicBezTo>
                        <a:cubicBezTo>
                          <a:pt x="598" y="1775"/>
                          <a:pt x="599" y="1773"/>
                          <a:pt x="600" y="1772"/>
                        </a:cubicBezTo>
                        <a:cubicBezTo>
                          <a:pt x="601" y="1771"/>
                          <a:pt x="602" y="1769"/>
                          <a:pt x="603" y="1768"/>
                        </a:cubicBezTo>
                        <a:cubicBezTo>
                          <a:pt x="604" y="1767"/>
                          <a:pt x="605" y="1766"/>
                          <a:pt x="607" y="1764"/>
                        </a:cubicBezTo>
                        <a:cubicBezTo>
                          <a:pt x="608" y="1763"/>
                          <a:pt x="609" y="1762"/>
                          <a:pt x="610" y="1761"/>
                        </a:cubicBezTo>
                        <a:cubicBezTo>
                          <a:pt x="611" y="1761"/>
                          <a:pt x="611" y="1760"/>
                          <a:pt x="612" y="1760"/>
                        </a:cubicBezTo>
                        <a:cubicBezTo>
                          <a:pt x="891" y="1544"/>
                          <a:pt x="891" y="1544"/>
                          <a:pt x="891" y="1544"/>
                        </a:cubicBezTo>
                        <a:cubicBezTo>
                          <a:pt x="892" y="1544"/>
                          <a:pt x="892" y="1543"/>
                          <a:pt x="893" y="1543"/>
                        </a:cubicBezTo>
                        <a:cubicBezTo>
                          <a:pt x="894" y="1542"/>
                          <a:pt x="895" y="1540"/>
                          <a:pt x="897" y="1539"/>
                        </a:cubicBezTo>
                        <a:cubicBezTo>
                          <a:pt x="898" y="1538"/>
                          <a:pt x="899" y="1537"/>
                          <a:pt x="900" y="1536"/>
                        </a:cubicBezTo>
                        <a:cubicBezTo>
                          <a:pt x="901" y="1535"/>
                          <a:pt x="902" y="1533"/>
                          <a:pt x="903" y="1532"/>
                        </a:cubicBezTo>
                        <a:cubicBezTo>
                          <a:pt x="904" y="1531"/>
                          <a:pt x="905" y="1529"/>
                          <a:pt x="906" y="1528"/>
                        </a:cubicBezTo>
                        <a:cubicBezTo>
                          <a:pt x="907" y="1526"/>
                          <a:pt x="908" y="1525"/>
                          <a:pt x="909" y="1523"/>
                        </a:cubicBezTo>
                        <a:cubicBezTo>
                          <a:pt x="913" y="1516"/>
                          <a:pt x="915" y="1508"/>
                          <a:pt x="915" y="1500"/>
                        </a:cubicBezTo>
                        <a:cubicBezTo>
                          <a:pt x="915" y="1492"/>
                          <a:pt x="913" y="1484"/>
                          <a:pt x="909" y="1477"/>
                        </a:cubicBezTo>
                        <a:cubicBezTo>
                          <a:pt x="908" y="1478"/>
                          <a:pt x="906" y="1480"/>
                          <a:pt x="906" y="1481"/>
                        </a:cubicBezTo>
                        <a:cubicBezTo>
                          <a:pt x="904" y="1483"/>
                          <a:pt x="903" y="1485"/>
                          <a:pt x="903" y="1487"/>
                        </a:cubicBezTo>
                        <a:cubicBezTo>
                          <a:pt x="901" y="1491"/>
                          <a:pt x="900" y="1496"/>
                          <a:pt x="900" y="1500"/>
                        </a:cubicBezTo>
                        <a:cubicBezTo>
                          <a:pt x="900" y="1504"/>
                          <a:pt x="899" y="1509"/>
                          <a:pt x="897" y="1513"/>
                        </a:cubicBezTo>
                        <a:cubicBezTo>
                          <a:pt x="897" y="1515"/>
                          <a:pt x="896" y="1517"/>
                          <a:pt x="894" y="1519"/>
                        </a:cubicBezTo>
                        <a:cubicBezTo>
                          <a:pt x="892" y="1513"/>
                          <a:pt x="890" y="1506"/>
                          <a:pt x="890" y="1500"/>
                        </a:cubicBezTo>
                        <a:cubicBezTo>
                          <a:pt x="890" y="1494"/>
                          <a:pt x="892" y="1487"/>
                          <a:pt x="894" y="1481"/>
                        </a:cubicBezTo>
                        <a:cubicBezTo>
                          <a:pt x="895" y="1480"/>
                          <a:pt x="896" y="1478"/>
                          <a:pt x="897" y="1476"/>
                        </a:cubicBezTo>
                        <a:cubicBezTo>
                          <a:pt x="898" y="1475"/>
                          <a:pt x="899" y="1473"/>
                          <a:pt x="900" y="1472"/>
                        </a:cubicBezTo>
                        <a:cubicBezTo>
                          <a:pt x="901" y="1471"/>
                          <a:pt x="902" y="1469"/>
                          <a:pt x="903" y="1468"/>
                        </a:cubicBezTo>
                        <a:cubicBezTo>
                          <a:pt x="904" y="1467"/>
                          <a:pt x="905" y="1466"/>
                          <a:pt x="907" y="1464"/>
                        </a:cubicBezTo>
                        <a:cubicBezTo>
                          <a:pt x="908" y="1463"/>
                          <a:pt x="909" y="1462"/>
                          <a:pt x="910" y="1461"/>
                        </a:cubicBezTo>
                        <a:cubicBezTo>
                          <a:pt x="911" y="1461"/>
                          <a:pt x="911" y="1460"/>
                          <a:pt x="912" y="1460"/>
                        </a:cubicBezTo>
                        <a:cubicBezTo>
                          <a:pt x="1191" y="1244"/>
                          <a:pt x="1191" y="1244"/>
                          <a:pt x="1191" y="1244"/>
                        </a:cubicBezTo>
                        <a:cubicBezTo>
                          <a:pt x="1192" y="1244"/>
                          <a:pt x="1192" y="1243"/>
                          <a:pt x="1193" y="1243"/>
                        </a:cubicBezTo>
                        <a:cubicBezTo>
                          <a:pt x="1194" y="1242"/>
                          <a:pt x="1195" y="1240"/>
                          <a:pt x="1197" y="1239"/>
                        </a:cubicBezTo>
                        <a:cubicBezTo>
                          <a:pt x="1198" y="1238"/>
                          <a:pt x="1199" y="1237"/>
                          <a:pt x="1200" y="1236"/>
                        </a:cubicBezTo>
                        <a:cubicBezTo>
                          <a:pt x="1201" y="1235"/>
                          <a:pt x="1202" y="1233"/>
                          <a:pt x="1203" y="1232"/>
                        </a:cubicBezTo>
                        <a:cubicBezTo>
                          <a:pt x="1204" y="1231"/>
                          <a:pt x="1205" y="1229"/>
                          <a:pt x="1206" y="1228"/>
                        </a:cubicBezTo>
                        <a:cubicBezTo>
                          <a:pt x="1207" y="1226"/>
                          <a:pt x="1208" y="1225"/>
                          <a:pt x="1209" y="1223"/>
                        </a:cubicBezTo>
                        <a:cubicBezTo>
                          <a:pt x="1213" y="1216"/>
                          <a:pt x="1215" y="1208"/>
                          <a:pt x="1215" y="1200"/>
                        </a:cubicBezTo>
                        <a:cubicBezTo>
                          <a:pt x="1215" y="1192"/>
                          <a:pt x="1213" y="1184"/>
                          <a:pt x="1209" y="1177"/>
                        </a:cubicBezTo>
                        <a:cubicBezTo>
                          <a:pt x="1208" y="1178"/>
                          <a:pt x="1206" y="1180"/>
                          <a:pt x="1206" y="1181"/>
                        </a:cubicBezTo>
                        <a:cubicBezTo>
                          <a:pt x="1204" y="1183"/>
                          <a:pt x="1203" y="1185"/>
                          <a:pt x="1203" y="1187"/>
                        </a:cubicBezTo>
                        <a:cubicBezTo>
                          <a:pt x="1201" y="1191"/>
                          <a:pt x="1200" y="1196"/>
                          <a:pt x="1200" y="1200"/>
                        </a:cubicBezTo>
                        <a:cubicBezTo>
                          <a:pt x="1200" y="1204"/>
                          <a:pt x="1199" y="1209"/>
                          <a:pt x="1197" y="1213"/>
                        </a:cubicBezTo>
                        <a:cubicBezTo>
                          <a:pt x="1197" y="1215"/>
                          <a:pt x="1196" y="1217"/>
                          <a:pt x="1194" y="1219"/>
                        </a:cubicBezTo>
                        <a:cubicBezTo>
                          <a:pt x="1192" y="1213"/>
                          <a:pt x="1190" y="1206"/>
                          <a:pt x="1190" y="1200"/>
                        </a:cubicBezTo>
                        <a:cubicBezTo>
                          <a:pt x="1190" y="1194"/>
                          <a:pt x="1192" y="1187"/>
                          <a:pt x="1194" y="1181"/>
                        </a:cubicBezTo>
                        <a:cubicBezTo>
                          <a:pt x="1195" y="1180"/>
                          <a:pt x="1196" y="1178"/>
                          <a:pt x="1197" y="1176"/>
                        </a:cubicBezTo>
                        <a:cubicBezTo>
                          <a:pt x="1198" y="1175"/>
                          <a:pt x="1199" y="1173"/>
                          <a:pt x="1200" y="1172"/>
                        </a:cubicBezTo>
                        <a:cubicBezTo>
                          <a:pt x="1201" y="1171"/>
                          <a:pt x="1202" y="1169"/>
                          <a:pt x="1203" y="1168"/>
                        </a:cubicBezTo>
                        <a:cubicBezTo>
                          <a:pt x="1204" y="1167"/>
                          <a:pt x="1205" y="1166"/>
                          <a:pt x="1207" y="1164"/>
                        </a:cubicBezTo>
                        <a:cubicBezTo>
                          <a:pt x="1208" y="1163"/>
                          <a:pt x="1209" y="1162"/>
                          <a:pt x="1210" y="1161"/>
                        </a:cubicBezTo>
                        <a:cubicBezTo>
                          <a:pt x="1211" y="1161"/>
                          <a:pt x="1211" y="1160"/>
                          <a:pt x="1212" y="1160"/>
                        </a:cubicBezTo>
                        <a:cubicBezTo>
                          <a:pt x="1491" y="944"/>
                          <a:pt x="1491" y="944"/>
                          <a:pt x="1491" y="944"/>
                        </a:cubicBezTo>
                        <a:cubicBezTo>
                          <a:pt x="1492" y="944"/>
                          <a:pt x="1492" y="943"/>
                          <a:pt x="1493" y="943"/>
                        </a:cubicBezTo>
                        <a:cubicBezTo>
                          <a:pt x="1494" y="942"/>
                          <a:pt x="1495" y="940"/>
                          <a:pt x="1497" y="939"/>
                        </a:cubicBezTo>
                        <a:cubicBezTo>
                          <a:pt x="1498" y="938"/>
                          <a:pt x="1499" y="937"/>
                          <a:pt x="1500" y="936"/>
                        </a:cubicBezTo>
                        <a:cubicBezTo>
                          <a:pt x="1501" y="935"/>
                          <a:pt x="1502" y="933"/>
                          <a:pt x="1503" y="932"/>
                        </a:cubicBezTo>
                        <a:cubicBezTo>
                          <a:pt x="1504" y="931"/>
                          <a:pt x="1505" y="929"/>
                          <a:pt x="1506" y="928"/>
                        </a:cubicBezTo>
                        <a:cubicBezTo>
                          <a:pt x="1507" y="926"/>
                          <a:pt x="1508" y="925"/>
                          <a:pt x="1509" y="923"/>
                        </a:cubicBezTo>
                        <a:cubicBezTo>
                          <a:pt x="1513" y="916"/>
                          <a:pt x="1515" y="908"/>
                          <a:pt x="1515" y="900"/>
                        </a:cubicBezTo>
                        <a:cubicBezTo>
                          <a:pt x="1515" y="892"/>
                          <a:pt x="1513" y="884"/>
                          <a:pt x="1509" y="877"/>
                        </a:cubicBezTo>
                        <a:cubicBezTo>
                          <a:pt x="1508" y="878"/>
                          <a:pt x="1506" y="880"/>
                          <a:pt x="1506" y="881"/>
                        </a:cubicBezTo>
                        <a:cubicBezTo>
                          <a:pt x="1504" y="883"/>
                          <a:pt x="1503" y="885"/>
                          <a:pt x="1503" y="887"/>
                        </a:cubicBezTo>
                        <a:cubicBezTo>
                          <a:pt x="1501" y="891"/>
                          <a:pt x="1500" y="896"/>
                          <a:pt x="1500" y="900"/>
                        </a:cubicBezTo>
                        <a:cubicBezTo>
                          <a:pt x="1500" y="904"/>
                          <a:pt x="1499" y="909"/>
                          <a:pt x="1497" y="913"/>
                        </a:cubicBezTo>
                        <a:cubicBezTo>
                          <a:pt x="1497" y="915"/>
                          <a:pt x="1496" y="917"/>
                          <a:pt x="1494" y="919"/>
                        </a:cubicBezTo>
                        <a:cubicBezTo>
                          <a:pt x="1492" y="913"/>
                          <a:pt x="1490" y="906"/>
                          <a:pt x="1490" y="900"/>
                        </a:cubicBezTo>
                        <a:cubicBezTo>
                          <a:pt x="1490" y="894"/>
                          <a:pt x="1492" y="887"/>
                          <a:pt x="1494" y="881"/>
                        </a:cubicBezTo>
                        <a:cubicBezTo>
                          <a:pt x="1495" y="880"/>
                          <a:pt x="1496" y="878"/>
                          <a:pt x="1497" y="876"/>
                        </a:cubicBezTo>
                        <a:cubicBezTo>
                          <a:pt x="1498" y="875"/>
                          <a:pt x="1499" y="873"/>
                          <a:pt x="1500" y="872"/>
                        </a:cubicBezTo>
                        <a:cubicBezTo>
                          <a:pt x="1501" y="871"/>
                          <a:pt x="1502" y="869"/>
                          <a:pt x="1503" y="868"/>
                        </a:cubicBezTo>
                        <a:cubicBezTo>
                          <a:pt x="1504" y="867"/>
                          <a:pt x="1505" y="866"/>
                          <a:pt x="1507" y="864"/>
                        </a:cubicBezTo>
                        <a:cubicBezTo>
                          <a:pt x="1508" y="863"/>
                          <a:pt x="1509" y="862"/>
                          <a:pt x="1510" y="861"/>
                        </a:cubicBezTo>
                        <a:cubicBezTo>
                          <a:pt x="1511" y="861"/>
                          <a:pt x="1511" y="860"/>
                          <a:pt x="1512" y="860"/>
                        </a:cubicBezTo>
                        <a:cubicBezTo>
                          <a:pt x="1791" y="644"/>
                          <a:pt x="1791" y="644"/>
                          <a:pt x="1791" y="644"/>
                        </a:cubicBezTo>
                        <a:cubicBezTo>
                          <a:pt x="1792" y="644"/>
                          <a:pt x="1792" y="643"/>
                          <a:pt x="1793" y="643"/>
                        </a:cubicBezTo>
                        <a:cubicBezTo>
                          <a:pt x="1794" y="642"/>
                          <a:pt x="1795" y="640"/>
                          <a:pt x="1797" y="639"/>
                        </a:cubicBezTo>
                        <a:cubicBezTo>
                          <a:pt x="1798" y="638"/>
                          <a:pt x="1799" y="637"/>
                          <a:pt x="1800" y="636"/>
                        </a:cubicBezTo>
                        <a:cubicBezTo>
                          <a:pt x="1801" y="635"/>
                          <a:pt x="1802" y="633"/>
                          <a:pt x="1803" y="632"/>
                        </a:cubicBezTo>
                        <a:cubicBezTo>
                          <a:pt x="1804" y="631"/>
                          <a:pt x="1805" y="629"/>
                          <a:pt x="1806" y="628"/>
                        </a:cubicBezTo>
                        <a:cubicBezTo>
                          <a:pt x="1807" y="626"/>
                          <a:pt x="1808" y="625"/>
                          <a:pt x="1809" y="623"/>
                        </a:cubicBezTo>
                        <a:cubicBezTo>
                          <a:pt x="1813" y="616"/>
                          <a:pt x="1815" y="608"/>
                          <a:pt x="1815" y="600"/>
                        </a:cubicBezTo>
                        <a:cubicBezTo>
                          <a:pt x="1815" y="592"/>
                          <a:pt x="1813" y="584"/>
                          <a:pt x="1809" y="577"/>
                        </a:cubicBezTo>
                        <a:cubicBezTo>
                          <a:pt x="1808" y="578"/>
                          <a:pt x="1806" y="580"/>
                          <a:pt x="1806" y="581"/>
                        </a:cubicBezTo>
                        <a:cubicBezTo>
                          <a:pt x="1804" y="583"/>
                          <a:pt x="1803" y="585"/>
                          <a:pt x="1803" y="587"/>
                        </a:cubicBezTo>
                        <a:cubicBezTo>
                          <a:pt x="1801" y="591"/>
                          <a:pt x="1800" y="596"/>
                          <a:pt x="1800" y="600"/>
                        </a:cubicBezTo>
                        <a:cubicBezTo>
                          <a:pt x="1800" y="604"/>
                          <a:pt x="1799" y="609"/>
                          <a:pt x="1797" y="613"/>
                        </a:cubicBezTo>
                        <a:cubicBezTo>
                          <a:pt x="1797" y="615"/>
                          <a:pt x="1796" y="617"/>
                          <a:pt x="1794" y="619"/>
                        </a:cubicBezTo>
                        <a:cubicBezTo>
                          <a:pt x="1792" y="613"/>
                          <a:pt x="1790" y="606"/>
                          <a:pt x="1790" y="600"/>
                        </a:cubicBezTo>
                        <a:cubicBezTo>
                          <a:pt x="1790" y="594"/>
                          <a:pt x="1792" y="587"/>
                          <a:pt x="1794" y="581"/>
                        </a:cubicBezTo>
                        <a:cubicBezTo>
                          <a:pt x="1795" y="580"/>
                          <a:pt x="1796" y="578"/>
                          <a:pt x="1797" y="576"/>
                        </a:cubicBezTo>
                        <a:cubicBezTo>
                          <a:pt x="1798" y="575"/>
                          <a:pt x="1799" y="573"/>
                          <a:pt x="1800" y="572"/>
                        </a:cubicBezTo>
                        <a:cubicBezTo>
                          <a:pt x="1801" y="571"/>
                          <a:pt x="1802" y="569"/>
                          <a:pt x="1803" y="568"/>
                        </a:cubicBezTo>
                        <a:cubicBezTo>
                          <a:pt x="1804" y="567"/>
                          <a:pt x="1805" y="566"/>
                          <a:pt x="1807" y="564"/>
                        </a:cubicBezTo>
                        <a:cubicBezTo>
                          <a:pt x="1808" y="563"/>
                          <a:pt x="1809" y="562"/>
                          <a:pt x="1810" y="561"/>
                        </a:cubicBezTo>
                        <a:cubicBezTo>
                          <a:pt x="1811" y="561"/>
                          <a:pt x="1811" y="560"/>
                          <a:pt x="1812" y="560"/>
                        </a:cubicBezTo>
                        <a:cubicBezTo>
                          <a:pt x="2091" y="344"/>
                          <a:pt x="2091" y="344"/>
                          <a:pt x="2091" y="344"/>
                        </a:cubicBezTo>
                        <a:cubicBezTo>
                          <a:pt x="2092" y="344"/>
                          <a:pt x="2092" y="343"/>
                          <a:pt x="2093" y="343"/>
                        </a:cubicBezTo>
                        <a:cubicBezTo>
                          <a:pt x="2094" y="342"/>
                          <a:pt x="2095" y="340"/>
                          <a:pt x="2097" y="339"/>
                        </a:cubicBezTo>
                        <a:cubicBezTo>
                          <a:pt x="2098" y="338"/>
                          <a:pt x="2099" y="337"/>
                          <a:pt x="2100" y="336"/>
                        </a:cubicBezTo>
                        <a:cubicBezTo>
                          <a:pt x="2101" y="335"/>
                          <a:pt x="2102" y="333"/>
                          <a:pt x="2103" y="332"/>
                        </a:cubicBezTo>
                        <a:cubicBezTo>
                          <a:pt x="2104" y="331"/>
                          <a:pt x="2105" y="329"/>
                          <a:pt x="2106" y="328"/>
                        </a:cubicBezTo>
                        <a:cubicBezTo>
                          <a:pt x="2107" y="326"/>
                          <a:pt x="2108" y="325"/>
                          <a:pt x="2109" y="323"/>
                        </a:cubicBezTo>
                        <a:cubicBezTo>
                          <a:pt x="2113" y="316"/>
                          <a:pt x="2115" y="308"/>
                          <a:pt x="2115" y="300"/>
                        </a:cubicBezTo>
                        <a:cubicBezTo>
                          <a:pt x="2115" y="292"/>
                          <a:pt x="2113" y="284"/>
                          <a:pt x="2109" y="277"/>
                        </a:cubicBezTo>
                        <a:cubicBezTo>
                          <a:pt x="2108" y="278"/>
                          <a:pt x="2106" y="280"/>
                          <a:pt x="2106" y="281"/>
                        </a:cubicBezTo>
                        <a:cubicBezTo>
                          <a:pt x="2104" y="283"/>
                          <a:pt x="2103" y="285"/>
                          <a:pt x="2103" y="287"/>
                        </a:cubicBezTo>
                        <a:cubicBezTo>
                          <a:pt x="2101" y="291"/>
                          <a:pt x="2100" y="296"/>
                          <a:pt x="2100" y="300"/>
                        </a:cubicBezTo>
                        <a:cubicBezTo>
                          <a:pt x="2100" y="304"/>
                          <a:pt x="2099" y="309"/>
                          <a:pt x="2097" y="313"/>
                        </a:cubicBezTo>
                        <a:cubicBezTo>
                          <a:pt x="2097" y="315"/>
                          <a:pt x="2096" y="317"/>
                          <a:pt x="2094" y="319"/>
                        </a:cubicBezTo>
                        <a:cubicBezTo>
                          <a:pt x="2092" y="313"/>
                          <a:pt x="2090" y="306"/>
                          <a:pt x="2090" y="300"/>
                        </a:cubicBezTo>
                        <a:cubicBezTo>
                          <a:pt x="2090" y="294"/>
                          <a:pt x="2092" y="287"/>
                          <a:pt x="2094" y="281"/>
                        </a:cubicBezTo>
                        <a:cubicBezTo>
                          <a:pt x="2095" y="280"/>
                          <a:pt x="2096" y="278"/>
                          <a:pt x="2097" y="276"/>
                        </a:cubicBezTo>
                        <a:cubicBezTo>
                          <a:pt x="2098" y="275"/>
                          <a:pt x="2099" y="273"/>
                          <a:pt x="2100" y="272"/>
                        </a:cubicBezTo>
                        <a:cubicBezTo>
                          <a:pt x="2101" y="271"/>
                          <a:pt x="2102" y="269"/>
                          <a:pt x="2103" y="268"/>
                        </a:cubicBezTo>
                        <a:cubicBezTo>
                          <a:pt x="2104" y="267"/>
                          <a:pt x="2105" y="266"/>
                          <a:pt x="2107" y="264"/>
                        </a:cubicBezTo>
                        <a:cubicBezTo>
                          <a:pt x="2108" y="263"/>
                          <a:pt x="2109" y="262"/>
                          <a:pt x="2110" y="261"/>
                        </a:cubicBezTo>
                        <a:cubicBezTo>
                          <a:pt x="2111" y="261"/>
                          <a:pt x="2111" y="260"/>
                          <a:pt x="2112" y="260"/>
                        </a:cubicBezTo>
                        <a:cubicBezTo>
                          <a:pt x="2391" y="44"/>
                          <a:pt x="2391" y="44"/>
                          <a:pt x="2391" y="44"/>
                        </a:cubicBezTo>
                        <a:cubicBezTo>
                          <a:pt x="2392" y="44"/>
                          <a:pt x="2392" y="43"/>
                          <a:pt x="2393" y="43"/>
                        </a:cubicBezTo>
                        <a:cubicBezTo>
                          <a:pt x="2394" y="42"/>
                          <a:pt x="2395" y="40"/>
                          <a:pt x="2397" y="39"/>
                        </a:cubicBezTo>
                        <a:cubicBezTo>
                          <a:pt x="2398" y="38"/>
                          <a:pt x="2399" y="37"/>
                          <a:pt x="2400" y="36"/>
                        </a:cubicBezTo>
                        <a:cubicBezTo>
                          <a:pt x="2400" y="28"/>
                          <a:pt x="2400" y="28"/>
                          <a:pt x="2400" y="28"/>
                        </a:cubicBezTo>
                        <a:cubicBezTo>
                          <a:pt x="2400" y="19"/>
                          <a:pt x="2400" y="19"/>
                          <a:pt x="2400" y="19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400" y="4"/>
                          <a:pt x="2399" y="9"/>
                          <a:pt x="239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416" name="Group 415"/>
                  <p:cNvGrpSpPr/>
                  <p:nvPr/>
                </p:nvGrpSpPr>
                <p:grpSpPr>
                  <a:xfrm>
                    <a:off x="1592263" y="-1076325"/>
                    <a:ext cx="6815138" cy="6653213"/>
                    <a:chOff x="1592263" y="-1076325"/>
                    <a:chExt cx="6815138" cy="6653213"/>
                  </a:xfrm>
                  <a:grpFill/>
                </p:grpSpPr>
                <p:grpSp>
                  <p:nvGrpSpPr>
                    <p:cNvPr id="417" name="Group 416"/>
                    <p:cNvGrpSpPr/>
                    <p:nvPr/>
                  </p:nvGrpSpPr>
                  <p:grpSpPr>
                    <a:xfrm>
                      <a:off x="1592263" y="-1076325"/>
                      <a:ext cx="4562475" cy="4400550"/>
                      <a:chOff x="1592263" y="-1076325"/>
                      <a:chExt cx="4562475" cy="4400550"/>
                    </a:xfrm>
                    <a:grpFill/>
                  </p:grpSpPr>
                  <p:sp>
                    <p:nvSpPr>
                      <p:cNvPr id="419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1090613"/>
                        <a:ext cx="57150" cy="220663"/>
                      </a:xfrm>
                      <a:custGeom>
                        <a:avLst/>
                        <a:gdLst>
                          <a:gd name="T0" fmla="*/ 6 w 15"/>
                          <a:gd name="T1" fmla="*/ 51 h 59"/>
                          <a:gd name="T2" fmla="*/ 9 w 15"/>
                          <a:gd name="T3" fmla="*/ 46 h 59"/>
                          <a:gd name="T4" fmla="*/ 15 w 15"/>
                          <a:gd name="T5" fmla="*/ 23 h 59"/>
                          <a:gd name="T6" fmla="*/ 9 w 15"/>
                          <a:gd name="T7" fmla="*/ 0 h 59"/>
                          <a:gd name="T8" fmla="*/ 6 w 15"/>
                          <a:gd name="T9" fmla="*/ 4 h 59"/>
                          <a:gd name="T10" fmla="*/ 3 w 15"/>
                          <a:gd name="T11" fmla="*/ 10 h 59"/>
                          <a:gd name="T12" fmla="*/ 0 w 15"/>
                          <a:gd name="T13" fmla="*/ 23 h 59"/>
                          <a:gd name="T14" fmla="*/ 0 w 15"/>
                          <a:gd name="T15" fmla="*/ 42 h 59"/>
                          <a:gd name="T16" fmla="*/ 0 w 15"/>
                          <a:gd name="T17" fmla="*/ 51 h 59"/>
                          <a:gd name="T18" fmla="*/ 0 w 15"/>
                          <a:gd name="T19" fmla="*/ 59 h 59"/>
                          <a:gd name="T20" fmla="*/ 3 w 15"/>
                          <a:gd name="T21" fmla="*/ 55 h 59"/>
                          <a:gd name="T22" fmla="*/ 6 w 15"/>
                          <a:gd name="T23" fmla="*/ 51 h 5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</a:cxnLst>
                        <a:rect l="0" t="0" r="r" b="b"/>
                        <a:pathLst>
                          <a:path w="15" h="59">
                            <a:moveTo>
                              <a:pt x="6" y="51"/>
                            </a:moveTo>
                            <a:cubicBezTo>
                              <a:pt x="7" y="49"/>
                              <a:pt x="8" y="48"/>
                              <a:pt x="9" y="46"/>
                            </a:cubicBezTo>
                            <a:cubicBezTo>
                              <a:pt x="13" y="39"/>
                              <a:pt x="15" y="31"/>
                              <a:pt x="15" y="23"/>
                            </a:cubicBezTo>
                            <a:cubicBezTo>
                              <a:pt x="15" y="15"/>
                              <a:pt x="13" y="7"/>
                              <a:pt x="9" y="0"/>
                            </a:cubicBezTo>
                            <a:cubicBezTo>
                              <a:pt x="8" y="1"/>
                              <a:pt x="6" y="3"/>
                              <a:pt x="6" y="4"/>
                            </a:cubicBezTo>
                            <a:cubicBezTo>
                              <a:pt x="4" y="6"/>
                              <a:pt x="3" y="8"/>
                              <a:pt x="3" y="10"/>
                            </a:cubicBezTo>
                            <a:cubicBezTo>
                              <a:pt x="1" y="14"/>
                              <a:pt x="0" y="19"/>
                              <a:pt x="0" y="23"/>
                            </a:cubicBezTo>
                            <a:cubicBezTo>
                              <a:pt x="0" y="42"/>
                              <a:pt x="0" y="42"/>
                              <a:pt x="0" y="42"/>
                            </a:cubicBezTo>
                            <a:cubicBezTo>
                              <a:pt x="0" y="51"/>
                              <a:pt x="0" y="51"/>
                              <a:pt x="0" y="51"/>
                            </a:cubicBezTo>
                            <a:cubicBezTo>
                              <a:pt x="0" y="59"/>
                              <a:pt x="0" y="59"/>
                              <a:pt x="0" y="59"/>
                            </a:cubicBezTo>
                            <a:cubicBezTo>
                              <a:pt x="1" y="58"/>
                              <a:pt x="2" y="56"/>
                              <a:pt x="3" y="55"/>
                            </a:cubicBezTo>
                            <a:cubicBezTo>
                              <a:pt x="4" y="54"/>
                              <a:pt x="5" y="52"/>
                              <a:pt x="6" y="51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420" name="Group 419"/>
                      <p:cNvGrpSpPr/>
                      <p:nvPr/>
                    </p:nvGrpSpPr>
                    <p:grpSpPr>
                      <a:xfrm>
                        <a:off x="1592263" y="-1076325"/>
                        <a:ext cx="4562475" cy="4400550"/>
                        <a:chOff x="1592263" y="-1076325"/>
                        <a:chExt cx="4562475" cy="4400550"/>
                      </a:xfrm>
                      <a:grpFill/>
                    </p:grpSpPr>
                    <p:sp>
                      <p:nvSpPr>
                        <p:cNvPr id="421" name="Freeform 2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2309813" cy="2147888"/>
                        </a:xfrm>
                        <a:custGeom>
                          <a:avLst/>
                          <a:gdLst>
                            <a:gd name="T0" fmla="*/ 10 w 615"/>
                            <a:gd name="T1" fmla="*/ 561 h 572"/>
                            <a:gd name="T2" fmla="*/ 291 w 615"/>
                            <a:gd name="T3" fmla="*/ 344 h 572"/>
                            <a:gd name="T4" fmla="*/ 297 w 615"/>
                            <a:gd name="T5" fmla="*/ 339 h 572"/>
                            <a:gd name="T6" fmla="*/ 303 w 615"/>
                            <a:gd name="T7" fmla="*/ 332 h 572"/>
                            <a:gd name="T8" fmla="*/ 309 w 615"/>
                            <a:gd name="T9" fmla="*/ 323 h 572"/>
                            <a:gd name="T10" fmla="*/ 309 w 615"/>
                            <a:gd name="T11" fmla="*/ 277 h 572"/>
                            <a:gd name="T12" fmla="*/ 303 w 615"/>
                            <a:gd name="T13" fmla="*/ 287 h 572"/>
                            <a:gd name="T14" fmla="*/ 297 w 615"/>
                            <a:gd name="T15" fmla="*/ 313 h 572"/>
                            <a:gd name="T16" fmla="*/ 290 w 615"/>
                            <a:gd name="T17" fmla="*/ 300 h 572"/>
                            <a:gd name="T18" fmla="*/ 297 w 615"/>
                            <a:gd name="T19" fmla="*/ 276 h 572"/>
                            <a:gd name="T20" fmla="*/ 303 w 615"/>
                            <a:gd name="T21" fmla="*/ 268 h 572"/>
                            <a:gd name="T22" fmla="*/ 310 w 615"/>
                            <a:gd name="T23" fmla="*/ 261 h 572"/>
                            <a:gd name="T24" fmla="*/ 591 w 615"/>
                            <a:gd name="T25" fmla="*/ 44 h 572"/>
                            <a:gd name="T26" fmla="*/ 597 w 615"/>
                            <a:gd name="T27" fmla="*/ 39 h 572"/>
                            <a:gd name="T28" fmla="*/ 603 w 615"/>
                            <a:gd name="T29" fmla="*/ 32 h 572"/>
                            <a:gd name="T30" fmla="*/ 609 w 615"/>
                            <a:gd name="T31" fmla="*/ 23 h 572"/>
                            <a:gd name="T32" fmla="*/ 610 w 615"/>
                            <a:gd name="T33" fmla="*/ 0 h 572"/>
                            <a:gd name="T34" fmla="*/ 600 w 615"/>
                            <a:gd name="T35" fmla="*/ 0 h 572"/>
                            <a:gd name="T36" fmla="*/ 594 w 615"/>
                            <a:gd name="T37" fmla="*/ 19 h 572"/>
                            <a:gd name="T38" fmla="*/ 585 w 615"/>
                            <a:gd name="T39" fmla="*/ 0 h 572"/>
                            <a:gd name="T40" fmla="*/ 576 w 615"/>
                            <a:gd name="T41" fmla="*/ 0 h 572"/>
                            <a:gd name="T42" fmla="*/ 582 w 615"/>
                            <a:gd name="T43" fmla="*/ 32 h 572"/>
                            <a:gd name="T44" fmla="*/ 300 w 615"/>
                            <a:gd name="T45" fmla="*/ 251 h 572"/>
                            <a:gd name="T46" fmla="*/ 18 w 615"/>
                            <a:gd name="T47" fmla="*/ 32 h 572"/>
                            <a:gd name="T48" fmla="*/ 13 w 615"/>
                            <a:gd name="T49" fmla="*/ 35 h 572"/>
                            <a:gd name="T50" fmla="*/ 7 w 615"/>
                            <a:gd name="T51" fmla="*/ 43 h 572"/>
                            <a:gd name="T52" fmla="*/ 288 w 615"/>
                            <a:gd name="T53" fmla="*/ 260 h 572"/>
                            <a:gd name="T54" fmla="*/ 287 w 615"/>
                            <a:gd name="T55" fmla="*/ 265 h 572"/>
                            <a:gd name="T56" fmla="*/ 276 w 615"/>
                            <a:gd name="T57" fmla="*/ 300 h 572"/>
                            <a:gd name="T58" fmla="*/ 282 w 615"/>
                            <a:gd name="T59" fmla="*/ 332 h 572"/>
                            <a:gd name="T60" fmla="*/ 0 w 615"/>
                            <a:gd name="T61" fmla="*/ 551 h 572"/>
                            <a:gd name="T62" fmla="*/ 0 w 615"/>
                            <a:gd name="T63" fmla="*/ 564 h 572"/>
                            <a:gd name="T64" fmla="*/ 3 w 615"/>
                            <a:gd name="T65" fmla="*/ 568 h 5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</a:cxnLst>
                          <a:rect l="0" t="0" r="r" b="b"/>
                          <a:pathLst>
                            <a:path w="615" h="572">
                              <a:moveTo>
                                <a:pt x="7" y="564"/>
                              </a:moveTo>
                              <a:cubicBezTo>
                                <a:pt x="8" y="563"/>
                                <a:pt x="9" y="562"/>
                                <a:pt x="10" y="561"/>
                              </a:cubicBezTo>
                              <a:cubicBezTo>
                                <a:pt x="11" y="561"/>
                                <a:pt x="11" y="560"/>
                                <a:pt x="12" y="560"/>
                              </a:cubicBezTo>
                              <a:cubicBezTo>
                                <a:pt x="291" y="344"/>
                                <a:pt x="291" y="344"/>
                                <a:pt x="291" y="344"/>
                              </a:cubicBezTo>
                              <a:cubicBezTo>
                                <a:pt x="292" y="344"/>
                                <a:pt x="292" y="343"/>
                                <a:pt x="293" y="343"/>
                              </a:cubicBezTo>
                              <a:cubicBezTo>
                                <a:pt x="294" y="342"/>
                                <a:pt x="295" y="340"/>
                                <a:pt x="297" y="339"/>
                              </a:cubicBezTo>
                              <a:cubicBezTo>
                                <a:pt x="298" y="338"/>
                                <a:pt x="299" y="337"/>
                                <a:pt x="300" y="336"/>
                              </a:cubicBezTo>
                              <a:cubicBezTo>
                                <a:pt x="301" y="335"/>
                                <a:pt x="302" y="333"/>
                                <a:pt x="303" y="332"/>
                              </a:cubicBezTo>
                              <a:cubicBezTo>
                                <a:pt x="304" y="331"/>
                                <a:pt x="305" y="329"/>
                                <a:pt x="306" y="328"/>
                              </a:cubicBezTo>
                              <a:cubicBezTo>
                                <a:pt x="307" y="326"/>
                                <a:pt x="308" y="325"/>
                                <a:pt x="309" y="323"/>
                              </a:cubicBezTo>
                              <a:cubicBezTo>
                                <a:pt x="313" y="316"/>
                                <a:pt x="315" y="308"/>
                                <a:pt x="315" y="300"/>
                              </a:cubicBezTo>
                              <a:cubicBezTo>
                                <a:pt x="315" y="292"/>
                                <a:pt x="313" y="284"/>
                                <a:pt x="309" y="277"/>
                              </a:cubicBezTo>
                              <a:cubicBezTo>
                                <a:pt x="308" y="278"/>
                                <a:pt x="306" y="280"/>
                                <a:pt x="306" y="281"/>
                              </a:cubicBezTo>
                              <a:cubicBezTo>
                                <a:pt x="304" y="283"/>
                                <a:pt x="303" y="285"/>
                                <a:pt x="303" y="287"/>
                              </a:cubicBezTo>
                              <a:cubicBezTo>
                                <a:pt x="301" y="291"/>
                                <a:pt x="300" y="296"/>
                                <a:pt x="300" y="300"/>
                              </a:cubicBezTo>
                              <a:cubicBezTo>
                                <a:pt x="300" y="304"/>
                                <a:pt x="299" y="309"/>
                                <a:pt x="297" y="313"/>
                              </a:cubicBezTo>
                              <a:cubicBezTo>
                                <a:pt x="297" y="315"/>
                                <a:pt x="296" y="317"/>
                                <a:pt x="294" y="319"/>
                              </a:cubicBezTo>
                              <a:cubicBezTo>
                                <a:pt x="292" y="313"/>
                                <a:pt x="290" y="306"/>
                                <a:pt x="290" y="300"/>
                              </a:cubicBezTo>
                              <a:cubicBezTo>
                                <a:pt x="290" y="294"/>
                                <a:pt x="292" y="287"/>
                                <a:pt x="294" y="281"/>
                              </a:cubicBezTo>
                              <a:cubicBezTo>
                                <a:pt x="295" y="280"/>
                                <a:pt x="296" y="278"/>
                                <a:pt x="297" y="276"/>
                              </a:cubicBezTo>
                              <a:cubicBezTo>
                                <a:pt x="298" y="275"/>
                                <a:pt x="299" y="273"/>
                                <a:pt x="300" y="272"/>
                              </a:cubicBezTo>
                              <a:cubicBezTo>
                                <a:pt x="301" y="271"/>
                                <a:pt x="302" y="269"/>
                                <a:pt x="303" y="268"/>
                              </a:cubicBezTo>
                              <a:cubicBezTo>
                                <a:pt x="304" y="267"/>
                                <a:pt x="305" y="266"/>
                                <a:pt x="307" y="264"/>
                              </a:cubicBezTo>
                              <a:cubicBezTo>
                                <a:pt x="308" y="263"/>
                                <a:pt x="309" y="262"/>
                                <a:pt x="310" y="261"/>
                              </a:cubicBezTo>
                              <a:cubicBezTo>
                                <a:pt x="311" y="261"/>
                                <a:pt x="311" y="260"/>
                                <a:pt x="312" y="260"/>
                              </a:cubicBezTo>
                              <a:cubicBezTo>
                                <a:pt x="591" y="44"/>
                                <a:pt x="591" y="44"/>
                                <a:pt x="591" y="44"/>
                              </a:cubicBezTo>
                              <a:cubicBezTo>
                                <a:pt x="592" y="44"/>
                                <a:pt x="592" y="43"/>
                                <a:pt x="593" y="43"/>
                              </a:cubicBezTo>
                              <a:cubicBezTo>
                                <a:pt x="594" y="42"/>
                                <a:pt x="595" y="40"/>
                                <a:pt x="597" y="39"/>
                              </a:cubicBezTo>
                              <a:cubicBezTo>
                                <a:pt x="598" y="38"/>
                                <a:pt x="599" y="37"/>
                                <a:pt x="600" y="36"/>
                              </a:cubicBezTo>
                              <a:cubicBezTo>
                                <a:pt x="601" y="35"/>
                                <a:pt x="602" y="33"/>
                                <a:pt x="603" y="32"/>
                              </a:cubicBezTo>
                              <a:cubicBezTo>
                                <a:pt x="604" y="31"/>
                                <a:pt x="605" y="29"/>
                                <a:pt x="606" y="28"/>
                              </a:cubicBezTo>
                              <a:cubicBezTo>
                                <a:pt x="607" y="26"/>
                                <a:pt x="608" y="25"/>
                                <a:pt x="609" y="23"/>
                              </a:cubicBezTo>
                              <a:cubicBezTo>
                                <a:pt x="613" y="16"/>
                                <a:pt x="615" y="8"/>
                                <a:pt x="615" y="0"/>
                              </a:cubicBezTo>
                              <a:cubicBezTo>
                                <a:pt x="610" y="0"/>
                                <a:pt x="610" y="0"/>
                                <a:pt x="610" y="0"/>
                              </a:cubicBezTo>
                              <a:cubicBezTo>
                                <a:pt x="605" y="0"/>
                                <a:pt x="605" y="0"/>
                                <a:pt x="605" y="0"/>
                              </a:cubicBezTo>
                              <a:cubicBezTo>
                                <a:pt x="600" y="0"/>
                                <a:pt x="600" y="0"/>
                                <a:pt x="600" y="0"/>
                              </a:cubicBezTo>
                              <a:cubicBezTo>
                                <a:pt x="600" y="4"/>
                                <a:pt x="599" y="9"/>
                                <a:pt x="597" y="13"/>
                              </a:cubicBezTo>
                              <a:cubicBezTo>
                                <a:pt x="597" y="15"/>
                                <a:pt x="596" y="17"/>
                                <a:pt x="594" y="19"/>
                              </a:cubicBezTo>
                              <a:cubicBezTo>
                                <a:pt x="592" y="13"/>
                                <a:pt x="590" y="6"/>
                                <a:pt x="590" y="0"/>
                              </a:cubicBezTo>
                              <a:cubicBezTo>
                                <a:pt x="585" y="0"/>
                                <a:pt x="585" y="0"/>
                                <a:pt x="585" y="0"/>
                              </a:cubicBezTo>
                              <a:cubicBezTo>
                                <a:pt x="581" y="0"/>
                                <a:pt x="581" y="0"/>
                                <a:pt x="581" y="0"/>
                              </a:cubicBezTo>
                              <a:cubicBezTo>
                                <a:pt x="576" y="0"/>
                                <a:pt x="576" y="0"/>
                                <a:pt x="576" y="0"/>
                              </a:cubicBezTo>
                              <a:cubicBezTo>
                                <a:pt x="576" y="11"/>
                                <a:pt x="579" y="21"/>
                                <a:pt x="584" y="31"/>
                              </a:cubicBezTo>
                              <a:cubicBezTo>
                                <a:pt x="584" y="31"/>
                                <a:pt x="583" y="32"/>
                                <a:pt x="582" y="32"/>
                              </a:cubicBezTo>
                              <a:cubicBezTo>
                                <a:pt x="303" y="248"/>
                                <a:pt x="303" y="248"/>
                                <a:pt x="303" y="248"/>
                              </a:cubicBezTo>
                              <a:cubicBezTo>
                                <a:pt x="302" y="249"/>
                                <a:pt x="301" y="250"/>
                                <a:pt x="300" y="251"/>
                              </a:cubicBezTo>
                              <a:cubicBezTo>
                                <a:pt x="299" y="250"/>
                                <a:pt x="298" y="249"/>
                                <a:pt x="297" y="248"/>
                              </a:cubicBezTo>
                              <a:cubicBezTo>
                                <a:pt x="18" y="32"/>
                                <a:pt x="18" y="32"/>
                                <a:pt x="18" y="32"/>
                              </a:cubicBezTo>
                              <a:cubicBezTo>
                                <a:pt x="17" y="32"/>
                                <a:pt x="16" y="31"/>
                                <a:pt x="16" y="31"/>
                              </a:cubicBezTo>
                              <a:cubicBezTo>
                                <a:pt x="15" y="32"/>
                                <a:pt x="14" y="33"/>
                                <a:pt x="13" y="35"/>
                              </a:cubicBezTo>
                              <a:cubicBezTo>
                                <a:pt x="12" y="36"/>
                                <a:pt x="11" y="37"/>
                                <a:pt x="10" y="39"/>
                              </a:cubicBezTo>
                              <a:cubicBezTo>
                                <a:pt x="9" y="40"/>
                                <a:pt x="8" y="41"/>
                                <a:pt x="7" y="43"/>
                              </a:cubicBezTo>
                              <a:cubicBezTo>
                                <a:pt x="8" y="43"/>
                                <a:pt x="8" y="44"/>
                                <a:pt x="9" y="44"/>
                              </a:cubicBezTo>
                              <a:cubicBezTo>
                                <a:pt x="288" y="260"/>
                                <a:pt x="288" y="260"/>
                                <a:pt x="288" y="260"/>
                              </a:cubicBezTo>
                              <a:cubicBezTo>
                                <a:pt x="289" y="260"/>
                                <a:pt x="289" y="261"/>
                                <a:pt x="290" y="261"/>
                              </a:cubicBezTo>
                              <a:cubicBezTo>
                                <a:pt x="289" y="263"/>
                                <a:pt x="288" y="264"/>
                                <a:pt x="287" y="265"/>
                              </a:cubicBezTo>
                              <a:cubicBezTo>
                                <a:pt x="286" y="267"/>
                                <a:pt x="285" y="268"/>
                                <a:pt x="284" y="269"/>
                              </a:cubicBezTo>
                              <a:cubicBezTo>
                                <a:pt x="279" y="279"/>
                                <a:pt x="276" y="289"/>
                                <a:pt x="276" y="300"/>
                              </a:cubicBezTo>
                              <a:cubicBezTo>
                                <a:pt x="276" y="311"/>
                                <a:pt x="279" y="321"/>
                                <a:pt x="284" y="331"/>
                              </a:cubicBezTo>
                              <a:cubicBezTo>
                                <a:pt x="284" y="331"/>
                                <a:pt x="283" y="332"/>
                                <a:pt x="282" y="332"/>
                              </a:cubicBezTo>
                              <a:cubicBezTo>
                                <a:pt x="3" y="548"/>
                                <a:pt x="3" y="548"/>
                                <a:pt x="3" y="548"/>
                              </a:cubicBezTo>
                              <a:cubicBezTo>
                                <a:pt x="2" y="549"/>
                                <a:pt x="1" y="550"/>
                                <a:pt x="0" y="551"/>
                              </a:cubicBezTo>
                              <a:cubicBezTo>
                                <a:pt x="0" y="557"/>
                                <a:pt x="0" y="557"/>
                                <a:pt x="0" y="557"/>
                              </a:cubicBezTo>
                              <a:cubicBezTo>
                                <a:pt x="0" y="564"/>
                                <a:pt x="0" y="564"/>
                                <a:pt x="0" y="564"/>
                              </a:cubicBezTo>
                              <a:cubicBezTo>
                                <a:pt x="0" y="572"/>
                                <a:pt x="0" y="572"/>
                                <a:pt x="0" y="572"/>
                              </a:cubicBezTo>
                              <a:cubicBezTo>
                                <a:pt x="1" y="571"/>
                                <a:pt x="2" y="569"/>
                                <a:pt x="3" y="568"/>
                              </a:cubicBezTo>
                              <a:cubicBezTo>
                                <a:pt x="4" y="567"/>
                                <a:pt x="5" y="566"/>
                                <a:pt x="7" y="5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22" name="Freeform 2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4562475" cy="4400550"/>
                        </a:xfrm>
                        <a:custGeom>
                          <a:avLst/>
                          <a:gdLst>
                            <a:gd name="T0" fmla="*/ 12 w 1215"/>
                            <a:gd name="T1" fmla="*/ 1160 h 1172"/>
                            <a:gd name="T2" fmla="*/ 297 w 1215"/>
                            <a:gd name="T3" fmla="*/ 939 h 1172"/>
                            <a:gd name="T4" fmla="*/ 306 w 1215"/>
                            <a:gd name="T5" fmla="*/ 928 h 1172"/>
                            <a:gd name="T6" fmla="*/ 309 w 1215"/>
                            <a:gd name="T7" fmla="*/ 877 h 1172"/>
                            <a:gd name="T8" fmla="*/ 300 w 1215"/>
                            <a:gd name="T9" fmla="*/ 900 h 1172"/>
                            <a:gd name="T10" fmla="*/ 290 w 1215"/>
                            <a:gd name="T11" fmla="*/ 900 h 1172"/>
                            <a:gd name="T12" fmla="*/ 300 w 1215"/>
                            <a:gd name="T13" fmla="*/ 872 h 1172"/>
                            <a:gd name="T14" fmla="*/ 310 w 1215"/>
                            <a:gd name="T15" fmla="*/ 861 h 1172"/>
                            <a:gd name="T16" fmla="*/ 593 w 1215"/>
                            <a:gd name="T17" fmla="*/ 643 h 1172"/>
                            <a:gd name="T18" fmla="*/ 603 w 1215"/>
                            <a:gd name="T19" fmla="*/ 632 h 1172"/>
                            <a:gd name="T20" fmla="*/ 615 w 1215"/>
                            <a:gd name="T21" fmla="*/ 600 h 1172"/>
                            <a:gd name="T22" fmla="*/ 603 w 1215"/>
                            <a:gd name="T23" fmla="*/ 587 h 1172"/>
                            <a:gd name="T24" fmla="*/ 594 w 1215"/>
                            <a:gd name="T25" fmla="*/ 619 h 1172"/>
                            <a:gd name="T26" fmla="*/ 597 w 1215"/>
                            <a:gd name="T27" fmla="*/ 576 h 1172"/>
                            <a:gd name="T28" fmla="*/ 607 w 1215"/>
                            <a:gd name="T29" fmla="*/ 564 h 1172"/>
                            <a:gd name="T30" fmla="*/ 891 w 1215"/>
                            <a:gd name="T31" fmla="*/ 344 h 1172"/>
                            <a:gd name="T32" fmla="*/ 900 w 1215"/>
                            <a:gd name="T33" fmla="*/ 336 h 1172"/>
                            <a:gd name="T34" fmla="*/ 909 w 1215"/>
                            <a:gd name="T35" fmla="*/ 323 h 1172"/>
                            <a:gd name="T36" fmla="*/ 906 w 1215"/>
                            <a:gd name="T37" fmla="*/ 281 h 1172"/>
                            <a:gd name="T38" fmla="*/ 897 w 1215"/>
                            <a:gd name="T39" fmla="*/ 313 h 1172"/>
                            <a:gd name="T40" fmla="*/ 894 w 1215"/>
                            <a:gd name="T41" fmla="*/ 281 h 1172"/>
                            <a:gd name="T42" fmla="*/ 903 w 1215"/>
                            <a:gd name="T43" fmla="*/ 268 h 1172"/>
                            <a:gd name="T44" fmla="*/ 912 w 1215"/>
                            <a:gd name="T45" fmla="*/ 260 h 1172"/>
                            <a:gd name="T46" fmla="*/ 1197 w 1215"/>
                            <a:gd name="T47" fmla="*/ 39 h 1172"/>
                            <a:gd name="T48" fmla="*/ 1206 w 1215"/>
                            <a:gd name="T49" fmla="*/ 28 h 1172"/>
                            <a:gd name="T50" fmla="*/ 1210 w 1215"/>
                            <a:gd name="T51" fmla="*/ 0 h 1172"/>
                            <a:gd name="T52" fmla="*/ 1197 w 1215"/>
                            <a:gd name="T53" fmla="*/ 13 h 1172"/>
                            <a:gd name="T54" fmla="*/ 1185 w 1215"/>
                            <a:gd name="T55" fmla="*/ 0 h 1172"/>
                            <a:gd name="T56" fmla="*/ 1184 w 1215"/>
                            <a:gd name="T57" fmla="*/ 31 h 1172"/>
                            <a:gd name="T58" fmla="*/ 900 w 1215"/>
                            <a:gd name="T59" fmla="*/ 251 h 1172"/>
                            <a:gd name="T60" fmla="*/ 616 w 1215"/>
                            <a:gd name="T61" fmla="*/ 31 h 1172"/>
                            <a:gd name="T62" fmla="*/ 607 w 1215"/>
                            <a:gd name="T63" fmla="*/ 43 h 1172"/>
                            <a:gd name="T64" fmla="*/ 890 w 1215"/>
                            <a:gd name="T65" fmla="*/ 261 h 1172"/>
                            <a:gd name="T66" fmla="*/ 876 w 1215"/>
                            <a:gd name="T67" fmla="*/ 300 h 1172"/>
                            <a:gd name="T68" fmla="*/ 603 w 1215"/>
                            <a:gd name="T69" fmla="*/ 548 h 1172"/>
                            <a:gd name="T70" fmla="*/ 318 w 1215"/>
                            <a:gd name="T71" fmla="*/ 332 h 1172"/>
                            <a:gd name="T72" fmla="*/ 310 w 1215"/>
                            <a:gd name="T73" fmla="*/ 339 h 1172"/>
                            <a:gd name="T74" fmla="*/ 588 w 1215"/>
                            <a:gd name="T75" fmla="*/ 560 h 1172"/>
                            <a:gd name="T76" fmla="*/ 584 w 1215"/>
                            <a:gd name="T77" fmla="*/ 569 h 1172"/>
                            <a:gd name="T78" fmla="*/ 582 w 1215"/>
                            <a:gd name="T79" fmla="*/ 632 h 1172"/>
                            <a:gd name="T80" fmla="*/ 297 w 1215"/>
                            <a:gd name="T81" fmla="*/ 848 h 1172"/>
                            <a:gd name="T82" fmla="*/ 13 w 1215"/>
                            <a:gd name="T83" fmla="*/ 635 h 1172"/>
                            <a:gd name="T84" fmla="*/ 9 w 1215"/>
                            <a:gd name="T85" fmla="*/ 644 h 1172"/>
                            <a:gd name="T86" fmla="*/ 287 w 1215"/>
                            <a:gd name="T87" fmla="*/ 865 h 1172"/>
                            <a:gd name="T88" fmla="*/ 284 w 1215"/>
                            <a:gd name="T89" fmla="*/ 931 h 1172"/>
                            <a:gd name="T90" fmla="*/ 0 w 1215"/>
                            <a:gd name="T91" fmla="*/ 1151 h 1172"/>
                            <a:gd name="T92" fmla="*/ 0 w 1215"/>
                            <a:gd name="T93" fmla="*/ 1172 h 11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</a:cxnLst>
                          <a:rect l="0" t="0" r="r" b="b"/>
                          <a:pathLst>
                            <a:path w="1215" h="1172">
                              <a:moveTo>
                                <a:pt x="7" y="1164"/>
                              </a:moveTo>
                              <a:cubicBezTo>
                                <a:pt x="8" y="1163"/>
                                <a:pt x="9" y="1162"/>
                                <a:pt x="10" y="1161"/>
                              </a:cubicBezTo>
                              <a:cubicBezTo>
                                <a:pt x="11" y="1161"/>
                                <a:pt x="11" y="1160"/>
                                <a:pt x="12" y="1160"/>
                              </a:cubicBezTo>
                              <a:cubicBezTo>
                                <a:pt x="291" y="944"/>
                                <a:pt x="291" y="944"/>
                                <a:pt x="291" y="944"/>
                              </a:cubicBezTo>
                              <a:cubicBezTo>
                                <a:pt x="292" y="944"/>
                                <a:pt x="292" y="943"/>
                                <a:pt x="293" y="943"/>
                              </a:cubicBezTo>
                              <a:cubicBezTo>
                                <a:pt x="294" y="942"/>
                                <a:pt x="295" y="940"/>
                                <a:pt x="297" y="939"/>
                              </a:cubicBezTo>
                              <a:cubicBezTo>
                                <a:pt x="298" y="938"/>
                                <a:pt x="299" y="937"/>
                                <a:pt x="300" y="936"/>
                              </a:cubicBezTo>
                              <a:cubicBezTo>
                                <a:pt x="301" y="935"/>
                                <a:pt x="302" y="933"/>
                                <a:pt x="303" y="932"/>
                              </a:cubicBezTo>
                              <a:cubicBezTo>
                                <a:pt x="304" y="931"/>
                                <a:pt x="305" y="929"/>
                                <a:pt x="306" y="928"/>
                              </a:cubicBezTo>
                              <a:cubicBezTo>
                                <a:pt x="307" y="926"/>
                                <a:pt x="308" y="925"/>
                                <a:pt x="309" y="923"/>
                              </a:cubicBezTo>
                              <a:cubicBezTo>
                                <a:pt x="313" y="916"/>
                                <a:pt x="315" y="908"/>
                                <a:pt x="315" y="900"/>
                              </a:cubicBezTo>
                              <a:cubicBezTo>
                                <a:pt x="315" y="892"/>
                                <a:pt x="313" y="884"/>
                                <a:pt x="309" y="877"/>
                              </a:cubicBezTo>
                              <a:cubicBezTo>
                                <a:pt x="308" y="878"/>
                                <a:pt x="306" y="880"/>
                                <a:pt x="306" y="881"/>
                              </a:cubicBezTo>
                              <a:cubicBezTo>
                                <a:pt x="304" y="883"/>
                                <a:pt x="303" y="885"/>
                                <a:pt x="303" y="887"/>
                              </a:cubicBezTo>
                              <a:cubicBezTo>
                                <a:pt x="301" y="891"/>
                                <a:pt x="300" y="896"/>
                                <a:pt x="300" y="900"/>
                              </a:cubicBezTo>
                              <a:cubicBezTo>
                                <a:pt x="300" y="904"/>
                                <a:pt x="299" y="909"/>
                                <a:pt x="297" y="913"/>
                              </a:cubicBezTo>
                              <a:cubicBezTo>
                                <a:pt x="297" y="915"/>
                                <a:pt x="296" y="917"/>
                                <a:pt x="294" y="919"/>
                              </a:cubicBezTo>
                              <a:cubicBezTo>
                                <a:pt x="292" y="913"/>
                                <a:pt x="290" y="906"/>
                                <a:pt x="290" y="900"/>
                              </a:cubicBezTo>
                              <a:cubicBezTo>
                                <a:pt x="290" y="894"/>
                                <a:pt x="292" y="887"/>
                                <a:pt x="294" y="881"/>
                              </a:cubicBezTo>
                              <a:cubicBezTo>
                                <a:pt x="295" y="880"/>
                                <a:pt x="296" y="878"/>
                                <a:pt x="297" y="876"/>
                              </a:cubicBezTo>
                              <a:cubicBezTo>
                                <a:pt x="298" y="875"/>
                                <a:pt x="299" y="873"/>
                                <a:pt x="300" y="872"/>
                              </a:cubicBezTo>
                              <a:cubicBezTo>
                                <a:pt x="301" y="871"/>
                                <a:pt x="302" y="869"/>
                                <a:pt x="303" y="868"/>
                              </a:cubicBezTo>
                              <a:cubicBezTo>
                                <a:pt x="304" y="867"/>
                                <a:pt x="305" y="866"/>
                                <a:pt x="307" y="864"/>
                              </a:cubicBezTo>
                              <a:cubicBezTo>
                                <a:pt x="308" y="863"/>
                                <a:pt x="309" y="862"/>
                                <a:pt x="310" y="861"/>
                              </a:cubicBezTo>
                              <a:cubicBezTo>
                                <a:pt x="311" y="861"/>
                                <a:pt x="311" y="860"/>
                                <a:pt x="312" y="860"/>
                              </a:cubicBezTo>
                              <a:cubicBezTo>
                                <a:pt x="591" y="644"/>
                                <a:pt x="591" y="644"/>
                                <a:pt x="591" y="644"/>
                              </a:cubicBezTo>
                              <a:cubicBezTo>
                                <a:pt x="592" y="644"/>
                                <a:pt x="592" y="643"/>
                                <a:pt x="593" y="643"/>
                              </a:cubicBezTo>
                              <a:cubicBezTo>
                                <a:pt x="594" y="642"/>
                                <a:pt x="595" y="640"/>
                                <a:pt x="597" y="639"/>
                              </a:cubicBezTo>
                              <a:cubicBezTo>
                                <a:pt x="598" y="638"/>
                                <a:pt x="599" y="637"/>
                                <a:pt x="600" y="636"/>
                              </a:cubicBezTo>
                              <a:cubicBezTo>
                                <a:pt x="601" y="635"/>
                                <a:pt x="602" y="633"/>
                                <a:pt x="603" y="632"/>
                              </a:cubicBezTo>
                              <a:cubicBezTo>
                                <a:pt x="604" y="631"/>
                                <a:pt x="605" y="629"/>
                                <a:pt x="606" y="628"/>
                              </a:cubicBezTo>
                              <a:cubicBezTo>
                                <a:pt x="607" y="626"/>
                                <a:pt x="608" y="625"/>
                                <a:pt x="609" y="623"/>
                              </a:cubicBezTo>
                              <a:cubicBezTo>
                                <a:pt x="613" y="616"/>
                                <a:pt x="615" y="608"/>
                                <a:pt x="615" y="600"/>
                              </a:cubicBezTo>
                              <a:cubicBezTo>
                                <a:pt x="615" y="592"/>
                                <a:pt x="613" y="584"/>
                                <a:pt x="609" y="577"/>
                              </a:cubicBezTo>
                              <a:cubicBezTo>
                                <a:pt x="608" y="578"/>
                                <a:pt x="606" y="580"/>
                                <a:pt x="606" y="581"/>
                              </a:cubicBezTo>
                              <a:cubicBezTo>
                                <a:pt x="604" y="583"/>
                                <a:pt x="603" y="585"/>
                                <a:pt x="603" y="587"/>
                              </a:cubicBezTo>
                              <a:cubicBezTo>
                                <a:pt x="601" y="591"/>
                                <a:pt x="600" y="596"/>
                                <a:pt x="600" y="600"/>
                              </a:cubicBezTo>
                              <a:cubicBezTo>
                                <a:pt x="600" y="604"/>
                                <a:pt x="599" y="609"/>
                                <a:pt x="597" y="613"/>
                              </a:cubicBezTo>
                              <a:cubicBezTo>
                                <a:pt x="597" y="615"/>
                                <a:pt x="596" y="617"/>
                                <a:pt x="594" y="619"/>
                              </a:cubicBezTo>
                              <a:cubicBezTo>
                                <a:pt x="592" y="613"/>
                                <a:pt x="590" y="606"/>
                                <a:pt x="590" y="600"/>
                              </a:cubicBezTo>
                              <a:cubicBezTo>
                                <a:pt x="590" y="594"/>
                                <a:pt x="592" y="587"/>
                                <a:pt x="594" y="581"/>
                              </a:cubicBezTo>
                              <a:cubicBezTo>
                                <a:pt x="595" y="580"/>
                                <a:pt x="596" y="578"/>
                                <a:pt x="597" y="576"/>
                              </a:cubicBezTo>
                              <a:cubicBezTo>
                                <a:pt x="598" y="575"/>
                                <a:pt x="599" y="573"/>
                                <a:pt x="600" y="572"/>
                              </a:cubicBezTo>
                              <a:cubicBezTo>
                                <a:pt x="601" y="571"/>
                                <a:pt x="602" y="569"/>
                                <a:pt x="603" y="568"/>
                              </a:cubicBezTo>
                              <a:cubicBezTo>
                                <a:pt x="604" y="567"/>
                                <a:pt x="605" y="566"/>
                                <a:pt x="607" y="564"/>
                              </a:cubicBezTo>
                              <a:cubicBezTo>
                                <a:pt x="608" y="563"/>
                                <a:pt x="609" y="562"/>
                                <a:pt x="610" y="561"/>
                              </a:cubicBezTo>
                              <a:cubicBezTo>
                                <a:pt x="611" y="561"/>
                                <a:pt x="611" y="560"/>
                                <a:pt x="612" y="560"/>
                              </a:cubicBezTo>
                              <a:cubicBezTo>
                                <a:pt x="891" y="344"/>
                                <a:pt x="891" y="344"/>
                                <a:pt x="891" y="344"/>
                              </a:cubicBezTo>
                              <a:cubicBezTo>
                                <a:pt x="892" y="344"/>
                                <a:pt x="892" y="343"/>
                                <a:pt x="893" y="343"/>
                              </a:cubicBezTo>
                              <a:cubicBezTo>
                                <a:pt x="894" y="342"/>
                                <a:pt x="895" y="340"/>
                                <a:pt x="897" y="339"/>
                              </a:cubicBezTo>
                              <a:cubicBezTo>
                                <a:pt x="898" y="338"/>
                                <a:pt x="899" y="337"/>
                                <a:pt x="900" y="336"/>
                              </a:cubicBezTo>
                              <a:cubicBezTo>
                                <a:pt x="901" y="335"/>
                                <a:pt x="902" y="333"/>
                                <a:pt x="903" y="332"/>
                              </a:cubicBezTo>
                              <a:cubicBezTo>
                                <a:pt x="904" y="331"/>
                                <a:pt x="905" y="329"/>
                                <a:pt x="906" y="328"/>
                              </a:cubicBezTo>
                              <a:cubicBezTo>
                                <a:pt x="907" y="326"/>
                                <a:pt x="908" y="325"/>
                                <a:pt x="909" y="323"/>
                              </a:cubicBezTo>
                              <a:cubicBezTo>
                                <a:pt x="913" y="316"/>
                                <a:pt x="915" y="308"/>
                                <a:pt x="915" y="300"/>
                              </a:cubicBezTo>
                              <a:cubicBezTo>
                                <a:pt x="915" y="292"/>
                                <a:pt x="913" y="284"/>
                                <a:pt x="909" y="277"/>
                              </a:cubicBezTo>
                              <a:cubicBezTo>
                                <a:pt x="908" y="278"/>
                                <a:pt x="906" y="280"/>
                                <a:pt x="906" y="281"/>
                              </a:cubicBezTo>
                              <a:cubicBezTo>
                                <a:pt x="904" y="283"/>
                                <a:pt x="903" y="285"/>
                                <a:pt x="903" y="287"/>
                              </a:cubicBezTo>
                              <a:cubicBezTo>
                                <a:pt x="901" y="291"/>
                                <a:pt x="900" y="296"/>
                                <a:pt x="900" y="300"/>
                              </a:cubicBezTo>
                              <a:cubicBezTo>
                                <a:pt x="900" y="304"/>
                                <a:pt x="899" y="309"/>
                                <a:pt x="897" y="313"/>
                              </a:cubicBezTo>
                              <a:cubicBezTo>
                                <a:pt x="897" y="315"/>
                                <a:pt x="896" y="317"/>
                                <a:pt x="894" y="319"/>
                              </a:cubicBezTo>
                              <a:cubicBezTo>
                                <a:pt x="892" y="313"/>
                                <a:pt x="890" y="306"/>
                                <a:pt x="890" y="300"/>
                              </a:cubicBezTo>
                              <a:cubicBezTo>
                                <a:pt x="890" y="294"/>
                                <a:pt x="892" y="287"/>
                                <a:pt x="894" y="281"/>
                              </a:cubicBezTo>
                              <a:cubicBezTo>
                                <a:pt x="895" y="280"/>
                                <a:pt x="896" y="278"/>
                                <a:pt x="897" y="276"/>
                              </a:cubicBezTo>
                              <a:cubicBezTo>
                                <a:pt x="898" y="275"/>
                                <a:pt x="899" y="273"/>
                                <a:pt x="900" y="272"/>
                              </a:cubicBezTo>
                              <a:cubicBezTo>
                                <a:pt x="901" y="271"/>
                                <a:pt x="902" y="269"/>
                                <a:pt x="903" y="268"/>
                              </a:cubicBezTo>
                              <a:cubicBezTo>
                                <a:pt x="904" y="267"/>
                                <a:pt x="905" y="266"/>
                                <a:pt x="907" y="264"/>
                              </a:cubicBezTo>
                              <a:cubicBezTo>
                                <a:pt x="908" y="263"/>
                                <a:pt x="909" y="262"/>
                                <a:pt x="910" y="261"/>
                              </a:cubicBezTo>
                              <a:cubicBezTo>
                                <a:pt x="911" y="261"/>
                                <a:pt x="911" y="260"/>
                                <a:pt x="912" y="260"/>
                              </a:cubicBezTo>
                              <a:cubicBezTo>
                                <a:pt x="1191" y="44"/>
                                <a:pt x="1191" y="44"/>
                                <a:pt x="1191" y="44"/>
                              </a:cubicBezTo>
                              <a:cubicBezTo>
                                <a:pt x="1192" y="44"/>
                                <a:pt x="1192" y="43"/>
                                <a:pt x="1193" y="43"/>
                              </a:cubicBezTo>
                              <a:cubicBezTo>
                                <a:pt x="1194" y="42"/>
                                <a:pt x="1195" y="40"/>
                                <a:pt x="1197" y="39"/>
                              </a:cubicBezTo>
                              <a:cubicBezTo>
                                <a:pt x="1198" y="38"/>
                                <a:pt x="1199" y="37"/>
                                <a:pt x="1200" y="36"/>
                              </a:cubicBezTo>
                              <a:cubicBezTo>
                                <a:pt x="1201" y="35"/>
                                <a:pt x="1202" y="33"/>
                                <a:pt x="1203" y="32"/>
                              </a:cubicBezTo>
                              <a:cubicBezTo>
                                <a:pt x="1204" y="31"/>
                                <a:pt x="1205" y="29"/>
                                <a:pt x="1206" y="28"/>
                              </a:cubicBezTo>
                              <a:cubicBezTo>
                                <a:pt x="1207" y="26"/>
                                <a:pt x="1208" y="25"/>
                                <a:pt x="1209" y="23"/>
                              </a:cubicBezTo>
                              <a:cubicBezTo>
                                <a:pt x="1213" y="16"/>
                                <a:pt x="1215" y="8"/>
                                <a:pt x="1215" y="0"/>
                              </a:cubicBezTo>
                              <a:cubicBezTo>
                                <a:pt x="1210" y="0"/>
                                <a:pt x="1210" y="0"/>
                                <a:pt x="1210" y="0"/>
                              </a:cubicBezTo>
                              <a:cubicBezTo>
                                <a:pt x="1205" y="0"/>
                                <a:pt x="1205" y="0"/>
                                <a:pt x="1205" y="0"/>
                              </a:cubicBezTo>
                              <a:cubicBezTo>
                                <a:pt x="1200" y="0"/>
                                <a:pt x="1200" y="0"/>
                                <a:pt x="1200" y="0"/>
                              </a:cubicBezTo>
                              <a:cubicBezTo>
                                <a:pt x="1200" y="4"/>
                                <a:pt x="1199" y="9"/>
                                <a:pt x="1197" y="13"/>
                              </a:cubicBezTo>
                              <a:cubicBezTo>
                                <a:pt x="1197" y="15"/>
                                <a:pt x="1196" y="17"/>
                                <a:pt x="1194" y="19"/>
                              </a:cubicBezTo>
                              <a:cubicBezTo>
                                <a:pt x="1192" y="13"/>
                                <a:pt x="1190" y="6"/>
                                <a:pt x="1190" y="0"/>
                              </a:cubicBezTo>
                              <a:cubicBezTo>
                                <a:pt x="1185" y="0"/>
                                <a:pt x="1185" y="0"/>
                                <a:pt x="1185" y="0"/>
                              </a:cubicBezTo>
                              <a:cubicBezTo>
                                <a:pt x="1181" y="0"/>
                                <a:pt x="1181" y="0"/>
                                <a:pt x="1181" y="0"/>
                              </a:cubicBezTo>
                              <a:cubicBezTo>
                                <a:pt x="1176" y="0"/>
                                <a:pt x="1176" y="0"/>
                                <a:pt x="1176" y="0"/>
                              </a:cubicBezTo>
                              <a:cubicBezTo>
                                <a:pt x="1176" y="11"/>
                                <a:pt x="1179" y="21"/>
                                <a:pt x="1184" y="31"/>
                              </a:cubicBezTo>
                              <a:cubicBezTo>
                                <a:pt x="1184" y="31"/>
                                <a:pt x="1183" y="32"/>
                                <a:pt x="1182" y="32"/>
                              </a:cubicBezTo>
                              <a:cubicBezTo>
                                <a:pt x="903" y="248"/>
                                <a:pt x="903" y="248"/>
                                <a:pt x="903" y="248"/>
                              </a:cubicBezTo>
                              <a:cubicBezTo>
                                <a:pt x="902" y="249"/>
                                <a:pt x="901" y="250"/>
                                <a:pt x="900" y="251"/>
                              </a:cubicBezTo>
                              <a:cubicBezTo>
                                <a:pt x="899" y="250"/>
                                <a:pt x="898" y="249"/>
                                <a:pt x="897" y="248"/>
                              </a:cubicBezTo>
                              <a:cubicBezTo>
                                <a:pt x="618" y="32"/>
                                <a:pt x="618" y="32"/>
                                <a:pt x="618" y="32"/>
                              </a:cubicBezTo>
                              <a:cubicBezTo>
                                <a:pt x="617" y="32"/>
                                <a:pt x="616" y="31"/>
                                <a:pt x="616" y="31"/>
                              </a:cubicBezTo>
                              <a:cubicBezTo>
                                <a:pt x="615" y="32"/>
                                <a:pt x="614" y="33"/>
                                <a:pt x="613" y="35"/>
                              </a:cubicBezTo>
                              <a:cubicBezTo>
                                <a:pt x="612" y="36"/>
                                <a:pt x="611" y="37"/>
                                <a:pt x="610" y="39"/>
                              </a:cubicBezTo>
                              <a:cubicBezTo>
                                <a:pt x="609" y="40"/>
                                <a:pt x="608" y="41"/>
                                <a:pt x="607" y="43"/>
                              </a:cubicBezTo>
                              <a:cubicBezTo>
                                <a:pt x="608" y="43"/>
                                <a:pt x="608" y="44"/>
                                <a:pt x="609" y="44"/>
                              </a:cubicBezTo>
                              <a:cubicBezTo>
                                <a:pt x="888" y="260"/>
                                <a:pt x="888" y="260"/>
                                <a:pt x="888" y="260"/>
                              </a:cubicBezTo>
                              <a:cubicBezTo>
                                <a:pt x="889" y="260"/>
                                <a:pt x="889" y="261"/>
                                <a:pt x="890" y="261"/>
                              </a:cubicBezTo>
                              <a:cubicBezTo>
                                <a:pt x="889" y="263"/>
                                <a:pt x="888" y="264"/>
                                <a:pt x="887" y="265"/>
                              </a:cubicBezTo>
                              <a:cubicBezTo>
                                <a:pt x="886" y="267"/>
                                <a:pt x="885" y="268"/>
                                <a:pt x="884" y="269"/>
                              </a:cubicBezTo>
                              <a:cubicBezTo>
                                <a:pt x="879" y="279"/>
                                <a:pt x="876" y="289"/>
                                <a:pt x="876" y="300"/>
                              </a:cubicBezTo>
                              <a:cubicBezTo>
                                <a:pt x="876" y="311"/>
                                <a:pt x="879" y="321"/>
                                <a:pt x="884" y="331"/>
                              </a:cubicBezTo>
                              <a:cubicBezTo>
                                <a:pt x="884" y="331"/>
                                <a:pt x="883" y="332"/>
                                <a:pt x="882" y="332"/>
                              </a:cubicBezTo>
                              <a:cubicBezTo>
                                <a:pt x="603" y="548"/>
                                <a:pt x="603" y="548"/>
                                <a:pt x="603" y="548"/>
                              </a:cubicBezTo>
                              <a:cubicBezTo>
                                <a:pt x="602" y="549"/>
                                <a:pt x="601" y="550"/>
                                <a:pt x="600" y="551"/>
                              </a:cubicBezTo>
                              <a:cubicBezTo>
                                <a:pt x="599" y="550"/>
                                <a:pt x="598" y="549"/>
                                <a:pt x="597" y="548"/>
                              </a:cubicBezTo>
                              <a:cubicBezTo>
                                <a:pt x="318" y="332"/>
                                <a:pt x="318" y="332"/>
                                <a:pt x="318" y="332"/>
                              </a:cubicBezTo>
                              <a:cubicBezTo>
                                <a:pt x="317" y="332"/>
                                <a:pt x="316" y="331"/>
                                <a:pt x="316" y="331"/>
                              </a:cubicBezTo>
                              <a:cubicBezTo>
                                <a:pt x="315" y="332"/>
                                <a:pt x="314" y="333"/>
                                <a:pt x="313" y="335"/>
                              </a:cubicBezTo>
                              <a:cubicBezTo>
                                <a:pt x="312" y="336"/>
                                <a:pt x="311" y="337"/>
                                <a:pt x="310" y="339"/>
                              </a:cubicBezTo>
                              <a:cubicBezTo>
                                <a:pt x="309" y="340"/>
                                <a:pt x="308" y="341"/>
                                <a:pt x="307" y="343"/>
                              </a:cubicBezTo>
                              <a:cubicBezTo>
                                <a:pt x="308" y="343"/>
                                <a:pt x="308" y="344"/>
                                <a:pt x="309" y="344"/>
                              </a:cubicBezTo>
                              <a:cubicBezTo>
                                <a:pt x="588" y="560"/>
                                <a:pt x="588" y="560"/>
                                <a:pt x="588" y="560"/>
                              </a:cubicBezTo>
                              <a:cubicBezTo>
                                <a:pt x="589" y="560"/>
                                <a:pt x="589" y="561"/>
                                <a:pt x="590" y="561"/>
                              </a:cubicBezTo>
                              <a:cubicBezTo>
                                <a:pt x="589" y="563"/>
                                <a:pt x="588" y="564"/>
                                <a:pt x="587" y="565"/>
                              </a:cubicBezTo>
                              <a:cubicBezTo>
                                <a:pt x="586" y="567"/>
                                <a:pt x="585" y="568"/>
                                <a:pt x="584" y="569"/>
                              </a:cubicBezTo>
                              <a:cubicBezTo>
                                <a:pt x="579" y="579"/>
                                <a:pt x="576" y="589"/>
                                <a:pt x="576" y="600"/>
                              </a:cubicBezTo>
                              <a:cubicBezTo>
                                <a:pt x="576" y="611"/>
                                <a:pt x="579" y="621"/>
                                <a:pt x="584" y="631"/>
                              </a:cubicBezTo>
                              <a:cubicBezTo>
                                <a:pt x="584" y="631"/>
                                <a:pt x="583" y="632"/>
                                <a:pt x="582" y="632"/>
                              </a:cubicBezTo>
                              <a:cubicBezTo>
                                <a:pt x="303" y="848"/>
                                <a:pt x="303" y="848"/>
                                <a:pt x="303" y="848"/>
                              </a:cubicBezTo>
                              <a:cubicBezTo>
                                <a:pt x="302" y="849"/>
                                <a:pt x="301" y="850"/>
                                <a:pt x="300" y="851"/>
                              </a:cubicBezTo>
                              <a:cubicBezTo>
                                <a:pt x="299" y="850"/>
                                <a:pt x="298" y="849"/>
                                <a:pt x="297" y="848"/>
                              </a:cubicBezTo>
                              <a:cubicBezTo>
                                <a:pt x="18" y="632"/>
                                <a:pt x="18" y="632"/>
                                <a:pt x="18" y="632"/>
                              </a:cubicBezTo>
                              <a:cubicBezTo>
                                <a:pt x="17" y="632"/>
                                <a:pt x="16" y="631"/>
                                <a:pt x="16" y="631"/>
                              </a:cubicBezTo>
                              <a:cubicBezTo>
                                <a:pt x="15" y="632"/>
                                <a:pt x="14" y="633"/>
                                <a:pt x="13" y="635"/>
                              </a:cubicBezTo>
                              <a:cubicBezTo>
                                <a:pt x="12" y="636"/>
                                <a:pt x="11" y="637"/>
                                <a:pt x="10" y="639"/>
                              </a:cubicBezTo>
                              <a:cubicBezTo>
                                <a:pt x="9" y="640"/>
                                <a:pt x="8" y="641"/>
                                <a:pt x="7" y="643"/>
                              </a:cubicBezTo>
                              <a:cubicBezTo>
                                <a:pt x="8" y="643"/>
                                <a:pt x="8" y="644"/>
                                <a:pt x="9" y="644"/>
                              </a:cubicBezTo>
                              <a:cubicBezTo>
                                <a:pt x="288" y="860"/>
                                <a:pt x="288" y="860"/>
                                <a:pt x="288" y="860"/>
                              </a:cubicBezTo>
                              <a:cubicBezTo>
                                <a:pt x="289" y="860"/>
                                <a:pt x="289" y="861"/>
                                <a:pt x="290" y="861"/>
                              </a:cubicBezTo>
                              <a:cubicBezTo>
                                <a:pt x="289" y="863"/>
                                <a:pt x="288" y="864"/>
                                <a:pt x="287" y="865"/>
                              </a:cubicBezTo>
                              <a:cubicBezTo>
                                <a:pt x="286" y="867"/>
                                <a:pt x="285" y="868"/>
                                <a:pt x="284" y="869"/>
                              </a:cubicBezTo>
                              <a:cubicBezTo>
                                <a:pt x="279" y="879"/>
                                <a:pt x="276" y="889"/>
                                <a:pt x="276" y="900"/>
                              </a:cubicBezTo>
                              <a:cubicBezTo>
                                <a:pt x="276" y="911"/>
                                <a:pt x="279" y="921"/>
                                <a:pt x="284" y="931"/>
                              </a:cubicBezTo>
                              <a:cubicBezTo>
                                <a:pt x="284" y="931"/>
                                <a:pt x="283" y="932"/>
                                <a:pt x="282" y="932"/>
                              </a:cubicBezTo>
                              <a:cubicBezTo>
                                <a:pt x="3" y="1148"/>
                                <a:pt x="3" y="1148"/>
                                <a:pt x="3" y="1148"/>
                              </a:cubicBezTo>
                              <a:cubicBezTo>
                                <a:pt x="2" y="1149"/>
                                <a:pt x="1" y="1150"/>
                                <a:pt x="0" y="1151"/>
                              </a:cubicBezTo>
                              <a:cubicBezTo>
                                <a:pt x="0" y="1157"/>
                                <a:pt x="0" y="1157"/>
                                <a:pt x="0" y="1157"/>
                              </a:cubicBezTo>
                              <a:cubicBezTo>
                                <a:pt x="0" y="1164"/>
                                <a:pt x="0" y="1164"/>
                                <a:pt x="0" y="1164"/>
                              </a:cubicBezTo>
                              <a:cubicBezTo>
                                <a:pt x="0" y="1172"/>
                                <a:pt x="0" y="1172"/>
                                <a:pt x="0" y="1172"/>
                              </a:cubicBezTo>
                              <a:cubicBezTo>
                                <a:pt x="1" y="1171"/>
                                <a:pt x="2" y="1169"/>
                                <a:pt x="3" y="1168"/>
                              </a:cubicBezTo>
                              <a:cubicBezTo>
                                <a:pt x="4" y="1167"/>
                                <a:pt x="5" y="1166"/>
                                <a:pt x="7" y="11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418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1592263" y="-1076325"/>
                      <a:ext cx="6815138" cy="6653213"/>
                    </a:xfrm>
                    <a:custGeom>
                      <a:avLst/>
                      <a:gdLst>
                        <a:gd name="T0" fmla="*/ 291 w 1815"/>
                        <a:gd name="T1" fmla="*/ 1544 h 1772"/>
                        <a:gd name="T2" fmla="*/ 303 w 1815"/>
                        <a:gd name="T3" fmla="*/ 1532 h 1772"/>
                        <a:gd name="T4" fmla="*/ 309 w 1815"/>
                        <a:gd name="T5" fmla="*/ 1477 h 1772"/>
                        <a:gd name="T6" fmla="*/ 297 w 1815"/>
                        <a:gd name="T7" fmla="*/ 1513 h 1772"/>
                        <a:gd name="T8" fmla="*/ 297 w 1815"/>
                        <a:gd name="T9" fmla="*/ 1476 h 1772"/>
                        <a:gd name="T10" fmla="*/ 310 w 1815"/>
                        <a:gd name="T11" fmla="*/ 1461 h 1772"/>
                        <a:gd name="T12" fmla="*/ 597 w 1815"/>
                        <a:gd name="T13" fmla="*/ 1239 h 1772"/>
                        <a:gd name="T14" fmla="*/ 609 w 1815"/>
                        <a:gd name="T15" fmla="*/ 1223 h 1772"/>
                        <a:gd name="T16" fmla="*/ 603 w 1815"/>
                        <a:gd name="T17" fmla="*/ 1187 h 1772"/>
                        <a:gd name="T18" fmla="*/ 590 w 1815"/>
                        <a:gd name="T19" fmla="*/ 1200 h 1772"/>
                        <a:gd name="T20" fmla="*/ 603 w 1815"/>
                        <a:gd name="T21" fmla="*/ 1168 h 1772"/>
                        <a:gd name="T22" fmla="*/ 891 w 1815"/>
                        <a:gd name="T23" fmla="*/ 944 h 1772"/>
                        <a:gd name="T24" fmla="*/ 903 w 1815"/>
                        <a:gd name="T25" fmla="*/ 932 h 1772"/>
                        <a:gd name="T26" fmla="*/ 909 w 1815"/>
                        <a:gd name="T27" fmla="*/ 877 h 1772"/>
                        <a:gd name="T28" fmla="*/ 897 w 1815"/>
                        <a:gd name="T29" fmla="*/ 913 h 1772"/>
                        <a:gd name="T30" fmla="*/ 897 w 1815"/>
                        <a:gd name="T31" fmla="*/ 876 h 1772"/>
                        <a:gd name="T32" fmla="*/ 910 w 1815"/>
                        <a:gd name="T33" fmla="*/ 861 h 1772"/>
                        <a:gd name="T34" fmla="*/ 1197 w 1815"/>
                        <a:gd name="T35" fmla="*/ 639 h 1772"/>
                        <a:gd name="T36" fmla="*/ 1209 w 1815"/>
                        <a:gd name="T37" fmla="*/ 623 h 1772"/>
                        <a:gd name="T38" fmla="*/ 1203 w 1815"/>
                        <a:gd name="T39" fmla="*/ 587 h 1772"/>
                        <a:gd name="T40" fmla="*/ 1190 w 1815"/>
                        <a:gd name="T41" fmla="*/ 600 h 1772"/>
                        <a:gd name="T42" fmla="*/ 1203 w 1815"/>
                        <a:gd name="T43" fmla="*/ 568 h 1772"/>
                        <a:gd name="T44" fmla="*/ 1491 w 1815"/>
                        <a:gd name="T45" fmla="*/ 344 h 1772"/>
                        <a:gd name="T46" fmla="*/ 1503 w 1815"/>
                        <a:gd name="T47" fmla="*/ 332 h 1772"/>
                        <a:gd name="T48" fmla="*/ 1509 w 1815"/>
                        <a:gd name="T49" fmla="*/ 277 h 1772"/>
                        <a:gd name="T50" fmla="*/ 1497 w 1815"/>
                        <a:gd name="T51" fmla="*/ 313 h 1772"/>
                        <a:gd name="T52" fmla="*/ 1497 w 1815"/>
                        <a:gd name="T53" fmla="*/ 276 h 1772"/>
                        <a:gd name="T54" fmla="*/ 1510 w 1815"/>
                        <a:gd name="T55" fmla="*/ 261 h 1772"/>
                        <a:gd name="T56" fmla="*/ 1797 w 1815"/>
                        <a:gd name="T57" fmla="*/ 39 h 1772"/>
                        <a:gd name="T58" fmla="*/ 1809 w 1815"/>
                        <a:gd name="T59" fmla="*/ 23 h 1772"/>
                        <a:gd name="T60" fmla="*/ 1800 w 1815"/>
                        <a:gd name="T61" fmla="*/ 0 h 1772"/>
                        <a:gd name="T62" fmla="*/ 1785 w 1815"/>
                        <a:gd name="T63" fmla="*/ 0 h 1772"/>
                        <a:gd name="T64" fmla="*/ 1782 w 1815"/>
                        <a:gd name="T65" fmla="*/ 32 h 1772"/>
                        <a:gd name="T66" fmla="*/ 1218 w 1815"/>
                        <a:gd name="T67" fmla="*/ 32 h 1772"/>
                        <a:gd name="T68" fmla="*/ 1207 w 1815"/>
                        <a:gd name="T69" fmla="*/ 43 h 1772"/>
                        <a:gd name="T70" fmla="*/ 1487 w 1815"/>
                        <a:gd name="T71" fmla="*/ 265 h 1772"/>
                        <a:gd name="T72" fmla="*/ 1482 w 1815"/>
                        <a:gd name="T73" fmla="*/ 332 h 1772"/>
                        <a:gd name="T74" fmla="*/ 918 w 1815"/>
                        <a:gd name="T75" fmla="*/ 332 h 1772"/>
                        <a:gd name="T76" fmla="*/ 907 w 1815"/>
                        <a:gd name="T77" fmla="*/ 343 h 1772"/>
                        <a:gd name="T78" fmla="*/ 1187 w 1815"/>
                        <a:gd name="T79" fmla="*/ 565 h 1772"/>
                        <a:gd name="T80" fmla="*/ 1182 w 1815"/>
                        <a:gd name="T81" fmla="*/ 632 h 1772"/>
                        <a:gd name="T82" fmla="*/ 618 w 1815"/>
                        <a:gd name="T83" fmla="*/ 632 h 1772"/>
                        <a:gd name="T84" fmla="*/ 607 w 1815"/>
                        <a:gd name="T85" fmla="*/ 643 h 1772"/>
                        <a:gd name="T86" fmla="*/ 887 w 1815"/>
                        <a:gd name="T87" fmla="*/ 865 h 1772"/>
                        <a:gd name="T88" fmla="*/ 882 w 1815"/>
                        <a:gd name="T89" fmla="*/ 932 h 1772"/>
                        <a:gd name="T90" fmla="*/ 318 w 1815"/>
                        <a:gd name="T91" fmla="*/ 932 h 1772"/>
                        <a:gd name="T92" fmla="*/ 307 w 1815"/>
                        <a:gd name="T93" fmla="*/ 943 h 1772"/>
                        <a:gd name="T94" fmla="*/ 587 w 1815"/>
                        <a:gd name="T95" fmla="*/ 1165 h 1772"/>
                        <a:gd name="T96" fmla="*/ 582 w 1815"/>
                        <a:gd name="T97" fmla="*/ 1232 h 1772"/>
                        <a:gd name="T98" fmla="*/ 18 w 1815"/>
                        <a:gd name="T99" fmla="*/ 1232 h 1772"/>
                        <a:gd name="T100" fmla="*/ 7 w 1815"/>
                        <a:gd name="T101" fmla="*/ 1243 h 1772"/>
                        <a:gd name="T102" fmla="*/ 287 w 1815"/>
                        <a:gd name="T103" fmla="*/ 1465 h 1772"/>
                        <a:gd name="T104" fmla="*/ 282 w 1815"/>
                        <a:gd name="T105" fmla="*/ 1532 h 1772"/>
                        <a:gd name="T106" fmla="*/ 0 w 1815"/>
                        <a:gd name="T107" fmla="*/ 1764 h 17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1815" h="1772">
                          <a:moveTo>
                            <a:pt x="7" y="1764"/>
                          </a:moveTo>
                          <a:cubicBezTo>
                            <a:pt x="8" y="1763"/>
                            <a:pt x="9" y="1762"/>
                            <a:pt x="10" y="1761"/>
                          </a:cubicBezTo>
                          <a:cubicBezTo>
                            <a:pt x="11" y="1761"/>
                            <a:pt x="11" y="1760"/>
                            <a:pt x="12" y="1760"/>
                          </a:cubicBezTo>
                          <a:cubicBezTo>
                            <a:pt x="291" y="1544"/>
                            <a:pt x="291" y="1544"/>
                            <a:pt x="291" y="1544"/>
                          </a:cubicBezTo>
                          <a:cubicBezTo>
                            <a:pt x="292" y="1544"/>
                            <a:pt x="292" y="1543"/>
                            <a:pt x="293" y="1543"/>
                          </a:cubicBezTo>
                          <a:cubicBezTo>
                            <a:pt x="294" y="1542"/>
                            <a:pt x="295" y="1540"/>
                            <a:pt x="297" y="1539"/>
                          </a:cubicBezTo>
                          <a:cubicBezTo>
                            <a:pt x="298" y="1538"/>
                            <a:pt x="299" y="1537"/>
                            <a:pt x="300" y="1536"/>
                          </a:cubicBezTo>
                          <a:cubicBezTo>
                            <a:pt x="301" y="1535"/>
                            <a:pt x="302" y="1533"/>
                            <a:pt x="303" y="1532"/>
                          </a:cubicBezTo>
                          <a:cubicBezTo>
                            <a:pt x="304" y="1531"/>
                            <a:pt x="305" y="1529"/>
                            <a:pt x="306" y="1528"/>
                          </a:cubicBezTo>
                          <a:cubicBezTo>
                            <a:pt x="307" y="1526"/>
                            <a:pt x="308" y="1525"/>
                            <a:pt x="309" y="1523"/>
                          </a:cubicBezTo>
                          <a:cubicBezTo>
                            <a:pt x="313" y="1516"/>
                            <a:pt x="315" y="1508"/>
                            <a:pt x="315" y="1500"/>
                          </a:cubicBezTo>
                          <a:cubicBezTo>
                            <a:pt x="315" y="1492"/>
                            <a:pt x="313" y="1484"/>
                            <a:pt x="309" y="1477"/>
                          </a:cubicBezTo>
                          <a:cubicBezTo>
                            <a:pt x="308" y="1478"/>
                            <a:pt x="306" y="1480"/>
                            <a:pt x="306" y="1481"/>
                          </a:cubicBezTo>
                          <a:cubicBezTo>
                            <a:pt x="304" y="1483"/>
                            <a:pt x="303" y="1485"/>
                            <a:pt x="303" y="1487"/>
                          </a:cubicBezTo>
                          <a:cubicBezTo>
                            <a:pt x="301" y="1491"/>
                            <a:pt x="300" y="1496"/>
                            <a:pt x="300" y="1500"/>
                          </a:cubicBezTo>
                          <a:cubicBezTo>
                            <a:pt x="300" y="1504"/>
                            <a:pt x="299" y="1509"/>
                            <a:pt x="297" y="1513"/>
                          </a:cubicBezTo>
                          <a:cubicBezTo>
                            <a:pt x="297" y="1515"/>
                            <a:pt x="296" y="1517"/>
                            <a:pt x="294" y="1519"/>
                          </a:cubicBezTo>
                          <a:cubicBezTo>
                            <a:pt x="292" y="1513"/>
                            <a:pt x="290" y="1506"/>
                            <a:pt x="290" y="1500"/>
                          </a:cubicBezTo>
                          <a:cubicBezTo>
                            <a:pt x="290" y="1494"/>
                            <a:pt x="292" y="1487"/>
                            <a:pt x="294" y="1481"/>
                          </a:cubicBezTo>
                          <a:cubicBezTo>
                            <a:pt x="295" y="1480"/>
                            <a:pt x="296" y="1478"/>
                            <a:pt x="297" y="1476"/>
                          </a:cubicBezTo>
                          <a:cubicBezTo>
                            <a:pt x="298" y="1475"/>
                            <a:pt x="299" y="1473"/>
                            <a:pt x="300" y="1472"/>
                          </a:cubicBezTo>
                          <a:cubicBezTo>
                            <a:pt x="301" y="1471"/>
                            <a:pt x="302" y="1469"/>
                            <a:pt x="303" y="1468"/>
                          </a:cubicBezTo>
                          <a:cubicBezTo>
                            <a:pt x="304" y="1467"/>
                            <a:pt x="305" y="1466"/>
                            <a:pt x="307" y="1464"/>
                          </a:cubicBezTo>
                          <a:cubicBezTo>
                            <a:pt x="308" y="1463"/>
                            <a:pt x="309" y="1462"/>
                            <a:pt x="310" y="1461"/>
                          </a:cubicBezTo>
                          <a:cubicBezTo>
                            <a:pt x="311" y="1461"/>
                            <a:pt x="311" y="1460"/>
                            <a:pt x="312" y="1460"/>
                          </a:cubicBezTo>
                          <a:cubicBezTo>
                            <a:pt x="591" y="1244"/>
                            <a:pt x="591" y="1244"/>
                            <a:pt x="591" y="1244"/>
                          </a:cubicBezTo>
                          <a:cubicBezTo>
                            <a:pt x="592" y="1244"/>
                            <a:pt x="592" y="1243"/>
                            <a:pt x="593" y="1243"/>
                          </a:cubicBezTo>
                          <a:cubicBezTo>
                            <a:pt x="594" y="1242"/>
                            <a:pt x="595" y="1240"/>
                            <a:pt x="597" y="1239"/>
                          </a:cubicBezTo>
                          <a:cubicBezTo>
                            <a:pt x="598" y="1238"/>
                            <a:pt x="599" y="1237"/>
                            <a:pt x="600" y="1236"/>
                          </a:cubicBezTo>
                          <a:cubicBezTo>
                            <a:pt x="601" y="1235"/>
                            <a:pt x="602" y="1233"/>
                            <a:pt x="603" y="1232"/>
                          </a:cubicBezTo>
                          <a:cubicBezTo>
                            <a:pt x="604" y="1231"/>
                            <a:pt x="605" y="1229"/>
                            <a:pt x="606" y="1228"/>
                          </a:cubicBezTo>
                          <a:cubicBezTo>
                            <a:pt x="607" y="1226"/>
                            <a:pt x="608" y="1225"/>
                            <a:pt x="609" y="1223"/>
                          </a:cubicBezTo>
                          <a:cubicBezTo>
                            <a:pt x="613" y="1216"/>
                            <a:pt x="615" y="1208"/>
                            <a:pt x="615" y="1200"/>
                          </a:cubicBezTo>
                          <a:cubicBezTo>
                            <a:pt x="615" y="1192"/>
                            <a:pt x="613" y="1184"/>
                            <a:pt x="609" y="1177"/>
                          </a:cubicBezTo>
                          <a:cubicBezTo>
                            <a:pt x="608" y="1178"/>
                            <a:pt x="606" y="1180"/>
                            <a:pt x="606" y="1181"/>
                          </a:cubicBezTo>
                          <a:cubicBezTo>
                            <a:pt x="604" y="1183"/>
                            <a:pt x="603" y="1185"/>
                            <a:pt x="603" y="1187"/>
                          </a:cubicBezTo>
                          <a:cubicBezTo>
                            <a:pt x="601" y="1191"/>
                            <a:pt x="600" y="1196"/>
                            <a:pt x="600" y="1200"/>
                          </a:cubicBezTo>
                          <a:cubicBezTo>
                            <a:pt x="600" y="1204"/>
                            <a:pt x="599" y="1209"/>
                            <a:pt x="597" y="1213"/>
                          </a:cubicBezTo>
                          <a:cubicBezTo>
                            <a:pt x="597" y="1215"/>
                            <a:pt x="596" y="1217"/>
                            <a:pt x="594" y="1219"/>
                          </a:cubicBezTo>
                          <a:cubicBezTo>
                            <a:pt x="592" y="1213"/>
                            <a:pt x="590" y="1206"/>
                            <a:pt x="590" y="1200"/>
                          </a:cubicBezTo>
                          <a:cubicBezTo>
                            <a:pt x="590" y="1194"/>
                            <a:pt x="592" y="1187"/>
                            <a:pt x="594" y="1181"/>
                          </a:cubicBezTo>
                          <a:cubicBezTo>
                            <a:pt x="595" y="1180"/>
                            <a:pt x="596" y="1178"/>
                            <a:pt x="597" y="1176"/>
                          </a:cubicBezTo>
                          <a:cubicBezTo>
                            <a:pt x="598" y="1175"/>
                            <a:pt x="599" y="1173"/>
                            <a:pt x="600" y="1172"/>
                          </a:cubicBezTo>
                          <a:cubicBezTo>
                            <a:pt x="601" y="1171"/>
                            <a:pt x="602" y="1169"/>
                            <a:pt x="603" y="1168"/>
                          </a:cubicBezTo>
                          <a:cubicBezTo>
                            <a:pt x="604" y="1167"/>
                            <a:pt x="605" y="1166"/>
                            <a:pt x="607" y="1164"/>
                          </a:cubicBezTo>
                          <a:cubicBezTo>
                            <a:pt x="608" y="1163"/>
                            <a:pt x="609" y="1162"/>
                            <a:pt x="610" y="1161"/>
                          </a:cubicBezTo>
                          <a:cubicBezTo>
                            <a:pt x="611" y="1161"/>
                            <a:pt x="611" y="1160"/>
                            <a:pt x="612" y="1160"/>
                          </a:cubicBezTo>
                          <a:cubicBezTo>
                            <a:pt x="891" y="944"/>
                            <a:pt x="891" y="944"/>
                            <a:pt x="891" y="944"/>
                          </a:cubicBezTo>
                          <a:cubicBezTo>
                            <a:pt x="892" y="944"/>
                            <a:pt x="892" y="943"/>
                            <a:pt x="893" y="943"/>
                          </a:cubicBezTo>
                          <a:cubicBezTo>
                            <a:pt x="894" y="942"/>
                            <a:pt x="895" y="940"/>
                            <a:pt x="897" y="939"/>
                          </a:cubicBezTo>
                          <a:cubicBezTo>
                            <a:pt x="898" y="938"/>
                            <a:pt x="899" y="937"/>
                            <a:pt x="900" y="936"/>
                          </a:cubicBezTo>
                          <a:cubicBezTo>
                            <a:pt x="901" y="935"/>
                            <a:pt x="902" y="933"/>
                            <a:pt x="903" y="932"/>
                          </a:cubicBezTo>
                          <a:cubicBezTo>
                            <a:pt x="904" y="931"/>
                            <a:pt x="905" y="929"/>
                            <a:pt x="906" y="928"/>
                          </a:cubicBezTo>
                          <a:cubicBezTo>
                            <a:pt x="907" y="926"/>
                            <a:pt x="908" y="925"/>
                            <a:pt x="909" y="923"/>
                          </a:cubicBezTo>
                          <a:cubicBezTo>
                            <a:pt x="913" y="916"/>
                            <a:pt x="915" y="908"/>
                            <a:pt x="915" y="900"/>
                          </a:cubicBezTo>
                          <a:cubicBezTo>
                            <a:pt x="915" y="892"/>
                            <a:pt x="913" y="884"/>
                            <a:pt x="909" y="877"/>
                          </a:cubicBezTo>
                          <a:cubicBezTo>
                            <a:pt x="908" y="878"/>
                            <a:pt x="906" y="880"/>
                            <a:pt x="906" y="881"/>
                          </a:cubicBezTo>
                          <a:cubicBezTo>
                            <a:pt x="904" y="883"/>
                            <a:pt x="903" y="885"/>
                            <a:pt x="903" y="887"/>
                          </a:cubicBezTo>
                          <a:cubicBezTo>
                            <a:pt x="901" y="891"/>
                            <a:pt x="900" y="896"/>
                            <a:pt x="900" y="900"/>
                          </a:cubicBezTo>
                          <a:cubicBezTo>
                            <a:pt x="900" y="904"/>
                            <a:pt x="899" y="909"/>
                            <a:pt x="897" y="913"/>
                          </a:cubicBezTo>
                          <a:cubicBezTo>
                            <a:pt x="897" y="915"/>
                            <a:pt x="896" y="917"/>
                            <a:pt x="894" y="919"/>
                          </a:cubicBezTo>
                          <a:cubicBezTo>
                            <a:pt x="892" y="913"/>
                            <a:pt x="890" y="906"/>
                            <a:pt x="890" y="900"/>
                          </a:cubicBezTo>
                          <a:cubicBezTo>
                            <a:pt x="890" y="894"/>
                            <a:pt x="892" y="887"/>
                            <a:pt x="894" y="881"/>
                          </a:cubicBezTo>
                          <a:cubicBezTo>
                            <a:pt x="895" y="880"/>
                            <a:pt x="896" y="878"/>
                            <a:pt x="897" y="876"/>
                          </a:cubicBezTo>
                          <a:cubicBezTo>
                            <a:pt x="898" y="875"/>
                            <a:pt x="899" y="873"/>
                            <a:pt x="900" y="872"/>
                          </a:cubicBezTo>
                          <a:cubicBezTo>
                            <a:pt x="901" y="871"/>
                            <a:pt x="902" y="869"/>
                            <a:pt x="903" y="868"/>
                          </a:cubicBezTo>
                          <a:cubicBezTo>
                            <a:pt x="904" y="867"/>
                            <a:pt x="905" y="866"/>
                            <a:pt x="907" y="864"/>
                          </a:cubicBezTo>
                          <a:cubicBezTo>
                            <a:pt x="908" y="863"/>
                            <a:pt x="909" y="862"/>
                            <a:pt x="910" y="861"/>
                          </a:cubicBezTo>
                          <a:cubicBezTo>
                            <a:pt x="911" y="861"/>
                            <a:pt x="911" y="860"/>
                            <a:pt x="912" y="860"/>
                          </a:cubicBezTo>
                          <a:cubicBezTo>
                            <a:pt x="1191" y="644"/>
                            <a:pt x="1191" y="644"/>
                            <a:pt x="1191" y="644"/>
                          </a:cubicBezTo>
                          <a:cubicBezTo>
                            <a:pt x="1192" y="644"/>
                            <a:pt x="1192" y="643"/>
                            <a:pt x="1193" y="643"/>
                          </a:cubicBezTo>
                          <a:cubicBezTo>
                            <a:pt x="1194" y="642"/>
                            <a:pt x="1195" y="640"/>
                            <a:pt x="1197" y="639"/>
                          </a:cubicBezTo>
                          <a:cubicBezTo>
                            <a:pt x="1198" y="638"/>
                            <a:pt x="1199" y="637"/>
                            <a:pt x="1200" y="636"/>
                          </a:cubicBezTo>
                          <a:cubicBezTo>
                            <a:pt x="1201" y="635"/>
                            <a:pt x="1202" y="633"/>
                            <a:pt x="1203" y="632"/>
                          </a:cubicBezTo>
                          <a:cubicBezTo>
                            <a:pt x="1204" y="631"/>
                            <a:pt x="1205" y="629"/>
                            <a:pt x="1206" y="628"/>
                          </a:cubicBezTo>
                          <a:cubicBezTo>
                            <a:pt x="1207" y="626"/>
                            <a:pt x="1208" y="625"/>
                            <a:pt x="1209" y="623"/>
                          </a:cubicBezTo>
                          <a:cubicBezTo>
                            <a:pt x="1213" y="616"/>
                            <a:pt x="1215" y="608"/>
                            <a:pt x="1215" y="600"/>
                          </a:cubicBezTo>
                          <a:cubicBezTo>
                            <a:pt x="1215" y="592"/>
                            <a:pt x="1213" y="584"/>
                            <a:pt x="1209" y="577"/>
                          </a:cubicBezTo>
                          <a:cubicBezTo>
                            <a:pt x="1208" y="578"/>
                            <a:pt x="1206" y="580"/>
                            <a:pt x="1206" y="581"/>
                          </a:cubicBezTo>
                          <a:cubicBezTo>
                            <a:pt x="1204" y="583"/>
                            <a:pt x="1203" y="585"/>
                            <a:pt x="1203" y="587"/>
                          </a:cubicBezTo>
                          <a:cubicBezTo>
                            <a:pt x="1201" y="591"/>
                            <a:pt x="1200" y="596"/>
                            <a:pt x="1200" y="600"/>
                          </a:cubicBezTo>
                          <a:cubicBezTo>
                            <a:pt x="1200" y="604"/>
                            <a:pt x="1199" y="609"/>
                            <a:pt x="1197" y="613"/>
                          </a:cubicBezTo>
                          <a:cubicBezTo>
                            <a:pt x="1197" y="615"/>
                            <a:pt x="1196" y="617"/>
                            <a:pt x="1194" y="619"/>
                          </a:cubicBezTo>
                          <a:cubicBezTo>
                            <a:pt x="1192" y="613"/>
                            <a:pt x="1190" y="606"/>
                            <a:pt x="1190" y="600"/>
                          </a:cubicBezTo>
                          <a:cubicBezTo>
                            <a:pt x="1190" y="594"/>
                            <a:pt x="1192" y="587"/>
                            <a:pt x="1194" y="581"/>
                          </a:cubicBezTo>
                          <a:cubicBezTo>
                            <a:pt x="1195" y="580"/>
                            <a:pt x="1196" y="578"/>
                            <a:pt x="1197" y="576"/>
                          </a:cubicBezTo>
                          <a:cubicBezTo>
                            <a:pt x="1198" y="575"/>
                            <a:pt x="1199" y="573"/>
                            <a:pt x="1200" y="572"/>
                          </a:cubicBezTo>
                          <a:cubicBezTo>
                            <a:pt x="1201" y="571"/>
                            <a:pt x="1202" y="569"/>
                            <a:pt x="1203" y="568"/>
                          </a:cubicBezTo>
                          <a:cubicBezTo>
                            <a:pt x="1204" y="567"/>
                            <a:pt x="1205" y="566"/>
                            <a:pt x="1207" y="564"/>
                          </a:cubicBezTo>
                          <a:cubicBezTo>
                            <a:pt x="1208" y="563"/>
                            <a:pt x="1209" y="562"/>
                            <a:pt x="1210" y="561"/>
                          </a:cubicBezTo>
                          <a:cubicBezTo>
                            <a:pt x="1211" y="561"/>
                            <a:pt x="1211" y="560"/>
                            <a:pt x="1212" y="560"/>
                          </a:cubicBezTo>
                          <a:cubicBezTo>
                            <a:pt x="1491" y="344"/>
                            <a:pt x="1491" y="344"/>
                            <a:pt x="1491" y="344"/>
                          </a:cubicBezTo>
                          <a:cubicBezTo>
                            <a:pt x="1492" y="344"/>
                            <a:pt x="1492" y="343"/>
                            <a:pt x="1493" y="343"/>
                          </a:cubicBezTo>
                          <a:cubicBezTo>
                            <a:pt x="1494" y="342"/>
                            <a:pt x="1495" y="340"/>
                            <a:pt x="1497" y="339"/>
                          </a:cubicBezTo>
                          <a:cubicBezTo>
                            <a:pt x="1498" y="338"/>
                            <a:pt x="1499" y="337"/>
                            <a:pt x="1500" y="336"/>
                          </a:cubicBezTo>
                          <a:cubicBezTo>
                            <a:pt x="1501" y="335"/>
                            <a:pt x="1502" y="333"/>
                            <a:pt x="1503" y="332"/>
                          </a:cubicBezTo>
                          <a:cubicBezTo>
                            <a:pt x="1504" y="331"/>
                            <a:pt x="1505" y="329"/>
                            <a:pt x="1506" y="328"/>
                          </a:cubicBezTo>
                          <a:cubicBezTo>
                            <a:pt x="1507" y="326"/>
                            <a:pt x="1508" y="325"/>
                            <a:pt x="1509" y="323"/>
                          </a:cubicBezTo>
                          <a:cubicBezTo>
                            <a:pt x="1513" y="316"/>
                            <a:pt x="1515" y="308"/>
                            <a:pt x="1515" y="300"/>
                          </a:cubicBezTo>
                          <a:cubicBezTo>
                            <a:pt x="1515" y="292"/>
                            <a:pt x="1513" y="284"/>
                            <a:pt x="1509" y="277"/>
                          </a:cubicBezTo>
                          <a:cubicBezTo>
                            <a:pt x="1508" y="278"/>
                            <a:pt x="1506" y="280"/>
                            <a:pt x="1506" y="281"/>
                          </a:cubicBezTo>
                          <a:cubicBezTo>
                            <a:pt x="1504" y="283"/>
                            <a:pt x="1503" y="285"/>
                            <a:pt x="1503" y="287"/>
                          </a:cubicBezTo>
                          <a:cubicBezTo>
                            <a:pt x="1501" y="291"/>
                            <a:pt x="1500" y="296"/>
                            <a:pt x="1500" y="300"/>
                          </a:cubicBezTo>
                          <a:cubicBezTo>
                            <a:pt x="1500" y="304"/>
                            <a:pt x="1499" y="309"/>
                            <a:pt x="1497" y="313"/>
                          </a:cubicBezTo>
                          <a:cubicBezTo>
                            <a:pt x="1497" y="315"/>
                            <a:pt x="1496" y="317"/>
                            <a:pt x="1494" y="319"/>
                          </a:cubicBezTo>
                          <a:cubicBezTo>
                            <a:pt x="1492" y="313"/>
                            <a:pt x="1490" y="306"/>
                            <a:pt x="1490" y="300"/>
                          </a:cubicBezTo>
                          <a:cubicBezTo>
                            <a:pt x="1490" y="294"/>
                            <a:pt x="1492" y="287"/>
                            <a:pt x="1494" y="281"/>
                          </a:cubicBezTo>
                          <a:cubicBezTo>
                            <a:pt x="1495" y="280"/>
                            <a:pt x="1496" y="278"/>
                            <a:pt x="1497" y="276"/>
                          </a:cubicBezTo>
                          <a:cubicBezTo>
                            <a:pt x="1498" y="275"/>
                            <a:pt x="1499" y="273"/>
                            <a:pt x="1500" y="272"/>
                          </a:cubicBezTo>
                          <a:cubicBezTo>
                            <a:pt x="1501" y="271"/>
                            <a:pt x="1502" y="269"/>
                            <a:pt x="1503" y="268"/>
                          </a:cubicBezTo>
                          <a:cubicBezTo>
                            <a:pt x="1504" y="267"/>
                            <a:pt x="1505" y="266"/>
                            <a:pt x="1507" y="264"/>
                          </a:cubicBezTo>
                          <a:cubicBezTo>
                            <a:pt x="1508" y="263"/>
                            <a:pt x="1509" y="262"/>
                            <a:pt x="1510" y="261"/>
                          </a:cubicBezTo>
                          <a:cubicBezTo>
                            <a:pt x="1511" y="261"/>
                            <a:pt x="1511" y="260"/>
                            <a:pt x="1512" y="260"/>
                          </a:cubicBezTo>
                          <a:cubicBezTo>
                            <a:pt x="1791" y="44"/>
                            <a:pt x="1791" y="44"/>
                            <a:pt x="1791" y="44"/>
                          </a:cubicBezTo>
                          <a:cubicBezTo>
                            <a:pt x="1792" y="44"/>
                            <a:pt x="1792" y="43"/>
                            <a:pt x="1793" y="43"/>
                          </a:cubicBezTo>
                          <a:cubicBezTo>
                            <a:pt x="1794" y="42"/>
                            <a:pt x="1795" y="40"/>
                            <a:pt x="1797" y="39"/>
                          </a:cubicBezTo>
                          <a:cubicBezTo>
                            <a:pt x="1798" y="38"/>
                            <a:pt x="1799" y="37"/>
                            <a:pt x="1800" y="36"/>
                          </a:cubicBezTo>
                          <a:cubicBezTo>
                            <a:pt x="1801" y="35"/>
                            <a:pt x="1802" y="33"/>
                            <a:pt x="1803" y="32"/>
                          </a:cubicBezTo>
                          <a:cubicBezTo>
                            <a:pt x="1804" y="31"/>
                            <a:pt x="1805" y="29"/>
                            <a:pt x="1806" y="28"/>
                          </a:cubicBezTo>
                          <a:cubicBezTo>
                            <a:pt x="1807" y="26"/>
                            <a:pt x="1808" y="25"/>
                            <a:pt x="1809" y="23"/>
                          </a:cubicBezTo>
                          <a:cubicBezTo>
                            <a:pt x="1813" y="16"/>
                            <a:pt x="1815" y="8"/>
                            <a:pt x="1815" y="0"/>
                          </a:cubicBezTo>
                          <a:cubicBezTo>
                            <a:pt x="1810" y="0"/>
                            <a:pt x="1810" y="0"/>
                            <a:pt x="1810" y="0"/>
                          </a:cubicBezTo>
                          <a:cubicBezTo>
                            <a:pt x="1805" y="0"/>
                            <a:pt x="1805" y="0"/>
                            <a:pt x="1805" y="0"/>
                          </a:cubicBezTo>
                          <a:cubicBezTo>
                            <a:pt x="1800" y="0"/>
                            <a:pt x="1800" y="0"/>
                            <a:pt x="1800" y="0"/>
                          </a:cubicBezTo>
                          <a:cubicBezTo>
                            <a:pt x="1800" y="4"/>
                            <a:pt x="1799" y="9"/>
                            <a:pt x="1797" y="13"/>
                          </a:cubicBezTo>
                          <a:cubicBezTo>
                            <a:pt x="1797" y="15"/>
                            <a:pt x="1796" y="17"/>
                            <a:pt x="1794" y="19"/>
                          </a:cubicBezTo>
                          <a:cubicBezTo>
                            <a:pt x="1792" y="13"/>
                            <a:pt x="1790" y="6"/>
                            <a:pt x="1790" y="0"/>
                          </a:cubicBezTo>
                          <a:cubicBezTo>
                            <a:pt x="1785" y="0"/>
                            <a:pt x="1785" y="0"/>
                            <a:pt x="1785" y="0"/>
                          </a:cubicBezTo>
                          <a:cubicBezTo>
                            <a:pt x="1781" y="0"/>
                            <a:pt x="1781" y="0"/>
                            <a:pt x="1781" y="0"/>
                          </a:cubicBezTo>
                          <a:cubicBezTo>
                            <a:pt x="1776" y="0"/>
                            <a:pt x="1776" y="0"/>
                            <a:pt x="1776" y="0"/>
                          </a:cubicBezTo>
                          <a:cubicBezTo>
                            <a:pt x="1776" y="11"/>
                            <a:pt x="1779" y="21"/>
                            <a:pt x="1784" y="31"/>
                          </a:cubicBezTo>
                          <a:cubicBezTo>
                            <a:pt x="1784" y="31"/>
                            <a:pt x="1783" y="32"/>
                            <a:pt x="1782" y="32"/>
                          </a:cubicBezTo>
                          <a:cubicBezTo>
                            <a:pt x="1503" y="248"/>
                            <a:pt x="1503" y="248"/>
                            <a:pt x="1503" y="248"/>
                          </a:cubicBezTo>
                          <a:cubicBezTo>
                            <a:pt x="1502" y="249"/>
                            <a:pt x="1501" y="250"/>
                            <a:pt x="1500" y="251"/>
                          </a:cubicBezTo>
                          <a:cubicBezTo>
                            <a:pt x="1499" y="250"/>
                            <a:pt x="1498" y="249"/>
                            <a:pt x="1497" y="248"/>
                          </a:cubicBezTo>
                          <a:cubicBezTo>
                            <a:pt x="1218" y="32"/>
                            <a:pt x="1218" y="32"/>
                            <a:pt x="1218" y="32"/>
                          </a:cubicBezTo>
                          <a:cubicBezTo>
                            <a:pt x="1217" y="32"/>
                            <a:pt x="1216" y="31"/>
                            <a:pt x="1216" y="31"/>
                          </a:cubicBezTo>
                          <a:cubicBezTo>
                            <a:pt x="1215" y="32"/>
                            <a:pt x="1214" y="33"/>
                            <a:pt x="1213" y="35"/>
                          </a:cubicBezTo>
                          <a:cubicBezTo>
                            <a:pt x="1212" y="36"/>
                            <a:pt x="1211" y="37"/>
                            <a:pt x="1210" y="39"/>
                          </a:cubicBezTo>
                          <a:cubicBezTo>
                            <a:pt x="1209" y="40"/>
                            <a:pt x="1208" y="41"/>
                            <a:pt x="1207" y="43"/>
                          </a:cubicBezTo>
                          <a:cubicBezTo>
                            <a:pt x="1208" y="43"/>
                            <a:pt x="1208" y="44"/>
                            <a:pt x="1209" y="44"/>
                          </a:cubicBezTo>
                          <a:cubicBezTo>
                            <a:pt x="1488" y="260"/>
                            <a:pt x="1488" y="260"/>
                            <a:pt x="1488" y="260"/>
                          </a:cubicBezTo>
                          <a:cubicBezTo>
                            <a:pt x="1489" y="260"/>
                            <a:pt x="1489" y="261"/>
                            <a:pt x="1490" y="261"/>
                          </a:cubicBezTo>
                          <a:cubicBezTo>
                            <a:pt x="1489" y="263"/>
                            <a:pt x="1488" y="264"/>
                            <a:pt x="1487" y="265"/>
                          </a:cubicBezTo>
                          <a:cubicBezTo>
                            <a:pt x="1486" y="267"/>
                            <a:pt x="1485" y="268"/>
                            <a:pt x="1484" y="269"/>
                          </a:cubicBezTo>
                          <a:cubicBezTo>
                            <a:pt x="1479" y="279"/>
                            <a:pt x="1476" y="289"/>
                            <a:pt x="1476" y="300"/>
                          </a:cubicBezTo>
                          <a:cubicBezTo>
                            <a:pt x="1476" y="311"/>
                            <a:pt x="1479" y="321"/>
                            <a:pt x="1484" y="331"/>
                          </a:cubicBezTo>
                          <a:cubicBezTo>
                            <a:pt x="1484" y="331"/>
                            <a:pt x="1483" y="332"/>
                            <a:pt x="1482" y="332"/>
                          </a:cubicBezTo>
                          <a:cubicBezTo>
                            <a:pt x="1203" y="548"/>
                            <a:pt x="1203" y="548"/>
                            <a:pt x="1203" y="548"/>
                          </a:cubicBezTo>
                          <a:cubicBezTo>
                            <a:pt x="1202" y="549"/>
                            <a:pt x="1201" y="550"/>
                            <a:pt x="1200" y="551"/>
                          </a:cubicBezTo>
                          <a:cubicBezTo>
                            <a:pt x="1199" y="550"/>
                            <a:pt x="1198" y="549"/>
                            <a:pt x="1197" y="548"/>
                          </a:cubicBezTo>
                          <a:cubicBezTo>
                            <a:pt x="918" y="332"/>
                            <a:pt x="918" y="332"/>
                            <a:pt x="918" y="332"/>
                          </a:cubicBezTo>
                          <a:cubicBezTo>
                            <a:pt x="917" y="332"/>
                            <a:pt x="916" y="331"/>
                            <a:pt x="916" y="331"/>
                          </a:cubicBezTo>
                          <a:cubicBezTo>
                            <a:pt x="915" y="332"/>
                            <a:pt x="914" y="333"/>
                            <a:pt x="913" y="335"/>
                          </a:cubicBezTo>
                          <a:cubicBezTo>
                            <a:pt x="912" y="336"/>
                            <a:pt x="911" y="337"/>
                            <a:pt x="910" y="339"/>
                          </a:cubicBezTo>
                          <a:cubicBezTo>
                            <a:pt x="909" y="340"/>
                            <a:pt x="908" y="341"/>
                            <a:pt x="907" y="343"/>
                          </a:cubicBezTo>
                          <a:cubicBezTo>
                            <a:pt x="908" y="343"/>
                            <a:pt x="908" y="344"/>
                            <a:pt x="909" y="344"/>
                          </a:cubicBezTo>
                          <a:cubicBezTo>
                            <a:pt x="1188" y="560"/>
                            <a:pt x="1188" y="560"/>
                            <a:pt x="1188" y="560"/>
                          </a:cubicBezTo>
                          <a:cubicBezTo>
                            <a:pt x="1189" y="560"/>
                            <a:pt x="1189" y="561"/>
                            <a:pt x="1190" y="561"/>
                          </a:cubicBezTo>
                          <a:cubicBezTo>
                            <a:pt x="1189" y="563"/>
                            <a:pt x="1188" y="564"/>
                            <a:pt x="1187" y="565"/>
                          </a:cubicBezTo>
                          <a:cubicBezTo>
                            <a:pt x="1186" y="567"/>
                            <a:pt x="1185" y="568"/>
                            <a:pt x="1184" y="569"/>
                          </a:cubicBezTo>
                          <a:cubicBezTo>
                            <a:pt x="1179" y="579"/>
                            <a:pt x="1176" y="589"/>
                            <a:pt x="1176" y="600"/>
                          </a:cubicBezTo>
                          <a:cubicBezTo>
                            <a:pt x="1176" y="611"/>
                            <a:pt x="1179" y="621"/>
                            <a:pt x="1184" y="631"/>
                          </a:cubicBezTo>
                          <a:cubicBezTo>
                            <a:pt x="1184" y="631"/>
                            <a:pt x="1183" y="632"/>
                            <a:pt x="1182" y="632"/>
                          </a:cubicBezTo>
                          <a:cubicBezTo>
                            <a:pt x="903" y="848"/>
                            <a:pt x="903" y="848"/>
                            <a:pt x="903" y="848"/>
                          </a:cubicBezTo>
                          <a:cubicBezTo>
                            <a:pt x="902" y="849"/>
                            <a:pt x="901" y="850"/>
                            <a:pt x="900" y="851"/>
                          </a:cubicBezTo>
                          <a:cubicBezTo>
                            <a:pt x="899" y="850"/>
                            <a:pt x="898" y="849"/>
                            <a:pt x="897" y="848"/>
                          </a:cubicBezTo>
                          <a:cubicBezTo>
                            <a:pt x="618" y="632"/>
                            <a:pt x="618" y="632"/>
                            <a:pt x="618" y="632"/>
                          </a:cubicBezTo>
                          <a:cubicBezTo>
                            <a:pt x="617" y="632"/>
                            <a:pt x="616" y="631"/>
                            <a:pt x="616" y="631"/>
                          </a:cubicBezTo>
                          <a:cubicBezTo>
                            <a:pt x="615" y="632"/>
                            <a:pt x="614" y="633"/>
                            <a:pt x="613" y="635"/>
                          </a:cubicBezTo>
                          <a:cubicBezTo>
                            <a:pt x="612" y="636"/>
                            <a:pt x="611" y="637"/>
                            <a:pt x="610" y="639"/>
                          </a:cubicBezTo>
                          <a:cubicBezTo>
                            <a:pt x="609" y="640"/>
                            <a:pt x="608" y="641"/>
                            <a:pt x="607" y="643"/>
                          </a:cubicBezTo>
                          <a:cubicBezTo>
                            <a:pt x="608" y="643"/>
                            <a:pt x="608" y="644"/>
                            <a:pt x="609" y="644"/>
                          </a:cubicBezTo>
                          <a:cubicBezTo>
                            <a:pt x="888" y="860"/>
                            <a:pt x="888" y="860"/>
                            <a:pt x="888" y="860"/>
                          </a:cubicBezTo>
                          <a:cubicBezTo>
                            <a:pt x="889" y="860"/>
                            <a:pt x="889" y="861"/>
                            <a:pt x="890" y="861"/>
                          </a:cubicBezTo>
                          <a:cubicBezTo>
                            <a:pt x="889" y="863"/>
                            <a:pt x="888" y="864"/>
                            <a:pt x="887" y="865"/>
                          </a:cubicBezTo>
                          <a:cubicBezTo>
                            <a:pt x="886" y="867"/>
                            <a:pt x="885" y="868"/>
                            <a:pt x="884" y="869"/>
                          </a:cubicBezTo>
                          <a:cubicBezTo>
                            <a:pt x="879" y="879"/>
                            <a:pt x="876" y="889"/>
                            <a:pt x="876" y="900"/>
                          </a:cubicBezTo>
                          <a:cubicBezTo>
                            <a:pt x="876" y="911"/>
                            <a:pt x="879" y="921"/>
                            <a:pt x="884" y="931"/>
                          </a:cubicBezTo>
                          <a:cubicBezTo>
                            <a:pt x="884" y="931"/>
                            <a:pt x="883" y="932"/>
                            <a:pt x="882" y="932"/>
                          </a:cubicBezTo>
                          <a:cubicBezTo>
                            <a:pt x="603" y="1148"/>
                            <a:pt x="603" y="1148"/>
                            <a:pt x="603" y="1148"/>
                          </a:cubicBezTo>
                          <a:cubicBezTo>
                            <a:pt x="602" y="1149"/>
                            <a:pt x="601" y="1150"/>
                            <a:pt x="600" y="1151"/>
                          </a:cubicBezTo>
                          <a:cubicBezTo>
                            <a:pt x="599" y="1150"/>
                            <a:pt x="598" y="1149"/>
                            <a:pt x="597" y="1148"/>
                          </a:cubicBezTo>
                          <a:cubicBezTo>
                            <a:pt x="318" y="932"/>
                            <a:pt x="318" y="932"/>
                            <a:pt x="318" y="932"/>
                          </a:cubicBezTo>
                          <a:cubicBezTo>
                            <a:pt x="317" y="932"/>
                            <a:pt x="316" y="931"/>
                            <a:pt x="316" y="931"/>
                          </a:cubicBezTo>
                          <a:cubicBezTo>
                            <a:pt x="315" y="932"/>
                            <a:pt x="314" y="933"/>
                            <a:pt x="313" y="935"/>
                          </a:cubicBezTo>
                          <a:cubicBezTo>
                            <a:pt x="312" y="936"/>
                            <a:pt x="311" y="937"/>
                            <a:pt x="310" y="939"/>
                          </a:cubicBezTo>
                          <a:cubicBezTo>
                            <a:pt x="309" y="940"/>
                            <a:pt x="308" y="941"/>
                            <a:pt x="307" y="943"/>
                          </a:cubicBezTo>
                          <a:cubicBezTo>
                            <a:pt x="308" y="943"/>
                            <a:pt x="308" y="944"/>
                            <a:pt x="309" y="944"/>
                          </a:cubicBezTo>
                          <a:cubicBezTo>
                            <a:pt x="588" y="1160"/>
                            <a:pt x="588" y="1160"/>
                            <a:pt x="588" y="1160"/>
                          </a:cubicBezTo>
                          <a:cubicBezTo>
                            <a:pt x="589" y="1160"/>
                            <a:pt x="589" y="1161"/>
                            <a:pt x="590" y="1161"/>
                          </a:cubicBezTo>
                          <a:cubicBezTo>
                            <a:pt x="589" y="1163"/>
                            <a:pt x="588" y="1164"/>
                            <a:pt x="587" y="1165"/>
                          </a:cubicBezTo>
                          <a:cubicBezTo>
                            <a:pt x="586" y="1167"/>
                            <a:pt x="585" y="1168"/>
                            <a:pt x="584" y="1169"/>
                          </a:cubicBezTo>
                          <a:cubicBezTo>
                            <a:pt x="579" y="1179"/>
                            <a:pt x="576" y="1189"/>
                            <a:pt x="576" y="1200"/>
                          </a:cubicBezTo>
                          <a:cubicBezTo>
                            <a:pt x="576" y="1211"/>
                            <a:pt x="579" y="1221"/>
                            <a:pt x="584" y="1231"/>
                          </a:cubicBezTo>
                          <a:cubicBezTo>
                            <a:pt x="584" y="1231"/>
                            <a:pt x="583" y="1232"/>
                            <a:pt x="582" y="1232"/>
                          </a:cubicBezTo>
                          <a:cubicBezTo>
                            <a:pt x="303" y="1448"/>
                            <a:pt x="303" y="1448"/>
                            <a:pt x="303" y="1448"/>
                          </a:cubicBezTo>
                          <a:cubicBezTo>
                            <a:pt x="302" y="1449"/>
                            <a:pt x="301" y="1450"/>
                            <a:pt x="300" y="1451"/>
                          </a:cubicBezTo>
                          <a:cubicBezTo>
                            <a:pt x="299" y="1450"/>
                            <a:pt x="298" y="1449"/>
                            <a:pt x="297" y="1448"/>
                          </a:cubicBezTo>
                          <a:cubicBezTo>
                            <a:pt x="18" y="1232"/>
                            <a:pt x="18" y="1232"/>
                            <a:pt x="18" y="1232"/>
                          </a:cubicBezTo>
                          <a:cubicBezTo>
                            <a:pt x="17" y="1232"/>
                            <a:pt x="16" y="1231"/>
                            <a:pt x="16" y="1231"/>
                          </a:cubicBezTo>
                          <a:cubicBezTo>
                            <a:pt x="15" y="1232"/>
                            <a:pt x="14" y="1233"/>
                            <a:pt x="13" y="1235"/>
                          </a:cubicBezTo>
                          <a:cubicBezTo>
                            <a:pt x="12" y="1236"/>
                            <a:pt x="11" y="1237"/>
                            <a:pt x="10" y="1239"/>
                          </a:cubicBezTo>
                          <a:cubicBezTo>
                            <a:pt x="9" y="1240"/>
                            <a:pt x="8" y="1241"/>
                            <a:pt x="7" y="1243"/>
                          </a:cubicBezTo>
                          <a:cubicBezTo>
                            <a:pt x="8" y="1243"/>
                            <a:pt x="8" y="1244"/>
                            <a:pt x="9" y="1244"/>
                          </a:cubicBezTo>
                          <a:cubicBezTo>
                            <a:pt x="288" y="1460"/>
                            <a:pt x="288" y="1460"/>
                            <a:pt x="288" y="1460"/>
                          </a:cubicBezTo>
                          <a:cubicBezTo>
                            <a:pt x="289" y="1460"/>
                            <a:pt x="289" y="1461"/>
                            <a:pt x="290" y="1461"/>
                          </a:cubicBezTo>
                          <a:cubicBezTo>
                            <a:pt x="289" y="1463"/>
                            <a:pt x="288" y="1464"/>
                            <a:pt x="287" y="1465"/>
                          </a:cubicBezTo>
                          <a:cubicBezTo>
                            <a:pt x="286" y="1467"/>
                            <a:pt x="285" y="1468"/>
                            <a:pt x="284" y="1469"/>
                          </a:cubicBezTo>
                          <a:cubicBezTo>
                            <a:pt x="279" y="1479"/>
                            <a:pt x="276" y="1489"/>
                            <a:pt x="276" y="1500"/>
                          </a:cubicBezTo>
                          <a:cubicBezTo>
                            <a:pt x="276" y="1511"/>
                            <a:pt x="279" y="1521"/>
                            <a:pt x="284" y="1531"/>
                          </a:cubicBezTo>
                          <a:cubicBezTo>
                            <a:pt x="284" y="1531"/>
                            <a:pt x="283" y="1532"/>
                            <a:pt x="282" y="1532"/>
                          </a:cubicBezTo>
                          <a:cubicBezTo>
                            <a:pt x="3" y="1748"/>
                            <a:pt x="3" y="1748"/>
                            <a:pt x="3" y="1748"/>
                          </a:cubicBezTo>
                          <a:cubicBezTo>
                            <a:pt x="2" y="1749"/>
                            <a:pt x="1" y="1750"/>
                            <a:pt x="0" y="1751"/>
                          </a:cubicBezTo>
                          <a:cubicBezTo>
                            <a:pt x="0" y="1757"/>
                            <a:pt x="0" y="1757"/>
                            <a:pt x="0" y="1757"/>
                          </a:cubicBezTo>
                          <a:cubicBezTo>
                            <a:pt x="0" y="1764"/>
                            <a:pt x="0" y="1764"/>
                            <a:pt x="0" y="1764"/>
                          </a:cubicBezTo>
                          <a:cubicBezTo>
                            <a:pt x="0" y="1772"/>
                            <a:pt x="0" y="1772"/>
                            <a:pt x="0" y="1772"/>
                          </a:cubicBezTo>
                          <a:cubicBezTo>
                            <a:pt x="1" y="1771"/>
                            <a:pt x="2" y="1769"/>
                            <a:pt x="3" y="1768"/>
                          </a:cubicBezTo>
                          <a:cubicBezTo>
                            <a:pt x="4" y="1767"/>
                            <a:pt x="5" y="1766"/>
                            <a:pt x="7" y="1764"/>
                          </a:cubicBez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408" name="Freeform 32"/>
              <p:cNvSpPr>
                <a:spLocks/>
              </p:cNvSpPr>
              <p:nvPr/>
            </p:nvSpPr>
            <p:spPr bwMode="auto">
              <a:xfrm>
                <a:off x="1592263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3"/>
              <p:cNvSpPr>
                <a:spLocks/>
              </p:cNvSpPr>
              <p:nvPr/>
            </p:nvSpPr>
            <p:spPr bwMode="auto">
              <a:xfrm>
                <a:off x="1592263" y="5595938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85" name="Group 384"/>
            <p:cNvGrpSpPr/>
            <p:nvPr/>
          </p:nvGrpSpPr>
          <p:grpSpPr>
            <a:xfrm>
              <a:off x="0" y="3505200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386" name="Freeform 5"/>
              <p:cNvSpPr>
                <a:spLocks/>
              </p:cNvSpPr>
              <p:nvPr/>
            </p:nvSpPr>
            <p:spPr bwMode="auto">
              <a:xfrm>
                <a:off x="1592263" y="-1076325"/>
                <a:ext cx="1089025" cy="1009650"/>
              </a:xfrm>
              <a:custGeom>
                <a:avLst/>
                <a:gdLst>
                  <a:gd name="T0" fmla="*/ 282 w 290"/>
                  <a:gd name="T1" fmla="*/ 268 h 269"/>
                  <a:gd name="T2" fmla="*/ 284 w 290"/>
                  <a:gd name="T3" fmla="*/ 269 h 269"/>
                  <a:gd name="T4" fmla="*/ 287 w 290"/>
                  <a:gd name="T5" fmla="*/ 265 h 269"/>
                  <a:gd name="T6" fmla="*/ 290 w 290"/>
                  <a:gd name="T7" fmla="*/ 261 h 269"/>
                  <a:gd name="T8" fmla="*/ 288 w 290"/>
                  <a:gd name="T9" fmla="*/ 260 h 269"/>
                  <a:gd name="T10" fmla="*/ 9 w 290"/>
                  <a:gd name="T11" fmla="*/ 44 h 269"/>
                  <a:gd name="T12" fmla="*/ 7 w 290"/>
                  <a:gd name="T13" fmla="*/ 43 h 269"/>
                  <a:gd name="T14" fmla="*/ 10 w 290"/>
                  <a:gd name="T15" fmla="*/ 39 h 269"/>
                  <a:gd name="T16" fmla="*/ 13 w 290"/>
                  <a:gd name="T17" fmla="*/ 35 h 269"/>
                  <a:gd name="T18" fmla="*/ 16 w 290"/>
                  <a:gd name="T19" fmla="*/ 31 h 269"/>
                  <a:gd name="T20" fmla="*/ 24 w 290"/>
                  <a:gd name="T21" fmla="*/ 0 h 269"/>
                  <a:gd name="T22" fmla="*/ 19 w 290"/>
                  <a:gd name="T23" fmla="*/ 0 h 269"/>
                  <a:gd name="T24" fmla="*/ 15 w 290"/>
                  <a:gd name="T25" fmla="*/ 0 h 269"/>
                  <a:gd name="T26" fmla="*/ 9 w 290"/>
                  <a:gd name="T27" fmla="*/ 23 h 269"/>
                  <a:gd name="T28" fmla="*/ 6 w 290"/>
                  <a:gd name="T29" fmla="*/ 28 h 269"/>
                  <a:gd name="T30" fmla="*/ 3 w 290"/>
                  <a:gd name="T31" fmla="*/ 32 h 269"/>
                  <a:gd name="T32" fmla="*/ 0 w 290"/>
                  <a:gd name="T33" fmla="*/ 36 h 269"/>
                  <a:gd name="T34" fmla="*/ 0 w 290"/>
                  <a:gd name="T35" fmla="*/ 43 h 269"/>
                  <a:gd name="T36" fmla="*/ 0 w 290"/>
                  <a:gd name="T37" fmla="*/ 49 h 269"/>
                  <a:gd name="T38" fmla="*/ 3 w 290"/>
                  <a:gd name="T39" fmla="*/ 52 h 269"/>
                  <a:gd name="T40" fmla="*/ 282 w 290"/>
                  <a:gd name="T41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0" h="269">
                    <a:moveTo>
                      <a:pt x="282" y="268"/>
                    </a:moveTo>
                    <a:cubicBezTo>
                      <a:pt x="283" y="268"/>
                      <a:pt x="284" y="269"/>
                      <a:pt x="284" y="269"/>
                    </a:cubicBezTo>
                    <a:cubicBezTo>
                      <a:pt x="285" y="268"/>
                      <a:pt x="286" y="267"/>
                      <a:pt x="287" y="265"/>
                    </a:cubicBezTo>
                    <a:cubicBezTo>
                      <a:pt x="288" y="264"/>
                      <a:pt x="289" y="263"/>
                      <a:pt x="290" y="261"/>
                    </a:cubicBezTo>
                    <a:cubicBezTo>
                      <a:pt x="289" y="261"/>
                      <a:pt x="289" y="260"/>
                      <a:pt x="288" y="260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4"/>
                      <a:pt x="8" y="43"/>
                      <a:pt x="7" y="43"/>
                    </a:cubicBezTo>
                    <a:cubicBezTo>
                      <a:pt x="8" y="41"/>
                      <a:pt x="9" y="40"/>
                      <a:pt x="10" y="39"/>
                    </a:cubicBezTo>
                    <a:cubicBezTo>
                      <a:pt x="11" y="37"/>
                      <a:pt x="12" y="36"/>
                      <a:pt x="13" y="35"/>
                    </a:cubicBezTo>
                    <a:cubicBezTo>
                      <a:pt x="14" y="33"/>
                      <a:pt x="15" y="32"/>
                      <a:pt x="16" y="31"/>
                    </a:cubicBezTo>
                    <a:cubicBezTo>
                      <a:pt x="21" y="21"/>
                      <a:pt x="24" y="11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8"/>
                      <a:pt x="13" y="16"/>
                      <a:pt x="9" y="23"/>
                    </a:cubicBezTo>
                    <a:cubicBezTo>
                      <a:pt x="8" y="25"/>
                      <a:pt x="7" y="26"/>
                      <a:pt x="6" y="28"/>
                    </a:cubicBezTo>
                    <a:cubicBezTo>
                      <a:pt x="5" y="29"/>
                      <a:pt x="4" y="31"/>
                      <a:pt x="3" y="32"/>
                    </a:cubicBezTo>
                    <a:cubicBezTo>
                      <a:pt x="2" y="33"/>
                      <a:pt x="1" y="35"/>
                      <a:pt x="0" y="36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50"/>
                      <a:pt x="2" y="51"/>
                      <a:pt x="3" y="52"/>
                    </a:cubicBezTo>
                    <a:lnTo>
                      <a:pt x="282" y="2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6"/>
              <p:cNvSpPr>
                <a:spLocks/>
              </p:cNvSpPr>
              <p:nvPr/>
            </p:nvSpPr>
            <p:spPr bwMode="auto">
              <a:xfrm>
                <a:off x="1592263" y="-1076325"/>
                <a:ext cx="3341688" cy="3262313"/>
              </a:xfrm>
              <a:custGeom>
                <a:avLst/>
                <a:gdLst>
                  <a:gd name="T0" fmla="*/ 284 w 890"/>
                  <a:gd name="T1" fmla="*/ 869 h 869"/>
                  <a:gd name="T2" fmla="*/ 290 w 890"/>
                  <a:gd name="T3" fmla="*/ 861 h 869"/>
                  <a:gd name="T4" fmla="*/ 9 w 890"/>
                  <a:gd name="T5" fmla="*/ 644 h 869"/>
                  <a:gd name="T6" fmla="*/ 10 w 890"/>
                  <a:gd name="T7" fmla="*/ 639 h 869"/>
                  <a:gd name="T8" fmla="*/ 16 w 890"/>
                  <a:gd name="T9" fmla="*/ 631 h 869"/>
                  <a:gd name="T10" fmla="*/ 24 w 890"/>
                  <a:gd name="T11" fmla="*/ 600 h 869"/>
                  <a:gd name="T12" fmla="*/ 18 w 890"/>
                  <a:gd name="T13" fmla="*/ 568 h 869"/>
                  <a:gd name="T14" fmla="*/ 300 w 890"/>
                  <a:gd name="T15" fmla="*/ 349 h 869"/>
                  <a:gd name="T16" fmla="*/ 582 w 890"/>
                  <a:gd name="T17" fmla="*/ 568 h 869"/>
                  <a:gd name="T18" fmla="*/ 587 w 890"/>
                  <a:gd name="T19" fmla="*/ 565 h 869"/>
                  <a:gd name="T20" fmla="*/ 588 w 890"/>
                  <a:gd name="T21" fmla="*/ 560 h 869"/>
                  <a:gd name="T22" fmla="*/ 307 w 890"/>
                  <a:gd name="T23" fmla="*/ 343 h 869"/>
                  <a:gd name="T24" fmla="*/ 313 w 890"/>
                  <a:gd name="T25" fmla="*/ 335 h 869"/>
                  <a:gd name="T26" fmla="*/ 324 w 890"/>
                  <a:gd name="T27" fmla="*/ 300 h 869"/>
                  <a:gd name="T28" fmla="*/ 318 w 890"/>
                  <a:gd name="T29" fmla="*/ 268 h 869"/>
                  <a:gd name="T30" fmla="*/ 600 w 890"/>
                  <a:gd name="T31" fmla="*/ 49 h 869"/>
                  <a:gd name="T32" fmla="*/ 882 w 890"/>
                  <a:gd name="T33" fmla="*/ 268 h 869"/>
                  <a:gd name="T34" fmla="*/ 887 w 890"/>
                  <a:gd name="T35" fmla="*/ 265 h 869"/>
                  <a:gd name="T36" fmla="*/ 888 w 890"/>
                  <a:gd name="T37" fmla="*/ 260 h 869"/>
                  <a:gd name="T38" fmla="*/ 607 w 890"/>
                  <a:gd name="T39" fmla="*/ 43 h 869"/>
                  <a:gd name="T40" fmla="*/ 613 w 890"/>
                  <a:gd name="T41" fmla="*/ 35 h 869"/>
                  <a:gd name="T42" fmla="*/ 624 w 890"/>
                  <a:gd name="T43" fmla="*/ 0 h 869"/>
                  <a:gd name="T44" fmla="*/ 615 w 890"/>
                  <a:gd name="T45" fmla="*/ 0 h 869"/>
                  <a:gd name="T46" fmla="*/ 606 w 890"/>
                  <a:gd name="T47" fmla="*/ 28 h 869"/>
                  <a:gd name="T48" fmla="*/ 600 w 890"/>
                  <a:gd name="T49" fmla="*/ 36 h 869"/>
                  <a:gd name="T50" fmla="*/ 593 w 890"/>
                  <a:gd name="T51" fmla="*/ 43 h 869"/>
                  <a:gd name="T52" fmla="*/ 312 w 890"/>
                  <a:gd name="T53" fmla="*/ 260 h 869"/>
                  <a:gd name="T54" fmla="*/ 307 w 890"/>
                  <a:gd name="T55" fmla="*/ 264 h 869"/>
                  <a:gd name="T56" fmla="*/ 300 w 890"/>
                  <a:gd name="T57" fmla="*/ 272 h 869"/>
                  <a:gd name="T58" fmla="*/ 294 w 890"/>
                  <a:gd name="T59" fmla="*/ 281 h 869"/>
                  <a:gd name="T60" fmla="*/ 294 w 890"/>
                  <a:gd name="T61" fmla="*/ 319 h 869"/>
                  <a:gd name="T62" fmla="*/ 300 w 890"/>
                  <a:gd name="T63" fmla="*/ 300 h 869"/>
                  <a:gd name="T64" fmla="*/ 306 w 890"/>
                  <a:gd name="T65" fmla="*/ 281 h 869"/>
                  <a:gd name="T66" fmla="*/ 315 w 890"/>
                  <a:gd name="T67" fmla="*/ 300 h 869"/>
                  <a:gd name="T68" fmla="*/ 306 w 890"/>
                  <a:gd name="T69" fmla="*/ 328 h 869"/>
                  <a:gd name="T70" fmla="*/ 300 w 890"/>
                  <a:gd name="T71" fmla="*/ 336 h 869"/>
                  <a:gd name="T72" fmla="*/ 293 w 890"/>
                  <a:gd name="T73" fmla="*/ 343 h 869"/>
                  <a:gd name="T74" fmla="*/ 12 w 890"/>
                  <a:gd name="T75" fmla="*/ 560 h 869"/>
                  <a:gd name="T76" fmla="*/ 7 w 890"/>
                  <a:gd name="T77" fmla="*/ 564 h 869"/>
                  <a:gd name="T78" fmla="*/ 0 w 890"/>
                  <a:gd name="T79" fmla="*/ 572 h 869"/>
                  <a:gd name="T80" fmla="*/ 0 w 890"/>
                  <a:gd name="T81" fmla="*/ 600 h 869"/>
                  <a:gd name="T82" fmla="*/ 6 w 890"/>
                  <a:gd name="T83" fmla="*/ 581 h 869"/>
                  <a:gd name="T84" fmla="*/ 15 w 890"/>
                  <a:gd name="T85" fmla="*/ 600 h 869"/>
                  <a:gd name="T86" fmla="*/ 6 w 890"/>
                  <a:gd name="T87" fmla="*/ 628 h 869"/>
                  <a:gd name="T88" fmla="*/ 0 w 890"/>
                  <a:gd name="T89" fmla="*/ 636 h 869"/>
                  <a:gd name="T90" fmla="*/ 0 w 890"/>
                  <a:gd name="T91" fmla="*/ 649 h 869"/>
                  <a:gd name="T92" fmla="*/ 282 w 890"/>
                  <a:gd name="T93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0" h="869">
                    <a:moveTo>
                      <a:pt x="282" y="868"/>
                    </a:moveTo>
                    <a:cubicBezTo>
                      <a:pt x="283" y="868"/>
                      <a:pt x="284" y="869"/>
                      <a:pt x="284" y="869"/>
                    </a:cubicBezTo>
                    <a:cubicBezTo>
                      <a:pt x="285" y="868"/>
                      <a:pt x="286" y="867"/>
                      <a:pt x="287" y="865"/>
                    </a:cubicBezTo>
                    <a:cubicBezTo>
                      <a:pt x="288" y="864"/>
                      <a:pt x="289" y="863"/>
                      <a:pt x="290" y="861"/>
                    </a:cubicBezTo>
                    <a:cubicBezTo>
                      <a:pt x="289" y="861"/>
                      <a:pt x="289" y="860"/>
                      <a:pt x="288" y="860"/>
                    </a:cubicBezTo>
                    <a:cubicBezTo>
                      <a:pt x="9" y="644"/>
                      <a:pt x="9" y="644"/>
                      <a:pt x="9" y="644"/>
                    </a:cubicBezTo>
                    <a:cubicBezTo>
                      <a:pt x="8" y="644"/>
                      <a:pt x="8" y="643"/>
                      <a:pt x="7" y="643"/>
                    </a:cubicBezTo>
                    <a:cubicBezTo>
                      <a:pt x="8" y="641"/>
                      <a:pt x="9" y="640"/>
                      <a:pt x="10" y="639"/>
                    </a:cubicBezTo>
                    <a:cubicBezTo>
                      <a:pt x="11" y="637"/>
                      <a:pt x="12" y="636"/>
                      <a:pt x="13" y="635"/>
                    </a:cubicBezTo>
                    <a:cubicBezTo>
                      <a:pt x="14" y="633"/>
                      <a:pt x="15" y="632"/>
                      <a:pt x="16" y="631"/>
                    </a:cubicBezTo>
                    <a:cubicBezTo>
                      <a:pt x="21" y="621"/>
                      <a:pt x="24" y="611"/>
                      <a:pt x="24" y="600"/>
                    </a:cubicBezTo>
                    <a:cubicBezTo>
                      <a:pt x="24" y="600"/>
                      <a:pt x="24" y="600"/>
                      <a:pt x="24" y="600"/>
                    </a:cubicBezTo>
                    <a:cubicBezTo>
                      <a:pt x="24" y="589"/>
                      <a:pt x="21" y="579"/>
                      <a:pt x="16" y="569"/>
                    </a:cubicBezTo>
                    <a:cubicBezTo>
                      <a:pt x="16" y="569"/>
                      <a:pt x="17" y="568"/>
                      <a:pt x="18" y="568"/>
                    </a:cubicBezTo>
                    <a:cubicBezTo>
                      <a:pt x="297" y="352"/>
                      <a:pt x="297" y="352"/>
                      <a:pt x="297" y="352"/>
                    </a:cubicBezTo>
                    <a:cubicBezTo>
                      <a:pt x="298" y="351"/>
                      <a:pt x="299" y="350"/>
                      <a:pt x="300" y="349"/>
                    </a:cubicBezTo>
                    <a:cubicBezTo>
                      <a:pt x="301" y="350"/>
                      <a:pt x="302" y="351"/>
                      <a:pt x="303" y="352"/>
                    </a:cubicBezTo>
                    <a:cubicBezTo>
                      <a:pt x="582" y="568"/>
                      <a:pt x="582" y="568"/>
                      <a:pt x="582" y="568"/>
                    </a:cubicBezTo>
                    <a:cubicBezTo>
                      <a:pt x="583" y="568"/>
                      <a:pt x="584" y="569"/>
                      <a:pt x="584" y="569"/>
                    </a:cubicBezTo>
                    <a:cubicBezTo>
                      <a:pt x="585" y="568"/>
                      <a:pt x="586" y="567"/>
                      <a:pt x="587" y="565"/>
                    </a:cubicBezTo>
                    <a:cubicBezTo>
                      <a:pt x="588" y="564"/>
                      <a:pt x="589" y="563"/>
                      <a:pt x="590" y="561"/>
                    </a:cubicBezTo>
                    <a:cubicBezTo>
                      <a:pt x="589" y="561"/>
                      <a:pt x="589" y="560"/>
                      <a:pt x="588" y="560"/>
                    </a:cubicBezTo>
                    <a:cubicBezTo>
                      <a:pt x="309" y="344"/>
                      <a:pt x="309" y="344"/>
                      <a:pt x="309" y="344"/>
                    </a:cubicBezTo>
                    <a:cubicBezTo>
                      <a:pt x="308" y="344"/>
                      <a:pt x="308" y="343"/>
                      <a:pt x="307" y="343"/>
                    </a:cubicBezTo>
                    <a:cubicBezTo>
                      <a:pt x="308" y="341"/>
                      <a:pt x="309" y="340"/>
                      <a:pt x="310" y="339"/>
                    </a:cubicBezTo>
                    <a:cubicBezTo>
                      <a:pt x="311" y="337"/>
                      <a:pt x="312" y="336"/>
                      <a:pt x="313" y="335"/>
                    </a:cubicBezTo>
                    <a:cubicBezTo>
                      <a:pt x="314" y="333"/>
                      <a:pt x="315" y="332"/>
                      <a:pt x="316" y="331"/>
                    </a:cubicBezTo>
                    <a:cubicBezTo>
                      <a:pt x="321" y="321"/>
                      <a:pt x="324" y="311"/>
                      <a:pt x="324" y="300"/>
                    </a:cubicBezTo>
                    <a:cubicBezTo>
                      <a:pt x="324" y="289"/>
                      <a:pt x="321" y="279"/>
                      <a:pt x="316" y="269"/>
                    </a:cubicBezTo>
                    <a:cubicBezTo>
                      <a:pt x="316" y="269"/>
                      <a:pt x="317" y="268"/>
                      <a:pt x="318" y="268"/>
                    </a:cubicBezTo>
                    <a:cubicBezTo>
                      <a:pt x="597" y="52"/>
                      <a:pt x="597" y="52"/>
                      <a:pt x="597" y="52"/>
                    </a:cubicBezTo>
                    <a:cubicBezTo>
                      <a:pt x="598" y="51"/>
                      <a:pt x="599" y="50"/>
                      <a:pt x="600" y="49"/>
                    </a:cubicBezTo>
                    <a:cubicBezTo>
                      <a:pt x="601" y="50"/>
                      <a:pt x="602" y="51"/>
                      <a:pt x="603" y="52"/>
                    </a:cubicBezTo>
                    <a:cubicBezTo>
                      <a:pt x="882" y="268"/>
                      <a:pt x="882" y="268"/>
                      <a:pt x="882" y="268"/>
                    </a:cubicBezTo>
                    <a:cubicBezTo>
                      <a:pt x="883" y="268"/>
                      <a:pt x="884" y="269"/>
                      <a:pt x="884" y="269"/>
                    </a:cubicBezTo>
                    <a:cubicBezTo>
                      <a:pt x="885" y="268"/>
                      <a:pt x="886" y="267"/>
                      <a:pt x="887" y="265"/>
                    </a:cubicBezTo>
                    <a:cubicBezTo>
                      <a:pt x="888" y="264"/>
                      <a:pt x="889" y="263"/>
                      <a:pt x="890" y="261"/>
                    </a:cubicBezTo>
                    <a:cubicBezTo>
                      <a:pt x="889" y="261"/>
                      <a:pt x="889" y="260"/>
                      <a:pt x="888" y="260"/>
                    </a:cubicBezTo>
                    <a:cubicBezTo>
                      <a:pt x="609" y="44"/>
                      <a:pt x="609" y="44"/>
                      <a:pt x="609" y="44"/>
                    </a:cubicBezTo>
                    <a:cubicBezTo>
                      <a:pt x="608" y="44"/>
                      <a:pt x="608" y="43"/>
                      <a:pt x="607" y="43"/>
                    </a:cubicBezTo>
                    <a:cubicBezTo>
                      <a:pt x="608" y="41"/>
                      <a:pt x="609" y="40"/>
                      <a:pt x="610" y="39"/>
                    </a:cubicBezTo>
                    <a:cubicBezTo>
                      <a:pt x="611" y="37"/>
                      <a:pt x="612" y="36"/>
                      <a:pt x="613" y="35"/>
                    </a:cubicBezTo>
                    <a:cubicBezTo>
                      <a:pt x="614" y="33"/>
                      <a:pt x="615" y="32"/>
                      <a:pt x="616" y="31"/>
                    </a:cubicBezTo>
                    <a:cubicBezTo>
                      <a:pt x="621" y="21"/>
                      <a:pt x="624" y="11"/>
                      <a:pt x="624" y="0"/>
                    </a:cubicBezTo>
                    <a:cubicBezTo>
                      <a:pt x="619" y="0"/>
                      <a:pt x="619" y="0"/>
                      <a:pt x="619" y="0"/>
                    </a:cubicBezTo>
                    <a:cubicBezTo>
                      <a:pt x="615" y="0"/>
                      <a:pt x="615" y="0"/>
                      <a:pt x="615" y="0"/>
                    </a:cubicBezTo>
                    <a:cubicBezTo>
                      <a:pt x="615" y="8"/>
                      <a:pt x="613" y="16"/>
                      <a:pt x="609" y="23"/>
                    </a:cubicBezTo>
                    <a:cubicBezTo>
                      <a:pt x="608" y="25"/>
                      <a:pt x="607" y="26"/>
                      <a:pt x="606" y="28"/>
                    </a:cubicBezTo>
                    <a:cubicBezTo>
                      <a:pt x="605" y="29"/>
                      <a:pt x="604" y="31"/>
                      <a:pt x="603" y="32"/>
                    </a:cubicBezTo>
                    <a:cubicBezTo>
                      <a:pt x="602" y="33"/>
                      <a:pt x="601" y="35"/>
                      <a:pt x="600" y="36"/>
                    </a:cubicBezTo>
                    <a:cubicBezTo>
                      <a:pt x="599" y="37"/>
                      <a:pt x="598" y="38"/>
                      <a:pt x="597" y="39"/>
                    </a:cubicBezTo>
                    <a:cubicBezTo>
                      <a:pt x="595" y="40"/>
                      <a:pt x="594" y="42"/>
                      <a:pt x="593" y="43"/>
                    </a:cubicBezTo>
                    <a:cubicBezTo>
                      <a:pt x="592" y="43"/>
                      <a:pt x="592" y="44"/>
                      <a:pt x="591" y="44"/>
                    </a:cubicBezTo>
                    <a:cubicBezTo>
                      <a:pt x="312" y="260"/>
                      <a:pt x="312" y="260"/>
                      <a:pt x="312" y="260"/>
                    </a:cubicBezTo>
                    <a:cubicBezTo>
                      <a:pt x="311" y="260"/>
                      <a:pt x="311" y="261"/>
                      <a:pt x="310" y="261"/>
                    </a:cubicBezTo>
                    <a:cubicBezTo>
                      <a:pt x="309" y="262"/>
                      <a:pt x="308" y="263"/>
                      <a:pt x="307" y="264"/>
                    </a:cubicBezTo>
                    <a:cubicBezTo>
                      <a:pt x="305" y="266"/>
                      <a:pt x="304" y="267"/>
                      <a:pt x="303" y="268"/>
                    </a:cubicBezTo>
                    <a:cubicBezTo>
                      <a:pt x="302" y="269"/>
                      <a:pt x="301" y="271"/>
                      <a:pt x="300" y="272"/>
                    </a:cubicBezTo>
                    <a:cubicBezTo>
                      <a:pt x="299" y="273"/>
                      <a:pt x="298" y="275"/>
                      <a:pt x="297" y="276"/>
                    </a:cubicBezTo>
                    <a:cubicBezTo>
                      <a:pt x="296" y="278"/>
                      <a:pt x="295" y="280"/>
                      <a:pt x="294" y="281"/>
                    </a:cubicBezTo>
                    <a:cubicBezTo>
                      <a:pt x="292" y="287"/>
                      <a:pt x="290" y="294"/>
                      <a:pt x="290" y="300"/>
                    </a:cubicBezTo>
                    <a:cubicBezTo>
                      <a:pt x="290" y="306"/>
                      <a:pt x="292" y="313"/>
                      <a:pt x="294" y="319"/>
                    </a:cubicBezTo>
                    <a:cubicBezTo>
                      <a:pt x="296" y="317"/>
                      <a:pt x="297" y="315"/>
                      <a:pt x="297" y="313"/>
                    </a:cubicBezTo>
                    <a:cubicBezTo>
                      <a:pt x="299" y="309"/>
                      <a:pt x="300" y="304"/>
                      <a:pt x="300" y="300"/>
                    </a:cubicBezTo>
                    <a:cubicBezTo>
                      <a:pt x="300" y="296"/>
                      <a:pt x="301" y="291"/>
                      <a:pt x="303" y="287"/>
                    </a:cubicBezTo>
                    <a:cubicBezTo>
                      <a:pt x="303" y="285"/>
                      <a:pt x="304" y="283"/>
                      <a:pt x="306" y="281"/>
                    </a:cubicBezTo>
                    <a:cubicBezTo>
                      <a:pt x="306" y="280"/>
                      <a:pt x="308" y="278"/>
                      <a:pt x="309" y="277"/>
                    </a:cubicBezTo>
                    <a:cubicBezTo>
                      <a:pt x="313" y="284"/>
                      <a:pt x="315" y="292"/>
                      <a:pt x="315" y="300"/>
                    </a:cubicBezTo>
                    <a:cubicBezTo>
                      <a:pt x="315" y="308"/>
                      <a:pt x="313" y="316"/>
                      <a:pt x="309" y="323"/>
                    </a:cubicBezTo>
                    <a:cubicBezTo>
                      <a:pt x="308" y="325"/>
                      <a:pt x="307" y="326"/>
                      <a:pt x="306" y="328"/>
                    </a:cubicBezTo>
                    <a:cubicBezTo>
                      <a:pt x="305" y="329"/>
                      <a:pt x="304" y="331"/>
                      <a:pt x="303" y="332"/>
                    </a:cubicBezTo>
                    <a:cubicBezTo>
                      <a:pt x="302" y="333"/>
                      <a:pt x="301" y="335"/>
                      <a:pt x="300" y="336"/>
                    </a:cubicBezTo>
                    <a:cubicBezTo>
                      <a:pt x="299" y="337"/>
                      <a:pt x="298" y="338"/>
                      <a:pt x="297" y="339"/>
                    </a:cubicBezTo>
                    <a:cubicBezTo>
                      <a:pt x="295" y="340"/>
                      <a:pt x="294" y="342"/>
                      <a:pt x="293" y="343"/>
                    </a:cubicBezTo>
                    <a:cubicBezTo>
                      <a:pt x="292" y="343"/>
                      <a:pt x="292" y="344"/>
                      <a:pt x="291" y="344"/>
                    </a:cubicBezTo>
                    <a:cubicBezTo>
                      <a:pt x="12" y="560"/>
                      <a:pt x="12" y="560"/>
                      <a:pt x="12" y="560"/>
                    </a:cubicBezTo>
                    <a:cubicBezTo>
                      <a:pt x="11" y="560"/>
                      <a:pt x="11" y="561"/>
                      <a:pt x="10" y="561"/>
                    </a:cubicBezTo>
                    <a:cubicBezTo>
                      <a:pt x="9" y="562"/>
                      <a:pt x="8" y="563"/>
                      <a:pt x="7" y="564"/>
                    </a:cubicBezTo>
                    <a:cubicBezTo>
                      <a:pt x="5" y="566"/>
                      <a:pt x="4" y="567"/>
                      <a:pt x="3" y="568"/>
                    </a:cubicBezTo>
                    <a:cubicBezTo>
                      <a:pt x="2" y="569"/>
                      <a:pt x="1" y="571"/>
                      <a:pt x="0" y="572"/>
                    </a:cubicBezTo>
                    <a:cubicBezTo>
                      <a:pt x="0" y="581"/>
                      <a:pt x="0" y="581"/>
                      <a:pt x="0" y="581"/>
                    </a:cubicBezTo>
                    <a:cubicBezTo>
                      <a:pt x="0" y="600"/>
                      <a:pt x="0" y="600"/>
                      <a:pt x="0" y="600"/>
                    </a:cubicBezTo>
                    <a:cubicBezTo>
                      <a:pt x="0" y="596"/>
                      <a:pt x="1" y="591"/>
                      <a:pt x="3" y="587"/>
                    </a:cubicBezTo>
                    <a:cubicBezTo>
                      <a:pt x="3" y="585"/>
                      <a:pt x="4" y="583"/>
                      <a:pt x="6" y="581"/>
                    </a:cubicBezTo>
                    <a:cubicBezTo>
                      <a:pt x="6" y="580"/>
                      <a:pt x="8" y="578"/>
                      <a:pt x="9" y="577"/>
                    </a:cubicBezTo>
                    <a:cubicBezTo>
                      <a:pt x="13" y="584"/>
                      <a:pt x="15" y="592"/>
                      <a:pt x="15" y="600"/>
                    </a:cubicBezTo>
                    <a:cubicBezTo>
                      <a:pt x="15" y="608"/>
                      <a:pt x="13" y="616"/>
                      <a:pt x="9" y="623"/>
                    </a:cubicBezTo>
                    <a:cubicBezTo>
                      <a:pt x="8" y="625"/>
                      <a:pt x="7" y="626"/>
                      <a:pt x="6" y="628"/>
                    </a:cubicBezTo>
                    <a:cubicBezTo>
                      <a:pt x="5" y="629"/>
                      <a:pt x="4" y="631"/>
                      <a:pt x="3" y="632"/>
                    </a:cubicBezTo>
                    <a:cubicBezTo>
                      <a:pt x="2" y="633"/>
                      <a:pt x="1" y="635"/>
                      <a:pt x="0" y="636"/>
                    </a:cubicBezTo>
                    <a:cubicBezTo>
                      <a:pt x="0" y="643"/>
                      <a:pt x="0" y="643"/>
                      <a:pt x="0" y="643"/>
                    </a:cubicBezTo>
                    <a:cubicBezTo>
                      <a:pt x="0" y="649"/>
                      <a:pt x="0" y="649"/>
                      <a:pt x="0" y="649"/>
                    </a:cubicBezTo>
                    <a:cubicBezTo>
                      <a:pt x="1" y="650"/>
                      <a:pt x="2" y="651"/>
                      <a:pt x="3" y="652"/>
                    </a:cubicBezTo>
                    <a:lnTo>
                      <a:pt x="282" y="8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7"/>
              <p:cNvSpPr>
                <a:spLocks/>
              </p:cNvSpPr>
              <p:nvPr/>
            </p:nvSpPr>
            <p:spPr bwMode="auto">
              <a:xfrm>
                <a:off x="1592263" y="-1076325"/>
                <a:ext cx="5594350" cy="5514975"/>
              </a:xfrm>
              <a:custGeom>
                <a:avLst/>
                <a:gdLst>
                  <a:gd name="T0" fmla="*/ 287 w 1490"/>
                  <a:gd name="T1" fmla="*/ 1465 h 1469"/>
                  <a:gd name="T2" fmla="*/ 9 w 1490"/>
                  <a:gd name="T3" fmla="*/ 1244 h 1469"/>
                  <a:gd name="T4" fmla="*/ 13 w 1490"/>
                  <a:gd name="T5" fmla="*/ 1235 h 1469"/>
                  <a:gd name="T6" fmla="*/ 24 w 1490"/>
                  <a:gd name="T7" fmla="*/ 1200 h 1469"/>
                  <a:gd name="T8" fmla="*/ 297 w 1490"/>
                  <a:gd name="T9" fmla="*/ 952 h 1469"/>
                  <a:gd name="T10" fmla="*/ 582 w 1490"/>
                  <a:gd name="T11" fmla="*/ 1168 h 1469"/>
                  <a:gd name="T12" fmla="*/ 590 w 1490"/>
                  <a:gd name="T13" fmla="*/ 1161 h 1469"/>
                  <a:gd name="T14" fmla="*/ 307 w 1490"/>
                  <a:gd name="T15" fmla="*/ 943 h 1469"/>
                  <a:gd name="T16" fmla="*/ 316 w 1490"/>
                  <a:gd name="T17" fmla="*/ 931 h 1469"/>
                  <a:gd name="T18" fmla="*/ 318 w 1490"/>
                  <a:gd name="T19" fmla="*/ 868 h 1469"/>
                  <a:gd name="T20" fmla="*/ 603 w 1490"/>
                  <a:gd name="T21" fmla="*/ 652 h 1469"/>
                  <a:gd name="T22" fmla="*/ 887 w 1490"/>
                  <a:gd name="T23" fmla="*/ 865 h 1469"/>
                  <a:gd name="T24" fmla="*/ 609 w 1490"/>
                  <a:gd name="T25" fmla="*/ 644 h 1469"/>
                  <a:gd name="T26" fmla="*/ 613 w 1490"/>
                  <a:gd name="T27" fmla="*/ 635 h 1469"/>
                  <a:gd name="T28" fmla="*/ 624 w 1490"/>
                  <a:gd name="T29" fmla="*/ 600 h 1469"/>
                  <a:gd name="T30" fmla="*/ 897 w 1490"/>
                  <a:gd name="T31" fmla="*/ 352 h 1469"/>
                  <a:gd name="T32" fmla="*/ 1182 w 1490"/>
                  <a:gd name="T33" fmla="*/ 568 h 1469"/>
                  <a:gd name="T34" fmla="*/ 1190 w 1490"/>
                  <a:gd name="T35" fmla="*/ 561 h 1469"/>
                  <a:gd name="T36" fmla="*/ 907 w 1490"/>
                  <a:gd name="T37" fmla="*/ 343 h 1469"/>
                  <a:gd name="T38" fmla="*/ 916 w 1490"/>
                  <a:gd name="T39" fmla="*/ 331 h 1469"/>
                  <a:gd name="T40" fmla="*/ 918 w 1490"/>
                  <a:gd name="T41" fmla="*/ 268 h 1469"/>
                  <a:gd name="T42" fmla="*/ 1203 w 1490"/>
                  <a:gd name="T43" fmla="*/ 52 h 1469"/>
                  <a:gd name="T44" fmla="*/ 1487 w 1490"/>
                  <a:gd name="T45" fmla="*/ 265 h 1469"/>
                  <a:gd name="T46" fmla="*/ 1209 w 1490"/>
                  <a:gd name="T47" fmla="*/ 44 h 1469"/>
                  <a:gd name="T48" fmla="*/ 1213 w 1490"/>
                  <a:gd name="T49" fmla="*/ 35 h 1469"/>
                  <a:gd name="T50" fmla="*/ 1219 w 1490"/>
                  <a:gd name="T51" fmla="*/ 0 h 1469"/>
                  <a:gd name="T52" fmla="*/ 1206 w 1490"/>
                  <a:gd name="T53" fmla="*/ 28 h 1469"/>
                  <a:gd name="T54" fmla="*/ 1197 w 1490"/>
                  <a:gd name="T55" fmla="*/ 39 h 1469"/>
                  <a:gd name="T56" fmla="*/ 912 w 1490"/>
                  <a:gd name="T57" fmla="*/ 260 h 1469"/>
                  <a:gd name="T58" fmla="*/ 903 w 1490"/>
                  <a:gd name="T59" fmla="*/ 268 h 1469"/>
                  <a:gd name="T60" fmla="*/ 894 w 1490"/>
                  <a:gd name="T61" fmla="*/ 281 h 1469"/>
                  <a:gd name="T62" fmla="*/ 897 w 1490"/>
                  <a:gd name="T63" fmla="*/ 313 h 1469"/>
                  <a:gd name="T64" fmla="*/ 906 w 1490"/>
                  <a:gd name="T65" fmla="*/ 281 h 1469"/>
                  <a:gd name="T66" fmla="*/ 909 w 1490"/>
                  <a:gd name="T67" fmla="*/ 323 h 1469"/>
                  <a:gd name="T68" fmla="*/ 900 w 1490"/>
                  <a:gd name="T69" fmla="*/ 336 h 1469"/>
                  <a:gd name="T70" fmla="*/ 891 w 1490"/>
                  <a:gd name="T71" fmla="*/ 344 h 1469"/>
                  <a:gd name="T72" fmla="*/ 607 w 1490"/>
                  <a:gd name="T73" fmla="*/ 564 h 1469"/>
                  <a:gd name="T74" fmla="*/ 597 w 1490"/>
                  <a:gd name="T75" fmla="*/ 576 h 1469"/>
                  <a:gd name="T76" fmla="*/ 594 w 1490"/>
                  <a:gd name="T77" fmla="*/ 619 h 1469"/>
                  <a:gd name="T78" fmla="*/ 603 w 1490"/>
                  <a:gd name="T79" fmla="*/ 587 h 1469"/>
                  <a:gd name="T80" fmla="*/ 615 w 1490"/>
                  <a:gd name="T81" fmla="*/ 600 h 1469"/>
                  <a:gd name="T82" fmla="*/ 603 w 1490"/>
                  <a:gd name="T83" fmla="*/ 632 h 1469"/>
                  <a:gd name="T84" fmla="*/ 593 w 1490"/>
                  <a:gd name="T85" fmla="*/ 643 h 1469"/>
                  <a:gd name="T86" fmla="*/ 310 w 1490"/>
                  <a:gd name="T87" fmla="*/ 861 h 1469"/>
                  <a:gd name="T88" fmla="*/ 300 w 1490"/>
                  <a:gd name="T89" fmla="*/ 872 h 1469"/>
                  <a:gd name="T90" fmla="*/ 290 w 1490"/>
                  <a:gd name="T91" fmla="*/ 900 h 1469"/>
                  <a:gd name="T92" fmla="*/ 300 w 1490"/>
                  <a:gd name="T93" fmla="*/ 900 h 1469"/>
                  <a:gd name="T94" fmla="*/ 309 w 1490"/>
                  <a:gd name="T95" fmla="*/ 877 h 1469"/>
                  <a:gd name="T96" fmla="*/ 306 w 1490"/>
                  <a:gd name="T97" fmla="*/ 928 h 1469"/>
                  <a:gd name="T98" fmla="*/ 297 w 1490"/>
                  <a:gd name="T99" fmla="*/ 939 h 1469"/>
                  <a:gd name="T100" fmla="*/ 12 w 1490"/>
                  <a:gd name="T101" fmla="*/ 1160 h 1469"/>
                  <a:gd name="T102" fmla="*/ 3 w 1490"/>
                  <a:gd name="T103" fmla="*/ 1168 h 1469"/>
                  <a:gd name="T104" fmla="*/ 0 w 1490"/>
                  <a:gd name="T105" fmla="*/ 1200 h 1469"/>
                  <a:gd name="T106" fmla="*/ 9 w 1490"/>
                  <a:gd name="T107" fmla="*/ 1177 h 1469"/>
                  <a:gd name="T108" fmla="*/ 6 w 1490"/>
                  <a:gd name="T109" fmla="*/ 1228 h 1469"/>
                  <a:gd name="T110" fmla="*/ 0 w 1490"/>
                  <a:gd name="T111" fmla="*/ 1243 h 1469"/>
                  <a:gd name="T112" fmla="*/ 282 w 1490"/>
                  <a:gd name="T113" fmla="*/ 1468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90" h="1469">
                    <a:moveTo>
                      <a:pt x="282" y="1468"/>
                    </a:moveTo>
                    <a:cubicBezTo>
                      <a:pt x="283" y="1468"/>
                      <a:pt x="284" y="1469"/>
                      <a:pt x="284" y="1469"/>
                    </a:cubicBezTo>
                    <a:cubicBezTo>
                      <a:pt x="285" y="1468"/>
                      <a:pt x="286" y="1467"/>
                      <a:pt x="287" y="1465"/>
                    </a:cubicBezTo>
                    <a:cubicBezTo>
                      <a:pt x="288" y="1464"/>
                      <a:pt x="289" y="1463"/>
                      <a:pt x="290" y="1461"/>
                    </a:cubicBezTo>
                    <a:cubicBezTo>
                      <a:pt x="289" y="1461"/>
                      <a:pt x="289" y="1460"/>
                      <a:pt x="288" y="1460"/>
                    </a:cubicBezTo>
                    <a:cubicBezTo>
                      <a:pt x="9" y="1244"/>
                      <a:pt x="9" y="1244"/>
                      <a:pt x="9" y="1244"/>
                    </a:cubicBezTo>
                    <a:cubicBezTo>
                      <a:pt x="8" y="1244"/>
                      <a:pt x="8" y="1243"/>
                      <a:pt x="7" y="1243"/>
                    </a:cubicBezTo>
                    <a:cubicBezTo>
                      <a:pt x="8" y="1241"/>
                      <a:pt x="9" y="1240"/>
                      <a:pt x="10" y="1239"/>
                    </a:cubicBezTo>
                    <a:cubicBezTo>
                      <a:pt x="11" y="1237"/>
                      <a:pt x="12" y="1236"/>
                      <a:pt x="13" y="1235"/>
                    </a:cubicBezTo>
                    <a:cubicBezTo>
                      <a:pt x="14" y="1233"/>
                      <a:pt x="15" y="1232"/>
                      <a:pt x="16" y="1231"/>
                    </a:cubicBezTo>
                    <a:cubicBezTo>
                      <a:pt x="21" y="1221"/>
                      <a:pt x="24" y="1211"/>
                      <a:pt x="24" y="1200"/>
                    </a:cubicBezTo>
                    <a:cubicBezTo>
                      <a:pt x="24" y="1200"/>
                      <a:pt x="24" y="1200"/>
                      <a:pt x="24" y="1200"/>
                    </a:cubicBezTo>
                    <a:cubicBezTo>
                      <a:pt x="24" y="1189"/>
                      <a:pt x="21" y="1179"/>
                      <a:pt x="16" y="1169"/>
                    </a:cubicBezTo>
                    <a:cubicBezTo>
                      <a:pt x="16" y="1169"/>
                      <a:pt x="17" y="1168"/>
                      <a:pt x="18" y="1168"/>
                    </a:cubicBezTo>
                    <a:cubicBezTo>
                      <a:pt x="297" y="952"/>
                      <a:pt x="297" y="952"/>
                      <a:pt x="297" y="952"/>
                    </a:cubicBezTo>
                    <a:cubicBezTo>
                      <a:pt x="298" y="951"/>
                      <a:pt x="299" y="950"/>
                      <a:pt x="300" y="949"/>
                    </a:cubicBezTo>
                    <a:cubicBezTo>
                      <a:pt x="301" y="950"/>
                      <a:pt x="302" y="951"/>
                      <a:pt x="303" y="952"/>
                    </a:cubicBezTo>
                    <a:cubicBezTo>
                      <a:pt x="582" y="1168"/>
                      <a:pt x="582" y="1168"/>
                      <a:pt x="582" y="1168"/>
                    </a:cubicBezTo>
                    <a:cubicBezTo>
                      <a:pt x="583" y="1168"/>
                      <a:pt x="584" y="1169"/>
                      <a:pt x="584" y="1169"/>
                    </a:cubicBezTo>
                    <a:cubicBezTo>
                      <a:pt x="585" y="1168"/>
                      <a:pt x="586" y="1167"/>
                      <a:pt x="587" y="1165"/>
                    </a:cubicBezTo>
                    <a:cubicBezTo>
                      <a:pt x="588" y="1164"/>
                      <a:pt x="589" y="1163"/>
                      <a:pt x="590" y="1161"/>
                    </a:cubicBezTo>
                    <a:cubicBezTo>
                      <a:pt x="589" y="1161"/>
                      <a:pt x="589" y="1160"/>
                      <a:pt x="588" y="1160"/>
                    </a:cubicBezTo>
                    <a:cubicBezTo>
                      <a:pt x="309" y="944"/>
                      <a:pt x="309" y="944"/>
                      <a:pt x="309" y="944"/>
                    </a:cubicBezTo>
                    <a:cubicBezTo>
                      <a:pt x="308" y="944"/>
                      <a:pt x="308" y="943"/>
                      <a:pt x="307" y="943"/>
                    </a:cubicBezTo>
                    <a:cubicBezTo>
                      <a:pt x="308" y="941"/>
                      <a:pt x="309" y="940"/>
                      <a:pt x="310" y="939"/>
                    </a:cubicBezTo>
                    <a:cubicBezTo>
                      <a:pt x="311" y="937"/>
                      <a:pt x="312" y="936"/>
                      <a:pt x="313" y="935"/>
                    </a:cubicBezTo>
                    <a:cubicBezTo>
                      <a:pt x="314" y="933"/>
                      <a:pt x="315" y="932"/>
                      <a:pt x="316" y="931"/>
                    </a:cubicBezTo>
                    <a:cubicBezTo>
                      <a:pt x="321" y="921"/>
                      <a:pt x="324" y="911"/>
                      <a:pt x="324" y="900"/>
                    </a:cubicBezTo>
                    <a:cubicBezTo>
                      <a:pt x="324" y="889"/>
                      <a:pt x="321" y="879"/>
                      <a:pt x="316" y="869"/>
                    </a:cubicBezTo>
                    <a:cubicBezTo>
                      <a:pt x="316" y="869"/>
                      <a:pt x="317" y="868"/>
                      <a:pt x="318" y="868"/>
                    </a:cubicBezTo>
                    <a:cubicBezTo>
                      <a:pt x="597" y="652"/>
                      <a:pt x="597" y="652"/>
                      <a:pt x="597" y="652"/>
                    </a:cubicBezTo>
                    <a:cubicBezTo>
                      <a:pt x="598" y="651"/>
                      <a:pt x="599" y="650"/>
                      <a:pt x="600" y="649"/>
                    </a:cubicBezTo>
                    <a:cubicBezTo>
                      <a:pt x="601" y="650"/>
                      <a:pt x="602" y="651"/>
                      <a:pt x="603" y="652"/>
                    </a:cubicBezTo>
                    <a:cubicBezTo>
                      <a:pt x="882" y="868"/>
                      <a:pt x="882" y="868"/>
                      <a:pt x="882" y="868"/>
                    </a:cubicBezTo>
                    <a:cubicBezTo>
                      <a:pt x="883" y="868"/>
                      <a:pt x="884" y="869"/>
                      <a:pt x="884" y="869"/>
                    </a:cubicBezTo>
                    <a:cubicBezTo>
                      <a:pt x="885" y="868"/>
                      <a:pt x="886" y="867"/>
                      <a:pt x="887" y="865"/>
                    </a:cubicBezTo>
                    <a:cubicBezTo>
                      <a:pt x="888" y="864"/>
                      <a:pt x="889" y="863"/>
                      <a:pt x="890" y="861"/>
                    </a:cubicBezTo>
                    <a:cubicBezTo>
                      <a:pt x="889" y="861"/>
                      <a:pt x="889" y="860"/>
                      <a:pt x="888" y="860"/>
                    </a:cubicBezTo>
                    <a:cubicBezTo>
                      <a:pt x="609" y="644"/>
                      <a:pt x="609" y="644"/>
                      <a:pt x="609" y="644"/>
                    </a:cubicBezTo>
                    <a:cubicBezTo>
                      <a:pt x="608" y="644"/>
                      <a:pt x="608" y="643"/>
                      <a:pt x="607" y="643"/>
                    </a:cubicBezTo>
                    <a:cubicBezTo>
                      <a:pt x="608" y="641"/>
                      <a:pt x="609" y="640"/>
                      <a:pt x="610" y="639"/>
                    </a:cubicBezTo>
                    <a:cubicBezTo>
                      <a:pt x="611" y="637"/>
                      <a:pt x="612" y="636"/>
                      <a:pt x="613" y="635"/>
                    </a:cubicBezTo>
                    <a:cubicBezTo>
                      <a:pt x="614" y="633"/>
                      <a:pt x="615" y="632"/>
                      <a:pt x="616" y="631"/>
                    </a:cubicBezTo>
                    <a:cubicBezTo>
                      <a:pt x="621" y="621"/>
                      <a:pt x="624" y="611"/>
                      <a:pt x="624" y="600"/>
                    </a:cubicBezTo>
                    <a:cubicBezTo>
                      <a:pt x="624" y="600"/>
                      <a:pt x="624" y="600"/>
                      <a:pt x="624" y="600"/>
                    </a:cubicBezTo>
                    <a:cubicBezTo>
                      <a:pt x="624" y="589"/>
                      <a:pt x="621" y="579"/>
                      <a:pt x="616" y="569"/>
                    </a:cubicBezTo>
                    <a:cubicBezTo>
                      <a:pt x="616" y="569"/>
                      <a:pt x="617" y="568"/>
                      <a:pt x="618" y="568"/>
                    </a:cubicBezTo>
                    <a:cubicBezTo>
                      <a:pt x="897" y="352"/>
                      <a:pt x="897" y="352"/>
                      <a:pt x="897" y="352"/>
                    </a:cubicBezTo>
                    <a:cubicBezTo>
                      <a:pt x="898" y="351"/>
                      <a:pt x="899" y="350"/>
                      <a:pt x="900" y="349"/>
                    </a:cubicBezTo>
                    <a:cubicBezTo>
                      <a:pt x="901" y="350"/>
                      <a:pt x="902" y="351"/>
                      <a:pt x="903" y="352"/>
                    </a:cubicBezTo>
                    <a:cubicBezTo>
                      <a:pt x="1182" y="568"/>
                      <a:pt x="1182" y="568"/>
                      <a:pt x="1182" y="568"/>
                    </a:cubicBezTo>
                    <a:cubicBezTo>
                      <a:pt x="1183" y="568"/>
                      <a:pt x="1184" y="569"/>
                      <a:pt x="1184" y="569"/>
                    </a:cubicBezTo>
                    <a:cubicBezTo>
                      <a:pt x="1185" y="568"/>
                      <a:pt x="1186" y="567"/>
                      <a:pt x="1187" y="565"/>
                    </a:cubicBezTo>
                    <a:cubicBezTo>
                      <a:pt x="1188" y="564"/>
                      <a:pt x="1189" y="563"/>
                      <a:pt x="1190" y="561"/>
                    </a:cubicBezTo>
                    <a:cubicBezTo>
                      <a:pt x="1189" y="561"/>
                      <a:pt x="1189" y="560"/>
                      <a:pt x="1188" y="560"/>
                    </a:cubicBezTo>
                    <a:cubicBezTo>
                      <a:pt x="909" y="344"/>
                      <a:pt x="909" y="344"/>
                      <a:pt x="909" y="344"/>
                    </a:cubicBezTo>
                    <a:cubicBezTo>
                      <a:pt x="908" y="344"/>
                      <a:pt x="908" y="343"/>
                      <a:pt x="907" y="343"/>
                    </a:cubicBezTo>
                    <a:cubicBezTo>
                      <a:pt x="908" y="341"/>
                      <a:pt x="909" y="340"/>
                      <a:pt x="910" y="339"/>
                    </a:cubicBezTo>
                    <a:cubicBezTo>
                      <a:pt x="911" y="337"/>
                      <a:pt x="912" y="336"/>
                      <a:pt x="913" y="335"/>
                    </a:cubicBezTo>
                    <a:cubicBezTo>
                      <a:pt x="914" y="333"/>
                      <a:pt x="915" y="332"/>
                      <a:pt x="916" y="331"/>
                    </a:cubicBezTo>
                    <a:cubicBezTo>
                      <a:pt x="921" y="321"/>
                      <a:pt x="924" y="311"/>
                      <a:pt x="924" y="300"/>
                    </a:cubicBezTo>
                    <a:cubicBezTo>
                      <a:pt x="924" y="289"/>
                      <a:pt x="921" y="279"/>
                      <a:pt x="916" y="269"/>
                    </a:cubicBezTo>
                    <a:cubicBezTo>
                      <a:pt x="916" y="269"/>
                      <a:pt x="917" y="268"/>
                      <a:pt x="918" y="268"/>
                    </a:cubicBezTo>
                    <a:cubicBezTo>
                      <a:pt x="1197" y="52"/>
                      <a:pt x="1197" y="52"/>
                      <a:pt x="1197" y="52"/>
                    </a:cubicBezTo>
                    <a:cubicBezTo>
                      <a:pt x="1198" y="51"/>
                      <a:pt x="1199" y="50"/>
                      <a:pt x="1200" y="49"/>
                    </a:cubicBezTo>
                    <a:cubicBezTo>
                      <a:pt x="1201" y="50"/>
                      <a:pt x="1202" y="51"/>
                      <a:pt x="1203" y="52"/>
                    </a:cubicBezTo>
                    <a:cubicBezTo>
                      <a:pt x="1482" y="268"/>
                      <a:pt x="1482" y="268"/>
                      <a:pt x="1482" y="268"/>
                    </a:cubicBezTo>
                    <a:cubicBezTo>
                      <a:pt x="1483" y="268"/>
                      <a:pt x="1484" y="269"/>
                      <a:pt x="1484" y="269"/>
                    </a:cubicBezTo>
                    <a:cubicBezTo>
                      <a:pt x="1485" y="268"/>
                      <a:pt x="1486" y="267"/>
                      <a:pt x="1487" y="265"/>
                    </a:cubicBezTo>
                    <a:cubicBezTo>
                      <a:pt x="1488" y="264"/>
                      <a:pt x="1489" y="263"/>
                      <a:pt x="1490" y="261"/>
                    </a:cubicBezTo>
                    <a:cubicBezTo>
                      <a:pt x="1489" y="261"/>
                      <a:pt x="1489" y="260"/>
                      <a:pt x="1488" y="260"/>
                    </a:cubicBezTo>
                    <a:cubicBezTo>
                      <a:pt x="1209" y="44"/>
                      <a:pt x="1209" y="44"/>
                      <a:pt x="1209" y="44"/>
                    </a:cubicBezTo>
                    <a:cubicBezTo>
                      <a:pt x="1208" y="44"/>
                      <a:pt x="1208" y="43"/>
                      <a:pt x="1207" y="43"/>
                    </a:cubicBezTo>
                    <a:cubicBezTo>
                      <a:pt x="1208" y="41"/>
                      <a:pt x="1209" y="40"/>
                      <a:pt x="1210" y="39"/>
                    </a:cubicBezTo>
                    <a:cubicBezTo>
                      <a:pt x="1211" y="37"/>
                      <a:pt x="1212" y="36"/>
                      <a:pt x="1213" y="35"/>
                    </a:cubicBezTo>
                    <a:cubicBezTo>
                      <a:pt x="1214" y="33"/>
                      <a:pt x="1215" y="32"/>
                      <a:pt x="1216" y="31"/>
                    </a:cubicBezTo>
                    <a:cubicBezTo>
                      <a:pt x="1221" y="21"/>
                      <a:pt x="1224" y="11"/>
                      <a:pt x="1224" y="0"/>
                    </a:cubicBezTo>
                    <a:cubicBezTo>
                      <a:pt x="1219" y="0"/>
                      <a:pt x="1219" y="0"/>
                      <a:pt x="1219" y="0"/>
                    </a:cubicBezTo>
                    <a:cubicBezTo>
                      <a:pt x="1215" y="0"/>
                      <a:pt x="1215" y="0"/>
                      <a:pt x="1215" y="0"/>
                    </a:cubicBezTo>
                    <a:cubicBezTo>
                      <a:pt x="1215" y="8"/>
                      <a:pt x="1213" y="16"/>
                      <a:pt x="1209" y="23"/>
                    </a:cubicBezTo>
                    <a:cubicBezTo>
                      <a:pt x="1208" y="25"/>
                      <a:pt x="1207" y="26"/>
                      <a:pt x="1206" y="28"/>
                    </a:cubicBezTo>
                    <a:cubicBezTo>
                      <a:pt x="1205" y="29"/>
                      <a:pt x="1204" y="31"/>
                      <a:pt x="1203" y="32"/>
                    </a:cubicBezTo>
                    <a:cubicBezTo>
                      <a:pt x="1202" y="33"/>
                      <a:pt x="1201" y="35"/>
                      <a:pt x="1200" y="36"/>
                    </a:cubicBezTo>
                    <a:cubicBezTo>
                      <a:pt x="1199" y="37"/>
                      <a:pt x="1198" y="38"/>
                      <a:pt x="1197" y="39"/>
                    </a:cubicBezTo>
                    <a:cubicBezTo>
                      <a:pt x="1195" y="40"/>
                      <a:pt x="1194" y="42"/>
                      <a:pt x="1193" y="43"/>
                    </a:cubicBezTo>
                    <a:cubicBezTo>
                      <a:pt x="1192" y="43"/>
                      <a:pt x="1192" y="44"/>
                      <a:pt x="1191" y="44"/>
                    </a:cubicBezTo>
                    <a:cubicBezTo>
                      <a:pt x="912" y="260"/>
                      <a:pt x="912" y="260"/>
                      <a:pt x="912" y="260"/>
                    </a:cubicBezTo>
                    <a:cubicBezTo>
                      <a:pt x="911" y="260"/>
                      <a:pt x="911" y="261"/>
                      <a:pt x="910" y="261"/>
                    </a:cubicBezTo>
                    <a:cubicBezTo>
                      <a:pt x="909" y="262"/>
                      <a:pt x="908" y="263"/>
                      <a:pt x="907" y="264"/>
                    </a:cubicBezTo>
                    <a:cubicBezTo>
                      <a:pt x="905" y="266"/>
                      <a:pt x="904" y="267"/>
                      <a:pt x="903" y="268"/>
                    </a:cubicBezTo>
                    <a:cubicBezTo>
                      <a:pt x="902" y="269"/>
                      <a:pt x="901" y="271"/>
                      <a:pt x="900" y="272"/>
                    </a:cubicBezTo>
                    <a:cubicBezTo>
                      <a:pt x="899" y="273"/>
                      <a:pt x="898" y="275"/>
                      <a:pt x="897" y="276"/>
                    </a:cubicBezTo>
                    <a:cubicBezTo>
                      <a:pt x="896" y="278"/>
                      <a:pt x="895" y="280"/>
                      <a:pt x="894" y="281"/>
                    </a:cubicBezTo>
                    <a:cubicBezTo>
                      <a:pt x="892" y="287"/>
                      <a:pt x="890" y="294"/>
                      <a:pt x="890" y="300"/>
                    </a:cubicBezTo>
                    <a:cubicBezTo>
                      <a:pt x="890" y="306"/>
                      <a:pt x="892" y="313"/>
                      <a:pt x="894" y="319"/>
                    </a:cubicBezTo>
                    <a:cubicBezTo>
                      <a:pt x="896" y="317"/>
                      <a:pt x="897" y="315"/>
                      <a:pt x="897" y="313"/>
                    </a:cubicBezTo>
                    <a:cubicBezTo>
                      <a:pt x="899" y="309"/>
                      <a:pt x="900" y="304"/>
                      <a:pt x="900" y="300"/>
                    </a:cubicBezTo>
                    <a:cubicBezTo>
                      <a:pt x="900" y="296"/>
                      <a:pt x="901" y="291"/>
                      <a:pt x="903" y="287"/>
                    </a:cubicBezTo>
                    <a:cubicBezTo>
                      <a:pt x="903" y="285"/>
                      <a:pt x="904" y="283"/>
                      <a:pt x="906" y="281"/>
                    </a:cubicBezTo>
                    <a:cubicBezTo>
                      <a:pt x="906" y="280"/>
                      <a:pt x="908" y="278"/>
                      <a:pt x="909" y="277"/>
                    </a:cubicBezTo>
                    <a:cubicBezTo>
                      <a:pt x="913" y="284"/>
                      <a:pt x="915" y="292"/>
                      <a:pt x="915" y="300"/>
                    </a:cubicBezTo>
                    <a:cubicBezTo>
                      <a:pt x="915" y="308"/>
                      <a:pt x="913" y="316"/>
                      <a:pt x="909" y="323"/>
                    </a:cubicBezTo>
                    <a:cubicBezTo>
                      <a:pt x="908" y="325"/>
                      <a:pt x="907" y="326"/>
                      <a:pt x="906" y="328"/>
                    </a:cubicBezTo>
                    <a:cubicBezTo>
                      <a:pt x="905" y="329"/>
                      <a:pt x="904" y="331"/>
                      <a:pt x="903" y="332"/>
                    </a:cubicBezTo>
                    <a:cubicBezTo>
                      <a:pt x="902" y="333"/>
                      <a:pt x="901" y="335"/>
                      <a:pt x="900" y="336"/>
                    </a:cubicBezTo>
                    <a:cubicBezTo>
                      <a:pt x="899" y="337"/>
                      <a:pt x="898" y="338"/>
                      <a:pt x="897" y="339"/>
                    </a:cubicBezTo>
                    <a:cubicBezTo>
                      <a:pt x="895" y="340"/>
                      <a:pt x="894" y="342"/>
                      <a:pt x="893" y="343"/>
                    </a:cubicBezTo>
                    <a:cubicBezTo>
                      <a:pt x="892" y="343"/>
                      <a:pt x="892" y="344"/>
                      <a:pt x="891" y="344"/>
                    </a:cubicBezTo>
                    <a:cubicBezTo>
                      <a:pt x="612" y="560"/>
                      <a:pt x="612" y="560"/>
                      <a:pt x="612" y="560"/>
                    </a:cubicBezTo>
                    <a:cubicBezTo>
                      <a:pt x="611" y="560"/>
                      <a:pt x="611" y="561"/>
                      <a:pt x="610" y="561"/>
                    </a:cubicBezTo>
                    <a:cubicBezTo>
                      <a:pt x="609" y="562"/>
                      <a:pt x="608" y="563"/>
                      <a:pt x="607" y="564"/>
                    </a:cubicBezTo>
                    <a:cubicBezTo>
                      <a:pt x="605" y="566"/>
                      <a:pt x="604" y="567"/>
                      <a:pt x="603" y="568"/>
                    </a:cubicBezTo>
                    <a:cubicBezTo>
                      <a:pt x="602" y="569"/>
                      <a:pt x="601" y="571"/>
                      <a:pt x="600" y="572"/>
                    </a:cubicBezTo>
                    <a:cubicBezTo>
                      <a:pt x="599" y="573"/>
                      <a:pt x="598" y="575"/>
                      <a:pt x="597" y="576"/>
                    </a:cubicBezTo>
                    <a:cubicBezTo>
                      <a:pt x="596" y="578"/>
                      <a:pt x="595" y="580"/>
                      <a:pt x="594" y="581"/>
                    </a:cubicBezTo>
                    <a:cubicBezTo>
                      <a:pt x="592" y="587"/>
                      <a:pt x="590" y="594"/>
                      <a:pt x="590" y="600"/>
                    </a:cubicBezTo>
                    <a:cubicBezTo>
                      <a:pt x="590" y="606"/>
                      <a:pt x="592" y="613"/>
                      <a:pt x="594" y="619"/>
                    </a:cubicBezTo>
                    <a:cubicBezTo>
                      <a:pt x="596" y="617"/>
                      <a:pt x="597" y="615"/>
                      <a:pt x="597" y="613"/>
                    </a:cubicBezTo>
                    <a:cubicBezTo>
                      <a:pt x="599" y="609"/>
                      <a:pt x="600" y="604"/>
                      <a:pt x="600" y="600"/>
                    </a:cubicBezTo>
                    <a:cubicBezTo>
                      <a:pt x="600" y="596"/>
                      <a:pt x="601" y="591"/>
                      <a:pt x="603" y="587"/>
                    </a:cubicBezTo>
                    <a:cubicBezTo>
                      <a:pt x="603" y="585"/>
                      <a:pt x="604" y="583"/>
                      <a:pt x="606" y="581"/>
                    </a:cubicBezTo>
                    <a:cubicBezTo>
                      <a:pt x="606" y="580"/>
                      <a:pt x="608" y="578"/>
                      <a:pt x="609" y="577"/>
                    </a:cubicBezTo>
                    <a:cubicBezTo>
                      <a:pt x="613" y="584"/>
                      <a:pt x="615" y="592"/>
                      <a:pt x="615" y="600"/>
                    </a:cubicBezTo>
                    <a:cubicBezTo>
                      <a:pt x="615" y="608"/>
                      <a:pt x="613" y="616"/>
                      <a:pt x="609" y="623"/>
                    </a:cubicBezTo>
                    <a:cubicBezTo>
                      <a:pt x="608" y="625"/>
                      <a:pt x="607" y="626"/>
                      <a:pt x="606" y="628"/>
                    </a:cubicBezTo>
                    <a:cubicBezTo>
                      <a:pt x="605" y="629"/>
                      <a:pt x="604" y="631"/>
                      <a:pt x="603" y="632"/>
                    </a:cubicBezTo>
                    <a:cubicBezTo>
                      <a:pt x="602" y="633"/>
                      <a:pt x="601" y="635"/>
                      <a:pt x="600" y="636"/>
                    </a:cubicBezTo>
                    <a:cubicBezTo>
                      <a:pt x="599" y="637"/>
                      <a:pt x="598" y="638"/>
                      <a:pt x="597" y="639"/>
                    </a:cubicBezTo>
                    <a:cubicBezTo>
                      <a:pt x="595" y="640"/>
                      <a:pt x="594" y="642"/>
                      <a:pt x="593" y="643"/>
                    </a:cubicBezTo>
                    <a:cubicBezTo>
                      <a:pt x="592" y="643"/>
                      <a:pt x="592" y="644"/>
                      <a:pt x="591" y="644"/>
                    </a:cubicBezTo>
                    <a:cubicBezTo>
                      <a:pt x="312" y="860"/>
                      <a:pt x="312" y="860"/>
                      <a:pt x="312" y="860"/>
                    </a:cubicBezTo>
                    <a:cubicBezTo>
                      <a:pt x="311" y="860"/>
                      <a:pt x="311" y="861"/>
                      <a:pt x="310" y="861"/>
                    </a:cubicBezTo>
                    <a:cubicBezTo>
                      <a:pt x="309" y="862"/>
                      <a:pt x="308" y="863"/>
                      <a:pt x="307" y="864"/>
                    </a:cubicBezTo>
                    <a:cubicBezTo>
                      <a:pt x="305" y="866"/>
                      <a:pt x="304" y="867"/>
                      <a:pt x="303" y="868"/>
                    </a:cubicBezTo>
                    <a:cubicBezTo>
                      <a:pt x="302" y="869"/>
                      <a:pt x="301" y="871"/>
                      <a:pt x="300" y="872"/>
                    </a:cubicBezTo>
                    <a:cubicBezTo>
                      <a:pt x="299" y="873"/>
                      <a:pt x="298" y="875"/>
                      <a:pt x="297" y="876"/>
                    </a:cubicBezTo>
                    <a:cubicBezTo>
                      <a:pt x="296" y="878"/>
                      <a:pt x="295" y="880"/>
                      <a:pt x="294" y="881"/>
                    </a:cubicBezTo>
                    <a:cubicBezTo>
                      <a:pt x="292" y="887"/>
                      <a:pt x="290" y="894"/>
                      <a:pt x="290" y="900"/>
                    </a:cubicBezTo>
                    <a:cubicBezTo>
                      <a:pt x="290" y="906"/>
                      <a:pt x="292" y="913"/>
                      <a:pt x="294" y="919"/>
                    </a:cubicBezTo>
                    <a:cubicBezTo>
                      <a:pt x="296" y="917"/>
                      <a:pt x="297" y="915"/>
                      <a:pt x="297" y="913"/>
                    </a:cubicBezTo>
                    <a:cubicBezTo>
                      <a:pt x="299" y="909"/>
                      <a:pt x="300" y="904"/>
                      <a:pt x="300" y="900"/>
                    </a:cubicBezTo>
                    <a:cubicBezTo>
                      <a:pt x="300" y="896"/>
                      <a:pt x="301" y="891"/>
                      <a:pt x="303" y="887"/>
                    </a:cubicBezTo>
                    <a:cubicBezTo>
                      <a:pt x="303" y="885"/>
                      <a:pt x="304" y="883"/>
                      <a:pt x="306" y="881"/>
                    </a:cubicBezTo>
                    <a:cubicBezTo>
                      <a:pt x="306" y="880"/>
                      <a:pt x="308" y="878"/>
                      <a:pt x="309" y="877"/>
                    </a:cubicBezTo>
                    <a:cubicBezTo>
                      <a:pt x="313" y="884"/>
                      <a:pt x="315" y="892"/>
                      <a:pt x="315" y="900"/>
                    </a:cubicBezTo>
                    <a:cubicBezTo>
                      <a:pt x="315" y="908"/>
                      <a:pt x="313" y="916"/>
                      <a:pt x="309" y="923"/>
                    </a:cubicBezTo>
                    <a:cubicBezTo>
                      <a:pt x="308" y="925"/>
                      <a:pt x="307" y="926"/>
                      <a:pt x="306" y="928"/>
                    </a:cubicBezTo>
                    <a:cubicBezTo>
                      <a:pt x="305" y="929"/>
                      <a:pt x="304" y="931"/>
                      <a:pt x="303" y="932"/>
                    </a:cubicBezTo>
                    <a:cubicBezTo>
                      <a:pt x="302" y="933"/>
                      <a:pt x="301" y="935"/>
                      <a:pt x="300" y="936"/>
                    </a:cubicBezTo>
                    <a:cubicBezTo>
                      <a:pt x="299" y="937"/>
                      <a:pt x="298" y="938"/>
                      <a:pt x="297" y="939"/>
                    </a:cubicBezTo>
                    <a:cubicBezTo>
                      <a:pt x="295" y="940"/>
                      <a:pt x="294" y="942"/>
                      <a:pt x="293" y="943"/>
                    </a:cubicBezTo>
                    <a:cubicBezTo>
                      <a:pt x="292" y="943"/>
                      <a:pt x="292" y="944"/>
                      <a:pt x="291" y="944"/>
                    </a:cubicBezTo>
                    <a:cubicBezTo>
                      <a:pt x="12" y="1160"/>
                      <a:pt x="12" y="1160"/>
                      <a:pt x="12" y="1160"/>
                    </a:cubicBezTo>
                    <a:cubicBezTo>
                      <a:pt x="11" y="1160"/>
                      <a:pt x="11" y="1161"/>
                      <a:pt x="10" y="1161"/>
                    </a:cubicBezTo>
                    <a:cubicBezTo>
                      <a:pt x="9" y="1162"/>
                      <a:pt x="8" y="1163"/>
                      <a:pt x="7" y="1164"/>
                    </a:cubicBezTo>
                    <a:cubicBezTo>
                      <a:pt x="5" y="1166"/>
                      <a:pt x="4" y="1167"/>
                      <a:pt x="3" y="1168"/>
                    </a:cubicBezTo>
                    <a:cubicBezTo>
                      <a:pt x="2" y="1169"/>
                      <a:pt x="1" y="1171"/>
                      <a:pt x="0" y="1172"/>
                    </a:cubicBezTo>
                    <a:cubicBezTo>
                      <a:pt x="0" y="1181"/>
                      <a:pt x="0" y="1181"/>
                      <a:pt x="0" y="1181"/>
                    </a:cubicBezTo>
                    <a:cubicBezTo>
                      <a:pt x="0" y="1200"/>
                      <a:pt x="0" y="1200"/>
                      <a:pt x="0" y="1200"/>
                    </a:cubicBezTo>
                    <a:cubicBezTo>
                      <a:pt x="0" y="1196"/>
                      <a:pt x="1" y="1191"/>
                      <a:pt x="3" y="1187"/>
                    </a:cubicBezTo>
                    <a:cubicBezTo>
                      <a:pt x="3" y="1185"/>
                      <a:pt x="4" y="1183"/>
                      <a:pt x="6" y="1181"/>
                    </a:cubicBezTo>
                    <a:cubicBezTo>
                      <a:pt x="6" y="1180"/>
                      <a:pt x="8" y="1178"/>
                      <a:pt x="9" y="1177"/>
                    </a:cubicBezTo>
                    <a:cubicBezTo>
                      <a:pt x="13" y="1184"/>
                      <a:pt x="15" y="1192"/>
                      <a:pt x="15" y="1200"/>
                    </a:cubicBezTo>
                    <a:cubicBezTo>
                      <a:pt x="15" y="1208"/>
                      <a:pt x="13" y="1216"/>
                      <a:pt x="9" y="1223"/>
                    </a:cubicBezTo>
                    <a:cubicBezTo>
                      <a:pt x="8" y="1225"/>
                      <a:pt x="7" y="1226"/>
                      <a:pt x="6" y="1228"/>
                    </a:cubicBezTo>
                    <a:cubicBezTo>
                      <a:pt x="5" y="1229"/>
                      <a:pt x="4" y="1231"/>
                      <a:pt x="3" y="1232"/>
                    </a:cubicBezTo>
                    <a:cubicBezTo>
                      <a:pt x="2" y="1233"/>
                      <a:pt x="1" y="1235"/>
                      <a:pt x="0" y="1236"/>
                    </a:cubicBezTo>
                    <a:cubicBezTo>
                      <a:pt x="0" y="1243"/>
                      <a:pt x="0" y="1243"/>
                      <a:pt x="0" y="1243"/>
                    </a:cubicBezTo>
                    <a:cubicBezTo>
                      <a:pt x="0" y="1249"/>
                      <a:pt x="0" y="1249"/>
                      <a:pt x="0" y="1249"/>
                    </a:cubicBezTo>
                    <a:cubicBezTo>
                      <a:pt x="1" y="1250"/>
                      <a:pt x="2" y="1251"/>
                      <a:pt x="3" y="1252"/>
                    </a:cubicBezTo>
                    <a:lnTo>
                      <a:pt x="282" y="14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8"/>
              <p:cNvSpPr>
                <a:spLocks/>
              </p:cNvSpPr>
              <p:nvPr/>
            </p:nvSpPr>
            <p:spPr bwMode="auto">
              <a:xfrm>
                <a:off x="1592263" y="-1076325"/>
                <a:ext cx="7847013" cy="7767638"/>
              </a:xfrm>
              <a:custGeom>
                <a:avLst/>
                <a:gdLst>
                  <a:gd name="T0" fmla="*/ 290 w 2090"/>
                  <a:gd name="T1" fmla="*/ 2061 h 2069"/>
                  <a:gd name="T2" fmla="*/ 10 w 2090"/>
                  <a:gd name="T3" fmla="*/ 1839 h 2069"/>
                  <a:gd name="T4" fmla="*/ 24 w 2090"/>
                  <a:gd name="T5" fmla="*/ 1800 h 2069"/>
                  <a:gd name="T6" fmla="*/ 300 w 2090"/>
                  <a:gd name="T7" fmla="*/ 1549 h 2069"/>
                  <a:gd name="T8" fmla="*/ 587 w 2090"/>
                  <a:gd name="T9" fmla="*/ 1765 h 2069"/>
                  <a:gd name="T10" fmla="*/ 307 w 2090"/>
                  <a:gd name="T11" fmla="*/ 1543 h 2069"/>
                  <a:gd name="T12" fmla="*/ 324 w 2090"/>
                  <a:gd name="T13" fmla="*/ 1500 h 2069"/>
                  <a:gd name="T14" fmla="*/ 600 w 2090"/>
                  <a:gd name="T15" fmla="*/ 1249 h 2069"/>
                  <a:gd name="T16" fmla="*/ 887 w 2090"/>
                  <a:gd name="T17" fmla="*/ 1465 h 2069"/>
                  <a:gd name="T18" fmla="*/ 607 w 2090"/>
                  <a:gd name="T19" fmla="*/ 1243 h 2069"/>
                  <a:gd name="T20" fmla="*/ 624 w 2090"/>
                  <a:gd name="T21" fmla="*/ 1200 h 2069"/>
                  <a:gd name="T22" fmla="*/ 897 w 2090"/>
                  <a:gd name="T23" fmla="*/ 952 h 2069"/>
                  <a:gd name="T24" fmla="*/ 1184 w 2090"/>
                  <a:gd name="T25" fmla="*/ 1169 h 2069"/>
                  <a:gd name="T26" fmla="*/ 909 w 2090"/>
                  <a:gd name="T27" fmla="*/ 944 h 2069"/>
                  <a:gd name="T28" fmla="*/ 916 w 2090"/>
                  <a:gd name="T29" fmla="*/ 931 h 2069"/>
                  <a:gd name="T30" fmla="*/ 1197 w 2090"/>
                  <a:gd name="T31" fmla="*/ 652 h 2069"/>
                  <a:gd name="T32" fmla="*/ 1484 w 2090"/>
                  <a:gd name="T33" fmla="*/ 869 h 2069"/>
                  <a:gd name="T34" fmla="*/ 1209 w 2090"/>
                  <a:gd name="T35" fmla="*/ 644 h 2069"/>
                  <a:gd name="T36" fmla="*/ 1216 w 2090"/>
                  <a:gd name="T37" fmla="*/ 631 h 2069"/>
                  <a:gd name="T38" fmla="*/ 1497 w 2090"/>
                  <a:gd name="T39" fmla="*/ 352 h 2069"/>
                  <a:gd name="T40" fmla="*/ 1784 w 2090"/>
                  <a:gd name="T41" fmla="*/ 569 h 2069"/>
                  <a:gd name="T42" fmla="*/ 1509 w 2090"/>
                  <a:gd name="T43" fmla="*/ 344 h 2069"/>
                  <a:gd name="T44" fmla="*/ 1516 w 2090"/>
                  <a:gd name="T45" fmla="*/ 331 h 2069"/>
                  <a:gd name="T46" fmla="*/ 1797 w 2090"/>
                  <a:gd name="T47" fmla="*/ 52 h 2069"/>
                  <a:gd name="T48" fmla="*/ 2084 w 2090"/>
                  <a:gd name="T49" fmla="*/ 269 h 2069"/>
                  <a:gd name="T50" fmla="*/ 1809 w 2090"/>
                  <a:gd name="T51" fmla="*/ 44 h 2069"/>
                  <a:gd name="T52" fmla="*/ 1816 w 2090"/>
                  <a:gd name="T53" fmla="*/ 31 h 2069"/>
                  <a:gd name="T54" fmla="*/ 1809 w 2090"/>
                  <a:gd name="T55" fmla="*/ 23 h 2069"/>
                  <a:gd name="T56" fmla="*/ 1797 w 2090"/>
                  <a:gd name="T57" fmla="*/ 39 h 2069"/>
                  <a:gd name="T58" fmla="*/ 1510 w 2090"/>
                  <a:gd name="T59" fmla="*/ 261 h 2069"/>
                  <a:gd name="T60" fmla="*/ 1497 w 2090"/>
                  <a:gd name="T61" fmla="*/ 276 h 2069"/>
                  <a:gd name="T62" fmla="*/ 1497 w 2090"/>
                  <a:gd name="T63" fmla="*/ 313 h 2069"/>
                  <a:gd name="T64" fmla="*/ 1509 w 2090"/>
                  <a:gd name="T65" fmla="*/ 277 h 2069"/>
                  <a:gd name="T66" fmla="*/ 1503 w 2090"/>
                  <a:gd name="T67" fmla="*/ 332 h 2069"/>
                  <a:gd name="T68" fmla="*/ 1491 w 2090"/>
                  <a:gd name="T69" fmla="*/ 344 h 2069"/>
                  <a:gd name="T70" fmla="*/ 1203 w 2090"/>
                  <a:gd name="T71" fmla="*/ 568 h 2069"/>
                  <a:gd name="T72" fmla="*/ 1190 w 2090"/>
                  <a:gd name="T73" fmla="*/ 600 h 2069"/>
                  <a:gd name="T74" fmla="*/ 1203 w 2090"/>
                  <a:gd name="T75" fmla="*/ 587 h 2069"/>
                  <a:gd name="T76" fmla="*/ 1209 w 2090"/>
                  <a:gd name="T77" fmla="*/ 623 h 2069"/>
                  <a:gd name="T78" fmla="*/ 1197 w 2090"/>
                  <a:gd name="T79" fmla="*/ 639 h 2069"/>
                  <a:gd name="T80" fmla="*/ 910 w 2090"/>
                  <a:gd name="T81" fmla="*/ 861 h 2069"/>
                  <a:gd name="T82" fmla="*/ 897 w 2090"/>
                  <a:gd name="T83" fmla="*/ 876 h 2069"/>
                  <a:gd name="T84" fmla="*/ 897 w 2090"/>
                  <a:gd name="T85" fmla="*/ 913 h 2069"/>
                  <a:gd name="T86" fmla="*/ 909 w 2090"/>
                  <a:gd name="T87" fmla="*/ 877 h 2069"/>
                  <a:gd name="T88" fmla="*/ 903 w 2090"/>
                  <a:gd name="T89" fmla="*/ 932 h 2069"/>
                  <a:gd name="T90" fmla="*/ 891 w 2090"/>
                  <a:gd name="T91" fmla="*/ 944 h 2069"/>
                  <a:gd name="T92" fmla="*/ 603 w 2090"/>
                  <a:gd name="T93" fmla="*/ 1168 h 2069"/>
                  <a:gd name="T94" fmla="*/ 590 w 2090"/>
                  <a:gd name="T95" fmla="*/ 1200 h 2069"/>
                  <a:gd name="T96" fmla="*/ 603 w 2090"/>
                  <a:gd name="T97" fmla="*/ 1187 h 2069"/>
                  <a:gd name="T98" fmla="*/ 609 w 2090"/>
                  <a:gd name="T99" fmla="*/ 1223 h 2069"/>
                  <a:gd name="T100" fmla="*/ 597 w 2090"/>
                  <a:gd name="T101" fmla="*/ 1239 h 2069"/>
                  <a:gd name="T102" fmla="*/ 310 w 2090"/>
                  <a:gd name="T103" fmla="*/ 1461 h 2069"/>
                  <a:gd name="T104" fmla="*/ 297 w 2090"/>
                  <a:gd name="T105" fmla="*/ 1476 h 2069"/>
                  <a:gd name="T106" fmla="*/ 297 w 2090"/>
                  <a:gd name="T107" fmla="*/ 1513 h 2069"/>
                  <a:gd name="T108" fmla="*/ 309 w 2090"/>
                  <a:gd name="T109" fmla="*/ 1477 h 2069"/>
                  <a:gd name="T110" fmla="*/ 303 w 2090"/>
                  <a:gd name="T111" fmla="*/ 1532 h 2069"/>
                  <a:gd name="T112" fmla="*/ 291 w 2090"/>
                  <a:gd name="T113" fmla="*/ 1544 h 2069"/>
                  <a:gd name="T114" fmla="*/ 3 w 2090"/>
                  <a:gd name="T115" fmla="*/ 1768 h 2069"/>
                  <a:gd name="T116" fmla="*/ 3 w 2090"/>
                  <a:gd name="T117" fmla="*/ 1787 h 2069"/>
                  <a:gd name="T118" fmla="*/ 9 w 2090"/>
                  <a:gd name="T119" fmla="*/ 1823 h 2069"/>
                  <a:gd name="T120" fmla="*/ 0 w 2090"/>
                  <a:gd name="T121" fmla="*/ 1843 h 2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90" h="2069">
                    <a:moveTo>
                      <a:pt x="282" y="2068"/>
                    </a:moveTo>
                    <a:cubicBezTo>
                      <a:pt x="283" y="2068"/>
                      <a:pt x="284" y="2069"/>
                      <a:pt x="284" y="2069"/>
                    </a:cubicBezTo>
                    <a:cubicBezTo>
                      <a:pt x="285" y="2068"/>
                      <a:pt x="286" y="2067"/>
                      <a:pt x="287" y="2065"/>
                    </a:cubicBezTo>
                    <a:cubicBezTo>
                      <a:pt x="288" y="2064"/>
                      <a:pt x="289" y="2063"/>
                      <a:pt x="290" y="2061"/>
                    </a:cubicBezTo>
                    <a:cubicBezTo>
                      <a:pt x="289" y="2061"/>
                      <a:pt x="289" y="2060"/>
                      <a:pt x="288" y="2060"/>
                    </a:cubicBezTo>
                    <a:cubicBezTo>
                      <a:pt x="9" y="1844"/>
                      <a:pt x="9" y="1844"/>
                      <a:pt x="9" y="1844"/>
                    </a:cubicBezTo>
                    <a:cubicBezTo>
                      <a:pt x="8" y="1844"/>
                      <a:pt x="8" y="1843"/>
                      <a:pt x="7" y="1843"/>
                    </a:cubicBezTo>
                    <a:cubicBezTo>
                      <a:pt x="8" y="1841"/>
                      <a:pt x="9" y="1840"/>
                      <a:pt x="10" y="1839"/>
                    </a:cubicBezTo>
                    <a:cubicBezTo>
                      <a:pt x="11" y="1837"/>
                      <a:pt x="12" y="1836"/>
                      <a:pt x="13" y="1835"/>
                    </a:cubicBezTo>
                    <a:cubicBezTo>
                      <a:pt x="14" y="1833"/>
                      <a:pt x="15" y="1832"/>
                      <a:pt x="16" y="1831"/>
                    </a:cubicBezTo>
                    <a:cubicBezTo>
                      <a:pt x="21" y="1821"/>
                      <a:pt x="24" y="1811"/>
                      <a:pt x="24" y="1800"/>
                    </a:cubicBezTo>
                    <a:cubicBezTo>
                      <a:pt x="24" y="1800"/>
                      <a:pt x="24" y="1800"/>
                      <a:pt x="24" y="1800"/>
                    </a:cubicBezTo>
                    <a:cubicBezTo>
                      <a:pt x="24" y="1789"/>
                      <a:pt x="21" y="1779"/>
                      <a:pt x="16" y="1769"/>
                    </a:cubicBezTo>
                    <a:cubicBezTo>
                      <a:pt x="16" y="1769"/>
                      <a:pt x="17" y="1768"/>
                      <a:pt x="18" y="1768"/>
                    </a:cubicBezTo>
                    <a:cubicBezTo>
                      <a:pt x="297" y="1552"/>
                      <a:pt x="297" y="1552"/>
                      <a:pt x="297" y="1552"/>
                    </a:cubicBezTo>
                    <a:cubicBezTo>
                      <a:pt x="298" y="1551"/>
                      <a:pt x="299" y="1550"/>
                      <a:pt x="300" y="1549"/>
                    </a:cubicBezTo>
                    <a:cubicBezTo>
                      <a:pt x="301" y="1550"/>
                      <a:pt x="302" y="1551"/>
                      <a:pt x="303" y="1552"/>
                    </a:cubicBezTo>
                    <a:cubicBezTo>
                      <a:pt x="582" y="1768"/>
                      <a:pt x="582" y="1768"/>
                      <a:pt x="582" y="1768"/>
                    </a:cubicBezTo>
                    <a:cubicBezTo>
                      <a:pt x="583" y="1768"/>
                      <a:pt x="584" y="1769"/>
                      <a:pt x="584" y="1769"/>
                    </a:cubicBezTo>
                    <a:cubicBezTo>
                      <a:pt x="585" y="1768"/>
                      <a:pt x="586" y="1767"/>
                      <a:pt x="587" y="1765"/>
                    </a:cubicBezTo>
                    <a:cubicBezTo>
                      <a:pt x="588" y="1764"/>
                      <a:pt x="589" y="1763"/>
                      <a:pt x="590" y="1761"/>
                    </a:cubicBezTo>
                    <a:cubicBezTo>
                      <a:pt x="589" y="1761"/>
                      <a:pt x="589" y="1760"/>
                      <a:pt x="588" y="1760"/>
                    </a:cubicBezTo>
                    <a:cubicBezTo>
                      <a:pt x="309" y="1544"/>
                      <a:pt x="309" y="1544"/>
                      <a:pt x="309" y="1544"/>
                    </a:cubicBezTo>
                    <a:cubicBezTo>
                      <a:pt x="308" y="1544"/>
                      <a:pt x="308" y="1543"/>
                      <a:pt x="307" y="1543"/>
                    </a:cubicBezTo>
                    <a:cubicBezTo>
                      <a:pt x="308" y="1541"/>
                      <a:pt x="309" y="1540"/>
                      <a:pt x="310" y="1539"/>
                    </a:cubicBezTo>
                    <a:cubicBezTo>
                      <a:pt x="311" y="1537"/>
                      <a:pt x="312" y="1536"/>
                      <a:pt x="313" y="1535"/>
                    </a:cubicBezTo>
                    <a:cubicBezTo>
                      <a:pt x="314" y="1533"/>
                      <a:pt x="315" y="1532"/>
                      <a:pt x="316" y="1531"/>
                    </a:cubicBezTo>
                    <a:cubicBezTo>
                      <a:pt x="321" y="1521"/>
                      <a:pt x="324" y="1511"/>
                      <a:pt x="324" y="1500"/>
                    </a:cubicBezTo>
                    <a:cubicBezTo>
                      <a:pt x="324" y="1489"/>
                      <a:pt x="321" y="1479"/>
                      <a:pt x="316" y="1469"/>
                    </a:cubicBezTo>
                    <a:cubicBezTo>
                      <a:pt x="316" y="1469"/>
                      <a:pt x="317" y="1468"/>
                      <a:pt x="318" y="1468"/>
                    </a:cubicBezTo>
                    <a:cubicBezTo>
                      <a:pt x="597" y="1252"/>
                      <a:pt x="597" y="1252"/>
                      <a:pt x="597" y="1252"/>
                    </a:cubicBezTo>
                    <a:cubicBezTo>
                      <a:pt x="598" y="1251"/>
                      <a:pt x="599" y="1250"/>
                      <a:pt x="600" y="1249"/>
                    </a:cubicBezTo>
                    <a:cubicBezTo>
                      <a:pt x="601" y="1250"/>
                      <a:pt x="602" y="1251"/>
                      <a:pt x="603" y="1252"/>
                    </a:cubicBezTo>
                    <a:cubicBezTo>
                      <a:pt x="882" y="1468"/>
                      <a:pt x="882" y="1468"/>
                      <a:pt x="882" y="1468"/>
                    </a:cubicBezTo>
                    <a:cubicBezTo>
                      <a:pt x="883" y="1468"/>
                      <a:pt x="884" y="1469"/>
                      <a:pt x="884" y="1469"/>
                    </a:cubicBezTo>
                    <a:cubicBezTo>
                      <a:pt x="885" y="1468"/>
                      <a:pt x="886" y="1467"/>
                      <a:pt x="887" y="1465"/>
                    </a:cubicBezTo>
                    <a:cubicBezTo>
                      <a:pt x="888" y="1464"/>
                      <a:pt x="889" y="1463"/>
                      <a:pt x="890" y="1461"/>
                    </a:cubicBezTo>
                    <a:cubicBezTo>
                      <a:pt x="889" y="1461"/>
                      <a:pt x="889" y="1460"/>
                      <a:pt x="888" y="1460"/>
                    </a:cubicBezTo>
                    <a:cubicBezTo>
                      <a:pt x="609" y="1244"/>
                      <a:pt x="609" y="1244"/>
                      <a:pt x="609" y="1244"/>
                    </a:cubicBezTo>
                    <a:cubicBezTo>
                      <a:pt x="608" y="1244"/>
                      <a:pt x="608" y="1243"/>
                      <a:pt x="607" y="1243"/>
                    </a:cubicBezTo>
                    <a:cubicBezTo>
                      <a:pt x="608" y="1241"/>
                      <a:pt x="609" y="1240"/>
                      <a:pt x="610" y="1239"/>
                    </a:cubicBezTo>
                    <a:cubicBezTo>
                      <a:pt x="611" y="1237"/>
                      <a:pt x="612" y="1236"/>
                      <a:pt x="613" y="1235"/>
                    </a:cubicBezTo>
                    <a:cubicBezTo>
                      <a:pt x="614" y="1233"/>
                      <a:pt x="615" y="1232"/>
                      <a:pt x="616" y="1231"/>
                    </a:cubicBezTo>
                    <a:cubicBezTo>
                      <a:pt x="621" y="1221"/>
                      <a:pt x="624" y="1211"/>
                      <a:pt x="624" y="1200"/>
                    </a:cubicBezTo>
                    <a:cubicBezTo>
                      <a:pt x="624" y="1200"/>
                      <a:pt x="624" y="1200"/>
                      <a:pt x="624" y="1200"/>
                    </a:cubicBezTo>
                    <a:cubicBezTo>
                      <a:pt x="624" y="1189"/>
                      <a:pt x="621" y="1179"/>
                      <a:pt x="616" y="1169"/>
                    </a:cubicBezTo>
                    <a:cubicBezTo>
                      <a:pt x="616" y="1169"/>
                      <a:pt x="617" y="1168"/>
                      <a:pt x="618" y="1168"/>
                    </a:cubicBezTo>
                    <a:cubicBezTo>
                      <a:pt x="897" y="952"/>
                      <a:pt x="897" y="952"/>
                      <a:pt x="897" y="952"/>
                    </a:cubicBezTo>
                    <a:cubicBezTo>
                      <a:pt x="898" y="951"/>
                      <a:pt x="899" y="950"/>
                      <a:pt x="900" y="949"/>
                    </a:cubicBezTo>
                    <a:cubicBezTo>
                      <a:pt x="901" y="950"/>
                      <a:pt x="902" y="951"/>
                      <a:pt x="903" y="952"/>
                    </a:cubicBezTo>
                    <a:cubicBezTo>
                      <a:pt x="1182" y="1168"/>
                      <a:pt x="1182" y="1168"/>
                      <a:pt x="1182" y="1168"/>
                    </a:cubicBezTo>
                    <a:cubicBezTo>
                      <a:pt x="1183" y="1168"/>
                      <a:pt x="1184" y="1169"/>
                      <a:pt x="1184" y="1169"/>
                    </a:cubicBezTo>
                    <a:cubicBezTo>
                      <a:pt x="1185" y="1168"/>
                      <a:pt x="1186" y="1167"/>
                      <a:pt x="1187" y="1165"/>
                    </a:cubicBezTo>
                    <a:cubicBezTo>
                      <a:pt x="1188" y="1164"/>
                      <a:pt x="1189" y="1163"/>
                      <a:pt x="1190" y="1161"/>
                    </a:cubicBezTo>
                    <a:cubicBezTo>
                      <a:pt x="1189" y="1161"/>
                      <a:pt x="1189" y="1160"/>
                      <a:pt x="1188" y="1160"/>
                    </a:cubicBezTo>
                    <a:cubicBezTo>
                      <a:pt x="909" y="944"/>
                      <a:pt x="909" y="944"/>
                      <a:pt x="909" y="944"/>
                    </a:cubicBezTo>
                    <a:cubicBezTo>
                      <a:pt x="908" y="944"/>
                      <a:pt x="908" y="943"/>
                      <a:pt x="907" y="943"/>
                    </a:cubicBezTo>
                    <a:cubicBezTo>
                      <a:pt x="908" y="941"/>
                      <a:pt x="909" y="940"/>
                      <a:pt x="910" y="939"/>
                    </a:cubicBezTo>
                    <a:cubicBezTo>
                      <a:pt x="911" y="937"/>
                      <a:pt x="912" y="936"/>
                      <a:pt x="913" y="935"/>
                    </a:cubicBezTo>
                    <a:cubicBezTo>
                      <a:pt x="914" y="933"/>
                      <a:pt x="915" y="932"/>
                      <a:pt x="916" y="931"/>
                    </a:cubicBezTo>
                    <a:cubicBezTo>
                      <a:pt x="921" y="921"/>
                      <a:pt x="924" y="911"/>
                      <a:pt x="924" y="900"/>
                    </a:cubicBezTo>
                    <a:cubicBezTo>
                      <a:pt x="924" y="889"/>
                      <a:pt x="921" y="879"/>
                      <a:pt x="916" y="869"/>
                    </a:cubicBezTo>
                    <a:cubicBezTo>
                      <a:pt x="916" y="869"/>
                      <a:pt x="917" y="868"/>
                      <a:pt x="918" y="868"/>
                    </a:cubicBezTo>
                    <a:cubicBezTo>
                      <a:pt x="1197" y="652"/>
                      <a:pt x="1197" y="652"/>
                      <a:pt x="1197" y="652"/>
                    </a:cubicBezTo>
                    <a:cubicBezTo>
                      <a:pt x="1198" y="651"/>
                      <a:pt x="1199" y="650"/>
                      <a:pt x="1200" y="649"/>
                    </a:cubicBezTo>
                    <a:cubicBezTo>
                      <a:pt x="1201" y="650"/>
                      <a:pt x="1202" y="651"/>
                      <a:pt x="1203" y="652"/>
                    </a:cubicBezTo>
                    <a:cubicBezTo>
                      <a:pt x="1482" y="868"/>
                      <a:pt x="1482" y="868"/>
                      <a:pt x="1482" y="868"/>
                    </a:cubicBezTo>
                    <a:cubicBezTo>
                      <a:pt x="1483" y="868"/>
                      <a:pt x="1484" y="869"/>
                      <a:pt x="1484" y="869"/>
                    </a:cubicBezTo>
                    <a:cubicBezTo>
                      <a:pt x="1485" y="868"/>
                      <a:pt x="1486" y="867"/>
                      <a:pt x="1487" y="865"/>
                    </a:cubicBezTo>
                    <a:cubicBezTo>
                      <a:pt x="1488" y="864"/>
                      <a:pt x="1489" y="863"/>
                      <a:pt x="1490" y="861"/>
                    </a:cubicBezTo>
                    <a:cubicBezTo>
                      <a:pt x="1489" y="861"/>
                      <a:pt x="1489" y="860"/>
                      <a:pt x="1488" y="860"/>
                    </a:cubicBezTo>
                    <a:cubicBezTo>
                      <a:pt x="1209" y="644"/>
                      <a:pt x="1209" y="644"/>
                      <a:pt x="1209" y="644"/>
                    </a:cubicBezTo>
                    <a:cubicBezTo>
                      <a:pt x="1208" y="644"/>
                      <a:pt x="1208" y="643"/>
                      <a:pt x="1207" y="643"/>
                    </a:cubicBezTo>
                    <a:cubicBezTo>
                      <a:pt x="1208" y="641"/>
                      <a:pt x="1209" y="640"/>
                      <a:pt x="1210" y="639"/>
                    </a:cubicBezTo>
                    <a:cubicBezTo>
                      <a:pt x="1211" y="637"/>
                      <a:pt x="1212" y="636"/>
                      <a:pt x="1213" y="635"/>
                    </a:cubicBezTo>
                    <a:cubicBezTo>
                      <a:pt x="1214" y="633"/>
                      <a:pt x="1215" y="632"/>
                      <a:pt x="1216" y="631"/>
                    </a:cubicBezTo>
                    <a:cubicBezTo>
                      <a:pt x="1221" y="621"/>
                      <a:pt x="1224" y="611"/>
                      <a:pt x="1224" y="600"/>
                    </a:cubicBezTo>
                    <a:cubicBezTo>
                      <a:pt x="1224" y="589"/>
                      <a:pt x="1221" y="579"/>
                      <a:pt x="1216" y="569"/>
                    </a:cubicBezTo>
                    <a:cubicBezTo>
                      <a:pt x="1216" y="569"/>
                      <a:pt x="1217" y="568"/>
                      <a:pt x="1218" y="568"/>
                    </a:cubicBezTo>
                    <a:cubicBezTo>
                      <a:pt x="1497" y="352"/>
                      <a:pt x="1497" y="352"/>
                      <a:pt x="1497" y="352"/>
                    </a:cubicBezTo>
                    <a:cubicBezTo>
                      <a:pt x="1498" y="351"/>
                      <a:pt x="1499" y="350"/>
                      <a:pt x="1500" y="349"/>
                    </a:cubicBezTo>
                    <a:cubicBezTo>
                      <a:pt x="1501" y="350"/>
                      <a:pt x="1502" y="351"/>
                      <a:pt x="1503" y="352"/>
                    </a:cubicBezTo>
                    <a:cubicBezTo>
                      <a:pt x="1782" y="568"/>
                      <a:pt x="1782" y="568"/>
                      <a:pt x="1782" y="568"/>
                    </a:cubicBezTo>
                    <a:cubicBezTo>
                      <a:pt x="1783" y="568"/>
                      <a:pt x="1784" y="569"/>
                      <a:pt x="1784" y="569"/>
                    </a:cubicBezTo>
                    <a:cubicBezTo>
                      <a:pt x="1785" y="568"/>
                      <a:pt x="1786" y="567"/>
                      <a:pt x="1787" y="565"/>
                    </a:cubicBezTo>
                    <a:cubicBezTo>
                      <a:pt x="1788" y="564"/>
                      <a:pt x="1789" y="563"/>
                      <a:pt x="1790" y="561"/>
                    </a:cubicBezTo>
                    <a:cubicBezTo>
                      <a:pt x="1789" y="561"/>
                      <a:pt x="1789" y="560"/>
                      <a:pt x="1788" y="560"/>
                    </a:cubicBezTo>
                    <a:cubicBezTo>
                      <a:pt x="1509" y="344"/>
                      <a:pt x="1509" y="344"/>
                      <a:pt x="1509" y="344"/>
                    </a:cubicBezTo>
                    <a:cubicBezTo>
                      <a:pt x="1508" y="344"/>
                      <a:pt x="1508" y="343"/>
                      <a:pt x="1507" y="343"/>
                    </a:cubicBezTo>
                    <a:cubicBezTo>
                      <a:pt x="1508" y="341"/>
                      <a:pt x="1509" y="340"/>
                      <a:pt x="1510" y="339"/>
                    </a:cubicBezTo>
                    <a:cubicBezTo>
                      <a:pt x="1511" y="337"/>
                      <a:pt x="1512" y="336"/>
                      <a:pt x="1513" y="335"/>
                    </a:cubicBezTo>
                    <a:cubicBezTo>
                      <a:pt x="1514" y="333"/>
                      <a:pt x="1515" y="332"/>
                      <a:pt x="1516" y="331"/>
                    </a:cubicBezTo>
                    <a:cubicBezTo>
                      <a:pt x="1521" y="321"/>
                      <a:pt x="1524" y="311"/>
                      <a:pt x="1524" y="300"/>
                    </a:cubicBezTo>
                    <a:cubicBezTo>
                      <a:pt x="1524" y="289"/>
                      <a:pt x="1521" y="279"/>
                      <a:pt x="1516" y="269"/>
                    </a:cubicBezTo>
                    <a:cubicBezTo>
                      <a:pt x="1516" y="269"/>
                      <a:pt x="1517" y="268"/>
                      <a:pt x="1518" y="268"/>
                    </a:cubicBezTo>
                    <a:cubicBezTo>
                      <a:pt x="1797" y="52"/>
                      <a:pt x="1797" y="52"/>
                      <a:pt x="1797" y="52"/>
                    </a:cubicBezTo>
                    <a:cubicBezTo>
                      <a:pt x="1798" y="51"/>
                      <a:pt x="1799" y="50"/>
                      <a:pt x="1800" y="49"/>
                    </a:cubicBezTo>
                    <a:cubicBezTo>
                      <a:pt x="1801" y="50"/>
                      <a:pt x="1802" y="51"/>
                      <a:pt x="1803" y="52"/>
                    </a:cubicBezTo>
                    <a:cubicBezTo>
                      <a:pt x="2082" y="268"/>
                      <a:pt x="2082" y="268"/>
                      <a:pt x="2082" y="268"/>
                    </a:cubicBezTo>
                    <a:cubicBezTo>
                      <a:pt x="2083" y="268"/>
                      <a:pt x="2084" y="269"/>
                      <a:pt x="2084" y="269"/>
                    </a:cubicBezTo>
                    <a:cubicBezTo>
                      <a:pt x="2085" y="268"/>
                      <a:pt x="2086" y="267"/>
                      <a:pt x="2087" y="265"/>
                    </a:cubicBezTo>
                    <a:cubicBezTo>
                      <a:pt x="2088" y="264"/>
                      <a:pt x="2089" y="263"/>
                      <a:pt x="2090" y="261"/>
                    </a:cubicBezTo>
                    <a:cubicBezTo>
                      <a:pt x="2089" y="261"/>
                      <a:pt x="2089" y="260"/>
                      <a:pt x="2088" y="260"/>
                    </a:cubicBezTo>
                    <a:cubicBezTo>
                      <a:pt x="1809" y="44"/>
                      <a:pt x="1809" y="44"/>
                      <a:pt x="1809" y="44"/>
                    </a:cubicBezTo>
                    <a:cubicBezTo>
                      <a:pt x="1808" y="44"/>
                      <a:pt x="1808" y="43"/>
                      <a:pt x="1807" y="43"/>
                    </a:cubicBezTo>
                    <a:cubicBezTo>
                      <a:pt x="1808" y="41"/>
                      <a:pt x="1809" y="40"/>
                      <a:pt x="1810" y="39"/>
                    </a:cubicBezTo>
                    <a:cubicBezTo>
                      <a:pt x="1811" y="37"/>
                      <a:pt x="1812" y="36"/>
                      <a:pt x="1813" y="35"/>
                    </a:cubicBezTo>
                    <a:cubicBezTo>
                      <a:pt x="1814" y="33"/>
                      <a:pt x="1815" y="32"/>
                      <a:pt x="1816" y="31"/>
                    </a:cubicBezTo>
                    <a:cubicBezTo>
                      <a:pt x="1821" y="21"/>
                      <a:pt x="1824" y="11"/>
                      <a:pt x="1824" y="0"/>
                    </a:cubicBezTo>
                    <a:cubicBezTo>
                      <a:pt x="1819" y="0"/>
                      <a:pt x="1819" y="0"/>
                      <a:pt x="1819" y="0"/>
                    </a:cubicBezTo>
                    <a:cubicBezTo>
                      <a:pt x="1815" y="0"/>
                      <a:pt x="1815" y="0"/>
                      <a:pt x="1815" y="0"/>
                    </a:cubicBezTo>
                    <a:cubicBezTo>
                      <a:pt x="1815" y="8"/>
                      <a:pt x="1813" y="16"/>
                      <a:pt x="1809" y="23"/>
                    </a:cubicBezTo>
                    <a:cubicBezTo>
                      <a:pt x="1808" y="25"/>
                      <a:pt x="1807" y="26"/>
                      <a:pt x="1806" y="28"/>
                    </a:cubicBezTo>
                    <a:cubicBezTo>
                      <a:pt x="1805" y="29"/>
                      <a:pt x="1804" y="31"/>
                      <a:pt x="1803" y="32"/>
                    </a:cubicBezTo>
                    <a:cubicBezTo>
                      <a:pt x="1802" y="33"/>
                      <a:pt x="1801" y="35"/>
                      <a:pt x="1800" y="36"/>
                    </a:cubicBezTo>
                    <a:cubicBezTo>
                      <a:pt x="1799" y="37"/>
                      <a:pt x="1798" y="38"/>
                      <a:pt x="1797" y="39"/>
                    </a:cubicBezTo>
                    <a:cubicBezTo>
                      <a:pt x="1795" y="40"/>
                      <a:pt x="1794" y="42"/>
                      <a:pt x="1793" y="43"/>
                    </a:cubicBezTo>
                    <a:cubicBezTo>
                      <a:pt x="1792" y="43"/>
                      <a:pt x="1792" y="44"/>
                      <a:pt x="1791" y="44"/>
                    </a:cubicBezTo>
                    <a:cubicBezTo>
                      <a:pt x="1512" y="260"/>
                      <a:pt x="1512" y="260"/>
                      <a:pt x="1512" y="260"/>
                    </a:cubicBezTo>
                    <a:cubicBezTo>
                      <a:pt x="1511" y="260"/>
                      <a:pt x="1511" y="261"/>
                      <a:pt x="1510" y="261"/>
                    </a:cubicBezTo>
                    <a:cubicBezTo>
                      <a:pt x="1509" y="262"/>
                      <a:pt x="1508" y="263"/>
                      <a:pt x="1507" y="264"/>
                    </a:cubicBezTo>
                    <a:cubicBezTo>
                      <a:pt x="1505" y="266"/>
                      <a:pt x="1504" y="267"/>
                      <a:pt x="1503" y="268"/>
                    </a:cubicBezTo>
                    <a:cubicBezTo>
                      <a:pt x="1502" y="269"/>
                      <a:pt x="1501" y="271"/>
                      <a:pt x="1500" y="272"/>
                    </a:cubicBezTo>
                    <a:cubicBezTo>
                      <a:pt x="1499" y="273"/>
                      <a:pt x="1498" y="275"/>
                      <a:pt x="1497" y="276"/>
                    </a:cubicBezTo>
                    <a:cubicBezTo>
                      <a:pt x="1496" y="278"/>
                      <a:pt x="1495" y="280"/>
                      <a:pt x="1494" y="281"/>
                    </a:cubicBezTo>
                    <a:cubicBezTo>
                      <a:pt x="1492" y="287"/>
                      <a:pt x="1490" y="294"/>
                      <a:pt x="1490" y="300"/>
                    </a:cubicBezTo>
                    <a:cubicBezTo>
                      <a:pt x="1490" y="306"/>
                      <a:pt x="1492" y="313"/>
                      <a:pt x="1494" y="319"/>
                    </a:cubicBezTo>
                    <a:cubicBezTo>
                      <a:pt x="1496" y="317"/>
                      <a:pt x="1497" y="315"/>
                      <a:pt x="1497" y="313"/>
                    </a:cubicBezTo>
                    <a:cubicBezTo>
                      <a:pt x="1499" y="309"/>
                      <a:pt x="1500" y="304"/>
                      <a:pt x="1500" y="300"/>
                    </a:cubicBezTo>
                    <a:cubicBezTo>
                      <a:pt x="1500" y="296"/>
                      <a:pt x="1501" y="291"/>
                      <a:pt x="1503" y="287"/>
                    </a:cubicBezTo>
                    <a:cubicBezTo>
                      <a:pt x="1503" y="285"/>
                      <a:pt x="1504" y="283"/>
                      <a:pt x="1506" y="281"/>
                    </a:cubicBezTo>
                    <a:cubicBezTo>
                      <a:pt x="1506" y="280"/>
                      <a:pt x="1508" y="278"/>
                      <a:pt x="1509" y="277"/>
                    </a:cubicBezTo>
                    <a:cubicBezTo>
                      <a:pt x="1513" y="284"/>
                      <a:pt x="1515" y="292"/>
                      <a:pt x="1515" y="300"/>
                    </a:cubicBezTo>
                    <a:cubicBezTo>
                      <a:pt x="1515" y="308"/>
                      <a:pt x="1513" y="316"/>
                      <a:pt x="1509" y="323"/>
                    </a:cubicBezTo>
                    <a:cubicBezTo>
                      <a:pt x="1508" y="325"/>
                      <a:pt x="1507" y="326"/>
                      <a:pt x="1506" y="328"/>
                    </a:cubicBezTo>
                    <a:cubicBezTo>
                      <a:pt x="1505" y="329"/>
                      <a:pt x="1504" y="331"/>
                      <a:pt x="1503" y="332"/>
                    </a:cubicBezTo>
                    <a:cubicBezTo>
                      <a:pt x="1502" y="333"/>
                      <a:pt x="1501" y="335"/>
                      <a:pt x="1500" y="336"/>
                    </a:cubicBezTo>
                    <a:cubicBezTo>
                      <a:pt x="1499" y="337"/>
                      <a:pt x="1498" y="338"/>
                      <a:pt x="1497" y="339"/>
                    </a:cubicBezTo>
                    <a:cubicBezTo>
                      <a:pt x="1495" y="340"/>
                      <a:pt x="1494" y="342"/>
                      <a:pt x="1493" y="343"/>
                    </a:cubicBezTo>
                    <a:cubicBezTo>
                      <a:pt x="1492" y="343"/>
                      <a:pt x="1492" y="344"/>
                      <a:pt x="1491" y="344"/>
                    </a:cubicBezTo>
                    <a:cubicBezTo>
                      <a:pt x="1212" y="560"/>
                      <a:pt x="1212" y="560"/>
                      <a:pt x="1212" y="560"/>
                    </a:cubicBezTo>
                    <a:cubicBezTo>
                      <a:pt x="1211" y="560"/>
                      <a:pt x="1211" y="561"/>
                      <a:pt x="1210" y="561"/>
                    </a:cubicBezTo>
                    <a:cubicBezTo>
                      <a:pt x="1209" y="562"/>
                      <a:pt x="1208" y="563"/>
                      <a:pt x="1207" y="564"/>
                    </a:cubicBezTo>
                    <a:cubicBezTo>
                      <a:pt x="1205" y="566"/>
                      <a:pt x="1204" y="567"/>
                      <a:pt x="1203" y="568"/>
                    </a:cubicBezTo>
                    <a:cubicBezTo>
                      <a:pt x="1202" y="569"/>
                      <a:pt x="1201" y="571"/>
                      <a:pt x="1200" y="572"/>
                    </a:cubicBezTo>
                    <a:cubicBezTo>
                      <a:pt x="1199" y="573"/>
                      <a:pt x="1198" y="575"/>
                      <a:pt x="1197" y="576"/>
                    </a:cubicBezTo>
                    <a:cubicBezTo>
                      <a:pt x="1196" y="578"/>
                      <a:pt x="1195" y="580"/>
                      <a:pt x="1194" y="581"/>
                    </a:cubicBezTo>
                    <a:cubicBezTo>
                      <a:pt x="1192" y="587"/>
                      <a:pt x="1190" y="594"/>
                      <a:pt x="1190" y="600"/>
                    </a:cubicBezTo>
                    <a:cubicBezTo>
                      <a:pt x="1190" y="606"/>
                      <a:pt x="1192" y="613"/>
                      <a:pt x="1194" y="619"/>
                    </a:cubicBezTo>
                    <a:cubicBezTo>
                      <a:pt x="1196" y="617"/>
                      <a:pt x="1197" y="615"/>
                      <a:pt x="1197" y="613"/>
                    </a:cubicBezTo>
                    <a:cubicBezTo>
                      <a:pt x="1199" y="609"/>
                      <a:pt x="1200" y="604"/>
                      <a:pt x="1200" y="600"/>
                    </a:cubicBezTo>
                    <a:cubicBezTo>
                      <a:pt x="1200" y="596"/>
                      <a:pt x="1201" y="591"/>
                      <a:pt x="1203" y="587"/>
                    </a:cubicBezTo>
                    <a:cubicBezTo>
                      <a:pt x="1203" y="585"/>
                      <a:pt x="1204" y="583"/>
                      <a:pt x="1206" y="581"/>
                    </a:cubicBezTo>
                    <a:cubicBezTo>
                      <a:pt x="1206" y="580"/>
                      <a:pt x="1208" y="578"/>
                      <a:pt x="1209" y="577"/>
                    </a:cubicBezTo>
                    <a:cubicBezTo>
                      <a:pt x="1213" y="584"/>
                      <a:pt x="1215" y="592"/>
                      <a:pt x="1215" y="600"/>
                    </a:cubicBezTo>
                    <a:cubicBezTo>
                      <a:pt x="1215" y="608"/>
                      <a:pt x="1213" y="616"/>
                      <a:pt x="1209" y="623"/>
                    </a:cubicBezTo>
                    <a:cubicBezTo>
                      <a:pt x="1208" y="625"/>
                      <a:pt x="1207" y="626"/>
                      <a:pt x="1206" y="628"/>
                    </a:cubicBezTo>
                    <a:cubicBezTo>
                      <a:pt x="1205" y="629"/>
                      <a:pt x="1204" y="631"/>
                      <a:pt x="1203" y="632"/>
                    </a:cubicBezTo>
                    <a:cubicBezTo>
                      <a:pt x="1202" y="633"/>
                      <a:pt x="1201" y="635"/>
                      <a:pt x="1200" y="636"/>
                    </a:cubicBezTo>
                    <a:cubicBezTo>
                      <a:pt x="1199" y="637"/>
                      <a:pt x="1198" y="638"/>
                      <a:pt x="1197" y="639"/>
                    </a:cubicBezTo>
                    <a:cubicBezTo>
                      <a:pt x="1195" y="640"/>
                      <a:pt x="1194" y="642"/>
                      <a:pt x="1193" y="643"/>
                    </a:cubicBezTo>
                    <a:cubicBezTo>
                      <a:pt x="1192" y="643"/>
                      <a:pt x="1192" y="644"/>
                      <a:pt x="1191" y="644"/>
                    </a:cubicBezTo>
                    <a:cubicBezTo>
                      <a:pt x="912" y="860"/>
                      <a:pt x="912" y="860"/>
                      <a:pt x="912" y="860"/>
                    </a:cubicBezTo>
                    <a:cubicBezTo>
                      <a:pt x="911" y="860"/>
                      <a:pt x="911" y="861"/>
                      <a:pt x="910" y="861"/>
                    </a:cubicBezTo>
                    <a:cubicBezTo>
                      <a:pt x="909" y="862"/>
                      <a:pt x="908" y="863"/>
                      <a:pt x="907" y="864"/>
                    </a:cubicBezTo>
                    <a:cubicBezTo>
                      <a:pt x="905" y="866"/>
                      <a:pt x="904" y="867"/>
                      <a:pt x="903" y="868"/>
                    </a:cubicBezTo>
                    <a:cubicBezTo>
                      <a:pt x="902" y="869"/>
                      <a:pt x="901" y="871"/>
                      <a:pt x="900" y="872"/>
                    </a:cubicBezTo>
                    <a:cubicBezTo>
                      <a:pt x="899" y="873"/>
                      <a:pt x="898" y="875"/>
                      <a:pt x="897" y="876"/>
                    </a:cubicBezTo>
                    <a:cubicBezTo>
                      <a:pt x="896" y="878"/>
                      <a:pt x="895" y="880"/>
                      <a:pt x="894" y="881"/>
                    </a:cubicBezTo>
                    <a:cubicBezTo>
                      <a:pt x="892" y="887"/>
                      <a:pt x="890" y="894"/>
                      <a:pt x="890" y="900"/>
                    </a:cubicBezTo>
                    <a:cubicBezTo>
                      <a:pt x="890" y="906"/>
                      <a:pt x="892" y="913"/>
                      <a:pt x="894" y="919"/>
                    </a:cubicBezTo>
                    <a:cubicBezTo>
                      <a:pt x="896" y="917"/>
                      <a:pt x="897" y="915"/>
                      <a:pt x="897" y="913"/>
                    </a:cubicBezTo>
                    <a:cubicBezTo>
                      <a:pt x="899" y="909"/>
                      <a:pt x="900" y="904"/>
                      <a:pt x="900" y="900"/>
                    </a:cubicBezTo>
                    <a:cubicBezTo>
                      <a:pt x="900" y="896"/>
                      <a:pt x="901" y="891"/>
                      <a:pt x="903" y="887"/>
                    </a:cubicBezTo>
                    <a:cubicBezTo>
                      <a:pt x="903" y="885"/>
                      <a:pt x="904" y="883"/>
                      <a:pt x="906" y="881"/>
                    </a:cubicBezTo>
                    <a:cubicBezTo>
                      <a:pt x="906" y="880"/>
                      <a:pt x="908" y="878"/>
                      <a:pt x="909" y="877"/>
                    </a:cubicBezTo>
                    <a:cubicBezTo>
                      <a:pt x="913" y="884"/>
                      <a:pt x="915" y="892"/>
                      <a:pt x="915" y="900"/>
                    </a:cubicBezTo>
                    <a:cubicBezTo>
                      <a:pt x="915" y="908"/>
                      <a:pt x="913" y="916"/>
                      <a:pt x="909" y="923"/>
                    </a:cubicBezTo>
                    <a:cubicBezTo>
                      <a:pt x="908" y="925"/>
                      <a:pt x="907" y="926"/>
                      <a:pt x="906" y="928"/>
                    </a:cubicBezTo>
                    <a:cubicBezTo>
                      <a:pt x="905" y="929"/>
                      <a:pt x="904" y="931"/>
                      <a:pt x="903" y="932"/>
                    </a:cubicBezTo>
                    <a:cubicBezTo>
                      <a:pt x="902" y="933"/>
                      <a:pt x="901" y="935"/>
                      <a:pt x="900" y="936"/>
                    </a:cubicBezTo>
                    <a:cubicBezTo>
                      <a:pt x="899" y="937"/>
                      <a:pt x="898" y="938"/>
                      <a:pt x="897" y="939"/>
                    </a:cubicBezTo>
                    <a:cubicBezTo>
                      <a:pt x="895" y="940"/>
                      <a:pt x="894" y="942"/>
                      <a:pt x="893" y="943"/>
                    </a:cubicBezTo>
                    <a:cubicBezTo>
                      <a:pt x="892" y="943"/>
                      <a:pt x="892" y="944"/>
                      <a:pt x="891" y="944"/>
                    </a:cubicBezTo>
                    <a:cubicBezTo>
                      <a:pt x="612" y="1160"/>
                      <a:pt x="612" y="1160"/>
                      <a:pt x="612" y="1160"/>
                    </a:cubicBezTo>
                    <a:cubicBezTo>
                      <a:pt x="611" y="1160"/>
                      <a:pt x="611" y="1161"/>
                      <a:pt x="610" y="1161"/>
                    </a:cubicBezTo>
                    <a:cubicBezTo>
                      <a:pt x="609" y="1162"/>
                      <a:pt x="608" y="1163"/>
                      <a:pt x="607" y="1164"/>
                    </a:cubicBezTo>
                    <a:cubicBezTo>
                      <a:pt x="605" y="1166"/>
                      <a:pt x="604" y="1167"/>
                      <a:pt x="603" y="1168"/>
                    </a:cubicBezTo>
                    <a:cubicBezTo>
                      <a:pt x="602" y="1169"/>
                      <a:pt x="601" y="1171"/>
                      <a:pt x="600" y="1172"/>
                    </a:cubicBezTo>
                    <a:cubicBezTo>
                      <a:pt x="599" y="1173"/>
                      <a:pt x="598" y="1175"/>
                      <a:pt x="597" y="1176"/>
                    </a:cubicBezTo>
                    <a:cubicBezTo>
                      <a:pt x="596" y="1178"/>
                      <a:pt x="595" y="1180"/>
                      <a:pt x="594" y="1181"/>
                    </a:cubicBezTo>
                    <a:cubicBezTo>
                      <a:pt x="592" y="1187"/>
                      <a:pt x="590" y="1194"/>
                      <a:pt x="590" y="1200"/>
                    </a:cubicBezTo>
                    <a:cubicBezTo>
                      <a:pt x="590" y="1206"/>
                      <a:pt x="592" y="1213"/>
                      <a:pt x="594" y="1219"/>
                    </a:cubicBezTo>
                    <a:cubicBezTo>
                      <a:pt x="596" y="1217"/>
                      <a:pt x="597" y="1215"/>
                      <a:pt x="597" y="1213"/>
                    </a:cubicBezTo>
                    <a:cubicBezTo>
                      <a:pt x="599" y="1209"/>
                      <a:pt x="600" y="1204"/>
                      <a:pt x="600" y="1200"/>
                    </a:cubicBezTo>
                    <a:cubicBezTo>
                      <a:pt x="600" y="1196"/>
                      <a:pt x="601" y="1191"/>
                      <a:pt x="603" y="1187"/>
                    </a:cubicBezTo>
                    <a:cubicBezTo>
                      <a:pt x="603" y="1185"/>
                      <a:pt x="604" y="1183"/>
                      <a:pt x="606" y="1181"/>
                    </a:cubicBezTo>
                    <a:cubicBezTo>
                      <a:pt x="606" y="1180"/>
                      <a:pt x="608" y="1178"/>
                      <a:pt x="609" y="1177"/>
                    </a:cubicBezTo>
                    <a:cubicBezTo>
                      <a:pt x="613" y="1184"/>
                      <a:pt x="615" y="1192"/>
                      <a:pt x="615" y="1200"/>
                    </a:cubicBezTo>
                    <a:cubicBezTo>
                      <a:pt x="615" y="1208"/>
                      <a:pt x="613" y="1216"/>
                      <a:pt x="609" y="1223"/>
                    </a:cubicBezTo>
                    <a:cubicBezTo>
                      <a:pt x="608" y="1225"/>
                      <a:pt x="607" y="1226"/>
                      <a:pt x="606" y="1228"/>
                    </a:cubicBezTo>
                    <a:cubicBezTo>
                      <a:pt x="605" y="1229"/>
                      <a:pt x="604" y="1231"/>
                      <a:pt x="603" y="1232"/>
                    </a:cubicBezTo>
                    <a:cubicBezTo>
                      <a:pt x="602" y="1233"/>
                      <a:pt x="601" y="1235"/>
                      <a:pt x="600" y="1236"/>
                    </a:cubicBezTo>
                    <a:cubicBezTo>
                      <a:pt x="599" y="1237"/>
                      <a:pt x="598" y="1238"/>
                      <a:pt x="597" y="1239"/>
                    </a:cubicBezTo>
                    <a:cubicBezTo>
                      <a:pt x="595" y="1240"/>
                      <a:pt x="594" y="1242"/>
                      <a:pt x="593" y="1243"/>
                    </a:cubicBezTo>
                    <a:cubicBezTo>
                      <a:pt x="592" y="1243"/>
                      <a:pt x="592" y="1244"/>
                      <a:pt x="591" y="1244"/>
                    </a:cubicBezTo>
                    <a:cubicBezTo>
                      <a:pt x="312" y="1460"/>
                      <a:pt x="312" y="1460"/>
                      <a:pt x="312" y="1460"/>
                    </a:cubicBezTo>
                    <a:cubicBezTo>
                      <a:pt x="311" y="1460"/>
                      <a:pt x="311" y="1461"/>
                      <a:pt x="310" y="1461"/>
                    </a:cubicBezTo>
                    <a:cubicBezTo>
                      <a:pt x="309" y="1462"/>
                      <a:pt x="308" y="1463"/>
                      <a:pt x="307" y="1464"/>
                    </a:cubicBezTo>
                    <a:cubicBezTo>
                      <a:pt x="305" y="1466"/>
                      <a:pt x="304" y="1467"/>
                      <a:pt x="303" y="1468"/>
                    </a:cubicBezTo>
                    <a:cubicBezTo>
                      <a:pt x="302" y="1469"/>
                      <a:pt x="301" y="1471"/>
                      <a:pt x="300" y="1472"/>
                    </a:cubicBezTo>
                    <a:cubicBezTo>
                      <a:pt x="299" y="1473"/>
                      <a:pt x="298" y="1475"/>
                      <a:pt x="297" y="1476"/>
                    </a:cubicBezTo>
                    <a:cubicBezTo>
                      <a:pt x="296" y="1478"/>
                      <a:pt x="295" y="1480"/>
                      <a:pt x="294" y="1481"/>
                    </a:cubicBezTo>
                    <a:cubicBezTo>
                      <a:pt x="292" y="1487"/>
                      <a:pt x="290" y="1494"/>
                      <a:pt x="290" y="1500"/>
                    </a:cubicBezTo>
                    <a:cubicBezTo>
                      <a:pt x="290" y="1506"/>
                      <a:pt x="292" y="1513"/>
                      <a:pt x="294" y="1519"/>
                    </a:cubicBezTo>
                    <a:cubicBezTo>
                      <a:pt x="296" y="1517"/>
                      <a:pt x="297" y="1515"/>
                      <a:pt x="297" y="1513"/>
                    </a:cubicBezTo>
                    <a:cubicBezTo>
                      <a:pt x="299" y="1509"/>
                      <a:pt x="300" y="1504"/>
                      <a:pt x="300" y="1500"/>
                    </a:cubicBezTo>
                    <a:cubicBezTo>
                      <a:pt x="300" y="1496"/>
                      <a:pt x="301" y="1491"/>
                      <a:pt x="303" y="1487"/>
                    </a:cubicBezTo>
                    <a:cubicBezTo>
                      <a:pt x="303" y="1485"/>
                      <a:pt x="304" y="1483"/>
                      <a:pt x="306" y="1481"/>
                    </a:cubicBezTo>
                    <a:cubicBezTo>
                      <a:pt x="306" y="1480"/>
                      <a:pt x="308" y="1478"/>
                      <a:pt x="309" y="1477"/>
                    </a:cubicBezTo>
                    <a:cubicBezTo>
                      <a:pt x="313" y="1484"/>
                      <a:pt x="315" y="1492"/>
                      <a:pt x="315" y="1500"/>
                    </a:cubicBezTo>
                    <a:cubicBezTo>
                      <a:pt x="315" y="1508"/>
                      <a:pt x="313" y="1516"/>
                      <a:pt x="309" y="1523"/>
                    </a:cubicBezTo>
                    <a:cubicBezTo>
                      <a:pt x="308" y="1525"/>
                      <a:pt x="307" y="1526"/>
                      <a:pt x="306" y="1528"/>
                    </a:cubicBezTo>
                    <a:cubicBezTo>
                      <a:pt x="305" y="1529"/>
                      <a:pt x="304" y="1531"/>
                      <a:pt x="303" y="1532"/>
                    </a:cubicBezTo>
                    <a:cubicBezTo>
                      <a:pt x="302" y="1533"/>
                      <a:pt x="301" y="1535"/>
                      <a:pt x="300" y="1536"/>
                    </a:cubicBezTo>
                    <a:cubicBezTo>
                      <a:pt x="299" y="1537"/>
                      <a:pt x="298" y="1538"/>
                      <a:pt x="297" y="1539"/>
                    </a:cubicBezTo>
                    <a:cubicBezTo>
                      <a:pt x="295" y="1540"/>
                      <a:pt x="294" y="1542"/>
                      <a:pt x="293" y="1543"/>
                    </a:cubicBezTo>
                    <a:cubicBezTo>
                      <a:pt x="292" y="1543"/>
                      <a:pt x="292" y="1544"/>
                      <a:pt x="291" y="1544"/>
                    </a:cubicBezTo>
                    <a:cubicBezTo>
                      <a:pt x="12" y="1760"/>
                      <a:pt x="12" y="1760"/>
                      <a:pt x="12" y="1760"/>
                    </a:cubicBezTo>
                    <a:cubicBezTo>
                      <a:pt x="11" y="1760"/>
                      <a:pt x="11" y="1761"/>
                      <a:pt x="10" y="1761"/>
                    </a:cubicBezTo>
                    <a:cubicBezTo>
                      <a:pt x="9" y="1762"/>
                      <a:pt x="8" y="1763"/>
                      <a:pt x="7" y="1764"/>
                    </a:cubicBezTo>
                    <a:cubicBezTo>
                      <a:pt x="5" y="1766"/>
                      <a:pt x="4" y="1767"/>
                      <a:pt x="3" y="1768"/>
                    </a:cubicBezTo>
                    <a:cubicBezTo>
                      <a:pt x="2" y="1769"/>
                      <a:pt x="1" y="1771"/>
                      <a:pt x="0" y="1772"/>
                    </a:cubicBezTo>
                    <a:cubicBezTo>
                      <a:pt x="0" y="1781"/>
                      <a:pt x="0" y="1781"/>
                      <a:pt x="0" y="1781"/>
                    </a:cubicBezTo>
                    <a:cubicBezTo>
                      <a:pt x="0" y="1800"/>
                      <a:pt x="0" y="1800"/>
                      <a:pt x="0" y="1800"/>
                    </a:cubicBezTo>
                    <a:cubicBezTo>
                      <a:pt x="0" y="1796"/>
                      <a:pt x="1" y="1791"/>
                      <a:pt x="3" y="1787"/>
                    </a:cubicBezTo>
                    <a:cubicBezTo>
                      <a:pt x="3" y="1785"/>
                      <a:pt x="4" y="1783"/>
                      <a:pt x="6" y="1781"/>
                    </a:cubicBezTo>
                    <a:cubicBezTo>
                      <a:pt x="6" y="1780"/>
                      <a:pt x="8" y="1778"/>
                      <a:pt x="9" y="1777"/>
                    </a:cubicBezTo>
                    <a:cubicBezTo>
                      <a:pt x="13" y="1784"/>
                      <a:pt x="15" y="1792"/>
                      <a:pt x="15" y="1800"/>
                    </a:cubicBezTo>
                    <a:cubicBezTo>
                      <a:pt x="15" y="1808"/>
                      <a:pt x="13" y="1816"/>
                      <a:pt x="9" y="1823"/>
                    </a:cubicBezTo>
                    <a:cubicBezTo>
                      <a:pt x="8" y="1825"/>
                      <a:pt x="7" y="1826"/>
                      <a:pt x="6" y="1828"/>
                    </a:cubicBezTo>
                    <a:cubicBezTo>
                      <a:pt x="5" y="1829"/>
                      <a:pt x="4" y="1831"/>
                      <a:pt x="3" y="1832"/>
                    </a:cubicBezTo>
                    <a:cubicBezTo>
                      <a:pt x="2" y="1833"/>
                      <a:pt x="1" y="1835"/>
                      <a:pt x="0" y="1836"/>
                    </a:cubicBezTo>
                    <a:cubicBezTo>
                      <a:pt x="0" y="1843"/>
                      <a:pt x="0" y="1843"/>
                      <a:pt x="0" y="1843"/>
                    </a:cubicBezTo>
                    <a:cubicBezTo>
                      <a:pt x="0" y="1849"/>
                      <a:pt x="0" y="1849"/>
                      <a:pt x="0" y="1849"/>
                    </a:cubicBezTo>
                    <a:cubicBezTo>
                      <a:pt x="1" y="1850"/>
                      <a:pt x="2" y="1851"/>
                      <a:pt x="3" y="1852"/>
                    </a:cubicBezTo>
                    <a:lnTo>
                      <a:pt x="282" y="20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9"/>
              <p:cNvSpPr>
                <a:spLocks/>
              </p:cNvSpPr>
              <p:nvPr/>
            </p:nvSpPr>
            <p:spPr bwMode="auto">
              <a:xfrm>
                <a:off x="3808413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10"/>
              <p:cNvSpPr>
                <a:spLocks/>
              </p:cNvSpPr>
              <p:nvPr/>
            </p:nvSpPr>
            <p:spPr bwMode="auto">
              <a:xfrm>
                <a:off x="6061076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11"/>
              <p:cNvSpPr>
                <a:spLocks/>
              </p:cNvSpPr>
              <p:nvPr/>
            </p:nvSpPr>
            <p:spPr bwMode="auto">
              <a:xfrm>
                <a:off x="8313738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12"/>
              <p:cNvSpPr>
                <a:spLocks/>
              </p:cNvSpPr>
              <p:nvPr/>
            </p:nvSpPr>
            <p:spPr bwMode="auto">
              <a:xfrm>
                <a:off x="10566401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13"/>
              <p:cNvSpPr>
                <a:spLocks/>
              </p:cNvSpPr>
              <p:nvPr/>
            </p:nvSpPr>
            <p:spPr bwMode="auto">
              <a:xfrm>
                <a:off x="1592263" y="-941388"/>
                <a:ext cx="9010650" cy="8875713"/>
              </a:xfrm>
              <a:custGeom>
                <a:avLst/>
                <a:gdLst>
                  <a:gd name="T0" fmla="*/ 2107 w 2400"/>
                  <a:gd name="T1" fmla="*/ 228 h 2364"/>
                  <a:gd name="T2" fmla="*/ 2090 w 2400"/>
                  <a:gd name="T3" fmla="*/ 264 h 2364"/>
                  <a:gd name="T4" fmla="*/ 2106 w 2400"/>
                  <a:gd name="T5" fmla="*/ 245 h 2364"/>
                  <a:gd name="T6" fmla="*/ 2103 w 2400"/>
                  <a:gd name="T7" fmla="*/ 296 h 2364"/>
                  <a:gd name="T8" fmla="*/ 1812 w 2400"/>
                  <a:gd name="T9" fmla="*/ 524 h 2364"/>
                  <a:gd name="T10" fmla="*/ 1797 w 2400"/>
                  <a:gd name="T11" fmla="*/ 540 h 2364"/>
                  <a:gd name="T12" fmla="*/ 1800 w 2400"/>
                  <a:gd name="T13" fmla="*/ 564 h 2364"/>
                  <a:gd name="T14" fmla="*/ 1809 w 2400"/>
                  <a:gd name="T15" fmla="*/ 587 h 2364"/>
                  <a:gd name="T16" fmla="*/ 1793 w 2400"/>
                  <a:gd name="T17" fmla="*/ 607 h 2364"/>
                  <a:gd name="T18" fmla="*/ 1503 w 2400"/>
                  <a:gd name="T19" fmla="*/ 832 h 2364"/>
                  <a:gd name="T20" fmla="*/ 1494 w 2400"/>
                  <a:gd name="T21" fmla="*/ 883 h 2364"/>
                  <a:gd name="T22" fmla="*/ 1509 w 2400"/>
                  <a:gd name="T23" fmla="*/ 841 h 2364"/>
                  <a:gd name="T24" fmla="*/ 1500 w 2400"/>
                  <a:gd name="T25" fmla="*/ 900 h 2364"/>
                  <a:gd name="T26" fmla="*/ 1210 w 2400"/>
                  <a:gd name="T27" fmla="*/ 1125 h 2364"/>
                  <a:gd name="T28" fmla="*/ 1194 w 2400"/>
                  <a:gd name="T29" fmla="*/ 1145 h 2364"/>
                  <a:gd name="T30" fmla="*/ 1203 w 2400"/>
                  <a:gd name="T31" fmla="*/ 1151 h 2364"/>
                  <a:gd name="T32" fmla="*/ 1206 w 2400"/>
                  <a:gd name="T33" fmla="*/ 1192 h 2364"/>
                  <a:gd name="T34" fmla="*/ 1191 w 2400"/>
                  <a:gd name="T35" fmla="*/ 1208 h 2364"/>
                  <a:gd name="T36" fmla="*/ 900 w 2400"/>
                  <a:gd name="T37" fmla="*/ 1436 h 2364"/>
                  <a:gd name="T38" fmla="*/ 897 w 2400"/>
                  <a:gd name="T39" fmla="*/ 1477 h 2364"/>
                  <a:gd name="T40" fmla="*/ 915 w 2400"/>
                  <a:gd name="T41" fmla="*/ 1464 h 2364"/>
                  <a:gd name="T42" fmla="*/ 897 w 2400"/>
                  <a:gd name="T43" fmla="*/ 1503 h 2364"/>
                  <a:gd name="T44" fmla="*/ 607 w 2400"/>
                  <a:gd name="T45" fmla="*/ 1728 h 2364"/>
                  <a:gd name="T46" fmla="*/ 590 w 2400"/>
                  <a:gd name="T47" fmla="*/ 1764 h 2364"/>
                  <a:gd name="T48" fmla="*/ 606 w 2400"/>
                  <a:gd name="T49" fmla="*/ 1745 h 2364"/>
                  <a:gd name="T50" fmla="*/ 603 w 2400"/>
                  <a:gd name="T51" fmla="*/ 1796 h 2364"/>
                  <a:gd name="T52" fmla="*/ 312 w 2400"/>
                  <a:gd name="T53" fmla="*/ 2024 h 2364"/>
                  <a:gd name="T54" fmla="*/ 297 w 2400"/>
                  <a:gd name="T55" fmla="*/ 2040 h 2364"/>
                  <a:gd name="T56" fmla="*/ 300 w 2400"/>
                  <a:gd name="T57" fmla="*/ 2064 h 2364"/>
                  <a:gd name="T58" fmla="*/ 309 w 2400"/>
                  <a:gd name="T59" fmla="*/ 2087 h 2364"/>
                  <a:gd name="T60" fmla="*/ 293 w 2400"/>
                  <a:gd name="T61" fmla="*/ 2107 h 2364"/>
                  <a:gd name="T62" fmla="*/ 3 w 2400"/>
                  <a:gd name="T63" fmla="*/ 2332 h 2364"/>
                  <a:gd name="T64" fmla="*/ 6 w 2400"/>
                  <a:gd name="T65" fmla="*/ 2345 h 2364"/>
                  <a:gd name="T66" fmla="*/ 16 w 2400"/>
                  <a:gd name="T67" fmla="*/ 2333 h 2364"/>
                  <a:gd name="T68" fmla="*/ 582 w 2400"/>
                  <a:gd name="T69" fmla="*/ 2332 h 2364"/>
                  <a:gd name="T70" fmla="*/ 309 w 2400"/>
                  <a:gd name="T71" fmla="*/ 2108 h 2364"/>
                  <a:gd name="T72" fmla="*/ 324 w 2400"/>
                  <a:gd name="T73" fmla="*/ 2064 h 2364"/>
                  <a:gd name="T74" fmla="*/ 603 w 2400"/>
                  <a:gd name="T75" fmla="*/ 1816 h 2364"/>
                  <a:gd name="T76" fmla="*/ 888 w 2400"/>
                  <a:gd name="T77" fmla="*/ 2024 h 2364"/>
                  <a:gd name="T78" fmla="*/ 616 w 2400"/>
                  <a:gd name="T79" fmla="*/ 1795 h 2364"/>
                  <a:gd name="T80" fmla="*/ 897 w 2400"/>
                  <a:gd name="T81" fmla="*/ 1516 h 2364"/>
                  <a:gd name="T82" fmla="*/ 1187 w 2400"/>
                  <a:gd name="T83" fmla="*/ 1729 h 2364"/>
                  <a:gd name="T84" fmla="*/ 910 w 2400"/>
                  <a:gd name="T85" fmla="*/ 1503 h 2364"/>
                  <a:gd name="T86" fmla="*/ 918 w 2400"/>
                  <a:gd name="T87" fmla="*/ 1432 h 2364"/>
                  <a:gd name="T88" fmla="*/ 1484 w 2400"/>
                  <a:gd name="T89" fmla="*/ 1433 h 2364"/>
                  <a:gd name="T90" fmla="*/ 1207 w 2400"/>
                  <a:gd name="T91" fmla="*/ 1207 h 2364"/>
                  <a:gd name="T92" fmla="*/ 1216 w 2400"/>
                  <a:gd name="T93" fmla="*/ 1133 h 2364"/>
                  <a:gd name="T94" fmla="*/ 1782 w 2400"/>
                  <a:gd name="T95" fmla="*/ 1132 h 2364"/>
                  <a:gd name="T96" fmla="*/ 1509 w 2400"/>
                  <a:gd name="T97" fmla="*/ 908 h 2364"/>
                  <a:gd name="T98" fmla="*/ 1524 w 2400"/>
                  <a:gd name="T99" fmla="*/ 864 h 2364"/>
                  <a:gd name="T100" fmla="*/ 1803 w 2400"/>
                  <a:gd name="T101" fmla="*/ 616 h 2364"/>
                  <a:gd name="T102" fmla="*/ 2088 w 2400"/>
                  <a:gd name="T103" fmla="*/ 824 h 2364"/>
                  <a:gd name="T104" fmla="*/ 1816 w 2400"/>
                  <a:gd name="T105" fmla="*/ 595 h 2364"/>
                  <a:gd name="T106" fmla="*/ 2100 w 2400"/>
                  <a:gd name="T107" fmla="*/ 313 h 2364"/>
                  <a:gd name="T108" fmla="*/ 2390 w 2400"/>
                  <a:gd name="T109" fmla="*/ 525 h 2364"/>
                  <a:gd name="T110" fmla="*/ 2113 w 2400"/>
                  <a:gd name="T111" fmla="*/ 299 h 2364"/>
                  <a:gd name="T112" fmla="*/ 2397 w 2400"/>
                  <a:gd name="T113" fmla="*/ 16 h 2364"/>
                  <a:gd name="T114" fmla="*/ 2393 w 2400"/>
                  <a:gd name="T115" fmla="*/ 7 h 2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0" h="2364">
                    <a:moveTo>
                      <a:pt x="2393" y="7"/>
                    </a:moveTo>
                    <a:cubicBezTo>
                      <a:pt x="2392" y="7"/>
                      <a:pt x="2392" y="8"/>
                      <a:pt x="2391" y="8"/>
                    </a:cubicBezTo>
                    <a:cubicBezTo>
                      <a:pt x="2112" y="224"/>
                      <a:pt x="2112" y="224"/>
                      <a:pt x="2112" y="224"/>
                    </a:cubicBezTo>
                    <a:cubicBezTo>
                      <a:pt x="2111" y="224"/>
                      <a:pt x="2111" y="225"/>
                      <a:pt x="2110" y="225"/>
                    </a:cubicBezTo>
                    <a:cubicBezTo>
                      <a:pt x="2109" y="226"/>
                      <a:pt x="2108" y="227"/>
                      <a:pt x="2107" y="228"/>
                    </a:cubicBezTo>
                    <a:cubicBezTo>
                      <a:pt x="2105" y="230"/>
                      <a:pt x="2104" y="231"/>
                      <a:pt x="2103" y="232"/>
                    </a:cubicBezTo>
                    <a:cubicBezTo>
                      <a:pt x="2102" y="233"/>
                      <a:pt x="2101" y="235"/>
                      <a:pt x="2100" y="236"/>
                    </a:cubicBezTo>
                    <a:cubicBezTo>
                      <a:pt x="2099" y="237"/>
                      <a:pt x="2098" y="239"/>
                      <a:pt x="2097" y="240"/>
                    </a:cubicBezTo>
                    <a:cubicBezTo>
                      <a:pt x="2096" y="242"/>
                      <a:pt x="2095" y="244"/>
                      <a:pt x="2094" y="245"/>
                    </a:cubicBezTo>
                    <a:cubicBezTo>
                      <a:pt x="2092" y="251"/>
                      <a:pt x="2090" y="258"/>
                      <a:pt x="2090" y="264"/>
                    </a:cubicBezTo>
                    <a:cubicBezTo>
                      <a:pt x="2090" y="270"/>
                      <a:pt x="2092" y="277"/>
                      <a:pt x="2094" y="283"/>
                    </a:cubicBezTo>
                    <a:cubicBezTo>
                      <a:pt x="2096" y="281"/>
                      <a:pt x="2097" y="279"/>
                      <a:pt x="2097" y="277"/>
                    </a:cubicBezTo>
                    <a:cubicBezTo>
                      <a:pt x="2099" y="273"/>
                      <a:pt x="2100" y="268"/>
                      <a:pt x="2100" y="264"/>
                    </a:cubicBezTo>
                    <a:cubicBezTo>
                      <a:pt x="2100" y="260"/>
                      <a:pt x="2101" y="255"/>
                      <a:pt x="2103" y="251"/>
                    </a:cubicBezTo>
                    <a:cubicBezTo>
                      <a:pt x="2103" y="249"/>
                      <a:pt x="2104" y="247"/>
                      <a:pt x="2106" y="245"/>
                    </a:cubicBezTo>
                    <a:cubicBezTo>
                      <a:pt x="2106" y="244"/>
                      <a:pt x="2108" y="242"/>
                      <a:pt x="2109" y="241"/>
                    </a:cubicBezTo>
                    <a:cubicBezTo>
                      <a:pt x="2113" y="248"/>
                      <a:pt x="2115" y="256"/>
                      <a:pt x="2115" y="264"/>
                    </a:cubicBezTo>
                    <a:cubicBezTo>
                      <a:pt x="2115" y="272"/>
                      <a:pt x="2113" y="280"/>
                      <a:pt x="2109" y="287"/>
                    </a:cubicBezTo>
                    <a:cubicBezTo>
                      <a:pt x="2108" y="289"/>
                      <a:pt x="2107" y="290"/>
                      <a:pt x="2106" y="292"/>
                    </a:cubicBezTo>
                    <a:cubicBezTo>
                      <a:pt x="2105" y="293"/>
                      <a:pt x="2104" y="295"/>
                      <a:pt x="2103" y="296"/>
                    </a:cubicBezTo>
                    <a:cubicBezTo>
                      <a:pt x="2102" y="297"/>
                      <a:pt x="2101" y="299"/>
                      <a:pt x="2100" y="300"/>
                    </a:cubicBezTo>
                    <a:cubicBezTo>
                      <a:pt x="2099" y="301"/>
                      <a:pt x="2098" y="302"/>
                      <a:pt x="2097" y="303"/>
                    </a:cubicBezTo>
                    <a:cubicBezTo>
                      <a:pt x="2095" y="304"/>
                      <a:pt x="2094" y="306"/>
                      <a:pt x="2093" y="307"/>
                    </a:cubicBezTo>
                    <a:cubicBezTo>
                      <a:pt x="2092" y="307"/>
                      <a:pt x="2092" y="308"/>
                      <a:pt x="2091" y="308"/>
                    </a:cubicBezTo>
                    <a:cubicBezTo>
                      <a:pt x="1812" y="524"/>
                      <a:pt x="1812" y="524"/>
                      <a:pt x="1812" y="524"/>
                    </a:cubicBezTo>
                    <a:cubicBezTo>
                      <a:pt x="1811" y="524"/>
                      <a:pt x="1811" y="525"/>
                      <a:pt x="1810" y="525"/>
                    </a:cubicBezTo>
                    <a:cubicBezTo>
                      <a:pt x="1809" y="526"/>
                      <a:pt x="1808" y="527"/>
                      <a:pt x="1807" y="528"/>
                    </a:cubicBezTo>
                    <a:cubicBezTo>
                      <a:pt x="1805" y="530"/>
                      <a:pt x="1804" y="531"/>
                      <a:pt x="1803" y="532"/>
                    </a:cubicBezTo>
                    <a:cubicBezTo>
                      <a:pt x="1802" y="533"/>
                      <a:pt x="1801" y="535"/>
                      <a:pt x="1800" y="536"/>
                    </a:cubicBezTo>
                    <a:cubicBezTo>
                      <a:pt x="1799" y="537"/>
                      <a:pt x="1798" y="539"/>
                      <a:pt x="1797" y="540"/>
                    </a:cubicBezTo>
                    <a:cubicBezTo>
                      <a:pt x="1796" y="542"/>
                      <a:pt x="1795" y="544"/>
                      <a:pt x="1794" y="545"/>
                    </a:cubicBezTo>
                    <a:cubicBezTo>
                      <a:pt x="1792" y="551"/>
                      <a:pt x="1790" y="558"/>
                      <a:pt x="1790" y="564"/>
                    </a:cubicBezTo>
                    <a:cubicBezTo>
                      <a:pt x="1790" y="570"/>
                      <a:pt x="1792" y="577"/>
                      <a:pt x="1794" y="583"/>
                    </a:cubicBezTo>
                    <a:cubicBezTo>
                      <a:pt x="1796" y="581"/>
                      <a:pt x="1797" y="579"/>
                      <a:pt x="1797" y="577"/>
                    </a:cubicBezTo>
                    <a:cubicBezTo>
                      <a:pt x="1799" y="573"/>
                      <a:pt x="1800" y="568"/>
                      <a:pt x="1800" y="564"/>
                    </a:cubicBezTo>
                    <a:cubicBezTo>
                      <a:pt x="1800" y="560"/>
                      <a:pt x="1801" y="555"/>
                      <a:pt x="1803" y="551"/>
                    </a:cubicBezTo>
                    <a:cubicBezTo>
                      <a:pt x="1803" y="549"/>
                      <a:pt x="1804" y="547"/>
                      <a:pt x="1806" y="545"/>
                    </a:cubicBezTo>
                    <a:cubicBezTo>
                      <a:pt x="1806" y="544"/>
                      <a:pt x="1808" y="542"/>
                      <a:pt x="1809" y="541"/>
                    </a:cubicBezTo>
                    <a:cubicBezTo>
                      <a:pt x="1813" y="548"/>
                      <a:pt x="1815" y="556"/>
                      <a:pt x="1815" y="564"/>
                    </a:cubicBezTo>
                    <a:cubicBezTo>
                      <a:pt x="1815" y="572"/>
                      <a:pt x="1813" y="580"/>
                      <a:pt x="1809" y="587"/>
                    </a:cubicBezTo>
                    <a:cubicBezTo>
                      <a:pt x="1808" y="589"/>
                      <a:pt x="1807" y="590"/>
                      <a:pt x="1806" y="592"/>
                    </a:cubicBezTo>
                    <a:cubicBezTo>
                      <a:pt x="1805" y="593"/>
                      <a:pt x="1804" y="595"/>
                      <a:pt x="1803" y="596"/>
                    </a:cubicBezTo>
                    <a:cubicBezTo>
                      <a:pt x="1802" y="597"/>
                      <a:pt x="1801" y="599"/>
                      <a:pt x="1800" y="600"/>
                    </a:cubicBezTo>
                    <a:cubicBezTo>
                      <a:pt x="1799" y="601"/>
                      <a:pt x="1798" y="602"/>
                      <a:pt x="1797" y="603"/>
                    </a:cubicBezTo>
                    <a:cubicBezTo>
                      <a:pt x="1795" y="604"/>
                      <a:pt x="1794" y="606"/>
                      <a:pt x="1793" y="607"/>
                    </a:cubicBezTo>
                    <a:cubicBezTo>
                      <a:pt x="1792" y="607"/>
                      <a:pt x="1792" y="608"/>
                      <a:pt x="1791" y="608"/>
                    </a:cubicBezTo>
                    <a:cubicBezTo>
                      <a:pt x="1512" y="824"/>
                      <a:pt x="1512" y="824"/>
                      <a:pt x="1512" y="824"/>
                    </a:cubicBezTo>
                    <a:cubicBezTo>
                      <a:pt x="1511" y="824"/>
                      <a:pt x="1511" y="825"/>
                      <a:pt x="1510" y="825"/>
                    </a:cubicBezTo>
                    <a:cubicBezTo>
                      <a:pt x="1509" y="826"/>
                      <a:pt x="1508" y="827"/>
                      <a:pt x="1507" y="828"/>
                    </a:cubicBezTo>
                    <a:cubicBezTo>
                      <a:pt x="1505" y="830"/>
                      <a:pt x="1504" y="831"/>
                      <a:pt x="1503" y="832"/>
                    </a:cubicBezTo>
                    <a:cubicBezTo>
                      <a:pt x="1502" y="833"/>
                      <a:pt x="1501" y="835"/>
                      <a:pt x="1500" y="836"/>
                    </a:cubicBezTo>
                    <a:cubicBezTo>
                      <a:pt x="1499" y="837"/>
                      <a:pt x="1498" y="839"/>
                      <a:pt x="1497" y="840"/>
                    </a:cubicBezTo>
                    <a:cubicBezTo>
                      <a:pt x="1496" y="842"/>
                      <a:pt x="1495" y="844"/>
                      <a:pt x="1494" y="845"/>
                    </a:cubicBezTo>
                    <a:cubicBezTo>
                      <a:pt x="1492" y="851"/>
                      <a:pt x="1490" y="858"/>
                      <a:pt x="1490" y="864"/>
                    </a:cubicBezTo>
                    <a:cubicBezTo>
                      <a:pt x="1490" y="870"/>
                      <a:pt x="1492" y="877"/>
                      <a:pt x="1494" y="883"/>
                    </a:cubicBezTo>
                    <a:cubicBezTo>
                      <a:pt x="1496" y="881"/>
                      <a:pt x="1497" y="879"/>
                      <a:pt x="1497" y="877"/>
                    </a:cubicBezTo>
                    <a:cubicBezTo>
                      <a:pt x="1499" y="873"/>
                      <a:pt x="1500" y="868"/>
                      <a:pt x="1500" y="864"/>
                    </a:cubicBezTo>
                    <a:cubicBezTo>
                      <a:pt x="1500" y="860"/>
                      <a:pt x="1501" y="855"/>
                      <a:pt x="1503" y="851"/>
                    </a:cubicBezTo>
                    <a:cubicBezTo>
                      <a:pt x="1503" y="849"/>
                      <a:pt x="1504" y="847"/>
                      <a:pt x="1506" y="845"/>
                    </a:cubicBezTo>
                    <a:cubicBezTo>
                      <a:pt x="1506" y="844"/>
                      <a:pt x="1508" y="842"/>
                      <a:pt x="1509" y="841"/>
                    </a:cubicBezTo>
                    <a:cubicBezTo>
                      <a:pt x="1513" y="848"/>
                      <a:pt x="1515" y="856"/>
                      <a:pt x="1515" y="864"/>
                    </a:cubicBezTo>
                    <a:cubicBezTo>
                      <a:pt x="1515" y="872"/>
                      <a:pt x="1513" y="880"/>
                      <a:pt x="1509" y="887"/>
                    </a:cubicBezTo>
                    <a:cubicBezTo>
                      <a:pt x="1508" y="889"/>
                      <a:pt x="1507" y="890"/>
                      <a:pt x="1506" y="892"/>
                    </a:cubicBezTo>
                    <a:cubicBezTo>
                      <a:pt x="1505" y="893"/>
                      <a:pt x="1504" y="895"/>
                      <a:pt x="1503" y="896"/>
                    </a:cubicBezTo>
                    <a:cubicBezTo>
                      <a:pt x="1502" y="897"/>
                      <a:pt x="1501" y="899"/>
                      <a:pt x="1500" y="900"/>
                    </a:cubicBezTo>
                    <a:cubicBezTo>
                      <a:pt x="1499" y="901"/>
                      <a:pt x="1498" y="902"/>
                      <a:pt x="1497" y="903"/>
                    </a:cubicBezTo>
                    <a:cubicBezTo>
                      <a:pt x="1495" y="904"/>
                      <a:pt x="1494" y="906"/>
                      <a:pt x="1493" y="907"/>
                    </a:cubicBezTo>
                    <a:cubicBezTo>
                      <a:pt x="1492" y="907"/>
                      <a:pt x="1492" y="908"/>
                      <a:pt x="1491" y="908"/>
                    </a:cubicBezTo>
                    <a:cubicBezTo>
                      <a:pt x="1212" y="1124"/>
                      <a:pt x="1212" y="1124"/>
                      <a:pt x="1212" y="1124"/>
                    </a:cubicBezTo>
                    <a:cubicBezTo>
                      <a:pt x="1211" y="1124"/>
                      <a:pt x="1211" y="1125"/>
                      <a:pt x="1210" y="1125"/>
                    </a:cubicBezTo>
                    <a:cubicBezTo>
                      <a:pt x="1209" y="1126"/>
                      <a:pt x="1208" y="1127"/>
                      <a:pt x="1207" y="1128"/>
                    </a:cubicBezTo>
                    <a:cubicBezTo>
                      <a:pt x="1205" y="1130"/>
                      <a:pt x="1204" y="1131"/>
                      <a:pt x="1203" y="1132"/>
                    </a:cubicBezTo>
                    <a:cubicBezTo>
                      <a:pt x="1202" y="1133"/>
                      <a:pt x="1201" y="1135"/>
                      <a:pt x="1200" y="1136"/>
                    </a:cubicBezTo>
                    <a:cubicBezTo>
                      <a:pt x="1199" y="1137"/>
                      <a:pt x="1198" y="1139"/>
                      <a:pt x="1197" y="1140"/>
                    </a:cubicBezTo>
                    <a:cubicBezTo>
                      <a:pt x="1196" y="1142"/>
                      <a:pt x="1195" y="1144"/>
                      <a:pt x="1194" y="1145"/>
                    </a:cubicBezTo>
                    <a:cubicBezTo>
                      <a:pt x="1192" y="1151"/>
                      <a:pt x="1190" y="1158"/>
                      <a:pt x="1190" y="1164"/>
                    </a:cubicBezTo>
                    <a:cubicBezTo>
                      <a:pt x="1190" y="1170"/>
                      <a:pt x="1192" y="1177"/>
                      <a:pt x="1194" y="1183"/>
                    </a:cubicBezTo>
                    <a:cubicBezTo>
                      <a:pt x="1196" y="1181"/>
                      <a:pt x="1197" y="1179"/>
                      <a:pt x="1197" y="1177"/>
                    </a:cubicBezTo>
                    <a:cubicBezTo>
                      <a:pt x="1199" y="1173"/>
                      <a:pt x="1200" y="1168"/>
                      <a:pt x="1200" y="1164"/>
                    </a:cubicBezTo>
                    <a:cubicBezTo>
                      <a:pt x="1200" y="1160"/>
                      <a:pt x="1201" y="1155"/>
                      <a:pt x="1203" y="1151"/>
                    </a:cubicBezTo>
                    <a:cubicBezTo>
                      <a:pt x="1203" y="1149"/>
                      <a:pt x="1204" y="1147"/>
                      <a:pt x="1206" y="1145"/>
                    </a:cubicBezTo>
                    <a:cubicBezTo>
                      <a:pt x="1206" y="1144"/>
                      <a:pt x="1208" y="1142"/>
                      <a:pt x="1209" y="1141"/>
                    </a:cubicBezTo>
                    <a:cubicBezTo>
                      <a:pt x="1213" y="1148"/>
                      <a:pt x="1215" y="1156"/>
                      <a:pt x="1215" y="1164"/>
                    </a:cubicBezTo>
                    <a:cubicBezTo>
                      <a:pt x="1215" y="1172"/>
                      <a:pt x="1213" y="1180"/>
                      <a:pt x="1209" y="1187"/>
                    </a:cubicBezTo>
                    <a:cubicBezTo>
                      <a:pt x="1208" y="1189"/>
                      <a:pt x="1207" y="1190"/>
                      <a:pt x="1206" y="1192"/>
                    </a:cubicBezTo>
                    <a:cubicBezTo>
                      <a:pt x="1205" y="1193"/>
                      <a:pt x="1204" y="1195"/>
                      <a:pt x="1203" y="1196"/>
                    </a:cubicBezTo>
                    <a:cubicBezTo>
                      <a:pt x="1202" y="1197"/>
                      <a:pt x="1201" y="1199"/>
                      <a:pt x="1200" y="1200"/>
                    </a:cubicBezTo>
                    <a:cubicBezTo>
                      <a:pt x="1199" y="1201"/>
                      <a:pt x="1198" y="1202"/>
                      <a:pt x="1197" y="1203"/>
                    </a:cubicBezTo>
                    <a:cubicBezTo>
                      <a:pt x="1195" y="1204"/>
                      <a:pt x="1194" y="1206"/>
                      <a:pt x="1193" y="1207"/>
                    </a:cubicBezTo>
                    <a:cubicBezTo>
                      <a:pt x="1192" y="1207"/>
                      <a:pt x="1192" y="1208"/>
                      <a:pt x="1191" y="1208"/>
                    </a:cubicBezTo>
                    <a:cubicBezTo>
                      <a:pt x="912" y="1424"/>
                      <a:pt x="912" y="1424"/>
                      <a:pt x="912" y="1424"/>
                    </a:cubicBezTo>
                    <a:cubicBezTo>
                      <a:pt x="911" y="1424"/>
                      <a:pt x="911" y="1425"/>
                      <a:pt x="910" y="1425"/>
                    </a:cubicBezTo>
                    <a:cubicBezTo>
                      <a:pt x="909" y="1426"/>
                      <a:pt x="908" y="1427"/>
                      <a:pt x="907" y="1428"/>
                    </a:cubicBezTo>
                    <a:cubicBezTo>
                      <a:pt x="905" y="1430"/>
                      <a:pt x="904" y="1431"/>
                      <a:pt x="903" y="1432"/>
                    </a:cubicBezTo>
                    <a:cubicBezTo>
                      <a:pt x="902" y="1433"/>
                      <a:pt x="901" y="1435"/>
                      <a:pt x="900" y="1436"/>
                    </a:cubicBezTo>
                    <a:cubicBezTo>
                      <a:pt x="899" y="1437"/>
                      <a:pt x="898" y="1439"/>
                      <a:pt x="897" y="1440"/>
                    </a:cubicBezTo>
                    <a:cubicBezTo>
                      <a:pt x="896" y="1442"/>
                      <a:pt x="895" y="1444"/>
                      <a:pt x="894" y="1445"/>
                    </a:cubicBezTo>
                    <a:cubicBezTo>
                      <a:pt x="892" y="1451"/>
                      <a:pt x="890" y="1458"/>
                      <a:pt x="890" y="1464"/>
                    </a:cubicBezTo>
                    <a:cubicBezTo>
                      <a:pt x="890" y="1470"/>
                      <a:pt x="892" y="1477"/>
                      <a:pt x="894" y="1483"/>
                    </a:cubicBezTo>
                    <a:cubicBezTo>
                      <a:pt x="896" y="1481"/>
                      <a:pt x="897" y="1479"/>
                      <a:pt x="897" y="1477"/>
                    </a:cubicBezTo>
                    <a:cubicBezTo>
                      <a:pt x="899" y="1473"/>
                      <a:pt x="900" y="1468"/>
                      <a:pt x="900" y="1464"/>
                    </a:cubicBezTo>
                    <a:cubicBezTo>
                      <a:pt x="900" y="1460"/>
                      <a:pt x="901" y="1455"/>
                      <a:pt x="903" y="1451"/>
                    </a:cubicBezTo>
                    <a:cubicBezTo>
                      <a:pt x="903" y="1449"/>
                      <a:pt x="904" y="1447"/>
                      <a:pt x="906" y="1445"/>
                    </a:cubicBezTo>
                    <a:cubicBezTo>
                      <a:pt x="906" y="1444"/>
                      <a:pt x="908" y="1442"/>
                      <a:pt x="909" y="1441"/>
                    </a:cubicBezTo>
                    <a:cubicBezTo>
                      <a:pt x="913" y="1448"/>
                      <a:pt x="915" y="1456"/>
                      <a:pt x="915" y="1464"/>
                    </a:cubicBezTo>
                    <a:cubicBezTo>
                      <a:pt x="915" y="1472"/>
                      <a:pt x="913" y="1480"/>
                      <a:pt x="909" y="1487"/>
                    </a:cubicBezTo>
                    <a:cubicBezTo>
                      <a:pt x="908" y="1489"/>
                      <a:pt x="907" y="1490"/>
                      <a:pt x="906" y="1492"/>
                    </a:cubicBezTo>
                    <a:cubicBezTo>
                      <a:pt x="905" y="1493"/>
                      <a:pt x="904" y="1495"/>
                      <a:pt x="903" y="1496"/>
                    </a:cubicBezTo>
                    <a:cubicBezTo>
                      <a:pt x="902" y="1497"/>
                      <a:pt x="901" y="1499"/>
                      <a:pt x="900" y="1500"/>
                    </a:cubicBezTo>
                    <a:cubicBezTo>
                      <a:pt x="899" y="1501"/>
                      <a:pt x="898" y="1502"/>
                      <a:pt x="897" y="1503"/>
                    </a:cubicBezTo>
                    <a:cubicBezTo>
                      <a:pt x="895" y="1504"/>
                      <a:pt x="894" y="1506"/>
                      <a:pt x="893" y="1507"/>
                    </a:cubicBezTo>
                    <a:cubicBezTo>
                      <a:pt x="892" y="1507"/>
                      <a:pt x="892" y="1508"/>
                      <a:pt x="891" y="1508"/>
                    </a:cubicBezTo>
                    <a:cubicBezTo>
                      <a:pt x="612" y="1724"/>
                      <a:pt x="612" y="1724"/>
                      <a:pt x="612" y="1724"/>
                    </a:cubicBezTo>
                    <a:cubicBezTo>
                      <a:pt x="611" y="1724"/>
                      <a:pt x="611" y="1725"/>
                      <a:pt x="610" y="1725"/>
                    </a:cubicBezTo>
                    <a:cubicBezTo>
                      <a:pt x="609" y="1726"/>
                      <a:pt x="608" y="1727"/>
                      <a:pt x="607" y="1728"/>
                    </a:cubicBezTo>
                    <a:cubicBezTo>
                      <a:pt x="605" y="1730"/>
                      <a:pt x="604" y="1731"/>
                      <a:pt x="603" y="1732"/>
                    </a:cubicBezTo>
                    <a:cubicBezTo>
                      <a:pt x="602" y="1733"/>
                      <a:pt x="601" y="1735"/>
                      <a:pt x="600" y="1736"/>
                    </a:cubicBezTo>
                    <a:cubicBezTo>
                      <a:pt x="599" y="1737"/>
                      <a:pt x="598" y="1739"/>
                      <a:pt x="597" y="1740"/>
                    </a:cubicBezTo>
                    <a:cubicBezTo>
                      <a:pt x="596" y="1742"/>
                      <a:pt x="595" y="1744"/>
                      <a:pt x="594" y="1745"/>
                    </a:cubicBezTo>
                    <a:cubicBezTo>
                      <a:pt x="592" y="1751"/>
                      <a:pt x="590" y="1758"/>
                      <a:pt x="590" y="1764"/>
                    </a:cubicBezTo>
                    <a:cubicBezTo>
                      <a:pt x="590" y="1770"/>
                      <a:pt x="592" y="1777"/>
                      <a:pt x="594" y="1783"/>
                    </a:cubicBezTo>
                    <a:cubicBezTo>
                      <a:pt x="596" y="1781"/>
                      <a:pt x="597" y="1779"/>
                      <a:pt x="597" y="1777"/>
                    </a:cubicBezTo>
                    <a:cubicBezTo>
                      <a:pt x="599" y="1773"/>
                      <a:pt x="600" y="1768"/>
                      <a:pt x="600" y="1764"/>
                    </a:cubicBezTo>
                    <a:cubicBezTo>
                      <a:pt x="600" y="1760"/>
                      <a:pt x="601" y="1755"/>
                      <a:pt x="603" y="1751"/>
                    </a:cubicBezTo>
                    <a:cubicBezTo>
                      <a:pt x="603" y="1749"/>
                      <a:pt x="604" y="1747"/>
                      <a:pt x="606" y="1745"/>
                    </a:cubicBezTo>
                    <a:cubicBezTo>
                      <a:pt x="606" y="1744"/>
                      <a:pt x="608" y="1742"/>
                      <a:pt x="609" y="1741"/>
                    </a:cubicBezTo>
                    <a:cubicBezTo>
                      <a:pt x="613" y="1748"/>
                      <a:pt x="615" y="1756"/>
                      <a:pt x="615" y="1764"/>
                    </a:cubicBezTo>
                    <a:cubicBezTo>
                      <a:pt x="615" y="1772"/>
                      <a:pt x="613" y="1780"/>
                      <a:pt x="609" y="1787"/>
                    </a:cubicBezTo>
                    <a:cubicBezTo>
                      <a:pt x="608" y="1789"/>
                      <a:pt x="607" y="1790"/>
                      <a:pt x="606" y="1792"/>
                    </a:cubicBezTo>
                    <a:cubicBezTo>
                      <a:pt x="605" y="1793"/>
                      <a:pt x="604" y="1795"/>
                      <a:pt x="603" y="1796"/>
                    </a:cubicBezTo>
                    <a:cubicBezTo>
                      <a:pt x="602" y="1797"/>
                      <a:pt x="601" y="1799"/>
                      <a:pt x="600" y="1800"/>
                    </a:cubicBezTo>
                    <a:cubicBezTo>
                      <a:pt x="599" y="1801"/>
                      <a:pt x="598" y="1802"/>
                      <a:pt x="597" y="1803"/>
                    </a:cubicBezTo>
                    <a:cubicBezTo>
                      <a:pt x="595" y="1804"/>
                      <a:pt x="594" y="1806"/>
                      <a:pt x="593" y="1807"/>
                    </a:cubicBezTo>
                    <a:cubicBezTo>
                      <a:pt x="592" y="1807"/>
                      <a:pt x="592" y="1808"/>
                      <a:pt x="591" y="1808"/>
                    </a:cubicBezTo>
                    <a:cubicBezTo>
                      <a:pt x="312" y="2024"/>
                      <a:pt x="312" y="2024"/>
                      <a:pt x="312" y="2024"/>
                    </a:cubicBezTo>
                    <a:cubicBezTo>
                      <a:pt x="311" y="2024"/>
                      <a:pt x="311" y="2025"/>
                      <a:pt x="310" y="2025"/>
                    </a:cubicBezTo>
                    <a:cubicBezTo>
                      <a:pt x="309" y="2026"/>
                      <a:pt x="308" y="2027"/>
                      <a:pt x="307" y="2028"/>
                    </a:cubicBezTo>
                    <a:cubicBezTo>
                      <a:pt x="305" y="2030"/>
                      <a:pt x="304" y="2031"/>
                      <a:pt x="303" y="2032"/>
                    </a:cubicBezTo>
                    <a:cubicBezTo>
                      <a:pt x="302" y="2033"/>
                      <a:pt x="301" y="2035"/>
                      <a:pt x="300" y="2036"/>
                    </a:cubicBezTo>
                    <a:cubicBezTo>
                      <a:pt x="299" y="2037"/>
                      <a:pt x="298" y="2039"/>
                      <a:pt x="297" y="2040"/>
                    </a:cubicBezTo>
                    <a:cubicBezTo>
                      <a:pt x="296" y="2042"/>
                      <a:pt x="295" y="2044"/>
                      <a:pt x="294" y="2045"/>
                    </a:cubicBezTo>
                    <a:cubicBezTo>
                      <a:pt x="292" y="2051"/>
                      <a:pt x="290" y="2058"/>
                      <a:pt x="290" y="2064"/>
                    </a:cubicBezTo>
                    <a:cubicBezTo>
                      <a:pt x="290" y="2070"/>
                      <a:pt x="292" y="2077"/>
                      <a:pt x="294" y="2083"/>
                    </a:cubicBezTo>
                    <a:cubicBezTo>
                      <a:pt x="296" y="2081"/>
                      <a:pt x="297" y="2079"/>
                      <a:pt x="297" y="2077"/>
                    </a:cubicBezTo>
                    <a:cubicBezTo>
                      <a:pt x="299" y="2073"/>
                      <a:pt x="300" y="2068"/>
                      <a:pt x="300" y="2064"/>
                    </a:cubicBezTo>
                    <a:cubicBezTo>
                      <a:pt x="300" y="2060"/>
                      <a:pt x="301" y="2055"/>
                      <a:pt x="303" y="2051"/>
                    </a:cubicBezTo>
                    <a:cubicBezTo>
                      <a:pt x="303" y="2049"/>
                      <a:pt x="304" y="2047"/>
                      <a:pt x="306" y="2045"/>
                    </a:cubicBezTo>
                    <a:cubicBezTo>
                      <a:pt x="306" y="2044"/>
                      <a:pt x="308" y="2042"/>
                      <a:pt x="309" y="2041"/>
                    </a:cubicBezTo>
                    <a:cubicBezTo>
                      <a:pt x="313" y="2048"/>
                      <a:pt x="315" y="2056"/>
                      <a:pt x="315" y="2064"/>
                    </a:cubicBezTo>
                    <a:cubicBezTo>
                      <a:pt x="315" y="2072"/>
                      <a:pt x="313" y="2080"/>
                      <a:pt x="309" y="2087"/>
                    </a:cubicBezTo>
                    <a:cubicBezTo>
                      <a:pt x="308" y="2089"/>
                      <a:pt x="307" y="2090"/>
                      <a:pt x="306" y="2092"/>
                    </a:cubicBezTo>
                    <a:cubicBezTo>
                      <a:pt x="305" y="2093"/>
                      <a:pt x="304" y="2095"/>
                      <a:pt x="303" y="2096"/>
                    </a:cubicBezTo>
                    <a:cubicBezTo>
                      <a:pt x="302" y="2097"/>
                      <a:pt x="301" y="2099"/>
                      <a:pt x="300" y="2100"/>
                    </a:cubicBezTo>
                    <a:cubicBezTo>
                      <a:pt x="299" y="2101"/>
                      <a:pt x="298" y="2102"/>
                      <a:pt x="297" y="2103"/>
                    </a:cubicBezTo>
                    <a:cubicBezTo>
                      <a:pt x="295" y="2104"/>
                      <a:pt x="294" y="2106"/>
                      <a:pt x="293" y="2107"/>
                    </a:cubicBezTo>
                    <a:cubicBezTo>
                      <a:pt x="292" y="2107"/>
                      <a:pt x="292" y="2108"/>
                      <a:pt x="291" y="2108"/>
                    </a:cubicBezTo>
                    <a:cubicBezTo>
                      <a:pt x="12" y="2324"/>
                      <a:pt x="12" y="2324"/>
                      <a:pt x="12" y="2324"/>
                    </a:cubicBezTo>
                    <a:cubicBezTo>
                      <a:pt x="11" y="2324"/>
                      <a:pt x="11" y="2325"/>
                      <a:pt x="10" y="2325"/>
                    </a:cubicBezTo>
                    <a:cubicBezTo>
                      <a:pt x="9" y="2326"/>
                      <a:pt x="8" y="2327"/>
                      <a:pt x="7" y="2328"/>
                    </a:cubicBezTo>
                    <a:cubicBezTo>
                      <a:pt x="5" y="2330"/>
                      <a:pt x="4" y="2331"/>
                      <a:pt x="3" y="2332"/>
                    </a:cubicBezTo>
                    <a:cubicBezTo>
                      <a:pt x="2" y="2333"/>
                      <a:pt x="1" y="2335"/>
                      <a:pt x="0" y="2336"/>
                    </a:cubicBezTo>
                    <a:cubicBezTo>
                      <a:pt x="0" y="2345"/>
                      <a:pt x="0" y="2345"/>
                      <a:pt x="0" y="2345"/>
                    </a:cubicBezTo>
                    <a:cubicBezTo>
                      <a:pt x="0" y="2364"/>
                      <a:pt x="0" y="2364"/>
                      <a:pt x="0" y="2364"/>
                    </a:cubicBezTo>
                    <a:cubicBezTo>
                      <a:pt x="0" y="2360"/>
                      <a:pt x="1" y="2355"/>
                      <a:pt x="3" y="2351"/>
                    </a:cubicBezTo>
                    <a:cubicBezTo>
                      <a:pt x="3" y="2349"/>
                      <a:pt x="4" y="2347"/>
                      <a:pt x="6" y="2345"/>
                    </a:cubicBezTo>
                    <a:cubicBezTo>
                      <a:pt x="6" y="2344"/>
                      <a:pt x="8" y="2342"/>
                      <a:pt x="9" y="2341"/>
                    </a:cubicBezTo>
                    <a:cubicBezTo>
                      <a:pt x="13" y="2348"/>
                      <a:pt x="15" y="2356"/>
                      <a:pt x="15" y="2364"/>
                    </a:cubicBezTo>
                    <a:cubicBezTo>
                      <a:pt x="19" y="2364"/>
                      <a:pt x="19" y="2364"/>
                      <a:pt x="19" y="2364"/>
                    </a:cubicBezTo>
                    <a:cubicBezTo>
                      <a:pt x="24" y="2364"/>
                      <a:pt x="24" y="2364"/>
                      <a:pt x="24" y="2364"/>
                    </a:cubicBezTo>
                    <a:cubicBezTo>
                      <a:pt x="24" y="2353"/>
                      <a:pt x="21" y="2343"/>
                      <a:pt x="16" y="2333"/>
                    </a:cubicBezTo>
                    <a:cubicBezTo>
                      <a:pt x="16" y="2333"/>
                      <a:pt x="17" y="2332"/>
                      <a:pt x="18" y="2332"/>
                    </a:cubicBezTo>
                    <a:cubicBezTo>
                      <a:pt x="297" y="2116"/>
                      <a:pt x="297" y="2116"/>
                      <a:pt x="297" y="2116"/>
                    </a:cubicBezTo>
                    <a:cubicBezTo>
                      <a:pt x="298" y="2115"/>
                      <a:pt x="299" y="2114"/>
                      <a:pt x="300" y="2113"/>
                    </a:cubicBezTo>
                    <a:cubicBezTo>
                      <a:pt x="301" y="2114"/>
                      <a:pt x="302" y="2115"/>
                      <a:pt x="303" y="2116"/>
                    </a:cubicBezTo>
                    <a:cubicBezTo>
                      <a:pt x="582" y="2332"/>
                      <a:pt x="582" y="2332"/>
                      <a:pt x="582" y="2332"/>
                    </a:cubicBezTo>
                    <a:cubicBezTo>
                      <a:pt x="583" y="2332"/>
                      <a:pt x="584" y="2333"/>
                      <a:pt x="584" y="2333"/>
                    </a:cubicBezTo>
                    <a:cubicBezTo>
                      <a:pt x="585" y="2332"/>
                      <a:pt x="586" y="2331"/>
                      <a:pt x="587" y="2329"/>
                    </a:cubicBezTo>
                    <a:cubicBezTo>
                      <a:pt x="588" y="2328"/>
                      <a:pt x="589" y="2327"/>
                      <a:pt x="590" y="2325"/>
                    </a:cubicBezTo>
                    <a:cubicBezTo>
                      <a:pt x="589" y="2325"/>
                      <a:pt x="589" y="2324"/>
                      <a:pt x="588" y="2324"/>
                    </a:cubicBezTo>
                    <a:cubicBezTo>
                      <a:pt x="309" y="2108"/>
                      <a:pt x="309" y="2108"/>
                      <a:pt x="309" y="2108"/>
                    </a:cubicBezTo>
                    <a:cubicBezTo>
                      <a:pt x="308" y="2108"/>
                      <a:pt x="308" y="2107"/>
                      <a:pt x="307" y="2107"/>
                    </a:cubicBezTo>
                    <a:cubicBezTo>
                      <a:pt x="308" y="2105"/>
                      <a:pt x="309" y="2104"/>
                      <a:pt x="310" y="2103"/>
                    </a:cubicBezTo>
                    <a:cubicBezTo>
                      <a:pt x="311" y="2101"/>
                      <a:pt x="312" y="2100"/>
                      <a:pt x="313" y="2099"/>
                    </a:cubicBezTo>
                    <a:cubicBezTo>
                      <a:pt x="314" y="2097"/>
                      <a:pt x="315" y="2096"/>
                      <a:pt x="316" y="2095"/>
                    </a:cubicBezTo>
                    <a:cubicBezTo>
                      <a:pt x="321" y="2085"/>
                      <a:pt x="324" y="2075"/>
                      <a:pt x="324" y="2064"/>
                    </a:cubicBezTo>
                    <a:cubicBezTo>
                      <a:pt x="324" y="2053"/>
                      <a:pt x="321" y="2043"/>
                      <a:pt x="316" y="2033"/>
                    </a:cubicBezTo>
                    <a:cubicBezTo>
                      <a:pt x="316" y="2033"/>
                      <a:pt x="317" y="2032"/>
                      <a:pt x="318" y="2032"/>
                    </a:cubicBezTo>
                    <a:cubicBezTo>
                      <a:pt x="597" y="1816"/>
                      <a:pt x="597" y="1816"/>
                      <a:pt x="597" y="1816"/>
                    </a:cubicBezTo>
                    <a:cubicBezTo>
                      <a:pt x="598" y="1815"/>
                      <a:pt x="599" y="1814"/>
                      <a:pt x="600" y="1813"/>
                    </a:cubicBezTo>
                    <a:cubicBezTo>
                      <a:pt x="601" y="1814"/>
                      <a:pt x="602" y="1815"/>
                      <a:pt x="603" y="1816"/>
                    </a:cubicBezTo>
                    <a:cubicBezTo>
                      <a:pt x="882" y="2032"/>
                      <a:pt x="882" y="2032"/>
                      <a:pt x="882" y="2032"/>
                    </a:cubicBezTo>
                    <a:cubicBezTo>
                      <a:pt x="883" y="2032"/>
                      <a:pt x="884" y="2033"/>
                      <a:pt x="884" y="2033"/>
                    </a:cubicBezTo>
                    <a:cubicBezTo>
                      <a:pt x="885" y="2032"/>
                      <a:pt x="886" y="2031"/>
                      <a:pt x="887" y="2029"/>
                    </a:cubicBezTo>
                    <a:cubicBezTo>
                      <a:pt x="888" y="2028"/>
                      <a:pt x="889" y="2027"/>
                      <a:pt x="890" y="2025"/>
                    </a:cubicBezTo>
                    <a:cubicBezTo>
                      <a:pt x="889" y="2025"/>
                      <a:pt x="889" y="2024"/>
                      <a:pt x="888" y="2024"/>
                    </a:cubicBezTo>
                    <a:cubicBezTo>
                      <a:pt x="609" y="1808"/>
                      <a:pt x="609" y="1808"/>
                      <a:pt x="609" y="1808"/>
                    </a:cubicBezTo>
                    <a:cubicBezTo>
                      <a:pt x="608" y="1808"/>
                      <a:pt x="608" y="1807"/>
                      <a:pt x="607" y="1807"/>
                    </a:cubicBezTo>
                    <a:cubicBezTo>
                      <a:pt x="608" y="1805"/>
                      <a:pt x="609" y="1804"/>
                      <a:pt x="610" y="1803"/>
                    </a:cubicBezTo>
                    <a:cubicBezTo>
                      <a:pt x="611" y="1801"/>
                      <a:pt x="612" y="1800"/>
                      <a:pt x="613" y="1799"/>
                    </a:cubicBezTo>
                    <a:cubicBezTo>
                      <a:pt x="614" y="1797"/>
                      <a:pt x="615" y="1796"/>
                      <a:pt x="616" y="1795"/>
                    </a:cubicBezTo>
                    <a:cubicBezTo>
                      <a:pt x="621" y="1785"/>
                      <a:pt x="624" y="1775"/>
                      <a:pt x="624" y="1764"/>
                    </a:cubicBezTo>
                    <a:cubicBezTo>
                      <a:pt x="624" y="1764"/>
                      <a:pt x="624" y="1764"/>
                      <a:pt x="624" y="1764"/>
                    </a:cubicBezTo>
                    <a:cubicBezTo>
                      <a:pt x="624" y="1753"/>
                      <a:pt x="621" y="1743"/>
                      <a:pt x="616" y="1733"/>
                    </a:cubicBezTo>
                    <a:cubicBezTo>
                      <a:pt x="616" y="1733"/>
                      <a:pt x="617" y="1732"/>
                      <a:pt x="618" y="1732"/>
                    </a:cubicBezTo>
                    <a:cubicBezTo>
                      <a:pt x="897" y="1516"/>
                      <a:pt x="897" y="1516"/>
                      <a:pt x="897" y="1516"/>
                    </a:cubicBezTo>
                    <a:cubicBezTo>
                      <a:pt x="898" y="1515"/>
                      <a:pt x="899" y="1514"/>
                      <a:pt x="900" y="1513"/>
                    </a:cubicBezTo>
                    <a:cubicBezTo>
                      <a:pt x="901" y="1514"/>
                      <a:pt x="902" y="1515"/>
                      <a:pt x="903" y="1516"/>
                    </a:cubicBezTo>
                    <a:cubicBezTo>
                      <a:pt x="1182" y="1732"/>
                      <a:pt x="1182" y="1732"/>
                      <a:pt x="1182" y="1732"/>
                    </a:cubicBezTo>
                    <a:cubicBezTo>
                      <a:pt x="1183" y="1732"/>
                      <a:pt x="1184" y="1733"/>
                      <a:pt x="1184" y="1733"/>
                    </a:cubicBezTo>
                    <a:cubicBezTo>
                      <a:pt x="1185" y="1732"/>
                      <a:pt x="1186" y="1731"/>
                      <a:pt x="1187" y="1729"/>
                    </a:cubicBezTo>
                    <a:cubicBezTo>
                      <a:pt x="1188" y="1728"/>
                      <a:pt x="1189" y="1727"/>
                      <a:pt x="1190" y="1725"/>
                    </a:cubicBezTo>
                    <a:cubicBezTo>
                      <a:pt x="1189" y="1725"/>
                      <a:pt x="1189" y="1724"/>
                      <a:pt x="1188" y="1724"/>
                    </a:cubicBezTo>
                    <a:cubicBezTo>
                      <a:pt x="909" y="1508"/>
                      <a:pt x="909" y="1508"/>
                      <a:pt x="909" y="1508"/>
                    </a:cubicBezTo>
                    <a:cubicBezTo>
                      <a:pt x="908" y="1508"/>
                      <a:pt x="908" y="1507"/>
                      <a:pt x="907" y="1507"/>
                    </a:cubicBezTo>
                    <a:cubicBezTo>
                      <a:pt x="908" y="1505"/>
                      <a:pt x="909" y="1504"/>
                      <a:pt x="910" y="1503"/>
                    </a:cubicBezTo>
                    <a:cubicBezTo>
                      <a:pt x="911" y="1501"/>
                      <a:pt x="912" y="1500"/>
                      <a:pt x="913" y="1499"/>
                    </a:cubicBezTo>
                    <a:cubicBezTo>
                      <a:pt x="914" y="1497"/>
                      <a:pt x="915" y="1496"/>
                      <a:pt x="916" y="1495"/>
                    </a:cubicBezTo>
                    <a:cubicBezTo>
                      <a:pt x="921" y="1485"/>
                      <a:pt x="924" y="1475"/>
                      <a:pt x="924" y="1464"/>
                    </a:cubicBezTo>
                    <a:cubicBezTo>
                      <a:pt x="924" y="1453"/>
                      <a:pt x="921" y="1443"/>
                      <a:pt x="916" y="1433"/>
                    </a:cubicBezTo>
                    <a:cubicBezTo>
                      <a:pt x="916" y="1433"/>
                      <a:pt x="917" y="1432"/>
                      <a:pt x="918" y="1432"/>
                    </a:cubicBezTo>
                    <a:cubicBezTo>
                      <a:pt x="1197" y="1216"/>
                      <a:pt x="1197" y="1216"/>
                      <a:pt x="1197" y="1216"/>
                    </a:cubicBezTo>
                    <a:cubicBezTo>
                      <a:pt x="1198" y="1215"/>
                      <a:pt x="1199" y="1214"/>
                      <a:pt x="1200" y="1213"/>
                    </a:cubicBezTo>
                    <a:cubicBezTo>
                      <a:pt x="1201" y="1214"/>
                      <a:pt x="1202" y="1215"/>
                      <a:pt x="1203" y="1216"/>
                    </a:cubicBezTo>
                    <a:cubicBezTo>
                      <a:pt x="1482" y="1432"/>
                      <a:pt x="1482" y="1432"/>
                      <a:pt x="1482" y="1432"/>
                    </a:cubicBezTo>
                    <a:cubicBezTo>
                      <a:pt x="1483" y="1432"/>
                      <a:pt x="1484" y="1433"/>
                      <a:pt x="1484" y="1433"/>
                    </a:cubicBezTo>
                    <a:cubicBezTo>
                      <a:pt x="1485" y="1432"/>
                      <a:pt x="1486" y="1431"/>
                      <a:pt x="1487" y="1429"/>
                    </a:cubicBezTo>
                    <a:cubicBezTo>
                      <a:pt x="1488" y="1428"/>
                      <a:pt x="1489" y="1427"/>
                      <a:pt x="1490" y="1425"/>
                    </a:cubicBezTo>
                    <a:cubicBezTo>
                      <a:pt x="1489" y="1425"/>
                      <a:pt x="1489" y="1424"/>
                      <a:pt x="1488" y="1424"/>
                    </a:cubicBezTo>
                    <a:cubicBezTo>
                      <a:pt x="1209" y="1208"/>
                      <a:pt x="1209" y="1208"/>
                      <a:pt x="1209" y="1208"/>
                    </a:cubicBezTo>
                    <a:cubicBezTo>
                      <a:pt x="1208" y="1208"/>
                      <a:pt x="1208" y="1207"/>
                      <a:pt x="1207" y="1207"/>
                    </a:cubicBezTo>
                    <a:cubicBezTo>
                      <a:pt x="1208" y="1205"/>
                      <a:pt x="1209" y="1204"/>
                      <a:pt x="1210" y="1203"/>
                    </a:cubicBezTo>
                    <a:cubicBezTo>
                      <a:pt x="1211" y="1201"/>
                      <a:pt x="1212" y="1200"/>
                      <a:pt x="1213" y="1199"/>
                    </a:cubicBezTo>
                    <a:cubicBezTo>
                      <a:pt x="1214" y="1197"/>
                      <a:pt x="1215" y="1196"/>
                      <a:pt x="1216" y="1195"/>
                    </a:cubicBezTo>
                    <a:cubicBezTo>
                      <a:pt x="1221" y="1185"/>
                      <a:pt x="1224" y="1175"/>
                      <a:pt x="1224" y="1164"/>
                    </a:cubicBezTo>
                    <a:cubicBezTo>
                      <a:pt x="1224" y="1153"/>
                      <a:pt x="1221" y="1143"/>
                      <a:pt x="1216" y="1133"/>
                    </a:cubicBezTo>
                    <a:cubicBezTo>
                      <a:pt x="1216" y="1133"/>
                      <a:pt x="1217" y="1132"/>
                      <a:pt x="1218" y="1132"/>
                    </a:cubicBezTo>
                    <a:cubicBezTo>
                      <a:pt x="1497" y="916"/>
                      <a:pt x="1497" y="916"/>
                      <a:pt x="1497" y="916"/>
                    </a:cubicBezTo>
                    <a:cubicBezTo>
                      <a:pt x="1498" y="915"/>
                      <a:pt x="1499" y="914"/>
                      <a:pt x="1500" y="913"/>
                    </a:cubicBezTo>
                    <a:cubicBezTo>
                      <a:pt x="1501" y="914"/>
                      <a:pt x="1502" y="915"/>
                      <a:pt x="1503" y="916"/>
                    </a:cubicBezTo>
                    <a:cubicBezTo>
                      <a:pt x="1782" y="1132"/>
                      <a:pt x="1782" y="1132"/>
                      <a:pt x="1782" y="1132"/>
                    </a:cubicBezTo>
                    <a:cubicBezTo>
                      <a:pt x="1783" y="1132"/>
                      <a:pt x="1784" y="1133"/>
                      <a:pt x="1784" y="1133"/>
                    </a:cubicBezTo>
                    <a:cubicBezTo>
                      <a:pt x="1785" y="1132"/>
                      <a:pt x="1786" y="1131"/>
                      <a:pt x="1787" y="1129"/>
                    </a:cubicBezTo>
                    <a:cubicBezTo>
                      <a:pt x="1788" y="1128"/>
                      <a:pt x="1789" y="1127"/>
                      <a:pt x="1790" y="1125"/>
                    </a:cubicBezTo>
                    <a:cubicBezTo>
                      <a:pt x="1789" y="1125"/>
                      <a:pt x="1789" y="1124"/>
                      <a:pt x="1788" y="1124"/>
                    </a:cubicBezTo>
                    <a:cubicBezTo>
                      <a:pt x="1509" y="908"/>
                      <a:pt x="1509" y="908"/>
                      <a:pt x="1509" y="908"/>
                    </a:cubicBezTo>
                    <a:cubicBezTo>
                      <a:pt x="1508" y="908"/>
                      <a:pt x="1508" y="907"/>
                      <a:pt x="1507" y="907"/>
                    </a:cubicBezTo>
                    <a:cubicBezTo>
                      <a:pt x="1508" y="905"/>
                      <a:pt x="1509" y="904"/>
                      <a:pt x="1510" y="903"/>
                    </a:cubicBezTo>
                    <a:cubicBezTo>
                      <a:pt x="1511" y="901"/>
                      <a:pt x="1512" y="900"/>
                      <a:pt x="1513" y="899"/>
                    </a:cubicBezTo>
                    <a:cubicBezTo>
                      <a:pt x="1514" y="897"/>
                      <a:pt x="1515" y="896"/>
                      <a:pt x="1516" y="895"/>
                    </a:cubicBezTo>
                    <a:cubicBezTo>
                      <a:pt x="1521" y="885"/>
                      <a:pt x="1524" y="875"/>
                      <a:pt x="1524" y="864"/>
                    </a:cubicBezTo>
                    <a:cubicBezTo>
                      <a:pt x="1524" y="853"/>
                      <a:pt x="1521" y="843"/>
                      <a:pt x="1516" y="833"/>
                    </a:cubicBezTo>
                    <a:cubicBezTo>
                      <a:pt x="1516" y="833"/>
                      <a:pt x="1517" y="832"/>
                      <a:pt x="1518" y="832"/>
                    </a:cubicBezTo>
                    <a:cubicBezTo>
                      <a:pt x="1797" y="616"/>
                      <a:pt x="1797" y="616"/>
                      <a:pt x="1797" y="616"/>
                    </a:cubicBezTo>
                    <a:cubicBezTo>
                      <a:pt x="1798" y="615"/>
                      <a:pt x="1799" y="614"/>
                      <a:pt x="1800" y="613"/>
                    </a:cubicBezTo>
                    <a:cubicBezTo>
                      <a:pt x="1801" y="614"/>
                      <a:pt x="1802" y="615"/>
                      <a:pt x="1803" y="616"/>
                    </a:cubicBezTo>
                    <a:cubicBezTo>
                      <a:pt x="2082" y="832"/>
                      <a:pt x="2082" y="832"/>
                      <a:pt x="2082" y="832"/>
                    </a:cubicBezTo>
                    <a:cubicBezTo>
                      <a:pt x="2083" y="832"/>
                      <a:pt x="2084" y="833"/>
                      <a:pt x="2084" y="833"/>
                    </a:cubicBezTo>
                    <a:cubicBezTo>
                      <a:pt x="2085" y="832"/>
                      <a:pt x="2086" y="831"/>
                      <a:pt x="2087" y="829"/>
                    </a:cubicBezTo>
                    <a:cubicBezTo>
                      <a:pt x="2088" y="828"/>
                      <a:pt x="2089" y="827"/>
                      <a:pt x="2090" y="825"/>
                    </a:cubicBezTo>
                    <a:cubicBezTo>
                      <a:pt x="2089" y="825"/>
                      <a:pt x="2089" y="824"/>
                      <a:pt x="2088" y="824"/>
                    </a:cubicBezTo>
                    <a:cubicBezTo>
                      <a:pt x="1809" y="608"/>
                      <a:pt x="1809" y="608"/>
                      <a:pt x="1809" y="608"/>
                    </a:cubicBezTo>
                    <a:cubicBezTo>
                      <a:pt x="1808" y="608"/>
                      <a:pt x="1808" y="607"/>
                      <a:pt x="1807" y="607"/>
                    </a:cubicBezTo>
                    <a:cubicBezTo>
                      <a:pt x="1808" y="605"/>
                      <a:pt x="1809" y="604"/>
                      <a:pt x="1810" y="603"/>
                    </a:cubicBezTo>
                    <a:cubicBezTo>
                      <a:pt x="1811" y="601"/>
                      <a:pt x="1812" y="600"/>
                      <a:pt x="1813" y="599"/>
                    </a:cubicBezTo>
                    <a:cubicBezTo>
                      <a:pt x="1814" y="597"/>
                      <a:pt x="1815" y="596"/>
                      <a:pt x="1816" y="595"/>
                    </a:cubicBezTo>
                    <a:cubicBezTo>
                      <a:pt x="1821" y="585"/>
                      <a:pt x="1824" y="575"/>
                      <a:pt x="1824" y="564"/>
                    </a:cubicBezTo>
                    <a:cubicBezTo>
                      <a:pt x="1824" y="553"/>
                      <a:pt x="1821" y="543"/>
                      <a:pt x="1816" y="533"/>
                    </a:cubicBezTo>
                    <a:cubicBezTo>
                      <a:pt x="1816" y="533"/>
                      <a:pt x="1817" y="532"/>
                      <a:pt x="1818" y="532"/>
                    </a:cubicBezTo>
                    <a:cubicBezTo>
                      <a:pt x="2097" y="316"/>
                      <a:pt x="2097" y="316"/>
                      <a:pt x="2097" y="316"/>
                    </a:cubicBezTo>
                    <a:cubicBezTo>
                      <a:pt x="2098" y="315"/>
                      <a:pt x="2099" y="314"/>
                      <a:pt x="2100" y="313"/>
                    </a:cubicBezTo>
                    <a:cubicBezTo>
                      <a:pt x="2101" y="314"/>
                      <a:pt x="2102" y="315"/>
                      <a:pt x="2103" y="316"/>
                    </a:cubicBezTo>
                    <a:cubicBezTo>
                      <a:pt x="2382" y="532"/>
                      <a:pt x="2382" y="532"/>
                      <a:pt x="2382" y="532"/>
                    </a:cubicBezTo>
                    <a:cubicBezTo>
                      <a:pt x="2383" y="532"/>
                      <a:pt x="2384" y="533"/>
                      <a:pt x="2384" y="533"/>
                    </a:cubicBezTo>
                    <a:cubicBezTo>
                      <a:pt x="2385" y="532"/>
                      <a:pt x="2386" y="531"/>
                      <a:pt x="2387" y="529"/>
                    </a:cubicBezTo>
                    <a:cubicBezTo>
                      <a:pt x="2388" y="528"/>
                      <a:pt x="2389" y="527"/>
                      <a:pt x="2390" y="525"/>
                    </a:cubicBezTo>
                    <a:cubicBezTo>
                      <a:pt x="2389" y="525"/>
                      <a:pt x="2389" y="524"/>
                      <a:pt x="2388" y="524"/>
                    </a:cubicBezTo>
                    <a:cubicBezTo>
                      <a:pt x="2109" y="308"/>
                      <a:pt x="2109" y="308"/>
                      <a:pt x="2109" y="308"/>
                    </a:cubicBezTo>
                    <a:cubicBezTo>
                      <a:pt x="2108" y="308"/>
                      <a:pt x="2108" y="307"/>
                      <a:pt x="2107" y="307"/>
                    </a:cubicBezTo>
                    <a:cubicBezTo>
                      <a:pt x="2108" y="305"/>
                      <a:pt x="2109" y="304"/>
                      <a:pt x="2110" y="303"/>
                    </a:cubicBezTo>
                    <a:cubicBezTo>
                      <a:pt x="2111" y="301"/>
                      <a:pt x="2112" y="300"/>
                      <a:pt x="2113" y="299"/>
                    </a:cubicBezTo>
                    <a:cubicBezTo>
                      <a:pt x="2114" y="297"/>
                      <a:pt x="2115" y="296"/>
                      <a:pt x="2116" y="295"/>
                    </a:cubicBezTo>
                    <a:cubicBezTo>
                      <a:pt x="2121" y="285"/>
                      <a:pt x="2124" y="275"/>
                      <a:pt x="2124" y="264"/>
                    </a:cubicBezTo>
                    <a:cubicBezTo>
                      <a:pt x="2124" y="253"/>
                      <a:pt x="2121" y="243"/>
                      <a:pt x="2116" y="233"/>
                    </a:cubicBezTo>
                    <a:cubicBezTo>
                      <a:pt x="2116" y="233"/>
                      <a:pt x="2117" y="232"/>
                      <a:pt x="2118" y="232"/>
                    </a:cubicBezTo>
                    <a:cubicBezTo>
                      <a:pt x="2397" y="16"/>
                      <a:pt x="2397" y="16"/>
                      <a:pt x="2397" y="16"/>
                    </a:cubicBezTo>
                    <a:cubicBezTo>
                      <a:pt x="2398" y="15"/>
                      <a:pt x="2399" y="14"/>
                      <a:pt x="2400" y="13"/>
                    </a:cubicBezTo>
                    <a:cubicBezTo>
                      <a:pt x="2400" y="7"/>
                      <a:pt x="2400" y="7"/>
                      <a:pt x="2400" y="7"/>
                    </a:cubicBezTo>
                    <a:cubicBezTo>
                      <a:pt x="2400" y="0"/>
                      <a:pt x="2400" y="0"/>
                      <a:pt x="2400" y="0"/>
                    </a:cubicBezTo>
                    <a:cubicBezTo>
                      <a:pt x="2399" y="1"/>
                      <a:pt x="2398" y="2"/>
                      <a:pt x="2397" y="3"/>
                    </a:cubicBezTo>
                    <a:cubicBezTo>
                      <a:pt x="2395" y="4"/>
                      <a:pt x="2394" y="6"/>
                      <a:pt x="239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Freeform 14"/>
              <p:cNvSpPr>
                <a:spLocks/>
              </p:cNvSpPr>
              <p:nvPr/>
            </p:nvSpPr>
            <p:spPr bwMode="auto">
              <a:xfrm>
                <a:off x="10566401" y="1071563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Freeform 15"/>
              <p:cNvSpPr>
                <a:spLocks/>
              </p:cNvSpPr>
              <p:nvPr/>
            </p:nvSpPr>
            <p:spPr bwMode="auto">
              <a:xfrm>
                <a:off x="3808413" y="1311275"/>
                <a:ext cx="6794500" cy="6623050"/>
              </a:xfrm>
              <a:custGeom>
                <a:avLst/>
                <a:gdLst>
                  <a:gd name="T0" fmla="*/ 1520 w 1810"/>
                  <a:gd name="T1" fmla="*/ 225 h 1764"/>
                  <a:gd name="T2" fmla="*/ 1507 w 1810"/>
                  <a:gd name="T3" fmla="*/ 240 h 1764"/>
                  <a:gd name="T4" fmla="*/ 1507 w 1810"/>
                  <a:gd name="T5" fmla="*/ 277 h 1764"/>
                  <a:gd name="T6" fmla="*/ 1519 w 1810"/>
                  <a:gd name="T7" fmla="*/ 241 h 1764"/>
                  <a:gd name="T8" fmla="*/ 1513 w 1810"/>
                  <a:gd name="T9" fmla="*/ 296 h 1764"/>
                  <a:gd name="T10" fmla="*/ 1501 w 1810"/>
                  <a:gd name="T11" fmla="*/ 308 h 1764"/>
                  <a:gd name="T12" fmla="*/ 1213 w 1810"/>
                  <a:gd name="T13" fmla="*/ 532 h 1764"/>
                  <a:gd name="T14" fmla="*/ 1200 w 1810"/>
                  <a:gd name="T15" fmla="*/ 564 h 1764"/>
                  <a:gd name="T16" fmla="*/ 1213 w 1810"/>
                  <a:gd name="T17" fmla="*/ 551 h 1764"/>
                  <a:gd name="T18" fmla="*/ 1219 w 1810"/>
                  <a:gd name="T19" fmla="*/ 587 h 1764"/>
                  <a:gd name="T20" fmla="*/ 1207 w 1810"/>
                  <a:gd name="T21" fmla="*/ 603 h 1764"/>
                  <a:gd name="T22" fmla="*/ 920 w 1810"/>
                  <a:gd name="T23" fmla="*/ 825 h 1764"/>
                  <a:gd name="T24" fmla="*/ 907 w 1810"/>
                  <a:gd name="T25" fmla="*/ 840 h 1764"/>
                  <a:gd name="T26" fmla="*/ 907 w 1810"/>
                  <a:gd name="T27" fmla="*/ 877 h 1764"/>
                  <a:gd name="T28" fmla="*/ 919 w 1810"/>
                  <a:gd name="T29" fmla="*/ 841 h 1764"/>
                  <a:gd name="T30" fmla="*/ 913 w 1810"/>
                  <a:gd name="T31" fmla="*/ 896 h 1764"/>
                  <a:gd name="T32" fmla="*/ 901 w 1810"/>
                  <a:gd name="T33" fmla="*/ 908 h 1764"/>
                  <a:gd name="T34" fmla="*/ 613 w 1810"/>
                  <a:gd name="T35" fmla="*/ 1132 h 1764"/>
                  <a:gd name="T36" fmla="*/ 600 w 1810"/>
                  <a:gd name="T37" fmla="*/ 1164 h 1764"/>
                  <a:gd name="T38" fmla="*/ 613 w 1810"/>
                  <a:gd name="T39" fmla="*/ 1151 h 1764"/>
                  <a:gd name="T40" fmla="*/ 619 w 1810"/>
                  <a:gd name="T41" fmla="*/ 1187 h 1764"/>
                  <a:gd name="T42" fmla="*/ 607 w 1810"/>
                  <a:gd name="T43" fmla="*/ 1203 h 1764"/>
                  <a:gd name="T44" fmla="*/ 320 w 1810"/>
                  <a:gd name="T45" fmla="*/ 1425 h 1764"/>
                  <a:gd name="T46" fmla="*/ 307 w 1810"/>
                  <a:gd name="T47" fmla="*/ 1440 h 1764"/>
                  <a:gd name="T48" fmla="*/ 307 w 1810"/>
                  <a:gd name="T49" fmla="*/ 1477 h 1764"/>
                  <a:gd name="T50" fmla="*/ 319 w 1810"/>
                  <a:gd name="T51" fmla="*/ 1441 h 1764"/>
                  <a:gd name="T52" fmla="*/ 313 w 1810"/>
                  <a:gd name="T53" fmla="*/ 1496 h 1764"/>
                  <a:gd name="T54" fmla="*/ 301 w 1810"/>
                  <a:gd name="T55" fmla="*/ 1508 h 1764"/>
                  <a:gd name="T56" fmla="*/ 13 w 1810"/>
                  <a:gd name="T57" fmla="*/ 1732 h 1764"/>
                  <a:gd name="T58" fmla="*/ 0 w 1810"/>
                  <a:gd name="T59" fmla="*/ 1764 h 1764"/>
                  <a:gd name="T60" fmla="*/ 16 w 1810"/>
                  <a:gd name="T61" fmla="*/ 1745 h 1764"/>
                  <a:gd name="T62" fmla="*/ 34 w 1810"/>
                  <a:gd name="T63" fmla="*/ 1764 h 1764"/>
                  <a:gd name="T64" fmla="*/ 310 w 1810"/>
                  <a:gd name="T65" fmla="*/ 1513 h 1764"/>
                  <a:gd name="T66" fmla="*/ 597 w 1810"/>
                  <a:gd name="T67" fmla="*/ 1729 h 1764"/>
                  <a:gd name="T68" fmla="*/ 317 w 1810"/>
                  <a:gd name="T69" fmla="*/ 1507 h 1764"/>
                  <a:gd name="T70" fmla="*/ 334 w 1810"/>
                  <a:gd name="T71" fmla="*/ 1464 h 1764"/>
                  <a:gd name="T72" fmla="*/ 610 w 1810"/>
                  <a:gd name="T73" fmla="*/ 1213 h 1764"/>
                  <a:gd name="T74" fmla="*/ 897 w 1810"/>
                  <a:gd name="T75" fmla="*/ 1429 h 1764"/>
                  <a:gd name="T76" fmla="*/ 617 w 1810"/>
                  <a:gd name="T77" fmla="*/ 1207 h 1764"/>
                  <a:gd name="T78" fmla="*/ 634 w 1810"/>
                  <a:gd name="T79" fmla="*/ 1164 h 1764"/>
                  <a:gd name="T80" fmla="*/ 910 w 1810"/>
                  <a:gd name="T81" fmla="*/ 913 h 1764"/>
                  <a:gd name="T82" fmla="*/ 1197 w 1810"/>
                  <a:gd name="T83" fmla="*/ 1129 h 1764"/>
                  <a:gd name="T84" fmla="*/ 917 w 1810"/>
                  <a:gd name="T85" fmla="*/ 907 h 1764"/>
                  <a:gd name="T86" fmla="*/ 934 w 1810"/>
                  <a:gd name="T87" fmla="*/ 864 h 1764"/>
                  <a:gd name="T88" fmla="*/ 1210 w 1810"/>
                  <a:gd name="T89" fmla="*/ 613 h 1764"/>
                  <a:gd name="T90" fmla="*/ 1497 w 1810"/>
                  <a:gd name="T91" fmla="*/ 829 h 1764"/>
                  <a:gd name="T92" fmla="*/ 1217 w 1810"/>
                  <a:gd name="T93" fmla="*/ 607 h 1764"/>
                  <a:gd name="T94" fmla="*/ 1234 w 1810"/>
                  <a:gd name="T95" fmla="*/ 564 h 1764"/>
                  <a:gd name="T96" fmla="*/ 1510 w 1810"/>
                  <a:gd name="T97" fmla="*/ 313 h 1764"/>
                  <a:gd name="T98" fmla="*/ 1797 w 1810"/>
                  <a:gd name="T99" fmla="*/ 529 h 1764"/>
                  <a:gd name="T100" fmla="*/ 1517 w 1810"/>
                  <a:gd name="T101" fmla="*/ 307 h 1764"/>
                  <a:gd name="T102" fmla="*/ 1534 w 1810"/>
                  <a:gd name="T103" fmla="*/ 264 h 1764"/>
                  <a:gd name="T104" fmla="*/ 1810 w 1810"/>
                  <a:gd name="T105" fmla="*/ 13 h 1764"/>
                  <a:gd name="T106" fmla="*/ 1803 w 1810"/>
                  <a:gd name="T107" fmla="*/ 7 h 1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10" h="1764">
                    <a:moveTo>
                      <a:pt x="1803" y="7"/>
                    </a:moveTo>
                    <a:cubicBezTo>
                      <a:pt x="1802" y="7"/>
                      <a:pt x="1802" y="8"/>
                      <a:pt x="1801" y="8"/>
                    </a:cubicBezTo>
                    <a:cubicBezTo>
                      <a:pt x="1522" y="224"/>
                      <a:pt x="1522" y="224"/>
                      <a:pt x="1522" y="224"/>
                    </a:cubicBezTo>
                    <a:cubicBezTo>
                      <a:pt x="1521" y="224"/>
                      <a:pt x="1521" y="225"/>
                      <a:pt x="1520" y="225"/>
                    </a:cubicBezTo>
                    <a:cubicBezTo>
                      <a:pt x="1519" y="226"/>
                      <a:pt x="1518" y="227"/>
                      <a:pt x="1517" y="228"/>
                    </a:cubicBezTo>
                    <a:cubicBezTo>
                      <a:pt x="1515" y="230"/>
                      <a:pt x="1514" y="231"/>
                      <a:pt x="1513" y="232"/>
                    </a:cubicBezTo>
                    <a:cubicBezTo>
                      <a:pt x="1512" y="233"/>
                      <a:pt x="1511" y="235"/>
                      <a:pt x="1510" y="236"/>
                    </a:cubicBezTo>
                    <a:cubicBezTo>
                      <a:pt x="1509" y="237"/>
                      <a:pt x="1508" y="239"/>
                      <a:pt x="1507" y="240"/>
                    </a:cubicBezTo>
                    <a:cubicBezTo>
                      <a:pt x="1506" y="242"/>
                      <a:pt x="1505" y="244"/>
                      <a:pt x="1504" y="245"/>
                    </a:cubicBezTo>
                    <a:cubicBezTo>
                      <a:pt x="1502" y="251"/>
                      <a:pt x="1500" y="258"/>
                      <a:pt x="1500" y="264"/>
                    </a:cubicBezTo>
                    <a:cubicBezTo>
                      <a:pt x="1500" y="270"/>
                      <a:pt x="1502" y="277"/>
                      <a:pt x="1504" y="283"/>
                    </a:cubicBezTo>
                    <a:cubicBezTo>
                      <a:pt x="1506" y="281"/>
                      <a:pt x="1507" y="279"/>
                      <a:pt x="1507" y="277"/>
                    </a:cubicBezTo>
                    <a:cubicBezTo>
                      <a:pt x="1509" y="273"/>
                      <a:pt x="1510" y="268"/>
                      <a:pt x="1510" y="264"/>
                    </a:cubicBezTo>
                    <a:cubicBezTo>
                      <a:pt x="1510" y="260"/>
                      <a:pt x="1511" y="255"/>
                      <a:pt x="1513" y="251"/>
                    </a:cubicBezTo>
                    <a:cubicBezTo>
                      <a:pt x="1513" y="249"/>
                      <a:pt x="1514" y="247"/>
                      <a:pt x="1516" y="245"/>
                    </a:cubicBezTo>
                    <a:cubicBezTo>
                      <a:pt x="1516" y="244"/>
                      <a:pt x="1518" y="242"/>
                      <a:pt x="1519" y="241"/>
                    </a:cubicBezTo>
                    <a:cubicBezTo>
                      <a:pt x="1523" y="248"/>
                      <a:pt x="1525" y="256"/>
                      <a:pt x="1525" y="264"/>
                    </a:cubicBezTo>
                    <a:cubicBezTo>
                      <a:pt x="1525" y="272"/>
                      <a:pt x="1523" y="280"/>
                      <a:pt x="1519" y="287"/>
                    </a:cubicBezTo>
                    <a:cubicBezTo>
                      <a:pt x="1518" y="289"/>
                      <a:pt x="1517" y="290"/>
                      <a:pt x="1516" y="292"/>
                    </a:cubicBezTo>
                    <a:cubicBezTo>
                      <a:pt x="1515" y="293"/>
                      <a:pt x="1514" y="295"/>
                      <a:pt x="1513" y="296"/>
                    </a:cubicBezTo>
                    <a:cubicBezTo>
                      <a:pt x="1512" y="297"/>
                      <a:pt x="1511" y="299"/>
                      <a:pt x="1510" y="300"/>
                    </a:cubicBezTo>
                    <a:cubicBezTo>
                      <a:pt x="1509" y="301"/>
                      <a:pt x="1508" y="302"/>
                      <a:pt x="1507" y="303"/>
                    </a:cubicBezTo>
                    <a:cubicBezTo>
                      <a:pt x="1505" y="304"/>
                      <a:pt x="1504" y="306"/>
                      <a:pt x="1503" y="307"/>
                    </a:cubicBezTo>
                    <a:cubicBezTo>
                      <a:pt x="1502" y="307"/>
                      <a:pt x="1502" y="308"/>
                      <a:pt x="1501" y="308"/>
                    </a:cubicBezTo>
                    <a:cubicBezTo>
                      <a:pt x="1222" y="524"/>
                      <a:pt x="1222" y="524"/>
                      <a:pt x="1222" y="524"/>
                    </a:cubicBezTo>
                    <a:cubicBezTo>
                      <a:pt x="1221" y="524"/>
                      <a:pt x="1221" y="525"/>
                      <a:pt x="1220" y="525"/>
                    </a:cubicBezTo>
                    <a:cubicBezTo>
                      <a:pt x="1219" y="526"/>
                      <a:pt x="1218" y="527"/>
                      <a:pt x="1217" y="528"/>
                    </a:cubicBezTo>
                    <a:cubicBezTo>
                      <a:pt x="1215" y="530"/>
                      <a:pt x="1214" y="531"/>
                      <a:pt x="1213" y="532"/>
                    </a:cubicBezTo>
                    <a:cubicBezTo>
                      <a:pt x="1212" y="533"/>
                      <a:pt x="1211" y="535"/>
                      <a:pt x="1210" y="536"/>
                    </a:cubicBezTo>
                    <a:cubicBezTo>
                      <a:pt x="1209" y="537"/>
                      <a:pt x="1208" y="539"/>
                      <a:pt x="1207" y="540"/>
                    </a:cubicBezTo>
                    <a:cubicBezTo>
                      <a:pt x="1206" y="542"/>
                      <a:pt x="1205" y="544"/>
                      <a:pt x="1204" y="545"/>
                    </a:cubicBezTo>
                    <a:cubicBezTo>
                      <a:pt x="1202" y="551"/>
                      <a:pt x="1200" y="558"/>
                      <a:pt x="1200" y="564"/>
                    </a:cubicBezTo>
                    <a:cubicBezTo>
                      <a:pt x="1200" y="570"/>
                      <a:pt x="1202" y="577"/>
                      <a:pt x="1204" y="583"/>
                    </a:cubicBezTo>
                    <a:cubicBezTo>
                      <a:pt x="1206" y="581"/>
                      <a:pt x="1207" y="579"/>
                      <a:pt x="1207" y="577"/>
                    </a:cubicBezTo>
                    <a:cubicBezTo>
                      <a:pt x="1209" y="573"/>
                      <a:pt x="1210" y="568"/>
                      <a:pt x="1210" y="564"/>
                    </a:cubicBezTo>
                    <a:cubicBezTo>
                      <a:pt x="1210" y="560"/>
                      <a:pt x="1211" y="555"/>
                      <a:pt x="1213" y="551"/>
                    </a:cubicBezTo>
                    <a:cubicBezTo>
                      <a:pt x="1213" y="549"/>
                      <a:pt x="1214" y="547"/>
                      <a:pt x="1216" y="545"/>
                    </a:cubicBezTo>
                    <a:cubicBezTo>
                      <a:pt x="1216" y="544"/>
                      <a:pt x="1218" y="542"/>
                      <a:pt x="1219" y="541"/>
                    </a:cubicBezTo>
                    <a:cubicBezTo>
                      <a:pt x="1223" y="548"/>
                      <a:pt x="1225" y="556"/>
                      <a:pt x="1225" y="564"/>
                    </a:cubicBezTo>
                    <a:cubicBezTo>
                      <a:pt x="1225" y="572"/>
                      <a:pt x="1223" y="580"/>
                      <a:pt x="1219" y="587"/>
                    </a:cubicBezTo>
                    <a:cubicBezTo>
                      <a:pt x="1218" y="589"/>
                      <a:pt x="1217" y="590"/>
                      <a:pt x="1216" y="592"/>
                    </a:cubicBezTo>
                    <a:cubicBezTo>
                      <a:pt x="1215" y="593"/>
                      <a:pt x="1214" y="595"/>
                      <a:pt x="1213" y="596"/>
                    </a:cubicBezTo>
                    <a:cubicBezTo>
                      <a:pt x="1212" y="597"/>
                      <a:pt x="1211" y="599"/>
                      <a:pt x="1210" y="600"/>
                    </a:cubicBezTo>
                    <a:cubicBezTo>
                      <a:pt x="1209" y="601"/>
                      <a:pt x="1208" y="602"/>
                      <a:pt x="1207" y="603"/>
                    </a:cubicBezTo>
                    <a:cubicBezTo>
                      <a:pt x="1205" y="604"/>
                      <a:pt x="1204" y="606"/>
                      <a:pt x="1203" y="607"/>
                    </a:cubicBezTo>
                    <a:cubicBezTo>
                      <a:pt x="1202" y="607"/>
                      <a:pt x="1202" y="608"/>
                      <a:pt x="1201" y="608"/>
                    </a:cubicBezTo>
                    <a:cubicBezTo>
                      <a:pt x="922" y="824"/>
                      <a:pt x="922" y="824"/>
                      <a:pt x="922" y="824"/>
                    </a:cubicBezTo>
                    <a:cubicBezTo>
                      <a:pt x="921" y="824"/>
                      <a:pt x="921" y="825"/>
                      <a:pt x="920" y="825"/>
                    </a:cubicBezTo>
                    <a:cubicBezTo>
                      <a:pt x="919" y="826"/>
                      <a:pt x="918" y="827"/>
                      <a:pt x="917" y="828"/>
                    </a:cubicBezTo>
                    <a:cubicBezTo>
                      <a:pt x="915" y="830"/>
                      <a:pt x="914" y="831"/>
                      <a:pt x="913" y="832"/>
                    </a:cubicBezTo>
                    <a:cubicBezTo>
                      <a:pt x="912" y="833"/>
                      <a:pt x="911" y="835"/>
                      <a:pt x="910" y="836"/>
                    </a:cubicBezTo>
                    <a:cubicBezTo>
                      <a:pt x="909" y="837"/>
                      <a:pt x="908" y="839"/>
                      <a:pt x="907" y="840"/>
                    </a:cubicBezTo>
                    <a:cubicBezTo>
                      <a:pt x="906" y="842"/>
                      <a:pt x="905" y="844"/>
                      <a:pt x="904" y="845"/>
                    </a:cubicBezTo>
                    <a:cubicBezTo>
                      <a:pt x="902" y="851"/>
                      <a:pt x="900" y="858"/>
                      <a:pt x="900" y="864"/>
                    </a:cubicBezTo>
                    <a:cubicBezTo>
                      <a:pt x="900" y="870"/>
                      <a:pt x="902" y="877"/>
                      <a:pt x="904" y="883"/>
                    </a:cubicBezTo>
                    <a:cubicBezTo>
                      <a:pt x="906" y="881"/>
                      <a:pt x="907" y="879"/>
                      <a:pt x="907" y="877"/>
                    </a:cubicBezTo>
                    <a:cubicBezTo>
                      <a:pt x="909" y="873"/>
                      <a:pt x="910" y="868"/>
                      <a:pt x="910" y="864"/>
                    </a:cubicBezTo>
                    <a:cubicBezTo>
                      <a:pt x="910" y="860"/>
                      <a:pt x="911" y="855"/>
                      <a:pt x="913" y="851"/>
                    </a:cubicBezTo>
                    <a:cubicBezTo>
                      <a:pt x="913" y="849"/>
                      <a:pt x="914" y="847"/>
                      <a:pt x="916" y="845"/>
                    </a:cubicBezTo>
                    <a:cubicBezTo>
                      <a:pt x="916" y="844"/>
                      <a:pt x="918" y="842"/>
                      <a:pt x="919" y="841"/>
                    </a:cubicBezTo>
                    <a:cubicBezTo>
                      <a:pt x="923" y="848"/>
                      <a:pt x="925" y="856"/>
                      <a:pt x="925" y="864"/>
                    </a:cubicBezTo>
                    <a:cubicBezTo>
                      <a:pt x="925" y="872"/>
                      <a:pt x="923" y="880"/>
                      <a:pt x="919" y="887"/>
                    </a:cubicBezTo>
                    <a:cubicBezTo>
                      <a:pt x="918" y="889"/>
                      <a:pt x="917" y="890"/>
                      <a:pt x="916" y="892"/>
                    </a:cubicBezTo>
                    <a:cubicBezTo>
                      <a:pt x="915" y="893"/>
                      <a:pt x="914" y="895"/>
                      <a:pt x="913" y="896"/>
                    </a:cubicBezTo>
                    <a:cubicBezTo>
                      <a:pt x="912" y="897"/>
                      <a:pt x="911" y="899"/>
                      <a:pt x="910" y="900"/>
                    </a:cubicBezTo>
                    <a:cubicBezTo>
                      <a:pt x="909" y="901"/>
                      <a:pt x="908" y="902"/>
                      <a:pt x="907" y="903"/>
                    </a:cubicBezTo>
                    <a:cubicBezTo>
                      <a:pt x="905" y="904"/>
                      <a:pt x="904" y="906"/>
                      <a:pt x="903" y="907"/>
                    </a:cubicBezTo>
                    <a:cubicBezTo>
                      <a:pt x="902" y="907"/>
                      <a:pt x="902" y="908"/>
                      <a:pt x="901" y="908"/>
                    </a:cubicBezTo>
                    <a:cubicBezTo>
                      <a:pt x="622" y="1124"/>
                      <a:pt x="622" y="1124"/>
                      <a:pt x="622" y="1124"/>
                    </a:cubicBezTo>
                    <a:cubicBezTo>
                      <a:pt x="621" y="1124"/>
                      <a:pt x="621" y="1125"/>
                      <a:pt x="620" y="1125"/>
                    </a:cubicBezTo>
                    <a:cubicBezTo>
                      <a:pt x="619" y="1126"/>
                      <a:pt x="618" y="1127"/>
                      <a:pt x="617" y="1128"/>
                    </a:cubicBezTo>
                    <a:cubicBezTo>
                      <a:pt x="615" y="1130"/>
                      <a:pt x="614" y="1131"/>
                      <a:pt x="613" y="1132"/>
                    </a:cubicBezTo>
                    <a:cubicBezTo>
                      <a:pt x="612" y="1133"/>
                      <a:pt x="611" y="1135"/>
                      <a:pt x="610" y="1136"/>
                    </a:cubicBezTo>
                    <a:cubicBezTo>
                      <a:pt x="609" y="1137"/>
                      <a:pt x="608" y="1139"/>
                      <a:pt x="607" y="1140"/>
                    </a:cubicBezTo>
                    <a:cubicBezTo>
                      <a:pt x="606" y="1142"/>
                      <a:pt x="605" y="1144"/>
                      <a:pt x="604" y="1145"/>
                    </a:cubicBezTo>
                    <a:cubicBezTo>
                      <a:pt x="602" y="1151"/>
                      <a:pt x="600" y="1158"/>
                      <a:pt x="600" y="1164"/>
                    </a:cubicBezTo>
                    <a:cubicBezTo>
                      <a:pt x="600" y="1170"/>
                      <a:pt x="602" y="1177"/>
                      <a:pt x="604" y="1183"/>
                    </a:cubicBezTo>
                    <a:cubicBezTo>
                      <a:pt x="606" y="1181"/>
                      <a:pt x="607" y="1179"/>
                      <a:pt x="607" y="1177"/>
                    </a:cubicBezTo>
                    <a:cubicBezTo>
                      <a:pt x="609" y="1173"/>
                      <a:pt x="610" y="1168"/>
                      <a:pt x="610" y="1164"/>
                    </a:cubicBezTo>
                    <a:cubicBezTo>
                      <a:pt x="610" y="1160"/>
                      <a:pt x="611" y="1155"/>
                      <a:pt x="613" y="1151"/>
                    </a:cubicBezTo>
                    <a:cubicBezTo>
                      <a:pt x="613" y="1149"/>
                      <a:pt x="614" y="1147"/>
                      <a:pt x="616" y="1145"/>
                    </a:cubicBezTo>
                    <a:cubicBezTo>
                      <a:pt x="616" y="1144"/>
                      <a:pt x="618" y="1142"/>
                      <a:pt x="619" y="1141"/>
                    </a:cubicBezTo>
                    <a:cubicBezTo>
                      <a:pt x="623" y="1148"/>
                      <a:pt x="625" y="1156"/>
                      <a:pt x="625" y="1164"/>
                    </a:cubicBezTo>
                    <a:cubicBezTo>
                      <a:pt x="625" y="1172"/>
                      <a:pt x="623" y="1180"/>
                      <a:pt x="619" y="1187"/>
                    </a:cubicBezTo>
                    <a:cubicBezTo>
                      <a:pt x="618" y="1189"/>
                      <a:pt x="617" y="1190"/>
                      <a:pt x="616" y="1192"/>
                    </a:cubicBezTo>
                    <a:cubicBezTo>
                      <a:pt x="615" y="1193"/>
                      <a:pt x="614" y="1195"/>
                      <a:pt x="613" y="1196"/>
                    </a:cubicBezTo>
                    <a:cubicBezTo>
                      <a:pt x="612" y="1197"/>
                      <a:pt x="611" y="1199"/>
                      <a:pt x="610" y="1200"/>
                    </a:cubicBezTo>
                    <a:cubicBezTo>
                      <a:pt x="609" y="1201"/>
                      <a:pt x="608" y="1202"/>
                      <a:pt x="607" y="1203"/>
                    </a:cubicBezTo>
                    <a:cubicBezTo>
                      <a:pt x="605" y="1204"/>
                      <a:pt x="604" y="1206"/>
                      <a:pt x="603" y="1207"/>
                    </a:cubicBezTo>
                    <a:cubicBezTo>
                      <a:pt x="602" y="1207"/>
                      <a:pt x="602" y="1208"/>
                      <a:pt x="601" y="1208"/>
                    </a:cubicBezTo>
                    <a:cubicBezTo>
                      <a:pt x="322" y="1424"/>
                      <a:pt x="322" y="1424"/>
                      <a:pt x="322" y="1424"/>
                    </a:cubicBezTo>
                    <a:cubicBezTo>
                      <a:pt x="321" y="1424"/>
                      <a:pt x="321" y="1425"/>
                      <a:pt x="320" y="1425"/>
                    </a:cubicBezTo>
                    <a:cubicBezTo>
                      <a:pt x="319" y="1426"/>
                      <a:pt x="318" y="1427"/>
                      <a:pt x="317" y="1428"/>
                    </a:cubicBezTo>
                    <a:cubicBezTo>
                      <a:pt x="315" y="1430"/>
                      <a:pt x="314" y="1431"/>
                      <a:pt x="313" y="1432"/>
                    </a:cubicBezTo>
                    <a:cubicBezTo>
                      <a:pt x="312" y="1433"/>
                      <a:pt x="311" y="1435"/>
                      <a:pt x="310" y="1436"/>
                    </a:cubicBezTo>
                    <a:cubicBezTo>
                      <a:pt x="309" y="1437"/>
                      <a:pt x="308" y="1439"/>
                      <a:pt x="307" y="1440"/>
                    </a:cubicBezTo>
                    <a:cubicBezTo>
                      <a:pt x="306" y="1442"/>
                      <a:pt x="305" y="1444"/>
                      <a:pt x="304" y="1445"/>
                    </a:cubicBezTo>
                    <a:cubicBezTo>
                      <a:pt x="302" y="1451"/>
                      <a:pt x="300" y="1458"/>
                      <a:pt x="300" y="1464"/>
                    </a:cubicBezTo>
                    <a:cubicBezTo>
                      <a:pt x="300" y="1470"/>
                      <a:pt x="302" y="1477"/>
                      <a:pt x="304" y="1483"/>
                    </a:cubicBezTo>
                    <a:cubicBezTo>
                      <a:pt x="306" y="1481"/>
                      <a:pt x="307" y="1479"/>
                      <a:pt x="307" y="1477"/>
                    </a:cubicBezTo>
                    <a:cubicBezTo>
                      <a:pt x="309" y="1473"/>
                      <a:pt x="310" y="1468"/>
                      <a:pt x="310" y="1464"/>
                    </a:cubicBezTo>
                    <a:cubicBezTo>
                      <a:pt x="310" y="1460"/>
                      <a:pt x="311" y="1455"/>
                      <a:pt x="313" y="1451"/>
                    </a:cubicBezTo>
                    <a:cubicBezTo>
                      <a:pt x="313" y="1449"/>
                      <a:pt x="314" y="1447"/>
                      <a:pt x="316" y="1445"/>
                    </a:cubicBezTo>
                    <a:cubicBezTo>
                      <a:pt x="316" y="1444"/>
                      <a:pt x="318" y="1442"/>
                      <a:pt x="319" y="1441"/>
                    </a:cubicBezTo>
                    <a:cubicBezTo>
                      <a:pt x="323" y="1448"/>
                      <a:pt x="325" y="1456"/>
                      <a:pt x="325" y="1464"/>
                    </a:cubicBezTo>
                    <a:cubicBezTo>
                      <a:pt x="325" y="1472"/>
                      <a:pt x="323" y="1480"/>
                      <a:pt x="319" y="1487"/>
                    </a:cubicBezTo>
                    <a:cubicBezTo>
                      <a:pt x="318" y="1489"/>
                      <a:pt x="317" y="1490"/>
                      <a:pt x="316" y="1492"/>
                    </a:cubicBezTo>
                    <a:cubicBezTo>
                      <a:pt x="315" y="1493"/>
                      <a:pt x="314" y="1495"/>
                      <a:pt x="313" y="1496"/>
                    </a:cubicBezTo>
                    <a:cubicBezTo>
                      <a:pt x="312" y="1497"/>
                      <a:pt x="311" y="1499"/>
                      <a:pt x="310" y="1500"/>
                    </a:cubicBezTo>
                    <a:cubicBezTo>
                      <a:pt x="309" y="1501"/>
                      <a:pt x="308" y="1502"/>
                      <a:pt x="307" y="1503"/>
                    </a:cubicBezTo>
                    <a:cubicBezTo>
                      <a:pt x="305" y="1504"/>
                      <a:pt x="304" y="1506"/>
                      <a:pt x="303" y="1507"/>
                    </a:cubicBezTo>
                    <a:cubicBezTo>
                      <a:pt x="302" y="1507"/>
                      <a:pt x="302" y="1508"/>
                      <a:pt x="301" y="1508"/>
                    </a:cubicBezTo>
                    <a:cubicBezTo>
                      <a:pt x="22" y="1724"/>
                      <a:pt x="22" y="1724"/>
                      <a:pt x="22" y="1724"/>
                    </a:cubicBezTo>
                    <a:cubicBezTo>
                      <a:pt x="21" y="1724"/>
                      <a:pt x="21" y="1725"/>
                      <a:pt x="20" y="1725"/>
                    </a:cubicBezTo>
                    <a:cubicBezTo>
                      <a:pt x="19" y="1726"/>
                      <a:pt x="18" y="1727"/>
                      <a:pt x="17" y="1728"/>
                    </a:cubicBezTo>
                    <a:cubicBezTo>
                      <a:pt x="15" y="1730"/>
                      <a:pt x="14" y="1731"/>
                      <a:pt x="13" y="1732"/>
                    </a:cubicBezTo>
                    <a:cubicBezTo>
                      <a:pt x="12" y="1733"/>
                      <a:pt x="11" y="1735"/>
                      <a:pt x="10" y="1736"/>
                    </a:cubicBezTo>
                    <a:cubicBezTo>
                      <a:pt x="9" y="1737"/>
                      <a:pt x="8" y="1739"/>
                      <a:pt x="7" y="1740"/>
                    </a:cubicBezTo>
                    <a:cubicBezTo>
                      <a:pt x="6" y="1742"/>
                      <a:pt x="5" y="1744"/>
                      <a:pt x="4" y="1745"/>
                    </a:cubicBezTo>
                    <a:cubicBezTo>
                      <a:pt x="2" y="1751"/>
                      <a:pt x="0" y="1758"/>
                      <a:pt x="0" y="1764"/>
                    </a:cubicBezTo>
                    <a:cubicBezTo>
                      <a:pt x="5" y="1764"/>
                      <a:pt x="5" y="1764"/>
                      <a:pt x="5" y="1764"/>
                    </a:cubicBezTo>
                    <a:cubicBezTo>
                      <a:pt x="10" y="1764"/>
                      <a:pt x="10" y="1764"/>
                      <a:pt x="10" y="1764"/>
                    </a:cubicBezTo>
                    <a:cubicBezTo>
                      <a:pt x="10" y="1760"/>
                      <a:pt x="11" y="1755"/>
                      <a:pt x="13" y="1751"/>
                    </a:cubicBezTo>
                    <a:cubicBezTo>
                      <a:pt x="13" y="1749"/>
                      <a:pt x="14" y="1747"/>
                      <a:pt x="16" y="1745"/>
                    </a:cubicBezTo>
                    <a:cubicBezTo>
                      <a:pt x="16" y="1744"/>
                      <a:pt x="18" y="1742"/>
                      <a:pt x="19" y="1741"/>
                    </a:cubicBezTo>
                    <a:cubicBezTo>
                      <a:pt x="23" y="1748"/>
                      <a:pt x="25" y="1756"/>
                      <a:pt x="25" y="1764"/>
                    </a:cubicBezTo>
                    <a:cubicBezTo>
                      <a:pt x="29" y="1764"/>
                      <a:pt x="29" y="1764"/>
                      <a:pt x="29" y="1764"/>
                    </a:cubicBezTo>
                    <a:cubicBezTo>
                      <a:pt x="34" y="1764"/>
                      <a:pt x="34" y="1764"/>
                      <a:pt x="34" y="1764"/>
                    </a:cubicBezTo>
                    <a:cubicBezTo>
                      <a:pt x="34" y="1753"/>
                      <a:pt x="31" y="1743"/>
                      <a:pt x="26" y="1733"/>
                    </a:cubicBezTo>
                    <a:cubicBezTo>
                      <a:pt x="26" y="1733"/>
                      <a:pt x="27" y="1732"/>
                      <a:pt x="28" y="1732"/>
                    </a:cubicBezTo>
                    <a:cubicBezTo>
                      <a:pt x="307" y="1516"/>
                      <a:pt x="307" y="1516"/>
                      <a:pt x="307" y="1516"/>
                    </a:cubicBezTo>
                    <a:cubicBezTo>
                      <a:pt x="308" y="1515"/>
                      <a:pt x="309" y="1514"/>
                      <a:pt x="310" y="1513"/>
                    </a:cubicBezTo>
                    <a:cubicBezTo>
                      <a:pt x="311" y="1514"/>
                      <a:pt x="312" y="1515"/>
                      <a:pt x="313" y="1516"/>
                    </a:cubicBezTo>
                    <a:cubicBezTo>
                      <a:pt x="592" y="1732"/>
                      <a:pt x="592" y="1732"/>
                      <a:pt x="592" y="1732"/>
                    </a:cubicBezTo>
                    <a:cubicBezTo>
                      <a:pt x="593" y="1732"/>
                      <a:pt x="594" y="1733"/>
                      <a:pt x="594" y="1733"/>
                    </a:cubicBezTo>
                    <a:cubicBezTo>
                      <a:pt x="595" y="1732"/>
                      <a:pt x="596" y="1731"/>
                      <a:pt x="597" y="1729"/>
                    </a:cubicBezTo>
                    <a:cubicBezTo>
                      <a:pt x="598" y="1728"/>
                      <a:pt x="599" y="1727"/>
                      <a:pt x="600" y="1725"/>
                    </a:cubicBezTo>
                    <a:cubicBezTo>
                      <a:pt x="599" y="1725"/>
                      <a:pt x="599" y="1724"/>
                      <a:pt x="598" y="1724"/>
                    </a:cubicBezTo>
                    <a:cubicBezTo>
                      <a:pt x="319" y="1508"/>
                      <a:pt x="319" y="1508"/>
                      <a:pt x="319" y="1508"/>
                    </a:cubicBezTo>
                    <a:cubicBezTo>
                      <a:pt x="318" y="1508"/>
                      <a:pt x="318" y="1507"/>
                      <a:pt x="317" y="1507"/>
                    </a:cubicBezTo>
                    <a:cubicBezTo>
                      <a:pt x="318" y="1505"/>
                      <a:pt x="319" y="1504"/>
                      <a:pt x="320" y="1503"/>
                    </a:cubicBezTo>
                    <a:cubicBezTo>
                      <a:pt x="321" y="1501"/>
                      <a:pt x="322" y="1500"/>
                      <a:pt x="323" y="1499"/>
                    </a:cubicBezTo>
                    <a:cubicBezTo>
                      <a:pt x="324" y="1497"/>
                      <a:pt x="325" y="1496"/>
                      <a:pt x="326" y="1495"/>
                    </a:cubicBezTo>
                    <a:cubicBezTo>
                      <a:pt x="331" y="1485"/>
                      <a:pt x="334" y="1475"/>
                      <a:pt x="334" y="1464"/>
                    </a:cubicBezTo>
                    <a:cubicBezTo>
                      <a:pt x="334" y="1453"/>
                      <a:pt x="331" y="1443"/>
                      <a:pt x="326" y="1433"/>
                    </a:cubicBezTo>
                    <a:cubicBezTo>
                      <a:pt x="326" y="1433"/>
                      <a:pt x="327" y="1432"/>
                      <a:pt x="328" y="1432"/>
                    </a:cubicBezTo>
                    <a:cubicBezTo>
                      <a:pt x="607" y="1216"/>
                      <a:pt x="607" y="1216"/>
                      <a:pt x="607" y="1216"/>
                    </a:cubicBezTo>
                    <a:cubicBezTo>
                      <a:pt x="608" y="1215"/>
                      <a:pt x="609" y="1214"/>
                      <a:pt x="610" y="1213"/>
                    </a:cubicBezTo>
                    <a:cubicBezTo>
                      <a:pt x="611" y="1214"/>
                      <a:pt x="612" y="1215"/>
                      <a:pt x="613" y="1216"/>
                    </a:cubicBezTo>
                    <a:cubicBezTo>
                      <a:pt x="892" y="1432"/>
                      <a:pt x="892" y="1432"/>
                      <a:pt x="892" y="1432"/>
                    </a:cubicBezTo>
                    <a:cubicBezTo>
                      <a:pt x="893" y="1432"/>
                      <a:pt x="894" y="1433"/>
                      <a:pt x="894" y="1433"/>
                    </a:cubicBezTo>
                    <a:cubicBezTo>
                      <a:pt x="895" y="1432"/>
                      <a:pt x="896" y="1431"/>
                      <a:pt x="897" y="1429"/>
                    </a:cubicBezTo>
                    <a:cubicBezTo>
                      <a:pt x="898" y="1428"/>
                      <a:pt x="899" y="1427"/>
                      <a:pt x="900" y="1425"/>
                    </a:cubicBezTo>
                    <a:cubicBezTo>
                      <a:pt x="899" y="1425"/>
                      <a:pt x="899" y="1424"/>
                      <a:pt x="898" y="1424"/>
                    </a:cubicBezTo>
                    <a:cubicBezTo>
                      <a:pt x="619" y="1208"/>
                      <a:pt x="619" y="1208"/>
                      <a:pt x="619" y="1208"/>
                    </a:cubicBezTo>
                    <a:cubicBezTo>
                      <a:pt x="618" y="1208"/>
                      <a:pt x="618" y="1207"/>
                      <a:pt x="617" y="1207"/>
                    </a:cubicBezTo>
                    <a:cubicBezTo>
                      <a:pt x="618" y="1205"/>
                      <a:pt x="619" y="1204"/>
                      <a:pt x="620" y="1203"/>
                    </a:cubicBezTo>
                    <a:cubicBezTo>
                      <a:pt x="621" y="1201"/>
                      <a:pt x="622" y="1200"/>
                      <a:pt x="623" y="1199"/>
                    </a:cubicBezTo>
                    <a:cubicBezTo>
                      <a:pt x="624" y="1197"/>
                      <a:pt x="625" y="1196"/>
                      <a:pt x="626" y="1195"/>
                    </a:cubicBezTo>
                    <a:cubicBezTo>
                      <a:pt x="631" y="1185"/>
                      <a:pt x="634" y="1175"/>
                      <a:pt x="634" y="1164"/>
                    </a:cubicBezTo>
                    <a:cubicBezTo>
                      <a:pt x="634" y="1153"/>
                      <a:pt x="631" y="1143"/>
                      <a:pt x="626" y="1133"/>
                    </a:cubicBezTo>
                    <a:cubicBezTo>
                      <a:pt x="626" y="1133"/>
                      <a:pt x="627" y="1132"/>
                      <a:pt x="628" y="1132"/>
                    </a:cubicBezTo>
                    <a:cubicBezTo>
                      <a:pt x="907" y="916"/>
                      <a:pt x="907" y="916"/>
                      <a:pt x="907" y="916"/>
                    </a:cubicBezTo>
                    <a:cubicBezTo>
                      <a:pt x="908" y="915"/>
                      <a:pt x="909" y="914"/>
                      <a:pt x="910" y="913"/>
                    </a:cubicBezTo>
                    <a:cubicBezTo>
                      <a:pt x="911" y="914"/>
                      <a:pt x="912" y="915"/>
                      <a:pt x="913" y="916"/>
                    </a:cubicBezTo>
                    <a:cubicBezTo>
                      <a:pt x="1192" y="1132"/>
                      <a:pt x="1192" y="1132"/>
                      <a:pt x="1192" y="1132"/>
                    </a:cubicBezTo>
                    <a:cubicBezTo>
                      <a:pt x="1193" y="1132"/>
                      <a:pt x="1194" y="1133"/>
                      <a:pt x="1194" y="1133"/>
                    </a:cubicBezTo>
                    <a:cubicBezTo>
                      <a:pt x="1195" y="1132"/>
                      <a:pt x="1196" y="1131"/>
                      <a:pt x="1197" y="1129"/>
                    </a:cubicBezTo>
                    <a:cubicBezTo>
                      <a:pt x="1198" y="1128"/>
                      <a:pt x="1199" y="1127"/>
                      <a:pt x="1200" y="1125"/>
                    </a:cubicBezTo>
                    <a:cubicBezTo>
                      <a:pt x="1199" y="1125"/>
                      <a:pt x="1199" y="1124"/>
                      <a:pt x="1198" y="1124"/>
                    </a:cubicBezTo>
                    <a:cubicBezTo>
                      <a:pt x="919" y="908"/>
                      <a:pt x="919" y="908"/>
                      <a:pt x="919" y="908"/>
                    </a:cubicBezTo>
                    <a:cubicBezTo>
                      <a:pt x="918" y="908"/>
                      <a:pt x="918" y="907"/>
                      <a:pt x="917" y="907"/>
                    </a:cubicBezTo>
                    <a:cubicBezTo>
                      <a:pt x="918" y="905"/>
                      <a:pt x="919" y="904"/>
                      <a:pt x="920" y="903"/>
                    </a:cubicBezTo>
                    <a:cubicBezTo>
                      <a:pt x="921" y="901"/>
                      <a:pt x="922" y="900"/>
                      <a:pt x="923" y="899"/>
                    </a:cubicBezTo>
                    <a:cubicBezTo>
                      <a:pt x="924" y="897"/>
                      <a:pt x="925" y="896"/>
                      <a:pt x="926" y="895"/>
                    </a:cubicBezTo>
                    <a:cubicBezTo>
                      <a:pt x="931" y="885"/>
                      <a:pt x="934" y="875"/>
                      <a:pt x="934" y="864"/>
                    </a:cubicBezTo>
                    <a:cubicBezTo>
                      <a:pt x="934" y="853"/>
                      <a:pt x="931" y="843"/>
                      <a:pt x="926" y="833"/>
                    </a:cubicBezTo>
                    <a:cubicBezTo>
                      <a:pt x="926" y="833"/>
                      <a:pt x="927" y="832"/>
                      <a:pt x="928" y="832"/>
                    </a:cubicBezTo>
                    <a:cubicBezTo>
                      <a:pt x="1207" y="616"/>
                      <a:pt x="1207" y="616"/>
                      <a:pt x="1207" y="616"/>
                    </a:cubicBezTo>
                    <a:cubicBezTo>
                      <a:pt x="1208" y="615"/>
                      <a:pt x="1209" y="614"/>
                      <a:pt x="1210" y="613"/>
                    </a:cubicBezTo>
                    <a:cubicBezTo>
                      <a:pt x="1211" y="614"/>
                      <a:pt x="1212" y="615"/>
                      <a:pt x="1213" y="616"/>
                    </a:cubicBezTo>
                    <a:cubicBezTo>
                      <a:pt x="1492" y="832"/>
                      <a:pt x="1492" y="832"/>
                      <a:pt x="1492" y="832"/>
                    </a:cubicBezTo>
                    <a:cubicBezTo>
                      <a:pt x="1493" y="832"/>
                      <a:pt x="1494" y="833"/>
                      <a:pt x="1494" y="833"/>
                    </a:cubicBezTo>
                    <a:cubicBezTo>
                      <a:pt x="1495" y="832"/>
                      <a:pt x="1496" y="831"/>
                      <a:pt x="1497" y="829"/>
                    </a:cubicBezTo>
                    <a:cubicBezTo>
                      <a:pt x="1498" y="828"/>
                      <a:pt x="1499" y="827"/>
                      <a:pt x="1500" y="825"/>
                    </a:cubicBezTo>
                    <a:cubicBezTo>
                      <a:pt x="1499" y="825"/>
                      <a:pt x="1499" y="824"/>
                      <a:pt x="1498" y="824"/>
                    </a:cubicBezTo>
                    <a:cubicBezTo>
                      <a:pt x="1219" y="608"/>
                      <a:pt x="1219" y="608"/>
                      <a:pt x="1219" y="608"/>
                    </a:cubicBezTo>
                    <a:cubicBezTo>
                      <a:pt x="1218" y="608"/>
                      <a:pt x="1218" y="607"/>
                      <a:pt x="1217" y="607"/>
                    </a:cubicBezTo>
                    <a:cubicBezTo>
                      <a:pt x="1218" y="605"/>
                      <a:pt x="1219" y="604"/>
                      <a:pt x="1220" y="603"/>
                    </a:cubicBezTo>
                    <a:cubicBezTo>
                      <a:pt x="1221" y="601"/>
                      <a:pt x="1222" y="600"/>
                      <a:pt x="1223" y="599"/>
                    </a:cubicBezTo>
                    <a:cubicBezTo>
                      <a:pt x="1224" y="597"/>
                      <a:pt x="1225" y="596"/>
                      <a:pt x="1226" y="595"/>
                    </a:cubicBezTo>
                    <a:cubicBezTo>
                      <a:pt x="1231" y="585"/>
                      <a:pt x="1234" y="575"/>
                      <a:pt x="1234" y="564"/>
                    </a:cubicBezTo>
                    <a:cubicBezTo>
                      <a:pt x="1234" y="553"/>
                      <a:pt x="1231" y="543"/>
                      <a:pt x="1226" y="533"/>
                    </a:cubicBezTo>
                    <a:cubicBezTo>
                      <a:pt x="1226" y="533"/>
                      <a:pt x="1227" y="532"/>
                      <a:pt x="1228" y="532"/>
                    </a:cubicBezTo>
                    <a:cubicBezTo>
                      <a:pt x="1507" y="316"/>
                      <a:pt x="1507" y="316"/>
                      <a:pt x="1507" y="316"/>
                    </a:cubicBezTo>
                    <a:cubicBezTo>
                      <a:pt x="1508" y="315"/>
                      <a:pt x="1509" y="314"/>
                      <a:pt x="1510" y="313"/>
                    </a:cubicBezTo>
                    <a:cubicBezTo>
                      <a:pt x="1511" y="314"/>
                      <a:pt x="1512" y="315"/>
                      <a:pt x="1513" y="316"/>
                    </a:cubicBezTo>
                    <a:cubicBezTo>
                      <a:pt x="1792" y="532"/>
                      <a:pt x="1792" y="532"/>
                      <a:pt x="1792" y="532"/>
                    </a:cubicBezTo>
                    <a:cubicBezTo>
                      <a:pt x="1793" y="532"/>
                      <a:pt x="1794" y="533"/>
                      <a:pt x="1794" y="533"/>
                    </a:cubicBezTo>
                    <a:cubicBezTo>
                      <a:pt x="1795" y="532"/>
                      <a:pt x="1796" y="531"/>
                      <a:pt x="1797" y="529"/>
                    </a:cubicBezTo>
                    <a:cubicBezTo>
                      <a:pt x="1798" y="528"/>
                      <a:pt x="1799" y="527"/>
                      <a:pt x="1800" y="525"/>
                    </a:cubicBezTo>
                    <a:cubicBezTo>
                      <a:pt x="1799" y="525"/>
                      <a:pt x="1799" y="524"/>
                      <a:pt x="1798" y="524"/>
                    </a:cubicBezTo>
                    <a:cubicBezTo>
                      <a:pt x="1519" y="308"/>
                      <a:pt x="1519" y="308"/>
                      <a:pt x="1519" y="308"/>
                    </a:cubicBezTo>
                    <a:cubicBezTo>
                      <a:pt x="1518" y="308"/>
                      <a:pt x="1518" y="307"/>
                      <a:pt x="1517" y="307"/>
                    </a:cubicBezTo>
                    <a:cubicBezTo>
                      <a:pt x="1518" y="305"/>
                      <a:pt x="1519" y="304"/>
                      <a:pt x="1520" y="303"/>
                    </a:cubicBezTo>
                    <a:cubicBezTo>
                      <a:pt x="1521" y="301"/>
                      <a:pt x="1522" y="300"/>
                      <a:pt x="1523" y="299"/>
                    </a:cubicBezTo>
                    <a:cubicBezTo>
                      <a:pt x="1524" y="297"/>
                      <a:pt x="1525" y="296"/>
                      <a:pt x="1526" y="295"/>
                    </a:cubicBezTo>
                    <a:cubicBezTo>
                      <a:pt x="1531" y="285"/>
                      <a:pt x="1534" y="275"/>
                      <a:pt x="1534" y="264"/>
                    </a:cubicBezTo>
                    <a:cubicBezTo>
                      <a:pt x="1534" y="253"/>
                      <a:pt x="1531" y="243"/>
                      <a:pt x="1526" y="233"/>
                    </a:cubicBezTo>
                    <a:cubicBezTo>
                      <a:pt x="1526" y="233"/>
                      <a:pt x="1527" y="232"/>
                      <a:pt x="1528" y="232"/>
                    </a:cubicBezTo>
                    <a:cubicBezTo>
                      <a:pt x="1807" y="16"/>
                      <a:pt x="1807" y="16"/>
                      <a:pt x="1807" y="16"/>
                    </a:cubicBezTo>
                    <a:cubicBezTo>
                      <a:pt x="1808" y="15"/>
                      <a:pt x="1809" y="14"/>
                      <a:pt x="1810" y="13"/>
                    </a:cubicBezTo>
                    <a:cubicBezTo>
                      <a:pt x="1810" y="7"/>
                      <a:pt x="1810" y="7"/>
                      <a:pt x="1810" y="7"/>
                    </a:cubicBezTo>
                    <a:cubicBezTo>
                      <a:pt x="1810" y="0"/>
                      <a:pt x="1810" y="0"/>
                      <a:pt x="1810" y="0"/>
                    </a:cubicBezTo>
                    <a:cubicBezTo>
                      <a:pt x="1809" y="1"/>
                      <a:pt x="1808" y="2"/>
                      <a:pt x="1807" y="3"/>
                    </a:cubicBezTo>
                    <a:cubicBezTo>
                      <a:pt x="1805" y="4"/>
                      <a:pt x="1804" y="6"/>
                      <a:pt x="18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Freeform 16"/>
              <p:cNvSpPr>
                <a:spLocks/>
              </p:cNvSpPr>
              <p:nvPr/>
            </p:nvSpPr>
            <p:spPr bwMode="auto">
              <a:xfrm>
                <a:off x="10566401" y="3324225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Freeform 17"/>
              <p:cNvSpPr>
                <a:spLocks/>
              </p:cNvSpPr>
              <p:nvPr/>
            </p:nvSpPr>
            <p:spPr bwMode="auto">
              <a:xfrm>
                <a:off x="6061076" y="3563938"/>
                <a:ext cx="4541838" cy="4370388"/>
              </a:xfrm>
              <a:custGeom>
                <a:avLst/>
                <a:gdLst>
                  <a:gd name="T0" fmla="*/ 922 w 1210"/>
                  <a:gd name="T1" fmla="*/ 224 h 1164"/>
                  <a:gd name="T2" fmla="*/ 913 w 1210"/>
                  <a:gd name="T3" fmla="*/ 232 h 1164"/>
                  <a:gd name="T4" fmla="*/ 904 w 1210"/>
                  <a:gd name="T5" fmla="*/ 245 h 1164"/>
                  <a:gd name="T6" fmla="*/ 907 w 1210"/>
                  <a:gd name="T7" fmla="*/ 277 h 1164"/>
                  <a:gd name="T8" fmla="*/ 916 w 1210"/>
                  <a:gd name="T9" fmla="*/ 245 h 1164"/>
                  <a:gd name="T10" fmla="*/ 919 w 1210"/>
                  <a:gd name="T11" fmla="*/ 287 h 1164"/>
                  <a:gd name="T12" fmla="*/ 910 w 1210"/>
                  <a:gd name="T13" fmla="*/ 300 h 1164"/>
                  <a:gd name="T14" fmla="*/ 901 w 1210"/>
                  <a:gd name="T15" fmla="*/ 308 h 1164"/>
                  <a:gd name="T16" fmla="*/ 617 w 1210"/>
                  <a:gd name="T17" fmla="*/ 528 h 1164"/>
                  <a:gd name="T18" fmla="*/ 607 w 1210"/>
                  <a:gd name="T19" fmla="*/ 540 h 1164"/>
                  <a:gd name="T20" fmla="*/ 604 w 1210"/>
                  <a:gd name="T21" fmla="*/ 583 h 1164"/>
                  <a:gd name="T22" fmla="*/ 613 w 1210"/>
                  <a:gd name="T23" fmla="*/ 551 h 1164"/>
                  <a:gd name="T24" fmla="*/ 625 w 1210"/>
                  <a:gd name="T25" fmla="*/ 564 h 1164"/>
                  <a:gd name="T26" fmla="*/ 613 w 1210"/>
                  <a:gd name="T27" fmla="*/ 596 h 1164"/>
                  <a:gd name="T28" fmla="*/ 603 w 1210"/>
                  <a:gd name="T29" fmla="*/ 607 h 1164"/>
                  <a:gd name="T30" fmla="*/ 320 w 1210"/>
                  <a:gd name="T31" fmla="*/ 825 h 1164"/>
                  <a:gd name="T32" fmla="*/ 310 w 1210"/>
                  <a:gd name="T33" fmla="*/ 836 h 1164"/>
                  <a:gd name="T34" fmla="*/ 300 w 1210"/>
                  <a:gd name="T35" fmla="*/ 864 h 1164"/>
                  <a:gd name="T36" fmla="*/ 310 w 1210"/>
                  <a:gd name="T37" fmla="*/ 864 h 1164"/>
                  <a:gd name="T38" fmla="*/ 319 w 1210"/>
                  <a:gd name="T39" fmla="*/ 841 h 1164"/>
                  <a:gd name="T40" fmla="*/ 316 w 1210"/>
                  <a:gd name="T41" fmla="*/ 892 h 1164"/>
                  <a:gd name="T42" fmla="*/ 307 w 1210"/>
                  <a:gd name="T43" fmla="*/ 903 h 1164"/>
                  <a:gd name="T44" fmla="*/ 22 w 1210"/>
                  <a:gd name="T45" fmla="*/ 1124 h 1164"/>
                  <a:gd name="T46" fmla="*/ 13 w 1210"/>
                  <a:gd name="T47" fmla="*/ 1132 h 1164"/>
                  <a:gd name="T48" fmla="*/ 4 w 1210"/>
                  <a:gd name="T49" fmla="*/ 1145 h 1164"/>
                  <a:gd name="T50" fmla="*/ 10 w 1210"/>
                  <a:gd name="T51" fmla="*/ 1164 h 1164"/>
                  <a:gd name="T52" fmla="*/ 19 w 1210"/>
                  <a:gd name="T53" fmla="*/ 1141 h 1164"/>
                  <a:gd name="T54" fmla="*/ 34 w 1210"/>
                  <a:gd name="T55" fmla="*/ 1164 h 1164"/>
                  <a:gd name="T56" fmla="*/ 307 w 1210"/>
                  <a:gd name="T57" fmla="*/ 916 h 1164"/>
                  <a:gd name="T58" fmla="*/ 592 w 1210"/>
                  <a:gd name="T59" fmla="*/ 1132 h 1164"/>
                  <a:gd name="T60" fmla="*/ 600 w 1210"/>
                  <a:gd name="T61" fmla="*/ 1125 h 1164"/>
                  <a:gd name="T62" fmla="*/ 317 w 1210"/>
                  <a:gd name="T63" fmla="*/ 907 h 1164"/>
                  <a:gd name="T64" fmla="*/ 326 w 1210"/>
                  <a:gd name="T65" fmla="*/ 895 h 1164"/>
                  <a:gd name="T66" fmla="*/ 328 w 1210"/>
                  <a:gd name="T67" fmla="*/ 832 h 1164"/>
                  <a:gd name="T68" fmla="*/ 613 w 1210"/>
                  <a:gd name="T69" fmla="*/ 616 h 1164"/>
                  <a:gd name="T70" fmla="*/ 897 w 1210"/>
                  <a:gd name="T71" fmla="*/ 829 h 1164"/>
                  <a:gd name="T72" fmla="*/ 619 w 1210"/>
                  <a:gd name="T73" fmla="*/ 608 h 1164"/>
                  <a:gd name="T74" fmla="*/ 623 w 1210"/>
                  <a:gd name="T75" fmla="*/ 599 h 1164"/>
                  <a:gd name="T76" fmla="*/ 626 w 1210"/>
                  <a:gd name="T77" fmla="*/ 533 h 1164"/>
                  <a:gd name="T78" fmla="*/ 910 w 1210"/>
                  <a:gd name="T79" fmla="*/ 313 h 1164"/>
                  <a:gd name="T80" fmla="*/ 1194 w 1210"/>
                  <a:gd name="T81" fmla="*/ 533 h 1164"/>
                  <a:gd name="T82" fmla="*/ 1198 w 1210"/>
                  <a:gd name="T83" fmla="*/ 524 h 1164"/>
                  <a:gd name="T84" fmla="*/ 920 w 1210"/>
                  <a:gd name="T85" fmla="*/ 303 h 1164"/>
                  <a:gd name="T86" fmla="*/ 934 w 1210"/>
                  <a:gd name="T87" fmla="*/ 264 h 1164"/>
                  <a:gd name="T88" fmla="*/ 1207 w 1210"/>
                  <a:gd name="T89" fmla="*/ 16 h 1164"/>
                  <a:gd name="T90" fmla="*/ 1210 w 1210"/>
                  <a:gd name="T91" fmla="*/ 0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10" h="1164">
                    <a:moveTo>
                      <a:pt x="1203" y="7"/>
                    </a:moveTo>
                    <a:cubicBezTo>
                      <a:pt x="1202" y="7"/>
                      <a:pt x="1202" y="8"/>
                      <a:pt x="1201" y="8"/>
                    </a:cubicBezTo>
                    <a:cubicBezTo>
                      <a:pt x="922" y="224"/>
                      <a:pt x="922" y="224"/>
                      <a:pt x="922" y="224"/>
                    </a:cubicBezTo>
                    <a:cubicBezTo>
                      <a:pt x="921" y="224"/>
                      <a:pt x="921" y="225"/>
                      <a:pt x="920" y="225"/>
                    </a:cubicBezTo>
                    <a:cubicBezTo>
                      <a:pt x="919" y="226"/>
                      <a:pt x="918" y="227"/>
                      <a:pt x="917" y="228"/>
                    </a:cubicBezTo>
                    <a:cubicBezTo>
                      <a:pt x="915" y="230"/>
                      <a:pt x="914" y="231"/>
                      <a:pt x="913" y="232"/>
                    </a:cubicBezTo>
                    <a:cubicBezTo>
                      <a:pt x="912" y="233"/>
                      <a:pt x="911" y="235"/>
                      <a:pt x="910" y="236"/>
                    </a:cubicBezTo>
                    <a:cubicBezTo>
                      <a:pt x="909" y="237"/>
                      <a:pt x="908" y="239"/>
                      <a:pt x="907" y="240"/>
                    </a:cubicBezTo>
                    <a:cubicBezTo>
                      <a:pt x="906" y="242"/>
                      <a:pt x="905" y="244"/>
                      <a:pt x="904" y="245"/>
                    </a:cubicBezTo>
                    <a:cubicBezTo>
                      <a:pt x="902" y="251"/>
                      <a:pt x="900" y="258"/>
                      <a:pt x="900" y="264"/>
                    </a:cubicBezTo>
                    <a:cubicBezTo>
                      <a:pt x="900" y="270"/>
                      <a:pt x="902" y="277"/>
                      <a:pt x="904" y="283"/>
                    </a:cubicBezTo>
                    <a:cubicBezTo>
                      <a:pt x="906" y="281"/>
                      <a:pt x="907" y="279"/>
                      <a:pt x="907" y="277"/>
                    </a:cubicBezTo>
                    <a:cubicBezTo>
                      <a:pt x="909" y="273"/>
                      <a:pt x="910" y="268"/>
                      <a:pt x="910" y="264"/>
                    </a:cubicBezTo>
                    <a:cubicBezTo>
                      <a:pt x="910" y="260"/>
                      <a:pt x="911" y="255"/>
                      <a:pt x="913" y="251"/>
                    </a:cubicBezTo>
                    <a:cubicBezTo>
                      <a:pt x="913" y="249"/>
                      <a:pt x="914" y="247"/>
                      <a:pt x="916" y="245"/>
                    </a:cubicBezTo>
                    <a:cubicBezTo>
                      <a:pt x="916" y="244"/>
                      <a:pt x="918" y="242"/>
                      <a:pt x="919" y="241"/>
                    </a:cubicBezTo>
                    <a:cubicBezTo>
                      <a:pt x="923" y="248"/>
                      <a:pt x="925" y="256"/>
                      <a:pt x="925" y="264"/>
                    </a:cubicBezTo>
                    <a:cubicBezTo>
                      <a:pt x="925" y="272"/>
                      <a:pt x="923" y="280"/>
                      <a:pt x="919" y="287"/>
                    </a:cubicBezTo>
                    <a:cubicBezTo>
                      <a:pt x="918" y="289"/>
                      <a:pt x="917" y="290"/>
                      <a:pt x="916" y="292"/>
                    </a:cubicBezTo>
                    <a:cubicBezTo>
                      <a:pt x="915" y="293"/>
                      <a:pt x="914" y="295"/>
                      <a:pt x="913" y="296"/>
                    </a:cubicBezTo>
                    <a:cubicBezTo>
                      <a:pt x="912" y="297"/>
                      <a:pt x="911" y="299"/>
                      <a:pt x="910" y="300"/>
                    </a:cubicBezTo>
                    <a:cubicBezTo>
                      <a:pt x="909" y="301"/>
                      <a:pt x="908" y="302"/>
                      <a:pt x="907" y="303"/>
                    </a:cubicBezTo>
                    <a:cubicBezTo>
                      <a:pt x="905" y="304"/>
                      <a:pt x="904" y="306"/>
                      <a:pt x="903" y="307"/>
                    </a:cubicBezTo>
                    <a:cubicBezTo>
                      <a:pt x="902" y="307"/>
                      <a:pt x="902" y="308"/>
                      <a:pt x="901" y="308"/>
                    </a:cubicBezTo>
                    <a:cubicBezTo>
                      <a:pt x="622" y="524"/>
                      <a:pt x="622" y="524"/>
                      <a:pt x="622" y="524"/>
                    </a:cubicBezTo>
                    <a:cubicBezTo>
                      <a:pt x="621" y="524"/>
                      <a:pt x="621" y="525"/>
                      <a:pt x="620" y="525"/>
                    </a:cubicBezTo>
                    <a:cubicBezTo>
                      <a:pt x="619" y="526"/>
                      <a:pt x="618" y="527"/>
                      <a:pt x="617" y="528"/>
                    </a:cubicBezTo>
                    <a:cubicBezTo>
                      <a:pt x="615" y="530"/>
                      <a:pt x="614" y="531"/>
                      <a:pt x="613" y="532"/>
                    </a:cubicBezTo>
                    <a:cubicBezTo>
                      <a:pt x="612" y="533"/>
                      <a:pt x="611" y="535"/>
                      <a:pt x="610" y="536"/>
                    </a:cubicBezTo>
                    <a:cubicBezTo>
                      <a:pt x="609" y="537"/>
                      <a:pt x="608" y="539"/>
                      <a:pt x="607" y="540"/>
                    </a:cubicBezTo>
                    <a:cubicBezTo>
                      <a:pt x="606" y="542"/>
                      <a:pt x="605" y="544"/>
                      <a:pt x="604" y="545"/>
                    </a:cubicBezTo>
                    <a:cubicBezTo>
                      <a:pt x="602" y="551"/>
                      <a:pt x="600" y="558"/>
                      <a:pt x="600" y="564"/>
                    </a:cubicBezTo>
                    <a:cubicBezTo>
                      <a:pt x="600" y="570"/>
                      <a:pt x="602" y="577"/>
                      <a:pt x="604" y="583"/>
                    </a:cubicBezTo>
                    <a:cubicBezTo>
                      <a:pt x="606" y="581"/>
                      <a:pt x="607" y="579"/>
                      <a:pt x="607" y="577"/>
                    </a:cubicBezTo>
                    <a:cubicBezTo>
                      <a:pt x="609" y="573"/>
                      <a:pt x="610" y="568"/>
                      <a:pt x="610" y="564"/>
                    </a:cubicBezTo>
                    <a:cubicBezTo>
                      <a:pt x="610" y="560"/>
                      <a:pt x="611" y="555"/>
                      <a:pt x="613" y="551"/>
                    </a:cubicBezTo>
                    <a:cubicBezTo>
                      <a:pt x="613" y="549"/>
                      <a:pt x="614" y="547"/>
                      <a:pt x="616" y="545"/>
                    </a:cubicBezTo>
                    <a:cubicBezTo>
                      <a:pt x="616" y="544"/>
                      <a:pt x="618" y="542"/>
                      <a:pt x="619" y="541"/>
                    </a:cubicBezTo>
                    <a:cubicBezTo>
                      <a:pt x="623" y="548"/>
                      <a:pt x="625" y="556"/>
                      <a:pt x="625" y="564"/>
                    </a:cubicBezTo>
                    <a:cubicBezTo>
                      <a:pt x="625" y="572"/>
                      <a:pt x="623" y="580"/>
                      <a:pt x="619" y="587"/>
                    </a:cubicBezTo>
                    <a:cubicBezTo>
                      <a:pt x="618" y="589"/>
                      <a:pt x="617" y="590"/>
                      <a:pt x="616" y="592"/>
                    </a:cubicBezTo>
                    <a:cubicBezTo>
                      <a:pt x="615" y="593"/>
                      <a:pt x="614" y="595"/>
                      <a:pt x="613" y="596"/>
                    </a:cubicBezTo>
                    <a:cubicBezTo>
                      <a:pt x="612" y="597"/>
                      <a:pt x="611" y="599"/>
                      <a:pt x="610" y="600"/>
                    </a:cubicBezTo>
                    <a:cubicBezTo>
                      <a:pt x="609" y="601"/>
                      <a:pt x="608" y="602"/>
                      <a:pt x="607" y="603"/>
                    </a:cubicBezTo>
                    <a:cubicBezTo>
                      <a:pt x="605" y="604"/>
                      <a:pt x="604" y="606"/>
                      <a:pt x="603" y="607"/>
                    </a:cubicBezTo>
                    <a:cubicBezTo>
                      <a:pt x="602" y="607"/>
                      <a:pt x="602" y="608"/>
                      <a:pt x="601" y="608"/>
                    </a:cubicBezTo>
                    <a:cubicBezTo>
                      <a:pt x="322" y="824"/>
                      <a:pt x="322" y="824"/>
                      <a:pt x="322" y="824"/>
                    </a:cubicBezTo>
                    <a:cubicBezTo>
                      <a:pt x="321" y="824"/>
                      <a:pt x="321" y="825"/>
                      <a:pt x="320" y="825"/>
                    </a:cubicBezTo>
                    <a:cubicBezTo>
                      <a:pt x="319" y="826"/>
                      <a:pt x="318" y="827"/>
                      <a:pt x="317" y="828"/>
                    </a:cubicBezTo>
                    <a:cubicBezTo>
                      <a:pt x="315" y="830"/>
                      <a:pt x="314" y="831"/>
                      <a:pt x="313" y="832"/>
                    </a:cubicBezTo>
                    <a:cubicBezTo>
                      <a:pt x="312" y="833"/>
                      <a:pt x="311" y="835"/>
                      <a:pt x="310" y="836"/>
                    </a:cubicBezTo>
                    <a:cubicBezTo>
                      <a:pt x="309" y="837"/>
                      <a:pt x="308" y="839"/>
                      <a:pt x="307" y="840"/>
                    </a:cubicBezTo>
                    <a:cubicBezTo>
                      <a:pt x="306" y="842"/>
                      <a:pt x="305" y="844"/>
                      <a:pt x="304" y="845"/>
                    </a:cubicBezTo>
                    <a:cubicBezTo>
                      <a:pt x="302" y="851"/>
                      <a:pt x="300" y="858"/>
                      <a:pt x="300" y="864"/>
                    </a:cubicBezTo>
                    <a:cubicBezTo>
                      <a:pt x="300" y="870"/>
                      <a:pt x="302" y="877"/>
                      <a:pt x="304" y="883"/>
                    </a:cubicBezTo>
                    <a:cubicBezTo>
                      <a:pt x="306" y="881"/>
                      <a:pt x="307" y="879"/>
                      <a:pt x="307" y="877"/>
                    </a:cubicBezTo>
                    <a:cubicBezTo>
                      <a:pt x="309" y="873"/>
                      <a:pt x="310" y="868"/>
                      <a:pt x="310" y="864"/>
                    </a:cubicBezTo>
                    <a:cubicBezTo>
                      <a:pt x="310" y="860"/>
                      <a:pt x="311" y="855"/>
                      <a:pt x="313" y="851"/>
                    </a:cubicBezTo>
                    <a:cubicBezTo>
                      <a:pt x="313" y="849"/>
                      <a:pt x="314" y="847"/>
                      <a:pt x="316" y="845"/>
                    </a:cubicBezTo>
                    <a:cubicBezTo>
                      <a:pt x="316" y="844"/>
                      <a:pt x="318" y="842"/>
                      <a:pt x="319" y="841"/>
                    </a:cubicBezTo>
                    <a:cubicBezTo>
                      <a:pt x="323" y="848"/>
                      <a:pt x="325" y="856"/>
                      <a:pt x="325" y="864"/>
                    </a:cubicBezTo>
                    <a:cubicBezTo>
                      <a:pt x="325" y="872"/>
                      <a:pt x="323" y="880"/>
                      <a:pt x="319" y="887"/>
                    </a:cubicBezTo>
                    <a:cubicBezTo>
                      <a:pt x="318" y="889"/>
                      <a:pt x="317" y="890"/>
                      <a:pt x="316" y="892"/>
                    </a:cubicBezTo>
                    <a:cubicBezTo>
                      <a:pt x="315" y="893"/>
                      <a:pt x="314" y="895"/>
                      <a:pt x="313" y="896"/>
                    </a:cubicBezTo>
                    <a:cubicBezTo>
                      <a:pt x="312" y="897"/>
                      <a:pt x="311" y="899"/>
                      <a:pt x="310" y="900"/>
                    </a:cubicBezTo>
                    <a:cubicBezTo>
                      <a:pt x="309" y="901"/>
                      <a:pt x="308" y="902"/>
                      <a:pt x="307" y="903"/>
                    </a:cubicBezTo>
                    <a:cubicBezTo>
                      <a:pt x="305" y="904"/>
                      <a:pt x="304" y="906"/>
                      <a:pt x="303" y="907"/>
                    </a:cubicBezTo>
                    <a:cubicBezTo>
                      <a:pt x="302" y="907"/>
                      <a:pt x="302" y="908"/>
                      <a:pt x="301" y="908"/>
                    </a:cubicBezTo>
                    <a:cubicBezTo>
                      <a:pt x="22" y="1124"/>
                      <a:pt x="22" y="1124"/>
                      <a:pt x="22" y="1124"/>
                    </a:cubicBezTo>
                    <a:cubicBezTo>
                      <a:pt x="21" y="1124"/>
                      <a:pt x="21" y="1125"/>
                      <a:pt x="20" y="1125"/>
                    </a:cubicBezTo>
                    <a:cubicBezTo>
                      <a:pt x="19" y="1126"/>
                      <a:pt x="18" y="1127"/>
                      <a:pt x="17" y="1128"/>
                    </a:cubicBezTo>
                    <a:cubicBezTo>
                      <a:pt x="15" y="1130"/>
                      <a:pt x="14" y="1131"/>
                      <a:pt x="13" y="1132"/>
                    </a:cubicBezTo>
                    <a:cubicBezTo>
                      <a:pt x="12" y="1133"/>
                      <a:pt x="11" y="1135"/>
                      <a:pt x="10" y="1136"/>
                    </a:cubicBezTo>
                    <a:cubicBezTo>
                      <a:pt x="9" y="1137"/>
                      <a:pt x="8" y="1139"/>
                      <a:pt x="7" y="1140"/>
                    </a:cubicBezTo>
                    <a:cubicBezTo>
                      <a:pt x="6" y="1142"/>
                      <a:pt x="5" y="1144"/>
                      <a:pt x="4" y="1145"/>
                    </a:cubicBezTo>
                    <a:cubicBezTo>
                      <a:pt x="2" y="1151"/>
                      <a:pt x="0" y="1158"/>
                      <a:pt x="0" y="1164"/>
                    </a:cubicBezTo>
                    <a:cubicBezTo>
                      <a:pt x="5" y="1164"/>
                      <a:pt x="5" y="1164"/>
                      <a:pt x="5" y="1164"/>
                    </a:cubicBezTo>
                    <a:cubicBezTo>
                      <a:pt x="10" y="1164"/>
                      <a:pt x="10" y="1164"/>
                      <a:pt x="10" y="1164"/>
                    </a:cubicBezTo>
                    <a:cubicBezTo>
                      <a:pt x="10" y="1160"/>
                      <a:pt x="11" y="1155"/>
                      <a:pt x="13" y="1151"/>
                    </a:cubicBezTo>
                    <a:cubicBezTo>
                      <a:pt x="13" y="1149"/>
                      <a:pt x="14" y="1147"/>
                      <a:pt x="16" y="1145"/>
                    </a:cubicBezTo>
                    <a:cubicBezTo>
                      <a:pt x="16" y="1144"/>
                      <a:pt x="18" y="1142"/>
                      <a:pt x="19" y="1141"/>
                    </a:cubicBezTo>
                    <a:cubicBezTo>
                      <a:pt x="23" y="1148"/>
                      <a:pt x="25" y="1156"/>
                      <a:pt x="25" y="1164"/>
                    </a:cubicBezTo>
                    <a:cubicBezTo>
                      <a:pt x="29" y="1164"/>
                      <a:pt x="29" y="1164"/>
                      <a:pt x="29" y="1164"/>
                    </a:cubicBezTo>
                    <a:cubicBezTo>
                      <a:pt x="34" y="1164"/>
                      <a:pt x="34" y="1164"/>
                      <a:pt x="34" y="1164"/>
                    </a:cubicBezTo>
                    <a:cubicBezTo>
                      <a:pt x="34" y="1153"/>
                      <a:pt x="31" y="1143"/>
                      <a:pt x="26" y="1133"/>
                    </a:cubicBezTo>
                    <a:cubicBezTo>
                      <a:pt x="26" y="1133"/>
                      <a:pt x="27" y="1132"/>
                      <a:pt x="28" y="1132"/>
                    </a:cubicBezTo>
                    <a:cubicBezTo>
                      <a:pt x="307" y="916"/>
                      <a:pt x="307" y="916"/>
                      <a:pt x="307" y="916"/>
                    </a:cubicBezTo>
                    <a:cubicBezTo>
                      <a:pt x="308" y="915"/>
                      <a:pt x="309" y="914"/>
                      <a:pt x="310" y="913"/>
                    </a:cubicBezTo>
                    <a:cubicBezTo>
                      <a:pt x="311" y="914"/>
                      <a:pt x="312" y="915"/>
                      <a:pt x="313" y="916"/>
                    </a:cubicBezTo>
                    <a:cubicBezTo>
                      <a:pt x="592" y="1132"/>
                      <a:pt x="592" y="1132"/>
                      <a:pt x="592" y="1132"/>
                    </a:cubicBezTo>
                    <a:cubicBezTo>
                      <a:pt x="593" y="1132"/>
                      <a:pt x="594" y="1133"/>
                      <a:pt x="594" y="1133"/>
                    </a:cubicBezTo>
                    <a:cubicBezTo>
                      <a:pt x="595" y="1132"/>
                      <a:pt x="596" y="1131"/>
                      <a:pt x="597" y="1129"/>
                    </a:cubicBezTo>
                    <a:cubicBezTo>
                      <a:pt x="598" y="1128"/>
                      <a:pt x="599" y="1127"/>
                      <a:pt x="600" y="1125"/>
                    </a:cubicBezTo>
                    <a:cubicBezTo>
                      <a:pt x="599" y="1125"/>
                      <a:pt x="599" y="1124"/>
                      <a:pt x="598" y="1124"/>
                    </a:cubicBezTo>
                    <a:cubicBezTo>
                      <a:pt x="319" y="908"/>
                      <a:pt x="319" y="908"/>
                      <a:pt x="319" y="908"/>
                    </a:cubicBezTo>
                    <a:cubicBezTo>
                      <a:pt x="318" y="908"/>
                      <a:pt x="318" y="907"/>
                      <a:pt x="317" y="907"/>
                    </a:cubicBezTo>
                    <a:cubicBezTo>
                      <a:pt x="318" y="905"/>
                      <a:pt x="319" y="904"/>
                      <a:pt x="320" y="903"/>
                    </a:cubicBezTo>
                    <a:cubicBezTo>
                      <a:pt x="321" y="901"/>
                      <a:pt x="322" y="900"/>
                      <a:pt x="323" y="899"/>
                    </a:cubicBezTo>
                    <a:cubicBezTo>
                      <a:pt x="324" y="897"/>
                      <a:pt x="325" y="896"/>
                      <a:pt x="326" y="895"/>
                    </a:cubicBezTo>
                    <a:cubicBezTo>
                      <a:pt x="331" y="885"/>
                      <a:pt x="334" y="875"/>
                      <a:pt x="334" y="864"/>
                    </a:cubicBezTo>
                    <a:cubicBezTo>
                      <a:pt x="334" y="853"/>
                      <a:pt x="331" y="843"/>
                      <a:pt x="326" y="833"/>
                    </a:cubicBezTo>
                    <a:cubicBezTo>
                      <a:pt x="326" y="833"/>
                      <a:pt x="327" y="832"/>
                      <a:pt x="328" y="832"/>
                    </a:cubicBezTo>
                    <a:cubicBezTo>
                      <a:pt x="607" y="616"/>
                      <a:pt x="607" y="616"/>
                      <a:pt x="607" y="616"/>
                    </a:cubicBezTo>
                    <a:cubicBezTo>
                      <a:pt x="608" y="615"/>
                      <a:pt x="609" y="614"/>
                      <a:pt x="610" y="613"/>
                    </a:cubicBezTo>
                    <a:cubicBezTo>
                      <a:pt x="611" y="614"/>
                      <a:pt x="612" y="615"/>
                      <a:pt x="613" y="616"/>
                    </a:cubicBezTo>
                    <a:cubicBezTo>
                      <a:pt x="892" y="832"/>
                      <a:pt x="892" y="832"/>
                      <a:pt x="892" y="832"/>
                    </a:cubicBezTo>
                    <a:cubicBezTo>
                      <a:pt x="893" y="832"/>
                      <a:pt x="894" y="833"/>
                      <a:pt x="894" y="833"/>
                    </a:cubicBezTo>
                    <a:cubicBezTo>
                      <a:pt x="895" y="832"/>
                      <a:pt x="896" y="831"/>
                      <a:pt x="897" y="829"/>
                    </a:cubicBezTo>
                    <a:cubicBezTo>
                      <a:pt x="898" y="828"/>
                      <a:pt x="899" y="827"/>
                      <a:pt x="900" y="825"/>
                    </a:cubicBezTo>
                    <a:cubicBezTo>
                      <a:pt x="899" y="825"/>
                      <a:pt x="899" y="824"/>
                      <a:pt x="898" y="824"/>
                    </a:cubicBezTo>
                    <a:cubicBezTo>
                      <a:pt x="619" y="608"/>
                      <a:pt x="619" y="608"/>
                      <a:pt x="619" y="608"/>
                    </a:cubicBezTo>
                    <a:cubicBezTo>
                      <a:pt x="618" y="608"/>
                      <a:pt x="618" y="607"/>
                      <a:pt x="617" y="607"/>
                    </a:cubicBezTo>
                    <a:cubicBezTo>
                      <a:pt x="618" y="605"/>
                      <a:pt x="619" y="604"/>
                      <a:pt x="620" y="603"/>
                    </a:cubicBezTo>
                    <a:cubicBezTo>
                      <a:pt x="621" y="601"/>
                      <a:pt x="622" y="600"/>
                      <a:pt x="623" y="599"/>
                    </a:cubicBezTo>
                    <a:cubicBezTo>
                      <a:pt x="624" y="597"/>
                      <a:pt x="625" y="596"/>
                      <a:pt x="626" y="595"/>
                    </a:cubicBezTo>
                    <a:cubicBezTo>
                      <a:pt x="631" y="585"/>
                      <a:pt x="634" y="575"/>
                      <a:pt x="634" y="564"/>
                    </a:cubicBezTo>
                    <a:cubicBezTo>
                      <a:pt x="634" y="553"/>
                      <a:pt x="631" y="543"/>
                      <a:pt x="626" y="533"/>
                    </a:cubicBezTo>
                    <a:cubicBezTo>
                      <a:pt x="626" y="533"/>
                      <a:pt x="627" y="532"/>
                      <a:pt x="628" y="532"/>
                    </a:cubicBezTo>
                    <a:cubicBezTo>
                      <a:pt x="907" y="316"/>
                      <a:pt x="907" y="316"/>
                      <a:pt x="907" y="316"/>
                    </a:cubicBezTo>
                    <a:cubicBezTo>
                      <a:pt x="908" y="315"/>
                      <a:pt x="909" y="314"/>
                      <a:pt x="910" y="313"/>
                    </a:cubicBezTo>
                    <a:cubicBezTo>
                      <a:pt x="911" y="314"/>
                      <a:pt x="912" y="315"/>
                      <a:pt x="913" y="316"/>
                    </a:cubicBezTo>
                    <a:cubicBezTo>
                      <a:pt x="1192" y="532"/>
                      <a:pt x="1192" y="532"/>
                      <a:pt x="1192" y="532"/>
                    </a:cubicBezTo>
                    <a:cubicBezTo>
                      <a:pt x="1193" y="532"/>
                      <a:pt x="1194" y="533"/>
                      <a:pt x="1194" y="533"/>
                    </a:cubicBezTo>
                    <a:cubicBezTo>
                      <a:pt x="1195" y="532"/>
                      <a:pt x="1196" y="531"/>
                      <a:pt x="1197" y="529"/>
                    </a:cubicBezTo>
                    <a:cubicBezTo>
                      <a:pt x="1198" y="528"/>
                      <a:pt x="1199" y="527"/>
                      <a:pt x="1200" y="525"/>
                    </a:cubicBezTo>
                    <a:cubicBezTo>
                      <a:pt x="1199" y="525"/>
                      <a:pt x="1199" y="524"/>
                      <a:pt x="1198" y="524"/>
                    </a:cubicBezTo>
                    <a:cubicBezTo>
                      <a:pt x="919" y="308"/>
                      <a:pt x="919" y="308"/>
                      <a:pt x="919" y="308"/>
                    </a:cubicBezTo>
                    <a:cubicBezTo>
                      <a:pt x="918" y="308"/>
                      <a:pt x="918" y="307"/>
                      <a:pt x="917" y="307"/>
                    </a:cubicBezTo>
                    <a:cubicBezTo>
                      <a:pt x="918" y="305"/>
                      <a:pt x="919" y="304"/>
                      <a:pt x="920" y="303"/>
                    </a:cubicBezTo>
                    <a:cubicBezTo>
                      <a:pt x="921" y="301"/>
                      <a:pt x="922" y="300"/>
                      <a:pt x="923" y="299"/>
                    </a:cubicBezTo>
                    <a:cubicBezTo>
                      <a:pt x="924" y="297"/>
                      <a:pt x="925" y="296"/>
                      <a:pt x="926" y="295"/>
                    </a:cubicBezTo>
                    <a:cubicBezTo>
                      <a:pt x="931" y="285"/>
                      <a:pt x="934" y="275"/>
                      <a:pt x="934" y="264"/>
                    </a:cubicBezTo>
                    <a:cubicBezTo>
                      <a:pt x="934" y="253"/>
                      <a:pt x="931" y="243"/>
                      <a:pt x="926" y="233"/>
                    </a:cubicBezTo>
                    <a:cubicBezTo>
                      <a:pt x="926" y="233"/>
                      <a:pt x="927" y="232"/>
                      <a:pt x="928" y="232"/>
                    </a:cubicBezTo>
                    <a:cubicBezTo>
                      <a:pt x="1207" y="16"/>
                      <a:pt x="1207" y="16"/>
                      <a:pt x="1207" y="16"/>
                    </a:cubicBezTo>
                    <a:cubicBezTo>
                      <a:pt x="1208" y="15"/>
                      <a:pt x="1209" y="14"/>
                      <a:pt x="1210" y="13"/>
                    </a:cubicBezTo>
                    <a:cubicBezTo>
                      <a:pt x="1210" y="7"/>
                      <a:pt x="1210" y="7"/>
                      <a:pt x="1210" y="7"/>
                    </a:cubicBezTo>
                    <a:cubicBezTo>
                      <a:pt x="1210" y="0"/>
                      <a:pt x="1210" y="0"/>
                      <a:pt x="1210" y="0"/>
                    </a:cubicBezTo>
                    <a:cubicBezTo>
                      <a:pt x="1209" y="1"/>
                      <a:pt x="1208" y="2"/>
                      <a:pt x="1207" y="3"/>
                    </a:cubicBezTo>
                    <a:cubicBezTo>
                      <a:pt x="1205" y="4"/>
                      <a:pt x="1204" y="6"/>
                      <a:pt x="12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18"/>
              <p:cNvSpPr>
                <a:spLocks/>
              </p:cNvSpPr>
              <p:nvPr/>
            </p:nvSpPr>
            <p:spPr bwMode="auto">
              <a:xfrm>
                <a:off x="10566401" y="5576888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19"/>
              <p:cNvSpPr>
                <a:spLocks/>
              </p:cNvSpPr>
              <p:nvPr/>
            </p:nvSpPr>
            <p:spPr bwMode="auto">
              <a:xfrm>
                <a:off x="10566401" y="7829550"/>
                <a:ext cx="36513" cy="104775"/>
              </a:xfrm>
              <a:custGeom>
                <a:avLst/>
                <a:gdLst>
                  <a:gd name="T0" fmla="*/ 4 w 10"/>
                  <a:gd name="T1" fmla="*/ 9 h 28"/>
                  <a:gd name="T2" fmla="*/ 0 w 10"/>
                  <a:gd name="T3" fmla="*/ 28 h 28"/>
                  <a:gd name="T4" fmla="*/ 5 w 10"/>
                  <a:gd name="T5" fmla="*/ 28 h 28"/>
                  <a:gd name="T6" fmla="*/ 10 w 10"/>
                  <a:gd name="T7" fmla="*/ 28 h 28"/>
                  <a:gd name="T8" fmla="*/ 10 w 10"/>
                  <a:gd name="T9" fmla="*/ 9 h 28"/>
                  <a:gd name="T10" fmla="*/ 10 w 10"/>
                  <a:gd name="T11" fmla="*/ 0 h 28"/>
                  <a:gd name="T12" fmla="*/ 7 w 10"/>
                  <a:gd name="T13" fmla="*/ 4 h 28"/>
                  <a:gd name="T14" fmla="*/ 4 w 10"/>
                  <a:gd name="T15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8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20"/>
              <p:cNvSpPr>
                <a:spLocks/>
              </p:cNvSpPr>
              <p:nvPr/>
            </p:nvSpPr>
            <p:spPr bwMode="auto">
              <a:xfrm>
                <a:off x="8313738" y="5816600"/>
                <a:ext cx="2289175" cy="2117725"/>
              </a:xfrm>
              <a:custGeom>
                <a:avLst/>
                <a:gdLst>
                  <a:gd name="T0" fmla="*/ 601 w 610"/>
                  <a:gd name="T1" fmla="*/ 8 h 564"/>
                  <a:gd name="T2" fmla="*/ 320 w 610"/>
                  <a:gd name="T3" fmla="*/ 225 h 564"/>
                  <a:gd name="T4" fmla="*/ 313 w 610"/>
                  <a:gd name="T5" fmla="*/ 232 h 564"/>
                  <a:gd name="T6" fmla="*/ 307 w 610"/>
                  <a:gd name="T7" fmla="*/ 240 h 564"/>
                  <a:gd name="T8" fmla="*/ 300 w 610"/>
                  <a:gd name="T9" fmla="*/ 264 h 564"/>
                  <a:gd name="T10" fmla="*/ 307 w 610"/>
                  <a:gd name="T11" fmla="*/ 277 h 564"/>
                  <a:gd name="T12" fmla="*/ 313 w 610"/>
                  <a:gd name="T13" fmla="*/ 251 h 564"/>
                  <a:gd name="T14" fmla="*/ 319 w 610"/>
                  <a:gd name="T15" fmla="*/ 241 h 564"/>
                  <a:gd name="T16" fmla="*/ 319 w 610"/>
                  <a:gd name="T17" fmla="*/ 287 h 564"/>
                  <a:gd name="T18" fmla="*/ 313 w 610"/>
                  <a:gd name="T19" fmla="*/ 296 h 564"/>
                  <a:gd name="T20" fmla="*/ 307 w 610"/>
                  <a:gd name="T21" fmla="*/ 303 h 564"/>
                  <a:gd name="T22" fmla="*/ 301 w 610"/>
                  <a:gd name="T23" fmla="*/ 308 h 564"/>
                  <a:gd name="T24" fmla="*/ 20 w 610"/>
                  <a:gd name="T25" fmla="*/ 525 h 564"/>
                  <a:gd name="T26" fmla="*/ 13 w 610"/>
                  <a:gd name="T27" fmla="*/ 532 h 564"/>
                  <a:gd name="T28" fmla="*/ 7 w 610"/>
                  <a:gd name="T29" fmla="*/ 540 h 564"/>
                  <a:gd name="T30" fmla="*/ 0 w 610"/>
                  <a:gd name="T31" fmla="*/ 564 h 564"/>
                  <a:gd name="T32" fmla="*/ 10 w 610"/>
                  <a:gd name="T33" fmla="*/ 564 h 564"/>
                  <a:gd name="T34" fmla="*/ 16 w 610"/>
                  <a:gd name="T35" fmla="*/ 545 h 564"/>
                  <a:gd name="T36" fmla="*/ 25 w 610"/>
                  <a:gd name="T37" fmla="*/ 564 h 564"/>
                  <a:gd name="T38" fmla="*/ 34 w 610"/>
                  <a:gd name="T39" fmla="*/ 564 h 564"/>
                  <a:gd name="T40" fmla="*/ 28 w 610"/>
                  <a:gd name="T41" fmla="*/ 532 h 564"/>
                  <a:gd name="T42" fmla="*/ 310 w 610"/>
                  <a:gd name="T43" fmla="*/ 313 h 564"/>
                  <a:gd name="T44" fmla="*/ 592 w 610"/>
                  <a:gd name="T45" fmla="*/ 532 h 564"/>
                  <a:gd name="T46" fmla="*/ 597 w 610"/>
                  <a:gd name="T47" fmla="*/ 529 h 564"/>
                  <a:gd name="T48" fmla="*/ 598 w 610"/>
                  <a:gd name="T49" fmla="*/ 524 h 564"/>
                  <a:gd name="T50" fmla="*/ 317 w 610"/>
                  <a:gd name="T51" fmla="*/ 307 h 564"/>
                  <a:gd name="T52" fmla="*/ 323 w 610"/>
                  <a:gd name="T53" fmla="*/ 299 h 564"/>
                  <a:gd name="T54" fmla="*/ 334 w 610"/>
                  <a:gd name="T55" fmla="*/ 264 h 564"/>
                  <a:gd name="T56" fmla="*/ 328 w 610"/>
                  <a:gd name="T57" fmla="*/ 232 h 564"/>
                  <a:gd name="T58" fmla="*/ 610 w 610"/>
                  <a:gd name="T59" fmla="*/ 13 h 564"/>
                  <a:gd name="T60" fmla="*/ 610 w 610"/>
                  <a:gd name="T61" fmla="*/ 0 h 564"/>
                  <a:gd name="T62" fmla="*/ 603 w 610"/>
                  <a:gd name="T63" fmla="*/ 7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0" h="564">
                    <a:moveTo>
                      <a:pt x="603" y="7"/>
                    </a:moveTo>
                    <a:cubicBezTo>
                      <a:pt x="602" y="7"/>
                      <a:pt x="602" y="8"/>
                      <a:pt x="601" y="8"/>
                    </a:cubicBezTo>
                    <a:cubicBezTo>
                      <a:pt x="322" y="224"/>
                      <a:pt x="322" y="224"/>
                      <a:pt x="322" y="224"/>
                    </a:cubicBezTo>
                    <a:cubicBezTo>
                      <a:pt x="321" y="224"/>
                      <a:pt x="321" y="225"/>
                      <a:pt x="320" y="225"/>
                    </a:cubicBezTo>
                    <a:cubicBezTo>
                      <a:pt x="319" y="226"/>
                      <a:pt x="318" y="227"/>
                      <a:pt x="317" y="228"/>
                    </a:cubicBezTo>
                    <a:cubicBezTo>
                      <a:pt x="315" y="230"/>
                      <a:pt x="314" y="231"/>
                      <a:pt x="313" y="232"/>
                    </a:cubicBezTo>
                    <a:cubicBezTo>
                      <a:pt x="312" y="233"/>
                      <a:pt x="311" y="235"/>
                      <a:pt x="310" y="236"/>
                    </a:cubicBezTo>
                    <a:cubicBezTo>
                      <a:pt x="309" y="237"/>
                      <a:pt x="308" y="239"/>
                      <a:pt x="307" y="240"/>
                    </a:cubicBezTo>
                    <a:cubicBezTo>
                      <a:pt x="306" y="242"/>
                      <a:pt x="305" y="244"/>
                      <a:pt x="304" y="245"/>
                    </a:cubicBezTo>
                    <a:cubicBezTo>
                      <a:pt x="302" y="251"/>
                      <a:pt x="300" y="258"/>
                      <a:pt x="300" y="264"/>
                    </a:cubicBezTo>
                    <a:cubicBezTo>
                      <a:pt x="300" y="270"/>
                      <a:pt x="302" y="277"/>
                      <a:pt x="304" y="283"/>
                    </a:cubicBezTo>
                    <a:cubicBezTo>
                      <a:pt x="306" y="281"/>
                      <a:pt x="307" y="279"/>
                      <a:pt x="307" y="277"/>
                    </a:cubicBezTo>
                    <a:cubicBezTo>
                      <a:pt x="309" y="273"/>
                      <a:pt x="310" y="268"/>
                      <a:pt x="310" y="264"/>
                    </a:cubicBezTo>
                    <a:cubicBezTo>
                      <a:pt x="310" y="260"/>
                      <a:pt x="311" y="255"/>
                      <a:pt x="313" y="251"/>
                    </a:cubicBezTo>
                    <a:cubicBezTo>
                      <a:pt x="313" y="249"/>
                      <a:pt x="314" y="247"/>
                      <a:pt x="316" y="245"/>
                    </a:cubicBezTo>
                    <a:cubicBezTo>
                      <a:pt x="316" y="244"/>
                      <a:pt x="318" y="242"/>
                      <a:pt x="319" y="241"/>
                    </a:cubicBezTo>
                    <a:cubicBezTo>
                      <a:pt x="323" y="248"/>
                      <a:pt x="325" y="256"/>
                      <a:pt x="325" y="264"/>
                    </a:cubicBezTo>
                    <a:cubicBezTo>
                      <a:pt x="325" y="272"/>
                      <a:pt x="323" y="280"/>
                      <a:pt x="319" y="287"/>
                    </a:cubicBezTo>
                    <a:cubicBezTo>
                      <a:pt x="318" y="289"/>
                      <a:pt x="317" y="290"/>
                      <a:pt x="316" y="292"/>
                    </a:cubicBezTo>
                    <a:cubicBezTo>
                      <a:pt x="315" y="293"/>
                      <a:pt x="314" y="295"/>
                      <a:pt x="313" y="296"/>
                    </a:cubicBezTo>
                    <a:cubicBezTo>
                      <a:pt x="312" y="297"/>
                      <a:pt x="311" y="299"/>
                      <a:pt x="310" y="300"/>
                    </a:cubicBezTo>
                    <a:cubicBezTo>
                      <a:pt x="309" y="301"/>
                      <a:pt x="308" y="302"/>
                      <a:pt x="307" y="303"/>
                    </a:cubicBezTo>
                    <a:cubicBezTo>
                      <a:pt x="305" y="304"/>
                      <a:pt x="304" y="306"/>
                      <a:pt x="303" y="307"/>
                    </a:cubicBezTo>
                    <a:cubicBezTo>
                      <a:pt x="302" y="307"/>
                      <a:pt x="302" y="308"/>
                      <a:pt x="301" y="308"/>
                    </a:cubicBezTo>
                    <a:cubicBezTo>
                      <a:pt x="22" y="524"/>
                      <a:pt x="22" y="524"/>
                      <a:pt x="22" y="524"/>
                    </a:cubicBezTo>
                    <a:cubicBezTo>
                      <a:pt x="21" y="524"/>
                      <a:pt x="21" y="525"/>
                      <a:pt x="20" y="525"/>
                    </a:cubicBezTo>
                    <a:cubicBezTo>
                      <a:pt x="19" y="526"/>
                      <a:pt x="18" y="527"/>
                      <a:pt x="17" y="528"/>
                    </a:cubicBezTo>
                    <a:cubicBezTo>
                      <a:pt x="15" y="530"/>
                      <a:pt x="14" y="531"/>
                      <a:pt x="13" y="532"/>
                    </a:cubicBezTo>
                    <a:cubicBezTo>
                      <a:pt x="12" y="533"/>
                      <a:pt x="11" y="535"/>
                      <a:pt x="10" y="536"/>
                    </a:cubicBezTo>
                    <a:cubicBezTo>
                      <a:pt x="9" y="537"/>
                      <a:pt x="8" y="539"/>
                      <a:pt x="7" y="540"/>
                    </a:cubicBezTo>
                    <a:cubicBezTo>
                      <a:pt x="6" y="542"/>
                      <a:pt x="5" y="544"/>
                      <a:pt x="4" y="545"/>
                    </a:cubicBezTo>
                    <a:cubicBezTo>
                      <a:pt x="2" y="551"/>
                      <a:pt x="0" y="558"/>
                      <a:pt x="0" y="564"/>
                    </a:cubicBezTo>
                    <a:cubicBezTo>
                      <a:pt x="5" y="564"/>
                      <a:pt x="5" y="564"/>
                      <a:pt x="5" y="564"/>
                    </a:cubicBezTo>
                    <a:cubicBezTo>
                      <a:pt x="10" y="564"/>
                      <a:pt x="10" y="564"/>
                      <a:pt x="10" y="564"/>
                    </a:cubicBezTo>
                    <a:cubicBezTo>
                      <a:pt x="10" y="560"/>
                      <a:pt x="11" y="555"/>
                      <a:pt x="13" y="551"/>
                    </a:cubicBezTo>
                    <a:cubicBezTo>
                      <a:pt x="13" y="549"/>
                      <a:pt x="14" y="547"/>
                      <a:pt x="16" y="545"/>
                    </a:cubicBezTo>
                    <a:cubicBezTo>
                      <a:pt x="16" y="544"/>
                      <a:pt x="18" y="542"/>
                      <a:pt x="19" y="541"/>
                    </a:cubicBezTo>
                    <a:cubicBezTo>
                      <a:pt x="23" y="548"/>
                      <a:pt x="25" y="556"/>
                      <a:pt x="25" y="564"/>
                    </a:cubicBezTo>
                    <a:cubicBezTo>
                      <a:pt x="29" y="564"/>
                      <a:pt x="29" y="564"/>
                      <a:pt x="29" y="564"/>
                    </a:cubicBezTo>
                    <a:cubicBezTo>
                      <a:pt x="34" y="564"/>
                      <a:pt x="34" y="564"/>
                      <a:pt x="34" y="564"/>
                    </a:cubicBezTo>
                    <a:cubicBezTo>
                      <a:pt x="34" y="553"/>
                      <a:pt x="31" y="543"/>
                      <a:pt x="26" y="533"/>
                    </a:cubicBezTo>
                    <a:cubicBezTo>
                      <a:pt x="26" y="533"/>
                      <a:pt x="27" y="532"/>
                      <a:pt x="28" y="532"/>
                    </a:cubicBezTo>
                    <a:cubicBezTo>
                      <a:pt x="307" y="316"/>
                      <a:pt x="307" y="316"/>
                      <a:pt x="307" y="316"/>
                    </a:cubicBezTo>
                    <a:cubicBezTo>
                      <a:pt x="308" y="315"/>
                      <a:pt x="309" y="314"/>
                      <a:pt x="310" y="313"/>
                    </a:cubicBezTo>
                    <a:cubicBezTo>
                      <a:pt x="311" y="314"/>
                      <a:pt x="312" y="315"/>
                      <a:pt x="313" y="316"/>
                    </a:cubicBezTo>
                    <a:cubicBezTo>
                      <a:pt x="592" y="532"/>
                      <a:pt x="592" y="532"/>
                      <a:pt x="592" y="532"/>
                    </a:cubicBezTo>
                    <a:cubicBezTo>
                      <a:pt x="593" y="532"/>
                      <a:pt x="594" y="533"/>
                      <a:pt x="594" y="533"/>
                    </a:cubicBezTo>
                    <a:cubicBezTo>
                      <a:pt x="595" y="532"/>
                      <a:pt x="596" y="531"/>
                      <a:pt x="597" y="529"/>
                    </a:cubicBezTo>
                    <a:cubicBezTo>
                      <a:pt x="598" y="528"/>
                      <a:pt x="599" y="527"/>
                      <a:pt x="600" y="525"/>
                    </a:cubicBezTo>
                    <a:cubicBezTo>
                      <a:pt x="599" y="525"/>
                      <a:pt x="599" y="524"/>
                      <a:pt x="598" y="524"/>
                    </a:cubicBezTo>
                    <a:cubicBezTo>
                      <a:pt x="319" y="308"/>
                      <a:pt x="319" y="308"/>
                      <a:pt x="319" y="308"/>
                    </a:cubicBezTo>
                    <a:cubicBezTo>
                      <a:pt x="318" y="308"/>
                      <a:pt x="318" y="307"/>
                      <a:pt x="317" y="307"/>
                    </a:cubicBezTo>
                    <a:cubicBezTo>
                      <a:pt x="318" y="305"/>
                      <a:pt x="319" y="304"/>
                      <a:pt x="320" y="303"/>
                    </a:cubicBezTo>
                    <a:cubicBezTo>
                      <a:pt x="321" y="301"/>
                      <a:pt x="322" y="300"/>
                      <a:pt x="323" y="299"/>
                    </a:cubicBezTo>
                    <a:cubicBezTo>
                      <a:pt x="324" y="297"/>
                      <a:pt x="325" y="296"/>
                      <a:pt x="326" y="295"/>
                    </a:cubicBezTo>
                    <a:cubicBezTo>
                      <a:pt x="331" y="285"/>
                      <a:pt x="334" y="275"/>
                      <a:pt x="334" y="264"/>
                    </a:cubicBezTo>
                    <a:cubicBezTo>
                      <a:pt x="334" y="253"/>
                      <a:pt x="331" y="243"/>
                      <a:pt x="326" y="233"/>
                    </a:cubicBezTo>
                    <a:cubicBezTo>
                      <a:pt x="326" y="233"/>
                      <a:pt x="327" y="232"/>
                      <a:pt x="328" y="232"/>
                    </a:cubicBezTo>
                    <a:cubicBezTo>
                      <a:pt x="607" y="16"/>
                      <a:pt x="607" y="16"/>
                      <a:pt x="607" y="16"/>
                    </a:cubicBezTo>
                    <a:cubicBezTo>
                      <a:pt x="608" y="15"/>
                      <a:pt x="609" y="14"/>
                      <a:pt x="610" y="13"/>
                    </a:cubicBezTo>
                    <a:cubicBezTo>
                      <a:pt x="610" y="7"/>
                      <a:pt x="610" y="7"/>
                      <a:pt x="610" y="7"/>
                    </a:cubicBezTo>
                    <a:cubicBezTo>
                      <a:pt x="610" y="0"/>
                      <a:pt x="610" y="0"/>
                      <a:pt x="610" y="0"/>
                    </a:cubicBezTo>
                    <a:cubicBezTo>
                      <a:pt x="609" y="1"/>
                      <a:pt x="608" y="2"/>
                      <a:pt x="607" y="3"/>
                    </a:cubicBezTo>
                    <a:cubicBezTo>
                      <a:pt x="605" y="4"/>
                      <a:pt x="604" y="6"/>
                      <a:pt x="6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26"/>
              <p:cNvSpPr>
                <a:spLocks/>
              </p:cNvSpPr>
              <p:nvPr/>
            </p:nvSpPr>
            <p:spPr bwMode="auto">
              <a:xfrm>
                <a:off x="1592263" y="-1076325"/>
                <a:ext cx="57150" cy="134938"/>
              </a:xfrm>
              <a:custGeom>
                <a:avLst/>
                <a:gdLst>
                  <a:gd name="T0" fmla="*/ 6 w 15"/>
                  <a:gd name="T1" fmla="*/ 28 h 36"/>
                  <a:gd name="T2" fmla="*/ 9 w 15"/>
                  <a:gd name="T3" fmla="*/ 23 h 36"/>
                  <a:gd name="T4" fmla="*/ 15 w 15"/>
                  <a:gd name="T5" fmla="*/ 0 h 36"/>
                  <a:gd name="T6" fmla="*/ 10 w 15"/>
                  <a:gd name="T7" fmla="*/ 0 h 36"/>
                  <a:gd name="T8" fmla="*/ 5 w 15"/>
                  <a:gd name="T9" fmla="*/ 0 h 36"/>
                  <a:gd name="T10" fmla="*/ 0 w 15"/>
                  <a:gd name="T11" fmla="*/ 0 h 36"/>
                  <a:gd name="T12" fmla="*/ 0 w 15"/>
                  <a:gd name="T13" fmla="*/ 19 h 36"/>
                  <a:gd name="T14" fmla="*/ 0 w 15"/>
                  <a:gd name="T15" fmla="*/ 28 h 36"/>
                  <a:gd name="T16" fmla="*/ 0 w 15"/>
                  <a:gd name="T17" fmla="*/ 36 h 36"/>
                  <a:gd name="T18" fmla="*/ 3 w 15"/>
                  <a:gd name="T19" fmla="*/ 32 h 36"/>
                  <a:gd name="T20" fmla="*/ 6 w 15"/>
                  <a:gd name="T2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36">
                    <a:moveTo>
                      <a:pt x="6" y="28"/>
                    </a:moveTo>
                    <a:cubicBezTo>
                      <a:pt x="7" y="26"/>
                      <a:pt x="8" y="25"/>
                      <a:pt x="9" y="23"/>
                    </a:cubicBezTo>
                    <a:cubicBezTo>
                      <a:pt x="13" y="16"/>
                      <a:pt x="15" y="8"/>
                      <a:pt x="15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2" y="33"/>
                      <a:pt x="3" y="32"/>
                    </a:cubicBezTo>
                    <a:cubicBezTo>
                      <a:pt x="4" y="31"/>
                      <a:pt x="5" y="29"/>
                      <a:pt x="6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4"/>
              <p:cNvSpPr>
                <a:spLocks/>
              </p:cNvSpPr>
              <p:nvPr/>
            </p:nvSpPr>
            <p:spPr bwMode="auto">
              <a:xfrm>
                <a:off x="3844926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5"/>
              <p:cNvSpPr>
                <a:spLocks/>
              </p:cNvSpPr>
              <p:nvPr/>
            </p:nvSpPr>
            <p:spPr bwMode="auto">
              <a:xfrm>
                <a:off x="6097588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6"/>
              <p:cNvSpPr>
                <a:spLocks/>
              </p:cNvSpPr>
              <p:nvPr/>
            </p:nvSpPr>
            <p:spPr bwMode="auto">
              <a:xfrm>
                <a:off x="8350251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45" name="Group 344"/>
            <p:cNvGrpSpPr/>
            <p:nvPr/>
          </p:nvGrpSpPr>
          <p:grpSpPr>
            <a:xfrm>
              <a:off x="1523603" y="3505200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367" name="Freeform 30"/>
              <p:cNvSpPr>
                <a:spLocks/>
              </p:cNvSpPr>
              <p:nvPr/>
            </p:nvSpPr>
            <p:spPr bwMode="auto">
              <a:xfrm>
                <a:off x="1592263" y="3343275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68" name="Group 367"/>
              <p:cNvGrpSpPr/>
              <p:nvPr/>
            </p:nvGrpSpPr>
            <p:grpSpPr>
              <a:xfrm>
                <a:off x="1592263" y="-1076325"/>
                <a:ext cx="9010651" cy="9010651"/>
                <a:chOff x="1592263" y="-1076325"/>
                <a:chExt cx="9010651" cy="9010651"/>
              </a:xfrm>
              <a:grpFill/>
            </p:grpSpPr>
            <p:sp>
              <p:nvSpPr>
                <p:cNvPr id="371" name="Freeform 21"/>
                <p:cNvSpPr>
                  <a:spLocks/>
                </p:cNvSpPr>
                <p:nvPr/>
              </p:nvSpPr>
              <p:spPr bwMode="auto">
                <a:xfrm>
                  <a:off x="2744788" y="166688"/>
                  <a:ext cx="7858125" cy="7767638"/>
                </a:xfrm>
                <a:custGeom>
                  <a:avLst/>
                  <a:gdLst>
                    <a:gd name="T0" fmla="*/ 1803 w 2093"/>
                    <a:gd name="T1" fmla="*/ 8 h 2069"/>
                    <a:gd name="T2" fmla="*/ 2083 w 2093"/>
                    <a:gd name="T3" fmla="*/ 230 h 2069"/>
                    <a:gd name="T4" fmla="*/ 2077 w 2093"/>
                    <a:gd name="T5" fmla="*/ 300 h 2069"/>
                    <a:gd name="T6" fmla="*/ 1790 w 2093"/>
                    <a:gd name="T7" fmla="*/ 517 h 2069"/>
                    <a:gd name="T8" fmla="*/ 1503 w 2093"/>
                    <a:gd name="T9" fmla="*/ 308 h 2069"/>
                    <a:gd name="T10" fmla="*/ 1783 w 2093"/>
                    <a:gd name="T11" fmla="*/ 530 h 2069"/>
                    <a:gd name="T12" fmla="*/ 1777 w 2093"/>
                    <a:gd name="T13" fmla="*/ 600 h 2069"/>
                    <a:gd name="T14" fmla="*/ 1490 w 2093"/>
                    <a:gd name="T15" fmla="*/ 817 h 2069"/>
                    <a:gd name="T16" fmla="*/ 1203 w 2093"/>
                    <a:gd name="T17" fmla="*/ 608 h 2069"/>
                    <a:gd name="T18" fmla="*/ 1483 w 2093"/>
                    <a:gd name="T19" fmla="*/ 830 h 2069"/>
                    <a:gd name="T20" fmla="*/ 1477 w 2093"/>
                    <a:gd name="T21" fmla="*/ 900 h 2069"/>
                    <a:gd name="T22" fmla="*/ 1190 w 2093"/>
                    <a:gd name="T23" fmla="*/ 1117 h 2069"/>
                    <a:gd name="T24" fmla="*/ 903 w 2093"/>
                    <a:gd name="T25" fmla="*/ 908 h 2069"/>
                    <a:gd name="T26" fmla="*/ 1183 w 2093"/>
                    <a:gd name="T27" fmla="*/ 1130 h 2069"/>
                    <a:gd name="T28" fmla="*/ 1177 w 2093"/>
                    <a:gd name="T29" fmla="*/ 1200 h 2069"/>
                    <a:gd name="T30" fmla="*/ 890 w 2093"/>
                    <a:gd name="T31" fmla="*/ 1417 h 2069"/>
                    <a:gd name="T32" fmla="*/ 603 w 2093"/>
                    <a:gd name="T33" fmla="*/ 1208 h 2069"/>
                    <a:gd name="T34" fmla="*/ 883 w 2093"/>
                    <a:gd name="T35" fmla="*/ 1430 h 2069"/>
                    <a:gd name="T36" fmla="*/ 877 w 2093"/>
                    <a:gd name="T37" fmla="*/ 1500 h 2069"/>
                    <a:gd name="T38" fmla="*/ 590 w 2093"/>
                    <a:gd name="T39" fmla="*/ 1717 h 2069"/>
                    <a:gd name="T40" fmla="*/ 303 w 2093"/>
                    <a:gd name="T41" fmla="*/ 1508 h 2069"/>
                    <a:gd name="T42" fmla="*/ 583 w 2093"/>
                    <a:gd name="T43" fmla="*/ 1730 h 2069"/>
                    <a:gd name="T44" fmla="*/ 577 w 2093"/>
                    <a:gd name="T45" fmla="*/ 1800 h 2069"/>
                    <a:gd name="T46" fmla="*/ 290 w 2093"/>
                    <a:gd name="T47" fmla="*/ 2017 h 2069"/>
                    <a:gd name="T48" fmla="*/ 3 w 2093"/>
                    <a:gd name="T49" fmla="*/ 1808 h 2069"/>
                    <a:gd name="T50" fmla="*/ 283 w 2093"/>
                    <a:gd name="T51" fmla="*/ 2030 h 2069"/>
                    <a:gd name="T52" fmla="*/ 274 w 2093"/>
                    <a:gd name="T53" fmla="*/ 2069 h 2069"/>
                    <a:gd name="T54" fmla="*/ 290 w 2093"/>
                    <a:gd name="T55" fmla="*/ 2045 h 2069"/>
                    <a:gd name="T56" fmla="*/ 303 w 2093"/>
                    <a:gd name="T57" fmla="*/ 2030 h 2069"/>
                    <a:gd name="T58" fmla="*/ 590 w 2093"/>
                    <a:gd name="T59" fmla="*/ 1808 h 2069"/>
                    <a:gd name="T60" fmla="*/ 602 w 2093"/>
                    <a:gd name="T61" fmla="*/ 1792 h 2069"/>
                    <a:gd name="T62" fmla="*/ 596 w 2093"/>
                    <a:gd name="T63" fmla="*/ 1756 h 2069"/>
                    <a:gd name="T64" fmla="*/ 583 w 2093"/>
                    <a:gd name="T65" fmla="*/ 1769 h 2069"/>
                    <a:gd name="T66" fmla="*/ 596 w 2093"/>
                    <a:gd name="T67" fmla="*/ 1737 h 2069"/>
                    <a:gd name="T68" fmla="*/ 884 w 2093"/>
                    <a:gd name="T69" fmla="*/ 1513 h 2069"/>
                    <a:gd name="T70" fmla="*/ 896 w 2093"/>
                    <a:gd name="T71" fmla="*/ 1501 h 2069"/>
                    <a:gd name="T72" fmla="*/ 902 w 2093"/>
                    <a:gd name="T73" fmla="*/ 1446 h 2069"/>
                    <a:gd name="T74" fmla="*/ 890 w 2093"/>
                    <a:gd name="T75" fmla="*/ 1482 h 2069"/>
                    <a:gd name="T76" fmla="*/ 890 w 2093"/>
                    <a:gd name="T77" fmla="*/ 1445 h 2069"/>
                    <a:gd name="T78" fmla="*/ 903 w 2093"/>
                    <a:gd name="T79" fmla="*/ 1430 h 2069"/>
                    <a:gd name="T80" fmla="*/ 1190 w 2093"/>
                    <a:gd name="T81" fmla="*/ 1208 h 2069"/>
                    <a:gd name="T82" fmla="*/ 1202 w 2093"/>
                    <a:gd name="T83" fmla="*/ 1192 h 2069"/>
                    <a:gd name="T84" fmla="*/ 1196 w 2093"/>
                    <a:gd name="T85" fmla="*/ 1156 h 2069"/>
                    <a:gd name="T86" fmla="*/ 1183 w 2093"/>
                    <a:gd name="T87" fmla="*/ 1169 h 2069"/>
                    <a:gd name="T88" fmla="*/ 1196 w 2093"/>
                    <a:gd name="T89" fmla="*/ 1137 h 2069"/>
                    <a:gd name="T90" fmla="*/ 1484 w 2093"/>
                    <a:gd name="T91" fmla="*/ 913 h 2069"/>
                    <a:gd name="T92" fmla="*/ 1496 w 2093"/>
                    <a:gd name="T93" fmla="*/ 901 h 2069"/>
                    <a:gd name="T94" fmla="*/ 1502 w 2093"/>
                    <a:gd name="T95" fmla="*/ 846 h 2069"/>
                    <a:gd name="T96" fmla="*/ 1490 w 2093"/>
                    <a:gd name="T97" fmla="*/ 882 h 2069"/>
                    <a:gd name="T98" fmla="*/ 1490 w 2093"/>
                    <a:gd name="T99" fmla="*/ 845 h 2069"/>
                    <a:gd name="T100" fmla="*/ 1503 w 2093"/>
                    <a:gd name="T101" fmla="*/ 830 h 2069"/>
                    <a:gd name="T102" fmla="*/ 1790 w 2093"/>
                    <a:gd name="T103" fmla="*/ 608 h 2069"/>
                    <a:gd name="T104" fmla="*/ 1802 w 2093"/>
                    <a:gd name="T105" fmla="*/ 592 h 2069"/>
                    <a:gd name="T106" fmla="*/ 1796 w 2093"/>
                    <a:gd name="T107" fmla="*/ 556 h 2069"/>
                    <a:gd name="T108" fmla="*/ 1783 w 2093"/>
                    <a:gd name="T109" fmla="*/ 569 h 2069"/>
                    <a:gd name="T110" fmla="*/ 1796 w 2093"/>
                    <a:gd name="T111" fmla="*/ 537 h 2069"/>
                    <a:gd name="T112" fmla="*/ 2084 w 2093"/>
                    <a:gd name="T113" fmla="*/ 313 h 2069"/>
                    <a:gd name="T114" fmla="*/ 2093 w 2093"/>
                    <a:gd name="T115" fmla="*/ 297 h 2069"/>
                    <a:gd name="T116" fmla="*/ 2087 w 2093"/>
                    <a:gd name="T117" fmla="*/ 288 h 2069"/>
                    <a:gd name="T118" fmla="*/ 2093 w 2093"/>
                    <a:gd name="T119" fmla="*/ 241 h 2069"/>
                    <a:gd name="T120" fmla="*/ 2090 w 2093"/>
                    <a:gd name="T121" fmla="*/ 217 h 20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93" h="2069">
                      <a:moveTo>
                        <a:pt x="1811" y="1"/>
                      </a:moveTo>
                      <a:cubicBezTo>
                        <a:pt x="1810" y="1"/>
                        <a:pt x="1809" y="0"/>
                        <a:pt x="1809" y="0"/>
                      </a:cubicBezTo>
                      <a:cubicBezTo>
                        <a:pt x="1808" y="1"/>
                        <a:pt x="1807" y="2"/>
                        <a:pt x="1806" y="4"/>
                      </a:cubicBezTo>
                      <a:cubicBezTo>
                        <a:pt x="1805" y="5"/>
                        <a:pt x="1804" y="6"/>
                        <a:pt x="1803" y="8"/>
                      </a:cubicBezTo>
                      <a:cubicBezTo>
                        <a:pt x="1802" y="9"/>
                        <a:pt x="1801" y="10"/>
                        <a:pt x="1800" y="12"/>
                      </a:cubicBezTo>
                      <a:cubicBezTo>
                        <a:pt x="1801" y="12"/>
                        <a:pt x="1801" y="13"/>
                        <a:pt x="1802" y="13"/>
                      </a:cubicBezTo>
                      <a:cubicBezTo>
                        <a:pt x="2081" y="229"/>
                        <a:pt x="2081" y="229"/>
                        <a:pt x="2081" y="229"/>
                      </a:cubicBezTo>
                      <a:cubicBezTo>
                        <a:pt x="2082" y="229"/>
                        <a:pt x="2082" y="230"/>
                        <a:pt x="2083" y="230"/>
                      </a:cubicBezTo>
                      <a:cubicBezTo>
                        <a:pt x="2082" y="232"/>
                        <a:pt x="2081" y="233"/>
                        <a:pt x="2080" y="234"/>
                      </a:cubicBezTo>
                      <a:cubicBezTo>
                        <a:pt x="2079" y="236"/>
                        <a:pt x="2078" y="237"/>
                        <a:pt x="2077" y="238"/>
                      </a:cubicBezTo>
                      <a:cubicBezTo>
                        <a:pt x="2072" y="248"/>
                        <a:pt x="2069" y="258"/>
                        <a:pt x="2069" y="269"/>
                      </a:cubicBezTo>
                      <a:cubicBezTo>
                        <a:pt x="2069" y="280"/>
                        <a:pt x="2072" y="290"/>
                        <a:pt x="2077" y="300"/>
                      </a:cubicBezTo>
                      <a:cubicBezTo>
                        <a:pt x="2077" y="300"/>
                        <a:pt x="2076" y="301"/>
                        <a:pt x="2075" y="301"/>
                      </a:cubicBezTo>
                      <a:cubicBezTo>
                        <a:pt x="1796" y="517"/>
                        <a:pt x="1796" y="517"/>
                        <a:pt x="1796" y="517"/>
                      </a:cubicBezTo>
                      <a:cubicBezTo>
                        <a:pt x="1795" y="518"/>
                        <a:pt x="1794" y="519"/>
                        <a:pt x="1793" y="520"/>
                      </a:cubicBezTo>
                      <a:cubicBezTo>
                        <a:pt x="1792" y="519"/>
                        <a:pt x="1791" y="518"/>
                        <a:pt x="1790" y="517"/>
                      </a:cubicBezTo>
                      <a:cubicBezTo>
                        <a:pt x="1511" y="301"/>
                        <a:pt x="1511" y="301"/>
                        <a:pt x="1511" y="301"/>
                      </a:cubicBezTo>
                      <a:cubicBezTo>
                        <a:pt x="1510" y="301"/>
                        <a:pt x="1509" y="300"/>
                        <a:pt x="1509" y="300"/>
                      </a:cubicBezTo>
                      <a:cubicBezTo>
                        <a:pt x="1508" y="301"/>
                        <a:pt x="1507" y="302"/>
                        <a:pt x="1506" y="304"/>
                      </a:cubicBezTo>
                      <a:cubicBezTo>
                        <a:pt x="1505" y="305"/>
                        <a:pt x="1504" y="306"/>
                        <a:pt x="1503" y="308"/>
                      </a:cubicBezTo>
                      <a:cubicBezTo>
                        <a:pt x="1502" y="309"/>
                        <a:pt x="1501" y="310"/>
                        <a:pt x="1500" y="312"/>
                      </a:cubicBezTo>
                      <a:cubicBezTo>
                        <a:pt x="1501" y="312"/>
                        <a:pt x="1501" y="313"/>
                        <a:pt x="1502" y="313"/>
                      </a:cubicBezTo>
                      <a:cubicBezTo>
                        <a:pt x="1781" y="529"/>
                        <a:pt x="1781" y="529"/>
                        <a:pt x="1781" y="529"/>
                      </a:cubicBezTo>
                      <a:cubicBezTo>
                        <a:pt x="1782" y="529"/>
                        <a:pt x="1782" y="530"/>
                        <a:pt x="1783" y="530"/>
                      </a:cubicBezTo>
                      <a:cubicBezTo>
                        <a:pt x="1782" y="532"/>
                        <a:pt x="1781" y="533"/>
                        <a:pt x="1780" y="534"/>
                      </a:cubicBezTo>
                      <a:cubicBezTo>
                        <a:pt x="1779" y="536"/>
                        <a:pt x="1778" y="537"/>
                        <a:pt x="1777" y="538"/>
                      </a:cubicBezTo>
                      <a:cubicBezTo>
                        <a:pt x="1772" y="548"/>
                        <a:pt x="1769" y="558"/>
                        <a:pt x="1769" y="569"/>
                      </a:cubicBezTo>
                      <a:cubicBezTo>
                        <a:pt x="1769" y="580"/>
                        <a:pt x="1772" y="590"/>
                        <a:pt x="1777" y="600"/>
                      </a:cubicBezTo>
                      <a:cubicBezTo>
                        <a:pt x="1777" y="600"/>
                        <a:pt x="1776" y="601"/>
                        <a:pt x="1775" y="601"/>
                      </a:cubicBezTo>
                      <a:cubicBezTo>
                        <a:pt x="1496" y="817"/>
                        <a:pt x="1496" y="817"/>
                        <a:pt x="1496" y="817"/>
                      </a:cubicBezTo>
                      <a:cubicBezTo>
                        <a:pt x="1495" y="818"/>
                        <a:pt x="1494" y="819"/>
                        <a:pt x="1493" y="820"/>
                      </a:cubicBezTo>
                      <a:cubicBezTo>
                        <a:pt x="1492" y="819"/>
                        <a:pt x="1491" y="818"/>
                        <a:pt x="1490" y="817"/>
                      </a:cubicBezTo>
                      <a:cubicBezTo>
                        <a:pt x="1211" y="601"/>
                        <a:pt x="1211" y="601"/>
                        <a:pt x="1211" y="601"/>
                      </a:cubicBezTo>
                      <a:cubicBezTo>
                        <a:pt x="1210" y="601"/>
                        <a:pt x="1209" y="600"/>
                        <a:pt x="1209" y="600"/>
                      </a:cubicBezTo>
                      <a:cubicBezTo>
                        <a:pt x="1208" y="601"/>
                        <a:pt x="1207" y="602"/>
                        <a:pt x="1206" y="604"/>
                      </a:cubicBezTo>
                      <a:cubicBezTo>
                        <a:pt x="1205" y="605"/>
                        <a:pt x="1204" y="606"/>
                        <a:pt x="1203" y="608"/>
                      </a:cubicBezTo>
                      <a:cubicBezTo>
                        <a:pt x="1202" y="609"/>
                        <a:pt x="1201" y="610"/>
                        <a:pt x="1200" y="612"/>
                      </a:cubicBezTo>
                      <a:cubicBezTo>
                        <a:pt x="1201" y="612"/>
                        <a:pt x="1201" y="613"/>
                        <a:pt x="1202" y="613"/>
                      </a:cubicBezTo>
                      <a:cubicBezTo>
                        <a:pt x="1481" y="829"/>
                        <a:pt x="1481" y="829"/>
                        <a:pt x="1481" y="829"/>
                      </a:cubicBezTo>
                      <a:cubicBezTo>
                        <a:pt x="1482" y="829"/>
                        <a:pt x="1482" y="830"/>
                        <a:pt x="1483" y="830"/>
                      </a:cubicBezTo>
                      <a:cubicBezTo>
                        <a:pt x="1482" y="832"/>
                        <a:pt x="1481" y="833"/>
                        <a:pt x="1480" y="834"/>
                      </a:cubicBezTo>
                      <a:cubicBezTo>
                        <a:pt x="1479" y="836"/>
                        <a:pt x="1478" y="837"/>
                        <a:pt x="1477" y="838"/>
                      </a:cubicBezTo>
                      <a:cubicBezTo>
                        <a:pt x="1472" y="848"/>
                        <a:pt x="1469" y="858"/>
                        <a:pt x="1469" y="869"/>
                      </a:cubicBezTo>
                      <a:cubicBezTo>
                        <a:pt x="1469" y="880"/>
                        <a:pt x="1472" y="890"/>
                        <a:pt x="1477" y="900"/>
                      </a:cubicBezTo>
                      <a:cubicBezTo>
                        <a:pt x="1477" y="900"/>
                        <a:pt x="1476" y="901"/>
                        <a:pt x="1475" y="901"/>
                      </a:cubicBezTo>
                      <a:cubicBezTo>
                        <a:pt x="1196" y="1117"/>
                        <a:pt x="1196" y="1117"/>
                        <a:pt x="1196" y="1117"/>
                      </a:cubicBezTo>
                      <a:cubicBezTo>
                        <a:pt x="1195" y="1118"/>
                        <a:pt x="1194" y="1119"/>
                        <a:pt x="1193" y="1120"/>
                      </a:cubicBezTo>
                      <a:cubicBezTo>
                        <a:pt x="1192" y="1119"/>
                        <a:pt x="1191" y="1118"/>
                        <a:pt x="1190" y="1117"/>
                      </a:cubicBezTo>
                      <a:cubicBezTo>
                        <a:pt x="911" y="901"/>
                        <a:pt x="911" y="901"/>
                        <a:pt x="911" y="901"/>
                      </a:cubicBezTo>
                      <a:cubicBezTo>
                        <a:pt x="910" y="901"/>
                        <a:pt x="909" y="900"/>
                        <a:pt x="909" y="900"/>
                      </a:cubicBezTo>
                      <a:cubicBezTo>
                        <a:pt x="908" y="901"/>
                        <a:pt x="907" y="902"/>
                        <a:pt x="906" y="904"/>
                      </a:cubicBezTo>
                      <a:cubicBezTo>
                        <a:pt x="905" y="905"/>
                        <a:pt x="904" y="906"/>
                        <a:pt x="903" y="908"/>
                      </a:cubicBezTo>
                      <a:cubicBezTo>
                        <a:pt x="902" y="909"/>
                        <a:pt x="901" y="910"/>
                        <a:pt x="900" y="912"/>
                      </a:cubicBezTo>
                      <a:cubicBezTo>
                        <a:pt x="901" y="912"/>
                        <a:pt x="901" y="913"/>
                        <a:pt x="902" y="913"/>
                      </a:cubicBezTo>
                      <a:cubicBezTo>
                        <a:pt x="1181" y="1129"/>
                        <a:pt x="1181" y="1129"/>
                        <a:pt x="1181" y="1129"/>
                      </a:cubicBezTo>
                      <a:cubicBezTo>
                        <a:pt x="1182" y="1129"/>
                        <a:pt x="1182" y="1130"/>
                        <a:pt x="1183" y="1130"/>
                      </a:cubicBezTo>
                      <a:cubicBezTo>
                        <a:pt x="1182" y="1132"/>
                        <a:pt x="1181" y="1133"/>
                        <a:pt x="1180" y="1134"/>
                      </a:cubicBezTo>
                      <a:cubicBezTo>
                        <a:pt x="1179" y="1136"/>
                        <a:pt x="1178" y="1137"/>
                        <a:pt x="1177" y="1138"/>
                      </a:cubicBezTo>
                      <a:cubicBezTo>
                        <a:pt x="1172" y="1148"/>
                        <a:pt x="1169" y="1158"/>
                        <a:pt x="1169" y="1169"/>
                      </a:cubicBezTo>
                      <a:cubicBezTo>
                        <a:pt x="1169" y="1180"/>
                        <a:pt x="1172" y="1190"/>
                        <a:pt x="1177" y="1200"/>
                      </a:cubicBezTo>
                      <a:cubicBezTo>
                        <a:pt x="1177" y="1200"/>
                        <a:pt x="1176" y="1201"/>
                        <a:pt x="1175" y="1201"/>
                      </a:cubicBezTo>
                      <a:cubicBezTo>
                        <a:pt x="896" y="1417"/>
                        <a:pt x="896" y="1417"/>
                        <a:pt x="896" y="1417"/>
                      </a:cubicBezTo>
                      <a:cubicBezTo>
                        <a:pt x="895" y="1418"/>
                        <a:pt x="894" y="1419"/>
                        <a:pt x="893" y="1420"/>
                      </a:cubicBezTo>
                      <a:cubicBezTo>
                        <a:pt x="892" y="1419"/>
                        <a:pt x="891" y="1418"/>
                        <a:pt x="890" y="1417"/>
                      </a:cubicBezTo>
                      <a:cubicBezTo>
                        <a:pt x="611" y="1201"/>
                        <a:pt x="611" y="1201"/>
                        <a:pt x="611" y="1201"/>
                      </a:cubicBezTo>
                      <a:cubicBezTo>
                        <a:pt x="610" y="1201"/>
                        <a:pt x="609" y="1200"/>
                        <a:pt x="609" y="1200"/>
                      </a:cubicBezTo>
                      <a:cubicBezTo>
                        <a:pt x="608" y="1201"/>
                        <a:pt x="607" y="1202"/>
                        <a:pt x="606" y="1204"/>
                      </a:cubicBezTo>
                      <a:cubicBezTo>
                        <a:pt x="605" y="1205"/>
                        <a:pt x="604" y="1206"/>
                        <a:pt x="603" y="1208"/>
                      </a:cubicBezTo>
                      <a:cubicBezTo>
                        <a:pt x="602" y="1209"/>
                        <a:pt x="601" y="1210"/>
                        <a:pt x="600" y="1212"/>
                      </a:cubicBezTo>
                      <a:cubicBezTo>
                        <a:pt x="601" y="1212"/>
                        <a:pt x="601" y="1213"/>
                        <a:pt x="602" y="1213"/>
                      </a:cubicBezTo>
                      <a:cubicBezTo>
                        <a:pt x="881" y="1429"/>
                        <a:pt x="881" y="1429"/>
                        <a:pt x="881" y="1429"/>
                      </a:cubicBezTo>
                      <a:cubicBezTo>
                        <a:pt x="882" y="1429"/>
                        <a:pt x="882" y="1430"/>
                        <a:pt x="883" y="1430"/>
                      </a:cubicBezTo>
                      <a:cubicBezTo>
                        <a:pt x="882" y="1432"/>
                        <a:pt x="881" y="1433"/>
                        <a:pt x="880" y="1434"/>
                      </a:cubicBezTo>
                      <a:cubicBezTo>
                        <a:pt x="879" y="1436"/>
                        <a:pt x="878" y="1437"/>
                        <a:pt x="877" y="1438"/>
                      </a:cubicBezTo>
                      <a:cubicBezTo>
                        <a:pt x="872" y="1448"/>
                        <a:pt x="869" y="1458"/>
                        <a:pt x="869" y="1469"/>
                      </a:cubicBezTo>
                      <a:cubicBezTo>
                        <a:pt x="869" y="1480"/>
                        <a:pt x="872" y="1490"/>
                        <a:pt x="877" y="1500"/>
                      </a:cubicBezTo>
                      <a:cubicBezTo>
                        <a:pt x="877" y="1500"/>
                        <a:pt x="876" y="1501"/>
                        <a:pt x="875" y="1501"/>
                      </a:cubicBezTo>
                      <a:cubicBezTo>
                        <a:pt x="596" y="1717"/>
                        <a:pt x="596" y="1717"/>
                        <a:pt x="596" y="1717"/>
                      </a:cubicBezTo>
                      <a:cubicBezTo>
                        <a:pt x="595" y="1718"/>
                        <a:pt x="594" y="1719"/>
                        <a:pt x="593" y="1720"/>
                      </a:cubicBezTo>
                      <a:cubicBezTo>
                        <a:pt x="592" y="1719"/>
                        <a:pt x="591" y="1718"/>
                        <a:pt x="590" y="1717"/>
                      </a:cubicBezTo>
                      <a:cubicBezTo>
                        <a:pt x="311" y="1501"/>
                        <a:pt x="311" y="1501"/>
                        <a:pt x="311" y="1501"/>
                      </a:cubicBezTo>
                      <a:cubicBezTo>
                        <a:pt x="310" y="1501"/>
                        <a:pt x="309" y="1500"/>
                        <a:pt x="309" y="1500"/>
                      </a:cubicBezTo>
                      <a:cubicBezTo>
                        <a:pt x="308" y="1501"/>
                        <a:pt x="307" y="1502"/>
                        <a:pt x="306" y="1504"/>
                      </a:cubicBezTo>
                      <a:cubicBezTo>
                        <a:pt x="305" y="1505"/>
                        <a:pt x="304" y="1506"/>
                        <a:pt x="303" y="1508"/>
                      </a:cubicBezTo>
                      <a:cubicBezTo>
                        <a:pt x="302" y="1509"/>
                        <a:pt x="301" y="1510"/>
                        <a:pt x="300" y="1512"/>
                      </a:cubicBezTo>
                      <a:cubicBezTo>
                        <a:pt x="301" y="1512"/>
                        <a:pt x="301" y="1513"/>
                        <a:pt x="302" y="1513"/>
                      </a:cubicBezTo>
                      <a:cubicBezTo>
                        <a:pt x="581" y="1729"/>
                        <a:pt x="581" y="1729"/>
                        <a:pt x="581" y="1729"/>
                      </a:cubicBezTo>
                      <a:cubicBezTo>
                        <a:pt x="582" y="1729"/>
                        <a:pt x="582" y="1730"/>
                        <a:pt x="583" y="1730"/>
                      </a:cubicBezTo>
                      <a:cubicBezTo>
                        <a:pt x="582" y="1732"/>
                        <a:pt x="581" y="1733"/>
                        <a:pt x="580" y="1734"/>
                      </a:cubicBezTo>
                      <a:cubicBezTo>
                        <a:pt x="579" y="1736"/>
                        <a:pt x="578" y="1737"/>
                        <a:pt x="577" y="1738"/>
                      </a:cubicBezTo>
                      <a:cubicBezTo>
                        <a:pt x="572" y="1748"/>
                        <a:pt x="569" y="1758"/>
                        <a:pt x="569" y="1769"/>
                      </a:cubicBezTo>
                      <a:cubicBezTo>
                        <a:pt x="569" y="1780"/>
                        <a:pt x="572" y="1790"/>
                        <a:pt x="577" y="1800"/>
                      </a:cubicBezTo>
                      <a:cubicBezTo>
                        <a:pt x="577" y="1800"/>
                        <a:pt x="576" y="1801"/>
                        <a:pt x="575" y="1801"/>
                      </a:cubicBezTo>
                      <a:cubicBezTo>
                        <a:pt x="296" y="2017"/>
                        <a:pt x="296" y="2017"/>
                        <a:pt x="296" y="2017"/>
                      </a:cubicBezTo>
                      <a:cubicBezTo>
                        <a:pt x="295" y="2018"/>
                        <a:pt x="294" y="2019"/>
                        <a:pt x="293" y="2020"/>
                      </a:cubicBezTo>
                      <a:cubicBezTo>
                        <a:pt x="292" y="2019"/>
                        <a:pt x="291" y="2018"/>
                        <a:pt x="290" y="2017"/>
                      </a:cubicBezTo>
                      <a:cubicBezTo>
                        <a:pt x="11" y="1801"/>
                        <a:pt x="11" y="1801"/>
                        <a:pt x="11" y="1801"/>
                      </a:cubicBezTo>
                      <a:cubicBezTo>
                        <a:pt x="10" y="1801"/>
                        <a:pt x="9" y="1800"/>
                        <a:pt x="9" y="1800"/>
                      </a:cubicBezTo>
                      <a:cubicBezTo>
                        <a:pt x="8" y="1801"/>
                        <a:pt x="7" y="1802"/>
                        <a:pt x="6" y="1804"/>
                      </a:cubicBezTo>
                      <a:cubicBezTo>
                        <a:pt x="5" y="1805"/>
                        <a:pt x="4" y="1806"/>
                        <a:pt x="3" y="1808"/>
                      </a:cubicBezTo>
                      <a:cubicBezTo>
                        <a:pt x="2" y="1809"/>
                        <a:pt x="1" y="1810"/>
                        <a:pt x="0" y="1812"/>
                      </a:cubicBezTo>
                      <a:cubicBezTo>
                        <a:pt x="1" y="1812"/>
                        <a:pt x="1" y="1813"/>
                        <a:pt x="2" y="1813"/>
                      </a:cubicBezTo>
                      <a:cubicBezTo>
                        <a:pt x="281" y="2029"/>
                        <a:pt x="281" y="2029"/>
                        <a:pt x="281" y="2029"/>
                      </a:cubicBezTo>
                      <a:cubicBezTo>
                        <a:pt x="282" y="2029"/>
                        <a:pt x="282" y="2030"/>
                        <a:pt x="283" y="2030"/>
                      </a:cubicBezTo>
                      <a:cubicBezTo>
                        <a:pt x="282" y="2032"/>
                        <a:pt x="281" y="2033"/>
                        <a:pt x="280" y="2034"/>
                      </a:cubicBezTo>
                      <a:cubicBezTo>
                        <a:pt x="279" y="2036"/>
                        <a:pt x="278" y="2037"/>
                        <a:pt x="277" y="2038"/>
                      </a:cubicBezTo>
                      <a:cubicBezTo>
                        <a:pt x="272" y="2048"/>
                        <a:pt x="269" y="2058"/>
                        <a:pt x="269" y="2069"/>
                      </a:cubicBezTo>
                      <a:cubicBezTo>
                        <a:pt x="274" y="2069"/>
                        <a:pt x="274" y="2069"/>
                        <a:pt x="274" y="2069"/>
                      </a:cubicBezTo>
                      <a:cubicBezTo>
                        <a:pt x="278" y="2069"/>
                        <a:pt x="278" y="2069"/>
                        <a:pt x="278" y="2069"/>
                      </a:cubicBezTo>
                      <a:cubicBezTo>
                        <a:pt x="283" y="2069"/>
                        <a:pt x="283" y="2069"/>
                        <a:pt x="283" y="2069"/>
                      </a:cubicBezTo>
                      <a:cubicBezTo>
                        <a:pt x="283" y="2063"/>
                        <a:pt x="285" y="2056"/>
                        <a:pt x="287" y="2050"/>
                      </a:cubicBezTo>
                      <a:cubicBezTo>
                        <a:pt x="288" y="2049"/>
                        <a:pt x="289" y="2047"/>
                        <a:pt x="290" y="2045"/>
                      </a:cubicBezTo>
                      <a:cubicBezTo>
                        <a:pt x="291" y="2044"/>
                        <a:pt x="292" y="2042"/>
                        <a:pt x="293" y="2041"/>
                      </a:cubicBezTo>
                      <a:cubicBezTo>
                        <a:pt x="294" y="2040"/>
                        <a:pt x="295" y="2038"/>
                        <a:pt x="296" y="2037"/>
                      </a:cubicBezTo>
                      <a:cubicBezTo>
                        <a:pt x="297" y="2036"/>
                        <a:pt x="298" y="2035"/>
                        <a:pt x="300" y="2033"/>
                      </a:cubicBezTo>
                      <a:cubicBezTo>
                        <a:pt x="301" y="2032"/>
                        <a:pt x="302" y="2031"/>
                        <a:pt x="303" y="2030"/>
                      </a:cubicBezTo>
                      <a:cubicBezTo>
                        <a:pt x="304" y="2030"/>
                        <a:pt x="304" y="2029"/>
                        <a:pt x="305" y="2029"/>
                      </a:cubicBezTo>
                      <a:cubicBezTo>
                        <a:pt x="584" y="1813"/>
                        <a:pt x="584" y="1813"/>
                        <a:pt x="584" y="1813"/>
                      </a:cubicBezTo>
                      <a:cubicBezTo>
                        <a:pt x="585" y="1813"/>
                        <a:pt x="585" y="1812"/>
                        <a:pt x="586" y="1812"/>
                      </a:cubicBezTo>
                      <a:cubicBezTo>
                        <a:pt x="587" y="1811"/>
                        <a:pt x="588" y="1809"/>
                        <a:pt x="590" y="1808"/>
                      </a:cubicBezTo>
                      <a:cubicBezTo>
                        <a:pt x="591" y="1807"/>
                        <a:pt x="592" y="1806"/>
                        <a:pt x="593" y="1805"/>
                      </a:cubicBezTo>
                      <a:cubicBezTo>
                        <a:pt x="594" y="1804"/>
                        <a:pt x="595" y="1802"/>
                        <a:pt x="596" y="1801"/>
                      </a:cubicBezTo>
                      <a:cubicBezTo>
                        <a:pt x="597" y="1800"/>
                        <a:pt x="598" y="1798"/>
                        <a:pt x="599" y="1797"/>
                      </a:cubicBezTo>
                      <a:cubicBezTo>
                        <a:pt x="600" y="1795"/>
                        <a:pt x="601" y="1794"/>
                        <a:pt x="602" y="1792"/>
                      </a:cubicBezTo>
                      <a:cubicBezTo>
                        <a:pt x="606" y="1785"/>
                        <a:pt x="608" y="1777"/>
                        <a:pt x="608" y="1769"/>
                      </a:cubicBezTo>
                      <a:cubicBezTo>
                        <a:pt x="608" y="1761"/>
                        <a:pt x="606" y="1753"/>
                        <a:pt x="602" y="1746"/>
                      </a:cubicBezTo>
                      <a:cubicBezTo>
                        <a:pt x="601" y="1747"/>
                        <a:pt x="599" y="1749"/>
                        <a:pt x="599" y="1750"/>
                      </a:cubicBezTo>
                      <a:cubicBezTo>
                        <a:pt x="597" y="1752"/>
                        <a:pt x="596" y="1754"/>
                        <a:pt x="596" y="1756"/>
                      </a:cubicBezTo>
                      <a:cubicBezTo>
                        <a:pt x="594" y="1760"/>
                        <a:pt x="593" y="1765"/>
                        <a:pt x="593" y="1769"/>
                      </a:cubicBezTo>
                      <a:cubicBezTo>
                        <a:pt x="593" y="1773"/>
                        <a:pt x="592" y="1778"/>
                        <a:pt x="590" y="1782"/>
                      </a:cubicBezTo>
                      <a:cubicBezTo>
                        <a:pt x="590" y="1784"/>
                        <a:pt x="589" y="1786"/>
                        <a:pt x="587" y="1788"/>
                      </a:cubicBezTo>
                      <a:cubicBezTo>
                        <a:pt x="585" y="1782"/>
                        <a:pt x="583" y="1775"/>
                        <a:pt x="583" y="1769"/>
                      </a:cubicBezTo>
                      <a:cubicBezTo>
                        <a:pt x="583" y="1763"/>
                        <a:pt x="585" y="1756"/>
                        <a:pt x="587" y="1750"/>
                      </a:cubicBezTo>
                      <a:cubicBezTo>
                        <a:pt x="588" y="1749"/>
                        <a:pt x="589" y="1747"/>
                        <a:pt x="590" y="1745"/>
                      </a:cubicBezTo>
                      <a:cubicBezTo>
                        <a:pt x="591" y="1744"/>
                        <a:pt x="592" y="1742"/>
                        <a:pt x="593" y="1741"/>
                      </a:cubicBezTo>
                      <a:cubicBezTo>
                        <a:pt x="594" y="1740"/>
                        <a:pt x="595" y="1738"/>
                        <a:pt x="596" y="1737"/>
                      </a:cubicBezTo>
                      <a:cubicBezTo>
                        <a:pt x="597" y="1736"/>
                        <a:pt x="598" y="1735"/>
                        <a:pt x="600" y="1733"/>
                      </a:cubicBezTo>
                      <a:cubicBezTo>
                        <a:pt x="601" y="1732"/>
                        <a:pt x="602" y="1731"/>
                        <a:pt x="603" y="1730"/>
                      </a:cubicBezTo>
                      <a:cubicBezTo>
                        <a:pt x="604" y="1730"/>
                        <a:pt x="604" y="1729"/>
                        <a:pt x="605" y="1729"/>
                      </a:cubicBezTo>
                      <a:cubicBezTo>
                        <a:pt x="884" y="1513"/>
                        <a:pt x="884" y="1513"/>
                        <a:pt x="884" y="1513"/>
                      </a:cubicBezTo>
                      <a:cubicBezTo>
                        <a:pt x="885" y="1513"/>
                        <a:pt x="885" y="1512"/>
                        <a:pt x="886" y="1512"/>
                      </a:cubicBezTo>
                      <a:cubicBezTo>
                        <a:pt x="887" y="1511"/>
                        <a:pt x="888" y="1509"/>
                        <a:pt x="890" y="1508"/>
                      </a:cubicBezTo>
                      <a:cubicBezTo>
                        <a:pt x="891" y="1507"/>
                        <a:pt x="892" y="1506"/>
                        <a:pt x="893" y="1505"/>
                      </a:cubicBezTo>
                      <a:cubicBezTo>
                        <a:pt x="894" y="1504"/>
                        <a:pt x="895" y="1502"/>
                        <a:pt x="896" y="1501"/>
                      </a:cubicBezTo>
                      <a:cubicBezTo>
                        <a:pt x="897" y="1500"/>
                        <a:pt x="898" y="1498"/>
                        <a:pt x="899" y="1497"/>
                      </a:cubicBezTo>
                      <a:cubicBezTo>
                        <a:pt x="900" y="1495"/>
                        <a:pt x="901" y="1494"/>
                        <a:pt x="902" y="1492"/>
                      </a:cubicBezTo>
                      <a:cubicBezTo>
                        <a:pt x="906" y="1485"/>
                        <a:pt x="908" y="1477"/>
                        <a:pt x="908" y="1469"/>
                      </a:cubicBezTo>
                      <a:cubicBezTo>
                        <a:pt x="908" y="1461"/>
                        <a:pt x="906" y="1453"/>
                        <a:pt x="902" y="1446"/>
                      </a:cubicBezTo>
                      <a:cubicBezTo>
                        <a:pt x="901" y="1447"/>
                        <a:pt x="899" y="1449"/>
                        <a:pt x="899" y="1450"/>
                      </a:cubicBezTo>
                      <a:cubicBezTo>
                        <a:pt x="897" y="1452"/>
                        <a:pt x="896" y="1454"/>
                        <a:pt x="896" y="1456"/>
                      </a:cubicBezTo>
                      <a:cubicBezTo>
                        <a:pt x="894" y="1460"/>
                        <a:pt x="893" y="1465"/>
                        <a:pt x="893" y="1469"/>
                      </a:cubicBezTo>
                      <a:cubicBezTo>
                        <a:pt x="893" y="1473"/>
                        <a:pt x="892" y="1478"/>
                        <a:pt x="890" y="1482"/>
                      </a:cubicBezTo>
                      <a:cubicBezTo>
                        <a:pt x="890" y="1484"/>
                        <a:pt x="889" y="1486"/>
                        <a:pt x="887" y="1488"/>
                      </a:cubicBezTo>
                      <a:cubicBezTo>
                        <a:pt x="885" y="1482"/>
                        <a:pt x="883" y="1475"/>
                        <a:pt x="883" y="1469"/>
                      </a:cubicBezTo>
                      <a:cubicBezTo>
                        <a:pt x="883" y="1463"/>
                        <a:pt x="885" y="1456"/>
                        <a:pt x="887" y="1450"/>
                      </a:cubicBezTo>
                      <a:cubicBezTo>
                        <a:pt x="888" y="1449"/>
                        <a:pt x="889" y="1447"/>
                        <a:pt x="890" y="1445"/>
                      </a:cubicBezTo>
                      <a:cubicBezTo>
                        <a:pt x="891" y="1444"/>
                        <a:pt x="892" y="1442"/>
                        <a:pt x="893" y="1441"/>
                      </a:cubicBezTo>
                      <a:cubicBezTo>
                        <a:pt x="894" y="1440"/>
                        <a:pt x="895" y="1438"/>
                        <a:pt x="896" y="1437"/>
                      </a:cubicBezTo>
                      <a:cubicBezTo>
                        <a:pt x="897" y="1436"/>
                        <a:pt x="898" y="1435"/>
                        <a:pt x="900" y="1433"/>
                      </a:cubicBezTo>
                      <a:cubicBezTo>
                        <a:pt x="901" y="1432"/>
                        <a:pt x="902" y="1431"/>
                        <a:pt x="903" y="1430"/>
                      </a:cubicBezTo>
                      <a:cubicBezTo>
                        <a:pt x="904" y="1430"/>
                        <a:pt x="904" y="1429"/>
                        <a:pt x="905" y="1429"/>
                      </a:cubicBezTo>
                      <a:cubicBezTo>
                        <a:pt x="1184" y="1213"/>
                        <a:pt x="1184" y="1213"/>
                        <a:pt x="1184" y="1213"/>
                      </a:cubicBezTo>
                      <a:cubicBezTo>
                        <a:pt x="1185" y="1213"/>
                        <a:pt x="1185" y="1212"/>
                        <a:pt x="1186" y="1212"/>
                      </a:cubicBezTo>
                      <a:cubicBezTo>
                        <a:pt x="1187" y="1211"/>
                        <a:pt x="1188" y="1209"/>
                        <a:pt x="1190" y="1208"/>
                      </a:cubicBezTo>
                      <a:cubicBezTo>
                        <a:pt x="1191" y="1207"/>
                        <a:pt x="1192" y="1206"/>
                        <a:pt x="1193" y="1205"/>
                      </a:cubicBezTo>
                      <a:cubicBezTo>
                        <a:pt x="1194" y="1204"/>
                        <a:pt x="1195" y="1202"/>
                        <a:pt x="1196" y="1201"/>
                      </a:cubicBezTo>
                      <a:cubicBezTo>
                        <a:pt x="1197" y="1200"/>
                        <a:pt x="1198" y="1198"/>
                        <a:pt x="1199" y="1197"/>
                      </a:cubicBezTo>
                      <a:cubicBezTo>
                        <a:pt x="1200" y="1195"/>
                        <a:pt x="1201" y="1194"/>
                        <a:pt x="1202" y="1192"/>
                      </a:cubicBezTo>
                      <a:cubicBezTo>
                        <a:pt x="1206" y="1185"/>
                        <a:pt x="1208" y="1177"/>
                        <a:pt x="1208" y="1169"/>
                      </a:cubicBezTo>
                      <a:cubicBezTo>
                        <a:pt x="1208" y="1161"/>
                        <a:pt x="1206" y="1153"/>
                        <a:pt x="1202" y="1146"/>
                      </a:cubicBezTo>
                      <a:cubicBezTo>
                        <a:pt x="1201" y="1147"/>
                        <a:pt x="1199" y="1149"/>
                        <a:pt x="1199" y="1150"/>
                      </a:cubicBezTo>
                      <a:cubicBezTo>
                        <a:pt x="1197" y="1152"/>
                        <a:pt x="1196" y="1154"/>
                        <a:pt x="1196" y="1156"/>
                      </a:cubicBezTo>
                      <a:cubicBezTo>
                        <a:pt x="1194" y="1160"/>
                        <a:pt x="1193" y="1165"/>
                        <a:pt x="1193" y="1169"/>
                      </a:cubicBezTo>
                      <a:cubicBezTo>
                        <a:pt x="1193" y="1173"/>
                        <a:pt x="1192" y="1178"/>
                        <a:pt x="1190" y="1182"/>
                      </a:cubicBezTo>
                      <a:cubicBezTo>
                        <a:pt x="1190" y="1184"/>
                        <a:pt x="1189" y="1186"/>
                        <a:pt x="1187" y="1188"/>
                      </a:cubicBezTo>
                      <a:cubicBezTo>
                        <a:pt x="1185" y="1182"/>
                        <a:pt x="1183" y="1175"/>
                        <a:pt x="1183" y="1169"/>
                      </a:cubicBezTo>
                      <a:cubicBezTo>
                        <a:pt x="1183" y="1163"/>
                        <a:pt x="1185" y="1156"/>
                        <a:pt x="1187" y="1150"/>
                      </a:cubicBezTo>
                      <a:cubicBezTo>
                        <a:pt x="1188" y="1149"/>
                        <a:pt x="1189" y="1147"/>
                        <a:pt x="1190" y="1145"/>
                      </a:cubicBezTo>
                      <a:cubicBezTo>
                        <a:pt x="1191" y="1144"/>
                        <a:pt x="1192" y="1142"/>
                        <a:pt x="1193" y="1141"/>
                      </a:cubicBezTo>
                      <a:cubicBezTo>
                        <a:pt x="1194" y="1140"/>
                        <a:pt x="1195" y="1138"/>
                        <a:pt x="1196" y="1137"/>
                      </a:cubicBezTo>
                      <a:cubicBezTo>
                        <a:pt x="1197" y="1136"/>
                        <a:pt x="1198" y="1135"/>
                        <a:pt x="1200" y="1133"/>
                      </a:cubicBezTo>
                      <a:cubicBezTo>
                        <a:pt x="1201" y="1132"/>
                        <a:pt x="1202" y="1131"/>
                        <a:pt x="1203" y="1130"/>
                      </a:cubicBezTo>
                      <a:cubicBezTo>
                        <a:pt x="1204" y="1130"/>
                        <a:pt x="1204" y="1129"/>
                        <a:pt x="1205" y="1129"/>
                      </a:cubicBezTo>
                      <a:cubicBezTo>
                        <a:pt x="1484" y="913"/>
                        <a:pt x="1484" y="913"/>
                        <a:pt x="1484" y="913"/>
                      </a:cubicBezTo>
                      <a:cubicBezTo>
                        <a:pt x="1485" y="913"/>
                        <a:pt x="1485" y="912"/>
                        <a:pt x="1486" y="912"/>
                      </a:cubicBezTo>
                      <a:cubicBezTo>
                        <a:pt x="1487" y="911"/>
                        <a:pt x="1488" y="909"/>
                        <a:pt x="1490" y="908"/>
                      </a:cubicBezTo>
                      <a:cubicBezTo>
                        <a:pt x="1491" y="907"/>
                        <a:pt x="1492" y="906"/>
                        <a:pt x="1493" y="905"/>
                      </a:cubicBezTo>
                      <a:cubicBezTo>
                        <a:pt x="1494" y="904"/>
                        <a:pt x="1495" y="902"/>
                        <a:pt x="1496" y="901"/>
                      </a:cubicBezTo>
                      <a:cubicBezTo>
                        <a:pt x="1497" y="900"/>
                        <a:pt x="1498" y="898"/>
                        <a:pt x="1499" y="897"/>
                      </a:cubicBezTo>
                      <a:cubicBezTo>
                        <a:pt x="1500" y="895"/>
                        <a:pt x="1501" y="894"/>
                        <a:pt x="1502" y="892"/>
                      </a:cubicBezTo>
                      <a:cubicBezTo>
                        <a:pt x="1506" y="885"/>
                        <a:pt x="1508" y="877"/>
                        <a:pt x="1508" y="869"/>
                      </a:cubicBezTo>
                      <a:cubicBezTo>
                        <a:pt x="1508" y="861"/>
                        <a:pt x="1506" y="853"/>
                        <a:pt x="1502" y="846"/>
                      </a:cubicBezTo>
                      <a:cubicBezTo>
                        <a:pt x="1501" y="847"/>
                        <a:pt x="1499" y="849"/>
                        <a:pt x="1499" y="850"/>
                      </a:cubicBezTo>
                      <a:cubicBezTo>
                        <a:pt x="1497" y="852"/>
                        <a:pt x="1496" y="854"/>
                        <a:pt x="1496" y="856"/>
                      </a:cubicBezTo>
                      <a:cubicBezTo>
                        <a:pt x="1494" y="860"/>
                        <a:pt x="1493" y="865"/>
                        <a:pt x="1493" y="869"/>
                      </a:cubicBezTo>
                      <a:cubicBezTo>
                        <a:pt x="1493" y="873"/>
                        <a:pt x="1492" y="878"/>
                        <a:pt x="1490" y="882"/>
                      </a:cubicBezTo>
                      <a:cubicBezTo>
                        <a:pt x="1490" y="884"/>
                        <a:pt x="1489" y="886"/>
                        <a:pt x="1487" y="888"/>
                      </a:cubicBezTo>
                      <a:cubicBezTo>
                        <a:pt x="1485" y="882"/>
                        <a:pt x="1483" y="875"/>
                        <a:pt x="1483" y="869"/>
                      </a:cubicBezTo>
                      <a:cubicBezTo>
                        <a:pt x="1483" y="863"/>
                        <a:pt x="1485" y="856"/>
                        <a:pt x="1487" y="850"/>
                      </a:cubicBezTo>
                      <a:cubicBezTo>
                        <a:pt x="1488" y="849"/>
                        <a:pt x="1489" y="847"/>
                        <a:pt x="1490" y="845"/>
                      </a:cubicBezTo>
                      <a:cubicBezTo>
                        <a:pt x="1491" y="844"/>
                        <a:pt x="1492" y="842"/>
                        <a:pt x="1493" y="841"/>
                      </a:cubicBezTo>
                      <a:cubicBezTo>
                        <a:pt x="1494" y="840"/>
                        <a:pt x="1495" y="838"/>
                        <a:pt x="1496" y="837"/>
                      </a:cubicBezTo>
                      <a:cubicBezTo>
                        <a:pt x="1497" y="836"/>
                        <a:pt x="1498" y="835"/>
                        <a:pt x="1500" y="833"/>
                      </a:cubicBezTo>
                      <a:cubicBezTo>
                        <a:pt x="1501" y="832"/>
                        <a:pt x="1502" y="831"/>
                        <a:pt x="1503" y="830"/>
                      </a:cubicBezTo>
                      <a:cubicBezTo>
                        <a:pt x="1504" y="830"/>
                        <a:pt x="1504" y="829"/>
                        <a:pt x="1505" y="829"/>
                      </a:cubicBezTo>
                      <a:cubicBezTo>
                        <a:pt x="1784" y="613"/>
                        <a:pt x="1784" y="613"/>
                        <a:pt x="1784" y="613"/>
                      </a:cubicBezTo>
                      <a:cubicBezTo>
                        <a:pt x="1785" y="613"/>
                        <a:pt x="1785" y="612"/>
                        <a:pt x="1786" y="612"/>
                      </a:cubicBezTo>
                      <a:cubicBezTo>
                        <a:pt x="1787" y="611"/>
                        <a:pt x="1788" y="609"/>
                        <a:pt x="1790" y="608"/>
                      </a:cubicBezTo>
                      <a:cubicBezTo>
                        <a:pt x="1791" y="607"/>
                        <a:pt x="1792" y="606"/>
                        <a:pt x="1793" y="605"/>
                      </a:cubicBezTo>
                      <a:cubicBezTo>
                        <a:pt x="1794" y="604"/>
                        <a:pt x="1795" y="602"/>
                        <a:pt x="1796" y="601"/>
                      </a:cubicBezTo>
                      <a:cubicBezTo>
                        <a:pt x="1797" y="600"/>
                        <a:pt x="1798" y="598"/>
                        <a:pt x="1799" y="597"/>
                      </a:cubicBezTo>
                      <a:cubicBezTo>
                        <a:pt x="1800" y="595"/>
                        <a:pt x="1801" y="594"/>
                        <a:pt x="1802" y="592"/>
                      </a:cubicBezTo>
                      <a:cubicBezTo>
                        <a:pt x="1806" y="585"/>
                        <a:pt x="1808" y="577"/>
                        <a:pt x="1808" y="569"/>
                      </a:cubicBezTo>
                      <a:cubicBezTo>
                        <a:pt x="1808" y="561"/>
                        <a:pt x="1806" y="553"/>
                        <a:pt x="1802" y="546"/>
                      </a:cubicBezTo>
                      <a:cubicBezTo>
                        <a:pt x="1801" y="547"/>
                        <a:pt x="1799" y="549"/>
                        <a:pt x="1799" y="550"/>
                      </a:cubicBezTo>
                      <a:cubicBezTo>
                        <a:pt x="1797" y="552"/>
                        <a:pt x="1796" y="554"/>
                        <a:pt x="1796" y="556"/>
                      </a:cubicBezTo>
                      <a:cubicBezTo>
                        <a:pt x="1794" y="560"/>
                        <a:pt x="1793" y="565"/>
                        <a:pt x="1793" y="569"/>
                      </a:cubicBezTo>
                      <a:cubicBezTo>
                        <a:pt x="1793" y="573"/>
                        <a:pt x="1792" y="578"/>
                        <a:pt x="1790" y="582"/>
                      </a:cubicBezTo>
                      <a:cubicBezTo>
                        <a:pt x="1790" y="584"/>
                        <a:pt x="1789" y="586"/>
                        <a:pt x="1787" y="588"/>
                      </a:cubicBezTo>
                      <a:cubicBezTo>
                        <a:pt x="1785" y="582"/>
                        <a:pt x="1783" y="575"/>
                        <a:pt x="1783" y="569"/>
                      </a:cubicBezTo>
                      <a:cubicBezTo>
                        <a:pt x="1783" y="563"/>
                        <a:pt x="1785" y="556"/>
                        <a:pt x="1787" y="550"/>
                      </a:cubicBezTo>
                      <a:cubicBezTo>
                        <a:pt x="1788" y="549"/>
                        <a:pt x="1789" y="547"/>
                        <a:pt x="1790" y="545"/>
                      </a:cubicBezTo>
                      <a:cubicBezTo>
                        <a:pt x="1791" y="544"/>
                        <a:pt x="1792" y="542"/>
                        <a:pt x="1793" y="541"/>
                      </a:cubicBezTo>
                      <a:cubicBezTo>
                        <a:pt x="1794" y="540"/>
                        <a:pt x="1795" y="538"/>
                        <a:pt x="1796" y="537"/>
                      </a:cubicBezTo>
                      <a:cubicBezTo>
                        <a:pt x="1797" y="536"/>
                        <a:pt x="1798" y="535"/>
                        <a:pt x="1800" y="533"/>
                      </a:cubicBezTo>
                      <a:cubicBezTo>
                        <a:pt x="1801" y="532"/>
                        <a:pt x="1802" y="531"/>
                        <a:pt x="1803" y="530"/>
                      </a:cubicBezTo>
                      <a:cubicBezTo>
                        <a:pt x="1804" y="530"/>
                        <a:pt x="1804" y="529"/>
                        <a:pt x="1805" y="529"/>
                      </a:cubicBezTo>
                      <a:cubicBezTo>
                        <a:pt x="2084" y="313"/>
                        <a:pt x="2084" y="313"/>
                        <a:pt x="2084" y="313"/>
                      </a:cubicBezTo>
                      <a:cubicBezTo>
                        <a:pt x="2085" y="313"/>
                        <a:pt x="2085" y="312"/>
                        <a:pt x="2086" y="312"/>
                      </a:cubicBezTo>
                      <a:cubicBezTo>
                        <a:pt x="2087" y="311"/>
                        <a:pt x="2088" y="309"/>
                        <a:pt x="2090" y="308"/>
                      </a:cubicBezTo>
                      <a:cubicBezTo>
                        <a:pt x="2091" y="307"/>
                        <a:pt x="2092" y="306"/>
                        <a:pt x="2093" y="305"/>
                      </a:cubicBezTo>
                      <a:cubicBezTo>
                        <a:pt x="2093" y="297"/>
                        <a:pt x="2093" y="297"/>
                        <a:pt x="2093" y="297"/>
                      </a:cubicBezTo>
                      <a:cubicBezTo>
                        <a:pt x="2093" y="288"/>
                        <a:pt x="2093" y="288"/>
                        <a:pt x="2093" y="288"/>
                      </a:cubicBezTo>
                      <a:cubicBezTo>
                        <a:pt x="2093" y="269"/>
                        <a:pt x="2093" y="269"/>
                        <a:pt x="2093" y="269"/>
                      </a:cubicBezTo>
                      <a:cubicBezTo>
                        <a:pt x="2093" y="273"/>
                        <a:pt x="2092" y="278"/>
                        <a:pt x="2090" y="282"/>
                      </a:cubicBezTo>
                      <a:cubicBezTo>
                        <a:pt x="2090" y="284"/>
                        <a:pt x="2089" y="286"/>
                        <a:pt x="2087" y="288"/>
                      </a:cubicBezTo>
                      <a:cubicBezTo>
                        <a:pt x="2085" y="282"/>
                        <a:pt x="2083" y="275"/>
                        <a:pt x="2083" y="269"/>
                      </a:cubicBezTo>
                      <a:cubicBezTo>
                        <a:pt x="2083" y="263"/>
                        <a:pt x="2085" y="256"/>
                        <a:pt x="2087" y="250"/>
                      </a:cubicBezTo>
                      <a:cubicBezTo>
                        <a:pt x="2088" y="249"/>
                        <a:pt x="2089" y="247"/>
                        <a:pt x="2090" y="245"/>
                      </a:cubicBezTo>
                      <a:cubicBezTo>
                        <a:pt x="2091" y="244"/>
                        <a:pt x="2092" y="242"/>
                        <a:pt x="2093" y="241"/>
                      </a:cubicBezTo>
                      <a:cubicBezTo>
                        <a:pt x="2093" y="233"/>
                        <a:pt x="2093" y="233"/>
                        <a:pt x="2093" y="233"/>
                      </a:cubicBezTo>
                      <a:cubicBezTo>
                        <a:pt x="2093" y="226"/>
                        <a:pt x="2093" y="226"/>
                        <a:pt x="2093" y="226"/>
                      </a:cubicBezTo>
                      <a:cubicBezTo>
                        <a:pt x="2093" y="220"/>
                        <a:pt x="2093" y="220"/>
                        <a:pt x="2093" y="220"/>
                      </a:cubicBezTo>
                      <a:cubicBezTo>
                        <a:pt x="2092" y="219"/>
                        <a:pt x="2091" y="218"/>
                        <a:pt x="2090" y="217"/>
                      </a:cubicBezTo>
                      <a:lnTo>
                        <a:pt x="18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2" name="Freeform 23"/>
                <p:cNvSpPr>
                  <a:spLocks/>
                </p:cNvSpPr>
                <p:nvPr/>
              </p:nvSpPr>
              <p:spPr bwMode="auto">
                <a:xfrm>
                  <a:off x="4997451" y="2419350"/>
                  <a:ext cx="5605463" cy="5514975"/>
                </a:xfrm>
                <a:custGeom>
                  <a:avLst/>
                  <a:gdLst>
                    <a:gd name="T0" fmla="*/ 1206 w 1493"/>
                    <a:gd name="T1" fmla="*/ 4 h 1469"/>
                    <a:gd name="T2" fmla="*/ 1202 w 1493"/>
                    <a:gd name="T3" fmla="*/ 13 h 1469"/>
                    <a:gd name="T4" fmla="*/ 1480 w 1493"/>
                    <a:gd name="T5" fmla="*/ 234 h 1469"/>
                    <a:gd name="T6" fmla="*/ 1477 w 1493"/>
                    <a:gd name="T7" fmla="*/ 300 h 1469"/>
                    <a:gd name="T8" fmla="*/ 1193 w 1493"/>
                    <a:gd name="T9" fmla="*/ 520 h 1469"/>
                    <a:gd name="T10" fmla="*/ 909 w 1493"/>
                    <a:gd name="T11" fmla="*/ 300 h 1469"/>
                    <a:gd name="T12" fmla="*/ 900 w 1493"/>
                    <a:gd name="T13" fmla="*/ 312 h 1469"/>
                    <a:gd name="T14" fmla="*/ 1183 w 1493"/>
                    <a:gd name="T15" fmla="*/ 530 h 1469"/>
                    <a:gd name="T16" fmla="*/ 1169 w 1493"/>
                    <a:gd name="T17" fmla="*/ 569 h 1469"/>
                    <a:gd name="T18" fmla="*/ 896 w 1493"/>
                    <a:gd name="T19" fmla="*/ 817 h 1469"/>
                    <a:gd name="T20" fmla="*/ 611 w 1493"/>
                    <a:gd name="T21" fmla="*/ 601 h 1469"/>
                    <a:gd name="T22" fmla="*/ 603 w 1493"/>
                    <a:gd name="T23" fmla="*/ 608 h 1469"/>
                    <a:gd name="T24" fmla="*/ 881 w 1493"/>
                    <a:gd name="T25" fmla="*/ 829 h 1469"/>
                    <a:gd name="T26" fmla="*/ 877 w 1493"/>
                    <a:gd name="T27" fmla="*/ 838 h 1469"/>
                    <a:gd name="T28" fmla="*/ 875 w 1493"/>
                    <a:gd name="T29" fmla="*/ 901 h 1469"/>
                    <a:gd name="T30" fmla="*/ 590 w 1493"/>
                    <a:gd name="T31" fmla="*/ 1117 h 1469"/>
                    <a:gd name="T32" fmla="*/ 306 w 1493"/>
                    <a:gd name="T33" fmla="*/ 904 h 1469"/>
                    <a:gd name="T34" fmla="*/ 302 w 1493"/>
                    <a:gd name="T35" fmla="*/ 913 h 1469"/>
                    <a:gd name="T36" fmla="*/ 580 w 1493"/>
                    <a:gd name="T37" fmla="*/ 1134 h 1469"/>
                    <a:gd name="T38" fmla="*/ 577 w 1493"/>
                    <a:gd name="T39" fmla="*/ 1200 h 1469"/>
                    <a:gd name="T40" fmla="*/ 293 w 1493"/>
                    <a:gd name="T41" fmla="*/ 1420 h 1469"/>
                    <a:gd name="T42" fmla="*/ 9 w 1493"/>
                    <a:gd name="T43" fmla="*/ 1200 h 1469"/>
                    <a:gd name="T44" fmla="*/ 0 w 1493"/>
                    <a:gd name="T45" fmla="*/ 1212 h 1469"/>
                    <a:gd name="T46" fmla="*/ 283 w 1493"/>
                    <a:gd name="T47" fmla="*/ 1430 h 1469"/>
                    <a:gd name="T48" fmla="*/ 269 w 1493"/>
                    <a:gd name="T49" fmla="*/ 1469 h 1469"/>
                    <a:gd name="T50" fmla="*/ 283 w 1493"/>
                    <a:gd name="T51" fmla="*/ 1469 h 1469"/>
                    <a:gd name="T52" fmla="*/ 293 w 1493"/>
                    <a:gd name="T53" fmla="*/ 1441 h 1469"/>
                    <a:gd name="T54" fmla="*/ 303 w 1493"/>
                    <a:gd name="T55" fmla="*/ 1430 h 1469"/>
                    <a:gd name="T56" fmla="*/ 586 w 1493"/>
                    <a:gd name="T57" fmla="*/ 1212 h 1469"/>
                    <a:gd name="T58" fmla="*/ 596 w 1493"/>
                    <a:gd name="T59" fmla="*/ 1201 h 1469"/>
                    <a:gd name="T60" fmla="*/ 608 w 1493"/>
                    <a:gd name="T61" fmla="*/ 1169 h 1469"/>
                    <a:gd name="T62" fmla="*/ 596 w 1493"/>
                    <a:gd name="T63" fmla="*/ 1156 h 1469"/>
                    <a:gd name="T64" fmla="*/ 587 w 1493"/>
                    <a:gd name="T65" fmla="*/ 1188 h 1469"/>
                    <a:gd name="T66" fmla="*/ 590 w 1493"/>
                    <a:gd name="T67" fmla="*/ 1145 h 1469"/>
                    <a:gd name="T68" fmla="*/ 600 w 1493"/>
                    <a:gd name="T69" fmla="*/ 1133 h 1469"/>
                    <a:gd name="T70" fmla="*/ 884 w 1493"/>
                    <a:gd name="T71" fmla="*/ 913 h 1469"/>
                    <a:gd name="T72" fmla="*/ 893 w 1493"/>
                    <a:gd name="T73" fmla="*/ 905 h 1469"/>
                    <a:gd name="T74" fmla="*/ 902 w 1493"/>
                    <a:gd name="T75" fmla="*/ 892 h 1469"/>
                    <a:gd name="T76" fmla="*/ 899 w 1493"/>
                    <a:gd name="T77" fmla="*/ 850 h 1469"/>
                    <a:gd name="T78" fmla="*/ 890 w 1493"/>
                    <a:gd name="T79" fmla="*/ 882 h 1469"/>
                    <a:gd name="T80" fmla="*/ 887 w 1493"/>
                    <a:gd name="T81" fmla="*/ 850 h 1469"/>
                    <a:gd name="T82" fmla="*/ 896 w 1493"/>
                    <a:gd name="T83" fmla="*/ 837 h 1469"/>
                    <a:gd name="T84" fmla="*/ 905 w 1493"/>
                    <a:gd name="T85" fmla="*/ 829 h 1469"/>
                    <a:gd name="T86" fmla="*/ 1190 w 1493"/>
                    <a:gd name="T87" fmla="*/ 608 h 1469"/>
                    <a:gd name="T88" fmla="*/ 1199 w 1493"/>
                    <a:gd name="T89" fmla="*/ 597 h 1469"/>
                    <a:gd name="T90" fmla="*/ 1202 w 1493"/>
                    <a:gd name="T91" fmla="*/ 546 h 1469"/>
                    <a:gd name="T92" fmla="*/ 1193 w 1493"/>
                    <a:gd name="T93" fmla="*/ 569 h 1469"/>
                    <a:gd name="T94" fmla="*/ 1183 w 1493"/>
                    <a:gd name="T95" fmla="*/ 569 h 1469"/>
                    <a:gd name="T96" fmla="*/ 1193 w 1493"/>
                    <a:gd name="T97" fmla="*/ 541 h 1469"/>
                    <a:gd name="T98" fmla="*/ 1203 w 1493"/>
                    <a:gd name="T99" fmla="*/ 530 h 1469"/>
                    <a:gd name="T100" fmla="*/ 1486 w 1493"/>
                    <a:gd name="T101" fmla="*/ 312 h 1469"/>
                    <a:gd name="T102" fmla="*/ 1493 w 1493"/>
                    <a:gd name="T103" fmla="*/ 297 h 1469"/>
                    <a:gd name="T104" fmla="*/ 1490 w 1493"/>
                    <a:gd name="T105" fmla="*/ 282 h 1469"/>
                    <a:gd name="T106" fmla="*/ 1487 w 1493"/>
                    <a:gd name="T107" fmla="*/ 250 h 1469"/>
                    <a:gd name="T108" fmla="*/ 1493 w 1493"/>
                    <a:gd name="T109" fmla="*/ 233 h 1469"/>
                    <a:gd name="T110" fmla="*/ 1490 w 1493"/>
                    <a:gd name="T111" fmla="*/ 217 h 1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493" h="1469">
                      <a:moveTo>
                        <a:pt x="1211" y="1"/>
                      </a:moveTo>
                      <a:cubicBezTo>
                        <a:pt x="1210" y="1"/>
                        <a:pt x="1209" y="0"/>
                        <a:pt x="1209" y="0"/>
                      </a:cubicBezTo>
                      <a:cubicBezTo>
                        <a:pt x="1208" y="1"/>
                        <a:pt x="1207" y="2"/>
                        <a:pt x="1206" y="4"/>
                      </a:cubicBezTo>
                      <a:cubicBezTo>
                        <a:pt x="1205" y="5"/>
                        <a:pt x="1204" y="6"/>
                        <a:pt x="1203" y="8"/>
                      </a:cubicBezTo>
                      <a:cubicBezTo>
                        <a:pt x="1202" y="9"/>
                        <a:pt x="1201" y="10"/>
                        <a:pt x="1200" y="12"/>
                      </a:cubicBezTo>
                      <a:cubicBezTo>
                        <a:pt x="1201" y="12"/>
                        <a:pt x="1201" y="13"/>
                        <a:pt x="1202" y="13"/>
                      </a:cubicBezTo>
                      <a:cubicBezTo>
                        <a:pt x="1481" y="229"/>
                        <a:pt x="1481" y="229"/>
                        <a:pt x="1481" y="229"/>
                      </a:cubicBezTo>
                      <a:cubicBezTo>
                        <a:pt x="1482" y="229"/>
                        <a:pt x="1482" y="230"/>
                        <a:pt x="1483" y="230"/>
                      </a:cubicBezTo>
                      <a:cubicBezTo>
                        <a:pt x="1482" y="232"/>
                        <a:pt x="1481" y="233"/>
                        <a:pt x="1480" y="234"/>
                      </a:cubicBezTo>
                      <a:cubicBezTo>
                        <a:pt x="1479" y="236"/>
                        <a:pt x="1478" y="237"/>
                        <a:pt x="1477" y="238"/>
                      </a:cubicBezTo>
                      <a:cubicBezTo>
                        <a:pt x="1472" y="248"/>
                        <a:pt x="1469" y="258"/>
                        <a:pt x="1469" y="269"/>
                      </a:cubicBezTo>
                      <a:cubicBezTo>
                        <a:pt x="1469" y="280"/>
                        <a:pt x="1472" y="290"/>
                        <a:pt x="1477" y="300"/>
                      </a:cubicBezTo>
                      <a:cubicBezTo>
                        <a:pt x="1477" y="300"/>
                        <a:pt x="1476" y="301"/>
                        <a:pt x="1475" y="301"/>
                      </a:cubicBezTo>
                      <a:cubicBezTo>
                        <a:pt x="1196" y="517"/>
                        <a:pt x="1196" y="517"/>
                        <a:pt x="1196" y="517"/>
                      </a:cubicBezTo>
                      <a:cubicBezTo>
                        <a:pt x="1195" y="518"/>
                        <a:pt x="1194" y="519"/>
                        <a:pt x="1193" y="520"/>
                      </a:cubicBezTo>
                      <a:cubicBezTo>
                        <a:pt x="1192" y="519"/>
                        <a:pt x="1191" y="518"/>
                        <a:pt x="1190" y="517"/>
                      </a:cubicBezTo>
                      <a:cubicBezTo>
                        <a:pt x="911" y="301"/>
                        <a:pt x="911" y="301"/>
                        <a:pt x="911" y="301"/>
                      </a:cubicBezTo>
                      <a:cubicBezTo>
                        <a:pt x="910" y="301"/>
                        <a:pt x="909" y="300"/>
                        <a:pt x="909" y="300"/>
                      </a:cubicBezTo>
                      <a:cubicBezTo>
                        <a:pt x="908" y="301"/>
                        <a:pt x="907" y="302"/>
                        <a:pt x="906" y="304"/>
                      </a:cubicBezTo>
                      <a:cubicBezTo>
                        <a:pt x="905" y="305"/>
                        <a:pt x="904" y="306"/>
                        <a:pt x="903" y="308"/>
                      </a:cubicBezTo>
                      <a:cubicBezTo>
                        <a:pt x="902" y="309"/>
                        <a:pt x="901" y="310"/>
                        <a:pt x="900" y="312"/>
                      </a:cubicBezTo>
                      <a:cubicBezTo>
                        <a:pt x="901" y="312"/>
                        <a:pt x="901" y="313"/>
                        <a:pt x="902" y="313"/>
                      </a:cubicBezTo>
                      <a:cubicBezTo>
                        <a:pt x="1181" y="529"/>
                        <a:pt x="1181" y="529"/>
                        <a:pt x="1181" y="529"/>
                      </a:cubicBezTo>
                      <a:cubicBezTo>
                        <a:pt x="1182" y="529"/>
                        <a:pt x="1182" y="530"/>
                        <a:pt x="1183" y="530"/>
                      </a:cubicBezTo>
                      <a:cubicBezTo>
                        <a:pt x="1182" y="532"/>
                        <a:pt x="1181" y="533"/>
                        <a:pt x="1180" y="534"/>
                      </a:cubicBezTo>
                      <a:cubicBezTo>
                        <a:pt x="1179" y="536"/>
                        <a:pt x="1178" y="537"/>
                        <a:pt x="1177" y="538"/>
                      </a:cubicBezTo>
                      <a:cubicBezTo>
                        <a:pt x="1172" y="548"/>
                        <a:pt x="1169" y="558"/>
                        <a:pt x="1169" y="569"/>
                      </a:cubicBezTo>
                      <a:cubicBezTo>
                        <a:pt x="1169" y="580"/>
                        <a:pt x="1172" y="590"/>
                        <a:pt x="1177" y="600"/>
                      </a:cubicBezTo>
                      <a:cubicBezTo>
                        <a:pt x="1177" y="600"/>
                        <a:pt x="1176" y="601"/>
                        <a:pt x="1175" y="601"/>
                      </a:cubicBezTo>
                      <a:cubicBezTo>
                        <a:pt x="896" y="817"/>
                        <a:pt x="896" y="817"/>
                        <a:pt x="896" y="817"/>
                      </a:cubicBezTo>
                      <a:cubicBezTo>
                        <a:pt x="895" y="818"/>
                        <a:pt x="894" y="819"/>
                        <a:pt x="893" y="820"/>
                      </a:cubicBezTo>
                      <a:cubicBezTo>
                        <a:pt x="892" y="819"/>
                        <a:pt x="891" y="818"/>
                        <a:pt x="890" y="817"/>
                      </a:cubicBezTo>
                      <a:cubicBezTo>
                        <a:pt x="611" y="601"/>
                        <a:pt x="611" y="601"/>
                        <a:pt x="611" y="601"/>
                      </a:cubicBezTo>
                      <a:cubicBezTo>
                        <a:pt x="610" y="601"/>
                        <a:pt x="609" y="600"/>
                        <a:pt x="609" y="600"/>
                      </a:cubicBezTo>
                      <a:cubicBezTo>
                        <a:pt x="608" y="601"/>
                        <a:pt x="607" y="602"/>
                        <a:pt x="606" y="604"/>
                      </a:cubicBezTo>
                      <a:cubicBezTo>
                        <a:pt x="605" y="605"/>
                        <a:pt x="604" y="606"/>
                        <a:pt x="603" y="608"/>
                      </a:cubicBezTo>
                      <a:cubicBezTo>
                        <a:pt x="602" y="609"/>
                        <a:pt x="601" y="610"/>
                        <a:pt x="600" y="612"/>
                      </a:cubicBezTo>
                      <a:cubicBezTo>
                        <a:pt x="601" y="612"/>
                        <a:pt x="601" y="613"/>
                        <a:pt x="602" y="613"/>
                      </a:cubicBezTo>
                      <a:cubicBezTo>
                        <a:pt x="881" y="829"/>
                        <a:pt x="881" y="829"/>
                        <a:pt x="881" y="829"/>
                      </a:cubicBezTo>
                      <a:cubicBezTo>
                        <a:pt x="882" y="829"/>
                        <a:pt x="882" y="830"/>
                        <a:pt x="883" y="830"/>
                      </a:cubicBezTo>
                      <a:cubicBezTo>
                        <a:pt x="882" y="832"/>
                        <a:pt x="881" y="833"/>
                        <a:pt x="880" y="834"/>
                      </a:cubicBezTo>
                      <a:cubicBezTo>
                        <a:pt x="879" y="836"/>
                        <a:pt x="878" y="837"/>
                        <a:pt x="877" y="838"/>
                      </a:cubicBezTo>
                      <a:cubicBezTo>
                        <a:pt x="872" y="848"/>
                        <a:pt x="869" y="858"/>
                        <a:pt x="869" y="869"/>
                      </a:cubicBezTo>
                      <a:cubicBezTo>
                        <a:pt x="869" y="880"/>
                        <a:pt x="872" y="890"/>
                        <a:pt x="877" y="900"/>
                      </a:cubicBezTo>
                      <a:cubicBezTo>
                        <a:pt x="877" y="900"/>
                        <a:pt x="876" y="901"/>
                        <a:pt x="875" y="901"/>
                      </a:cubicBezTo>
                      <a:cubicBezTo>
                        <a:pt x="596" y="1117"/>
                        <a:pt x="596" y="1117"/>
                        <a:pt x="596" y="1117"/>
                      </a:cubicBezTo>
                      <a:cubicBezTo>
                        <a:pt x="595" y="1118"/>
                        <a:pt x="594" y="1119"/>
                        <a:pt x="593" y="1120"/>
                      </a:cubicBezTo>
                      <a:cubicBezTo>
                        <a:pt x="592" y="1119"/>
                        <a:pt x="591" y="1118"/>
                        <a:pt x="590" y="1117"/>
                      </a:cubicBezTo>
                      <a:cubicBezTo>
                        <a:pt x="311" y="901"/>
                        <a:pt x="311" y="901"/>
                        <a:pt x="311" y="901"/>
                      </a:cubicBezTo>
                      <a:cubicBezTo>
                        <a:pt x="310" y="901"/>
                        <a:pt x="309" y="900"/>
                        <a:pt x="309" y="900"/>
                      </a:cubicBezTo>
                      <a:cubicBezTo>
                        <a:pt x="308" y="901"/>
                        <a:pt x="307" y="902"/>
                        <a:pt x="306" y="904"/>
                      </a:cubicBezTo>
                      <a:cubicBezTo>
                        <a:pt x="305" y="905"/>
                        <a:pt x="304" y="906"/>
                        <a:pt x="303" y="908"/>
                      </a:cubicBezTo>
                      <a:cubicBezTo>
                        <a:pt x="302" y="909"/>
                        <a:pt x="301" y="910"/>
                        <a:pt x="300" y="912"/>
                      </a:cubicBezTo>
                      <a:cubicBezTo>
                        <a:pt x="301" y="912"/>
                        <a:pt x="301" y="913"/>
                        <a:pt x="302" y="913"/>
                      </a:cubicBezTo>
                      <a:cubicBezTo>
                        <a:pt x="581" y="1129"/>
                        <a:pt x="581" y="1129"/>
                        <a:pt x="581" y="1129"/>
                      </a:cubicBezTo>
                      <a:cubicBezTo>
                        <a:pt x="582" y="1129"/>
                        <a:pt x="582" y="1130"/>
                        <a:pt x="583" y="1130"/>
                      </a:cubicBezTo>
                      <a:cubicBezTo>
                        <a:pt x="582" y="1132"/>
                        <a:pt x="581" y="1133"/>
                        <a:pt x="580" y="1134"/>
                      </a:cubicBezTo>
                      <a:cubicBezTo>
                        <a:pt x="579" y="1136"/>
                        <a:pt x="578" y="1137"/>
                        <a:pt x="577" y="1138"/>
                      </a:cubicBezTo>
                      <a:cubicBezTo>
                        <a:pt x="572" y="1148"/>
                        <a:pt x="569" y="1158"/>
                        <a:pt x="569" y="1169"/>
                      </a:cubicBezTo>
                      <a:cubicBezTo>
                        <a:pt x="569" y="1180"/>
                        <a:pt x="572" y="1190"/>
                        <a:pt x="577" y="1200"/>
                      </a:cubicBezTo>
                      <a:cubicBezTo>
                        <a:pt x="577" y="1200"/>
                        <a:pt x="576" y="1201"/>
                        <a:pt x="575" y="1201"/>
                      </a:cubicBezTo>
                      <a:cubicBezTo>
                        <a:pt x="296" y="1417"/>
                        <a:pt x="296" y="1417"/>
                        <a:pt x="296" y="1417"/>
                      </a:cubicBezTo>
                      <a:cubicBezTo>
                        <a:pt x="295" y="1418"/>
                        <a:pt x="294" y="1419"/>
                        <a:pt x="293" y="1420"/>
                      </a:cubicBezTo>
                      <a:cubicBezTo>
                        <a:pt x="292" y="1419"/>
                        <a:pt x="291" y="1418"/>
                        <a:pt x="290" y="1417"/>
                      </a:cubicBezTo>
                      <a:cubicBezTo>
                        <a:pt x="11" y="1201"/>
                        <a:pt x="11" y="1201"/>
                        <a:pt x="11" y="1201"/>
                      </a:cubicBezTo>
                      <a:cubicBezTo>
                        <a:pt x="10" y="1201"/>
                        <a:pt x="9" y="1200"/>
                        <a:pt x="9" y="1200"/>
                      </a:cubicBezTo>
                      <a:cubicBezTo>
                        <a:pt x="8" y="1201"/>
                        <a:pt x="7" y="1202"/>
                        <a:pt x="6" y="1204"/>
                      </a:cubicBezTo>
                      <a:cubicBezTo>
                        <a:pt x="5" y="1205"/>
                        <a:pt x="4" y="1206"/>
                        <a:pt x="3" y="1208"/>
                      </a:cubicBezTo>
                      <a:cubicBezTo>
                        <a:pt x="2" y="1209"/>
                        <a:pt x="1" y="1210"/>
                        <a:pt x="0" y="1212"/>
                      </a:cubicBezTo>
                      <a:cubicBezTo>
                        <a:pt x="1" y="1212"/>
                        <a:pt x="1" y="1213"/>
                        <a:pt x="2" y="1213"/>
                      </a:cubicBezTo>
                      <a:cubicBezTo>
                        <a:pt x="281" y="1429"/>
                        <a:pt x="281" y="1429"/>
                        <a:pt x="281" y="1429"/>
                      </a:cubicBezTo>
                      <a:cubicBezTo>
                        <a:pt x="282" y="1429"/>
                        <a:pt x="282" y="1430"/>
                        <a:pt x="283" y="1430"/>
                      </a:cubicBezTo>
                      <a:cubicBezTo>
                        <a:pt x="282" y="1432"/>
                        <a:pt x="281" y="1433"/>
                        <a:pt x="280" y="1434"/>
                      </a:cubicBezTo>
                      <a:cubicBezTo>
                        <a:pt x="279" y="1436"/>
                        <a:pt x="278" y="1437"/>
                        <a:pt x="277" y="1438"/>
                      </a:cubicBezTo>
                      <a:cubicBezTo>
                        <a:pt x="272" y="1448"/>
                        <a:pt x="269" y="1458"/>
                        <a:pt x="269" y="1469"/>
                      </a:cubicBezTo>
                      <a:cubicBezTo>
                        <a:pt x="274" y="1469"/>
                        <a:pt x="274" y="1469"/>
                        <a:pt x="274" y="1469"/>
                      </a:cubicBezTo>
                      <a:cubicBezTo>
                        <a:pt x="278" y="1469"/>
                        <a:pt x="278" y="1469"/>
                        <a:pt x="278" y="1469"/>
                      </a:cubicBezTo>
                      <a:cubicBezTo>
                        <a:pt x="283" y="1469"/>
                        <a:pt x="283" y="1469"/>
                        <a:pt x="283" y="1469"/>
                      </a:cubicBezTo>
                      <a:cubicBezTo>
                        <a:pt x="283" y="1463"/>
                        <a:pt x="285" y="1456"/>
                        <a:pt x="287" y="1450"/>
                      </a:cubicBezTo>
                      <a:cubicBezTo>
                        <a:pt x="288" y="1449"/>
                        <a:pt x="289" y="1447"/>
                        <a:pt x="290" y="1445"/>
                      </a:cubicBezTo>
                      <a:cubicBezTo>
                        <a:pt x="291" y="1444"/>
                        <a:pt x="292" y="1442"/>
                        <a:pt x="293" y="1441"/>
                      </a:cubicBezTo>
                      <a:cubicBezTo>
                        <a:pt x="294" y="1440"/>
                        <a:pt x="295" y="1438"/>
                        <a:pt x="296" y="1437"/>
                      </a:cubicBezTo>
                      <a:cubicBezTo>
                        <a:pt x="297" y="1436"/>
                        <a:pt x="298" y="1435"/>
                        <a:pt x="300" y="1433"/>
                      </a:cubicBezTo>
                      <a:cubicBezTo>
                        <a:pt x="301" y="1432"/>
                        <a:pt x="302" y="1431"/>
                        <a:pt x="303" y="1430"/>
                      </a:cubicBezTo>
                      <a:cubicBezTo>
                        <a:pt x="304" y="1430"/>
                        <a:pt x="304" y="1429"/>
                        <a:pt x="305" y="1429"/>
                      </a:cubicBezTo>
                      <a:cubicBezTo>
                        <a:pt x="584" y="1213"/>
                        <a:pt x="584" y="1213"/>
                        <a:pt x="584" y="1213"/>
                      </a:cubicBezTo>
                      <a:cubicBezTo>
                        <a:pt x="585" y="1213"/>
                        <a:pt x="585" y="1212"/>
                        <a:pt x="586" y="1212"/>
                      </a:cubicBezTo>
                      <a:cubicBezTo>
                        <a:pt x="587" y="1211"/>
                        <a:pt x="588" y="1209"/>
                        <a:pt x="590" y="1208"/>
                      </a:cubicBezTo>
                      <a:cubicBezTo>
                        <a:pt x="591" y="1207"/>
                        <a:pt x="592" y="1206"/>
                        <a:pt x="593" y="1205"/>
                      </a:cubicBezTo>
                      <a:cubicBezTo>
                        <a:pt x="594" y="1204"/>
                        <a:pt x="595" y="1202"/>
                        <a:pt x="596" y="1201"/>
                      </a:cubicBezTo>
                      <a:cubicBezTo>
                        <a:pt x="597" y="1200"/>
                        <a:pt x="598" y="1198"/>
                        <a:pt x="599" y="1197"/>
                      </a:cubicBezTo>
                      <a:cubicBezTo>
                        <a:pt x="600" y="1195"/>
                        <a:pt x="601" y="1194"/>
                        <a:pt x="602" y="1192"/>
                      </a:cubicBezTo>
                      <a:cubicBezTo>
                        <a:pt x="606" y="1185"/>
                        <a:pt x="608" y="1177"/>
                        <a:pt x="608" y="1169"/>
                      </a:cubicBezTo>
                      <a:cubicBezTo>
                        <a:pt x="608" y="1161"/>
                        <a:pt x="606" y="1153"/>
                        <a:pt x="602" y="1146"/>
                      </a:cubicBezTo>
                      <a:cubicBezTo>
                        <a:pt x="601" y="1147"/>
                        <a:pt x="599" y="1149"/>
                        <a:pt x="599" y="1150"/>
                      </a:cubicBezTo>
                      <a:cubicBezTo>
                        <a:pt x="597" y="1152"/>
                        <a:pt x="596" y="1154"/>
                        <a:pt x="596" y="1156"/>
                      </a:cubicBezTo>
                      <a:cubicBezTo>
                        <a:pt x="594" y="1160"/>
                        <a:pt x="593" y="1165"/>
                        <a:pt x="593" y="1169"/>
                      </a:cubicBezTo>
                      <a:cubicBezTo>
                        <a:pt x="593" y="1173"/>
                        <a:pt x="592" y="1178"/>
                        <a:pt x="590" y="1182"/>
                      </a:cubicBezTo>
                      <a:cubicBezTo>
                        <a:pt x="590" y="1184"/>
                        <a:pt x="589" y="1186"/>
                        <a:pt x="587" y="1188"/>
                      </a:cubicBezTo>
                      <a:cubicBezTo>
                        <a:pt x="585" y="1182"/>
                        <a:pt x="583" y="1175"/>
                        <a:pt x="583" y="1169"/>
                      </a:cubicBezTo>
                      <a:cubicBezTo>
                        <a:pt x="583" y="1163"/>
                        <a:pt x="585" y="1156"/>
                        <a:pt x="587" y="1150"/>
                      </a:cubicBezTo>
                      <a:cubicBezTo>
                        <a:pt x="588" y="1149"/>
                        <a:pt x="589" y="1147"/>
                        <a:pt x="590" y="1145"/>
                      </a:cubicBezTo>
                      <a:cubicBezTo>
                        <a:pt x="591" y="1144"/>
                        <a:pt x="592" y="1142"/>
                        <a:pt x="593" y="1141"/>
                      </a:cubicBezTo>
                      <a:cubicBezTo>
                        <a:pt x="594" y="1140"/>
                        <a:pt x="595" y="1138"/>
                        <a:pt x="596" y="1137"/>
                      </a:cubicBezTo>
                      <a:cubicBezTo>
                        <a:pt x="597" y="1136"/>
                        <a:pt x="598" y="1135"/>
                        <a:pt x="600" y="1133"/>
                      </a:cubicBezTo>
                      <a:cubicBezTo>
                        <a:pt x="601" y="1132"/>
                        <a:pt x="602" y="1131"/>
                        <a:pt x="603" y="1130"/>
                      </a:cubicBezTo>
                      <a:cubicBezTo>
                        <a:pt x="604" y="1130"/>
                        <a:pt x="604" y="1129"/>
                        <a:pt x="605" y="1129"/>
                      </a:cubicBezTo>
                      <a:cubicBezTo>
                        <a:pt x="884" y="913"/>
                        <a:pt x="884" y="913"/>
                        <a:pt x="884" y="913"/>
                      </a:cubicBezTo>
                      <a:cubicBezTo>
                        <a:pt x="885" y="913"/>
                        <a:pt x="885" y="912"/>
                        <a:pt x="886" y="912"/>
                      </a:cubicBezTo>
                      <a:cubicBezTo>
                        <a:pt x="887" y="911"/>
                        <a:pt x="888" y="909"/>
                        <a:pt x="890" y="908"/>
                      </a:cubicBezTo>
                      <a:cubicBezTo>
                        <a:pt x="891" y="907"/>
                        <a:pt x="892" y="906"/>
                        <a:pt x="893" y="905"/>
                      </a:cubicBezTo>
                      <a:cubicBezTo>
                        <a:pt x="894" y="904"/>
                        <a:pt x="895" y="902"/>
                        <a:pt x="896" y="901"/>
                      </a:cubicBezTo>
                      <a:cubicBezTo>
                        <a:pt x="897" y="900"/>
                        <a:pt x="898" y="898"/>
                        <a:pt x="899" y="897"/>
                      </a:cubicBezTo>
                      <a:cubicBezTo>
                        <a:pt x="900" y="895"/>
                        <a:pt x="901" y="894"/>
                        <a:pt x="902" y="892"/>
                      </a:cubicBezTo>
                      <a:cubicBezTo>
                        <a:pt x="906" y="885"/>
                        <a:pt x="908" y="877"/>
                        <a:pt x="908" y="869"/>
                      </a:cubicBezTo>
                      <a:cubicBezTo>
                        <a:pt x="908" y="861"/>
                        <a:pt x="906" y="853"/>
                        <a:pt x="902" y="846"/>
                      </a:cubicBezTo>
                      <a:cubicBezTo>
                        <a:pt x="901" y="847"/>
                        <a:pt x="899" y="849"/>
                        <a:pt x="899" y="850"/>
                      </a:cubicBezTo>
                      <a:cubicBezTo>
                        <a:pt x="897" y="852"/>
                        <a:pt x="896" y="854"/>
                        <a:pt x="896" y="856"/>
                      </a:cubicBezTo>
                      <a:cubicBezTo>
                        <a:pt x="894" y="860"/>
                        <a:pt x="893" y="865"/>
                        <a:pt x="893" y="869"/>
                      </a:cubicBezTo>
                      <a:cubicBezTo>
                        <a:pt x="893" y="873"/>
                        <a:pt x="892" y="878"/>
                        <a:pt x="890" y="882"/>
                      </a:cubicBezTo>
                      <a:cubicBezTo>
                        <a:pt x="890" y="884"/>
                        <a:pt x="889" y="886"/>
                        <a:pt x="887" y="888"/>
                      </a:cubicBezTo>
                      <a:cubicBezTo>
                        <a:pt x="885" y="882"/>
                        <a:pt x="883" y="875"/>
                        <a:pt x="883" y="869"/>
                      </a:cubicBezTo>
                      <a:cubicBezTo>
                        <a:pt x="883" y="863"/>
                        <a:pt x="885" y="856"/>
                        <a:pt x="887" y="850"/>
                      </a:cubicBezTo>
                      <a:cubicBezTo>
                        <a:pt x="888" y="849"/>
                        <a:pt x="889" y="847"/>
                        <a:pt x="890" y="845"/>
                      </a:cubicBezTo>
                      <a:cubicBezTo>
                        <a:pt x="891" y="844"/>
                        <a:pt x="892" y="842"/>
                        <a:pt x="893" y="841"/>
                      </a:cubicBezTo>
                      <a:cubicBezTo>
                        <a:pt x="894" y="840"/>
                        <a:pt x="895" y="838"/>
                        <a:pt x="896" y="837"/>
                      </a:cubicBezTo>
                      <a:cubicBezTo>
                        <a:pt x="897" y="836"/>
                        <a:pt x="898" y="835"/>
                        <a:pt x="900" y="833"/>
                      </a:cubicBezTo>
                      <a:cubicBezTo>
                        <a:pt x="901" y="832"/>
                        <a:pt x="902" y="831"/>
                        <a:pt x="903" y="830"/>
                      </a:cubicBezTo>
                      <a:cubicBezTo>
                        <a:pt x="904" y="830"/>
                        <a:pt x="904" y="829"/>
                        <a:pt x="905" y="829"/>
                      </a:cubicBezTo>
                      <a:cubicBezTo>
                        <a:pt x="1184" y="613"/>
                        <a:pt x="1184" y="613"/>
                        <a:pt x="1184" y="613"/>
                      </a:cubicBezTo>
                      <a:cubicBezTo>
                        <a:pt x="1185" y="613"/>
                        <a:pt x="1185" y="612"/>
                        <a:pt x="1186" y="612"/>
                      </a:cubicBezTo>
                      <a:cubicBezTo>
                        <a:pt x="1187" y="611"/>
                        <a:pt x="1188" y="609"/>
                        <a:pt x="1190" y="608"/>
                      </a:cubicBezTo>
                      <a:cubicBezTo>
                        <a:pt x="1191" y="607"/>
                        <a:pt x="1192" y="606"/>
                        <a:pt x="1193" y="605"/>
                      </a:cubicBezTo>
                      <a:cubicBezTo>
                        <a:pt x="1194" y="604"/>
                        <a:pt x="1195" y="602"/>
                        <a:pt x="1196" y="601"/>
                      </a:cubicBezTo>
                      <a:cubicBezTo>
                        <a:pt x="1197" y="600"/>
                        <a:pt x="1198" y="598"/>
                        <a:pt x="1199" y="597"/>
                      </a:cubicBezTo>
                      <a:cubicBezTo>
                        <a:pt x="1200" y="595"/>
                        <a:pt x="1201" y="594"/>
                        <a:pt x="1202" y="592"/>
                      </a:cubicBezTo>
                      <a:cubicBezTo>
                        <a:pt x="1206" y="585"/>
                        <a:pt x="1208" y="577"/>
                        <a:pt x="1208" y="569"/>
                      </a:cubicBezTo>
                      <a:cubicBezTo>
                        <a:pt x="1208" y="561"/>
                        <a:pt x="1206" y="553"/>
                        <a:pt x="1202" y="546"/>
                      </a:cubicBezTo>
                      <a:cubicBezTo>
                        <a:pt x="1201" y="547"/>
                        <a:pt x="1199" y="549"/>
                        <a:pt x="1199" y="550"/>
                      </a:cubicBezTo>
                      <a:cubicBezTo>
                        <a:pt x="1197" y="552"/>
                        <a:pt x="1196" y="554"/>
                        <a:pt x="1196" y="556"/>
                      </a:cubicBezTo>
                      <a:cubicBezTo>
                        <a:pt x="1194" y="560"/>
                        <a:pt x="1193" y="565"/>
                        <a:pt x="1193" y="569"/>
                      </a:cubicBezTo>
                      <a:cubicBezTo>
                        <a:pt x="1193" y="573"/>
                        <a:pt x="1192" y="578"/>
                        <a:pt x="1190" y="582"/>
                      </a:cubicBezTo>
                      <a:cubicBezTo>
                        <a:pt x="1190" y="584"/>
                        <a:pt x="1189" y="586"/>
                        <a:pt x="1187" y="588"/>
                      </a:cubicBezTo>
                      <a:cubicBezTo>
                        <a:pt x="1185" y="582"/>
                        <a:pt x="1183" y="575"/>
                        <a:pt x="1183" y="569"/>
                      </a:cubicBezTo>
                      <a:cubicBezTo>
                        <a:pt x="1183" y="563"/>
                        <a:pt x="1185" y="556"/>
                        <a:pt x="1187" y="550"/>
                      </a:cubicBezTo>
                      <a:cubicBezTo>
                        <a:pt x="1188" y="549"/>
                        <a:pt x="1189" y="547"/>
                        <a:pt x="1190" y="545"/>
                      </a:cubicBezTo>
                      <a:cubicBezTo>
                        <a:pt x="1191" y="544"/>
                        <a:pt x="1192" y="542"/>
                        <a:pt x="1193" y="541"/>
                      </a:cubicBezTo>
                      <a:cubicBezTo>
                        <a:pt x="1194" y="540"/>
                        <a:pt x="1195" y="538"/>
                        <a:pt x="1196" y="537"/>
                      </a:cubicBezTo>
                      <a:cubicBezTo>
                        <a:pt x="1197" y="536"/>
                        <a:pt x="1198" y="535"/>
                        <a:pt x="1200" y="533"/>
                      </a:cubicBezTo>
                      <a:cubicBezTo>
                        <a:pt x="1201" y="532"/>
                        <a:pt x="1202" y="531"/>
                        <a:pt x="1203" y="530"/>
                      </a:cubicBezTo>
                      <a:cubicBezTo>
                        <a:pt x="1204" y="530"/>
                        <a:pt x="1204" y="529"/>
                        <a:pt x="1205" y="529"/>
                      </a:cubicBezTo>
                      <a:cubicBezTo>
                        <a:pt x="1484" y="313"/>
                        <a:pt x="1484" y="313"/>
                        <a:pt x="1484" y="313"/>
                      </a:cubicBezTo>
                      <a:cubicBezTo>
                        <a:pt x="1485" y="313"/>
                        <a:pt x="1485" y="312"/>
                        <a:pt x="1486" y="312"/>
                      </a:cubicBezTo>
                      <a:cubicBezTo>
                        <a:pt x="1487" y="311"/>
                        <a:pt x="1488" y="309"/>
                        <a:pt x="1490" y="308"/>
                      </a:cubicBezTo>
                      <a:cubicBezTo>
                        <a:pt x="1491" y="307"/>
                        <a:pt x="1492" y="306"/>
                        <a:pt x="1493" y="305"/>
                      </a:cubicBezTo>
                      <a:cubicBezTo>
                        <a:pt x="1493" y="297"/>
                        <a:pt x="1493" y="297"/>
                        <a:pt x="1493" y="297"/>
                      </a:cubicBezTo>
                      <a:cubicBezTo>
                        <a:pt x="1493" y="288"/>
                        <a:pt x="1493" y="288"/>
                        <a:pt x="1493" y="288"/>
                      </a:cubicBezTo>
                      <a:cubicBezTo>
                        <a:pt x="1493" y="269"/>
                        <a:pt x="1493" y="269"/>
                        <a:pt x="1493" y="269"/>
                      </a:cubicBezTo>
                      <a:cubicBezTo>
                        <a:pt x="1493" y="273"/>
                        <a:pt x="1492" y="278"/>
                        <a:pt x="1490" y="282"/>
                      </a:cubicBezTo>
                      <a:cubicBezTo>
                        <a:pt x="1490" y="284"/>
                        <a:pt x="1489" y="286"/>
                        <a:pt x="1487" y="288"/>
                      </a:cubicBezTo>
                      <a:cubicBezTo>
                        <a:pt x="1485" y="282"/>
                        <a:pt x="1483" y="275"/>
                        <a:pt x="1483" y="269"/>
                      </a:cubicBezTo>
                      <a:cubicBezTo>
                        <a:pt x="1483" y="263"/>
                        <a:pt x="1485" y="256"/>
                        <a:pt x="1487" y="250"/>
                      </a:cubicBezTo>
                      <a:cubicBezTo>
                        <a:pt x="1488" y="249"/>
                        <a:pt x="1489" y="247"/>
                        <a:pt x="1490" y="245"/>
                      </a:cubicBezTo>
                      <a:cubicBezTo>
                        <a:pt x="1491" y="244"/>
                        <a:pt x="1492" y="242"/>
                        <a:pt x="1493" y="241"/>
                      </a:cubicBezTo>
                      <a:cubicBezTo>
                        <a:pt x="1493" y="233"/>
                        <a:pt x="1493" y="233"/>
                        <a:pt x="1493" y="233"/>
                      </a:cubicBezTo>
                      <a:cubicBezTo>
                        <a:pt x="1493" y="226"/>
                        <a:pt x="1493" y="226"/>
                        <a:pt x="1493" y="226"/>
                      </a:cubicBezTo>
                      <a:cubicBezTo>
                        <a:pt x="1493" y="220"/>
                        <a:pt x="1493" y="220"/>
                        <a:pt x="1493" y="220"/>
                      </a:cubicBezTo>
                      <a:cubicBezTo>
                        <a:pt x="1492" y="219"/>
                        <a:pt x="1491" y="218"/>
                        <a:pt x="1490" y="217"/>
                      </a:cubicBezTo>
                      <a:lnTo>
                        <a:pt x="12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3" name="Freeform 24"/>
                <p:cNvSpPr>
                  <a:spLocks/>
                </p:cNvSpPr>
                <p:nvPr/>
              </p:nvSpPr>
              <p:spPr bwMode="auto">
                <a:xfrm>
                  <a:off x="7250113" y="4672013"/>
                  <a:ext cx="3352800" cy="3262313"/>
                </a:xfrm>
                <a:custGeom>
                  <a:avLst/>
                  <a:gdLst>
                    <a:gd name="T0" fmla="*/ 609 w 893"/>
                    <a:gd name="T1" fmla="*/ 0 h 869"/>
                    <a:gd name="T2" fmla="*/ 603 w 893"/>
                    <a:gd name="T3" fmla="*/ 8 h 869"/>
                    <a:gd name="T4" fmla="*/ 602 w 893"/>
                    <a:gd name="T5" fmla="*/ 13 h 869"/>
                    <a:gd name="T6" fmla="*/ 883 w 893"/>
                    <a:gd name="T7" fmla="*/ 230 h 869"/>
                    <a:gd name="T8" fmla="*/ 877 w 893"/>
                    <a:gd name="T9" fmla="*/ 238 h 869"/>
                    <a:gd name="T10" fmla="*/ 877 w 893"/>
                    <a:gd name="T11" fmla="*/ 300 h 869"/>
                    <a:gd name="T12" fmla="*/ 596 w 893"/>
                    <a:gd name="T13" fmla="*/ 517 h 869"/>
                    <a:gd name="T14" fmla="*/ 590 w 893"/>
                    <a:gd name="T15" fmla="*/ 517 h 869"/>
                    <a:gd name="T16" fmla="*/ 309 w 893"/>
                    <a:gd name="T17" fmla="*/ 300 h 869"/>
                    <a:gd name="T18" fmla="*/ 303 w 893"/>
                    <a:gd name="T19" fmla="*/ 308 h 869"/>
                    <a:gd name="T20" fmla="*/ 302 w 893"/>
                    <a:gd name="T21" fmla="*/ 313 h 869"/>
                    <a:gd name="T22" fmla="*/ 583 w 893"/>
                    <a:gd name="T23" fmla="*/ 530 h 869"/>
                    <a:gd name="T24" fmla="*/ 577 w 893"/>
                    <a:gd name="T25" fmla="*/ 538 h 869"/>
                    <a:gd name="T26" fmla="*/ 577 w 893"/>
                    <a:gd name="T27" fmla="*/ 600 h 869"/>
                    <a:gd name="T28" fmla="*/ 296 w 893"/>
                    <a:gd name="T29" fmla="*/ 817 h 869"/>
                    <a:gd name="T30" fmla="*/ 290 w 893"/>
                    <a:gd name="T31" fmla="*/ 817 h 869"/>
                    <a:gd name="T32" fmla="*/ 9 w 893"/>
                    <a:gd name="T33" fmla="*/ 600 h 869"/>
                    <a:gd name="T34" fmla="*/ 3 w 893"/>
                    <a:gd name="T35" fmla="*/ 608 h 869"/>
                    <a:gd name="T36" fmla="*/ 2 w 893"/>
                    <a:gd name="T37" fmla="*/ 613 h 869"/>
                    <a:gd name="T38" fmla="*/ 283 w 893"/>
                    <a:gd name="T39" fmla="*/ 830 h 869"/>
                    <a:gd name="T40" fmla="*/ 277 w 893"/>
                    <a:gd name="T41" fmla="*/ 838 h 869"/>
                    <a:gd name="T42" fmla="*/ 274 w 893"/>
                    <a:gd name="T43" fmla="*/ 869 h 869"/>
                    <a:gd name="T44" fmla="*/ 283 w 893"/>
                    <a:gd name="T45" fmla="*/ 869 h 869"/>
                    <a:gd name="T46" fmla="*/ 290 w 893"/>
                    <a:gd name="T47" fmla="*/ 845 h 869"/>
                    <a:gd name="T48" fmla="*/ 296 w 893"/>
                    <a:gd name="T49" fmla="*/ 837 h 869"/>
                    <a:gd name="T50" fmla="*/ 303 w 893"/>
                    <a:gd name="T51" fmla="*/ 830 h 869"/>
                    <a:gd name="T52" fmla="*/ 584 w 893"/>
                    <a:gd name="T53" fmla="*/ 613 h 869"/>
                    <a:gd name="T54" fmla="*/ 590 w 893"/>
                    <a:gd name="T55" fmla="*/ 608 h 869"/>
                    <a:gd name="T56" fmla="*/ 596 w 893"/>
                    <a:gd name="T57" fmla="*/ 601 h 869"/>
                    <a:gd name="T58" fmla="*/ 602 w 893"/>
                    <a:gd name="T59" fmla="*/ 592 h 869"/>
                    <a:gd name="T60" fmla="*/ 602 w 893"/>
                    <a:gd name="T61" fmla="*/ 546 h 869"/>
                    <a:gd name="T62" fmla="*/ 596 w 893"/>
                    <a:gd name="T63" fmla="*/ 556 h 869"/>
                    <a:gd name="T64" fmla="*/ 590 w 893"/>
                    <a:gd name="T65" fmla="*/ 582 h 869"/>
                    <a:gd name="T66" fmla="*/ 583 w 893"/>
                    <a:gd name="T67" fmla="*/ 569 h 869"/>
                    <a:gd name="T68" fmla="*/ 590 w 893"/>
                    <a:gd name="T69" fmla="*/ 545 h 869"/>
                    <a:gd name="T70" fmla="*/ 596 w 893"/>
                    <a:gd name="T71" fmla="*/ 537 h 869"/>
                    <a:gd name="T72" fmla="*/ 603 w 893"/>
                    <a:gd name="T73" fmla="*/ 530 h 869"/>
                    <a:gd name="T74" fmla="*/ 884 w 893"/>
                    <a:gd name="T75" fmla="*/ 313 h 869"/>
                    <a:gd name="T76" fmla="*/ 890 w 893"/>
                    <a:gd name="T77" fmla="*/ 308 h 869"/>
                    <a:gd name="T78" fmla="*/ 893 w 893"/>
                    <a:gd name="T79" fmla="*/ 297 h 869"/>
                    <a:gd name="T80" fmla="*/ 893 w 893"/>
                    <a:gd name="T81" fmla="*/ 269 h 869"/>
                    <a:gd name="T82" fmla="*/ 887 w 893"/>
                    <a:gd name="T83" fmla="*/ 288 h 869"/>
                    <a:gd name="T84" fmla="*/ 887 w 893"/>
                    <a:gd name="T85" fmla="*/ 250 h 869"/>
                    <a:gd name="T86" fmla="*/ 893 w 893"/>
                    <a:gd name="T87" fmla="*/ 241 h 869"/>
                    <a:gd name="T88" fmla="*/ 893 w 893"/>
                    <a:gd name="T89" fmla="*/ 226 h 869"/>
                    <a:gd name="T90" fmla="*/ 890 w 893"/>
                    <a:gd name="T91" fmla="*/ 217 h 8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893" h="869">
                      <a:moveTo>
                        <a:pt x="611" y="1"/>
                      </a:moveTo>
                      <a:cubicBezTo>
                        <a:pt x="610" y="1"/>
                        <a:pt x="609" y="0"/>
                        <a:pt x="609" y="0"/>
                      </a:cubicBezTo>
                      <a:cubicBezTo>
                        <a:pt x="608" y="1"/>
                        <a:pt x="607" y="2"/>
                        <a:pt x="606" y="4"/>
                      </a:cubicBezTo>
                      <a:cubicBezTo>
                        <a:pt x="605" y="5"/>
                        <a:pt x="604" y="6"/>
                        <a:pt x="603" y="8"/>
                      </a:cubicBezTo>
                      <a:cubicBezTo>
                        <a:pt x="602" y="9"/>
                        <a:pt x="601" y="10"/>
                        <a:pt x="600" y="12"/>
                      </a:cubicBezTo>
                      <a:cubicBezTo>
                        <a:pt x="601" y="12"/>
                        <a:pt x="601" y="13"/>
                        <a:pt x="602" y="13"/>
                      </a:cubicBezTo>
                      <a:cubicBezTo>
                        <a:pt x="881" y="229"/>
                        <a:pt x="881" y="229"/>
                        <a:pt x="881" y="229"/>
                      </a:cubicBezTo>
                      <a:cubicBezTo>
                        <a:pt x="882" y="229"/>
                        <a:pt x="882" y="230"/>
                        <a:pt x="883" y="230"/>
                      </a:cubicBezTo>
                      <a:cubicBezTo>
                        <a:pt x="882" y="232"/>
                        <a:pt x="881" y="233"/>
                        <a:pt x="880" y="234"/>
                      </a:cubicBezTo>
                      <a:cubicBezTo>
                        <a:pt x="879" y="236"/>
                        <a:pt x="878" y="237"/>
                        <a:pt x="877" y="238"/>
                      </a:cubicBezTo>
                      <a:cubicBezTo>
                        <a:pt x="872" y="248"/>
                        <a:pt x="869" y="258"/>
                        <a:pt x="869" y="269"/>
                      </a:cubicBezTo>
                      <a:cubicBezTo>
                        <a:pt x="869" y="280"/>
                        <a:pt x="872" y="290"/>
                        <a:pt x="877" y="300"/>
                      </a:cubicBezTo>
                      <a:cubicBezTo>
                        <a:pt x="877" y="300"/>
                        <a:pt x="876" y="301"/>
                        <a:pt x="875" y="301"/>
                      </a:cubicBezTo>
                      <a:cubicBezTo>
                        <a:pt x="596" y="517"/>
                        <a:pt x="596" y="517"/>
                        <a:pt x="596" y="517"/>
                      </a:cubicBezTo>
                      <a:cubicBezTo>
                        <a:pt x="595" y="518"/>
                        <a:pt x="594" y="519"/>
                        <a:pt x="593" y="520"/>
                      </a:cubicBezTo>
                      <a:cubicBezTo>
                        <a:pt x="592" y="519"/>
                        <a:pt x="591" y="518"/>
                        <a:pt x="590" y="517"/>
                      </a:cubicBezTo>
                      <a:cubicBezTo>
                        <a:pt x="311" y="301"/>
                        <a:pt x="311" y="301"/>
                        <a:pt x="311" y="301"/>
                      </a:cubicBezTo>
                      <a:cubicBezTo>
                        <a:pt x="310" y="301"/>
                        <a:pt x="309" y="300"/>
                        <a:pt x="309" y="300"/>
                      </a:cubicBezTo>
                      <a:cubicBezTo>
                        <a:pt x="308" y="301"/>
                        <a:pt x="307" y="302"/>
                        <a:pt x="306" y="304"/>
                      </a:cubicBezTo>
                      <a:cubicBezTo>
                        <a:pt x="305" y="305"/>
                        <a:pt x="304" y="306"/>
                        <a:pt x="303" y="308"/>
                      </a:cubicBezTo>
                      <a:cubicBezTo>
                        <a:pt x="302" y="309"/>
                        <a:pt x="301" y="310"/>
                        <a:pt x="300" y="312"/>
                      </a:cubicBezTo>
                      <a:cubicBezTo>
                        <a:pt x="301" y="312"/>
                        <a:pt x="301" y="313"/>
                        <a:pt x="302" y="313"/>
                      </a:cubicBezTo>
                      <a:cubicBezTo>
                        <a:pt x="581" y="529"/>
                        <a:pt x="581" y="529"/>
                        <a:pt x="581" y="529"/>
                      </a:cubicBezTo>
                      <a:cubicBezTo>
                        <a:pt x="582" y="529"/>
                        <a:pt x="582" y="530"/>
                        <a:pt x="583" y="530"/>
                      </a:cubicBezTo>
                      <a:cubicBezTo>
                        <a:pt x="582" y="532"/>
                        <a:pt x="581" y="533"/>
                        <a:pt x="580" y="534"/>
                      </a:cubicBezTo>
                      <a:cubicBezTo>
                        <a:pt x="579" y="536"/>
                        <a:pt x="578" y="537"/>
                        <a:pt x="577" y="538"/>
                      </a:cubicBezTo>
                      <a:cubicBezTo>
                        <a:pt x="572" y="548"/>
                        <a:pt x="569" y="558"/>
                        <a:pt x="569" y="569"/>
                      </a:cubicBezTo>
                      <a:cubicBezTo>
                        <a:pt x="569" y="580"/>
                        <a:pt x="572" y="590"/>
                        <a:pt x="577" y="600"/>
                      </a:cubicBezTo>
                      <a:cubicBezTo>
                        <a:pt x="577" y="600"/>
                        <a:pt x="576" y="601"/>
                        <a:pt x="575" y="601"/>
                      </a:cubicBezTo>
                      <a:cubicBezTo>
                        <a:pt x="296" y="817"/>
                        <a:pt x="296" y="817"/>
                        <a:pt x="296" y="817"/>
                      </a:cubicBezTo>
                      <a:cubicBezTo>
                        <a:pt x="295" y="818"/>
                        <a:pt x="294" y="819"/>
                        <a:pt x="293" y="820"/>
                      </a:cubicBezTo>
                      <a:cubicBezTo>
                        <a:pt x="292" y="819"/>
                        <a:pt x="291" y="818"/>
                        <a:pt x="290" y="817"/>
                      </a:cubicBezTo>
                      <a:cubicBezTo>
                        <a:pt x="11" y="601"/>
                        <a:pt x="11" y="601"/>
                        <a:pt x="11" y="601"/>
                      </a:cubicBezTo>
                      <a:cubicBezTo>
                        <a:pt x="10" y="601"/>
                        <a:pt x="9" y="600"/>
                        <a:pt x="9" y="600"/>
                      </a:cubicBezTo>
                      <a:cubicBezTo>
                        <a:pt x="8" y="601"/>
                        <a:pt x="7" y="602"/>
                        <a:pt x="6" y="604"/>
                      </a:cubicBezTo>
                      <a:cubicBezTo>
                        <a:pt x="5" y="605"/>
                        <a:pt x="4" y="606"/>
                        <a:pt x="3" y="608"/>
                      </a:cubicBezTo>
                      <a:cubicBezTo>
                        <a:pt x="2" y="609"/>
                        <a:pt x="1" y="610"/>
                        <a:pt x="0" y="612"/>
                      </a:cubicBezTo>
                      <a:cubicBezTo>
                        <a:pt x="1" y="612"/>
                        <a:pt x="1" y="613"/>
                        <a:pt x="2" y="613"/>
                      </a:cubicBezTo>
                      <a:cubicBezTo>
                        <a:pt x="281" y="829"/>
                        <a:pt x="281" y="829"/>
                        <a:pt x="281" y="829"/>
                      </a:cubicBezTo>
                      <a:cubicBezTo>
                        <a:pt x="282" y="829"/>
                        <a:pt x="282" y="830"/>
                        <a:pt x="283" y="830"/>
                      </a:cubicBezTo>
                      <a:cubicBezTo>
                        <a:pt x="282" y="832"/>
                        <a:pt x="281" y="833"/>
                        <a:pt x="280" y="834"/>
                      </a:cubicBezTo>
                      <a:cubicBezTo>
                        <a:pt x="279" y="836"/>
                        <a:pt x="278" y="837"/>
                        <a:pt x="277" y="838"/>
                      </a:cubicBezTo>
                      <a:cubicBezTo>
                        <a:pt x="272" y="848"/>
                        <a:pt x="269" y="858"/>
                        <a:pt x="269" y="869"/>
                      </a:cubicBezTo>
                      <a:cubicBezTo>
                        <a:pt x="274" y="869"/>
                        <a:pt x="274" y="869"/>
                        <a:pt x="274" y="869"/>
                      </a:cubicBezTo>
                      <a:cubicBezTo>
                        <a:pt x="278" y="869"/>
                        <a:pt x="278" y="869"/>
                        <a:pt x="278" y="869"/>
                      </a:cubicBezTo>
                      <a:cubicBezTo>
                        <a:pt x="283" y="869"/>
                        <a:pt x="283" y="869"/>
                        <a:pt x="283" y="869"/>
                      </a:cubicBezTo>
                      <a:cubicBezTo>
                        <a:pt x="283" y="863"/>
                        <a:pt x="285" y="856"/>
                        <a:pt x="287" y="850"/>
                      </a:cubicBezTo>
                      <a:cubicBezTo>
                        <a:pt x="288" y="849"/>
                        <a:pt x="289" y="847"/>
                        <a:pt x="290" y="845"/>
                      </a:cubicBezTo>
                      <a:cubicBezTo>
                        <a:pt x="291" y="844"/>
                        <a:pt x="292" y="842"/>
                        <a:pt x="293" y="841"/>
                      </a:cubicBezTo>
                      <a:cubicBezTo>
                        <a:pt x="294" y="840"/>
                        <a:pt x="295" y="838"/>
                        <a:pt x="296" y="837"/>
                      </a:cubicBezTo>
                      <a:cubicBezTo>
                        <a:pt x="297" y="836"/>
                        <a:pt x="298" y="835"/>
                        <a:pt x="300" y="833"/>
                      </a:cubicBezTo>
                      <a:cubicBezTo>
                        <a:pt x="301" y="832"/>
                        <a:pt x="302" y="831"/>
                        <a:pt x="303" y="830"/>
                      </a:cubicBezTo>
                      <a:cubicBezTo>
                        <a:pt x="304" y="830"/>
                        <a:pt x="304" y="829"/>
                        <a:pt x="305" y="829"/>
                      </a:cubicBezTo>
                      <a:cubicBezTo>
                        <a:pt x="584" y="613"/>
                        <a:pt x="584" y="613"/>
                        <a:pt x="584" y="613"/>
                      </a:cubicBezTo>
                      <a:cubicBezTo>
                        <a:pt x="585" y="613"/>
                        <a:pt x="585" y="612"/>
                        <a:pt x="586" y="612"/>
                      </a:cubicBezTo>
                      <a:cubicBezTo>
                        <a:pt x="587" y="611"/>
                        <a:pt x="588" y="609"/>
                        <a:pt x="590" y="608"/>
                      </a:cubicBezTo>
                      <a:cubicBezTo>
                        <a:pt x="591" y="607"/>
                        <a:pt x="592" y="606"/>
                        <a:pt x="593" y="605"/>
                      </a:cubicBezTo>
                      <a:cubicBezTo>
                        <a:pt x="594" y="604"/>
                        <a:pt x="595" y="602"/>
                        <a:pt x="596" y="601"/>
                      </a:cubicBezTo>
                      <a:cubicBezTo>
                        <a:pt x="597" y="600"/>
                        <a:pt x="598" y="598"/>
                        <a:pt x="599" y="597"/>
                      </a:cubicBezTo>
                      <a:cubicBezTo>
                        <a:pt x="600" y="595"/>
                        <a:pt x="601" y="594"/>
                        <a:pt x="602" y="592"/>
                      </a:cubicBezTo>
                      <a:cubicBezTo>
                        <a:pt x="606" y="585"/>
                        <a:pt x="608" y="577"/>
                        <a:pt x="608" y="569"/>
                      </a:cubicBezTo>
                      <a:cubicBezTo>
                        <a:pt x="608" y="561"/>
                        <a:pt x="606" y="553"/>
                        <a:pt x="602" y="546"/>
                      </a:cubicBezTo>
                      <a:cubicBezTo>
                        <a:pt x="601" y="547"/>
                        <a:pt x="599" y="549"/>
                        <a:pt x="599" y="550"/>
                      </a:cubicBezTo>
                      <a:cubicBezTo>
                        <a:pt x="597" y="552"/>
                        <a:pt x="596" y="554"/>
                        <a:pt x="596" y="556"/>
                      </a:cubicBezTo>
                      <a:cubicBezTo>
                        <a:pt x="594" y="560"/>
                        <a:pt x="593" y="565"/>
                        <a:pt x="593" y="569"/>
                      </a:cubicBezTo>
                      <a:cubicBezTo>
                        <a:pt x="593" y="573"/>
                        <a:pt x="592" y="578"/>
                        <a:pt x="590" y="582"/>
                      </a:cubicBezTo>
                      <a:cubicBezTo>
                        <a:pt x="590" y="584"/>
                        <a:pt x="589" y="586"/>
                        <a:pt x="587" y="588"/>
                      </a:cubicBezTo>
                      <a:cubicBezTo>
                        <a:pt x="585" y="582"/>
                        <a:pt x="583" y="575"/>
                        <a:pt x="583" y="569"/>
                      </a:cubicBezTo>
                      <a:cubicBezTo>
                        <a:pt x="583" y="563"/>
                        <a:pt x="585" y="556"/>
                        <a:pt x="587" y="550"/>
                      </a:cubicBezTo>
                      <a:cubicBezTo>
                        <a:pt x="588" y="549"/>
                        <a:pt x="589" y="547"/>
                        <a:pt x="590" y="545"/>
                      </a:cubicBezTo>
                      <a:cubicBezTo>
                        <a:pt x="591" y="544"/>
                        <a:pt x="592" y="542"/>
                        <a:pt x="593" y="541"/>
                      </a:cubicBezTo>
                      <a:cubicBezTo>
                        <a:pt x="594" y="540"/>
                        <a:pt x="595" y="538"/>
                        <a:pt x="596" y="537"/>
                      </a:cubicBezTo>
                      <a:cubicBezTo>
                        <a:pt x="597" y="536"/>
                        <a:pt x="598" y="535"/>
                        <a:pt x="600" y="533"/>
                      </a:cubicBezTo>
                      <a:cubicBezTo>
                        <a:pt x="601" y="532"/>
                        <a:pt x="602" y="531"/>
                        <a:pt x="603" y="530"/>
                      </a:cubicBezTo>
                      <a:cubicBezTo>
                        <a:pt x="604" y="530"/>
                        <a:pt x="604" y="529"/>
                        <a:pt x="605" y="529"/>
                      </a:cubicBezTo>
                      <a:cubicBezTo>
                        <a:pt x="884" y="313"/>
                        <a:pt x="884" y="313"/>
                        <a:pt x="884" y="313"/>
                      </a:cubicBezTo>
                      <a:cubicBezTo>
                        <a:pt x="885" y="313"/>
                        <a:pt x="885" y="312"/>
                        <a:pt x="886" y="312"/>
                      </a:cubicBezTo>
                      <a:cubicBezTo>
                        <a:pt x="887" y="311"/>
                        <a:pt x="888" y="309"/>
                        <a:pt x="890" y="308"/>
                      </a:cubicBezTo>
                      <a:cubicBezTo>
                        <a:pt x="891" y="307"/>
                        <a:pt x="892" y="306"/>
                        <a:pt x="893" y="305"/>
                      </a:cubicBezTo>
                      <a:cubicBezTo>
                        <a:pt x="893" y="297"/>
                        <a:pt x="893" y="297"/>
                        <a:pt x="893" y="297"/>
                      </a:cubicBezTo>
                      <a:cubicBezTo>
                        <a:pt x="893" y="288"/>
                        <a:pt x="893" y="288"/>
                        <a:pt x="893" y="288"/>
                      </a:cubicBezTo>
                      <a:cubicBezTo>
                        <a:pt x="893" y="269"/>
                        <a:pt x="893" y="269"/>
                        <a:pt x="893" y="269"/>
                      </a:cubicBezTo>
                      <a:cubicBezTo>
                        <a:pt x="893" y="273"/>
                        <a:pt x="892" y="278"/>
                        <a:pt x="890" y="282"/>
                      </a:cubicBezTo>
                      <a:cubicBezTo>
                        <a:pt x="890" y="284"/>
                        <a:pt x="889" y="286"/>
                        <a:pt x="887" y="288"/>
                      </a:cubicBezTo>
                      <a:cubicBezTo>
                        <a:pt x="885" y="282"/>
                        <a:pt x="883" y="275"/>
                        <a:pt x="883" y="269"/>
                      </a:cubicBezTo>
                      <a:cubicBezTo>
                        <a:pt x="883" y="263"/>
                        <a:pt x="885" y="256"/>
                        <a:pt x="887" y="250"/>
                      </a:cubicBezTo>
                      <a:cubicBezTo>
                        <a:pt x="888" y="249"/>
                        <a:pt x="889" y="247"/>
                        <a:pt x="890" y="245"/>
                      </a:cubicBezTo>
                      <a:cubicBezTo>
                        <a:pt x="891" y="244"/>
                        <a:pt x="892" y="242"/>
                        <a:pt x="893" y="241"/>
                      </a:cubicBezTo>
                      <a:cubicBezTo>
                        <a:pt x="893" y="233"/>
                        <a:pt x="893" y="233"/>
                        <a:pt x="893" y="233"/>
                      </a:cubicBezTo>
                      <a:cubicBezTo>
                        <a:pt x="893" y="226"/>
                        <a:pt x="893" y="226"/>
                        <a:pt x="893" y="226"/>
                      </a:cubicBezTo>
                      <a:cubicBezTo>
                        <a:pt x="893" y="220"/>
                        <a:pt x="893" y="220"/>
                        <a:pt x="893" y="220"/>
                      </a:cubicBezTo>
                      <a:cubicBezTo>
                        <a:pt x="892" y="219"/>
                        <a:pt x="891" y="218"/>
                        <a:pt x="890" y="217"/>
                      </a:cubicBezTo>
                      <a:lnTo>
                        <a:pt x="6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4" name="Freeform 25"/>
                <p:cNvSpPr>
                  <a:spLocks/>
                </p:cNvSpPr>
                <p:nvPr/>
              </p:nvSpPr>
              <p:spPr bwMode="auto">
                <a:xfrm>
                  <a:off x="9502776" y="6924675"/>
                  <a:ext cx="1100138" cy="1009650"/>
                </a:xfrm>
                <a:custGeom>
                  <a:avLst/>
                  <a:gdLst>
                    <a:gd name="T0" fmla="*/ 11 w 293"/>
                    <a:gd name="T1" fmla="*/ 1 h 269"/>
                    <a:gd name="T2" fmla="*/ 9 w 293"/>
                    <a:gd name="T3" fmla="*/ 0 h 269"/>
                    <a:gd name="T4" fmla="*/ 6 w 293"/>
                    <a:gd name="T5" fmla="*/ 4 h 269"/>
                    <a:gd name="T6" fmla="*/ 3 w 293"/>
                    <a:gd name="T7" fmla="*/ 8 h 269"/>
                    <a:gd name="T8" fmla="*/ 0 w 293"/>
                    <a:gd name="T9" fmla="*/ 12 h 269"/>
                    <a:gd name="T10" fmla="*/ 2 w 293"/>
                    <a:gd name="T11" fmla="*/ 13 h 269"/>
                    <a:gd name="T12" fmla="*/ 281 w 293"/>
                    <a:gd name="T13" fmla="*/ 229 h 269"/>
                    <a:gd name="T14" fmla="*/ 283 w 293"/>
                    <a:gd name="T15" fmla="*/ 230 h 269"/>
                    <a:gd name="T16" fmla="*/ 280 w 293"/>
                    <a:gd name="T17" fmla="*/ 234 h 269"/>
                    <a:gd name="T18" fmla="*/ 277 w 293"/>
                    <a:gd name="T19" fmla="*/ 238 h 269"/>
                    <a:gd name="T20" fmla="*/ 269 w 293"/>
                    <a:gd name="T21" fmla="*/ 269 h 269"/>
                    <a:gd name="T22" fmla="*/ 274 w 293"/>
                    <a:gd name="T23" fmla="*/ 269 h 269"/>
                    <a:gd name="T24" fmla="*/ 278 w 293"/>
                    <a:gd name="T25" fmla="*/ 269 h 269"/>
                    <a:gd name="T26" fmla="*/ 283 w 293"/>
                    <a:gd name="T27" fmla="*/ 269 h 269"/>
                    <a:gd name="T28" fmla="*/ 287 w 293"/>
                    <a:gd name="T29" fmla="*/ 250 h 269"/>
                    <a:gd name="T30" fmla="*/ 290 w 293"/>
                    <a:gd name="T31" fmla="*/ 245 h 269"/>
                    <a:gd name="T32" fmla="*/ 293 w 293"/>
                    <a:gd name="T33" fmla="*/ 241 h 269"/>
                    <a:gd name="T34" fmla="*/ 293 w 293"/>
                    <a:gd name="T35" fmla="*/ 233 h 269"/>
                    <a:gd name="T36" fmla="*/ 293 w 293"/>
                    <a:gd name="T37" fmla="*/ 226 h 269"/>
                    <a:gd name="T38" fmla="*/ 293 w 293"/>
                    <a:gd name="T39" fmla="*/ 220 h 269"/>
                    <a:gd name="T40" fmla="*/ 290 w 293"/>
                    <a:gd name="T41" fmla="*/ 217 h 269"/>
                    <a:gd name="T42" fmla="*/ 11 w 293"/>
                    <a:gd name="T43" fmla="*/ 1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93" h="269">
                      <a:moveTo>
                        <a:pt x="11" y="1"/>
                      </a:moveTo>
                      <a:cubicBezTo>
                        <a:pt x="10" y="1"/>
                        <a:pt x="9" y="0"/>
                        <a:pt x="9" y="0"/>
                      </a:cubicBezTo>
                      <a:cubicBezTo>
                        <a:pt x="8" y="1"/>
                        <a:pt x="7" y="2"/>
                        <a:pt x="6" y="4"/>
                      </a:cubicBezTo>
                      <a:cubicBezTo>
                        <a:pt x="5" y="5"/>
                        <a:pt x="4" y="6"/>
                        <a:pt x="3" y="8"/>
                      </a:cubicBezTo>
                      <a:cubicBezTo>
                        <a:pt x="2" y="9"/>
                        <a:pt x="1" y="10"/>
                        <a:pt x="0" y="12"/>
                      </a:cubicBezTo>
                      <a:cubicBezTo>
                        <a:pt x="1" y="12"/>
                        <a:pt x="1" y="13"/>
                        <a:pt x="2" y="13"/>
                      </a:cubicBezTo>
                      <a:cubicBezTo>
                        <a:pt x="281" y="229"/>
                        <a:pt x="281" y="229"/>
                        <a:pt x="281" y="229"/>
                      </a:cubicBezTo>
                      <a:cubicBezTo>
                        <a:pt x="282" y="229"/>
                        <a:pt x="282" y="230"/>
                        <a:pt x="283" y="230"/>
                      </a:cubicBezTo>
                      <a:cubicBezTo>
                        <a:pt x="282" y="232"/>
                        <a:pt x="281" y="233"/>
                        <a:pt x="280" y="234"/>
                      </a:cubicBezTo>
                      <a:cubicBezTo>
                        <a:pt x="279" y="236"/>
                        <a:pt x="278" y="237"/>
                        <a:pt x="277" y="238"/>
                      </a:cubicBezTo>
                      <a:cubicBezTo>
                        <a:pt x="272" y="248"/>
                        <a:pt x="269" y="258"/>
                        <a:pt x="269" y="269"/>
                      </a:cubicBezTo>
                      <a:cubicBezTo>
                        <a:pt x="274" y="269"/>
                        <a:pt x="274" y="269"/>
                        <a:pt x="274" y="269"/>
                      </a:cubicBezTo>
                      <a:cubicBezTo>
                        <a:pt x="278" y="269"/>
                        <a:pt x="278" y="269"/>
                        <a:pt x="278" y="269"/>
                      </a:cubicBezTo>
                      <a:cubicBezTo>
                        <a:pt x="283" y="269"/>
                        <a:pt x="283" y="269"/>
                        <a:pt x="283" y="269"/>
                      </a:cubicBezTo>
                      <a:cubicBezTo>
                        <a:pt x="283" y="263"/>
                        <a:pt x="285" y="256"/>
                        <a:pt x="287" y="250"/>
                      </a:cubicBezTo>
                      <a:cubicBezTo>
                        <a:pt x="288" y="249"/>
                        <a:pt x="289" y="247"/>
                        <a:pt x="290" y="245"/>
                      </a:cubicBezTo>
                      <a:cubicBezTo>
                        <a:pt x="291" y="244"/>
                        <a:pt x="292" y="242"/>
                        <a:pt x="293" y="241"/>
                      </a:cubicBezTo>
                      <a:cubicBezTo>
                        <a:pt x="293" y="233"/>
                        <a:pt x="293" y="233"/>
                        <a:pt x="293" y="233"/>
                      </a:cubicBezTo>
                      <a:cubicBezTo>
                        <a:pt x="293" y="226"/>
                        <a:pt x="293" y="226"/>
                        <a:pt x="293" y="226"/>
                      </a:cubicBezTo>
                      <a:cubicBezTo>
                        <a:pt x="293" y="220"/>
                        <a:pt x="293" y="220"/>
                        <a:pt x="293" y="220"/>
                      </a:cubicBezTo>
                      <a:cubicBezTo>
                        <a:pt x="292" y="219"/>
                        <a:pt x="291" y="218"/>
                        <a:pt x="290" y="217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75" name="Group 374"/>
                <p:cNvGrpSpPr/>
                <p:nvPr/>
              </p:nvGrpSpPr>
              <p:grpSpPr>
                <a:xfrm>
                  <a:off x="1592263" y="-1076325"/>
                  <a:ext cx="9010650" cy="8905875"/>
                  <a:chOff x="1592263" y="-1076325"/>
                  <a:chExt cx="9010650" cy="8905875"/>
                </a:xfrm>
                <a:grpFill/>
              </p:grpSpPr>
              <p:sp>
                <p:nvSpPr>
                  <p:cNvPr id="376" name="Freeform 22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9010650" cy="8905875"/>
                  </a:xfrm>
                  <a:custGeom>
                    <a:avLst/>
                    <a:gdLst>
                      <a:gd name="T0" fmla="*/ 2381 w 2400"/>
                      <a:gd name="T1" fmla="*/ 0 h 2372"/>
                      <a:gd name="T2" fmla="*/ 2100 w 2400"/>
                      <a:gd name="T3" fmla="*/ 251 h 2372"/>
                      <a:gd name="T4" fmla="*/ 1810 w 2400"/>
                      <a:gd name="T5" fmla="*/ 39 h 2372"/>
                      <a:gd name="T6" fmla="*/ 2087 w 2400"/>
                      <a:gd name="T7" fmla="*/ 265 h 2372"/>
                      <a:gd name="T8" fmla="*/ 1803 w 2400"/>
                      <a:gd name="T9" fmla="*/ 548 h 2372"/>
                      <a:gd name="T10" fmla="*/ 1513 w 2400"/>
                      <a:gd name="T11" fmla="*/ 335 h 2372"/>
                      <a:gd name="T12" fmla="*/ 1790 w 2400"/>
                      <a:gd name="T13" fmla="*/ 561 h 2372"/>
                      <a:gd name="T14" fmla="*/ 1782 w 2400"/>
                      <a:gd name="T15" fmla="*/ 632 h 2372"/>
                      <a:gd name="T16" fmla="*/ 1216 w 2400"/>
                      <a:gd name="T17" fmla="*/ 631 h 2372"/>
                      <a:gd name="T18" fmla="*/ 1488 w 2400"/>
                      <a:gd name="T19" fmla="*/ 860 h 2372"/>
                      <a:gd name="T20" fmla="*/ 1484 w 2400"/>
                      <a:gd name="T21" fmla="*/ 931 h 2372"/>
                      <a:gd name="T22" fmla="*/ 918 w 2400"/>
                      <a:gd name="T23" fmla="*/ 932 h 2372"/>
                      <a:gd name="T24" fmla="*/ 909 w 2400"/>
                      <a:gd name="T25" fmla="*/ 944 h 2372"/>
                      <a:gd name="T26" fmla="*/ 1176 w 2400"/>
                      <a:gd name="T27" fmla="*/ 1200 h 2372"/>
                      <a:gd name="T28" fmla="*/ 897 w 2400"/>
                      <a:gd name="T29" fmla="*/ 1448 h 2372"/>
                      <a:gd name="T30" fmla="*/ 607 w 2400"/>
                      <a:gd name="T31" fmla="*/ 1243 h 2372"/>
                      <a:gd name="T32" fmla="*/ 884 w 2400"/>
                      <a:gd name="T33" fmla="*/ 1469 h 2372"/>
                      <a:gd name="T34" fmla="*/ 600 w 2400"/>
                      <a:gd name="T35" fmla="*/ 1751 h 2372"/>
                      <a:gd name="T36" fmla="*/ 310 w 2400"/>
                      <a:gd name="T37" fmla="*/ 1539 h 2372"/>
                      <a:gd name="T38" fmla="*/ 587 w 2400"/>
                      <a:gd name="T39" fmla="*/ 1765 h 2372"/>
                      <a:gd name="T40" fmla="*/ 303 w 2400"/>
                      <a:gd name="T41" fmla="*/ 2048 h 2372"/>
                      <a:gd name="T42" fmla="*/ 13 w 2400"/>
                      <a:gd name="T43" fmla="*/ 1835 h 2372"/>
                      <a:gd name="T44" fmla="*/ 290 w 2400"/>
                      <a:gd name="T45" fmla="*/ 2061 h 2372"/>
                      <a:gd name="T46" fmla="*/ 282 w 2400"/>
                      <a:gd name="T47" fmla="*/ 2132 h 2372"/>
                      <a:gd name="T48" fmla="*/ 0 w 2400"/>
                      <a:gd name="T49" fmla="*/ 2372 h 2372"/>
                      <a:gd name="T50" fmla="*/ 291 w 2400"/>
                      <a:gd name="T51" fmla="*/ 2144 h 2372"/>
                      <a:gd name="T52" fmla="*/ 306 w 2400"/>
                      <a:gd name="T53" fmla="*/ 2128 h 2372"/>
                      <a:gd name="T54" fmla="*/ 303 w 2400"/>
                      <a:gd name="T55" fmla="*/ 2087 h 2372"/>
                      <a:gd name="T56" fmla="*/ 294 w 2400"/>
                      <a:gd name="T57" fmla="*/ 2081 h 2372"/>
                      <a:gd name="T58" fmla="*/ 310 w 2400"/>
                      <a:gd name="T59" fmla="*/ 2061 h 2372"/>
                      <a:gd name="T60" fmla="*/ 600 w 2400"/>
                      <a:gd name="T61" fmla="*/ 1836 h 2372"/>
                      <a:gd name="T62" fmla="*/ 609 w 2400"/>
                      <a:gd name="T63" fmla="*/ 1777 h 2372"/>
                      <a:gd name="T64" fmla="*/ 594 w 2400"/>
                      <a:gd name="T65" fmla="*/ 1819 h 2372"/>
                      <a:gd name="T66" fmla="*/ 603 w 2400"/>
                      <a:gd name="T67" fmla="*/ 1768 h 2372"/>
                      <a:gd name="T68" fmla="*/ 893 w 2400"/>
                      <a:gd name="T69" fmla="*/ 1543 h 2372"/>
                      <a:gd name="T70" fmla="*/ 909 w 2400"/>
                      <a:gd name="T71" fmla="*/ 1523 h 2372"/>
                      <a:gd name="T72" fmla="*/ 900 w 2400"/>
                      <a:gd name="T73" fmla="*/ 1500 h 2372"/>
                      <a:gd name="T74" fmla="*/ 897 w 2400"/>
                      <a:gd name="T75" fmla="*/ 1476 h 2372"/>
                      <a:gd name="T76" fmla="*/ 912 w 2400"/>
                      <a:gd name="T77" fmla="*/ 1460 h 2372"/>
                      <a:gd name="T78" fmla="*/ 1203 w 2400"/>
                      <a:gd name="T79" fmla="*/ 1232 h 2372"/>
                      <a:gd name="T80" fmla="*/ 1206 w 2400"/>
                      <a:gd name="T81" fmla="*/ 1181 h 2372"/>
                      <a:gd name="T82" fmla="*/ 1190 w 2400"/>
                      <a:gd name="T83" fmla="*/ 1200 h 2372"/>
                      <a:gd name="T84" fmla="*/ 1207 w 2400"/>
                      <a:gd name="T85" fmla="*/ 1164 h 2372"/>
                      <a:gd name="T86" fmla="*/ 1497 w 2400"/>
                      <a:gd name="T87" fmla="*/ 939 h 2372"/>
                      <a:gd name="T88" fmla="*/ 1515 w 2400"/>
                      <a:gd name="T89" fmla="*/ 900 h 2372"/>
                      <a:gd name="T90" fmla="*/ 1497 w 2400"/>
                      <a:gd name="T91" fmla="*/ 913 h 2372"/>
                      <a:gd name="T92" fmla="*/ 1500 w 2400"/>
                      <a:gd name="T93" fmla="*/ 872 h 2372"/>
                      <a:gd name="T94" fmla="*/ 1791 w 2400"/>
                      <a:gd name="T95" fmla="*/ 644 h 2372"/>
                      <a:gd name="T96" fmla="*/ 1806 w 2400"/>
                      <a:gd name="T97" fmla="*/ 628 h 2372"/>
                      <a:gd name="T98" fmla="*/ 1803 w 2400"/>
                      <a:gd name="T99" fmla="*/ 587 h 2372"/>
                      <a:gd name="T100" fmla="*/ 1794 w 2400"/>
                      <a:gd name="T101" fmla="*/ 581 h 2372"/>
                      <a:gd name="T102" fmla="*/ 1810 w 2400"/>
                      <a:gd name="T103" fmla="*/ 561 h 2372"/>
                      <a:gd name="T104" fmla="*/ 2100 w 2400"/>
                      <a:gd name="T105" fmla="*/ 336 h 2372"/>
                      <a:gd name="T106" fmla="*/ 2109 w 2400"/>
                      <a:gd name="T107" fmla="*/ 277 h 2372"/>
                      <a:gd name="T108" fmla="*/ 2094 w 2400"/>
                      <a:gd name="T109" fmla="*/ 319 h 2372"/>
                      <a:gd name="T110" fmla="*/ 2103 w 2400"/>
                      <a:gd name="T111" fmla="*/ 268 h 2372"/>
                      <a:gd name="T112" fmla="*/ 2393 w 2400"/>
                      <a:gd name="T113" fmla="*/ 43 h 2372"/>
                      <a:gd name="T114" fmla="*/ 2400 w 2400"/>
                      <a:gd name="T115" fmla="*/ 0 h 23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72">
                        <a:moveTo>
                          <a:pt x="2397" y="13"/>
                        </a:moveTo>
                        <a:cubicBezTo>
                          <a:pt x="2397" y="15"/>
                          <a:pt x="2396" y="17"/>
                          <a:pt x="2394" y="19"/>
                        </a:cubicBezTo>
                        <a:cubicBezTo>
                          <a:pt x="2392" y="13"/>
                          <a:pt x="2390" y="6"/>
                          <a:pt x="2390" y="0"/>
                        </a:cubicBezTo>
                        <a:cubicBezTo>
                          <a:pt x="2385" y="0"/>
                          <a:pt x="2385" y="0"/>
                          <a:pt x="2385" y="0"/>
                        </a:cubicBezTo>
                        <a:cubicBezTo>
                          <a:pt x="2381" y="0"/>
                          <a:pt x="2381" y="0"/>
                          <a:pt x="2381" y="0"/>
                        </a:cubicBezTo>
                        <a:cubicBezTo>
                          <a:pt x="2376" y="0"/>
                          <a:pt x="2376" y="0"/>
                          <a:pt x="2376" y="0"/>
                        </a:cubicBezTo>
                        <a:cubicBezTo>
                          <a:pt x="2376" y="11"/>
                          <a:pt x="2379" y="21"/>
                          <a:pt x="2384" y="31"/>
                        </a:cubicBezTo>
                        <a:cubicBezTo>
                          <a:pt x="2384" y="31"/>
                          <a:pt x="2383" y="32"/>
                          <a:pt x="2382" y="32"/>
                        </a:cubicBezTo>
                        <a:cubicBezTo>
                          <a:pt x="2103" y="248"/>
                          <a:pt x="2103" y="248"/>
                          <a:pt x="2103" y="248"/>
                        </a:cubicBezTo>
                        <a:cubicBezTo>
                          <a:pt x="2102" y="249"/>
                          <a:pt x="2101" y="250"/>
                          <a:pt x="2100" y="251"/>
                        </a:cubicBezTo>
                        <a:cubicBezTo>
                          <a:pt x="2099" y="250"/>
                          <a:pt x="2098" y="249"/>
                          <a:pt x="2097" y="248"/>
                        </a:cubicBezTo>
                        <a:cubicBezTo>
                          <a:pt x="1818" y="32"/>
                          <a:pt x="1818" y="32"/>
                          <a:pt x="1818" y="32"/>
                        </a:cubicBezTo>
                        <a:cubicBezTo>
                          <a:pt x="1817" y="32"/>
                          <a:pt x="1816" y="31"/>
                          <a:pt x="1816" y="31"/>
                        </a:cubicBezTo>
                        <a:cubicBezTo>
                          <a:pt x="1815" y="32"/>
                          <a:pt x="1814" y="33"/>
                          <a:pt x="1813" y="35"/>
                        </a:cubicBezTo>
                        <a:cubicBezTo>
                          <a:pt x="1812" y="36"/>
                          <a:pt x="1811" y="37"/>
                          <a:pt x="1810" y="39"/>
                        </a:cubicBezTo>
                        <a:cubicBezTo>
                          <a:pt x="1809" y="40"/>
                          <a:pt x="1808" y="41"/>
                          <a:pt x="1807" y="43"/>
                        </a:cubicBezTo>
                        <a:cubicBezTo>
                          <a:pt x="1808" y="43"/>
                          <a:pt x="1808" y="44"/>
                          <a:pt x="1809" y="44"/>
                        </a:cubicBezTo>
                        <a:cubicBezTo>
                          <a:pt x="2088" y="260"/>
                          <a:pt x="2088" y="260"/>
                          <a:pt x="2088" y="260"/>
                        </a:cubicBezTo>
                        <a:cubicBezTo>
                          <a:pt x="2089" y="260"/>
                          <a:pt x="2089" y="261"/>
                          <a:pt x="2090" y="261"/>
                        </a:cubicBezTo>
                        <a:cubicBezTo>
                          <a:pt x="2089" y="263"/>
                          <a:pt x="2088" y="264"/>
                          <a:pt x="2087" y="265"/>
                        </a:cubicBezTo>
                        <a:cubicBezTo>
                          <a:pt x="2086" y="267"/>
                          <a:pt x="2085" y="268"/>
                          <a:pt x="2084" y="269"/>
                        </a:cubicBezTo>
                        <a:cubicBezTo>
                          <a:pt x="2079" y="279"/>
                          <a:pt x="2076" y="289"/>
                          <a:pt x="2076" y="300"/>
                        </a:cubicBezTo>
                        <a:cubicBezTo>
                          <a:pt x="2076" y="311"/>
                          <a:pt x="2079" y="321"/>
                          <a:pt x="2084" y="331"/>
                        </a:cubicBezTo>
                        <a:cubicBezTo>
                          <a:pt x="2084" y="331"/>
                          <a:pt x="2083" y="332"/>
                          <a:pt x="2082" y="332"/>
                        </a:cubicBezTo>
                        <a:cubicBezTo>
                          <a:pt x="1803" y="548"/>
                          <a:pt x="1803" y="548"/>
                          <a:pt x="1803" y="548"/>
                        </a:cubicBezTo>
                        <a:cubicBezTo>
                          <a:pt x="1802" y="549"/>
                          <a:pt x="1801" y="550"/>
                          <a:pt x="1800" y="551"/>
                        </a:cubicBezTo>
                        <a:cubicBezTo>
                          <a:pt x="1799" y="550"/>
                          <a:pt x="1798" y="549"/>
                          <a:pt x="1797" y="548"/>
                        </a:cubicBezTo>
                        <a:cubicBezTo>
                          <a:pt x="1518" y="332"/>
                          <a:pt x="1518" y="332"/>
                          <a:pt x="1518" y="332"/>
                        </a:cubicBezTo>
                        <a:cubicBezTo>
                          <a:pt x="1517" y="332"/>
                          <a:pt x="1516" y="331"/>
                          <a:pt x="1516" y="331"/>
                        </a:cubicBezTo>
                        <a:cubicBezTo>
                          <a:pt x="1515" y="332"/>
                          <a:pt x="1514" y="333"/>
                          <a:pt x="1513" y="335"/>
                        </a:cubicBezTo>
                        <a:cubicBezTo>
                          <a:pt x="1512" y="336"/>
                          <a:pt x="1511" y="337"/>
                          <a:pt x="1510" y="339"/>
                        </a:cubicBezTo>
                        <a:cubicBezTo>
                          <a:pt x="1509" y="340"/>
                          <a:pt x="1508" y="341"/>
                          <a:pt x="1507" y="343"/>
                        </a:cubicBezTo>
                        <a:cubicBezTo>
                          <a:pt x="1508" y="343"/>
                          <a:pt x="1508" y="344"/>
                          <a:pt x="1509" y="344"/>
                        </a:cubicBezTo>
                        <a:cubicBezTo>
                          <a:pt x="1788" y="560"/>
                          <a:pt x="1788" y="560"/>
                          <a:pt x="1788" y="560"/>
                        </a:cubicBezTo>
                        <a:cubicBezTo>
                          <a:pt x="1789" y="560"/>
                          <a:pt x="1789" y="561"/>
                          <a:pt x="1790" y="561"/>
                        </a:cubicBezTo>
                        <a:cubicBezTo>
                          <a:pt x="1789" y="563"/>
                          <a:pt x="1788" y="564"/>
                          <a:pt x="1787" y="565"/>
                        </a:cubicBezTo>
                        <a:cubicBezTo>
                          <a:pt x="1786" y="567"/>
                          <a:pt x="1785" y="568"/>
                          <a:pt x="1784" y="569"/>
                        </a:cubicBezTo>
                        <a:cubicBezTo>
                          <a:pt x="1779" y="579"/>
                          <a:pt x="1776" y="589"/>
                          <a:pt x="1776" y="600"/>
                        </a:cubicBezTo>
                        <a:cubicBezTo>
                          <a:pt x="1776" y="611"/>
                          <a:pt x="1779" y="621"/>
                          <a:pt x="1784" y="631"/>
                        </a:cubicBezTo>
                        <a:cubicBezTo>
                          <a:pt x="1784" y="631"/>
                          <a:pt x="1783" y="632"/>
                          <a:pt x="1782" y="632"/>
                        </a:cubicBezTo>
                        <a:cubicBezTo>
                          <a:pt x="1503" y="848"/>
                          <a:pt x="1503" y="848"/>
                          <a:pt x="1503" y="848"/>
                        </a:cubicBezTo>
                        <a:cubicBezTo>
                          <a:pt x="1502" y="849"/>
                          <a:pt x="1501" y="850"/>
                          <a:pt x="1500" y="851"/>
                        </a:cubicBezTo>
                        <a:cubicBezTo>
                          <a:pt x="1499" y="850"/>
                          <a:pt x="1498" y="849"/>
                          <a:pt x="1497" y="848"/>
                        </a:cubicBezTo>
                        <a:cubicBezTo>
                          <a:pt x="1218" y="632"/>
                          <a:pt x="1218" y="632"/>
                          <a:pt x="1218" y="632"/>
                        </a:cubicBezTo>
                        <a:cubicBezTo>
                          <a:pt x="1217" y="632"/>
                          <a:pt x="1216" y="631"/>
                          <a:pt x="1216" y="631"/>
                        </a:cubicBezTo>
                        <a:cubicBezTo>
                          <a:pt x="1215" y="632"/>
                          <a:pt x="1214" y="633"/>
                          <a:pt x="1213" y="635"/>
                        </a:cubicBezTo>
                        <a:cubicBezTo>
                          <a:pt x="1212" y="636"/>
                          <a:pt x="1211" y="637"/>
                          <a:pt x="1210" y="639"/>
                        </a:cubicBezTo>
                        <a:cubicBezTo>
                          <a:pt x="1209" y="640"/>
                          <a:pt x="1208" y="641"/>
                          <a:pt x="1207" y="643"/>
                        </a:cubicBezTo>
                        <a:cubicBezTo>
                          <a:pt x="1208" y="643"/>
                          <a:pt x="1208" y="644"/>
                          <a:pt x="1209" y="644"/>
                        </a:cubicBezTo>
                        <a:cubicBezTo>
                          <a:pt x="1488" y="860"/>
                          <a:pt x="1488" y="860"/>
                          <a:pt x="1488" y="860"/>
                        </a:cubicBezTo>
                        <a:cubicBezTo>
                          <a:pt x="1489" y="860"/>
                          <a:pt x="1489" y="861"/>
                          <a:pt x="1490" y="861"/>
                        </a:cubicBezTo>
                        <a:cubicBezTo>
                          <a:pt x="1489" y="863"/>
                          <a:pt x="1488" y="864"/>
                          <a:pt x="1487" y="865"/>
                        </a:cubicBezTo>
                        <a:cubicBezTo>
                          <a:pt x="1486" y="867"/>
                          <a:pt x="1485" y="868"/>
                          <a:pt x="1484" y="869"/>
                        </a:cubicBezTo>
                        <a:cubicBezTo>
                          <a:pt x="1479" y="879"/>
                          <a:pt x="1476" y="889"/>
                          <a:pt x="1476" y="900"/>
                        </a:cubicBezTo>
                        <a:cubicBezTo>
                          <a:pt x="1476" y="911"/>
                          <a:pt x="1479" y="921"/>
                          <a:pt x="1484" y="931"/>
                        </a:cubicBezTo>
                        <a:cubicBezTo>
                          <a:pt x="1484" y="931"/>
                          <a:pt x="1483" y="932"/>
                          <a:pt x="1482" y="932"/>
                        </a:cubicBezTo>
                        <a:cubicBezTo>
                          <a:pt x="1203" y="1148"/>
                          <a:pt x="1203" y="1148"/>
                          <a:pt x="1203" y="1148"/>
                        </a:cubicBezTo>
                        <a:cubicBezTo>
                          <a:pt x="1202" y="1149"/>
                          <a:pt x="1201" y="1150"/>
                          <a:pt x="1200" y="1151"/>
                        </a:cubicBezTo>
                        <a:cubicBezTo>
                          <a:pt x="1199" y="1150"/>
                          <a:pt x="1198" y="1149"/>
                          <a:pt x="1197" y="1148"/>
                        </a:cubicBezTo>
                        <a:cubicBezTo>
                          <a:pt x="918" y="932"/>
                          <a:pt x="918" y="932"/>
                          <a:pt x="918" y="932"/>
                        </a:cubicBezTo>
                        <a:cubicBezTo>
                          <a:pt x="917" y="932"/>
                          <a:pt x="916" y="931"/>
                          <a:pt x="916" y="931"/>
                        </a:cubicBezTo>
                        <a:cubicBezTo>
                          <a:pt x="915" y="932"/>
                          <a:pt x="914" y="933"/>
                          <a:pt x="913" y="935"/>
                        </a:cubicBezTo>
                        <a:cubicBezTo>
                          <a:pt x="912" y="936"/>
                          <a:pt x="911" y="937"/>
                          <a:pt x="910" y="939"/>
                        </a:cubicBezTo>
                        <a:cubicBezTo>
                          <a:pt x="909" y="940"/>
                          <a:pt x="908" y="941"/>
                          <a:pt x="907" y="943"/>
                        </a:cubicBezTo>
                        <a:cubicBezTo>
                          <a:pt x="908" y="943"/>
                          <a:pt x="908" y="944"/>
                          <a:pt x="909" y="944"/>
                        </a:cubicBezTo>
                        <a:cubicBezTo>
                          <a:pt x="1188" y="1160"/>
                          <a:pt x="1188" y="1160"/>
                          <a:pt x="1188" y="1160"/>
                        </a:cubicBezTo>
                        <a:cubicBezTo>
                          <a:pt x="1189" y="1160"/>
                          <a:pt x="1189" y="1161"/>
                          <a:pt x="1190" y="1161"/>
                        </a:cubicBezTo>
                        <a:cubicBezTo>
                          <a:pt x="1189" y="1163"/>
                          <a:pt x="1188" y="1164"/>
                          <a:pt x="1187" y="1165"/>
                        </a:cubicBezTo>
                        <a:cubicBezTo>
                          <a:pt x="1186" y="1167"/>
                          <a:pt x="1185" y="1168"/>
                          <a:pt x="1184" y="1169"/>
                        </a:cubicBezTo>
                        <a:cubicBezTo>
                          <a:pt x="1179" y="1179"/>
                          <a:pt x="1176" y="1189"/>
                          <a:pt x="1176" y="1200"/>
                        </a:cubicBezTo>
                        <a:cubicBezTo>
                          <a:pt x="1176" y="1211"/>
                          <a:pt x="1179" y="1221"/>
                          <a:pt x="1184" y="1231"/>
                        </a:cubicBezTo>
                        <a:cubicBezTo>
                          <a:pt x="1184" y="1231"/>
                          <a:pt x="1183" y="1232"/>
                          <a:pt x="1182" y="1232"/>
                        </a:cubicBezTo>
                        <a:cubicBezTo>
                          <a:pt x="903" y="1448"/>
                          <a:pt x="903" y="1448"/>
                          <a:pt x="903" y="1448"/>
                        </a:cubicBezTo>
                        <a:cubicBezTo>
                          <a:pt x="902" y="1449"/>
                          <a:pt x="901" y="1450"/>
                          <a:pt x="900" y="1451"/>
                        </a:cubicBezTo>
                        <a:cubicBezTo>
                          <a:pt x="899" y="1450"/>
                          <a:pt x="898" y="1449"/>
                          <a:pt x="897" y="1448"/>
                        </a:cubicBezTo>
                        <a:cubicBezTo>
                          <a:pt x="618" y="1232"/>
                          <a:pt x="618" y="1232"/>
                          <a:pt x="618" y="1232"/>
                        </a:cubicBezTo>
                        <a:cubicBezTo>
                          <a:pt x="617" y="1232"/>
                          <a:pt x="616" y="1231"/>
                          <a:pt x="616" y="1231"/>
                        </a:cubicBezTo>
                        <a:cubicBezTo>
                          <a:pt x="615" y="1232"/>
                          <a:pt x="614" y="1233"/>
                          <a:pt x="613" y="1235"/>
                        </a:cubicBezTo>
                        <a:cubicBezTo>
                          <a:pt x="612" y="1236"/>
                          <a:pt x="611" y="1237"/>
                          <a:pt x="610" y="1239"/>
                        </a:cubicBezTo>
                        <a:cubicBezTo>
                          <a:pt x="609" y="1240"/>
                          <a:pt x="608" y="1241"/>
                          <a:pt x="607" y="1243"/>
                        </a:cubicBezTo>
                        <a:cubicBezTo>
                          <a:pt x="608" y="1243"/>
                          <a:pt x="608" y="1244"/>
                          <a:pt x="609" y="1244"/>
                        </a:cubicBezTo>
                        <a:cubicBezTo>
                          <a:pt x="888" y="1460"/>
                          <a:pt x="888" y="1460"/>
                          <a:pt x="888" y="1460"/>
                        </a:cubicBezTo>
                        <a:cubicBezTo>
                          <a:pt x="889" y="1460"/>
                          <a:pt x="889" y="1461"/>
                          <a:pt x="890" y="1461"/>
                        </a:cubicBezTo>
                        <a:cubicBezTo>
                          <a:pt x="889" y="1463"/>
                          <a:pt x="888" y="1464"/>
                          <a:pt x="887" y="1465"/>
                        </a:cubicBezTo>
                        <a:cubicBezTo>
                          <a:pt x="886" y="1467"/>
                          <a:pt x="885" y="1468"/>
                          <a:pt x="884" y="1469"/>
                        </a:cubicBezTo>
                        <a:cubicBezTo>
                          <a:pt x="879" y="1479"/>
                          <a:pt x="876" y="1489"/>
                          <a:pt x="876" y="1500"/>
                        </a:cubicBezTo>
                        <a:cubicBezTo>
                          <a:pt x="876" y="1511"/>
                          <a:pt x="879" y="1521"/>
                          <a:pt x="884" y="1531"/>
                        </a:cubicBezTo>
                        <a:cubicBezTo>
                          <a:pt x="884" y="1531"/>
                          <a:pt x="883" y="1532"/>
                          <a:pt x="882" y="1532"/>
                        </a:cubicBezTo>
                        <a:cubicBezTo>
                          <a:pt x="603" y="1748"/>
                          <a:pt x="603" y="1748"/>
                          <a:pt x="603" y="1748"/>
                        </a:cubicBezTo>
                        <a:cubicBezTo>
                          <a:pt x="602" y="1749"/>
                          <a:pt x="601" y="1750"/>
                          <a:pt x="600" y="1751"/>
                        </a:cubicBezTo>
                        <a:cubicBezTo>
                          <a:pt x="599" y="1750"/>
                          <a:pt x="598" y="1749"/>
                          <a:pt x="597" y="1748"/>
                        </a:cubicBezTo>
                        <a:cubicBezTo>
                          <a:pt x="318" y="1532"/>
                          <a:pt x="318" y="1532"/>
                          <a:pt x="318" y="1532"/>
                        </a:cubicBezTo>
                        <a:cubicBezTo>
                          <a:pt x="317" y="1532"/>
                          <a:pt x="316" y="1531"/>
                          <a:pt x="316" y="1531"/>
                        </a:cubicBezTo>
                        <a:cubicBezTo>
                          <a:pt x="315" y="1532"/>
                          <a:pt x="314" y="1533"/>
                          <a:pt x="313" y="1535"/>
                        </a:cubicBezTo>
                        <a:cubicBezTo>
                          <a:pt x="312" y="1536"/>
                          <a:pt x="311" y="1537"/>
                          <a:pt x="310" y="1539"/>
                        </a:cubicBezTo>
                        <a:cubicBezTo>
                          <a:pt x="309" y="1540"/>
                          <a:pt x="308" y="1541"/>
                          <a:pt x="307" y="1543"/>
                        </a:cubicBezTo>
                        <a:cubicBezTo>
                          <a:pt x="308" y="1543"/>
                          <a:pt x="308" y="1544"/>
                          <a:pt x="309" y="1544"/>
                        </a:cubicBezTo>
                        <a:cubicBezTo>
                          <a:pt x="588" y="1760"/>
                          <a:pt x="588" y="1760"/>
                          <a:pt x="588" y="1760"/>
                        </a:cubicBezTo>
                        <a:cubicBezTo>
                          <a:pt x="589" y="1760"/>
                          <a:pt x="589" y="1761"/>
                          <a:pt x="590" y="1761"/>
                        </a:cubicBezTo>
                        <a:cubicBezTo>
                          <a:pt x="589" y="1763"/>
                          <a:pt x="588" y="1764"/>
                          <a:pt x="587" y="1765"/>
                        </a:cubicBezTo>
                        <a:cubicBezTo>
                          <a:pt x="586" y="1767"/>
                          <a:pt x="585" y="1768"/>
                          <a:pt x="584" y="1769"/>
                        </a:cubicBezTo>
                        <a:cubicBezTo>
                          <a:pt x="579" y="1779"/>
                          <a:pt x="576" y="1789"/>
                          <a:pt x="576" y="1800"/>
                        </a:cubicBezTo>
                        <a:cubicBezTo>
                          <a:pt x="576" y="1811"/>
                          <a:pt x="579" y="1821"/>
                          <a:pt x="584" y="1831"/>
                        </a:cubicBezTo>
                        <a:cubicBezTo>
                          <a:pt x="584" y="1831"/>
                          <a:pt x="583" y="1832"/>
                          <a:pt x="582" y="1832"/>
                        </a:cubicBezTo>
                        <a:cubicBezTo>
                          <a:pt x="303" y="2048"/>
                          <a:pt x="303" y="2048"/>
                          <a:pt x="303" y="2048"/>
                        </a:cubicBezTo>
                        <a:cubicBezTo>
                          <a:pt x="302" y="2049"/>
                          <a:pt x="301" y="2050"/>
                          <a:pt x="300" y="2051"/>
                        </a:cubicBezTo>
                        <a:cubicBezTo>
                          <a:pt x="299" y="2050"/>
                          <a:pt x="298" y="2049"/>
                          <a:pt x="297" y="2048"/>
                        </a:cubicBezTo>
                        <a:cubicBezTo>
                          <a:pt x="18" y="1832"/>
                          <a:pt x="18" y="1832"/>
                          <a:pt x="18" y="1832"/>
                        </a:cubicBezTo>
                        <a:cubicBezTo>
                          <a:pt x="17" y="1832"/>
                          <a:pt x="16" y="1831"/>
                          <a:pt x="16" y="1831"/>
                        </a:cubicBezTo>
                        <a:cubicBezTo>
                          <a:pt x="15" y="1832"/>
                          <a:pt x="14" y="1833"/>
                          <a:pt x="13" y="1835"/>
                        </a:cubicBezTo>
                        <a:cubicBezTo>
                          <a:pt x="12" y="1836"/>
                          <a:pt x="11" y="1837"/>
                          <a:pt x="10" y="1839"/>
                        </a:cubicBezTo>
                        <a:cubicBezTo>
                          <a:pt x="9" y="1840"/>
                          <a:pt x="8" y="1841"/>
                          <a:pt x="7" y="1843"/>
                        </a:cubicBezTo>
                        <a:cubicBezTo>
                          <a:pt x="8" y="1843"/>
                          <a:pt x="8" y="1844"/>
                          <a:pt x="9" y="1844"/>
                        </a:cubicBezTo>
                        <a:cubicBezTo>
                          <a:pt x="288" y="2060"/>
                          <a:pt x="288" y="2060"/>
                          <a:pt x="288" y="2060"/>
                        </a:cubicBezTo>
                        <a:cubicBezTo>
                          <a:pt x="289" y="2060"/>
                          <a:pt x="289" y="2061"/>
                          <a:pt x="290" y="2061"/>
                        </a:cubicBezTo>
                        <a:cubicBezTo>
                          <a:pt x="289" y="2063"/>
                          <a:pt x="288" y="2064"/>
                          <a:pt x="287" y="2065"/>
                        </a:cubicBezTo>
                        <a:cubicBezTo>
                          <a:pt x="286" y="2067"/>
                          <a:pt x="285" y="2068"/>
                          <a:pt x="284" y="2069"/>
                        </a:cubicBezTo>
                        <a:cubicBezTo>
                          <a:pt x="279" y="2079"/>
                          <a:pt x="276" y="2089"/>
                          <a:pt x="276" y="2100"/>
                        </a:cubicBezTo>
                        <a:cubicBezTo>
                          <a:pt x="276" y="2111"/>
                          <a:pt x="279" y="2121"/>
                          <a:pt x="284" y="2131"/>
                        </a:cubicBezTo>
                        <a:cubicBezTo>
                          <a:pt x="284" y="2131"/>
                          <a:pt x="283" y="2132"/>
                          <a:pt x="282" y="2132"/>
                        </a:cubicBezTo>
                        <a:cubicBezTo>
                          <a:pt x="3" y="2348"/>
                          <a:pt x="3" y="2348"/>
                          <a:pt x="3" y="2348"/>
                        </a:cubicBezTo>
                        <a:cubicBezTo>
                          <a:pt x="2" y="2349"/>
                          <a:pt x="1" y="2350"/>
                          <a:pt x="0" y="2351"/>
                        </a:cubicBezTo>
                        <a:cubicBezTo>
                          <a:pt x="0" y="2357"/>
                          <a:pt x="0" y="2357"/>
                          <a:pt x="0" y="2357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72"/>
                          <a:pt x="0" y="2372"/>
                          <a:pt x="0" y="2372"/>
                        </a:cubicBezTo>
                        <a:cubicBezTo>
                          <a:pt x="1" y="2371"/>
                          <a:pt x="2" y="2369"/>
                          <a:pt x="3" y="2368"/>
                        </a:cubicBezTo>
                        <a:cubicBezTo>
                          <a:pt x="4" y="2367"/>
                          <a:pt x="5" y="2366"/>
                          <a:pt x="7" y="2364"/>
                        </a:cubicBezTo>
                        <a:cubicBezTo>
                          <a:pt x="8" y="2363"/>
                          <a:pt x="9" y="2362"/>
                          <a:pt x="10" y="2361"/>
                        </a:cubicBezTo>
                        <a:cubicBezTo>
                          <a:pt x="11" y="2361"/>
                          <a:pt x="11" y="2360"/>
                          <a:pt x="12" y="2360"/>
                        </a:cubicBezTo>
                        <a:cubicBezTo>
                          <a:pt x="291" y="2144"/>
                          <a:pt x="291" y="2144"/>
                          <a:pt x="291" y="2144"/>
                        </a:cubicBezTo>
                        <a:cubicBezTo>
                          <a:pt x="292" y="2144"/>
                          <a:pt x="292" y="2143"/>
                          <a:pt x="293" y="2143"/>
                        </a:cubicBezTo>
                        <a:cubicBezTo>
                          <a:pt x="294" y="2142"/>
                          <a:pt x="295" y="2140"/>
                          <a:pt x="297" y="2139"/>
                        </a:cubicBezTo>
                        <a:cubicBezTo>
                          <a:pt x="298" y="2138"/>
                          <a:pt x="299" y="2137"/>
                          <a:pt x="300" y="2136"/>
                        </a:cubicBezTo>
                        <a:cubicBezTo>
                          <a:pt x="301" y="2135"/>
                          <a:pt x="302" y="2133"/>
                          <a:pt x="303" y="2132"/>
                        </a:cubicBezTo>
                        <a:cubicBezTo>
                          <a:pt x="304" y="2131"/>
                          <a:pt x="305" y="2129"/>
                          <a:pt x="306" y="2128"/>
                        </a:cubicBezTo>
                        <a:cubicBezTo>
                          <a:pt x="307" y="2126"/>
                          <a:pt x="308" y="2125"/>
                          <a:pt x="309" y="2123"/>
                        </a:cubicBezTo>
                        <a:cubicBezTo>
                          <a:pt x="313" y="2116"/>
                          <a:pt x="315" y="2108"/>
                          <a:pt x="315" y="2100"/>
                        </a:cubicBezTo>
                        <a:cubicBezTo>
                          <a:pt x="315" y="2092"/>
                          <a:pt x="313" y="2084"/>
                          <a:pt x="309" y="2077"/>
                        </a:cubicBezTo>
                        <a:cubicBezTo>
                          <a:pt x="308" y="2078"/>
                          <a:pt x="306" y="2080"/>
                          <a:pt x="306" y="2081"/>
                        </a:cubicBezTo>
                        <a:cubicBezTo>
                          <a:pt x="304" y="2083"/>
                          <a:pt x="303" y="2085"/>
                          <a:pt x="303" y="2087"/>
                        </a:cubicBezTo>
                        <a:cubicBezTo>
                          <a:pt x="301" y="2091"/>
                          <a:pt x="300" y="2096"/>
                          <a:pt x="300" y="2100"/>
                        </a:cubicBezTo>
                        <a:cubicBezTo>
                          <a:pt x="300" y="2104"/>
                          <a:pt x="299" y="2109"/>
                          <a:pt x="297" y="2113"/>
                        </a:cubicBezTo>
                        <a:cubicBezTo>
                          <a:pt x="297" y="2115"/>
                          <a:pt x="296" y="2117"/>
                          <a:pt x="294" y="2119"/>
                        </a:cubicBezTo>
                        <a:cubicBezTo>
                          <a:pt x="292" y="2113"/>
                          <a:pt x="290" y="2106"/>
                          <a:pt x="290" y="2100"/>
                        </a:cubicBezTo>
                        <a:cubicBezTo>
                          <a:pt x="290" y="2094"/>
                          <a:pt x="292" y="2087"/>
                          <a:pt x="294" y="2081"/>
                        </a:cubicBezTo>
                        <a:cubicBezTo>
                          <a:pt x="295" y="2080"/>
                          <a:pt x="296" y="2078"/>
                          <a:pt x="297" y="2076"/>
                        </a:cubicBezTo>
                        <a:cubicBezTo>
                          <a:pt x="298" y="2075"/>
                          <a:pt x="299" y="2073"/>
                          <a:pt x="300" y="2072"/>
                        </a:cubicBezTo>
                        <a:cubicBezTo>
                          <a:pt x="301" y="2071"/>
                          <a:pt x="302" y="2069"/>
                          <a:pt x="303" y="2068"/>
                        </a:cubicBezTo>
                        <a:cubicBezTo>
                          <a:pt x="304" y="2067"/>
                          <a:pt x="305" y="2066"/>
                          <a:pt x="307" y="2064"/>
                        </a:cubicBezTo>
                        <a:cubicBezTo>
                          <a:pt x="308" y="2063"/>
                          <a:pt x="309" y="2062"/>
                          <a:pt x="310" y="2061"/>
                        </a:cubicBezTo>
                        <a:cubicBezTo>
                          <a:pt x="311" y="2061"/>
                          <a:pt x="311" y="2060"/>
                          <a:pt x="312" y="2060"/>
                        </a:cubicBezTo>
                        <a:cubicBezTo>
                          <a:pt x="591" y="1844"/>
                          <a:pt x="591" y="1844"/>
                          <a:pt x="591" y="1844"/>
                        </a:cubicBezTo>
                        <a:cubicBezTo>
                          <a:pt x="592" y="1844"/>
                          <a:pt x="592" y="1843"/>
                          <a:pt x="593" y="1843"/>
                        </a:cubicBezTo>
                        <a:cubicBezTo>
                          <a:pt x="594" y="1842"/>
                          <a:pt x="595" y="1840"/>
                          <a:pt x="597" y="1839"/>
                        </a:cubicBezTo>
                        <a:cubicBezTo>
                          <a:pt x="598" y="1838"/>
                          <a:pt x="599" y="1837"/>
                          <a:pt x="600" y="1836"/>
                        </a:cubicBezTo>
                        <a:cubicBezTo>
                          <a:pt x="601" y="1835"/>
                          <a:pt x="602" y="1833"/>
                          <a:pt x="603" y="1832"/>
                        </a:cubicBezTo>
                        <a:cubicBezTo>
                          <a:pt x="604" y="1831"/>
                          <a:pt x="605" y="1829"/>
                          <a:pt x="606" y="1828"/>
                        </a:cubicBezTo>
                        <a:cubicBezTo>
                          <a:pt x="607" y="1826"/>
                          <a:pt x="608" y="1825"/>
                          <a:pt x="609" y="1823"/>
                        </a:cubicBezTo>
                        <a:cubicBezTo>
                          <a:pt x="613" y="1816"/>
                          <a:pt x="615" y="1808"/>
                          <a:pt x="615" y="1800"/>
                        </a:cubicBezTo>
                        <a:cubicBezTo>
                          <a:pt x="615" y="1792"/>
                          <a:pt x="613" y="1784"/>
                          <a:pt x="609" y="1777"/>
                        </a:cubicBezTo>
                        <a:cubicBezTo>
                          <a:pt x="608" y="1778"/>
                          <a:pt x="606" y="1780"/>
                          <a:pt x="606" y="1781"/>
                        </a:cubicBezTo>
                        <a:cubicBezTo>
                          <a:pt x="604" y="1783"/>
                          <a:pt x="603" y="1785"/>
                          <a:pt x="603" y="1787"/>
                        </a:cubicBezTo>
                        <a:cubicBezTo>
                          <a:pt x="601" y="1791"/>
                          <a:pt x="600" y="1796"/>
                          <a:pt x="600" y="1800"/>
                        </a:cubicBezTo>
                        <a:cubicBezTo>
                          <a:pt x="600" y="1804"/>
                          <a:pt x="599" y="1809"/>
                          <a:pt x="597" y="1813"/>
                        </a:cubicBezTo>
                        <a:cubicBezTo>
                          <a:pt x="597" y="1815"/>
                          <a:pt x="596" y="1817"/>
                          <a:pt x="594" y="1819"/>
                        </a:cubicBezTo>
                        <a:cubicBezTo>
                          <a:pt x="592" y="1813"/>
                          <a:pt x="590" y="1806"/>
                          <a:pt x="590" y="1800"/>
                        </a:cubicBezTo>
                        <a:cubicBezTo>
                          <a:pt x="590" y="1794"/>
                          <a:pt x="592" y="1787"/>
                          <a:pt x="594" y="1781"/>
                        </a:cubicBezTo>
                        <a:cubicBezTo>
                          <a:pt x="595" y="1780"/>
                          <a:pt x="596" y="1778"/>
                          <a:pt x="597" y="1776"/>
                        </a:cubicBezTo>
                        <a:cubicBezTo>
                          <a:pt x="598" y="1775"/>
                          <a:pt x="599" y="1773"/>
                          <a:pt x="600" y="1772"/>
                        </a:cubicBezTo>
                        <a:cubicBezTo>
                          <a:pt x="601" y="1771"/>
                          <a:pt x="602" y="1769"/>
                          <a:pt x="603" y="1768"/>
                        </a:cubicBezTo>
                        <a:cubicBezTo>
                          <a:pt x="604" y="1767"/>
                          <a:pt x="605" y="1766"/>
                          <a:pt x="607" y="1764"/>
                        </a:cubicBezTo>
                        <a:cubicBezTo>
                          <a:pt x="608" y="1763"/>
                          <a:pt x="609" y="1762"/>
                          <a:pt x="610" y="1761"/>
                        </a:cubicBezTo>
                        <a:cubicBezTo>
                          <a:pt x="611" y="1761"/>
                          <a:pt x="611" y="1760"/>
                          <a:pt x="612" y="1760"/>
                        </a:cubicBezTo>
                        <a:cubicBezTo>
                          <a:pt x="891" y="1544"/>
                          <a:pt x="891" y="1544"/>
                          <a:pt x="891" y="1544"/>
                        </a:cubicBezTo>
                        <a:cubicBezTo>
                          <a:pt x="892" y="1544"/>
                          <a:pt x="892" y="1543"/>
                          <a:pt x="893" y="1543"/>
                        </a:cubicBezTo>
                        <a:cubicBezTo>
                          <a:pt x="894" y="1542"/>
                          <a:pt x="895" y="1540"/>
                          <a:pt x="897" y="1539"/>
                        </a:cubicBezTo>
                        <a:cubicBezTo>
                          <a:pt x="898" y="1538"/>
                          <a:pt x="899" y="1537"/>
                          <a:pt x="900" y="1536"/>
                        </a:cubicBezTo>
                        <a:cubicBezTo>
                          <a:pt x="901" y="1535"/>
                          <a:pt x="902" y="1533"/>
                          <a:pt x="903" y="1532"/>
                        </a:cubicBezTo>
                        <a:cubicBezTo>
                          <a:pt x="904" y="1531"/>
                          <a:pt x="905" y="1529"/>
                          <a:pt x="906" y="1528"/>
                        </a:cubicBezTo>
                        <a:cubicBezTo>
                          <a:pt x="907" y="1526"/>
                          <a:pt x="908" y="1525"/>
                          <a:pt x="909" y="1523"/>
                        </a:cubicBezTo>
                        <a:cubicBezTo>
                          <a:pt x="913" y="1516"/>
                          <a:pt x="915" y="1508"/>
                          <a:pt x="915" y="1500"/>
                        </a:cubicBezTo>
                        <a:cubicBezTo>
                          <a:pt x="915" y="1492"/>
                          <a:pt x="913" y="1484"/>
                          <a:pt x="909" y="1477"/>
                        </a:cubicBezTo>
                        <a:cubicBezTo>
                          <a:pt x="908" y="1478"/>
                          <a:pt x="906" y="1480"/>
                          <a:pt x="906" y="1481"/>
                        </a:cubicBezTo>
                        <a:cubicBezTo>
                          <a:pt x="904" y="1483"/>
                          <a:pt x="903" y="1485"/>
                          <a:pt x="903" y="1487"/>
                        </a:cubicBezTo>
                        <a:cubicBezTo>
                          <a:pt x="901" y="1491"/>
                          <a:pt x="900" y="1496"/>
                          <a:pt x="900" y="1500"/>
                        </a:cubicBezTo>
                        <a:cubicBezTo>
                          <a:pt x="900" y="1504"/>
                          <a:pt x="899" y="1509"/>
                          <a:pt x="897" y="1513"/>
                        </a:cubicBezTo>
                        <a:cubicBezTo>
                          <a:pt x="897" y="1515"/>
                          <a:pt x="896" y="1517"/>
                          <a:pt x="894" y="1519"/>
                        </a:cubicBezTo>
                        <a:cubicBezTo>
                          <a:pt x="892" y="1513"/>
                          <a:pt x="890" y="1506"/>
                          <a:pt x="890" y="1500"/>
                        </a:cubicBezTo>
                        <a:cubicBezTo>
                          <a:pt x="890" y="1494"/>
                          <a:pt x="892" y="1487"/>
                          <a:pt x="894" y="1481"/>
                        </a:cubicBezTo>
                        <a:cubicBezTo>
                          <a:pt x="895" y="1480"/>
                          <a:pt x="896" y="1478"/>
                          <a:pt x="897" y="1476"/>
                        </a:cubicBezTo>
                        <a:cubicBezTo>
                          <a:pt x="898" y="1475"/>
                          <a:pt x="899" y="1473"/>
                          <a:pt x="900" y="1472"/>
                        </a:cubicBezTo>
                        <a:cubicBezTo>
                          <a:pt x="901" y="1471"/>
                          <a:pt x="902" y="1469"/>
                          <a:pt x="903" y="1468"/>
                        </a:cubicBezTo>
                        <a:cubicBezTo>
                          <a:pt x="904" y="1467"/>
                          <a:pt x="905" y="1466"/>
                          <a:pt x="907" y="1464"/>
                        </a:cubicBezTo>
                        <a:cubicBezTo>
                          <a:pt x="908" y="1463"/>
                          <a:pt x="909" y="1462"/>
                          <a:pt x="910" y="1461"/>
                        </a:cubicBezTo>
                        <a:cubicBezTo>
                          <a:pt x="911" y="1461"/>
                          <a:pt x="911" y="1460"/>
                          <a:pt x="912" y="1460"/>
                        </a:cubicBezTo>
                        <a:cubicBezTo>
                          <a:pt x="1191" y="1244"/>
                          <a:pt x="1191" y="1244"/>
                          <a:pt x="1191" y="1244"/>
                        </a:cubicBezTo>
                        <a:cubicBezTo>
                          <a:pt x="1192" y="1244"/>
                          <a:pt x="1192" y="1243"/>
                          <a:pt x="1193" y="1243"/>
                        </a:cubicBezTo>
                        <a:cubicBezTo>
                          <a:pt x="1194" y="1242"/>
                          <a:pt x="1195" y="1240"/>
                          <a:pt x="1197" y="1239"/>
                        </a:cubicBezTo>
                        <a:cubicBezTo>
                          <a:pt x="1198" y="1238"/>
                          <a:pt x="1199" y="1237"/>
                          <a:pt x="1200" y="1236"/>
                        </a:cubicBezTo>
                        <a:cubicBezTo>
                          <a:pt x="1201" y="1235"/>
                          <a:pt x="1202" y="1233"/>
                          <a:pt x="1203" y="1232"/>
                        </a:cubicBezTo>
                        <a:cubicBezTo>
                          <a:pt x="1204" y="1231"/>
                          <a:pt x="1205" y="1229"/>
                          <a:pt x="1206" y="1228"/>
                        </a:cubicBezTo>
                        <a:cubicBezTo>
                          <a:pt x="1207" y="1226"/>
                          <a:pt x="1208" y="1225"/>
                          <a:pt x="1209" y="1223"/>
                        </a:cubicBezTo>
                        <a:cubicBezTo>
                          <a:pt x="1213" y="1216"/>
                          <a:pt x="1215" y="1208"/>
                          <a:pt x="1215" y="1200"/>
                        </a:cubicBezTo>
                        <a:cubicBezTo>
                          <a:pt x="1215" y="1192"/>
                          <a:pt x="1213" y="1184"/>
                          <a:pt x="1209" y="1177"/>
                        </a:cubicBezTo>
                        <a:cubicBezTo>
                          <a:pt x="1208" y="1178"/>
                          <a:pt x="1206" y="1180"/>
                          <a:pt x="1206" y="1181"/>
                        </a:cubicBezTo>
                        <a:cubicBezTo>
                          <a:pt x="1204" y="1183"/>
                          <a:pt x="1203" y="1185"/>
                          <a:pt x="1203" y="1187"/>
                        </a:cubicBezTo>
                        <a:cubicBezTo>
                          <a:pt x="1201" y="1191"/>
                          <a:pt x="1200" y="1196"/>
                          <a:pt x="1200" y="1200"/>
                        </a:cubicBezTo>
                        <a:cubicBezTo>
                          <a:pt x="1200" y="1204"/>
                          <a:pt x="1199" y="1209"/>
                          <a:pt x="1197" y="1213"/>
                        </a:cubicBezTo>
                        <a:cubicBezTo>
                          <a:pt x="1197" y="1215"/>
                          <a:pt x="1196" y="1217"/>
                          <a:pt x="1194" y="1219"/>
                        </a:cubicBezTo>
                        <a:cubicBezTo>
                          <a:pt x="1192" y="1213"/>
                          <a:pt x="1190" y="1206"/>
                          <a:pt x="1190" y="1200"/>
                        </a:cubicBezTo>
                        <a:cubicBezTo>
                          <a:pt x="1190" y="1194"/>
                          <a:pt x="1192" y="1187"/>
                          <a:pt x="1194" y="1181"/>
                        </a:cubicBezTo>
                        <a:cubicBezTo>
                          <a:pt x="1195" y="1180"/>
                          <a:pt x="1196" y="1178"/>
                          <a:pt x="1197" y="1176"/>
                        </a:cubicBezTo>
                        <a:cubicBezTo>
                          <a:pt x="1198" y="1175"/>
                          <a:pt x="1199" y="1173"/>
                          <a:pt x="1200" y="1172"/>
                        </a:cubicBezTo>
                        <a:cubicBezTo>
                          <a:pt x="1201" y="1171"/>
                          <a:pt x="1202" y="1169"/>
                          <a:pt x="1203" y="1168"/>
                        </a:cubicBezTo>
                        <a:cubicBezTo>
                          <a:pt x="1204" y="1167"/>
                          <a:pt x="1205" y="1166"/>
                          <a:pt x="1207" y="1164"/>
                        </a:cubicBezTo>
                        <a:cubicBezTo>
                          <a:pt x="1208" y="1163"/>
                          <a:pt x="1209" y="1162"/>
                          <a:pt x="1210" y="1161"/>
                        </a:cubicBezTo>
                        <a:cubicBezTo>
                          <a:pt x="1211" y="1161"/>
                          <a:pt x="1211" y="1160"/>
                          <a:pt x="1212" y="1160"/>
                        </a:cubicBezTo>
                        <a:cubicBezTo>
                          <a:pt x="1491" y="944"/>
                          <a:pt x="1491" y="944"/>
                          <a:pt x="1491" y="944"/>
                        </a:cubicBezTo>
                        <a:cubicBezTo>
                          <a:pt x="1492" y="944"/>
                          <a:pt x="1492" y="943"/>
                          <a:pt x="1493" y="943"/>
                        </a:cubicBezTo>
                        <a:cubicBezTo>
                          <a:pt x="1494" y="942"/>
                          <a:pt x="1495" y="940"/>
                          <a:pt x="1497" y="939"/>
                        </a:cubicBezTo>
                        <a:cubicBezTo>
                          <a:pt x="1498" y="938"/>
                          <a:pt x="1499" y="937"/>
                          <a:pt x="1500" y="936"/>
                        </a:cubicBezTo>
                        <a:cubicBezTo>
                          <a:pt x="1501" y="935"/>
                          <a:pt x="1502" y="933"/>
                          <a:pt x="1503" y="932"/>
                        </a:cubicBezTo>
                        <a:cubicBezTo>
                          <a:pt x="1504" y="931"/>
                          <a:pt x="1505" y="929"/>
                          <a:pt x="1506" y="928"/>
                        </a:cubicBezTo>
                        <a:cubicBezTo>
                          <a:pt x="1507" y="926"/>
                          <a:pt x="1508" y="925"/>
                          <a:pt x="1509" y="923"/>
                        </a:cubicBezTo>
                        <a:cubicBezTo>
                          <a:pt x="1513" y="916"/>
                          <a:pt x="1515" y="908"/>
                          <a:pt x="1515" y="900"/>
                        </a:cubicBezTo>
                        <a:cubicBezTo>
                          <a:pt x="1515" y="892"/>
                          <a:pt x="1513" y="884"/>
                          <a:pt x="1509" y="877"/>
                        </a:cubicBezTo>
                        <a:cubicBezTo>
                          <a:pt x="1508" y="878"/>
                          <a:pt x="1506" y="880"/>
                          <a:pt x="1506" y="881"/>
                        </a:cubicBezTo>
                        <a:cubicBezTo>
                          <a:pt x="1504" y="883"/>
                          <a:pt x="1503" y="885"/>
                          <a:pt x="1503" y="887"/>
                        </a:cubicBezTo>
                        <a:cubicBezTo>
                          <a:pt x="1501" y="891"/>
                          <a:pt x="1500" y="896"/>
                          <a:pt x="1500" y="900"/>
                        </a:cubicBezTo>
                        <a:cubicBezTo>
                          <a:pt x="1500" y="904"/>
                          <a:pt x="1499" y="909"/>
                          <a:pt x="1497" y="913"/>
                        </a:cubicBezTo>
                        <a:cubicBezTo>
                          <a:pt x="1497" y="915"/>
                          <a:pt x="1496" y="917"/>
                          <a:pt x="1494" y="919"/>
                        </a:cubicBezTo>
                        <a:cubicBezTo>
                          <a:pt x="1492" y="913"/>
                          <a:pt x="1490" y="906"/>
                          <a:pt x="1490" y="900"/>
                        </a:cubicBezTo>
                        <a:cubicBezTo>
                          <a:pt x="1490" y="894"/>
                          <a:pt x="1492" y="887"/>
                          <a:pt x="1494" y="881"/>
                        </a:cubicBezTo>
                        <a:cubicBezTo>
                          <a:pt x="1495" y="880"/>
                          <a:pt x="1496" y="878"/>
                          <a:pt x="1497" y="876"/>
                        </a:cubicBezTo>
                        <a:cubicBezTo>
                          <a:pt x="1498" y="875"/>
                          <a:pt x="1499" y="873"/>
                          <a:pt x="1500" y="872"/>
                        </a:cubicBezTo>
                        <a:cubicBezTo>
                          <a:pt x="1501" y="871"/>
                          <a:pt x="1502" y="869"/>
                          <a:pt x="1503" y="868"/>
                        </a:cubicBezTo>
                        <a:cubicBezTo>
                          <a:pt x="1504" y="867"/>
                          <a:pt x="1505" y="866"/>
                          <a:pt x="1507" y="864"/>
                        </a:cubicBezTo>
                        <a:cubicBezTo>
                          <a:pt x="1508" y="863"/>
                          <a:pt x="1509" y="862"/>
                          <a:pt x="1510" y="861"/>
                        </a:cubicBezTo>
                        <a:cubicBezTo>
                          <a:pt x="1511" y="861"/>
                          <a:pt x="1511" y="860"/>
                          <a:pt x="1512" y="860"/>
                        </a:cubicBezTo>
                        <a:cubicBezTo>
                          <a:pt x="1791" y="644"/>
                          <a:pt x="1791" y="644"/>
                          <a:pt x="1791" y="644"/>
                        </a:cubicBezTo>
                        <a:cubicBezTo>
                          <a:pt x="1792" y="644"/>
                          <a:pt x="1792" y="643"/>
                          <a:pt x="1793" y="643"/>
                        </a:cubicBezTo>
                        <a:cubicBezTo>
                          <a:pt x="1794" y="642"/>
                          <a:pt x="1795" y="640"/>
                          <a:pt x="1797" y="639"/>
                        </a:cubicBezTo>
                        <a:cubicBezTo>
                          <a:pt x="1798" y="638"/>
                          <a:pt x="1799" y="637"/>
                          <a:pt x="1800" y="636"/>
                        </a:cubicBezTo>
                        <a:cubicBezTo>
                          <a:pt x="1801" y="635"/>
                          <a:pt x="1802" y="633"/>
                          <a:pt x="1803" y="632"/>
                        </a:cubicBezTo>
                        <a:cubicBezTo>
                          <a:pt x="1804" y="631"/>
                          <a:pt x="1805" y="629"/>
                          <a:pt x="1806" y="628"/>
                        </a:cubicBezTo>
                        <a:cubicBezTo>
                          <a:pt x="1807" y="626"/>
                          <a:pt x="1808" y="625"/>
                          <a:pt x="1809" y="623"/>
                        </a:cubicBezTo>
                        <a:cubicBezTo>
                          <a:pt x="1813" y="616"/>
                          <a:pt x="1815" y="608"/>
                          <a:pt x="1815" y="600"/>
                        </a:cubicBezTo>
                        <a:cubicBezTo>
                          <a:pt x="1815" y="592"/>
                          <a:pt x="1813" y="584"/>
                          <a:pt x="1809" y="577"/>
                        </a:cubicBezTo>
                        <a:cubicBezTo>
                          <a:pt x="1808" y="578"/>
                          <a:pt x="1806" y="580"/>
                          <a:pt x="1806" y="581"/>
                        </a:cubicBezTo>
                        <a:cubicBezTo>
                          <a:pt x="1804" y="583"/>
                          <a:pt x="1803" y="585"/>
                          <a:pt x="1803" y="587"/>
                        </a:cubicBezTo>
                        <a:cubicBezTo>
                          <a:pt x="1801" y="591"/>
                          <a:pt x="1800" y="596"/>
                          <a:pt x="1800" y="600"/>
                        </a:cubicBezTo>
                        <a:cubicBezTo>
                          <a:pt x="1800" y="604"/>
                          <a:pt x="1799" y="609"/>
                          <a:pt x="1797" y="613"/>
                        </a:cubicBezTo>
                        <a:cubicBezTo>
                          <a:pt x="1797" y="615"/>
                          <a:pt x="1796" y="617"/>
                          <a:pt x="1794" y="619"/>
                        </a:cubicBezTo>
                        <a:cubicBezTo>
                          <a:pt x="1792" y="613"/>
                          <a:pt x="1790" y="606"/>
                          <a:pt x="1790" y="600"/>
                        </a:cubicBezTo>
                        <a:cubicBezTo>
                          <a:pt x="1790" y="594"/>
                          <a:pt x="1792" y="587"/>
                          <a:pt x="1794" y="581"/>
                        </a:cubicBezTo>
                        <a:cubicBezTo>
                          <a:pt x="1795" y="580"/>
                          <a:pt x="1796" y="578"/>
                          <a:pt x="1797" y="576"/>
                        </a:cubicBezTo>
                        <a:cubicBezTo>
                          <a:pt x="1798" y="575"/>
                          <a:pt x="1799" y="573"/>
                          <a:pt x="1800" y="572"/>
                        </a:cubicBezTo>
                        <a:cubicBezTo>
                          <a:pt x="1801" y="571"/>
                          <a:pt x="1802" y="569"/>
                          <a:pt x="1803" y="568"/>
                        </a:cubicBezTo>
                        <a:cubicBezTo>
                          <a:pt x="1804" y="567"/>
                          <a:pt x="1805" y="566"/>
                          <a:pt x="1807" y="564"/>
                        </a:cubicBezTo>
                        <a:cubicBezTo>
                          <a:pt x="1808" y="563"/>
                          <a:pt x="1809" y="562"/>
                          <a:pt x="1810" y="561"/>
                        </a:cubicBezTo>
                        <a:cubicBezTo>
                          <a:pt x="1811" y="561"/>
                          <a:pt x="1811" y="560"/>
                          <a:pt x="1812" y="560"/>
                        </a:cubicBezTo>
                        <a:cubicBezTo>
                          <a:pt x="2091" y="344"/>
                          <a:pt x="2091" y="344"/>
                          <a:pt x="2091" y="344"/>
                        </a:cubicBezTo>
                        <a:cubicBezTo>
                          <a:pt x="2092" y="344"/>
                          <a:pt x="2092" y="343"/>
                          <a:pt x="2093" y="343"/>
                        </a:cubicBezTo>
                        <a:cubicBezTo>
                          <a:pt x="2094" y="342"/>
                          <a:pt x="2095" y="340"/>
                          <a:pt x="2097" y="339"/>
                        </a:cubicBezTo>
                        <a:cubicBezTo>
                          <a:pt x="2098" y="338"/>
                          <a:pt x="2099" y="337"/>
                          <a:pt x="2100" y="336"/>
                        </a:cubicBezTo>
                        <a:cubicBezTo>
                          <a:pt x="2101" y="335"/>
                          <a:pt x="2102" y="333"/>
                          <a:pt x="2103" y="332"/>
                        </a:cubicBezTo>
                        <a:cubicBezTo>
                          <a:pt x="2104" y="331"/>
                          <a:pt x="2105" y="329"/>
                          <a:pt x="2106" y="328"/>
                        </a:cubicBezTo>
                        <a:cubicBezTo>
                          <a:pt x="2107" y="326"/>
                          <a:pt x="2108" y="325"/>
                          <a:pt x="2109" y="323"/>
                        </a:cubicBezTo>
                        <a:cubicBezTo>
                          <a:pt x="2113" y="316"/>
                          <a:pt x="2115" y="308"/>
                          <a:pt x="2115" y="300"/>
                        </a:cubicBezTo>
                        <a:cubicBezTo>
                          <a:pt x="2115" y="292"/>
                          <a:pt x="2113" y="284"/>
                          <a:pt x="2109" y="277"/>
                        </a:cubicBezTo>
                        <a:cubicBezTo>
                          <a:pt x="2108" y="278"/>
                          <a:pt x="2106" y="280"/>
                          <a:pt x="2106" y="281"/>
                        </a:cubicBezTo>
                        <a:cubicBezTo>
                          <a:pt x="2104" y="283"/>
                          <a:pt x="2103" y="285"/>
                          <a:pt x="2103" y="287"/>
                        </a:cubicBezTo>
                        <a:cubicBezTo>
                          <a:pt x="2101" y="291"/>
                          <a:pt x="2100" y="296"/>
                          <a:pt x="2100" y="300"/>
                        </a:cubicBezTo>
                        <a:cubicBezTo>
                          <a:pt x="2100" y="304"/>
                          <a:pt x="2099" y="309"/>
                          <a:pt x="2097" y="313"/>
                        </a:cubicBezTo>
                        <a:cubicBezTo>
                          <a:pt x="2097" y="315"/>
                          <a:pt x="2096" y="317"/>
                          <a:pt x="2094" y="319"/>
                        </a:cubicBezTo>
                        <a:cubicBezTo>
                          <a:pt x="2092" y="313"/>
                          <a:pt x="2090" y="306"/>
                          <a:pt x="2090" y="300"/>
                        </a:cubicBezTo>
                        <a:cubicBezTo>
                          <a:pt x="2090" y="294"/>
                          <a:pt x="2092" y="287"/>
                          <a:pt x="2094" y="281"/>
                        </a:cubicBezTo>
                        <a:cubicBezTo>
                          <a:pt x="2095" y="280"/>
                          <a:pt x="2096" y="278"/>
                          <a:pt x="2097" y="276"/>
                        </a:cubicBezTo>
                        <a:cubicBezTo>
                          <a:pt x="2098" y="275"/>
                          <a:pt x="2099" y="273"/>
                          <a:pt x="2100" y="272"/>
                        </a:cubicBezTo>
                        <a:cubicBezTo>
                          <a:pt x="2101" y="271"/>
                          <a:pt x="2102" y="269"/>
                          <a:pt x="2103" y="268"/>
                        </a:cubicBezTo>
                        <a:cubicBezTo>
                          <a:pt x="2104" y="267"/>
                          <a:pt x="2105" y="266"/>
                          <a:pt x="2107" y="264"/>
                        </a:cubicBezTo>
                        <a:cubicBezTo>
                          <a:pt x="2108" y="263"/>
                          <a:pt x="2109" y="262"/>
                          <a:pt x="2110" y="261"/>
                        </a:cubicBezTo>
                        <a:cubicBezTo>
                          <a:pt x="2111" y="261"/>
                          <a:pt x="2111" y="260"/>
                          <a:pt x="2112" y="260"/>
                        </a:cubicBezTo>
                        <a:cubicBezTo>
                          <a:pt x="2391" y="44"/>
                          <a:pt x="2391" y="44"/>
                          <a:pt x="2391" y="44"/>
                        </a:cubicBezTo>
                        <a:cubicBezTo>
                          <a:pt x="2392" y="44"/>
                          <a:pt x="2392" y="43"/>
                          <a:pt x="2393" y="43"/>
                        </a:cubicBezTo>
                        <a:cubicBezTo>
                          <a:pt x="2394" y="42"/>
                          <a:pt x="2395" y="40"/>
                          <a:pt x="2397" y="39"/>
                        </a:cubicBezTo>
                        <a:cubicBezTo>
                          <a:pt x="2398" y="38"/>
                          <a:pt x="2399" y="37"/>
                          <a:pt x="2400" y="36"/>
                        </a:cubicBezTo>
                        <a:cubicBezTo>
                          <a:pt x="2400" y="28"/>
                          <a:pt x="2400" y="28"/>
                          <a:pt x="2400" y="28"/>
                        </a:cubicBezTo>
                        <a:cubicBezTo>
                          <a:pt x="2400" y="19"/>
                          <a:pt x="2400" y="19"/>
                          <a:pt x="2400" y="19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400" y="4"/>
                          <a:pt x="2399" y="9"/>
                          <a:pt x="239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377" name="Group 376"/>
                  <p:cNvGrpSpPr/>
                  <p:nvPr/>
                </p:nvGrpSpPr>
                <p:grpSpPr>
                  <a:xfrm>
                    <a:off x="1592263" y="-1076325"/>
                    <a:ext cx="6815138" cy="6653213"/>
                    <a:chOff x="1592263" y="-1076325"/>
                    <a:chExt cx="6815138" cy="6653213"/>
                  </a:xfrm>
                  <a:grpFill/>
                </p:grpSpPr>
                <p:grpSp>
                  <p:nvGrpSpPr>
                    <p:cNvPr id="378" name="Group 377"/>
                    <p:cNvGrpSpPr/>
                    <p:nvPr/>
                  </p:nvGrpSpPr>
                  <p:grpSpPr>
                    <a:xfrm>
                      <a:off x="1592263" y="-1076325"/>
                      <a:ext cx="4562475" cy="4400550"/>
                      <a:chOff x="1592263" y="-1076325"/>
                      <a:chExt cx="4562475" cy="4400550"/>
                    </a:xfrm>
                    <a:grpFill/>
                  </p:grpSpPr>
                  <p:sp>
                    <p:nvSpPr>
                      <p:cNvPr id="380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1090613"/>
                        <a:ext cx="57150" cy="220663"/>
                      </a:xfrm>
                      <a:custGeom>
                        <a:avLst/>
                        <a:gdLst>
                          <a:gd name="T0" fmla="*/ 6 w 15"/>
                          <a:gd name="T1" fmla="*/ 51 h 59"/>
                          <a:gd name="T2" fmla="*/ 9 w 15"/>
                          <a:gd name="T3" fmla="*/ 46 h 59"/>
                          <a:gd name="T4" fmla="*/ 15 w 15"/>
                          <a:gd name="T5" fmla="*/ 23 h 59"/>
                          <a:gd name="T6" fmla="*/ 9 w 15"/>
                          <a:gd name="T7" fmla="*/ 0 h 59"/>
                          <a:gd name="T8" fmla="*/ 6 w 15"/>
                          <a:gd name="T9" fmla="*/ 4 h 59"/>
                          <a:gd name="T10" fmla="*/ 3 w 15"/>
                          <a:gd name="T11" fmla="*/ 10 h 59"/>
                          <a:gd name="T12" fmla="*/ 0 w 15"/>
                          <a:gd name="T13" fmla="*/ 23 h 59"/>
                          <a:gd name="T14" fmla="*/ 0 w 15"/>
                          <a:gd name="T15" fmla="*/ 42 h 59"/>
                          <a:gd name="T16" fmla="*/ 0 w 15"/>
                          <a:gd name="T17" fmla="*/ 51 h 59"/>
                          <a:gd name="T18" fmla="*/ 0 w 15"/>
                          <a:gd name="T19" fmla="*/ 59 h 59"/>
                          <a:gd name="T20" fmla="*/ 3 w 15"/>
                          <a:gd name="T21" fmla="*/ 55 h 59"/>
                          <a:gd name="T22" fmla="*/ 6 w 15"/>
                          <a:gd name="T23" fmla="*/ 51 h 5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</a:cxnLst>
                        <a:rect l="0" t="0" r="r" b="b"/>
                        <a:pathLst>
                          <a:path w="15" h="59">
                            <a:moveTo>
                              <a:pt x="6" y="51"/>
                            </a:moveTo>
                            <a:cubicBezTo>
                              <a:pt x="7" y="49"/>
                              <a:pt x="8" y="48"/>
                              <a:pt x="9" y="46"/>
                            </a:cubicBezTo>
                            <a:cubicBezTo>
                              <a:pt x="13" y="39"/>
                              <a:pt x="15" y="31"/>
                              <a:pt x="15" y="23"/>
                            </a:cubicBezTo>
                            <a:cubicBezTo>
                              <a:pt x="15" y="15"/>
                              <a:pt x="13" y="7"/>
                              <a:pt x="9" y="0"/>
                            </a:cubicBezTo>
                            <a:cubicBezTo>
                              <a:pt x="8" y="1"/>
                              <a:pt x="6" y="3"/>
                              <a:pt x="6" y="4"/>
                            </a:cubicBezTo>
                            <a:cubicBezTo>
                              <a:pt x="4" y="6"/>
                              <a:pt x="3" y="8"/>
                              <a:pt x="3" y="10"/>
                            </a:cubicBezTo>
                            <a:cubicBezTo>
                              <a:pt x="1" y="14"/>
                              <a:pt x="0" y="19"/>
                              <a:pt x="0" y="23"/>
                            </a:cubicBezTo>
                            <a:cubicBezTo>
                              <a:pt x="0" y="42"/>
                              <a:pt x="0" y="42"/>
                              <a:pt x="0" y="42"/>
                            </a:cubicBezTo>
                            <a:cubicBezTo>
                              <a:pt x="0" y="51"/>
                              <a:pt x="0" y="51"/>
                              <a:pt x="0" y="51"/>
                            </a:cubicBezTo>
                            <a:cubicBezTo>
                              <a:pt x="0" y="59"/>
                              <a:pt x="0" y="59"/>
                              <a:pt x="0" y="59"/>
                            </a:cubicBezTo>
                            <a:cubicBezTo>
                              <a:pt x="1" y="58"/>
                              <a:pt x="2" y="56"/>
                              <a:pt x="3" y="55"/>
                            </a:cubicBezTo>
                            <a:cubicBezTo>
                              <a:pt x="4" y="54"/>
                              <a:pt x="5" y="52"/>
                              <a:pt x="6" y="51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381" name="Group 380"/>
                      <p:cNvGrpSpPr/>
                      <p:nvPr/>
                    </p:nvGrpSpPr>
                    <p:grpSpPr>
                      <a:xfrm>
                        <a:off x="1592263" y="-1076325"/>
                        <a:ext cx="4562475" cy="4400550"/>
                        <a:chOff x="1592263" y="-1076325"/>
                        <a:chExt cx="4562475" cy="4400550"/>
                      </a:xfrm>
                      <a:grpFill/>
                    </p:grpSpPr>
                    <p:sp>
                      <p:nvSpPr>
                        <p:cNvPr id="382" name="Freeform 2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2309813" cy="2147888"/>
                        </a:xfrm>
                        <a:custGeom>
                          <a:avLst/>
                          <a:gdLst>
                            <a:gd name="T0" fmla="*/ 10 w 615"/>
                            <a:gd name="T1" fmla="*/ 561 h 572"/>
                            <a:gd name="T2" fmla="*/ 291 w 615"/>
                            <a:gd name="T3" fmla="*/ 344 h 572"/>
                            <a:gd name="T4" fmla="*/ 297 w 615"/>
                            <a:gd name="T5" fmla="*/ 339 h 572"/>
                            <a:gd name="T6" fmla="*/ 303 w 615"/>
                            <a:gd name="T7" fmla="*/ 332 h 572"/>
                            <a:gd name="T8" fmla="*/ 309 w 615"/>
                            <a:gd name="T9" fmla="*/ 323 h 572"/>
                            <a:gd name="T10" fmla="*/ 309 w 615"/>
                            <a:gd name="T11" fmla="*/ 277 h 572"/>
                            <a:gd name="T12" fmla="*/ 303 w 615"/>
                            <a:gd name="T13" fmla="*/ 287 h 572"/>
                            <a:gd name="T14" fmla="*/ 297 w 615"/>
                            <a:gd name="T15" fmla="*/ 313 h 572"/>
                            <a:gd name="T16" fmla="*/ 290 w 615"/>
                            <a:gd name="T17" fmla="*/ 300 h 572"/>
                            <a:gd name="T18" fmla="*/ 297 w 615"/>
                            <a:gd name="T19" fmla="*/ 276 h 572"/>
                            <a:gd name="T20" fmla="*/ 303 w 615"/>
                            <a:gd name="T21" fmla="*/ 268 h 572"/>
                            <a:gd name="T22" fmla="*/ 310 w 615"/>
                            <a:gd name="T23" fmla="*/ 261 h 572"/>
                            <a:gd name="T24" fmla="*/ 591 w 615"/>
                            <a:gd name="T25" fmla="*/ 44 h 572"/>
                            <a:gd name="T26" fmla="*/ 597 w 615"/>
                            <a:gd name="T27" fmla="*/ 39 h 572"/>
                            <a:gd name="T28" fmla="*/ 603 w 615"/>
                            <a:gd name="T29" fmla="*/ 32 h 572"/>
                            <a:gd name="T30" fmla="*/ 609 w 615"/>
                            <a:gd name="T31" fmla="*/ 23 h 572"/>
                            <a:gd name="T32" fmla="*/ 610 w 615"/>
                            <a:gd name="T33" fmla="*/ 0 h 572"/>
                            <a:gd name="T34" fmla="*/ 600 w 615"/>
                            <a:gd name="T35" fmla="*/ 0 h 572"/>
                            <a:gd name="T36" fmla="*/ 594 w 615"/>
                            <a:gd name="T37" fmla="*/ 19 h 572"/>
                            <a:gd name="T38" fmla="*/ 585 w 615"/>
                            <a:gd name="T39" fmla="*/ 0 h 572"/>
                            <a:gd name="T40" fmla="*/ 576 w 615"/>
                            <a:gd name="T41" fmla="*/ 0 h 572"/>
                            <a:gd name="T42" fmla="*/ 582 w 615"/>
                            <a:gd name="T43" fmla="*/ 32 h 572"/>
                            <a:gd name="T44" fmla="*/ 300 w 615"/>
                            <a:gd name="T45" fmla="*/ 251 h 572"/>
                            <a:gd name="T46" fmla="*/ 18 w 615"/>
                            <a:gd name="T47" fmla="*/ 32 h 572"/>
                            <a:gd name="T48" fmla="*/ 13 w 615"/>
                            <a:gd name="T49" fmla="*/ 35 h 572"/>
                            <a:gd name="T50" fmla="*/ 7 w 615"/>
                            <a:gd name="T51" fmla="*/ 43 h 572"/>
                            <a:gd name="T52" fmla="*/ 288 w 615"/>
                            <a:gd name="T53" fmla="*/ 260 h 572"/>
                            <a:gd name="T54" fmla="*/ 287 w 615"/>
                            <a:gd name="T55" fmla="*/ 265 h 572"/>
                            <a:gd name="T56" fmla="*/ 276 w 615"/>
                            <a:gd name="T57" fmla="*/ 300 h 572"/>
                            <a:gd name="T58" fmla="*/ 282 w 615"/>
                            <a:gd name="T59" fmla="*/ 332 h 572"/>
                            <a:gd name="T60" fmla="*/ 0 w 615"/>
                            <a:gd name="T61" fmla="*/ 551 h 572"/>
                            <a:gd name="T62" fmla="*/ 0 w 615"/>
                            <a:gd name="T63" fmla="*/ 564 h 572"/>
                            <a:gd name="T64" fmla="*/ 3 w 615"/>
                            <a:gd name="T65" fmla="*/ 568 h 5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</a:cxnLst>
                          <a:rect l="0" t="0" r="r" b="b"/>
                          <a:pathLst>
                            <a:path w="615" h="572">
                              <a:moveTo>
                                <a:pt x="7" y="564"/>
                              </a:moveTo>
                              <a:cubicBezTo>
                                <a:pt x="8" y="563"/>
                                <a:pt x="9" y="562"/>
                                <a:pt x="10" y="561"/>
                              </a:cubicBezTo>
                              <a:cubicBezTo>
                                <a:pt x="11" y="561"/>
                                <a:pt x="11" y="560"/>
                                <a:pt x="12" y="560"/>
                              </a:cubicBezTo>
                              <a:cubicBezTo>
                                <a:pt x="291" y="344"/>
                                <a:pt x="291" y="344"/>
                                <a:pt x="291" y="344"/>
                              </a:cubicBezTo>
                              <a:cubicBezTo>
                                <a:pt x="292" y="344"/>
                                <a:pt x="292" y="343"/>
                                <a:pt x="293" y="343"/>
                              </a:cubicBezTo>
                              <a:cubicBezTo>
                                <a:pt x="294" y="342"/>
                                <a:pt x="295" y="340"/>
                                <a:pt x="297" y="339"/>
                              </a:cubicBezTo>
                              <a:cubicBezTo>
                                <a:pt x="298" y="338"/>
                                <a:pt x="299" y="337"/>
                                <a:pt x="300" y="336"/>
                              </a:cubicBezTo>
                              <a:cubicBezTo>
                                <a:pt x="301" y="335"/>
                                <a:pt x="302" y="333"/>
                                <a:pt x="303" y="332"/>
                              </a:cubicBezTo>
                              <a:cubicBezTo>
                                <a:pt x="304" y="331"/>
                                <a:pt x="305" y="329"/>
                                <a:pt x="306" y="328"/>
                              </a:cubicBezTo>
                              <a:cubicBezTo>
                                <a:pt x="307" y="326"/>
                                <a:pt x="308" y="325"/>
                                <a:pt x="309" y="323"/>
                              </a:cubicBezTo>
                              <a:cubicBezTo>
                                <a:pt x="313" y="316"/>
                                <a:pt x="315" y="308"/>
                                <a:pt x="315" y="300"/>
                              </a:cubicBezTo>
                              <a:cubicBezTo>
                                <a:pt x="315" y="292"/>
                                <a:pt x="313" y="284"/>
                                <a:pt x="309" y="277"/>
                              </a:cubicBezTo>
                              <a:cubicBezTo>
                                <a:pt x="308" y="278"/>
                                <a:pt x="306" y="280"/>
                                <a:pt x="306" y="281"/>
                              </a:cubicBezTo>
                              <a:cubicBezTo>
                                <a:pt x="304" y="283"/>
                                <a:pt x="303" y="285"/>
                                <a:pt x="303" y="287"/>
                              </a:cubicBezTo>
                              <a:cubicBezTo>
                                <a:pt x="301" y="291"/>
                                <a:pt x="300" y="296"/>
                                <a:pt x="300" y="300"/>
                              </a:cubicBezTo>
                              <a:cubicBezTo>
                                <a:pt x="300" y="304"/>
                                <a:pt x="299" y="309"/>
                                <a:pt x="297" y="313"/>
                              </a:cubicBezTo>
                              <a:cubicBezTo>
                                <a:pt x="297" y="315"/>
                                <a:pt x="296" y="317"/>
                                <a:pt x="294" y="319"/>
                              </a:cubicBezTo>
                              <a:cubicBezTo>
                                <a:pt x="292" y="313"/>
                                <a:pt x="290" y="306"/>
                                <a:pt x="290" y="300"/>
                              </a:cubicBezTo>
                              <a:cubicBezTo>
                                <a:pt x="290" y="294"/>
                                <a:pt x="292" y="287"/>
                                <a:pt x="294" y="281"/>
                              </a:cubicBezTo>
                              <a:cubicBezTo>
                                <a:pt x="295" y="280"/>
                                <a:pt x="296" y="278"/>
                                <a:pt x="297" y="276"/>
                              </a:cubicBezTo>
                              <a:cubicBezTo>
                                <a:pt x="298" y="275"/>
                                <a:pt x="299" y="273"/>
                                <a:pt x="300" y="272"/>
                              </a:cubicBezTo>
                              <a:cubicBezTo>
                                <a:pt x="301" y="271"/>
                                <a:pt x="302" y="269"/>
                                <a:pt x="303" y="268"/>
                              </a:cubicBezTo>
                              <a:cubicBezTo>
                                <a:pt x="304" y="267"/>
                                <a:pt x="305" y="266"/>
                                <a:pt x="307" y="264"/>
                              </a:cubicBezTo>
                              <a:cubicBezTo>
                                <a:pt x="308" y="263"/>
                                <a:pt x="309" y="262"/>
                                <a:pt x="310" y="261"/>
                              </a:cubicBezTo>
                              <a:cubicBezTo>
                                <a:pt x="311" y="261"/>
                                <a:pt x="311" y="260"/>
                                <a:pt x="312" y="260"/>
                              </a:cubicBezTo>
                              <a:cubicBezTo>
                                <a:pt x="591" y="44"/>
                                <a:pt x="591" y="44"/>
                                <a:pt x="591" y="44"/>
                              </a:cubicBezTo>
                              <a:cubicBezTo>
                                <a:pt x="592" y="44"/>
                                <a:pt x="592" y="43"/>
                                <a:pt x="593" y="43"/>
                              </a:cubicBezTo>
                              <a:cubicBezTo>
                                <a:pt x="594" y="42"/>
                                <a:pt x="595" y="40"/>
                                <a:pt x="597" y="39"/>
                              </a:cubicBezTo>
                              <a:cubicBezTo>
                                <a:pt x="598" y="38"/>
                                <a:pt x="599" y="37"/>
                                <a:pt x="600" y="36"/>
                              </a:cubicBezTo>
                              <a:cubicBezTo>
                                <a:pt x="601" y="35"/>
                                <a:pt x="602" y="33"/>
                                <a:pt x="603" y="32"/>
                              </a:cubicBezTo>
                              <a:cubicBezTo>
                                <a:pt x="604" y="31"/>
                                <a:pt x="605" y="29"/>
                                <a:pt x="606" y="28"/>
                              </a:cubicBezTo>
                              <a:cubicBezTo>
                                <a:pt x="607" y="26"/>
                                <a:pt x="608" y="25"/>
                                <a:pt x="609" y="23"/>
                              </a:cubicBezTo>
                              <a:cubicBezTo>
                                <a:pt x="613" y="16"/>
                                <a:pt x="615" y="8"/>
                                <a:pt x="615" y="0"/>
                              </a:cubicBezTo>
                              <a:cubicBezTo>
                                <a:pt x="610" y="0"/>
                                <a:pt x="610" y="0"/>
                                <a:pt x="610" y="0"/>
                              </a:cubicBezTo>
                              <a:cubicBezTo>
                                <a:pt x="605" y="0"/>
                                <a:pt x="605" y="0"/>
                                <a:pt x="605" y="0"/>
                              </a:cubicBezTo>
                              <a:cubicBezTo>
                                <a:pt x="600" y="0"/>
                                <a:pt x="600" y="0"/>
                                <a:pt x="600" y="0"/>
                              </a:cubicBezTo>
                              <a:cubicBezTo>
                                <a:pt x="600" y="4"/>
                                <a:pt x="599" y="9"/>
                                <a:pt x="597" y="13"/>
                              </a:cubicBezTo>
                              <a:cubicBezTo>
                                <a:pt x="597" y="15"/>
                                <a:pt x="596" y="17"/>
                                <a:pt x="594" y="19"/>
                              </a:cubicBezTo>
                              <a:cubicBezTo>
                                <a:pt x="592" y="13"/>
                                <a:pt x="590" y="6"/>
                                <a:pt x="590" y="0"/>
                              </a:cubicBezTo>
                              <a:cubicBezTo>
                                <a:pt x="585" y="0"/>
                                <a:pt x="585" y="0"/>
                                <a:pt x="585" y="0"/>
                              </a:cubicBezTo>
                              <a:cubicBezTo>
                                <a:pt x="581" y="0"/>
                                <a:pt x="581" y="0"/>
                                <a:pt x="581" y="0"/>
                              </a:cubicBezTo>
                              <a:cubicBezTo>
                                <a:pt x="576" y="0"/>
                                <a:pt x="576" y="0"/>
                                <a:pt x="576" y="0"/>
                              </a:cubicBezTo>
                              <a:cubicBezTo>
                                <a:pt x="576" y="11"/>
                                <a:pt x="579" y="21"/>
                                <a:pt x="584" y="31"/>
                              </a:cubicBezTo>
                              <a:cubicBezTo>
                                <a:pt x="584" y="31"/>
                                <a:pt x="583" y="32"/>
                                <a:pt x="582" y="32"/>
                              </a:cubicBezTo>
                              <a:cubicBezTo>
                                <a:pt x="303" y="248"/>
                                <a:pt x="303" y="248"/>
                                <a:pt x="303" y="248"/>
                              </a:cubicBezTo>
                              <a:cubicBezTo>
                                <a:pt x="302" y="249"/>
                                <a:pt x="301" y="250"/>
                                <a:pt x="300" y="251"/>
                              </a:cubicBezTo>
                              <a:cubicBezTo>
                                <a:pt x="299" y="250"/>
                                <a:pt x="298" y="249"/>
                                <a:pt x="297" y="248"/>
                              </a:cubicBezTo>
                              <a:cubicBezTo>
                                <a:pt x="18" y="32"/>
                                <a:pt x="18" y="32"/>
                                <a:pt x="18" y="32"/>
                              </a:cubicBezTo>
                              <a:cubicBezTo>
                                <a:pt x="17" y="32"/>
                                <a:pt x="16" y="31"/>
                                <a:pt x="16" y="31"/>
                              </a:cubicBezTo>
                              <a:cubicBezTo>
                                <a:pt x="15" y="32"/>
                                <a:pt x="14" y="33"/>
                                <a:pt x="13" y="35"/>
                              </a:cubicBezTo>
                              <a:cubicBezTo>
                                <a:pt x="12" y="36"/>
                                <a:pt x="11" y="37"/>
                                <a:pt x="10" y="39"/>
                              </a:cubicBezTo>
                              <a:cubicBezTo>
                                <a:pt x="9" y="40"/>
                                <a:pt x="8" y="41"/>
                                <a:pt x="7" y="43"/>
                              </a:cubicBezTo>
                              <a:cubicBezTo>
                                <a:pt x="8" y="43"/>
                                <a:pt x="8" y="44"/>
                                <a:pt x="9" y="44"/>
                              </a:cubicBezTo>
                              <a:cubicBezTo>
                                <a:pt x="288" y="260"/>
                                <a:pt x="288" y="260"/>
                                <a:pt x="288" y="260"/>
                              </a:cubicBezTo>
                              <a:cubicBezTo>
                                <a:pt x="289" y="260"/>
                                <a:pt x="289" y="261"/>
                                <a:pt x="290" y="261"/>
                              </a:cubicBezTo>
                              <a:cubicBezTo>
                                <a:pt x="289" y="263"/>
                                <a:pt x="288" y="264"/>
                                <a:pt x="287" y="265"/>
                              </a:cubicBezTo>
                              <a:cubicBezTo>
                                <a:pt x="286" y="267"/>
                                <a:pt x="285" y="268"/>
                                <a:pt x="284" y="269"/>
                              </a:cubicBezTo>
                              <a:cubicBezTo>
                                <a:pt x="279" y="279"/>
                                <a:pt x="276" y="289"/>
                                <a:pt x="276" y="300"/>
                              </a:cubicBezTo>
                              <a:cubicBezTo>
                                <a:pt x="276" y="311"/>
                                <a:pt x="279" y="321"/>
                                <a:pt x="284" y="331"/>
                              </a:cubicBezTo>
                              <a:cubicBezTo>
                                <a:pt x="284" y="331"/>
                                <a:pt x="283" y="332"/>
                                <a:pt x="282" y="332"/>
                              </a:cubicBezTo>
                              <a:cubicBezTo>
                                <a:pt x="3" y="548"/>
                                <a:pt x="3" y="548"/>
                                <a:pt x="3" y="548"/>
                              </a:cubicBezTo>
                              <a:cubicBezTo>
                                <a:pt x="2" y="549"/>
                                <a:pt x="1" y="550"/>
                                <a:pt x="0" y="551"/>
                              </a:cubicBezTo>
                              <a:cubicBezTo>
                                <a:pt x="0" y="557"/>
                                <a:pt x="0" y="557"/>
                                <a:pt x="0" y="557"/>
                              </a:cubicBezTo>
                              <a:cubicBezTo>
                                <a:pt x="0" y="564"/>
                                <a:pt x="0" y="564"/>
                                <a:pt x="0" y="564"/>
                              </a:cubicBezTo>
                              <a:cubicBezTo>
                                <a:pt x="0" y="572"/>
                                <a:pt x="0" y="572"/>
                                <a:pt x="0" y="572"/>
                              </a:cubicBezTo>
                              <a:cubicBezTo>
                                <a:pt x="1" y="571"/>
                                <a:pt x="2" y="569"/>
                                <a:pt x="3" y="568"/>
                              </a:cubicBezTo>
                              <a:cubicBezTo>
                                <a:pt x="4" y="567"/>
                                <a:pt x="5" y="566"/>
                                <a:pt x="7" y="5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83" name="Freeform 2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4562475" cy="4400550"/>
                        </a:xfrm>
                        <a:custGeom>
                          <a:avLst/>
                          <a:gdLst>
                            <a:gd name="T0" fmla="*/ 12 w 1215"/>
                            <a:gd name="T1" fmla="*/ 1160 h 1172"/>
                            <a:gd name="T2" fmla="*/ 297 w 1215"/>
                            <a:gd name="T3" fmla="*/ 939 h 1172"/>
                            <a:gd name="T4" fmla="*/ 306 w 1215"/>
                            <a:gd name="T5" fmla="*/ 928 h 1172"/>
                            <a:gd name="T6" fmla="*/ 309 w 1215"/>
                            <a:gd name="T7" fmla="*/ 877 h 1172"/>
                            <a:gd name="T8" fmla="*/ 300 w 1215"/>
                            <a:gd name="T9" fmla="*/ 900 h 1172"/>
                            <a:gd name="T10" fmla="*/ 290 w 1215"/>
                            <a:gd name="T11" fmla="*/ 900 h 1172"/>
                            <a:gd name="T12" fmla="*/ 300 w 1215"/>
                            <a:gd name="T13" fmla="*/ 872 h 1172"/>
                            <a:gd name="T14" fmla="*/ 310 w 1215"/>
                            <a:gd name="T15" fmla="*/ 861 h 1172"/>
                            <a:gd name="T16" fmla="*/ 593 w 1215"/>
                            <a:gd name="T17" fmla="*/ 643 h 1172"/>
                            <a:gd name="T18" fmla="*/ 603 w 1215"/>
                            <a:gd name="T19" fmla="*/ 632 h 1172"/>
                            <a:gd name="T20" fmla="*/ 615 w 1215"/>
                            <a:gd name="T21" fmla="*/ 600 h 1172"/>
                            <a:gd name="T22" fmla="*/ 603 w 1215"/>
                            <a:gd name="T23" fmla="*/ 587 h 1172"/>
                            <a:gd name="T24" fmla="*/ 594 w 1215"/>
                            <a:gd name="T25" fmla="*/ 619 h 1172"/>
                            <a:gd name="T26" fmla="*/ 597 w 1215"/>
                            <a:gd name="T27" fmla="*/ 576 h 1172"/>
                            <a:gd name="T28" fmla="*/ 607 w 1215"/>
                            <a:gd name="T29" fmla="*/ 564 h 1172"/>
                            <a:gd name="T30" fmla="*/ 891 w 1215"/>
                            <a:gd name="T31" fmla="*/ 344 h 1172"/>
                            <a:gd name="T32" fmla="*/ 900 w 1215"/>
                            <a:gd name="T33" fmla="*/ 336 h 1172"/>
                            <a:gd name="T34" fmla="*/ 909 w 1215"/>
                            <a:gd name="T35" fmla="*/ 323 h 1172"/>
                            <a:gd name="T36" fmla="*/ 906 w 1215"/>
                            <a:gd name="T37" fmla="*/ 281 h 1172"/>
                            <a:gd name="T38" fmla="*/ 897 w 1215"/>
                            <a:gd name="T39" fmla="*/ 313 h 1172"/>
                            <a:gd name="T40" fmla="*/ 894 w 1215"/>
                            <a:gd name="T41" fmla="*/ 281 h 1172"/>
                            <a:gd name="T42" fmla="*/ 903 w 1215"/>
                            <a:gd name="T43" fmla="*/ 268 h 1172"/>
                            <a:gd name="T44" fmla="*/ 912 w 1215"/>
                            <a:gd name="T45" fmla="*/ 260 h 1172"/>
                            <a:gd name="T46" fmla="*/ 1197 w 1215"/>
                            <a:gd name="T47" fmla="*/ 39 h 1172"/>
                            <a:gd name="T48" fmla="*/ 1206 w 1215"/>
                            <a:gd name="T49" fmla="*/ 28 h 1172"/>
                            <a:gd name="T50" fmla="*/ 1210 w 1215"/>
                            <a:gd name="T51" fmla="*/ 0 h 1172"/>
                            <a:gd name="T52" fmla="*/ 1197 w 1215"/>
                            <a:gd name="T53" fmla="*/ 13 h 1172"/>
                            <a:gd name="T54" fmla="*/ 1185 w 1215"/>
                            <a:gd name="T55" fmla="*/ 0 h 1172"/>
                            <a:gd name="T56" fmla="*/ 1184 w 1215"/>
                            <a:gd name="T57" fmla="*/ 31 h 1172"/>
                            <a:gd name="T58" fmla="*/ 900 w 1215"/>
                            <a:gd name="T59" fmla="*/ 251 h 1172"/>
                            <a:gd name="T60" fmla="*/ 616 w 1215"/>
                            <a:gd name="T61" fmla="*/ 31 h 1172"/>
                            <a:gd name="T62" fmla="*/ 607 w 1215"/>
                            <a:gd name="T63" fmla="*/ 43 h 1172"/>
                            <a:gd name="T64" fmla="*/ 890 w 1215"/>
                            <a:gd name="T65" fmla="*/ 261 h 1172"/>
                            <a:gd name="T66" fmla="*/ 876 w 1215"/>
                            <a:gd name="T67" fmla="*/ 300 h 1172"/>
                            <a:gd name="T68" fmla="*/ 603 w 1215"/>
                            <a:gd name="T69" fmla="*/ 548 h 1172"/>
                            <a:gd name="T70" fmla="*/ 318 w 1215"/>
                            <a:gd name="T71" fmla="*/ 332 h 1172"/>
                            <a:gd name="T72" fmla="*/ 310 w 1215"/>
                            <a:gd name="T73" fmla="*/ 339 h 1172"/>
                            <a:gd name="T74" fmla="*/ 588 w 1215"/>
                            <a:gd name="T75" fmla="*/ 560 h 1172"/>
                            <a:gd name="T76" fmla="*/ 584 w 1215"/>
                            <a:gd name="T77" fmla="*/ 569 h 1172"/>
                            <a:gd name="T78" fmla="*/ 582 w 1215"/>
                            <a:gd name="T79" fmla="*/ 632 h 1172"/>
                            <a:gd name="T80" fmla="*/ 297 w 1215"/>
                            <a:gd name="T81" fmla="*/ 848 h 1172"/>
                            <a:gd name="T82" fmla="*/ 13 w 1215"/>
                            <a:gd name="T83" fmla="*/ 635 h 1172"/>
                            <a:gd name="T84" fmla="*/ 9 w 1215"/>
                            <a:gd name="T85" fmla="*/ 644 h 1172"/>
                            <a:gd name="T86" fmla="*/ 287 w 1215"/>
                            <a:gd name="T87" fmla="*/ 865 h 1172"/>
                            <a:gd name="T88" fmla="*/ 284 w 1215"/>
                            <a:gd name="T89" fmla="*/ 931 h 1172"/>
                            <a:gd name="T90" fmla="*/ 0 w 1215"/>
                            <a:gd name="T91" fmla="*/ 1151 h 1172"/>
                            <a:gd name="T92" fmla="*/ 0 w 1215"/>
                            <a:gd name="T93" fmla="*/ 1172 h 11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</a:cxnLst>
                          <a:rect l="0" t="0" r="r" b="b"/>
                          <a:pathLst>
                            <a:path w="1215" h="1172">
                              <a:moveTo>
                                <a:pt x="7" y="1164"/>
                              </a:moveTo>
                              <a:cubicBezTo>
                                <a:pt x="8" y="1163"/>
                                <a:pt x="9" y="1162"/>
                                <a:pt x="10" y="1161"/>
                              </a:cubicBezTo>
                              <a:cubicBezTo>
                                <a:pt x="11" y="1161"/>
                                <a:pt x="11" y="1160"/>
                                <a:pt x="12" y="1160"/>
                              </a:cubicBezTo>
                              <a:cubicBezTo>
                                <a:pt x="291" y="944"/>
                                <a:pt x="291" y="944"/>
                                <a:pt x="291" y="944"/>
                              </a:cubicBezTo>
                              <a:cubicBezTo>
                                <a:pt x="292" y="944"/>
                                <a:pt x="292" y="943"/>
                                <a:pt x="293" y="943"/>
                              </a:cubicBezTo>
                              <a:cubicBezTo>
                                <a:pt x="294" y="942"/>
                                <a:pt x="295" y="940"/>
                                <a:pt x="297" y="939"/>
                              </a:cubicBezTo>
                              <a:cubicBezTo>
                                <a:pt x="298" y="938"/>
                                <a:pt x="299" y="937"/>
                                <a:pt x="300" y="936"/>
                              </a:cubicBezTo>
                              <a:cubicBezTo>
                                <a:pt x="301" y="935"/>
                                <a:pt x="302" y="933"/>
                                <a:pt x="303" y="932"/>
                              </a:cubicBezTo>
                              <a:cubicBezTo>
                                <a:pt x="304" y="931"/>
                                <a:pt x="305" y="929"/>
                                <a:pt x="306" y="928"/>
                              </a:cubicBezTo>
                              <a:cubicBezTo>
                                <a:pt x="307" y="926"/>
                                <a:pt x="308" y="925"/>
                                <a:pt x="309" y="923"/>
                              </a:cubicBezTo>
                              <a:cubicBezTo>
                                <a:pt x="313" y="916"/>
                                <a:pt x="315" y="908"/>
                                <a:pt x="315" y="900"/>
                              </a:cubicBezTo>
                              <a:cubicBezTo>
                                <a:pt x="315" y="892"/>
                                <a:pt x="313" y="884"/>
                                <a:pt x="309" y="877"/>
                              </a:cubicBezTo>
                              <a:cubicBezTo>
                                <a:pt x="308" y="878"/>
                                <a:pt x="306" y="880"/>
                                <a:pt x="306" y="881"/>
                              </a:cubicBezTo>
                              <a:cubicBezTo>
                                <a:pt x="304" y="883"/>
                                <a:pt x="303" y="885"/>
                                <a:pt x="303" y="887"/>
                              </a:cubicBezTo>
                              <a:cubicBezTo>
                                <a:pt x="301" y="891"/>
                                <a:pt x="300" y="896"/>
                                <a:pt x="300" y="900"/>
                              </a:cubicBezTo>
                              <a:cubicBezTo>
                                <a:pt x="300" y="904"/>
                                <a:pt x="299" y="909"/>
                                <a:pt x="297" y="913"/>
                              </a:cubicBezTo>
                              <a:cubicBezTo>
                                <a:pt x="297" y="915"/>
                                <a:pt x="296" y="917"/>
                                <a:pt x="294" y="919"/>
                              </a:cubicBezTo>
                              <a:cubicBezTo>
                                <a:pt x="292" y="913"/>
                                <a:pt x="290" y="906"/>
                                <a:pt x="290" y="900"/>
                              </a:cubicBezTo>
                              <a:cubicBezTo>
                                <a:pt x="290" y="894"/>
                                <a:pt x="292" y="887"/>
                                <a:pt x="294" y="881"/>
                              </a:cubicBezTo>
                              <a:cubicBezTo>
                                <a:pt x="295" y="880"/>
                                <a:pt x="296" y="878"/>
                                <a:pt x="297" y="876"/>
                              </a:cubicBezTo>
                              <a:cubicBezTo>
                                <a:pt x="298" y="875"/>
                                <a:pt x="299" y="873"/>
                                <a:pt x="300" y="872"/>
                              </a:cubicBezTo>
                              <a:cubicBezTo>
                                <a:pt x="301" y="871"/>
                                <a:pt x="302" y="869"/>
                                <a:pt x="303" y="868"/>
                              </a:cubicBezTo>
                              <a:cubicBezTo>
                                <a:pt x="304" y="867"/>
                                <a:pt x="305" y="866"/>
                                <a:pt x="307" y="864"/>
                              </a:cubicBezTo>
                              <a:cubicBezTo>
                                <a:pt x="308" y="863"/>
                                <a:pt x="309" y="862"/>
                                <a:pt x="310" y="861"/>
                              </a:cubicBezTo>
                              <a:cubicBezTo>
                                <a:pt x="311" y="861"/>
                                <a:pt x="311" y="860"/>
                                <a:pt x="312" y="860"/>
                              </a:cubicBezTo>
                              <a:cubicBezTo>
                                <a:pt x="591" y="644"/>
                                <a:pt x="591" y="644"/>
                                <a:pt x="591" y="644"/>
                              </a:cubicBezTo>
                              <a:cubicBezTo>
                                <a:pt x="592" y="644"/>
                                <a:pt x="592" y="643"/>
                                <a:pt x="593" y="643"/>
                              </a:cubicBezTo>
                              <a:cubicBezTo>
                                <a:pt x="594" y="642"/>
                                <a:pt x="595" y="640"/>
                                <a:pt x="597" y="639"/>
                              </a:cubicBezTo>
                              <a:cubicBezTo>
                                <a:pt x="598" y="638"/>
                                <a:pt x="599" y="637"/>
                                <a:pt x="600" y="636"/>
                              </a:cubicBezTo>
                              <a:cubicBezTo>
                                <a:pt x="601" y="635"/>
                                <a:pt x="602" y="633"/>
                                <a:pt x="603" y="632"/>
                              </a:cubicBezTo>
                              <a:cubicBezTo>
                                <a:pt x="604" y="631"/>
                                <a:pt x="605" y="629"/>
                                <a:pt x="606" y="628"/>
                              </a:cubicBezTo>
                              <a:cubicBezTo>
                                <a:pt x="607" y="626"/>
                                <a:pt x="608" y="625"/>
                                <a:pt x="609" y="623"/>
                              </a:cubicBezTo>
                              <a:cubicBezTo>
                                <a:pt x="613" y="616"/>
                                <a:pt x="615" y="608"/>
                                <a:pt x="615" y="600"/>
                              </a:cubicBezTo>
                              <a:cubicBezTo>
                                <a:pt x="615" y="592"/>
                                <a:pt x="613" y="584"/>
                                <a:pt x="609" y="577"/>
                              </a:cubicBezTo>
                              <a:cubicBezTo>
                                <a:pt x="608" y="578"/>
                                <a:pt x="606" y="580"/>
                                <a:pt x="606" y="581"/>
                              </a:cubicBezTo>
                              <a:cubicBezTo>
                                <a:pt x="604" y="583"/>
                                <a:pt x="603" y="585"/>
                                <a:pt x="603" y="587"/>
                              </a:cubicBezTo>
                              <a:cubicBezTo>
                                <a:pt x="601" y="591"/>
                                <a:pt x="600" y="596"/>
                                <a:pt x="600" y="600"/>
                              </a:cubicBezTo>
                              <a:cubicBezTo>
                                <a:pt x="600" y="604"/>
                                <a:pt x="599" y="609"/>
                                <a:pt x="597" y="613"/>
                              </a:cubicBezTo>
                              <a:cubicBezTo>
                                <a:pt x="597" y="615"/>
                                <a:pt x="596" y="617"/>
                                <a:pt x="594" y="619"/>
                              </a:cubicBezTo>
                              <a:cubicBezTo>
                                <a:pt x="592" y="613"/>
                                <a:pt x="590" y="606"/>
                                <a:pt x="590" y="600"/>
                              </a:cubicBezTo>
                              <a:cubicBezTo>
                                <a:pt x="590" y="594"/>
                                <a:pt x="592" y="587"/>
                                <a:pt x="594" y="581"/>
                              </a:cubicBezTo>
                              <a:cubicBezTo>
                                <a:pt x="595" y="580"/>
                                <a:pt x="596" y="578"/>
                                <a:pt x="597" y="576"/>
                              </a:cubicBezTo>
                              <a:cubicBezTo>
                                <a:pt x="598" y="575"/>
                                <a:pt x="599" y="573"/>
                                <a:pt x="600" y="572"/>
                              </a:cubicBezTo>
                              <a:cubicBezTo>
                                <a:pt x="601" y="571"/>
                                <a:pt x="602" y="569"/>
                                <a:pt x="603" y="568"/>
                              </a:cubicBezTo>
                              <a:cubicBezTo>
                                <a:pt x="604" y="567"/>
                                <a:pt x="605" y="566"/>
                                <a:pt x="607" y="564"/>
                              </a:cubicBezTo>
                              <a:cubicBezTo>
                                <a:pt x="608" y="563"/>
                                <a:pt x="609" y="562"/>
                                <a:pt x="610" y="561"/>
                              </a:cubicBezTo>
                              <a:cubicBezTo>
                                <a:pt x="611" y="561"/>
                                <a:pt x="611" y="560"/>
                                <a:pt x="612" y="560"/>
                              </a:cubicBezTo>
                              <a:cubicBezTo>
                                <a:pt x="891" y="344"/>
                                <a:pt x="891" y="344"/>
                                <a:pt x="891" y="344"/>
                              </a:cubicBezTo>
                              <a:cubicBezTo>
                                <a:pt x="892" y="344"/>
                                <a:pt x="892" y="343"/>
                                <a:pt x="893" y="343"/>
                              </a:cubicBezTo>
                              <a:cubicBezTo>
                                <a:pt x="894" y="342"/>
                                <a:pt x="895" y="340"/>
                                <a:pt x="897" y="339"/>
                              </a:cubicBezTo>
                              <a:cubicBezTo>
                                <a:pt x="898" y="338"/>
                                <a:pt x="899" y="337"/>
                                <a:pt x="900" y="336"/>
                              </a:cubicBezTo>
                              <a:cubicBezTo>
                                <a:pt x="901" y="335"/>
                                <a:pt x="902" y="333"/>
                                <a:pt x="903" y="332"/>
                              </a:cubicBezTo>
                              <a:cubicBezTo>
                                <a:pt x="904" y="331"/>
                                <a:pt x="905" y="329"/>
                                <a:pt x="906" y="328"/>
                              </a:cubicBezTo>
                              <a:cubicBezTo>
                                <a:pt x="907" y="326"/>
                                <a:pt x="908" y="325"/>
                                <a:pt x="909" y="323"/>
                              </a:cubicBezTo>
                              <a:cubicBezTo>
                                <a:pt x="913" y="316"/>
                                <a:pt x="915" y="308"/>
                                <a:pt x="915" y="300"/>
                              </a:cubicBezTo>
                              <a:cubicBezTo>
                                <a:pt x="915" y="292"/>
                                <a:pt x="913" y="284"/>
                                <a:pt x="909" y="277"/>
                              </a:cubicBezTo>
                              <a:cubicBezTo>
                                <a:pt x="908" y="278"/>
                                <a:pt x="906" y="280"/>
                                <a:pt x="906" y="281"/>
                              </a:cubicBezTo>
                              <a:cubicBezTo>
                                <a:pt x="904" y="283"/>
                                <a:pt x="903" y="285"/>
                                <a:pt x="903" y="287"/>
                              </a:cubicBezTo>
                              <a:cubicBezTo>
                                <a:pt x="901" y="291"/>
                                <a:pt x="900" y="296"/>
                                <a:pt x="900" y="300"/>
                              </a:cubicBezTo>
                              <a:cubicBezTo>
                                <a:pt x="900" y="304"/>
                                <a:pt x="899" y="309"/>
                                <a:pt x="897" y="313"/>
                              </a:cubicBezTo>
                              <a:cubicBezTo>
                                <a:pt x="897" y="315"/>
                                <a:pt x="896" y="317"/>
                                <a:pt x="894" y="319"/>
                              </a:cubicBezTo>
                              <a:cubicBezTo>
                                <a:pt x="892" y="313"/>
                                <a:pt x="890" y="306"/>
                                <a:pt x="890" y="300"/>
                              </a:cubicBezTo>
                              <a:cubicBezTo>
                                <a:pt x="890" y="294"/>
                                <a:pt x="892" y="287"/>
                                <a:pt x="894" y="281"/>
                              </a:cubicBezTo>
                              <a:cubicBezTo>
                                <a:pt x="895" y="280"/>
                                <a:pt x="896" y="278"/>
                                <a:pt x="897" y="276"/>
                              </a:cubicBezTo>
                              <a:cubicBezTo>
                                <a:pt x="898" y="275"/>
                                <a:pt x="899" y="273"/>
                                <a:pt x="900" y="272"/>
                              </a:cubicBezTo>
                              <a:cubicBezTo>
                                <a:pt x="901" y="271"/>
                                <a:pt x="902" y="269"/>
                                <a:pt x="903" y="268"/>
                              </a:cubicBezTo>
                              <a:cubicBezTo>
                                <a:pt x="904" y="267"/>
                                <a:pt x="905" y="266"/>
                                <a:pt x="907" y="264"/>
                              </a:cubicBezTo>
                              <a:cubicBezTo>
                                <a:pt x="908" y="263"/>
                                <a:pt x="909" y="262"/>
                                <a:pt x="910" y="261"/>
                              </a:cubicBezTo>
                              <a:cubicBezTo>
                                <a:pt x="911" y="261"/>
                                <a:pt x="911" y="260"/>
                                <a:pt x="912" y="260"/>
                              </a:cubicBezTo>
                              <a:cubicBezTo>
                                <a:pt x="1191" y="44"/>
                                <a:pt x="1191" y="44"/>
                                <a:pt x="1191" y="44"/>
                              </a:cubicBezTo>
                              <a:cubicBezTo>
                                <a:pt x="1192" y="44"/>
                                <a:pt x="1192" y="43"/>
                                <a:pt x="1193" y="43"/>
                              </a:cubicBezTo>
                              <a:cubicBezTo>
                                <a:pt x="1194" y="42"/>
                                <a:pt x="1195" y="40"/>
                                <a:pt x="1197" y="39"/>
                              </a:cubicBezTo>
                              <a:cubicBezTo>
                                <a:pt x="1198" y="38"/>
                                <a:pt x="1199" y="37"/>
                                <a:pt x="1200" y="36"/>
                              </a:cubicBezTo>
                              <a:cubicBezTo>
                                <a:pt x="1201" y="35"/>
                                <a:pt x="1202" y="33"/>
                                <a:pt x="1203" y="32"/>
                              </a:cubicBezTo>
                              <a:cubicBezTo>
                                <a:pt x="1204" y="31"/>
                                <a:pt x="1205" y="29"/>
                                <a:pt x="1206" y="28"/>
                              </a:cubicBezTo>
                              <a:cubicBezTo>
                                <a:pt x="1207" y="26"/>
                                <a:pt x="1208" y="25"/>
                                <a:pt x="1209" y="23"/>
                              </a:cubicBezTo>
                              <a:cubicBezTo>
                                <a:pt x="1213" y="16"/>
                                <a:pt x="1215" y="8"/>
                                <a:pt x="1215" y="0"/>
                              </a:cubicBezTo>
                              <a:cubicBezTo>
                                <a:pt x="1210" y="0"/>
                                <a:pt x="1210" y="0"/>
                                <a:pt x="1210" y="0"/>
                              </a:cubicBezTo>
                              <a:cubicBezTo>
                                <a:pt x="1205" y="0"/>
                                <a:pt x="1205" y="0"/>
                                <a:pt x="1205" y="0"/>
                              </a:cubicBezTo>
                              <a:cubicBezTo>
                                <a:pt x="1200" y="0"/>
                                <a:pt x="1200" y="0"/>
                                <a:pt x="1200" y="0"/>
                              </a:cubicBezTo>
                              <a:cubicBezTo>
                                <a:pt x="1200" y="4"/>
                                <a:pt x="1199" y="9"/>
                                <a:pt x="1197" y="13"/>
                              </a:cubicBezTo>
                              <a:cubicBezTo>
                                <a:pt x="1197" y="15"/>
                                <a:pt x="1196" y="17"/>
                                <a:pt x="1194" y="19"/>
                              </a:cubicBezTo>
                              <a:cubicBezTo>
                                <a:pt x="1192" y="13"/>
                                <a:pt x="1190" y="6"/>
                                <a:pt x="1190" y="0"/>
                              </a:cubicBezTo>
                              <a:cubicBezTo>
                                <a:pt x="1185" y="0"/>
                                <a:pt x="1185" y="0"/>
                                <a:pt x="1185" y="0"/>
                              </a:cubicBezTo>
                              <a:cubicBezTo>
                                <a:pt x="1181" y="0"/>
                                <a:pt x="1181" y="0"/>
                                <a:pt x="1181" y="0"/>
                              </a:cubicBezTo>
                              <a:cubicBezTo>
                                <a:pt x="1176" y="0"/>
                                <a:pt x="1176" y="0"/>
                                <a:pt x="1176" y="0"/>
                              </a:cubicBezTo>
                              <a:cubicBezTo>
                                <a:pt x="1176" y="11"/>
                                <a:pt x="1179" y="21"/>
                                <a:pt x="1184" y="31"/>
                              </a:cubicBezTo>
                              <a:cubicBezTo>
                                <a:pt x="1184" y="31"/>
                                <a:pt x="1183" y="32"/>
                                <a:pt x="1182" y="32"/>
                              </a:cubicBezTo>
                              <a:cubicBezTo>
                                <a:pt x="903" y="248"/>
                                <a:pt x="903" y="248"/>
                                <a:pt x="903" y="248"/>
                              </a:cubicBezTo>
                              <a:cubicBezTo>
                                <a:pt x="902" y="249"/>
                                <a:pt x="901" y="250"/>
                                <a:pt x="900" y="251"/>
                              </a:cubicBezTo>
                              <a:cubicBezTo>
                                <a:pt x="899" y="250"/>
                                <a:pt x="898" y="249"/>
                                <a:pt x="897" y="248"/>
                              </a:cubicBezTo>
                              <a:cubicBezTo>
                                <a:pt x="618" y="32"/>
                                <a:pt x="618" y="32"/>
                                <a:pt x="618" y="32"/>
                              </a:cubicBezTo>
                              <a:cubicBezTo>
                                <a:pt x="617" y="32"/>
                                <a:pt x="616" y="31"/>
                                <a:pt x="616" y="31"/>
                              </a:cubicBezTo>
                              <a:cubicBezTo>
                                <a:pt x="615" y="32"/>
                                <a:pt x="614" y="33"/>
                                <a:pt x="613" y="35"/>
                              </a:cubicBezTo>
                              <a:cubicBezTo>
                                <a:pt x="612" y="36"/>
                                <a:pt x="611" y="37"/>
                                <a:pt x="610" y="39"/>
                              </a:cubicBezTo>
                              <a:cubicBezTo>
                                <a:pt x="609" y="40"/>
                                <a:pt x="608" y="41"/>
                                <a:pt x="607" y="43"/>
                              </a:cubicBezTo>
                              <a:cubicBezTo>
                                <a:pt x="608" y="43"/>
                                <a:pt x="608" y="44"/>
                                <a:pt x="609" y="44"/>
                              </a:cubicBezTo>
                              <a:cubicBezTo>
                                <a:pt x="888" y="260"/>
                                <a:pt x="888" y="260"/>
                                <a:pt x="888" y="260"/>
                              </a:cubicBezTo>
                              <a:cubicBezTo>
                                <a:pt x="889" y="260"/>
                                <a:pt x="889" y="261"/>
                                <a:pt x="890" y="261"/>
                              </a:cubicBezTo>
                              <a:cubicBezTo>
                                <a:pt x="889" y="263"/>
                                <a:pt x="888" y="264"/>
                                <a:pt x="887" y="265"/>
                              </a:cubicBezTo>
                              <a:cubicBezTo>
                                <a:pt x="886" y="267"/>
                                <a:pt x="885" y="268"/>
                                <a:pt x="884" y="269"/>
                              </a:cubicBezTo>
                              <a:cubicBezTo>
                                <a:pt x="879" y="279"/>
                                <a:pt x="876" y="289"/>
                                <a:pt x="876" y="300"/>
                              </a:cubicBezTo>
                              <a:cubicBezTo>
                                <a:pt x="876" y="311"/>
                                <a:pt x="879" y="321"/>
                                <a:pt x="884" y="331"/>
                              </a:cubicBezTo>
                              <a:cubicBezTo>
                                <a:pt x="884" y="331"/>
                                <a:pt x="883" y="332"/>
                                <a:pt x="882" y="332"/>
                              </a:cubicBezTo>
                              <a:cubicBezTo>
                                <a:pt x="603" y="548"/>
                                <a:pt x="603" y="548"/>
                                <a:pt x="603" y="548"/>
                              </a:cubicBezTo>
                              <a:cubicBezTo>
                                <a:pt x="602" y="549"/>
                                <a:pt x="601" y="550"/>
                                <a:pt x="600" y="551"/>
                              </a:cubicBezTo>
                              <a:cubicBezTo>
                                <a:pt x="599" y="550"/>
                                <a:pt x="598" y="549"/>
                                <a:pt x="597" y="548"/>
                              </a:cubicBezTo>
                              <a:cubicBezTo>
                                <a:pt x="318" y="332"/>
                                <a:pt x="318" y="332"/>
                                <a:pt x="318" y="332"/>
                              </a:cubicBezTo>
                              <a:cubicBezTo>
                                <a:pt x="317" y="332"/>
                                <a:pt x="316" y="331"/>
                                <a:pt x="316" y="331"/>
                              </a:cubicBezTo>
                              <a:cubicBezTo>
                                <a:pt x="315" y="332"/>
                                <a:pt x="314" y="333"/>
                                <a:pt x="313" y="335"/>
                              </a:cubicBezTo>
                              <a:cubicBezTo>
                                <a:pt x="312" y="336"/>
                                <a:pt x="311" y="337"/>
                                <a:pt x="310" y="339"/>
                              </a:cubicBezTo>
                              <a:cubicBezTo>
                                <a:pt x="309" y="340"/>
                                <a:pt x="308" y="341"/>
                                <a:pt x="307" y="343"/>
                              </a:cubicBezTo>
                              <a:cubicBezTo>
                                <a:pt x="308" y="343"/>
                                <a:pt x="308" y="344"/>
                                <a:pt x="309" y="344"/>
                              </a:cubicBezTo>
                              <a:cubicBezTo>
                                <a:pt x="588" y="560"/>
                                <a:pt x="588" y="560"/>
                                <a:pt x="588" y="560"/>
                              </a:cubicBezTo>
                              <a:cubicBezTo>
                                <a:pt x="589" y="560"/>
                                <a:pt x="589" y="561"/>
                                <a:pt x="590" y="561"/>
                              </a:cubicBezTo>
                              <a:cubicBezTo>
                                <a:pt x="589" y="563"/>
                                <a:pt x="588" y="564"/>
                                <a:pt x="587" y="565"/>
                              </a:cubicBezTo>
                              <a:cubicBezTo>
                                <a:pt x="586" y="567"/>
                                <a:pt x="585" y="568"/>
                                <a:pt x="584" y="569"/>
                              </a:cubicBezTo>
                              <a:cubicBezTo>
                                <a:pt x="579" y="579"/>
                                <a:pt x="576" y="589"/>
                                <a:pt x="576" y="600"/>
                              </a:cubicBezTo>
                              <a:cubicBezTo>
                                <a:pt x="576" y="611"/>
                                <a:pt x="579" y="621"/>
                                <a:pt x="584" y="631"/>
                              </a:cubicBezTo>
                              <a:cubicBezTo>
                                <a:pt x="584" y="631"/>
                                <a:pt x="583" y="632"/>
                                <a:pt x="582" y="632"/>
                              </a:cubicBezTo>
                              <a:cubicBezTo>
                                <a:pt x="303" y="848"/>
                                <a:pt x="303" y="848"/>
                                <a:pt x="303" y="848"/>
                              </a:cubicBezTo>
                              <a:cubicBezTo>
                                <a:pt x="302" y="849"/>
                                <a:pt x="301" y="850"/>
                                <a:pt x="300" y="851"/>
                              </a:cubicBezTo>
                              <a:cubicBezTo>
                                <a:pt x="299" y="850"/>
                                <a:pt x="298" y="849"/>
                                <a:pt x="297" y="848"/>
                              </a:cubicBezTo>
                              <a:cubicBezTo>
                                <a:pt x="18" y="632"/>
                                <a:pt x="18" y="632"/>
                                <a:pt x="18" y="632"/>
                              </a:cubicBezTo>
                              <a:cubicBezTo>
                                <a:pt x="17" y="632"/>
                                <a:pt x="16" y="631"/>
                                <a:pt x="16" y="631"/>
                              </a:cubicBezTo>
                              <a:cubicBezTo>
                                <a:pt x="15" y="632"/>
                                <a:pt x="14" y="633"/>
                                <a:pt x="13" y="635"/>
                              </a:cubicBezTo>
                              <a:cubicBezTo>
                                <a:pt x="12" y="636"/>
                                <a:pt x="11" y="637"/>
                                <a:pt x="10" y="639"/>
                              </a:cubicBezTo>
                              <a:cubicBezTo>
                                <a:pt x="9" y="640"/>
                                <a:pt x="8" y="641"/>
                                <a:pt x="7" y="643"/>
                              </a:cubicBezTo>
                              <a:cubicBezTo>
                                <a:pt x="8" y="643"/>
                                <a:pt x="8" y="644"/>
                                <a:pt x="9" y="644"/>
                              </a:cubicBezTo>
                              <a:cubicBezTo>
                                <a:pt x="288" y="860"/>
                                <a:pt x="288" y="860"/>
                                <a:pt x="288" y="860"/>
                              </a:cubicBezTo>
                              <a:cubicBezTo>
                                <a:pt x="289" y="860"/>
                                <a:pt x="289" y="861"/>
                                <a:pt x="290" y="861"/>
                              </a:cubicBezTo>
                              <a:cubicBezTo>
                                <a:pt x="289" y="863"/>
                                <a:pt x="288" y="864"/>
                                <a:pt x="287" y="865"/>
                              </a:cubicBezTo>
                              <a:cubicBezTo>
                                <a:pt x="286" y="867"/>
                                <a:pt x="285" y="868"/>
                                <a:pt x="284" y="869"/>
                              </a:cubicBezTo>
                              <a:cubicBezTo>
                                <a:pt x="279" y="879"/>
                                <a:pt x="276" y="889"/>
                                <a:pt x="276" y="900"/>
                              </a:cubicBezTo>
                              <a:cubicBezTo>
                                <a:pt x="276" y="911"/>
                                <a:pt x="279" y="921"/>
                                <a:pt x="284" y="931"/>
                              </a:cubicBezTo>
                              <a:cubicBezTo>
                                <a:pt x="284" y="931"/>
                                <a:pt x="283" y="932"/>
                                <a:pt x="282" y="932"/>
                              </a:cubicBezTo>
                              <a:cubicBezTo>
                                <a:pt x="3" y="1148"/>
                                <a:pt x="3" y="1148"/>
                                <a:pt x="3" y="1148"/>
                              </a:cubicBezTo>
                              <a:cubicBezTo>
                                <a:pt x="2" y="1149"/>
                                <a:pt x="1" y="1150"/>
                                <a:pt x="0" y="1151"/>
                              </a:cubicBezTo>
                              <a:cubicBezTo>
                                <a:pt x="0" y="1157"/>
                                <a:pt x="0" y="1157"/>
                                <a:pt x="0" y="1157"/>
                              </a:cubicBezTo>
                              <a:cubicBezTo>
                                <a:pt x="0" y="1164"/>
                                <a:pt x="0" y="1164"/>
                                <a:pt x="0" y="1164"/>
                              </a:cubicBezTo>
                              <a:cubicBezTo>
                                <a:pt x="0" y="1172"/>
                                <a:pt x="0" y="1172"/>
                                <a:pt x="0" y="1172"/>
                              </a:cubicBezTo>
                              <a:cubicBezTo>
                                <a:pt x="1" y="1171"/>
                                <a:pt x="2" y="1169"/>
                                <a:pt x="3" y="1168"/>
                              </a:cubicBezTo>
                              <a:cubicBezTo>
                                <a:pt x="4" y="1167"/>
                                <a:pt x="5" y="1166"/>
                                <a:pt x="7" y="11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379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1592263" y="-1076325"/>
                      <a:ext cx="6815138" cy="6653213"/>
                    </a:xfrm>
                    <a:custGeom>
                      <a:avLst/>
                      <a:gdLst>
                        <a:gd name="T0" fmla="*/ 291 w 1815"/>
                        <a:gd name="T1" fmla="*/ 1544 h 1772"/>
                        <a:gd name="T2" fmla="*/ 303 w 1815"/>
                        <a:gd name="T3" fmla="*/ 1532 h 1772"/>
                        <a:gd name="T4" fmla="*/ 309 w 1815"/>
                        <a:gd name="T5" fmla="*/ 1477 h 1772"/>
                        <a:gd name="T6" fmla="*/ 297 w 1815"/>
                        <a:gd name="T7" fmla="*/ 1513 h 1772"/>
                        <a:gd name="T8" fmla="*/ 297 w 1815"/>
                        <a:gd name="T9" fmla="*/ 1476 h 1772"/>
                        <a:gd name="T10" fmla="*/ 310 w 1815"/>
                        <a:gd name="T11" fmla="*/ 1461 h 1772"/>
                        <a:gd name="T12" fmla="*/ 597 w 1815"/>
                        <a:gd name="T13" fmla="*/ 1239 h 1772"/>
                        <a:gd name="T14" fmla="*/ 609 w 1815"/>
                        <a:gd name="T15" fmla="*/ 1223 h 1772"/>
                        <a:gd name="T16" fmla="*/ 603 w 1815"/>
                        <a:gd name="T17" fmla="*/ 1187 h 1772"/>
                        <a:gd name="T18" fmla="*/ 590 w 1815"/>
                        <a:gd name="T19" fmla="*/ 1200 h 1772"/>
                        <a:gd name="T20" fmla="*/ 603 w 1815"/>
                        <a:gd name="T21" fmla="*/ 1168 h 1772"/>
                        <a:gd name="T22" fmla="*/ 891 w 1815"/>
                        <a:gd name="T23" fmla="*/ 944 h 1772"/>
                        <a:gd name="T24" fmla="*/ 903 w 1815"/>
                        <a:gd name="T25" fmla="*/ 932 h 1772"/>
                        <a:gd name="T26" fmla="*/ 909 w 1815"/>
                        <a:gd name="T27" fmla="*/ 877 h 1772"/>
                        <a:gd name="T28" fmla="*/ 897 w 1815"/>
                        <a:gd name="T29" fmla="*/ 913 h 1772"/>
                        <a:gd name="T30" fmla="*/ 897 w 1815"/>
                        <a:gd name="T31" fmla="*/ 876 h 1772"/>
                        <a:gd name="T32" fmla="*/ 910 w 1815"/>
                        <a:gd name="T33" fmla="*/ 861 h 1772"/>
                        <a:gd name="T34" fmla="*/ 1197 w 1815"/>
                        <a:gd name="T35" fmla="*/ 639 h 1772"/>
                        <a:gd name="T36" fmla="*/ 1209 w 1815"/>
                        <a:gd name="T37" fmla="*/ 623 h 1772"/>
                        <a:gd name="T38" fmla="*/ 1203 w 1815"/>
                        <a:gd name="T39" fmla="*/ 587 h 1772"/>
                        <a:gd name="T40" fmla="*/ 1190 w 1815"/>
                        <a:gd name="T41" fmla="*/ 600 h 1772"/>
                        <a:gd name="T42" fmla="*/ 1203 w 1815"/>
                        <a:gd name="T43" fmla="*/ 568 h 1772"/>
                        <a:gd name="T44" fmla="*/ 1491 w 1815"/>
                        <a:gd name="T45" fmla="*/ 344 h 1772"/>
                        <a:gd name="T46" fmla="*/ 1503 w 1815"/>
                        <a:gd name="T47" fmla="*/ 332 h 1772"/>
                        <a:gd name="T48" fmla="*/ 1509 w 1815"/>
                        <a:gd name="T49" fmla="*/ 277 h 1772"/>
                        <a:gd name="T50" fmla="*/ 1497 w 1815"/>
                        <a:gd name="T51" fmla="*/ 313 h 1772"/>
                        <a:gd name="T52" fmla="*/ 1497 w 1815"/>
                        <a:gd name="T53" fmla="*/ 276 h 1772"/>
                        <a:gd name="T54" fmla="*/ 1510 w 1815"/>
                        <a:gd name="T55" fmla="*/ 261 h 1772"/>
                        <a:gd name="T56" fmla="*/ 1797 w 1815"/>
                        <a:gd name="T57" fmla="*/ 39 h 1772"/>
                        <a:gd name="T58" fmla="*/ 1809 w 1815"/>
                        <a:gd name="T59" fmla="*/ 23 h 1772"/>
                        <a:gd name="T60" fmla="*/ 1800 w 1815"/>
                        <a:gd name="T61" fmla="*/ 0 h 1772"/>
                        <a:gd name="T62" fmla="*/ 1785 w 1815"/>
                        <a:gd name="T63" fmla="*/ 0 h 1772"/>
                        <a:gd name="T64" fmla="*/ 1782 w 1815"/>
                        <a:gd name="T65" fmla="*/ 32 h 1772"/>
                        <a:gd name="T66" fmla="*/ 1218 w 1815"/>
                        <a:gd name="T67" fmla="*/ 32 h 1772"/>
                        <a:gd name="T68" fmla="*/ 1207 w 1815"/>
                        <a:gd name="T69" fmla="*/ 43 h 1772"/>
                        <a:gd name="T70" fmla="*/ 1487 w 1815"/>
                        <a:gd name="T71" fmla="*/ 265 h 1772"/>
                        <a:gd name="T72" fmla="*/ 1482 w 1815"/>
                        <a:gd name="T73" fmla="*/ 332 h 1772"/>
                        <a:gd name="T74" fmla="*/ 918 w 1815"/>
                        <a:gd name="T75" fmla="*/ 332 h 1772"/>
                        <a:gd name="T76" fmla="*/ 907 w 1815"/>
                        <a:gd name="T77" fmla="*/ 343 h 1772"/>
                        <a:gd name="T78" fmla="*/ 1187 w 1815"/>
                        <a:gd name="T79" fmla="*/ 565 h 1772"/>
                        <a:gd name="T80" fmla="*/ 1182 w 1815"/>
                        <a:gd name="T81" fmla="*/ 632 h 1772"/>
                        <a:gd name="T82" fmla="*/ 618 w 1815"/>
                        <a:gd name="T83" fmla="*/ 632 h 1772"/>
                        <a:gd name="T84" fmla="*/ 607 w 1815"/>
                        <a:gd name="T85" fmla="*/ 643 h 1772"/>
                        <a:gd name="T86" fmla="*/ 887 w 1815"/>
                        <a:gd name="T87" fmla="*/ 865 h 1772"/>
                        <a:gd name="T88" fmla="*/ 882 w 1815"/>
                        <a:gd name="T89" fmla="*/ 932 h 1772"/>
                        <a:gd name="T90" fmla="*/ 318 w 1815"/>
                        <a:gd name="T91" fmla="*/ 932 h 1772"/>
                        <a:gd name="T92" fmla="*/ 307 w 1815"/>
                        <a:gd name="T93" fmla="*/ 943 h 1772"/>
                        <a:gd name="T94" fmla="*/ 587 w 1815"/>
                        <a:gd name="T95" fmla="*/ 1165 h 1772"/>
                        <a:gd name="T96" fmla="*/ 582 w 1815"/>
                        <a:gd name="T97" fmla="*/ 1232 h 1772"/>
                        <a:gd name="T98" fmla="*/ 18 w 1815"/>
                        <a:gd name="T99" fmla="*/ 1232 h 1772"/>
                        <a:gd name="T100" fmla="*/ 7 w 1815"/>
                        <a:gd name="T101" fmla="*/ 1243 h 1772"/>
                        <a:gd name="T102" fmla="*/ 287 w 1815"/>
                        <a:gd name="T103" fmla="*/ 1465 h 1772"/>
                        <a:gd name="T104" fmla="*/ 282 w 1815"/>
                        <a:gd name="T105" fmla="*/ 1532 h 1772"/>
                        <a:gd name="T106" fmla="*/ 0 w 1815"/>
                        <a:gd name="T107" fmla="*/ 1764 h 17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1815" h="1772">
                          <a:moveTo>
                            <a:pt x="7" y="1764"/>
                          </a:moveTo>
                          <a:cubicBezTo>
                            <a:pt x="8" y="1763"/>
                            <a:pt x="9" y="1762"/>
                            <a:pt x="10" y="1761"/>
                          </a:cubicBezTo>
                          <a:cubicBezTo>
                            <a:pt x="11" y="1761"/>
                            <a:pt x="11" y="1760"/>
                            <a:pt x="12" y="1760"/>
                          </a:cubicBezTo>
                          <a:cubicBezTo>
                            <a:pt x="291" y="1544"/>
                            <a:pt x="291" y="1544"/>
                            <a:pt x="291" y="1544"/>
                          </a:cubicBezTo>
                          <a:cubicBezTo>
                            <a:pt x="292" y="1544"/>
                            <a:pt x="292" y="1543"/>
                            <a:pt x="293" y="1543"/>
                          </a:cubicBezTo>
                          <a:cubicBezTo>
                            <a:pt x="294" y="1542"/>
                            <a:pt x="295" y="1540"/>
                            <a:pt x="297" y="1539"/>
                          </a:cubicBezTo>
                          <a:cubicBezTo>
                            <a:pt x="298" y="1538"/>
                            <a:pt x="299" y="1537"/>
                            <a:pt x="300" y="1536"/>
                          </a:cubicBezTo>
                          <a:cubicBezTo>
                            <a:pt x="301" y="1535"/>
                            <a:pt x="302" y="1533"/>
                            <a:pt x="303" y="1532"/>
                          </a:cubicBezTo>
                          <a:cubicBezTo>
                            <a:pt x="304" y="1531"/>
                            <a:pt x="305" y="1529"/>
                            <a:pt x="306" y="1528"/>
                          </a:cubicBezTo>
                          <a:cubicBezTo>
                            <a:pt x="307" y="1526"/>
                            <a:pt x="308" y="1525"/>
                            <a:pt x="309" y="1523"/>
                          </a:cubicBezTo>
                          <a:cubicBezTo>
                            <a:pt x="313" y="1516"/>
                            <a:pt x="315" y="1508"/>
                            <a:pt x="315" y="1500"/>
                          </a:cubicBezTo>
                          <a:cubicBezTo>
                            <a:pt x="315" y="1492"/>
                            <a:pt x="313" y="1484"/>
                            <a:pt x="309" y="1477"/>
                          </a:cubicBezTo>
                          <a:cubicBezTo>
                            <a:pt x="308" y="1478"/>
                            <a:pt x="306" y="1480"/>
                            <a:pt x="306" y="1481"/>
                          </a:cubicBezTo>
                          <a:cubicBezTo>
                            <a:pt x="304" y="1483"/>
                            <a:pt x="303" y="1485"/>
                            <a:pt x="303" y="1487"/>
                          </a:cubicBezTo>
                          <a:cubicBezTo>
                            <a:pt x="301" y="1491"/>
                            <a:pt x="300" y="1496"/>
                            <a:pt x="300" y="1500"/>
                          </a:cubicBezTo>
                          <a:cubicBezTo>
                            <a:pt x="300" y="1504"/>
                            <a:pt x="299" y="1509"/>
                            <a:pt x="297" y="1513"/>
                          </a:cubicBezTo>
                          <a:cubicBezTo>
                            <a:pt x="297" y="1515"/>
                            <a:pt x="296" y="1517"/>
                            <a:pt x="294" y="1519"/>
                          </a:cubicBezTo>
                          <a:cubicBezTo>
                            <a:pt x="292" y="1513"/>
                            <a:pt x="290" y="1506"/>
                            <a:pt x="290" y="1500"/>
                          </a:cubicBezTo>
                          <a:cubicBezTo>
                            <a:pt x="290" y="1494"/>
                            <a:pt x="292" y="1487"/>
                            <a:pt x="294" y="1481"/>
                          </a:cubicBezTo>
                          <a:cubicBezTo>
                            <a:pt x="295" y="1480"/>
                            <a:pt x="296" y="1478"/>
                            <a:pt x="297" y="1476"/>
                          </a:cubicBezTo>
                          <a:cubicBezTo>
                            <a:pt x="298" y="1475"/>
                            <a:pt x="299" y="1473"/>
                            <a:pt x="300" y="1472"/>
                          </a:cubicBezTo>
                          <a:cubicBezTo>
                            <a:pt x="301" y="1471"/>
                            <a:pt x="302" y="1469"/>
                            <a:pt x="303" y="1468"/>
                          </a:cubicBezTo>
                          <a:cubicBezTo>
                            <a:pt x="304" y="1467"/>
                            <a:pt x="305" y="1466"/>
                            <a:pt x="307" y="1464"/>
                          </a:cubicBezTo>
                          <a:cubicBezTo>
                            <a:pt x="308" y="1463"/>
                            <a:pt x="309" y="1462"/>
                            <a:pt x="310" y="1461"/>
                          </a:cubicBezTo>
                          <a:cubicBezTo>
                            <a:pt x="311" y="1461"/>
                            <a:pt x="311" y="1460"/>
                            <a:pt x="312" y="1460"/>
                          </a:cubicBezTo>
                          <a:cubicBezTo>
                            <a:pt x="591" y="1244"/>
                            <a:pt x="591" y="1244"/>
                            <a:pt x="591" y="1244"/>
                          </a:cubicBezTo>
                          <a:cubicBezTo>
                            <a:pt x="592" y="1244"/>
                            <a:pt x="592" y="1243"/>
                            <a:pt x="593" y="1243"/>
                          </a:cubicBezTo>
                          <a:cubicBezTo>
                            <a:pt x="594" y="1242"/>
                            <a:pt x="595" y="1240"/>
                            <a:pt x="597" y="1239"/>
                          </a:cubicBezTo>
                          <a:cubicBezTo>
                            <a:pt x="598" y="1238"/>
                            <a:pt x="599" y="1237"/>
                            <a:pt x="600" y="1236"/>
                          </a:cubicBezTo>
                          <a:cubicBezTo>
                            <a:pt x="601" y="1235"/>
                            <a:pt x="602" y="1233"/>
                            <a:pt x="603" y="1232"/>
                          </a:cubicBezTo>
                          <a:cubicBezTo>
                            <a:pt x="604" y="1231"/>
                            <a:pt x="605" y="1229"/>
                            <a:pt x="606" y="1228"/>
                          </a:cubicBezTo>
                          <a:cubicBezTo>
                            <a:pt x="607" y="1226"/>
                            <a:pt x="608" y="1225"/>
                            <a:pt x="609" y="1223"/>
                          </a:cubicBezTo>
                          <a:cubicBezTo>
                            <a:pt x="613" y="1216"/>
                            <a:pt x="615" y="1208"/>
                            <a:pt x="615" y="1200"/>
                          </a:cubicBezTo>
                          <a:cubicBezTo>
                            <a:pt x="615" y="1192"/>
                            <a:pt x="613" y="1184"/>
                            <a:pt x="609" y="1177"/>
                          </a:cubicBezTo>
                          <a:cubicBezTo>
                            <a:pt x="608" y="1178"/>
                            <a:pt x="606" y="1180"/>
                            <a:pt x="606" y="1181"/>
                          </a:cubicBezTo>
                          <a:cubicBezTo>
                            <a:pt x="604" y="1183"/>
                            <a:pt x="603" y="1185"/>
                            <a:pt x="603" y="1187"/>
                          </a:cubicBezTo>
                          <a:cubicBezTo>
                            <a:pt x="601" y="1191"/>
                            <a:pt x="600" y="1196"/>
                            <a:pt x="600" y="1200"/>
                          </a:cubicBezTo>
                          <a:cubicBezTo>
                            <a:pt x="600" y="1204"/>
                            <a:pt x="599" y="1209"/>
                            <a:pt x="597" y="1213"/>
                          </a:cubicBezTo>
                          <a:cubicBezTo>
                            <a:pt x="597" y="1215"/>
                            <a:pt x="596" y="1217"/>
                            <a:pt x="594" y="1219"/>
                          </a:cubicBezTo>
                          <a:cubicBezTo>
                            <a:pt x="592" y="1213"/>
                            <a:pt x="590" y="1206"/>
                            <a:pt x="590" y="1200"/>
                          </a:cubicBezTo>
                          <a:cubicBezTo>
                            <a:pt x="590" y="1194"/>
                            <a:pt x="592" y="1187"/>
                            <a:pt x="594" y="1181"/>
                          </a:cubicBezTo>
                          <a:cubicBezTo>
                            <a:pt x="595" y="1180"/>
                            <a:pt x="596" y="1178"/>
                            <a:pt x="597" y="1176"/>
                          </a:cubicBezTo>
                          <a:cubicBezTo>
                            <a:pt x="598" y="1175"/>
                            <a:pt x="599" y="1173"/>
                            <a:pt x="600" y="1172"/>
                          </a:cubicBezTo>
                          <a:cubicBezTo>
                            <a:pt x="601" y="1171"/>
                            <a:pt x="602" y="1169"/>
                            <a:pt x="603" y="1168"/>
                          </a:cubicBezTo>
                          <a:cubicBezTo>
                            <a:pt x="604" y="1167"/>
                            <a:pt x="605" y="1166"/>
                            <a:pt x="607" y="1164"/>
                          </a:cubicBezTo>
                          <a:cubicBezTo>
                            <a:pt x="608" y="1163"/>
                            <a:pt x="609" y="1162"/>
                            <a:pt x="610" y="1161"/>
                          </a:cubicBezTo>
                          <a:cubicBezTo>
                            <a:pt x="611" y="1161"/>
                            <a:pt x="611" y="1160"/>
                            <a:pt x="612" y="1160"/>
                          </a:cubicBezTo>
                          <a:cubicBezTo>
                            <a:pt x="891" y="944"/>
                            <a:pt x="891" y="944"/>
                            <a:pt x="891" y="944"/>
                          </a:cubicBezTo>
                          <a:cubicBezTo>
                            <a:pt x="892" y="944"/>
                            <a:pt x="892" y="943"/>
                            <a:pt x="893" y="943"/>
                          </a:cubicBezTo>
                          <a:cubicBezTo>
                            <a:pt x="894" y="942"/>
                            <a:pt x="895" y="940"/>
                            <a:pt x="897" y="939"/>
                          </a:cubicBezTo>
                          <a:cubicBezTo>
                            <a:pt x="898" y="938"/>
                            <a:pt x="899" y="937"/>
                            <a:pt x="900" y="936"/>
                          </a:cubicBezTo>
                          <a:cubicBezTo>
                            <a:pt x="901" y="935"/>
                            <a:pt x="902" y="933"/>
                            <a:pt x="903" y="932"/>
                          </a:cubicBezTo>
                          <a:cubicBezTo>
                            <a:pt x="904" y="931"/>
                            <a:pt x="905" y="929"/>
                            <a:pt x="906" y="928"/>
                          </a:cubicBezTo>
                          <a:cubicBezTo>
                            <a:pt x="907" y="926"/>
                            <a:pt x="908" y="925"/>
                            <a:pt x="909" y="923"/>
                          </a:cubicBezTo>
                          <a:cubicBezTo>
                            <a:pt x="913" y="916"/>
                            <a:pt x="915" y="908"/>
                            <a:pt x="915" y="900"/>
                          </a:cubicBezTo>
                          <a:cubicBezTo>
                            <a:pt x="915" y="892"/>
                            <a:pt x="913" y="884"/>
                            <a:pt x="909" y="877"/>
                          </a:cubicBezTo>
                          <a:cubicBezTo>
                            <a:pt x="908" y="878"/>
                            <a:pt x="906" y="880"/>
                            <a:pt x="906" y="881"/>
                          </a:cubicBezTo>
                          <a:cubicBezTo>
                            <a:pt x="904" y="883"/>
                            <a:pt x="903" y="885"/>
                            <a:pt x="903" y="887"/>
                          </a:cubicBezTo>
                          <a:cubicBezTo>
                            <a:pt x="901" y="891"/>
                            <a:pt x="900" y="896"/>
                            <a:pt x="900" y="900"/>
                          </a:cubicBezTo>
                          <a:cubicBezTo>
                            <a:pt x="900" y="904"/>
                            <a:pt x="899" y="909"/>
                            <a:pt x="897" y="913"/>
                          </a:cubicBezTo>
                          <a:cubicBezTo>
                            <a:pt x="897" y="915"/>
                            <a:pt x="896" y="917"/>
                            <a:pt x="894" y="919"/>
                          </a:cubicBezTo>
                          <a:cubicBezTo>
                            <a:pt x="892" y="913"/>
                            <a:pt x="890" y="906"/>
                            <a:pt x="890" y="900"/>
                          </a:cubicBezTo>
                          <a:cubicBezTo>
                            <a:pt x="890" y="894"/>
                            <a:pt x="892" y="887"/>
                            <a:pt x="894" y="881"/>
                          </a:cubicBezTo>
                          <a:cubicBezTo>
                            <a:pt x="895" y="880"/>
                            <a:pt x="896" y="878"/>
                            <a:pt x="897" y="876"/>
                          </a:cubicBezTo>
                          <a:cubicBezTo>
                            <a:pt x="898" y="875"/>
                            <a:pt x="899" y="873"/>
                            <a:pt x="900" y="872"/>
                          </a:cubicBezTo>
                          <a:cubicBezTo>
                            <a:pt x="901" y="871"/>
                            <a:pt x="902" y="869"/>
                            <a:pt x="903" y="868"/>
                          </a:cubicBezTo>
                          <a:cubicBezTo>
                            <a:pt x="904" y="867"/>
                            <a:pt x="905" y="866"/>
                            <a:pt x="907" y="864"/>
                          </a:cubicBezTo>
                          <a:cubicBezTo>
                            <a:pt x="908" y="863"/>
                            <a:pt x="909" y="862"/>
                            <a:pt x="910" y="861"/>
                          </a:cubicBezTo>
                          <a:cubicBezTo>
                            <a:pt x="911" y="861"/>
                            <a:pt x="911" y="860"/>
                            <a:pt x="912" y="860"/>
                          </a:cubicBezTo>
                          <a:cubicBezTo>
                            <a:pt x="1191" y="644"/>
                            <a:pt x="1191" y="644"/>
                            <a:pt x="1191" y="644"/>
                          </a:cubicBezTo>
                          <a:cubicBezTo>
                            <a:pt x="1192" y="644"/>
                            <a:pt x="1192" y="643"/>
                            <a:pt x="1193" y="643"/>
                          </a:cubicBezTo>
                          <a:cubicBezTo>
                            <a:pt x="1194" y="642"/>
                            <a:pt x="1195" y="640"/>
                            <a:pt x="1197" y="639"/>
                          </a:cubicBezTo>
                          <a:cubicBezTo>
                            <a:pt x="1198" y="638"/>
                            <a:pt x="1199" y="637"/>
                            <a:pt x="1200" y="636"/>
                          </a:cubicBezTo>
                          <a:cubicBezTo>
                            <a:pt x="1201" y="635"/>
                            <a:pt x="1202" y="633"/>
                            <a:pt x="1203" y="632"/>
                          </a:cubicBezTo>
                          <a:cubicBezTo>
                            <a:pt x="1204" y="631"/>
                            <a:pt x="1205" y="629"/>
                            <a:pt x="1206" y="628"/>
                          </a:cubicBezTo>
                          <a:cubicBezTo>
                            <a:pt x="1207" y="626"/>
                            <a:pt x="1208" y="625"/>
                            <a:pt x="1209" y="623"/>
                          </a:cubicBezTo>
                          <a:cubicBezTo>
                            <a:pt x="1213" y="616"/>
                            <a:pt x="1215" y="608"/>
                            <a:pt x="1215" y="600"/>
                          </a:cubicBezTo>
                          <a:cubicBezTo>
                            <a:pt x="1215" y="592"/>
                            <a:pt x="1213" y="584"/>
                            <a:pt x="1209" y="577"/>
                          </a:cubicBezTo>
                          <a:cubicBezTo>
                            <a:pt x="1208" y="578"/>
                            <a:pt x="1206" y="580"/>
                            <a:pt x="1206" y="581"/>
                          </a:cubicBezTo>
                          <a:cubicBezTo>
                            <a:pt x="1204" y="583"/>
                            <a:pt x="1203" y="585"/>
                            <a:pt x="1203" y="587"/>
                          </a:cubicBezTo>
                          <a:cubicBezTo>
                            <a:pt x="1201" y="591"/>
                            <a:pt x="1200" y="596"/>
                            <a:pt x="1200" y="600"/>
                          </a:cubicBezTo>
                          <a:cubicBezTo>
                            <a:pt x="1200" y="604"/>
                            <a:pt x="1199" y="609"/>
                            <a:pt x="1197" y="613"/>
                          </a:cubicBezTo>
                          <a:cubicBezTo>
                            <a:pt x="1197" y="615"/>
                            <a:pt x="1196" y="617"/>
                            <a:pt x="1194" y="619"/>
                          </a:cubicBezTo>
                          <a:cubicBezTo>
                            <a:pt x="1192" y="613"/>
                            <a:pt x="1190" y="606"/>
                            <a:pt x="1190" y="600"/>
                          </a:cubicBezTo>
                          <a:cubicBezTo>
                            <a:pt x="1190" y="594"/>
                            <a:pt x="1192" y="587"/>
                            <a:pt x="1194" y="581"/>
                          </a:cubicBezTo>
                          <a:cubicBezTo>
                            <a:pt x="1195" y="580"/>
                            <a:pt x="1196" y="578"/>
                            <a:pt x="1197" y="576"/>
                          </a:cubicBezTo>
                          <a:cubicBezTo>
                            <a:pt x="1198" y="575"/>
                            <a:pt x="1199" y="573"/>
                            <a:pt x="1200" y="572"/>
                          </a:cubicBezTo>
                          <a:cubicBezTo>
                            <a:pt x="1201" y="571"/>
                            <a:pt x="1202" y="569"/>
                            <a:pt x="1203" y="568"/>
                          </a:cubicBezTo>
                          <a:cubicBezTo>
                            <a:pt x="1204" y="567"/>
                            <a:pt x="1205" y="566"/>
                            <a:pt x="1207" y="564"/>
                          </a:cubicBezTo>
                          <a:cubicBezTo>
                            <a:pt x="1208" y="563"/>
                            <a:pt x="1209" y="562"/>
                            <a:pt x="1210" y="561"/>
                          </a:cubicBezTo>
                          <a:cubicBezTo>
                            <a:pt x="1211" y="561"/>
                            <a:pt x="1211" y="560"/>
                            <a:pt x="1212" y="560"/>
                          </a:cubicBezTo>
                          <a:cubicBezTo>
                            <a:pt x="1491" y="344"/>
                            <a:pt x="1491" y="344"/>
                            <a:pt x="1491" y="344"/>
                          </a:cubicBezTo>
                          <a:cubicBezTo>
                            <a:pt x="1492" y="344"/>
                            <a:pt x="1492" y="343"/>
                            <a:pt x="1493" y="343"/>
                          </a:cubicBezTo>
                          <a:cubicBezTo>
                            <a:pt x="1494" y="342"/>
                            <a:pt x="1495" y="340"/>
                            <a:pt x="1497" y="339"/>
                          </a:cubicBezTo>
                          <a:cubicBezTo>
                            <a:pt x="1498" y="338"/>
                            <a:pt x="1499" y="337"/>
                            <a:pt x="1500" y="336"/>
                          </a:cubicBezTo>
                          <a:cubicBezTo>
                            <a:pt x="1501" y="335"/>
                            <a:pt x="1502" y="333"/>
                            <a:pt x="1503" y="332"/>
                          </a:cubicBezTo>
                          <a:cubicBezTo>
                            <a:pt x="1504" y="331"/>
                            <a:pt x="1505" y="329"/>
                            <a:pt x="1506" y="328"/>
                          </a:cubicBezTo>
                          <a:cubicBezTo>
                            <a:pt x="1507" y="326"/>
                            <a:pt x="1508" y="325"/>
                            <a:pt x="1509" y="323"/>
                          </a:cubicBezTo>
                          <a:cubicBezTo>
                            <a:pt x="1513" y="316"/>
                            <a:pt x="1515" y="308"/>
                            <a:pt x="1515" y="300"/>
                          </a:cubicBezTo>
                          <a:cubicBezTo>
                            <a:pt x="1515" y="292"/>
                            <a:pt x="1513" y="284"/>
                            <a:pt x="1509" y="277"/>
                          </a:cubicBezTo>
                          <a:cubicBezTo>
                            <a:pt x="1508" y="278"/>
                            <a:pt x="1506" y="280"/>
                            <a:pt x="1506" y="281"/>
                          </a:cubicBezTo>
                          <a:cubicBezTo>
                            <a:pt x="1504" y="283"/>
                            <a:pt x="1503" y="285"/>
                            <a:pt x="1503" y="287"/>
                          </a:cubicBezTo>
                          <a:cubicBezTo>
                            <a:pt x="1501" y="291"/>
                            <a:pt x="1500" y="296"/>
                            <a:pt x="1500" y="300"/>
                          </a:cubicBezTo>
                          <a:cubicBezTo>
                            <a:pt x="1500" y="304"/>
                            <a:pt x="1499" y="309"/>
                            <a:pt x="1497" y="313"/>
                          </a:cubicBezTo>
                          <a:cubicBezTo>
                            <a:pt x="1497" y="315"/>
                            <a:pt x="1496" y="317"/>
                            <a:pt x="1494" y="319"/>
                          </a:cubicBezTo>
                          <a:cubicBezTo>
                            <a:pt x="1492" y="313"/>
                            <a:pt x="1490" y="306"/>
                            <a:pt x="1490" y="300"/>
                          </a:cubicBezTo>
                          <a:cubicBezTo>
                            <a:pt x="1490" y="294"/>
                            <a:pt x="1492" y="287"/>
                            <a:pt x="1494" y="281"/>
                          </a:cubicBezTo>
                          <a:cubicBezTo>
                            <a:pt x="1495" y="280"/>
                            <a:pt x="1496" y="278"/>
                            <a:pt x="1497" y="276"/>
                          </a:cubicBezTo>
                          <a:cubicBezTo>
                            <a:pt x="1498" y="275"/>
                            <a:pt x="1499" y="273"/>
                            <a:pt x="1500" y="272"/>
                          </a:cubicBezTo>
                          <a:cubicBezTo>
                            <a:pt x="1501" y="271"/>
                            <a:pt x="1502" y="269"/>
                            <a:pt x="1503" y="268"/>
                          </a:cubicBezTo>
                          <a:cubicBezTo>
                            <a:pt x="1504" y="267"/>
                            <a:pt x="1505" y="266"/>
                            <a:pt x="1507" y="264"/>
                          </a:cubicBezTo>
                          <a:cubicBezTo>
                            <a:pt x="1508" y="263"/>
                            <a:pt x="1509" y="262"/>
                            <a:pt x="1510" y="261"/>
                          </a:cubicBezTo>
                          <a:cubicBezTo>
                            <a:pt x="1511" y="261"/>
                            <a:pt x="1511" y="260"/>
                            <a:pt x="1512" y="260"/>
                          </a:cubicBezTo>
                          <a:cubicBezTo>
                            <a:pt x="1791" y="44"/>
                            <a:pt x="1791" y="44"/>
                            <a:pt x="1791" y="44"/>
                          </a:cubicBezTo>
                          <a:cubicBezTo>
                            <a:pt x="1792" y="44"/>
                            <a:pt x="1792" y="43"/>
                            <a:pt x="1793" y="43"/>
                          </a:cubicBezTo>
                          <a:cubicBezTo>
                            <a:pt x="1794" y="42"/>
                            <a:pt x="1795" y="40"/>
                            <a:pt x="1797" y="39"/>
                          </a:cubicBezTo>
                          <a:cubicBezTo>
                            <a:pt x="1798" y="38"/>
                            <a:pt x="1799" y="37"/>
                            <a:pt x="1800" y="36"/>
                          </a:cubicBezTo>
                          <a:cubicBezTo>
                            <a:pt x="1801" y="35"/>
                            <a:pt x="1802" y="33"/>
                            <a:pt x="1803" y="32"/>
                          </a:cubicBezTo>
                          <a:cubicBezTo>
                            <a:pt x="1804" y="31"/>
                            <a:pt x="1805" y="29"/>
                            <a:pt x="1806" y="28"/>
                          </a:cubicBezTo>
                          <a:cubicBezTo>
                            <a:pt x="1807" y="26"/>
                            <a:pt x="1808" y="25"/>
                            <a:pt x="1809" y="23"/>
                          </a:cubicBezTo>
                          <a:cubicBezTo>
                            <a:pt x="1813" y="16"/>
                            <a:pt x="1815" y="8"/>
                            <a:pt x="1815" y="0"/>
                          </a:cubicBezTo>
                          <a:cubicBezTo>
                            <a:pt x="1810" y="0"/>
                            <a:pt x="1810" y="0"/>
                            <a:pt x="1810" y="0"/>
                          </a:cubicBezTo>
                          <a:cubicBezTo>
                            <a:pt x="1805" y="0"/>
                            <a:pt x="1805" y="0"/>
                            <a:pt x="1805" y="0"/>
                          </a:cubicBezTo>
                          <a:cubicBezTo>
                            <a:pt x="1800" y="0"/>
                            <a:pt x="1800" y="0"/>
                            <a:pt x="1800" y="0"/>
                          </a:cubicBezTo>
                          <a:cubicBezTo>
                            <a:pt x="1800" y="4"/>
                            <a:pt x="1799" y="9"/>
                            <a:pt x="1797" y="13"/>
                          </a:cubicBezTo>
                          <a:cubicBezTo>
                            <a:pt x="1797" y="15"/>
                            <a:pt x="1796" y="17"/>
                            <a:pt x="1794" y="19"/>
                          </a:cubicBezTo>
                          <a:cubicBezTo>
                            <a:pt x="1792" y="13"/>
                            <a:pt x="1790" y="6"/>
                            <a:pt x="1790" y="0"/>
                          </a:cubicBezTo>
                          <a:cubicBezTo>
                            <a:pt x="1785" y="0"/>
                            <a:pt x="1785" y="0"/>
                            <a:pt x="1785" y="0"/>
                          </a:cubicBezTo>
                          <a:cubicBezTo>
                            <a:pt x="1781" y="0"/>
                            <a:pt x="1781" y="0"/>
                            <a:pt x="1781" y="0"/>
                          </a:cubicBezTo>
                          <a:cubicBezTo>
                            <a:pt x="1776" y="0"/>
                            <a:pt x="1776" y="0"/>
                            <a:pt x="1776" y="0"/>
                          </a:cubicBezTo>
                          <a:cubicBezTo>
                            <a:pt x="1776" y="11"/>
                            <a:pt x="1779" y="21"/>
                            <a:pt x="1784" y="31"/>
                          </a:cubicBezTo>
                          <a:cubicBezTo>
                            <a:pt x="1784" y="31"/>
                            <a:pt x="1783" y="32"/>
                            <a:pt x="1782" y="32"/>
                          </a:cubicBezTo>
                          <a:cubicBezTo>
                            <a:pt x="1503" y="248"/>
                            <a:pt x="1503" y="248"/>
                            <a:pt x="1503" y="248"/>
                          </a:cubicBezTo>
                          <a:cubicBezTo>
                            <a:pt x="1502" y="249"/>
                            <a:pt x="1501" y="250"/>
                            <a:pt x="1500" y="251"/>
                          </a:cubicBezTo>
                          <a:cubicBezTo>
                            <a:pt x="1499" y="250"/>
                            <a:pt x="1498" y="249"/>
                            <a:pt x="1497" y="248"/>
                          </a:cubicBezTo>
                          <a:cubicBezTo>
                            <a:pt x="1218" y="32"/>
                            <a:pt x="1218" y="32"/>
                            <a:pt x="1218" y="32"/>
                          </a:cubicBezTo>
                          <a:cubicBezTo>
                            <a:pt x="1217" y="32"/>
                            <a:pt x="1216" y="31"/>
                            <a:pt x="1216" y="31"/>
                          </a:cubicBezTo>
                          <a:cubicBezTo>
                            <a:pt x="1215" y="32"/>
                            <a:pt x="1214" y="33"/>
                            <a:pt x="1213" y="35"/>
                          </a:cubicBezTo>
                          <a:cubicBezTo>
                            <a:pt x="1212" y="36"/>
                            <a:pt x="1211" y="37"/>
                            <a:pt x="1210" y="39"/>
                          </a:cubicBezTo>
                          <a:cubicBezTo>
                            <a:pt x="1209" y="40"/>
                            <a:pt x="1208" y="41"/>
                            <a:pt x="1207" y="43"/>
                          </a:cubicBezTo>
                          <a:cubicBezTo>
                            <a:pt x="1208" y="43"/>
                            <a:pt x="1208" y="44"/>
                            <a:pt x="1209" y="44"/>
                          </a:cubicBezTo>
                          <a:cubicBezTo>
                            <a:pt x="1488" y="260"/>
                            <a:pt x="1488" y="260"/>
                            <a:pt x="1488" y="260"/>
                          </a:cubicBezTo>
                          <a:cubicBezTo>
                            <a:pt x="1489" y="260"/>
                            <a:pt x="1489" y="261"/>
                            <a:pt x="1490" y="261"/>
                          </a:cubicBezTo>
                          <a:cubicBezTo>
                            <a:pt x="1489" y="263"/>
                            <a:pt x="1488" y="264"/>
                            <a:pt x="1487" y="265"/>
                          </a:cubicBezTo>
                          <a:cubicBezTo>
                            <a:pt x="1486" y="267"/>
                            <a:pt x="1485" y="268"/>
                            <a:pt x="1484" y="269"/>
                          </a:cubicBezTo>
                          <a:cubicBezTo>
                            <a:pt x="1479" y="279"/>
                            <a:pt x="1476" y="289"/>
                            <a:pt x="1476" y="300"/>
                          </a:cubicBezTo>
                          <a:cubicBezTo>
                            <a:pt x="1476" y="311"/>
                            <a:pt x="1479" y="321"/>
                            <a:pt x="1484" y="331"/>
                          </a:cubicBezTo>
                          <a:cubicBezTo>
                            <a:pt x="1484" y="331"/>
                            <a:pt x="1483" y="332"/>
                            <a:pt x="1482" y="332"/>
                          </a:cubicBezTo>
                          <a:cubicBezTo>
                            <a:pt x="1203" y="548"/>
                            <a:pt x="1203" y="548"/>
                            <a:pt x="1203" y="548"/>
                          </a:cubicBezTo>
                          <a:cubicBezTo>
                            <a:pt x="1202" y="549"/>
                            <a:pt x="1201" y="550"/>
                            <a:pt x="1200" y="551"/>
                          </a:cubicBezTo>
                          <a:cubicBezTo>
                            <a:pt x="1199" y="550"/>
                            <a:pt x="1198" y="549"/>
                            <a:pt x="1197" y="548"/>
                          </a:cubicBezTo>
                          <a:cubicBezTo>
                            <a:pt x="918" y="332"/>
                            <a:pt x="918" y="332"/>
                            <a:pt x="918" y="332"/>
                          </a:cubicBezTo>
                          <a:cubicBezTo>
                            <a:pt x="917" y="332"/>
                            <a:pt x="916" y="331"/>
                            <a:pt x="916" y="331"/>
                          </a:cubicBezTo>
                          <a:cubicBezTo>
                            <a:pt x="915" y="332"/>
                            <a:pt x="914" y="333"/>
                            <a:pt x="913" y="335"/>
                          </a:cubicBezTo>
                          <a:cubicBezTo>
                            <a:pt x="912" y="336"/>
                            <a:pt x="911" y="337"/>
                            <a:pt x="910" y="339"/>
                          </a:cubicBezTo>
                          <a:cubicBezTo>
                            <a:pt x="909" y="340"/>
                            <a:pt x="908" y="341"/>
                            <a:pt x="907" y="343"/>
                          </a:cubicBezTo>
                          <a:cubicBezTo>
                            <a:pt x="908" y="343"/>
                            <a:pt x="908" y="344"/>
                            <a:pt x="909" y="344"/>
                          </a:cubicBezTo>
                          <a:cubicBezTo>
                            <a:pt x="1188" y="560"/>
                            <a:pt x="1188" y="560"/>
                            <a:pt x="1188" y="560"/>
                          </a:cubicBezTo>
                          <a:cubicBezTo>
                            <a:pt x="1189" y="560"/>
                            <a:pt x="1189" y="561"/>
                            <a:pt x="1190" y="561"/>
                          </a:cubicBezTo>
                          <a:cubicBezTo>
                            <a:pt x="1189" y="563"/>
                            <a:pt x="1188" y="564"/>
                            <a:pt x="1187" y="565"/>
                          </a:cubicBezTo>
                          <a:cubicBezTo>
                            <a:pt x="1186" y="567"/>
                            <a:pt x="1185" y="568"/>
                            <a:pt x="1184" y="569"/>
                          </a:cubicBezTo>
                          <a:cubicBezTo>
                            <a:pt x="1179" y="579"/>
                            <a:pt x="1176" y="589"/>
                            <a:pt x="1176" y="600"/>
                          </a:cubicBezTo>
                          <a:cubicBezTo>
                            <a:pt x="1176" y="611"/>
                            <a:pt x="1179" y="621"/>
                            <a:pt x="1184" y="631"/>
                          </a:cubicBezTo>
                          <a:cubicBezTo>
                            <a:pt x="1184" y="631"/>
                            <a:pt x="1183" y="632"/>
                            <a:pt x="1182" y="632"/>
                          </a:cubicBezTo>
                          <a:cubicBezTo>
                            <a:pt x="903" y="848"/>
                            <a:pt x="903" y="848"/>
                            <a:pt x="903" y="848"/>
                          </a:cubicBezTo>
                          <a:cubicBezTo>
                            <a:pt x="902" y="849"/>
                            <a:pt x="901" y="850"/>
                            <a:pt x="900" y="851"/>
                          </a:cubicBezTo>
                          <a:cubicBezTo>
                            <a:pt x="899" y="850"/>
                            <a:pt x="898" y="849"/>
                            <a:pt x="897" y="848"/>
                          </a:cubicBezTo>
                          <a:cubicBezTo>
                            <a:pt x="618" y="632"/>
                            <a:pt x="618" y="632"/>
                            <a:pt x="618" y="632"/>
                          </a:cubicBezTo>
                          <a:cubicBezTo>
                            <a:pt x="617" y="632"/>
                            <a:pt x="616" y="631"/>
                            <a:pt x="616" y="631"/>
                          </a:cubicBezTo>
                          <a:cubicBezTo>
                            <a:pt x="615" y="632"/>
                            <a:pt x="614" y="633"/>
                            <a:pt x="613" y="635"/>
                          </a:cubicBezTo>
                          <a:cubicBezTo>
                            <a:pt x="612" y="636"/>
                            <a:pt x="611" y="637"/>
                            <a:pt x="610" y="639"/>
                          </a:cubicBezTo>
                          <a:cubicBezTo>
                            <a:pt x="609" y="640"/>
                            <a:pt x="608" y="641"/>
                            <a:pt x="607" y="643"/>
                          </a:cubicBezTo>
                          <a:cubicBezTo>
                            <a:pt x="608" y="643"/>
                            <a:pt x="608" y="644"/>
                            <a:pt x="609" y="644"/>
                          </a:cubicBezTo>
                          <a:cubicBezTo>
                            <a:pt x="888" y="860"/>
                            <a:pt x="888" y="860"/>
                            <a:pt x="888" y="860"/>
                          </a:cubicBezTo>
                          <a:cubicBezTo>
                            <a:pt x="889" y="860"/>
                            <a:pt x="889" y="861"/>
                            <a:pt x="890" y="861"/>
                          </a:cubicBezTo>
                          <a:cubicBezTo>
                            <a:pt x="889" y="863"/>
                            <a:pt x="888" y="864"/>
                            <a:pt x="887" y="865"/>
                          </a:cubicBezTo>
                          <a:cubicBezTo>
                            <a:pt x="886" y="867"/>
                            <a:pt x="885" y="868"/>
                            <a:pt x="884" y="869"/>
                          </a:cubicBezTo>
                          <a:cubicBezTo>
                            <a:pt x="879" y="879"/>
                            <a:pt x="876" y="889"/>
                            <a:pt x="876" y="900"/>
                          </a:cubicBezTo>
                          <a:cubicBezTo>
                            <a:pt x="876" y="911"/>
                            <a:pt x="879" y="921"/>
                            <a:pt x="884" y="931"/>
                          </a:cubicBezTo>
                          <a:cubicBezTo>
                            <a:pt x="884" y="931"/>
                            <a:pt x="883" y="932"/>
                            <a:pt x="882" y="932"/>
                          </a:cubicBezTo>
                          <a:cubicBezTo>
                            <a:pt x="603" y="1148"/>
                            <a:pt x="603" y="1148"/>
                            <a:pt x="603" y="1148"/>
                          </a:cubicBezTo>
                          <a:cubicBezTo>
                            <a:pt x="602" y="1149"/>
                            <a:pt x="601" y="1150"/>
                            <a:pt x="600" y="1151"/>
                          </a:cubicBezTo>
                          <a:cubicBezTo>
                            <a:pt x="599" y="1150"/>
                            <a:pt x="598" y="1149"/>
                            <a:pt x="597" y="1148"/>
                          </a:cubicBezTo>
                          <a:cubicBezTo>
                            <a:pt x="318" y="932"/>
                            <a:pt x="318" y="932"/>
                            <a:pt x="318" y="932"/>
                          </a:cubicBezTo>
                          <a:cubicBezTo>
                            <a:pt x="317" y="932"/>
                            <a:pt x="316" y="931"/>
                            <a:pt x="316" y="931"/>
                          </a:cubicBezTo>
                          <a:cubicBezTo>
                            <a:pt x="315" y="932"/>
                            <a:pt x="314" y="933"/>
                            <a:pt x="313" y="935"/>
                          </a:cubicBezTo>
                          <a:cubicBezTo>
                            <a:pt x="312" y="936"/>
                            <a:pt x="311" y="937"/>
                            <a:pt x="310" y="939"/>
                          </a:cubicBezTo>
                          <a:cubicBezTo>
                            <a:pt x="309" y="940"/>
                            <a:pt x="308" y="941"/>
                            <a:pt x="307" y="943"/>
                          </a:cubicBezTo>
                          <a:cubicBezTo>
                            <a:pt x="308" y="943"/>
                            <a:pt x="308" y="944"/>
                            <a:pt x="309" y="944"/>
                          </a:cubicBezTo>
                          <a:cubicBezTo>
                            <a:pt x="588" y="1160"/>
                            <a:pt x="588" y="1160"/>
                            <a:pt x="588" y="1160"/>
                          </a:cubicBezTo>
                          <a:cubicBezTo>
                            <a:pt x="589" y="1160"/>
                            <a:pt x="589" y="1161"/>
                            <a:pt x="590" y="1161"/>
                          </a:cubicBezTo>
                          <a:cubicBezTo>
                            <a:pt x="589" y="1163"/>
                            <a:pt x="588" y="1164"/>
                            <a:pt x="587" y="1165"/>
                          </a:cubicBezTo>
                          <a:cubicBezTo>
                            <a:pt x="586" y="1167"/>
                            <a:pt x="585" y="1168"/>
                            <a:pt x="584" y="1169"/>
                          </a:cubicBezTo>
                          <a:cubicBezTo>
                            <a:pt x="579" y="1179"/>
                            <a:pt x="576" y="1189"/>
                            <a:pt x="576" y="1200"/>
                          </a:cubicBezTo>
                          <a:cubicBezTo>
                            <a:pt x="576" y="1211"/>
                            <a:pt x="579" y="1221"/>
                            <a:pt x="584" y="1231"/>
                          </a:cubicBezTo>
                          <a:cubicBezTo>
                            <a:pt x="584" y="1231"/>
                            <a:pt x="583" y="1232"/>
                            <a:pt x="582" y="1232"/>
                          </a:cubicBezTo>
                          <a:cubicBezTo>
                            <a:pt x="303" y="1448"/>
                            <a:pt x="303" y="1448"/>
                            <a:pt x="303" y="1448"/>
                          </a:cubicBezTo>
                          <a:cubicBezTo>
                            <a:pt x="302" y="1449"/>
                            <a:pt x="301" y="1450"/>
                            <a:pt x="300" y="1451"/>
                          </a:cubicBezTo>
                          <a:cubicBezTo>
                            <a:pt x="299" y="1450"/>
                            <a:pt x="298" y="1449"/>
                            <a:pt x="297" y="1448"/>
                          </a:cubicBezTo>
                          <a:cubicBezTo>
                            <a:pt x="18" y="1232"/>
                            <a:pt x="18" y="1232"/>
                            <a:pt x="18" y="1232"/>
                          </a:cubicBezTo>
                          <a:cubicBezTo>
                            <a:pt x="17" y="1232"/>
                            <a:pt x="16" y="1231"/>
                            <a:pt x="16" y="1231"/>
                          </a:cubicBezTo>
                          <a:cubicBezTo>
                            <a:pt x="15" y="1232"/>
                            <a:pt x="14" y="1233"/>
                            <a:pt x="13" y="1235"/>
                          </a:cubicBezTo>
                          <a:cubicBezTo>
                            <a:pt x="12" y="1236"/>
                            <a:pt x="11" y="1237"/>
                            <a:pt x="10" y="1239"/>
                          </a:cubicBezTo>
                          <a:cubicBezTo>
                            <a:pt x="9" y="1240"/>
                            <a:pt x="8" y="1241"/>
                            <a:pt x="7" y="1243"/>
                          </a:cubicBezTo>
                          <a:cubicBezTo>
                            <a:pt x="8" y="1243"/>
                            <a:pt x="8" y="1244"/>
                            <a:pt x="9" y="1244"/>
                          </a:cubicBezTo>
                          <a:cubicBezTo>
                            <a:pt x="288" y="1460"/>
                            <a:pt x="288" y="1460"/>
                            <a:pt x="288" y="1460"/>
                          </a:cubicBezTo>
                          <a:cubicBezTo>
                            <a:pt x="289" y="1460"/>
                            <a:pt x="289" y="1461"/>
                            <a:pt x="290" y="1461"/>
                          </a:cubicBezTo>
                          <a:cubicBezTo>
                            <a:pt x="289" y="1463"/>
                            <a:pt x="288" y="1464"/>
                            <a:pt x="287" y="1465"/>
                          </a:cubicBezTo>
                          <a:cubicBezTo>
                            <a:pt x="286" y="1467"/>
                            <a:pt x="285" y="1468"/>
                            <a:pt x="284" y="1469"/>
                          </a:cubicBezTo>
                          <a:cubicBezTo>
                            <a:pt x="279" y="1479"/>
                            <a:pt x="276" y="1489"/>
                            <a:pt x="276" y="1500"/>
                          </a:cubicBezTo>
                          <a:cubicBezTo>
                            <a:pt x="276" y="1511"/>
                            <a:pt x="279" y="1521"/>
                            <a:pt x="284" y="1531"/>
                          </a:cubicBezTo>
                          <a:cubicBezTo>
                            <a:pt x="284" y="1531"/>
                            <a:pt x="283" y="1532"/>
                            <a:pt x="282" y="1532"/>
                          </a:cubicBezTo>
                          <a:cubicBezTo>
                            <a:pt x="3" y="1748"/>
                            <a:pt x="3" y="1748"/>
                            <a:pt x="3" y="1748"/>
                          </a:cubicBezTo>
                          <a:cubicBezTo>
                            <a:pt x="2" y="1749"/>
                            <a:pt x="1" y="1750"/>
                            <a:pt x="0" y="1751"/>
                          </a:cubicBezTo>
                          <a:cubicBezTo>
                            <a:pt x="0" y="1757"/>
                            <a:pt x="0" y="1757"/>
                            <a:pt x="0" y="1757"/>
                          </a:cubicBezTo>
                          <a:cubicBezTo>
                            <a:pt x="0" y="1764"/>
                            <a:pt x="0" y="1764"/>
                            <a:pt x="0" y="1764"/>
                          </a:cubicBezTo>
                          <a:cubicBezTo>
                            <a:pt x="0" y="1772"/>
                            <a:pt x="0" y="1772"/>
                            <a:pt x="0" y="1772"/>
                          </a:cubicBezTo>
                          <a:cubicBezTo>
                            <a:pt x="1" y="1771"/>
                            <a:pt x="2" y="1769"/>
                            <a:pt x="3" y="1768"/>
                          </a:cubicBezTo>
                          <a:cubicBezTo>
                            <a:pt x="4" y="1767"/>
                            <a:pt x="5" y="1766"/>
                            <a:pt x="7" y="1764"/>
                          </a:cubicBez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369" name="Freeform 32"/>
              <p:cNvSpPr>
                <a:spLocks/>
              </p:cNvSpPr>
              <p:nvPr/>
            </p:nvSpPr>
            <p:spPr bwMode="auto">
              <a:xfrm>
                <a:off x="1592263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3"/>
              <p:cNvSpPr>
                <a:spLocks/>
              </p:cNvSpPr>
              <p:nvPr/>
            </p:nvSpPr>
            <p:spPr bwMode="auto">
              <a:xfrm>
                <a:off x="1592263" y="5595938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46" name="Group 345"/>
            <p:cNvGrpSpPr/>
            <p:nvPr/>
          </p:nvGrpSpPr>
          <p:grpSpPr>
            <a:xfrm>
              <a:off x="1523603" y="3505200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347" name="Freeform 5"/>
              <p:cNvSpPr>
                <a:spLocks/>
              </p:cNvSpPr>
              <p:nvPr/>
            </p:nvSpPr>
            <p:spPr bwMode="auto">
              <a:xfrm>
                <a:off x="1592263" y="-1076325"/>
                <a:ext cx="1089025" cy="1009650"/>
              </a:xfrm>
              <a:custGeom>
                <a:avLst/>
                <a:gdLst>
                  <a:gd name="T0" fmla="*/ 282 w 290"/>
                  <a:gd name="T1" fmla="*/ 268 h 269"/>
                  <a:gd name="T2" fmla="*/ 284 w 290"/>
                  <a:gd name="T3" fmla="*/ 269 h 269"/>
                  <a:gd name="T4" fmla="*/ 287 w 290"/>
                  <a:gd name="T5" fmla="*/ 265 h 269"/>
                  <a:gd name="T6" fmla="*/ 290 w 290"/>
                  <a:gd name="T7" fmla="*/ 261 h 269"/>
                  <a:gd name="T8" fmla="*/ 288 w 290"/>
                  <a:gd name="T9" fmla="*/ 260 h 269"/>
                  <a:gd name="T10" fmla="*/ 9 w 290"/>
                  <a:gd name="T11" fmla="*/ 44 h 269"/>
                  <a:gd name="T12" fmla="*/ 7 w 290"/>
                  <a:gd name="T13" fmla="*/ 43 h 269"/>
                  <a:gd name="T14" fmla="*/ 10 w 290"/>
                  <a:gd name="T15" fmla="*/ 39 h 269"/>
                  <a:gd name="T16" fmla="*/ 13 w 290"/>
                  <a:gd name="T17" fmla="*/ 35 h 269"/>
                  <a:gd name="T18" fmla="*/ 16 w 290"/>
                  <a:gd name="T19" fmla="*/ 31 h 269"/>
                  <a:gd name="T20" fmla="*/ 24 w 290"/>
                  <a:gd name="T21" fmla="*/ 0 h 269"/>
                  <a:gd name="T22" fmla="*/ 19 w 290"/>
                  <a:gd name="T23" fmla="*/ 0 h 269"/>
                  <a:gd name="T24" fmla="*/ 15 w 290"/>
                  <a:gd name="T25" fmla="*/ 0 h 269"/>
                  <a:gd name="T26" fmla="*/ 9 w 290"/>
                  <a:gd name="T27" fmla="*/ 23 h 269"/>
                  <a:gd name="T28" fmla="*/ 6 w 290"/>
                  <a:gd name="T29" fmla="*/ 28 h 269"/>
                  <a:gd name="T30" fmla="*/ 3 w 290"/>
                  <a:gd name="T31" fmla="*/ 32 h 269"/>
                  <a:gd name="T32" fmla="*/ 0 w 290"/>
                  <a:gd name="T33" fmla="*/ 36 h 269"/>
                  <a:gd name="T34" fmla="*/ 0 w 290"/>
                  <a:gd name="T35" fmla="*/ 43 h 269"/>
                  <a:gd name="T36" fmla="*/ 0 w 290"/>
                  <a:gd name="T37" fmla="*/ 49 h 269"/>
                  <a:gd name="T38" fmla="*/ 3 w 290"/>
                  <a:gd name="T39" fmla="*/ 52 h 269"/>
                  <a:gd name="T40" fmla="*/ 282 w 290"/>
                  <a:gd name="T41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0" h="269">
                    <a:moveTo>
                      <a:pt x="282" y="268"/>
                    </a:moveTo>
                    <a:cubicBezTo>
                      <a:pt x="283" y="268"/>
                      <a:pt x="284" y="269"/>
                      <a:pt x="284" y="269"/>
                    </a:cubicBezTo>
                    <a:cubicBezTo>
                      <a:pt x="285" y="268"/>
                      <a:pt x="286" y="267"/>
                      <a:pt x="287" y="265"/>
                    </a:cubicBezTo>
                    <a:cubicBezTo>
                      <a:pt x="288" y="264"/>
                      <a:pt x="289" y="263"/>
                      <a:pt x="290" y="261"/>
                    </a:cubicBezTo>
                    <a:cubicBezTo>
                      <a:pt x="289" y="261"/>
                      <a:pt x="289" y="260"/>
                      <a:pt x="288" y="260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4"/>
                      <a:pt x="8" y="43"/>
                      <a:pt x="7" y="43"/>
                    </a:cubicBezTo>
                    <a:cubicBezTo>
                      <a:pt x="8" y="41"/>
                      <a:pt x="9" y="40"/>
                      <a:pt x="10" y="39"/>
                    </a:cubicBezTo>
                    <a:cubicBezTo>
                      <a:pt x="11" y="37"/>
                      <a:pt x="12" y="36"/>
                      <a:pt x="13" y="35"/>
                    </a:cubicBezTo>
                    <a:cubicBezTo>
                      <a:pt x="14" y="33"/>
                      <a:pt x="15" y="32"/>
                      <a:pt x="16" y="31"/>
                    </a:cubicBezTo>
                    <a:cubicBezTo>
                      <a:pt x="21" y="21"/>
                      <a:pt x="24" y="11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8"/>
                      <a:pt x="13" y="16"/>
                      <a:pt x="9" y="23"/>
                    </a:cubicBezTo>
                    <a:cubicBezTo>
                      <a:pt x="8" y="25"/>
                      <a:pt x="7" y="26"/>
                      <a:pt x="6" y="28"/>
                    </a:cubicBezTo>
                    <a:cubicBezTo>
                      <a:pt x="5" y="29"/>
                      <a:pt x="4" y="31"/>
                      <a:pt x="3" y="32"/>
                    </a:cubicBezTo>
                    <a:cubicBezTo>
                      <a:pt x="2" y="33"/>
                      <a:pt x="1" y="35"/>
                      <a:pt x="0" y="36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50"/>
                      <a:pt x="2" y="51"/>
                      <a:pt x="3" y="52"/>
                    </a:cubicBezTo>
                    <a:lnTo>
                      <a:pt x="282" y="2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6"/>
              <p:cNvSpPr>
                <a:spLocks/>
              </p:cNvSpPr>
              <p:nvPr/>
            </p:nvSpPr>
            <p:spPr bwMode="auto">
              <a:xfrm>
                <a:off x="1592263" y="-1076325"/>
                <a:ext cx="3341688" cy="3262313"/>
              </a:xfrm>
              <a:custGeom>
                <a:avLst/>
                <a:gdLst>
                  <a:gd name="T0" fmla="*/ 284 w 890"/>
                  <a:gd name="T1" fmla="*/ 869 h 869"/>
                  <a:gd name="T2" fmla="*/ 290 w 890"/>
                  <a:gd name="T3" fmla="*/ 861 h 869"/>
                  <a:gd name="T4" fmla="*/ 9 w 890"/>
                  <a:gd name="T5" fmla="*/ 644 h 869"/>
                  <a:gd name="T6" fmla="*/ 10 w 890"/>
                  <a:gd name="T7" fmla="*/ 639 h 869"/>
                  <a:gd name="T8" fmla="*/ 16 w 890"/>
                  <a:gd name="T9" fmla="*/ 631 h 869"/>
                  <a:gd name="T10" fmla="*/ 24 w 890"/>
                  <a:gd name="T11" fmla="*/ 600 h 869"/>
                  <a:gd name="T12" fmla="*/ 18 w 890"/>
                  <a:gd name="T13" fmla="*/ 568 h 869"/>
                  <a:gd name="T14" fmla="*/ 300 w 890"/>
                  <a:gd name="T15" fmla="*/ 349 h 869"/>
                  <a:gd name="T16" fmla="*/ 582 w 890"/>
                  <a:gd name="T17" fmla="*/ 568 h 869"/>
                  <a:gd name="T18" fmla="*/ 587 w 890"/>
                  <a:gd name="T19" fmla="*/ 565 h 869"/>
                  <a:gd name="T20" fmla="*/ 588 w 890"/>
                  <a:gd name="T21" fmla="*/ 560 h 869"/>
                  <a:gd name="T22" fmla="*/ 307 w 890"/>
                  <a:gd name="T23" fmla="*/ 343 h 869"/>
                  <a:gd name="T24" fmla="*/ 313 w 890"/>
                  <a:gd name="T25" fmla="*/ 335 h 869"/>
                  <a:gd name="T26" fmla="*/ 324 w 890"/>
                  <a:gd name="T27" fmla="*/ 300 h 869"/>
                  <a:gd name="T28" fmla="*/ 318 w 890"/>
                  <a:gd name="T29" fmla="*/ 268 h 869"/>
                  <a:gd name="T30" fmla="*/ 600 w 890"/>
                  <a:gd name="T31" fmla="*/ 49 h 869"/>
                  <a:gd name="T32" fmla="*/ 882 w 890"/>
                  <a:gd name="T33" fmla="*/ 268 h 869"/>
                  <a:gd name="T34" fmla="*/ 887 w 890"/>
                  <a:gd name="T35" fmla="*/ 265 h 869"/>
                  <a:gd name="T36" fmla="*/ 888 w 890"/>
                  <a:gd name="T37" fmla="*/ 260 h 869"/>
                  <a:gd name="T38" fmla="*/ 607 w 890"/>
                  <a:gd name="T39" fmla="*/ 43 h 869"/>
                  <a:gd name="T40" fmla="*/ 613 w 890"/>
                  <a:gd name="T41" fmla="*/ 35 h 869"/>
                  <a:gd name="T42" fmla="*/ 624 w 890"/>
                  <a:gd name="T43" fmla="*/ 0 h 869"/>
                  <a:gd name="T44" fmla="*/ 615 w 890"/>
                  <a:gd name="T45" fmla="*/ 0 h 869"/>
                  <a:gd name="T46" fmla="*/ 606 w 890"/>
                  <a:gd name="T47" fmla="*/ 28 h 869"/>
                  <a:gd name="T48" fmla="*/ 600 w 890"/>
                  <a:gd name="T49" fmla="*/ 36 h 869"/>
                  <a:gd name="T50" fmla="*/ 593 w 890"/>
                  <a:gd name="T51" fmla="*/ 43 h 869"/>
                  <a:gd name="T52" fmla="*/ 312 w 890"/>
                  <a:gd name="T53" fmla="*/ 260 h 869"/>
                  <a:gd name="T54" fmla="*/ 307 w 890"/>
                  <a:gd name="T55" fmla="*/ 264 h 869"/>
                  <a:gd name="T56" fmla="*/ 300 w 890"/>
                  <a:gd name="T57" fmla="*/ 272 h 869"/>
                  <a:gd name="T58" fmla="*/ 294 w 890"/>
                  <a:gd name="T59" fmla="*/ 281 h 869"/>
                  <a:gd name="T60" fmla="*/ 294 w 890"/>
                  <a:gd name="T61" fmla="*/ 319 h 869"/>
                  <a:gd name="T62" fmla="*/ 300 w 890"/>
                  <a:gd name="T63" fmla="*/ 300 h 869"/>
                  <a:gd name="T64" fmla="*/ 306 w 890"/>
                  <a:gd name="T65" fmla="*/ 281 h 869"/>
                  <a:gd name="T66" fmla="*/ 315 w 890"/>
                  <a:gd name="T67" fmla="*/ 300 h 869"/>
                  <a:gd name="T68" fmla="*/ 306 w 890"/>
                  <a:gd name="T69" fmla="*/ 328 h 869"/>
                  <a:gd name="T70" fmla="*/ 300 w 890"/>
                  <a:gd name="T71" fmla="*/ 336 h 869"/>
                  <a:gd name="T72" fmla="*/ 293 w 890"/>
                  <a:gd name="T73" fmla="*/ 343 h 869"/>
                  <a:gd name="T74" fmla="*/ 12 w 890"/>
                  <a:gd name="T75" fmla="*/ 560 h 869"/>
                  <a:gd name="T76" fmla="*/ 7 w 890"/>
                  <a:gd name="T77" fmla="*/ 564 h 869"/>
                  <a:gd name="T78" fmla="*/ 0 w 890"/>
                  <a:gd name="T79" fmla="*/ 572 h 869"/>
                  <a:gd name="T80" fmla="*/ 0 w 890"/>
                  <a:gd name="T81" fmla="*/ 600 h 869"/>
                  <a:gd name="T82" fmla="*/ 6 w 890"/>
                  <a:gd name="T83" fmla="*/ 581 h 869"/>
                  <a:gd name="T84" fmla="*/ 15 w 890"/>
                  <a:gd name="T85" fmla="*/ 600 h 869"/>
                  <a:gd name="T86" fmla="*/ 6 w 890"/>
                  <a:gd name="T87" fmla="*/ 628 h 869"/>
                  <a:gd name="T88" fmla="*/ 0 w 890"/>
                  <a:gd name="T89" fmla="*/ 636 h 869"/>
                  <a:gd name="T90" fmla="*/ 0 w 890"/>
                  <a:gd name="T91" fmla="*/ 649 h 869"/>
                  <a:gd name="T92" fmla="*/ 282 w 890"/>
                  <a:gd name="T93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0" h="869">
                    <a:moveTo>
                      <a:pt x="282" y="868"/>
                    </a:moveTo>
                    <a:cubicBezTo>
                      <a:pt x="283" y="868"/>
                      <a:pt x="284" y="869"/>
                      <a:pt x="284" y="869"/>
                    </a:cubicBezTo>
                    <a:cubicBezTo>
                      <a:pt x="285" y="868"/>
                      <a:pt x="286" y="867"/>
                      <a:pt x="287" y="865"/>
                    </a:cubicBezTo>
                    <a:cubicBezTo>
                      <a:pt x="288" y="864"/>
                      <a:pt x="289" y="863"/>
                      <a:pt x="290" y="861"/>
                    </a:cubicBezTo>
                    <a:cubicBezTo>
                      <a:pt x="289" y="861"/>
                      <a:pt x="289" y="860"/>
                      <a:pt x="288" y="860"/>
                    </a:cubicBezTo>
                    <a:cubicBezTo>
                      <a:pt x="9" y="644"/>
                      <a:pt x="9" y="644"/>
                      <a:pt x="9" y="644"/>
                    </a:cubicBezTo>
                    <a:cubicBezTo>
                      <a:pt x="8" y="644"/>
                      <a:pt x="8" y="643"/>
                      <a:pt x="7" y="643"/>
                    </a:cubicBezTo>
                    <a:cubicBezTo>
                      <a:pt x="8" y="641"/>
                      <a:pt x="9" y="640"/>
                      <a:pt x="10" y="639"/>
                    </a:cubicBezTo>
                    <a:cubicBezTo>
                      <a:pt x="11" y="637"/>
                      <a:pt x="12" y="636"/>
                      <a:pt x="13" y="635"/>
                    </a:cubicBezTo>
                    <a:cubicBezTo>
                      <a:pt x="14" y="633"/>
                      <a:pt x="15" y="632"/>
                      <a:pt x="16" y="631"/>
                    </a:cubicBezTo>
                    <a:cubicBezTo>
                      <a:pt x="21" y="621"/>
                      <a:pt x="24" y="611"/>
                      <a:pt x="24" y="600"/>
                    </a:cubicBezTo>
                    <a:cubicBezTo>
                      <a:pt x="24" y="600"/>
                      <a:pt x="24" y="600"/>
                      <a:pt x="24" y="600"/>
                    </a:cubicBezTo>
                    <a:cubicBezTo>
                      <a:pt x="24" y="589"/>
                      <a:pt x="21" y="579"/>
                      <a:pt x="16" y="569"/>
                    </a:cubicBezTo>
                    <a:cubicBezTo>
                      <a:pt x="16" y="569"/>
                      <a:pt x="17" y="568"/>
                      <a:pt x="18" y="568"/>
                    </a:cubicBezTo>
                    <a:cubicBezTo>
                      <a:pt x="297" y="352"/>
                      <a:pt x="297" y="352"/>
                      <a:pt x="297" y="352"/>
                    </a:cubicBezTo>
                    <a:cubicBezTo>
                      <a:pt x="298" y="351"/>
                      <a:pt x="299" y="350"/>
                      <a:pt x="300" y="349"/>
                    </a:cubicBezTo>
                    <a:cubicBezTo>
                      <a:pt x="301" y="350"/>
                      <a:pt x="302" y="351"/>
                      <a:pt x="303" y="352"/>
                    </a:cubicBezTo>
                    <a:cubicBezTo>
                      <a:pt x="582" y="568"/>
                      <a:pt x="582" y="568"/>
                      <a:pt x="582" y="568"/>
                    </a:cubicBezTo>
                    <a:cubicBezTo>
                      <a:pt x="583" y="568"/>
                      <a:pt x="584" y="569"/>
                      <a:pt x="584" y="569"/>
                    </a:cubicBezTo>
                    <a:cubicBezTo>
                      <a:pt x="585" y="568"/>
                      <a:pt x="586" y="567"/>
                      <a:pt x="587" y="565"/>
                    </a:cubicBezTo>
                    <a:cubicBezTo>
                      <a:pt x="588" y="564"/>
                      <a:pt x="589" y="563"/>
                      <a:pt x="590" y="561"/>
                    </a:cubicBezTo>
                    <a:cubicBezTo>
                      <a:pt x="589" y="561"/>
                      <a:pt x="589" y="560"/>
                      <a:pt x="588" y="560"/>
                    </a:cubicBezTo>
                    <a:cubicBezTo>
                      <a:pt x="309" y="344"/>
                      <a:pt x="309" y="344"/>
                      <a:pt x="309" y="344"/>
                    </a:cubicBezTo>
                    <a:cubicBezTo>
                      <a:pt x="308" y="344"/>
                      <a:pt x="308" y="343"/>
                      <a:pt x="307" y="343"/>
                    </a:cubicBezTo>
                    <a:cubicBezTo>
                      <a:pt x="308" y="341"/>
                      <a:pt x="309" y="340"/>
                      <a:pt x="310" y="339"/>
                    </a:cubicBezTo>
                    <a:cubicBezTo>
                      <a:pt x="311" y="337"/>
                      <a:pt x="312" y="336"/>
                      <a:pt x="313" y="335"/>
                    </a:cubicBezTo>
                    <a:cubicBezTo>
                      <a:pt x="314" y="333"/>
                      <a:pt x="315" y="332"/>
                      <a:pt x="316" y="331"/>
                    </a:cubicBezTo>
                    <a:cubicBezTo>
                      <a:pt x="321" y="321"/>
                      <a:pt x="324" y="311"/>
                      <a:pt x="324" y="300"/>
                    </a:cubicBezTo>
                    <a:cubicBezTo>
                      <a:pt x="324" y="289"/>
                      <a:pt x="321" y="279"/>
                      <a:pt x="316" y="269"/>
                    </a:cubicBezTo>
                    <a:cubicBezTo>
                      <a:pt x="316" y="269"/>
                      <a:pt x="317" y="268"/>
                      <a:pt x="318" y="268"/>
                    </a:cubicBezTo>
                    <a:cubicBezTo>
                      <a:pt x="597" y="52"/>
                      <a:pt x="597" y="52"/>
                      <a:pt x="597" y="52"/>
                    </a:cubicBezTo>
                    <a:cubicBezTo>
                      <a:pt x="598" y="51"/>
                      <a:pt x="599" y="50"/>
                      <a:pt x="600" y="49"/>
                    </a:cubicBezTo>
                    <a:cubicBezTo>
                      <a:pt x="601" y="50"/>
                      <a:pt x="602" y="51"/>
                      <a:pt x="603" y="52"/>
                    </a:cubicBezTo>
                    <a:cubicBezTo>
                      <a:pt x="882" y="268"/>
                      <a:pt x="882" y="268"/>
                      <a:pt x="882" y="268"/>
                    </a:cubicBezTo>
                    <a:cubicBezTo>
                      <a:pt x="883" y="268"/>
                      <a:pt x="884" y="269"/>
                      <a:pt x="884" y="269"/>
                    </a:cubicBezTo>
                    <a:cubicBezTo>
                      <a:pt x="885" y="268"/>
                      <a:pt x="886" y="267"/>
                      <a:pt x="887" y="265"/>
                    </a:cubicBezTo>
                    <a:cubicBezTo>
                      <a:pt x="888" y="264"/>
                      <a:pt x="889" y="263"/>
                      <a:pt x="890" y="261"/>
                    </a:cubicBezTo>
                    <a:cubicBezTo>
                      <a:pt x="889" y="261"/>
                      <a:pt x="889" y="260"/>
                      <a:pt x="888" y="260"/>
                    </a:cubicBezTo>
                    <a:cubicBezTo>
                      <a:pt x="609" y="44"/>
                      <a:pt x="609" y="44"/>
                      <a:pt x="609" y="44"/>
                    </a:cubicBezTo>
                    <a:cubicBezTo>
                      <a:pt x="608" y="44"/>
                      <a:pt x="608" y="43"/>
                      <a:pt x="607" y="43"/>
                    </a:cubicBezTo>
                    <a:cubicBezTo>
                      <a:pt x="608" y="41"/>
                      <a:pt x="609" y="40"/>
                      <a:pt x="610" y="39"/>
                    </a:cubicBezTo>
                    <a:cubicBezTo>
                      <a:pt x="611" y="37"/>
                      <a:pt x="612" y="36"/>
                      <a:pt x="613" y="35"/>
                    </a:cubicBezTo>
                    <a:cubicBezTo>
                      <a:pt x="614" y="33"/>
                      <a:pt x="615" y="32"/>
                      <a:pt x="616" y="31"/>
                    </a:cubicBezTo>
                    <a:cubicBezTo>
                      <a:pt x="621" y="21"/>
                      <a:pt x="624" y="11"/>
                      <a:pt x="624" y="0"/>
                    </a:cubicBezTo>
                    <a:cubicBezTo>
                      <a:pt x="619" y="0"/>
                      <a:pt x="619" y="0"/>
                      <a:pt x="619" y="0"/>
                    </a:cubicBezTo>
                    <a:cubicBezTo>
                      <a:pt x="615" y="0"/>
                      <a:pt x="615" y="0"/>
                      <a:pt x="615" y="0"/>
                    </a:cubicBezTo>
                    <a:cubicBezTo>
                      <a:pt x="615" y="8"/>
                      <a:pt x="613" y="16"/>
                      <a:pt x="609" y="23"/>
                    </a:cubicBezTo>
                    <a:cubicBezTo>
                      <a:pt x="608" y="25"/>
                      <a:pt x="607" y="26"/>
                      <a:pt x="606" y="28"/>
                    </a:cubicBezTo>
                    <a:cubicBezTo>
                      <a:pt x="605" y="29"/>
                      <a:pt x="604" y="31"/>
                      <a:pt x="603" y="32"/>
                    </a:cubicBezTo>
                    <a:cubicBezTo>
                      <a:pt x="602" y="33"/>
                      <a:pt x="601" y="35"/>
                      <a:pt x="600" y="36"/>
                    </a:cubicBezTo>
                    <a:cubicBezTo>
                      <a:pt x="599" y="37"/>
                      <a:pt x="598" y="38"/>
                      <a:pt x="597" y="39"/>
                    </a:cubicBezTo>
                    <a:cubicBezTo>
                      <a:pt x="595" y="40"/>
                      <a:pt x="594" y="42"/>
                      <a:pt x="593" y="43"/>
                    </a:cubicBezTo>
                    <a:cubicBezTo>
                      <a:pt x="592" y="43"/>
                      <a:pt x="592" y="44"/>
                      <a:pt x="591" y="44"/>
                    </a:cubicBezTo>
                    <a:cubicBezTo>
                      <a:pt x="312" y="260"/>
                      <a:pt x="312" y="260"/>
                      <a:pt x="312" y="260"/>
                    </a:cubicBezTo>
                    <a:cubicBezTo>
                      <a:pt x="311" y="260"/>
                      <a:pt x="311" y="261"/>
                      <a:pt x="310" y="261"/>
                    </a:cubicBezTo>
                    <a:cubicBezTo>
                      <a:pt x="309" y="262"/>
                      <a:pt x="308" y="263"/>
                      <a:pt x="307" y="264"/>
                    </a:cubicBezTo>
                    <a:cubicBezTo>
                      <a:pt x="305" y="266"/>
                      <a:pt x="304" y="267"/>
                      <a:pt x="303" y="268"/>
                    </a:cubicBezTo>
                    <a:cubicBezTo>
                      <a:pt x="302" y="269"/>
                      <a:pt x="301" y="271"/>
                      <a:pt x="300" y="272"/>
                    </a:cubicBezTo>
                    <a:cubicBezTo>
                      <a:pt x="299" y="273"/>
                      <a:pt x="298" y="275"/>
                      <a:pt x="297" y="276"/>
                    </a:cubicBezTo>
                    <a:cubicBezTo>
                      <a:pt x="296" y="278"/>
                      <a:pt x="295" y="280"/>
                      <a:pt x="294" y="281"/>
                    </a:cubicBezTo>
                    <a:cubicBezTo>
                      <a:pt x="292" y="287"/>
                      <a:pt x="290" y="294"/>
                      <a:pt x="290" y="300"/>
                    </a:cubicBezTo>
                    <a:cubicBezTo>
                      <a:pt x="290" y="306"/>
                      <a:pt x="292" y="313"/>
                      <a:pt x="294" y="319"/>
                    </a:cubicBezTo>
                    <a:cubicBezTo>
                      <a:pt x="296" y="317"/>
                      <a:pt x="297" y="315"/>
                      <a:pt x="297" y="313"/>
                    </a:cubicBezTo>
                    <a:cubicBezTo>
                      <a:pt x="299" y="309"/>
                      <a:pt x="300" y="304"/>
                      <a:pt x="300" y="300"/>
                    </a:cubicBezTo>
                    <a:cubicBezTo>
                      <a:pt x="300" y="296"/>
                      <a:pt x="301" y="291"/>
                      <a:pt x="303" y="287"/>
                    </a:cubicBezTo>
                    <a:cubicBezTo>
                      <a:pt x="303" y="285"/>
                      <a:pt x="304" y="283"/>
                      <a:pt x="306" y="281"/>
                    </a:cubicBezTo>
                    <a:cubicBezTo>
                      <a:pt x="306" y="280"/>
                      <a:pt x="308" y="278"/>
                      <a:pt x="309" y="277"/>
                    </a:cubicBezTo>
                    <a:cubicBezTo>
                      <a:pt x="313" y="284"/>
                      <a:pt x="315" y="292"/>
                      <a:pt x="315" y="300"/>
                    </a:cubicBezTo>
                    <a:cubicBezTo>
                      <a:pt x="315" y="308"/>
                      <a:pt x="313" y="316"/>
                      <a:pt x="309" y="323"/>
                    </a:cubicBezTo>
                    <a:cubicBezTo>
                      <a:pt x="308" y="325"/>
                      <a:pt x="307" y="326"/>
                      <a:pt x="306" y="328"/>
                    </a:cubicBezTo>
                    <a:cubicBezTo>
                      <a:pt x="305" y="329"/>
                      <a:pt x="304" y="331"/>
                      <a:pt x="303" y="332"/>
                    </a:cubicBezTo>
                    <a:cubicBezTo>
                      <a:pt x="302" y="333"/>
                      <a:pt x="301" y="335"/>
                      <a:pt x="300" y="336"/>
                    </a:cubicBezTo>
                    <a:cubicBezTo>
                      <a:pt x="299" y="337"/>
                      <a:pt x="298" y="338"/>
                      <a:pt x="297" y="339"/>
                    </a:cubicBezTo>
                    <a:cubicBezTo>
                      <a:pt x="295" y="340"/>
                      <a:pt x="294" y="342"/>
                      <a:pt x="293" y="343"/>
                    </a:cubicBezTo>
                    <a:cubicBezTo>
                      <a:pt x="292" y="343"/>
                      <a:pt x="292" y="344"/>
                      <a:pt x="291" y="344"/>
                    </a:cubicBezTo>
                    <a:cubicBezTo>
                      <a:pt x="12" y="560"/>
                      <a:pt x="12" y="560"/>
                      <a:pt x="12" y="560"/>
                    </a:cubicBezTo>
                    <a:cubicBezTo>
                      <a:pt x="11" y="560"/>
                      <a:pt x="11" y="561"/>
                      <a:pt x="10" y="561"/>
                    </a:cubicBezTo>
                    <a:cubicBezTo>
                      <a:pt x="9" y="562"/>
                      <a:pt x="8" y="563"/>
                      <a:pt x="7" y="564"/>
                    </a:cubicBezTo>
                    <a:cubicBezTo>
                      <a:pt x="5" y="566"/>
                      <a:pt x="4" y="567"/>
                      <a:pt x="3" y="568"/>
                    </a:cubicBezTo>
                    <a:cubicBezTo>
                      <a:pt x="2" y="569"/>
                      <a:pt x="1" y="571"/>
                      <a:pt x="0" y="572"/>
                    </a:cubicBezTo>
                    <a:cubicBezTo>
                      <a:pt x="0" y="581"/>
                      <a:pt x="0" y="581"/>
                      <a:pt x="0" y="581"/>
                    </a:cubicBezTo>
                    <a:cubicBezTo>
                      <a:pt x="0" y="600"/>
                      <a:pt x="0" y="600"/>
                      <a:pt x="0" y="600"/>
                    </a:cubicBezTo>
                    <a:cubicBezTo>
                      <a:pt x="0" y="596"/>
                      <a:pt x="1" y="591"/>
                      <a:pt x="3" y="587"/>
                    </a:cubicBezTo>
                    <a:cubicBezTo>
                      <a:pt x="3" y="585"/>
                      <a:pt x="4" y="583"/>
                      <a:pt x="6" y="581"/>
                    </a:cubicBezTo>
                    <a:cubicBezTo>
                      <a:pt x="6" y="580"/>
                      <a:pt x="8" y="578"/>
                      <a:pt x="9" y="577"/>
                    </a:cubicBezTo>
                    <a:cubicBezTo>
                      <a:pt x="13" y="584"/>
                      <a:pt x="15" y="592"/>
                      <a:pt x="15" y="600"/>
                    </a:cubicBezTo>
                    <a:cubicBezTo>
                      <a:pt x="15" y="608"/>
                      <a:pt x="13" y="616"/>
                      <a:pt x="9" y="623"/>
                    </a:cubicBezTo>
                    <a:cubicBezTo>
                      <a:pt x="8" y="625"/>
                      <a:pt x="7" y="626"/>
                      <a:pt x="6" y="628"/>
                    </a:cubicBezTo>
                    <a:cubicBezTo>
                      <a:pt x="5" y="629"/>
                      <a:pt x="4" y="631"/>
                      <a:pt x="3" y="632"/>
                    </a:cubicBezTo>
                    <a:cubicBezTo>
                      <a:pt x="2" y="633"/>
                      <a:pt x="1" y="635"/>
                      <a:pt x="0" y="636"/>
                    </a:cubicBezTo>
                    <a:cubicBezTo>
                      <a:pt x="0" y="643"/>
                      <a:pt x="0" y="643"/>
                      <a:pt x="0" y="643"/>
                    </a:cubicBezTo>
                    <a:cubicBezTo>
                      <a:pt x="0" y="649"/>
                      <a:pt x="0" y="649"/>
                      <a:pt x="0" y="649"/>
                    </a:cubicBezTo>
                    <a:cubicBezTo>
                      <a:pt x="1" y="650"/>
                      <a:pt x="2" y="651"/>
                      <a:pt x="3" y="652"/>
                    </a:cubicBezTo>
                    <a:lnTo>
                      <a:pt x="282" y="8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7"/>
              <p:cNvSpPr>
                <a:spLocks/>
              </p:cNvSpPr>
              <p:nvPr/>
            </p:nvSpPr>
            <p:spPr bwMode="auto">
              <a:xfrm>
                <a:off x="1592263" y="-1076325"/>
                <a:ext cx="5594350" cy="5514975"/>
              </a:xfrm>
              <a:custGeom>
                <a:avLst/>
                <a:gdLst>
                  <a:gd name="T0" fmla="*/ 287 w 1490"/>
                  <a:gd name="T1" fmla="*/ 1465 h 1469"/>
                  <a:gd name="T2" fmla="*/ 9 w 1490"/>
                  <a:gd name="T3" fmla="*/ 1244 h 1469"/>
                  <a:gd name="T4" fmla="*/ 13 w 1490"/>
                  <a:gd name="T5" fmla="*/ 1235 h 1469"/>
                  <a:gd name="T6" fmla="*/ 24 w 1490"/>
                  <a:gd name="T7" fmla="*/ 1200 h 1469"/>
                  <a:gd name="T8" fmla="*/ 297 w 1490"/>
                  <a:gd name="T9" fmla="*/ 952 h 1469"/>
                  <a:gd name="T10" fmla="*/ 582 w 1490"/>
                  <a:gd name="T11" fmla="*/ 1168 h 1469"/>
                  <a:gd name="T12" fmla="*/ 590 w 1490"/>
                  <a:gd name="T13" fmla="*/ 1161 h 1469"/>
                  <a:gd name="T14" fmla="*/ 307 w 1490"/>
                  <a:gd name="T15" fmla="*/ 943 h 1469"/>
                  <a:gd name="T16" fmla="*/ 316 w 1490"/>
                  <a:gd name="T17" fmla="*/ 931 h 1469"/>
                  <a:gd name="T18" fmla="*/ 318 w 1490"/>
                  <a:gd name="T19" fmla="*/ 868 h 1469"/>
                  <a:gd name="T20" fmla="*/ 603 w 1490"/>
                  <a:gd name="T21" fmla="*/ 652 h 1469"/>
                  <a:gd name="T22" fmla="*/ 887 w 1490"/>
                  <a:gd name="T23" fmla="*/ 865 h 1469"/>
                  <a:gd name="T24" fmla="*/ 609 w 1490"/>
                  <a:gd name="T25" fmla="*/ 644 h 1469"/>
                  <a:gd name="T26" fmla="*/ 613 w 1490"/>
                  <a:gd name="T27" fmla="*/ 635 h 1469"/>
                  <a:gd name="T28" fmla="*/ 624 w 1490"/>
                  <a:gd name="T29" fmla="*/ 600 h 1469"/>
                  <a:gd name="T30" fmla="*/ 897 w 1490"/>
                  <a:gd name="T31" fmla="*/ 352 h 1469"/>
                  <a:gd name="T32" fmla="*/ 1182 w 1490"/>
                  <a:gd name="T33" fmla="*/ 568 h 1469"/>
                  <a:gd name="T34" fmla="*/ 1190 w 1490"/>
                  <a:gd name="T35" fmla="*/ 561 h 1469"/>
                  <a:gd name="T36" fmla="*/ 907 w 1490"/>
                  <a:gd name="T37" fmla="*/ 343 h 1469"/>
                  <a:gd name="T38" fmla="*/ 916 w 1490"/>
                  <a:gd name="T39" fmla="*/ 331 h 1469"/>
                  <a:gd name="T40" fmla="*/ 918 w 1490"/>
                  <a:gd name="T41" fmla="*/ 268 h 1469"/>
                  <a:gd name="T42" fmla="*/ 1203 w 1490"/>
                  <a:gd name="T43" fmla="*/ 52 h 1469"/>
                  <a:gd name="T44" fmla="*/ 1487 w 1490"/>
                  <a:gd name="T45" fmla="*/ 265 h 1469"/>
                  <a:gd name="T46" fmla="*/ 1209 w 1490"/>
                  <a:gd name="T47" fmla="*/ 44 h 1469"/>
                  <a:gd name="T48" fmla="*/ 1213 w 1490"/>
                  <a:gd name="T49" fmla="*/ 35 h 1469"/>
                  <a:gd name="T50" fmla="*/ 1219 w 1490"/>
                  <a:gd name="T51" fmla="*/ 0 h 1469"/>
                  <a:gd name="T52" fmla="*/ 1206 w 1490"/>
                  <a:gd name="T53" fmla="*/ 28 h 1469"/>
                  <a:gd name="T54" fmla="*/ 1197 w 1490"/>
                  <a:gd name="T55" fmla="*/ 39 h 1469"/>
                  <a:gd name="T56" fmla="*/ 912 w 1490"/>
                  <a:gd name="T57" fmla="*/ 260 h 1469"/>
                  <a:gd name="T58" fmla="*/ 903 w 1490"/>
                  <a:gd name="T59" fmla="*/ 268 h 1469"/>
                  <a:gd name="T60" fmla="*/ 894 w 1490"/>
                  <a:gd name="T61" fmla="*/ 281 h 1469"/>
                  <a:gd name="T62" fmla="*/ 897 w 1490"/>
                  <a:gd name="T63" fmla="*/ 313 h 1469"/>
                  <a:gd name="T64" fmla="*/ 906 w 1490"/>
                  <a:gd name="T65" fmla="*/ 281 h 1469"/>
                  <a:gd name="T66" fmla="*/ 909 w 1490"/>
                  <a:gd name="T67" fmla="*/ 323 h 1469"/>
                  <a:gd name="T68" fmla="*/ 900 w 1490"/>
                  <a:gd name="T69" fmla="*/ 336 h 1469"/>
                  <a:gd name="T70" fmla="*/ 891 w 1490"/>
                  <a:gd name="T71" fmla="*/ 344 h 1469"/>
                  <a:gd name="T72" fmla="*/ 607 w 1490"/>
                  <a:gd name="T73" fmla="*/ 564 h 1469"/>
                  <a:gd name="T74" fmla="*/ 597 w 1490"/>
                  <a:gd name="T75" fmla="*/ 576 h 1469"/>
                  <a:gd name="T76" fmla="*/ 594 w 1490"/>
                  <a:gd name="T77" fmla="*/ 619 h 1469"/>
                  <a:gd name="T78" fmla="*/ 603 w 1490"/>
                  <a:gd name="T79" fmla="*/ 587 h 1469"/>
                  <a:gd name="T80" fmla="*/ 615 w 1490"/>
                  <a:gd name="T81" fmla="*/ 600 h 1469"/>
                  <a:gd name="T82" fmla="*/ 603 w 1490"/>
                  <a:gd name="T83" fmla="*/ 632 h 1469"/>
                  <a:gd name="T84" fmla="*/ 593 w 1490"/>
                  <a:gd name="T85" fmla="*/ 643 h 1469"/>
                  <a:gd name="T86" fmla="*/ 310 w 1490"/>
                  <a:gd name="T87" fmla="*/ 861 h 1469"/>
                  <a:gd name="T88" fmla="*/ 300 w 1490"/>
                  <a:gd name="T89" fmla="*/ 872 h 1469"/>
                  <a:gd name="T90" fmla="*/ 290 w 1490"/>
                  <a:gd name="T91" fmla="*/ 900 h 1469"/>
                  <a:gd name="T92" fmla="*/ 300 w 1490"/>
                  <a:gd name="T93" fmla="*/ 900 h 1469"/>
                  <a:gd name="T94" fmla="*/ 309 w 1490"/>
                  <a:gd name="T95" fmla="*/ 877 h 1469"/>
                  <a:gd name="T96" fmla="*/ 306 w 1490"/>
                  <a:gd name="T97" fmla="*/ 928 h 1469"/>
                  <a:gd name="T98" fmla="*/ 297 w 1490"/>
                  <a:gd name="T99" fmla="*/ 939 h 1469"/>
                  <a:gd name="T100" fmla="*/ 12 w 1490"/>
                  <a:gd name="T101" fmla="*/ 1160 h 1469"/>
                  <a:gd name="T102" fmla="*/ 3 w 1490"/>
                  <a:gd name="T103" fmla="*/ 1168 h 1469"/>
                  <a:gd name="T104" fmla="*/ 0 w 1490"/>
                  <a:gd name="T105" fmla="*/ 1200 h 1469"/>
                  <a:gd name="T106" fmla="*/ 9 w 1490"/>
                  <a:gd name="T107" fmla="*/ 1177 h 1469"/>
                  <a:gd name="T108" fmla="*/ 6 w 1490"/>
                  <a:gd name="T109" fmla="*/ 1228 h 1469"/>
                  <a:gd name="T110" fmla="*/ 0 w 1490"/>
                  <a:gd name="T111" fmla="*/ 1243 h 1469"/>
                  <a:gd name="T112" fmla="*/ 282 w 1490"/>
                  <a:gd name="T113" fmla="*/ 1468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90" h="1469">
                    <a:moveTo>
                      <a:pt x="282" y="1468"/>
                    </a:moveTo>
                    <a:cubicBezTo>
                      <a:pt x="283" y="1468"/>
                      <a:pt x="284" y="1469"/>
                      <a:pt x="284" y="1469"/>
                    </a:cubicBezTo>
                    <a:cubicBezTo>
                      <a:pt x="285" y="1468"/>
                      <a:pt x="286" y="1467"/>
                      <a:pt x="287" y="1465"/>
                    </a:cubicBezTo>
                    <a:cubicBezTo>
                      <a:pt x="288" y="1464"/>
                      <a:pt x="289" y="1463"/>
                      <a:pt x="290" y="1461"/>
                    </a:cubicBezTo>
                    <a:cubicBezTo>
                      <a:pt x="289" y="1461"/>
                      <a:pt x="289" y="1460"/>
                      <a:pt x="288" y="1460"/>
                    </a:cubicBezTo>
                    <a:cubicBezTo>
                      <a:pt x="9" y="1244"/>
                      <a:pt x="9" y="1244"/>
                      <a:pt x="9" y="1244"/>
                    </a:cubicBezTo>
                    <a:cubicBezTo>
                      <a:pt x="8" y="1244"/>
                      <a:pt x="8" y="1243"/>
                      <a:pt x="7" y="1243"/>
                    </a:cubicBezTo>
                    <a:cubicBezTo>
                      <a:pt x="8" y="1241"/>
                      <a:pt x="9" y="1240"/>
                      <a:pt x="10" y="1239"/>
                    </a:cubicBezTo>
                    <a:cubicBezTo>
                      <a:pt x="11" y="1237"/>
                      <a:pt x="12" y="1236"/>
                      <a:pt x="13" y="1235"/>
                    </a:cubicBezTo>
                    <a:cubicBezTo>
                      <a:pt x="14" y="1233"/>
                      <a:pt x="15" y="1232"/>
                      <a:pt x="16" y="1231"/>
                    </a:cubicBezTo>
                    <a:cubicBezTo>
                      <a:pt x="21" y="1221"/>
                      <a:pt x="24" y="1211"/>
                      <a:pt x="24" y="1200"/>
                    </a:cubicBezTo>
                    <a:cubicBezTo>
                      <a:pt x="24" y="1200"/>
                      <a:pt x="24" y="1200"/>
                      <a:pt x="24" y="1200"/>
                    </a:cubicBezTo>
                    <a:cubicBezTo>
                      <a:pt x="24" y="1189"/>
                      <a:pt x="21" y="1179"/>
                      <a:pt x="16" y="1169"/>
                    </a:cubicBezTo>
                    <a:cubicBezTo>
                      <a:pt x="16" y="1169"/>
                      <a:pt x="17" y="1168"/>
                      <a:pt x="18" y="1168"/>
                    </a:cubicBezTo>
                    <a:cubicBezTo>
                      <a:pt x="297" y="952"/>
                      <a:pt x="297" y="952"/>
                      <a:pt x="297" y="952"/>
                    </a:cubicBezTo>
                    <a:cubicBezTo>
                      <a:pt x="298" y="951"/>
                      <a:pt x="299" y="950"/>
                      <a:pt x="300" y="949"/>
                    </a:cubicBezTo>
                    <a:cubicBezTo>
                      <a:pt x="301" y="950"/>
                      <a:pt x="302" y="951"/>
                      <a:pt x="303" y="952"/>
                    </a:cubicBezTo>
                    <a:cubicBezTo>
                      <a:pt x="582" y="1168"/>
                      <a:pt x="582" y="1168"/>
                      <a:pt x="582" y="1168"/>
                    </a:cubicBezTo>
                    <a:cubicBezTo>
                      <a:pt x="583" y="1168"/>
                      <a:pt x="584" y="1169"/>
                      <a:pt x="584" y="1169"/>
                    </a:cubicBezTo>
                    <a:cubicBezTo>
                      <a:pt x="585" y="1168"/>
                      <a:pt x="586" y="1167"/>
                      <a:pt x="587" y="1165"/>
                    </a:cubicBezTo>
                    <a:cubicBezTo>
                      <a:pt x="588" y="1164"/>
                      <a:pt x="589" y="1163"/>
                      <a:pt x="590" y="1161"/>
                    </a:cubicBezTo>
                    <a:cubicBezTo>
                      <a:pt x="589" y="1161"/>
                      <a:pt x="589" y="1160"/>
                      <a:pt x="588" y="1160"/>
                    </a:cubicBezTo>
                    <a:cubicBezTo>
                      <a:pt x="309" y="944"/>
                      <a:pt x="309" y="944"/>
                      <a:pt x="309" y="944"/>
                    </a:cubicBezTo>
                    <a:cubicBezTo>
                      <a:pt x="308" y="944"/>
                      <a:pt x="308" y="943"/>
                      <a:pt x="307" y="943"/>
                    </a:cubicBezTo>
                    <a:cubicBezTo>
                      <a:pt x="308" y="941"/>
                      <a:pt x="309" y="940"/>
                      <a:pt x="310" y="939"/>
                    </a:cubicBezTo>
                    <a:cubicBezTo>
                      <a:pt x="311" y="937"/>
                      <a:pt x="312" y="936"/>
                      <a:pt x="313" y="935"/>
                    </a:cubicBezTo>
                    <a:cubicBezTo>
                      <a:pt x="314" y="933"/>
                      <a:pt x="315" y="932"/>
                      <a:pt x="316" y="931"/>
                    </a:cubicBezTo>
                    <a:cubicBezTo>
                      <a:pt x="321" y="921"/>
                      <a:pt x="324" y="911"/>
                      <a:pt x="324" y="900"/>
                    </a:cubicBezTo>
                    <a:cubicBezTo>
                      <a:pt x="324" y="889"/>
                      <a:pt x="321" y="879"/>
                      <a:pt x="316" y="869"/>
                    </a:cubicBezTo>
                    <a:cubicBezTo>
                      <a:pt x="316" y="869"/>
                      <a:pt x="317" y="868"/>
                      <a:pt x="318" y="868"/>
                    </a:cubicBezTo>
                    <a:cubicBezTo>
                      <a:pt x="597" y="652"/>
                      <a:pt x="597" y="652"/>
                      <a:pt x="597" y="652"/>
                    </a:cubicBezTo>
                    <a:cubicBezTo>
                      <a:pt x="598" y="651"/>
                      <a:pt x="599" y="650"/>
                      <a:pt x="600" y="649"/>
                    </a:cubicBezTo>
                    <a:cubicBezTo>
                      <a:pt x="601" y="650"/>
                      <a:pt x="602" y="651"/>
                      <a:pt x="603" y="652"/>
                    </a:cubicBezTo>
                    <a:cubicBezTo>
                      <a:pt x="882" y="868"/>
                      <a:pt x="882" y="868"/>
                      <a:pt x="882" y="868"/>
                    </a:cubicBezTo>
                    <a:cubicBezTo>
                      <a:pt x="883" y="868"/>
                      <a:pt x="884" y="869"/>
                      <a:pt x="884" y="869"/>
                    </a:cubicBezTo>
                    <a:cubicBezTo>
                      <a:pt x="885" y="868"/>
                      <a:pt x="886" y="867"/>
                      <a:pt x="887" y="865"/>
                    </a:cubicBezTo>
                    <a:cubicBezTo>
                      <a:pt x="888" y="864"/>
                      <a:pt x="889" y="863"/>
                      <a:pt x="890" y="861"/>
                    </a:cubicBezTo>
                    <a:cubicBezTo>
                      <a:pt x="889" y="861"/>
                      <a:pt x="889" y="860"/>
                      <a:pt x="888" y="860"/>
                    </a:cubicBezTo>
                    <a:cubicBezTo>
                      <a:pt x="609" y="644"/>
                      <a:pt x="609" y="644"/>
                      <a:pt x="609" y="644"/>
                    </a:cubicBezTo>
                    <a:cubicBezTo>
                      <a:pt x="608" y="644"/>
                      <a:pt x="608" y="643"/>
                      <a:pt x="607" y="643"/>
                    </a:cubicBezTo>
                    <a:cubicBezTo>
                      <a:pt x="608" y="641"/>
                      <a:pt x="609" y="640"/>
                      <a:pt x="610" y="639"/>
                    </a:cubicBezTo>
                    <a:cubicBezTo>
                      <a:pt x="611" y="637"/>
                      <a:pt x="612" y="636"/>
                      <a:pt x="613" y="635"/>
                    </a:cubicBezTo>
                    <a:cubicBezTo>
                      <a:pt x="614" y="633"/>
                      <a:pt x="615" y="632"/>
                      <a:pt x="616" y="631"/>
                    </a:cubicBezTo>
                    <a:cubicBezTo>
                      <a:pt x="621" y="621"/>
                      <a:pt x="624" y="611"/>
                      <a:pt x="624" y="600"/>
                    </a:cubicBezTo>
                    <a:cubicBezTo>
                      <a:pt x="624" y="600"/>
                      <a:pt x="624" y="600"/>
                      <a:pt x="624" y="600"/>
                    </a:cubicBezTo>
                    <a:cubicBezTo>
                      <a:pt x="624" y="589"/>
                      <a:pt x="621" y="579"/>
                      <a:pt x="616" y="569"/>
                    </a:cubicBezTo>
                    <a:cubicBezTo>
                      <a:pt x="616" y="569"/>
                      <a:pt x="617" y="568"/>
                      <a:pt x="618" y="568"/>
                    </a:cubicBezTo>
                    <a:cubicBezTo>
                      <a:pt x="897" y="352"/>
                      <a:pt x="897" y="352"/>
                      <a:pt x="897" y="352"/>
                    </a:cubicBezTo>
                    <a:cubicBezTo>
                      <a:pt x="898" y="351"/>
                      <a:pt x="899" y="350"/>
                      <a:pt x="900" y="349"/>
                    </a:cubicBezTo>
                    <a:cubicBezTo>
                      <a:pt x="901" y="350"/>
                      <a:pt x="902" y="351"/>
                      <a:pt x="903" y="352"/>
                    </a:cubicBezTo>
                    <a:cubicBezTo>
                      <a:pt x="1182" y="568"/>
                      <a:pt x="1182" y="568"/>
                      <a:pt x="1182" y="568"/>
                    </a:cubicBezTo>
                    <a:cubicBezTo>
                      <a:pt x="1183" y="568"/>
                      <a:pt x="1184" y="569"/>
                      <a:pt x="1184" y="569"/>
                    </a:cubicBezTo>
                    <a:cubicBezTo>
                      <a:pt x="1185" y="568"/>
                      <a:pt x="1186" y="567"/>
                      <a:pt x="1187" y="565"/>
                    </a:cubicBezTo>
                    <a:cubicBezTo>
                      <a:pt x="1188" y="564"/>
                      <a:pt x="1189" y="563"/>
                      <a:pt x="1190" y="561"/>
                    </a:cubicBezTo>
                    <a:cubicBezTo>
                      <a:pt x="1189" y="561"/>
                      <a:pt x="1189" y="560"/>
                      <a:pt x="1188" y="560"/>
                    </a:cubicBezTo>
                    <a:cubicBezTo>
                      <a:pt x="909" y="344"/>
                      <a:pt x="909" y="344"/>
                      <a:pt x="909" y="344"/>
                    </a:cubicBezTo>
                    <a:cubicBezTo>
                      <a:pt x="908" y="344"/>
                      <a:pt x="908" y="343"/>
                      <a:pt x="907" y="343"/>
                    </a:cubicBezTo>
                    <a:cubicBezTo>
                      <a:pt x="908" y="341"/>
                      <a:pt x="909" y="340"/>
                      <a:pt x="910" y="339"/>
                    </a:cubicBezTo>
                    <a:cubicBezTo>
                      <a:pt x="911" y="337"/>
                      <a:pt x="912" y="336"/>
                      <a:pt x="913" y="335"/>
                    </a:cubicBezTo>
                    <a:cubicBezTo>
                      <a:pt x="914" y="333"/>
                      <a:pt x="915" y="332"/>
                      <a:pt x="916" y="331"/>
                    </a:cubicBezTo>
                    <a:cubicBezTo>
                      <a:pt x="921" y="321"/>
                      <a:pt x="924" y="311"/>
                      <a:pt x="924" y="300"/>
                    </a:cubicBezTo>
                    <a:cubicBezTo>
                      <a:pt x="924" y="289"/>
                      <a:pt x="921" y="279"/>
                      <a:pt x="916" y="269"/>
                    </a:cubicBezTo>
                    <a:cubicBezTo>
                      <a:pt x="916" y="269"/>
                      <a:pt x="917" y="268"/>
                      <a:pt x="918" y="268"/>
                    </a:cubicBezTo>
                    <a:cubicBezTo>
                      <a:pt x="1197" y="52"/>
                      <a:pt x="1197" y="52"/>
                      <a:pt x="1197" y="52"/>
                    </a:cubicBezTo>
                    <a:cubicBezTo>
                      <a:pt x="1198" y="51"/>
                      <a:pt x="1199" y="50"/>
                      <a:pt x="1200" y="49"/>
                    </a:cubicBezTo>
                    <a:cubicBezTo>
                      <a:pt x="1201" y="50"/>
                      <a:pt x="1202" y="51"/>
                      <a:pt x="1203" y="52"/>
                    </a:cubicBezTo>
                    <a:cubicBezTo>
                      <a:pt x="1482" y="268"/>
                      <a:pt x="1482" y="268"/>
                      <a:pt x="1482" y="268"/>
                    </a:cubicBezTo>
                    <a:cubicBezTo>
                      <a:pt x="1483" y="268"/>
                      <a:pt x="1484" y="269"/>
                      <a:pt x="1484" y="269"/>
                    </a:cubicBezTo>
                    <a:cubicBezTo>
                      <a:pt x="1485" y="268"/>
                      <a:pt x="1486" y="267"/>
                      <a:pt x="1487" y="265"/>
                    </a:cubicBezTo>
                    <a:cubicBezTo>
                      <a:pt x="1488" y="264"/>
                      <a:pt x="1489" y="263"/>
                      <a:pt x="1490" y="261"/>
                    </a:cubicBezTo>
                    <a:cubicBezTo>
                      <a:pt x="1489" y="261"/>
                      <a:pt x="1489" y="260"/>
                      <a:pt x="1488" y="260"/>
                    </a:cubicBezTo>
                    <a:cubicBezTo>
                      <a:pt x="1209" y="44"/>
                      <a:pt x="1209" y="44"/>
                      <a:pt x="1209" y="44"/>
                    </a:cubicBezTo>
                    <a:cubicBezTo>
                      <a:pt x="1208" y="44"/>
                      <a:pt x="1208" y="43"/>
                      <a:pt x="1207" y="43"/>
                    </a:cubicBezTo>
                    <a:cubicBezTo>
                      <a:pt x="1208" y="41"/>
                      <a:pt x="1209" y="40"/>
                      <a:pt x="1210" y="39"/>
                    </a:cubicBezTo>
                    <a:cubicBezTo>
                      <a:pt x="1211" y="37"/>
                      <a:pt x="1212" y="36"/>
                      <a:pt x="1213" y="35"/>
                    </a:cubicBezTo>
                    <a:cubicBezTo>
                      <a:pt x="1214" y="33"/>
                      <a:pt x="1215" y="32"/>
                      <a:pt x="1216" y="31"/>
                    </a:cubicBezTo>
                    <a:cubicBezTo>
                      <a:pt x="1221" y="21"/>
                      <a:pt x="1224" y="11"/>
                      <a:pt x="1224" y="0"/>
                    </a:cubicBezTo>
                    <a:cubicBezTo>
                      <a:pt x="1219" y="0"/>
                      <a:pt x="1219" y="0"/>
                      <a:pt x="1219" y="0"/>
                    </a:cubicBezTo>
                    <a:cubicBezTo>
                      <a:pt x="1215" y="0"/>
                      <a:pt x="1215" y="0"/>
                      <a:pt x="1215" y="0"/>
                    </a:cubicBezTo>
                    <a:cubicBezTo>
                      <a:pt x="1215" y="8"/>
                      <a:pt x="1213" y="16"/>
                      <a:pt x="1209" y="23"/>
                    </a:cubicBezTo>
                    <a:cubicBezTo>
                      <a:pt x="1208" y="25"/>
                      <a:pt x="1207" y="26"/>
                      <a:pt x="1206" y="28"/>
                    </a:cubicBezTo>
                    <a:cubicBezTo>
                      <a:pt x="1205" y="29"/>
                      <a:pt x="1204" y="31"/>
                      <a:pt x="1203" y="32"/>
                    </a:cubicBezTo>
                    <a:cubicBezTo>
                      <a:pt x="1202" y="33"/>
                      <a:pt x="1201" y="35"/>
                      <a:pt x="1200" y="36"/>
                    </a:cubicBezTo>
                    <a:cubicBezTo>
                      <a:pt x="1199" y="37"/>
                      <a:pt x="1198" y="38"/>
                      <a:pt x="1197" y="39"/>
                    </a:cubicBezTo>
                    <a:cubicBezTo>
                      <a:pt x="1195" y="40"/>
                      <a:pt x="1194" y="42"/>
                      <a:pt x="1193" y="43"/>
                    </a:cubicBezTo>
                    <a:cubicBezTo>
                      <a:pt x="1192" y="43"/>
                      <a:pt x="1192" y="44"/>
                      <a:pt x="1191" y="44"/>
                    </a:cubicBezTo>
                    <a:cubicBezTo>
                      <a:pt x="912" y="260"/>
                      <a:pt x="912" y="260"/>
                      <a:pt x="912" y="260"/>
                    </a:cubicBezTo>
                    <a:cubicBezTo>
                      <a:pt x="911" y="260"/>
                      <a:pt x="911" y="261"/>
                      <a:pt x="910" y="261"/>
                    </a:cubicBezTo>
                    <a:cubicBezTo>
                      <a:pt x="909" y="262"/>
                      <a:pt x="908" y="263"/>
                      <a:pt x="907" y="264"/>
                    </a:cubicBezTo>
                    <a:cubicBezTo>
                      <a:pt x="905" y="266"/>
                      <a:pt x="904" y="267"/>
                      <a:pt x="903" y="268"/>
                    </a:cubicBezTo>
                    <a:cubicBezTo>
                      <a:pt x="902" y="269"/>
                      <a:pt x="901" y="271"/>
                      <a:pt x="900" y="272"/>
                    </a:cubicBezTo>
                    <a:cubicBezTo>
                      <a:pt x="899" y="273"/>
                      <a:pt x="898" y="275"/>
                      <a:pt x="897" y="276"/>
                    </a:cubicBezTo>
                    <a:cubicBezTo>
                      <a:pt x="896" y="278"/>
                      <a:pt x="895" y="280"/>
                      <a:pt x="894" y="281"/>
                    </a:cubicBezTo>
                    <a:cubicBezTo>
                      <a:pt x="892" y="287"/>
                      <a:pt x="890" y="294"/>
                      <a:pt x="890" y="300"/>
                    </a:cubicBezTo>
                    <a:cubicBezTo>
                      <a:pt x="890" y="306"/>
                      <a:pt x="892" y="313"/>
                      <a:pt x="894" y="319"/>
                    </a:cubicBezTo>
                    <a:cubicBezTo>
                      <a:pt x="896" y="317"/>
                      <a:pt x="897" y="315"/>
                      <a:pt x="897" y="313"/>
                    </a:cubicBezTo>
                    <a:cubicBezTo>
                      <a:pt x="899" y="309"/>
                      <a:pt x="900" y="304"/>
                      <a:pt x="900" y="300"/>
                    </a:cubicBezTo>
                    <a:cubicBezTo>
                      <a:pt x="900" y="296"/>
                      <a:pt x="901" y="291"/>
                      <a:pt x="903" y="287"/>
                    </a:cubicBezTo>
                    <a:cubicBezTo>
                      <a:pt x="903" y="285"/>
                      <a:pt x="904" y="283"/>
                      <a:pt x="906" y="281"/>
                    </a:cubicBezTo>
                    <a:cubicBezTo>
                      <a:pt x="906" y="280"/>
                      <a:pt x="908" y="278"/>
                      <a:pt x="909" y="277"/>
                    </a:cubicBezTo>
                    <a:cubicBezTo>
                      <a:pt x="913" y="284"/>
                      <a:pt x="915" y="292"/>
                      <a:pt x="915" y="300"/>
                    </a:cubicBezTo>
                    <a:cubicBezTo>
                      <a:pt x="915" y="308"/>
                      <a:pt x="913" y="316"/>
                      <a:pt x="909" y="323"/>
                    </a:cubicBezTo>
                    <a:cubicBezTo>
                      <a:pt x="908" y="325"/>
                      <a:pt x="907" y="326"/>
                      <a:pt x="906" y="328"/>
                    </a:cubicBezTo>
                    <a:cubicBezTo>
                      <a:pt x="905" y="329"/>
                      <a:pt x="904" y="331"/>
                      <a:pt x="903" y="332"/>
                    </a:cubicBezTo>
                    <a:cubicBezTo>
                      <a:pt x="902" y="333"/>
                      <a:pt x="901" y="335"/>
                      <a:pt x="900" y="336"/>
                    </a:cubicBezTo>
                    <a:cubicBezTo>
                      <a:pt x="899" y="337"/>
                      <a:pt x="898" y="338"/>
                      <a:pt x="897" y="339"/>
                    </a:cubicBezTo>
                    <a:cubicBezTo>
                      <a:pt x="895" y="340"/>
                      <a:pt x="894" y="342"/>
                      <a:pt x="893" y="343"/>
                    </a:cubicBezTo>
                    <a:cubicBezTo>
                      <a:pt x="892" y="343"/>
                      <a:pt x="892" y="344"/>
                      <a:pt x="891" y="344"/>
                    </a:cubicBezTo>
                    <a:cubicBezTo>
                      <a:pt x="612" y="560"/>
                      <a:pt x="612" y="560"/>
                      <a:pt x="612" y="560"/>
                    </a:cubicBezTo>
                    <a:cubicBezTo>
                      <a:pt x="611" y="560"/>
                      <a:pt x="611" y="561"/>
                      <a:pt x="610" y="561"/>
                    </a:cubicBezTo>
                    <a:cubicBezTo>
                      <a:pt x="609" y="562"/>
                      <a:pt x="608" y="563"/>
                      <a:pt x="607" y="564"/>
                    </a:cubicBezTo>
                    <a:cubicBezTo>
                      <a:pt x="605" y="566"/>
                      <a:pt x="604" y="567"/>
                      <a:pt x="603" y="568"/>
                    </a:cubicBezTo>
                    <a:cubicBezTo>
                      <a:pt x="602" y="569"/>
                      <a:pt x="601" y="571"/>
                      <a:pt x="600" y="572"/>
                    </a:cubicBezTo>
                    <a:cubicBezTo>
                      <a:pt x="599" y="573"/>
                      <a:pt x="598" y="575"/>
                      <a:pt x="597" y="576"/>
                    </a:cubicBezTo>
                    <a:cubicBezTo>
                      <a:pt x="596" y="578"/>
                      <a:pt x="595" y="580"/>
                      <a:pt x="594" y="581"/>
                    </a:cubicBezTo>
                    <a:cubicBezTo>
                      <a:pt x="592" y="587"/>
                      <a:pt x="590" y="594"/>
                      <a:pt x="590" y="600"/>
                    </a:cubicBezTo>
                    <a:cubicBezTo>
                      <a:pt x="590" y="606"/>
                      <a:pt x="592" y="613"/>
                      <a:pt x="594" y="619"/>
                    </a:cubicBezTo>
                    <a:cubicBezTo>
                      <a:pt x="596" y="617"/>
                      <a:pt x="597" y="615"/>
                      <a:pt x="597" y="613"/>
                    </a:cubicBezTo>
                    <a:cubicBezTo>
                      <a:pt x="599" y="609"/>
                      <a:pt x="600" y="604"/>
                      <a:pt x="600" y="600"/>
                    </a:cubicBezTo>
                    <a:cubicBezTo>
                      <a:pt x="600" y="596"/>
                      <a:pt x="601" y="591"/>
                      <a:pt x="603" y="587"/>
                    </a:cubicBezTo>
                    <a:cubicBezTo>
                      <a:pt x="603" y="585"/>
                      <a:pt x="604" y="583"/>
                      <a:pt x="606" y="581"/>
                    </a:cubicBezTo>
                    <a:cubicBezTo>
                      <a:pt x="606" y="580"/>
                      <a:pt x="608" y="578"/>
                      <a:pt x="609" y="577"/>
                    </a:cubicBezTo>
                    <a:cubicBezTo>
                      <a:pt x="613" y="584"/>
                      <a:pt x="615" y="592"/>
                      <a:pt x="615" y="600"/>
                    </a:cubicBezTo>
                    <a:cubicBezTo>
                      <a:pt x="615" y="608"/>
                      <a:pt x="613" y="616"/>
                      <a:pt x="609" y="623"/>
                    </a:cubicBezTo>
                    <a:cubicBezTo>
                      <a:pt x="608" y="625"/>
                      <a:pt x="607" y="626"/>
                      <a:pt x="606" y="628"/>
                    </a:cubicBezTo>
                    <a:cubicBezTo>
                      <a:pt x="605" y="629"/>
                      <a:pt x="604" y="631"/>
                      <a:pt x="603" y="632"/>
                    </a:cubicBezTo>
                    <a:cubicBezTo>
                      <a:pt x="602" y="633"/>
                      <a:pt x="601" y="635"/>
                      <a:pt x="600" y="636"/>
                    </a:cubicBezTo>
                    <a:cubicBezTo>
                      <a:pt x="599" y="637"/>
                      <a:pt x="598" y="638"/>
                      <a:pt x="597" y="639"/>
                    </a:cubicBezTo>
                    <a:cubicBezTo>
                      <a:pt x="595" y="640"/>
                      <a:pt x="594" y="642"/>
                      <a:pt x="593" y="643"/>
                    </a:cubicBezTo>
                    <a:cubicBezTo>
                      <a:pt x="592" y="643"/>
                      <a:pt x="592" y="644"/>
                      <a:pt x="591" y="644"/>
                    </a:cubicBezTo>
                    <a:cubicBezTo>
                      <a:pt x="312" y="860"/>
                      <a:pt x="312" y="860"/>
                      <a:pt x="312" y="860"/>
                    </a:cubicBezTo>
                    <a:cubicBezTo>
                      <a:pt x="311" y="860"/>
                      <a:pt x="311" y="861"/>
                      <a:pt x="310" y="861"/>
                    </a:cubicBezTo>
                    <a:cubicBezTo>
                      <a:pt x="309" y="862"/>
                      <a:pt x="308" y="863"/>
                      <a:pt x="307" y="864"/>
                    </a:cubicBezTo>
                    <a:cubicBezTo>
                      <a:pt x="305" y="866"/>
                      <a:pt x="304" y="867"/>
                      <a:pt x="303" y="868"/>
                    </a:cubicBezTo>
                    <a:cubicBezTo>
                      <a:pt x="302" y="869"/>
                      <a:pt x="301" y="871"/>
                      <a:pt x="300" y="872"/>
                    </a:cubicBezTo>
                    <a:cubicBezTo>
                      <a:pt x="299" y="873"/>
                      <a:pt x="298" y="875"/>
                      <a:pt x="297" y="876"/>
                    </a:cubicBezTo>
                    <a:cubicBezTo>
                      <a:pt x="296" y="878"/>
                      <a:pt x="295" y="880"/>
                      <a:pt x="294" y="881"/>
                    </a:cubicBezTo>
                    <a:cubicBezTo>
                      <a:pt x="292" y="887"/>
                      <a:pt x="290" y="894"/>
                      <a:pt x="290" y="900"/>
                    </a:cubicBezTo>
                    <a:cubicBezTo>
                      <a:pt x="290" y="906"/>
                      <a:pt x="292" y="913"/>
                      <a:pt x="294" y="919"/>
                    </a:cubicBezTo>
                    <a:cubicBezTo>
                      <a:pt x="296" y="917"/>
                      <a:pt x="297" y="915"/>
                      <a:pt x="297" y="913"/>
                    </a:cubicBezTo>
                    <a:cubicBezTo>
                      <a:pt x="299" y="909"/>
                      <a:pt x="300" y="904"/>
                      <a:pt x="300" y="900"/>
                    </a:cubicBezTo>
                    <a:cubicBezTo>
                      <a:pt x="300" y="896"/>
                      <a:pt x="301" y="891"/>
                      <a:pt x="303" y="887"/>
                    </a:cubicBezTo>
                    <a:cubicBezTo>
                      <a:pt x="303" y="885"/>
                      <a:pt x="304" y="883"/>
                      <a:pt x="306" y="881"/>
                    </a:cubicBezTo>
                    <a:cubicBezTo>
                      <a:pt x="306" y="880"/>
                      <a:pt x="308" y="878"/>
                      <a:pt x="309" y="877"/>
                    </a:cubicBezTo>
                    <a:cubicBezTo>
                      <a:pt x="313" y="884"/>
                      <a:pt x="315" y="892"/>
                      <a:pt x="315" y="900"/>
                    </a:cubicBezTo>
                    <a:cubicBezTo>
                      <a:pt x="315" y="908"/>
                      <a:pt x="313" y="916"/>
                      <a:pt x="309" y="923"/>
                    </a:cubicBezTo>
                    <a:cubicBezTo>
                      <a:pt x="308" y="925"/>
                      <a:pt x="307" y="926"/>
                      <a:pt x="306" y="928"/>
                    </a:cubicBezTo>
                    <a:cubicBezTo>
                      <a:pt x="305" y="929"/>
                      <a:pt x="304" y="931"/>
                      <a:pt x="303" y="932"/>
                    </a:cubicBezTo>
                    <a:cubicBezTo>
                      <a:pt x="302" y="933"/>
                      <a:pt x="301" y="935"/>
                      <a:pt x="300" y="936"/>
                    </a:cubicBezTo>
                    <a:cubicBezTo>
                      <a:pt x="299" y="937"/>
                      <a:pt x="298" y="938"/>
                      <a:pt x="297" y="939"/>
                    </a:cubicBezTo>
                    <a:cubicBezTo>
                      <a:pt x="295" y="940"/>
                      <a:pt x="294" y="942"/>
                      <a:pt x="293" y="943"/>
                    </a:cubicBezTo>
                    <a:cubicBezTo>
                      <a:pt x="292" y="943"/>
                      <a:pt x="292" y="944"/>
                      <a:pt x="291" y="944"/>
                    </a:cubicBezTo>
                    <a:cubicBezTo>
                      <a:pt x="12" y="1160"/>
                      <a:pt x="12" y="1160"/>
                      <a:pt x="12" y="1160"/>
                    </a:cubicBezTo>
                    <a:cubicBezTo>
                      <a:pt x="11" y="1160"/>
                      <a:pt x="11" y="1161"/>
                      <a:pt x="10" y="1161"/>
                    </a:cubicBezTo>
                    <a:cubicBezTo>
                      <a:pt x="9" y="1162"/>
                      <a:pt x="8" y="1163"/>
                      <a:pt x="7" y="1164"/>
                    </a:cubicBezTo>
                    <a:cubicBezTo>
                      <a:pt x="5" y="1166"/>
                      <a:pt x="4" y="1167"/>
                      <a:pt x="3" y="1168"/>
                    </a:cubicBezTo>
                    <a:cubicBezTo>
                      <a:pt x="2" y="1169"/>
                      <a:pt x="1" y="1171"/>
                      <a:pt x="0" y="1172"/>
                    </a:cubicBezTo>
                    <a:cubicBezTo>
                      <a:pt x="0" y="1181"/>
                      <a:pt x="0" y="1181"/>
                      <a:pt x="0" y="1181"/>
                    </a:cubicBezTo>
                    <a:cubicBezTo>
                      <a:pt x="0" y="1200"/>
                      <a:pt x="0" y="1200"/>
                      <a:pt x="0" y="1200"/>
                    </a:cubicBezTo>
                    <a:cubicBezTo>
                      <a:pt x="0" y="1196"/>
                      <a:pt x="1" y="1191"/>
                      <a:pt x="3" y="1187"/>
                    </a:cubicBezTo>
                    <a:cubicBezTo>
                      <a:pt x="3" y="1185"/>
                      <a:pt x="4" y="1183"/>
                      <a:pt x="6" y="1181"/>
                    </a:cubicBezTo>
                    <a:cubicBezTo>
                      <a:pt x="6" y="1180"/>
                      <a:pt x="8" y="1178"/>
                      <a:pt x="9" y="1177"/>
                    </a:cubicBezTo>
                    <a:cubicBezTo>
                      <a:pt x="13" y="1184"/>
                      <a:pt x="15" y="1192"/>
                      <a:pt x="15" y="1200"/>
                    </a:cubicBezTo>
                    <a:cubicBezTo>
                      <a:pt x="15" y="1208"/>
                      <a:pt x="13" y="1216"/>
                      <a:pt x="9" y="1223"/>
                    </a:cubicBezTo>
                    <a:cubicBezTo>
                      <a:pt x="8" y="1225"/>
                      <a:pt x="7" y="1226"/>
                      <a:pt x="6" y="1228"/>
                    </a:cubicBezTo>
                    <a:cubicBezTo>
                      <a:pt x="5" y="1229"/>
                      <a:pt x="4" y="1231"/>
                      <a:pt x="3" y="1232"/>
                    </a:cubicBezTo>
                    <a:cubicBezTo>
                      <a:pt x="2" y="1233"/>
                      <a:pt x="1" y="1235"/>
                      <a:pt x="0" y="1236"/>
                    </a:cubicBezTo>
                    <a:cubicBezTo>
                      <a:pt x="0" y="1243"/>
                      <a:pt x="0" y="1243"/>
                      <a:pt x="0" y="1243"/>
                    </a:cubicBezTo>
                    <a:cubicBezTo>
                      <a:pt x="0" y="1249"/>
                      <a:pt x="0" y="1249"/>
                      <a:pt x="0" y="1249"/>
                    </a:cubicBezTo>
                    <a:cubicBezTo>
                      <a:pt x="1" y="1250"/>
                      <a:pt x="2" y="1251"/>
                      <a:pt x="3" y="1252"/>
                    </a:cubicBezTo>
                    <a:lnTo>
                      <a:pt x="282" y="14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8"/>
              <p:cNvSpPr>
                <a:spLocks/>
              </p:cNvSpPr>
              <p:nvPr/>
            </p:nvSpPr>
            <p:spPr bwMode="auto">
              <a:xfrm>
                <a:off x="1592263" y="-1076325"/>
                <a:ext cx="7847013" cy="7767638"/>
              </a:xfrm>
              <a:custGeom>
                <a:avLst/>
                <a:gdLst>
                  <a:gd name="T0" fmla="*/ 290 w 2090"/>
                  <a:gd name="T1" fmla="*/ 2061 h 2069"/>
                  <a:gd name="T2" fmla="*/ 10 w 2090"/>
                  <a:gd name="T3" fmla="*/ 1839 h 2069"/>
                  <a:gd name="T4" fmla="*/ 24 w 2090"/>
                  <a:gd name="T5" fmla="*/ 1800 h 2069"/>
                  <a:gd name="T6" fmla="*/ 300 w 2090"/>
                  <a:gd name="T7" fmla="*/ 1549 h 2069"/>
                  <a:gd name="T8" fmla="*/ 587 w 2090"/>
                  <a:gd name="T9" fmla="*/ 1765 h 2069"/>
                  <a:gd name="T10" fmla="*/ 307 w 2090"/>
                  <a:gd name="T11" fmla="*/ 1543 h 2069"/>
                  <a:gd name="T12" fmla="*/ 324 w 2090"/>
                  <a:gd name="T13" fmla="*/ 1500 h 2069"/>
                  <a:gd name="T14" fmla="*/ 600 w 2090"/>
                  <a:gd name="T15" fmla="*/ 1249 h 2069"/>
                  <a:gd name="T16" fmla="*/ 887 w 2090"/>
                  <a:gd name="T17" fmla="*/ 1465 h 2069"/>
                  <a:gd name="T18" fmla="*/ 607 w 2090"/>
                  <a:gd name="T19" fmla="*/ 1243 h 2069"/>
                  <a:gd name="T20" fmla="*/ 624 w 2090"/>
                  <a:gd name="T21" fmla="*/ 1200 h 2069"/>
                  <a:gd name="T22" fmla="*/ 897 w 2090"/>
                  <a:gd name="T23" fmla="*/ 952 h 2069"/>
                  <a:gd name="T24" fmla="*/ 1184 w 2090"/>
                  <a:gd name="T25" fmla="*/ 1169 h 2069"/>
                  <a:gd name="T26" fmla="*/ 909 w 2090"/>
                  <a:gd name="T27" fmla="*/ 944 h 2069"/>
                  <a:gd name="T28" fmla="*/ 916 w 2090"/>
                  <a:gd name="T29" fmla="*/ 931 h 2069"/>
                  <a:gd name="T30" fmla="*/ 1197 w 2090"/>
                  <a:gd name="T31" fmla="*/ 652 h 2069"/>
                  <a:gd name="T32" fmla="*/ 1484 w 2090"/>
                  <a:gd name="T33" fmla="*/ 869 h 2069"/>
                  <a:gd name="T34" fmla="*/ 1209 w 2090"/>
                  <a:gd name="T35" fmla="*/ 644 h 2069"/>
                  <a:gd name="T36" fmla="*/ 1216 w 2090"/>
                  <a:gd name="T37" fmla="*/ 631 h 2069"/>
                  <a:gd name="T38" fmla="*/ 1497 w 2090"/>
                  <a:gd name="T39" fmla="*/ 352 h 2069"/>
                  <a:gd name="T40" fmla="*/ 1784 w 2090"/>
                  <a:gd name="T41" fmla="*/ 569 h 2069"/>
                  <a:gd name="T42" fmla="*/ 1509 w 2090"/>
                  <a:gd name="T43" fmla="*/ 344 h 2069"/>
                  <a:gd name="T44" fmla="*/ 1516 w 2090"/>
                  <a:gd name="T45" fmla="*/ 331 h 2069"/>
                  <a:gd name="T46" fmla="*/ 1797 w 2090"/>
                  <a:gd name="T47" fmla="*/ 52 h 2069"/>
                  <a:gd name="T48" fmla="*/ 2084 w 2090"/>
                  <a:gd name="T49" fmla="*/ 269 h 2069"/>
                  <a:gd name="T50" fmla="*/ 1809 w 2090"/>
                  <a:gd name="T51" fmla="*/ 44 h 2069"/>
                  <a:gd name="T52" fmla="*/ 1816 w 2090"/>
                  <a:gd name="T53" fmla="*/ 31 h 2069"/>
                  <a:gd name="T54" fmla="*/ 1809 w 2090"/>
                  <a:gd name="T55" fmla="*/ 23 h 2069"/>
                  <a:gd name="T56" fmla="*/ 1797 w 2090"/>
                  <a:gd name="T57" fmla="*/ 39 h 2069"/>
                  <a:gd name="T58" fmla="*/ 1510 w 2090"/>
                  <a:gd name="T59" fmla="*/ 261 h 2069"/>
                  <a:gd name="T60" fmla="*/ 1497 w 2090"/>
                  <a:gd name="T61" fmla="*/ 276 h 2069"/>
                  <a:gd name="T62" fmla="*/ 1497 w 2090"/>
                  <a:gd name="T63" fmla="*/ 313 h 2069"/>
                  <a:gd name="T64" fmla="*/ 1509 w 2090"/>
                  <a:gd name="T65" fmla="*/ 277 h 2069"/>
                  <a:gd name="T66" fmla="*/ 1503 w 2090"/>
                  <a:gd name="T67" fmla="*/ 332 h 2069"/>
                  <a:gd name="T68" fmla="*/ 1491 w 2090"/>
                  <a:gd name="T69" fmla="*/ 344 h 2069"/>
                  <a:gd name="T70" fmla="*/ 1203 w 2090"/>
                  <a:gd name="T71" fmla="*/ 568 h 2069"/>
                  <a:gd name="T72" fmla="*/ 1190 w 2090"/>
                  <a:gd name="T73" fmla="*/ 600 h 2069"/>
                  <a:gd name="T74" fmla="*/ 1203 w 2090"/>
                  <a:gd name="T75" fmla="*/ 587 h 2069"/>
                  <a:gd name="T76" fmla="*/ 1209 w 2090"/>
                  <a:gd name="T77" fmla="*/ 623 h 2069"/>
                  <a:gd name="T78" fmla="*/ 1197 w 2090"/>
                  <a:gd name="T79" fmla="*/ 639 h 2069"/>
                  <a:gd name="T80" fmla="*/ 910 w 2090"/>
                  <a:gd name="T81" fmla="*/ 861 h 2069"/>
                  <a:gd name="T82" fmla="*/ 897 w 2090"/>
                  <a:gd name="T83" fmla="*/ 876 h 2069"/>
                  <a:gd name="T84" fmla="*/ 897 w 2090"/>
                  <a:gd name="T85" fmla="*/ 913 h 2069"/>
                  <a:gd name="T86" fmla="*/ 909 w 2090"/>
                  <a:gd name="T87" fmla="*/ 877 h 2069"/>
                  <a:gd name="T88" fmla="*/ 903 w 2090"/>
                  <a:gd name="T89" fmla="*/ 932 h 2069"/>
                  <a:gd name="T90" fmla="*/ 891 w 2090"/>
                  <a:gd name="T91" fmla="*/ 944 h 2069"/>
                  <a:gd name="T92" fmla="*/ 603 w 2090"/>
                  <a:gd name="T93" fmla="*/ 1168 h 2069"/>
                  <a:gd name="T94" fmla="*/ 590 w 2090"/>
                  <a:gd name="T95" fmla="*/ 1200 h 2069"/>
                  <a:gd name="T96" fmla="*/ 603 w 2090"/>
                  <a:gd name="T97" fmla="*/ 1187 h 2069"/>
                  <a:gd name="T98" fmla="*/ 609 w 2090"/>
                  <a:gd name="T99" fmla="*/ 1223 h 2069"/>
                  <a:gd name="T100" fmla="*/ 597 w 2090"/>
                  <a:gd name="T101" fmla="*/ 1239 h 2069"/>
                  <a:gd name="T102" fmla="*/ 310 w 2090"/>
                  <a:gd name="T103" fmla="*/ 1461 h 2069"/>
                  <a:gd name="T104" fmla="*/ 297 w 2090"/>
                  <a:gd name="T105" fmla="*/ 1476 h 2069"/>
                  <a:gd name="T106" fmla="*/ 297 w 2090"/>
                  <a:gd name="T107" fmla="*/ 1513 h 2069"/>
                  <a:gd name="T108" fmla="*/ 309 w 2090"/>
                  <a:gd name="T109" fmla="*/ 1477 h 2069"/>
                  <a:gd name="T110" fmla="*/ 303 w 2090"/>
                  <a:gd name="T111" fmla="*/ 1532 h 2069"/>
                  <a:gd name="T112" fmla="*/ 291 w 2090"/>
                  <a:gd name="T113" fmla="*/ 1544 h 2069"/>
                  <a:gd name="T114" fmla="*/ 3 w 2090"/>
                  <a:gd name="T115" fmla="*/ 1768 h 2069"/>
                  <a:gd name="T116" fmla="*/ 3 w 2090"/>
                  <a:gd name="T117" fmla="*/ 1787 h 2069"/>
                  <a:gd name="T118" fmla="*/ 9 w 2090"/>
                  <a:gd name="T119" fmla="*/ 1823 h 2069"/>
                  <a:gd name="T120" fmla="*/ 0 w 2090"/>
                  <a:gd name="T121" fmla="*/ 1843 h 2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90" h="2069">
                    <a:moveTo>
                      <a:pt x="282" y="2068"/>
                    </a:moveTo>
                    <a:cubicBezTo>
                      <a:pt x="283" y="2068"/>
                      <a:pt x="284" y="2069"/>
                      <a:pt x="284" y="2069"/>
                    </a:cubicBezTo>
                    <a:cubicBezTo>
                      <a:pt x="285" y="2068"/>
                      <a:pt x="286" y="2067"/>
                      <a:pt x="287" y="2065"/>
                    </a:cubicBezTo>
                    <a:cubicBezTo>
                      <a:pt x="288" y="2064"/>
                      <a:pt x="289" y="2063"/>
                      <a:pt x="290" y="2061"/>
                    </a:cubicBezTo>
                    <a:cubicBezTo>
                      <a:pt x="289" y="2061"/>
                      <a:pt x="289" y="2060"/>
                      <a:pt x="288" y="2060"/>
                    </a:cubicBezTo>
                    <a:cubicBezTo>
                      <a:pt x="9" y="1844"/>
                      <a:pt x="9" y="1844"/>
                      <a:pt x="9" y="1844"/>
                    </a:cubicBezTo>
                    <a:cubicBezTo>
                      <a:pt x="8" y="1844"/>
                      <a:pt x="8" y="1843"/>
                      <a:pt x="7" y="1843"/>
                    </a:cubicBezTo>
                    <a:cubicBezTo>
                      <a:pt x="8" y="1841"/>
                      <a:pt x="9" y="1840"/>
                      <a:pt x="10" y="1839"/>
                    </a:cubicBezTo>
                    <a:cubicBezTo>
                      <a:pt x="11" y="1837"/>
                      <a:pt x="12" y="1836"/>
                      <a:pt x="13" y="1835"/>
                    </a:cubicBezTo>
                    <a:cubicBezTo>
                      <a:pt x="14" y="1833"/>
                      <a:pt x="15" y="1832"/>
                      <a:pt x="16" y="1831"/>
                    </a:cubicBezTo>
                    <a:cubicBezTo>
                      <a:pt x="21" y="1821"/>
                      <a:pt x="24" y="1811"/>
                      <a:pt x="24" y="1800"/>
                    </a:cubicBezTo>
                    <a:cubicBezTo>
                      <a:pt x="24" y="1800"/>
                      <a:pt x="24" y="1800"/>
                      <a:pt x="24" y="1800"/>
                    </a:cubicBezTo>
                    <a:cubicBezTo>
                      <a:pt x="24" y="1789"/>
                      <a:pt x="21" y="1779"/>
                      <a:pt x="16" y="1769"/>
                    </a:cubicBezTo>
                    <a:cubicBezTo>
                      <a:pt x="16" y="1769"/>
                      <a:pt x="17" y="1768"/>
                      <a:pt x="18" y="1768"/>
                    </a:cubicBezTo>
                    <a:cubicBezTo>
                      <a:pt x="297" y="1552"/>
                      <a:pt x="297" y="1552"/>
                      <a:pt x="297" y="1552"/>
                    </a:cubicBezTo>
                    <a:cubicBezTo>
                      <a:pt x="298" y="1551"/>
                      <a:pt x="299" y="1550"/>
                      <a:pt x="300" y="1549"/>
                    </a:cubicBezTo>
                    <a:cubicBezTo>
                      <a:pt x="301" y="1550"/>
                      <a:pt x="302" y="1551"/>
                      <a:pt x="303" y="1552"/>
                    </a:cubicBezTo>
                    <a:cubicBezTo>
                      <a:pt x="582" y="1768"/>
                      <a:pt x="582" y="1768"/>
                      <a:pt x="582" y="1768"/>
                    </a:cubicBezTo>
                    <a:cubicBezTo>
                      <a:pt x="583" y="1768"/>
                      <a:pt x="584" y="1769"/>
                      <a:pt x="584" y="1769"/>
                    </a:cubicBezTo>
                    <a:cubicBezTo>
                      <a:pt x="585" y="1768"/>
                      <a:pt x="586" y="1767"/>
                      <a:pt x="587" y="1765"/>
                    </a:cubicBezTo>
                    <a:cubicBezTo>
                      <a:pt x="588" y="1764"/>
                      <a:pt x="589" y="1763"/>
                      <a:pt x="590" y="1761"/>
                    </a:cubicBezTo>
                    <a:cubicBezTo>
                      <a:pt x="589" y="1761"/>
                      <a:pt x="589" y="1760"/>
                      <a:pt x="588" y="1760"/>
                    </a:cubicBezTo>
                    <a:cubicBezTo>
                      <a:pt x="309" y="1544"/>
                      <a:pt x="309" y="1544"/>
                      <a:pt x="309" y="1544"/>
                    </a:cubicBezTo>
                    <a:cubicBezTo>
                      <a:pt x="308" y="1544"/>
                      <a:pt x="308" y="1543"/>
                      <a:pt x="307" y="1543"/>
                    </a:cubicBezTo>
                    <a:cubicBezTo>
                      <a:pt x="308" y="1541"/>
                      <a:pt x="309" y="1540"/>
                      <a:pt x="310" y="1539"/>
                    </a:cubicBezTo>
                    <a:cubicBezTo>
                      <a:pt x="311" y="1537"/>
                      <a:pt x="312" y="1536"/>
                      <a:pt x="313" y="1535"/>
                    </a:cubicBezTo>
                    <a:cubicBezTo>
                      <a:pt x="314" y="1533"/>
                      <a:pt x="315" y="1532"/>
                      <a:pt x="316" y="1531"/>
                    </a:cubicBezTo>
                    <a:cubicBezTo>
                      <a:pt x="321" y="1521"/>
                      <a:pt x="324" y="1511"/>
                      <a:pt x="324" y="1500"/>
                    </a:cubicBezTo>
                    <a:cubicBezTo>
                      <a:pt x="324" y="1489"/>
                      <a:pt x="321" y="1479"/>
                      <a:pt x="316" y="1469"/>
                    </a:cubicBezTo>
                    <a:cubicBezTo>
                      <a:pt x="316" y="1469"/>
                      <a:pt x="317" y="1468"/>
                      <a:pt x="318" y="1468"/>
                    </a:cubicBezTo>
                    <a:cubicBezTo>
                      <a:pt x="597" y="1252"/>
                      <a:pt x="597" y="1252"/>
                      <a:pt x="597" y="1252"/>
                    </a:cubicBezTo>
                    <a:cubicBezTo>
                      <a:pt x="598" y="1251"/>
                      <a:pt x="599" y="1250"/>
                      <a:pt x="600" y="1249"/>
                    </a:cubicBezTo>
                    <a:cubicBezTo>
                      <a:pt x="601" y="1250"/>
                      <a:pt x="602" y="1251"/>
                      <a:pt x="603" y="1252"/>
                    </a:cubicBezTo>
                    <a:cubicBezTo>
                      <a:pt x="882" y="1468"/>
                      <a:pt x="882" y="1468"/>
                      <a:pt x="882" y="1468"/>
                    </a:cubicBezTo>
                    <a:cubicBezTo>
                      <a:pt x="883" y="1468"/>
                      <a:pt x="884" y="1469"/>
                      <a:pt x="884" y="1469"/>
                    </a:cubicBezTo>
                    <a:cubicBezTo>
                      <a:pt x="885" y="1468"/>
                      <a:pt x="886" y="1467"/>
                      <a:pt x="887" y="1465"/>
                    </a:cubicBezTo>
                    <a:cubicBezTo>
                      <a:pt x="888" y="1464"/>
                      <a:pt x="889" y="1463"/>
                      <a:pt x="890" y="1461"/>
                    </a:cubicBezTo>
                    <a:cubicBezTo>
                      <a:pt x="889" y="1461"/>
                      <a:pt x="889" y="1460"/>
                      <a:pt x="888" y="1460"/>
                    </a:cubicBezTo>
                    <a:cubicBezTo>
                      <a:pt x="609" y="1244"/>
                      <a:pt x="609" y="1244"/>
                      <a:pt x="609" y="1244"/>
                    </a:cubicBezTo>
                    <a:cubicBezTo>
                      <a:pt x="608" y="1244"/>
                      <a:pt x="608" y="1243"/>
                      <a:pt x="607" y="1243"/>
                    </a:cubicBezTo>
                    <a:cubicBezTo>
                      <a:pt x="608" y="1241"/>
                      <a:pt x="609" y="1240"/>
                      <a:pt x="610" y="1239"/>
                    </a:cubicBezTo>
                    <a:cubicBezTo>
                      <a:pt x="611" y="1237"/>
                      <a:pt x="612" y="1236"/>
                      <a:pt x="613" y="1235"/>
                    </a:cubicBezTo>
                    <a:cubicBezTo>
                      <a:pt x="614" y="1233"/>
                      <a:pt x="615" y="1232"/>
                      <a:pt x="616" y="1231"/>
                    </a:cubicBezTo>
                    <a:cubicBezTo>
                      <a:pt x="621" y="1221"/>
                      <a:pt x="624" y="1211"/>
                      <a:pt x="624" y="1200"/>
                    </a:cubicBezTo>
                    <a:cubicBezTo>
                      <a:pt x="624" y="1200"/>
                      <a:pt x="624" y="1200"/>
                      <a:pt x="624" y="1200"/>
                    </a:cubicBezTo>
                    <a:cubicBezTo>
                      <a:pt x="624" y="1189"/>
                      <a:pt x="621" y="1179"/>
                      <a:pt x="616" y="1169"/>
                    </a:cubicBezTo>
                    <a:cubicBezTo>
                      <a:pt x="616" y="1169"/>
                      <a:pt x="617" y="1168"/>
                      <a:pt x="618" y="1168"/>
                    </a:cubicBezTo>
                    <a:cubicBezTo>
                      <a:pt x="897" y="952"/>
                      <a:pt x="897" y="952"/>
                      <a:pt x="897" y="952"/>
                    </a:cubicBezTo>
                    <a:cubicBezTo>
                      <a:pt x="898" y="951"/>
                      <a:pt x="899" y="950"/>
                      <a:pt x="900" y="949"/>
                    </a:cubicBezTo>
                    <a:cubicBezTo>
                      <a:pt x="901" y="950"/>
                      <a:pt x="902" y="951"/>
                      <a:pt x="903" y="952"/>
                    </a:cubicBezTo>
                    <a:cubicBezTo>
                      <a:pt x="1182" y="1168"/>
                      <a:pt x="1182" y="1168"/>
                      <a:pt x="1182" y="1168"/>
                    </a:cubicBezTo>
                    <a:cubicBezTo>
                      <a:pt x="1183" y="1168"/>
                      <a:pt x="1184" y="1169"/>
                      <a:pt x="1184" y="1169"/>
                    </a:cubicBezTo>
                    <a:cubicBezTo>
                      <a:pt x="1185" y="1168"/>
                      <a:pt x="1186" y="1167"/>
                      <a:pt x="1187" y="1165"/>
                    </a:cubicBezTo>
                    <a:cubicBezTo>
                      <a:pt x="1188" y="1164"/>
                      <a:pt x="1189" y="1163"/>
                      <a:pt x="1190" y="1161"/>
                    </a:cubicBezTo>
                    <a:cubicBezTo>
                      <a:pt x="1189" y="1161"/>
                      <a:pt x="1189" y="1160"/>
                      <a:pt x="1188" y="1160"/>
                    </a:cubicBezTo>
                    <a:cubicBezTo>
                      <a:pt x="909" y="944"/>
                      <a:pt x="909" y="944"/>
                      <a:pt x="909" y="944"/>
                    </a:cubicBezTo>
                    <a:cubicBezTo>
                      <a:pt x="908" y="944"/>
                      <a:pt x="908" y="943"/>
                      <a:pt x="907" y="943"/>
                    </a:cubicBezTo>
                    <a:cubicBezTo>
                      <a:pt x="908" y="941"/>
                      <a:pt x="909" y="940"/>
                      <a:pt x="910" y="939"/>
                    </a:cubicBezTo>
                    <a:cubicBezTo>
                      <a:pt x="911" y="937"/>
                      <a:pt x="912" y="936"/>
                      <a:pt x="913" y="935"/>
                    </a:cubicBezTo>
                    <a:cubicBezTo>
                      <a:pt x="914" y="933"/>
                      <a:pt x="915" y="932"/>
                      <a:pt x="916" y="931"/>
                    </a:cubicBezTo>
                    <a:cubicBezTo>
                      <a:pt x="921" y="921"/>
                      <a:pt x="924" y="911"/>
                      <a:pt x="924" y="900"/>
                    </a:cubicBezTo>
                    <a:cubicBezTo>
                      <a:pt x="924" y="889"/>
                      <a:pt x="921" y="879"/>
                      <a:pt x="916" y="869"/>
                    </a:cubicBezTo>
                    <a:cubicBezTo>
                      <a:pt x="916" y="869"/>
                      <a:pt x="917" y="868"/>
                      <a:pt x="918" y="868"/>
                    </a:cubicBezTo>
                    <a:cubicBezTo>
                      <a:pt x="1197" y="652"/>
                      <a:pt x="1197" y="652"/>
                      <a:pt x="1197" y="652"/>
                    </a:cubicBezTo>
                    <a:cubicBezTo>
                      <a:pt x="1198" y="651"/>
                      <a:pt x="1199" y="650"/>
                      <a:pt x="1200" y="649"/>
                    </a:cubicBezTo>
                    <a:cubicBezTo>
                      <a:pt x="1201" y="650"/>
                      <a:pt x="1202" y="651"/>
                      <a:pt x="1203" y="652"/>
                    </a:cubicBezTo>
                    <a:cubicBezTo>
                      <a:pt x="1482" y="868"/>
                      <a:pt x="1482" y="868"/>
                      <a:pt x="1482" y="868"/>
                    </a:cubicBezTo>
                    <a:cubicBezTo>
                      <a:pt x="1483" y="868"/>
                      <a:pt x="1484" y="869"/>
                      <a:pt x="1484" y="869"/>
                    </a:cubicBezTo>
                    <a:cubicBezTo>
                      <a:pt x="1485" y="868"/>
                      <a:pt x="1486" y="867"/>
                      <a:pt x="1487" y="865"/>
                    </a:cubicBezTo>
                    <a:cubicBezTo>
                      <a:pt x="1488" y="864"/>
                      <a:pt x="1489" y="863"/>
                      <a:pt x="1490" y="861"/>
                    </a:cubicBezTo>
                    <a:cubicBezTo>
                      <a:pt x="1489" y="861"/>
                      <a:pt x="1489" y="860"/>
                      <a:pt x="1488" y="860"/>
                    </a:cubicBezTo>
                    <a:cubicBezTo>
                      <a:pt x="1209" y="644"/>
                      <a:pt x="1209" y="644"/>
                      <a:pt x="1209" y="644"/>
                    </a:cubicBezTo>
                    <a:cubicBezTo>
                      <a:pt x="1208" y="644"/>
                      <a:pt x="1208" y="643"/>
                      <a:pt x="1207" y="643"/>
                    </a:cubicBezTo>
                    <a:cubicBezTo>
                      <a:pt x="1208" y="641"/>
                      <a:pt x="1209" y="640"/>
                      <a:pt x="1210" y="639"/>
                    </a:cubicBezTo>
                    <a:cubicBezTo>
                      <a:pt x="1211" y="637"/>
                      <a:pt x="1212" y="636"/>
                      <a:pt x="1213" y="635"/>
                    </a:cubicBezTo>
                    <a:cubicBezTo>
                      <a:pt x="1214" y="633"/>
                      <a:pt x="1215" y="632"/>
                      <a:pt x="1216" y="631"/>
                    </a:cubicBezTo>
                    <a:cubicBezTo>
                      <a:pt x="1221" y="621"/>
                      <a:pt x="1224" y="611"/>
                      <a:pt x="1224" y="600"/>
                    </a:cubicBezTo>
                    <a:cubicBezTo>
                      <a:pt x="1224" y="589"/>
                      <a:pt x="1221" y="579"/>
                      <a:pt x="1216" y="569"/>
                    </a:cubicBezTo>
                    <a:cubicBezTo>
                      <a:pt x="1216" y="569"/>
                      <a:pt x="1217" y="568"/>
                      <a:pt x="1218" y="568"/>
                    </a:cubicBezTo>
                    <a:cubicBezTo>
                      <a:pt x="1497" y="352"/>
                      <a:pt x="1497" y="352"/>
                      <a:pt x="1497" y="352"/>
                    </a:cubicBezTo>
                    <a:cubicBezTo>
                      <a:pt x="1498" y="351"/>
                      <a:pt x="1499" y="350"/>
                      <a:pt x="1500" y="349"/>
                    </a:cubicBezTo>
                    <a:cubicBezTo>
                      <a:pt x="1501" y="350"/>
                      <a:pt x="1502" y="351"/>
                      <a:pt x="1503" y="352"/>
                    </a:cubicBezTo>
                    <a:cubicBezTo>
                      <a:pt x="1782" y="568"/>
                      <a:pt x="1782" y="568"/>
                      <a:pt x="1782" y="568"/>
                    </a:cubicBezTo>
                    <a:cubicBezTo>
                      <a:pt x="1783" y="568"/>
                      <a:pt x="1784" y="569"/>
                      <a:pt x="1784" y="569"/>
                    </a:cubicBezTo>
                    <a:cubicBezTo>
                      <a:pt x="1785" y="568"/>
                      <a:pt x="1786" y="567"/>
                      <a:pt x="1787" y="565"/>
                    </a:cubicBezTo>
                    <a:cubicBezTo>
                      <a:pt x="1788" y="564"/>
                      <a:pt x="1789" y="563"/>
                      <a:pt x="1790" y="561"/>
                    </a:cubicBezTo>
                    <a:cubicBezTo>
                      <a:pt x="1789" y="561"/>
                      <a:pt x="1789" y="560"/>
                      <a:pt x="1788" y="560"/>
                    </a:cubicBezTo>
                    <a:cubicBezTo>
                      <a:pt x="1509" y="344"/>
                      <a:pt x="1509" y="344"/>
                      <a:pt x="1509" y="344"/>
                    </a:cubicBezTo>
                    <a:cubicBezTo>
                      <a:pt x="1508" y="344"/>
                      <a:pt x="1508" y="343"/>
                      <a:pt x="1507" y="343"/>
                    </a:cubicBezTo>
                    <a:cubicBezTo>
                      <a:pt x="1508" y="341"/>
                      <a:pt x="1509" y="340"/>
                      <a:pt x="1510" y="339"/>
                    </a:cubicBezTo>
                    <a:cubicBezTo>
                      <a:pt x="1511" y="337"/>
                      <a:pt x="1512" y="336"/>
                      <a:pt x="1513" y="335"/>
                    </a:cubicBezTo>
                    <a:cubicBezTo>
                      <a:pt x="1514" y="333"/>
                      <a:pt x="1515" y="332"/>
                      <a:pt x="1516" y="331"/>
                    </a:cubicBezTo>
                    <a:cubicBezTo>
                      <a:pt x="1521" y="321"/>
                      <a:pt x="1524" y="311"/>
                      <a:pt x="1524" y="300"/>
                    </a:cubicBezTo>
                    <a:cubicBezTo>
                      <a:pt x="1524" y="289"/>
                      <a:pt x="1521" y="279"/>
                      <a:pt x="1516" y="269"/>
                    </a:cubicBezTo>
                    <a:cubicBezTo>
                      <a:pt x="1516" y="269"/>
                      <a:pt x="1517" y="268"/>
                      <a:pt x="1518" y="268"/>
                    </a:cubicBezTo>
                    <a:cubicBezTo>
                      <a:pt x="1797" y="52"/>
                      <a:pt x="1797" y="52"/>
                      <a:pt x="1797" y="52"/>
                    </a:cubicBezTo>
                    <a:cubicBezTo>
                      <a:pt x="1798" y="51"/>
                      <a:pt x="1799" y="50"/>
                      <a:pt x="1800" y="49"/>
                    </a:cubicBezTo>
                    <a:cubicBezTo>
                      <a:pt x="1801" y="50"/>
                      <a:pt x="1802" y="51"/>
                      <a:pt x="1803" y="52"/>
                    </a:cubicBezTo>
                    <a:cubicBezTo>
                      <a:pt x="2082" y="268"/>
                      <a:pt x="2082" y="268"/>
                      <a:pt x="2082" y="268"/>
                    </a:cubicBezTo>
                    <a:cubicBezTo>
                      <a:pt x="2083" y="268"/>
                      <a:pt x="2084" y="269"/>
                      <a:pt x="2084" y="269"/>
                    </a:cubicBezTo>
                    <a:cubicBezTo>
                      <a:pt x="2085" y="268"/>
                      <a:pt x="2086" y="267"/>
                      <a:pt x="2087" y="265"/>
                    </a:cubicBezTo>
                    <a:cubicBezTo>
                      <a:pt x="2088" y="264"/>
                      <a:pt x="2089" y="263"/>
                      <a:pt x="2090" y="261"/>
                    </a:cubicBezTo>
                    <a:cubicBezTo>
                      <a:pt x="2089" y="261"/>
                      <a:pt x="2089" y="260"/>
                      <a:pt x="2088" y="260"/>
                    </a:cubicBezTo>
                    <a:cubicBezTo>
                      <a:pt x="1809" y="44"/>
                      <a:pt x="1809" y="44"/>
                      <a:pt x="1809" y="44"/>
                    </a:cubicBezTo>
                    <a:cubicBezTo>
                      <a:pt x="1808" y="44"/>
                      <a:pt x="1808" y="43"/>
                      <a:pt x="1807" y="43"/>
                    </a:cubicBezTo>
                    <a:cubicBezTo>
                      <a:pt x="1808" y="41"/>
                      <a:pt x="1809" y="40"/>
                      <a:pt x="1810" y="39"/>
                    </a:cubicBezTo>
                    <a:cubicBezTo>
                      <a:pt x="1811" y="37"/>
                      <a:pt x="1812" y="36"/>
                      <a:pt x="1813" y="35"/>
                    </a:cubicBezTo>
                    <a:cubicBezTo>
                      <a:pt x="1814" y="33"/>
                      <a:pt x="1815" y="32"/>
                      <a:pt x="1816" y="31"/>
                    </a:cubicBezTo>
                    <a:cubicBezTo>
                      <a:pt x="1821" y="21"/>
                      <a:pt x="1824" y="11"/>
                      <a:pt x="1824" y="0"/>
                    </a:cubicBezTo>
                    <a:cubicBezTo>
                      <a:pt x="1819" y="0"/>
                      <a:pt x="1819" y="0"/>
                      <a:pt x="1819" y="0"/>
                    </a:cubicBezTo>
                    <a:cubicBezTo>
                      <a:pt x="1815" y="0"/>
                      <a:pt x="1815" y="0"/>
                      <a:pt x="1815" y="0"/>
                    </a:cubicBezTo>
                    <a:cubicBezTo>
                      <a:pt x="1815" y="8"/>
                      <a:pt x="1813" y="16"/>
                      <a:pt x="1809" y="23"/>
                    </a:cubicBezTo>
                    <a:cubicBezTo>
                      <a:pt x="1808" y="25"/>
                      <a:pt x="1807" y="26"/>
                      <a:pt x="1806" y="28"/>
                    </a:cubicBezTo>
                    <a:cubicBezTo>
                      <a:pt x="1805" y="29"/>
                      <a:pt x="1804" y="31"/>
                      <a:pt x="1803" y="32"/>
                    </a:cubicBezTo>
                    <a:cubicBezTo>
                      <a:pt x="1802" y="33"/>
                      <a:pt x="1801" y="35"/>
                      <a:pt x="1800" y="36"/>
                    </a:cubicBezTo>
                    <a:cubicBezTo>
                      <a:pt x="1799" y="37"/>
                      <a:pt x="1798" y="38"/>
                      <a:pt x="1797" y="39"/>
                    </a:cubicBezTo>
                    <a:cubicBezTo>
                      <a:pt x="1795" y="40"/>
                      <a:pt x="1794" y="42"/>
                      <a:pt x="1793" y="43"/>
                    </a:cubicBezTo>
                    <a:cubicBezTo>
                      <a:pt x="1792" y="43"/>
                      <a:pt x="1792" y="44"/>
                      <a:pt x="1791" y="44"/>
                    </a:cubicBezTo>
                    <a:cubicBezTo>
                      <a:pt x="1512" y="260"/>
                      <a:pt x="1512" y="260"/>
                      <a:pt x="1512" y="260"/>
                    </a:cubicBezTo>
                    <a:cubicBezTo>
                      <a:pt x="1511" y="260"/>
                      <a:pt x="1511" y="261"/>
                      <a:pt x="1510" y="261"/>
                    </a:cubicBezTo>
                    <a:cubicBezTo>
                      <a:pt x="1509" y="262"/>
                      <a:pt x="1508" y="263"/>
                      <a:pt x="1507" y="264"/>
                    </a:cubicBezTo>
                    <a:cubicBezTo>
                      <a:pt x="1505" y="266"/>
                      <a:pt x="1504" y="267"/>
                      <a:pt x="1503" y="268"/>
                    </a:cubicBezTo>
                    <a:cubicBezTo>
                      <a:pt x="1502" y="269"/>
                      <a:pt x="1501" y="271"/>
                      <a:pt x="1500" y="272"/>
                    </a:cubicBezTo>
                    <a:cubicBezTo>
                      <a:pt x="1499" y="273"/>
                      <a:pt x="1498" y="275"/>
                      <a:pt x="1497" y="276"/>
                    </a:cubicBezTo>
                    <a:cubicBezTo>
                      <a:pt x="1496" y="278"/>
                      <a:pt x="1495" y="280"/>
                      <a:pt x="1494" y="281"/>
                    </a:cubicBezTo>
                    <a:cubicBezTo>
                      <a:pt x="1492" y="287"/>
                      <a:pt x="1490" y="294"/>
                      <a:pt x="1490" y="300"/>
                    </a:cubicBezTo>
                    <a:cubicBezTo>
                      <a:pt x="1490" y="306"/>
                      <a:pt x="1492" y="313"/>
                      <a:pt x="1494" y="319"/>
                    </a:cubicBezTo>
                    <a:cubicBezTo>
                      <a:pt x="1496" y="317"/>
                      <a:pt x="1497" y="315"/>
                      <a:pt x="1497" y="313"/>
                    </a:cubicBezTo>
                    <a:cubicBezTo>
                      <a:pt x="1499" y="309"/>
                      <a:pt x="1500" y="304"/>
                      <a:pt x="1500" y="300"/>
                    </a:cubicBezTo>
                    <a:cubicBezTo>
                      <a:pt x="1500" y="296"/>
                      <a:pt x="1501" y="291"/>
                      <a:pt x="1503" y="287"/>
                    </a:cubicBezTo>
                    <a:cubicBezTo>
                      <a:pt x="1503" y="285"/>
                      <a:pt x="1504" y="283"/>
                      <a:pt x="1506" y="281"/>
                    </a:cubicBezTo>
                    <a:cubicBezTo>
                      <a:pt x="1506" y="280"/>
                      <a:pt x="1508" y="278"/>
                      <a:pt x="1509" y="277"/>
                    </a:cubicBezTo>
                    <a:cubicBezTo>
                      <a:pt x="1513" y="284"/>
                      <a:pt x="1515" y="292"/>
                      <a:pt x="1515" y="300"/>
                    </a:cubicBezTo>
                    <a:cubicBezTo>
                      <a:pt x="1515" y="308"/>
                      <a:pt x="1513" y="316"/>
                      <a:pt x="1509" y="323"/>
                    </a:cubicBezTo>
                    <a:cubicBezTo>
                      <a:pt x="1508" y="325"/>
                      <a:pt x="1507" y="326"/>
                      <a:pt x="1506" y="328"/>
                    </a:cubicBezTo>
                    <a:cubicBezTo>
                      <a:pt x="1505" y="329"/>
                      <a:pt x="1504" y="331"/>
                      <a:pt x="1503" y="332"/>
                    </a:cubicBezTo>
                    <a:cubicBezTo>
                      <a:pt x="1502" y="333"/>
                      <a:pt x="1501" y="335"/>
                      <a:pt x="1500" y="336"/>
                    </a:cubicBezTo>
                    <a:cubicBezTo>
                      <a:pt x="1499" y="337"/>
                      <a:pt x="1498" y="338"/>
                      <a:pt x="1497" y="339"/>
                    </a:cubicBezTo>
                    <a:cubicBezTo>
                      <a:pt x="1495" y="340"/>
                      <a:pt x="1494" y="342"/>
                      <a:pt x="1493" y="343"/>
                    </a:cubicBezTo>
                    <a:cubicBezTo>
                      <a:pt x="1492" y="343"/>
                      <a:pt x="1492" y="344"/>
                      <a:pt x="1491" y="344"/>
                    </a:cubicBezTo>
                    <a:cubicBezTo>
                      <a:pt x="1212" y="560"/>
                      <a:pt x="1212" y="560"/>
                      <a:pt x="1212" y="560"/>
                    </a:cubicBezTo>
                    <a:cubicBezTo>
                      <a:pt x="1211" y="560"/>
                      <a:pt x="1211" y="561"/>
                      <a:pt x="1210" y="561"/>
                    </a:cubicBezTo>
                    <a:cubicBezTo>
                      <a:pt x="1209" y="562"/>
                      <a:pt x="1208" y="563"/>
                      <a:pt x="1207" y="564"/>
                    </a:cubicBezTo>
                    <a:cubicBezTo>
                      <a:pt x="1205" y="566"/>
                      <a:pt x="1204" y="567"/>
                      <a:pt x="1203" y="568"/>
                    </a:cubicBezTo>
                    <a:cubicBezTo>
                      <a:pt x="1202" y="569"/>
                      <a:pt x="1201" y="571"/>
                      <a:pt x="1200" y="572"/>
                    </a:cubicBezTo>
                    <a:cubicBezTo>
                      <a:pt x="1199" y="573"/>
                      <a:pt x="1198" y="575"/>
                      <a:pt x="1197" y="576"/>
                    </a:cubicBezTo>
                    <a:cubicBezTo>
                      <a:pt x="1196" y="578"/>
                      <a:pt x="1195" y="580"/>
                      <a:pt x="1194" y="581"/>
                    </a:cubicBezTo>
                    <a:cubicBezTo>
                      <a:pt x="1192" y="587"/>
                      <a:pt x="1190" y="594"/>
                      <a:pt x="1190" y="600"/>
                    </a:cubicBezTo>
                    <a:cubicBezTo>
                      <a:pt x="1190" y="606"/>
                      <a:pt x="1192" y="613"/>
                      <a:pt x="1194" y="619"/>
                    </a:cubicBezTo>
                    <a:cubicBezTo>
                      <a:pt x="1196" y="617"/>
                      <a:pt x="1197" y="615"/>
                      <a:pt x="1197" y="613"/>
                    </a:cubicBezTo>
                    <a:cubicBezTo>
                      <a:pt x="1199" y="609"/>
                      <a:pt x="1200" y="604"/>
                      <a:pt x="1200" y="600"/>
                    </a:cubicBezTo>
                    <a:cubicBezTo>
                      <a:pt x="1200" y="596"/>
                      <a:pt x="1201" y="591"/>
                      <a:pt x="1203" y="587"/>
                    </a:cubicBezTo>
                    <a:cubicBezTo>
                      <a:pt x="1203" y="585"/>
                      <a:pt x="1204" y="583"/>
                      <a:pt x="1206" y="581"/>
                    </a:cubicBezTo>
                    <a:cubicBezTo>
                      <a:pt x="1206" y="580"/>
                      <a:pt x="1208" y="578"/>
                      <a:pt x="1209" y="577"/>
                    </a:cubicBezTo>
                    <a:cubicBezTo>
                      <a:pt x="1213" y="584"/>
                      <a:pt x="1215" y="592"/>
                      <a:pt x="1215" y="600"/>
                    </a:cubicBezTo>
                    <a:cubicBezTo>
                      <a:pt x="1215" y="608"/>
                      <a:pt x="1213" y="616"/>
                      <a:pt x="1209" y="623"/>
                    </a:cubicBezTo>
                    <a:cubicBezTo>
                      <a:pt x="1208" y="625"/>
                      <a:pt x="1207" y="626"/>
                      <a:pt x="1206" y="628"/>
                    </a:cubicBezTo>
                    <a:cubicBezTo>
                      <a:pt x="1205" y="629"/>
                      <a:pt x="1204" y="631"/>
                      <a:pt x="1203" y="632"/>
                    </a:cubicBezTo>
                    <a:cubicBezTo>
                      <a:pt x="1202" y="633"/>
                      <a:pt x="1201" y="635"/>
                      <a:pt x="1200" y="636"/>
                    </a:cubicBezTo>
                    <a:cubicBezTo>
                      <a:pt x="1199" y="637"/>
                      <a:pt x="1198" y="638"/>
                      <a:pt x="1197" y="639"/>
                    </a:cubicBezTo>
                    <a:cubicBezTo>
                      <a:pt x="1195" y="640"/>
                      <a:pt x="1194" y="642"/>
                      <a:pt x="1193" y="643"/>
                    </a:cubicBezTo>
                    <a:cubicBezTo>
                      <a:pt x="1192" y="643"/>
                      <a:pt x="1192" y="644"/>
                      <a:pt x="1191" y="644"/>
                    </a:cubicBezTo>
                    <a:cubicBezTo>
                      <a:pt x="912" y="860"/>
                      <a:pt x="912" y="860"/>
                      <a:pt x="912" y="860"/>
                    </a:cubicBezTo>
                    <a:cubicBezTo>
                      <a:pt x="911" y="860"/>
                      <a:pt x="911" y="861"/>
                      <a:pt x="910" y="861"/>
                    </a:cubicBezTo>
                    <a:cubicBezTo>
                      <a:pt x="909" y="862"/>
                      <a:pt x="908" y="863"/>
                      <a:pt x="907" y="864"/>
                    </a:cubicBezTo>
                    <a:cubicBezTo>
                      <a:pt x="905" y="866"/>
                      <a:pt x="904" y="867"/>
                      <a:pt x="903" y="868"/>
                    </a:cubicBezTo>
                    <a:cubicBezTo>
                      <a:pt x="902" y="869"/>
                      <a:pt x="901" y="871"/>
                      <a:pt x="900" y="872"/>
                    </a:cubicBezTo>
                    <a:cubicBezTo>
                      <a:pt x="899" y="873"/>
                      <a:pt x="898" y="875"/>
                      <a:pt x="897" y="876"/>
                    </a:cubicBezTo>
                    <a:cubicBezTo>
                      <a:pt x="896" y="878"/>
                      <a:pt x="895" y="880"/>
                      <a:pt x="894" y="881"/>
                    </a:cubicBezTo>
                    <a:cubicBezTo>
                      <a:pt x="892" y="887"/>
                      <a:pt x="890" y="894"/>
                      <a:pt x="890" y="900"/>
                    </a:cubicBezTo>
                    <a:cubicBezTo>
                      <a:pt x="890" y="906"/>
                      <a:pt x="892" y="913"/>
                      <a:pt x="894" y="919"/>
                    </a:cubicBezTo>
                    <a:cubicBezTo>
                      <a:pt x="896" y="917"/>
                      <a:pt x="897" y="915"/>
                      <a:pt x="897" y="913"/>
                    </a:cubicBezTo>
                    <a:cubicBezTo>
                      <a:pt x="899" y="909"/>
                      <a:pt x="900" y="904"/>
                      <a:pt x="900" y="900"/>
                    </a:cubicBezTo>
                    <a:cubicBezTo>
                      <a:pt x="900" y="896"/>
                      <a:pt x="901" y="891"/>
                      <a:pt x="903" y="887"/>
                    </a:cubicBezTo>
                    <a:cubicBezTo>
                      <a:pt x="903" y="885"/>
                      <a:pt x="904" y="883"/>
                      <a:pt x="906" y="881"/>
                    </a:cubicBezTo>
                    <a:cubicBezTo>
                      <a:pt x="906" y="880"/>
                      <a:pt x="908" y="878"/>
                      <a:pt x="909" y="877"/>
                    </a:cubicBezTo>
                    <a:cubicBezTo>
                      <a:pt x="913" y="884"/>
                      <a:pt x="915" y="892"/>
                      <a:pt x="915" y="900"/>
                    </a:cubicBezTo>
                    <a:cubicBezTo>
                      <a:pt x="915" y="908"/>
                      <a:pt x="913" y="916"/>
                      <a:pt x="909" y="923"/>
                    </a:cubicBezTo>
                    <a:cubicBezTo>
                      <a:pt x="908" y="925"/>
                      <a:pt x="907" y="926"/>
                      <a:pt x="906" y="928"/>
                    </a:cubicBezTo>
                    <a:cubicBezTo>
                      <a:pt x="905" y="929"/>
                      <a:pt x="904" y="931"/>
                      <a:pt x="903" y="932"/>
                    </a:cubicBezTo>
                    <a:cubicBezTo>
                      <a:pt x="902" y="933"/>
                      <a:pt x="901" y="935"/>
                      <a:pt x="900" y="936"/>
                    </a:cubicBezTo>
                    <a:cubicBezTo>
                      <a:pt x="899" y="937"/>
                      <a:pt x="898" y="938"/>
                      <a:pt x="897" y="939"/>
                    </a:cubicBezTo>
                    <a:cubicBezTo>
                      <a:pt x="895" y="940"/>
                      <a:pt x="894" y="942"/>
                      <a:pt x="893" y="943"/>
                    </a:cubicBezTo>
                    <a:cubicBezTo>
                      <a:pt x="892" y="943"/>
                      <a:pt x="892" y="944"/>
                      <a:pt x="891" y="944"/>
                    </a:cubicBezTo>
                    <a:cubicBezTo>
                      <a:pt x="612" y="1160"/>
                      <a:pt x="612" y="1160"/>
                      <a:pt x="612" y="1160"/>
                    </a:cubicBezTo>
                    <a:cubicBezTo>
                      <a:pt x="611" y="1160"/>
                      <a:pt x="611" y="1161"/>
                      <a:pt x="610" y="1161"/>
                    </a:cubicBezTo>
                    <a:cubicBezTo>
                      <a:pt x="609" y="1162"/>
                      <a:pt x="608" y="1163"/>
                      <a:pt x="607" y="1164"/>
                    </a:cubicBezTo>
                    <a:cubicBezTo>
                      <a:pt x="605" y="1166"/>
                      <a:pt x="604" y="1167"/>
                      <a:pt x="603" y="1168"/>
                    </a:cubicBezTo>
                    <a:cubicBezTo>
                      <a:pt x="602" y="1169"/>
                      <a:pt x="601" y="1171"/>
                      <a:pt x="600" y="1172"/>
                    </a:cubicBezTo>
                    <a:cubicBezTo>
                      <a:pt x="599" y="1173"/>
                      <a:pt x="598" y="1175"/>
                      <a:pt x="597" y="1176"/>
                    </a:cubicBezTo>
                    <a:cubicBezTo>
                      <a:pt x="596" y="1178"/>
                      <a:pt x="595" y="1180"/>
                      <a:pt x="594" y="1181"/>
                    </a:cubicBezTo>
                    <a:cubicBezTo>
                      <a:pt x="592" y="1187"/>
                      <a:pt x="590" y="1194"/>
                      <a:pt x="590" y="1200"/>
                    </a:cubicBezTo>
                    <a:cubicBezTo>
                      <a:pt x="590" y="1206"/>
                      <a:pt x="592" y="1213"/>
                      <a:pt x="594" y="1219"/>
                    </a:cubicBezTo>
                    <a:cubicBezTo>
                      <a:pt x="596" y="1217"/>
                      <a:pt x="597" y="1215"/>
                      <a:pt x="597" y="1213"/>
                    </a:cubicBezTo>
                    <a:cubicBezTo>
                      <a:pt x="599" y="1209"/>
                      <a:pt x="600" y="1204"/>
                      <a:pt x="600" y="1200"/>
                    </a:cubicBezTo>
                    <a:cubicBezTo>
                      <a:pt x="600" y="1196"/>
                      <a:pt x="601" y="1191"/>
                      <a:pt x="603" y="1187"/>
                    </a:cubicBezTo>
                    <a:cubicBezTo>
                      <a:pt x="603" y="1185"/>
                      <a:pt x="604" y="1183"/>
                      <a:pt x="606" y="1181"/>
                    </a:cubicBezTo>
                    <a:cubicBezTo>
                      <a:pt x="606" y="1180"/>
                      <a:pt x="608" y="1178"/>
                      <a:pt x="609" y="1177"/>
                    </a:cubicBezTo>
                    <a:cubicBezTo>
                      <a:pt x="613" y="1184"/>
                      <a:pt x="615" y="1192"/>
                      <a:pt x="615" y="1200"/>
                    </a:cubicBezTo>
                    <a:cubicBezTo>
                      <a:pt x="615" y="1208"/>
                      <a:pt x="613" y="1216"/>
                      <a:pt x="609" y="1223"/>
                    </a:cubicBezTo>
                    <a:cubicBezTo>
                      <a:pt x="608" y="1225"/>
                      <a:pt x="607" y="1226"/>
                      <a:pt x="606" y="1228"/>
                    </a:cubicBezTo>
                    <a:cubicBezTo>
                      <a:pt x="605" y="1229"/>
                      <a:pt x="604" y="1231"/>
                      <a:pt x="603" y="1232"/>
                    </a:cubicBezTo>
                    <a:cubicBezTo>
                      <a:pt x="602" y="1233"/>
                      <a:pt x="601" y="1235"/>
                      <a:pt x="600" y="1236"/>
                    </a:cubicBezTo>
                    <a:cubicBezTo>
                      <a:pt x="599" y="1237"/>
                      <a:pt x="598" y="1238"/>
                      <a:pt x="597" y="1239"/>
                    </a:cubicBezTo>
                    <a:cubicBezTo>
                      <a:pt x="595" y="1240"/>
                      <a:pt x="594" y="1242"/>
                      <a:pt x="593" y="1243"/>
                    </a:cubicBezTo>
                    <a:cubicBezTo>
                      <a:pt x="592" y="1243"/>
                      <a:pt x="592" y="1244"/>
                      <a:pt x="591" y="1244"/>
                    </a:cubicBezTo>
                    <a:cubicBezTo>
                      <a:pt x="312" y="1460"/>
                      <a:pt x="312" y="1460"/>
                      <a:pt x="312" y="1460"/>
                    </a:cubicBezTo>
                    <a:cubicBezTo>
                      <a:pt x="311" y="1460"/>
                      <a:pt x="311" y="1461"/>
                      <a:pt x="310" y="1461"/>
                    </a:cubicBezTo>
                    <a:cubicBezTo>
                      <a:pt x="309" y="1462"/>
                      <a:pt x="308" y="1463"/>
                      <a:pt x="307" y="1464"/>
                    </a:cubicBezTo>
                    <a:cubicBezTo>
                      <a:pt x="305" y="1466"/>
                      <a:pt x="304" y="1467"/>
                      <a:pt x="303" y="1468"/>
                    </a:cubicBezTo>
                    <a:cubicBezTo>
                      <a:pt x="302" y="1469"/>
                      <a:pt x="301" y="1471"/>
                      <a:pt x="300" y="1472"/>
                    </a:cubicBezTo>
                    <a:cubicBezTo>
                      <a:pt x="299" y="1473"/>
                      <a:pt x="298" y="1475"/>
                      <a:pt x="297" y="1476"/>
                    </a:cubicBezTo>
                    <a:cubicBezTo>
                      <a:pt x="296" y="1478"/>
                      <a:pt x="295" y="1480"/>
                      <a:pt x="294" y="1481"/>
                    </a:cubicBezTo>
                    <a:cubicBezTo>
                      <a:pt x="292" y="1487"/>
                      <a:pt x="290" y="1494"/>
                      <a:pt x="290" y="1500"/>
                    </a:cubicBezTo>
                    <a:cubicBezTo>
                      <a:pt x="290" y="1506"/>
                      <a:pt x="292" y="1513"/>
                      <a:pt x="294" y="1519"/>
                    </a:cubicBezTo>
                    <a:cubicBezTo>
                      <a:pt x="296" y="1517"/>
                      <a:pt x="297" y="1515"/>
                      <a:pt x="297" y="1513"/>
                    </a:cubicBezTo>
                    <a:cubicBezTo>
                      <a:pt x="299" y="1509"/>
                      <a:pt x="300" y="1504"/>
                      <a:pt x="300" y="1500"/>
                    </a:cubicBezTo>
                    <a:cubicBezTo>
                      <a:pt x="300" y="1496"/>
                      <a:pt x="301" y="1491"/>
                      <a:pt x="303" y="1487"/>
                    </a:cubicBezTo>
                    <a:cubicBezTo>
                      <a:pt x="303" y="1485"/>
                      <a:pt x="304" y="1483"/>
                      <a:pt x="306" y="1481"/>
                    </a:cubicBezTo>
                    <a:cubicBezTo>
                      <a:pt x="306" y="1480"/>
                      <a:pt x="308" y="1478"/>
                      <a:pt x="309" y="1477"/>
                    </a:cubicBezTo>
                    <a:cubicBezTo>
                      <a:pt x="313" y="1484"/>
                      <a:pt x="315" y="1492"/>
                      <a:pt x="315" y="1500"/>
                    </a:cubicBezTo>
                    <a:cubicBezTo>
                      <a:pt x="315" y="1508"/>
                      <a:pt x="313" y="1516"/>
                      <a:pt x="309" y="1523"/>
                    </a:cubicBezTo>
                    <a:cubicBezTo>
                      <a:pt x="308" y="1525"/>
                      <a:pt x="307" y="1526"/>
                      <a:pt x="306" y="1528"/>
                    </a:cubicBezTo>
                    <a:cubicBezTo>
                      <a:pt x="305" y="1529"/>
                      <a:pt x="304" y="1531"/>
                      <a:pt x="303" y="1532"/>
                    </a:cubicBezTo>
                    <a:cubicBezTo>
                      <a:pt x="302" y="1533"/>
                      <a:pt x="301" y="1535"/>
                      <a:pt x="300" y="1536"/>
                    </a:cubicBezTo>
                    <a:cubicBezTo>
                      <a:pt x="299" y="1537"/>
                      <a:pt x="298" y="1538"/>
                      <a:pt x="297" y="1539"/>
                    </a:cubicBezTo>
                    <a:cubicBezTo>
                      <a:pt x="295" y="1540"/>
                      <a:pt x="294" y="1542"/>
                      <a:pt x="293" y="1543"/>
                    </a:cubicBezTo>
                    <a:cubicBezTo>
                      <a:pt x="292" y="1543"/>
                      <a:pt x="292" y="1544"/>
                      <a:pt x="291" y="1544"/>
                    </a:cubicBezTo>
                    <a:cubicBezTo>
                      <a:pt x="12" y="1760"/>
                      <a:pt x="12" y="1760"/>
                      <a:pt x="12" y="1760"/>
                    </a:cubicBezTo>
                    <a:cubicBezTo>
                      <a:pt x="11" y="1760"/>
                      <a:pt x="11" y="1761"/>
                      <a:pt x="10" y="1761"/>
                    </a:cubicBezTo>
                    <a:cubicBezTo>
                      <a:pt x="9" y="1762"/>
                      <a:pt x="8" y="1763"/>
                      <a:pt x="7" y="1764"/>
                    </a:cubicBezTo>
                    <a:cubicBezTo>
                      <a:pt x="5" y="1766"/>
                      <a:pt x="4" y="1767"/>
                      <a:pt x="3" y="1768"/>
                    </a:cubicBezTo>
                    <a:cubicBezTo>
                      <a:pt x="2" y="1769"/>
                      <a:pt x="1" y="1771"/>
                      <a:pt x="0" y="1772"/>
                    </a:cubicBezTo>
                    <a:cubicBezTo>
                      <a:pt x="0" y="1781"/>
                      <a:pt x="0" y="1781"/>
                      <a:pt x="0" y="1781"/>
                    </a:cubicBezTo>
                    <a:cubicBezTo>
                      <a:pt x="0" y="1800"/>
                      <a:pt x="0" y="1800"/>
                      <a:pt x="0" y="1800"/>
                    </a:cubicBezTo>
                    <a:cubicBezTo>
                      <a:pt x="0" y="1796"/>
                      <a:pt x="1" y="1791"/>
                      <a:pt x="3" y="1787"/>
                    </a:cubicBezTo>
                    <a:cubicBezTo>
                      <a:pt x="3" y="1785"/>
                      <a:pt x="4" y="1783"/>
                      <a:pt x="6" y="1781"/>
                    </a:cubicBezTo>
                    <a:cubicBezTo>
                      <a:pt x="6" y="1780"/>
                      <a:pt x="8" y="1778"/>
                      <a:pt x="9" y="1777"/>
                    </a:cubicBezTo>
                    <a:cubicBezTo>
                      <a:pt x="13" y="1784"/>
                      <a:pt x="15" y="1792"/>
                      <a:pt x="15" y="1800"/>
                    </a:cubicBezTo>
                    <a:cubicBezTo>
                      <a:pt x="15" y="1808"/>
                      <a:pt x="13" y="1816"/>
                      <a:pt x="9" y="1823"/>
                    </a:cubicBezTo>
                    <a:cubicBezTo>
                      <a:pt x="8" y="1825"/>
                      <a:pt x="7" y="1826"/>
                      <a:pt x="6" y="1828"/>
                    </a:cubicBezTo>
                    <a:cubicBezTo>
                      <a:pt x="5" y="1829"/>
                      <a:pt x="4" y="1831"/>
                      <a:pt x="3" y="1832"/>
                    </a:cubicBezTo>
                    <a:cubicBezTo>
                      <a:pt x="2" y="1833"/>
                      <a:pt x="1" y="1835"/>
                      <a:pt x="0" y="1836"/>
                    </a:cubicBezTo>
                    <a:cubicBezTo>
                      <a:pt x="0" y="1843"/>
                      <a:pt x="0" y="1843"/>
                      <a:pt x="0" y="1843"/>
                    </a:cubicBezTo>
                    <a:cubicBezTo>
                      <a:pt x="0" y="1849"/>
                      <a:pt x="0" y="1849"/>
                      <a:pt x="0" y="1849"/>
                    </a:cubicBezTo>
                    <a:cubicBezTo>
                      <a:pt x="1" y="1850"/>
                      <a:pt x="2" y="1851"/>
                      <a:pt x="3" y="1852"/>
                    </a:cubicBezTo>
                    <a:lnTo>
                      <a:pt x="282" y="20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9"/>
              <p:cNvSpPr>
                <a:spLocks/>
              </p:cNvSpPr>
              <p:nvPr/>
            </p:nvSpPr>
            <p:spPr bwMode="auto">
              <a:xfrm>
                <a:off x="3808413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10"/>
              <p:cNvSpPr>
                <a:spLocks/>
              </p:cNvSpPr>
              <p:nvPr/>
            </p:nvSpPr>
            <p:spPr bwMode="auto">
              <a:xfrm>
                <a:off x="6061076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11"/>
              <p:cNvSpPr>
                <a:spLocks/>
              </p:cNvSpPr>
              <p:nvPr/>
            </p:nvSpPr>
            <p:spPr bwMode="auto">
              <a:xfrm>
                <a:off x="8313738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12"/>
              <p:cNvSpPr>
                <a:spLocks/>
              </p:cNvSpPr>
              <p:nvPr/>
            </p:nvSpPr>
            <p:spPr bwMode="auto">
              <a:xfrm>
                <a:off x="10566401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13"/>
              <p:cNvSpPr>
                <a:spLocks/>
              </p:cNvSpPr>
              <p:nvPr/>
            </p:nvSpPr>
            <p:spPr bwMode="auto">
              <a:xfrm>
                <a:off x="1592263" y="-941388"/>
                <a:ext cx="9010650" cy="8875713"/>
              </a:xfrm>
              <a:custGeom>
                <a:avLst/>
                <a:gdLst>
                  <a:gd name="T0" fmla="*/ 2107 w 2400"/>
                  <a:gd name="T1" fmla="*/ 228 h 2364"/>
                  <a:gd name="T2" fmla="*/ 2090 w 2400"/>
                  <a:gd name="T3" fmla="*/ 264 h 2364"/>
                  <a:gd name="T4" fmla="*/ 2106 w 2400"/>
                  <a:gd name="T5" fmla="*/ 245 h 2364"/>
                  <a:gd name="T6" fmla="*/ 2103 w 2400"/>
                  <a:gd name="T7" fmla="*/ 296 h 2364"/>
                  <a:gd name="T8" fmla="*/ 1812 w 2400"/>
                  <a:gd name="T9" fmla="*/ 524 h 2364"/>
                  <a:gd name="T10" fmla="*/ 1797 w 2400"/>
                  <a:gd name="T11" fmla="*/ 540 h 2364"/>
                  <a:gd name="T12" fmla="*/ 1800 w 2400"/>
                  <a:gd name="T13" fmla="*/ 564 h 2364"/>
                  <a:gd name="T14" fmla="*/ 1809 w 2400"/>
                  <a:gd name="T15" fmla="*/ 587 h 2364"/>
                  <a:gd name="T16" fmla="*/ 1793 w 2400"/>
                  <a:gd name="T17" fmla="*/ 607 h 2364"/>
                  <a:gd name="T18" fmla="*/ 1503 w 2400"/>
                  <a:gd name="T19" fmla="*/ 832 h 2364"/>
                  <a:gd name="T20" fmla="*/ 1494 w 2400"/>
                  <a:gd name="T21" fmla="*/ 883 h 2364"/>
                  <a:gd name="T22" fmla="*/ 1509 w 2400"/>
                  <a:gd name="T23" fmla="*/ 841 h 2364"/>
                  <a:gd name="T24" fmla="*/ 1500 w 2400"/>
                  <a:gd name="T25" fmla="*/ 900 h 2364"/>
                  <a:gd name="T26" fmla="*/ 1210 w 2400"/>
                  <a:gd name="T27" fmla="*/ 1125 h 2364"/>
                  <a:gd name="T28" fmla="*/ 1194 w 2400"/>
                  <a:gd name="T29" fmla="*/ 1145 h 2364"/>
                  <a:gd name="T30" fmla="*/ 1203 w 2400"/>
                  <a:gd name="T31" fmla="*/ 1151 h 2364"/>
                  <a:gd name="T32" fmla="*/ 1206 w 2400"/>
                  <a:gd name="T33" fmla="*/ 1192 h 2364"/>
                  <a:gd name="T34" fmla="*/ 1191 w 2400"/>
                  <a:gd name="T35" fmla="*/ 1208 h 2364"/>
                  <a:gd name="T36" fmla="*/ 900 w 2400"/>
                  <a:gd name="T37" fmla="*/ 1436 h 2364"/>
                  <a:gd name="T38" fmla="*/ 897 w 2400"/>
                  <a:gd name="T39" fmla="*/ 1477 h 2364"/>
                  <a:gd name="T40" fmla="*/ 915 w 2400"/>
                  <a:gd name="T41" fmla="*/ 1464 h 2364"/>
                  <a:gd name="T42" fmla="*/ 897 w 2400"/>
                  <a:gd name="T43" fmla="*/ 1503 h 2364"/>
                  <a:gd name="T44" fmla="*/ 607 w 2400"/>
                  <a:gd name="T45" fmla="*/ 1728 h 2364"/>
                  <a:gd name="T46" fmla="*/ 590 w 2400"/>
                  <a:gd name="T47" fmla="*/ 1764 h 2364"/>
                  <a:gd name="T48" fmla="*/ 606 w 2400"/>
                  <a:gd name="T49" fmla="*/ 1745 h 2364"/>
                  <a:gd name="T50" fmla="*/ 603 w 2400"/>
                  <a:gd name="T51" fmla="*/ 1796 h 2364"/>
                  <a:gd name="T52" fmla="*/ 312 w 2400"/>
                  <a:gd name="T53" fmla="*/ 2024 h 2364"/>
                  <a:gd name="T54" fmla="*/ 297 w 2400"/>
                  <a:gd name="T55" fmla="*/ 2040 h 2364"/>
                  <a:gd name="T56" fmla="*/ 300 w 2400"/>
                  <a:gd name="T57" fmla="*/ 2064 h 2364"/>
                  <a:gd name="T58" fmla="*/ 309 w 2400"/>
                  <a:gd name="T59" fmla="*/ 2087 h 2364"/>
                  <a:gd name="T60" fmla="*/ 293 w 2400"/>
                  <a:gd name="T61" fmla="*/ 2107 h 2364"/>
                  <a:gd name="T62" fmla="*/ 3 w 2400"/>
                  <a:gd name="T63" fmla="*/ 2332 h 2364"/>
                  <a:gd name="T64" fmla="*/ 6 w 2400"/>
                  <a:gd name="T65" fmla="*/ 2345 h 2364"/>
                  <a:gd name="T66" fmla="*/ 16 w 2400"/>
                  <a:gd name="T67" fmla="*/ 2333 h 2364"/>
                  <a:gd name="T68" fmla="*/ 582 w 2400"/>
                  <a:gd name="T69" fmla="*/ 2332 h 2364"/>
                  <a:gd name="T70" fmla="*/ 309 w 2400"/>
                  <a:gd name="T71" fmla="*/ 2108 h 2364"/>
                  <a:gd name="T72" fmla="*/ 324 w 2400"/>
                  <a:gd name="T73" fmla="*/ 2064 h 2364"/>
                  <a:gd name="T74" fmla="*/ 603 w 2400"/>
                  <a:gd name="T75" fmla="*/ 1816 h 2364"/>
                  <a:gd name="T76" fmla="*/ 888 w 2400"/>
                  <a:gd name="T77" fmla="*/ 2024 h 2364"/>
                  <a:gd name="T78" fmla="*/ 616 w 2400"/>
                  <a:gd name="T79" fmla="*/ 1795 h 2364"/>
                  <a:gd name="T80" fmla="*/ 897 w 2400"/>
                  <a:gd name="T81" fmla="*/ 1516 h 2364"/>
                  <a:gd name="T82" fmla="*/ 1187 w 2400"/>
                  <a:gd name="T83" fmla="*/ 1729 h 2364"/>
                  <a:gd name="T84" fmla="*/ 910 w 2400"/>
                  <a:gd name="T85" fmla="*/ 1503 h 2364"/>
                  <a:gd name="T86" fmla="*/ 918 w 2400"/>
                  <a:gd name="T87" fmla="*/ 1432 h 2364"/>
                  <a:gd name="T88" fmla="*/ 1484 w 2400"/>
                  <a:gd name="T89" fmla="*/ 1433 h 2364"/>
                  <a:gd name="T90" fmla="*/ 1207 w 2400"/>
                  <a:gd name="T91" fmla="*/ 1207 h 2364"/>
                  <a:gd name="T92" fmla="*/ 1216 w 2400"/>
                  <a:gd name="T93" fmla="*/ 1133 h 2364"/>
                  <a:gd name="T94" fmla="*/ 1782 w 2400"/>
                  <a:gd name="T95" fmla="*/ 1132 h 2364"/>
                  <a:gd name="T96" fmla="*/ 1509 w 2400"/>
                  <a:gd name="T97" fmla="*/ 908 h 2364"/>
                  <a:gd name="T98" fmla="*/ 1524 w 2400"/>
                  <a:gd name="T99" fmla="*/ 864 h 2364"/>
                  <a:gd name="T100" fmla="*/ 1803 w 2400"/>
                  <a:gd name="T101" fmla="*/ 616 h 2364"/>
                  <a:gd name="T102" fmla="*/ 2088 w 2400"/>
                  <a:gd name="T103" fmla="*/ 824 h 2364"/>
                  <a:gd name="T104" fmla="*/ 1816 w 2400"/>
                  <a:gd name="T105" fmla="*/ 595 h 2364"/>
                  <a:gd name="T106" fmla="*/ 2100 w 2400"/>
                  <a:gd name="T107" fmla="*/ 313 h 2364"/>
                  <a:gd name="T108" fmla="*/ 2390 w 2400"/>
                  <a:gd name="T109" fmla="*/ 525 h 2364"/>
                  <a:gd name="T110" fmla="*/ 2113 w 2400"/>
                  <a:gd name="T111" fmla="*/ 299 h 2364"/>
                  <a:gd name="T112" fmla="*/ 2397 w 2400"/>
                  <a:gd name="T113" fmla="*/ 16 h 2364"/>
                  <a:gd name="T114" fmla="*/ 2393 w 2400"/>
                  <a:gd name="T115" fmla="*/ 7 h 2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0" h="2364">
                    <a:moveTo>
                      <a:pt x="2393" y="7"/>
                    </a:moveTo>
                    <a:cubicBezTo>
                      <a:pt x="2392" y="7"/>
                      <a:pt x="2392" y="8"/>
                      <a:pt x="2391" y="8"/>
                    </a:cubicBezTo>
                    <a:cubicBezTo>
                      <a:pt x="2112" y="224"/>
                      <a:pt x="2112" y="224"/>
                      <a:pt x="2112" y="224"/>
                    </a:cubicBezTo>
                    <a:cubicBezTo>
                      <a:pt x="2111" y="224"/>
                      <a:pt x="2111" y="225"/>
                      <a:pt x="2110" y="225"/>
                    </a:cubicBezTo>
                    <a:cubicBezTo>
                      <a:pt x="2109" y="226"/>
                      <a:pt x="2108" y="227"/>
                      <a:pt x="2107" y="228"/>
                    </a:cubicBezTo>
                    <a:cubicBezTo>
                      <a:pt x="2105" y="230"/>
                      <a:pt x="2104" y="231"/>
                      <a:pt x="2103" y="232"/>
                    </a:cubicBezTo>
                    <a:cubicBezTo>
                      <a:pt x="2102" y="233"/>
                      <a:pt x="2101" y="235"/>
                      <a:pt x="2100" y="236"/>
                    </a:cubicBezTo>
                    <a:cubicBezTo>
                      <a:pt x="2099" y="237"/>
                      <a:pt x="2098" y="239"/>
                      <a:pt x="2097" y="240"/>
                    </a:cubicBezTo>
                    <a:cubicBezTo>
                      <a:pt x="2096" y="242"/>
                      <a:pt x="2095" y="244"/>
                      <a:pt x="2094" y="245"/>
                    </a:cubicBezTo>
                    <a:cubicBezTo>
                      <a:pt x="2092" y="251"/>
                      <a:pt x="2090" y="258"/>
                      <a:pt x="2090" y="264"/>
                    </a:cubicBezTo>
                    <a:cubicBezTo>
                      <a:pt x="2090" y="270"/>
                      <a:pt x="2092" y="277"/>
                      <a:pt x="2094" y="283"/>
                    </a:cubicBezTo>
                    <a:cubicBezTo>
                      <a:pt x="2096" y="281"/>
                      <a:pt x="2097" y="279"/>
                      <a:pt x="2097" y="277"/>
                    </a:cubicBezTo>
                    <a:cubicBezTo>
                      <a:pt x="2099" y="273"/>
                      <a:pt x="2100" y="268"/>
                      <a:pt x="2100" y="264"/>
                    </a:cubicBezTo>
                    <a:cubicBezTo>
                      <a:pt x="2100" y="260"/>
                      <a:pt x="2101" y="255"/>
                      <a:pt x="2103" y="251"/>
                    </a:cubicBezTo>
                    <a:cubicBezTo>
                      <a:pt x="2103" y="249"/>
                      <a:pt x="2104" y="247"/>
                      <a:pt x="2106" y="245"/>
                    </a:cubicBezTo>
                    <a:cubicBezTo>
                      <a:pt x="2106" y="244"/>
                      <a:pt x="2108" y="242"/>
                      <a:pt x="2109" y="241"/>
                    </a:cubicBezTo>
                    <a:cubicBezTo>
                      <a:pt x="2113" y="248"/>
                      <a:pt x="2115" y="256"/>
                      <a:pt x="2115" y="264"/>
                    </a:cubicBezTo>
                    <a:cubicBezTo>
                      <a:pt x="2115" y="272"/>
                      <a:pt x="2113" y="280"/>
                      <a:pt x="2109" y="287"/>
                    </a:cubicBezTo>
                    <a:cubicBezTo>
                      <a:pt x="2108" y="289"/>
                      <a:pt x="2107" y="290"/>
                      <a:pt x="2106" y="292"/>
                    </a:cubicBezTo>
                    <a:cubicBezTo>
                      <a:pt x="2105" y="293"/>
                      <a:pt x="2104" y="295"/>
                      <a:pt x="2103" y="296"/>
                    </a:cubicBezTo>
                    <a:cubicBezTo>
                      <a:pt x="2102" y="297"/>
                      <a:pt x="2101" y="299"/>
                      <a:pt x="2100" y="300"/>
                    </a:cubicBezTo>
                    <a:cubicBezTo>
                      <a:pt x="2099" y="301"/>
                      <a:pt x="2098" y="302"/>
                      <a:pt x="2097" y="303"/>
                    </a:cubicBezTo>
                    <a:cubicBezTo>
                      <a:pt x="2095" y="304"/>
                      <a:pt x="2094" y="306"/>
                      <a:pt x="2093" y="307"/>
                    </a:cubicBezTo>
                    <a:cubicBezTo>
                      <a:pt x="2092" y="307"/>
                      <a:pt x="2092" y="308"/>
                      <a:pt x="2091" y="308"/>
                    </a:cubicBezTo>
                    <a:cubicBezTo>
                      <a:pt x="1812" y="524"/>
                      <a:pt x="1812" y="524"/>
                      <a:pt x="1812" y="524"/>
                    </a:cubicBezTo>
                    <a:cubicBezTo>
                      <a:pt x="1811" y="524"/>
                      <a:pt x="1811" y="525"/>
                      <a:pt x="1810" y="525"/>
                    </a:cubicBezTo>
                    <a:cubicBezTo>
                      <a:pt x="1809" y="526"/>
                      <a:pt x="1808" y="527"/>
                      <a:pt x="1807" y="528"/>
                    </a:cubicBezTo>
                    <a:cubicBezTo>
                      <a:pt x="1805" y="530"/>
                      <a:pt x="1804" y="531"/>
                      <a:pt x="1803" y="532"/>
                    </a:cubicBezTo>
                    <a:cubicBezTo>
                      <a:pt x="1802" y="533"/>
                      <a:pt x="1801" y="535"/>
                      <a:pt x="1800" y="536"/>
                    </a:cubicBezTo>
                    <a:cubicBezTo>
                      <a:pt x="1799" y="537"/>
                      <a:pt x="1798" y="539"/>
                      <a:pt x="1797" y="540"/>
                    </a:cubicBezTo>
                    <a:cubicBezTo>
                      <a:pt x="1796" y="542"/>
                      <a:pt x="1795" y="544"/>
                      <a:pt x="1794" y="545"/>
                    </a:cubicBezTo>
                    <a:cubicBezTo>
                      <a:pt x="1792" y="551"/>
                      <a:pt x="1790" y="558"/>
                      <a:pt x="1790" y="564"/>
                    </a:cubicBezTo>
                    <a:cubicBezTo>
                      <a:pt x="1790" y="570"/>
                      <a:pt x="1792" y="577"/>
                      <a:pt x="1794" y="583"/>
                    </a:cubicBezTo>
                    <a:cubicBezTo>
                      <a:pt x="1796" y="581"/>
                      <a:pt x="1797" y="579"/>
                      <a:pt x="1797" y="577"/>
                    </a:cubicBezTo>
                    <a:cubicBezTo>
                      <a:pt x="1799" y="573"/>
                      <a:pt x="1800" y="568"/>
                      <a:pt x="1800" y="564"/>
                    </a:cubicBezTo>
                    <a:cubicBezTo>
                      <a:pt x="1800" y="560"/>
                      <a:pt x="1801" y="555"/>
                      <a:pt x="1803" y="551"/>
                    </a:cubicBezTo>
                    <a:cubicBezTo>
                      <a:pt x="1803" y="549"/>
                      <a:pt x="1804" y="547"/>
                      <a:pt x="1806" y="545"/>
                    </a:cubicBezTo>
                    <a:cubicBezTo>
                      <a:pt x="1806" y="544"/>
                      <a:pt x="1808" y="542"/>
                      <a:pt x="1809" y="541"/>
                    </a:cubicBezTo>
                    <a:cubicBezTo>
                      <a:pt x="1813" y="548"/>
                      <a:pt x="1815" y="556"/>
                      <a:pt x="1815" y="564"/>
                    </a:cubicBezTo>
                    <a:cubicBezTo>
                      <a:pt x="1815" y="572"/>
                      <a:pt x="1813" y="580"/>
                      <a:pt x="1809" y="587"/>
                    </a:cubicBezTo>
                    <a:cubicBezTo>
                      <a:pt x="1808" y="589"/>
                      <a:pt x="1807" y="590"/>
                      <a:pt x="1806" y="592"/>
                    </a:cubicBezTo>
                    <a:cubicBezTo>
                      <a:pt x="1805" y="593"/>
                      <a:pt x="1804" y="595"/>
                      <a:pt x="1803" y="596"/>
                    </a:cubicBezTo>
                    <a:cubicBezTo>
                      <a:pt x="1802" y="597"/>
                      <a:pt x="1801" y="599"/>
                      <a:pt x="1800" y="600"/>
                    </a:cubicBezTo>
                    <a:cubicBezTo>
                      <a:pt x="1799" y="601"/>
                      <a:pt x="1798" y="602"/>
                      <a:pt x="1797" y="603"/>
                    </a:cubicBezTo>
                    <a:cubicBezTo>
                      <a:pt x="1795" y="604"/>
                      <a:pt x="1794" y="606"/>
                      <a:pt x="1793" y="607"/>
                    </a:cubicBezTo>
                    <a:cubicBezTo>
                      <a:pt x="1792" y="607"/>
                      <a:pt x="1792" y="608"/>
                      <a:pt x="1791" y="608"/>
                    </a:cubicBezTo>
                    <a:cubicBezTo>
                      <a:pt x="1512" y="824"/>
                      <a:pt x="1512" y="824"/>
                      <a:pt x="1512" y="824"/>
                    </a:cubicBezTo>
                    <a:cubicBezTo>
                      <a:pt x="1511" y="824"/>
                      <a:pt x="1511" y="825"/>
                      <a:pt x="1510" y="825"/>
                    </a:cubicBezTo>
                    <a:cubicBezTo>
                      <a:pt x="1509" y="826"/>
                      <a:pt x="1508" y="827"/>
                      <a:pt x="1507" y="828"/>
                    </a:cubicBezTo>
                    <a:cubicBezTo>
                      <a:pt x="1505" y="830"/>
                      <a:pt x="1504" y="831"/>
                      <a:pt x="1503" y="832"/>
                    </a:cubicBezTo>
                    <a:cubicBezTo>
                      <a:pt x="1502" y="833"/>
                      <a:pt x="1501" y="835"/>
                      <a:pt x="1500" y="836"/>
                    </a:cubicBezTo>
                    <a:cubicBezTo>
                      <a:pt x="1499" y="837"/>
                      <a:pt x="1498" y="839"/>
                      <a:pt x="1497" y="840"/>
                    </a:cubicBezTo>
                    <a:cubicBezTo>
                      <a:pt x="1496" y="842"/>
                      <a:pt x="1495" y="844"/>
                      <a:pt x="1494" y="845"/>
                    </a:cubicBezTo>
                    <a:cubicBezTo>
                      <a:pt x="1492" y="851"/>
                      <a:pt x="1490" y="858"/>
                      <a:pt x="1490" y="864"/>
                    </a:cubicBezTo>
                    <a:cubicBezTo>
                      <a:pt x="1490" y="870"/>
                      <a:pt x="1492" y="877"/>
                      <a:pt x="1494" y="883"/>
                    </a:cubicBezTo>
                    <a:cubicBezTo>
                      <a:pt x="1496" y="881"/>
                      <a:pt x="1497" y="879"/>
                      <a:pt x="1497" y="877"/>
                    </a:cubicBezTo>
                    <a:cubicBezTo>
                      <a:pt x="1499" y="873"/>
                      <a:pt x="1500" y="868"/>
                      <a:pt x="1500" y="864"/>
                    </a:cubicBezTo>
                    <a:cubicBezTo>
                      <a:pt x="1500" y="860"/>
                      <a:pt x="1501" y="855"/>
                      <a:pt x="1503" y="851"/>
                    </a:cubicBezTo>
                    <a:cubicBezTo>
                      <a:pt x="1503" y="849"/>
                      <a:pt x="1504" y="847"/>
                      <a:pt x="1506" y="845"/>
                    </a:cubicBezTo>
                    <a:cubicBezTo>
                      <a:pt x="1506" y="844"/>
                      <a:pt x="1508" y="842"/>
                      <a:pt x="1509" y="841"/>
                    </a:cubicBezTo>
                    <a:cubicBezTo>
                      <a:pt x="1513" y="848"/>
                      <a:pt x="1515" y="856"/>
                      <a:pt x="1515" y="864"/>
                    </a:cubicBezTo>
                    <a:cubicBezTo>
                      <a:pt x="1515" y="872"/>
                      <a:pt x="1513" y="880"/>
                      <a:pt x="1509" y="887"/>
                    </a:cubicBezTo>
                    <a:cubicBezTo>
                      <a:pt x="1508" y="889"/>
                      <a:pt x="1507" y="890"/>
                      <a:pt x="1506" y="892"/>
                    </a:cubicBezTo>
                    <a:cubicBezTo>
                      <a:pt x="1505" y="893"/>
                      <a:pt x="1504" y="895"/>
                      <a:pt x="1503" y="896"/>
                    </a:cubicBezTo>
                    <a:cubicBezTo>
                      <a:pt x="1502" y="897"/>
                      <a:pt x="1501" y="899"/>
                      <a:pt x="1500" y="900"/>
                    </a:cubicBezTo>
                    <a:cubicBezTo>
                      <a:pt x="1499" y="901"/>
                      <a:pt x="1498" y="902"/>
                      <a:pt x="1497" y="903"/>
                    </a:cubicBezTo>
                    <a:cubicBezTo>
                      <a:pt x="1495" y="904"/>
                      <a:pt x="1494" y="906"/>
                      <a:pt x="1493" y="907"/>
                    </a:cubicBezTo>
                    <a:cubicBezTo>
                      <a:pt x="1492" y="907"/>
                      <a:pt x="1492" y="908"/>
                      <a:pt x="1491" y="908"/>
                    </a:cubicBezTo>
                    <a:cubicBezTo>
                      <a:pt x="1212" y="1124"/>
                      <a:pt x="1212" y="1124"/>
                      <a:pt x="1212" y="1124"/>
                    </a:cubicBezTo>
                    <a:cubicBezTo>
                      <a:pt x="1211" y="1124"/>
                      <a:pt x="1211" y="1125"/>
                      <a:pt x="1210" y="1125"/>
                    </a:cubicBezTo>
                    <a:cubicBezTo>
                      <a:pt x="1209" y="1126"/>
                      <a:pt x="1208" y="1127"/>
                      <a:pt x="1207" y="1128"/>
                    </a:cubicBezTo>
                    <a:cubicBezTo>
                      <a:pt x="1205" y="1130"/>
                      <a:pt x="1204" y="1131"/>
                      <a:pt x="1203" y="1132"/>
                    </a:cubicBezTo>
                    <a:cubicBezTo>
                      <a:pt x="1202" y="1133"/>
                      <a:pt x="1201" y="1135"/>
                      <a:pt x="1200" y="1136"/>
                    </a:cubicBezTo>
                    <a:cubicBezTo>
                      <a:pt x="1199" y="1137"/>
                      <a:pt x="1198" y="1139"/>
                      <a:pt x="1197" y="1140"/>
                    </a:cubicBezTo>
                    <a:cubicBezTo>
                      <a:pt x="1196" y="1142"/>
                      <a:pt x="1195" y="1144"/>
                      <a:pt x="1194" y="1145"/>
                    </a:cubicBezTo>
                    <a:cubicBezTo>
                      <a:pt x="1192" y="1151"/>
                      <a:pt x="1190" y="1158"/>
                      <a:pt x="1190" y="1164"/>
                    </a:cubicBezTo>
                    <a:cubicBezTo>
                      <a:pt x="1190" y="1170"/>
                      <a:pt x="1192" y="1177"/>
                      <a:pt x="1194" y="1183"/>
                    </a:cubicBezTo>
                    <a:cubicBezTo>
                      <a:pt x="1196" y="1181"/>
                      <a:pt x="1197" y="1179"/>
                      <a:pt x="1197" y="1177"/>
                    </a:cubicBezTo>
                    <a:cubicBezTo>
                      <a:pt x="1199" y="1173"/>
                      <a:pt x="1200" y="1168"/>
                      <a:pt x="1200" y="1164"/>
                    </a:cubicBezTo>
                    <a:cubicBezTo>
                      <a:pt x="1200" y="1160"/>
                      <a:pt x="1201" y="1155"/>
                      <a:pt x="1203" y="1151"/>
                    </a:cubicBezTo>
                    <a:cubicBezTo>
                      <a:pt x="1203" y="1149"/>
                      <a:pt x="1204" y="1147"/>
                      <a:pt x="1206" y="1145"/>
                    </a:cubicBezTo>
                    <a:cubicBezTo>
                      <a:pt x="1206" y="1144"/>
                      <a:pt x="1208" y="1142"/>
                      <a:pt x="1209" y="1141"/>
                    </a:cubicBezTo>
                    <a:cubicBezTo>
                      <a:pt x="1213" y="1148"/>
                      <a:pt x="1215" y="1156"/>
                      <a:pt x="1215" y="1164"/>
                    </a:cubicBezTo>
                    <a:cubicBezTo>
                      <a:pt x="1215" y="1172"/>
                      <a:pt x="1213" y="1180"/>
                      <a:pt x="1209" y="1187"/>
                    </a:cubicBezTo>
                    <a:cubicBezTo>
                      <a:pt x="1208" y="1189"/>
                      <a:pt x="1207" y="1190"/>
                      <a:pt x="1206" y="1192"/>
                    </a:cubicBezTo>
                    <a:cubicBezTo>
                      <a:pt x="1205" y="1193"/>
                      <a:pt x="1204" y="1195"/>
                      <a:pt x="1203" y="1196"/>
                    </a:cubicBezTo>
                    <a:cubicBezTo>
                      <a:pt x="1202" y="1197"/>
                      <a:pt x="1201" y="1199"/>
                      <a:pt x="1200" y="1200"/>
                    </a:cubicBezTo>
                    <a:cubicBezTo>
                      <a:pt x="1199" y="1201"/>
                      <a:pt x="1198" y="1202"/>
                      <a:pt x="1197" y="1203"/>
                    </a:cubicBezTo>
                    <a:cubicBezTo>
                      <a:pt x="1195" y="1204"/>
                      <a:pt x="1194" y="1206"/>
                      <a:pt x="1193" y="1207"/>
                    </a:cubicBezTo>
                    <a:cubicBezTo>
                      <a:pt x="1192" y="1207"/>
                      <a:pt x="1192" y="1208"/>
                      <a:pt x="1191" y="1208"/>
                    </a:cubicBezTo>
                    <a:cubicBezTo>
                      <a:pt x="912" y="1424"/>
                      <a:pt x="912" y="1424"/>
                      <a:pt x="912" y="1424"/>
                    </a:cubicBezTo>
                    <a:cubicBezTo>
                      <a:pt x="911" y="1424"/>
                      <a:pt x="911" y="1425"/>
                      <a:pt x="910" y="1425"/>
                    </a:cubicBezTo>
                    <a:cubicBezTo>
                      <a:pt x="909" y="1426"/>
                      <a:pt x="908" y="1427"/>
                      <a:pt x="907" y="1428"/>
                    </a:cubicBezTo>
                    <a:cubicBezTo>
                      <a:pt x="905" y="1430"/>
                      <a:pt x="904" y="1431"/>
                      <a:pt x="903" y="1432"/>
                    </a:cubicBezTo>
                    <a:cubicBezTo>
                      <a:pt x="902" y="1433"/>
                      <a:pt x="901" y="1435"/>
                      <a:pt x="900" y="1436"/>
                    </a:cubicBezTo>
                    <a:cubicBezTo>
                      <a:pt x="899" y="1437"/>
                      <a:pt x="898" y="1439"/>
                      <a:pt x="897" y="1440"/>
                    </a:cubicBezTo>
                    <a:cubicBezTo>
                      <a:pt x="896" y="1442"/>
                      <a:pt x="895" y="1444"/>
                      <a:pt x="894" y="1445"/>
                    </a:cubicBezTo>
                    <a:cubicBezTo>
                      <a:pt x="892" y="1451"/>
                      <a:pt x="890" y="1458"/>
                      <a:pt x="890" y="1464"/>
                    </a:cubicBezTo>
                    <a:cubicBezTo>
                      <a:pt x="890" y="1470"/>
                      <a:pt x="892" y="1477"/>
                      <a:pt x="894" y="1483"/>
                    </a:cubicBezTo>
                    <a:cubicBezTo>
                      <a:pt x="896" y="1481"/>
                      <a:pt x="897" y="1479"/>
                      <a:pt x="897" y="1477"/>
                    </a:cubicBezTo>
                    <a:cubicBezTo>
                      <a:pt x="899" y="1473"/>
                      <a:pt x="900" y="1468"/>
                      <a:pt x="900" y="1464"/>
                    </a:cubicBezTo>
                    <a:cubicBezTo>
                      <a:pt x="900" y="1460"/>
                      <a:pt x="901" y="1455"/>
                      <a:pt x="903" y="1451"/>
                    </a:cubicBezTo>
                    <a:cubicBezTo>
                      <a:pt x="903" y="1449"/>
                      <a:pt x="904" y="1447"/>
                      <a:pt x="906" y="1445"/>
                    </a:cubicBezTo>
                    <a:cubicBezTo>
                      <a:pt x="906" y="1444"/>
                      <a:pt x="908" y="1442"/>
                      <a:pt x="909" y="1441"/>
                    </a:cubicBezTo>
                    <a:cubicBezTo>
                      <a:pt x="913" y="1448"/>
                      <a:pt x="915" y="1456"/>
                      <a:pt x="915" y="1464"/>
                    </a:cubicBezTo>
                    <a:cubicBezTo>
                      <a:pt x="915" y="1472"/>
                      <a:pt x="913" y="1480"/>
                      <a:pt x="909" y="1487"/>
                    </a:cubicBezTo>
                    <a:cubicBezTo>
                      <a:pt x="908" y="1489"/>
                      <a:pt x="907" y="1490"/>
                      <a:pt x="906" y="1492"/>
                    </a:cubicBezTo>
                    <a:cubicBezTo>
                      <a:pt x="905" y="1493"/>
                      <a:pt x="904" y="1495"/>
                      <a:pt x="903" y="1496"/>
                    </a:cubicBezTo>
                    <a:cubicBezTo>
                      <a:pt x="902" y="1497"/>
                      <a:pt x="901" y="1499"/>
                      <a:pt x="900" y="1500"/>
                    </a:cubicBezTo>
                    <a:cubicBezTo>
                      <a:pt x="899" y="1501"/>
                      <a:pt x="898" y="1502"/>
                      <a:pt x="897" y="1503"/>
                    </a:cubicBezTo>
                    <a:cubicBezTo>
                      <a:pt x="895" y="1504"/>
                      <a:pt x="894" y="1506"/>
                      <a:pt x="893" y="1507"/>
                    </a:cubicBezTo>
                    <a:cubicBezTo>
                      <a:pt x="892" y="1507"/>
                      <a:pt x="892" y="1508"/>
                      <a:pt x="891" y="1508"/>
                    </a:cubicBezTo>
                    <a:cubicBezTo>
                      <a:pt x="612" y="1724"/>
                      <a:pt x="612" y="1724"/>
                      <a:pt x="612" y="1724"/>
                    </a:cubicBezTo>
                    <a:cubicBezTo>
                      <a:pt x="611" y="1724"/>
                      <a:pt x="611" y="1725"/>
                      <a:pt x="610" y="1725"/>
                    </a:cubicBezTo>
                    <a:cubicBezTo>
                      <a:pt x="609" y="1726"/>
                      <a:pt x="608" y="1727"/>
                      <a:pt x="607" y="1728"/>
                    </a:cubicBezTo>
                    <a:cubicBezTo>
                      <a:pt x="605" y="1730"/>
                      <a:pt x="604" y="1731"/>
                      <a:pt x="603" y="1732"/>
                    </a:cubicBezTo>
                    <a:cubicBezTo>
                      <a:pt x="602" y="1733"/>
                      <a:pt x="601" y="1735"/>
                      <a:pt x="600" y="1736"/>
                    </a:cubicBezTo>
                    <a:cubicBezTo>
                      <a:pt x="599" y="1737"/>
                      <a:pt x="598" y="1739"/>
                      <a:pt x="597" y="1740"/>
                    </a:cubicBezTo>
                    <a:cubicBezTo>
                      <a:pt x="596" y="1742"/>
                      <a:pt x="595" y="1744"/>
                      <a:pt x="594" y="1745"/>
                    </a:cubicBezTo>
                    <a:cubicBezTo>
                      <a:pt x="592" y="1751"/>
                      <a:pt x="590" y="1758"/>
                      <a:pt x="590" y="1764"/>
                    </a:cubicBezTo>
                    <a:cubicBezTo>
                      <a:pt x="590" y="1770"/>
                      <a:pt x="592" y="1777"/>
                      <a:pt x="594" y="1783"/>
                    </a:cubicBezTo>
                    <a:cubicBezTo>
                      <a:pt x="596" y="1781"/>
                      <a:pt x="597" y="1779"/>
                      <a:pt x="597" y="1777"/>
                    </a:cubicBezTo>
                    <a:cubicBezTo>
                      <a:pt x="599" y="1773"/>
                      <a:pt x="600" y="1768"/>
                      <a:pt x="600" y="1764"/>
                    </a:cubicBezTo>
                    <a:cubicBezTo>
                      <a:pt x="600" y="1760"/>
                      <a:pt x="601" y="1755"/>
                      <a:pt x="603" y="1751"/>
                    </a:cubicBezTo>
                    <a:cubicBezTo>
                      <a:pt x="603" y="1749"/>
                      <a:pt x="604" y="1747"/>
                      <a:pt x="606" y="1745"/>
                    </a:cubicBezTo>
                    <a:cubicBezTo>
                      <a:pt x="606" y="1744"/>
                      <a:pt x="608" y="1742"/>
                      <a:pt x="609" y="1741"/>
                    </a:cubicBezTo>
                    <a:cubicBezTo>
                      <a:pt x="613" y="1748"/>
                      <a:pt x="615" y="1756"/>
                      <a:pt x="615" y="1764"/>
                    </a:cubicBezTo>
                    <a:cubicBezTo>
                      <a:pt x="615" y="1772"/>
                      <a:pt x="613" y="1780"/>
                      <a:pt x="609" y="1787"/>
                    </a:cubicBezTo>
                    <a:cubicBezTo>
                      <a:pt x="608" y="1789"/>
                      <a:pt x="607" y="1790"/>
                      <a:pt x="606" y="1792"/>
                    </a:cubicBezTo>
                    <a:cubicBezTo>
                      <a:pt x="605" y="1793"/>
                      <a:pt x="604" y="1795"/>
                      <a:pt x="603" y="1796"/>
                    </a:cubicBezTo>
                    <a:cubicBezTo>
                      <a:pt x="602" y="1797"/>
                      <a:pt x="601" y="1799"/>
                      <a:pt x="600" y="1800"/>
                    </a:cubicBezTo>
                    <a:cubicBezTo>
                      <a:pt x="599" y="1801"/>
                      <a:pt x="598" y="1802"/>
                      <a:pt x="597" y="1803"/>
                    </a:cubicBezTo>
                    <a:cubicBezTo>
                      <a:pt x="595" y="1804"/>
                      <a:pt x="594" y="1806"/>
                      <a:pt x="593" y="1807"/>
                    </a:cubicBezTo>
                    <a:cubicBezTo>
                      <a:pt x="592" y="1807"/>
                      <a:pt x="592" y="1808"/>
                      <a:pt x="591" y="1808"/>
                    </a:cubicBezTo>
                    <a:cubicBezTo>
                      <a:pt x="312" y="2024"/>
                      <a:pt x="312" y="2024"/>
                      <a:pt x="312" y="2024"/>
                    </a:cubicBezTo>
                    <a:cubicBezTo>
                      <a:pt x="311" y="2024"/>
                      <a:pt x="311" y="2025"/>
                      <a:pt x="310" y="2025"/>
                    </a:cubicBezTo>
                    <a:cubicBezTo>
                      <a:pt x="309" y="2026"/>
                      <a:pt x="308" y="2027"/>
                      <a:pt x="307" y="2028"/>
                    </a:cubicBezTo>
                    <a:cubicBezTo>
                      <a:pt x="305" y="2030"/>
                      <a:pt x="304" y="2031"/>
                      <a:pt x="303" y="2032"/>
                    </a:cubicBezTo>
                    <a:cubicBezTo>
                      <a:pt x="302" y="2033"/>
                      <a:pt x="301" y="2035"/>
                      <a:pt x="300" y="2036"/>
                    </a:cubicBezTo>
                    <a:cubicBezTo>
                      <a:pt x="299" y="2037"/>
                      <a:pt x="298" y="2039"/>
                      <a:pt x="297" y="2040"/>
                    </a:cubicBezTo>
                    <a:cubicBezTo>
                      <a:pt x="296" y="2042"/>
                      <a:pt x="295" y="2044"/>
                      <a:pt x="294" y="2045"/>
                    </a:cubicBezTo>
                    <a:cubicBezTo>
                      <a:pt x="292" y="2051"/>
                      <a:pt x="290" y="2058"/>
                      <a:pt x="290" y="2064"/>
                    </a:cubicBezTo>
                    <a:cubicBezTo>
                      <a:pt x="290" y="2070"/>
                      <a:pt x="292" y="2077"/>
                      <a:pt x="294" y="2083"/>
                    </a:cubicBezTo>
                    <a:cubicBezTo>
                      <a:pt x="296" y="2081"/>
                      <a:pt x="297" y="2079"/>
                      <a:pt x="297" y="2077"/>
                    </a:cubicBezTo>
                    <a:cubicBezTo>
                      <a:pt x="299" y="2073"/>
                      <a:pt x="300" y="2068"/>
                      <a:pt x="300" y="2064"/>
                    </a:cubicBezTo>
                    <a:cubicBezTo>
                      <a:pt x="300" y="2060"/>
                      <a:pt x="301" y="2055"/>
                      <a:pt x="303" y="2051"/>
                    </a:cubicBezTo>
                    <a:cubicBezTo>
                      <a:pt x="303" y="2049"/>
                      <a:pt x="304" y="2047"/>
                      <a:pt x="306" y="2045"/>
                    </a:cubicBezTo>
                    <a:cubicBezTo>
                      <a:pt x="306" y="2044"/>
                      <a:pt x="308" y="2042"/>
                      <a:pt x="309" y="2041"/>
                    </a:cubicBezTo>
                    <a:cubicBezTo>
                      <a:pt x="313" y="2048"/>
                      <a:pt x="315" y="2056"/>
                      <a:pt x="315" y="2064"/>
                    </a:cubicBezTo>
                    <a:cubicBezTo>
                      <a:pt x="315" y="2072"/>
                      <a:pt x="313" y="2080"/>
                      <a:pt x="309" y="2087"/>
                    </a:cubicBezTo>
                    <a:cubicBezTo>
                      <a:pt x="308" y="2089"/>
                      <a:pt x="307" y="2090"/>
                      <a:pt x="306" y="2092"/>
                    </a:cubicBezTo>
                    <a:cubicBezTo>
                      <a:pt x="305" y="2093"/>
                      <a:pt x="304" y="2095"/>
                      <a:pt x="303" y="2096"/>
                    </a:cubicBezTo>
                    <a:cubicBezTo>
                      <a:pt x="302" y="2097"/>
                      <a:pt x="301" y="2099"/>
                      <a:pt x="300" y="2100"/>
                    </a:cubicBezTo>
                    <a:cubicBezTo>
                      <a:pt x="299" y="2101"/>
                      <a:pt x="298" y="2102"/>
                      <a:pt x="297" y="2103"/>
                    </a:cubicBezTo>
                    <a:cubicBezTo>
                      <a:pt x="295" y="2104"/>
                      <a:pt x="294" y="2106"/>
                      <a:pt x="293" y="2107"/>
                    </a:cubicBezTo>
                    <a:cubicBezTo>
                      <a:pt x="292" y="2107"/>
                      <a:pt x="292" y="2108"/>
                      <a:pt x="291" y="2108"/>
                    </a:cubicBezTo>
                    <a:cubicBezTo>
                      <a:pt x="12" y="2324"/>
                      <a:pt x="12" y="2324"/>
                      <a:pt x="12" y="2324"/>
                    </a:cubicBezTo>
                    <a:cubicBezTo>
                      <a:pt x="11" y="2324"/>
                      <a:pt x="11" y="2325"/>
                      <a:pt x="10" y="2325"/>
                    </a:cubicBezTo>
                    <a:cubicBezTo>
                      <a:pt x="9" y="2326"/>
                      <a:pt x="8" y="2327"/>
                      <a:pt x="7" y="2328"/>
                    </a:cubicBezTo>
                    <a:cubicBezTo>
                      <a:pt x="5" y="2330"/>
                      <a:pt x="4" y="2331"/>
                      <a:pt x="3" y="2332"/>
                    </a:cubicBezTo>
                    <a:cubicBezTo>
                      <a:pt x="2" y="2333"/>
                      <a:pt x="1" y="2335"/>
                      <a:pt x="0" y="2336"/>
                    </a:cubicBezTo>
                    <a:cubicBezTo>
                      <a:pt x="0" y="2345"/>
                      <a:pt x="0" y="2345"/>
                      <a:pt x="0" y="2345"/>
                    </a:cubicBezTo>
                    <a:cubicBezTo>
                      <a:pt x="0" y="2364"/>
                      <a:pt x="0" y="2364"/>
                      <a:pt x="0" y="2364"/>
                    </a:cubicBezTo>
                    <a:cubicBezTo>
                      <a:pt x="0" y="2360"/>
                      <a:pt x="1" y="2355"/>
                      <a:pt x="3" y="2351"/>
                    </a:cubicBezTo>
                    <a:cubicBezTo>
                      <a:pt x="3" y="2349"/>
                      <a:pt x="4" y="2347"/>
                      <a:pt x="6" y="2345"/>
                    </a:cubicBezTo>
                    <a:cubicBezTo>
                      <a:pt x="6" y="2344"/>
                      <a:pt x="8" y="2342"/>
                      <a:pt x="9" y="2341"/>
                    </a:cubicBezTo>
                    <a:cubicBezTo>
                      <a:pt x="13" y="2348"/>
                      <a:pt x="15" y="2356"/>
                      <a:pt x="15" y="2364"/>
                    </a:cubicBezTo>
                    <a:cubicBezTo>
                      <a:pt x="19" y="2364"/>
                      <a:pt x="19" y="2364"/>
                      <a:pt x="19" y="2364"/>
                    </a:cubicBezTo>
                    <a:cubicBezTo>
                      <a:pt x="24" y="2364"/>
                      <a:pt x="24" y="2364"/>
                      <a:pt x="24" y="2364"/>
                    </a:cubicBezTo>
                    <a:cubicBezTo>
                      <a:pt x="24" y="2353"/>
                      <a:pt x="21" y="2343"/>
                      <a:pt x="16" y="2333"/>
                    </a:cubicBezTo>
                    <a:cubicBezTo>
                      <a:pt x="16" y="2333"/>
                      <a:pt x="17" y="2332"/>
                      <a:pt x="18" y="2332"/>
                    </a:cubicBezTo>
                    <a:cubicBezTo>
                      <a:pt x="297" y="2116"/>
                      <a:pt x="297" y="2116"/>
                      <a:pt x="297" y="2116"/>
                    </a:cubicBezTo>
                    <a:cubicBezTo>
                      <a:pt x="298" y="2115"/>
                      <a:pt x="299" y="2114"/>
                      <a:pt x="300" y="2113"/>
                    </a:cubicBezTo>
                    <a:cubicBezTo>
                      <a:pt x="301" y="2114"/>
                      <a:pt x="302" y="2115"/>
                      <a:pt x="303" y="2116"/>
                    </a:cubicBezTo>
                    <a:cubicBezTo>
                      <a:pt x="582" y="2332"/>
                      <a:pt x="582" y="2332"/>
                      <a:pt x="582" y="2332"/>
                    </a:cubicBezTo>
                    <a:cubicBezTo>
                      <a:pt x="583" y="2332"/>
                      <a:pt x="584" y="2333"/>
                      <a:pt x="584" y="2333"/>
                    </a:cubicBezTo>
                    <a:cubicBezTo>
                      <a:pt x="585" y="2332"/>
                      <a:pt x="586" y="2331"/>
                      <a:pt x="587" y="2329"/>
                    </a:cubicBezTo>
                    <a:cubicBezTo>
                      <a:pt x="588" y="2328"/>
                      <a:pt x="589" y="2327"/>
                      <a:pt x="590" y="2325"/>
                    </a:cubicBezTo>
                    <a:cubicBezTo>
                      <a:pt x="589" y="2325"/>
                      <a:pt x="589" y="2324"/>
                      <a:pt x="588" y="2324"/>
                    </a:cubicBezTo>
                    <a:cubicBezTo>
                      <a:pt x="309" y="2108"/>
                      <a:pt x="309" y="2108"/>
                      <a:pt x="309" y="2108"/>
                    </a:cubicBezTo>
                    <a:cubicBezTo>
                      <a:pt x="308" y="2108"/>
                      <a:pt x="308" y="2107"/>
                      <a:pt x="307" y="2107"/>
                    </a:cubicBezTo>
                    <a:cubicBezTo>
                      <a:pt x="308" y="2105"/>
                      <a:pt x="309" y="2104"/>
                      <a:pt x="310" y="2103"/>
                    </a:cubicBezTo>
                    <a:cubicBezTo>
                      <a:pt x="311" y="2101"/>
                      <a:pt x="312" y="2100"/>
                      <a:pt x="313" y="2099"/>
                    </a:cubicBezTo>
                    <a:cubicBezTo>
                      <a:pt x="314" y="2097"/>
                      <a:pt x="315" y="2096"/>
                      <a:pt x="316" y="2095"/>
                    </a:cubicBezTo>
                    <a:cubicBezTo>
                      <a:pt x="321" y="2085"/>
                      <a:pt x="324" y="2075"/>
                      <a:pt x="324" y="2064"/>
                    </a:cubicBezTo>
                    <a:cubicBezTo>
                      <a:pt x="324" y="2053"/>
                      <a:pt x="321" y="2043"/>
                      <a:pt x="316" y="2033"/>
                    </a:cubicBezTo>
                    <a:cubicBezTo>
                      <a:pt x="316" y="2033"/>
                      <a:pt x="317" y="2032"/>
                      <a:pt x="318" y="2032"/>
                    </a:cubicBezTo>
                    <a:cubicBezTo>
                      <a:pt x="597" y="1816"/>
                      <a:pt x="597" y="1816"/>
                      <a:pt x="597" y="1816"/>
                    </a:cubicBezTo>
                    <a:cubicBezTo>
                      <a:pt x="598" y="1815"/>
                      <a:pt x="599" y="1814"/>
                      <a:pt x="600" y="1813"/>
                    </a:cubicBezTo>
                    <a:cubicBezTo>
                      <a:pt x="601" y="1814"/>
                      <a:pt x="602" y="1815"/>
                      <a:pt x="603" y="1816"/>
                    </a:cubicBezTo>
                    <a:cubicBezTo>
                      <a:pt x="882" y="2032"/>
                      <a:pt x="882" y="2032"/>
                      <a:pt x="882" y="2032"/>
                    </a:cubicBezTo>
                    <a:cubicBezTo>
                      <a:pt x="883" y="2032"/>
                      <a:pt x="884" y="2033"/>
                      <a:pt x="884" y="2033"/>
                    </a:cubicBezTo>
                    <a:cubicBezTo>
                      <a:pt x="885" y="2032"/>
                      <a:pt x="886" y="2031"/>
                      <a:pt x="887" y="2029"/>
                    </a:cubicBezTo>
                    <a:cubicBezTo>
                      <a:pt x="888" y="2028"/>
                      <a:pt x="889" y="2027"/>
                      <a:pt x="890" y="2025"/>
                    </a:cubicBezTo>
                    <a:cubicBezTo>
                      <a:pt x="889" y="2025"/>
                      <a:pt x="889" y="2024"/>
                      <a:pt x="888" y="2024"/>
                    </a:cubicBezTo>
                    <a:cubicBezTo>
                      <a:pt x="609" y="1808"/>
                      <a:pt x="609" y="1808"/>
                      <a:pt x="609" y="1808"/>
                    </a:cubicBezTo>
                    <a:cubicBezTo>
                      <a:pt x="608" y="1808"/>
                      <a:pt x="608" y="1807"/>
                      <a:pt x="607" y="1807"/>
                    </a:cubicBezTo>
                    <a:cubicBezTo>
                      <a:pt x="608" y="1805"/>
                      <a:pt x="609" y="1804"/>
                      <a:pt x="610" y="1803"/>
                    </a:cubicBezTo>
                    <a:cubicBezTo>
                      <a:pt x="611" y="1801"/>
                      <a:pt x="612" y="1800"/>
                      <a:pt x="613" y="1799"/>
                    </a:cubicBezTo>
                    <a:cubicBezTo>
                      <a:pt x="614" y="1797"/>
                      <a:pt x="615" y="1796"/>
                      <a:pt x="616" y="1795"/>
                    </a:cubicBezTo>
                    <a:cubicBezTo>
                      <a:pt x="621" y="1785"/>
                      <a:pt x="624" y="1775"/>
                      <a:pt x="624" y="1764"/>
                    </a:cubicBezTo>
                    <a:cubicBezTo>
                      <a:pt x="624" y="1764"/>
                      <a:pt x="624" y="1764"/>
                      <a:pt x="624" y="1764"/>
                    </a:cubicBezTo>
                    <a:cubicBezTo>
                      <a:pt x="624" y="1753"/>
                      <a:pt x="621" y="1743"/>
                      <a:pt x="616" y="1733"/>
                    </a:cubicBezTo>
                    <a:cubicBezTo>
                      <a:pt x="616" y="1733"/>
                      <a:pt x="617" y="1732"/>
                      <a:pt x="618" y="1732"/>
                    </a:cubicBezTo>
                    <a:cubicBezTo>
                      <a:pt x="897" y="1516"/>
                      <a:pt x="897" y="1516"/>
                      <a:pt x="897" y="1516"/>
                    </a:cubicBezTo>
                    <a:cubicBezTo>
                      <a:pt x="898" y="1515"/>
                      <a:pt x="899" y="1514"/>
                      <a:pt x="900" y="1513"/>
                    </a:cubicBezTo>
                    <a:cubicBezTo>
                      <a:pt x="901" y="1514"/>
                      <a:pt x="902" y="1515"/>
                      <a:pt x="903" y="1516"/>
                    </a:cubicBezTo>
                    <a:cubicBezTo>
                      <a:pt x="1182" y="1732"/>
                      <a:pt x="1182" y="1732"/>
                      <a:pt x="1182" y="1732"/>
                    </a:cubicBezTo>
                    <a:cubicBezTo>
                      <a:pt x="1183" y="1732"/>
                      <a:pt x="1184" y="1733"/>
                      <a:pt x="1184" y="1733"/>
                    </a:cubicBezTo>
                    <a:cubicBezTo>
                      <a:pt x="1185" y="1732"/>
                      <a:pt x="1186" y="1731"/>
                      <a:pt x="1187" y="1729"/>
                    </a:cubicBezTo>
                    <a:cubicBezTo>
                      <a:pt x="1188" y="1728"/>
                      <a:pt x="1189" y="1727"/>
                      <a:pt x="1190" y="1725"/>
                    </a:cubicBezTo>
                    <a:cubicBezTo>
                      <a:pt x="1189" y="1725"/>
                      <a:pt x="1189" y="1724"/>
                      <a:pt x="1188" y="1724"/>
                    </a:cubicBezTo>
                    <a:cubicBezTo>
                      <a:pt x="909" y="1508"/>
                      <a:pt x="909" y="1508"/>
                      <a:pt x="909" y="1508"/>
                    </a:cubicBezTo>
                    <a:cubicBezTo>
                      <a:pt x="908" y="1508"/>
                      <a:pt x="908" y="1507"/>
                      <a:pt x="907" y="1507"/>
                    </a:cubicBezTo>
                    <a:cubicBezTo>
                      <a:pt x="908" y="1505"/>
                      <a:pt x="909" y="1504"/>
                      <a:pt x="910" y="1503"/>
                    </a:cubicBezTo>
                    <a:cubicBezTo>
                      <a:pt x="911" y="1501"/>
                      <a:pt x="912" y="1500"/>
                      <a:pt x="913" y="1499"/>
                    </a:cubicBezTo>
                    <a:cubicBezTo>
                      <a:pt x="914" y="1497"/>
                      <a:pt x="915" y="1496"/>
                      <a:pt x="916" y="1495"/>
                    </a:cubicBezTo>
                    <a:cubicBezTo>
                      <a:pt x="921" y="1485"/>
                      <a:pt x="924" y="1475"/>
                      <a:pt x="924" y="1464"/>
                    </a:cubicBezTo>
                    <a:cubicBezTo>
                      <a:pt x="924" y="1453"/>
                      <a:pt x="921" y="1443"/>
                      <a:pt x="916" y="1433"/>
                    </a:cubicBezTo>
                    <a:cubicBezTo>
                      <a:pt x="916" y="1433"/>
                      <a:pt x="917" y="1432"/>
                      <a:pt x="918" y="1432"/>
                    </a:cubicBezTo>
                    <a:cubicBezTo>
                      <a:pt x="1197" y="1216"/>
                      <a:pt x="1197" y="1216"/>
                      <a:pt x="1197" y="1216"/>
                    </a:cubicBezTo>
                    <a:cubicBezTo>
                      <a:pt x="1198" y="1215"/>
                      <a:pt x="1199" y="1214"/>
                      <a:pt x="1200" y="1213"/>
                    </a:cubicBezTo>
                    <a:cubicBezTo>
                      <a:pt x="1201" y="1214"/>
                      <a:pt x="1202" y="1215"/>
                      <a:pt x="1203" y="1216"/>
                    </a:cubicBezTo>
                    <a:cubicBezTo>
                      <a:pt x="1482" y="1432"/>
                      <a:pt x="1482" y="1432"/>
                      <a:pt x="1482" y="1432"/>
                    </a:cubicBezTo>
                    <a:cubicBezTo>
                      <a:pt x="1483" y="1432"/>
                      <a:pt x="1484" y="1433"/>
                      <a:pt x="1484" y="1433"/>
                    </a:cubicBezTo>
                    <a:cubicBezTo>
                      <a:pt x="1485" y="1432"/>
                      <a:pt x="1486" y="1431"/>
                      <a:pt x="1487" y="1429"/>
                    </a:cubicBezTo>
                    <a:cubicBezTo>
                      <a:pt x="1488" y="1428"/>
                      <a:pt x="1489" y="1427"/>
                      <a:pt x="1490" y="1425"/>
                    </a:cubicBezTo>
                    <a:cubicBezTo>
                      <a:pt x="1489" y="1425"/>
                      <a:pt x="1489" y="1424"/>
                      <a:pt x="1488" y="1424"/>
                    </a:cubicBezTo>
                    <a:cubicBezTo>
                      <a:pt x="1209" y="1208"/>
                      <a:pt x="1209" y="1208"/>
                      <a:pt x="1209" y="1208"/>
                    </a:cubicBezTo>
                    <a:cubicBezTo>
                      <a:pt x="1208" y="1208"/>
                      <a:pt x="1208" y="1207"/>
                      <a:pt x="1207" y="1207"/>
                    </a:cubicBezTo>
                    <a:cubicBezTo>
                      <a:pt x="1208" y="1205"/>
                      <a:pt x="1209" y="1204"/>
                      <a:pt x="1210" y="1203"/>
                    </a:cubicBezTo>
                    <a:cubicBezTo>
                      <a:pt x="1211" y="1201"/>
                      <a:pt x="1212" y="1200"/>
                      <a:pt x="1213" y="1199"/>
                    </a:cubicBezTo>
                    <a:cubicBezTo>
                      <a:pt x="1214" y="1197"/>
                      <a:pt x="1215" y="1196"/>
                      <a:pt x="1216" y="1195"/>
                    </a:cubicBezTo>
                    <a:cubicBezTo>
                      <a:pt x="1221" y="1185"/>
                      <a:pt x="1224" y="1175"/>
                      <a:pt x="1224" y="1164"/>
                    </a:cubicBezTo>
                    <a:cubicBezTo>
                      <a:pt x="1224" y="1153"/>
                      <a:pt x="1221" y="1143"/>
                      <a:pt x="1216" y="1133"/>
                    </a:cubicBezTo>
                    <a:cubicBezTo>
                      <a:pt x="1216" y="1133"/>
                      <a:pt x="1217" y="1132"/>
                      <a:pt x="1218" y="1132"/>
                    </a:cubicBezTo>
                    <a:cubicBezTo>
                      <a:pt x="1497" y="916"/>
                      <a:pt x="1497" y="916"/>
                      <a:pt x="1497" y="916"/>
                    </a:cubicBezTo>
                    <a:cubicBezTo>
                      <a:pt x="1498" y="915"/>
                      <a:pt x="1499" y="914"/>
                      <a:pt x="1500" y="913"/>
                    </a:cubicBezTo>
                    <a:cubicBezTo>
                      <a:pt x="1501" y="914"/>
                      <a:pt x="1502" y="915"/>
                      <a:pt x="1503" y="916"/>
                    </a:cubicBezTo>
                    <a:cubicBezTo>
                      <a:pt x="1782" y="1132"/>
                      <a:pt x="1782" y="1132"/>
                      <a:pt x="1782" y="1132"/>
                    </a:cubicBezTo>
                    <a:cubicBezTo>
                      <a:pt x="1783" y="1132"/>
                      <a:pt x="1784" y="1133"/>
                      <a:pt x="1784" y="1133"/>
                    </a:cubicBezTo>
                    <a:cubicBezTo>
                      <a:pt x="1785" y="1132"/>
                      <a:pt x="1786" y="1131"/>
                      <a:pt x="1787" y="1129"/>
                    </a:cubicBezTo>
                    <a:cubicBezTo>
                      <a:pt x="1788" y="1128"/>
                      <a:pt x="1789" y="1127"/>
                      <a:pt x="1790" y="1125"/>
                    </a:cubicBezTo>
                    <a:cubicBezTo>
                      <a:pt x="1789" y="1125"/>
                      <a:pt x="1789" y="1124"/>
                      <a:pt x="1788" y="1124"/>
                    </a:cubicBezTo>
                    <a:cubicBezTo>
                      <a:pt x="1509" y="908"/>
                      <a:pt x="1509" y="908"/>
                      <a:pt x="1509" y="908"/>
                    </a:cubicBezTo>
                    <a:cubicBezTo>
                      <a:pt x="1508" y="908"/>
                      <a:pt x="1508" y="907"/>
                      <a:pt x="1507" y="907"/>
                    </a:cubicBezTo>
                    <a:cubicBezTo>
                      <a:pt x="1508" y="905"/>
                      <a:pt x="1509" y="904"/>
                      <a:pt x="1510" y="903"/>
                    </a:cubicBezTo>
                    <a:cubicBezTo>
                      <a:pt x="1511" y="901"/>
                      <a:pt x="1512" y="900"/>
                      <a:pt x="1513" y="899"/>
                    </a:cubicBezTo>
                    <a:cubicBezTo>
                      <a:pt x="1514" y="897"/>
                      <a:pt x="1515" y="896"/>
                      <a:pt x="1516" y="895"/>
                    </a:cubicBezTo>
                    <a:cubicBezTo>
                      <a:pt x="1521" y="885"/>
                      <a:pt x="1524" y="875"/>
                      <a:pt x="1524" y="864"/>
                    </a:cubicBezTo>
                    <a:cubicBezTo>
                      <a:pt x="1524" y="853"/>
                      <a:pt x="1521" y="843"/>
                      <a:pt x="1516" y="833"/>
                    </a:cubicBezTo>
                    <a:cubicBezTo>
                      <a:pt x="1516" y="833"/>
                      <a:pt x="1517" y="832"/>
                      <a:pt x="1518" y="832"/>
                    </a:cubicBezTo>
                    <a:cubicBezTo>
                      <a:pt x="1797" y="616"/>
                      <a:pt x="1797" y="616"/>
                      <a:pt x="1797" y="616"/>
                    </a:cubicBezTo>
                    <a:cubicBezTo>
                      <a:pt x="1798" y="615"/>
                      <a:pt x="1799" y="614"/>
                      <a:pt x="1800" y="613"/>
                    </a:cubicBezTo>
                    <a:cubicBezTo>
                      <a:pt x="1801" y="614"/>
                      <a:pt x="1802" y="615"/>
                      <a:pt x="1803" y="616"/>
                    </a:cubicBezTo>
                    <a:cubicBezTo>
                      <a:pt x="2082" y="832"/>
                      <a:pt x="2082" y="832"/>
                      <a:pt x="2082" y="832"/>
                    </a:cubicBezTo>
                    <a:cubicBezTo>
                      <a:pt x="2083" y="832"/>
                      <a:pt x="2084" y="833"/>
                      <a:pt x="2084" y="833"/>
                    </a:cubicBezTo>
                    <a:cubicBezTo>
                      <a:pt x="2085" y="832"/>
                      <a:pt x="2086" y="831"/>
                      <a:pt x="2087" y="829"/>
                    </a:cubicBezTo>
                    <a:cubicBezTo>
                      <a:pt x="2088" y="828"/>
                      <a:pt x="2089" y="827"/>
                      <a:pt x="2090" y="825"/>
                    </a:cubicBezTo>
                    <a:cubicBezTo>
                      <a:pt x="2089" y="825"/>
                      <a:pt x="2089" y="824"/>
                      <a:pt x="2088" y="824"/>
                    </a:cubicBezTo>
                    <a:cubicBezTo>
                      <a:pt x="1809" y="608"/>
                      <a:pt x="1809" y="608"/>
                      <a:pt x="1809" y="608"/>
                    </a:cubicBezTo>
                    <a:cubicBezTo>
                      <a:pt x="1808" y="608"/>
                      <a:pt x="1808" y="607"/>
                      <a:pt x="1807" y="607"/>
                    </a:cubicBezTo>
                    <a:cubicBezTo>
                      <a:pt x="1808" y="605"/>
                      <a:pt x="1809" y="604"/>
                      <a:pt x="1810" y="603"/>
                    </a:cubicBezTo>
                    <a:cubicBezTo>
                      <a:pt x="1811" y="601"/>
                      <a:pt x="1812" y="600"/>
                      <a:pt x="1813" y="599"/>
                    </a:cubicBezTo>
                    <a:cubicBezTo>
                      <a:pt x="1814" y="597"/>
                      <a:pt x="1815" y="596"/>
                      <a:pt x="1816" y="595"/>
                    </a:cubicBezTo>
                    <a:cubicBezTo>
                      <a:pt x="1821" y="585"/>
                      <a:pt x="1824" y="575"/>
                      <a:pt x="1824" y="564"/>
                    </a:cubicBezTo>
                    <a:cubicBezTo>
                      <a:pt x="1824" y="553"/>
                      <a:pt x="1821" y="543"/>
                      <a:pt x="1816" y="533"/>
                    </a:cubicBezTo>
                    <a:cubicBezTo>
                      <a:pt x="1816" y="533"/>
                      <a:pt x="1817" y="532"/>
                      <a:pt x="1818" y="532"/>
                    </a:cubicBezTo>
                    <a:cubicBezTo>
                      <a:pt x="2097" y="316"/>
                      <a:pt x="2097" y="316"/>
                      <a:pt x="2097" y="316"/>
                    </a:cubicBezTo>
                    <a:cubicBezTo>
                      <a:pt x="2098" y="315"/>
                      <a:pt x="2099" y="314"/>
                      <a:pt x="2100" y="313"/>
                    </a:cubicBezTo>
                    <a:cubicBezTo>
                      <a:pt x="2101" y="314"/>
                      <a:pt x="2102" y="315"/>
                      <a:pt x="2103" y="316"/>
                    </a:cubicBezTo>
                    <a:cubicBezTo>
                      <a:pt x="2382" y="532"/>
                      <a:pt x="2382" y="532"/>
                      <a:pt x="2382" y="532"/>
                    </a:cubicBezTo>
                    <a:cubicBezTo>
                      <a:pt x="2383" y="532"/>
                      <a:pt x="2384" y="533"/>
                      <a:pt x="2384" y="533"/>
                    </a:cubicBezTo>
                    <a:cubicBezTo>
                      <a:pt x="2385" y="532"/>
                      <a:pt x="2386" y="531"/>
                      <a:pt x="2387" y="529"/>
                    </a:cubicBezTo>
                    <a:cubicBezTo>
                      <a:pt x="2388" y="528"/>
                      <a:pt x="2389" y="527"/>
                      <a:pt x="2390" y="525"/>
                    </a:cubicBezTo>
                    <a:cubicBezTo>
                      <a:pt x="2389" y="525"/>
                      <a:pt x="2389" y="524"/>
                      <a:pt x="2388" y="524"/>
                    </a:cubicBezTo>
                    <a:cubicBezTo>
                      <a:pt x="2109" y="308"/>
                      <a:pt x="2109" y="308"/>
                      <a:pt x="2109" y="308"/>
                    </a:cubicBezTo>
                    <a:cubicBezTo>
                      <a:pt x="2108" y="308"/>
                      <a:pt x="2108" y="307"/>
                      <a:pt x="2107" y="307"/>
                    </a:cubicBezTo>
                    <a:cubicBezTo>
                      <a:pt x="2108" y="305"/>
                      <a:pt x="2109" y="304"/>
                      <a:pt x="2110" y="303"/>
                    </a:cubicBezTo>
                    <a:cubicBezTo>
                      <a:pt x="2111" y="301"/>
                      <a:pt x="2112" y="300"/>
                      <a:pt x="2113" y="299"/>
                    </a:cubicBezTo>
                    <a:cubicBezTo>
                      <a:pt x="2114" y="297"/>
                      <a:pt x="2115" y="296"/>
                      <a:pt x="2116" y="295"/>
                    </a:cubicBezTo>
                    <a:cubicBezTo>
                      <a:pt x="2121" y="285"/>
                      <a:pt x="2124" y="275"/>
                      <a:pt x="2124" y="264"/>
                    </a:cubicBezTo>
                    <a:cubicBezTo>
                      <a:pt x="2124" y="253"/>
                      <a:pt x="2121" y="243"/>
                      <a:pt x="2116" y="233"/>
                    </a:cubicBezTo>
                    <a:cubicBezTo>
                      <a:pt x="2116" y="233"/>
                      <a:pt x="2117" y="232"/>
                      <a:pt x="2118" y="232"/>
                    </a:cubicBezTo>
                    <a:cubicBezTo>
                      <a:pt x="2397" y="16"/>
                      <a:pt x="2397" y="16"/>
                      <a:pt x="2397" y="16"/>
                    </a:cubicBezTo>
                    <a:cubicBezTo>
                      <a:pt x="2398" y="15"/>
                      <a:pt x="2399" y="14"/>
                      <a:pt x="2400" y="13"/>
                    </a:cubicBezTo>
                    <a:cubicBezTo>
                      <a:pt x="2400" y="7"/>
                      <a:pt x="2400" y="7"/>
                      <a:pt x="2400" y="7"/>
                    </a:cubicBezTo>
                    <a:cubicBezTo>
                      <a:pt x="2400" y="0"/>
                      <a:pt x="2400" y="0"/>
                      <a:pt x="2400" y="0"/>
                    </a:cubicBezTo>
                    <a:cubicBezTo>
                      <a:pt x="2399" y="1"/>
                      <a:pt x="2398" y="2"/>
                      <a:pt x="2397" y="3"/>
                    </a:cubicBezTo>
                    <a:cubicBezTo>
                      <a:pt x="2395" y="4"/>
                      <a:pt x="2394" y="6"/>
                      <a:pt x="239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14"/>
              <p:cNvSpPr>
                <a:spLocks/>
              </p:cNvSpPr>
              <p:nvPr/>
            </p:nvSpPr>
            <p:spPr bwMode="auto">
              <a:xfrm>
                <a:off x="10566401" y="1071563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15"/>
              <p:cNvSpPr>
                <a:spLocks/>
              </p:cNvSpPr>
              <p:nvPr/>
            </p:nvSpPr>
            <p:spPr bwMode="auto">
              <a:xfrm>
                <a:off x="3808413" y="1311275"/>
                <a:ext cx="6794500" cy="6623050"/>
              </a:xfrm>
              <a:custGeom>
                <a:avLst/>
                <a:gdLst>
                  <a:gd name="T0" fmla="*/ 1520 w 1810"/>
                  <a:gd name="T1" fmla="*/ 225 h 1764"/>
                  <a:gd name="T2" fmla="*/ 1507 w 1810"/>
                  <a:gd name="T3" fmla="*/ 240 h 1764"/>
                  <a:gd name="T4" fmla="*/ 1507 w 1810"/>
                  <a:gd name="T5" fmla="*/ 277 h 1764"/>
                  <a:gd name="T6" fmla="*/ 1519 w 1810"/>
                  <a:gd name="T7" fmla="*/ 241 h 1764"/>
                  <a:gd name="T8" fmla="*/ 1513 w 1810"/>
                  <a:gd name="T9" fmla="*/ 296 h 1764"/>
                  <a:gd name="T10" fmla="*/ 1501 w 1810"/>
                  <a:gd name="T11" fmla="*/ 308 h 1764"/>
                  <a:gd name="T12" fmla="*/ 1213 w 1810"/>
                  <a:gd name="T13" fmla="*/ 532 h 1764"/>
                  <a:gd name="T14" fmla="*/ 1200 w 1810"/>
                  <a:gd name="T15" fmla="*/ 564 h 1764"/>
                  <a:gd name="T16" fmla="*/ 1213 w 1810"/>
                  <a:gd name="T17" fmla="*/ 551 h 1764"/>
                  <a:gd name="T18" fmla="*/ 1219 w 1810"/>
                  <a:gd name="T19" fmla="*/ 587 h 1764"/>
                  <a:gd name="T20" fmla="*/ 1207 w 1810"/>
                  <a:gd name="T21" fmla="*/ 603 h 1764"/>
                  <a:gd name="T22" fmla="*/ 920 w 1810"/>
                  <a:gd name="T23" fmla="*/ 825 h 1764"/>
                  <a:gd name="T24" fmla="*/ 907 w 1810"/>
                  <a:gd name="T25" fmla="*/ 840 h 1764"/>
                  <a:gd name="T26" fmla="*/ 907 w 1810"/>
                  <a:gd name="T27" fmla="*/ 877 h 1764"/>
                  <a:gd name="T28" fmla="*/ 919 w 1810"/>
                  <a:gd name="T29" fmla="*/ 841 h 1764"/>
                  <a:gd name="T30" fmla="*/ 913 w 1810"/>
                  <a:gd name="T31" fmla="*/ 896 h 1764"/>
                  <a:gd name="T32" fmla="*/ 901 w 1810"/>
                  <a:gd name="T33" fmla="*/ 908 h 1764"/>
                  <a:gd name="T34" fmla="*/ 613 w 1810"/>
                  <a:gd name="T35" fmla="*/ 1132 h 1764"/>
                  <a:gd name="T36" fmla="*/ 600 w 1810"/>
                  <a:gd name="T37" fmla="*/ 1164 h 1764"/>
                  <a:gd name="T38" fmla="*/ 613 w 1810"/>
                  <a:gd name="T39" fmla="*/ 1151 h 1764"/>
                  <a:gd name="T40" fmla="*/ 619 w 1810"/>
                  <a:gd name="T41" fmla="*/ 1187 h 1764"/>
                  <a:gd name="T42" fmla="*/ 607 w 1810"/>
                  <a:gd name="T43" fmla="*/ 1203 h 1764"/>
                  <a:gd name="T44" fmla="*/ 320 w 1810"/>
                  <a:gd name="T45" fmla="*/ 1425 h 1764"/>
                  <a:gd name="T46" fmla="*/ 307 w 1810"/>
                  <a:gd name="T47" fmla="*/ 1440 h 1764"/>
                  <a:gd name="T48" fmla="*/ 307 w 1810"/>
                  <a:gd name="T49" fmla="*/ 1477 h 1764"/>
                  <a:gd name="T50" fmla="*/ 319 w 1810"/>
                  <a:gd name="T51" fmla="*/ 1441 h 1764"/>
                  <a:gd name="T52" fmla="*/ 313 w 1810"/>
                  <a:gd name="T53" fmla="*/ 1496 h 1764"/>
                  <a:gd name="T54" fmla="*/ 301 w 1810"/>
                  <a:gd name="T55" fmla="*/ 1508 h 1764"/>
                  <a:gd name="T56" fmla="*/ 13 w 1810"/>
                  <a:gd name="T57" fmla="*/ 1732 h 1764"/>
                  <a:gd name="T58" fmla="*/ 0 w 1810"/>
                  <a:gd name="T59" fmla="*/ 1764 h 1764"/>
                  <a:gd name="T60" fmla="*/ 16 w 1810"/>
                  <a:gd name="T61" fmla="*/ 1745 h 1764"/>
                  <a:gd name="T62" fmla="*/ 34 w 1810"/>
                  <a:gd name="T63" fmla="*/ 1764 h 1764"/>
                  <a:gd name="T64" fmla="*/ 310 w 1810"/>
                  <a:gd name="T65" fmla="*/ 1513 h 1764"/>
                  <a:gd name="T66" fmla="*/ 597 w 1810"/>
                  <a:gd name="T67" fmla="*/ 1729 h 1764"/>
                  <a:gd name="T68" fmla="*/ 317 w 1810"/>
                  <a:gd name="T69" fmla="*/ 1507 h 1764"/>
                  <a:gd name="T70" fmla="*/ 334 w 1810"/>
                  <a:gd name="T71" fmla="*/ 1464 h 1764"/>
                  <a:gd name="T72" fmla="*/ 610 w 1810"/>
                  <a:gd name="T73" fmla="*/ 1213 h 1764"/>
                  <a:gd name="T74" fmla="*/ 897 w 1810"/>
                  <a:gd name="T75" fmla="*/ 1429 h 1764"/>
                  <a:gd name="T76" fmla="*/ 617 w 1810"/>
                  <a:gd name="T77" fmla="*/ 1207 h 1764"/>
                  <a:gd name="T78" fmla="*/ 634 w 1810"/>
                  <a:gd name="T79" fmla="*/ 1164 h 1764"/>
                  <a:gd name="T80" fmla="*/ 910 w 1810"/>
                  <a:gd name="T81" fmla="*/ 913 h 1764"/>
                  <a:gd name="T82" fmla="*/ 1197 w 1810"/>
                  <a:gd name="T83" fmla="*/ 1129 h 1764"/>
                  <a:gd name="T84" fmla="*/ 917 w 1810"/>
                  <a:gd name="T85" fmla="*/ 907 h 1764"/>
                  <a:gd name="T86" fmla="*/ 934 w 1810"/>
                  <a:gd name="T87" fmla="*/ 864 h 1764"/>
                  <a:gd name="T88" fmla="*/ 1210 w 1810"/>
                  <a:gd name="T89" fmla="*/ 613 h 1764"/>
                  <a:gd name="T90" fmla="*/ 1497 w 1810"/>
                  <a:gd name="T91" fmla="*/ 829 h 1764"/>
                  <a:gd name="T92" fmla="*/ 1217 w 1810"/>
                  <a:gd name="T93" fmla="*/ 607 h 1764"/>
                  <a:gd name="T94" fmla="*/ 1234 w 1810"/>
                  <a:gd name="T95" fmla="*/ 564 h 1764"/>
                  <a:gd name="T96" fmla="*/ 1510 w 1810"/>
                  <a:gd name="T97" fmla="*/ 313 h 1764"/>
                  <a:gd name="T98" fmla="*/ 1797 w 1810"/>
                  <a:gd name="T99" fmla="*/ 529 h 1764"/>
                  <a:gd name="T100" fmla="*/ 1517 w 1810"/>
                  <a:gd name="T101" fmla="*/ 307 h 1764"/>
                  <a:gd name="T102" fmla="*/ 1534 w 1810"/>
                  <a:gd name="T103" fmla="*/ 264 h 1764"/>
                  <a:gd name="T104" fmla="*/ 1810 w 1810"/>
                  <a:gd name="T105" fmla="*/ 13 h 1764"/>
                  <a:gd name="T106" fmla="*/ 1803 w 1810"/>
                  <a:gd name="T107" fmla="*/ 7 h 1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10" h="1764">
                    <a:moveTo>
                      <a:pt x="1803" y="7"/>
                    </a:moveTo>
                    <a:cubicBezTo>
                      <a:pt x="1802" y="7"/>
                      <a:pt x="1802" y="8"/>
                      <a:pt x="1801" y="8"/>
                    </a:cubicBezTo>
                    <a:cubicBezTo>
                      <a:pt x="1522" y="224"/>
                      <a:pt x="1522" y="224"/>
                      <a:pt x="1522" y="224"/>
                    </a:cubicBezTo>
                    <a:cubicBezTo>
                      <a:pt x="1521" y="224"/>
                      <a:pt x="1521" y="225"/>
                      <a:pt x="1520" y="225"/>
                    </a:cubicBezTo>
                    <a:cubicBezTo>
                      <a:pt x="1519" y="226"/>
                      <a:pt x="1518" y="227"/>
                      <a:pt x="1517" y="228"/>
                    </a:cubicBezTo>
                    <a:cubicBezTo>
                      <a:pt x="1515" y="230"/>
                      <a:pt x="1514" y="231"/>
                      <a:pt x="1513" y="232"/>
                    </a:cubicBezTo>
                    <a:cubicBezTo>
                      <a:pt x="1512" y="233"/>
                      <a:pt x="1511" y="235"/>
                      <a:pt x="1510" y="236"/>
                    </a:cubicBezTo>
                    <a:cubicBezTo>
                      <a:pt x="1509" y="237"/>
                      <a:pt x="1508" y="239"/>
                      <a:pt x="1507" y="240"/>
                    </a:cubicBezTo>
                    <a:cubicBezTo>
                      <a:pt x="1506" y="242"/>
                      <a:pt x="1505" y="244"/>
                      <a:pt x="1504" y="245"/>
                    </a:cubicBezTo>
                    <a:cubicBezTo>
                      <a:pt x="1502" y="251"/>
                      <a:pt x="1500" y="258"/>
                      <a:pt x="1500" y="264"/>
                    </a:cubicBezTo>
                    <a:cubicBezTo>
                      <a:pt x="1500" y="270"/>
                      <a:pt x="1502" y="277"/>
                      <a:pt x="1504" y="283"/>
                    </a:cubicBezTo>
                    <a:cubicBezTo>
                      <a:pt x="1506" y="281"/>
                      <a:pt x="1507" y="279"/>
                      <a:pt x="1507" y="277"/>
                    </a:cubicBezTo>
                    <a:cubicBezTo>
                      <a:pt x="1509" y="273"/>
                      <a:pt x="1510" y="268"/>
                      <a:pt x="1510" y="264"/>
                    </a:cubicBezTo>
                    <a:cubicBezTo>
                      <a:pt x="1510" y="260"/>
                      <a:pt x="1511" y="255"/>
                      <a:pt x="1513" y="251"/>
                    </a:cubicBezTo>
                    <a:cubicBezTo>
                      <a:pt x="1513" y="249"/>
                      <a:pt x="1514" y="247"/>
                      <a:pt x="1516" y="245"/>
                    </a:cubicBezTo>
                    <a:cubicBezTo>
                      <a:pt x="1516" y="244"/>
                      <a:pt x="1518" y="242"/>
                      <a:pt x="1519" y="241"/>
                    </a:cubicBezTo>
                    <a:cubicBezTo>
                      <a:pt x="1523" y="248"/>
                      <a:pt x="1525" y="256"/>
                      <a:pt x="1525" y="264"/>
                    </a:cubicBezTo>
                    <a:cubicBezTo>
                      <a:pt x="1525" y="272"/>
                      <a:pt x="1523" y="280"/>
                      <a:pt x="1519" y="287"/>
                    </a:cubicBezTo>
                    <a:cubicBezTo>
                      <a:pt x="1518" y="289"/>
                      <a:pt x="1517" y="290"/>
                      <a:pt x="1516" y="292"/>
                    </a:cubicBezTo>
                    <a:cubicBezTo>
                      <a:pt x="1515" y="293"/>
                      <a:pt x="1514" y="295"/>
                      <a:pt x="1513" y="296"/>
                    </a:cubicBezTo>
                    <a:cubicBezTo>
                      <a:pt x="1512" y="297"/>
                      <a:pt x="1511" y="299"/>
                      <a:pt x="1510" y="300"/>
                    </a:cubicBezTo>
                    <a:cubicBezTo>
                      <a:pt x="1509" y="301"/>
                      <a:pt x="1508" y="302"/>
                      <a:pt x="1507" y="303"/>
                    </a:cubicBezTo>
                    <a:cubicBezTo>
                      <a:pt x="1505" y="304"/>
                      <a:pt x="1504" y="306"/>
                      <a:pt x="1503" y="307"/>
                    </a:cubicBezTo>
                    <a:cubicBezTo>
                      <a:pt x="1502" y="307"/>
                      <a:pt x="1502" y="308"/>
                      <a:pt x="1501" y="308"/>
                    </a:cubicBezTo>
                    <a:cubicBezTo>
                      <a:pt x="1222" y="524"/>
                      <a:pt x="1222" y="524"/>
                      <a:pt x="1222" y="524"/>
                    </a:cubicBezTo>
                    <a:cubicBezTo>
                      <a:pt x="1221" y="524"/>
                      <a:pt x="1221" y="525"/>
                      <a:pt x="1220" y="525"/>
                    </a:cubicBezTo>
                    <a:cubicBezTo>
                      <a:pt x="1219" y="526"/>
                      <a:pt x="1218" y="527"/>
                      <a:pt x="1217" y="528"/>
                    </a:cubicBezTo>
                    <a:cubicBezTo>
                      <a:pt x="1215" y="530"/>
                      <a:pt x="1214" y="531"/>
                      <a:pt x="1213" y="532"/>
                    </a:cubicBezTo>
                    <a:cubicBezTo>
                      <a:pt x="1212" y="533"/>
                      <a:pt x="1211" y="535"/>
                      <a:pt x="1210" y="536"/>
                    </a:cubicBezTo>
                    <a:cubicBezTo>
                      <a:pt x="1209" y="537"/>
                      <a:pt x="1208" y="539"/>
                      <a:pt x="1207" y="540"/>
                    </a:cubicBezTo>
                    <a:cubicBezTo>
                      <a:pt x="1206" y="542"/>
                      <a:pt x="1205" y="544"/>
                      <a:pt x="1204" y="545"/>
                    </a:cubicBezTo>
                    <a:cubicBezTo>
                      <a:pt x="1202" y="551"/>
                      <a:pt x="1200" y="558"/>
                      <a:pt x="1200" y="564"/>
                    </a:cubicBezTo>
                    <a:cubicBezTo>
                      <a:pt x="1200" y="570"/>
                      <a:pt x="1202" y="577"/>
                      <a:pt x="1204" y="583"/>
                    </a:cubicBezTo>
                    <a:cubicBezTo>
                      <a:pt x="1206" y="581"/>
                      <a:pt x="1207" y="579"/>
                      <a:pt x="1207" y="577"/>
                    </a:cubicBezTo>
                    <a:cubicBezTo>
                      <a:pt x="1209" y="573"/>
                      <a:pt x="1210" y="568"/>
                      <a:pt x="1210" y="564"/>
                    </a:cubicBezTo>
                    <a:cubicBezTo>
                      <a:pt x="1210" y="560"/>
                      <a:pt x="1211" y="555"/>
                      <a:pt x="1213" y="551"/>
                    </a:cubicBezTo>
                    <a:cubicBezTo>
                      <a:pt x="1213" y="549"/>
                      <a:pt x="1214" y="547"/>
                      <a:pt x="1216" y="545"/>
                    </a:cubicBezTo>
                    <a:cubicBezTo>
                      <a:pt x="1216" y="544"/>
                      <a:pt x="1218" y="542"/>
                      <a:pt x="1219" y="541"/>
                    </a:cubicBezTo>
                    <a:cubicBezTo>
                      <a:pt x="1223" y="548"/>
                      <a:pt x="1225" y="556"/>
                      <a:pt x="1225" y="564"/>
                    </a:cubicBezTo>
                    <a:cubicBezTo>
                      <a:pt x="1225" y="572"/>
                      <a:pt x="1223" y="580"/>
                      <a:pt x="1219" y="587"/>
                    </a:cubicBezTo>
                    <a:cubicBezTo>
                      <a:pt x="1218" y="589"/>
                      <a:pt x="1217" y="590"/>
                      <a:pt x="1216" y="592"/>
                    </a:cubicBezTo>
                    <a:cubicBezTo>
                      <a:pt x="1215" y="593"/>
                      <a:pt x="1214" y="595"/>
                      <a:pt x="1213" y="596"/>
                    </a:cubicBezTo>
                    <a:cubicBezTo>
                      <a:pt x="1212" y="597"/>
                      <a:pt x="1211" y="599"/>
                      <a:pt x="1210" y="600"/>
                    </a:cubicBezTo>
                    <a:cubicBezTo>
                      <a:pt x="1209" y="601"/>
                      <a:pt x="1208" y="602"/>
                      <a:pt x="1207" y="603"/>
                    </a:cubicBezTo>
                    <a:cubicBezTo>
                      <a:pt x="1205" y="604"/>
                      <a:pt x="1204" y="606"/>
                      <a:pt x="1203" y="607"/>
                    </a:cubicBezTo>
                    <a:cubicBezTo>
                      <a:pt x="1202" y="607"/>
                      <a:pt x="1202" y="608"/>
                      <a:pt x="1201" y="608"/>
                    </a:cubicBezTo>
                    <a:cubicBezTo>
                      <a:pt x="922" y="824"/>
                      <a:pt x="922" y="824"/>
                      <a:pt x="922" y="824"/>
                    </a:cubicBezTo>
                    <a:cubicBezTo>
                      <a:pt x="921" y="824"/>
                      <a:pt x="921" y="825"/>
                      <a:pt x="920" y="825"/>
                    </a:cubicBezTo>
                    <a:cubicBezTo>
                      <a:pt x="919" y="826"/>
                      <a:pt x="918" y="827"/>
                      <a:pt x="917" y="828"/>
                    </a:cubicBezTo>
                    <a:cubicBezTo>
                      <a:pt x="915" y="830"/>
                      <a:pt x="914" y="831"/>
                      <a:pt x="913" y="832"/>
                    </a:cubicBezTo>
                    <a:cubicBezTo>
                      <a:pt x="912" y="833"/>
                      <a:pt x="911" y="835"/>
                      <a:pt x="910" y="836"/>
                    </a:cubicBezTo>
                    <a:cubicBezTo>
                      <a:pt x="909" y="837"/>
                      <a:pt x="908" y="839"/>
                      <a:pt x="907" y="840"/>
                    </a:cubicBezTo>
                    <a:cubicBezTo>
                      <a:pt x="906" y="842"/>
                      <a:pt x="905" y="844"/>
                      <a:pt x="904" y="845"/>
                    </a:cubicBezTo>
                    <a:cubicBezTo>
                      <a:pt x="902" y="851"/>
                      <a:pt x="900" y="858"/>
                      <a:pt x="900" y="864"/>
                    </a:cubicBezTo>
                    <a:cubicBezTo>
                      <a:pt x="900" y="870"/>
                      <a:pt x="902" y="877"/>
                      <a:pt x="904" y="883"/>
                    </a:cubicBezTo>
                    <a:cubicBezTo>
                      <a:pt x="906" y="881"/>
                      <a:pt x="907" y="879"/>
                      <a:pt x="907" y="877"/>
                    </a:cubicBezTo>
                    <a:cubicBezTo>
                      <a:pt x="909" y="873"/>
                      <a:pt x="910" y="868"/>
                      <a:pt x="910" y="864"/>
                    </a:cubicBezTo>
                    <a:cubicBezTo>
                      <a:pt x="910" y="860"/>
                      <a:pt x="911" y="855"/>
                      <a:pt x="913" y="851"/>
                    </a:cubicBezTo>
                    <a:cubicBezTo>
                      <a:pt x="913" y="849"/>
                      <a:pt x="914" y="847"/>
                      <a:pt x="916" y="845"/>
                    </a:cubicBezTo>
                    <a:cubicBezTo>
                      <a:pt x="916" y="844"/>
                      <a:pt x="918" y="842"/>
                      <a:pt x="919" y="841"/>
                    </a:cubicBezTo>
                    <a:cubicBezTo>
                      <a:pt x="923" y="848"/>
                      <a:pt x="925" y="856"/>
                      <a:pt x="925" y="864"/>
                    </a:cubicBezTo>
                    <a:cubicBezTo>
                      <a:pt x="925" y="872"/>
                      <a:pt x="923" y="880"/>
                      <a:pt x="919" y="887"/>
                    </a:cubicBezTo>
                    <a:cubicBezTo>
                      <a:pt x="918" y="889"/>
                      <a:pt x="917" y="890"/>
                      <a:pt x="916" y="892"/>
                    </a:cubicBezTo>
                    <a:cubicBezTo>
                      <a:pt x="915" y="893"/>
                      <a:pt x="914" y="895"/>
                      <a:pt x="913" y="896"/>
                    </a:cubicBezTo>
                    <a:cubicBezTo>
                      <a:pt x="912" y="897"/>
                      <a:pt x="911" y="899"/>
                      <a:pt x="910" y="900"/>
                    </a:cubicBezTo>
                    <a:cubicBezTo>
                      <a:pt x="909" y="901"/>
                      <a:pt x="908" y="902"/>
                      <a:pt x="907" y="903"/>
                    </a:cubicBezTo>
                    <a:cubicBezTo>
                      <a:pt x="905" y="904"/>
                      <a:pt x="904" y="906"/>
                      <a:pt x="903" y="907"/>
                    </a:cubicBezTo>
                    <a:cubicBezTo>
                      <a:pt x="902" y="907"/>
                      <a:pt x="902" y="908"/>
                      <a:pt x="901" y="908"/>
                    </a:cubicBezTo>
                    <a:cubicBezTo>
                      <a:pt x="622" y="1124"/>
                      <a:pt x="622" y="1124"/>
                      <a:pt x="622" y="1124"/>
                    </a:cubicBezTo>
                    <a:cubicBezTo>
                      <a:pt x="621" y="1124"/>
                      <a:pt x="621" y="1125"/>
                      <a:pt x="620" y="1125"/>
                    </a:cubicBezTo>
                    <a:cubicBezTo>
                      <a:pt x="619" y="1126"/>
                      <a:pt x="618" y="1127"/>
                      <a:pt x="617" y="1128"/>
                    </a:cubicBezTo>
                    <a:cubicBezTo>
                      <a:pt x="615" y="1130"/>
                      <a:pt x="614" y="1131"/>
                      <a:pt x="613" y="1132"/>
                    </a:cubicBezTo>
                    <a:cubicBezTo>
                      <a:pt x="612" y="1133"/>
                      <a:pt x="611" y="1135"/>
                      <a:pt x="610" y="1136"/>
                    </a:cubicBezTo>
                    <a:cubicBezTo>
                      <a:pt x="609" y="1137"/>
                      <a:pt x="608" y="1139"/>
                      <a:pt x="607" y="1140"/>
                    </a:cubicBezTo>
                    <a:cubicBezTo>
                      <a:pt x="606" y="1142"/>
                      <a:pt x="605" y="1144"/>
                      <a:pt x="604" y="1145"/>
                    </a:cubicBezTo>
                    <a:cubicBezTo>
                      <a:pt x="602" y="1151"/>
                      <a:pt x="600" y="1158"/>
                      <a:pt x="600" y="1164"/>
                    </a:cubicBezTo>
                    <a:cubicBezTo>
                      <a:pt x="600" y="1170"/>
                      <a:pt x="602" y="1177"/>
                      <a:pt x="604" y="1183"/>
                    </a:cubicBezTo>
                    <a:cubicBezTo>
                      <a:pt x="606" y="1181"/>
                      <a:pt x="607" y="1179"/>
                      <a:pt x="607" y="1177"/>
                    </a:cubicBezTo>
                    <a:cubicBezTo>
                      <a:pt x="609" y="1173"/>
                      <a:pt x="610" y="1168"/>
                      <a:pt x="610" y="1164"/>
                    </a:cubicBezTo>
                    <a:cubicBezTo>
                      <a:pt x="610" y="1160"/>
                      <a:pt x="611" y="1155"/>
                      <a:pt x="613" y="1151"/>
                    </a:cubicBezTo>
                    <a:cubicBezTo>
                      <a:pt x="613" y="1149"/>
                      <a:pt x="614" y="1147"/>
                      <a:pt x="616" y="1145"/>
                    </a:cubicBezTo>
                    <a:cubicBezTo>
                      <a:pt x="616" y="1144"/>
                      <a:pt x="618" y="1142"/>
                      <a:pt x="619" y="1141"/>
                    </a:cubicBezTo>
                    <a:cubicBezTo>
                      <a:pt x="623" y="1148"/>
                      <a:pt x="625" y="1156"/>
                      <a:pt x="625" y="1164"/>
                    </a:cubicBezTo>
                    <a:cubicBezTo>
                      <a:pt x="625" y="1172"/>
                      <a:pt x="623" y="1180"/>
                      <a:pt x="619" y="1187"/>
                    </a:cubicBezTo>
                    <a:cubicBezTo>
                      <a:pt x="618" y="1189"/>
                      <a:pt x="617" y="1190"/>
                      <a:pt x="616" y="1192"/>
                    </a:cubicBezTo>
                    <a:cubicBezTo>
                      <a:pt x="615" y="1193"/>
                      <a:pt x="614" y="1195"/>
                      <a:pt x="613" y="1196"/>
                    </a:cubicBezTo>
                    <a:cubicBezTo>
                      <a:pt x="612" y="1197"/>
                      <a:pt x="611" y="1199"/>
                      <a:pt x="610" y="1200"/>
                    </a:cubicBezTo>
                    <a:cubicBezTo>
                      <a:pt x="609" y="1201"/>
                      <a:pt x="608" y="1202"/>
                      <a:pt x="607" y="1203"/>
                    </a:cubicBezTo>
                    <a:cubicBezTo>
                      <a:pt x="605" y="1204"/>
                      <a:pt x="604" y="1206"/>
                      <a:pt x="603" y="1207"/>
                    </a:cubicBezTo>
                    <a:cubicBezTo>
                      <a:pt x="602" y="1207"/>
                      <a:pt x="602" y="1208"/>
                      <a:pt x="601" y="1208"/>
                    </a:cubicBezTo>
                    <a:cubicBezTo>
                      <a:pt x="322" y="1424"/>
                      <a:pt x="322" y="1424"/>
                      <a:pt x="322" y="1424"/>
                    </a:cubicBezTo>
                    <a:cubicBezTo>
                      <a:pt x="321" y="1424"/>
                      <a:pt x="321" y="1425"/>
                      <a:pt x="320" y="1425"/>
                    </a:cubicBezTo>
                    <a:cubicBezTo>
                      <a:pt x="319" y="1426"/>
                      <a:pt x="318" y="1427"/>
                      <a:pt x="317" y="1428"/>
                    </a:cubicBezTo>
                    <a:cubicBezTo>
                      <a:pt x="315" y="1430"/>
                      <a:pt x="314" y="1431"/>
                      <a:pt x="313" y="1432"/>
                    </a:cubicBezTo>
                    <a:cubicBezTo>
                      <a:pt x="312" y="1433"/>
                      <a:pt x="311" y="1435"/>
                      <a:pt x="310" y="1436"/>
                    </a:cubicBezTo>
                    <a:cubicBezTo>
                      <a:pt x="309" y="1437"/>
                      <a:pt x="308" y="1439"/>
                      <a:pt x="307" y="1440"/>
                    </a:cubicBezTo>
                    <a:cubicBezTo>
                      <a:pt x="306" y="1442"/>
                      <a:pt x="305" y="1444"/>
                      <a:pt x="304" y="1445"/>
                    </a:cubicBezTo>
                    <a:cubicBezTo>
                      <a:pt x="302" y="1451"/>
                      <a:pt x="300" y="1458"/>
                      <a:pt x="300" y="1464"/>
                    </a:cubicBezTo>
                    <a:cubicBezTo>
                      <a:pt x="300" y="1470"/>
                      <a:pt x="302" y="1477"/>
                      <a:pt x="304" y="1483"/>
                    </a:cubicBezTo>
                    <a:cubicBezTo>
                      <a:pt x="306" y="1481"/>
                      <a:pt x="307" y="1479"/>
                      <a:pt x="307" y="1477"/>
                    </a:cubicBezTo>
                    <a:cubicBezTo>
                      <a:pt x="309" y="1473"/>
                      <a:pt x="310" y="1468"/>
                      <a:pt x="310" y="1464"/>
                    </a:cubicBezTo>
                    <a:cubicBezTo>
                      <a:pt x="310" y="1460"/>
                      <a:pt x="311" y="1455"/>
                      <a:pt x="313" y="1451"/>
                    </a:cubicBezTo>
                    <a:cubicBezTo>
                      <a:pt x="313" y="1449"/>
                      <a:pt x="314" y="1447"/>
                      <a:pt x="316" y="1445"/>
                    </a:cubicBezTo>
                    <a:cubicBezTo>
                      <a:pt x="316" y="1444"/>
                      <a:pt x="318" y="1442"/>
                      <a:pt x="319" y="1441"/>
                    </a:cubicBezTo>
                    <a:cubicBezTo>
                      <a:pt x="323" y="1448"/>
                      <a:pt x="325" y="1456"/>
                      <a:pt x="325" y="1464"/>
                    </a:cubicBezTo>
                    <a:cubicBezTo>
                      <a:pt x="325" y="1472"/>
                      <a:pt x="323" y="1480"/>
                      <a:pt x="319" y="1487"/>
                    </a:cubicBezTo>
                    <a:cubicBezTo>
                      <a:pt x="318" y="1489"/>
                      <a:pt x="317" y="1490"/>
                      <a:pt x="316" y="1492"/>
                    </a:cubicBezTo>
                    <a:cubicBezTo>
                      <a:pt x="315" y="1493"/>
                      <a:pt x="314" y="1495"/>
                      <a:pt x="313" y="1496"/>
                    </a:cubicBezTo>
                    <a:cubicBezTo>
                      <a:pt x="312" y="1497"/>
                      <a:pt x="311" y="1499"/>
                      <a:pt x="310" y="1500"/>
                    </a:cubicBezTo>
                    <a:cubicBezTo>
                      <a:pt x="309" y="1501"/>
                      <a:pt x="308" y="1502"/>
                      <a:pt x="307" y="1503"/>
                    </a:cubicBezTo>
                    <a:cubicBezTo>
                      <a:pt x="305" y="1504"/>
                      <a:pt x="304" y="1506"/>
                      <a:pt x="303" y="1507"/>
                    </a:cubicBezTo>
                    <a:cubicBezTo>
                      <a:pt x="302" y="1507"/>
                      <a:pt x="302" y="1508"/>
                      <a:pt x="301" y="1508"/>
                    </a:cubicBezTo>
                    <a:cubicBezTo>
                      <a:pt x="22" y="1724"/>
                      <a:pt x="22" y="1724"/>
                      <a:pt x="22" y="1724"/>
                    </a:cubicBezTo>
                    <a:cubicBezTo>
                      <a:pt x="21" y="1724"/>
                      <a:pt x="21" y="1725"/>
                      <a:pt x="20" y="1725"/>
                    </a:cubicBezTo>
                    <a:cubicBezTo>
                      <a:pt x="19" y="1726"/>
                      <a:pt x="18" y="1727"/>
                      <a:pt x="17" y="1728"/>
                    </a:cubicBezTo>
                    <a:cubicBezTo>
                      <a:pt x="15" y="1730"/>
                      <a:pt x="14" y="1731"/>
                      <a:pt x="13" y="1732"/>
                    </a:cubicBezTo>
                    <a:cubicBezTo>
                      <a:pt x="12" y="1733"/>
                      <a:pt x="11" y="1735"/>
                      <a:pt x="10" y="1736"/>
                    </a:cubicBezTo>
                    <a:cubicBezTo>
                      <a:pt x="9" y="1737"/>
                      <a:pt x="8" y="1739"/>
                      <a:pt x="7" y="1740"/>
                    </a:cubicBezTo>
                    <a:cubicBezTo>
                      <a:pt x="6" y="1742"/>
                      <a:pt x="5" y="1744"/>
                      <a:pt x="4" y="1745"/>
                    </a:cubicBezTo>
                    <a:cubicBezTo>
                      <a:pt x="2" y="1751"/>
                      <a:pt x="0" y="1758"/>
                      <a:pt x="0" y="1764"/>
                    </a:cubicBezTo>
                    <a:cubicBezTo>
                      <a:pt x="5" y="1764"/>
                      <a:pt x="5" y="1764"/>
                      <a:pt x="5" y="1764"/>
                    </a:cubicBezTo>
                    <a:cubicBezTo>
                      <a:pt x="10" y="1764"/>
                      <a:pt x="10" y="1764"/>
                      <a:pt x="10" y="1764"/>
                    </a:cubicBezTo>
                    <a:cubicBezTo>
                      <a:pt x="10" y="1760"/>
                      <a:pt x="11" y="1755"/>
                      <a:pt x="13" y="1751"/>
                    </a:cubicBezTo>
                    <a:cubicBezTo>
                      <a:pt x="13" y="1749"/>
                      <a:pt x="14" y="1747"/>
                      <a:pt x="16" y="1745"/>
                    </a:cubicBezTo>
                    <a:cubicBezTo>
                      <a:pt x="16" y="1744"/>
                      <a:pt x="18" y="1742"/>
                      <a:pt x="19" y="1741"/>
                    </a:cubicBezTo>
                    <a:cubicBezTo>
                      <a:pt x="23" y="1748"/>
                      <a:pt x="25" y="1756"/>
                      <a:pt x="25" y="1764"/>
                    </a:cubicBezTo>
                    <a:cubicBezTo>
                      <a:pt x="29" y="1764"/>
                      <a:pt x="29" y="1764"/>
                      <a:pt x="29" y="1764"/>
                    </a:cubicBezTo>
                    <a:cubicBezTo>
                      <a:pt x="34" y="1764"/>
                      <a:pt x="34" y="1764"/>
                      <a:pt x="34" y="1764"/>
                    </a:cubicBezTo>
                    <a:cubicBezTo>
                      <a:pt x="34" y="1753"/>
                      <a:pt x="31" y="1743"/>
                      <a:pt x="26" y="1733"/>
                    </a:cubicBezTo>
                    <a:cubicBezTo>
                      <a:pt x="26" y="1733"/>
                      <a:pt x="27" y="1732"/>
                      <a:pt x="28" y="1732"/>
                    </a:cubicBezTo>
                    <a:cubicBezTo>
                      <a:pt x="307" y="1516"/>
                      <a:pt x="307" y="1516"/>
                      <a:pt x="307" y="1516"/>
                    </a:cubicBezTo>
                    <a:cubicBezTo>
                      <a:pt x="308" y="1515"/>
                      <a:pt x="309" y="1514"/>
                      <a:pt x="310" y="1513"/>
                    </a:cubicBezTo>
                    <a:cubicBezTo>
                      <a:pt x="311" y="1514"/>
                      <a:pt x="312" y="1515"/>
                      <a:pt x="313" y="1516"/>
                    </a:cubicBezTo>
                    <a:cubicBezTo>
                      <a:pt x="592" y="1732"/>
                      <a:pt x="592" y="1732"/>
                      <a:pt x="592" y="1732"/>
                    </a:cubicBezTo>
                    <a:cubicBezTo>
                      <a:pt x="593" y="1732"/>
                      <a:pt x="594" y="1733"/>
                      <a:pt x="594" y="1733"/>
                    </a:cubicBezTo>
                    <a:cubicBezTo>
                      <a:pt x="595" y="1732"/>
                      <a:pt x="596" y="1731"/>
                      <a:pt x="597" y="1729"/>
                    </a:cubicBezTo>
                    <a:cubicBezTo>
                      <a:pt x="598" y="1728"/>
                      <a:pt x="599" y="1727"/>
                      <a:pt x="600" y="1725"/>
                    </a:cubicBezTo>
                    <a:cubicBezTo>
                      <a:pt x="599" y="1725"/>
                      <a:pt x="599" y="1724"/>
                      <a:pt x="598" y="1724"/>
                    </a:cubicBezTo>
                    <a:cubicBezTo>
                      <a:pt x="319" y="1508"/>
                      <a:pt x="319" y="1508"/>
                      <a:pt x="319" y="1508"/>
                    </a:cubicBezTo>
                    <a:cubicBezTo>
                      <a:pt x="318" y="1508"/>
                      <a:pt x="318" y="1507"/>
                      <a:pt x="317" y="1507"/>
                    </a:cubicBezTo>
                    <a:cubicBezTo>
                      <a:pt x="318" y="1505"/>
                      <a:pt x="319" y="1504"/>
                      <a:pt x="320" y="1503"/>
                    </a:cubicBezTo>
                    <a:cubicBezTo>
                      <a:pt x="321" y="1501"/>
                      <a:pt x="322" y="1500"/>
                      <a:pt x="323" y="1499"/>
                    </a:cubicBezTo>
                    <a:cubicBezTo>
                      <a:pt x="324" y="1497"/>
                      <a:pt x="325" y="1496"/>
                      <a:pt x="326" y="1495"/>
                    </a:cubicBezTo>
                    <a:cubicBezTo>
                      <a:pt x="331" y="1485"/>
                      <a:pt x="334" y="1475"/>
                      <a:pt x="334" y="1464"/>
                    </a:cubicBezTo>
                    <a:cubicBezTo>
                      <a:pt x="334" y="1453"/>
                      <a:pt x="331" y="1443"/>
                      <a:pt x="326" y="1433"/>
                    </a:cubicBezTo>
                    <a:cubicBezTo>
                      <a:pt x="326" y="1433"/>
                      <a:pt x="327" y="1432"/>
                      <a:pt x="328" y="1432"/>
                    </a:cubicBezTo>
                    <a:cubicBezTo>
                      <a:pt x="607" y="1216"/>
                      <a:pt x="607" y="1216"/>
                      <a:pt x="607" y="1216"/>
                    </a:cubicBezTo>
                    <a:cubicBezTo>
                      <a:pt x="608" y="1215"/>
                      <a:pt x="609" y="1214"/>
                      <a:pt x="610" y="1213"/>
                    </a:cubicBezTo>
                    <a:cubicBezTo>
                      <a:pt x="611" y="1214"/>
                      <a:pt x="612" y="1215"/>
                      <a:pt x="613" y="1216"/>
                    </a:cubicBezTo>
                    <a:cubicBezTo>
                      <a:pt x="892" y="1432"/>
                      <a:pt x="892" y="1432"/>
                      <a:pt x="892" y="1432"/>
                    </a:cubicBezTo>
                    <a:cubicBezTo>
                      <a:pt x="893" y="1432"/>
                      <a:pt x="894" y="1433"/>
                      <a:pt x="894" y="1433"/>
                    </a:cubicBezTo>
                    <a:cubicBezTo>
                      <a:pt x="895" y="1432"/>
                      <a:pt x="896" y="1431"/>
                      <a:pt x="897" y="1429"/>
                    </a:cubicBezTo>
                    <a:cubicBezTo>
                      <a:pt x="898" y="1428"/>
                      <a:pt x="899" y="1427"/>
                      <a:pt x="900" y="1425"/>
                    </a:cubicBezTo>
                    <a:cubicBezTo>
                      <a:pt x="899" y="1425"/>
                      <a:pt x="899" y="1424"/>
                      <a:pt x="898" y="1424"/>
                    </a:cubicBezTo>
                    <a:cubicBezTo>
                      <a:pt x="619" y="1208"/>
                      <a:pt x="619" y="1208"/>
                      <a:pt x="619" y="1208"/>
                    </a:cubicBezTo>
                    <a:cubicBezTo>
                      <a:pt x="618" y="1208"/>
                      <a:pt x="618" y="1207"/>
                      <a:pt x="617" y="1207"/>
                    </a:cubicBezTo>
                    <a:cubicBezTo>
                      <a:pt x="618" y="1205"/>
                      <a:pt x="619" y="1204"/>
                      <a:pt x="620" y="1203"/>
                    </a:cubicBezTo>
                    <a:cubicBezTo>
                      <a:pt x="621" y="1201"/>
                      <a:pt x="622" y="1200"/>
                      <a:pt x="623" y="1199"/>
                    </a:cubicBezTo>
                    <a:cubicBezTo>
                      <a:pt x="624" y="1197"/>
                      <a:pt x="625" y="1196"/>
                      <a:pt x="626" y="1195"/>
                    </a:cubicBezTo>
                    <a:cubicBezTo>
                      <a:pt x="631" y="1185"/>
                      <a:pt x="634" y="1175"/>
                      <a:pt x="634" y="1164"/>
                    </a:cubicBezTo>
                    <a:cubicBezTo>
                      <a:pt x="634" y="1153"/>
                      <a:pt x="631" y="1143"/>
                      <a:pt x="626" y="1133"/>
                    </a:cubicBezTo>
                    <a:cubicBezTo>
                      <a:pt x="626" y="1133"/>
                      <a:pt x="627" y="1132"/>
                      <a:pt x="628" y="1132"/>
                    </a:cubicBezTo>
                    <a:cubicBezTo>
                      <a:pt x="907" y="916"/>
                      <a:pt x="907" y="916"/>
                      <a:pt x="907" y="916"/>
                    </a:cubicBezTo>
                    <a:cubicBezTo>
                      <a:pt x="908" y="915"/>
                      <a:pt x="909" y="914"/>
                      <a:pt x="910" y="913"/>
                    </a:cubicBezTo>
                    <a:cubicBezTo>
                      <a:pt x="911" y="914"/>
                      <a:pt x="912" y="915"/>
                      <a:pt x="913" y="916"/>
                    </a:cubicBezTo>
                    <a:cubicBezTo>
                      <a:pt x="1192" y="1132"/>
                      <a:pt x="1192" y="1132"/>
                      <a:pt x="1192" y="1132"/>
                    </a:cubicBezTo>
                    <a:cubicBezTo>
                      <a:pt x="1193" y="1132"/>
                      <a:pt x="1194" y="1133"/>
                      <a:pt x="1194" y="1133"/>
                    </a:cubicBezTo>
                    <a:cubicBezTo>
                      <a:pt x="1195" y="1132"/>
                      <a:pt x="1196" y="1131"/>
                      <a:pt x="1197" y="1129"/>
                    </a:cubicBezTo>
                    <a:cubicBezTo>
                      <a:pt x="1198" y="1128"/>
                      <a:pt x="1199" y="1127"/>
                      <a:pt x="1200" y="1125"/>
                    </a:cubicBezTo>
                    <a:cubicBezTo>
                      <a:pt x="1199" y="1125"/>
                      <a:pt x="1199" y="1124"/>
                      <a:pt x="1198" y="1124"/>
                    </a:cubicBezTo>
                    <a:cubicBezTo>
                      <a:pt x="919" y="908"/>
                      <a:pt x="919" y="908"/>
                      <a:pt x="919" y="908"/>
                    </a:cubicBezTo>
                    <a:cubicBezTo>
                      <a:pt x="918" y="908"/>
                      <a:pt x="918" y="907"/>
                      <a:pt x="917" y="907"/>
                    </a:cubicBezTo>
                    <a:cubicBezTo>
                      <a:pt x="918" y="905"/>
                      <a:pt x="919" y="904"/>
                      <a:pt x="920" y="903"/>
                    </a:cubicBezTo>
                    <a:cubicBezTo>
                      <a:pt x="921" y="901"/>
                      <a:pt x="922" y="900"/>
                      <a:pt x="923" y="899"/>
                    </a:cubicBezTo>
                    <a:cubicBezTo>
                      <a:pt x="924" y="897"/>
                      <a:pt x="925" y="896"/>
                      <a:pt x="926" y="895"/>
                    </a:cubicBezTo>
                    <a:cubicBezTo>
                      <a:pt x="931" y="885"/>
                      <a:pt x="934" y="875"/>
                      <a:pt x="934" y="864"/>
                    </a:cubicBezTo>
                    <a:cubicBezTo>
                      <a:pt x="934" y="853"/>
                      <a:pt x="931" y="843"/>
                      <a:pt x="926" y="833"/>
                    </a:cubicBezTo>
                    <a:cubicBezTo>
                      <a:pt x="926" y="833"/>
                      <a:pt x="927" y="832"/>
                      <a:pt x="928" y="832"/>
                    </a:cubicBezTo>
                    <a:cubicBezTo>
                      <a:pt x="1207" y="616"/>
                      <a:pt x="1207" y="616"/>
                      <a:pt x="1207" y="616"/>
                    </a:cubicBezTo>
                    <a:cubicBezTo>
                      <a:pt x="1208" y="615"/>
                      <a:pt x="1209" y="614"/>
                      <a:pt x="1210" y="613"/>
                    </a:cubicBezTo>
                    <a:cubicBezTo>
                      <a:pt x="1211" y="614"/>
                      <a:pt x="1212" y="615"/>
                      <a:pt x="1213" y="616"/>
                    </a:cubicBezTo>
                    <a:cubicBezTo>
                      <a:pt x="1492" y="832"/>
                      <a:pt x="1492" y="832"/>
                      <a:pt x="1492" y="832"/>
                    </a:cubicBezTo>
                    <a:cubicBezTo>
                      <a:pt x="1493" y="832"/>
                      <a:pt x="1494" y="833"/>
                      <a:pt x="1494" y="833"/>
                    </a:cubicBezTo>
                    <a:cubicBezTo>
                      <a:pt x="1495" y="832"/>
                      <a:pt x="1496" y="831"/>
                      <a:pt x="1497" y="829"/>
                    </a:cubicBezTo>
                    <a:cubicBezTo>
                      <a:pt x="1498" y="828"/>
                      <a:pt x="1499" y="827"/>
                      <a:pt x="1500" y="825"/>
                    </a:cubicBezTo>
                    <a:cubicBezTo>
                      <a:pt x="1499" y="825"/>
                      <a:pt x="1499" y="824"/>
                      <a:pt x="1498" y="824"/>
                    </a:cubicBezTo>
                    <a:cubicBezTo>
                      <a:pt x="1219" y="608"/>
                      <a:pt x="1219" y="608"/>
                      <a:pt x="1219" y="608"/>
                    </a:cubicBezTo>
                    <a:cubicBezTo>
                      <a:pt x="1218" y="608"/>
                      <a:pt x="1218" y="607"/>
                      <a:pt x="1217" y="607"/>
                    </a:cubicBezTo>
                    <a:cubicBezTo>
                      <a:pt x="1218" y="605"/>
                      <a:pt x="1219" y="604"/>
                      <a:pt x="1220" y="603"/>
                    </a:cubicBezTo>
                    <a:cubicBezTo>
                      <a:pt x="1221" y="601"/>
                      <a:pt x="1222" y="600"/>
                      <a:pt x="1223" y="599"/>
                    </a:cubicBezTo>
                    <a:cubicBezTo>
                      <a:pt x="1224" y="597"/>
                      <a:pt x="1225" y="596"/>
                      <a:pt x="1226" y="595"/>
                    </a:cubicBezTo>
                    <a:cubicBezTo>
                      <a:pt x="1231" y="585"/>
                      <a:pt x="1234" y="575"/>
                      <a:pt x="1234" y="564"/>
                    </a:cubicBezTo>
                    <a:cubicBezTo>
                      <a:pt x="1234" y="553"/>
                      <a:pt x="1231" y="543"/>
                      <a:pt x="1226" y="533"/>
                    </a:cubicBezTo>
                    <a:cubicBezTo>
                      <a:pt x="1226" y="533"/>
                      <a:pt x="1227" y="532"/>
                      <a:pt x="1228" y="532"/>
                    </a:cubicBezTo>
                    <a:cubicBezTo>
                      <a:pt x="1507" y="316"/>
                      <a:pt x="1507" y="316"/>
                      <a:pt x="1507" y="316"/>
                    </a:cubicBezTo>
                    <a:cubicBezTo>
                      <a:pt x="1508" y="315"/>
                      <a:pt x="1509" y="314"/>
                      <a:pt x="1510" y="313"/>
                    </a:cubicBezTo>
                    <a:cubicBezTo>
                      <a:pt x="1511" y="314"/>
                      <a:pt x="1512" y="315"/>
                      <a:pt x="1513" y="316"/>
                    </a:cubicBezTo>
                    <a:cubicBezTo>
                      <a:pt x="1792" y="532"/>
                      <a:pt x="1792" y="532"/>
                      <a:pt x="1792" y="532"/>
                    </a:cubicBezTo>
                    <a:cubicBezTo>
                      <a:pt x="1793" y="532"/>
                      <a:pt x="1794" y="533"/>
                      <a:pt x="1794" y="533"/>
                    </a:cubicBezTo>
                    <a:cubicBezTo>
                      <a:pt x="1795" y="532"/>
                      <a:pt x="1796" y="531"/>
                      <a:pt x="1797" y="529"/>
                    </a:cubicBezTo>
                    <a:cubicBezTo>
                      <a:pt x="1798" y="528"/>
                      <a:pt x="1799" y="527"/>
                      <a:pt x="1800" y="525"/>
                    </a:cubicBezTo>
                    <a:cubicBezTo>
                      <a:pt x="1799" y="525"/>
                      <a:pt x="1799" y="524"/>
                      <a:pt x="1798" y="524"/>
                    </a:cubicBezTo>
                    <a:cubicBezTo>
                      <a:pt x="1519" y="308"/>
                      <a:pt x="1519" y="308"/>
                      <a:pt x="1519" y="308"/>
                    </a:cubicBezTo>
                    <a:cubicBezTo>
                      <a:pt x="1518" y="308"/>
                      <a:pt x="1518" y="307"/>
                      <a:pt x="1517" y="307"/>
                    </a:cubicBezTo>
                    <a:cubicBezTo>
                      <a:pt x="1518" y="305"/>
                      <a:pt x="1519" y="304"/>
                      <a:pt x="1520" y="303"/>
                    </a:cubicBezTo>
                    <a:cubicBezTo>
                      <a:pt x="1521" y="301"/>
                      <a:pt x="1522" y="300"/>
                      <a:pt x="1523" y="299"/>
                    </a:cubicBezTo>
                    <a:cubicBezTo>
                      <a:pt x="1524" y="297"/>
                      <a:pt x="1525" y="296"/>
                      <a:pt x="1526" y="295"/>
                    </a:cubicBezTo>
                    <a:cubicBezTo>
                      <a:pt x="1531" y="285"/>
                      <a:pt x="1534" y="275"/>
                      <a:pt x="1534" y="264"/>
                    </a:cubicBezTo>
                    <a:cubicBezTo>
                      <a:pt x="1534" y="253"/>
                      <a:pt x="1531" y="243"/>
                      <a:pt x="1526" y="233"/>
                    </a:cubicBezTo>
                    <a:cubicBezTo>
                      <a:pt x="1526" y="233"/>
                      <a:pt x="1527" y="232"/>
                      <a:pt x="1528" y="232"/>
                    </a:cubicBezTo>
                    <a:cubicBezTo>
                      <a:pt x="1807" y="16"/>
                      <a:pt x="1807" y="16"/>
                      <a:pt x="1807" y="16"/>
                    </a:cubicBezTo>
                    <a:cubicBezTo>
                      <a:pt x="1808" y="15"/>
                      <a:pt x="1809" y="14"/>
                      <a:pt x="1810" y="13"/>
                    </a:cubicBezTo>
                    <a:cubicBezTo>
                      <a:pt x="1810" y="7"/>
                      <a:pt x="1810" y="7"/>
                      <a:pt x="1810" y="7"/>
                    </a:cubicBezTo>
                    <a:cubicBezTo>
                      <a:pt x="1810" y="0"/>
                      <a:pt x="1810" y="0"/>
                      <a:pt x="1810" y="0"/>
                    </a:cubicBezTo>
                    <a:cubicBezTo>
                      <a:pt x="1809" y="1"/>
                      <a:pt x="1808" y="2"/>
                      <a:pt x="1807" y="3"/>
                    </a:cubicBezTo>
                    <a:cubicBezTo>
                      <a:pt x="1805" y="4"/>
                      <a:pt x="1804" y="6"/>
                      <a:pt x="18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16"/>
              <p:cNvSpPr>
                <a:spLocks/>
              </p:cNvSpPr>
              <p:nvPr/>
            </p:nvSpPr>
            <p:spPr bwMode="auto">
              <a:xfrm>
                <a:off x="10566401" y="3324225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17"/>
              <p:cNvSpPr>
                <a:spLocks/>
              </p:cNvSpPr>
              <p:nvPr/>
            </p:nvSpPr>
            <p:spPr bwMode="auto">
              <a:xfrm>
                <a:off x="6061076" y="3563938"/>
                <a:ext cx="4541838" cy="4370388"/>
              </a:xfrm>
              <a:custGeom>
                <a:avLst/>
                <a:gdLst>
                  <a:gd name="T0" fmla="*/ 922 w 1210"/>
                  <a:gd name="T1" fmla="*/ 224 h 1164"/>
                  <a:gd name="T2" fmla="*/ 913 w 1210"/>
                  <a:gd name="T3" fmla="*/ 232 h 1164"/>
                  <a:gd name="T4" fmla="*/ 904 w 1210"/>
                  <a:gd name="T5" fmla="*/ 245 h 1164"/>
                  <a:gd name="T6" fmla="*/ 907 w 1210"/>
                  <a:gd name="T7" fmla="*/ 277 h 1164"/>
                  <a:gd name="T8" fmla="*/ 916 w 1210"/>
                  <a:gd name="T9" fmla="*/ 245 h 1164"/>
                  <a:gd name="T10" fmla="*/ 919 w 1210"/>
                  <a:gd name="T11" fmla="*/ 287 h 1164"/>
                  <a:gd name="T12" fmla="*/ 910 w 1210"/>
                  <a:gd name="T13" fmla="*/ 300 h 1164"/>
                  <a:gd name="T14" fmla="*/ 901 w 1210"/>
                  <a:gd name="T15" fmla="*/ 308 h 1164"/>
                  <a:gd name="T16" fmla="*/ 617 w 1210"/>
                  <a:gd name="T17" fmla="*/ 528 h 1164"/>
                  <a:gd name="T18" fmla="*/ 607 w 1210"/>
                  <a:gd name="T19" fmla="*/ 540 h 1164"/>
                  <a:gd name="T20" fmla="*/ 604 w 1210"/>
                  <a:gd name="T21" fmla="*/ 583 h 1164"/>
                  <a:gd name="T22" fmla="*/ 613 w 1210"/>
                  <a:gd name="T23" fmla="*/ 551 h 1164"/>
                  <a:gd name="T24" fmla="*/ 625 w 1210"/>
                  <a:gd name="T25" fmla="*/ 564 h 1164"/>
                  <a:gd name="T26" fmla="*/ 613 w 1210"/>
                  <a:gd name="T27" fmla="*/ 596 h 1164"/>
                  <a:gd name="T28" fmla="*/ 603 w 1210"/>
                  <a:gd name="T29" fmla="*/ 607 h 1164"/>
                  <a:gd name="T30" fmla="*/ 320 w 1210"/>
                  <a:gd name="T31" fmla="*/ 825 h 1164"/>
                  <a:gd name="T32" fmla="*/ 310 w 1210"/>
                  <a:gd name="T33" fmla="*/ 836 h 1164"/>
                  <a:gd name="T34" fmla="*/ 300 w 1210"/>
                  <a:gd name="T35" fmla="*/ 864 h 1164"/>
                  <a:gd name="T36" fmla="*/ 310 w 1210"/>
                  <a:gd name="T37" fmla="*/ 864 h 1164"/>
                  <a:gd name="T38" fmla="*/ 319 w 1210"/>
                  <a:gd name="T39" fmla="*/ 841 h 1164"/>
                  <a:gd name="T40" fmla="*/ 316 w 1210"/>
                  <a:gd name="T41" fmla="*/ 892 h 1164"/>
                  <a:gd name="T42" fmla="*/ 307 w 1210"/>
                  <a:gd name="T43" fmla="*/ 903 h 1164"/>
                  <a:gd name="T44" fmla="*/ 22 w 1210"/>
                  <a:gd name="T45" fmla="*/ 1124 h 1164"/>
                  <a:gd name="T46" fmla="*/ 13 w 1210"/>
                  <a:gd name="T47" fmla="*/ 1132 h 1164"/>
                  <a:gd name="T48" fmla="*/ 4 w 1210"/>
                  <a:gd name="T49" fmla="*/ 1145 h 1164"/>
                  <a:gd name="T50" fmla="*/ 10 w 1210"/>
                  <a:gd name="T51" fmla="*/ 1164 h 1164"/>
                  <a:gd name="T52" fmla="*/ 19 w 1210"/>
                  <a:gd name="T53" fmla="*/ 1141 h 1164"/>
                  <a:gd name="T54" fmla="*/ 34 w 1210"/>
                  <a:gd name="T55" fmla="*/ 1164 h 1164"/>
                  <a:gd name="T56" fmla="*/ 307 w 1210"/>
                  <a:gd name="T57" fmla="*/ 916 h 1164"/>
                  <a:gd name="T58" fmla="*/ 592 w 1210"/>
                  <a:gd name="T59" fmla="*/ 1132 h 1164"/>
                  <a:gd name="T60" fmla="*/ 600 w 1210"/>
                  <a:gd name="T61" fmla="*/ 1125 h 1164"/>
                  <a:gd name="T62" fmla="*/ 317 w 1210"/>
                  <a:gd name="T63" fmla="*/ 907 h 1164"/>
                  <a:gd name="T64" fmla="*/ 326 w 1210"/>
                  <a:gd name="T65" fmla="*/ 895 h 1164"/>
                  <a:gd name="T66" fmla="*/ 328 w 1210"/>
                  <a:gd name="T67" fmla="*/ 832 h 1164"/>
                  <a:gd name="T68" fmla="*/ 613 w 1210"/>
                  <a:gd name="T69" fmla="*/ 616 h 1164"/>
                  <a:gd name="T70" fmla="*/ 897 w 1210"/>
                  <a:gd name="T71" fmla="*/ 829 h 1164"/>
                  <a:gd name="T72" fmla="*/ 619 w 1210"/>
                  <a:gd name="T73" fmla="*/ 608 h 1164"/>
                  <a:gd name="T74" fmla="*/ 623 w 1210"/>
                  <a:gd name="T75" fmla="*/ 599 h 1164"/>
                  <a:gd name="T76" fmla="*/ 626 w 1210"/>
                  <a:gd name="T77" fmla="*/ 533 h 1164"/>
                  <a:gd name="T78" fmla="*/ 910 w 1210"/>
                  <a:gd name="T79" fmla="*/ 313 h 1164"/>
                  <a:gd name="T80" fmla="*/ 1194 w 1210"/>
                  <a:gd name="T81" fmla="*/ 533 h 1164"/>
                  <a:gd name="T82" fmla="*/ 1198 w 1210"/>
                  <a:gd name="T83" fmla="*/ 524 h 1164"/>
                  <a:gd name="T84" fmla="*/ 920 w 1210"/>
                  <a:gd name="T85" fmla="*/ 303 h 1164"/>
                  <a:gd name="T86" fmla="*/ 934 w 1210"/>
                  <a:gd name="T87" fmla="*/ 264 h 1164"/>
                  <a:gd name="T88" fmla="*/ 1207 w 1210"/>
                  <a:gd name="T89" fmla="*/ 16 h 1164"/>
                  <a:gd name="T90" fmla="*/ 1210 w 1210"/>
                  <a:gd name="T91" fmla="*/ 0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10" h="1164">
                    <a:moveTo>
                      <a:pt x="1203" y="7"/>
                    </a:moveTo>
                    <a:cubicBezTo>
                      <a:pt x="1202" y="7"/>
                      <a:pt x="1202" y="8"/>
                      <a:pt x="1201" y="8"/>
                    </a:cubicBezTo>
                    <a:cubicBezTo>
                      <a:pt x="922" y="224"/>
                      <a:pt x="922" y="224"/>
                      <a:pt x="922" y="224"/>
                    </a:cubicBezTo>
                    <a:cubicBezTo>
                      <a:pt x="921" y="224"/>
                      <a:pt x="921" y="225"/>
                      <a:pt x="920" y="225"/>
                    </a:cubicBezTo>
                    <a:cubicBezTo>
                      <a:pt x="919" y="226"/>
                      <a:pt x="918" y="227"/>
                      <a:pt x="917" y="228"/>
                    </a:cubicBezTo>
                    <a:cubicBezTo>
                      <a:pt x="915" y="230"/>
                      <a:pt x="914" y="231"/>
                      <a:pt x="913" y="232"/>
                    </a:cubicBezTo>
                    <a:cubicBezTo>
                      <a:pt x="912" y="233"/>
                      <a:pt x="911" y="235"/>
                      <a:pt x="910" y="236"/>
                    </a:cubicBezTo>
                    <a:cubicBezTo>
                      <a:pt x="909" y="237"/>
                      <a:pt x="908" y="239"/>
                      <a:pt x="907" y="240"/>
                    </a:cubicBezTo>
                    <a:cubicBezTo>
                      <a:pt x="906" y="242"/>
                      <a:pt x="905" y="244"/>
                      <a:pt x="904" y="245"/>
                    </a:cubicBezTo>
                    <a:cubicBezTo>
                      <a:pt x="902" y="251"/>
                      <a:pt x="900" y="258"/>
                      <a:pt x="900" y="264"/>
                    </a:cubicBezTo>
                    <a:cubicBezTo>
                      <a:pt x="900" y="270"/>
                      <a:pt x="902" y="277"/>
                      <a:pt x="904" y="283"/>
                    </a:cubicBezTo>
                    <a:cubicBezTo>
                      <a:pt x="906" y="281"/>
                      <a:pt x="907" y="279"/>
                      <a:pt x="907" y="277"/>
                    </a:cubicBezTo>
                    <a:cubicBezTo>
                      <a:pt x="909" y="273"/>
                      <a:pt x="910" y="268"/>
                      <a:pt x="910" y="264"/>
                    </a:cubicBezTo>
                    <a:cubicBezTo>
                      <a:pt x="910" y="260"/>
                      <a:pt x="911" y="255"/>
                      <a:pt x="913" y="251"/>
                    </a:cubicBezTo>
                    <a:cubicBezTo>
                      <a:pt x="913" y="249"/>
                      <a:pt x="914" y="247"/>
                      <a:pt x="916" y="245"/>
                    </a:cubicBezTo>
                    <a:cubicBezTo>
                      <a:pt x="916" y="244"/>
                      <a:pt x="918" y="242"/>
                      <a:pt x="919" y="241"/>
                    </a:cubicBezTo>
                    <a:cubicBezTo>
                      <a:pt x="923" y="248"/>
                      <a:pt x="925" y="256"/>
                      <a:pt x="925" y="264"/>
                    </a:cubicBezTo>
                    <a:cubicBezTo>
                      <a:pt x="925" y="272"/>
                      <a:pt x="923" y="280"/>
                      <a:pt x="919" y="287"/>
                    </a:cubicBezTo>
                    <a:cubicBezTo>
                      <a:pt x="918" y="289"/>
                      <a:pt x="917" y="290"/>
                      <a:pt x="916" y="292"/>
                    </a:cubicBezTo>
                    <a:cubicBezTo>
                      <a:pt x="915" y="293"/>
                      <a:pt x="914" y="295"/>
                      <a:pt x="913" y="296"/>
                    </a:cubicBezTo>
                    <a:cubicBezTo>
                      <a:pt x="912" y="297"/>
                      <a:pt x="911" y="299"/>
                      <a:pt x="910" y="300"/>
                    </a:cubicBezTo>
                    <a:cubicBezTo>
                      <a:pt x="909" y="301"/>
                      <a:pt x="908" y="302"/>
                      <a:pt x="907" y="303"/>
                    </a:cubicBezTo>
                    <a:cubicBezTo>
                      <a:pt x="905" y="304"/>
                      <a:pt x="904" y="306"/>
                      <a:pt x="903" y="307"/>
                    </a:cubicBezTo>
                    <a:cubicBezTo>
                      <a:pt x="902" y="307"/>
                      <a:pt x="902" y="308"/>
                      <a:pt x="901" y="308"/>
                    </a:cubicBezTo>
                    <a:cubicBezTo>
                      <a:pt x="622" y="524"/>
                      <a:pt x="622" y="524"/>
                      <a:pt x="622" y="524"/>
                    </a:cubicBezTo>
                    <a:cubicBezTo>
                      <a:pt x="621" y="524"/>
                      <a:pt x="621" y="525"/>
                      <a:pt x="620" y="525"/>
                    </a:cubicBezTo>
                    <a:cubicBezTo>
                      <a:pt x="619" y="526"/>
                      <a:pt x="618" y="527"/>
                      <a:pt x="617" y="528"/>
                    </a:cubicBezTo>
                    <a:cubicBezTo>
                      <a:pt x="615" y="530"/>
                      <a:pt x="614" y="531"/>
                      <a:pt x="613" y="532"/>
                    </a:cubicBezTo>
                    <a:cubicBezTo>
                      <a:pt x="612" y="533"/>
                      <a:pt x="611" y="535"/>
                      <a:pt x="610" y="536"/>
                    </a:cubicBezTo>
                    <a:cubicBezTo>
                      <a:pt x="609" y="537"/>
                      <a:pt x="608" y="539"/>
                      <a:pt x="607" y="540"/>
                    </a:cubicBezTo>
                    <a:cubicBezTo>
                      <a:pt x="606" y="542"/>
                      <a:pt x="605" y="544"/>
                      <a:pt x="604" y="545"/>
                    </a:cubicBezTo>
                    <a:cubicBezTo>
                      <a:pt x="602" y="551"/>
                      <a:pt x="600" y="558"/>
                      <a:pt x="600" y="564"/>
                    </a:cubicBezTo>
                    <a:cubicBezTo>
                      <a:pt x="600" y="570"/>
                      <a:pt x="602" y="577"/>
                      <a:pt x="604" y="583"/>
                    </a:cubicBezTo>
                    <a:cubicBezTo>
                      <a:pt x="606" y="581"/>
                      <a:pt x="607" y="579"/>
                      <a:pt x="607" y="577"/>
                    </a:cubicBezTo>
                    <a:cubicBezTo>
                      <a:pt x="609" y="573"/>
                      <a:pt x="610" y="568"/>
                      <a:pt x="610" y="564"/>
                    </a:cubicBezTo>
                    <a:cubicBezTo>
                      <a:pt x="610" y="560"/>
                      <a:pt x="611" y="555"/>
                      <a:pt x="613" y="551"/>
                    </a:cubicBezTo>
                    <a:cubicBezTo>
                      <a:pt x="613" y="549"/>
                      <a:pt x="614" y="547"/>
                      <a:pt x="616" y="545"/>
                    </a:cubicBezTo>
                    <a:cubicBezTo>
                      <a:pt x="616" y="544"/>
                      <a:pt x="618" y="542"/>
                      <a:pt x="619" y="541"/>
                    </a:cubicBezTo>
                    <a:cubicBezTo>
                      <a:pt x="623" y="548"/>
                      <a:pt x="625" y="556"/>
                      <a:pt x="625" y="564"/>
                    </a:cubicBezTo>
                    <a:cubicBezTo>
                      <a:pt x="625" y="572"/>
                      <a:pt x="623" y="580"/>
                      <a:pt x="619" y="587"/>
                    </a:cubicBezTo>
                    <a:cubicBezTo>
                      <a:pt x="618" y="589"/>
                      <a:pt x="617" y="590"/>
                      <a:pt x="616" y="592"/>
                    </a:cubicBezTo>
                    <a:cubicBezTo>
                      <a:pt x="615" y="593"/>
                      <a:pt x="614" y="595"/>
                      <a:pt x="613" y="596"/>
                    </a:cubicBezTo>
                    <a:cubicBezTo>
                      <a:pt x="612" y="597"/>
                      <a:pt x="611" y="599"/>
                      <a:pt x="610" y="600"/>
                    </a:cubicBezTo>
                    <a:cubicBezTo>
                      <a:pt x="609" y="601"/>
                      <a:pt x="608" y="602"/>
                      <a:pt x="607" y="603"/>
                    </a:cubicBezTo>
                    <a:cubicBezTo>
                      <a:pt x="605" y="604"/>
                      <a:pt x="604" y="606"/>
                      <a:pt x="603" y="607"/>
                    </a:cubicBezTo>
                    <a:cubicBezTo>
                      <a:pt x="602" y="607"/>
                      <a:pt x="602" y="608"/>
                      <a:pt x="601" y="608"/>
                    </a:cubicBezTo>
                    <a:cubicBezTo>
                      <a:pt x="322" y="824"/>
                      <a:pt x="322" y="824"/>
                      <a:pt x="322" y="824"/>
                    </a:cubicBezTo>
                    <a:cubicBezTo>
                      <a:pt x="321" y="824"/>
                      <a:pt x="321" y="825"/>
                      <a:pt x="320" y="825"/>
                    </a:cubicBezTo>
                    <a:cubicBezTo>
                      <a:pt x="319" y="826"/>
                      <a:pt x="318" y="827"/>
                      <a:pt x="317" y="828"/>
                    </a:cubicBezTo>
                    <a:cubicBezTo>
                      <a:pt x="315" y="830"/>
                      <a:pt x="314" y="831"/>
                      <a:pt x="313" y="832"/>
                    </a:cubicBezTo>
                    <a:cubicBezTo>
                      <a:pt x="312" y="833"/>
                      <a:pt x="311" y="835"/>
                      <a:pt x="310" y="836"/>
                    </a:cubicBezTo>
                    <a:cubicBezTo>
                      <a:pt x="309" y="837"/>
                      <a:pt x="308" y="839"/>
                      <a:pt x="307" y="840"/>
                    </a:cubicBezTo>
                    <a:cubicBezTo>
                      <a:pt x="306" y="842"/>
                      <a:pt x="305" y="844"/>
                      <a:pt x="304" y="845"/>
                    </a:cubicBezTo>
                    <a:cubicBezTo>
                      <a:pt x="302" y="851"/>
                      <a:pt x="300" y="858"/>
                      <a:pt x="300" y="864"/>
                    </a:cubicBezTo>
                    <a:cubicBezTo>
                      <a:pt x="300" y="870"/>
                      <a:pt x="302" y="877"/>
                      <a:pt x="304" y="883"/>
                    </a:cubicBezTo>
                    <a:cubicBezTo>
                      <a:pt x="306" y="881"/>
                      <a:pt x="307" y="879"/>
                      <a:pt x="307" y="877"/>
                    </a:cubicBezTo>
                    <a:cubicBezTo>
                      <a:pt x="309" y="873"/>
                      <a:pt x="310" y="868"/>
                      <a:pt x="310" y="864"/>
                    </a:cubicBezTo>
                    <a:cubicBezTo>
                      <a:pt x="310" y="860"/>
                      <a:pt x="311" y="855"/>
                      <a:pt x="313" y="851"/>
                    </a:cubicBezTo>
                    <a:cubicBezTo>
                      <a:pt x="313" y="849"/>
                      <a:pt x="314" y="847"/>
                      <a:pt x="316" y="845"/>
                    </a:cubicBezTo>
                    <a:cubicBezTo>
                      <a:pt x="316" y="844"/>
                      <a:pt x="318" y="842"/>
                      <a:pt x="319" y="841"/>
                    </a:cubicBezTo>
                    <a:cubicBezTo>
                      <a:pt x="323" y="848"/>
                      <a:pt x="325" y="856"/>
                      <a:pt x="325" y="864"/>
                    </a:cubicBezTo>
                    <a:cubicBezTo>
                      <a:pt x="325" y="872"/>
                      <a:pt x="323" y="880"/>
                      <a:pt x="319" y="887"/>
                    </a:cubicBezTo>
                    <a:cubicBezTo>
                      <a:pt x="318" y="889"/>
                      <a:pt x="317" y="890"/>
                      <a:pt x="316" y="892"/>
                    </a:cubicBezTo>
                    <a:cubicBezTo>
                      <a:pt x="315" y="893"/>
                      <a:pt x="314" y="895"/>
                      <a:pt x="313" y="896"/>
                    </a:cubicBezTo>
                    <a:cubicBezTo>
                      <a:pt x="312" y="897"/>
                      <a:pt x="311" y="899"/>
                      <a:pt x="310" y="900"/>
                    </a:cubicBezTo>
                    <a:cubicBezTo>
                      <a:pt x="309" y="901"/>
                      <a:pt x="308" y="902"/>
                      <a:pt x="307" y="903"/>
                    </a:cubicBezTo>
                    <a:cubicBezTo>
                      <a:pt x="305" y="904"/>
                      <a:pt x="304" y="906"/>
                      <a:pt x="303" y="907"/>
                    </a:cubicBezTo>
                    <a:cubicBezTo>
                      <a:pt x="302" y="907"/>
                      <a:pt x="302" y="908"/>
                      <a:pt x="301" y="908"/>
                    </a:cubicBezTo>
                    <a:cubicBezTo>
                      <a:pt x="22" y="1124"/>
                      <a:pt x="22" y="1124"/>
                      <a:pt x="22" y="1124"/>
                    </a:cubicBezTo>
                    <a:cubicBezTo>
                      <a:pt x="21" y="1124"/>
                      <a:pt x="21" y="1125"/>
                      <a:pt x="20" y="1125"/>
                    </a:cubicBezTo>
                    <a:cubicBezTo>
                      <a:pt x="19" y="1126"/>
                      <a:pt x="18" y="1127"/>
                      <a:pt x="17" y="1128"/>
                    </a:cubicBezTo>
                    <a:cubicBezTo>
                      <a:pt x="15" y="1130"/>
                      <a:pt x="14" y="1131"/>
                      <a:pt x="13" y="1132"/>
                    </a:cubicBezTo>
                    <a:cubicBezTo>
                      <a:pt x="12" y="1133"/>
                      <a:pt x="11" y="1135"/>
                      <a:pt x="10" y="1136"/>
                    </a:cubicBezTo>
                    <a:cubicBezTo>
                      <a:pt x="9" y="1137"/>
                      <a:pt x="8" y="1139"/>
                      <a:pt x="7" y="1140"/>
                    </a:cubicBezTo>
                    <a:cubicBezTo>
                      <a:pt x="6" y="1142"/>
                      <a:pt x="5" y="1144"/>
                      <a:pt x="4" y="1145"/>
                    </a:cubicBezTo>
                    <a:cubicBezTo>
                      <a:pt x="2" y="1151"/>
                      <a:pt x="0" y="1158"/>
                      <a:pt x="0" y="1164"/>
                    </a:cubicBezTo>
                    <a:cubicBezTo>
                      <a:pt x="5" y="1164"/>
                      <a:pt x="5" y="1164"/>
                      <a:pt x="5" y="1164"/>
                    </a:cubicBezTo>
                    <a:cubicBezTo>
                      <a:pt x="10" y="1164"/>
                      <a:pt x="10" y="1164"/>
                      <a:pt x="10" y="1164"/>
                    </a:cubicBezTo>
                    <a:cubicBezTo>
                      <a:pt x="10" y="1160"/>
                      <a:pt x="11" y="1155"/>
                      <a:pt x="13" y="1151"/>
                    </a:cubicBezTo>
                    <a:cubicBezTo>
                      <a:pt x="13" y="1149"/>
                      <a:pt x="14" y="1147"/>
                      <a:pt x="16" y="1145"/>
                    </a:cubicBezTo>
                    <a:cubicBezTo>
                      <a:pt x="16" y="1144"/>
                      <a:pt x="18" y="1142"/>
                      <a:pt x="19" y="1141"/>
                    </a:cubicBezTo>
                    <a:cubicBezTo>
                      <a:pt x="23" y="1148"/>
                      <a:pt x="25" y="1156"/>
                      <a:pt x="25" y="1164"/>
                    </a:cubicBezTo>
                    <a:cubicBezTo>
                      <a:pt x="29" y="1164"/>
                      <a:pt x="29" y="1164"/>
                      <a:pt x="29" y="1164"/>
                    </a:cubicBezTo>
                    <a:cubicBezTo>
                      <a:pt x="34" y="1164"/>
                      <a:pt x="34" y="1164"/>
                      <a:pt x="34" y="1164"/>
                    </a:cubicBezTo>
                    <a:cubicBezTo>
                      <a:pt x="34" y="1153"/>
                      <a:pt x="31" y="1143"/>
                      <a:pt x="26" y="1133"/>
                    </a:cubicBezTo>
                    <a:cubicBezTo>
                      <a:pt x="26" y="1133"/>
                      <a:pt x="27" y="1132"/>
                      <a:pt x="28" y="1132"/>
                    </a:cubicBezTo>
                    <a:cubicBezTo>
                      <a:pt x="307" y="916"/>
                      <a:pt x="307" y="916"/>
                      <a:pt x="307" y="916"/>
                    </a:cubicBezTo>
                    <a:cubicBezTo>
                      <a:pt x="308" y="915"/>
                      <a:pt x="309" y="914"/>
                      <a:pt x="310" y="913"/>
                    </a:cubicBezTo>
                    <a:cubicBezTo>
                      <a:pt x="311" y="914"/>
                      <a:pt x="312" y="915"/>
                      <a:pt x="313" y="916"/>
                    </a:cubicBezTo>
                    <a:cubicBezTo>
                      <a:pt x="592" y="1132"/>
                      <a:pt x="592" y="1132"/>
                      <a:pt x="592" y="1132"/>
                    </a:cubicBezTo>
                    <a:cubicBezTo>
                      <a:pt x="593" y="1132"/>
                      <a:pt x="594" y="1133"/>
                      <a:pt x="594" y="1133"/>
                    </a:cubicBezTo>
                    <a:cubicBezTo>
                      <a:pt x="595" y="1132"/>
                      <a:pt x="596" y="1131"/>
                      <a:pt x="597" y="1129"/>
                    </a:cubicBezTo>
                    <a:cubicBezTo>
                      <a:pt x="598" y="1128"/>
                      <a:pt x="599" y="1127"/>
                      <a:pt x="600" y="1125"/>
                    </a:cubicBezTo>
                    <a:cubicBezTo>
                      <a:pt x="599" y="1125"/>
                      <a:pt x="599" y="1124"/>
                      <a:pt x="598" y="1124"/>
                    </a:cubicBezTo>
                    <a:cubicBezTo>
                      <a:pt x="319" y="908"/>
                      <a:pt x="319" y="908"/>
                      <a:pt x="319" y="908"/>
                    </a:cubicBezTo>
                    <a:cubicBezTo>
                      <a:pt x="318" y="908"/>
                      <a:pt x="318" y="907"/>
                      <a:pt x="317" y="907"/>
                    </a:cubicBezTo>
                    <a:cubicBezTo>
                      <a:pt x="318" y="905"/>
                      <a:pt x="319" y="904"/>
                      <a:pt x="320" y="903"/>
                    </a:cubicBezTo>
                    <a:cubicBezTo>
                      <a:pt x="321" y="901"/>
                      <a:pt x="322" y="900"/>
                      <a:pt x="323" y="899"/>
                    </a:cubicBezTo>
                    <a:cubicBezTo>
                      <a:pt x="324" y="897"/>
                      <a:pt x="325" y="896"/>
                      <a:pt x="326" y="895"/>
                    </a:cubicBezTo>
                    <a:cubicBezTo>
                      <a:pt x="331" y="885"/>
                      <a:pt x="334" y="875"/>
                      <a:pt x="334" y="864"/>
                    </a:cubicBezTo>
                    <a:cubicBezTo>
                      <a:pt x="334" y="853"/>
                      <a:pt x="331" y="843"/>
                      <a:pt x="326" y="833"/>
                    </a:cubicBezTo>
                    <a:cubicBezTo>
                      <a:pt x="326" y="833"/>
                      <a:pt x="327" y="832"/>
                      <a:pt x="328" y="832"/>
                    </a:cubicBezTo>
                    <a:cubicBezTo>
                      <a:pt x="607" y="616"/>
                      <a:pt x="607" y="616"/>
                      <a:pt x="607" y="616"/>
                    </a:cubicBezTo>
                    <a:cubicBezTo>
                      <a:pt x="608" y="615"/>
                      <a:pt x="609" y="614"/>
                      <a:pt x="610" y="613"/>
                    </a:cubicBezTo>
                    <a:cubicBezTo>
                      <a:pt x="611" y="614"/>
                      <a:pt x="612" y="615"/>
                      <a:pt x="613" y="616"/>
                    </a:cubicBezTo>
                    <a:cubicBezTo>
                      <a:pt x="892" y="832"/>
                      <a:pt x="892" y="832"/>
                      <a:pt x="892" y="832"/>
                    </a:cubicBezTo>
                    <a:cubicBezTo>
                      <a:pt x="893" y="832"/>
                      <a:pt x="894" y="833"/>
                      <a:pt x="894" y="833"/>
                    </a:cubicBezTo>
                    <a:cubicBezTo>
                      <a:pt x="895" y="832"/>
                      <a:pt x="896" y="831"/>
                      <a:pt x="897" y="829"/>
                    </a:cubicBezTo>
                    <a:cubicBezTo>
                      <a:pt x="898" y="828"/>
                      <a:pt x="899" y="827"/>
                      <a:pt x="900" y="825"/>
                    </a:cubicBezTo>
                    <a:cubicBezTo>
                      <a:pt x="899" y="825"/>
                      <a:pt x="899" y="824"/>
                      <a:pt x="898" y="824"/>
                    </a:cubicBezTo>
                    <a:cubicBezTo>
                      <a:pt x="619" y="608"/>
                      <a:pt x="619" y="608"/>
                      <a:pt x="619" y="608"/>
                    </a:cubicBezTo>
                    <a:cubicBezTo>
                      <a:pt x="618" y="608"/>
                      <a:pt x="618" y="607"/>
                      <a:pt x="617" y="607"/>
                    </a:cubicBezTo>
                    <a:cubicBezTo>
                      <a:pt x="618" y="605"/>
                      <a:pt x="619" y="604"/>
                      <a:pt x="620" y="603"/>
                    </a:cubicBezTo>
                    <a:cubicBezTo>
                      <a:pt x="621" y="601"/>
                      <a:pt x="622" y="600"/>
                      <a:pt x="623" y="599"/>
                    </a:cubicBezTo>
                    <a:cubicBezTo>
                      <a:pt x="624" y="597"/>
                      <a:pt x="625" y="596"/>
                      <a:pt x="626" y="595"/>
                    </a:cubicBezTo>
                    <a:cubicBezTo>
                      <a:pt x="631" y="585"/>
                      <a:pt x="634" y="575"/>
                      <a:pt x="634" y="564"/>
                    </a:cubicBezTo>
                    <a:cubicBezTo>
                      <a:pt x="634" y="553"/>
                      <a:pt x="631" y="543"/>
                      <a:pt x="626" y="533"/>
                    </a:cubicBezTo>
                    <a:cubicBezTo>
                      <a:pt x="626" y="533"/>
                      <a:pt x="627" y="532"/>
                      <a:pt x="628" y="532"/>
                    </a:cubicBezTo>
                    <a:cubicBezTo>
                      <a:pt x="907" y="316"/>
                      <a:pt x="907" y="316"/>
                      <a:pt x="907" y="316"/>
                    </a:cubicBezTo>
                    <a:cubicBezTo>
                      <a:pt x="908" y="315"/>
                      <a:pt x="909" y="314"/>
                      <a:pt x="910" y="313"/>
                    </a:cubicBezTo>
                    <a:cubicBezTo>
                      <a:pt x="911" y="314"/>
                      <a:pt x="912" y="315"/>
                      <a:pt x="913" y="316"/>
                    </a:cubicBezTo>
                    <a:cubicBezTo>
                      <a:pt x="1192" y="532"/>
                      <a:pt x="1192" y="532"/>
                      <a:pt x="1192" y="532"/>
                    </a:cubicBezTo>
                    <a:cubicBezTo>
                      <a:pt x="1193" y="532"/>
                      <a:pt x="1194" y="533"/>
                      <a:pt x="1194" y="533"/>
                    </a:cubicBezTo>
                    <a:cubicBezTo>
                      <a:pt x="1195" y="532"/>
                      <a:pt x="1196" y="531"/>
                      <a:pt x="1197" y="529"/>
                    </a:cubicBezTo>
                    <a:cubicBezTo>
                      <a:pt x="1198" y="528"/>
                      <a:pt x="1199" y="527"/>
                      <a:pt x="1200" y="525"/>
                    </a:cubicBezTo>
                    <a:cubicBezTo>
                      <a:pt x="1199" y="525"/>
                      <a:pt x="1199" y="524"/>
                      <a:pt x="1198" y="524"/>
                    </a:cubicBezTo>
                    <a:cubicBezTo>
                      <a:pt x="919" y="308"/>
                      <a:pt x="919" y="308"/>
                      <a:pt x="919" y="308"/>
                    </a:cubicBezTo>
                    <a:cubicBezTo>
                      <a:pt x="918" y="308"/>
                      <a:pt x="918" y="307"/>
                      <a:pt x="917" y="307"/>
                    </a:cubicBezTo>
                    <a:cubicBezTo>
                      <a:pt x="918" y="305"/>
                      <a:pt x="919" y="304"/>
                      <a:pt x="920" y="303"/>
                    </a:cubicBezTo>
                    <a:cubicBezTo>
                      <a:pt x="921" y="301"/>
                      <a:pt x="922" y="300"/>
                      <a:pt x="923" y="299"/>
                    </a:cubicBezTo>
                    <a:cubicBezTo>
                      <a:pt x="924" y="297"/>
                      <a:pt x="925" y="296"/>
                      <a:pt x="926" y="295"/>
                    </a:cubicBezTo>
                    <a:cubicBezTo>
                      <a:pt x="931" y="285"/>
                      <a:pt x="934" y="275"/>
                      <a:pt x="934" y="264"/>
                    </a:cubicBezTo>
                    <a:cubicBezTo>
                      <a:pt x="934" y="253"/>
                      <a:pt x="931" y="243"/>
                      <a:pt x="926" y="233"/>
                    </a:cubicBezTo>
                    <a:cubicBezTo>
                      <a:pt x="926" y="233"/>
                      <a:pt x="927" y="232"/>
                      <a:pt x="928" y="232"/>
                    </a:cubicBezTo>
                    <a:cubicBezTo>
                      <a:pt x="1207" y="16"/>
                      <a:pt x="1207" y="16"/>
                      <a:pt x="1207" y="16"/>
                    </a:cubicBezTo>
                    <a:cubicBezTo>
                      <a:pt x="1208" y="15"/>
                      <a:pt x="1209" y="14"/>
                      <a:pt x="1210" y="13"/>
                    </a:cubicBezTo>
                    <a:cubicBezTo>
                      <a:pt x="1210" y="7"/>
                      <a:pt x="1210" y="7"/>
                      <a:pt x="1210" y="7"/>
                    </a:cubicBezTo>
                    <a:cubicBezTo>
                      <a:pt x="1210" y="0"/>
                      <a:pt x="1210" y="0"/>
                      <a:pt x="1210" y="0"/>
                    </a:cubicBezTo>
                    <a:cubicBezTo>
                      <a:pt x="1209" y="1"/>
                      <a:pt x="1208" y="2"/>
                      <a:pt x="1207" y="3"/>
                    </a:cubicBezTo>
                    <a:cubicBezTo>
                      <a:pt x="1205" y="4"/>
                      <a:pt x="1204" y="6"/>
                      <a:pt x="12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18"/>
              <p:cNvSpPr>
                <a:spLocks/>
              </p:cNvSpPr>
              <p:nvPr/>
            </p:nvSpPr>
            <p:spPr bwMode="auto">
              <a:xfrm>
                <a:off x="10566401" y="5576888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19"/>
              <p:cNvSpPr>
                <a:spLocks/>
              </p:cNvSpPr>
              <p:nvPr/>
            </p:nvSpPr>
            <p:spPr bwMode="auto">
              <a:xfrm>
                <a:off x="10566401" y="7829550"/>
                <a:ext cx="36513" cy="104775"/>
              </a:xfrm>
              <a:custGeom>
                <a:avLst/>
                <a:gdLst>
                  <a:gd name="T0" fmla="*/ 4 w 10"/>
                  <a:gd name="T1" fmla="*/ 9 h 28"/>
                  <a:gd name="T2" fmla="*/ 0 w 10"/>
                  <a:gd name="T3" fmla="*/ 28 h 28"/>
                  <a:gd name="T4" fmla="*/ 5 w 10"/>
                  <a:gd name="T5" fmla="*/ 28 h 28"/>
                  <a:gd name="T6" fmla="*/ 10 w 10"/>
                  <a:gd name="T7" fmla="*/ 28 h 28"/>
                  <a:gd name="T8" fmla="*/ 10 w 10"/>
                  <a:gd name="T9" fmla="*/ 9 h 28"/>
                  <a:gd name="T10" fmla="*/ 10 w 10"/>
                  <a:gd name="T11" fmla="*/ 0 h 28"/>
                  <a:gd name="T12" fmla="*/ 7 w 10"/>
                  <a:gd name="T13" fmla="*/ 4 h 28"/>
                  <a:gd name="T14" fmla="*/ 4 w 10"/>
                  <a:gd name="T15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8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20"/>
              <p:cNvSpPr>
                <a:spLocks/>
              </p:cNvSpPr>
              <p:nvPr/>
            </p:nvSpPr>
            <p:spPr bwMode="auto">
              <a:xfrm>
                <a:off x="8313738" y="5816600"/>
                <a:ext cx="2289175" cy="2117725"/>
              </a:xfrm>
              <a:custGeom>
                <a:avLst/>
                <a:gdLst>
                  <a:gd name="T0" fmla="*/ 601 w 610"/>
                  <a:gd name="T1" fmla="*/ 8 h 564"/>
                  <a:gd name="T2" fmla="*/ 320 w 610"/>
                  <a:gd name="T3" fmla="*/ 225 h 564"/>
                  <a:gd name="T4" fmla="*/ 313 w 610"/>
                  <a:gd name="T5" fmla="*/ 232 h 564"/>
                  <a:gd name="T6" fmla="*/ 307 w 610"/>
                  <a:gd name="T7" fmla="*/ 240 h 564"/>
                  <a:gd name="T8" fmla="*/ 300 w 610"/>
                  <a:gd name="T9" fmla="*/ 264 h 564"/>
                  <a:gd name="T10" fmla="*/ 307 w 610"/>
                  <a:gd name="T11" fmla="*/ 277 h 564"/>
                  <a:gd name="T12" fmla="*/ 313 w 610"/>
                  <a:gd name="T13" fmla="*/ 251 h 564"/>
                  <a:gd name="T14" fmla="*/ 319 w 610"/>
                  <a:gd name="T15" fmla="*/ 241 h 564"/>
                  <a:gd name="T16" fmla="*/ 319 w 610"/>
                  <a:gd name="T17" fmla="*/ 287 h 564"/>
                  <a:gd name="T18" fmla="*/ 313 w 610"/>
                  <a:gd name="T19" fmla="*/ 296 h 564"/>
                  <a:gd name="T20" fmla="*/ 307 w 610"/>
                  <a:gd name="T21" fmla="*/ 303 h 564"/>
                  <a:gd name="T22" fmla="*/ 301 w 610"/>
                  <a:gd name="T23" fmla="*/ 308 h 564"/>
                  <a:gd name="T24" fmla="*/ 20 w 610"/>
                  <a:gd name="T25" fmla="*/ 525 h 564"/>
                  <a:gd name="T26" fmla="*/ 13 w 610"/>
                  <a:gd name="T27" fmla="*/ 532 h 564"/>
                  <a:gd name="T28" fmla="*/ 7 w 610"/>
                  <a:gd name="T29" fmla="*/ 540 h 564"/>
                  <a:gd name="T30" fmla="*/ 0 w 610"/>
                  <a:gd name="T31" fmla="*/ 564 h 564"/>
                  <a:gd name="T32" fmla="*/ 10 w 610"/>
                  <a:gd name="T33" fmla="*/ 564 h 564"/>
                  <a:gd name="T34" fmla="*/ 16 w 610"/>
                  <a:gd name="T35" fmla="*/ 545 h 564"/>
                  <a:gd name="T36" fmla="*/ 25 w 610"/>
                  <a:gd name="T37" fmla="*/ 564 h 564"/>
                  <a:gd name="T38" fmla="*/ 34 w 610"/>
                  <a:gd name="T39" fmla="*/ 564 h 564"/>
                  <a:gd name="T40" fmla="*/ 28 w 610"/>
                  <a:gd name="T41" fmla="*/ 532 h 564"/>
                  <a:gd name="T42" fmla="*/ 310 w 610"/>
                  <a:gd name="T43" fmla="*/ 313 h 564"/>
                  <a:gd name="T44" fmla="*/ 592 w 610"/>
                  <a:gd name="T45" fmla="*/ 532 h 564"/>
                  <a:gd name="T46" fmla="*/ 597 w 610"/>
                  <a:gd name="T47" fmla="*/ 529 h 564"/>
                  <a:gd name="T48" fmla="*/ 598 w 610"/>
                  <a:gd name="T49" fmla="*/ 524 h 564"/>
                  <a:gd name="T50" fmla="*/ 317 w 610"/>
                  <a:gd name="T51" fmla="*/ 307 h 564"/>
                  <a:gd name="T52" fmla="*/ 323 w 610"/>
                  <a:gd name="T53" fmla="*/ 299 h 564"/>
                  <a:gd name="T54" fmla="*/ 334 w 610"/>
                  <a:gd name="T55" fmla="*/ 264 h 564"/>
                  <a:gd name="T56" fmla="*/ 328 w 610"/>
                  <a:gd name="T57" fmla="*/ 232 h 564"/>
                  <a:gd name="T58" fmla="*/ 610 w 610"/>
                  <a:gd name="T59" fmla="*/ 13 h 564"/>
                  <a:gd name="T60" fmla="*/ 610 w 610"/>
                  <a:gd name="T61" fmla="*/ 0 h 564"/>
                  <a:gd name="T62" fmla="*/ 603 w 610"/>
                  <a:gd name="T63" fmla="*/ 7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0" h="564">
                    <a:moveTo>
                      <a:pt x="603" y="7"/>
                    </a:moveTo>
                    <a:cubicBezTo>
                      <a:pt x="602" y="7"/>
                      <a:pt x="602" y="8"/>
                      <a:pt x="601" y="8"/>
                    </a:cubicBezTo>
                    <a:cubicBezTo>
                      <a:pt x="322" y="224"/>
                      <a:pt x="322" y="224"/>
                      <a:pt x="322" y="224"/>
                    </a:cubicBezTo>
                    <a:cubicBezTo>
                      <a:pt x="321" y="224"/>
                      <a:pt x="321" y="225"/>
                      <a:pt x="320" y="225"/>
                    </a:cubicBezTo>
                    <a:cubicBezTo>
                      <a:pt x="319" y="226"/>
                      <a:pt x="318" y="227"/>
                      <a:pt x="317" y="228"/>
                    </a:cubicBezTo>
                    <a:cubicBezTo>
                      <a:pt x="315" y="230"/>
                      <a:pt x="314" y="231"/>
                      <a:pt x="313" y="232"/>
                    </a:cubicBezTo>
                    <a:cubicBezTo>
                      <a:pt x="312" y="233"/>
                      <a:pt x="311" y="235"/>
                      <a:pt x="310" y="236"/>
                    </a:cubicBezTo>
                    <a:cubicBezTo>
                      <a:pt x="309" y="237"/>
                      <a:pt x="308" y="239"/>
                      <a:pt x="307" y="240"/>
                    </a:cubicBezTo>
                    <a:cubicBezTo>
                      <a:pt x="306" y="242"/>
                      <a:pt x="305" y="244"/>
                      <a:pt x="304" y="245"/>
                    </a:cubicBezTo>
                    <a:cubicBezTo>
                      <a:pt x="302" y="251"/>
                      <a:pt x="300" y="258"/>
                      <a:pt x="300" y="264"/>
                    </a:cubicBezTo>
                    <a:cubicBezTo>
                      <a:pt x="300" y="270"/>
                      <a:pt x="302" y="277"/>
                      <a:pt x="304" y="283"/>
                    </a:cubicBezTo>
                    <a:cubicBezTo>
                      <a:pt x="306" y="281"/>
                      <a:pt x="307" y="279"/>
                      <a:pt x="307" y="277"/>
                    </a:cubicBezTo>
                    <a:cubicBezTo>
                      <a:pt x="309" y="273"/>
                      <a:pt x="310" y="268"/>
                      <a:pt x="310" y="264"/>
                    </a:cubicBezTo>
                    <a:cubicBezTo>
                      <a:pt x="310" y="260"/>
                      <a:pt x="311" y="255"/>
                      <a:pt x="313" y="251"/>
                    </a:cubicBezTo>
                    <a:cubicBezTo>
                      <a:pt x="313" y="249"/>
                      <a:pt x="314" y="247"/>
                      <a:pt x="316" y="245"/>
                    </a:cubicBezTo>
                    <a:cubicBezTo>
                      <a:pt x="316" y="244"/>
                      <a:pt x="318" y="242"/>
                      <a:pt x="319" y="241"/>
                    </a:cubicBezTo>
                    <a:cubicBezTo>
                      <a:pt x="323" y="248"/>
                      <a:pt x="325" y="256"/>
                      <a:pt x="325" y="264"/>
                    </a:cubicBezTo>
                    <a:cubicBezTo>
                      <a:pt x="325" y="272"/>
                      <a:pt x="323" y="280"/>
                      <a:pt x="319" y="287"/>
                    </a:cubicBezTo>
                    <a:cubicBezTo>
                      <a:pt x="318" y="289"/>
                      <a:pt x="317" y="290"/>
                      <a:pt x="316" y="292"/>
                    </a:cubicBezTo>
                    <a:cubicBezTo>
                      <a:pt x="315" y="293"/>
                      <a:pt x="314" y="295"/>
                      <a:pt x="313" y="296"/>
                    </a:cubicBezTo>
                    <a:cubicBezTo>
                      <a:pt x="312" y="297"/>
                      <a:pt x="311" y="299"/>
                      <a:pt x="310" y="300"/>
                    </a:cubicBezTo>
                    <a:cubicBezTo>
                      <a:pt x="309" y="301"/>
                      <a:pt x="308" y="302"/>
                      <a:pt x="307" y="303"/>
                    </a:cubicBezTo>
                    <a:cubicBezTo>
                      <a:pt x="305" y="304"/>
                      <a:pt x="304" y="306"/>
                      <a:pt x="303" y="307"/>
                    </a:cubicBezTo>
                    <a:cubicBezTo>
                      <a:pt x="302" y="307"/>
                      <a:pt x="302" y="308"/>
                      <a:pt x="301" y="308"/>
                    </a:cubicBezTo>
                    <a:cubicBezTo>
                      <a:pt x="22" y="524"/>
                      <a:pt x="22" y="524"/>
                      <a:pt x="22" y="524"/>
                    </a:cubicBezTo>
                    <a:cubicBezTo>
                      <a:pt x="21" y="524"/>
                      <a:pt x="21" y="525"/>
                      <a:pt x="20" y="525"/>
                    </a:cubicBezTo>
                    <a:cubicBezTo>
                      <a:pt x="19" y="526"/>
                      <a:pt x="18" y="527"/>
                      <a:pt x="17" y="528"/>
                    </a:cubicBezTo>
                    <a:cubicBezTo>
                      <a:pt x="15" y="530"/>
                      <a:pt x="14" y="531"/>
                      <a:pt x="13" y="532"/>
                    </a:cubicBezTo>
                    <a:cubicBezTo>
                      <a:pt x="12" y="533"/>
                      <a:pt x="11" y="535"/>
                      <a:pt x="10" y="536"/>
                    </a:cubicBezTo>
                    <a:cubicBezTo>
                      <a:pt x="9" y="537"/>
                      <a:pt x="8" y="539"/>
                      <a:pt x="7" y="540"/>
                    </a:cubicBezTo>
                    <a:cubicBezTo>
                      <a:pt x="6" y="542"/>
                      <a:pt x="5" y="544"/>
                      <a:pt x="4" y="545"/>
                    </a:cubicBezTo>
                    <a:cubicBezTo>
                      <a:pt x="2" y="551"/>
                      <a:pt x="0" y="558"/>
                      <a:pt x="0" y="564"/>
                    </a:cubicBezTo>
                    <a:cubicBezTo>
                      <a:pt x="5" y="564"/>
                      <a:pt x="5" y="564"/>
                      <a:pt x="5" y="564"/>
                    </a:cubicBezTo>
                    <a:cubicBezTo>
                      <a:pt x="10" y="564"/>
                      <a:pt x="10" y="564"/>
                      <a:pt x="10" y="564"/>
                    </a:cubicBezTo>
                    <a:cubicBezTo>
                      <a:pt x="10" y="560"/>
                      <a:pt x="11" y="555"/>
                      <a:pt x="13" y="551"/>
                    </a:cubicBezTo>
                    <a:cubicBezTo>
                      <a:pt x="13" y="549"/>
                      <a:pt x="14" y="547"/>
                      <a:pt x="16" y="545"/>
                    </a:cubicBezTo>
                    <a:cubicBezTo>
                      <a:pt x="16" y="544"/>
                      <a:pt x="18" y="542"/>
                      <a:pt x="19" y="541"/>
                    </a:cubicBezTo>
                    <a:cubicBezTo>
                      <a:pt x="23" y="548"/>
                      <a:pt x="25" y="556"/>
                      <a:pt x="25" y="564"/>
                    </a:cubicBezTo>
                    <a:cubicBezTo>
                      <a:pt x="29" y="564"/>
                      <a:pt x="29" y="564"/>
                      <a:pt x="29" y="564"/>
                    </a:cubicBezTo>
                    <a:cubicBezTo>
                      <a:pt x="34" y="564"/>
                      <a:pt x="34" y="564"/>
                      <a:pt x="34" y="564"/>
                    </a:cubicBezTo>
                    <a:cubicBezTo>
                      <a:pt x="34" y="553"/>
                      <a:pt x="31" y="543"/>
                      <a:pt x="26" y="533"/>
                    </a:cubicBezTo>
                    <a:cubicBezTo>
                      <a:pt x="26" y="533"/>
                      <a:pt x="27" y="532"/>
                      <a:pt x="28" y="532"/>
                    </a:cubicBezTo>
                    <a:cubicBezTo>
                      <a:pt x="307" y="316"/>
                      <a:pt x="307" y="316"/>
                      <a:pt x="307" y="316"/>
                    </a:cubicBezTo>
                    <a:cubicBezTo>
                      <a:pt x="308" y="315"/>
                      <a:pt x="309" y="314"/>
                      <a:pt x="310" y="313"/>
                    </a:cubicBezTo>
                    <a:cubicBezTo>
                      <a:pt x="311" y="314"/>
                      <a:pt x="312" y="315"/>
                      <a:pt x="313" y="316"/>
                    </a:cubicBezTo>
                    <a:cubicBezTo>
                      <a:pt x="592" y="532"/>
                      <a:pt x="592" y="532"/>
                      <a:pt x="592" y="532"/>
                    </a:cubicBezTo>
                    <a:cubicBezTo>
                      <a:pt x="593" y="532"/>
                      <a:pt x="594" y="533"/>
                      <a:pt x="594" y="533"/>
                    </a:cubicBezTo>
                    <a:cubicBezTo>
                      <a:pt x="595" y="532"/>
                      <a:pt x="596" y="531"/>
                      <a:pt x="597" y="529"/>
                    </a:cubicBezTo>
                    <a:cubicBezTo>
                      <a:pt x="598" y="528"/>
                      <a:pt x="599" y="527"/>
                      <a:pt x="600" y="525"/>
                    </a:cubicBezTo>
                    <a:cubicBezTo>
                      <a:pt x="599" y="525"/>
                      <a:pt x="599" y="524"/>
                      <a:pt x="598" y="524"/>
                    </a:cubicBezTo>
                    <a:cubicBezTo>
                      <a:pt x="319" y="308"/>
                      <a:pt x="319" y="308"/>
                      <a:pt x="319" y="308"/>
                    </a:cubicBezTo>
                    <a:cubicBezTo>
                      <a:pt x="318" y="308"/>
                      <a:pt x="318" y="307"/>
                      <a:pt x="317" y="307"/>
                    </a:cubicBezTo>
                    <a:cubicBezTo>
                      <a:pt x="318" y="305"/>
                      <a:pt x="319" y="304"/>
                      <a:pt x="320" y="303"/>
                    </a:cubicBezTo>
                    <a:cubicBezTo>
                      <a:pt x="321" y="301"/>
                      <a:pt x="322" y="300"/>
                      <a:pt x="323" y="299"/>
                    </a:cubicBezTo>
                    <a:cubicBezTo>
                      <a:pt x="324" y="297"/>
                      <a:pt x="325" y="296"/>
                      <a:pt x="326" y="295"/>
                    </a:cubicBezTo>
                    <a:cubicBezTo>
                      <a:pt x="331" y="285"/>
                      <a:pt x="334" y="275"/>
                      <a:pt x="334" y="264"/>
                    </a:cubicBezTo>
                    <a:cubicBezTo>
                      <a:pt x="334" y="253"/>
                      <a:pt x="331" y="243"/>
                      <a:pt x="326" y="233"/>
                    </a:cubicBezTo>
                    <a:cubicBezTo>
                      <a:pt x="326" y="233"/>
                      <a:pt x="327" y="232"/>
                      <a:pt x="328" y="232"/>
                    </a:cubicBezTo>
                    <a:cubicBezTo>
                      <a:pt x="607" y="16"/>
                      <a:pt x="607" y="16"/>
                      <a:pt x="607" y="16"/>
                    </a:cubicBezTo>
                    <a:cubicBezTo>
                      <a:pt x="608" y="15"/>
                      <a:pt x="609" y="14"/>
                      <a:pt x="610" y="13"/>
                    </a:cubicBezTo>
                    <a:cubicBezTo>
                      <a:pt x="610" y="7"/>
                      <a:pt x="610" y="7"/>
                      <a:pt x="610" y="7"/>
                    </a:cubicBezTo>
                    <a:cubicBezTo>
                      <a:pt x="610" y="0"/>
                      <a:pt x="610" y="0"/>
                      <a:pt x="610" y="0"/>
                    </a:cubicBezTo>
                    <a:cubicBezTo>
                      <a:pt x="609" y="1"/>
                      <a:pt x="608" y="2"/>
                      <a:pt x="607" y="3"/>
                    </a:cubicBezTo>
                    <a:cubicBezTo>
                      <a:pt x="605" y="4"/>
                      <a:pt x="604" y="6"/>
                      <a:pt x="6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26"/>
              <p:cNvSpPr>
                <a:spLocks/>
              </p:cNvSpPr>
              <p:nvPr/>
            </p:nvSpPr>
            <p:spPr bwMode="auto">
              <a:xfrm>
                <a:off x="1592263" y="-1076325"/>
                <a:ext cx="57150" cy="134938"/>
              </a:xfrm>
              <a:custGeom>
                <a:avLst/>
                <a:gdLst>
                  <a:gd name="T0" fmla="*/ 6 w 15"/>
                  <a:gd name="T1" fmla="*/ 28 h 36"/>
                  <a:gd name="T2" fmla="*/ 9 w 15"/>
                  <a:gd name="T3" fmla="*/ 23 h 36"/>
                  <a:gd name="T4" fmla="*/ 15 w 15"/>
                  <a:gd name="T5" fmla="*/ 0 h 36"/>
                  <a:gd name="T6" fmla="*/ 10 w 15"/>
                  <a:gd name="T7" fmla="*/ 0 h 36"/>
                  <a:gd name="T8" fmla="*/ 5 w 15"/>
                  <a:gd name="T9" fmla="*/ 0 h 36"/>
                  <a:gd name="T10" fmla="*/ 0 w 15"/>
                  <a:gd name="T11" fmla="*/ 0 h 36"/>
                  <a:gd name="T12" fmla="*/ 0 w 15"/>
                  <a:gd name="T13" fmla="*/ 19 h 36"/>
                  <a:gd name="T14" fmla="*/ 0 w 15"/>
                  <a:gd name="T15" fmla="*/ 28 h 36"/>
                  <a:gd name="T16" fmla="*/ 0 w 15"/>
                  <a:gd name="T17" fmla="*/ 36 h 36"/>
                  <a:gd name="T18" fmla="*/ 3 w 15"/>
                  <a:gd name="T19" fmla="*/ 32 h 36"/>
                  <a:gd name="T20" fmla="*/ 6 w 15"/>
                  <a:gd name="T2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36">
                    <a:moveTo>
                      <a:pt x="6" y="28"/>
                    </a:moveTo>
                    <a:cubicBezTo>
                      <a:pt x="7" y="26"/>
                      <a:pt x="8" y="25"/>
                      <a:pt x="9" y="23"/>
                    </a:cubicBezTo>
                    <a:cubicBezTo>
                      <a:pt x="13" y="16"/>
                      <a:pt x="15" y="8"/>
                      <a:pt x="15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2" y="33"/>
                      <a:pt x="3" y="32"/>
                    </a:cubicBezTo>
                    <a:cubicBezTo>
                      <a:pt x="4" y="31"/>
                      <a:pt x="5" y="29"/>
                      <a:pt x="6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"/>
              <p:cNvSpPr>
                <a:spLocks/>
              </p:cNvSpPr>
              <p:nvPr/>
            </p:nvSpPr>
            <p:spPr bwMode="auto">
              <a:xfrm>
                <a:off x="3844926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5"/>
              <p:cNvSpPr>
                <a:spLocks/>
              </p:cNvSpPr>
              <p:nvPr/>
            </p:nvSpPr>
            <p:spPr bwMode="auto">
              <a:xfrm>
                <a:off x="6097588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6"/>
              <p:cNvSpPr>
                <a:spLocks/>
              </p:cNvSpPr>
              <p:nvPr/>
            </p:nvSpPr>
            <p:spPr bwMode="auto">
              <a:xfrm>
                <a:off x="8350251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04" name="Group 303"/>
            <p:cNvGrpSpPr/>
            <p:nvPr/>
          </p:nvGrpSpPr>
          <p:grpSpPr>
            <a:xfrm>
              <a:off x="3046642" y="3505200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326" name="Freeform 30"/>
              <p:cNvSpPr>
                <a:spLocks/>
              </p:cNvSpPr>
              <p:nvPr/>
            </p:nvSpPr>
            <p:spPr bwMode="auto">
              <a:xfrm>
                <a:off x="1592263" y="3343275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27" name="Group 326"/>
              <p:cNvGrpSpPr/>
              <p:nvPr/>
            </p:nvGrpSpPr>
            <p:grpSpPr>
              <a:xfrm>
                <a:off x="1592263" y="-1076325"/>
                <a:ext cx="9010651" cy="9010651"/>
                <a:chOff x="1592263" y="-1076325"/>
                <a:chExt cx="9010651" cy="9010651"/>
              </a:xfrm>
              <a:grpFill/>
            </p:grpSpPr>
            <p:sp>
              <p:nvSpPr>
                <p:cNvPr id="330" name="Freeform 21"/>
                <p:cNvSpPr>
                  <a:spLocks/>
                </p:cNvSpPr>
                <p:nvPr/>
              </p:nvSpPr>
              <p:spPr bwMode="auto">
                <a:xfrm>
                  <a:off x="2744788" y="166688"/>
                  <a:ext cx="7858125" cy="7767638"/>
                </a:xfrm>
                <a:custGeom>
                  <a:avLst/>
                  <a:gdLst>
                    <a:gd name="T0" fmla="*/ 1803 w 2093"/>
                    <a:gd name="T1" fmla="*/ 8 h 2069"/>
                    <a:gd name="T2" fmla="*/ 2083 w 2093"/>
                    <a:gd name="T3" fmla="*/ 230 h 2069"/>
                    <a:gd name="T4" fmla="*/ 2077 w 2093"/>
                    <a:gd name="T5" fmla="*/ 300 h 2069"/>
                    <a:gd name="T6" fmla="*/ 1790 w 2093"/>
                    <a:gd name="T7" fmla="*/ 517 h 2069"/>
                    <a:gd name="T8" fmla="*/ 1503 w 2093"/>
                    <a:gd name="T9" fmla="*/ 308 h 2069"/>
                    <a:gd name="T10" fmla="*/ 1783 w 2093"/>
                    <a:gd name="T11" fmla="*/ 530 h 2069"/>
                    <a:gd name="T12" fmla="*/ 1777 w 2093"/>
                    <a:gd name="T13" fmla="*/ 600 h 2069"/>
                    <a:gd name="T14" fmla="*/ 1490 w 2093"/>
                    <a:gd name="T15" fmla="*/ 817 h 2069"/>
                    <a:gd name="T16" fmla="*/ 1203 w 2093"/>
                    <a:gd name="T17" fmla="*/ 608 h 2069"/>
                    <a:gd name="T18" fmla="*/ 1483 w 2093"/>
                    <a:gd name="T19" fmla="*/ 830 h 2069"/>
                    <a:gd name="T20" fmla="*/ 1477 w 2093"/>
                    <a:gd name="T21" fmla="*/ 900 h 2069"/>
                    <a:gd name="T22" fmla="*/ 1190 w 2093"/>
                    <a:gd name="T23" fmla="*/ 1117 h 2069"/>
                    <a:gd name="T24" fmla="*/ 903 w 2093"/>
                    <a:gd name="T25" fmla="*/ 908 h 2069"/>
                    <a:gd name="T26" fmla="*/ 1183 w 2093"/>
                    <a:gd name="T27" fmla="*/ 1130 h 2069"/>
                    <a:gd name="T28" fmla="*/ 1177 w 2093"/>
                    <a:gd name="T29" fmla="*/ 1200 h 2069"/>
                    <a:gd name="T30" fmla="*/ 890 w 2093"/>
                    <a:gd name="T31" fmla="*/ 1417 h 2069"/>
                    <a:gd name="T32" fmla="*/ 603 w 2093"/>
                    <a:gd name="T33" fmla="*/ 1208 h 2069"/>
                    <a:gd name="T34" fmla="*/ 883 w 2093"/>
                    <a:gd name="T35" fmla="*/ 1430 h 2069"/>
                    <a:gd name="T36" fmla="*/ 877 w 2093"/>
                    <a:gd name="T37" fmla="*/ 1500 h 2069"/>
                    <a:gd name="T38" fmla="*/ 590 w 2093"/>
                    <a:gd name="T39" fmla="*/ 1717 h 2069"/>
                    <a:gd name="T40" fmla="*/ 303 w 2093"/>
                    <a:gd name="T41" fmla="*/ 1508 h 2069"/>
                    <a:gd name="T42" fmla="*/ 583 w 2093"/>
                    <a:gd name="T43" fmla="*/ 1730 h 2069"/>
                    <a:gd name="T44" fmla="*/ 577 w 2093"/>
                    <a:gd name="T45" fmla="*/ 1800 h 2069"/>
                    <a:gd name="T46" fmla="*/ 290 w 2093"/>
                    <a:gd name="T47" fmla="*/ 2017 h 2069"/>
                    <a:gd name="T48" fmla="*/ 3 w 2093"/>
                    <a:gd name="T49" fmla="*/ 1808 h 2069"/>
                    <a:gd name="T50" fmla="*/ 283 w 2093"/>
                    <a:gd name="T51" fmla="*/ 2030 h 2069"/>
                    <a:gd name="T52" fmla="*/ 274 w 2093"/>
                    <a:gd name="T53" fmla="*/ 2069 h 2069"/>
                    <a:gd name="T54" fmla="*/ 290 w 2093"/>
                    <a:gd name="T55" fmla="*/ 2045 h 2069"/>
                    <a:gd name="T56" fmla="*/ 303 w 2093"/>
                    <a:gd name="T57" fmla="*/ 2030 h 2069"/>
                    <a:gd name="T58" fmla="*/ 590 w 2093"/>
                    <a:gd name="T59" fmla="*/ 1808 h 2069"/>
                    <a:gd name="T60" fmla="*/ 602 w 2093"/>
                    <a:gd name="T61" fmla="*/ 1792 h 2069"/>
                    <a:gd name="T62" fmla="*/ 596 w 2093"/>
                    <a:gd name="T63" fmla="*/ 1756 h 2069"/>
                    <a:gd name="T64" fmla="*/ 583 w 2093"/>
                    <a:gd name="T65" fmla="*/ 1769 h 2069"/>
                    <a:gd name="T66" fmla="*/ 596 w 2093"/>
                    <a:gd name="T67" fmla="*/ 1737 h 2069"/>
                    <a:gd name="T68" fmla="*/ 884 w 2093"/>
                    <a:gd name="T69" fmla="*/ 1513 h 2069"/>
                    <a:gd name="T70" fmla="*/ 896 w 2093"/>
                    <a:gd name="T71" fmla="*/ 1501 h 2069"/>
                    <a:gd name="T72" fmla="*/ 902 w 2093"/>
                    <a:gd name="T73" fmla="*/ 1446 h 2069"/>
                    <a:gd name="T74" fmla="*/ 890 w 2093"/>
                    <a:gd name="T75" fmla="*/ 1482 h 2069"/>
                    <a:gd name="T76" fmla="*/ 890 w 2093"/>
                    <a:gd name="T77" fmla="*/ 1445 h 2069"/>
                    <a:gd name="T78" fmla="*/ 903 w 2093"/>
                    <a:gd name="T79" fmla="*/ 1430 h 2069"/>
                    <a:gd name="T80" fmla="*/ 1190 w 2093"/>
                    <a:gd name="T81" fmla="*/ 1208 h 2069"/>
                    <a:gd name="T82" fmla="*/ 1202 w 2093"/>
                    <a:gd name="T83" fmla="*/ 1192 h 2069"/>
                    <a:gd name="T84" fmla="*/ 1196 w 2093"/>
                    <a:gd name="T85" fmla="*/ 1156 h 2069"/>
                    <a:gd name="T86" fmla="*/ 1183 w 2093"/>
                    <a:gd name="T87" fmla="*/ 1169 h 2069"/>
                    <a:gd name="T88" fmla="*/ 1196 w 2093"/>
                    <a:gd name="T89" fmla="*/ 1137 h 2069"/>
                    <a:gd name="T90" fmla="*/ 1484 w 2093"/>
                    <a:gd name="T91" fmla="*/ 913 h 2069"/>
                    <a:gd name="T92" fmla="*/ 1496 w 2093"/>
                    <a:gd name="T93" fmla="*/ 901 h 2069"/>
                    <a:gd name="T94" fmla="*/ 1502 w 2093"/>
                    <a:gd name="T95" fmla="*/ 846 h 2069"/>
                    <a:gd name="T96" fmla="*/ 1490 w 2093"/>
                    <a:gd name="T97" fmla="*/ 882 h 2069"/>
                    <a:gd name="T98" fmla="*/ 1490 w 2093"/>
                    <a:gd name="T99" fmla="*/ 845 h 2069"/>
                    <a:gd name="T100" fmla="*/ 1503 w 2093"/>
                    <a:gd name="T101" fmla="*/ 830 h 2069"/>
                    <a:gd name="T102" fmla="*/ 1790 w 2093"/>
                    <a:gd name="T103" fmla="*/ 608 h 2069"/>
                    <a:gd name="T104" fmla="*/ 1802 w 2093"/>
                    <a:gd name="T105" fmla="*/ 592 h 2069"/>
                    <a:gd name="T106" fmla="*/ 1796 w 2093"/>
                    <a:gd name="T107" fmla="*/ 556 h 2069"/>
                    <a:gd name="T108" fmla="*/ 1783 w 2093"/>
                    <a:gd name="T109" fmla="*/ 569 h 2069"/>
                    <a:gd name="T110" fmla="*/ 1796 w 2093"/>
                    <a:gd name="T111" fmla="*/ 537 h 2069"/>
                    <a:gd name="T112" fmla="*/ 2084 w 2093"/>
                    <a:gd name="T113" fmla="*/ 313 h 2069"/>
                    <a:gd name="T114" fmla="*/ 2093 w 2093"/>
                    <a:gd name="T115" fmla="*/ 297 h 2069"/>
                    <a:gd name="T116" fmla="*/ 2087 w 2093"/>
                    <a:gd name="T117" fmla="*/ 288 h 2069"/>
                    <a:gd name="T118" fmla="*/ 2093 w 2093"/>
                    <a:gd name="T119" fmla="*/ 241 h 2069"/>
                    <a:gd name="T120" fmla="*/ 2090 w 2093"/>
                    <a:gd name="T121" fmla="*/ 217 h 20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93" h="2069">
                      <a:moveTo>
                        <a:pt x="1811" y="1"/>
                      </a:moveTo>
                      <a:cubicBezTo>
                        <a:pt x="1810" y="1"/>
                        <a:pt x="1809" y="0"/>
                        <a:pt x="1809" y="0"/>
                      </a:cubicBezTo>
                      <a:cubicBezTo>
                        <a:pt x="1808" y="1"/>
                        <a:pt x="1807" y="2"/>
                        <a:pt x="1806" y="4"/>
                      </a:cubicBezTo>
                      <a:cubicBezTo>
                        <a:pt x="1805" y="5"/>
                        <a:pt x="1804" y="6"/>
                        <a:pt x="1803" y="8"/>
                      </a:cubicBezTo>
                      <a:cubicBezTo>
                        <a:pt x="1802" y="9"/>
                        <a:pt x="1801" y="10"/>
                        <a:pt x="1800" y="12"/>
                      </a:cubicBezTo>
                      <a:cubicBezTo>
                        <a:pt x="1801" y="12"/>
                        <a:pt x="1801" y="13"/>
                        <a:pt x="1802" y="13"/>
                      </a:cubicBezTo>
                      <a:cubicBezTo>
                        <a:pt x="2081" y="229"/>
                        <a:pt x="2081" y="229"/>
                        <a:pt x="2081" y="229"/>
                      </a:cubicBezTo>
                      <a:cubicBezTo>
                        <a:pt x="2082" y="229"/>
                        <a:pt x="2082" y="230"/>
                        <a:pt x="2083" y="230"/>
                      </a:cubicBezTo>
                      <a:cubicBezTo>
                        <a:pt x="2082" y="232"/>
                        <a:pt x="2081" y="233"/>
                        <a:pt x="2080" y="234"/>
                      </a:cubicBezTo>
                      <a:cubicBezTo>
                        <a:pt x="2079" y="236"/>
                        <a:pt x="2078" y="237"/>
                        <a:pt x="2077" y="238"/>
                      </a:cubicBezTo>
                      <a:cubicBezTo>
                        <a:pt x="2072" y="248"/>
                        <a:pt x="2069" y="258"/>
                        <a:pt x="2069" y="269"/>
                      </a:cubicBezTo>
                      <a:cubicBezTo>
                        <a:pt x="2069" y="280"/>
                        <a:pt x="2072" y="290"/>
                        <a:pt x="2077" y="300"/>
                      </a:cubicBezTo>
                      <a:cubicBezTo>
                        <a:pt x="2077" y="300"/>
                        <a:pt x="2076" y="301"/>
                        <a:pt x="2075" y="301"/>
                      </a:cubicBezTo>
                      <a:cubicBezTo>
                        <a:pt x="1796" y="517"/>
                        <a:pt x="1796" y="517"/>
                        <a:pt x="1796" y="517"/>
                      </a:cubicBezTo>
                      <a:cubicBezTo>
                        <a:pt x="1795" y="518"/>
                        <a:pt x="1794" y="519"/>
                        <a:pt x="1793" y="520"/>
                      </a:cubicBezTo>
                      <a:cubicBezTo>
                        <a:pt x="1792" y="519"/>
                        <a:pt x="1791" y="518"/>
                        <a:pt x="1790" y="517"/>
                      </a:cubicBezTo>
                      <a:cubicBezTo>
                        <a:pt x="1511" y="301"/>
                        <a:pt x="1511" y="301"/>
                        <a:pt x="1511" y="301"/>
                      </a:cubicBezTo>
                      <a:cubicBezTo>
                        <a:pt x="1510" y="301"/>
                        <a:pt x="1509" y="300"/>
                        <a:pt x="1509" y="300"/>
                      </a:cubicBezTo>
                      <a:cubicBezTo>
                        <a:pt x="1508" y="301"/>
                        <a:pt x="1507" y="302"/>
                        <a:pt x="1506" y="304"/>
                      </a:cubicBezTo>
                      <a:cubicBezTo>
                        <a:pt x="1505" y="305"/>
                        <a:pt x="1504" y="306"/>
                        <a:pt x="1503" y="308"/>
                      </a:cubicBezTo>
                      <a:cubicBezTo>
                        <a:pt x="1502" y="309"/>
                        <a:pt x="1501" y="310"/>
                        <a:pt x="1500" y="312"/>
                      </a:cubicBezTo>
                      <a:cubicBezTo>
                        <a:pt x="1501" y="312"/>
                        <a:pt x="1501" y="313"/>
                        <a:pt x="1502" y="313"/>
                      </a:cubicBezTo>
                      <a:cubicBezTo>
                        <a:pt x="1781" y="529"/>
                        <a:pt x="1781" y="529"/>
                        <a:pt x="1781" y="529"/>
                      </a:cubicBezTo>
                      <a:cubicBezTo>
                        <a:pt x="1782" y="529"/>
                        <a:pt x="1782" y="530"/>
                        <a:pt x="1783" y="530"/>
                      </a:cubicBezTo>
                      <a:cubicBezTo>
                        <a:pt x="1782" y="532"/>
                        <a:pt x="1781" y="533"/>
                        <a:pt x="1780" y="534"/>
                      </a:cubicBezTo>
                      <a:cubicBezTo>
                        <a:pt x="1779" y="536"/>
                        <a:pt x="1778" y="537"/>
                        <a:pt x="1777" y="538"/>
                      </a:cubicBezTo>
                      <a:cubicBezTo>
                        <a:pt x="1772" y="548"/>
                        <a:pt x="1769" y="558"/>
                        <a:pt x="1769" y="569"/>
                      </a:cubicBezTo>
                      <a:cubicBezTo>
                        <a:pt x="1769" y="580"/>
                        <a:pt x="1772" y="590"/>
                        <a:pt x="1777" y="600"/>
                      </a:cubicBezTo>
                      <a:cubicBezTo>
                        <a:pt x="1777" y="600"/>
                        <a:pt x="1776" y="601"/>
                        <a:pt x="1775" y="601"/>
                      </a:cubicBezTo>
                      <a:cubicBezTo>
                        <a:pt x="1496" y="817"/>
                        <a:pt x="1496" y="817"/>
                        <a:pt x="1496" y="817"/>
                      </a:cubicBezTo>
                      <a:cubicBezTo>
                        <a:pt x="1495" y="818"/>
                        <a:pt x="1494" y="819"/>
                        <a:pt x="1493" y="820"/>
                      </a:cubicBezTo>
                      <a:cubicBezTo>
                        <a:pt x="1492" y="819"/>
                        <a:pt x="1491" y="818"/>
                        <a:pt x="1490" y="817"/>
                      </a:cubicBezTo>
                      <a:cubicBezTo>
                        <a:pt x="1211" y="601"/>
                        <a:pt x="1211" y="601"/>
                        <a:pt x="1211" y="601"/>
                      </a:cubicBezTo>
                      <a:cubicBezTo>
                        <a:pt x="1210" y="601"/>
                        <a:pt x="1209" y="600"/>
                        <a:pt x="1209" y="600"/>
                      </a:cubicBezTo>
                      <a:cubicBezTo>
                        <a:pt x="1208" y="601"/>
                        <a:pt x="1207" y="602"/>
                        <a:pt x="1206" y="604"/>
                      </a:cubicBezTo>
                      <a:cubicBezTo>
                        <a:pt x="1205" y="605"/>
                        <a:pt x="1204" y="606"/>
                        <a:pt x="1203" y="608"/>
                      </a:cubicBezTo>
                      <a:cubicBezTo>
                        <a:pt x="1202" y="609"/>
                        <a:pt x="1201" y="610"/>
                        <a:pt x="1200" y="612"/>
                      </a:cubicBezTo>
                      <a:cubicBezTo>
                        <a:pt x="1201" y="612"/>
                        <a:pt x="1201" y="613"/>
                        <a:pt x="1202" y="613"/>
                      </a:cubicBezTo>
                      <a:cubicBezTo>
                        <a:pt x="1481" y="829"/>
                        <a:pt x="1481" y="829"/>
                        <a:pt x="1481" y="829"/>
                      </a:cubicBezTo>
                      <a:cubicBezTo>
                        <a:pt x="1482" y="829"/>
                        <a:pt x="1482" y="830"/>
                        <a:pt x="1483" y="830"/>
                      </a:cubicBezTo>
                      <a:cubicBezTo>
                        <a:pt x="1482" y="832"/>
                        <a:pt x="1481" y="833"/>
                        <a:pt x="1480" y="834"/>
                      </a:cubicBezTo>
                      <a:cubicBezTo>
                        <a:pt x="1479" y="836"/>
                        <a:pt x="1478" y="837"/>
                        <a:pt x="1477" y="838"/>
                      </a:cubicBezTo>
                      <a:cubicBezTo>
                        <a:pt x="1472" y="848"/>
                        <a:pt x="1469" y="858"/>
                        <a:pt x="1469" y="869"/>
                      </a:cubicBezTo>
                      <a:cubicBezTo>
                        <a:pt x="1469" y="880"/>
                        <a:pt x="1472" y="890"/>
                        <a:pt x="1477" y="900"/>
                      </a:cubicBezTo>
                      <a:cubicBezTo>
                        <a:pt x="1477" y="900"/>
                        <a:pt x="1476" y="901"/>
                        <a:pt x="1475" y="901"/>
                      </a:cubicBezTo>
                      <a:cubicBezTo>
                        <a:pt x="1196" y="1117"/>
                        <a:pt x="1196" y="1117"/>
                        <a:pt x="1196" y="1117"/>
                      </a:cubicBezTo>
                      <a:cubicBezTo>
                        <a:pt x="1195" y="1118"/>
                        <a:pt x="1194" y="1119"/>
                        <a:pt x="1193" y="1120"/>
                      </a:cubicBezTo>
                      <a:cubicBezTo>
                        <a:pt x="1192" y="1119"/>
                        <a:pt x="1191" y="1118"/>
                        <a:pt x="1190" y="1117"/>
                      </a:cubicBezTo>
                      <a:cubicBezTo>
                        <a:pt x="911" y="901"/>
                        <a:pt x="911" y="901"/>
                        <a:pt x="911" y="901"/>
                      </a:cubicBezTo>
                      <a:cubicBezTo>
                        <a:pt x="910" y="901"/>
                        <a:pt x="909" y="900"/>
                        <a:pt x="909" y="900"/>
                      </a:cubicBezTo>
                      <a:cubicBezTo>
                        <a:pt x="908" y="901"/>
                        <a:pt x="907" y="902"/>
                        <a:pt x="906" y="904"/>
                      </a:cubicBezTo>
                      <a:cubicBezTo>
                        <a:pt x="905" y="905"/>
                        <a:pt x="904" y="906"/>
                        <a:pt x="903" y="908"/>
                      </a:cubicBezTo>
                      <a:cubicBezTo>
                        <a:pt x="902" y="909"/>
                        <a:pt x="901" y="910"/>
                        <a:pt x="900" y="912"/>
                      </a:cubicBezTo>
                      <a:cubicBezTo>
                        <a:pt x="901" y="912"/>
                        <a:pt x="901" y="913"/>
                        <a:pt x="902" y="913"/>
                      </a:cubicBezTo>
                      <a:cubicBezTo>
                        <a:pt x="1181" y="1129"/>
                        <a:pt x="1181" y="1129"/>
                        <a:pt x="1181" y="1129"/>
                      </a:cubicBezTo>
                      <a:cubicBezTo>
                        <a:pt x="1182" y="1129"/>
                        <a:pt x="1182" y="1130"/>
                        <a:pt x="1183" y="1130"/>
                      </a:cubicBezTo>
                      <a:cubicBezTo>
                        <a:pt x="1182" y="1132"/>
                        <a:pt x="1181" y="1133"/>
                        <a:pt x="1180" y="1134"/>
                      </a:cubicBezTo>
                      <a:cubicBezTo>
                        <a:pt x="1179" y="1136"/>
                        <a:pt x="1178" y="1137"/>
                        <a:pt x="1177" y="1138"/>
                      </a:cubicBezTo>
                      <a:cubicBezTo>
                        <a:pt x="1172" y="1148"/>
                        <a:pt x="1169" y="1158"/>
                        <a:pt x="1169" y="1169"/>
                      </a:cubicBezTo>
                      <a:cubicBezTo>
                        <a:pt x="1169" y="1180"/>
                        <a:pt x="1172" y="1190"/>
                        <a:pt x="1177" y="1200"/>
                      </a:cubicBezTo>
                      <a:cubicBezTo>
                        <a:pt x="1177" y="1200"/>
                        <a:pt x="1176" y="1201"/>
                        <a:pt x="1175" y="1201"/>
                      </a:cubicBezTo>
                      <a:cubicBezTo>
                        <a:pt x="896" y="1417"/>
                        <a:pt x="896" y="1417"/>
                        <a:pt x="896" y="1417"/>
                      </a:cubicBezTo>
                      <a:cubicBezTo>
                        <a:pt x="895" y="1418"/>
                        <a:pt x="894" y="1419"/>
                        <a:pt x="893" y="1420"/>
                      </a:cubicBezTo>
                      <a:cubicBezTo>
                        <a:pt x="892" y="1419"/>
                        <a:pt x="891" y="1418"/>
                        <a:pt x="890" y="1417"/>
                      </a:cubicBezTo>
                      <a:cubicBezTo>
                        <a:pt x="611" y="1201"/>
                        <a:pt x="611" y="1201"/>
                        <a:pt x="611" y="1201"/>
                      </a:cubicBezTo>
                      <a:cubicBezTo>
                        <a:pt x="610" y="1201"/>
                        <a:pt x="609" y="1200"/>
                        <a:pt x="609" y="1200"/>
                      </a:cubicBezTo>
                      <a:cubicBezTo>
                        <a:pt x="608" y="1201"/>
                        <a:pt x="607" y="1202"/>
                        <a:pt x="606" y="1204"/>
                      </a:cubicBezTo>
                      <a:cubicBezTo>
                        <a:pt x="605" y="1205"/>
                        <a:pt x="604" y="1206"/>
                        <a:pt x="603" y="1208"/>
                      </a:cubicBezTo>
                      <a:cubicBezTo>
                        <a:pt x="602" y="1209"/>
                        <a:pt x="601" y="1210"/>
                        <a:pt x="600" y="1212"/>
                      </a:cubicBezTo>
                      <a:cubicBezTo>
                        <a:pt x="601" y="1212"/>
                        <a:pt x="601" y="1213"/>
                        <a:pt x="602" y="1213"/>
                      </a:cubicBezTo>
                      <a:cubicBezTo>
                        <a:pt x="881" y="1429"/>
                        <a:pt x="881" y="1429"/>
                        <a:pt x="881" y="1429"/>
                      </a:cubicBezTo>
                      <a:cubicBezTo>
                        <a:pt x="882" y="1429"/>
                        <a:pt x="882" y="1430"/>
                        <a:pt x="883" y="1430"/>
                      </a:cubicBezTo>
                      <a:cubicBezTo>
                        <a:pt x="882" y="1432"/>
                        <a:pt x="881" y="1433"/>
                        <a:pt x="880" y="1434"/>
                      </a:cubicBezTo>
                      <a:cubicBezTo>
                        <a:pt x="879" y="1436"/>
                        <a:pt x="878" y="1437"/>
                        <a:pt x="877" y="1438"/>
                      </a:cubicBezTo>
                      <a:cubicBezTo>
                        <a:pt x="872" y="1448"/>
                        <a:pt x="869" y="1458"/>
                        <a:pt x="869" y="1469"/>
                      </a:cubicBezTo>
                      <a:cubicBezTo>
                        <a:pt x="869" y="1480"/>
                        <a:pt x="872" y="1490"/>
                        <a:pt x="877" y="1500"/>
                      </a:cubicBezTo>
                      <a:cubicBezTo>
                        <a:pt x="877" y="1500"/>
                        <a:pt x="876" y="1501"/>
                        <a:pt x="875" y="1501"/>
                      </a:cubicBezTo>
                      <a:cubicBezTo>
                        <a:pt x="596" y="1717"/>
                        <a:pt x="596" y="1717"/>
                        <a:pt x="596" y="1717"/>
                      </a:cubicBezTo>
                      <a:cubicBezTo>
                        <a:pt x="595" y="1718"/>
                        <a:pt x="594" y="1719"/>
                        <a:pt x="593" y="1720"/>
                      </a:cubicBezTo>
                      <a:cubicBezTo>
                        <a:pt x="592" y="1719"/>
                        <a:pt x="591" y="1718"/>
                        <a:pt x="590" y="1717"/>
                      </a:cubicBezTo>
                      <a:cubicBezTo>
                        <a:pt x="311" y="1501"/>
                        <a:pt x="311" y="1501"/>
                        <a:pt x="311" y="1501"/>
                      </a:cubicBezTo>
                      <a:cubicBezTo>
                        <a:pt x="310" y="1501"/>
                        <a:pt x="309" y="1500"/>
                        <a:pt x="309" y="1500"/>
                      </a:cubicBezTo>
                      <a:cubicBezTo>
                        <a:pt x="308" y="1501"/>
                        <a:pt x="307" y="1502"/>
                        <a:pt x="306" y="1504"/>
                      </a:cubicBezTo>
                      <a:cubicBezTo>
                        <a:pt x="305" y="1505"/>
                        <a:pt x="304" y="1506"/>
                        <a:pt x="303" y="1508"/>
                      </a:cubicBezTo>
                      <a:cubicBezTo>
                        <a:pt x="302" y="1509"/>
                        <a:pt x="301" y="1510"/>
                        <a:pt x="300" y="1512"/>
                      </a:cubicBezTo>
                      <a:cubicBezTo>
                        <a:pt x="301" y="1512"/>
                        <a:pt x="301" y="1513"/>
                        <a:pt x="302" y="1513"/>
                      </a:cubicBezTo>
                      <a:cubicBezTo>
                        <a:pt x="581" y="1729"/>
                        <a:pt x="581" y="1729"/>
                        <a:pt x="581" y="1729"/>
                      </a:cubicBezTo>
                      <a:cubicBezTo>
                        <a:pt x="582" y="1729"/>
                        <a:pt x="582" y="1730"/>
                        <a:pt x="583" y="1730"/>
                      </a:cubicBezTo>
                      <a:cubicBezTo>
                        <a:pt x="582" y="1732"/>
                        <a:pt x="581" y="1733"/>
                        <a:pt x="580" y="1734"/>
                      </a:cubicBezTo>
                      <a:cubicBezTo>
                        <a:pt x="579" y="1736"/>
                        <a:pt x="578" y="1737"/>
                        <a:pt x="577" y="1738"/>
                      </a:cubicBezTo>
                      <a:cubicBezTo>
                        <a:pt x="572" y="1748"/>
                        <a:pt x="569" y="1758"/>
                        <a:pt x="569" y="1769"/>
                      </a:cubicBezTo>
                      <a:cubicBezTo>
                        <a:pt x="569" y="1780"/>
                        <a:pt x="572" y="1790"/>
                        <a:pt x="577" y="1800"/>
                      </a:cubicBezTo>
                      <a:cubicBezTo>
                        <a:pt x="577" y="1800"/>
                        <a:pt x="576" y="1801"/>
                        <a:pt x="575" y="1801"/>
                      </a:cubicBezTo>
                      <a:cubicBezTo>
                        <a:pt x="296" y="2017"/>
                        <a:pt x="296" y="2017"/>
                        <a:pt x="296" y="2017"/>
                      </a:cubicBezTo>
                      <a:cubicBezTo>
                        <a:pt x="295" y="2018"/>
                        <a:pt x="294" y="2019"/>
                        <a:pt x="293" y="2020"/>
                      </a:cubicBezTo>
                      <a:cubicBezTo>
                        <a:pt x="292" y="2019"/>
                        <a:pt x="291" y="2018"/>
                        <a:pt x="290" y="2017"/>
                      </a:cubicBezTo>
                      <a:cubicBezTo>
                        <a:pt x="11" y="1801"/>
                        <a:pt x="11" y="1801"/>
                        <a:pt x="11" y="1801"/>
                      </a:cubicBezTo>
                      <a:cubicBezTo>
                        <a:pt x="10" y="1801"/>
                        <a:pt x="9" y="1800"/>
                        <a:pt x="9" y="1800"/>
                      </a:cubicBezTo>
                      <a:cubicBezTo>
                        <a:pt x="8" y="1801"/>
                        <a:pt x="7" y="1802"/>
                        <a:pt x="6" y="1804"/>
                      </a:cubicBezTo>
                      <a:cubicBezTo>
                        <a:pt x="5" y="1805"/>
                        <a:pt x="4" y="1806"/>
                        <a:pt x="3" y="1808"/>
                      </a:cubicBezTo>
                      <a:cubicBezTo>
                        <a:pt x="2" y="1809"/>
                        <a:pt x="1" y="1810"/>
                        <a:pt x="0" y="1812"/>
                      </a:cubicBezTo>
                      <a:cubicBezTo>
                        <a:pt x="1" y="1812"/>
                        <a:pt x="1" y="1813"/>
                        <a:pt x="2" y="1813"/>
                      </a:cubicBezTo>
                      <a:cubicBezTo>
                        <a:pt x="281" y="2029"/>
                        <a:pt x="281" y="2029"/>
                        <a:pt x="281" y="2029"/>
                      </a:cubicBezTo>
                      <a:cubicBezTo>
                        <a:pt x="282" y="2029"/>
                        <a:pt x="282" y="2030"/>
                        <a:pt x="283" y="2030"/>
                      </a:cubicBezTo>
                      <a:cubicBezTo>
                        <a:pt x="282" y="2032"/>
                        <a:pt x="281" y="2033"/>
                        <a:pt x="280" y="2034"/>
                      </a:cubicBezTo>
                      <a:cubicBezTo>
                        <a:pt x="279" y="2036"/>
                        <a:pt x="278" y="2037"/>
                        <a:pt x="277" y="2038"/>
                      </a:cubicBezTo>
                      <a:cubicBezTo>
                        <a:pt x="272" y="2048"/>
                        <a:pt x="269" y="2058"/>
                        <a:pt x="269" y="2069"/>
                      </a:cubicBezTo>
                      <a:cubicBezTo>
                        <a:pt x="274" y="2069"/>
                        <a:pt x="274" y="2069"/>
                        <a:pt x="274" y="2069"/>
                      </a:cubicBezTo>
                      <a:cubicBezTo>
                        <a:pt x="278" y="2069"/>
                        <a:pt x="278" y="2069"/>
                        <a:pt x="278" y="2069"/>
                      </a:cubicBezTo>
                      <a:cubicBezTo>
                        <a:pt x="283" y="2069"/>
                        <a:pt x="283" y="2069"/>
                        <a:pt x="283" y="2069"/>
                      </a:cubicBezTo>
                      <a:cubicBezTo>
                        <a:pt x="283" y="2063"/>
                        <a:pt x="285" y="2056"/>
                        <a:pt x="287" y="2050"/>
                      </a:cubicBezTo>
                      <a:cubicBezTo>
                        <a:pt x="288" y="2049"/>
                        <a:pt x="289" y="2047"/>
                        <a:pt x="290" y="2045"/>
                      </a:cubicBezTo>
                      <a:cubicBezTo>
                        <a:pt x="291" y="2044"/>
                        <a:pt x="292" y="2042"/>
                        <a:pt x="293" y="2041"/>
                      </a:cubicBezTo>
                      <a:cubicBezTo>
                        <a:pt x="294" y="2040"/>
                        <a:pt x="295" y="2038"/>
                        <a:pt x="296" y="2037"/>
                      </a:cubicBezTo>
                      <a:cubicBezTo>
                        <a:pt x="297" y="2036"/>
                        <a:pt x="298" y="2035"/>
                        <a:pt x="300" y="2033"/>
                      </a:cubicBezTo>
                      <a:cubicBezTo>
                        <a:pt x="301" y="2032"/>
                        <a:pt x="302" y="2031"/>
                        <a:pt x="303" y="2030"/>
                      </a:cubicBezTo>
                      <a:cubicBezTo>
                        <a:pt x="304" y="2030"/>
                        <a:pt x="304" y="2029"/>
                        <a:pt x="305" y="2029"/>
                      </a:cubicBezTo>
                      <a:cubicBezTo>
                        <a:pt x="584" y="1813"/>
                        <a:pt x="584" y="1813"/>
                        <a:pt x="584" y="1813"/>
                      </a:cubicBezTo>
                      <a:cubicBezTo>
                        <a:pt x="585" y="1813"/>
                        <a:pt x="585" y="1812"/>
                        <a:pt x="586" y="1812"/>
                      </a:cubicBezTo>
                      <a:cubicBezTo>
                        <a:pt x="587" y="1811"/>
                        <a:pt x="588" y="1809"/>
                        <a:pt x="590" y="1808"/>
                      </a:cubicBezTo>
                      <a:cubicBezTo>
                        <a:pt x="591" y="1807"/>
                        <a:pt x="592" y="1806"/>
                        <a:pt x="593" y="1805"/>
                      </a:cubicBezTo>
                      <a:cubicBezTo>
                        <a:pt x="594" y="1804"/>
                        <a:pt x="595" y="1802"/>
                        <a:pt x="596" y="1801"/>
                      </a:cubicBezTo>
                      <a:cubicBezTo>
                        <a:pt x="597" y="1800"/>
                        <a:pt x="598" y="1798"/>
                        <a:pt x="599" y="1797"/>
                      </a:cubicBezTo>
                      <a:cubicBezTo>
                        <a:pt x="600" y="1795"/>
                        <a:pt x="601" y="1794"/>
                        <a:pt x="602" y="1792"/>
                      </a:cubicBezTo>
                      <a:cubicBezTo>
                        <a:pt x="606" y="1785"/>
                        <a:pt x="608" y="1777"/>
                        <a:pt x="608" y="1769"/>
                      </a:cubicBezTo>
                      <a:cubicBezTo>
                        <a:pt x="608" y="1761"/>
                        <a:pt x="606" y="1753"/>
                        <a:pt x="602" y="1746"/>
                      </a:cubicBezTo>
                      <a:cubicBezTo>
                        <a:pt x="601" y="1747"/>
                        <a:pt x="599" y="1749"/>
                        <a:pt x="599" y="1750"/>
                      </a:cubicBezTo>
                      <a:cubicBezTo>
                        <a:pt x="597" y="1752"/>
                        <a:pt x="596" y="1754"/>
                        <a:pt x="596" y="1756"/>
                      </a:cubicBezTo>
                      <a:cubicBezTo>
                        <a:pt x="594" y="1760"/>
                        <a:pt x="593" y="1765"/>
                        <a:pt x="593" y="1769"/>
                      </a:cubicBezTo>
                      <a:cubicBezTo>
                        <a:pt x="593" y="1773"/>
                        <a:pt x="592" y="1778"/>
                        <a:pt x="590" y="1782"/>
                      </a:cubicBezTo>
                      <a:cubicBezTo>
                        <a:pt x="590" y="1784"/>
                        <a:pt x="589" y="1786"/>
                        <a:pt x="587" y="1788"/>
                      </a:cubicBezTo>
                      <a:cubicBezTo>
                        <a:pt x="585" y="1782"/>
                        <a:pt x="583" y="1775"/>
                        <a:pt x="583" y="1769"/>
                      </a:cubicBezTo>
                      <a:cubicBezTo>
                        <a:pt x="583" y="1763"/>
                        <a:pt x="585" y="1756"/>
                        <a:pt x="587" y="1750"/>
                      </a:cubicBezTo>
                      <a:cubicBezTo>
                        <a:pt x="588" y="1749"/>
                        <a:pt x="589" y="1747"/>
                        <a:pt x="590" y="1745"/>
                      </a:cubicBezTo>
                      <a:cubicBezTo>
                        <a:pt x="591" y="1744"/>
                        <a:pt x="592" y="1742"/>
                        <a:pt x="593" y="1741"/>
                      </a:cubicBezTo>
                      <a:cubicBezTo>
                        <a:pt x="594" y="1740"/>
                        <a:pt x="595" y="1738"/>
                        <a:pt x="596" y="1737"/>
                      </a:cubicBezTo>
                      <a:cubicBezTo>
                        <a:pt x="597" y="1736"/>
                        <a:pt x="598" y="1735"/>
                        <a:pt x="600" y="1733"/>
                      </a:cubicBezTo>
                      <a:cubicBezTo>
                        <a:pt x="601" y="1732"/>
                        <a:pt x="602" y="1731"/>
                        <a:pt x="603" y="1730"/>
                      </a:cubicBezTo>
                      <a:cubicBezTo>
                        <a:pt x="604" y="1730"/>
                        <a:pt x="604" y="1729"/>
                        <a:pt x="605" y="1729"/>
                      </a:cubicBezTo>
                      <a:cubicBezTo>
                        <a:pt x="884" y="1513"/>
                        <a:pt x="884" y="1513"/>
                        <a:pt x="884" y="1513"/>
                      </a:cubicBezTo>
                      <a:cubicBezTo>
                        <a:pt x="885" y="1513"/>
                        <a:pt x="885" y="1512"/>
                        <a:pt x="886" y="1512"/>
                      </a:cubicBezTo>
                      <a:cubicBezTo>
                        <a:pt x="887" y="1511"/>
                        <a:pt x="888" y="1509"/>
                        <a:pt x="890" y="1508"/>
                      </a:cubicBezTo>
                      <a:cubicBezTo>
                        <a:pt x="891" y="1507"/>
                        <a:pt x="892" y="1506"/>
                        <a:pt x="893" y="1505"/>
                      </a:cubicBezTo>
                      <a:cubicBezTo>
                        <a:pt x="894" y="1504"/>
                        <a:pt x="895" y="1502"/>
                        <a:pt x="896" y="1501"/>
                      </a:cubicBezTo>
                      <a:cubicBezTo>
                        <a:pt x="897" y="1500"/>
                        <a:pt x="898" y="1498"/>
                        <a:pt x="899" y="1497"/>
                      </a:cubicBezTo>
                      <a:cubicBezTo>
                        <a:pt x="900" y="1495"/>
                        <a:pt x="901" y="1494"/>
                        <a:pt x="902" y="1492"/>
                      </a:cubicBezTo>
                      <a:cubicBezTo>
                        <a:pt x="906" y="1485"/>
                        <a:pt x="908" y="1477"/>
                        <a:pt x="908" y="1469"/>
                      </a:cubicBezTo>
                      <a:cubicBezTo>
                        <a:pt x="908" y="1461"/>
                        <a:pt x="906" y="1453"/>
                        <a:pt x="902" y="1446"/>
                      </a:cubicBezTo>
                      <a:cubicBezTo>
                        <a:pt x="901" y="1447"/>
                        <a:pt x="899" y="1449"/>
                        <a:pt x="899" y="1450"/>
                      </a:cubicBezTo>
                      <a:cubicBezTo>
                        <a:pt x="897" y="1452"/>
                        <a:pt x="896" y="1454"/>
                        <a:pt x="896" y="1456"/>
                      </a:cubicBezTo>
                      <a:cubicBezTo>
                        <a:pt x="894" y="1460"/>
                        <a:pt x="893" y="1465"/>
                        <a:pt x="893" y="1469"/>
                      </a:cubicBezTo>
                      <a:cubicBezTo>
                        <a:pt x="893" y="1473"/>
                        <a:pt x="892" y="1478"/>
                        <a:pt x="890" y="1482"/>
                      </a:cubicBezTo>
                      <a:cubicBezTo>
                        <a:pt x="890" y="1484"/>
                        <a:pt x="889" y="1486"/>
                        <a:pt x="887" y="1488"/>
                      </a:cubicBezTo>
                      <a:cubicBezTo>
                        <a:pt x="885" y="1482"/>
                        <a:pt x="883" y="1475"/>
                        <a:pt x="883" y="1469"/>
                      </a:cubicBezTo>
                      <a:cubicBezTo>
                        <a:pt x="883" y="1463"/>
                        <a:pt x="885" y="1456"/>
                        <a:pt x="887" y="1450"/>
                      </a:cubicBezTo>
                      <a:cubicBezTo>
                        <a:pt x="888" y="1449"/>
                        <a:pt x="889" y="1447"/>
                        <a:pt x="890" y="1445"/>
                      </a:cubicBezTo>
                      <a:cubicBezTo>
                        <a:pt x="891" y="1444"/>
                        <a:pt x="892" y="1442"/>
                        <a:pt x="893" y="1441"/>
                      </a:cubicBezTo>
                      <a:cubicBezTo>
                        <a:pt x="894" y="1440"/>
                        <a:pt x="895" y="1438"/>
                        <a:pt x="896" y="1437"/>
                      </a:cubicBezTo>
                      <a:cubicBezTo>
                        <a:pt x="897" y="1436"/>
                        <a:pt x="898" y="1435"/>
                        <a:pt x="900" y="1433"/>
                      </a:cubicBezTo>
                      <a:cubicBezTo>
                        <a:pt x="901" y="1432"/>
                        <a:pt x="902" y="1431"/>
                        <a:pt x="903" y="1430"/>
                      </a:cubicBezTo>
                      <a:cubicBezTo>
                        <a:pt x="904" y="1430"/>
                        <a:pt x="904" y="1429"/>
                        <a:pt x="905" y="1429"/>
                      </a:cubicBezTo>
                      <a:cubicBezTo>
                        <a:pt x="1184" y="1213"/>
                        <a:pt x="1184" y="1213"/>
                        <a:pt x="1184" y="1213"/>
                      </a:cubicBezTo>
                      <a:cubicBezTo>
                        <a:pt x="1185" y="1213"/>
                        <a:pt x="1185" y="1212"/>
                        <a:pt x="1186" y="1212"/>
                      </a:cubicBezTo>
                      <a:cubicBezTo>
                        <a:pt x="1187" y="1211"/>
                        <a:pt x="1188" y="1209"/>
                        <a:pt x="1190" y="1208"/>
                      </a:cubicBezTo>
                      <a:cubicBezTo>
                        <a:pt x="1191" y="1207"/>
                        <a:pt x="1192" y="1206"/>
                        <a:pt x="1193" y="1205"/>
                      </a:cubicBezTo>
                      <a:cubicBezTo>
                        <a:pt x="1194" y="1204"/>
                        <a:pt x="1195" y="1202"/>
                        <a:pt x="1196" y="1201"/>
                      </a:cubicBezTo>
                      <a:cubicBezTo>
                        <a:pt x="1197" y="1200"/>
                        <a:pt x="1198" y="1198"/>
                        <a:pt x="1199" y="1197"/>
                      </a:cubicBezTo>
                      <a:cubicBezTo>
                        <a:pt x="1200" y="1195"/>
                        <a:pt x="1201" y="1194"/>
                        <a:pt x="1202" y="1192"/>
                      </a:cubicBezTo>
                      <a:cubicBezTo>
                        <a:pt x="1206" y="1185"/>
                        <a:pt x="1208" y="1177"/>
                        <a:pt x="1208" y="1169"/>
                      </a:cubicBezTo>
                      <a:cubicBezTo>
                        <a:pt x="1208" y="1161"/>
                        <a:pt x="1206" y="1153"/>
                        <a:pt x="1202" y="1146"/>
                      </a:cubicBezTo>
                      <a:cubicBezTo>
                        <a:pt x="1201" y="1147"/>
                        <a:pt x="1199" y="1149"/>
                        <a:pt x="1199" y="1150"/>
                      </a:cubicBezTo>
                      <a:cubicBezTo>
                        <a:pt x="1197" y="1152"/>
                        <a:pt x="1196" y="1154"/>
                        <a:pt x="1196" y="1156"/>
                      </a:cubicBezTo>
                      <a:cubicBezTo>
                        <a:pt x="1194" y="1160"/>
                        <a:pt x="1193" y="1165"/>
                        <a:pt x="1193" y="1169"/>
                      </a:cubicBezTo>
                      <a:cubicBezTo>
                        <a:pt x="1193" y="1173"/>
                        <a:pt x="1192" y="1178"/>
                        <a:pt x="1190" y="1182"/>
                      </a:cubicBezTo>
                      <a:cubicBezTo>
                        <a:pt x="1190" y="1184"/>
                        <a:pt x="1189" y="1186"/>
                        <a:pt x="1187" y="1188"/>
                      </a:cubicBezTo>
                      <a:cubicBezTo>
                        <a:pt x="1185" y="1182"/>
                        <a:pt x="1183" y="1175"/>
                        <a:pt x="1183" y="1169"/>
                      </a:cubicBezTo>
                      <a:cubicBezTo>
                        <a:pt x="1183" y="1163"/>
                        <a:pt x="1185" y="1156"/>
                        <a:pt x="1187" y="1150"/>
                      </a:cubicBezTo>
                      <a:cubicBezTo>
                        <a:pt x="1188" y="1149"/>
                        <a:pt x="1189" y="1147"/>
                        <a:pt x="1190" y="1145"/>
                      </a:cubicBezTo>
                      <a:cubicBezTo>
                        <a:pt x="1191" y="1144"/>
                        <a:pt x="1192" y="1142"/>
                        <a:pt x="1193" y="1141"/>
                      </a:cubicBezTo>
                      <a:cubicBezTo>
                        <a:pt x="1194" y="1140"/>
                        <a:pt x="1195" y="1138"/>
                        <a:pt x="1196" y="1137"/>
                      </a:cubicBezTo>
                      <a:cubicBezTo>
                        <a:pt x="1197" y="1136"/>
                        <a:pt x="1198" y="1135"/>
                        <a:pt x="1200" y="1133"/>
                      </a:cubicBezTo>
                      <a:cubicBezTo>
                        <a:pt x="1201" y="1132"/>
                        <a:pt x="1202" y="1131"/>
                        <a:pt x="1203" y="1130"/>
                      </a:cubicBezTo>
                      <a:cubicBezTo>
                        <a:pt x="1204" y="1130"/>
                        <a:pt x="1204" y="1129"/>
                        <a:pt x="1205" y="1129"/>
                      </a:cubicBezTo>
                      <a:cubicBezTo>
                        <a:pt x="1484" y="913"/>
                        <a:pt x="1484" y="913"/>
                        <a:pt x="1484" y="913"/>
                      </a:cubicBezTo>
                      <a:cubicBezTo>
                        <a:pt x="1485" y="913"/>
                        <a:pt x="1485" y="912"/>
                        <a:pt x="1486" y="912"/>
                      </a:cubicBezTo>
                      <a:cubicBezTo>
                        <a:pt x="1487" y="911"/>
                        <a:pt x="1488" y="909"/>
                        <a:pt x="1490" y="908"/>
                      </a:cubicBezTo>
                      <a:cubicBezTo>
                        <a:pt x="1491" y="907"/>
                        <a:pt x="1492" y="906"/>
                        <a:pt x="1493" y="905"/>
                      </a:cubicBezTo>
                      <a:cubicBezTo>
                        <a:pt x="1494" y="904"/>
                        <a:pt x="1495" y="902"/>
                        <a:pt x="1496" y="901"/>
                      </a:cubicBezTo>
                      <a:cubicBezTo>
                        <a:pt x="1497" y="900"/>
                        <a:pt x="1498" y="898"/>
                        <a:pt x="1499" y="897"/>
                      </a:cubicBezTo>
                      <a:cubicBezTo>
                        <a:pt x="1500" y="895"/>
                        <a:pt x="1501" y="894"/>
                        <a:pt x="1502" y="892"/>
                      </a:cubicBezTo>
                      <a:cubicBezTo>
                        <a:pt x="1506" y="885"/>
                        <a:pt x="1508" y="877"/>
                        <a:pt x="1508" y="869"/>
                      </a:cubicBezTo>
                      <a:cubicBezTo>
                        <a:pt x="1508" y="861"/>
                        <a:pt x="1506" y="853"/>
                        <a:pt x="1502" y="846"/>
                      </a:cubicBezTo>
                      <a:cubicBezTo>
                        <a:pt x="1501" y="847"/>
                        <a:pt x="1499" y="849"/>
                        <a:pt x="1499" y="850"/>
                      </a:cubicBezTo>
                      <a:cubicBezTo>
                        <a:pt x="1497" y="852"/>
                        <a:pt x="1496" y="854"/>
                        <a:pt x="1496" y="856"/>
                      </a:cubicBezTo>
                      <a:cubicBezTo>
                        <a:pt x="1494" y="860"/>
                        <a:pt x="1493" y="865"/>
                        <a:pt x="1493" y="869"/>
                      </a:cubicBezTo>
                      <a:cubicBezTo>
                        <a:pt x="1493" y="873"/>
                        <a:pt x="1492" y="878"/>
                        <a:pt x="1490" y="882"/>
                      </a:cubicBezTo>
                      <a:cubicBezTo>
                        <a:pt x="1490" y="884"/>
                        <a:pt x="1489" y="886"/>
                        <a:pt x="1487" y="888"/>
                      </a:cubicBezTo>
                      <a:cubicBezTo>
                        <a:pt x="1485" y="882"/>
                        <a:pt x="1483" y="875"/>
                        <a:pt x="1483" y="869"/>
                      </a:cubicBezTo>
                      <a:cubicBezTo>
                        <a:pt x="1483" y="863"/>
                        <a:pt x="1485" y="856"/>
                        <a:pt x="1487" y="850"/>
                      </a:cubicBezTo>
                      <a:cubicBezTo>
                        <a:pt x="1488" y="849"/>
                        <a:pt x="1489" y="847"/>
                        <a:pt x="1490" y="845"/>
                      </a:cubicBezTo>
                      <a:cubicBezTo>
                        <a:pt x="1491" y="844"/>
                        <a:pt x="1492" y="842"/>
                        <a:pt x="1493" y="841"/>
                      </a:cubicBezTo>
                      <a:cubicBezTo>
                        <a:pt x="1494" y="840"/>
                        <a:pt x="1495" y="838"/>
                        <a:pt x="1496" y="837"/>
                      </a:cubicBezTo>
                      <a:cubicBezTo>
                        <a:pt x="1497" y="836"/>
                        <a:pt x="1498" y="835"/>
                        <a:pt x="1500" y="833"/>
                      </a:cubicBezTo>
                      <a:cubicBezTo>
                        <a:pt x="1501" y="832"/>
                        <a:pt x="1502" y="831"/>
                        <a:pt x="1503" y="830"/>
                      </a:cubicBezTo>
                      <a:cubicBezTo>
                        <a:pt x="1504" y="830"/>
                        <a:pt x="1504" y="829"/>
                        <a:pt x="1505" y="829"/>
                      </a:cubicBezTo>
                      <a:cubicBezTo>
                        <a:pt x="1784" y="613"/>
                        <a:pt x="1784" y="613"/>
                        <a:pt x="1784" y="613"/>
                      </a:cubicBezTo>
                      <a:cubicBezTo>
                        <a:pt x="1785" y="613"/>
                        <a:pt x="1785" y="612"/>
                        <a:pt x="1786" y="612"/>
                      </a:cubicBezTo>
                      <a:cubicBezTo>
                        <a:pt x="1787" y="611"/>
                        <a:pt x="1788" y="609"/>
                        <a:pt x="1790" y="608"/>
                      </a:cubicBezTo>
                      <a:cubicBezTo>
                        <a:pt x="1791" y="607"/>
                        <a:pt x="1792" y="606"/>
                        <a:pt x="1793" y="605"/>
                      </a:cubicBezTo>
                      <a:cubicBezTo>
                        <a:pt x="1794" y="604"/>
                        <a:pt x="1795" y="602"/>
                        <a:pt x="1796" y="601"/>
                      </a:cubicBezTo>
                      <a:cubicBezTo>
                        <a:pt x="1797" y="600"/>
                        <a:pt x="1798" y="598"/>
                        <a:pt x="1799" y="597"/>
                      </a:cubicBezTo>
                      <a:cubicBezTo>
                        <a:pt x="1800" y="595"/>
                        <a:pt x="1801" y="594"/>
                        <a:pt x="1802" y="592"/>
                      </a:cubicBezTo>
                      <a:cubicBezTo>
                        <a:pt x="1806" y="585"/>
                        <a:pt x="1808" y="577"/>
                        <a:pt x="1808" y="569"/>
                      </a:cubicBezTo>
                      <a:cubicBezTo>
                        <a:pt x="1808" y="561"/>
                        <a:pt x="1806" y="553"/>
                        <a:pt x="1802" y="546"/>
                      </a:cubicBezTo>
                      <a:cubicBezTo>
                        <a:pt x="1801" y="547"/>
                        <a:pt x="1799" y="549"/>
                        <a:pt x="1799" y="550"/>
                      </a:cubicBezTo>
                      <a:cubicBezTo>
                        <a:pt x="1797" y="552"/>
                        <a:pt x="1796" y="554"/>
                        <a:pt x="1796" y="556"/>
                      </a:cubicBezTo>
                      <a:cubicBezTo>
                        <a:pt x="1794" y="560"/>
                        <a:pt x="1793" y="565"/>
                        <a:pt x="1793" y="569"/>
                      </a:cubicBezTo>
                      <a:cubicBezTo>
                        <a:pt x="1793" y="573"/>
                        <a:pt x="1792" y="578"/>
                        <a:pt x="1790" y="582"/>
                      </a:cubicBezTo>
                      <a:cubicBezTo>
                        <a:pt x="1790" y="584"/>
                        <a:pt x="1789" y="586"/>
                        <a:pt x="1787" y="588"/>
                      </a:cubicBezTo>
                      <a:cubicBezTo>
                        <a:pt x="1785" y="582"/>
                        <a:pt x="1783" y="575"/>
                        <a:pt x="1783" y="569"/>
                      </a:cubicBezTo>
                      <a:cubicBezTo>
                        <a:pt x="1783" y="563"/>
                        <a:pt x="1785" y="556"/>
                        <a:pt x="1787" y="550"/>
                      </a:cubicBezTo>
                      <a:cubicBezTo>
                        <a:pt x="1788" y="549"/>
                        <a:pt x="1789" y="547"/>
                        <a:pt x="1790" y="545"/>
                      </a:cubicBezTo>
                      <a:cubicBezTo>
                        <a:pt x="1791" y="544"/>
                        <a:pt x="1792" y="542"/>
                        <a:pt x="1793" y="541"/>
                      </a:cubicBezTo>
                      <a:cubicBezTo>
                        <a:pt x="1794" y="540"/>
                        <a:pt x="1795" y="538"/>
                        <a:pt x="1796" y="537"/>
                      </a:cubicBezTo>
                      <a:cubicBezTo>
                        <a:pt x="1797" y="536"/>
                        <a:pt x="1798" y="535"/>
                        <a:pt x="1800" y="533"/>
                      </a:cubicBezTo>
                      <a:cubicBezTo>
                        <a:pt x="1801" y="532"/>
                        <a:pt x="1802" y="531"/>
                        <a:pt x="1803" y="530"/>
                      </a:cubicBezTo>
                      <a:cubicBezTo>
                        <a:pt x="1804" y="530"/>
                        <a:pt x="1804" y="529"/>
                        <a:pt x="1805" y="529"/>
                      </a:cubicBezTo>
                      <a:cubicBezTo>
                        <a:pt x="2084" y="313"/>
                        <a:pt x="2084" y="313"/>
                        <a:pt x="2084" y="313"/>
                      </a:cubicBezTo>
                      <a:cubicBezTo>
                        <a:pt x="2085" y="313"/>
                        <a:pt x="2085" y="312"/>
                        <a:pt x="2086" y="312"/>
                      </a:cubicBezTo>
                      <a:cubicBezTo>
                        <a:pt x="2087" y="311"/>
                        <a:pt x="2088" y="309"/>
                        <a:pt x="2090" y="308"/>
                      </a:cubicBezTo>
                      <a:cubicBezTo>
                        <a:pt x="2091" y="307"/>
                        <a:pt x="2092" y="306"/>
                        <a:pt x="2093" y="305"/>
                      </a:cubicBezTo>
                      <a:cubicBezTo>
                        <a:pt x="2093" y="297"/>
                        <a:pt x="2093" y="297"/>
                        <a:pt x="2093" y="297"/>
                      </a:cubicBezTo>
                      <a:cubicBezTo>
                        <a:pt x="2093" y="288"/>
                        <a:pt x="2093" y="288"/>
                        <a:pt x="2093" y="288"/>
                      </a:cubicBezTo>
                      <a:cubicBezTo>
                        <a:pt x="2093" y="269"/>
                        <a:pt x="2093" y="269"/>
                        <a:pt x="2093" y="269"/>
                      </a:cubicBezTo>
                      <a:cubicBezTo>
                        <a:pt x="2093" y="273"/>
                        <a:pt x="2092" y="278"/>
                        <a:pt x="2090" y="282"/>
                      </a:cubicBezTo>
                      <a:cubicBezTo>
                        <a:pt x="2090" y="284"/>
                        <a:pt x="2089" y="286"/>
                        <a:pt x="2087" y="288"/>
                      </a:cubicBezTo>
                      <a:cubicBezTo>
                        <a:pt x="2085" y="282"/>
                        <a:pt x="2083" y="275"/>
                        <a:pt x="2083" y="269"/>
                      </a:cubicBezTo>
                      <a:cubicBezTo>
                        <a:pt x="2083" y="263"/>
                        <a:pt x="2085" y="256"/>
                        <a:pt x="2087" y="250"/>
                      </a:cubicBezTo>
                      <a:cubicBezTo>
                        <a:pt x="2088" y="249"/>
                        <a:pt x="2089" y="247"/>
                        <a:pt x="2090" y="245"/>
                      </a:cubicBezTo>
                      <a:cubicBezTo>
                        <a:pt x="2091" y="244"/>
                        <a:pt x="2092" y="242"/>
                        <a:pt x="2093" y="241"/>
                      </a:cubicBezTo>
                      <a:cubicBezTo>
                        <a:pt x="2093" y="233"/>
                        <a:pt x="2093" y="233"/>
                        <a:pt x="2093" y="233"/>
                      </a:cubicBezTo>
                      <a:cubicBezTo>
                        <a:pt x="2093" y="226"/>
                        <a:pt x="2093" y="226"/>
                        <a:pt x="2093" y="226"/>
                      </a:cubicBezTo>
                      <a:cubicBezTo>
                        <a:pt x="2093" y="220"/>
                        <a:pt x="2093" y="220"/>
                        <a:pt x="2093" y="220"/>
                      </a:cubicBezTo>
                      <a:cubicBezTo>
                        <a:pt x="2092" y="219"/>
                        <a:pt x="2091" y="218"/>
                        <a:pt x="2090" y="217"/>
                      </a:cubicBezTo>
                      <a:lnTo>
                        <a:pt x="18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1" name="Freeform 23"/>
                <p:cNvSpPr>
                  <a:spLocks/>
                </p:cNvSpPr>
                <p:nvPr/>
              </p:nvSpPr>
              <p:spPr bwMode="auto">
                <a:xfrm>
                  <a:off x="4997451" y="2419350"/>
                  <a:ext cx="5605463" cy="5514975"/>
                </a:xfrm>
                <a:custGeom>
                  <a:avLst/>
                  <a:gdLst>
                    <a:gd name="T0" fmla="*/ 1206 w 1493"/>
                    <a:gd name="T1" fmla="*/ 4 h 1469"/>
                    <a:gd name="T2" fmla="*/ 1202 w 1493"/>
                    <a:gd name="T3" fmla="*/ 13 h 1469"/>
                    <a:gd name="T4" fmla="*/ 1480 w 1493"/>
                    <a:gd name="T5" fmla="*/ 234 h 1469"/>
                    <a:gd name="T6" fmla="*/ 1477 w 1493"/>
                    <a:gd name="T7" fmla="*/ 300 h 1469"/>
                    <a:gd name="T8" fmla="*/ 1193 w 1493"/>
                    <a:gd name="T9" fmla="*/ 520 h 1469"/>
                    <a:gd name="T10" fmla="*/ 909 w 1493"/>
                    <a:gd name="T11" fmla="*/ 300 h 1469"/>
                    <a:gd name="T12" fmla="*/ 900 w 1493"/>
                    <a:gd name="T13" fmla="*/ 312 h 1469"/>
                    <a:gd name="T14" fmla="*/ 1183 w 1493"/>
                    <a:gd name="T15" fmla="*/ 530 h 1469"/>
                    <a:gd name="T16" fmla="*/ 1169 w 1493"/>
                    <a:gd name="T17" fmla="*/ 569 h 1469"/>
                    <a:gd name="T18" fmla="*/ 896 w 1493"/>
                    <a:gd name="T19" fmla="*/ 817 h 1469"/>
                    <a:gd name="T20" fmla="*/ 611 w 1493"/>
                    <a:gd name="T21" fmla="*/ 601 h 1469"/>
                    <a:gd name="T22" fmla="*/ 603 w 1493"/>
                    <a:gd name="T23" fmla="*/ 608 h 1469"/>
                    <a:gd name="T24" fmla="*/ 881 w 1493"/>
                    <a:gd name="T25" fmla="*/ 829 h 1469"/>
                    <a:gd name="T26" fmla="*/ 877 w 1493"/>
                    <a:gd name="T27" fmla="*/ 838 h 1469"/>
                    <a:gd name="T28" fmla="*/ 875 w 1493"/>
                    <a:gd name="T29" fmla="*/ 901 h 1469"/>
                    <a:gd name="T30" fmla="*/ 590 w 1493"/>
                    <a:gd name="T31" fmla="*/ 1117 h 1469"/>
                    <a:gd name="T32" fmla="*/ 306 w 1493"/>
                    <a:gd name="T33" fmla="*/ 904 h 1469"/>
                    <a:gd name="T34" fmla="*/ 302 w 1493"/>
                    <a:gd name="T35" fmla="*/ 913 h 1469"/>
                    <a:gd name="T36" fmla="*/ 580 w 1493"/>
                    <a:gd name="T37" fmla="*/ 1134 h 1469"/>
                    <a:gd name="T38" fmla="*/ 577 w 1493"/>
                    <a:gd name="T39" fmla="*/ 1200 h 1469"/>
                    <a:gd name="T40" fmla="*/ 293 w 1493"/>
                    <a:gd name="T41" fmla="*/ 1420 h 1469"/>
                    <a:gd name="T42" fmla="*/ 9 w 1493"/>
                    <a:gd name="T43" fmla="*/ 1200 h 1469"/>
                    <a:gd name="T44" fmla="*/ 0 w 1493"/>
                    <a:gd name="T45" fmla="*/ 1212 h 1469"/>
                    <a:gd name="T46" fmla="*/ 283 w 1493"/>
                    <a:gd name="T47" fmla="*/ 1430 h 1469"/>
                    <a:gd name="T48" fmla="*/ 269 w 1493"/>
                    <a:gd name="T49" fmla="*/ 1469 h 1469"/>
                    <a:gd name="T50" fmla="*/ 283 w 1493"/>
                    <a:gd name="T51" fmla="*/ 1469 h 1469"/>
                    <a:gd name="T52" fmla="*/ 293 w 1493"/>
                    <a:gd name="T53" fmla="*/ 1441 h 1469"/>
                    <a:gd name="T54" fmla="*/ 303 w 1493"/>
                    <a:gd name="T55" fmla="*/ 1430 h 1469"/>
                    <a:gd name="T56" fmla="*/ 586 w 1493"/>
                    <a:gd name="T57" fmla="*/ 1212 h 1469"/>
                    <a:gd name="T58" fmla="*/ 596 w 1493"/>
                    <a:gd name="T59" fmla="*/ 1201 h 1469"/>
                    <a:gd name="T60" fmla="*/ 608 w 1493"/>
                    <a:gd name="T61" fmla="*/ 1169 h 1469"/>
                    <a:gd name="T62" fmla="*/ 596 w 1493"/>
                    <a:gd name="T63" fmla="*/ 1156 h 1469"/>
                    <a:gd name="T64" fmla="*/ 587 w 1493"/>
                    <a:gd name="T65" fmla="*/ 1188 h 1469"/>
                    <a:gd name="T66" fmla="*/ 590 w 1493"/>
                    <a:gd name="T67" fmla="*/ 1145 h 1469"/>
                    <a:gd name="T68" fmla="*/ 600 w 1493"/>
                    <a:gd name="T69" fmla="*/ 1133 h 1469"/>
                    <a:gd name="T70" fmla="*/ 884 w 1493"/>
                    <a:gd name="T71" fmla="*/ 913 h 1469"/>
                    <a:gd name="T72" fmla="*/ 893 w 1493"/>
                    <a:gd name="T73" fmla="*/ 905 h 1469"/>
                    <a:gd name="T74" fmla="*/ 902 w 1493"/>
                    <a:gd name="T75" fmla="*/ 892 h 1469"/>
                    <a:gd name="T76" fmla="*/ 899 w 1493"/>
                    <a:gd name="T77" fmla="*/ 850 h 1469"/>
                    <a:gd name="T78" fmla="*/ 890 w 1493"/>
                    <a:gd name="T79" fmla="*/ 882 h 1469"/>
                    <a:gd name="T80" fmla="*/ 887 w 1493"/>
                    <a:gd name="T81" fmla="*/ 850 h 1469"/>
                    <a:gd name="T82" fmla="*/ 896 w 1493"/>
                    <a:gd name="T83" fmla="*/ 837 h 1469"/>
                    <a:gd name="T84" fmla="*/ 905 w 1493"/>
                    <a:gd name="T85" fmla="*/ 829 h 1469"/>
                    <a:gd name="T86" fmla="*/ 1190 w 1493"/>
                    <a:gd name="T87" fmla="*/ 608 h 1469"/>
                    <a:gd name="T88" fmla="*/ 1199 w 1493"/>
                    <a:gd name="T89" fmla="*/ 597 h 1469"/>
                    <a:gd name="T90" fmla="*/ 1202 w 1493"/>
                    <a:gd name="T91" fmla="*/ 546 h 1469"/>
                    <a:gd name="T92" fmla="*/ 1193 w 1493"/>
                    <a:gd name="T93" fmla="*/ 569 h 1469"/>
                    <a:gd name="T94" fmla="*/ 1183 w 1493"/>
                    <a:gd name="T95" fmla="*/ 569 h 1469"/>
                    <a:gd name="T96" fmla="*/ 1193 w 1493"/>
                    <a:gd name="T97" fmla="*/ 541 h 1469"/>
                    <a:gd name="T98" fmla="*/ 1203 w 1493"/>
                    <a:gd name="T99" fmla="*/ 530 h 1469"/>
                    <a:gd name="T100" fmla="*/ 1486 w 1493"/>
                    <a:gd name="T101" fmla="*/ 312 h 1469"/>
                    <a:gd name="T102" fmla="*/ 1493 w 1493"/>
                    <a:gd name="T103" fmla="*/ 297 h 1469"/>
                    <a:gd name="T104" fmla="*/ 1490 w 1493"/>
                    <a:gd name="T105" fmla="*/ 282 h 1469"/>
                    <a:gd name="T106" fmla="*/ 1487 w 1493"/>
                    <a:gd name="T107" fmla="*/ 250 h 1469"/>
                    <a:gd name="T108" fmla="*/ 1493 w 1493"/>
                    <a:gd name="T109" fmla="*/ 233 h 1469"/>
                    <a:gd name="T110" fmla="*/ 1490 w 1493"/>
                    <a:gd name="T111" fmla="*/ 217 h 1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493" h="1469">
                      <a:moveTo>
                        <a:pt x="1211" y="1"/>
                      </a:moveTo>
                      <a:cubicBezTo>
                        <a:pt x="1210" y="1"/>
                        <a:pt x="1209" y="0"/>
                        <a:pt x="1209" y="0"/>
                      </a:cubicBezTo>
                      <a:cubicBezTo>
                        <a:pt x="1208" y="1"/>
                        <a:pt x="1207" y="2"/>
                        <a:pt x="1206" y="4"/>
                      </a:cubicBezTo>
                      <a:cubicBezTo>
                        <a:pt x="1205" y="5"/>
                        <a:pt x="1204" y="6"/>
                        <a:pt x="1203" y="8"/>
                      </a:cubicBezTo>
                      <a:cubicBezTo>
                        <a:pt x="1202" y="9"/>
                        <a:pt x="1201" y="10"/>
                        <a:pt x="1200" y="12"/>
                      </a:cubicBezTo>
                      <a:cubicBezTo>
                        <a:pt x="1201" y="12"/>
                        <a:pt x="1201" y="13"/>
                        <a:pt x="1202" y="13"/>
                      </a:cubicBezTo>
                      <a:cubicBezTo>
                        <a:pt x="1481" y="229"/>
                        <a:pt x="1481" y="229"/>
                        <a:pt x="1481" y="229"/>
                      </a:cubicBezTo>
                      <a:cubicBezTo>
                        <a:pt x="1482" y="229"/>
                        <a:pt x="1482" y="230"/>
                        <a:pt x="1483" y="230"/>
                      </a:cubicBezTo>
                      <a:cubicBezTo>
                        <a:pt x="1482" y="232"/>
                        <a:pt x="1481" y="233"/>
                        <a:pt x="1480" y="234"/>
                      </a:cubicBezTo>
                      <a:cubicBezTo>
                        <a:pt x="1479" y="236"/>
                        <a:pt x="1478" y="237"/>
                        <a:pt x="1477" y="238"/>
                      </a:cubicBezTo>
                      <a:cubicBezTo>
                        <a:pt x="1472" y="248"/>
                        <a:pt x="1469" y="258"/>
                        <a:pt x="1469" y="269"/>
                      </a:cubicBezTo>
                      <a:cubicBezTo>
                        <a:pt x="1469" y="280"/>
                        <a:pt x="1472" y="290"/>
                        <a:pt x="1477" y="300"/>
                      </a:cubicBezTo>
                      <a:cubicBezTo>
                        <a:pt x="1477" y="300"/>
                        <a:pt x="1476" y="301"/>
                        <a:pt x="1475" y="301"/>
                      </a:cubicBezTo>
                      <a:cubicBezTo>
                        <a:pt x="1196" y="517"/>
                        <a:pt x="1196" y="517"/>
                        <a:pt x="1196" y="517"/>
                      </a:cubicBezTo>
                      <a:cubicBezTo>
                        <a:pt x="1195" y="518"/>
                        <a:pt x="1194" y="519"/>
                        <a:pt x="1193" y="520"/>
                      </a:cubicBezTo>
                      <a:cubicBezTo>
                        <a:pt x="1192" y="519"/>
                        <a:pt x="1191" y="518"/>
                        <a:pt x="1190" y="517"/>
                      </a:cubicBezTo>
                      <a:cubicBezTo>
                        <a:pt x="911" y="301"/>
                        <a:pt x="911" y="301"/>
                        <a:pt x="911" y="301"/>
                      </a:cubicBezTo>
                      <a:cubicBezTo>
                        <a:pt x="910" y="301"/>
                        <a:pt x="909" y="300"/>
                        <a:pt x="909" y="300"/>
                      </a:cubicBezTo>
                      <a:cubicBezTo>
                        <a:pt x="908" y="301"/>
                        <a:pt x="907" y="302"/>
                        <a:pt x="906" y="304"/>
                      </a:cubicBezTo>
                      <a:cubicBezTo>
                        <a:pt x="905" y="305"/>
                        <a:pt x="904" y="306"/>
                        <a:pt x="903" y="308"/>
                      </a:cubicBezTo>
                      <a:cubicBezTo>
                        <a:pt x="902" y="309"/>
                        <a:pt x="901" y="310"/>
                        <a:pt x="900" y="312"/>
                      </a:cubicBezTo>
                      <a:cubicBezTo>
                        <a:pt x="901" y="312"/>
                        <a:pt x="901" y="313"/>
                        <a:pt x="902" y="313"/>
                      </a:cubicBezTo>
                      <a:cubicBezTo>
                        <a:pt x="1181" y="529"/>
                        <a:pt x="1181" y="529"/>
                        <a:pt x="1181" y="529"/>
                      </a:cubicBezTo>
                      <a:cubicBezTo>
                        <a:pt x="1182" y="529"/>
                        <a:pt x="1182" y="530"/>
                        <a:pt x="1183" y="530"/>
                      </a:cubicBezTo>
                      <a:cubicBezTo>
                        <a:pt x="1182" y="532"/>
                        <a:pt x="1181" y="533"/>
                        <a:pt x="1180" y="534"/>
                      </a:cubicBezTo>
                      <a:cubicBezTo>
                        <a:pt x="1179" y="536"/>
                        <a:pt x="1178" y="537"/>
                        <a:pt x="1177" y="538"/>
                      </a:cubicBezTo>
                      <a:cubicBezTo>
                        <a:pt x="1172" y="548"/>
                        <a:pt x="1169" y="558"/>
                        <a:pt x="1169" y="569"/>
                      </a:cubicBezTo>
                      <a:cubicBezTo>
                        <a:pt x="1169" y="580"/>
                        <a:pt x="1172" y="590"/>
                        <a:pt x="1177" y="600"/>
                      </a:cubicBezTo>
                      <a:cubicBezTo>
                        <a:pt x="1177" y="600"/>
                        <a:pt x="1176" y="601"/>
                        <a:pt x="1175" y="601"/>
                      </a:cubicBezTo>
                      <a:cubicBezTo>
                        <a:pt x="896" y="817"/>
                        <a:pt x="896" y="817"/>
                        <a:pt x="896" y="817"/>
                      </a:cubicBezTo>
                      <a:cubicBezTo>
                        <a:pt x="895" y="818"/>
                        <a:pt x="894" y="819"/>
                        <a:pt x="893" y="820"/>
                      </a:cubicBezTo>
                      <a:cubicBezTo>
                        <a:pt x="892" y="819"/>
                        <a:pt x="891" y="818"/>
                        <a:pt x="890" y="817"/>
                      </a:cubicBezTo>
                      <a:cubicBezTo>
                        <a:pt x="611" y="601"/>
                        <a:pt x="611" y="601"/>
                        <a:pt x="611" y="601"/>
                      </a:cubicBezTo>
                      <a:cubicBezTo>
                        <a:pt x="610" y="601"/>
                        <a:pt x="609" y="600"/>
                        <a:pt x="609" y="600"/>
                      </a:cubicBezTo>
                      <a:cubicBezTo>
                        <a:pt x="608" y="601"/>
                        <a:pt x="607" y="602"/>
                        <a:pt x="606" y="604"/>
                      </a:cubicBezTo>
                      <a:cubicBezTo>
                        <a:pt x="605" y="605"/>
                        <a:pt x="604" y="606"/>
                        <a:pt x="603" y="608"/>
                      </a:cubicBezTo>
                      <a:cubicBezTo>
                        <a:pt x="602" y="609"/>
                        <a:pt x="601" y="610"/>
                        <a:pt x="600" y="612"/>
                      </a:cubicBezTo>
                      <a:cubicBezTo>
                        <a:pt x="601" y="612"/>
                        <a:pt x="601" y="613"/>
                        <a:pt x="602" y="613"/>
                      </a:cubicBezTo>
                      <a:cubicBezTo>
                        <a:pt x="881" y="829"/>
                        <a:pt x="881" y="829"/>
                        <a:pt x="881" y="829"/>
                      </a:cubicBezTo>
                      <a:cubicBezTo>
                        <a:pt x="882" y="829"/>
                        <a:pt x="882" y="830"/>
                        <a:pt x="883" y="830"/>
                      </a:cubicBezTo>
                      <a:cubicBezTo>
                        <a:pt x="882" y="832"/>
                        <a:pt x="881" y="833"/>
                        <a:pt x="880" y="834"/>
                      </a:cubicBezTo>
                      <a:cubicBezTo>
                        <a:pt x="879" y="836"/>
                        <a:pt x="878" y="837"/>
                        <a:pt x="877" y="838"/>
                      </a:cubicBezTo>
                      <a:cubicBezTo>
                        <a:pt x="872" y="848"/>
                        <a:pt x="869" y="858"/>
                        <a:pt x="869" y="869"/>
                      </a:cubicBezTo>
                      <a:cubicBezTo>
                        <a:pt x="869" y="880"/>
                        <a:pt x="872" y="890"/>
                        <a:pt x="877" y="900"/>
                      </a:cubicBezTo>
                      <a:cubicBezTo>
                        <a:pt x="877" y="900"/>
                        <a:pt x="876" y="901"/>
                        <a:pt x="875" y="901"/>
                      </a:cubicBezTo>
                      <a:cubicBezTo>
                        <a:pt x="596" y="1117"/>
                        <a:pt x="596" y="1117"/>
                        <a:pt x="596" y="1117"/>
                      </a:cubicBezTo>
                      <a:cubicBezTo>
                        <a:pt x="595" y="1118"/>
                        <a:pt x="594" y="1119"/>
                        <a:pt x="593" y="1120"/>
                      </a:cubicBezTo>
                      <a:cubicBezTo>
                        <a:pt x="592" y="1119"/>
                        <a:pt x="591" y="1118"/>
                        <a:pt x="590" y="1117"/>
                      </a:cubicBezTo>
                      <a:cubicBezTo>
                        <a:pt x="311" y="901"/>
                        <a:pt x="311" y="901"/>
                        <a:pt x="311" y="901"/>
                      </a:cubicBezTo>
                      <a:cubicBezTo>
                        <a:pt x="310" y="901"/>
                        <a:pt x="309" y="900"/>
                        <a:pt x="309" y="900"/>
                      </a:cubicBezTo>
                      <a:cubicBezTo>
                        <a:pt x="308" y="901"/>
                        <a:pt x="307" y="902"/>
                        <a:pt x="306" y="904"/>
                      </a:cubicBezTo>
                      <a:cubicBezTo>
                        <a:pt x="305" y="905"/>
                        <a:pt x="304" y="906"/>
                        <a:pt x="303" y="908"/>
                      </a:cubicBezTo>
                      <a:cubicBezTo>
                        <a:pt x="302" y="909"/>
                        <a:pt x="301" y="910"/>
                        <a:pt x="300" y="912"/>
                      </a:cubicBezTo>
                      <a:cubicBezTo>
                        <a:pt x="301" y="912"/>
                        <a:pt x="301" y="913"/>
                        <a:pt x="302" y="913"/>
                      </a:cubicBezTo>
                      <a:cubicBezTo>
                        <a:pt x="581" y="1129"/>
                        <a:pt x="581" y="1129"/>
                        <a:pt x="581" y="1129"/>
                      </a:cubicBezTo>
                      <a:cubicBezTo>
                        <a:pt x="582" y="1129"/>
                        <a:pt x="582" y="1130"/>
                        <a:pt x="583" y="1130"/>
                      </a:cubicBezTo>
                      <a:cubicBezTo>
                        <a:pt x="582" y="1132"/>
                        <a:pt x="581" y="1133"/>
                        <a:pt x="580" y="1134"/>
                      </a:cubicBezTo>
                      <a:cubicBezTo>
                        <a:pt x="579" y="1136"/>
                        <a:pt x="578" y="1137"/>
                        <a:pt x="577" y="1138"/>
                      </a:cubicBezTo>
                      <a:cubicBezTo>
                        <a:pt x="572" y="1148"/>
                        <a:pt x="569" y="1158"/>
                        <a:pt x="569" y="1169"/>
                      </a:cubicBezTo>
                      <a:cubicBezTo>
                        <a:pt x="569" y="1180"/>
                        <a:pt x="572" y="1190"/>
                        <a:pt x="577" y="1200"/>
                      </a:cubicBezTo>
                      <a:cubicBezTo>
                        <a:pt x="577" y="1200"/>
                        <a:pt x="576" y="1201"/>
                        <a:pt x="575" y="1201"/>
                      </a:cubicBezTo>
                      <a:cubicBezTo>
                        <a:pt x="296" y="1417"/>
                        <a:pt x="296" y="1417"/>
                        <a:pt x="296" y="1417"/>
                      </a:cubicBezTo>
                      <a:cubicBezTo>
                        <a:pt x="295" y="1418"/>
                        <a:pt x="294" y="1419"/>
                        <a:pt x="293" y="1420"/>
                      </a:cubicBezTo>
                      <a:cubicBezTo>
                        <a:pt x="292" y="1419"/>
                        <a:pt x="291" y="1418"/>
                        <a:pt x="290" y="1417"/>
                      </a:cubicBezTo>
                      <a:cubicBezTo>
                        <a:pt x="11" y="1201"/>
                        <a:pt x="11" y="1201"/>
                        <a:pt x="11" y="1201"/>
                      </a:cubicBezTo>
                      <a:cubicBezTo>
                        <a:pt x="10" y="1201"/>
                        <a:pt x="9" y="1200"/>
                        <a:pt x="9" y="1200"/>
                      </a:cubicBezTo>
                      <a:cubicBezTo>
                        <a:pt x="8" y="1201"/>
                        <a:pt x="7" y="1202"/>
                        <a:pt x="6" y="1204"/>
                      </a:cubicBezTo>
                      <a:cubicBezTo>
                        <a:pt x="5" y="1205"/>
                        <a:pt x="4" y="1206"/>
                        <a:pt x="3" y="1208"/>
                      </a:cubicBezTo>
                      <a:cubicBezTo>
                        <a:pt x="2" y="1209"/>
                        <a:pt x="1" y="1210"/>
                        <a:pt x="0" y="1212"/>
                      </a:cubicBezTo>
                      <a:cubicBezTo>
                        <a:pt x="1" y="1212"/>
                        <a:pt x="1" y="1213"/>
                        <a:pt x="2" y="1213"/>
                      </a:cubicBezTo>
                      <a:cubicBezTo>
                        <a:pt x="281" y="1429"/>
                        <a:pt x="281" y="1429"/>
                        <a:pt x="281" y="1429"/>
                      </a:cubicBezTo>
                      <a:cubicBezTo>
                        <a:pt x="282" y="1429"/>
                        <a:pt x="282" y="1430"/>
                        <a:pt x="283" y="1430"/>
                      </a:cubicBezTo>
                      <a:cubicBezTo>
                        <a:pt x="282" y="1432"/>
                        <a:pt x="281" y="1433"/>
                        <a:pt x="280" y="1434"/>
                      </a:cubicBezTo>
                      <a:cubicBezTo>
                        <a:pt x="279" y="1436"/>
                        <a:pt x="278" y="1437"/>
                        <a:pt x="277" y="1438"/>
                      </a:cubicBezTo>
                      <a:cubicBezTo>
                        <a:pt x="272" y="1448"/>
                        <a:pt x="269" y="1458"/>
                        <a:pt x="269" y="1469"/>
                      </a:cubicBezTo>
                      <a:cubicBezTo>
                        <a:pt x="274" y="1469"/>
                        <a:pt x="274" y="1469"/>
                        <a:pt x="274" y="1469"/>
                      </a:cubicBezTo>
                      <a:cubicBezTo>
                        <a:pt x="278" y="1469"/>
                        <a:pt x="278" y="1469"/>
                        <a:pt x="278" y="1469"/>
                      </a:cubicBezTo>
                      <a:cubicBezTo>
                        <a:pt x="283" y="1469"/>
                        <a:pt x="283" y="1469"/>
                        <a:pt x="283" y="1469"/>
                      </a:cubicBezTo>
                      <a:cubicBezTo>
                        <a:pt x="283" y="1463"/>
                        <a:pt x="285" y="1456"/>
                        <a:pt x="287" y="1450"/>
                      </a:cubicBezTo>
                      <a:cubicBezTo>
                        <a:pt x="288" y="1449"/>
                        <a:pt x="289" y="1447"/>
                        <a:pt x="290" y="1445"/>
                      </a:cubicBezTo>
                      <a:cubicBezTo>
                        <a:pt x="291" y="1444"/>
                        <a:pt x="292" y="1442"/>
                        <a:pt x="293" y="1441"/>
                      </a:cubicBezTo>
                      <a:cubicBezTo>
                        <a:pt x="294" y="1440"/>
                        <a:pt x="295" y="1438"/>
                        <a:pt x="296" y="1437"/>
                      </a:cubicBezTo>
                      <a:cubicBezTo>
                        <a:pt x="297" y="1436"/>
                        <a:pt x="298" y="1435"/>
                        <a:pt x="300" y="1433"/>
                      </a:cubicBezTo>
                      <a:cubicBezTo>
                        <a:pt x="301" y="1432"/>
                        <a:pt x="302" y="1431"/>
                        <a:pt x="303" y="1430"/>
                      </a:cubicBezTo>
                      <a:cubicBezTo>
                        <a:pt x="304" y="1430"/>
                        <a:pt x="304" y="1429"/>
                        <a:pt x="305" y="1429"/>
                      </a:cubicBezTo>
                      <a:cubicBezTo>
                        <a:pt x="584" y="1213"/>
                        <a:pt x="584" y="1213"/>
                        <a:pt x="584" y="1213"/>
                      </a:cubicBezTo>
                      <a:cubicBezTo>
                        <a:pt x="585" y="1213"/>
                        <a:pt x="585" y="1212"/>
                        <a:pt x="586" y="1212"/>
                      </a:cubicBezTo>
                      <a:cubicBezTo>
                        <a:pt x="587" y="1211"/>
                        <a:pt x="588" y="1209"/>
                        <a:pt x="590" y="1208"/>
                      </a:cubicBezTo>
                      <a:cubicBezTo>
                        <a:pt x="591" y="1207"/>
                        <a:pt x="592" y="1206"/>
                        <a:pt x="593" y="1205"/>
                      </a:cubicBezTo>
                      <a:cubicBezTo>
                        <a:pt x="594" y="1204"/>
                        <a:pt x="595" y="1202"/>
                        <a:pt x="596" y="1201"/>
                      </a:cubicBezTo>
                      <a:cubicBezTo>
                        <a:pt x="597" y="1200"/>
                        <a:pt x="598" y="1198"/>
                        <a:pt x="599" y="1197"/>
                      </a:cubicBezTo>
                      <a:cubicBezTo>
                        <a:pt x="600" y="1195"/>
                        <a:pt x="601" y="1194"/>
                        <a:pt x="602" y="1192"/>
                      </a:cubicBezTo>
                      <a:cubicBezTo>
                        <a:pt x="606" y="1185"/>
                        <a:pt x="608" y="1177"/>
                        <a:pt x="608" y="1169"/>
                      </a:cubicBezTo>
                      <a:cubicBezTo>
                        <a:pt x="608" y="1161"/>
                        <a:pt x="606" y="1153"/>
                        <a:pt x="602" y="1146"/>
                      </a:cubicBezTo>
                      <a:cubicBezTo>
                        <a:pt x="601" y="1147"/>
                        <a:pt x="599" y="1149"/>
                        <a:pt x="599" y="1150"/>
                      </a:cubicBezTo>
                      <a:cubicBezTo>
                        <a:pt x="597" y="1152"/>
                        <a:pt x="596" y="1154"/>
                        <a:pt x="596" y="1156"/>
                      </a:cubicBezTo>
                      <a:cubicBezTo>
                        <a:pt x="594" y="1160"/>
                        <a:pt x="593" y="1165"/>
                        <a:pt x="593" y="1169"/>
                      </a:cubicBezTo>
                      <a:cubicBezTo>
                        <a:pt x="593" y="1173"/>
                        <a:pt x="592" y="1178"/>
                        <a:pt x="590" y="1182"/>
                      </a:cubicBezTo>
                      <a:cubicBezTo>
                        <a:pt x="590" y="1184"/>
                        <a:pt x="589" y="1186"/>
                        <a:pt x="587" y="1188"/>
                      </a:cubicBezTo>
                      <a:cubicBezTo>
                        <a:pt x="585" y="1182"/>
                        <a:pt x="583" y="1175"/>
                        <a:pt x="583" y="1169"/>
                      </a:cubicBezTo>
                      <a:cubicBezTo>
                        <a:pt x="583" y="1163"/>
                        <a:pt x="585" y="1156"/>
                        <a:pt x="587" y="1150"/>
                      </a:cubicBezTo>
                      <a:cubicBezTo>
                        <a:pt x="588" y="1149"/>
                        <a:pt x="589" y="1147"/>
                        <a:pt x="590" y="1145"/>
                      </a:cubicBezTo>
                      <a:cubicBezTo>
                        <a:pt x="591" y="1144"/>
                        <a:pt x="592" y="1142"/>
                        <a:pt x="593" y="1141"/>
                      </a:cubicBezTo>
                      <a:cubicBezTo>
                        <a:pt x="594" y="1140"/>
                        <a:pt x="595" y="1138"/>
                        <a:pt x="596" y="1137"/>
                      </a:cubicBezTo>
                      <a:cubicBezTo>
                        <a:pt x="597" y="1136"/>
                        <a:pt x="598" y="1135"/>
                        <a:pt x="600" y="1133"/>
                      </a:cubicBezTo>
                      <a:cubicBezTo>
                        <a:pt x="601" y="1132"/>
                        <a:pt x="602" y="1131"/>
                        <a:pt x="603" y="1130"/>
                      </a:cubicBezTo>
                      <a:cubicBezTo>
                        <a:pt x="604" y="1130"/>
                        <a:pt x="604" y="1129"/>
                        <a:pt x="605" y="1129"/>
                      </a:cubicBezTo>
                      <a:cubicBezTo>
                        <a:pt x="884" y="913"/>
                        <a:pt x="884" y="913"/>
                        <a:pt x="884" y="913"/>
                      </a:cubicBezTo>
                      <a:cubicBezTo>
                        <a:pt x="885" y="913"/>
                        <a:pt x="885" y="912"/>
                        <a:pt x="886" y="912"/>
                      </a:cubicBezTo>
                      <a:cubicBezTo>
                        <a:pt x="887" y="911"/>
                        <a:pt x="888" y="909"/>
                        <a:pt x="890" y="908"/>
                      </a:cubicBezTo>
                      <a:cubicBezTo>
                        <a:pt x="891" y="907"/>
                        <a:pt x="892" y="906"/>
                        <a:pt x="893" y="905"/>
                      </a:cubicBezTo>
                      <a:cubicBezTo>
                        <a:pt x="894" y="904"/>
                        <a:pt x="895" y="902"/>
                        <a:pt x="896" y="901"/>
                      </a:cubicBezTo>
                      <a:cubicBezTo>
                        <a:pt x="897" y="900"/>
                        <a:pt x="898" y="898"/>
                        <a:pt x="899" y="897"/>
                      </a:cubicBezTo>
                      <a:cubicBezTo>
                        <a:pt x="900" y="895"/>
                        <a:pt x="901" y="894"/>
                        <a:pt x="902" y="892"/>
                      </a:cubicBezTo>
                      <a:cubicBezTo>
                        <a:pt x="906" y="885"/>
                        <a:pt x="908" y="877"/>
                        <a:pt x="908" y="869"/>
                      </a:cubicBezTo>
                      <a:cubicBezTo>
                        <a:pt x="908" y="861"/>
                        <a:pt x="906" y="853"/>
                        <a:pt x="902" y="846"/>
                      </a:cubicBezTo>
                      <a:cubicBezTo>
                        <a:pt x="901" y="847"/>
                        <a:pt x="899" y="849"/>
                        <a:pt x="899" y="850"/>
                      </a:cubicBezTo>
                      <a:cubicBezTo>
                        <a:pt x="897" y="852"/>
                        <a:pt x="896" y="854"/>
                        <a:pt x="896" y="856"/>
                      </a:cubicBezTo>
                      <a:cubicBezTo>
                        <a:pt x="894" y="860"/>
                        <a:pt x="893" y="865"/>
                        <a:pt x="893" y="869"/>
                      </a:cubicBezTo>
                      <a:cubicBezTo>
                        <a:pt x="893" y="873"/>
                        <a:pt x="892" y="878"/>
                        <a:pt x="890" y="882"/>
                      </a:cubicBezTo>
                      <a:cubicBezTo>
                        <a:pt x="890" y="884"/>
                        <a:pt x="889" y="886"/>
                        <a:pt x="887" y="888"/>
                      </a:cubicBezTo>
                      <a:cubicBezTo>
                        <a:pt x="885" y="882"/>
                        <a:pt x="883" y="875"/>
                        <a:pt x="883" y="869"/>
                      </a:cubicBezTo>
                      <a:cubicBezTo>
                        <a:pt x="883" y="863"/>
                        <a:pt x="885" y="856"/>
                        <a:pt x="887" y="850"/>
                      </a:cubicBezTo>
                      <a:cubicBezTo>
                        <a:pt x="888" y="849"/>
                        <a:pt x="889" y="847"/>
                        <a:pt x="890" y="845"/>
                      </a:cubicBezTo>
                      <a:cubicBezTo>
                        <a:pt x="891" y="844"/>
                        <a:pt x="892" y="842"/>
                        <a:pt x="893" y="841"/>
                      </a:cubicBezTo>
                      <a:cubicBezTo>
                        <a:pt x="894" y="840"/>
                        <a:pt x="895" y="838"/>
                        <a:pt x="896" y="837"/>
                      </a:cubicBezTo>
                      <a:cubicBezTo>
                        <a:pt x="897" y="836"/>
                        <a:pt x="898" y="835"/>
                        <a:pt x="900" y="833"/>
                      </a:cubicBezTo>
                      <a:cubicBezTo>
                        <a:pt x="901" y="832"/>
                        <a:pt x="902" y="831"/>
                        <a:pt x="903" y="830"/>
                      </a:cubicBezTo>
                      <a:cubicBezTo>
                        <a:pt x="904" y="830"/>
                        <a:pt x="904" y="829"/>
                        <a:pt x="905" y="829"/>
                      </a:cubicBezTo>
                      <a:cubicBezTo>
                        <a:pt x="1184" y="613"/>
                        <a:pt x="1184" y="613"/>
                        <a:pt x="1184" y="613"/>
                      </a:cubicBezTo>
                      <a:cubicBezTo>
                        <a:pt x="1185" y="613"/>
                        <a:pt x="1185" y="612"/>
                        <a:pt x="1186" y="612"/>
                      </a:cubicBezTo>
                      <a:cubicBezTo>
                        <a:pt x="1187" y="611"/>
                        <a:pt x="1188" y="609"/>
                        <a:pt x="1190" y="608"/>
                      </a:cubicBezTo>
                      <a:cubicBezTo>
                        <a:pt x="1191" y="607"/>
                        <a:pt x="1192" y="606"/>
                        <a:pt x="1193" y="605"/>
                      </a:cubicBezTo>
                      <a:cubicBezTo>
                        <a:pt x="1194" y="604"/>
                        <a:pt x="1195" y="602"/>
                        <a:pt x="1196" y="601"/>
                      </a:cubicBezTo>
                      <a:cubicBezTo>
                        <a:pt x="1197" y="600"/>
                        <a:pt x="1198" y="598"/>
                        <a:pt x="1199" y="597"/>
                      </a:cubicBezTo>
                      <a:cubicBezTo>
                        <a:pt x="1200" y="595"/>
                        <a:pt x="1201" y="594"/>
                        <a:pt x="1202" y="592"/>
                      </a:cubicBezTo>
                      <a:cubicBezTo>
                        <a:pt x="1206" y="585"/>
                        <a:pt x="1208" y="577"/>
                        <a:pt x="1208" y="569"/>
                      </a:cubicBezTo>
                      <a:cubicBezTo>
                        <a:pt x="1208" y="561"/>
                        <a:pt x="1206" y="553"/>
                        <a:pt x="1202" y="546"/>
                      </a:cubicBezTo>
                      <a:cubicBezTo>
                        <a:pt x="1201" y="547"/>
                        <a:pt x="1199" y="549"/>
                        <a:pt x="1199" y="550"/>
                      </a:cubicBezTo>
                      <a:cubicBezTo>
                        <a:pt x="1197" y="552"/>
                        <a:pt x="1196" y="554"/>
                        <a:pt x="1196" y="556"/>
                      </a:cubicBezTo>
                      <a:cubicBezTo>
                        <a:pt x="1194" y="560"/>
                        <a:pt x="1193" y="565"/>
                        <a:pt x="1193" y="569"/>
                      </a:cubicBezTo>
                      <a:cubicBezTo>
                        <a:pt x="1193" y="573"/>
                        <a:pt x="1192" y="578"/>
                        <a:pt x="1190" y="582"/>
                      </a:cubicBezTo>
                      <a:cubicBezTo>
                        <a:pt x="1190" y="584"/>
                        <a:pt x="1189" y="586"/>
                        <a:pt x="1187" y="588"/>
                      </a:cubicBezTo>
                      <a:cubicBezTo>
                        <a:pt x="1185" y="582"/>
                        <a:pt x="1183" y="575"/>
                        <a:pt x="1183" y="569"/>
                      </a:cubicBezTo>
                      <a:cubicBezTo>
                        <a:pt x="1183" y="563"/>
                        <a:pt x="1185" y="556"/>
                        <a:pt x="1187" y="550"/>
                      </a:cubicBezTo>
                      <a:cubicBezTo>
                        <a:pt x="1188" y="549"/>
                        <a:pt x="1189" y="547"/>
                        <a:pt x="1190" y="545"/>
                      </a:cubicBezTo>
                      <a:cubicBezTo>
                        <a:pt x="1191" y="544"/>
                        <a:pt x="1192" y="542"/>
                        <a:pt x="1193" y="541"/>
                      </a:cubicBezTo>
                      <a:cubicBezTo>
                        <a:pt x="1194" y="540"/>
                        <a:pt x="1195" y="538"/>
                        <a:pt x="1196" y="537"/>
                      </a:cubicBezTo>
                      <a:cubicBezTo>
                        <a:pt x="1197" y="536"/>
                        <a:pt x="1198" y="535"/>
                        <a:pt x="1200" y="533"/>
                      </a:cubicBezTo>
                      <a:cubicBezTo>
                        <a:pt x="1201" y="532"/>
                        <a:pt x="1202" y="531"/>
                        <a:pt x="1203" y="530"/>
                      </a:cubicBezTo>
                      <a:cubicBezTo>
                        <a:pt x="1204" y="530"/>
                        <a:pt x="1204" y="529"/>
                        <a:pt x="1205" y="529"/>
                      </a:cubicBezTo>
                      <a:cubicBezTo>
                        <a:pt x="1484" y="313"/>
                        <a:pt x="1484" y="313"/>
                        <a:pt x="1484" y="313"/>
                      </a:cubicBezTo>
                      <a:cubicBezTo>
                        <a:pt x="1485" y="313"/>
                        <a:pt x="1485" y="312"/>
                        <a:pt x="1486" y="312"/>
                      </a:cubicBezTo>
                      <a:cubicBezTo>
                        <a:pt x="1487" y="311"/>
                        <a:pt x="1488" y="309"/>
                        <a:pt x="1490" y="308"/>
                      </a:cubicBezTo>
                      <a:cubicBezTo>
                        <a:pt x="1491" y="307"/>
                        <a:pt x="1492" y="306"/>
                        <a:pt x="1493" y="305"/>
                      </a:cubicBezTo>
                      <a:cubicBezTo>
                        <a:pt x="1493" y="297"/>
                        <a:pt x="1493" y="297"/>
                        <a:pt x="1493" y="297"/>
                      </a:cubicBezTo>
                      <a:cubicBezTo>
                        <a:pt x="1493" y="288"/>
                        <a:pt x="1493" y="288"/>
                        <a:pt x="1493" y="288"/>
                      </a:cubicBezTo>
                      <a:cubicBezTo>
                        <a:pt x="1493" y="269"/>
                        <a:pt x="1493" y="269"/>
                        <a:pt x="1493" y="269"/>
                      </a:cubicBezTo>
                      <a:cubicBezTo>
                        <a:pt x="1493" y="273"/>
                        <a:pt x="1492" y="278"/>
                        <a:pt x="1490" y="282"/>
                      </a:cubicBezTo>
                      <a:cubicBezTo>
                        <a:pt x="1490" y="284"/>
                        <a:pt x="1489" y="286"/>
                        <a:pt x="1487" y="288"/>
                      </a:cubicBezTo>
                      <a:cubicBezTo>
                        <a:pt x="1485" y="282"/>
                        <a:pt x="1483" y="275"/>
                        <a:pt x="1483" y="269"/>
                      </a:cubicBezTo>
                      <a:cubicBezTo>
                        <a:pt x="1483" y="263"/>
                        <a:pt x="1485" y="256"/>
                        <a:pt x="1487" y="250"/>
                      </a:cubicBezTo>
                      <a:cubicBezTo>
                        <a:pt x="1488" y="249"/>
                        <a:pt x="1489" y="247"/>
                        <a:pt x="1490" y="245"/>
                      </a:cubicBezTo>
                      <a:cubicBezTo>
                        <a:pt x="1491" y="244"/>
                        <a:pt x="1492" y="242"/>
                        <a:pt x="1493" y="241"/>
                      </a:cubicBezTo>
                      <a:cubicBezTo>
                        <a:pt x="1493" y="233"/>
                        <a:pt x="1493" y="233"/>
                        <a:pt x="1493" y="233"/>
                      </a:cubicBezTo>
                      <a:cubicBezTo>
                        <a:pt x="1493" y="226"/>
                        <a:pt x="1493" y="226"/>
                        <a:pt x="1493" y="226"/>
                      </a:cubicBezTo>
                      <a:cubicBezTo>
                        <a:pt x="1493" y="220"/>
                        <a:pt x="1493" y="220"/>
                        <a:pt x="1493" y="220"/>
                      </a:cubicBezTo>
                      <a:cubicBezTo>
                        <a:pt x="1492" y="219"/>
                        <a:pt x="1491" y="218"/>
                        <a:pt x="1490" y="217"/>
                      </a:cubicBezTo>
                      <a:lnTo>
                        <a:pt x="12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2" name="Freeform 24"/>
                <p:cNvSpPr>
                  <a:spLocks/>
                </p:cNvSpPr>
                <p:nvPr/>
              </p:nvSpPr>
              <p:spPr bwMode="auto">
                <a:xfrm>
                  <a:off x="7250113" y="4672013"/>
                  <a:ext cx="3352800" cy="3262313"/>
                </a:xfrm>
                <a:custGeom>
                  <a:avLst/>
                  <a:gdLst>
                    <a:gd name="T0" fmla="*/ 609 w 893"/>
                    <a:gd name="T1" fmla="*/ 0 h 869"/>
                    <a:gd name="T2" fmla="*/ 603 w 893"/>
                    <a:gd name="T3" fmla="*/ 8 h 869"/>
                    <a:gd name="T4" fmla="*/ 602 w 893"/>
                    <a:gd name="T5" fmla="*/ 13 h 869"/>
                    <a:gd name="T6" fmla="*/ 883 w 893"/>
                    <a:gd name="T7" fmla="*/ 230 h 869"/>
                    <a:gd name="T8" fmla="*/ 877 w 893"/>
                    <a:gd name="T9" fmla="*/ 238 h 869"/>
                    <a:gd name="T10" fmla="*/ 877 w 893"/>
                    <a:gd name="T11" fmla="*/ 300 h 869"/>
                    <a:gd name="T12" fmla="*/ 596 w 893"/>
                    <a:gd name="T13" fmla="*/ 517 h 869"/>
                    <a:gd name="T14" fmla="*/ 590 w 893"/>
                    <a:gd name="T15" fmla="*/ 517 h 869"/>
                    <a:gd name="T16" fmla="*/ 309 w 893"/>
                    <a:gd name="T17" fmla="*/ 300 h 869"/>
                    <a:gd name="T18" fmla="*/ 303 w 893"/>
                    <a:gd name="T19" fmla="*/ 308 h 869"/>
                    <a:gd name="T20" fmla="*/ 302 w 893"/>
                    <a:gd name="T21" fmla="*/ 313 h 869"/>
                    <a:gd name="T22" fmla="*/ 583 w 893"/>
                    <a:gd name="T23" fmla="*/ 530 h 869"/>
                    <a:gd name="T24" fmla="*/ 577 w 893"/>
                    <a:gd name="T25" fmla="*/ 538 h 869"/>
                    <a:gd name="T26" fmla="*/ 577 w 893"/>
                    <a:gd name="T27" fmla="*/ 600 h 869"/>
                    <a:gd name="T28" fmla="*/ 296 w 893"/>
                    <a:gd name="T29" fmla="*/ 817 h 869"/>
                    <a:gd name="T30" fmla="*/ 290 w 893"/>
                    <a:gd name="T31" fmla="*/ 817 h 869"/>
                    <a:gd name="T32" fmla="*/ 9 w 893"/>
                    <a:gd name="T33" fmla="*/ 600 h 869"/>
                    <a:gd name="T34" fmla="*/ 3 w 893"/>
                    <a:gd name="T35" fmla="*/ 608 h 869"/>
                    <a:gd name="T36" fmla="*/ 2 w 893"/>
                    <a:gd name="T37" fmla="*/ 613 h 869"/>
                    <a:gd name="T38" fmla="*/ 283 w 893"/>
                    <a:gd name="T39" fmla="*/ 830 h 869"/>
                    <a:gd name="T40" fmla="*/ 277 w 893"/>
                    <a:gd name="T41" fmla="*/ 838 h 869"/>
                    <a:gd name="T42" fmla="*/ 274 w 893"/>
                    <a:gd name="T43" fmla="*/ 869 h 869"/>
                    <a:gd name="T44" fmla="*/ 283 w 893"/>
                    <a:gd name="T45" fmla="*/ 869 h 869"/>
                    <a:gd name="T46" fmla="*/ 290 w 893"/>
                    <a:gd name="T47" fmla="*/ 845 h 869"/>
                    <a:gd name="T48" fmla="*/ 296 w 893"/>
                    <a:gd name="T49" fmla="*/ 837 h 869"/>
                    <a:gd name="T50" fmla="*/ 303 w 893"/>
                    <a:gd name="T51" fmla="*/ 830 h 869"/>
                    <a:gd name="T52" fmla="*/ 584 w 893"/>
                    <a:gd name="T53" fmla="*/ 613 h 869"/>
                    <a:gd name="T54" fmla="*/ 590 w 893"/>
                    <a:gd name="T55" fmla="*/ 608 h 869"/>
                    <a:gd name="T56" fmla="*/ 596 w 893"/>
                    <a:gd name="T57" fmla="*/ 601 h 869"/>
                    <a:gd name="T58" fmla="*/ 602 w 893"/>
                    <a:gd name="T59" fmla="*/ 592 h 869"/>
                    <a:gd name="T60" fmla="*/ 602 w 893"/>
                    <a:gd name="T61" fmla="*/ 546 h 869"/>
                    <a:gd name="T62" fmla="*/ 596 w 893"/>
                    <a:gd name="T63" fmla="*/ 556 h 869"/>
                    <a:gd name="T64" fmla="*/ 590 w 893"/>
                    <a:gd name="T65" fmla="*/ 582 h 869"/>
                    <a:gd name="T66" fmla="*/ 583 w 893"/>
                    <a:gd name="T67" fmla="*/ 569 h 869"/>
                    <a:gd name="T68" fmla="*/ 590 w 893"/>
                    <a:gd name="T69" fmla="*/ 545 h 869"/>
                    <a:gd name="T70" fmla="*/ 596 w 893"/>
                    <a:gd name="T71" fmla="*/ 537 h 869"/>
                    <a:gd name="T72" fmla="*/ 603 w 893"/>
                    <a:gd name="T73" fmla="*/ 530 h 869"/>
                    <a:gd name="T74" fmla="*/ 884 w 893"/>
                    <a:gd name="T75" fmla="*/ 313 h 869"/>
                    <a:gd name="T76" fmla="*/ 890 w 893"/>
                    <a:gd name="T77" fmla="*/ 308 h 869"/>
                    <a:gd name="T78" fmla="*/ 893 w 893"/>
                    <a:gd name="T79" fmla="*/ 297 h 869"/>
                    <a:gd name="T80" fmla="*/ 893 w 893"/>
                    <a:gd name="T81" fmla="*/ 269 h 869"/>
                    <a:gd name="T82" fmla="*/ 887 w 893"/>
                    <a:gd name="T83" fmla="*/ 288 h 869"/>
                    <a:gd name="T84" fmla="*/ 887 w 893"/>
                    <a:gd name="T85" fmla="*/ 250 h 869"/>
                    <a:gd name="T86" fmla="*/ 893 w 893"/>
                    <a:gd name="T87" fmla="*/ 241 h 869"/>
                    <a:gd name="T88" fmla="*/ 893 w 893"/>
                    <a:gd name="T89" fmla="*/ 226 h 869"/>
                    <a:gd name="T90" fmla="*/ 890 w 893"/>
                    <a:gd name="T91" fmla="*/ 217 h 8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893" h="869">
                      <a:moveTo>
                        <a:pt x="611" y="1"/>
                      </a:moveTo>
                      <a:cubicBezTo>
                        <a:pt x="610" y="1"/>
                        <a:pt x="609" y="0"/>
                        <a:pt x="609" y="0"/>
                      </a:cubicBezTo>
                      <a:cubicBezTo>
                        <a:pt x="608" y="1"/>
                        <a:pt x="607" y="2"/>
                        <a:pt x="606" y="4"/>
                      </a:cubicBezTo>
                      <a:cubicBezTo>
                        <a:pt x="605" y="5"/>
                        <a:pt x="604" y="6"/>
                        <a:pt x="603" y="8"/>
                      </a:cubicBezTo>
                      <a:cubicBezTo>
                        <a:pt x="602" y="9"/>
                        <a:pt x="601" y="10"/>
                        <a:pt x="600" y="12"/>
                      </a:cubicBezTo>
                      <a:cubicBezTo>
                        <a:pt x="601" y="12"/>
                        <a:pt x="601" y="13"/>
                        <a:pt x="602" y="13"/>
                      </a:cubicBezTo>
                      <a:cubicBezTo>
                        <a:pt x="881" y="229"/>
                        <a:pt x="881" y="229"/>
                        <a:pt x="881" y="229"/>
                      </a:cubicBezTo>
                      <a:cubicBezTo>
                        <a:pt x="882" y="229"/>
                        <a:pt x="882" y="230"/>
                        <a:pt x="883" y="230"/>
                      </a:cubicBezTo>
                      <a:cubicBezTo>
                        <a:pt x="882" y="232"/>
                        <a:pt x="881" y="233"/>
                        <a:pt x="880" y="234"/>
                      </a:cubicBezTo>
                      <a:cubicBezTo>
                        <a:pt x="879" y="236"/>
                        <a:pt x="878" y="237"/>
                        <a:pt x="877" y="238"/>
                      </a:cubicBezTo>
                      <a:cubicBezTo>
                        <a:pt x="872" y="248"/>
                        <a:pt x="869" y="258"/>
                        <a:pt x="869" y="269"/>
                      </a:cubicBezTo>
                      <a:cubicBezTo>
                        <a:pt x="869" y="280"/>
                        <a:pt x="872" y="290"/>
                        <a:pt x="877" y="300"/>
                      </a:cubicBezTo>
                      <a:cubicBezTo>
                        <a:pt x="877" y="300"/>
                        <a:pt x="876" y="301"/>
                        <a:pt x="875" y="301"/>
                      </a:cubicBezTo>
                      <a:cubicBezTo>
                        <a:pt x="596" y="517"/>
                        <a:pt x="596" y="517"/>
                        <a:pt x="596" y="517"/>
                      </a:cubicBezTo>
                      <a:cubicBezTo>
                        <a:pt x="595" y="518"/>
                        <a:pt x="594" y="519"/>
                        <a:pt x="593" y="520"/>
                      </a:cubicBezTo>
                      <a:cubicBezTo>
                        <a:pt x="592" y="519"/>
                        <a:pt x="591" y="518"/>
                        <a:pt x="590" y="517"/>
                      </a:cubicBezTo>
                      <a:cubicBezTo>
                        <a:pt x="311" y="301"/>
                        <a:pt x="311" y="301"/>
                        <a:pt x="311" y="301"/>
                      </a:cubicBezTo>
                      <a:cubicBezTo>
                        <a:pt x="310" y="301"/>
                        <a:pt x="309" y="300"/>
                        <a:pt x="309" y="300"/>
                      </a:cubicBezTo>
                      <a:cubicBezTo>
                        <a:pt x="308" y="301"/>
                        <a:pt x="307" y="302"/>
                        <a:pt x="306" y="304"/>
                      </a:cubicBezTo>
                      <a:cubicBezTo>
                        <a:pt x="305" y="305"/>
                        <a:pt x="304" y="306"/>
                        <a:pt x="303" y="308"/>
                      </a:cubicBezTo>
                      <a:cubicBezTo>
                        <a:pt x="302" y="309"/>
                        <a:pt x="301" y="310"/>
                        <a:pt x="300" y="312"/>
                      </a:cubicBezTo>
                      <a:cubicBezTo>
                        <a:pt x="301" y="312"/>
                        <a:pt x="301" y="313"/>
                        <a:pt x="302" y="313"/>
                      </a:cubicBezTo>
                      <a:cubicBezTo>
                        <a:pt x="581" y="529"/>
                        <a:pt x="581" y="529"/>
                        <a:pt x="581" y="529"/>
                      </a:cubicBezTo>
                      <a:cubicBezTo>
                        <a:pt x="582" y="529"/>
                        <a:pt x="582" y="530"/>
                        <a:pt x="583" y="530"/>
                      </a:cubicBezTo>
                      <a:cubicBezTo>
                        <a:pt x="582" y="532"/>
                        <a:pt x="581" y="533"/>
                        <a:pt x="580" y="534"/>
                      </a:cubicBezTo>
                      <a:cubicBezTo>
                        <a:pt x="579" y="536"/>
                        <a:pt x="578" y="537"/>
                        <a:pt x="577" y="538"/>
                      </a:cubicBezTo>
                      <a:cubicBezTo>
                        <a:pt x="572" y="548"/>
                        <a:pt x="569" y="558"/>
                        <a:pt x="569" y="569"/>
                      </a:cubicBezTo>
                      <a:cubicBezTo>
                        <a:pt x="569" y="580"/>
                        <a:pt x="572" y="590"/>
                        <a:pt x="577" y="600"/>
                      </a:cubicBezTo>
                      <a:cubicBezTo>
                        <a:pt x="577" y="600"/>
                        <a:pt x="576" y="601"/>
                        <a:pt x="575" y="601"/>
                      </a:cubicBezTo>
                      <a:cubicBezTo>
                        <a:pt x="296" y="817"/>
                        <a:pt x="296" y="817"/>
                        <a:pt x="296" y="817"/>
                      </a:cubicBezTo>
                      <a:cubicBezTo>
                        <a:pt x="295" y="818"/>
                        <a:pt x="294" y="819"/>
                        <a:pt x="293" y="820"/>
                      </a:cubicBezTo>
                      <a:cubicBezTo>
                        <a:pt x="292" y="819"/>
                        <a:pt x="291" y="818"/>
                        <a:pt x="290" y="817"/>
                      </a:cubicBezTo>
                      <a:cubicBezTo>
                        <a:pt x="11" y="601"/>
                        <a:pt x="11" y="601"/>
                        <a:pt x="11" y="601"/>
                      </a:cubicBezTo>
                      <a:cubicBezTo>
                        <a:pt x="10" y="601"/>
                        <a:pt x="9" y="600"/>
                        <a:pt x="9" y="600"/>
                      </a:cubicBezTo>
                      <a:cubicBezTo>
                        <a:pt x="8" y="601"/>
                        <a:pt x="7" y="602"/>
                        <a:pt x="6" y="604"/>
                      </a:cubicBezTo>
                      <a:cubicBezTo>
                        <a:pt x="5" y="605"/>
                        <a:pt x="4" y="606"/>
                        <a:pt x="3" y="608"/>
                      </a:cubicBezTo>
                      <a:cubicBezTo>
                        <a:pt x="2" y="609"/>
                        <a:pt x="1" y="610"/>
                        <a:pt x="0" y="612"/>
                      </a:cubicBezTo>
                      <a:cubicBezTo>
                        <a:pt x="1" y="612"/>
                        <a:pt x="1" y="613"/>
                        <a:pt x="2" y="613"/>
                      </a:cubicBezTo>
                      <a:cubicBezTo>
                        <a:pt x="281" y="829"/>
                        <a:pt x="281" y="829"/>
                        <a:pt x="281" y="829"/>
                      </a:cubicBezTo>
                      <a:cubicBezTo>
                        <a:pt x="282" y="829"/>
                        <a:pt x="282" y="830"/>
                        <a:pt x="283" y="830"/>
                      </a:cubicBezTo>
                      <a:cubicBezTo>
                        <a:pt x="282" y="832"/>
                        <a:pt x="281" y="833"/>
                        <a:pt x="280" y="834"/>
                      </a:cubicBezTo>
                      <a:cubicBezTo>
                        <a:pt x="279" y="836"/>
                        <a:pt x="278" y="837"/>
                        <a:pt x="277" y="838"/>
                      </a:cubicBezTo>
                      <a:cubicBezTo>
                        <a:pt x="272" y="848"/>
                        <a:pt x="269" y="858"/>
                        <a:pt x="269" y="869"/>
                      </a:cubicBezTo>
                      <a:cubicBezTo>
                        <a:pt x="274" y="869"/>
                        <a:pt x="274" y="869"/>
                        <a:pt x="274" y="869"/>
                      </a:cubicBezTo>
                      <a:cubicBezTo>
                        <a:pt x="278" y="869"/>
                        <a:pt x="278" y="869"/>
                        <a:pt x="278" y="869"/>
                      </a:cubicBezTo>
                      <a:cubicBezTo>
                        <a:pt x="283" y="869"/>
                        <a:pt x="283" y="869"/>
                        <a:pt x="283" y="869"/>
                      </a:cubicBezTo>
                      <a:cubicBezTo>
                        <a:pt x="283" y="863"/>
                        <a:pt x="285" y="856"/>
                        <a:pt x="287" y="850"/>
                      </a:cubicBezTo>
                      <a:cubicBezTo>
                        <a:pt x="288" y="849"/>
                        <a:pt x="289" y="847"/>
                        <a:pt x="290" y="845"/>
                      </a:cubicBezTo>
                      <a:cubicBezTo>
                        <a:pt x="291" y="844"/>
                        <a:pt x="292" y="842"/>
                        <a:pt x="293" y="841"/>
                      </a:cubicBezTo>
                      <a:cubicBezTo>
                        <a:pt x="294" y="840"/>
                        <a:pt x="295" y="838"/>
                        <a:pt x="296" y="837"/>
                      </a:cubicBezTo>
                      <a:cubicBezTo>
                        <a:pt x="297" y="836"/>
                        <a:pt x="298" y="835"/>
                        <a:pt x="300" y="833"/>
                      </a:cubicBezTo>
                      <a:cubicBezTo>
                        <a:pt x="301" y="832"/>
                        <a:pt x="302" y="831"/>
                        <a:pt x="303" y="830"/>
                      </a:cubicBezTo>
                      <a:cubicBezTo>
                        <a:pt x="304" y="830"/>
                        <a:pt x="304" y="829"/>
                        <a:pt x="305" y="829"/>
                      </a:cubicBezTo>
                      <a:cubicBezTo>
                        <a:pt x="584" y="613"/>
                        <a:pt x="584" y="613"/>
                        <a:pt x="584" y="613"/>
                      </a:cubicBezTo>
                      <a:cubicBezTo>
                        <a:pt x="585" y="613"/>
                        <a:pt x="585" y="612"/>
                        <a:pt x="586" y="612"/>
                      </a:cubicBezTo>
                      <a:cubicBezTo>
                        <a:pt x="587" y="611"/>
                        <a:pt x="588" y="609"/>
                        <a:pt x="590" y="608"/>
                      </a:cubicBezTo>
                      <a:cubicBezTo>
                        <a:pt x="591" y="607"/>
                        <a:pt x="592" y="606"/>
                        <a:pt x="593" y="605"/>
                      </a:cubicBezTo>
                      <a:cubicBezTo>
                        <a:pt x="594" y="604"/>
                        <a:pt x="595" y="602"/>
                        <a:pt x="596" y="601"/>
                      </a:cubicBezTo>
                      <a:cubicBezTo>
                        <a:pt x="597" y="600"/>
                        <a:pt x="598" y="598"/>
                        <a:pt x="599" y="597"/>
                      </a:cubicBezTo>
                      <a:cubicBezTo>
                        <a:pt x="600" y="595"/>
                        <a:pt x="601" y="594"/>
                        <a:pt x="602" y="592"/>
                      </a:cubicBezTo>
                      <a:cubicBezTo>
                        <a:pt x="606" y="585"/>
                        <a:pt x="608" y="577"/>
                        <a:pt x="608" y="569"/>
                      </a:cubicBezTo>
                      <a:cubicBezTo>
                        <a:pt x="608" y="561"/>
                        <a:pt x="606" y="553"/>
                        <a:pt x="602" y="546"/>
                      </a:cubicBezTo>
                      <a:cubicBezTo>
                        <a:pt x="601" y="547"/>
                        <a:pt x="599" y="549"/>
                        <a:pt x="599" y="550"/>
                      </a:cubicBezTo>
                      <a:cubicBezTo>
                        <a:pt x="597" y="552"/>
                        <a:pt x="596" y="554"/>
                        <a:pt x="596" y="556"/>
                      </a:cubicBezTo>
                      <a:cubicBezTo>
                        <a:pt x="594" y="560"/>
                        <a:pt x="593" y="565"/>
                        <a:pt x="593" y="569"/>
                      </a:cubicBezTo>
                      <a:cubicBezTo>
                        <a:pt x="593" y="573"/>
                        <a:pt x="592" y="578"/>
                        <a:pt x="590" y="582"/>
                      </a:cubicBezTo>
                      <a:cubicBezTo>
                        <a:pt x="590" y="584"/>
                        <a:pt x="589" y="586"/>
                        <a:pt x="587" y="588"/>
                      </a:cubicBezTo>
                      <a:cubicBezTo>
                        <a:pt x="585" y="582"/>
                        <a:pt x="583" y="575"/>
                        <a:pt x="583" y="569"/>
                      </a:cubicBezTo>
                      <a:cubicBezTo>
                        <a:pt x="583" y="563"/>
                        <a:pt x="585" y="556"/>
                        <a:pt x="587" y="550"/>
                      </a:cubicBezTo>
                      <a:cubicBezTo>
                        <a:pt x="588" y="549"/>
                        <a:pt x="589" y="547"/>
                        <a:pt x="590" y="545"/>
                      </a:cubicBezTo>
                      <a:cubicBezTo>
                        <a:pt x="591" y="544"/>
                        <a:pt x="592" y="542"/>
                        <a:pt x="593" y="541"/>
                      </a:cubicBezTo>
                      <a:cubicBezTo>
                        <a:pt x="594" y="540"/>
                        <a:pt x="595" y="538"/>
                        <a:pt x="596" y="537"/>
                      </a:cubicBezTo>
                      <a:cubicBezTo>
                        <a:pt x="597" y="536"/>
                        <a:pt x="598" y="535"/>
                        <a:pt x="600" y="533"/>
                      </a:cubicBezTo>
                      <a:cubicBezTo>
                        <a:pt x="601" y="532"/>
                        <a:pt x="602" y="531"/>
                        <a:pt x="603" y="530"/>
                      </a:cubicBezTo>
                      <a:cubicBezTo>
                        <a:pt x="604" y="530"/>
                        <a:pt x="604" y="529"/>
                        <a:pt x="605" y="529"/>
                      </a:cubicBezTo>
                      <a:cubicBezTo>
                        <a:pt x="884" y="313"/>
                        <a:pt x="884" y="313"/>
                        <a:pt x="884" y="313"/>
                      </a:cubicBezTo>
                      <a:cubicBezTo>
                        <a:pt x="885" y="313"/>
                        <a:pt x="885" y="312"/>
                        <a:pt x="886" y="312"/>
                      </a:cubicBezTo>
                      <a:cubicBezTo>
                        <a:pt x="887" y="311"/>
                        <a:pt x="888" y="309"/>
                        <a:pt x="890" y="308"/>
                      </a:cubicBezTo>
                      <a:cubicBezTo>
                        <a:pt x="891" y="307"/>
                        <a:pt x="892" y="306"/>
                        <a:pt x="893" y="305"/>
                      </a:cubicBezTo>
                      <a:cubicBezTo>
                        <a:pt x="893" y="297"/>
                        <a:pt x="893" y="297"/>
                        <a:pt x="893" y="297"/>
                      </a:cubicBezTo>
                      <a:cubicBezTo>
                        <a:pt x="893" y="288"/>
                        <a:pt x="893" y="288"/>
                        <a:pt x="893" y="288"/>
                      </a:cubicBezTo>
                      <a:cubicBezTo>
                        <a:pt x="893" y="269"/>
                        <a:pt x="893" y="269"/>
                        <a:pt x="893" y="269"/>
                      </a:cubicBezTo>
                      <a:cubicBezTo>
                        <a:pt x="893" y="273"/>
                        <a:pt x="892" y="278"/>
                        <a:pt x="890" y="282"/>
                      </a:cubicBezTo>
                      <a:cubicBezTo>
                        <a:pt x="890" y="284"/>
                        <a:pt x="889" y="286"/>
                        <a:pt x="887" y="288"/>
                      </a:cubicBezTo>
                      <a:cubicBezTo>
                        <a:pt x="885" y="282"/>
                        <a:pt x="883" y="275"/>
                        <a:pt x="883" y="269"/>
                      </a:cubicBezTo>
                      <a:cubicBezTo>
                        <a:pt x="883" y="263"/>
                        <a:pt x="885" y="256"/>
                        <a:pt x="887" y="250"/>
                      </a:cubicBezTo>
                      <a:cubicBezTo>
                        <a:pt x="888" y="249"/>
                        <a:pt x="889" y="247"/>
                        <a:pt x="890" y="245"/>
                      </a:cubicBezTo>
                      <a:cubicBezTo>
                        <a:pt x="891" y="244"/>
                        <a:pt x="892" y="242"/>
                        <a:pt x="893" y="241"/>
                      </a:cubicBezTo>
                      <a:cubicBezTo>
                        <a:pt x="893" y="233"/>
                        <a:pt x="893" y="233"/>
                        <a:pt x="893" y="233"/>
                      </a:cubicBezTo>
                      <a:cubicBezTo>
                        <a:pt x="893" y="226"/>
                        <a:pt x="893" y="226"/>
                        <a:pt x="893" y="226"/>
                      </a:cubicBezTo>
                      <a:cubicBezTo>
                        <a:pt x="893" y="220"/>
                        <a:pt x="893" y="220"/>
                        <a:pt x="893" y="220"/>
                      </a:cubicBezTo>
                      <a:cubicBezTo>
                        <a:pt x="892" y="219"/>
                        <a:pt x="891" y="218"/>
                        <a:pt x="890" y="217"/>
                      </a:cubicBezTo>
                      <a:lnTo>
                        <a:pt x="6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3" name="Freeform 25"/>
                <p:cNvSpPr>
                  <a:spLocks/>
                </p:cNvSpPr>
                <p:nvPr/>
              </p:nvSpPr>
              <p:spPr bwMode="auto">
                <a:xfrm>
                  <a:off x="9502776" y="6924675"/>
                  <a:ext cx="1100138" cy="1009650"/>
                </a:xfrm>
                <a:custGeom>
                  <a:avLst/>
                  <a:gdLst>
                    <a:gd name="T0" fmla="*/ 11 w 293"/>
                    <a:gd name="T1" fmla="*/ 1 h 269"/>
                    <a:gd name="T2" fmla="*/ 9 w 293"/>
                    <a:gd name="T3" fmla="*/ 0 h 269"/>
                    <a:gd name="T4" fmla="*/ 6 w 293"/>
                    <a:gd name="T5" fmla="*/ 4 h 269"/>
                    <a:gd name="T6" fmla="*/ 3 w 293"/>
                    <a:gd name="T7" fmla="*/ 8 h 269"/>
                    <a:gd name="T8" fmla="*/ 0 w 293"/>
                    <a:gd name="T9" fmla="*/ 12 h 269"/>
                    <a:gd name="T10" fmla="*/ 2 w 293"/>
                    <a:gd name="T11" fmla="*/ 13 h 269"/>
                    <a:gd name="T12" fmla="*/ 281 w 293"/>
                    <a:gd name="T13" fmla="*/ 229 h 269"/>
                    <a:gd name="T14" fmla="*/ 283 w 293"/>
                    <a:gd name="T15" fmla="*/ 230 h 269"/>
                    <a:gd name="T16" fmla="*/ 280 w 293"/>
                    <a:gd name="T17" fmla="*/ 234 h 269"/>
                    <a:gd name="T18" fmla="*/ 277 w 293"/>
                    <a:gd name="T19" fmla="*/ 238 h 269"/>
                    <a:gd name="T20" fmla="*/ 269 w 293"/>
                    <a:gd name="T21" fmla="*/ 269 h 269"/>
                    <a:gd name="T22" fmla="*/ 274 w 293"/>
                    <a:gd name="T23" fmla="*/ 269 h 269"/>
                    <a:gd name="T24" fmla="*/ 278 w 293"/>
                    <a:gd name="T25" fmla="*/ 269 h 269"/>
                    <a:gd name="T26" fmla="*/ 283 w 293"/>
                    <a:gd name="T27" fmla="*/ 269 h 269"/>
                    <a:gd name="T28" fmla="*/ 287 w 293"/>
                    <a:gd name="T29" fmla="*/ 250 h 269"/>
                    <a:gd name="T30" fmla="*/ 290 w 293"/>
                    <a:gd name="T31" fmla="*/ 245 h 269"/>
                    <a:gd name="T32" fmla="*/ 293 w 293"/>
                    <a:gd name="T33" fmla="*/ 241 h 269"/>
                    <a:gd name="T34" fmla="*/ 293 w 293"/>
                    <a:gd name="T35" fmla="*/ 233 h 269"/>
                    <a:gd name="T36" fmla="*/ 293 w 293"/>
                    <a:gd name="T37" fmla="*/ 226 h 269"/>
                    <a:gd name="T38" fmla="*/ 293 w 293"/>
                    <a:gd name="T39" fmla="*/ 220 h 269"/>
                    <a:gd name="T40" fmla="*/ 290 w 293"/>
                    <a:gd name="T41" fmla="*/ 217 h 269"/>
                    <a:gd name="T42" fmla="*/ 11 w 293"/>
                    <a:gd name="T43" fmla="*/ 1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93" h="269">
                      <a:moveTo>
                        <a:pt x="11" y="1"/>
                      </a:moveTo>
                      <a:cubicBezTo>
                        <a:pt x="10" y="1"/>
                        <a:pt x="9" y="0"/>
                        <a:pt x="9" y="0"/>
                      </a:cubicBezTo>
                      <a:cubicBezTo>
                        <a:pt x="8" y="1"/>
                        <a:pt x="7" y="2"/>
                        <a:pt x="6" y="4"/>
                      </a:cubicBezTo>
                      <a:cubicBezTo>
                        <a:pt x="5" y="5"/>
                        <a:pt x="4" y="6"/>
                        <a:pt x="3" y="8"/>
                      </a:cubicBezTo>
                      <a:cubicBezTo>
                        <a:pt x="2" y="9"/>
                        <a:pt x="1" y="10"/>
                        <a:pt x="0" y="12"/>
                      </a:cubicBezTo>
                      <a:cubicBezTo>
                        <a:pt x="1" y="12"/>
                        <a:pt x="1" y="13"/>
                        <a:pt x="2" y="13"/>
                      </a:cubicBezTo>
                      <a:cubicBezTo>
                        <a:pt x="281" y="229"/>
                        <a:pt x="281" y="229"/>
                        <a:pt x="281" y="229"/>
                      </a:cubicBezTo>
                      <a:cubicBezTo>
                        <a:pt x="282" y="229"/>
                        <a:pt x="282" y="230"/>
                        <a:pt x="283" y="230"/>
                      </a:cubicBezTo>
                      <a:cubicBezTo>
                        <a:pt x="282" y="232"/>
                        <a:pt x="281" y="233"/>
                        <a:pt x="280" y="234"/>
                      </a:cubicBezTo>
                      <a:cubicBezTo>
                        <a:pt x="279" y="236"/>
                        <a:pt x="278" y="237"/>
                        <a:pt x="277" y="238"/>
                      </a:cubicBezTo>
                      <a:cubicBezTo>
                        <a:pt x="272" y="248"/>
                        <a:pt x="269" y="258"/>
                        <a:pt x="269" y="269"/>
                      </a:cubicBezTo>
                      <a:cubicBezTo>
                        <a:pt x="274" y="269"/>
                        <a:pt x="274" y="269"/>
                        <a:pt x="274" y="269"/>
                      </a:cubicBezTo>
                      <a:cubicBezTo>
                        <a:pt x="278" y="269"/>
                        <a:pt x="278" y="269"/>
                        <a:pt x="278" y="269"/>
                      </a:cubicBezTo>
                      <a:cubicBezTo>
                        <a:pt x="283" y="269"/>
                        <a:pt x="283" y="269"/>
                        <a:pt x="283" y="269"/>
                      </a:cubicBezTo>
                      <a:cubicBezTo>
                        <a:pt x="283" y="263"/>
                        <a:pt x="285" y="256"/>
                        <a:pt x="287" y="250"/>
                      </a:cubicBezTo>
                      <a:cubicBezTo>
                        <a:pt x="288" y="249"/>
                        <a:pt x="289" y="247"/>
                        <a:pt x="290" y="245"/>
                      </a:cubicBezTo>
                      <a:cubicBezTo>
                        <a:pt x="291" y="244"/>
                        <a:pt x="292" y="242"/>
                        <a:pt x="293" y="241"/>
                      </a:cubicBezTo>
                      <a:cubicBezTo>
                        <a:pt x="293" y="233"/>
                        <a:pt x="293" y="233"/>
                        <a:pt x="293" y="233"/>
                      </a:cubicBezTo>
                      <a:cubicBezTo>
                        <a:pt x="293" y="226"/>
                        <a:pt x="293" y="226"/>
                        <a:pt x="293" y="226"/>
                      </a:cubicBezTo>
                      <a:cubicBezTo>
                        <a:pt x="293" y="220"/>
                        <a:pt x="293" y="220"/>
                        <a:pt x="293" y="220"/>
                      </a:cubicBezTo>
                      <a:cubicBezTo>
                        <a:pt x="292" y="219"/>
                        <a:pt x="291" y="218"/>
                        <a:pt x="290" y="217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4" name="Group 333"/>
                <p:cNvGrpSpPr/>
                <p:nvPr/>
              </p:nvGrpSpPr>
              <p:grpSpPr>
                <a:xfrm>
                  <a:off x="1592263" y="-1076325"/>
                  <a:ext cx="9010650" cy="8905875"/>
                  <a:chOff x="1592263" y="-1076325"/>
                  <a:chExt cx="9010650" cy="8905875"/>
                </a:xfrm>
                <a:grpFill/>
              </p:grpSpPr>
              <p:sp>
                <p:nvSpPr>
                  <p:cNvPr id="335" name="Freeform 22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9010650" cy="8905875"/>
                  </a:xfrm>
                  <a:custGeom>
                    <a:avLst/>
                    <a:gdLst>
                      <a:gd name="T0" fmla="*/ 2381 w 2400"/>
                      <a:gd name="T1" fmla="*/ 0 h 2372"/>
                      <a:gd name="T2" fmla="*/ 2100 w 2400"/>
                      <a:gd name="T3" fmla="*/ 251 h 2372"/>
                      <a:gd name="T4" fmla="*/ 1810 w 2400"/>
                      <a:gd name="T5" fmla="*/ 39 h 2372"/>
                      <a:gd name="T6" fmla="*/ 2087 w 2400"/>
                      <a:gd name="T7" fmla="*/ 265 h 2372"/>
                      <a:gd name="T8" fmla="*/ 1803 w 2400"/>
                      <a:gd name="T9" fmla="*/ 548 h 2372"/>
                      <a:gd name="T10" fmla="*/ 1513 w 2400"/>
                      <a:gd name="T11" fmla="*/ 335 h 2372"/>
                      <a:gd name="T12" fmla="*/ 1790 w 2400"/>
                      <a:gd name="T13" fmla="*/ 561 h 2372"/>
                      <a:gd name="T14" fmla="*/ 1782 w 2400"/>
                      <a:gd name="T15" fmla="*/ 632 h 2372"/>
                      <a:gd name="T16" fmla="*/ 1216 w 2400"/>
                      <a:gd name="T17" fmla="*/ 631 h 2372"/>
                      <a:gd name="T18" fmla="*/ 1488 w 2400"/>
                      <a:gd name="T19" fmla="*/ 860 h 2372"/>
                      <a:gd name="T20" fmla="*/ 1484 w 2400"/>
                      <a:gd name="T21" fmla="*/ 931 h 2372"/>
                      <a:gd name="T22" fmla="*/ 918 w 2400"/>
                      <a:gd name="T23" fmla="*/ 932 h 2372"/>
                      <a:gd name="T24" fmla="*/ 909 w 2400"/>
                      <a:gd name="T25" fmla="*/ 944 h 2372"/>
                      <a:gd name="T26" fmla="*/ 1176 w 2400"/>
                      <a:gd name="T27" fmla="*/ 1200 h 2372"/>
                      <a:gd name="T28" fmla="*/ 897 w 2400"/>
                      <a:gd name="T29" fmla="*/ 1448 h 2372"/>
                      <a:gd name="T30" fmla="*/ 607 w 2400"/>
                      <a:gd name="T31" fmla="*/ 1243 h 2372"/>
                      <a:gd name="T32" fmla="*/ 884 w 2400"/>
                      <a:gd name="T33" fmla="*/ 1469 h 2372"/>
                      <a:gd name="T34" fmla="*/ 600 w 2400"/>
                      <a:gd name="T35" fmla="*/ 1751 h 2372"/>
                      <a:gd name="T36" fmla="*/ 310 w 2400"/>
                      <a:gd name="T37" fmla="*/ 1539 h 2372"/>
                      <a:gd name="T38" fmla="*/ 587 w 2400"/>
                      <a:gd name="T39" fmla="*/ 1765 h 2372"/>
                      <a:gd name="T40" fmla="*/ 303 w 2400"/>
                      <a:gd name="T41" fmla="*/ 2048 h 2372"/>
                      <a:gd name="T42" fmla="*/ 13 w 2400"/>
                      <a:gd name="T43" fmla="*/ 1835 h 2372"/>
                      <a:gd name="T44" fmla="*/ 290 w 2400"/>
                      <a:gd name="T45" fmla="*/ 2061 h 2372"/>
                      <a:gd name="T46" fmla="*/ 282 w 2400"/>
                      <a:gd name="T47" fmla="*/ 2132 h 2372"/>
                      <a:gd name="T48" fmla="*/ 0 w 2400"/>
                      <a:gd name="T49" fmla="*/ 2372 h 2372"/>
                      <a:gd name="T50" fmla="*/ 291 w 2400"/>
                      <a:gd name="T51" fmla="*/ 2144 h 2372"/>
                      <a:gd name="T52" fmla="*/ 306 w 2400"/>
                      <a:gd name="T53" fmla="*/ 2128 h 2372"/>
                      <a:gd name="T54" fmla="*/ 303 w 2400"/>
                      <a:gd name="T55" fmla="*/ 2087 h 2372"/>
                      <a:gd name="T56" fmla="*/ 294 w 2400"/>
                      <a:gd name="T57" fmla="*/ 2081 h 2372"/>
                      <a:gd name="T58" fmla="*/ 310 w 2400"/>
                      <a:gd name="T59" fmla="*/ 2061 h 2372"/>
                      <a:gd name="T60" fmla="*/ 600 w 2400"/>
                      <a:gd name="T61" fmla="*/ 1836 h 2372"/>
                      <a:gd name="T62" fmla="*/ 609 w 2400"/>
                      <a:gd name="T63" fmla="*/ 1777 h 2372"/>
                      <a:gd name="T64" fmla="*/ 594 w 2400"/>
                      <a:gd name="T65" fmla="*/ 1819 h 2372"/>
                      <a:gd name="T66" fmla="*/ 603 w 2400"/>
                      <a:gd name="T67" fmla="*/ 1768 h 2372"/>
                      <a:gd name="T68" fmla="*/ 893 w 2400"/>
                      <a:gd name="T69" fmla="*/ 1543 h 2372"/>
                      <a:gd name="T70" fmla="*/ 909 w 2400"/>
                      <a:gd name="T71" fmla="*/ 1523 h 2372"/>
                      <a:gd name="T72" fmla="*/ 900 w 2400"/>
                      <a:gd name="T73" fmla="*/ 1500 h 2372"/>
                      <a:gd name="T74" fmla="*/ 897 w 2400"/>
                      <a:gd name="T75" fmla="*/ 1476 h 2372"/>
                      <a:gd name="T76" fmla="*/ 912 w 2400"/>
                      <a:gd name="T77" fmla="*/ 1460 h 2372"/>
                      <a:gd name="T78" fmla="*/ 1203 w 2400"/>
                      <a:gd name="T79" fmla="*/ 1232 h 2372"/>
                      <a:gd name="T80" fmla="*/ 1206 w 2400"/>
                      <a:gd name="T81" fmla="*/ 1181 h 2372"/>
                      <a:gd name="T82" fmla="*/ 1190 w 2400"/>
                      <a:gd name="T83" fmla="*/ 1200 h 2372"/>
                      <a:gd name="T84" fmla="*/ 1207 w 2400"/>
                      <a:gd name="T85" fmla="*/ 1164 h 2372"/>
                      <a:gd name="T86" fmla="*/ 1497 w 2400"/>
                      <a:gd name="T87" fmla="*/ 939 h 2372"/>
                      <a:gd name="T88" fmla="*/ 1515 w 2400"/>
                      <a:gd name="T89" fmla="*/ 900 h 2372"/>
                      <a:gd name="T90" fmla="*/ 1497 w 2400"/>
                      <a:gd name="T91" fmla="*/ 913 h 2372"/>
                      <a:gd name="T92" fmla="*/ 1500 w 2400"/>
                      <a:gd name="T93" fmla="*/ 872 h 2372"/>
                      <a:gd name="T94" fmla="*/ 1791 w 2400"/>
                      <a:gd name="T95" fmla="*/ 644 h 2372"/>
                      <a:gd name="T96" fmla="*/ 1806 w 2400"/>
                      <a:gd name="T97" fmla="*/ 628 h 2372"/>
                      <a:gd name="T98" fmla="*/ 1803 w 2400"/>
                      <a:gd name="T99" fmla="*/ 587 h 2372"/>
                      <a:gd name="T100" fmla="*/ 1794 w 2400"/>
                      <a:gd name="T101" fmla="*/ 581 h 2372"/>
                      <a:gd name="T102" fmla="*/ 1810 w 2400"/>
                      <a:gd name="T103" fmla="*/ 561 h 2372"/>
                      <a:gd name="T104" fmla="*/ 2100 w 2400"/>
                      <a:gd name="T105" fmla="*/ 336 h 2372"/>
                      <a:gd name="T106" fmla="*/ 2109 w 2400"/>
                      <a:gd name="T107" fmla="*/ 277 h 2372"/>
                      <a:gd name="T108" fmla="*/ 2094 w 2400"/>
                      <a:gd name="T109" fmla="*/ 319 h 2372"/>
                      <a:gd name="T110" fmla="*/ 2103 w 2400"/>
                      <a:gd name="T111" fmla="*/ 268 h 2372"/>
                      <a:gd name="T112" fmla="*/ 2393 w 2400"/>
                      <a:gd name="T113" fmla="*/ 43 h 2372"/>
                      <a:gd name="T114" fmla="*/ 2400 w 2400"/>
                      <a:gd name="T115" fmla="*/ 0 h 23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72">
                        <a:moveTo>
                          <a:pt x="2397" y="13"/>
                        </a:moveTo>
                        <a:cubicBezTo>
                          <a:pt x="2397" y="15"/>
                          <a:pt x="2396" y="17"/>
                          <a:pt x="2394" y="19"/>
                        </a:cubicBezTo>
                        <a:cubicBezTo>
                          <a:pt x="2392" y="13"/>
                          <a:pt x="2390" y="6"/>
                          <a:pt x="2390" y="0"/>
                        </a:cubicBezTo>
                        <a:cubicBezTo>
                          <a:pt x="2385" y="0"/>
                          <a:pt x="2385" y="0"/>
                          <a:pt x="2385" y="0"/>
                        </a:cubicBezTo>
                        <a:cubicBezTo>
                          <a:pt x="2381" y="0"/>
                          <a:pt x="2381" y="0"/>
                          <a:pt x="2381" y="0"/>
                        </a:cubicBezTo>
                        <a:cubicBezTo>
                          <a:pt x="2376" y="0"/>
                          <a:pt x="2376" y="0"/>
                          <a:pt x="2376" y="0"/>
                        </a:cubicBezTo>
                        <a:cubicBezTo>
                          <a:pt x="2376" y="11"/>
                          <a:pt x="2379" y="21"/>
                          <a:pt x="2384" y="31"/>
                        </a:cubicBezTo>
                        <a:cubicBezTo>
                          <a:pt x="2384" y="31"/>
                          <a:pt x="2383" y="32"/>
                          <a:pt x="2382" y="32"/>
                        </a:cubicBezTo>
                        <a:cubicBezTo>
                          <a:pt x="2103" y="248"/>
                          <a:pt x="2103" y="248"/>
                          <a:pt x="2103" y="248"/>
                        </a:cubicBezTo>
                        <a:cubicBezTo>
                          <a:pt x="2102" y="249"/>
                          <a:pt x="2101" y="250"/>
                          <a:pt x="2100" y="251"/>
                        </a:cubicBezTo>
                        <a:cubicBezTo>
                          <a:pt x="2099" y="250"/>
                          <a:pt x="2098" y="249"/>
                          <a:pt x="2097" y="248"/>
                        </a:cubicBezTo>
                        <a:cubicBezTo>
                          <a:pt x="1818" y="32"/>
                          <a:pt x="1818" y="32"/>
                          <a:pt x="1818" y="32"/>
                        </a:cubicBezTo>
                        <a:cubicBezTo>
                          <a:pt x="1817" y="32"/>
                          <a:pt x="1816" y="31"/>
                          <a:pt x="1816" y="31"/>
                        </a:cubicBezTo>
                        <a:cubicBezTo>
                          <a:pt x="1815" y="32"/>
                          <a:pt x="1814" y="33"/>
                          <a:pt x="1813" y="35"/>
                        </a:cubicBezTo>
                        <a:cubicBezTo>
                          <a:pt x="1812" y="36"/>
                          <a:pt x="1811" y="37"/>
                          <a:pt x="1810" y="39"/>
                        </a:cubicBezTo>
                        <a:cubicBezTo>
                          <a:pt x="1809" y="40"/>
                          <a:pt x="1808" y="41"/>
                          <a:pt x="1807" y="43"/>
                        </a:cubicBezTo>
                        <a:cubicBezTo>
                          <a:pt x="1808" y="43"/>
                          <a:pt x="1808" y="44"/>
                          <a:pt x="1809" y="44"/>
                        </a:cubicBezTo>
                        <a:cubicBezTo>
                          <a:pt x="2088" y="260"/>
                          <a:pt x="2088" y="260"/>
                          <a:pt x="2088" y="260"/>
                        </a:cubicBezTo>
                        <a:cubicBezTo>
                          <a:pt x="2089" y="260"/>
                          <a:pt x="2089" y="261"/>
                          <a:pt x="2090" y="261"/>
                        </a:cubicBezTo>
                        <a:cubicBezTo>
                          <a:pt x="2089" y="263"/>
                          <a:pt x="2088" y="264"/>
                          <a:pt x="2087" y="265"/>
                        </a:cubicBezTo>
                        <a:cubicBezTo>
                          <a:pt x="2086" y="267"/>
                          <a:pt x="2085" y="268"/>
                          <a:pt x="2084" y="269"/>
                        </a:cubicBezTo>
                        <a:cubicBezTo>
                          <a:pt x="2079" y="279"/>
                          <a:pt x="2076" y="289"/>
                          <a:pt x="2076" y="300"/>
                        </a:cubicBezTo>
                        <a:cubicBezTo>
                          <a:pt x="2076" y="311"/>
                          <a:pt x="2079" y="321"/>
                          <a:pt x="2084" y="331"/>
                        </a:cubicBezTo>
                        <a:cubicBezTo>
                          <a:pt x="2084" y="331"/>
                          <a:pt x="2083" y="332"/>
                          <a:pt x="2082" y="332"/>
                        </a:cubicBezTo>
                        <a:cubicBezTo>
                          <a:pt x="1803" y="548"/>
                          <a:pt x="1803" y="548"/>
                          <a:pt x="1803" y="548"/>
                        </a:cubicBezTo>
                        <a:cubicBezTo>
                          <a:pt x="1802" y="549"/>
                          <a:pt x="1801" y="550"/>
                          <a:pt x="1800" y="551"/>
                        </a:cubicBezTo>
                        <a:cubicBezTo>
                          <a:pt x="1799" y="550"/>
                          <a:pt x="1798" y="549"/>
                          <a:pt x="1797" y="548"/>
                        </a:cubicBezTo>
                        <a:cubicBezTo>
                          <a:pt x="1518" y="332"/>
                          <a:pt x="1518" y="332"/>
                          <a:pt x="1518" y="332"/>
                        </a:cubicBezTo>
                        <a:cubicBezTo>
                          <a:pt x="1517" y="332"/>
                          <a:pt x="1516" y="331"/>
                          <a:pt x="1516" y="331"/>
                        </a:cubicBezTo>
                        <a:cubicBezTo>
                          <a:pt x="1515" y="332"/>
                          <a:pt x="1514" y="333"/>
                          <a:pt x="1513" y="335"/>
                        </a:cubicBezTo>
                        <a:cubicBezTo>
                          <a:pt x="1512" y="336"/>
                          <a:pt x="1511" y="337"/>
                          <a:pt x="1510" y="339"/>
                        </a:cubicBezTo>
                        <a:cubicBezTo>
                          <a:pt x="1509" y="340"/>
                          <a:pt x="1508" y="341"/>
                          <a:pt x="1507" y="343"/>
                        </a:cubicBezTo>
                        <a:cubicBezTo>
                          <a:pt x="1508" y="343"/>
                          <a:pt x="1508" y="344"/>
                          <a:pt x="1509" y="344"/>
                        </a:cubicBezTo>
                        <a:cubicBezTo>
                          <a:pt x="1788" y="560"/>
                          <a:pt x="1788" y="560"/>
                          <a:pt x="1788" y="560"/>
                        </a:cubicBezTo>
                        <a:cubicBezTo>
                          <a:pt x="1789" y="560"/>
                          <a:pt x="1789" y="561"/>
                          <a:pt x="1790" y="561"/>
                        </a:cubicBezTo>
                        <a:cubicBezTo>
                          <a:pt x="1789" y="563"/>
                          <a:pt x="1788" y="564"/>
                          <a:pt x="1787" y="565"/>
                        </a:cubicBezTo>
                        <a:cubicBezTo>
                          <a:pt x="1786" y="567"/>
                          <a:pt x="1785" y="568"/>
                          <a:pt x="1784" y="569"/>
                        </a:cubicBezTo>
                        <a:cubicBezTo>
                          <a:pt x="1779" y="579"/>
                          <a:pt x="1776" y="589"/>
                          <a:pt x="1776" y="600"/>
                        </a:cubicBezTo>
                        <a:cubicBezTo>
                          <a:pt x="1776" y="611"/>
                          <a:pt x="1779" y="621"/>
                          <a:pt x="1784" y="631"/>
                        </a:cubicBezTo>
                        <a:cubicBezTo>
                          <a:pt x="1784" y="631"/>
                          <a:pt x="1783" y="632"/>
                          <a:pt x="1782" y="632"/>
                        </a:cubicBezTo>
                        <a:cubicBezTo>
                          <a:pt x="1503" y="848"/>
                          <a:pt x="1503" y="848"/>
                          <a:pt x="1503" y="848"/>
                        </a:cubicBezTo>
                        <a:cubicBezTo>
                          <a:pt x="1502" y="849"/>
                          <a:pt x="1501" y="850"/>
                          <a:pt x="1500" y="851"/>
                        </a:cubicBezTo>
                        <a:cubicBezTo>
                          <a:pt x="1499" y="850"/>
                          <a:pt x="1498" y="849"/>
                          <a:pt x="1497" y="848"/>
                        </a:cubicBezTo>
                        <a:cubicBezTo>
                          <a:pt x="1218" y="632"/>
                          <a:pt x="1218" y="632"/>
                          <a:pt x="1218" y="632"/>
                        </a:cubicBezTo>
                        <a:cubicBezTo>
                          <a:pt x="1217" y="632"/>
                          <a:pt x="1216" y="631"/>
                          <a:pt x="1216" y="631"/>
                        </a:cubicBezTo>
                        <a:cubicBezTo>
                          <a:pt x="1215" y="632"/>
                          <a:pt x="1214" y="633"/>
                          <a:pt x="1213" y="635"/>
                        </a:cubicBezTo>
                        <a:cubicBezTo>
                          <a:pt x="1212" y="636"/>
                          <a:pt x="1211" y="637"/>
                          <a:pt x="1210" y="639"/>
                        </a:cubicBezTo>
                        <a:cubicBezTo>
                          <a:pt x="1209" y="640"/>
                          <a:pt x="1208" y="641"/>
                          <a:pt x="1207" y="643"/>
                        </a:cubicBezTo>
                        <a:cubicBezTo>
                          <a:pt x="1208" y="643"/>
                          <a:pt x="1208" y="644"/>
                          <a:pt x="1209" y="644"/>
                        </a:cubicBezTo>
                        <a:cubicBezTo>
                          <a:pt x="1488" y="860"/>
                          <a:pt x="1488" y="860"/>
                          <a:pt x="1488" y="860"/>
                        </a:cubicBezTo>
                        <a:cubicBezTo>
                          <a:pt x="1489" y="860"/>
                          <a:pt x="1489" y="861"/>
                          <a:pt x="1490" y="861"/>
                        </a:cubicBezTo>
                        <a:cubicBezTo>
                          <a:pt x="1489" y="863"/>
                          <a:pt x="1488" y="864"/>
                          <a:pt x="1487" y="865"/>
                        </a:cubicBezTo>
                        <a:cubicBezTo>
                          <a:pt x="1486" y="867"/>
                          <a:pt x="1485" y="868"/>
                          <a:pt x="1484" y="869"/>
                        </a:cubicBezTo>
                        <a:cubicBezTo>
                          <a:pt x="1479" y="879"/>
                          <a:pt x="1476" y="889"/>
                          <a:pt x="1476" y="900"/>
                        </a:cubicBezTo>
                        <a:cubicBezTo>
                          <a:pt x="1476" y="911"/>
                          <a:pt x="1479" y="921"/>
                          <a:pt x="1484" y="931"/>
                        </a:cubicBezTo>
                        <a:cubicBezTo>
                          <a:pt x="1484" y="931"/>
                          <a:pt x="1483" y="932"/>
                          <a:pt x="1482" y="932"/>
                        </a:cubicBezTo>
                        <a:cubicBezTo>
                          <a:pt x="1203" y="1148"/>
                          <a:pt x="1203" y="1148"/>
                          <a:pt x="1203" y="1148"/>
                        </a:cubicBezTo>
                        <a:cubicBezTo>
                          <a:pt x="1202" y="1149"/>
                          <a:pt x="1201" y="1150"/>
                          <a:pt x="1200" y="1151"/>
                        </a:cubicBezTo>
                        <a:cubicBezTo>
                          <a:pt x="1199" y="1150"/>
                          <a:pt x="1198" y="1149"/>
                          <a:pt x="1197" y="1148"/>
                        </a:cubicBezTo>
                        <a:cubicBezTo>
                          <a:pt x="918" y="932"/>
                          <a:pt x="918" y="932"/>
                          <a:pt x="918" y="932"/>
                        </a:cubicBezTo>
                        <a:cubicBezTo>
                          <a:pt x="917" y="932"/>
                          <a:pt x="916" y="931"/>
                          <a:pt x="916" y="931"/>
                        </a:cubicBezTo>
                        <a:cubicBezTo>
                          <a:pt x="915" y="932"/>
                          <a:pt x="914" y="933"/>
                          <a:pt x="913" y="935"/>
                        </a:cubicBezTo>
                        <a:cubicBezTo>
                          <a:pt x="912" y="936"/>
                          <a:pt x="911" y="937"/>
                          <a:pt x="910" y="939"/>
                        </a:cubicBezTo>
                        <a:cubicBezTo>
                          <a:pt x="909" y="940"/>
                          <a:pt x="908" y="941"/>
                          <a:pt x="907" y="943"/>
                        </a:cubicBezTo>
                        <a:cubicBezTo>
                          <a:pt x="908" y="943"/>
                          <a:pt x="908" y="944"/>
                          <a:pt x="909" y="944"/>
                        </a:cubicBezTo>
                        <a:cubicBezTo>
                          <a:pt x="1188" y="1160"/>
                          <a:pt x="1188" y="1160"/>
                          <a:pt x="1188" y="1160"/>
                        </a:cubicBezTo>
                        <a:cubicBezTo>
                          <a:pt x="1189" y="1160"/>
                          <a:pt x="1189" y="1161"/>
                          <a:pt x="1190" y="1161"/>
                        </a:cubicBezTo>
                        <a:cubicBezTo>
                          <a:pt x="1189" y="1163"/>
                          <a:pt x="1188" y="1164"/>
                          <a:pt x="1187" y="1165"/>
                        </a:cubicBezTo>
                        <a:cubicBezTo>
                          <a:pt x="1186" y="1167"/>
                          <a:pt x="1185" y="1168"/>
                          <a:pt x="1184" y="1169"/>
                        </a:cubicBezTo>
                        <a:cubicBezTo>
                          <a:pt x="1179" y="1179"/>
                          <a:pt x="1176" y="1189"/>
                          <a:pt x="1176" y="1200"/>
                        </a:cubicBezTo>
                        <a:cubicBezTo>
                          <a:pt x="1176" y="1211"/>
                          <a:pt x="1179" y="1221"/>
                          <a:pt x="1184" y="1231"/>
                        </a:cubicBezTo>
                        <a:cubicBezTo>
                          <a:pt x="1184" y="1231"/>
                          <a:pt x="1183" y="1232"/>
                          <a:pt x="1182" y="1232"/>
                        </a:cubicBezTo>
                        <a:cubicBezTo>
                          <a:pt x="903" y="1448"/>
                          <a:pt x="903" y="1448"/>
                          <a:pt x="903" y="1448"/>
                        </a:cubicBezTo>
                        <a:cubicBezTo>
                          <a:pt x="902" y="1449"/>
                          <a:pt x="901" y="1450"/>
                          <a:pt x="900" y="1451"/>
                        </a:cubicBezTo>
                        <a:cubicBezTo>
                          <a:pt x="899" y="1450"/>
                          <a:pt x="898" y="1449"/>
                          <a:pt x="897" y="1448"/>
                        </a:cubicBezTo>
                        <a:cubicBezTo>
                          <a:pt x="618" y="1232"/>
                          <a:pt x="618" y="1232"/>
                          <a:pt x="618" y="1232"/>
                        </a:cubicBezTo>
                        <a:cubicBezTo>
                          <a:pt x="617" y="1232"/>
                          <a:pt x="616" y="1231"/>
                          <a:pt x="616" y="1231"/>
                        </a:cubicBezTo>
                        <a:cubicBezTo>
                          <a:pt x="615" y="1232"/>
                          <a:pt x="614" y="1233"/>
                          <a:pt x="613" y="1235"/>
                        </a:cubicBezTo>
                        <a:cubicBezTo>
                          <a:pt x="612" y="1236"/>
                          <a:pt x="611" y="1237"/>
                          <a:pt x="610" y="1239"/>
                        </a:cubicBezTo>
                        <a:cubicBezTo>
                          <a:pt x="609" y="1240"/>
                          <a:pt x="608" y="1241"/>
                          <a:pt x="607" y="1243"/>
                        </a:cubicBezTo>
                        <a:cubicBezTo>
                          <a:pt x="608" y="1243"/>
                          <a:pt x="608" y="1244"/>
                          <a:pt x="609" y="1244"/>
                        </a:cubicBezTo>
                        <a:cubicBezTo>
                          <a:pt x="888" y="1460"/>
                          <a:pt x="888" y="1460"/>
                          <a:pt x="888" y="1460"/>
                        </a:cubicBezTo>
                        <a:cubicBezTo>
                          <a:pt x="889" y="1460"/>
                          <a:pt x="889" y="1461"/>
                          <a:pt x="890" y="1461"/>
                        </a:cubicBezTo>
                        <a:cubicBezTo>
                          <a:pt x="889" y="1463"/>
                          <a:pt x="888" y="1464"/>
                          <a:pt x="887" y="1465"/>
                        </a:cubicBezTo>
                        <a:cubicBezTo>
                          <a:pt x="886" y="1467"/>
                          <a:pt x="885" y="1468"/>
                          <a:pt x="884" y="1469"/>
                        </a:cubicBezTo>
                        <a:cubicBezTo>
                          <a:pt x="879" y="1479"/>
                          <a:pt x="876" y="1489"/>
                          <a:pt x="876" y="1500"/>
                        </a:cubicBezTo>
                        <a:cubicBezTo>
                          <a:pt x="876" y="1511"/>
                          <a:pt x="879" y="1521"/>
                          <a:pt x="884" y="1531"/>
                        </a:cubicBezTo>
                        <a:cubicBezTo>
                          <a:pt x="884" y="1531"/>
                          <a:pt x="883" y="1532"/>
                          <a:pt x="882" y="1532"/>
                        </a:cubicBezTo>
                        <a:cubicBezTo>
                          <a:pt x="603" y="1748"/>
                          <a:pt x="603" y="1748"/>
                          <a:pt x="603" y="1748"/>
                        </a:cubicBezTo>
                        <a:cubicBezTo>
                          <a:pt x="602" y="1749"/>
                          <a:pt x="601" y="1750"/>
                          <a:pt x="600" y="1751"/>
                        </a:cubicBezTo>
                        <a:cubicBezTo>
                          <a:pt x="599" y="1750"/>
                          <a:pt x="598" y="1749"/>
                          <a:pt x="597" y="1748"/>
                        </a:cubicBezTo>
                        <a:cubicBezTo>
                          <a:pt x="318" y="1532"/>
                          <a:pt x="318" y="1532"/>
                          <a:pt x="318" y="1532"/>
                        </a:cubicBezTo>
                        <a:cubicBezTo>
                          <a:pt x="317" y="1532"/>
                          <a:pt x="316" y="1531"/>
                          <a:pt x="316" y="1531"/>
                        </a:cubicBezTo>
                        <a:cubicBezTo>
                          <a:pt x="315" y="1532"/>
                          <a:pt x="314" y="1533"/>
                          <a:pt x="313" y="1535"/>
                        </a:cubicBezTo>
                        <a:cubicBezTo>
                          <a:pt x="312" y="1536"/>
                          <a:pt x="311" y="1537"/>
                          <a:pt x="310" y="1539"/>
                        </a:cubicBezTo>
                        <a:cubicBezTo>
                          <a:pt x="309" y="1540"/>
                          <a:pt x="308" y="1541"/>
                          <a:pt x="307" y="1543"/>
                        </a:cubicBezTo>
                        <a:cubicBezTo>
                          <a:pt x="308" y="1543"/>
                          <a:pt x="308" y="1544"/>
                          <a:pt x="309" y="1544"/>
                        </a:cubicBezTo>
                        <a:cubicBezTo>
                          <a:pt x="588" y="1760"/>
                          <a:pt x="588" y="1760"/>
                          <a:pt x="588" y="1760"/>
                        </a:cubicBezTo>
                        <a:cubicBezTo>
                          <a:pt x="589" y="1760"/>
                          <a:pt x="589" y="1761"/>
                          <a:pt x="590" y="1761"/>
                        </a:cubicBezTo>
                        <a:cubicBezTo>
                          <a:pt x="589" y="1763"/>
                          <a:pt x="588" y="1764"/>
                          <a:pt x="587" y="1765"/>
                        </a:cubicBezTo>
                        <a:cubicBezTo>
                          <a:pt x="586" y="1767"/>
                          <a:pt x="585" y="1768"/>
                          <a:pt x="584" y="1769"/>
                        </a:cubicBezTo>
                        <a:cubicBezTo>
                          <a:pt x="579" y="1779"/>
                          <a:pt x="576" y="1789"/>
                          <a:pt x="576" y="1800"/>
                        </a:cubicBezTo>
                        <a:cubicBezTo>
                          <a:pt x="576" y="1811"/>
                          <a:pt x="579" y="1821"/>
                          <a:pt x="584" y="1831"/>
                        </a:cubicBezTo>
                        <a:cubicBezTo>
                          <a:pt x="584" y="1831"/>
                          <a:pt x="583" y="1832"/>
                          <a:pt x="582" y="1832"/>
                        </a:cubicBezTo>
                        <a:cubicBezTo>
                          <a:pt x="303" y="2048"/>
                          <a:pt x="303" y="2048"/>
                          <a:pt x="303" y="2048"/>
                        </a:cubicBezTo>
                        <a:cubicBezTo>
                          <a:pt x="302" y="2049"/>
                          <a:pt x="301" y="2050"/>
                          <a:pt x="300" y="2051"/>
                        </a:cubicBezTo>
                        <a:cubicBezTo>
                          <a:pt x="299" y="2050"/>
                          <a:pt x="298" y="2049"/>
                          <a:pt x="297" y="2048"/>
                        </a:cubicBezTo>
                        <a:cubicBezTo>
                          <a:pt x="18" y="1832"/>
                          <a:pt x="18" y="1832"/>
                          <a:pt x="18" y="1832"/>
                        </a:cubicBezTo>
                        <a:cubicBezTo>
                          <a:pt x="17" y="1832"/>
                          <a:pt x="16" y="1831"/>
                          <a:pt x="16" y="1831"/>
                        </a:cubicBezTo>
                        <a:cubicBezTo>
                          <a:pt x="15" y="1832"/>
                          <a:pt x="14" y="1833"/>
                          <a:pt x="13" y="1835"/>
                        </a:cubicBezTo>
                        <a:cubicBezTo>
                          <a:pt x="12" y="1836"/>
                          <a:pt x="11" y="1837"/>
                          <a:pt x="10" y="1839"/>
                        </a:cubicBezTo>
                        <a:cubicBezTo>
                          <a:pt x="9" y="1840"/>
                          <a:pt x="8" y="1841"/>
                          <a:pt x="7" y="1843"/>
                        </a:cubicBezTo>
                        <a:cubicBezTo>
                          <a:pt x="8" y="1843"/>
                          <a:pt x="8" y="1844"/>
                          <a:pt x="9" y="1844"/>
                        </a:cubicBezTo>
                        <a:cubicBezTo>
                          <a:pt x="288" y="2060"/>
                          <a:pt x="288" y="2060"/>
                          <a:pt x="288" y="2060"/>
                        </a:cubicBezTo>
                        <a:cubicBezTo>
                          <a:pt x="289" y="2060"/>
                          <a:pt x="289" y="2061"/>
                          <a:pt x="290" y="2061"/>
                        </a:cubicBezTo>
                        <a:cubicBezTo>
                          <a:pt x="289" y="2063"/>
                          <a:pt x="288" y="2064"/>
                          <a:pt x="287" y="2065"/>
                        </a:cubicBezTo>
                        <a:cubicBezTo>
                          <a:pt x="286" y="2067"/>
                          <a:pt x="285" y="2068"/>
                          <a:pt x="284" y="2069"/>
                        </a:cubicBezTo>
                        <a:cubicBezTo>
                          <a:pt x="279" y="2079"/>
                          <a:pt x="276" y="2089"/>
                          <a:pt x="276" y="2100"/>
                        </a:cubicBezTo>
                        <a:cubicBezTo>
                          <a:pt x="276" y="2111"/>
                          <a:pt x="279" y="2121"/>
                          <a:pt x="284" y="2131"/>
                        </a:cubicBezTo>
                        <a:cubicBezTo>
                          <a:pt x="284" y="2131"/>
                          <a:pt x="283" y="2132"/>
                          <a:pt x="282" y="2132"/>
                        </a:cubicBezTo>
                        <a:cubicBezTo>
                          <a:pt x="3" y="2348"/>
                          <a:pt x="3" y="2348"/>
                          <a:pt x="3" y="2348"/>
                        </a:cubicBezTo>
                        <a:cubicBezTo>
                          <a:pt x="2" y="2349"/>
                          <a:pt x="1" y="2350"/>
                          <a:pt x="0" y="2351"/>
                        </a:cubicBezTo>
                        <a:cubicBezTo>
                          <a:pt x="0" y="2357"/>
                          <a:pt x="0" y="2357"/>
                          <a:pt x="0" y="2357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72"/>
                          <a:pt x="0" y="2372"/>
                          <a:pt x="0" y="2372"/>
                        </a:cubicBezTo>
                        <a:cubicBezTo>
                          <a:pt x="1" y="2371"/>
                          <a:pt x="2" y="2369"/>
                          <a:pt x="3" y="2368"/>
                        </a:cubicBezTo>
                        <a:cubicBezTo>
                          <a:pt x="4" y="2367"/>
                          <a:pt x="5" y="2366"/>
                          <a:pt x="7" y="2364"/>
                        </a:cubicBezTo>
                        <a:cubicBezTo>
                          <a:pt x="8" y="2363"/>
                          <a:pt x="9" y="2362"/>
                          <a:pt x="10" y="2361"/>
                        </a:cubicBezTo>
                        <a:cubicBezTo>
                          <a:pt x="11" y="2361"/>
                          <a:pt x="11" y="2360"/>
                          <a:pt x="12" y="2360"/>
                        </a:cubicBezTo>
                        <a:cubicBezTo>
                          <a:pt x="291" y="2144"/>
                          <a:pt x="291" y="2144"/>
                          <a:pt x="291" y="2144"/>
                        </a:cubicBezTo>
                        <a:cubicBezTo>
                          <a:pt x="292" y="2144"/>
                          <a:pt x="292" y="2143"/>
                          <a:pt x="293" y="2143"/>
                        </a:cubicBezTo>
                        <a:cubicBezTo>
                          <a:pt x="294" y="2142"/>
                          <a:pt x="295" y="2140"/>
                          <a:pt x="297" y="2139"/>
                        </a:cubicBezTo>
                        <a:cubicBezTo>
                          <a:pt x="298" y="2138"/>
                          <a:pt x="299" y="2137"/>
                          <a:pt x="300" y="2136"/>
                        </a:cubicBezTo>
                        <a:cubicBezTo>
                          <a:pt x="301" y="2135"/>
                          <a:pt x="302" y="2133"/>
                          <a:pt x="303" y="2132"/>
                        </a:cubicBezTo>
                        <a:cubicBezTo>
                          <a:pt x="304" y="2131"/>
                          <a:pt x="305" y="2129"/>
                          <a:pt x="306" y="2128"/>
                        </a:cubicBezTo>
                        <a:cubicBezTo>
                          <a:pt x="307" y="2126"/>
                          <a:pt x="308" y="2125"/>
                          <a:pt x="309" y="2123"/>
                        </a:cubicBezTo>
                        <a:cubicBezTo>
                          <a:pt x="313" y="2116"/>
                          <a:pt x="315" y="2108"/>
                          <a:pt x="315" y="2100"/>
                        </a:cubicBezTo>
                        <a:cubicBezTo>
                          <a:pt x="315" y="2092"/>
                          <a:pt x="313" y="2084"/>
                          <a:pt x="309" y="2077"/>
                        </a:cubicBezTo>
                        <a:cubicBezTo>
                          <a:pt x="308" y="2078"/>
                          <a:pt x="306" y="2080"/>
                          <a:pt x="306" y="2081"/>
                        </a:cubicBezTo>
                        <a:cubicBezTo>
                          <a:pt x="304" y="2083"/>
                          <a:pt x="303" y="2085"/>
                          <a:pt x="303" y="2087"/>
                        </a:cubicBezTo>
                        <a:cubicBezTo>
                          <a:pt x="301" y="2091"/>
                          <a:pt x="300" y="2096"/>
                          <a:pt x="300" y="2100"/>
                        </a:cubicBezTo>
                        <a:cubicBezTo>
                          <a:pt x="300" y="2104"/>
                          <a:pt x="299" y="2109"/>
                          <a:pt x="297" y="2113"/>
                        </a:cubicBezTo>
                        <a:cubicBezTo>
                          <a:pt x="297" y="2115"/>
                          <a:pt x="296" y="2117"/>
                          <a:pt x="294" y="2119"/>
                        </a:cubicBezTo>
                        <a:cubicBezTo>
                          <a:pt x="292" y="2113"/>
                          <a:pt x="290" y="2106"/>
                          <a:pt x="290" y="2100"/>
                        </a:cubicBezTo>
                        <a:cubicBezTo>
                          <a:pt x="290" y="2094"/>
                          <a:pt x="292" y="2087"/>
                          <a:pt x="294" y="2081"/>
                        </a:cubicBezTo>
                        <a:cubicBezTo>
                          <a:pt x="295" y="2080"/>
                          <a:pt x="296" y="2078"/>
                          <a:pt x="297" y="2076"/>
                        </a:cubicBezTo>
                        <a:cubicBezTo>
                          <a:pt x="298" y="2075"/>
                          <a:pt x="299" y="2073"/>
                          <a:pt x="300" y="2072"/>
                        </a:cubicBezTo>
                        <a:cubicBezTo>
                          <a:pt x="301" y="2071"/>
                          <a:pt x="302" y="2069"/>
                          <a:pt x="303" y="2068"/>
                        </a:cubicBezTo>
                        <a:cubicBezTo>
                          <a:pt x="304" y="2067"/>
                          <a:pt x="305" y="2066"/>
                          <a:pt x="307" y="2064"/>
                        </a:cubicBezTo>
                        <a:cubicBezTo>
                          <a:pt x="308" y="2063"/>
                          <a:pt x="309" y="2062"/>
                          <a:pt x="310" y="2061"/>
                        </a:cubicBezTo>
                        <a:cubicBezTo>
                          <a:pt x="311" y="2061"/>
                          <a:pt x="311" y="2060"/>
                          <a:pt x="312" y="2060"/>
                        </a:cubicBezTo>
                        <a:cubicBezTo>
                          <a:pt x="591" y="1844"/>
                          <a:pt x="591" y="1844"/>
                          <a:pt x="591" y="1844"/>
                        </a:cubicBezTo>
                        <a:cubicBezTo>
                          <a:pt x="592" y="1844"/>
                          <a:pt x="592" y="1843"/>
                          <a:pt x="593" y="1843"/>
                        </a:cubicBezTo>
                        <a:cubicBezTo>
                          <a:pt x="594" y="1842"/>
                          <a:pt x="595" y="1840"/>
                          <a:pt x="597" y="1839"/>
                        </a:cubicBezTo>
                        <a:cubicBezTo>
                          <a:pt x="598" y="1838"/>
                          <a:pt x="599" y="1837"/>
                          <a:pt x="600" y="1836"/>
                        </a:cubicBezTo>
                        <a:cubicBezTo>
                          <a:pt x="601" y="1835"/>
                          <a:pt x="602" y="1833"/>
                          <a:pt x="603" y="1832"/>
                        </a:cubicBezTo>
                        <a:cubicBezTo>
                          <a:pt x="604" y="1831"/>
                          <a:pt x="605" y="1829"/>
                          <a:pt x="606" y="1828"/>
                        </a:cubicBezTo>
                        <a:cubicBezTo>
                          <a:pt x="607" y="1826"/>
                          <a:pt x="608" y="1825"/>
                          <a:pt x="609" y="1823"/>
                        </a:cubicBezTo>
                        <a:cubicBezTo>
                          <a:pt x="613" y="1816"/>
                          <a:pt x="615" y="1808"/>
                          <a:pt x="615" y="1800"/>
                        </a:cubicBezTo>
                        <a:cubicBezTo>
                          <a:pt x="615" y="1792"/>
                          <a:pt x="613" y="1784"/>
                          <a:pt x="609" y="1777"/>
                        </a:cubicBezTo>
                        <a:cubicBezTo>
                          <a:pt x="608" y="1778"/>
                          <a:pt x="606" y="1780"/>
                          <a:pt x="606" y="1781"/>
                        </a:cubicBezTo>
                        <a:cubicBezTo>
                          <a:pt x="604" y="1783"/>
                          <a:pt x="603" y="1785"/>
                          <a:pt x="603" y="1787"/>
                        </a:cubicBezTo>
                        <a:cubicBezTo>
                          <a:pt x="601" y="1791"/>
                          <a:pt x="600" y="1796"/>
                          <a:pt x="600" y="1800"/>
                        </a:cubicBezTo>
                        <a:cubicBezTo>
                          <a:pt x="600" y="1804"/>
                          <a:pt x="599" y="1809"/>
                          <a:pt x="597" y="1813"/>
                        </a:cubicBezTo>
                        <a:cubicBezTo>
                          <a:pt x="597" y="1815"/>
                          <a:pt x="596" y="1817"/>
                          <a:pt x="594" y="1819"/>
                        </a:cubicBezTo>
                        <a:cubicBezTo>
                          <a:pt x="592" y="1813"/>
                          <a:pt x="590" y="1806"/>
                          <a:pt x="590" y="1800"/>
                        </a:cubicBezTo>
                        <a:cubicBezTo>
                          <a:pt x="590" y="1794"/>
                          <a:pt x="592" y="1787"/>
                          <a:pt x="594" y="1781"/>
                        </a:cubicBezTo>
                        <a:cubicBezTo>
                          <a:pt x="595" y="1780"/>
                          <a:pt x="596" y="1778"/>
                          <a:pt x="597" y="1776"/>
                        </a:cubicBezTo>
                        <a:cubicBezTo>
                          <a:pt x="598" y="1775"/>
                          <a:pt x="599" y="1773"/>
                          <a:pt x="600" y="1772"/>
                        </a:cubicBezTo>
                        <a:cubicBezTo>
                          <a:pt x="601" y="1771"/>
                          <a:pt x="602" y="1769"/>
                          <a:pt x="603" y="1768"/>
                        </a:cubicBezTo>
                        <a:cubicBezTo>
                          <a:pt x="604" y="1767"/>
                          <a:pt x="605" y="1766"/>
                          <a:pt x="607" y="1764"/>
                        </a:cubicBezTo>
                        <a:cubicBezTo>
                          <a:pt x="608" y="1763"/>
                          <a:pt x="609" y="1762"/>
                          <a:pt x="610" y="1761"/>
                        </a:cubicBezTo>
                        <a:cubicBezTo>
                          <a:pt x="611" y="1761"/>
                          <a:pt x="611" y="1760"/>
                          <a:pt x="612" y="1760"/>
                        </a:cubicBezTo>
                        <a:cubicBezTo>
                          <a:pt x="891" y="1544"/>
                          <a:pt x="891" y="1544"/>
                          <a:pt x="891" y="1544"/>
                        </a:cubicBezTo>
                        <a:cubicBezTo>
                          <a:pt x="892" y="1544"/>
                          <a:pt x="892" y="1543"/>
                          <a:pt x="893" y="1543"/>
                        </a:cubicBezTo>
                        <a:cubicBezTo>
                          <a:pt x="894" y="1542"/>
                          <a:pt x="895" y="1540"/>
                          <a:pt x="897" y="1539"/>
                        </a:cubicBezTo>
                        <a:cubicBezTo>
                          <a:pt x="898" y="1538"/>
                          <a:pt x="899" y="1537"/>
                          <a:pt x="900" y="1536"/>
                        </a:cubicBezTo>
                        <a:cubicBezTo>
                          <a:pt x="901" y="1535"/>
                          <a:pt x="902" y="1533"/>
                          <a:pt x="903" y="1532"/>
                        </a:cubicBezTo>
                        <a:cubicBezTo>
                          <a:pt x="904" y="1531"/>
                          <a:pt x="905" y="1529"/>
                          <a:pt x="906" y="1528"/>
                        </a:cubicBezTo>
                        <a:cubicBezTo>
                          <a:pt x="907" y="1526"/>
                          <a:pt x="908" y="1525"/>
                          <a:pt x="909" y="1523"/>
                        </a:cubicBezTo>
                        <a:cubicBezTo>
                          <a:pt x="913" y="1516"/>
                          <a:pt x="915" y="1508"/>
                          <a:pt x="915" y="1500"/>
                        </a:cubicBezTo>
                        <a:cubicBezTo>
                          <a:pt x="915" y="1492"/>
                          <a:pt x="913" y="1484"/>
                          <a:pt x="909" y="1477"/>
                        </a:cubicBezTo>
                        <a:cubicBezTo>
                          <a:pt x="908" y="1478"/>
                          <a:pt x="906" y="1480"/>
                          <a:pt x="906" y="1481"/>
                        </a:cubicBezTo>
                        <a:cubicBezTo>
                          <a:pt x="904" y="1483"/>
                          <a:pt x="903" y="1485"/>
                          <a:pt x="903" y="1487"/>
                        </a:cubicBezTo>
                        <a:cubicBezTo>
                          <a:pt x="901" y="1491"/>
                          <a:pt x="900" y="1496"/>
                          <a:pt x="900" y="1500"/>
                        </a:cubicBezTo>
                        <a:cubicBezTo>
                          <a:pt x="900" y="1504"/>
                          <a:pt x="899" y="1509"/>
                          <a:pt x="897" y="1513"/>
                        </a:cubicBezTo>
                        <a:cubicBezTo>
                          <a:pt x="897" y="1515"/>
                          <a:pt x="896" y="1517"/>
                          <a:pt x="894" y="1519"/>
                        </a:cubicBezTo>
                        <a:cubicBezTo>
                          <a:pt x="892" y="1513"/>
                          <a:pt x="890" y="1506"/>
                          <a:pt x="890" y="1500"/>
                        </a:cubicBezTo>
                        <a:cubicBezTo>
                          <a:pt x="890" y="1494"/>
                          <a:pt x="892" y="1487"/>
                          <a:pt x="894" y="1481"/>
                        </a:cubicBezTo>
                        <a:cubicBezTo>
                          <a:pt x="895" y="1480"/>
                          <a:pt x="896" y="1478"/>
                          <a:pt x="897" y="1476"/>
                        </a:cubicBezTo>
                        <a:cubicBezTo>
                          <a:pt x="898" y="1475"/>
                          <a:pt x="899" y="1473"/>
                          <a:pt x="900" y="1472"/>
                        </a:cubicBezTo>
                        <a:cubicBezTo>
                          <a:pt x="901" y="1471"/>
                          <a:pt x="902" y="1469"/>
                          <a:pt x="903" y="1468"/>
                        </a:cubicBezTo>
                        <a:cubicBezTo>
                          <a:pt x="904" y="1467"/>
                          <a:pt x="905" y="1466"/>
                          <a:pt x="907" y="1464"/>
                        </a:cubicBezTo>
                        <a:cubicBezTo>
                          <a:pt x="908" y="1463"/>
                          <a:pt x="909" y="1462"/>
                          <a:pt x="910" y="1461"/>
                        </a:cubicBezTo>
                        <a:cubicBezTo>
                          <a:pt x="911" y="1461"/>
                          <a:pt x="911" y="1460"/>
                          <a:pt x="912" y="1460"/>
                        </a:cubicBezTo>
                        <a:cubicBezTo>
                          <a:pt x="1191" y="1244"/>
                          <a:pt x="1191" y="1244"/>
                          <a:pt x="1191" y="1244"/>
                        </a:cubicBezTo>
                        <a:cubicBezTo>
                          <a:pt x="1192" y="1244"/>
                          <a:pt x="1192" y="1243"/>
                          <a:pt x="1193" y="1243"/>
                        </a:cubicBezTo>
                        <a:cubicBezTo>
                          <a:pt x="1194" y="1242"/>
                          <a:pt x="1195" y="1240"/>
                          <a:pt x="1197" y="1239"/>
                        </a:cubicBezTo>
                        <a:cubicBezTo>
                          <a:pt x="1198" y="1238"/>
                          <a:pt x="1199" y="1237"/>
                          <a:pt x="1200" y="1236"/>
                        </a:cubicBezTo>
                        <a:cubicBezTo>
                          <a:pt x="1201" y="1235"/>
                          <a:pt x="1202" y="1233"/>
                          <a:pt x="1203" y="1232"/>
                        </a:cubicBezTo>
                        <a:cubicBezTo>
                          <a:pt x="1204" y="1231"/>
                          <a:pt x="1205" y="1229"/>
                          <a:pt x="1206" y="1228"/>
                        </a:cubicBezTo>
                        <a:cubicBezTo>
                          <a:pt x="1207" y="1226"/>
                          <a:pt x="1208" y="1225"/>
                          <a:pt x="1209" y="1223"/>
                        </a:cubicBezTo>
                        <a:cubicBezTo>
                          <a:pt x="1213" y="1216"/>
                          <a:pt x="1215" y="1208"/>
                          <a:pt x="1215" y="1200"/>
                        </a:cubicBezTo>
                        <a:cubicBezTo>
                          <a:pt x="1215" y="1192"/>
                          <a:pt x="1213" y="1184"/>
                          <a:pt x="1209" y="1177"/>
                        </a:cubicBezTo>
                        <a:cubicBezTo>
                          <a:pt x="1208" y="1178"/>
                          <a:pt x="1206" y="1180"/>
                          <a:pt x="1206" y="1181"/>
                        </a:cubicBezTo>
                        <a:cubicBezTo>
                          <a:pt x="1204" y="1183"/>
                          <a:pt x="1203" y="1185"/>
                          <a:pt x="1203" y="1187"/>
                        </a:cubicBezTo>
                        <a:cubicBezTo>
                          <a:pt x="1201" y="1191"/>
                          <a:pt x="1200" y="1196"/>
                          <a:pt x="1200" y="1200"/>
                        </a:cubicBezTo>
                        <a:cubicBezTo>
                          <a:pt x="1200" y="1204"/>
                          <a:pt x="1199" y="1209"/>
                          <a:pt x="1197" y="1213"/>
                        </a:cubicBezTo>
                        <a:cubicBezTo>
                          <a:pt x="1197" y="1215"/>
                          <a:pt x="1196" y="1217"/>
                          <a:pt x="1194" y="1219"/>
                        </a:cubicBezTo>
                        <a:cubicBezTo>
                          <a:pt x="1192" y="1213"/>
                          <a:pt x="1190" y="1206"/>
                          <a:pt x="1190" y="1200"/>
                        </a:cubicBezTo>
                        <a:cubicBezTo>
                          <a:pt x="1190" y="1194"/>
                          <a:pt x="1192" y="1187"/>
                          <a:pt x="1194" y="1181"/>
                        </a:cubicBezTo>
                        <a:cubicBezTo>
                          <a:pt x="1195" y="1180"/>
                          <a:pt x="1196" y="1178"/>
                          <a:pt x="1197" y="1176"/>
                        </a:cubicBezTo>
                        <a:cubicBezTo>
                          <a:pt x="1198" y="1175"/>
                          <a:pt x="1199" y="1173"/>
                          <a:pt x="1200" y="1172"/>
                        </a:cubicBezTo>
                        <a:cubicBezTo>
                          <a:pt x="1201" y="1171"/>
                          <a:pt x="1202" y="1169"/>
                          <a:pt x="1203" y="1168"/>
                        </a:cubicBezTo>
                        <a:cubicBezTo>
                          <a:pt x="1204" y="1167"/>
                          <a:pt x="1205" y="1166"/>
                          <a:pt x="1207" y="1164"/>
                        </a:cubicBezTo>
                        <a:cubicBezTo>
                          <a:pt x="1208" y="1163"/>
                          <a:pt x="1209" y="1162"/>
                          <a:pt x="1210" y="1161"/>
                        </a:cubicBezTo>
                        <a:cubicBezTo>
                          <a:pt x="1211" y="1161"/>
                          <a:pt x="1211" y="1160"/>
                          <a:pt x="1212" y="1160"/>
                        </a:cubicBezTo>
                        <a:cubicBezTo>
                          <a:pt x="1491" y="944"/>
                          <a:pt x="1491" y="944"/>
                          <a:pt x="1491" y="944"/>
                        </a:cubicBezTo>
                        <a:cubicBezTo>
                          <a:pt x="1492" y="944"/>
                          <a:pt x="1492" y="943"/>
                          <a:pt x="1493" y="943"/>
                        </a:cubicBezTo>
                        <a:cubicBezTo>
                          <a:pt x="1494" y="942"/>
                          <a:pt x="1495" y="940"/>
                          <a:pt x="1497" y="939"/>
                        </a:cubicBezTo>
                        <a:cubicBezTo>
                          <a:pt x="1498" y="938"/>
                          <a:pt x="1499" y="937"/>
                          <a:pt x="1500" y="936"/>
                        </a:cubicBezTo>
                        <a:cubicBezTo>
                          <a:pt x="1501" y="935"/>
                          <a:pt x="1502" y="933"/>
                          <a:pt x="1503" y="932"/>
                        </a:cubicBezTo>
                        <a:cubicBezTo>
                          <a:pt x="1504" y="931"/>
                          <a:pt x="1505" y="929"/>
                          <a:pt x="1506" y="928"/>
                        </a:cubicBezTo>
                        <a:cubicBezTo>
                          <a:pt x="1507" y="926"/>
                          <a:pt x="1508" y="925"/>
                          <a:pt x="1509" y="923"/>
                        </a:cubicBezTo>
                        <a:cubicBezTo>
                          <a:pt x="1513" y="916"/>
                          <a:pt x="1515" y="908"/>
                          <a:pt x="1515" y="900"/>
                        </a:cubicBezTo>
                        <a:cubicBezTo>
                          <a:pt x="1515" y="892"/>
                          <a:pt x="1513" y="884"/>
                          <a:pt x="1509" y="877"/>
                        </a:cubicBezTo>
                        <a:cubicBezTo>
                          <a:pt x="1508" y="878"/>
                          <a:pt x="1506" y="880"/>
                          <a:pt x="1506" y="881"/>
                        </a:cubicBezTo>
                        <a:cubicBezTo>
                          <a:pt x="1504" y="883"/>
                          <a:pt x="1503" y="885"/>
                          <a:pt x="1503" y="887"/>
                        </a:cubicBezTo>
                        <a:cubicBezTo>
                          <a:pt x="1501" y="891"/>
                          <a:pt x="1500" y="896"/>
                          <a:pt x="1500" y="900"/>
                        </a:cubicBezTo>
                        <a:cubicBezTo>
                          <a:pt x="1500" y="904"/>
                          <a:pt x="1499" y="909"/>
                          <a:pt x="1497" y="913"/>
                        </a:cubicBezTo>
                        <a:cubicBezTo>
                          <a:pt x="1497" y="915"/>
                          <a:pt x="1496" y="917"/>
                          <a:pt x="1494" y="919"/>
                        </a:cubicBezTo>
                        <a:cubicBezTo>
                          <a:pt x="1492" y="913"/>
                          <a:pt x="1490" y="906"/>
                          <a:pt x="1490" y="900"/>
                        </a:cubicBezTo>
                        <a:cubicBezTo>
                          <a:pt x="1490" y="894"/>
                          <a:pt x="1492" y="887"/>
                          <a:pt x="1494" y="881"/>
                        </a:cubicBezTo>
                        <a:cubicBezTo>
                          <a:pt x="1495" y="880"/>
                          <a:pt x="1496" y="878"/>
                          <a:pt x="1497" y="876"/>
                        </a:cubicBezTo>
                        <a:cubicBezTo>
                          <a:pt x="1498" y="875"/>
                          <a:pt x="1499" y="873"/>
                          <a:pt x="1500" y="872"/>
                        </a:cubicBezTo>
                        <a:cubicBezTo>
                          <a:pt x="1501" y="871"/>
                          <a:pt x="1502" y="869"/>
                          <a:pt x="1503" y="868"/>
                        </a:cubicBezTo>
                        <a:cubicBezTo>
                          <a:pt x="1504" y="867"/>
                          <a:pt x="1505" y="866"/>
                          <a:pt x="1507" y="864"/>
                        </a:cubicBezTo>
                        <a:cubicBezTo>
                          <a:pt x="1508" y="863"/>
                          <a:pt x="1509" y="862"/>
                          <a:pt x="1510" y="861"/>
                        </a:cubicBezTo>
                        <a:cubicBezTo>
                          <a:pt x="1511" y="861"/>
                          <a:pt x="1511" y="860"/>
                          <a:pt x="1512" y="860"/>
                        </a:cubicBezTo>
                        <a:cubicBezTo>
                          <a:pt x="1791" y="644"/>
                          <a:pt x="1791" y="644"/>
                          <a:pt x="1791" y="644"/>
                        </a:cubicBezTo>
                        <a:cubicBezTo>
                          <a:pt x="1792" y="644"/>
                          <a:pt x="1792" y="643"/>
                          <a:pt x="1793" y="643"/>
                        </a:cubicBezTo>
                        <a:cubicBezTo>
                          <a:pt x="1794" y="642"/>
                          <a:pt x="1795" y="640"/>
                          <a:pt x="1797" y="639"/>
                        </a:cubicBezTo>
                        <a:cubicBezTo>
                          <a:pt x="1798" y="638"/>
                          <a:pt x="1799" y="637"/>
                          <a:pt x="1800" y="636"/>
                        </a:cubicBezTo>
                        <a:cubicBezTo>
                          <a:pt x="1801" y="635"/>
                          <a:pt x="1802" y="633"/>
                          <a:pt x="1803" y="632"/>
                        </a:cubicBezTo>
                        <a:cubicBezTo>
                          <a:pt x="1804" y="631"/>
                          <a:pt x="1805" y="629"/>
                          <a:pt x="1806" y="628"/>
                        </a:cubicBezTo>
                        <a:cubicBezTo>
                          <a:pt x="1807" y="626"/>
                          <a:pt x="1808" y="625"/>
                          <a:pt x="1809" y="623"/>
                        </a:cubicBezTo>
                        <a:cubicBezTo>
                          <a:pt x="1813" y="616"/>
                          <a:pt x="1815" y="608"/>
                          <a:pt x="1815" y="600"/>
                        </a:cubicBezTo>
                        <a:cubicBezTo>
                          <a:pt x="1815" y="592"/>
                          <a:pt x="1813" y="584"/>
                          <a:pt x="1809" y="577"/>
                        </a:cubicBezTo>
                        <a:cubicBezTo>
                          <a:pt x="1808" y="578"/>
                          <a:pt x="1806" y="580"/>
                          <a:pt x="1806" y="581"/>
                        </a:cubicBezTo>
                        <a:cubicBezTo>
                          <a:pt x="1804" y="583"/>
                          <a:pt x="1803" y="585"/>
                          <a:pt x="1803" y="587"/>
                        </a:cubicBezTo>
                        <a:cubicBezTo>
                          <a:pt x="1801" y="591"/>
                          <a:pt x="1800" y="596"/>
                          <a:pt x="1800" y="600"/>
                        </a:cubicBezTo>
                        <a:cubicBezTo>
                          <a:pt x="1800" y="604"/>
                          <a:pt x="1799" y="609"/>
                          <a:pt x="1797" y="613"/>
                        </a:cubicBezTo>
                        <a:cubicBezTo>
                          <a:pt x="1797" y="615"/>
                          <a:pt x="1796" y="617"/>
                          <a:pt x="1794" y="619"/>
                        </a:cubicBezTo>
                        <a:cubicBezTo>
                          <a:pt x="1792" y="613"/>
                          <a:pt x="1790" y="606"/>
                          <a:pt x="1790" y="600"/>
                        </a:cubicBezTo>
                        <a:cubicBezTo>
                          <a:pt x="1790" y="594"/>
                          <a:pt x="1792" y="587"/>
                          <a:pt x="1794" y="581"/>
                        </a:cubicBezTo>
                        <a:cubicBezTo>
                          <a:pt x="1795" y="580"/>
                          <a:pt x="1796" y="578"/>
                          <a:pt x="1797" y="576"/>
                        </a:cubicBezTo>
                        <a:cubicBezTo>
                          <a:pt x="1798" y="575"/>
                          <a:pt x="1799" y="573"/>
                          <a:pt x="1800" y="572"/>
                        </a:cubicBezTo>
                        <a:cubicBezTo>
                          <a:pt x="1801" y="571"/>
                          <a:pt x="1802" y="569"/>
                          <a:pt x="1803" y="568"/>
                        </a:cubicBezTo>
                        <a:cubicBezTo>
                          <a:pt x="1804" y="567"/>
                          <a:pt x="1805" y="566"/>
                          <a:pt x="1807" y="564"/>
                        </a:cubicBezTo>
                        <a:cubicBezTo>
                          <a:pt x="1808" y="563"/>
                          <a:pt x="1809" y="562"/>
                          <a:pt x="1810" y="561"/>
                        </a:cubicBezTo>
                        <a:cubicBezTo>
                          <a:pt x="1811" y="561"/>
                          <a:pt x="1811" y="560"/>
                          <a:pt x="1812" y="560"/>
                        </a:cubicBezTo>
                        <a:cubicBezTo>
                          <a:pt x="2091" y="344"/>
                          <a:pt x="2091" y="344"/>
                          <a:pt x="2091" y="344"/>
                        </a:cubicBezTo>
                        <a:cubicBezTo>
                          <a:pt x="2092" y="344"/>
                          <a:pt x="2092" y="343"/>
                          <a:pt x="2093" y="343"/>
                        </a:cubicBezTo>
                        <a:cubicBezTo>
                          <a:pt x="2094" y="342"/>
                          <a:pt x="2095" y="340"/>
                          <a:pt x="2097" y="339"/>
                        </a:cubicBezTo>
                        <a:cubicBezTo>
                          <a:pt x="2098" y="338"/>
                          <a:pt x="2099" y="337"/>
                          <a:pt x="2100" y="336"/>
                        </a:cubicBezTo>
                        <a:cubicBezTo>
                          <a:pt x="2101" y="335"/>
                          <a:pt x="2102" y="333"/>
                          <a:pt x="2103" y="332"/>
                        </a:cubicBezTo>
                        <a:cubicBezTo>
                          <a:pt x="2104" y="331"/>
                          <a:pt x="2105" y="329"/>
                          <a:pt x="2106" y="328"/>
                        </a:cubicBezTo>
                        <a:cubicBezTo>
                          <a:pt x="2107" y="326"/>
                          <a:pt x="2108" y="325"/>
                          <a:pt x="2109" y="323"/>
                        </a:cubicBezTo>
                        <a:cubicBezTo>
                          <a:pt x="2113" y="316"/>
                          <a:pt x="2115" y="308"/>
                          <a:pt x="2115" y="300"/>
                        </a:cubicBezTo>
                        <a:cubicBezTo>
                          <a:pt x="2115" y="292"/>
                          <a:pt x="2113" y="284"/>
                          <a:pt x="2109" y="277"/>
                        </a:cubicBezTo>
                        <a:cubicBezTo>
                          <a:pt x="2108" y="278"/>
                          <a:pt x="2106" y="280"/>
                          <a:pt x="2106" y="281"/>
                        </a:cubicBezTo>
                        <a:cubicBezTo>
                          <a:pt x="2104" y="283"/>
                          <a:pt x="2103" y="285"/>
                          <a:pt x="2103" y="287"/>
                        </a:cubicBezTo>
                        <a:cubicBezTo>
                          <a:pt x="2101" y="291"/>
                          <a:pt x="2100" y="296"/>
                          <a:pt x="2100" y="300"/>
                        </a:cubicBezTo>
                        <a:cubicBezTo>
                          <a:pt x="2100" y="304"/>
                          <a:pt x="2099" y="309"/>
                          <a:pt x="2097" y="313"/>
                        </a:cubicBezTo>
                        <a:cubicBezTo>
                          <a:pt x="2097" y="315"/>
                          <a:pt x="2096" y="317"/>
                          <a:pt x="2094" y="319"/>
                        </a:cubicBezTo>
                        <a:cubicBezTo>
                          <a:pt x="2092" y="313"/>
                          <a:pt x="2090" y="306"/>
                          <a:pt x="2090" y="300"/>
                        </a:cubicBezTo>
                        <a:cubicBezTo>
                          <a:pt x="2090" y="294"/>
                          <a:pt x="2092" y="287"/>
                          <a:pt x="2094" y="281"/>
                        </a:cubicBezTo>
                        <a:cubicBezTo>
                          <a:pt x="2095" y="280"/>
                          <a:pt x="2096" y="278"/>
                          <a:pt x="2097" y="276"/>
                        </a:cubicBezTo>
                        <a:cubicBezTo>
                          <a:pt x="2098" y="275"/>
                          <a:pt x="2099" y="273"/>
                          <a:pt x="2100" y="272"/>
                        </a:cubicBezTo>
                        <a:cubicBezTo>
                          <a:pt x="2101" y="271"/>
                          <a:pt x="2102" y="269"/>
                          <a:pt x="2103" y="268"/>
                        </a:cubicBezTo>
                        <a:cubicBezTo>
                          <a:pt x="2104" y="267"/>
                          <a:pt x="2105" y="266"/>
                          <a:pt x="2107" y="264"/>
                        </a:cubicBezTo>
                        <a:cubicBezTo>
                          <a:pt x="2108" y="263"/>
                          <a:pt x="2109" y="262"/>
                          <a:pt x="2110" y="261"/>
                        </a:cubicBezTo>
                        <a:cubicBezTo>
                          <a:pt x="2111" y="261"/>
                          <a:pt x="2111" y="260"/>
                          <a:pt x="2112" y="260"/>
                        </a:cubicBezTo>
                        <a:cubicBezTo>
                          <a:pt x="2391" y="44"/>
                          <a:pt x="2391" y="44"/>
                          <a:pt x="2391" y="44"/>
                        </a:cubicBezTo>
                        <a:cubicBezTo>
                          <a:pt x="2392" y="44"/>
                          <a:pt x="2392" y="43"/>
                          <a:pt x="2393" y="43"/>
                        </a:cubicBezTo>
                        <a:cubicBezTo>
                          <a:pt x="2394" y="42"/>
                          <a:pt x="2395" y="40"/>
                          <a:pt x="2397" y="39"/>
                        </a:cubicBezTo>
                        <a:cubicBezTo>
                          <a:pt x="2398" y="38"/>
                          <a:pt x="2399" y="37"/>
                          <a:pt x="2400" y="36"/>
                        </a:cubicBezTo>
                        <a:cubicBezTo>
                          <a:pt x="2400" y="28"/>
                          <a:pt x="2400" y="28"/>
                          <a:pt x="2400" y="28"/>
                        </a:cubicBezTo>
                        <a:cubicBezTo>
                          <a:pt x="2400" y="19"/>
                          <a:pt x="2400" y="19"/>
                          <a:pt x="2400" y="19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400" y="4"/>
                          <a:pt x="2399" y="9"/>
                          <a:pt x="239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336" name="Group 335"/>
                  <p:cNvGrpSpPr/>
                  <p:nvPr/>
                </p:nvGrpSpPr>
                <p:grpSpPr>
                  <a:xfrm>
                    <a:off x="1592263" y="-1076325"/>
                    <a:ext cx="6815138" cy="6653213"/>
                    <a:chOff x="1592263" y="-1076325"/>
                    <a:chExt cx="6815138" cy="6653213"/>
                  </a:xfrm>
                  <a:grpFill/>
                </p:grpSpPr>
                <p:grpSp>
                  <p:nvGrpSpPr>
                    <p:cNvPr id="337" name="Group 336"/>
                    <p:cNvGrpSpPr/>
                    <p:nvPr/>
                  </p:nvGrpSpPr>
                  <p:grpSpPr>
                    <a:xfrm>
                      <a:off x="1592263" y="-1076325"/>
                      <a:ext cx="4562475" cy="4400550"/>
                      <a:chOff x="1592263" y="-1076325"/>
                      <a:chExt cx="4562475" cy="4400550"/>
                    </a:xfrm>
                    <a:grpFill/>
                  </p:grpSpPr>
                  <p:sp>
                    <p:nvSpPr>
                      <p:cNvPr id="339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1090613"/>
                        <a:ext cx="57150" cy="220663"/>
                      </a:xfrm>
                      <a:custGeom>
                        <a:avLst/>
                        <a:gdLst>
                          <a:gd name="T0" fmla="*/ 6 w 15"/>
                          <a:gd name="T1" fmla="*/ 51 h 59"/>
                          <a:gd name="T2" fmla="*/ 9 w 15"/>
                          <a:gd name="T3" fmla="*/ 46 h 59"/>
                          <a:gd name="T4" fmla="*/ 15 w 15"/>
                          <a:gd name="T5" fmla="*/ 23 h 59"/>
                          <a:gd name="T6" fmla="*/ 9 w 15"/>
                          <a:gd name="T7" fmla="*/ 0 h 59"/>
                          <a:gd name="T8" fmla="*/ 6 w 15"/>
                          <a:gd name="T9" fmla="*/ 4 h 59"/>
                          <a:gd name="T10" fmla="*/ 3 w 15"/>
                          <a:gd name="T11" fmla="*/ 10 h 59"/>
                          <a:gd name="T12" fmla="*/ 0 w 15"/>
                          <a:gd name="T13" fmla="*/ 23 h 59"/>
                          <a:gd name="T14" fmla="*/ 0 w 15"/>
                          <a:gd name="T15" fmla="*/ 42 h 59"/>
                          <a:gd name="T16" fmla="*/ 0 w 15"/>
                          <a:gd name="T17" fmla="*/ 51 h 59"/>
                          <a:gd name="T18" fmla="*/ 0 w 15"/>
                          <a:gd name="T19" fmla="*/ 59 h 59"/>
                          <a:gd name="T20" fmla="*/ 3 w 15"/>
                          <a:gd name="T21" fmla="*/ 55 h 59"/>
                          <a:gd name="T22" fmla="*/ 6 w 15"/>
                          <a:gd name="T23" fmla="*/ 51 h 5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</a:cxnLst>
                        <a:rect l="0" t="0" r="r" b="b"/>
                        <a:pathLst>
                          <a:path w="15" h="59">
                            <a:moveTo>
                              <a:pt x="6" y="51"/>
                            </a:moveTo>
                            <a:cubicBezTo>
                              <a:pt x="7" y="49"/>
                              <a:pt x="8" y="48"/>
                              <a:pt x="9" y="46"/>
                            </a:cubicBezTo>
                            <a:cubicBezTo>
                              <a:pt x="13" y="39"/>
                              <a:pt x="15" y="31"/>
                              <a:pt x="15" y="23"/>
                            </a:cubicBezTo>
                            <a:cubicBezTo>
                              <a:pt x="15" y="15"/>
                              <a:pt x="13" y="7"/>
                              <a:pt x="9" y="0"/>
                            </a:cubicBezTo>
                            <a:cubicBezTo>
                              <a:pt x="8" y="1"/>
                              <a:pt x="6" y="3"/>
                              <a:pt x="6" y="4"/>
                            </a:cubicBezTo>
                            <a:cubicBezTo>
                              <a:pt x="4" y="6"/>
                              <a:pt x="3" y="8"/>
                              <a:pt x="3" y="10"/>
                            </a:cubicBezTo>
                            <a:cubicBezTo>
                              <a:pt x="1" y="14"/>
                              <a:pt x="0" y="19"/>
                              <a:pt x="0" y="23"/>
                            </a:cubicBezTo>
                            <a:cubicBezTo>
                              <a:pt x="0" y="42"/>
                              <a:pt x="0" y="42"/>
                              <a:pt x="0" y="42"/>
                            </a:cubicBezTo>
                            <a:cubicBezTo>
                              <a:pt x="0" y="51"/>
                              <a:pt x="0" y="51"/>
                              <a:pt x="0" y="51"/>
                            </a:cubicBezTo>
                            <a:cubicBezTo>
                              <a:pt x="0" y="59"/>
                              <a:pt x="0" y="59"/>
                              <a:pt x="0" y="59"/>
                            </a:cubicBezTo>
                            <a:cubicBezTo>
                              <a:pt x="1" y="58"/>
                              <a:pt x="2" y="56"/>
                              <a:pt x="3" y="55"/>
                            </a:cubicBezTo>
                            <a:cubicBezTo>
                              <a:pt x="4" y="54"/>
                              <a:pt x="5" y="52"/>
                              <a:pt x="6" y="51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340" name="Group 339"/>
                      <p:cNvGrpSpPr/>
                      <p:nvPr/>
                    </p:nvGrpSpPr>
                    <p:grpSpPr>
                      <a:xfrm>
                        <a:off x="1592263" y="-1076325"/>
                        <a:ext cx="4562475" cy="4400550"/>
                        <a:chOff x="1592263" y="-1076325"/>
                        <a:chExt cx="4562475" cy="4400550"/>
                      </a:xfrm>
                      <a:grpFill/>
                    </p:grpSpPr>
                    <p:sp>
                      <p:nvSpPr>
                        <p:cNvPr id="341" name="Freeform 2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2309813" cy="2147888"/>
                        </a:xfrm>
                        <a:custGeom>
                          <a:avLst/>
                          <a:gdLst>
                            <a:gd name="T0" fmla="*/ 10 w 615"/>
                            <a:gd name="T1" fmla="*/ 561 h 572"/>
                            <a:gd name="T2" fmla="*/ 291 w 615"/>
                            <a:gd name="T3" fmla="*/ 344 h 572"/>
                            <a:gd name="T4" fmla="*/ 297 w 615"/>
                            <a:gd name="T5" fmla="*/ 339 h 572"/>
                            <a:gd name="T6" fmla="*/ 303 w 615"/>
                            <a:gd name="T7" fmla="*/ 332 h 572"/>
                            <a:gd name="T8" fmla="*/ 309 w 615"/>
                            <a:gd name="T9" fmla="*/ 323 h 572"/>
                            <a:gd name="T10" fmla="*/ 309 w 615"/>
                            <a:gd name="T11" fmla="*/ 277 h 572"/>
                            <a:gd name="T12" fmla="*/ 303 w 615"/>
                            <a:gd name="T13" fmla="*/ 287 h 572"/>
                            <a:gd name="T14" fmla="*/ 297 w 615"/>
                            <a:gd name="T15" fmla="*/ 313 h 572"/>
                            <a:gd name="T16" fmla="*/ 290 w 615"/>
                            <a:gd name="T17" fmla="*/ 300 h 572"/>
                            <a:gd name="T18" fmla="*/ 297 w 615"/>
                            <a:gd name="T19" fmla="*/ 276 h 572"/>
                            <a:gd name="T20" fmla="*/ 303 w 615"/>
                            <a:gd name="T21" fmla="*/ 268 h 572"/>
                            <a:gd name="T22" fmla="*/ 310 w 615"/>
                            <a:gd name="T23" fmla="*/ 261 h 572"/>
                            <a:gd name="T24" fmla="*/ 591 w 615"/>
                            <a:gd name="T25" fmla="*/ 44 h 572"/>
                            <a:gd name="T26" fmla="*/ 597 w 615"/>
                            <a:gd name="T27" fmla="*/ 39 h 572"/>
                            <a:gd name="T28" fmla="*/ 603 w 615"/>
                            <a:gd name="T29" fmla="*/ 32 h 572"/>
                            <a:gd name="T30" fmla="*/ 609 w 615"/>
                            <a:gd name="T31" fmla="*/ 23 h 572"/>
                            <a:gd name="T32" fmla="*/ 610 w 615"/>
                            <a:gd name="T33" fmla="*/ 0 h 572"/>
                            <a:gd name="T34" fmla="*/ 600 w 615"/>
                            <a:gd name="T35" fmla="*/ 0 h 572"/>
                            <a:gd name="T36" fmla="*/ 594 w 615"/>
                            <a:gd name="T37" fmla="*/ 19 h 572"/>
                            <a:gd name="T38" fmla="*/ 585 w 615"/>
                            <a:gd name="T39" fmla="*/ 0 h 572"/>
                            <a:gd name="T40" fmla="*/ 576 w 615"/>
                            <a:gd name="T41" fmla="*/ 0 h 572"/>
                            <a:gd name="T42" fmla="*/ 582 w 615"/>
                            <a:gd name="T43" fmla="*/ 32 h 572"/>
                            <a:gd name="T44" fmla="*/ 300 w 615"/>
                            <a:gd name="T45" fmla="*/ 251 h 572"/>
                            <a:gd name="T46" fmla="*/ 18 w 615"/>
                            <a:gd name="T47" fmla="*/ 32 h 572"/>
                            <a:gd name="T48" fmla="*/ 13 w 615"/>
                            <a:gd name="T49" fmla="*/ 35 h 572"/>
                            <a:gd name="T50" fmla="*/ 7 w 615"/>
                            <a:gd name="T51" fmla="*/ 43 h 572"/>
                            <a:gd name="T52" fmla="*/ 288 w 615"/>
                            <a:gd name="T53" fmla="*/ 260 h 572"/>
                            <a:gd name="T54" fmla="*/ 287 w 615"/>
                            <a:gd name="T55" fmla="*/ 265 h 572"/>
                            <a:gd name="T56" fmla="*/ 276 w 615"/>
                            <a:gd name="T57" fmla="*/ 300 h 572"/>
                            <a:gd name="T58" fmla="*/ 282 w 615"/>
                            <a:gd name="T59" fmla="*/ 332 h 572"/>
                            <a:gd name="T60" fmla="*/ 0 w 615"/>
                            <a:gd name="T61" fmla="*/ 551 h 572"/>
                            <a:gd name="T62" fmla="*/ 0 w 615"/>
                            <a:gd name="T63" fmla="*/ 564 h 572"/>
                            <a:gd name="T64" fmla="*/ 3 w 615"/>
                            <a:gd name="T65" fmla="*/ 568 h 5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</a:cxnLst>
                          <a:rect l="0" t="0" r="r" b="b"/>
                          <a:pathLst>
                            <a:path w="615" h="572">
                              <a:moveTo>
                                <a:pt x="7" y="564"/>
                              </a:moveTo>
                              <a:cubicBezTo>
                                <a:pt x="8" y="563"/>
                                <a:pt x="9" y="562"/>
                                <a:pt x="10" y="561"/>
                              </a:cubicBezTo>
                              <a:cubicBezTo>
                                <a:pt x="11" y="561"/>
                                <a:pt x="11" y="560"/>
                                <a:pt x="12" y="560"/>
                              </a:cubicBezTo>
                              <a:cubicBezTo>
                                <a:pt x="291" y="344"/>
                                <a:pt x="291" y="344"/>
                                <a:pt x="291" y="344"/>
                              </a:cubicBezTo>
                              <a:cubicBezTo>
                                <a:pt x="292" y="344"/>
                                <a:pt x="292" y="343"/>
                                <a:pt x="293" y="343"/>
                              </a:cubicBezTo>
                              <a:cubicBezTo>
                                <a:pt x="294" y="342"/>
                                <a:pt x="295" y="340"/>
                                <a:pt x="297" y="339"/>
                              </a:cubicBezTo>
                              <a:cubicBezTo>
                                <a:pt x="298" y="338"/>
                                <a:pt x="299" y="337"/>
                                <a:pt x="300" y="336"/>
                              </a:cubicBezTo>
                              <a:cubicBezTo>
                                <a:pt x="301" y="335"/>
                                <a:pt x="302" y="333"/>
                                <a:pt x="303" y="332"/>
                              </a:cubicBezTo>
                              <a:cubicBezTo>
                                <a:pt x="304" y="331"/>
                                <a:pt x="305" y="329"/>
                                <a:pt x="306" y="328"/>
                              </a:cubicBezTo>
                              <a:cubicBezTo>
                                <a:pt x="307" y="326"/>
                                <a:pt x="308" y="325"/>
                                <a:pt x="309" y="323"/>
                              </a:cubicBezTo>
                              <a:cubicBezTo>
                                <a:pt x="313" y="316"/>
                                <a:pt x="315" y="308"/>
                                <a:pt x="315" y="300"/>
                              </a:cubicBezTo>
                              <a:cubicBezTo>
                                <a:pt x="315" y="292"/>
                                <a:pt x="313" y="284"/>
                                <a:pt x="309" y="277"/>
                              </a:cubicBezTo>
                              <a:cubicBezTo>
                                <a:pt x="308" y="278"/>
                                <a:pt x="306" y="280"/>
                                <a:pt x="306" y="281"/>
                              </a:cubicBezTo>
                              <a:cubicBezTo>
                                <a:pt x="304" y="283"/>
                                <a:pt x="303" y="285"/>
                                <a:pt x="303" y="287"/>
                              </a:cubicBezTo>
                              <a:cubicBezTo>
                                <a:pt x="301" y="291"/>
                                <a:pt x="300" y="296"/>
                                <a:pt x="300" y="300"/>
                              </a:cubicBezTo>
                              <a:cubicBezTo>
                                <a:pt x="300" y="304"/>
                                <a:pt x="299" y="309"/>
                                <a:pt x="297" y="313"/>
                              </a:cubicBezTo>
                              <a:cubicBezTo>
                                <a:pt x="297" y="315"/>
                                <a:pt x="296" y="317"/>
                                <a:pt x="294" y="319"/>
                              </a:cubicBezTo>
                              <a:cubicBezTo>
                                <a:pt x="292" y="313"/>
                                <a:pt x="290" y="306"/>
                                <a:pt x="290" y="300"/>
                              </a:cubicBezTo>
                              <a:cubicBezTo>
                                <a:pt x="290" y="294"/>
                                <a:pt x="292" y="287"/>
                                <a:pt x="294" y="281"/>
                              </a:cubicBezTo>
                              <a:cubicBezTo>
                                <a:pt x="295" y="280"/>
                                <a:pt x="296" y="278"/>
                                <a:pt x="297" y="276"/>
                              </a:cubicBezTo>
                              <a:cubicBezTo>
                                <a:pt x="298" y="275"/>
                                <a:pt x="299" y="273"/>
                                <a:pt x="300" y="272"/>
                              </a:cubicBezTo>
                              <a:cubicBezTo>
                                <a:pt x="301" y="271"/>
                                <a:pt x="302" y="269"/>
                                <a:pt x="303" y="268"/>
                              </a:cubicBezTo>
                              <a:cubicBezTo>
                                <a:pt x="304" y="267"/>
                                <a:pt x="305" y="266"/>
                                <a:pt x="307" y="264"/>
                              </a:cubicBezTo>
                              <a:cubicBezTo>
                                <a:pt x="308" y="263"/>
                                <a:pt x="309" y="262"/>
                                <a:pt x="310" y="261"/>
                              </a:cubicBezTo>
                              <a:cubicBezTo>
                                <a:pt x="311" y="261"/>
                                <a:pt x="311" y="260"/>
                                <a:pt x="312" y="260"/>
                              </a:cubicBezTo>
                              <a:cubicBezTo>
                                <a:pt x="591" y="44"/>
                                <a:pt x="591" y="44"/>
                                <a:pt x="591" y="44"/>
                              </a:cubicBezTo>
                              <a:cubicBezTo>
                                <a:pt x="592" y="44"/>
                                <a:pt x="592" y="43"/>
                                <a:pt x="593" y="43"/>
                              </a:cubicBezTo>
                              <a:cubicBezTo>
                                <a:pt x="594" y="42"/>
                                <a:pt x="595" y="40"/>
                                <a:pt x="597" y="39"/>
                              </a:cubicBezTo>
                              <a:cubicBezTo>
                                <a:pt x="598" y="38"/>
                                <a:pt x="599" y="37"/>
                                <a:pt x="600" y="36"/>
                              </a:cubicBezTo>
                              <a:cubicBezTo>
                                <a:pt x="601" y="35"/>
                                <a:pt x="602" y="33"/>
                                <a:pt x="603" y="32"/>
                              </a:cubicBezTo>
                              <a:cubicBezTo>
                                <a:pt x="604" y="31"/>
                                <a:pt x="605" y="29"/>
                                <a:pt x="606" y="28"/>
                              </a:cubicBezTo>
                              <a:cubicBezTo>
                                <a:pt x="607" y="26"/>
                                <a:pt x="608" y="25"/>
                                <a:pt x="609" y="23"/>
                              </a:cubicBezTo>
                              <a:cubicBezTo>
                                <a:pt x="613" y="16"/>
                                <a:pt x="615" y="8"/>
                                <a:pt x="615" y="0"/>
                              </a:cubicBezTo>
                              <a:cubicBezTo>
                                <a:pt x="610" y="0"/>
                                <a:pt x="610" y="0"/>
                                <a:pt x="610" y="0"/>
                              </a:cubicBezTo>
                              <a:cubicBezTo>
                                <a:pt x="605" y="0"/>
                                <a:pt x="605" y="0"/>
                                <a:pt x="605" y="0"/>
                              </a:cubicBezTo>
                              <a:cubicBezTo>
                                <a:pt x="600" y="0"/>
                                <a:pt x="600" y="0"/>
                                <a:pt x="600" y="0"/>
                              </a:cubicBezTo>
                              <a:cubicBezTo>
                                <a:pt x="600" y="4"/>
                                <a:pt x="599" y="9"/>
                                <a:pt x="597" y="13"/>
                              </a:cubicBezTo>
                              <a:cubicBezTo>
                                <a:pt x="597" y="15"/>
                                <a:pt x="596" y="17"/>
                                <a:pt x="594" y="19"/>
                              </a:cubicBezTo>
                              <a:cubicBezTo>
                                <a:pt x="592" y="13"/>
                                <a:pt x="590" y="6"/>
                                <a:pt x="590" y="0"/>
                              </a:cubicBezTo>
                              <a:cubicBezTo>
                                <a:pt x="585" y="0"/>
                                <a:pt x="585" y="0"/>
                                <a:pt x="585" y="0"/>
                              </a:cubicBezTo>
                              <a:cubicBezTo>
                                <a:pt x="581" y="0"/>
                                <a:pt x="581" y="0"/>
                                <a:pt x="581" y="0"/>
                              </a:cubicBezTo>
                              <a:cubicBezTo>
                                <a:pt x="576" y="0"/>
                                <a:pt x="576" y="0"/>
                                <a:pt x="576" y="0"/>
                              </a:cubicBezTo>
                              <a:cubicBezTo>
                                <a:pt x="576" y="11"/>
                                <a:pt x="579" y="21"/>
                                <a:pt x="584" y="31"/>
                              </a:cubicBezTo>
                              <a:cubicBezTo>
                                <a:pt x="584" y="31"/>
                                <a:pt x="583" y="32"/>
                                <a:pt x="582" y="32"/>
                              </a:cubicBezTo>
                              <a:cubicBezTo>
                                <a:pt x="303" y="248"/>
                                <a:pt x="303" y="248"/>
                                <a:pt x="303" y="248"/>
                              </a:cubicBezTo>
                              <a:cubicBezTo>
                                <a:pt x="302" y="249"/>
                                <a:pt x="301" y="250"/>
                                <a:pt x="300" y="251"/>
                              </a:cubicBezTo>
                              <a:cubicBezTo>
                                <a:pt x="299" y="250"/>
                                <a:pt x="298" y="249"/>
                                <a:pt x="297" y="248"/>
                              </a:cubicBezTo>
                              <a:cubicBezTo>
                                <a:pt x="18" y="32"/>
                                <a:pt x="18" y="32"/>
                                <a:pt x="18" y="32"/>
                              </a:cubicBezTo>
                              <a:cubicBezTo>
                                <a:pt x="17" y="32"/>
                                <a:pt x="16" y="31"/>
                                <a:pt x="16" y="31"/>
                              </a:cubicBezTo>
                              <a:cubicBezTo>
                                <a:pt x="15" y="32"/>
                                <a:pt x="14" y="33"/>
                                <a:pt x="13" y="35"/>
                              </a:cubicBezTo>
                              <a:cubicBezTo>
                                <a:pt x="12" y="36"/>
                                <a:pt x="11" y="37"/>
                                <a:pt x="10" y="39"/>
                              </a:cubicBezTo>
                              <a:cubicBezTo>
                                <a:pt x="9" y="40"/>
                                <a:pt x="8" y="41"/>
                                <a:pt x="7" y="43"/>
                              </a:cubicBezTo>
                              <a:cubicBezTo>
                                <a:pt x="8" y="43"/>
                                <a:pt x="8" y="44"/>
                                <a:pt x="9" y="44"/>
                              </a:cubicBezTo>
                              <a:cubicBezTo>
                                <a:pt x="288" y="260"/>
                                <a:pt x="288" y="260"/>
                                <a:pt x="288" y="260"/>
                              </a:cubicBezTo>
                              <a:cubicBezTo>
                                <a:pt x="289" y="260"/>
                                <a:pt x="289" y="261"/>
                                <a:pt x="290" y="261"/>
                              </a:cubicBezTo>
                              <a:cubicBezTo>
                                <a:pt x="289" y="263"/>
                                <a:pt x="288" y="264"/>
                                <a:pt x="287" y="265"/>
                              </a:cubicBezTo>
                              <a:cubicBezTo>
                                <a:pt x="286" y="267"/>
                                <a:pt x="285" y="268"/>
                                <a:pt x="284" y="269"/>
                              </a:cubicBezTo>
                              <a:cubicBezTo>
                                <a:pt x="279" y="279"/>
                                <a:pt x="276" y="289"/>
                                <a:pt x="276" y="300"/>
                              </a:cubicBezTo>
                              <a:cubicBezTo>
                                <a:pt x="276" y="311"/>
                                <a:pt x="279" y="321"/>
                                <a:pt x="284" y="331"/>
                              </a:cubicBezTo>
                              <a:cubicBezTo>
                                <a:pt x="284" y="331"/>
                                <a:pt x="283" y="332"/>
                                <a:pt x="282" y="332"/>
                              </a:cubicBezTo>
                              <a:cubicBezTo>
                                <a:pt x="3" y="548"/>
                                <a:pt x="3" y="548"/>
                                <a:pt x="3" y="548"/>
                              </a:cubicBezTo>
                              <a:cubicBezTo>
                                <a:pt x="2" y="549"/>
                                <a:pt x="1" y="550"/>
                                <a:pt x="0" y="551"/>
                              </a:cubicBezTo>
                              <a:cubicBezTo>
                                <a:pt x="0" y="557"/>
                                <a:pt x="0" y="557"/>
                                <a:pt x="0" y="557"/>
                              </a:cubicBezTo>
                              <a:cubicBezTo>
                                <a:pt x="0" y="564"/>
                                <a:pt x="0" y="564"/>
                                <a:pt x="0" y="564"/>
                              </a:cubicBezTo>
                              <a:cubicBezTo>
                                <a:pt x="0" y="572"/>
                                <a:pt x="0" y="572"/>
                                <a:pt x="0" y="572"/>
                              </a:cubicBezTo>
                              <a:cubicBezTo>
                                <a:pt x="1" y="571"/>
                                <a:pt x="2" y="569"/>
                                <a:pt x="3" y="568"/>
                              </a:cubicBezTo>
                              <a:cubicBezTo>
                                <a:pt x="4" y="567"/>
                                <a:pt x="5" y="566"/>
                                <a:pt x="7" y="5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342" name="Freeform 2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4562475" cy="4400550"/>
                        </a:xfrm>
                        <a:custGeom>
                          <a:avLst/>
                          <a:gdLst>
                            <a:gd name="T0" fmla="*/ 12 w 1215"/>
                            <a:gd name="T1" fmla="*/ 1160 h 1172"/>
                            <a:gd name="T2" fmla="*/ 297 w 1215"/>
                            <a:gd name="T3" fmla="*/ 939 h 1172"/>
                            <a:gd name="T4" fmla="*/ 306 w 1215"/>
                            <a:gd name="T5" fmla="*/ 928 h 1172"/>
                            <a:gd name="T6" fmla="*/ 309 w 1215"/>
                            <a:gd name="T7" fmla="*/ 877 h 1172"/>
                            <a:gd name="T8" fmla="*/ 300 w 1215"/>
                            <a:gd name="T9" fmla="*/ 900 h 1172"/>
                            <a:gd name="T10" fmla="*/ 290 w 1215"/>
                            <a:gd name="T11" fmla="*/ 900 h 1172"/>
                            <a:gd name="T12" fmla="*/ 300 w 1215"/>
                            <a:gd name="T13" fmla="*/ 872 h 1172"/>
                            <a:gd name="T14" fmla="*/ 310 w 1215"/>
                            <a:gd name="T15" fmla="*/ 861 h 1172"/>
                            <a:gd name="T16" fmla="*/ 593 w 1215"/>
                            <a:gd name="T17" fmla="*/ 643 h 1172"/>
                            <a:gd name="T18" fmla="*/ 603 w 1215"/>
                            <a:gd name="T19" fmla="*/ 632 h 1172"/>
                            <a:gd name="T20" fmla="*/ 615 w 1215"/>
                            <a:gd name="T21" fmla="*/ 600 h 1172"/>
                            <a:gd name="T22" fmla="*/ 603 w 1215"/>
                            <a:gd name="T23" fmla="*/ 587 h 1172"/>
                            <a:gd name="T24" fmla="*/ 594 w 1215"/>
                            <a:gd name="T25" fmla="*/ 619 h 1172"/>
                            <a:gd name="T26" fmla="*/ 597 w 1215"/>
                            <a:gd name="T27" fmla="*/ 576 h 1172"/>
                            <a:gd name="T28" fmla="*/ 607 w 1215"/>
                            <a:gd name="T29" fmla="*/ 564 h 1172"/>
                            <a:gd name="T30" fmla="*/ 891 w 1215"/>
                            <a:gd name="T31" fmla="*/ 344 h 1172"/>
                            <a:gd name="T32" fmla="*/ 900 w 1215"/>
                            <a:gd name="T33" fmla="*/ 336 h 1172"/>
                            <a:gd name="T34" fmla="*/ 909 w 1215"/>
                            <a:gd name="T35" fmla="*/ 323 h 1172"/>
                            <a:gd name="T36" fmla="*/ 906 w 1215"/>
                            <a:gd name="T37" fmla="*/ 281 h 1172"/>
                            <a:gd name="T38" fmla="*/ 897 w 1215"/>
                            <a:gd name="T39" fmla="*/ 313 h 1172"/>
                            <a:gd name="T40" fmla="*/ 894 w 1215"/>
                            <a:gd name="T41" fmla="*/ 281 h 1172"/>
                            <a:gd name="T42" fmla="*/ 903 w 1215"/>
                            <a:gd name="T43" fmla="*/ 268 h 1172"/>
                            <a:gd name="T44" fmla="*/ 912 w 1215"/>
                            <a:gd name="T45" fmla="*/ 260 h 1172"/>
                            <a:gd name="T46" fmla="*/ 1197 w 1215"/>
                            <a:gd name="T47" fmla="*/ 39 h 1172"/>
                            <a:gd name="T48" fmla="*/ 1206 w 1215"/>
                            <a:gd name="T49" fmla="*/ 28 h 1172"/>
                            <a:gd name="T50" fmla="*/ 1210 w 1215"/>
                            <a:gd name="T51" fmla="*/ 0 h 1172"/>
                            <a:gd name="T52" fmla="*/ 1197 w 1215"/>
                            <a:gd name="T53" fmla="*/ 13 h 1172"/>
                            <a:gd name="T54" fmla="*/ 1185 w 1215"/>
                            <a:gd name="T55" fmla="*/ 0 h 1172"/>
                            <a:gd name="T56" fmla="*/ 1184 w 1215"/>
                            <a:gd name="T57" fmla="*/ 31 h 1172"/>
                            <a:gd name="T58" fmla="*/ 900 w 1215"/>
                            <a:gd name="T59" fmla="*/ 251 h 1172"/>
                            <a:gd name="T60" fmla="*/ 616 w 1215"/>
                            <a:gd name="T61" fmla="*/ 31 h 1172"/>
                            <a:gd name="T62" fmla="*/ 607 w 1215"/>
                            <a:gd name="T63" fmla="*/ 43 h 1172"/>
                            <a:gd name="T64" fmla="*/ 890 w 1215"/>
                            <a:gd name="T65" fmla="*/ 261 h 1172"/>
                            <a:gd name="T66" fmla="*/ 876 w 1215"/>
                            <a:gd name="T67" fmla="*/ 300 h 1172"/>
                            <a:gd name="T68" fmla="*/ 603 w 1215"/>
                            <a:gd name="T69" fmla="*/ 548 h 1172"/>
                            <a:gd name="T70" fmla="*/ 318 w 1215"/>
                            <a:gd name="T71" fmla="*/ 332 h 1172"/>
                            <a:gd name="T72" fmla="*/ 310 w 1215"/>
                            <a:gd name="T73" fmla="*/ 339 h 1172"/>
                            <a:gd name="T74" fmla="*/ 588 w 1215"/>
                            <a:gd name="T75" fmla="*/ 560 h 1172"/>
                            <a:gd name="T76" fmla="*/ 584 w 1215"/>
                            <a:gd name="T77" fmla="*/ 569 h 1172"/>
                            <a:gd name="T78" fmla="*/ 582 w 1215"/>
                            <a:gd name="T79" fmla="*/ 632 h 1172"/>
                            <a:gd name="T80" fmla="*/ 297 w 1215"/>
                            <a:gd name="T81" fmla="*/ 848 h 1172"/>
                            <a:gd name="T82" fmla="*/ 13 w 1215"/>
                            <a:gd name="T83" fmla="*/ 635 h 1172"/>
                            <a:gd name="T84" fmla="*/ 9 w 1215"/>
                            <a:gd name="T85" fmla="*/ 644 h 1172"/>
                            <a:gd name="T86" fmla="*/ 287 w 1215"/>
                            <a:gd name="T87" fmla="*/ 865 h 1172"/>
                            <a:gd name="T88" fmla="*/ 284 w 1215"/>
                            <a:gd name="T89" fmla="*/ 931 h 1172"/>
                            <a:gd name="T90" fmla="*/ 0 w 1215"/>
                            <a:gd name="T91" fmla="*/ 1151 h 1172"/>
                            <a:gd name="T92" fmla="*/ 0 w 1215"/>
                            <a:gd name="T93" fmla="*/ 1172 h 11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</a:cxnLst>
                          <a:rect l="0" t="0" r="r" b="b"/>
                          <a:pathLst>
                            <a:path w="1215" h="1172">
                              <a:moveTo>
                                <a:pt x="7" y="1164"/>
                              </a:moveTo>
                              <a:cubicBezTo>
                                <a:pt x="8" y="1163"/>
                                <a:pt x="9" y="1162"/>
                                <a:pt x="10" y="1161"/>
                              </a:cubicBezTo>
                              <a:cubicBezTo>
                                <a:pt x="11" y="1161"/>
                                <a:pt x="11" y="1160"/>
                                <a:pt x="12" y="1160"/>
                              </a:cubicBezTo>
                              <a:cubicBezTo>
                                <a:pt x="291" y="944"/>
                                <a:pt x="291" y="944"/>
                                <a:pt x="291" y="944"/>
                              </a:cubicBezTo>
                              <a:cubicBezTo>
                                <a:pt x="292" y="944"/>
                                <a:pt x="292" y="943"/>
                                <a:pt x="293" y="943"/>
                              </a:cubicBezTo>
                              <a:cubicBezTo>
                                <a:pt x="294" y="942"/>
                                <a:pt x="295" y="940"/>
                                <a:pt x="297" y="939"/>
                              </a:cubicBezTo>
                              <a:cubicBezTo>
                                <a:pt x="298" y="938"/>
                                <a:pt x="299" y="937"/>
                                <a:pt x="300" y="936"/>
                              </a:cubicBezTo>
                              <a:cubicBezTo>
                                <a:pt x="301" y="935"/>
                                <a:pt x="302" y="933"/>
                                <a:pt x="303" y="932"/>
                              </a:cubicBezTo>
                              <a:cubicBezTo>
                                <a:pt x="304" y="931"/>
                                <a:pt x="305" y="929"/>
                                <a:pt x="306" y="928"/>
                              </a:cubicBezTo>
                              <a:cubicBezTo>
                                <a:pt x="307" y="926"/>
                                <a:pt x="308" y="925"/>
                                <a:pt x="309" y="923"/>
                              </a:cubicBezTo>
                              <a:cubicBezTo>
                                <a:pt x="313" y="916"/>
                                <a:pt x="315" y="908"/>
                                <a:pt x="315" y="900"/>
                              </a:cubicBezTo>
                              <a:cubicBezTo>
                                <a:pt x="315" y="892"/>
                                <a:pt x="313" y="884"/>
                                <a:pt x="309" y="877"/>
                              </a:cubicBezTo>
                              <a:cubicBezTo>
                                <a:pt x="308" y="878"/>
                                <a:pt x="306" y="880"/>
                                <a:pt x="306" y="881"/>
                              </a:cubicBezTo>
                              <a:cubicBezTo>
                                <a:pt x="304" y="883"/>
                                <a:pt x="303" y="885"/>
                                <a:pt x="303" y="887"/>
                              </a:cubicBezTo>
                              <a:cubicBezTo>
                                <a:pt x="301" y="891"/>
                                <a:pt x="300" y="896"/>
                                <a:pt x="300" y="900"/>
                              </a:cubicBezTo>
                              <a:cubicBezTo>
                                <a:pt x="300" y="904"/>
                                <a:pt x="299" y="909"/>
                                <a:pt x="297" y="913"/>
                              </a:cubicBezTo>
                              <a:cubicBezTo>
                                <a:pt x="297" y="915"/>
                                <a:pt x="296" y="917"/>
                                <a:pt x="294" y="919"/>
                              </a:cubicBezTo>
                              <a:cubicBezTo>
                                <a:pt x="292" y="913"/>
                                <a:pt x="290" y="906"/>
                                <a:pt x="290" y="900"/>
                              </a:cubicBezTo>
                              <a:cubicBezTo>
                                <a:pt x="290" y="894"/>
                                <a:pt x="292" y="887"/>
                                <a:pt x="294" y="881"/>
                              </a:cubicBezTo>
                              <a:cubicBezTo>
                                <a:pt x="295" y="880"/>
                                <a:pt x="296" y="878"/>
                                <a:pt x="297" y="876"/>
                              </a:cubicBezTo>
                              <a:cubicBezTo>
                                <a:pt x="298" y="875"/>
                                <a:pt x="299" y="873"/>
                                <a:pt x="300" y="872"/>
                              </a:cubicBezTo>
                              <a:cubicBezTo>
                                <a:pt x="301" y="871"/>
                                <a:pt x="302" y="869"/>
                                <a:pt x="303" y="868"/>
                              </a:cubicBezTo>
                              <a:cubicBezTo>
                                <a:pt x="304" y="867"/>
                                <a:pt x="305" y="866"/>
                                <a:pt x="307" y="864"/>
                              </a:cubicBezTo>
                              <a:cubicBezTo>
                                <a:pt x="308" y="863"/>
                                <a:pt x="309" y="862"/>
                                <a:pt x="310" y="861"/>
                              </a:cubicBezTo>
                              <a:cubicBezTo>
                                <a:pt x="311" y="861"/>
                                <a:pt x="311" y="860"/>
                                <a:pt x="312" y="860"/>
                              </a:cubicBezTo>
                              <a:cubicBezTo>
                                <a:pt x="591" y="644"/>
                                <a:pt x="591" y="644"/>
                                <a:pt x="591" y="644"/>
                              </a:cubicBezTo>
                              <a:cubicBezTo>
                                <a:pt x="592" y="644"/>
                                <a:pt x="592" y="643"/>
                                <a:pt x="593" y="643"/>
                              </a:cubicBezTo>
                              <a:cubicBezTo>
                                <a:pt x="594" y="642"/>
                                <a:pt x="595" y="640"/>
                                <a:pt x="597" y="639"/>
                              </a:cubicBezTo>
                              <a:cubicBezTo>
                                <a:pt x="598" y="638"/>
                                <a:pt x="599" y="637"/>
                                <a:pt x="600" y="636"/>
                              </a:cubicBezTo>
                              <a:cubicBezTo>
                                <a:pt x="601" y="635"/>
                                <a:pt x="602" y="633"/>
                                <a:pt x="603" y="632"/>
                              </a:cubicBezTo>
                              <a:cubicBezTo>
                                <a:pt x="604" y="631"/>
                                <a:pt x="605" y="629"/>
                                <a:pt x="606" y="628"/>
                              </a:cubicBezTo>
                              <a:cubicBezTo>
                                <a:pt x="607" y="626"/>
                                <a:pt x="608" y="625"/>
                                <a:pt x="609" y="623"/>
                              </a:cubicBezTo>
                              <a:cubicBezTo>
                                <a:pt x="613" y="616"/>
                                <a:pt x="615" y="608"/>
                                <a:pt x="615" y="600"/>
                              </a:cubicBezTo>
                              <a:cubicBezTo>
                                <a:pt x="615" y="592"/>
                                <a:pt x="613" y="584"/>
                                <a:pt x="609" y="577"/>
                              </a:cubicBezTo>
                              <a:cubicBezTo>
                                <a:pt x="608" y="578"/>
                                <a:pt x="606" y="580"/>
                                <a:pt x="606" y="581"/>
                              </a:cubicBezTo>
                              <a:cubicBezTo>
                                <a:pt x="604" y="583"/>
                                <a:pt x="603" y="585"/>
                                <a:pt x="603" y="587"/>
                              </a:cubicBezTo>
                              <a:cubicBezTo>
                                <a:pt x="601" y="591"/>
                                <a:pt x="600" y="596"/>
                                <a:pt x="600" y="600"/>
                              </a:cubicBezTo>
                              <a:cubicBezTo>
                                <a:pt x="600" y="604"/>
                                <a:pt x="599" y="609"/>
                                <a:pt x="597" y="613"/>
                              </a:cubicBezTo>
                              <a:cubicBezTo>
                                <a:pt x="597" y="615"/>
                                <a:pt x="596" y="617"/>
                                <a:pt x="594" y="619"/>
                              </a:cubicBezTo>
                              <a:cubicBezTo>
                                <a:pt x="592" y="613"/>
                                <a:pt x="590" y="606"/>
                                <a:pt x="590" y="600"/>
                              </a:cubicBezTo>
                              <a:cubicBezTo>
                                <a:pt x="590" y="594"/>
                                <a:pt x="592" y="587"/>
                                <a:pt x="594" y="581"/>
                              </a:cubicBezTo>
                              <a:cubicBezTo>
                                <a:pt x="595" y="580"/>
                                <a:pt x="596" y="578"/>
                                <a:pt x="597" y="576"/>
                              </a:cubicBezTo>
                              <a:cubicBezTo>
                                <a:pt x="598" y="575"/>
                                <a:pt x="599" y="573"/>
                                <a:pt x="600" y="572"/>
                              </a:cubicBezTo>
                              <a:cubicBezTo>
                                <a:pt x="601" y="571"/>
                                <a:pt x="602" y="569"/>
                                <a:pt x="603" y="568"/>
                              </a:cubicBezTo>
                              <a:cubicBezTo>
                                <a:pt x="604" y="567"/>
                                <a:pt x="605" y="566"/>
                                <a:pt x="607" y="564"/>
                              </a:cubicBezTo>
                              <a:cubicBezTo>
                                <a:pt x="608" y="563"/>
                                <a:pt x="609" y="562"/>
                                <a:pt x="610" y="561"/>
                              </a:cubicBezTo>
                              <a:cubicBezTo>
                                <a:pt x="611" y="561"/>
                                <a:pt x="611" y="560"/>
                                <a:pt x="612" y="560"/>
                              </a:cubicBezTo>
                              <a:cubicBezTo>
                                <a:pt x="891" y="344"/>
                                <a:pt x="891" y="344"/>
                                <a:pt x="891" y="344"/>
                              </a:cubicBezTo>
                              <a:cubicBezTo>
                                <a:pt x="892" y="344"/>
                                <a:pt x="892" y="343"/>
                                <a:pt x="893" y="343"/>
                              </a:cubicBezTo>
                              <a:cubicBezTo>
                                <a:pt x="894" y="342"/>
                                <a:pt x="895" y="340"/>
                                <a:pt x="897" y="339"/>
                              </a:cubicBezTo>
                              <a:cubicBezTo>
                                <a:pt x="898" y="338"/>
                                <a:pt x="899" y="337"/>
                                <a:pt x="900" y="336"/>
                              </a:cubicBezTo>
                              <a:cubicBezTo>
                                <a:pt x="901" y="335"/>
                                <a:pt x="902" y="333"/>
                                <a:pt x="903" y="332"/>
                              </a:cubicBezTo>
                              <a:cubicBezTo>
                                <a:pt x="904" y="331"/>
                                <a:pt x="905" y="329"/>
                                <a:pt x="906" y="328"/>
                              </a:cubicBezTo>
                              <a:cubicBezTo>
                                <a:pt x="907" y="326"/>
                                <a:pt x="908" y="325"/>
                                <a:pt x="909" y="323"/>
                              </a:cubicBezTo>
                              <a:cubicBezTo>
                                <a:pt x="913" y="316"/>
                                <a:pt x="915" y="308"/>
                                <a:pt x="915" y="300"/>
                              </a:cubicBezTo>
                              <a:cubicBezTo>
                                <a:pt x="915" y="292"/>
                                <a:pt x="913" y="284"/>
                                <a:pt x="909" y="277"/>
                              </a:cubicBezTo>
                              <a:cubicBezTo>
                                <a:pt x="908" y="278"/>
                                <a:pt x="906" y="280"/>
                                <a:pt x="906" y="281"/>
                              </a:cubicBezTo>
                              <a:cubicBezTo>
                                <a:pt x="904" y="283"/>
                                <a:pt x="903" y="285"/>
                                <a:pt x="903" y="287"/>
                              </a:cubicBezTo>
                              <a:cubicBezTo>
                                <a:pt x="901" y="291"/>
                                <a:pt x="900" y="296"/>
                                <a:pt x="900" y="300"/>
                              </a:cubicBezTo>
                              <a:cubicBezTo>
                                <a:pt x="900" y="304"/>
                                <a:pt x="899" y="309"/>
                                <a:pt x="897" y="313"/>
                              </a:cubicBezTo>
                              <a:cubicBezTo>
                                <a:pt x="897" y="315"/>
                                <a:pt x="896" y="317"/>
                                <a:pt x="894" y="319"/>
                              </a:cubicBezTo>
                              <a:cubicBezTo>
                                <a:pt x="892" y="313"/>
                                <a:pt x="890" y="306"/>
                                <a:pt x="890" y="300"/>
                              </a:cubicBezTo>
                              <a:cubicBezTo>
                                <a:pt x="890" y="294"/>
                                <a:pt x="892" y="287"/>
                                <a:pt x="894" y="281"/>
                              </a:cubicBezTo>
                              <a:cubicBezTo>
                                <a:pt x="895" y="280"/>
                                <a:pt x="896" y="278"/>
                                <a:pt x="897" y="276"/>
                              </a:cubicBezTo>
                              <a:cubicBezTo>
                                <a:pt x="898" y="275"/>
                                <a:pt x="899" y="273"/>
                                <a:pt x="900" y="272"/>
                              </a:cubicBezTo>
                              <a:cubicBezTo>
                                <a:pt x="901" y="271"/>
                                <a:pt x="902" y="269"/>
                                <a:pt x="903" y="268"/>
                              </a:cubicBezTo>
                              <a:cubicBezTo>
                                <a:pt x="904" y="267"/>
                                <a:pt x="905" y="266"/>
                                <a:pt x="907" y="264"/>
                              </a:cubicBezTo>
                              <a:cubicBezTo>
                                <a:pt x="908" y="263"/>
                                <a:pt x="909" y="262"/>
                                <a:pt x="910" y="261"/>
                              </a:cubicBezTo>
                              <a:cubicBezTo>
                                <a:pt x="911" y="261"/>
                                <a:pt x="911" y="260"/>
                                <a:pt x="912" y="260"/>
                              </a:cubicBezTo>
                              <a:cubicBezTo>
                                <a:pt x="1191" y="44"/>
                                <a:pt x="1191" y="44"/>
                                <a:pt x="1191" y="44"/>
                              </a:cubicBezTo>
                              <a:cubicBezTo>
                                <a:pt x="1192" y="44"/>
                                <a:pt x="1192" y="43"/>
                                <a:pt x="1193" y="43"/>
                              </a:cubicBezTo>
                              <a:cubicBezTo>
                                <a:pt x="1194" y="42"/>
                                <a:pt x="1195" y="40"/>
                                <a:pt x="1197" y="39"/>
                              </a:cubicBezTo>
                              <a:cubicBezTo>
                                <a:pt x="1198" y="38"/>
                                <a:pt x="1199" y="37"/>
                                <a:pt x="1200" y="36"/>
                              </a:cubicBezTo>
                              <a:cubicBezTo>
                                <a:pt x="1201" y="35"/>
                                <a:pt x="1202" y="33"/>
                                <a:pt x="1203" y="32"/>
                              </a:cubicBezTo>
                              <a:cubicBezTo>
                                <a:pt x="1204" y="31"/>
                                <a:pt x="1205" y="29"/>
                                <a:pt x="1206" y="28"/>
                              </a:cubicBezTo>
                              <a:cubicBezTo>
                                <a:pt x="1207" y="26"/>
                                <a:pt x="1208" y="25"/>
                                <a:pt x="1209" y="23"/>
                              </a:cubicBezTo>
                              <a:cubicBezTo>
                                <a:pt x="1213" y="16"/>
                                <a:pt x="1215" y="8"/>
                                <a:pt x="1215" y="0"/>
                              </a:cubicBezTo>
                              <a:cubicBezTo>
                                <a:pt x="1210" y="0"/>
                                <a:pt x="1210" y="0"/>
                                <a:pt x="1210" y="0"/>
                              </a:cubicBezTo>
                              <a:cubicBezTo>
                                <a:pt x="1205" y="0"/>
                                <a:pt x="1205" y="0"/>
                                <a:pt x="1205" y="0"/>
                              </a:cubicBezTo>
                              <a:cubicBezTo>
                                <a:pt x="1200" y="0"/>
                                <a:pt x="1200" y="0"/>
                                <a:pt x="1200" y="0"/>
                              </a:cubicBezTo>
                              <a:cubicBezTo>
                                <a:pt x="1200" y="4"/>
                                <a:pt x="1199" y="9"/>
                                <a:pt x="1197" y="13"/>
                              </a:cubicBezTo>
                              <a:cubicBezTo>
                                <a:pt x="1197" y="15"/>
                                <a:pt x="1196" y="17"/>
                                <a:pt x="1194" y="19"/>
                              </a:cubicBezTo>
                              <a:cubicBezTo>
                                <a:pt x="1192" y="13"/>
                                <a:pt x="1190" y="6"/>
                                <a:pt x="1190" y="0"/>
                              </a:cubicBezTo>
                              <a:cubicBezTo>
                                <a:pt x="1185" y="0"/>
                                <a:pt x="1185" y="0"/>
                                <a:pt x="1185" y="0"/>
                              </a:cubicBezTo>
                              <a:cubicBezTo>
                                <a:pt x="1181" y="0"/>
                                <a:pt x="1181" y="0"/>
                                <a:pt x="1181" y="0"/>
                              </a:cubicBezTo>
                              <a:cubicBezTo>
                                <a:pt x="1176" y="0"/>
                                <a:pt x="1176" y="0"/>
                                <a:pt x="1176" y="0"/>
                              </a:cubicBezTo>
                              <a:cubicBezTo>
                                <a:pt x="1176" y="11"/>
                                <a:pt x="1179" y="21"/>
                                <a:pt x="1184" y="31"/>
                              </a:cubicBezTo>
                              <a:cubicBezTo>
                                <a:pt x="1184" y="31"/>
                                <a:pt x="1183" y="32"/>
                                <a:pt x="1182" y="32"/>
                              </a:cubicBezTo>
                              <a:cubicBezTo>
                                <a:pt x="903" y="248"/>
                                <a:pt x="903" y="248"/>
                                <a:pt x="903" y="248"/>
                              </a:cubicBezTo>
                              <a:cubicBezTo>
                                <a:pt x="902" y="249"/>
                                <a:pt x="901" y="250"/>
                                <a:pt x="900" y="251"/>
                              </a:cubicBezTo>
                              <a:cubicBezTo>
                                <a:pt x="899" y="250"/>
                                <a:pt x="898" y="249"/>
                                <a:pt x="897" y="248"/>
                              </a:cubicBezTo>
                              <a:cubicBezTo>
                                <a:pt x="618" y="32"/>
                                <a:pt x="618" y="32"/>
                                <a:pt x="618" y="32"/>
                              </a:cubicBezTo>
                              <a:cubicBezTo>
                                <a:pt x="617" y="32"/>
                                <a:pt x="616" y="31"/>
                                <a:pt x="616" y="31"/>
                              </a:cubicBezTo>
                              <a:cubicBezTo>
                                <a:pt x="615" y="32"/>
                                <a:pt x="614" y="33"/>
                                <a:pt x="613" y="35"/>
                              </a:cubicBezTo>
                              <a:cubicBezTo>
                                <a:pt x="612" y="36"/>
                                <a:pt x="611" y="37"/>
                                <a:pt x="610" y="39"/>
                              </a:cubicBezTo>
                              <a:cubicBezTo>
                                <a:pt x="609" y="40"/>
                                <a:pt x="608" y="41"/>
                                <a:pt x="607" y="43"/>
                              </a:cubicBezTo>
                              <a:cubicBezTo>
                                <a:pt x="608" y="43"/>
                                <a:pt x="608" y="44"/>
                                <a:pt x="609" y="44"/>
                              </a:cubicBezTo>
                              <a:cubicBezTo>
                                <a:pt x="888" y="260"/>
                                <a:pt x="888" y="260"/>
                                <a:pt x="888" y="260"/>
                              </a:cubicBezTo>
                              <a:cubicBezTo>
                                <a:pt x="889" y="260"/>
                                <a:pt x="889" y="261"/>
                                <a:pt x="890" y="261"/>
                              </a:cubicBezTo>
                              <a:cubicBezTo>
                                <a:pt x="889" y="263"/>
                                <a:pt x="888" y="264"/>
                                <a:pt x="887" y="265"/>
                              </a:cubicBezTo>
                              <a:cubicBezTo>
                                <a:pt x="886" y="267"/>
                                <a:pt x="885" y="268"/>
                                <a:pt x="884" y="269"/>
                              </a:cubicBezTo>
                              <a:cubicBezTo>
                                <a:pt x="879" y="279"/>
                                <a:pt x="876" y="289"/>
                                <a:pt x="876" y="300"/>
                              </a:cubicBezTo>
                              <a:cubicBezTo>
                                <a:pt x="876" y="311"/>
                                <a:pt x="879" y="321"/>
                                <a:pt x="884" y="331"/>
                              </a:cubicBezTo>
                              <a:cubicBezTo>
                                <a:pt x="884" y="331"/>
                                <a:pt x="883" y="332"/>
                                <a:pt x="882" y="332"/>
                              </a:cubicBezTo>
                              <a:cubicBezTo>
                                <a:pt x="603" y="548"/>
                                <a:pt x="603" y="548"/>
                                <a:pt x="603" y="548"/>
                              </a:cubicBezTo>
                              <a:cubicBezTo>
                                <a:pt x="602" y="549"/>
                                <a:pt x="601" y="550"/>
                                <a:pt x="600" y="551"/>
                              </a:cubicBezTo>
                              <a:cubicBezTo>
                                <a:pt x="599" y="550"/>
                                <a:pt x="598" y="549"/>
                                <a:pt x="597" y="548"/>
                              </a:cubicBezTo>
                              <a:cubicBezTo>
                                <a:pt x="318" y="332"/>
                                <a:pt x="318" y="332"/>
                                <a:pt x="318" y="332"/>
                              </a:cubicBezTo>
                              <a:cubicBezTo>
                                <a:pt x="317" y="332"/>
                                <a:pt x="316" y="331"/>
                                <a:pt x="316" y="331"/>
                              </a:cubicBezTo>
                              <a:cubicBezTo>
                                <a:pt x="315" y="332"/>
                                <a:pt x="314" y="333"/>
                                <a:pt x="313" y="335"/>
                              </a:cubicBezTo>
                              <a:cubicBezTo>
                                <a:pt x="312" y="336"/>
                                <a:pt x="311" y="337"/>
                                <a:pt x="310" y="339"/>
                              </a:cubicBezTo>
                              <a:cubicBezTo>
                                <a:pt x="309" y="340"/>
                                <a:pt x="308" y="341"/>
                                <a:pt x="307" y="343"/>
                              </a:cubicBezTo>
                              <a:cubicBezTo>
                                <a:pt x="308" y="343"/>
                                <a:pt x="308" y="344"/>
                                <a:pt x="309" y="344"/>
                              </a:cubicBezTo>
                              <a:cubicBezTo>
                                <a:pt x="588" y="560"/>
                                <a:pt x="588" y="560"/>
                                <a:pt x="588" y="560"/>
                              </a:cubicBezTo>
                              <a:cubicBezTo>
                                <a:pt x="589" y="560"/>
                                <a:pt x="589" y="561"/>
                                <a:pt x="590" y="561"/>
                              </a:cubicBezTo>
                              <a:cubicBezTo>
                                <a:pt x="589" y="563"/>
                                <a:pt x="588" y="564"/>
                                <a:pt x="587" y="565"/>
                              </a:cubicBezTo>
                              <a:cubicBezTo>
                                <a:pt x="586" y="567"/>
                                <a:pt x="585" y="568"/>
                                <a:pt x="584" y="569"/>
                              </a:cubicBezTo>
                              <a:cubicBezTo>
                                <a:pt x="579" y="579"/>
                                <a:pt x="576" y="589"/>
                                <a:pt x="576" y="600"/>
                              </a:cubicBezTo>
                              <a:cubicBezTo>
                                <a:pt x="576" y="611"/>
                                <a:pt x="579" y="621"/>
                                <a:pt x="584" y="631"/>
                              </a:cubicBezTo>
                              <a:cubicBezTo>
                                <a:pt x="584" y="631"/>
                                <a:pt x="583" y="632"/>
                                <a:pt x="582" y="632"/>
                              </a:cubicBezTo>
                              <a:cubicBezTo>
                                <a:pt x="303" y="848"/>
                                <a:pt x="303" y="848"/>
                                <a:pt x="303" y="848"/>
                              </a:cubicBezTo>
                              <a:cubicBezTo>
                                <a:pt x="302" y="849"/>
                                <a:pt x="301" y="850"/>
                                <a:pt x="300" y="851"/>
                              </a:cubicBezTo>
                              <a:cubicBezTo>
                                <a:pt x="299" y="850"/>
                                <a:pt x="298" y="849"/>
                                <a:pt x="297" y="848"/>
                              </a:cubicBezTo>
                              <a:cubicBezTo>
                                <a:pt x="18" y="632"/>
                                <a:pt x="18" y="632"/>
                                <a:pt x="18" y="632"/>
                              </a:cubicBezTo>
                              <a:cubicBezTo>
                                <a:pt x="17" y="632"/>
                                <a:pt x="16" y="631"/>
                                <a:pt x="16" y="631"/>
                              </a:cubicBezTo>
                              <a:cubicBezTo>
                                <a:pt x="15" y="632"/>
                                <a:pt x="14" y="633"/>
                                <a:pt x="13" y="635"/>
                              </a:cubicBezTo>
                              <a:cubicBezTo>
                                <a:pt x="12" y="636"/>
                                <a:pt x="11" y="637"/>
                                <a:pt x="10" y="639"/>
                              </a:cubicBezTo>
                              <a:cubicBezTo>
                                <a:pt x="9" y="640"/>
                                <a:pt x="8" y="641"/>
                                <a:pt x="7" y="643"/>
                              </a:cubicBezTo>
                              <a:cubicBezTo>
                                <a:pt x="8" y="643"/>
                                <a:pt x="8" y="644"/>
                                <a:pt x="9" y="644"/>
                              </a:cubicBezTo>
                              <a:cubicBezTo>
                                <a:pt x="288" y="860"/>
                                <a:pt x="288" y="860"/>
                                <a:pt x="288" y="860"/>
                              </a:cubicBezTo>
                              <a:cubicBezTo>
                                <a:pt x="289" y="860"/>
                                <a:pt x="289" y="861"/>
                                <a:pt x="290" y="861"/>
                              </a:cubicBezTo>
                              <a:cubicBezTo>
                                <a:pt x="289" y="863"/>
                                <a:pt x="288" y="864"/>
                                <a:pt x="287" y="865"/>
                              </a:cubicBezTo>
                              <a:cubicBezTo>
                                <a:pt x="286" y="867"/>
                                <a:pt x="285" y="868"/>
                                <a:pt x="284" y="869"/>
                              </a:cubicBezTo>
                              <a:cubicBezTo>
                                <a:pt x="279" y="879"/>
                                <a:pt x="276" y="889"/>
                                <a:pt x="276" y="900"/>
                              </a:cubicBezTo>
                              <a:cubicBezTo>
                                <a:pt x="276" y="911"/>
                                <a:pt x="279" y="921"/>
                                <a:pt x="284" y="931"/>
                              </a:cubicBezTo>
                              <a:cubicBezTo>
                                <a:pt x="284" y="931"/>
                                <a:pt x="283" y="932"/>
                                <a:pt x="282" y="932"/>
                              </a:cubicBezTo>
                              <a:cubicBezTo>
                                <a:pt x="3" y="1148"/>
                                <a:pt x="3" y="1148"/>
                                <a:pt x="3" y="1148"/>
                              </a:cubicBezTo>
                              <a:cubicBezTo>
                                <a:pt x="2" y="1149"/>
                                <a:pt x="1" y="1150"/>
                                <a:pt x="0" y="1151"/>
                              </a:cubicBezTo>
                              <a:cubicBezTo>
                                <a:pt x="0" y="1157"/>
                                <a:pt x="0" y="1157"/>
                                <a:pt x="0" y="1157"/>
                              </a:cubicBezTo>
                              <a:cubicBezTo>
                                <a:pt x="0" y="1164"/>
                                <a:pt x="0" y="1164"/>
                                <a:pt x="0" y="1164"/>
                              </a:cubicBezTo>
                              <a:cubicBezTo>
                                <a:pt x="0" y="1172"/>
                                <a:pt x="0" y="1172"/>
                                <a:pt x="0" y="1172"/>
                              </a:cubicBezTo>
                              <a:cubicBezTo>
                                <a:pt x="1" y="1171"/>
                                <a:pt x="2" y="1169"/>
                                <a:pt x="3" y="1168"/>
                              </a:cubicBezTo>
                              <a:cubicBezTo>
                                <a:pt x="4" y="1167"/>
                                <a:pt x="5" y="1166"/>
                                <a:pt x="7" y="11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338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1592263" y="-1076325"/>
                      <a:ext cx="6815138" cy="6653213"/>
                    </a:xfrm>
                    <a:custGeom>
                      <a:avLst/>
                      <a:gdLst>
                        <a:gd name="T0" fmla="*/ 291 w 1815"/>
                        <a:gd name="T1" fmla="*/ 1544 h 1772"/>
                        <a:gd name="T2" fmla="*/ 303 w 1815"/>
                        <a:gd name="T3" fmla="*/ 1532 h 1772"/>
                        <a:gd name="T4" fmla="*/ 309 w 1815"/>
                        <a:gd name="T5" fmla="*/ 1477 h 1772"/>
                        <a:gd name="T6" fmla="*/ 297 w 1815"/>
                        <a:gd name="T7" fmla="*/ 1513 h 1772"/>
                        <a:gd name="T8" fmla="*/ 297 w 1815"/>
                        <a:gd name="T9" fmla="*/ 1476 h 1772"/>
                        <a:gd name="T10" fmla="*/ 310 w 1815"/>
                        <a:gd name="T11" fmla="*/ 1461 h 1772"/>
                        <a:gd name="T12" fmla="*/ 597 w 1815"/>
                        <a:gd name="T13" fmla="*/ 1239 h 1772"/>
                        <a:gd name="T14" fmla="*/ 609 w 1815"/>
                        <a:gd name="T15" fmla="*/ 1223 h 1772"/>
                        <a:gd name="T16" fmla="*/ 603 w 1815"/>
                        <a:gd name="T17" fmla="*/ 1187 h 1772"/>
                        <a:gd name="T18" fmla="*/ 590 w 1815"/>
                        <a:gd name="T19" fmla="*/ 1200 h 1772"/>
                        <a:gd name="T20" fmla="*/ 603 w 1815"/>
                        <a:gd name="T21" fmla="*/ 1168 h 1772"/>
                        <a:gd name="T22" fmla="*/ 891 w 1815"/>
                        <a:gd name="T23" fmla="*/ 944 h 1772"/>
                        <a:gd name="T24" fmla="*/ 903 w 1815"/>
                        <a:gd name="T25" fmla="*/ 932 h 1772"/>
                        <a:gd name="T26" fmla="*/ 909 w 1815"/>
                        <a:gd name="T27" fmla="*/ 877 h 1772"/>
                        <a:gd name="T28" fmla="*/ 897 w 1815"/>
                        <a:gd name="T29" fmla="*/ 913 h 1772"/>
                        <a:gd name="T30" fmla="*/ 897 w 1815"/>
                        <a:gd name="T31" fmla="*/ 876 h 1772"/>
                        <a:gd name="T32" fmla="*/ 910 w 1815"/>
                        <a:gd name="T33" fmla="*/ 861 h 1772"/>
                        <a:gd name="T34" fmla="*/ 1197 w 1815"/>
                        <a:gd name="T35" fmla="*/ 639 h 1772"/>
                        <a:gd name="T36" fmla="*/ 1209 w 1815"/>
                        <a:gd name="T37" fmla="*/ 623 h 1772"/>
                        <a:gd name="T38" fmla="*/ 1203 w 1815"/>
                        <a:gd name="T39" fmla="*/ 587 h 1772"/>
                        <a:gd name="T40" fmla="*/ 1190 w 1815"/>
                        <a:gd name="T41" fmla="*/ 600 h 1772"/>
                        <a:gd name="T42" fmla="*/ 1203 w 1815"/>
                        <a:gd name="T43" fmla="*/ 568 h 1772"/>
                        <a:gd name="T44" fmla="*/ 1491 w 1815"/>
                        <a:gd name="T45" fmla="*/ 344 h 1772"/>
                        <a:gd name="T46" fmla="*/ 1503 w 1815"/>
                        <a:gd name="T47" fmla="*/ 332 h 1772"/>
                        <a:gd name="T48" fmla="*/ 1509 w 1815"/>
                        <a:gd name="T49" fmla="*/ 277 h 1772"/>
                        <a:gd name="T50" fmla="*/ 1497 w 1815"/>
                        <a:gd name="T51" fmla="*/ 313 h 1772"/>
                        <a:gd name="T52" fmla="*/ 1497 w 1815"/>
                        <a:gd name="T53" fmla="*/ 276 h 1772"/>
                        <a:gd name="T54" fmla="*/ 1510 w 1815"/>
                        <a:gd name="T55" fmla="*/ 261 h 1772"/>
                        <a:gd name="T56" fmla="*/ 1797 w 1815"/>
                        <a:gd name="T57" fmla="*/ 39 h 1772"/>
                        <a:gd name="T58" fmla="*/ 1809 w 1815"/>
                        <a:gd name="T59" fmla="*/ 23 h 1772"/>
                        <a:gd name="T60" fmla="*/ 1800 w 1815"/>
                        <a:gd name="T61" fmla="*/ 0 h 1772"/>
                        <a:gd name="T62" fmla="*/ 1785 w 1815"/>
                        <a:gd name="T63" fmla="*/ 0 h 1772"/>
                        <a:gd name="T64" fmla="*/ 1782 w 1815"/>
                        <a:gd name="T65" fmla="*/ 32 h 1772"/>
                        <a:gd name="T66" fmla="*/ 1218 w 1815"/>
                        <a:gd name="T67" fmla="*/ 32 h 1772"/>
                        <a:gd name="T68" fmla="*/ 1207 w 1815"/>
                        <a:gd name="T69" fmla="*/ 43 h 1772"/>
                        <a:gd name="T70" fmla="*/ 1487 w 1815"/>
                        <a:gd name="T71" fmla="*/ 265 h 1772"/>
                        <a:gd name="T72" fmla="*/ 1482 w 1815"/>
                        <a:gd name="T73" fmla="*/ 332 h 1772"/>
                        <a:gd name="T74" fmla="*/ 918 w 1815"/>
                        <a:gd name="T75" fmla="*/ 332 h 1772"/>
                        <a:gd name="T76" fmla="*/ 907 w 1815"/>
                        <a:gd name="T77" fmla="*/ 343 h 1772"/>
                        <a:gd name="T78" fmla="*/ 1187 w 1815"/>
                        <a:gd name="T79" fmla="*/ 565 h 1772"/>
                        <a:gd name="T80" fmla="*/ 1182 w 1815"/>
                        <a:gd name="T81" fmla="*/ 632 h 1772"/>
                        <a:gd name="T82" fmla="*/ 618 w 1815"/>
                        <a:gd name="T83" fmla="*/ 632 h 1772"/>
                        <a:gd name="T84" fmla="*/ 607 w 1815"/>
                        <a:gd name="T85" fmla="*/ 643 h 1772"/>
                        <a:gd name="T86" fmla="*/ 887 w 1815"/>
                        <a:gd name="T87" fmla="*/ 865 h 1772"/>
                        <a:gd name="T88" fmla="*/ 882 w 1815"/>
                        <a:gd name="T89" fmla="*/ 932 h 1772"/>
                        <a:gd name="T90" fmla="*/ 318 w 1815"/>
                        <a:gd name="T91" fmla="*/ 932 h 1772"/>
                        <a:gd name="T92" fmla="*/ 307 w 1815"/>
                        <a:gd name="T93" fmla="*/ 943 h 1772"/>
                        <a:gd name="T94" fmla="*/ 587 w 1815"/>
                        <a:gd name="T95" fmla="*/ 1165 h 1772"/>
                        <a:gd name="T96" fmla="*/ 582 w 1815"/>
                        <a:gd name="T97" fmla="*/ 1232 h 1772"/>
                        <a:gd name="T98" fmla="*/ 18 w 1815"/>
                        <a:gd name="T99" fmla="*/ 1232 h 1772"/>
                        <a:gd name="T100" fmla="*/ 7 w 1815"/>
                        <a:gd name="T101" fmla="*/ 1243 h 1772"/>
                        <a:gd name="T102" fmla="*/ 287 w 1815"/>
                        <a:gd name="T103" fmla="*/ 1465 h 1772"/>
                        <a:gd name="T104" fmla="*/ 282 w 1815"/>
                        <a:gd name="T105" fmla="*/ 1532 h 1772"/>
                        <a:gd name="T106" fmla="*/ 0 w 1815"/>
                        <a:gd name="T107" fmla="*/ 1764 h 17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1815" h="1772">
                          <a:moveTo>
                            <a:pt x="7" y="1764"/>
                          </a:moveTo>
                          <a:cubicBezTo>
                            <a:pt x="8" y="1763"/>
                            <a:pt x="9" y="1762"/>
                            <a:pt x="10" y="1761"/>
                          </a:cubicBezTo>
                          <a:cubicBezTo>
                            <a:pt x="11" y="1761"/>
                            <a:pt x="11" y="1760"/>
                            <a:pt x="12" y="1760"/>
                          </a:cubicBezTo>
                          <a:cubicBezTo>
                            <a:pt x="291" y="1544"/>
                            <a:pt x="291" y="1544"/>
                            <a:pt x="291" y="1544"/>
                          </a:cubicBezTo>
                          <a:cubicBezTo>
                            <a:pt x="292" y="1544"/>
                            <a:pt x="292" y="1543"/>
                            <a:pt x="293" y="1543"/>
                          </a:cubicBezTo>
                          <a:cubicBezTo>
                            <a:pt x="294" y="1542"/>
                            <a:pt x="295" y="1540"/>
                            <a:pt x="297" y="1539"/>
                          </a:cubicBezTo>
                          <a:cubicBezTo>
                            <a:pt x="298" y="1538"/>
                            <a:pt x="299" y="1537"/>
                            <a:pt x="300" y="1536"/>
                          </a:cubicBezTo>
                          <a:cubicBezTo>
                            <a:pt x="301" y="1535"/>
                            <a:pt x="302" y="1533"/>
                            <a:pt x="303" y="1532"/>
                          </a:cubicBezTo>
                          <a:cubicBezTo>
                            <a:pt x="304" y="1531"/>
                            <a:pt x="305" y="1529"/>
                            <a:pt x="306" y="1528"/>
                          </a:cubicBezTo>
                          <a:cubicBezTo>
                            <a:pt x="307" y="1526"/>
                            <a:pt x="308" y="1525"/>
                            <a:pt x="309" y="1523"/>
                          </a:cubicBezTo>
                          <a:cubicBezTo>
                            <a:pt x="313" y="1516"/>
                            <a:pt x="315" y="1508"/>
                            <a:pt x="315" y="1500"/>
                          </a:cubicBezTo>
                          <a:cubicBezTo>
                            <a:pt x="315" y="1492"/>
                            <a:pt x="313" y="1484"/>
                            <a:pt x="309" y="1477"/>
                          </a:cubicBezTo>
                          <a:cubicBezTo>
                            <a:pt x="308" y="1478"/>
                            <a:pt x="306" y="1480"/>
                            <a:pt x="306" y="1481"/>
                          </a:cubicBezTo>
                          <a:cubicBezTo>
                            <a:pt x="304" y="1483"/>
                            <a:pt x="303" y="1485"/>
                            <a:pt x="303" y="1487"/>
                          </a:cubicBezTo>
                          <a:cubicBezTo>
                            <a:pt x="301" y="1491"/>
                            <a:pt x="300" y="1496"/>
                            <a:pt x="300" y="1500"/>
                          </a:cubicBezTo>
                          <a:cubicBezTo>
                            <a:pt x="300" y="1504"/>
                            <a:pt x="299" y="1509"/>
                            <a:pt x="297" y="1513"/>
                          </a:cubicBezTo>
                          <a:cubicBezTo>
                            <a:pt x="297" y="1515"/>
                            <a:pt x="296" y="1517"/>
                            <a:pt x="294" y="1519"/>
                          </a:cubicBezTo>
                          <a:cubicBezTo>
                            <a:pt x="292" y="1513"/>
                            <a:pt x="290" y="1506"/>
                            <a:pt x="290" y="1500"/>
                          </a:cubicBezTo>
                          <a:cubicBezTo>
                            <a:pt x="290" y="1494"/>
                            <a:pt x="292" y="1487"/>
                            <a:pt x="294" y="1481"/>
                          </a:cubicBezTo>
                          <a:cubicBezTo>
                            <a:pt x="295" y="1480"/>
                            <a:pt x="296" y="1478"/>
                            <a:pt x="297" y="1476"/>
                          </a:cubicBezTo>
                          <a:cubicBezTo>
                            <a:pt x="298" y="1475"/>
                            <a:pt x="299" y="1473"/>
                            <a:pt x="300" y="1472"/>
                          </a:cubicBezTo>
                          <a:cubicBezTo>
                            <a:pt x="301" y="1471"/>
                            <a:pt x="302" y="1469"/>
                            <a:pt x="303" y="1468"/>
                          </a:cubicBezTo>
                          <a:cubicBezTo>
                            <a:pt x="304" y="1467"/>
                            <a:pt x="305" y="1466"/>
                            <a:pt x="307" y="1464"/>
                          </a:cubicBezTo>
                          <a:cubicBezTo>
                            <a:pt x="308" y="1463"/>
                            <a:pt x="309" y="1462"/>
                            <a:pt x="310" y="1461"/>
                          </a:cubicBezTo>
                          <a:cubicBezTo>
                            <a:pt x="311" y="1461"/>
                            <a:pt x="311" y="1460"/>
                            <a:pt x="312" y="1460"/>
                          </a:cubicBezTo>
                          <a:cubicBezTo>
                            <a:pt x="591" y="1244"/>
                            <a:pt x="591" y="1244"/>
                            <a:pt x="591" y="1244"/>
                          </a:cubicBezTo>
                          <a:cubicBezTo>
                            <a:pt x="592" y="1244"/>
                            <a:pt x="592" y="1243"/>
                            <a:pt x="593" y="1243"/>
                          </a:cubicBezTo>
                          <a:cubicBezTo>
                            <a:pt x="594" y="1242"/>
                            <a:pt x="595" y="1240"/>
                            <a:pt x="597" y="1239"/>
                          </a:cubicBezTo>
                          <a:cubicBezTo>
                            <a:pt x="598" y="1238"/>
                            <a:pt x="599" y="1237"/>
                            <a:pt x="600" y="1236"/>
                          </a:cubicBezTo>
                          <a:cubicBezTo>
                            <a:pt x="601" y="1235"/>
                            <a:pt x="602" y="1233"/>
                            <a:pt x="603" y="1232"/>
                          </a:cubicBezTo>
                          <a:cubicBezTo>
                            <a:pt x="604" y="1231"/>
                            <a:pt x="605" y="1229"/>
                            <a:pt x="606" y="1228"/>
                          </a:cubicBezTo>
                          <a:cubicBezTo>
                            <a:pt x="607" y="1226"/>
                            <a:pt x="608" y="1225"/>
                            <a:pt x="609" y="1223"/>
                          </a:cubicBezTo>
                          <a:cubicBezTo>
                            <a:pt x="613" y="1216"/>
                            <a:pt x="615" y="1208"/>
                            <a:pt x="615" y="1200"/>
                          </a:cubicBezTo>
                          <a:cubicBezTo>
                            <a:pt x="615" y="1192"/>
                            <a:pt x="613" y="1184"/>
                            <a:pt x="609" y="1177"/>
                          </a:cubicBezTo>
                          <a:cubicBezTo>
                            <a:pt x="608" y="1178"/>
                            <a:pt x="606" y="1180"/>
                            <a:pt x="606" y="1181"/>
                          </a:cubicBezTo>
                          <a:cubicBezTo>
                            <a:pt x="604" y="1183"/>
                            <a:pt x="603" y="1185"/>
                            <a:pt x="603" y="1187"/>
                          </a:cubicBezTo>
                          <a:cubicBezTo>
                            <a:pt x="601" y="1191"/>
                            <a:pt x="600" y="1196"/>
                            <a:pt x="600" y="1200"/>
                          </a:cubicBezTo>
                          <a:cubicBezTo>
                            <a:pt x="600" y="1204"/>
                            <a:pt x="599" y="1209"/>
                            <a:pt x="597" y="1213"/>
                          </a:cubicBezTo>
                          <a:cubicBezTo>
                            <a:pt x="597" y="1215"/>
                            <a:pt x="596" y="1217"/>
                            <a:pt x="594" y="1219"/>
                          </a:cubicBezTo>
                          <a:cubicBezTo>
                            <a:pt x="592" y="1213"/>
                            <a:pt x="590" y="1206"/>
                            <a:pt x="590" y="1200"/>
                          </a:cubicBezTo>
                          <a:cubicBezTo>
                            <a:pt x="590" y="1194"/>
                            <a:pt x="592" y="1187"/>
                            <a:pt x="594" y="1181"/>
                          </a:cubicBezTo>
                          <a:cubicBezTo>
                            <a:pt x="595" y="1180"/>
                            <a:pt x="596" y="1178"/>
                            <a:pt x="597" y="1176"/>
                          </a:cubicBezTo>
                          <a:cubicBezTo>
                            <a:pt x="598" y="1175"/>
                            <a:pt x="599" y="1173"/>
                            <a:pt x="600" y="1172"/>
                          </a:cubicBezTo>
                          <a:cubicBezTo>
                            <a:pt x="601" y="1171"/>
                            <a:pt x="602" y="1169"/>
                            <a:pt x="603" y="1168"/>
                          </a:cubicBezTo>
                          <a:cubicBezTo>
                            <a:pt x="604" y="1167"/>
                            <a:pt x="605" y="1166"/>
                            <a:pt x="607" y="1164"/>
                          </a:cubicBezTo>
                          <a:cubicBezTo>
                            <a:pt x="608" y="1163"/>
                            <a:pt x="609" y="1162"/>
                            <a:pt x="610" y="1161"/>
                          </a:cubicBezTo>
                          <a:cubicBezTo>
                            <a:pt x="611" y="1161"/>
                            <a:pt x="611" y="1160"/>
                            <a:pt x="612" y="1160"/>
                          </a:cubicBezTo>
                          <a:cubicBezTo>
                            <a:pt x="891" y="944"/>
                            <a:pt x="891" y="944"/>
                            <a:pt x="891" y="944"/>
                          </a:cubicBezTo>
                          <a:cubicBezTo>
                            <a:pt x="892" y="944"/>
                            <a:pt x="892" y="943"/>
                            <a:pt x="893" y="943"/>
                          </a:cubicBezTo>
                          <a:cubicBezTo>
                            <a:pt x="894" y="942"/>
                            <a:pt x="895" y="940"/>
                            <a:pt x="897" y="939"/>
                          </a:cubicBezTo>
                          <a:cubicBezTo>
                            <a:pt x="898" y="938"/>
                            <a:pt x="899" y="937"/>
                            <a:pt x="900" y="936"/>
                          </a:cubicBezTo>
                          <a:cubicBezTo>
                            <a:pt x="901" y="935"/>
                            <a:pt x="902" y="933"/>
                            <a:pt x="903" y="932"/>
                          </a:cubicBezTo>
                          <a:cubicBezTo>
                            <a:pt x="904" y="931"/>
                            <a:pt x="905" y="929"/>
                            <a:pt x="906" y="928"/>
                          </a:cubicBezTo>
                          <a:cubicBezTo>
                            <a:pt x="907" y="926"/>
                            <a:pt x="908" y="925"/>
                            <a:pt x="909" y="923"/>
                          </a:cubicBezTo>
                          <a:cubicBezTo>
                            <a:pt x="913" y="916"/>
                            <a:pt x="915" y="908"/>
                            <a:pt x="915" y="900"/>
                          </a:cubicBezTo>
                          <a:cubicBezTo>
                            <a:pt x="915" y="892"/>
                            <a:pt x="913" y="884"/>
                            <a:pt x="909" y="877"/>
                          </a:cubicBezTo>
                          <a:cubicBezTo>
                            <a:pt x="908" y="878"/>
                            <a:pt x="906" y="880"/>
                            <a:pt x="906" y="881"/>
                          </a:cubicBezTo>
                          <a:cubicBezTo>
                            <a:pt x="904" y="883"/>
                            <a:pt x="903" y="885"/>
                            <a:pt x="903" y="887"/>
                          </a:cubicBezTo>
                          <a:cubicBezTo>
                            <a:pt x="901" y="891"/>
                            <a:pt x="900" y="896"/>
                            <a:pt x="900" y="900"/>
                          </a:cubicBezTo>
                          <a:cubicBezTo>
                            <a:pt x="900" y="904"/>
                            <a:pt x="899" y="909"/>
                            <a:pt x="897" y="913"/>
                          </a:cubicBezTo>
                          <a:cubicBezTo>
                            <a:pt x="897" y="915"/>
                            <a:pt x="896" y="917"/>
                            <a:pt x="894" y="919"/>
                          </a:cubicBezTo>
                          <a:cubicBezTo>
                            <a:pt x="892" y="913"/>
                            <a:pt x="890" y="906"/>
                            <a:pt x="890" y="900"/>
                          </a:cubicBezTo>
                          <a:cubicBezTo>
                            <a:pt x="890" y="894"/>
                            <a:pt x="892" y="887"/>
                            <a:pt x="894" y="881"/>
                          </a:cubicBezTo>
                          <a:cubicBezTo>
                            <a:pt x="895" y="880"/>
                            <a:pt x="896" y="878"/>
                            <a:pt x="897" y="876"/>
                          </a:cubicBezTo>
                          <a:cubicBezTo>
                            <a:pt x="898" y="875"/>
                            <a:pt x="899" y="873"/>
                            <a:pt x="900" y="872"/>
                          </a:cubicBezTo>
                          <a:cubicBezTo>
                            <a:pt x="901" y="871"/>
                            <a:pt x="902" y="869"/>
                            <a:pt x="903" y="868"/>
                          </a:cubicBezTo>
                          <a:cubicBezTo>
                            <a:pt x="904" y="867"/>
                            <a:pt x="905" y="866"/>
                            <a:pt x="907" y="864"/>
                          </a:cubicBezTo>
                          <a:cubicBezTo>
                            <a:pt x="908" y="863"/>
                            <a:pt x="909" y="862"/>
                            <a:pt x="910" y="861"/>
                          </a:cubicBezTo>
                          <a:cubicBezTo>
                            <a:pt x="911" y="861"/>
                            <a:pt x="911" y="860"/>
                            <a:pt x="912" y="860"/>
                          </a:cubicBezTo>
                          <a:cubicBezTo>
                            <a:pt x="1191" y="644"/>
                            <a:pt x="1191" y="644"/>
                            <a:pt x="1191" y="644"/>
                          </a:cubicBezTo>
                          <a:cubicBezTo>
                            <a:pt x="1192" y="644"/>
                            <a:pt x="1192" y="643"/>
                            <a:pt x="1193" y="643"/>
                          </a:cubicBezTo>
                          <a:cubicBezTo>
                            <a:pt x="1194" y="642"/>
                            <a:pt x="1195" y="640"/>
                            <a:pt x="1197" y="639"/>
                          </a:cubicBezTo>
                          <a:cubicBezTo>
                            <a:pt x="1198" y="638"/>
                            <a:pt x="1199" y="637"/>
                            <a:pt x="1200" y="636"/>
                          </a:cubicBezTo>
                          <a:cubicBezTo>
                            <a:pt x="1201" y="635"/>
                            <a:pt x="1202" y="633"/>
                            <a:pt x="1203" y="632"/>
                          </a:cubicBezTo>
                          <a:cubicBezTo>
                            <a:pt x="1204" y="631"/>
                            <a:pt x="1205" y="629"/>
                            <a:pt x="1206" y="628"/>
                          </a:cubicBezTo>
                          <a:cubicBezTo>
                            <a:pt x="1207" y="626"/>
                            <a:pt x="1208" y="625"/>
                            <a:pt x="1209" y="623"/>
                          </a:cubicBezTo>
                          <a:cubicBezTo>
                            <a:pt x="1213" y="616"/>
                            <a:pt x="1215" y="608"/>
                            <a:pt x="1215" y="600"/>
                          </a:cubicBezTo>
                          <a:cubicBezTo>
                            <a:pt x="1215" y="592"/>
                            <a:pt x="1213" y="584"/>
                            <a:pt x="1209" y="577"/>
                          </a:cubicBezTo>
                          <a:cubicBezTo>
                            <a:pt x="1208" y="578"/>
                            <a:pt x="1206" y="580"/>
                            <a:pt x="1206" y="581"/>
                          </a:cubicBezTo>
                          <a:cubicBezTo>
                            <a:pt x="1204" y="583"/>
                            <a:pt x="1203" y="585"/>
                            <a:pt x="1203" y="587"/>
                          </a:cubicBezTo>
                          <a:cubicBezTo>
                            <a:pt x="1201" y="591"/>
                            <a:pt x="1200" y="596"/>
                            <a:pt x="1200" y="600"/>
                          </a:cubicBezTo>
                          <a:cubicBezTo>
                            <a:pt x="1200" y="604"/>
                            <a:pt x="1199" y="609"/>
                            <a:pt x="1197" y="613"/>
                          </a:cubicBezTo>
                          <a:cubicBezTo>
                            <a:pt x="1197" y="615"/>
                            <a:pt x="1196" y="617"/>
                            <a:pt x="1194" y="619"/>
                          </a:cubicBezTo>
                          <a:cubicBezTo>
                            <a:pt x="1192" y="613"/>
                            <a:pt x="1190" y="606"/>
                            <a:pt x="1190" y="600"/>
                          </a:cubicBezTo>
                          <a:cubicBezTo>
                            <a:pt x="1190" y="594"/>
                            <a:pt x="1192" y="587"/>
                            <a:pt x="1194" y="581"/>
                          </a:cubicBezTo>
                          <a:cubicBezTo>
                            <a:pt x="1195" y="580"/>
                            <a:pt x="1196" y="578"/>
                            <a:pt x="1197" y="576"/>
                          </a:cubicBezTo>
                          <a:cubicBezTo>
                            <a:pt x="1198" y="575"/>
                            <a:pt x="1199" y="573"/>
                            <a:pt x="1200" y="572"/>
                          </a:cubicBezTo>
                          <a:cubicBezTo>
                            <a:pt x="1201" y="571"/>
                            <a:pt x="1202" y="569"/>
                            <a:pt x="1203" y="568"/>
                          </a:cubicBezTo>
                          <a:cubicBezTo>
                            <a:pt x="1204" y="567"/>
                            <a:pt x="1205" y="566"/>
                            <a:pt x="1207" y="564"/>
                          </a:cubicBezTo>
                          <a:cubicBezTo>
                            <a:pt x="1208" y="563"/>
                            <a:pt x="1209" y="562"/>
                            <a:pt x="1210" y="561"/>
                          </a:cubicBezTo>
                          <a:cubicBezTo>
                            <a:pt x="1211" y="561"/>
                            <a:pt x="1211" y="560"/>
                            <a:pt x="1212" y="560"/>
                          </a:cubicBezTo>
                          <a:cubicBezTo>
                            <a:pt x="1491" y="344"/>
                            <a:pt x="1491" y="344"/>
                            <a:pt x="1491" y="344"/>
                          </a:cubicBezTo>
                          <a:cubicBezTo>
                            <a:pt x="1492" y="344"/>
                            <a:pt x="1492" y="343"/>
                            <a:pt x="1493" y="343"/>
                          </a:cubicBezTo>
                          <a:cubicBezTo>
                            <a:pt x="1494" y="342"/>
                            <a:pt x="1495" y="340"/>
                            <a:pt x="1497" y="339"/>
                          </a:cubicBezTo>
                          <a:cubicBezTo>
                            <a:pt x="1498" y="338"/>
                            <a:pt x="1499" y="337"/>
                            <a:pt x="1500" y="336"/>
                          </a:cubicBezTo>
                          <a:cubicBezTo>
                            <a:pt x="1501" y="335"/>
                            <a:pt x="1502" y="333"/>
                            <a:pt x="1503" y="332"/>
                          </a:cubicBezTo>
                          <a:cubicBezTo>
                            <a:pt x="1504" y="331"/>
                            <a:pt x="1505" y="329"/>
                            <a:pt x="1506" y="328"/>
                          </a:cubicBezTo>
                          <a:cubicBezTo>
                            <a:pt x="1507" y="326"/>
                            <a:pt x="1508" y="325"/>
                            <a:pt x="1509" y="323"/>
                          </a:cubicBezTo>
                          <a:cubicBezTo>
                            <a:pt x="1513" y="316"/>
                            <a:pt x="1515" y="308"/>
                            <a:pt x="1515" y="300"/>
                          </a:cubicBezTo>
                          <a:cubicBezTo>
                            <a:pt x="1515" y="292"/>
                            <a:pt x="1513" y="284"/>
                            <a:pt x="1509" y="277"/>
                          </a:cubicBezTo>
                          <a:cubicBezTo>
                            <a:pt x="1508" y="278"/>
                            <a:pt x="1506" y="280"/>
                            <a:pt x="1506" y="281"/>
                          </a:cubicBezTo>
                          <a:cubicBezTo>
                            <a:pt x="1504" y="283"/>
                            <a:pt x="1503" y="285"/>
                            <a:pt x="1503" y="287"/>
                          </a:cubicBezTo>
                          <a:cubicBezTo>
                            <a:pt x="1501" y="291"/>
                            <a:pt x="1500" y="296"/>
                            <a:pt x="1500" y="300"/>
                          </a:cubicBezTo>
                          <a:cubicBezTo>
                            <a:pt x="1500" y="304"/>
                            <a:pt x="1499" y="309"/>
                            <a:pt x="1497" y="313"/>
                          </a:cubicBezTo>
                          <a:cubicBezTo>
                            <a:pt x="1497" y="315"/>
                            <a:pt x="1496" y="317"/>
                            <a:pt x="1494" y="319"/>
                          </a:cubicBezTo>
                          <a:cubicBezTo>
                            <a:pt x="1492" y="313"/>
                            <a:pt x="1490" y="306"/>
                            <a:pt x="1490" y="300"/>
                          </a:cubicBezTo>
                          <a:cubicBezTo>
                            <a:pt x="1490" y="294"/>
                            <a:pt x="1492" y="287"/>
                            <a:pt x="1494" y="281"/>
                          </a:cubicBezTo>
                          <a:cubicBezTo>
                            <a:pt x="1495" y="280"/>
                            <a:pt x="1496" y="278"/>
                            <a:pt x="1497" y="276"/>
                          </a:cubicBezTo>
                          <a:cubicBezTo>
                            <a:pt x="1498" y="275"/>
                            <a:pt x="1499" y="273"/>
                            <a:pt x="1500" y="272"/>
                          </a:cubicBezTo>
                          <a:cubicBezTo>
                            <a:pt x="1501" y="271"/>
                            <a:pt x="1502" y="269"/>
                            <a:pt x="1503" y="268"/>
                          </a:cubicBezTo>
                          <a:cubicBezTo>
                            <a:pt x="1504" y="267"/>
                            <a:pt x="1505" y="266"/>
                            <a:pt x="1507" y="264"/>
                          </a:cubicBezTo>
                          <a:cubicBezTo>
                            <a:pt x="1508" y="263"/>
                            <a:pt x="1509" y="262"/>
                            <a:pt x="1510" y="261"/>
                          </a:cubicBezTo>
                          <a:cubicBezTo>
                            <a:pt x="1511" y="261"/>
                            <a:pt x="1511" y="260"/>
                            <a:pt x="1512" y="260"/>
                          </a:cubicBezTo>
                          <a:cubicBezTo>
                            <a:pt x="1791" y="44"/>
                            <a:pt x="1791" y="44"/>
                            <a:pt x="1791" y="44"/>
                          </a:cubicBezTo>
                          <a:cubicBezTo>
                            <a:pt x="1792" y="44"/>
                            <a:pt x="1792" y="43"/>
                            <a:pt x="1793" y="43"/>
                          </a:cubicBezTo>
                          <a:cubicBezTo>
                            <a:pt x="1794" y="42"/>
                            <a:pt x="1795" y="40"/>
                            <a:pt x="1797" y="39"/>
                          </a:cubicBezTo>
                          <a:cubicBezTo>
                            <a:pt x="1798" y="38"/>
                            <a:pt x="1799" y="37"/>
                            <a:pt x="1800" y="36"/>
                          </a:cubicBezTo>
                          <a:cubicBezTo>
                            <a:pt x="1801" y="35"/>
                            <a:pt x="1802" y="33"/>
                            <a:pt x="1803" y="32"/>
                          </a:cubicBezTo>
                          <a:cubicBezTo>
                            <a:pt x="1804" y="31"/>
                            <a:pt x="1805" y="29"/>
                            <a:pt x="1806" y="28"/>
                          </a:cubicBezTo>
                          <a:cubicBezTo>
                            <a:pt x="1807" y="26"/>
                            <a:pt x="1808" y="25"/>
                            <a:pt x="1809" y="23"/>
                          </a:cubicBezTo>
                          <a:cubicBezTo>
                            <a:pt x="1813" y="16"/>
                            <a:pt x="1815" y="8"/>
                            <a:pt x="1815" y="0"/>
                          </a:cubicBezTo>
                          <a:cubicBezTo>
                            <a:pt x="1810" y="0"/>
                            <a:pt x="1810" y="0"/>
                            <a:pt x="1810" y="0"/>
                          </a:cubicBezTo>
                          <a:cubicBezTo>
                            <a:pt x="1805" y="0"/>
                            <a:pt x="1805" y="0"/>
                            <a:pt x="1805" y="0"/>
                          </a:cubicBezTo>
                          <a:cubicBezTo>
                            <a:pt x="1800" y="0"/>
                            <a:pt x="1800" y="0"/>
                            <a:pt x="1800" y="0"/>
                          </a:cubicBezTo>
                          <a:cubicBezTo>
                            <a:pt x="1800" y="4"/>
                            <a:pt x="1799" y="9"/>
                            <a:pt x="1797" y="13"/>
                          </a:cubicBezTo>
                          <a:cubicBezTo>
                            <a:pt x="1797" y="15"/>
                            <a:pt x="1796" y="17"/>
                            <a:pt x="1794" y="19"/>
                          </a:cubicBezTo>
                          <a:cubicBezTo>
                            <a:pt x="1792" y="13"/>
                            <a:pt x="1790" y="6"/>
                            <a:pt x="1790" y="0"/>
                          </a:cubicBezTo>
                          <a:cubicBezTo>
                            <a:pt x="1785" y="0"/>
                            <a:pt x="1785" y="0"/>
                            <a:pt x="1785" y="0"/>
                          </a:cubicBezTo>
                          <a:cubicBezTo>
                            <a:pt x="1781" y="0"/>
                            <a:pt x="1781" y="0"/>
                            <a:pt x="1781" y="0"/>
                          </a:cubicBezTo>
                          <a:cubicBezTo>
                            <a:pt x="1776" y="0"/>
                            <a:pt x="1776" y="0"/>
                            <a:pt x="1776" y="0"/>
                          </a:cubicBezTo>
                          <a:cubicBezTo>
                            <a:pt x="1776" y="11"/>
                            <a:pt x="1779" y="21"/>
                            <a:pt x="1784" y="31"/>
                          </a:cubicBezTo>
                          <a:cubicBezTo>
                            <a:pt x="1784" y="31"/>
                            <a:pt x="1783" y="32"/>
                            <a:pt x="1782" y="32"/>
                          </a:cubicBezTo>
                          <a:cubicBezTo>
                            <a:pt x="1503" y="248"/>
                            <a:pt x="1503" y="248"/>
                            <a:pt x="1503" y="248"/>
                          </a:cubicBezTo>
                          <a:cubicBezTo>
                            <a:pt x="1502" y="249"/>
                            <a:pt x="1501" y="250"/>
                            <a:pt x="1500" y="251"/>
                          </a:cubicBezTo>
                          <a:cubicBezTo>
                            <a:pt x="1499" y="250"/>
                            <a:pt x="1498" y="249"/>
                            <a:pt x="1497" y="248"/>
                          </a:cubicBezTo>
                          <a:cubicBezTo>
                            <a:pt x="1218" y="32"/>
                            <a:pt x="1218" y="32"/>
                            <a:pt x="1218" y="32"/>
                          </a:cubicBezTo>
                          <a:cubicBezTo>
                            <a:pt x="1217" y="32"/>
                            <a:pt x="1216" y="31"/>
                            <a:pt x="1216" y="31"/>
                          </a:cubicBezTo>
                          <a:cubicBezTo>
                            <a:pt x="1215" y="32"/>
                            <a:pt x="1214" y="33"/>
                            <a:pt x="1213" y="35"/>
                          </a:cubicBezTo>
                          <a:cubicBezTo>
                            <a:pt x="1212" y="36"/>
                            <a:pt x="1211" y="37"/>
                            <a:pt x="1210" y="39"/>
                          </a:cubicBezTo>
                          <a:cubicBezTo>
                            <a:pt x="1209" y="40"/>
                            <a:pt x="1208" y="41"/>
                            <a:pt x="1207" y="43"/>
                          </a:cubicBezTo>
                          <a:cubicBezTo>
                            <a:pt x="1208" y="43"/>
                            <a:pt x="1208" y="44"/>
                            <a:pt x="1209" y="44"/>
                          </a:cubicBezTo>
                          <a:cubicBezTo>
                            <a:pt x="1488" y="260"/>
                            <a:pt x="1488" y="260"/>
                            <a:pt x="1488" y="260"/>
                          </a:cubicBezTo>
                          <a:cubicBezTo>
                            <a:pt x="1489" y="260"/>
                            <a:pt x="1489" y="261"/>
                            <a:pt x="1490" y="261"/>
                          </a:cubicBezTo>
                          <a:cubicBezTo>
                            <a:pt x="1489" y="263"/>
                            <a:pt x="1488" y="264"/>
                            <a:pt x="1487" y="265"/>
                          </a:cubicBezTo>
                          <a:cubicBezTo>
                            <a:pt x="1486" y="267"/>
                            <a:pt x="1485" y="268"/>
                            <a:pt x="1484" y="269"/>
                          </a:cubicBezTo>
                          <a:cubicBezTo>
                            <a:pt x="1479" y="279"/>
                            <a:pt x="1476" y="289"/>
                            <a:pt x="1476" y="300"/>
                          </a:cubicBezTo>
                          <a:cubicBezTo>
                            <a:pt x="1476" y="311"/>
                            <a:pt x="1479" y="321"/>
                            <a:pt x="1484" y="331"/>
                          </a:cubicBezTo>
                          <a:cubicBezTo>
                            <a:pt x="1484" y="331"/>
                            <a:pt x="1483" y="332"/>
                            <a:pt x="1482" y="332"/>
                          </a:cubicBezTo>
                          <a:cubicBezTo>
                            <a:pt x="1203" y="548"/>
                            <a:pt x="1203" y="548"/>
                            <a:pt x="1203" y="548"/>
                          </a:cubicBezTo>
                          <a:cubicBezTo>
                            <a:pt x="1202" y="549"/>
                            <a:pt x="1201" y="550"/>
                            <a:pt x="1200" y="551"/>
                          </a:cubicBezTo>
                          <a:cubicBezTo>
                            <a:pt x="1199" y="550"/>
                            <a:pt x="1198" y="549"/>
                            <a:pt x="1197" y="548"/>
                          </a:cubicBezTo>
                          <a:cubicBezTo>
                            <a:pt x="918" y="332"/>
                            <a:pt x="918" y="332"/>
                            <a:pt x="918" y="332"/>
                          </a:cubicBezTo>
                          <a:cubicBezTo>
                            <a:pt x="917" y="332"/>
                            <a:pt x="916" y="331"/>
                            <a:pt x="916" y="331"/>
                          </a:cubicBezTo>
                          <a:cubicBezTo>
                            <a:pt x="915" y="332"/>
                            <a:pt x="914" y="333"/>
                            <a:pt x="913" y="335"/>
                          </a:cubicBezTo>
                          <a:cubicBezTo>
                            <a:pt x="912" y="336"/>
                            <a:pt x="911" y="337"/>
                            <a:pt x="910" y="339"/>
                          </a:cubicBezTo>
                          <a:cubicBezTo>
                            <a:pt x="909" y="340"/>
                            <a:pt x="908" y="341"/>
                            <a:pt x="907" y="343"/>
                          </a:cubicBezTo>
                          <a:cubicBezTo>
                            <a:pt x="908" y="343"/>
                            <a:pt x="908" y="344"/>
                            <a:pt x="909" y="344"/>
                          </a:cubicBezTo>
                          <a:cubicBezTo>
                            <a:pt x="1188" y="560"/>
                            <a:pt x="1188" y="560"/>
                            <a:pt x="1188" y="560"/>
                          </a:cubicBezTo>
                          <a:cubicBezTo>
                            <a:pt x="1189" y="560"/>
                            <a:pt x="1189" y="561"/>
                            <a:pt x="1190" y="561"/>
                          </a:cubicBezTo>
                          <a:cubicBezTo>
                            <a:pt x="1189" y="563"/>
                            <a:pt x="1188" y="564"/>
                            <a:pt x="1187" y="565"/>
                          </a:cubicBezTo>
                          <a:cubicBezTo>
                            <a:pt x="1186" y="567"/>
                            <a:pt x="1185" y="568"/>
                            <a:pt x="1184" y="569"/>
                          </a:cubicBezTo>
                          <a:cubicBezTo>
                            <a:pt x="1179" y="579"/>
                            <a:pt x="1176" y="589"/>
                            <a:pt x="1176" y="600"/>
                          </a:cubicBezTo>
                          <a:cubicBezTo>
                            <a:pt x="1176" y="611"/>
                            <a:pt x="1179" y="621"/>
                            <a:pt x="1184" y="631"/>
                          </a:cubicBezTo>
                          <a:cubicBezTo>
                            <a:pt x="1184" y="631"/>
                            <a:pt x="1183" y="632"/>
                            <a:pt x="1182" y="632"/>
                          </a:cubicBezTo>
                          <a:cubicBezTo>
                            <a:pt x="903" y="848"/>
                            <a:pt x="903" y="848"/>
                            <a:pt x="903" y="848"/>
                          </a:cubicBezTo>
                          <a:cubicBezTo>
                            <a:pt x="902" y="849"/>
                            <a:pt x="901" y="850"/>
                            <a:pt x="900" y="851"/>
                          </a:cubicBezTo>
                          <a:cubicBezTo>
                            <a:pt x="899" y="850"/>
                            <a:pt x="898" y="849"/>
                            <a:pt x="897" y="848"/>
                          </a:cubicBezTo>
                          <a:cubicBezTo>
                            <a:pt x="618" y="632"/>
                            <a:pt x="618" y="632"/>
                            <a:pt x="618" y="632"/>
                          </a:cubicBezTo>
                          <a:cubicBezTo>
                            <a:pt x="617" y="632"/>
                            <a:pt x="616" y="631"/>
                            <a:pt x="616" y="631"/>
                          </a:cubicBezTo>
                          <a:cubicBezTo>
                            <a:pt x="615" y="632"/>
                            <a:pt x="614" y="633"/>
                            <a:pt x="613" y="635"/>
                          </a:cubicBezTo>
                          <a:cubicBezTo>
                            <a:pt x="612" y="636"/>
                            <a:pt x="611" y="637"/>
                            <a:pt x="610" y="639"/>
                          </a:cubicBezTo>
                          <a:cubicBezTo>
                            <a:pt x="609" y="640"/>
                            <a:pt x="608" y="641"/>
                            <a:pt x="607" y="643"/>
                          </a:cubicBezTo>
                          <a:cubicBezTo>
                            <a:pt x="608" y="643"/>
                            <a:pt x="608" y="644"/>
                            <a:pt x="609" y="644"/>
                          </a:cubicBezTo>
                          <a:cubicBezTo>
                            <a:pt x="888" y="860"/>
                            <a:pt x="888" y="860"/>
                            <a:pt x="888" y="860"/>
                          </a:cubicBezTo>
                          <a:cubicBezTo>
                            <a:pt x="889" y="860"/>
                            <a:pt x="889" y="861"/>
                            <a:pt x="890" y="861"/>
                          </a:cubicBezTo>
                          <a:cubicBezTo>
                            <a:pt x="889" y="863"/>
                            <a:pt x="888" y="864"/>
                            <a:pt x="887" y="865"/>
                          </a:cubicBezTo>
                          <a:cubicBezTo>
                            <a:pt x="886" y="867"/>
                            <a:pt x="885" y="868"/>
                            <a:pt x="884" y="869"/>
                          </a:cubicBezTo>
                          <a:cubicBezTo>
                            <a:pt x="879" y="879"/>
                            <a:pt x="876" y="889"/>
                            <a:pt x="876" y="900"/>
                          </a:cubicBezTo>
                          <a:cubicBezTo>
                            <a:pt x="876" y="911"/>
                            <a:pt x="879" y="921"/>
                            <a:pt x="884" y="931"/>
                          </a:cubicBezTo>
                          <a:cubicBezTo>
                            <a:pt x="884" y="931"/>
                            <a:pt x="883" y="932"/>
                            <a:pt x="882" y="932"/>
                          </a:cubicBezTo>
                          <a:cubicBezTo>
                            <a:pt x="603" y="1148"/>
                            <a:pt x="603" y="1148"/>
                            <a:pt x="603" y="1148"/>
                          </a:cubicBezTo>
                          <a:cubicBezTo>
                            <a:pt x="602" y="1149"/>
                            <a:pt x="601" y="1150"/>
                            <a:pt x="600" y="1151"/>
                          </a:cubicBezTo>
                          <a:cubicBezTo>
                            <a:pt x="599" y="1150"/>
                            <a:pt x="598" y="1149"/>
                            <a:pt x="597" y="1148"/>
                          </a:cubicBezTo>
                          <a:cubicBezTo>
                            <a:pt x="318" y="932"/>
                            <a:pt x="318" y="932"/>
                            <a:pt x="318" y="932"/>
                          </a:cubicBezTo>
                          <a:cubicBezTo>
                            <a:pt x="317" y="932"/>
                            <a:pt x="316" y="931"/>
                            <a:pt x="316" y="931"/>
                          </a:cubicBezTo>
                          <a:cubicBezTo>
                            <a:pt x="315" y="932"/>
                            <a:pt x="314" y="933"/>
                            <a:pt x="313" y="935"/>
                          </a:cubicBezTo>
                          <a:cubicBezTo>
                            <a:pt x="312" y="936"/>
                            <a:pt x="311" y="937"/>
                            <a:pt x="310" y="939"/>
                          </a:cubicBezTo>
                          <a:cubicBezTo>
                            <a:pt x="309" y="940"/>
                            <a:pt x="308" y="941"/>
                            <a:pt x="307" y="943"/>
                          </a:cubicBezTo>
                          <a:cubicBezTo>
                            <a:pt x="308" y="943"/>
                            <a:pt x="308" y="944"/>
                            <a:pt x="309" y="944"/>
                          </a:cubicBezTo>
                          <a:cubicBezTo>
                            <a:pt x="588" y="1160"/>
                            <a:pt x="588" y="1160"/>
                            <a:pt x="588" y="1160"/>
                          </a:cubicBezTo>
                          <a:cubicBezTo>
                            <a:pt x="589" y="1160"/>
                            <a:pt x="589" y="1161"/>
                            <a:pt x="590" y="1161"/>
                          </a:cubicBezTo>
                          <a:cubicBezTo>
                            <a:pt x="589" y="1163"/>
                            <a:pt x="588" y="1164"/>
                            <a:pt x="587" y="1165"/>
                          </a:cubicBezTo>
                          <a:cubicBezTo>
                            <a:pt x="586" y="1167"/>
                            <a:pt x="585" y="1168"/>
                            <a:pt x="584" y="1169"/>
                          </a:cubicBezTo>
                          <a:cubicBezTo>
                            <a:pt x="579" y="1179"/>
                            <a:pt x="576" y="1189"/>
                            <a:pt x="576" y="1200"/>
                          </a:cubicBezTo>
                          <a:cubicBezTo>
                            <a:pt x="576" y="1211"/>
                            <a:pt x="579" y="1221"/>
                            <a:pt x="584" y="1231"/>
                          </a:cubicBezTo>
                          <a:cubicBezTo>
                            <a:pt x="584" y="1231"/>
                            <a:pt x="583" y="1232"/>
                            <a:pt x="582" y="1232"/>
                          </a:cubicBezTo>
                          <a:cubicBezTo>
                            <a:pt x="303" y="1448"/>
                            <a:pt x="303" y="1448"/>
                            <a:pt x="303" y="1448"/>
                          </a:cubicBezTo>
                          <a:cubicBezTo>
                            <a:pt x="302" y="1449"/>
                            <a:pt x="301" y="1450"/>
                            <a:pt x="300" y="1451"/>
                          </a:cubicBezTo>
                          <a:cubicBezTo>
                            <a:pt x="299" y="1450"/>
                            <a:pt x="298" y="1449"/>
                            <a:pt x="297" y="1448"/>
                          </a:cubicBezTo>
                          <a:cubicBezTo>
                            <a:pt x="18" y="1232"/>
                            <a:pt x="18" y="1232"/>
                            <a:pt x="18" y="1232"/>
                          </a:cubicBezTo>
                          <a:cubicBezTo>
                            <a:pt x="17" y="1232"/>
                            <a:pt x="16" y="1231"/>
                            <a:pt x="16" y="1231"/>
                          </a:cubicBezTo>
                          <a:cubicBezTo>
                            <a:pt x="15" y="1232"/>
                            <a:pt x="14" y="1233"/>
                            <a:pt x="13" y="1235"/>
                          </a:cubicBezTo>
                          <a:cubicBezTo>
                            <a:pt x="12" y="1236"/>
                            <a:pt x="11" y="1237"/>
                            <a:pt x="10" y="1239"/>
                          </a:cubicBezTo>
                          <a:cubicBezTo>
                            <a:pt x="9" y="1240"/>
                            <a:pt x="8" y="1241"/>
                            <a:pt x="7" y="1243"/>
                          </a:cubicBezTo>
                          <a:cubicBezTo>
                            <a:pt x="8" y="1243"/>
                            <a:pt x="8" y="1244"/>
                            <a:pt x="9" y="1244"/>
                          </a:cubicBezTo>
                          <a:cubicBezTo>
                            <a:pt x="288" y="1460"/>
                            <a:pt x="288" y="1460"/>
                            <a:pt x="288" y="1460"/>
                          </a:cubicBezTo>
                          <a:cubicBezTo>
                            <a:pt x="289" y="1460"/>
                            <a:pt x="289" y="1461"/>
                            <a:pt x="290" y="1461"/>
                          </a:cubicBezTo>
                          <a:cubicBezTo>
                            <a:pt x="289" y="1463"/>
                            <a:pt x="288" y="1464"/>
                            <a:pt x="287" y="1465"/>
                          </a:cubicBezTo>
                          <a:cubicBezTo>
                            <a:pt x="286" y="1467"/>
                            <a:pt x="285" y="1468"/>
                            <a:pt x="284" y="1469"/>
                          </a:cubicBezTo>
                          <a:cubicBezTo>
                            <a:pt x="279" y="1479"/>
                            <a:pt x="276" y="1489"/>
                            <a:pt x="276" y="1500"/>
                          </a:cubicBezTo>
                          <a:cubicBezTo>
                            <a:pt x="276" y="1511"/>
                            <a:pt x="279" y="1521"/>
                            <a:pt x="284" y="1531"/>
                          </a:cubicBezTo>
                          <a:cubicBezTo>
                            <a:pt x="284" y="1531"/>
                            <a:pt x="283" y="1532"/>
                            <a:pt x="282" y="1532"/>
                          </a:cubicBezTo>
                          <a:cubicBezTo>
                            <a:pt x="3" y="1748"/>
                            <a:pt x="3" y="1748"/>
                            <a:pt x="3" y="1748"/>
                          </a:cubicBezTo>
                          <a:cubicBezTo>
                            <a:pt x="2" y="1749"/>
                            <a:pt x="1" y="1750"/>
                            <a:pt x="0" y="1751"/>
                          </a:cubicBezTo>
                          <a:cubicBezTo>
                            <a:pt x="0" y="1757"/>
                            <a:pt x="0" y="1757"/>
                            <a:pt x="0" y="1757"/>
                          </a:cubicBezTo>
                          <a:cubicBezTo>
                            <a:pt x="0" y="1764"/>
                            <a:pt x="0" y="1764"/>
                            <a:pt x="0" y="1764"/>
                          </a:cubicBezTo>
                          <a:cubicBezTo>
                            <a:pt x="0" y="1772"/>
                            <a:pt x="0" y="1772"/>
                            <a:pt x="0" y="1772"/>
                          </a:cubicBezTo>
                          <a:cubicBezTo>
                            <a:pt x="1" y="1771"/>
                            <a:pt x="2" y="1769"/>
                            <a:pt x="3" y="1768"/>
                          </a:cubicBezTo>
                          <a:cubicBezTo>
                            <a:pt x="4" y="1767"/>
                            <a:pt x="5" y="1766"/>
                            <a:pt x="7" y="1764"/>
                          </a:cubicBez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328" name="Freeform 32"/>
              <p:cNvSpPr>
                <a:spLocks/>
              </p:cNvSpPr>
              <p:nvPr/>
            </p:nvSpPr>
            <p:spPr bwMode="auto">
              <a:xfrm>
                <a:off x="1592263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3"/>
              <p:cNvSpPr>
                <a:spLocks/>
              </p:cNvSpPr>
              <p:nvPr/>
            </p:nvSpPr>
            <p:spPr bwMode="auto">
              <a:xfrm>
                <a:off x="1592263" y="5595938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05" name="Group 304"/>
            <p:cNvGrpSpPr/>
            <p:nvPr/>
          </p:nvGrpSpPr>
          <p:grpSpPr>
            <a:xfrm>
              <a:off x="3046642" y="3505200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306" name="Freeform 5"/>
              <p:cNvSpPr>
                <a:spLocks/>
              </p:cNvSpPr>
              <p:nvPr/>
            </p:nvSpPr>
            <p:spPr bwMode="auto">
              <a:xfrm>
                <a:off x="1592263" y="-1076325"/>
                <a:ext cx="1089025" cy="1009650"/>
              </a:xfrm>
              <a:custGeom>
                <a:avLst/>
                <a:gdLst>
                  <a:gd name="T0" fmla="*/ 282 w 290"/>
                  <a:gd name="T1" fmla="*/ 268 h 269"/>
                  <a:gd name="T2" fmla="*/ 284 w 290"/>
                  <a:gd name="T3" fmla="*/ 269 h 269"/>
                  <a:gd name="T4" fmla="*/ 287 w 290"/>
                  <a:gd name="T5" fmla="*/ 265 h 269"/>
                  <a:gd name="T6" fmla="*/ 290 w 290"/>
                  <a:gd name="T7" fmla="*/ 261 h 269"/>
                  <a:gd name="T8" fmla="*/ 288 w 290"/>
                  <a:gd name="T9" fmla="*/ 260 h 269"/>
                  <a:gd name="T10" fmla="*/ 9 w 290"/>
                  <a:gd name="T11" fmla="*/ 44 h 269"/>
                  <a:gd name="T12" fmla="*/ 7 w 290"/>
                  <a:gd name="T13" fmla="*/ 43 h 269"/>
                  <a:gd name="T14" fmla="*/ 10 w 290"/>
                  <a:gd name="T15" fmla="*/ 39 h 269"/>
                  <a:gd name="T16" fmla="*/ 13 w 290"/>
                  <a:gd name="T17" fmla="*/ 35 h 269"/>
                  <a:gd name="T18" fmla="*/ 16 w 290"/>
                  <a:gd name="T19" fmla="*/ 31 h 269"/>
                  <a:gd name="T20" fmla="*/ 24 w 290"/>
                  <a:gd name="T21" fmla="*/ 0 h 269"/>
                  <a:gd name="T22" fmla="*/ 19 w 290"/>
                  <a:gd name="T23" fmla="*/ 0 h 269"/>
                  <a:gd name="T24" fmla="*/ 15 w 290"/>
                  <a:gd name="T25" fmla="*/ 0 h 269"/>
                  <a:gd name="T26" fmla="*/ 9 w 290"/>
                  <a:gd name="T27" fmla="*/ 23 h 269"/>
                  <a:gd name="T28" fmla="*/ 6 w 290"/>
                  <a:gd name="T29" fmla="*/ 28 h 269"/>
                  <a:gd name="T30" fmla="*/ 3 w 290"/>
                  <a:gd name="T31" fmla="*/ 32 h 269"/>
                  <a:gd name="T32" fmla="*/ 0 w 290"/>
                  <a:gd name="T33" fmla="*/ 36 h 269"/>
                  <a:gd name="T34" fmla="*/ 0 w 290"/>
                  <a:gd name="T35" fmla="*/ 43 h 269"/>
                  <a:gd name="T36" fmla="*/ 0 w 290"/>
                  <a:gd name="T37" fmla="*/ 49 h 269"/>
                  <a:gd name="T38" fmla="*/ 3 w 290"/>
                  <a:gd name="T39" fmla="*/ 52 h 269"/>
                  <a:gd name="T40" fmla="*/ 282 w 290"/>
                  <a:gd name="T41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0" h="269">
                    <a:moveTo>
                      <a:pt x="282" y="268"/>
                    </a:moveTo>
                    <a:cubicBezTo>
                      <a:pt x="283" y="268"/>
                      <a:pt x="284" y="269"/>
                      <a:pt x="284" y="269"/>
                    </a:cubicBezTo>
                    <a:cubicBezTo>
                      <a:pt x="285" y="268"/>
                      <a:pt x="286" y="267"/>
                      <a:pt x="287" y="265"/>
                    </a:cubicBezTo>
                    <a:cubicBezTo>
                      <a:pt x="288" y="264"/>
                      <a:pt x="289" y="263"/>
                      <a:pt x="290" y="261"/>
                    </a:cubicBezTo>
                    <a:cubicBezTo>
                      <a:pt x="289" y="261"/>
                      <a:pt x="289" y="260"/>
                      <a:pt x="288" y="260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4"/>
                      <a:pt x="8" y="43"/>
                      <a:pt x="7" y="43"/>
                    </a:cubicBezTo>
                    <a:cubicBezTo>
                      <a:pt x="8" y="41"/>
                      <a:pt x="9" y="40"/>
                      <a:pt x="10" y="39"/>
                    </a:cubicBezTo>
                    <a:cubicBezTo>
                      <a:pt x="11" y="37"/>
                      <a:pt x="12" y="36"/>
                      <a:pt x="13" y="35"/>
                    </a:cubicBezTo>
                    <a:cubicBezTo>
                      <a:pt x="14" y="33"/>
                      <a:pt x="15" y="32"/>
                      <a:pt x="16" y="31"/>
                    </a:cubicBezTo>
                    <a:cubicBezTo>
                      <a:pt x="21" y="21"/>
                      <a:pt x="24" y="11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8"/>
                      <a:pt x="13" y="16"/>
                      <a:pt x="9" y="23"/>
                    </a:cubicBezTo>
                    <a:cubicBezTo>
                      <a:pt x="8" y="25"/>
                      <a:pt x="7" y="26"/>
                      <a:pt x="6" y="28"/>
                    </a:cubicBezTo>
                    <a:cubicBezTo>
                      <a:pt x="5" y="29"/>
                      <a:pt x="4" y="31"/>
                      <a:pt x="3" y="32"/>
                    </a:cubicBezTo>
                    <a:cubicBezTo>
                      <a:pt x="2" y="33"/>
                      <a:pt x="1" y="35"/>
                      <a:pt x="0" y="36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50"/>
                      <a:pt x="2" y="51"/>
                      <a:pt x="3" y="52"/>
                    </a:cubicBezTo>
                    <a:lnTo>
                      <a:pt x="282" y="2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6"/>
              <p:cNvSpPr>
                <a:spLocks/>
              </p:cNvSpPr>
              <p:nvPr/>
            </p:nvSpPr>
            <p:spPr bwMode="auto">
              <a:xfrm>
                <a:off x="1592263" y="-1076325"/>
                <a:ext cx="3341688" cy="3262313"/>
              </a:xfrm>
              <a:custGeom>
                <a:avLst/>
                <a:gdLst>
                  <a:gd name="T0" fmla="*/ 284 w 890"/>
                  <a:gd name="T1" fmla="*/ 869 h 869"/>
                  <a:gd name="T2" fmla="*/ 290 w 890"/>
                  <a:gd name="T3" fmla="*/ 861 h 869"/>
                  <a:gd name="T4" fmla="*/ 9 w 890"/>
                  <a:gd name="T5" fmla="*/ 644 h 869"/>
                  <a:gd name="T6" fmla="*/ 10 w 890"/>
                  <a:gd name="T7" fmla="*/ 639 h 869"/>
                  <a:gd name="T8" fmla="*/ 16 w 890"/>
                  <a:gd name="T9" fmla="*/ 631 h 869"/>
                  <a:gd name="T10" fmla="*/ 24 w 890"/>
                  <a:gd name="T11" fmla="*/ 600 h 869"/>
                  <a:gd name="T12" fmla="*/ 18 w 890"/>
                  <a:gd name="T13" fmla="*/ 568 h 869"/>
                  <a:gd name="T14" fmla="*/ 300 w 890"/>
                  <a:gd name="T15" fmla="*/ 349 h 869"/>
                  <a:gd name="T16" fmla="*/ 582 w 890"/>
                  <a:gd name="T17" fmla="*/ 568 h 869"/>
                  <a:gd name="T18" fmla="*/ 587 w 890"/>
                  <a:gd name="T19" fmla="*/ 565 h 869"/>
                  <a:gd name="T20" fmla="*/ 588 w 890"/>
                  <a:gd name="T21" fmla="*/ 560 h 869"/>
                  <a:gd name="T22" fmla="*/ 307 w 890"/>
                  <a:gd name="T23" fmla="*/ 343 h 869"/>
                  <a:gd name="T24" fmla="*/ 313 w 890"/>
                  <a:gd name="T25" fmla="*/ 335 h 869"/>
                  <a:gd name="T26" fmla="*/ 324 w 890"/>
                  <a:gd name="T27" fmla="*/ 300 h 869"/>
                  <a:gd name="T28" fmla="*/ 318 w 890"/>
                  <a:gd name="T29" fmla="*/ 268 h 869"/>
                  <a:gd name="T30" fmla="*/ 600 w 890"/>
                  <a:gd name="T31" fmla="*/ 49 h 869"/>
                  <a:gd name="T32" fmla="*/ 882 w 890"/>
                  <a:gd name="T33" fmla="*/ 268 h 869"/>
                  <a:gd name="T34" fmla="*/ 887 w 890"/>
                  <a:gd name="T35" fmla="*/ 265 h 869"/>
                  <a:gd name="T36" fmla="*/ 888 w 890"/>
                  <a:gd name="T37" fmla="*/ 260 h 869"/>
                  <a:gd name="T38" fmla="*/ 607 w 890"/>
                  <a:gd name="T39" fmla="*/ 43 h 869"/>
                  <a:gd name="T40" fmla="*/ 613 w 890"/>
                  <a:gd name="T41" fmla="*/ 35 h 869"/>
                  <a:gd name="T42" fmla="*/ 624 w 890"/>
                  <a:gd name="T43" fmla="*/ 0 h 869"/>
                  <a:gd name="T44" fmla="*/ 615 w 890"/>
                  <a:gd name="T45" fmla="*/ 0 h 869"/>
                  <a:gd name="T46" fmla="*/ 606 w 890"/>
                  <a:gd name="T47" fmla="*/ 28 h 869"/>
                  <a:gd name="T48" fmla="*/ 600 w 890"/>
                  <a:gd name="T49" fmla="*/ 36 h 869"/>
                  <a:gd name="T50" fmla="*/ 593 w 890"/>
                  <a:gd name="T51" fmla="*/ 43 h 869"/>
                  <a:gd name="T52" fmla="*/ 312 w 890"/>
                  <a:gd name="T53" fmla="*/ 260 h 869"/>
                  <a:gd name="T54" fmla="*/ 307 w 890"/>
                  <a:gd name="T55" fmla="*/ 264 h 869"/>
                  <a:gd name="T56" fmla="*/ 300 w 890"/>
                  <a:gd name="T57" fmla="*/ 272 h 869"/>
                  <a:gd name="T58" fmla="*/ 294 w 890"/>
                  <a:gd name="T59" fmla="*/ 281 h 869"/>
                  <a:gd name="T60" fmla="*/ 294 w 890"/>
                  <a:gd name="T61" fmla="*/ 319 h 869"/>
                  <a:gd name="T62" fmla="*/ 300 w 890"/>
                  <a:gd name="T63" fmla="*/ 300 h 869"/>
                  <a:gd name="T64" fmla="*/ 306 w 890"/>
                  <a:gd name="T65" fmla="*/ 281 h 869"/>
                  <a:gd name="T66" fmla="*/ 315 w 890"/>
                  <a:gd name="T67" fmla="*/ 300 h 869"/>
                  <a:gd name="T68" fmla="*/ 306 w 890"/>
                  <a:gd name="T69" fmla="*/ 328 h 869"/>
                  <a:gd name="T70" fmla="*/ 300 w 890"/>
                  <a:gd name="T71" fmla="*/ 336 h 869"/>
                  <a:gd name="T72" fmla="*/ 293 w 890"/>
                  <a:gd name="T73" fmla="*/ 343 h 869"/>
                  <a:gd name="T74" fmla="*/ 12 w 890"/>
                  <a:gd name="T75" fmla="*/ 560 h 869"/>
                  <a:gd name="T76" fmla="*/ 7 w 890"/>
                  <a:gd name="T77" fmla="*/ 564 h 869"/>
                  <a:gd name="T78" fmla="*/ 0 w 890"/>
                  <a:gd name="T79" fmla="*/ 572 h 869"/>
                  <a:gd name="T80" fmla="*/ 0 w 890"/>
                  <a:gd name="T81" fmla="*/ 600 h 869"/>
                  <a:gd name="T82" fmla="*/ 6 w 890"/>
                  <a:gd name="T83" fmla="*/ 581 h 869"/>
                  <a:gd name="T84" fmla="*/ 15 w 890"/>
                  <a:gd name="T85" fmla="*/ 600 h 869"/>
                  <a:gd name="T86" fmla="*/ 6 w 890"/>
                  <a:gd name="T87" fmla="*/ 628 h 869"/>
                  <a:gd name="T88" fmla="*/ 0 w 890"/>
                  <a:gd name="T89" fmla="*/ 636 h 869"/>
                  <a:gd name="T90" fmla="*/ 0 w 890"/>
                  <a:gd name="T91" fmla="*/ 649 h 869"/>
                  <a:gd name="T92" fmla="*/ 282 w 890"/>
                  <a:gd name="T93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0" h="869">
                    <a:moveTo>
                      <a:pt x="282" y="868"/>
                    </a:moveTo>
                    <a:cubicBezTo>
                      <a:pt x="283" y="868"/>
                      <a:pt x="284" y="869"/>
                      <a:pt x="284" y="869"/>
                    </a:cubicBezTo>
                    <a:cubicBezTo>
                      <a:pt x="285" y="868"/>
                      <a:pt x="286" y="867"/>
                      <a:pt x="287" y="865"/>
                    </a:cubicBezTo>
                    <a:cubicBezTo>
                      <a:pt x="288" y="864"/>
                      <a:pt x="289" y="863"/>
                      <a:pt x="290" y="861"/>
                    </a:cubicBezTo>
                    <a:cubicBezTo>
                      <a:pt x="289" y="861"/>
                      <a:pt x="289" y="860"/>
                      <a:pt x="288" y="860"/>
                    </a:cubicBezTo>
                    <a:cubicBezTo>
                      <a:pt x="9" y="644"/>
                      <a:pt x="9" y="644"/>
                      <a:pt x="9" y="644"/>
                    </a:cubicBezTo>
                    <a:cubicBezTo>
                      <a:pt x="8" y="644"/>
                      <a:pt x="8" y="643"/>
                      <a:pt x="7" y="643"/>
                    </a:cubicBezTo>
                    <a:cubicBezTo>
                      <a:pt x="8" y="641"/>
                      <a:pt x="9" y="640"/>
                      <a:pt x="10" y="639"/>
                    </a:cubicBezTo>
                    <a:cubicBezTo>
                      <a:pt x="11" y="637"/>
                      <a:pt x="12" y="636"/>
                      <a:pt x="13" y="635"/>
                    </a:cubicBezTo>
                    <a:cubicBezTo>
                      <a:pt x="14" y="633"/>
                      <a:pt x="15" y="632"/>
                      <a:pt x="16" y="631"/>
                    </a:cubicBezTo>
                    <a:cubicBezTo>
                      <a:pt x="21" y="621"/>
                      <a:pt x="24" y="611"/>
                      <a:pt x="24" y="600"/>
                    </a:cubicBezTo>
                    <a:cubicBezTo>
                      <a:pt x="24" y="600"/>
                      <a:pt x="24" y="600"/>
                      <a:pt x="24" y="600"/>
                    </a:cubicBezTo>
                    <a:cubicBezTo>
                      <a:pt x="24" y="589"/>
                      <a:pt x="21" y="579"/>
                      <a:pt x="16" y="569"/>
                    </a:cubicBezTo>
                    <a:cubicBezTo>
                      <a:pt x="16" y="569"/>
                      <a:pt x="17" y="568"/>
                      <a:pt x="18" y="568"/>
                    </a:cubicBezTo>
                    <a:cubicBezTo>
                      <a:pt x="297" y="352"/>
                      <a:pt x="297" y="352"/>
                      <a:pt x="297" y="352"/>
                    </a:cubicBezTo>
                    <a:cubicBezTo>
                      <a:pt x="298" y="351"/>
                      <a:pt x="299" y="350"/>
                      <a:pt x="300" y="349"/>
                    </a:cubicBezTo>
                    <a:cubicBezTo>
                      <a:pt x="301" y="350"/>
                      <a:pt x="302" y="351"/>
                      <a:pt x="303" y="352"/>
                    </a:cubicBezTo>
                    <a:cubicBezTo>
                      <a:pt x="582" y="568"/>
                      <a:pt x="582" y="568"/>
                      <a:pt x="582" y="568"/>
                    </a:cubicBezTo>
                    <a:cubicBezTo>
                      <a:pt x="583" y="568"/>
                      <a:pt x="584" y="569"/>
                      <a:pt x="584" y="569"/>
                    </a:cubicBezTo>
                    <a:cubicBezTo>
                      <a:pt x="585" y="568"/>
                      <a:pt x="586" y="567"/>
                      <a:pt x="587" y="565"/>
                    </a:cubicBezTo>
                    <a:cubicBezTo>
                      <a:pt x="588" y="564"/>
                      <a:pt x="589" y="563"/>
                      <a:pt x="590" y="561"/>
                    </a:cubicBezTo>
                    <a:cubicBezTo>
                      <a:pt x="589" y="561"/>
                      <a:pt x="589" y="560"/>
                      <a:pt x="588" y="560"/>
                    </a:cubicBezTo>
                    <a:cubicBezTo>
                      <a:pt x="309" y="344"/>
                      <a:pt x="309" y="344"/>
                      <a:pt x="309" y="344"/>
                    </a:cubicBezTo>
                    <a:cubicBezTo>
                      <a:pt x="308" y="344"/>
                      <a:pt x="308" y="343"/>
                      <a:pt x="307" y="343"/>
                    </a:cubicBezTo>
                    <a:cubicBezTo>
                      <a:pt x="308" y="341"/>
                      <a:pt x="309" y="340"/>
                      <a:pt x="310" y="339"/>
                    </a:cubicBezTo>
                    <a:cubicBezTo>
                      <a:pt x="311" y="337"/>
                      <a:pt x="312" y="336"/>
                      <a:pt x="313" y="335"/>
                    </a:cubicBezTo>
                    <a:cubicBezTo>
                      <a:pt x="314" y="333"/>
                      <a:pt x="315" y="332"/>
                      <a:pt x="316" y="331"/>
                    </a:cubicBezTo>
                    <a:cubicBezTo>
                      <a:pt x="321" y="321"/>
                      <a:pt x="324" y="311"/>
                      <a:pt x="324" y="300"/>
                    </a:cubicBezTo>
                    <a:cubicBezTo>
                      <a:pt x="324" y="289"/>
                      <a:pt x="321" y="279"/>
                      <a:pt x="316" y="269"/>
                    </a:cubicBezTo>
                    <a:cubicBezTo>
                      <a:pt x="316" y="269"/>
                      <a:pt x="317" y="268"/>
                      <a:pt x="318" y="268"/>
                    </a:cubicBezTo>
                    <a:cubicBezTo>
                      <a:pt x="597" y="52"/>
                      <a:pt x="597" y="52"/>
                      <a:pt x="597" y="52"/>
                    </a:cubicBezTo>
                    <a:cubicBezTo>
                      <a:pt x="598" y="51"/>
                      <a:pt x="599" y="50"/>
                      <a:pt x="600" y="49"/>
                    </a:cubicBezTo>
                    <a:cubicBezTo>
                      <a:pt x="601" y="50"/>
                      <a:pt x="602" y="51"/>
                      <a:pt x="603" y="52"/>
                    </a:cubicBezTo>
                    <a:cubicBezTo>
                      <a:pt x="882" y="268"/>
                      <a:pt x="882" y="268"/>
                      <a:pt x="882" y="268"/>
                    </a:cubicBezTo>
                    <a:cubicBezTo>
                      <a:pt x="883" y="268"/>
                      <a:pt x="884" y="269"/>
                      <a:pt x="884" y="269"/>
                    </a:cubicBezTo>
                    <a:cubicBezTo>
                      <a:pt x="885" y="268"/>
                      <a:pt x="886" y="267"/>
                      <a:pt x="887" y="265"/>
                    </a:cubicBezTo>
                    <a:cubicBezTo>
                      <a:pt x="888" y="264"/>
                      <a:pt x="889" y="263"/>
                      <a:pt x="890" y="261"/>
                    </a:cubicBezTo>
                    <a:cubicBezTo>
                      <a:pt x="889" y="261"/>
                      <a:pt x="889" y="260"/>
                      <a:pt x="888" y="260"/>
                    </a:cubicBezTo>
                    <a:cubicBezTo>
                      <a:pt x="609" y="44"/>
                      <a:pt x="609" y="44"/>
                      <a:pt x="609" y="44"/>
                    </a:cubicBezTo>
                    <a:cubicBezTo>
                      <a:pt x="608" y="44"/>
                      <a:pt x="608" y="43"/>
                      <a:pt x="607" y="43"/>
                    </a:cubicBezTo>
                    <a:cubicBezTo>
                      <a:pt x="608" y="41"/>
                      <a:pt x="609" y="40"/>
                      <a:pt x="610" y="39"/>
                    </a:cubicBezTo>
                    <a:cubicBezTo>
                      <a:pt x="611" y="37"/>
                      <a:pt x="612" y="36"/>
                      <a:pt x="613" y="35"/>
                    </a:cubicBezTo>
                    <a:cubicBezTo>
                      <a:pt x="614" y="33"/>
                      <a:pt x="615" y="32"/>
                      <a:pt x="616" y="31"/>
                    </a:cubicBezTo>
                    <a:cubicBezTo>
                      <a:pt x="621" y="21"/>
                      <a:pt x="624" y="11"/>
                      <a:pt x="624" y="0"/>
                    </a:cubicBezTo>
                    <a:cubicBezTo>
                      <a:pt x="619" y="0"/>
                      <a:pt x="619" y="0"/>
                      <a:pt x="619" y="0"/>
                    </a:cubicBezTo>
                    <a:cubicBezTo>
                      <a:pt x="615" y="0"/>
                      <a:pt x="615" y="0"/>
                      <a:pt x="615" y="0"/>
                    </a:cubicBezTo>
                    <a:cubicBezTo>
                      <a:pt x="615" y="8"/>
                      <a:pt x="613" y="16"/>
                      <a:pt x="609" y="23"/>
                    </a:cubicBezTo>
                    <a:cubicBezTo>
                      <a:pt x="608" y="25"/>
                      <a:pt x="607" y="26"/>
                      <a:pt x="606" y="28"/>
                    </a:cubicBezTo>
                    <a:cubicBezTo>
                      <a:pt x="605" y="29"/>
                      <a:pt x="604" y="31"/>
                      <a:pt x="603" y="32"/>
                    </a:cubicBezTo>
                    <a:cubicBezTo>
                      <a:pt x="602" y="33"/>
                      <a:pt x="601" y="35"/>
                      <a:pt x="600" y="36"/>
                    </a:cubicBezTo>
                    <a:cubicBezTo>
                      <a:pt x="599" y="37"/>
                      <a:pt x="598" y="38"/>
                      <a:pt x="597" y="39"/>
                    </a:cubicBezTo>
                    <a:cubicBezTo>
                      <a:pt x="595" y="40"/>
                      <a:pt x="594" y="42"/>
                      <a:pt x="593" y="43"/>
                    </a:cubicBezTo>
                    <a:cubicBezTo>
                      <a:pt x="592" y="43"/>
                      <a:pt x="592" y="44"/>
                      <a:pt x="591" y="44"/>
                    </a:cubicBezTo>
                    <a:cubicBezTo>
                      <a:pt x="312" y="260"/>
                      <a:pt x="312" y="260"/>
                      <a:pt x="312" y="260"/>
                    </a:cubicBezTo>
                    <a:cubicBezTo>
                      <a:pt x="311" y="260"/>
                      <a:pt x="311" y="261"/>
                      <a:pt x="310" y="261"/>
                    </a:cubicBezTo>
                    <a:cubicBezTo>
                      <a:pt x="309" y="262"/>
                      <a:pt x="308" y="263"/>
                      <a:pt x="307" y="264"/>
                    </a:cubicBezTo>
                    <a:cubicBezTo>
                      <a:pt x="305" y="266"/>
                      <a:pt x="304" y="267"/>
                      <a:pt x="303" y="268"/>
                    </a:cubicBezTo>
                    <a:cubicBezTo>
                      <a:pt x="302" y="269"/>
                      <a:pt x="301" y="271"/>
                      <a:pt x="300" y="272"/>
                    </a:cubicBezTo>
                    <a:cubicBezTo>
                      <a:pt x="299" y="273"/>
                      <a:pt x="298" y="275"/>
                      <a:pt x="297" y="276"/>
                    </a:cubicBezTo>
                    <a:cubicBezTo>
                      <a:pt x="296" y="278"/>
                      <a:pt x="295" y="280"/>
                      <a:pt x="294" y="281"/>
                    </a:cubicBezTo>
                    <a:cubicBezTo>
                      <a:pt x="292" y="287"/>
                      <a:pt x="290" y="294"/>
                      <a:pt x="290" y="300"/>
                    </a:cubicBezTo>
                    <a:cubicBezTo>
                      <a:pt x="290" y="306"/>
                      <a:pt x="292" y="313"/>
                      <a:pt x="294" y="319"/>
                    </a:cubicBezTo>
                    <a:cubicBezTo>
                      <a:pt x="296" y="317"/>
                      <a:pt x="297" y="315"/>
                      <a:pt x="297" y="313"/>
                    </a:cubicBezTo>
                    <a:cubicBezTo>
                      <a:pt x="299" y="309"/>
                      <a:pt x="300" y="304"/>
                      <a:pt x="300" y="300"/>
                    </a:cubicBezTo>
                    <a:cubicBezTo>
                      <a:pt x="300" y="296"/>
                      <a:pt x="301" y="291"/>
                      <a:pt x="303" y="287"/>
                    </a:cubicBezTo>
                    <a:cubicBezTo>
                      <a:pt x="303" y="285"/>
                      <a:pt x="304" y="283"/>
                      <a:pt x="306" y="281"/>
                    </a:cubicBezTo>
                    <a:cubicBezTo>
                      <a:pt x="306" y="280"/>
                      <a:pt x="308" y="278"/>
                      <a:pt x="309" y="277"/>
                    </a:cubicBezTo>
                    <a:cubicBezTo>
                      <a:pt x="313" y="284"/>
                      <a:pt x="315" y="292"/>
                      <a:pt x="315" y="300"/>
                    </a:cubicBezTo>
                    <a:cubicBezTo>
                      <a:pt x="315" y="308"/>
                      <a:pt x="313" y="316"/>
                      <a:pt x="309" y="323"/>
                    </a:cubicBezTo>
                    <a:cubicBezTo>
                      <a:pt x="308" y="325"/>
                      <a:pt x="307" y="326"/>
                      <a:pt x="306" y="328"/>
                    </a:cubicBezTo>
                    <a:cubicBezTo>
                      <a:pt x="305" y="329"/>
                      <a:pt x="304" y="331"/>
                      <a:pt x="303" y="332"/>
                    </a:cubicBezTo>
                    <a:cubicBezTo>
                      <a:pt x="302" y="333"/>
                      <a:pt x="301" y="335"/>
                      <a:pt x="300" y="336"/>
                    </a:cubicBezTo>
                    <a:cubicBezTo>
                      <a:pt x="299" y="337"/>
                      <a:pt x="298" y="338"/>
                      <a:pt x="297" y="339"/>
                    </a:cubicBezTo>
                    <a:cubicBezTo>
                      <a:pt x="295" y="340"/>
                      <a:pt x="294" y="342"/>
                      <a:pt x="293" y="343"/>
                    </a:cubicBezTo>
                    <a:cubicBezTo>
                      <a:pt x="292" y="343"/>
                      <a:pt x="292" y="344"/>
                      <a:pt x="291" y="344"/>
                    </a:cubicBezTo>
                    <a:cubicBezTo>
                      <a:pt x="12" y="560"/>
                      <a:pt x="12" y="560"/>
                      <a:pt x="12" y="560"/>
                    </a:cubicBezTo>
                    <a:cubicBezTo>
                      <a:pt x="11" y="560"/>
                      <a:pt x="11" y="561"/>
                      <a:pt x="10" y="561"/>
                    </a:cubicBezTo>
                    <a:cubicBezTo>
                      <a:pt x="9" y="562"/>
                      <a:pt x="8" y="563"/>
                      <a:pt x="7" y="564"/>
                    </a:cubicBezTo>
                    <a:cubicBezTo>
                      <a:pt x="5" y="566"/>
                      <a:pt x="4" y="567"/>
                      <a:pt x="3" y="568"/>
                    </a:cubicBezTo>
                    <a:cubicBezTo>
                      <a:pt x="2" y="569"/>
                      <a:pt x="1" y="571"/>
                      <a:pt x="0" y="572"/>
                    </a:cubicBezTo>
                    <a:cubicBezTo>
                      <a:pt x="0" y="581"/>
                      <a:pt x="0" y="581"/>
                      <a:pt x="0" y="581"/>
                    </a:cubicBezTo>
                    <a:cubicBezTo>
                      <a:pt x="0" y="600"/>
                      <a:pt x="0" y="600"/>
                      <a:pt x="0" y="600"/>
                    </a:cubicBezTo>
                    <a:cubicBezTo>
                      <a:pt x="0" y="596"/>
                      <a:pt x="1" y="591"/>
                      <a:pt x="3" y="587"/>
                    </a:cubicBezTo>
                    <a:cubicBezTo>
                      <a:pt x="3" y="585"/>
                      <a:pt x="4" y="583"/>
                      <a:pt x="6" y="581"/>
                    </a:cubicBezTo>
                    <a:cubicBezTo>
                      <a:pt x="6" y="580"/>
                      <a:pt x="8" y="578"/>
                      <a:pt x="9" y="577"/>
                    </a:cubicBezTo>
                    <a:cubicBezTo>
                      <a:pt x="13" y="584"/>
                      <a:pt x="15" y="592"/>
                      <a:pt x="15" y="600"/>
                    </a:cubicBezTo>
                    <a:cubicBezTo>
                      <a:pt x="15" y="608"/>
                      <a:pt x="13" y="616"/>
                      <a:pt x="9" y="623"/>
                    </a:cubicBezTo>
                    <a:cubicBezTo>
                      <a:pt x="8" y="625"/>
                      <a:pt x="7" y="626"/>
                      <a:pt x="6" y="628"/>
                    </a:cubicBezTo>
                    <a:cubicBezTo>
                      <a:pt x="5" y="629"/>
                      <a:pt x="4" y="631"/>
                      <a:pt x="3" y="632"/>
                    </a:cubicBezTo>
                    <a:cubicBezTo>
                      <a:pt x="2" y="633"/>
                      <a:pt x="1" y="635"/>
                      <a:pt x="0" y="636"/>
                    </a:cubicBezTo>
                    <a:cubicBezTo>
                      <a:pt x="0" y="643"/>
                      <a:pt x="0" y="643"/>
                      <a:pt x="0" y="643"/>
                    </a:cubicBezTo>
                    <a:cubicBezTo>
                      <a:pt x="0" y="649"/>
                      <a:pt x="0" y="649"/>
                      <a:pt x="0" y="649"/>
                    </a:cubicBezTo>
                    <a:cubicBezTo>
                      <a:pt x="1" y="650"/>
                      <a:pt x="2" y="651"/>
                      <a:pt x="3" y="652"/>
                    </a:cubicBezTo>
                    <a:lnTo>
                      <a:pt x="282" y="8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7"/>
              <p:cNvSpPr>
                <a:spLocks/>
              </p:cNvSpPr>
              <p:nvPr/>
            </p:nvSpPr>
            <p:spPr bwMode="auto">
              <a:xfrm>
                <a:off x="1592263" y="-1076325"/>
                <a:ext cx="5594350" cy="5514975"/>
              </a:xfrm>
              <a:custGeom>
                <a:avLst/>
                <a:gdLst>
                  <a:gd name="T0" fmla="*/ 287 w 1490"/>
                  <a:gd name="T1" fmla="*/ 1465 h 1469"/>
                  <a:gd name="T2" fmla="*/ 9 w 1490"/>
                  <a:gd name="T3" fmla="*/ 1244 h 1469"/>
                  <a:gd name="T4" fmla="*/ 13 w 1490"/>
                  <a:gd name="T5" fmla="*/ 1235 h 1469"/>
                  <a:gd name="T6" fmla="*/ 24 w 1490"/>
                  <a:gd name="T7" fmla="*/ 1200 h 1469"/>
                  <a:gd name="T8" fmla="*/ 297 w 1490"/>
                  <a:gd name="T9" fmla="*/ 952 h 1469"/>
                  <a:gd name="T10" fmla="*/ 582 w 1490"/>
                  <a:gd name="T11" fmla="*/ 1168 h 1469"/>
                  <a:gd name="T12" fmla="*/ 590 w 1490"/>
                  <a:gd name="T13" fmla="*/ 1161 h 1469"/>
                  <a:gd name="T14" fmla="*/ 307 w 1490"/>
                  <a:gd name="T15" fmla="*/ 943 h 1469"/>
                  <a:gd name="T16" fmla="*/ 316 w 1490"/>
                  <a:gd name="T17" fmla="*/ 931 h 1469"/>
                  <a:gd name="T18" fmla="*/ 318 w 1490"/>
                  <a:gd name="T19" fmla="*/ 868 h 1469"/>
                  <a:gd name="T20" fmla="*/ 603 w 1490"/>
                  <a:gd name="T21" fmla="*/ 652 h 1469"/>
                  <a:gd name="T22" fmla="*/ 887 w 1490"/>
                  <a:gd name="T23" fmla="*/ 865 h 1469"/>
                  <a:gd name="T24" fmla="*/ 609 w 1490"/>
                  <a:gd name="T25" fmla="*/ 644 h 1469"/>
                  <a:gd name="T26" fmla="*/ 613 w 1490"/>
                  <a:gd name="T27" fmla="*/ 635 h 1469"/>
                  <a:gd name="T28" fmla="*/ 624 w 1490"/>
                  <a:gd name="T29" fmla="*/ 600 h 1469"/>
                  <a:gd name="T30" fmla="*/ 897 w 1490"/>
                  <a:gd name="T31" fmla="*/ 352 h 1469"/>
                  <a:gd name="T32" fmla="*/ 1182 w 1490"/>
                  <a:gd name="T33" fmla="*/ 568 h 1469"/>
                  <a:gd name="T34" fmla="*/ 1190 w 1490"/>
                  <a:gd name="T35" fmla="*/ 561 h 1469"/>
                  <a:gd name="T36" fmla="*/ 907 w 1490"/>
                  <a:gd name="T37" fmla="*/ 343 h 1469"/>
                  <a:gd name="T38" fmla="*/ 916 w 1490"/>
                  <a:gd name="T39" fmla="*/ 331 h 1469"/>
                  <a:gd name="T40" fmla="*/ 918 w 1490"/>
                  <a:gd name="T41" fmla="*/ 268 h 1469"/>
                  <a:gd name="T42" fmla="*/ 1203 w 1490"/>
                  <a:gd name="T43" fmla="*/ 52 h 1469"/>
                  <a:gd name="T44" fmla="*/ 1487 w 1490"/>
                  <a:gd name="T45" fmla="*/ 265 h 1469"/>
                  <a:gd name="T46" fmla="*/ 1209 w 1490"/>
                  <a:gd name="T47" fmla="*/ 44 h 1469"/>
                  <a:gd name="T48" fmla="*/ 1213 w 1490"/>
                  <a:gd name="T49" fmla="*/ 35 h 1469"/>
                  <a:gd name="T50" fmla="*/ 1219 w 1490"/>
                  <a:gd name="T51" fmla="*/ 0 h 1469"/>
                  <a:gd name="T52" fmla="*/ 1206 w 1490"/>
                  <a:gd name="T53" fmla="*/ 28 h 1469"/>
                  <a:gd name="T54" fmla="*/ 1197 w 1490"/>
                  <a:gd name="T55" fmla="*/ 39 h 1469"/>
                  <a:gd name="T56" fmla="*/ 912 w 1490"/>
                  <a:gd name="T57" fmla="*/ 260 h 1469"/>
                  <a:gd name="T58" fmla="*/ 903 w 1490"/>
                  <a:gd name="T59" fmla="*/ 268 h 1469"/>
                  <a:gd name="T60" fmla="*/ 894 w 1490"/>
                  <a:gd name="T61" fmla="*/ 281 h 1469"/>
                  <a:gd name="T62" fmla="*/ 897 w 1490"/>
                  <a:gd name="T63" fmla="*/ 313 h 1469"/>
                  <a:gd name="T64" fmla="*/ 906 w 1490"/>
                  <a:gd name="T65" fmla="*/ 281 h 1469"/>
                  <a:gd name="T66" fmla="*/ 909 w 1490"/>
                  <a:gd name="T67" fmla="*/ 323 h 1469"/>
                  <a:gd name="T68" fmla="*/ 900 w 1490"/>
                  <a:gd name="T69" fmla="*/ 336 h 1469"/>
                  <a:gd name="T70" fmla="*/ 891 w 1490"/>
                  <a:gd name="T71" fmla="*/ 344 h 1469"/>
                  <a:gd name="T72" fmla="*/ 607 w 1490"/>
                  <a:gd name="T73" fmla="*/ 564 h 1469"/>
                  <a:gd name="T74" fmla="*/ 597 w 1490"/>
                  <a:gd name="T75" fmla="*/ 576 h 1469"/>
                  <a:gd name="T76" fmla="*/ 594 w 1490"/>
                  <a:gd name="T77" fmla="*/ 619 h 1469"/>
                  <a:gd name="T78" fmla="*/ 603 w 1490"/>
                  <a:gd name="T79" fmla="*/ 587 h 1469"/>
                  <a:gd name="T80" fmla="*/ 615 w 1490"/>
                  <a:gd name="T81" fmla="*/ 600 h 1469"/>
                  <a:gd name="T82" fmla="*/ 603 w 1490"/>
                  <a:gd name="T83" fmla="*/ 632 h 1469"/>
                  <a:gd name="T84" fmla="*/ 593 w 1490"/>
                  <a:gd name="T85" fmla="*/ 643 h 1469"/>
                  <a:gd name="T86" fmla="*/ 310 w 1490"/>
                  <a:gd name="T87" fmla="*/ 861 h 1469"/>
                  <a:gd name="T88" fmla="*/ 300 w 1490"/>
                  <a:gd name="T89" fmla="*/ 872 h 1469"/>
                  <a:gd name="T90" fmla="*/ 290 w 1490"/>
                  <a:gd name="T91" fmla="*/ 900 h 1469"/>
                  <a:gd name="T92" fmla="*/ 300 w 1490"/>
                  <a:gd name="T93" fmla="*/ 900 h 1469"/>
                  <a:gd name="T94" fmla="*/ 309 w 1490"/>
                  <a:gd name="T95" fmla="*/ 877 h 1469"/>
                  <a:gd name="T96" fmla="*/ 306 w 1490"/>
                  <a:gd name="T97" fmla="*/ 928 h 1469"/>
                  <a:gd name="T98" fmla="*/ 297 w 1490"/>
                  <a:gd name="T99" fmla="*/ 939 h 1469"/>
                  <a:gd name="T100" fmla="*/ 12 w 1490"/>
                  <a:gd name="T101" fmla="*/ 1160 h 1469"/>
                  <a:gd name="T102" fmla="*/ 3 w 1490"/>
                  <a:gd name="T103" fmla="*/ 1168 h 1469"/>
                  <a:gd name="T104" fmla="*/ 0 w 1490"/>
                  <a:gd name="T105" fmla="*/ 1200 h 1469"/>
                  <a:gd name="T106" fmla="*/ 9 w 1490"/>
                  <a:gd name="T107" fmla="*/ 1177 h 1469"/>
                  <a:gd name="T108" fmla="*/ 6 w 1490"/>
                  <a:gd name="T109" fmla="*/ 1228 h 1469"/>
                  <a:gd name="T110" fmla="*/ 0 w 1490"/>
                  <a:gd name="T111" fmla="*/ 1243 h 1469"/>
                  <a:gd name="T112" fmla="*/ 282 w 1490"/>
                  <a:gd name="T113" fmla="*/ 1468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90" h="1469">
                    <a:moveTo>
                      <a:pt x="282" y="1468"/>
                    </a:moveTo>
                    <a:cubicBezTo>
                      <a:pt x="283" y="1468"/>
                      <a:pt x="284" y="1469"/>
                      <a:pt x="284" y="1469"/>
                    </a:cubicBezTo>
                    <a:cubicBezTo>
                      <a:pt x="285" y="1468"/>
                      <a:pt x="286" y="1467"/>
                      <a:pt x="287" y="1465"/>
                    </a:cubicBezTo>
                    <a:cubicBezTo>
                      <a:pt x="288" y="1464"/>
                      <a:pt x="289" y="1463"/>
                      <a:pt x="290" y="1461"/>
                    </a:cubicBezTo>
                    <a:cubicBezTo>
                      <a:pt x="289" y="1461"/>
                      <a:pt x="289" y="1460"/>
                      <a:pt x="288" y="1460"/>
                    </a:cubicBezTo>
                    <a:cubicBezTo>
                      <a:pt x="9" y="1244"/>
                      <a:pt x="9" y="1244"/>
                      <a:pt x="9" y="1244"/>
                    </a:cubicBezTo>
                    <a:cubicBezTo>
                      <a:pt x="8" y="1244"/>
                      <a:pt x="8" y="1243"/>
                      <a:pt x="7" y="1243"/>
                    </a:cubicBezTo>
                    <a:cubicBezTo>
                      <a:pt x="8" y="1241"/>
                      <a:pt x="9" y="1240"/>
                      <a:pt x="10" y="1239"/>
                    </a:cubicBezTo>
                    <a:cubicBezTo>
                      <a:pt x="11" y="1237"/>
                      <a:pt x="12" y="1236"/>
                      <a:pt x="13" y="1235"/>
                    </a:cubicBezTo>
                    <a:cubicBezTo>
                      <a:pt x="14" y="1233"/>
                      <a:pt x="15" y="1232"/>
                      <a:pt x="16" y="1231"/>
                    </a:cubicBezTo>
                    <a:cubicBezTo>
                      <a:pt x="21" y="1221"/>
                      <a:pt x="24" y="1211"/>
                      <a:pt x="24" y="1200"/>
                    </a:cubicBezTo>
                    <a:cubicBezTo>
                      <a:pt x="24" y="1200"/>
                      <a:pt x="24" y="1200"/>
                      <a:pt x="24" y="1200"/>
                    </a:cubicBezTo>
                    <a:cubicBezTo>
                      <a:pt x="24" y="1189"/>
                      <a:pt x="21" y="1179"/>
                      <a:pt x="16" y="1169"/>
                    </a:cubicBezTo>
                    <a:cubicBezTo>
                      <a:pt x="16" y="1169"/>
                      <a:pt x="17" y="1168"/>
                      <a:pt x="18" y="1168"/>
                    </a:cubicBezTo>
                    <a:cubicBezTo>
                      <a:pt x="297" y="952"/>
                      <a:pt x="297" y="952"/>
                      <a:pt x="297" y="952"/>
                    </a:cubicBezTo>
                    <a:cubicBezTo>
                      <a:pt x="298" y="951"/>
                      <a:pt x="299" y="950"/>
                      <a:pt x="300" y="949"/>
                    </a:cubicBezTo>
                    <a:cubicBezTo>
                      <a:pt x="301" y="950"/>
                      <a:pt x="302" y="951"/>
                      <a:pt x="303" y="952"/>
                    </a:cubicBezTo>
                    <a:cubicBezTo>
                      <a:pt x="582" y="1168"/>
                      <a:pt x="582" y="1168"/>
                      <a:pt x="582" y="1168"/>
                    </a:cubicBezTo>
                    <a:cubicBezTo>
                      <a:pt x="583" y="1168"/>
                      <a:pt x="584" y="1169"/>
                      <a:pt x="584" y="1169"/>
                    </a:cubicBezTo>
                    <a:cubicBezTo>
                      <a:pt x="585" y="1168"/>
                      <a:pt x="586" y="1167"/>
                      <a:pt x="587" y="1165"/>
                    </a:cubicBezTo>
                    <a:cubicBezTo>
                      <a:pt x="588" y="1164"/>
                      <a:pt x="589" y="1163"/>
                      <a:pt x="590" y="1161"/>
                    </a:cubicBezTo>
                    <a:cubicBezTo>
                      <a:pt x="589" y="1161"/>
                      <a:pt x="589" y="1160"/>
                      <a:pt x="588" y="1160"/>
                    </a:cubicBezTo>
                    <a:cubicBezTo>
                      <a:pt x="309" y="944"/>
                      <a:pt x="309" y="944"/>
                      <a:pt x="309" y="944"/>
                    </a:cubicBezTo>
                    <a:cubicBezTo>
                      <a:pt x="308" y="944"/>
                      <a:pt x="308" y="943"/>
                      <a:pt x="307" y="943"/>
                    </a:cubicBezTo>
                    <a:cubicBezTo>
                      <a:pt x="308" y="941"/>
                      <a:pt x="309" y="940"/>
                      <a:pt x="310" y="939"/>
                    </a:cubicBezTo>
                    <a:cubicBezTo>
                      <a:pt x="311" y="937"/>
                      <a:pt x="312" y="936"/>
                      <a:pt x="313" y="935"/>
                    </a:cubicBezTo>
                    <a:cubicBezTo>
                      <a:pt x="314" y="933"/>
                      <a:pt x="315" y="932"/>
                      <a:pt x="316" y="931"/>
                    </a:cubicBezTo>
                    <a:cubicBezTo>
                      <a:pt x="321" y="921"/>
                      <a:pt x="324" y="911"/>
                      <a:pt x="324" y="900"/>
                    </a:cubicBezTo>
                    <a:cubicBezTo>
                      <a:pt x="324" y="889"/>
                      <a:pt x="321" y="879"/>
                      <a:pt x="316" y="869"/>
                    </a:cubicBezTo>
                    <a:cubicBezTo>
                      <a:pt x="316" y="869"/>
                      <a:pt x="317" y="868"/>
                      <a:pt x="318" y="868"/>
                    </a:cubicBezTo>
                    <a:cubicBezTo>
                      <a:pt x="597" y="652"/>
                      <a:pt x="597" y="652"/>
                      <a:pt x="597" y="652"/>
                    </a:cubicBezTo>
                    <a:cubicBezTo>
                      <a:pt x="598" y="651"/>
                      <a:pt x="599" y="650"/>
                      <a:pt x="600" y="649"/>
                    </a:cubicBezTo>
                    <a:cubicBezTo>
                      <a:pt x="601" y="650"/>
                      <a:pt x="602" y="651"/>
                      <a:pt x="603" y="652"/>
                    </a:cubicBezTo>
                    <a:cubicBezTo>
                      <a:pt x="882" y="868"/>
                      <a:pt x="882" y="868"/>
                      <a:pt x="882" y="868"/>
                    </a:cubicBezTo>
                    <a:cubicBezTo>
                      <a:pt x="883" y="868"/>
                      <a:pt x="884" y="869"/>
                      <a:pt x="884" y="869"/>
                    </a:cubicBezTo>
                    <a:cubicBezTo>
                      <a:pt x="885" y="868"/>
                      <a:pt x="886" y="867"/>
                      <a:pt x="887" y="865"/>
                    </a:cubicBezTo>
                    <a:cubicBezTo>
                      <a:pt x="888" y="864"/>
                      <a:pt x="889" y="863"/>
                      <a:pt x="890" y="861"/>
                    </a:cubicBezTo>
                    <a:cubicBezTo>
                      <a:pt x="889" y="861"/>
                      <a:pt x="889" y="860"/>
                      <a:pt x="888" y="860"/>
                    </a:cubicBezTo>
                    <a:cubicBezTo>
                      <a:pt x="609" y="644"/>
                      <a:pt x="609" y="644"/>
                      <a:pt x="609" y="644"/>
                    </a:cubicBezTo>
                    <a:cubicBezTo>
                      <a:pt x="608" y="644"/>
                      <a:pt x="608" y="643"/>
                      <a:pt x="607" y="643"/>
                    </a:cubicBezTo>
                    <a:cubicBezTo>
                      <a:pt x="608" y="641"/>
                      <a:pt x="609" y="640"/>
                      <a:pt x="610" y="639"/>
                    </a:cubicBezTo>
                    <a:cubicBezTo>
                      <a:pt x="611" y="637"/>
                      <a:pt x="612" y="636"/>
                      <a:pt x="613" y="635"/>
                    </a:cubicBezTo>
                    <a:cubicBezTo>
                      <a:pt x="614" y="633"/>
                      <a:pt x="615" y="632"/>
                      <a:pt x="616" y="631"/>
                    </a:cubicBezTo>
                    <a:cubicBezTo>
                      <a:pt x="621" y="621"/>
                      <a:pt x="624" y="611"/>
                      <a:pt x="624" y="600"/>
                    </a:cubicBezTo>
                    <a:cubicBezTo>
                      <a:pt x="624" y="600"/>
                      <a:pt x="624" y="600"/>
                      <a:pt x="624" y="600"/>
                    </a:cubicBezTo>
                    <a:cubicBezTo>
                      <a:pt x="624" y="589"/>
                      <a:pt x="621" y="579"/>
                      <a:pt x="616" y="569"/>
                    </a:cubicBezTo>
                    <a:cubicBezTo>
                      <a:pt x="616" y="569"/>
                      <a:pt x="617" y="568"/>
                      <a:pt x="618" y="568"/>
                    </a:cubicBezTo>
                    <a:cubicBezTo>
                      <a:pt x="897" y="352"/>
                      <a:pt x="897" y="352"/>
                      <a:pt x="897" y="352"/>
                    </a:cubicBezTo>
                    <a:cubicBezTo>
                      <a:pt x="898" y="351"/>
                      <a:pt x="899" y="350"/>
                      <a:pt x="900" y="349"/>
                    </a:cubicBezTo>
                    <a:cubicBezTo>
                      <a:pt x="901" y="350"/>
                      <a:pt x="902" y="351"/>
                      <a:pt x="903" y="352"/>
                    </a:cubicBezTo>
                    <a:cubicBezTo>
                      <a:pt x="1182" y="568"/>
                      <a:pt x="1182" y="568"/>
                      <a:pt x="1182" y="568"/>
                    </a:cubicBezTo>
                    <a:cubicBezTo>
                      <a:pt x="1183" y="568"/>
                      <a:pt x="1184" y="569"/>
                      <a:pt x="1184" y="569"/>
                    </a:cubicBezTo>
                    <a:cubicBezTo>
                      <a:pt x="1185" y="568"/>
                      <a:pt x="1186" y="567"/>
                      <a:pt x="1187" y="565"/>
                    </a:cubicBezTo>
                    <a:cubicBezTo>
                      <a:pt x="1188" y="564"/>
                      <a:pt x="1189" y="563"/>
                      <a:pt x="1190" y="561"/>
                    </a:cubicBezTo>
                    <a:cubicBezTo>
                      <a:pt x="1189" y="561"/>
                      <a:pt x="1189" y="560"/>
                      <a:pt x="1188" y="560"/>
                    </a:cubicBezTo>
                    <a:cubicBezTo>
                      <a:pt x="909" y="344"/>
                      <a:pt x="909" y="344"/>
                      <a:pt x="909" y="344"/>
                    </a:cubicBezTo>
                    <a:cubicBezTo>
                      <a:pt x="908" y="344"/>
                      <a:pt x="908" y="343"/>
                      <a:pt x="907" y="343"/>
                    </a:cubicBezTo>
                    <a:cubicBezTo>
                      <a:pt x="908" y="341"/>
                      <a:pt x="909" y="340"/>
                      <a:pt x="910" y="339"/>
                    </a:cubicBezTo>
                    <a:cubicBezTo>
                      <a:pt x="911" y="337"/>
                      <a:pt x="912" y="336"/>
                      <a:pt x="913" y="335"/>
                    </a:cubicBezTo>
                    <a:cubicBezTo>
                      <a:pt x="914" y="333"/>
                      <a:pt x="915" y="332"/>
                      <a:pt x="916" y="331"/>
                    </a:cubicBezTo>
                    <a:cubicBezTo>
                      <a:pt x="921" y="321"/>
                      <a:pt x="924" y="311"/>
                      <a:pt x="924" y="300"/>
                    </a:cubicBezTo>
                    <a:cubicBezTo>
                      <a:pt x="924" y="289"/>
                      <a:pt x="921" y="279"/>
                      <a:pt x="916" y="269"/>
                    </a:cubicBezTo>
                    <a:cubicBezTo>
                      <a:pt x="916" y="269"/>
                      <a:pt x="917" y="268"/>
                      <a:pt x="918" y="268"/>
                    </a:cubicBezTo>
                    <a:cubicBezTo>
                      <a:pt x="1197" y="52"/>
                      <a:pt x="1197" y="52"/>
                      <a:pt x="1197" y="52"/>
                    </a:cubicBezTo>
                    <a:cubicBezTo>
                      <a:pt x="1198" y="51"/>
                      <a:pt x="1199" y="50"/>
                      <a:pt x="1200" y="49"/>
                    </a:cubicBezTo>
                    <a:cubicBezTo>
                      <a:pt x="1201" y="50"/>
                      <a:pt x="1202" y="51"/>
                      <a:pt x="1203" y="52"/>
                    </a:cubicBezTo>
                    <a:cubicBezTo>
                      <a:pt x="1482" y="268"/>
                      <a:pt x="1482" y="268"/>
                      <a:pt x="1482" y="268"/>
                    </a:cubicBezTo>
                    <a:cubicBezTo>
                      <a:pt x="1483" y="268"/>
                      <a:pt x="1484" y="269"/>
                      <a:pt x="1484" y="269"/>
                    </a:cubicBezTo>
                    <a:cubicBezTo>
                      <a:pt x="1485" y="268"/>
                      <a:pt x="1486" y="267"/>
                      <a:pt x="1487" y="265"/>
                    </a:cubicBezTo>
                    <a:cubicBezTo>
                      <a:pt x="1488" y="264"/>
                      <a:pt x="1489" y="263"/>
                      <a:pt x="1490" y="261"/>
                    </a:cubicBezTo>
                    <a:cubicBezTo>
                      <a:pt x="1489" y="261"/>
                      <a:pt x="1489" y="260"/>
                      <a:pt x="1488" y="260"/>
                    </a:cubicBezTo>
                    <a:cubicBezTo>
                      <a:pt x="1209" y="44"/>
                      <a:pt x="1209" y="44"/>
                      <a:pt x="1209" y="44"/>
                    </a:cubicBezTo>
                    <a:cubicBezTo>
                      <a:pt x="1208" y="44"/>
                      <a:pt x="1208" y="43"/>
                      <a:pt x="1207" y="43"/>
                    </a:cubicBezTo>
                    <a:cubicBezTo>
                      <a:pt x="1208" y="41"/>
                      <a:pt x="1209" y="40"/>
                      <a:pt x="1210" y="39"/>
                    </a:cubicBezTo>
                    <a:cubicBezTo>
                      <a:pt x="1211" y="37"/>
                      <a:pt x="1212" y="36"/>
                      <a:pt x="1213" y="35"/>
                    </a:cubicBezTo>
                    <a:cubicBezTo>
                      <a:pt x="1214" y="33"/>
                      <a:pt x="1215" y="32"/>
                      <a:pt x="1216" y="31"/>
                    </a:cubicBezTo>
                    <a:cubicBezTo>
                      <a:pt x="1221" y="21"/>
                      <a:pt x="1224" y="11"/>
                      <a:pt x="1224" y="0"/>
                    </a:cubicBezTo>
                    <a:cubicBezTo>
                      <a:pt x="1219" y="0"/>
                      <a:pt x="1219" y="0"/>
                      <a:pt x="1219" y="0"/>
                    </a:cubicBezTo>
                    <a:cubicBezTo>
                      <a:pt x="1215" y="0"/>
                      <a:pt x="1215" y="0"/>
                      <a:pt x="1215" y="0"/>
                    </a:cubicBezTo>
                    <a:cubicBezTo>
                      <a:pt x="1215" y="8"/>
                      <a:pt x="1213" y="16"/>
                      <a:pt x="1209" y="23"/>
                    </a:cubicBezTo>
                    <a:cubicBezTo>
                      <a:pt x="1208" y="25"/>
                      <a:pt x="1207" y="26"/>
                      <a:pt x="1206" y="28"/>
                    </a:cubicBezTo>
                    <a:cubicBezTo>
                      <a:pt x="1205" y="29"/>
                      <a:pt x="1204" y="31"/>
                      <a:pt x="1203" y="32"/>
                    </a:cubicBezTo>
                    <a:cubicBezTo>
                      <a:pt x="1202" y="33"/>
                      <a:pt x="1201" y="35"/>
                      <a:pt x="1200" y="36"/>
                    </a:cubicBezTo>
                    <a:cubicBezTo>
                      <a:pt x="1199" y="37"/>
                      <a:pt x="1198" y="38"/>
                      <a:pt x="1197" y="39"/>
                    </a:cubicBezTo>
                    <a:cubicBezTo>
                      <a:pt x="1195" y="40"/>
                      <a:pt x="1194" y="42"/>
                      <a:pt x="1193" y="43"/>
                    </a:cubicBezTo>
                    <a:cubicBezTo>
                      <a:pt x="1192" y="43"/>
                      <a:pt x="1192" y="44"/>
                      <a:pt x="1191" y="44"/>
                    </a:cubicBezTo>
                    <a:cubicBezTo>
                      <a:pt x="912" y="260"/>
                      <a:pt x="912" y="260"/>
                      <a:pt x="912" y="260"/>
                    </a:cubicBezTo>
                    <a:cubicBezTo>
                      <a:pt x="911" y="260"/>
                      <a:pt x="911" y="261"/>
                      <a:pt x="910" y="261"/>
                    </a:cubicBezTo>
                    <a:cubicBezTo>
                      <a:pt x="909" y="262"/>
                      <a:pt x="908" y="263"/>
                      <a:pt x="907" y="264"/>
                    </a:cubicBezTo>
                    <a:cubicBezTo>
                      <a:pt x="905" y="266"/>
                      <a:pt x="904" y="267"/>
                      <a:pt x="903" y="268"/>
                    </a:cubicBezTo>
                    <a:cubicBezTo>
                      <a:pt x="902" y="269"/>
                      <a:pt x="901" y="271"/>
                      <a:pt x="900" y="272"/>
                    </a:cubicBezTo>
                    <a:cubicBezTo>
                      <a:pt x="899" y="273"/>
                      <a:pt x="898" y="275"/>
                      <a:pt x="897" y="276"/>
                    </a:cubicBezTo>
                    <a:cubicBezTo>
                      <a:pt x="896" y="278"/>
                      <a:pt x="895" y="280"/>
                      <a:pt x="894" y="281"/>
                    </a:cubicBezTo>
                    <a:cubicBezTo>
                      <a:pt x="892" y="287"/>
                      <a:pt x="890" y="294"/>
                      <a:pt x="890" y="300"/>
                    </a:cubicBezTo>
                    <a:cubicBezTo>
                      <a:pt x="890" y="306"/>
                      <a:pt x="892" y="313"/>
                      <a:pt x="894" y="319"/>
                    </a:cubicBezTo>
                    <a:cubicBezTo>
                      <a:pt x="896" y="317"/>
                      <a:pt x="897" y="315"/>
                      <a:pt x="897" y="313"/>
                    </a:cubicBezTo>
                    <a:cubicBezTo>
                      <a:pt x="899" y="309"/>
                      <a:pt x="900" y="304"/>
                      <a:pt x="900" y="300"/>
                    </a:cubicBezTo>
                    <a:cubicBezTo>
                      <a:pt x="900" y="296"/>
                      <a:pt x="901" y="291"/>
                      <a:pt x="903" y="287"/>
                    </a:cubicBezTo>
                    <a:cubicBezTo>
                      <a:pt x="903" y="285"/>
                      <a:pt x="904" y="283"/>
                      <a:pt x="906" y="281"/>
                    </a:cubicBezTo>
                    <a:cubicBezTo>
                      <a:pt x="906" y="280"/>
                      <a:pt x="908" y="278"/>
                      <a:pt x="909" y="277"/>
                    </a:cubicBezTo>
                    <a:cubicBezTo>
                      <a:pt x="913" y="284"/>
                      <a:pt x="915" y="292"/>
                      <a:pt x="915" y="300"/>
                    </a:cubicBezTo>
                    <a:cubicBezTo>
                      <a:pt x="915" y="308"/>
                      <a:pt x="913" y="316"/>
                      <a:pt x="909" y="323"/>
                    </a:cubicBezTo>
                    <a:cubicBezTo>
                      <a:pt x="908" y="325"/>
                      <a:pt x="907" y="326"/>
                      <a:pt x="906" y="328"/>
                    </a:cubicBezTo>
                    <a:cubicBezTo>
                      <a:pt x="905" y="329"/>
                      <a:pt x="904" y="331"/>
                      <a:pt x="903" y="332"/>
                    </a:cubicBezTo>
                    <a:cubicBezTo>
                      <a:pt x="902" y="333"/>
                      <a:pt x="901" y="335"/>
                      <a:pt x="900" y="336"/>
                    </a:cubicBezTo>
                    <a:cubicBezTo>
                      <a:pt x="899" y="337"/>
                      <a:pt x="898" y="338"/>
                      <a:pt x="897" y="339"/>
                    </a:cubicBezTo>
                    <a:cubicBezTo>
                      <a:pt x="895" y="340"/>
                      <a:pt x="894" y="342"/>
                      <a:pt x="893" y="343"/>
                    </a:cubicBezTo>
                    <a:cubicBezTo>
                      <a:pt x="892" y="343"/>
                      <a:pt x="892" y="344"/>
                      <a:pt x="891" y="344"/>
                    </a:cubicBezTo>
                    <a:cubicBezTo>
                      <a:pt x="612" y="560"/>
                      <a:pt x="612" y="560"/>
                      <a:pt x="612" y="560"/>
                    </a:cubicBezTo>
                    <a:cubicBezTo>
                      <a:pt x="611" y="560"/>
                      <a:pt x="611" y="561"/>
                      <a:pt x="610" y="561"/>
                    </a:cubicBezTo>
                    <a:cubicBezTo>
                      <a:pt x="609" y="562"/>
                      <a:pt x="608" y="563"/>
                      <a:pt x="607" y="564"/>
                    </a:cubicBezTo>
                    <a:cubicBezTo>
                      <a:pt x="605" y="566"/>
                      <a:pt x="604" y="567"/>
                      <a:pt x="603" y="568"/>
                    </a:cubicBezTo>
                    <a:cubicBezTo>
                      <a:pt x="602" y="569"/>
                      <a:pt x="601" y="571"/>
                      <a:pt x="600" y="572"/>
                    </a:cubicBezTo>
                    <a:cubicBezTo>
                      <a:pt x="599" y="573"/>
                      <a:pt x="598" y="575"/>
                      <a:pt x="597" y="576"/>
                    </a:cubicBezTo>
                    <a:cubicBezTo>
                      <a:pt x="596" y="578"/>
                      <a:pt x="595" y="580"/>
                      <a:pt x="594" y="581"/>
                    </a:cubicBezTo>
                    <a:cubicBezTo>
                      <a:pt x="592" y="587"/>
                      <a:pt x="590" y="594"/>
                      <a:pt x="590" y="600"/>
                    </a:cubicBezTo>
                    <a:cubicBezTo>
                      <a:pt x="590" y="606"/>
                      <a:pt x="592" y="613"/>
                      <a:pt x="594" y="619"/>
                    </a:cubicBezTo>
                    <a:cubicBezTo>
                      <a:pt x="596" y="617"/>
                      <a:pt x="597" y="615"/>
                      <a:pt x="597" y="613"/>
                    </a:cubicBezTo>
                    <a:cubicBezTo>
                      <a:pt x="599" y="609"/>
                      <a:pt x="600" y="604"/>
                      <a:pt x="600" y="600"/>
                    </a:cubicBezTo>
                    <a:cubicBezTo>
                      <a:pt x="600" y="596"/>
                      <a:pt x="601" y="591"/>
                      <a:pt x="603" y="587"/>
                    </a:cubicBezTo>
                    <a:cubicBezTo>
                      <a:pt x="603" y="585"/>
                      <a:pt x="604" y="583"/>
                      <a:pt x="606" y="581"/>
                    </a:cubicBezTo>
                    <a:cubicBezTo>
                      <a:pt x="606" y="580"/>
                      <a:pt x="608" y="578"/>
                      <a:pt x="609" y="577"/>
                    </a:cubicBezTo>
                    <a:cubicBezTo>
                      <a:pt x="613" y="584"/>
                      <a:pt x="615" y="592"/>
                      <a:pt x="615" y="600"/>
                    </a:cubicBezTo>
                    <a:cubicBezTo>
                      <a:pt x="615" y="608"/>
                      <a:pt x="613" y="616"/>
                      <a:pt x="609" y="623"/>
                    </a:cubicBezTo>
                    <a:cubicBezTo>
                      <a:pt x="608" y="625"/>
                      <a:pt x="607" y="626"/>
                      <a:pt x="606" y="628"/>
                    </a:cubicBezTo>
                    <a:cubicBezTo>
                      <a:pt x="605" y="629"/>
                      <a:pt x="604" y="631"/>
                      <a:pt x="603" y="632"/>
                    </a:cubicBezTo>
                    <a:cubicBezTo>
                      <a:pt x="602" y="633"/>
                      <a:pt x="601" y="635"/>
                      <a:pt x="600" y="636"/>
                    </a:cubicBezTo>
                    <a:cubicBezTo>
                      <a:pt x="599" y="637"/>
                      <a:pt x="598" y="638"/>
                      <a:pt x="597" y="639"/>
                    </a:cubicBezTo>
                    <a:cubicBezTo>
                      <a:pt x="595" y="640"/>
                      <a:pt x="594" y="642"/>
                      <a:pt x="593" y="643"/>
                    </a:cubicBezTo>
                    <a:cubicBezTo>
                      <a:pt x="592" y="643"/>
                      <a:pt x="592" y="644"/>
                      <a:pt x="591" y="644"/>
                    </a:cubicBezTo>
                    <a:cubicBezTo>
                      <a:pt x="312" y="860"/>
                      <a:pt x="312" y="860"/>
                      <a:pt x="312" y="860"/>
                    </a:cubicBezTo>
                    <a:cubicBezTo>
                      <a:pt x="311" y="860"/>
                      <a:pt x="311" y="861"/>
                      <a:pt x="310" y="861"/>
                    </a:cubicBezTo>
                    <a:cubicBezTo>
                      <a:pt x="309" y="862"/>
                      <a:pt x="308" y="863"/>
                      <a:pt x="307" y="864"/>
                    </a:cubicBezTo>
                    <a:cubicBezTo>
                      <a:pt x="305" y="866"/>
                      <a:pt x="304" y="867"/>
                      <a:pt x="303" y="868"/>
                    </a:cubicBezTo>
                    <a:cubicBezTo>
                      <a:pt x="302" y="869"/>
                      <a:pt x="301" y="871"/>
                      <a:pt x="300" y="872"/>
                    </a:cubicBezTo>
                    <a:cubicBezTo>
                      <a:pt x="299" y="873"/>
                      <a:pt x="298" y="875"/>
                      <a:pt x="297" y="876"/>
                    </a:cubicBezTo>
                    <a:cubicBezTo>
                      <a:pt x="296" y="878"/>
                      <a:pt x="295" y="880"/>
                      <a:pt x="294" y="881"/>
                    </a:cubicBezTo>
                    <a:cubicBezTo>
                      <a:pt x="292" y="887"/>
                      <a:pt x="290" y="894"/>
                      <a:pt x="290" y="900"/>
                    </a:cubicBezTo>
                    <a:cubicBezTo>
                      <a:pt x="290" y="906"/>
                      <a:pt x="292" y="913"/>
                      <a:pt x="294" y="919"/>
                    </a:cubicBezTo>
                    <a:cubicBezTo>
                      <a:pt x="296" y="917"/>
                      <a:pt x="297" y="915"/>
                      <a:pt x="297" y="913"/>
                    </a:cubicBezTo>
                    <a:cubicBezTo>
                      <a:pt x="299" y="909"/>
                      <a:pt x="300" y="904"/>
                      <a:pt x="300" y="900"/>
                    </a:cubicBezTo>
                    <a:cubicBezTo>
                      <a:pt x="300" y="896"/>
                      <a:pt x="301" y="891"/>
                      <a:pt x="303" y="887"/>
                    </a:cubicBezTo>
                    <a:cubicBezTo>
                      <a:pt x="303" y="885"/>
                      <a:pt x="304" y="883"/>
                      <a:pt x="306" y="881"/>
                    </a:cubicBezTo>
                    <a:cubicBezTo>
                      <a:pt x="306" y="880"/>
                      <a:pt x="308" y="878"/>
                      <a:pt x="309" y="877"/>
                    </a:cubicBezTo>
                    <a:cubicBezTo>
                      <a:pt x="313" y="884"/>
                      <a:pt x="315" y="892"/>
                      <a:pt x="315" y="900"/>
                    </a:cubicBezTo>
                    <a:cubicBezTo>
                      <a:pt x="315" y="908"/>
                      <a:pt x="313" y="916"/>
                      <a:pt x="309" y="923"/>
                    </a:cubicBezTo>
                    <a:cubicBezTo>
                      <a:pt x="308" y="925"/>
                      <a:pt x="307" y="926"/>
                      <a:pt x="306" y="928"/>
                    </a:cubicBezTo>
                    <a:cubicBezTo>
                      <a:pt x="305" y="929"/>
                      <a:pt x="304" y="931"/>
                      <a:pt x="303" y="932"/>
                    </a:cubicBezTo>
                    <a:cubicBezTo>
                      <a:pt x="302" y="933"/>
                      <a:pt x="301" y="935"/>
                      <a:pt x="300" y="936"/>
                    </a:cubicBezTo>
                    <a:cubicBezTo>
                      <a:pt x="299" y="937"/>
                      <a:pt x="298" y="938"/>
                      <a:pt x="297" y="939"/>
                    </a:cubicBezTo>
                    <a:cubicBezTo>
                      <a:pt x="295" y="940"/>
                      <a:pt x="294" y="942"/>
                      <a:pt x="293" y="943"/>
                    </a:cubicBezTo>
                    <a:cubicBezTo>
                      <a:pt x="292" y="943"/>
                      <a:pt x="292" y="944"/>
                      <a:pt x="291" y="944"/>
                    </a:cubicBezTo>
                    <a:cubicBezTo>
                      <a:pt x="12" y="1160"/>
                      <a:pt x="12" y="1160"/>
                      <a:pt x="12" y="1160"/>
                    </a:cubicBezTo>
                    <a:cubicBezTo>
                      <a:pt x="11" y="1160"/>
                      <a:pt x="11" y="1161"/>
                      <a:pt x="10" y="1161"/>
                    </a:cubicBezTo>
                    <a:cubicBezTo>
                      <a:pt x="9" y="1162"/>
                      <a:pt x="8" y="1163"/>
                      <a:pt x="7" y="1164"/>
                    </a:cubicBezTo>
                    <a:cubicBezTo>
                      <a:pt x="5" y="1166"/>
                      <a:pt x="4" y="1167"/>
                      <a:pt x="3" y="1168"/>
                    </a:cubicBezTo>
                    <a:cubicBezTo>
                      <a:pt x="2" y="1169"/>
                      <a:pt x="1" y="1171"/>
                      <a:pt x="0" y="1172"/>
                    </a:cubicBezTo>
                    <a:cubicBezTo>
                      <a:pt x="0" y="1181"/>
                      <a:pt x="0" y="1181"/>
                      <a:pt x="0" y="1181"/>
                    </a:cubicBezTo>
                    <a:cubicBezTo>
                      <a:pt x="0" y="1200"/>
                      <a:pt x="0" y="1200"/>
                      <a:pt x="0" y="1200"/>
                    </a:cubicBezTo>
                    <a:cubicBezTo>
                      <a:pt x="0" y="1196"/>
                      <a:pt x="1" y="1191"/>
                      <a:pt x="3" y="1187"/>
                    </a:cubicBezTo>
                    <a:cubicBezTo>
                      <a:pt x="3" y="1185"/>
                      <a:pt x="4" y="1183"/>
                      <a:pt x="6" y="1181"/>
                    </a:cubicBezTo>
                    <a:cubicBezTo>
                      <a:pt x="6" y="1180"/>
                      <a:pt x="8" y="1178"/>
                      <a:pt x="9" y="1177"/>
                    </a:cubicBezTo>
                    <a:cubicBezTo>
                      <a:pt x="13" y="1184"/>
                      <a:pt x="15" y="1192"/>
                      <a:pt x="15" y="1200"/>
                    </a:cubicBezTo>
                    <a:cubicBezTo>
                      <a:pt x="15" y="1208"/>
                      <a:pt x="13" y="1216"/>
                      <a:pt x="9" y="1223"/>
                    </a:cubicBezTo>
                    <a:cubicBezTo>
                      <a:pt x="8" y="1225"/>
                      <a:pt x="7" y="1226"/>
                      <a:pt x="6" y="1228"/>
                    </a:cubicBezTo>
                    <a:cubicBezTo>
                      <a:pt x="5" y="1229"/>
                      <a:pt x="4" y="1231"/>
                      <a:pt x="3" y="1232"/>
                    </a:cubicBezTo>
                    <a:cubicBezTo>
                      <a:pt x="2" y="1233"/>
                      <a:pt x="1" y="1235"/>
                      <a:pt x="0" y="1236"/>
                    </a:cubicBezTo>
                    <a:cubicBezTo>
                      <a:pt x="0" y="1243"/>
                      <a:pt x="0" y="1243"/>
                      <a:pt x="0" y="1243"/>
                    </a:cubicBezTo>
                    <a:cubicBezTo>
                      <a:pt x="0" y="1249"/>
                      <a:pt x="0" y="1249"/>
                      <a:pt x="0" y="1249"/>
                    </a:cubicBezTo>
                    <a:cubicBezTo>
                      <a:pt x="1" y="1250"/>
                      <a:pt x="2" y="1251"/>
                      <a:pt x="3" y="1252"/>
                    </a:cubicBezTo>
                    <a:lnTo>
                      <a:pt x="282" y="14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8"/>
              <p:cNvSpPr>
                <a:spLocks/>
              </p:cNvSpPr>
              <p:nvPr/>
            </p:nvSpPr>
            <p:spPr bwMode="auto">
              <a:xfrm>
                <a:off x="1592263" y="-1076325"/>
                <a:ext cx="7847013" cy="7767638"/>
              </a:xfrm>
              <a:custGeom>
                <a:avLst/>
                <a:gdLst>
                  <a:gd name="T0" fmla="*/ 290 w 2090"/>
                  <a:gd name="T1" fmla="*/ 2061 h 2069"/>
                  <a:gd name="T2" fmla="*/ 10 w 2090"/>
                  <a:gd name="T3" fmla="*/ 1839 h 2069"/>
                  <a:gd name="T4" fmla="*/ 24 w 2090"/>
                  <a:gd name="T5" fmla="*/ 1800 h 2069"/>
                  <a:gd name="T6" fmla="*/ 300 w 2090"/>
                  <a:gd name="T7" fmla="*/ 1549 h 2069"/>
                  <a:gd name="T8" fmla="*/ 587 w 2090"/>
                  <a:gd name="T9" fmla="*/ 1765 h 2069"/>
                  <a:gd name="T10" fmla="*/ 307 w 2090"/>
                  <a:gd name="T11" fmla="*/ 1543 h 2069"/>
                  <a:gd name="T12" fmla="*/ 324 w 2090"/>
                  <a:gd name="T13" fmla="*/ 1500 h 2069"/>
                  <a:gd name="T14" fmla="*/ 600 w 2090"/>
                  <a:gd name="T15" fmla="*/ 1249 h 2069"/>
                  <a:gd name="T16" fmla="*/ 887 w 2090"/>
                  <a:gd name="T17" fmla="*/ 1465 h 2069"/>
                  <a:gd name="T18" fmla="*/ 607 w 2090"/>
                  <a:gd name="T19" fmla="*/ 1243 h 2069"/>
                  <a:gd name="T20" fmla="*/ 624 w 2090"/>
                  <a:gd name="T21" fmla="*/ 1200 h 2069"/>
                  <a:gd name="T22" fmla="*/ 897 w 2090"/>
                  <a:gd name="T23" fmla="*/ 952 h 2069"/>
                  <a:gd name="T24" fmla="*/ 1184 w 2090"/>
                  <a:gd name="T25" fmla="*/ 1169 h 2069"/>
                  <a:gd name="T26" fmla="*/ 909 w 2090"/>
                  <a:gd name="T27" fmla="*/ 944 h 2069"/>
                  <a:gd name="T28" fmla="*/ 916 w 2090"/>
                  <a:gd name="T29" fmla="*/ 931 h 2069"/>
                  <a:gd name="T30" fmla="*/ 1197 w 2090"/>
                  <a:gd name="T31" fmla="*/ 652 h 2069"/>
                  <a:gd name="T32" fmla="*/ 1484 w 2090"/>
                  <a:gd name="T33" fmla="*/ 869 h 2069"/>
                  <a:gd name="T34" fmla="*/ 1209 w 2090"/>
                  <a:gd name="T35" fmla="*/ 644 h 2069"/>
                  <a:gd name="T36" fmla="*/ 1216 w 2090"/>
                  <a:gd name="T37" fmla="*/ 631 h 2069"/>
                  <a:gd name="T38" fmla="*/ 1497 w 2090"/>
                  <a:gd name="T39" fmla="*/ 352 h 2069"/>
                  <a:gd name="T40" fmla="*/ 1784 w 2090"/>
                  <a:gd name="T41" fmla="*/ 569 h 2069"/>
                  <a:gd name="T42" fmla="*/ 1509 w 2090"/>
                  <a:gd name="T43" fmla="*/ 344 h 2069"/>
                  <a:gd name="T44" fmla="*/ 1516 w 2090"/>
                  <a:gd name="T45" fmla="*/ 331 h 2069"/>
                  <a:gd name="T46" fmla="*/ 1797 w 2090"/>
                  <a:gd name="T47" fmla="*/ 52 h 2069"/>
                  <a:gd name="T48" fmla="*/ 2084 w 2090"/>
                  <a:gd name="T49" fmla="*/ 269 h 2069"/>
                  <a:gd name="T50" fmla="*/ 1809 w 2090"/>
                  <a:gd name="T51" fmla="*/ 44 h 2069"/>
                  <a:gd name="T52" fmla="*/ 1816 w 2090"/>
                  <a:gd name="T53" fmla="*/ 31 h 2069"/>
                  <a:gd name="T54" fmla="*/ 1809 w 2090"/>
                  <a:gd name="T55" fmla="*/ 23 h 2069"/>
                  <a:gd name="T56" fmla="*/ 1797 w 2090"/>
                  <a:gd name="T57" fmla="*/ 39 h 2069"/>
                  <a:gd name="T58" fmla="*/ 1510 w 2090"/>
                  <a:gd name="T59" fmla="*/ 261 h 2069"/>
                  <a:gd name="T60" fmla="*/ 1497 w 2090"/>
                  <a:gd name="T61" fmla="*/ 276 h 2069"/>
                  <a:gd name="T62" fmla="*/ 1497 w 2090"/>
                  <a:gd name="T63" fmla="*/ 313 h 2069"/>
                  <a:gd name="T64" fmla="*/ 1509 w 2090"/>
                  <a:gd name="T65" fmla="*/ 277 h 2069"/>
                  <a:gd name="T66" fmla="*/ 1503 w 2090"/>
                  <a:gd name="T67" fmla="*/ 332 h 2069"/>
                  <a:gd name="T68" fmla="*/ 1491 w 2090"/>
                  <a:gd name="T69" fmla="*/ 344 h 2069"/>
                  <a:gd name="T70" fmla="*/ 1203 w 2090"/>
                  <a:gd name="T71" fmla="*/ 568 h 2069"/>
                  <a:gd name="T72" fmla="*/ 1190 w 2090"/>
                  <a:gd name="T73" fmla="*/ 600 h 2069"/>
                  <a:gd name="T74" fmla="*/ 1203 w 2090"/>
                  <a:gd name="T75" fmla="*/ 587 h 2069"/>
                  <a:gd name="T76" fmla="*/ 1209 w 2090"/>
                  <a:gd name="T77" fmla="*/ 623 h 2069"/>
                  <a:gd name="T78" fmla="*/ 1197 w 2090"/>
                  <a:gd name="T79" fmla="*/ 639 h 2069"/>
                  <a:gd name="T80" fmla="*/ 910 w 2090"/>
                  <a:gd name="T81" fmla="*/ 861 h 2069"/>
                  <a:gd name="T82" fmla="*/ 897 w 2090"/>
                  <a:gd name="T83" fmla="*/ 876 h 2069"/>
                  <a:gd name="T84" fmla="*/ 897 w 2090"/>
                  <a:gd name="T85" fmla="*/ 913 h 2069"/>
                  <a:gd name="T86" fmla="*/ 909 w 2090"/>
                  <a:gd name="T87" fmla="*/ 877 h 2069"/>
                  <a:gd name="T88" fmla="*/ 903 w 2090"/>
                  <a:gd name="T89" fmla="*/ 932 h 2069"/>
                  <a:gd name="T90" fmla="*/ 891 w 2090"/>
                  <a:gd name="T91" fmla="*/ 944 h 2069"/>
                  <a:gd name="T92" fmla="*/ 603 w 2090"/>
                  <a:gd name="T93" fmla="*/ 1168 h 2069"/>
                  <a:gd name="T94" fmla="*/ 590 w 2090"/>
                  <a:gd name="T95" fmla="*/ 1200 h 2069"/>
                  <a:gd name="T96" fmla="*/ 603 w 2090"/>
                  <a:gd name="T97" fmla="*/ 1187 h 2069"/>
                  <a:gd name="T98" fmla="*/ 609 w 2090"/>
                  <a:gd name="T99" fmla="*/ 1223 h 2069"/>
                  <a:gd name="T100" fmla="*/ 597 w 2090"/>
                  <a:gd name="T101" fmla="*/ 1239 h 2069"/>
                  <a:gd name="T102" fmla="*/ 310 w 2090"/>
                  <a:gd name="T103" fmla="*/ 1461 h 2069"/>
                  <a:gd name="T104" fmla="*/ 297 w 2090"/>
                  <a:gd name="T105" fmla="*/ 1476 h 2069"/>
                  <a:gd name="T106" fmla="*/ 297 w 2090"/>
                  <a:gd name="T107" fmla="*/ 1513 h 2069"/>
                  <a:gd name="T108" fmla="*/ 309 w 2090"/>
                  <a:gd name="T109" fmla="*/ 1477 h 2069"/>
                  <a:gd name="T110" fmla="*/ 303 w 2090"/>
                  <a:gd name="T111" fmla="*/ 1532 h 2069"/>
                  <a:gd name="T112" fmla="*/ 291 w 2090"/>
                  <a:gd name="T113" fmla="*/ 1544 h 2069"/>
                  <a:gd name="T114" fmla="*/ 3 w 2090"/>
                  <a:gd name="T115" fmla="*/ 1768 h 2069"/>
                  <a:gd name="T116" fmla="*/ 3 w 2090"/>
                  <a:gd name="T117" fmla="*/ 1787 h 2069"/>
                  <a:gd name="T118" fmla="*/ 9 w 2090"/>
                  <a:gd name="T119" fmla="*/ 1823 h 2069"/>
                  <a:gd name="T120" fmla="*/ 0 w 2090"/>
                  <a:gd name="T121" fmla="*/ 1843 h 2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90" h="2069">
                    <a:moveTo>
                      <a:pt x="282" y="2068"/>
                    </a:moveTo>
                    <a:cubicBezTo>
                      <a:pt x="283" y="2068"/>
                      <a:pt x="284" y="2069"/>
                      <a:pt x="284" y="2069"/>
                    </a:cubicBezTo>
                    <a:cubicBezTo>
                      <a:pt x="285" y="2068"/>
                      <a:pt x="286" y="2067"/>
                      <a:pt x="287" y="2065"/>
                    </a:cubicBezTo>
                    <a:cubicBezTo>
                      <a:pt x="288" y="2064"/>
                      <a:pt x="289" y="2063"/>
                      <a:pt x="290" y="2061"/>
                    </a:cubicBezTo>
                    <a:cubicBezTo>
                      <a:pt x="289" y="2061"/>
                      <a:pt x="289" y="2060"/>
                      <a:pt x="288" y="2060"/>
                    </a:cubicBezTo>
                    <a:cubicBezTo>
                      <a:pt x="9" y="1844"/>
                      <a:pt x="9" y="1844"/>
                      <a:pt x="9" y="1844"/>
                    </a:cubicBezTo>
                    <a:cubicBezTo>
                      <a:pt x="8" y="1844"/>
                      <a:pt x="8" y="1843"/>
                      <a:pt x="7" y="1843"/>
                    </a:cubicBezTo>
                    <a:cubicBezTo>
                      <a:pt x="8" y="1841"/>
                      <a:pt x="9" y="1840"/>
                      <a:pt x="10" y="1839"/>
                    </a:cubicBezTo>
                    <a:cubicBezTo>
                      <a:pt x="11" y="1837"/>
                      <a:pt x="12" y="1836"/>
                      <a:pt x="13" y="1835"/>
                    </a:cubicBezTo>
                    <a:cubicBezTo>
                      <a:pt x="14" y="1833"/>
                      <a:pt x="15" y="1832"/>
                      <a:pt x="16" y="1831"/>
                    </a:cubicBezTo>
                    <a:cubicBezTo>
                      <a:pt x="21" y="1821"/>
                      <a:pt x="24" y="1811"/>
                      <a:pt x="24" y="1800"/>
                    </a:cubicBezTo>
                    <a:cubicBezTo>
                      <a:pt x="24" y="1800"/>
                      <a:pt x="24" y="1800"/>
                      <a:pt x="24" y="1800"/>
                    </a:cubicBezTo>
                    <a:cubicBezTo>
                      <a:pt x="24" y="1789"/>
                      <a:pt x="21" y="1779"/>
                      <a:pt x="16" y="1769"/>
                    </a:cubicBezTo>
                    <a:cubicBezTo>
                      <a:pt x="16" y="1769"/>
                      <a:pt x="17" y="1768"/>
                      <a:pt x="18" y="1768"/>
                    </a:cubicBezTo>
                    <a:cubicBezTo>
                      <a:pt x="297" y="1552"/>
                      <a:pt x="297" y="1552"/>
                      <a:pt x="297" y="1552"/>
                    </a:cubicBezTo>
                    <a:cubicBezTo>
                      <a:pt x="298" y="1551"/>
                      <a:pt x="299" y="1550"/>
                      <a:pt x="300" y="1549"/>
                    </a:cubicBezTo>
                    <a:cubicBezTo>
                      <a:pt x="301" y="1550"/>
                      <a:pt x="302" y="1551"/>
                      <a:pt x="303" y="1552"/>
                    </a:cubicBezTo>
                    <a:cubicBezTo>
                      <a:pt x="582" y="1768"/>
                      <a:pt x="582" y="1768"/>
                      <a:pt x="582" y="1768"/>
                    </a:cubicBezTo>
                    <a:cubicBezTo>
                      <a:pt x="583" y="1768"/>
                      <a:pt x="584" y="1769"/>
                      <a:pt x="584" y="1769"/>
                    </a:cubicBezTo>
                    <a:cubicBezTo>
                      <a:pt x="585" y="1768"/>
                      <a:pt x="586" y="1767"/>
                      <a:pt x="587" y="1765"/>
                    </a:cubicBezTo>
                    <a:cubicBezTo>
                      <a:pt x="588" y="1764"/>
                      <a:pt x="589" y="1763"/>
                      <a:pt x="590" y="1761"/>
                    </a:cubicBezTo>
                    <a:cubicBezTo>
                      <a:pt x="589" y="1761"/>
                      <a:pt x="589" y="1760"/>
                      <a:pt x="588" y="1760"/>
                    </a:cubicBezTo>
                    <a:cubicBezTo>
                      <a:pt x="309" y="1544"/>
                      <a:pt x="309" y="1544"/>
                      <a:pt x="309" y="1544"/>
                    </a:cubicBezTo>
                    <a:cubicBezTo>
                      <a:pt x="308" y="1544"/>
                      <a:pt x="308" y="1543"/>
                      <a:pt x="307" y="1543"/>
                    </a:cubicBezTo>
                    <a:cubicBezTo>
                      <a:pt x="308" y="1541"/>
                      <a:pt x="309" y="1540"/>
                      <a:pt x="310" y="1539"/>
                    </a:cubicBezTo>
                    <a:cubicBezTo>
                      <a:pt x="311" y="1537"/>
                      <a:pt x="312" y="1536"/>
                      <a:pt x="313" y="1535"/>
                    </a:cubicBezTo>
                    <a:cubicBezTo>
                      <a:pt x="314" y="1533"/>
                      <a:pt x="315" y="1532"/>
                      <a:pt x="316" y="1531"/>
                    </a:cubicBezTo>
                    <a:cubicBezTo>
                      <a:pt x="321" y="1521"/>
                      <a:pt x="324" y="1511"/>
                      <a:pt x="324" y="1500"/>
                    </a:cubicBezTo>
                    <a:cubicBezTo>
                      <a:pt x="324" y="1489"/>
                      <a:pt x="321" y="1479"/>
                      <a:pt x="316" y="1469"/>
                    </a:cubicBezTo>
                    <a:cubicBezTo>
                      <a:pt x="316" y="1469"/>
                      <a:pt x="317" y="1468"/>
                      <a:pt x="318" y="1468"/>
                    </a:cubicBezTo>
                    <a:cubicBezTo>
                      <a:pt x="597" y="1252"/>
                      <a:pt x="597" y="1252"/>
                      <a:pt x="597" y="1252"/>
                    </a:cubicBezTo>
                    <a:cubicBezTo>
                      <a:pt x="598" y="1251"/>
                      <a:pt x="599" y="1250"/>
                      <a:pt x="600" y="1249"/>
                    </a:cubicBezTo>
                    <a:cubicBezTo>
                      <a:pt x="601" y="1250"/>
                      <a:pt x="602" y="1251"/>
                      <a:pt x="603" y="1252"/>
                    </a:cubicBezTo>
                    <a:cubicBezTo>
                      <a:pt x="882" y="1468"/>
                      <a:pt x="882" y="1468"/>
                      <a:pt x="882" y="1468"/>
                    </a:cubicBezTo>
                    <a:cubicBezTo>
                      <a:pt x="883" y="1468"/>
                      <a:pt x="884" y="1469"/>
                      <a:pt x="884" y="1469"/>
                    </a:cubicBezTo>
                    <a:cubicBezTo>
                      <a:pt x="885" y="1468"/>
                      <a:pt x="886" y="1467"/>
                      <a:pt x="887" y="1465"/>
                    </a:cubicBezTo>
                    <a:cubicBezTo>
                      <a:pt x="888" y="1464"/>
                      <a:pt x="889" y="1463"/>
                      <a:pt x="890" y="1461"/>
                    </a:cubicBezTo>
                    <a:cubicBezTo>
                      <a:pt x="889" y="1461"/>
                      <a:pt x="889" y="1460"/>
                      <a:pt x="888" y="1460"/>
                    </a:cubicBezTo>
                    <a:cubicBezTo>
                      <a:pt x="609" y="1244"/>
                      <a:pt x="609" y="1244"/>
                      <a:pt x="609" y="1244"/>
                    </a:cubicBezTo>
                    <a:cubicBezTo>
                      <a:pt x="608" y="1244"/>
                      <a:pt x="608" y="1243"/>
                      <a:pt x="607" y="1243"/>
                    </a:cubicBezTo>
                    <a:cubicBezTo>
                      <a:pt x="608" y="1241"/>
                      <a:pt x="609" y="1240"/>
                      <a:pt x="610" y="1239"/>
                    </a:cubicBezTo>
                    <a:cubicBezTo>
                      <a:pt x="611" y="1237"/>
                      <a:pt x="612" y="1236"/>
                      <a:pt x="613" y="1235"/>
                    </a:cubicBezTo>
                    <a:cubicBezTo>
                      <a:pt x="614" y="1233"/>
                      <a:pt x="615" y="1232"/>
                      <a:pt x="616" y="1231"/>
                    </a:cubicBezTo>
                    <a:cubicBezTo>
                      <a:pt x="621" y="1221"/>
                      <a:pt x="624" y="1211"/>
                      <a:pt x="624" y="1200"/>
                    </a:cubicBezTo>
                    <a:cubicBezTo>
                      <a:pt x="624" y="1200"/>
                      <a:pt x="624" y="1200"/>
                      <a:pt x="624" y="1200"/>
                    </a:cubicBezTo>
                    <a:cubicBezTo>
                      <a:pt x="624" y="1189"/>
                      <a:pt x="621" y="1179"/>
                      <a:pt x="616" y="1169"/>
                    </a:cubicBezTo>
                    <a:cubicBezTo>
                      <a:pt x="616" y="1169"/>
                      <a:pt x="617" y="1168"/>
                      <a:pt x="618" y="1168"/>
                    </a:cubicBezTo>
                    <a:cubicBezTo>
                      <a:pt x="897" y="952"/>
                      <a:pt x="897" y="952"/>
                      <a:pt x="897" y="952"/>
                    </a:cubicBezTo>
                    <a:cubicBezTo>
                      <a:pt x="898" y="951"/>
                      <a:pt x="899" y="950"/>
                      <a:pt x="900" y="949"/>
                    </a:cubicBezTo>
                    <a:cubicBezTo>
                      <a:pt x="901" y="950"/>
                      <a:pt x="902" y="951"/>
                      <a:pt x="903" y="952"/>
                    </a:cubicBezTo>
                    <a:cubicBezTo>
                      <a:pt x="1182" y="1168"/>
                      <a:pt x="1182" y="1168"/>
                      <a:pt x="1182" y="1168"/>
                    </a:cubicBezTo>
                    <a:cubicBezTo>
                      <a:pt x="1183" y="1168"/>
                      <a:pt x="1184" y="1169"/>
                      <a:pt x="1184" y="1169"/>
                    </a:cubicBezTo>
                    <a:cubicBezTo>
                      <a:pt x="1185" y="1168"/>
                      <a:pt x="1186" y="1167"/>
                      <a:pt x="1187" y="1165"/>
                    </a:cubicBezTo>
                    <a:cubicBezTo>
                      <a:pt x="1188" y="1164"/>
                      <a:pt x="1189" y="1163"/>
                      <a:pt x="1190" y="1161"/>
                    </a:cubicBezTo>
                    <a:cubicBezTo>
                      <a:pt x="1189" y="1161"/>
                      <a:pt x="1189" y="1160"/>
                      <a:pt x="1188" y="1160"/>
                    </a:cubicBezTo>
                    <a:cubicBezTo>
                      <a:pt x="909" y="944"/>
                      <a:pt x="909" y="944"/>
                      <a:pt x="909" y="944"/>
                    </a:cubicBezTo>
                    <a:cubicBezTo>
                      <a:pt x="908" y="944"/>
                      <a:pt x="908" y="943"/>
                      <a:pt x="907" y="943"/>
                    </a:cubicBezTo>
                    <a:cubicBezTo>
                      <a:pt x="908" y="941"/>
                      <a:pt x="909" y="940"/>
                      <a:pt x="910" y="939"/>
                    </a:cubicBezTo>
                    <a:cubicBezTo>
                      <a:pt x="911" y="937"/>
                      <a:pt x="912" y="936"/>
                      <a:pt x="913" y="935"/>
                    </a:cubicBezTo>
                    <a:cubicBezTo>
                      <a:pt x="914" y="933"/>
                      <a:pt x="915" y="932"/>
                      <a:pt x="916" y="931"/>
                    </a:cubicBezTo>
                    <a:cubicBezTo>
                      <a:pt x="921" y="921"/>
                      <a:pt x="924" y="911"/>
                      <a:pt x="924" y="900"/>
                    </a:cubicBezTo>
                    <a:cubicBezTo>
                      <a:pt x="924" y="889"/>
                      <a:pt x="921" y="879"/>
                      <a:pt x="916" y="869"/>
                    </a:cubicBezTo>
                    <a:cubicBezTo>
                      <a:pt x="916" y="869"/>
                      <a:pt x="917" y="868"/>
                      <a:pt x="918" y="868"/>
                    </a:cubicBezTo>
                    <a:cubicBezTo>
                      <a:pt x="1197" y="652"/>
                      <a:pt x="1197" y="652"/>
                      <a:pt x="1197" y="652"/>
                    </a:cubicBezTo>
                    <a:cubicBezTo>
                      <a:pt x="1198" y="651"/>
                      <a:pt x="1199" y="650"/>
                      <a:pt x="1200" y="649"/>
                    </a:cubicBezTo>
                    <a:cubicBezTo>
                      <a:pt x="1201" y="650"/>
                      <a:pt x="1202" y="651"/>
                      <a:pt x="1203" y="652"/>
                    </a:cubicBezTo>
                    <a:cubicBezTo>
                      <a:pt x="1482" y="868"/>
                      <a:pt x="1482" y="868"/>
                      <a:pt x="1482" y="868"/>
                    </a:cubicBezTo>
                    <a:cubicBezTo>
                      <a:pt x="1483" y="868"/>
                      <a:pt x="1484" y="869"/>
                      <a:pt x="1484" y="869"/>
                    </a:cubicBezTo>
                    <a:cubicBezTo>
                      <a:pt x="1485" y="868"/>
                      <a:pt x="1486" y="867"/>
                      <a:pt x="1487" y="865"/>
                    </a:cubicBezTo>
                    <a:cubicBezTo>
                      <a:pt x="1488" y="864"/>
                      <a:pt x="1489" y="863"/>
                      <a:pt x="1490" y="861"/>
                    </a:cubicBezTo>
                    <a:cubicBezTo>
                      <a:pt x="1489" y="861"/>
                      <a:pt x="1489" y="860"/>
                      <a:pt x="1488" y="860"/>
                    </a:cubicBezTo>
                    <a:cubicBezTo>
                      <a:pt x="1209" y="644"/>
                      <a:pt x="1209" y="644"/>
                      <a:pt x="1209" y="644"/>
                    </a:cubicBezTo>
                    <a:cubicBezTo>
                      <a:pt x="1208" y="644"/>
                      <a:pt x="1208" y="643"/>
                      <a:pt x="1207" y="643"/>
                    </a:cubicBezTo>
                    <a:cubicBezTo>
                      <a:pt x="1208" y="641"/>
                      <a:pt x="1209" y="640"/>
                      <a:pt x="1210" y="639"/>
                    </a:cubicBezTo>
                    <a:cubicBezTo>
                      <a:pt x="1211" y="637"/>
                      <a:pt x="1212" y="636"/>
                      <a:pt x="1213" y="635"/>
                    </a:cubicBezTo>
                    <a:cubicBezTo>
                      <a:pt x="1214" y="633"/>
                      <a:pt x="1215" y="632"/>
                      <a:pt x="1216" y="631"/>
                    </a:cubicBezTo>
                    <a:cubicBezTo>
                      <a:pt x="1221" y="621"/>
                      <a:pt x="1224" y="611"/>
                      <a:pt x="1224" y="600"/>
                    </a:cubicBezTo>
                    <a:cubicBezTo>
                      <a:pt x="1224" y="589"/>
                      <a:pt x="1221" y="579"/>
                      <a:pt x="1216" y="569"/>
                    </a:cubicBezTo>
                    <a:cubicBezTo>
                      <a:pt x="1216" y="569"/>
                      <a:pt x="1217" y="568"/>
                      <a:pt x="1218" y="568"/>
                    </a:cubicBezTo>
                    <a:cubicBezTo>
                      <a:pt x="1497" y="352"/>
                      <a:pt x="1497" y="352"/>
                      <a:pt x="1497" y="352"/>
                    </a:cubicBezTo>
                    <a:cubicBezTo>
                      <a:pt x="1498" y="351"/>
                      <a:pt x="1499" y="350"/>
                      <a:pt x="1500" y="349"/>
                    </a:cubicBezTo>
                    <a:cubicBezTo>
                      <a:pt x="1501" y="350"/>
                      <a:pt x="1502" y="351"/>
                      <a:pt x="1503" y="352"/>
                    </a:cubicBezTo>
                    <a:cubicBezTo>
                      <a:pt x="1782" y="568"/>
                      <a:pt x="1782" y="568"/>
                      <a:pt x="1782" y="568"/>
                    </a:cubicBezTo>
                    <a:cubicBezTo>
                      <a:pt x="1783" y="568"/>
                      <a:pt x="1784" y="569"/>
                      <a:pt x="1784" y="569"/>
                    </a:cubicBezTo>
                    <a:cubicBezTo>
                      <a:pt x="1785" y="568"/>
                      <a:pt x="1786" y="567"/>
                      <a:pt x="1787" y="565"/>
                    </a:cubicBezTo>
                    <a:cubicBezTo>
                      <a:pt x="1788" y="564"/>
                      <a:pt x="1789" y="563"/>
                      <a:pt x="1790" y="561"/>
                    </a:cubicBezTo>
                    <a:cubicBezTo>
                      <a:pt x="1789" y="561"/>
                      <a:pt x="1789" y="560"/>
                      <a:pt x="1788" y="560"/>
                    </a:cubicBezTo>
                    <a:cubicBezTo>
                      <a:pt x="1509" y="344"/>
                      <a:pt x="1509" y="344"/>
                      <a:pt x="1509" y="344"/>
                    </a:cubicBezTo>
                    <a:cubicBezTo>
                      <a:pt x="1508" y="344"/>
                      <a:pt x="1508" y="343"/>
                      <a:pt x="1507" y="343"/>
                    </a:cubicBezTo>
                    <a:cubicBezTo>
                      <a:pt x="1508" y="341"/>
                      <a:pt x="1509" y="340"/>
                      <a:pt x="1510" y="339"/>
                    </a:cubicBezTo>
                    <a:cubicBezTo>
                      <a:pt x="1511" y="337"/>
                      <a:pt x="1512" y="336"/>
                      <a:pt x="1513" y="335"/>
                    </a:cubicBezTo>
                    <a:cubicBezTo>
                      <a:pt x="1514" y="333"/>
                      <a:pt x="1515" y="332"/>
                      <a:pt x="1516" y="331"/>
                    </a:cubicBezTo>
                    <a:cubicBezTo>
                      <a:pt x="1521" y="321"/>
                      <a:pt x="1524" y="311"/>
                      <a:pt x="1524" y="300"/>
                    </a:cubicBezTo>
                    <a:cubicBezTo>
                      <a:pt x="1524" y="289"/>
                      <a:pt x="1521" y="279"/>
                      <a:pt x="1516" y="269"/>
                    </a:cubicBezTo>
                    <a:cubicBezTo>
                      <a:pt x="1516" y="269"/>
                      <a:pt x="1517" y="268"/>
                      <a:pt x="1518" y="268"/>
                    </a:cubicBezTo>
                    <a:cubicBezTo>
                      <a:pt x="1797" y="52"/>
                      <a:pt x="1797" y="52"/>
                      <a:pt x="1797" y="52"/>
                    </a:cubicBezTo>
                    <a:cubicBezTo>
                      <a:pt x="1798" y="51"/>
                      <a:pt x="1799" y="50"/>
                      <a:pt x="1800" y="49"/>
                    </a:cubicBezTo>
                    <a:cubicBezTo>
                      <a:pt x="1801" y="50"/>
                      <a:pt x="1802" y="51"/>
                      <a:pt x="1803" y="52"/>
                    </a:cubicBezTo>
                    <a:cubicBezTo>
                      <a:pt x="2082" y="268"/>
                      <a:pt x="2082" y="268"/>
                      <a:pt x="2082" y="268"/>
                    </a:cubicBezTo>
                    <a:cubicBezTo>
                      <a:pt x="2083" y="268"/>
                      <a:pt x="2084" y="269"/>
                      <a:pt x="2084" y="269"/>
                    </a:cubicBezTo>
                    <a:cubicBezTo>
                      <a:pt x="2085" y="268"/>
                      <a:pt x="2086" y="267"/>
                      <a:pt x="2087" y="265"/>
                    </a:cubicBezTo>
                    <a:cubicBezTo>
                      <a:pt x="2088" y="264"/>
                      <a:pt x="2089" y="263"/>
                      <a:pt x="2090" y="261"/>
                    </a:cubicBezTo>
                    <a:cubicBezTo>
                      <a:pt x="2089" y="261"/>
                      <a:pt x="2089" y="260"/>
                      <a:pt x="2088" y="260"/>
                    </a:cubicBezTo>
                    <a:cubicBezTo>
                      <a:pt x="1809" y="44"/>
                      <a:pt x="1809" y="44"/>
                      <a:pt x="1809" y="44"/>
                    </a:cubicBezTo>
                    <a:cubicBezTo>
                      <a:pt x="1808" y="44"/>
                      <a:pt x="1808" y="43"/>
                      <a:pt x="1807" y="43"/>
                    </a:cubicBezTo>
                    <a:cubicBezTo>
                      <a:pt x="1808" y="41"/>
                      <a:pt x="1809" y="40"/>
                      <a:pt x="1810" y="39"/>
                    </a:cubicBezTo>
                    <a:cubicBezTo>
                      <a:pt x="1811" y="37"/>
                      <a:pt x="1812" y="36"/>
                      <a:pt x="1813" y="35"/>
                    </a:cubicBezTo>
                    <a:cubicBezTo>
                      <a:pt x="1814" y="33"/>
                      <a:pt x="1815" y="32"/>
                      <a:pt x="1816" y="31"/>
                    </a:cubicBezTo>
                    <a:cubicBezTo>
                      <a:pt x="1821" y="21"/>
                      <a:pt x="1824" y="11"/>
                      <a:pt x="1824" y="0"/>
                    </a:cubicBezTo>
                    <a:cubicBezTo>
                      <a:pt x="1819" y="0"/>
                      <a:pt x="1819" y="0"/>
                      <a:pt x="1819" y="0"/>
                    </a:cubicBezTo>
                    <a:cubicBezTo>
                      <a:pt x="1815" y="0"/>
                      <a:pt x="1815" y="0"/>
                      <a:pt x="1815" y="0"/>
                    </a:cubicBezTo>
                    <a:cubicBezTo>
                      <a:pt x="1815" y="8"/>
                      <a:pt x="1813" y="16"/>
                      <a:pt x="1809" y="23"/>
                    </a:cubicBezTo>
                    <a:cubicBezTo>
                      <a:pt x="1808" y="25"/>
                      <a:pt x="1807" y="26"/>
                      <a:pt x="1806" y="28"/>
                    </a:cubicBezTo>
                    <a:cubicBezTo>
                      <a:pt x="1805" y="29"/>
                      <a:pt x="1804" y="31"/>
                      <a:pt x="1803" y="32"/>
                    </a:cubicBezTo>
                    <a:cubicBezTo>
                      <a:pt x="1802" y="33"/>
                      <a:pt x="1801" y="35"/>
                      <a:pt x="1800" y="36"/>
                    </a:cubicBezTo>
                    <a:cubicBezTo>
                      <a:pt x="1799" y="37"/>
                      <a:pt x="1798" y="38"/>
                      <a:pt x="1797" y="39"/>
                    </a:cubicBezTo>
                    <a:cubicBezTo>
                      <a:pt x="1795" y="40"/>
                      <a:pt x="1794" y="42"/>
                      <a:pt x="1793" y="43"/>
                    </a:cubicBezTo>
                    <a:cubicBezTo>
                      <a:pt x="1792" y="43"/>
                      <a:pt x="1792" y="44"/>
                      <a:pt x="1791" y="44"/>
                    </a:cubicBezTo>
                    <a:cubicBezTo>
                      <a:pt x="1512" y="260"/>
                      <a:pt x="1512" y="260"/>
                      <a:pt x="1512" y="260"/>
                    </a:cubicBezTo>
                    <a:cubicBezTo>
                      <a:pt x="1511" y="260"/>
                      <a:pt x="1511" y="261"/>
                      <a:pt x="1510" y="261"/>
                    </a:cubicBezTo>
                    <a:cubicBezTo>
                      <a:pt x="1509" y="262"/>
                      <a:pt x="1508" y="263"/>
                      <a:pt x="1507" y="264"/>
                    </a:cubicBezTo>
                    <a:cubicBezTo>
                      <a:pt x="1505" y="266"/>
                      <a:pt x="1504" y="267"/>
                      <a:pt x="1503" y="268"/>
                    </a:cubicBezTo>
                    <a:cubicBezTo>
                      <a:pt x="1502" y="269"/>
                      <a:pt x="1501" y="271"/>
                      <a:pt x="1500" y="272"/>
                    </a:cubicBezTo>
                    <a:cubicBezTo>
                      <a:pt x="1499" y="273"/>
                      <a:pt x="1498" y="275"/>
                      <a:pt x="1497" y="276"/>
                    </a:cubicBezTo>
                    <a:cubicBezTo>
                      <a:pt x="1496" y="278"/>
                      <a:pt x="1495" y="280"/>
                      <a:pt x="1494" y="281"/>
                    </a:cubicBezTo>
                    <a:cubicBezTo>
                      <a:pt x="1492" y="287"/>
                      <a:pt x="1490" y="294"/>
                      <a:pt x="1490" y="300"/>
                    </a:cubicBezTo>
                    <a:cubicBezTo>
                      <a:pt x="1490" y="306"/>
                      <a:pt x="1492" y="313"/>
                      <a:pt x="1494" y="319"/>
                    </a:cubicBezTo>
                    <a:cubicBezTo>
                      <a:pt x="1496" y="317"/>
                      <a:pt x="1497" y="315"/>
                      <a:pt x="1497" y="313"/>
                    </a:cubicBezTo>
                    <a:cubicBezTo>
                      <a:pt x="1499" y="309"/>
                      <a:pt x="1500" y="304"/>
                      <a:pt x="1500" y="300"/>
                    </a:cubicBezTo>
                    <a:cubicBezTo>
                      <a:pt x="1500" y="296"/>
                      <a:pt x="1501" y="291"/>
                      <a:pt x="1503" y="287"/>
                    </a:cubicBezTo>
                    <a:cubicBezTo>
                      <a:pt x="1503" y="285"/>
                      <a:pt x="1504" y="283"/>
                      <a:pt x="1506" y="281"/>
                    </a:cubicBezTo>
                    <a:cubicBezTo>
                      <a:pt x="1506" y="280"/>
                      <a:pt x="1508" y="278"/>
                      <a:pt x="1509" y="277"/>
                    </a:cubicBezTo>
                    <a:cubicBezTo>
                      <a:pt x="1513" y="284"/>
                      <a:pt x="1515" y="292"/>
                      <a:pt x="1515" y="300"/>
                    </a:cubicBezTo>
                    <a:cubicBezTo>
                      <a:pt x="1515" y="308"/>
                      <a:pt x="1513" y="316"/>
                      <a:pt x="1509" y="323"/>
                    </a:cubicBezTo>
                    <a:cubicBezTo>
                      <a:pt x="1508" y="325"/>
                      <a:pt x="1507" y="326"/>
                      <a:pt x="1506" y="328"/>
                    </a:cubicBezTo>
                    <a:cubicBezTo>
                      <a:pt x="1505" y="329"/>
                      <a:pt x="1504" y="331"/>
                      <a:pt x="1503" y="332"/>
                    </a:cubicBezTo>
                    <a:cubicBezTo>
                      <a:pt x="1502" y="333"/>
                      <a:pt x="1501" y="335"/>
                      <a:pt x="1500" y="336"/>
                    </a:cubicBezTo>
                    <a:cubicBezTo>
                      <a:pt x="1499" y="337"/>
                      <a:pt x="1498" y="338"/>
                      <a:pt x="1497" y="339"/>
                    </a:cubicBezTo>
                    <a:cubicBezTo>
                      <a:pt x="1495" y="340"/>
                      <a:pt x="1494" y="342"/>
                      <a:pt x="1493" y="343"/>
                    </a:cubicBezTo>
                    <a:cubicBezTo>
                      <a:pt x="1492" y="343"/>
                      <a:pt x="1492" y="344"/>
                      <a:pt x="1491" y="344"/>
                    </a:cubicBezTo>
                    <a:cubicBezTo>
                      <a:pt x="1212" y="560"/>
                      <a:pt x="1212" y="560"/>
                      <a:pt x="1212" y="560"/>
                    </a:cubicBezTo>
                    <a:cubicBezTo>
                      <a:pt x="1211" y="560"/>
                      <a:pt x="1211" y="561"/>
                      <a:pt x="1210" y="561"/>
                    </a:cubicBezTo>
                    <a:cubicBezTo>
                      <a:pt x="1209" y="562"/>
                      <a:pt x="1208" y="563"/>
                      <a:pt x="1207" y="564"/>
                    </a:cubicBezTo>
                    <a:cubicBezTo>
                      <a:pt x="1205" y="566"/>
                      <a:pt x="1204" y="567"/>
                      <a:pt x="1203" y="568"/>
                    </a:cubicBezTo>
                    <a:cubicBezTo>
                      <a:pt x="1202" y="569"/>
                      <a:pt x="1201" y="571"/>
                      <a:pt x="1200" y="572"/>
                    </a:cubicBezTo>
                    <a:cubicBezTo>
                      <a:pt x="1199" y="573"/>
                      <a:pt x="1198" y="575"/>
                      <a:pt x="1197" y="576"/>
                    </a:cubicBezTo>
                    <a:cubicBezTo>
                      <a:pt x="1196" y="578"/>
                      <a:pt x="1195" y="580"/>
                      <a:pt x="1194" y="581"/>
                    </a:cubicBezTo>
                    <a:cubicBezTo>
                      <a:pt x="1192" y="587"/>
                      <a:pt x="1190" y="594"/>
                      <a:pt x="1190" y="600"/>
                    </a:cubicBezTo>
                    <a:cubicBezTo>
                      <a:pt x="1190" y="606"/>
                      <a:pt x="1192" y="613"/>
                      <a:pt x="1194" y="619"/>
                    </a:cubicBezTo>
                    <a:cubicBezTo>
                      <a:pt x="1196" y="617"/>
                      <a:pt x="1197" y="615"/>
                      <a:pt x="1197" y="613"/>
                    </a:cubicBezTo>
                    <a:cubicBezTo>
                      <a:pt x="1199" y="609"/>
                      <a:pt x="1200" y="604"/>
                      <a:pt x="1200" y="600"/>
                    </a:cubicBezTo>
                    <a:cubicBezTo>
                      <a:pt x="1200" y="596"/>
                      <a:pt x="1201" y="591"/>
                      <a:pt x="1203" y="587"/>
                    </a:cubicBezTo>
                    <a:cubicBezTo>
                      <a:pt x="1203" y="585"/>
                      <a:pt x="1204" y="583"/>
                      <a:pt x="1206" y="581"/>
                    </a:cubicBezTo>
                    <a:cubicBezTo>
                      <a:pt x="1206" y="580"/>
                      <a:pt x="1208" y="578"/>
                      <a:pt x="1209" y="577"/>
                    </a:cubicBezTo>
                    <a:cubicBezTo>
                      <a:pt x="1213" y="584"/>
                      <a:pt x="1215" y="592"/>
                      <a:pt x="1215" y="600"/>
                    </a:cubicBezTo>
                    <a:cubicBezTo>
                      <a:pt x="1215" y="608"/>
                      <a:pt x="1213" y="616"/>
                      <a:pt x="1209" y="623"/>
                    </a:cubicBezTo>
                    <a:cubicBezTo>
                      <a:pt x="1208" y="625"/>
                      <a:pt x="1207" y="626"/>
                      <a:pt x="1206" y="628"/>
                    </a:cubicBezTo>
                    <a:cubicBezTo>
                      <a:pt x="1205" y="629"/>
                      <a:pt x="1204" y="631"/>
                      <a:pt x="1203" y="632"/>
                    </a:cubicBezTo>
                    <a:cubicBezTo>
                      <a:pt x="1202" y="633"/>
                      <a:pt x="1201" y="635"/>
                      <a:pt x="1200" y="636"/>
                    </a:cubicBezTo>
                    <a:cubicBezTo>
                      <a:pt x="1199" y="637"/>
                      <a:pt x="1198" y="638"/>
                      <a:pt x="1197" y="639"/>
                    </a:cubicBezTo>
                    <a:cubicBezTo>
                      <a:pt x="1195" y="640"/>
                      <a:pt x="1194" y="642"/>
                      <a:pt x="1193" y="643"/>
                    </a:cubicBezTo>
                    <a:cubicBezTo>
                      <a:pt x="1192" y="643"/>
                      <a:pt x="1192" y="644"/>
                      <a:pt x="1191" y="644"/>
                    </a:cubicBezTo>
                    <a:cubicBezTo>
                      <a:pt x="912" y="860"/>
                      <a:pt x="912" y="860"/>
                      <a:pt x="912" y="860"/>
                    </a:cubicBezTo>
                    <a:cubicBezTo>
                      <a:pt x="911" y="860"/>
                      <a:pt x="911" y="861"/>
                      <a:pt x="910" y="861"/>
                    </a:cubicBezTo>
                    <a:cubicBezTo>
                      <a:pt x="909" y="862"/>
                      <a:pt x="908" y="863"/>
                      <a:pt x="907" y="864"/>
                    </a:cubicBezTo>
                    <a:cubicBezTo>
                      <a:pt x="905" y="866"/>
                      <a:pt x="904" y="867"/>
                      <a:pt x="903" y="868"/>
                    </a:cubicBezTo>
                    <a:cubicBezTo>
                      <a:pt x="902" y="869"/>
                      <a:pt x="901" y="871"/>
                      <a:pt x="900" y="872"/>
                    </a:cubicBezTo>
                    <a:cubicBezTo>
                      <a:pt x="899" y="873"/>
                      <a:pt x="898" y="875"/>
                      <a:pt x="897" y="876"/>
                    </a:cubicBezTo>
                    <a:cubicBezTo>
                      <a:pt x="896" y="878"/>
                      <a:pt x="895" y="880"/>
                      <a:pt x="894" y="881"/>
                    </a:cubicBezTo>
                    <a:cubicBezTo>
                      <a:pt x="892" y="887"/>
                      <a:pt x="890" y="894"/>
                      <a:pt x="890" y="900"/>
                    </a:cubicBezTo>
                    <a:cubicBezTo>
                      <a:pt x="890" y="906"/>
                      <a:pt x="892" y="913"/>
                      <a:pt x="894" y="919"/>
                    </a:cubicBezTo>
                    <a:cubicBezTo>
                      <a:pt x="896" y="917"/>
                      <a:pt x="897" y="915"/>
                      <a:pt x="897" y="913"/>
                    </a:cubicBezTo>
                    <a:cubicBezTo>
                      <a:pt x="899" y="909"/>
                      <a:pt x="900" y="904"/>
                      <a:pt x="900" y="900"/>
                    </a:cubicBezTo>
                    <a:cubicBezTo>
                      <a:pt x="900" y="896"/>
                      <a:pt x="901" y="891"/>
                      <a:pt x="903" y="887"/>
                    </a:cubicBezTo>
                    <a:cubicBezTo>
                      <a:pt x="903" y="885"/>
                      <a:pt x="904" y="883"/>
                      <a:pt x="906" y="881"/>
                    </a:cubicBezTo>
                    <a:cubicBezTo>
                      <a:pt x="906" y="880"/>
                      <a:pt x="908" y="878"/>
                      <a:pt x="909" y="877"/>
                    </a:cubicBezTo>
                    <a:cubicBezTo>
                      <a:pt x="913" y="884"/>
                      <a:pt x="915" y="892"/>
                      <a:pt x="915" y="900"/>
                    </a:cubicBezTo>
                    <a:cubicBezTo>
                      <a:pt x="915" y="908"/>
                      <a:pt x="913" y="916"/>
                      <a:pt x="909" y="923"/>
                    </a:cubicBezTo>
                    <a:cubicBezTo>
                      <a:pt x="908" y="925"/>
                      <a:pt x="907" y="926"/>
                      <a:pt x="906" y="928"/>
                    </a:cubicBezTo>
                    <a:cubicBezTo>
                      <a:pt x="905" y="929"/>
                      <a:pt x="904" y="931"/>
                      <a:pt x="903" y="932"/>
                    </a:cubicBezTo>
                    <a:cubicBezTo>
                      <a:pt x="902" y="933"/>
                      <a:pt x="901" y="935"/>
                      <a:pt x="900" y="936"/>
                    </a:cubicBezTo>
                    <a:cubicBezTo>
                      <a:pt x="899" y="937"/>
                      <a:pt x="898" y="938"/>
                      <a:pt x="897" y="939"/>
                    </a:cubicBezTo>
                    <a:cubicBezTo>
                      <a:pt x="895" y="940"/>
                      <a:pt x="894" y="942"/>
                      <a:pt x="893" y="943"/>
                    </a:cubicBezTo>
                    <a:cubicBezTo>
                      <a:pt x="892" y="943"/>
                      <a:pt x="892" y="944"/>
                      <a:pt x="891" y="944"/>
                    </a:cubicBezTo>
                    <a:cubicBezTo>
                      <a:pt x="612" y="1160"/>
                      <a:pt x="612" y="1160"/>
                      <a:pt x="612" y="1160"/>
                    </a:cubicBezTo>
                    <a:cubicBezTo>
                      <a:pt x="611" y="1160"/>
                      <a:pt x="611" y="1161"/>
                      <a:pt x="610" y="1161"/>
                    </a:cubicBezTo>
                    <a:cubicBezTo>
                      <a:pt x="609" y="1162"/>
                      <a:pt x="608" y="1163"/>
                      <a:pt x="607" y="1164"/>
                    </a:cubicBezTo>
                    <a:cubicBezTo>
                      <a:pt x="605" y="1166"/>
                      <a:pt x="604" y="1167"/>
                      <a:pt x="603" y="1168"/>
                    </a:cubicBezTo>
                    <a:cubicBezTo>
                      <a:pt x="602" y="1169"/>
                      <a:pt x="601" y="1171"/>
                      <a:pt x="600" y="1172"/>
                    </a:cubicBezTo>
                    <a:cubicBezTo>
                      <a:pt x="599" y="1173"/>
                      <a:pt x="598" y="1175"/>
                      <a:pt x="597" y="1176"/>
                    </a:cubicBezTo>
                    <a:cubicBezTo>
                      <a:pt x="596" y="1178"/>
                      <a:pt x="595" y="1180"/>
                      <a:pt x="594" y="1181"/>
                    </a:cubicBezTo>
                    <a:cubicBezTo>
                      <a:pt x="592" y="1187"/>
                      <a:pt x="590" y="1194"/>
                      <a:pt x="590" y="1200"/>
                    </a:cubicBezTo>
                    <a:cubicBezTo>
                      <a:pt x="590" y="1206"/>
                      <a:pt x="592" y="1213"/>
                      <a:pt x="594" y="1219"/>
                    </a:cubicBezTo>
                    <a:cubicBezTo>
                      <a:pt x="596" y="1217"/>
                      <a:pt x="597" y="1215"/>
                      <a:pt x="597" y="1213"/>
                    </a:cubicBezTo>
                    <a:cubicBezTo>
                      <a:pt x="599" y="1209"/>
                      <a:pt x="600" y="1204"/>
                      <a:pt x="600" y="1200"/>
                    </a:cubicBezTo>
                    <a:cubicBezTo>
                      <a:pt x="600" y="1196"/>
                      <a:pt x="601" y="1191"/>
                      <a:pt x="603" y="1187"/>
                    </a:cubicBezTo>
                    <a:cubicBezTo>
                      <a:pt x="603" y="1185"/>
                      <a:pt x="604" y="1183"/>
                      <a:pt x="606" y="1181"/>
                    </a:cubicBezTo>
                    <a:cubicBezTo>
                      <a:pt x="606" y="1180"/>
                      <a:pt x="608" y="1178"/>
                      <a:pt x="609" y="1177"/>
                    </a:cubicBezTo>
                    <a:cubicBezTo>
                      <a:pt x="613" y="1184"/>
                      <a:pt x="615" y="1192"/>
                      <a:pt x="615" y="1200"/>
                    </a:cubicBezTo>
                    <a:cubicBezTo>
                      <a:pt x="615" y="1208"/>
                      <a:pt x="613" y="1216"/>
                      <a:pt x="609" y="1223"/>
                    </a:cubicBezTo>
                    <a:cubicBezTo>
                      <a:pt x="608" y="1225"/>
                      <a:pt x="607" y="1226"/>
                      <a:pt x="606" y="1228"/>
                    </a:cubicBezTo>
                    <a:cubicBezTo>
                      <a:pt x="605" y="1229"/>
                      <a:pt x="604" y="1231"/>
                      <a:pt x="603" y="1232"/>
                    </a:cubicBezTo>
                    <a:cubicBezTo>
                      <a:pt x="602" y="1233"/>
                      <a:pt x="601" y="1235"/>
                      <a:pt x="600" y="1236"/>
                    </a:cubicBezTo>
                    <a:cubicBezTo>
                      <a:pt x="599" y="1237"/>
                      <a:pt x="598" y="1238"/>
                      <a:pt x="597" y="1239"/>
                    </a:cubicBezTo>
                    <a:cubicBezTo>
                      <a:pt x="595" y="1240"/>
                      <a:pt x="594" y="1242"/>
                      <a:pt x="593" y="1243"/>
                    </a:cubicBezTo>
                    <a:cubicBezTo>
                      <a:pt x="592" y="1243"/>
                      <a:pt x="592" y="1244"/>
                      <a:pt x="591" y="1244"/>
                    </a:cubicBezTo>
                    <a:cubicBezTo>
                      <a:pt x="312" y="1460"/>
                      <a:pt x="312" y="1460"/>
                      <a:pt x="312" y="1460"/>
                    </a:cubicBezTo>
                    <a:cubicBezTo>
                      <a:pt x="311" y="1460"/>
                      <a:pt x="311" y="1461"/>
                      <a:pt x="310" y="1461"/>
                    </a:cubicBezTo>
                    <a:cubicBezTo>
                      <a:pt x="309" y="1462"/>
                      <a:pt x="308" y="1463"/>
                      <a:pt x="307" y="1464"/>
                    </a:cubicBezTo>
                    <a:cubicBezTo>
                      <a:pt x="305" y="1466"/>
                      <a:pt x="304" y="1467"/>
                      <a:pt x="303" y="1468"/>
                    </a:cubicBezTo>
                    <a:cubicBezTo>
                      <a:pt x="302" y="1469"/>
                      <a:pt x="301" y="1471"/>
                      <a:pt x="300" y="1472"/>
                    </a:cubicBezTo>
                    <a:cubicBezTo>
                      <a:pt x="299" y="1473"/>
                      <a:pt x="298" y="1475"/>
                      <a:pt x="297" y="1476"/>
                    </a:cubicBezTo>
                    <a:cubicBezTo>
                      <a:pt x="296" y="1478"/>
                      <a:pt x="295" y="1480"/>
                      <a:pt x="294" y="1481"/>
                    </a:cubicBezTo>
                    <a:cubicBezTo>
                      <a:pt x="292" y="1487"/>
                      <a:pt x="290" y="1494"/>
                      <a:pt x="290" y="1500"/>
                    </a:cubicBezTo>
                    <a:cubicBezTo>
                      <a:pt x="290" y="1506"/>
                      <a:pt x="292" y="1513"/>
                      <a:pt x="294" y="1519"/>
                    </a:cubicBezTo>
                    <a:cubicBezTo>
                      <a:pt x="296" y="1517"/>
                      <a:pt x="297" y="1515"/>
                      <a:pt x="297" y="1513"/>
                    </a:cubicBezTo>
                    <a:cubicBezTo>
                      <a:pt x="299" y="1509"/>
                      <a:pt x="300" y="1504"/>
                      <a:pt x="300" y="1500"/>
                    </a:cubicBezTo>
                    <a:cubicBezTo>
                      <a:pt x="300" y="1496"/>
                      <a:pt x="301" y="1491"/>
                      <a:pt x="303" y="1487"/>
                    </a:cubicBezTo>
                    <a:cubicBezTo>
                      <a:pt x="303" y="1485"/>
                      <a:pt x="304" y="1483"/>
                      <a:pt x="306" y="1481"/>
                    </a:cubicBezTo>
                    <a:cubicBezTo>
                      <a:pt x="306" y="1480"/>
                      <a:pt x="308" y="1478"/>
                      <a:pt x="309" y="1477"/>
                    </a:cubicBezTo>
                    <a:cubicBezTo>
                      <a:pt x="313" y="1484"/>
                      <a:pt x="315" y="1492"/>
                      <a:pt x="315" y="1500"/>
                    </a:cubicBezTo>
                    <a:cubicBezTo>
                      <a:pt x="315" y="1508"/>
                      <a:pt x="313" y="1516"/>
                      <a:pt x="309" y="1523"/>
                    </a:cubicBezTo>
                    <a:cubicBezTo>
                      <a:pt x="308" y="1525"/>
                      <a:pt x="307" y="1526"/>
                      <a:pt x="306" y="1528"/>
                    </a:cubicBezTo>
                    <a:cubicBezTo>
                      <a:pt x="305" y="1529"/>
                      <a:pt x="304" y="1531"/>
                      <a:pt x="303" y="1532"/>
                    </a:cubicBezTo>
                    <a:cubicBezTo>
                      <a:pt x="302" y="1533"/>
                      <a:pt x="301" y="1535"/>
                      <a:pt x="300" y="1536"/>
                    </a:cubicBezTo>
                    <a:cubicBezTo>
                      <a:pt x="299" y="1537"/>
                      <a:pt x="298" y="1538"/>
                      <a:pt x="297" y="1539"/>
                    </a:cubicBezTo>
                    <a:cubicBezTo>
                      <a:pt x="295" y="1540"/>
                      <a:pt x="294" y="1542"/>
                      <a:pt x="293" y="1543"/>
                    </a:cubicBezTo>
                    <a:cubicBezTo>
                      <a:pt x="292" y="1543"/>
                      <a:pt x="292" y="1544"/>
                      <a:pt x="291" y="1544"/>
                    </a:cubicBezTo>
                    <a:cubicBezTo>
                      <a:pt x="12" y="1760"/>
                      <a:pt x="12" y="1760"/>
                      <a:pt x="12" y="1760"/>
                    </a:cubicBezTo>
                    <a:cubicBezTo>
                      <a:pt x="11" y="1760"/>
                      <a:pt x="11" y="1761"/>
                      <a:pt x="10" y="1761"/>
                    </a:cubicBezTo>
                    <a:cubicBezTo>
                      <a:pt x="9" y="1762"/>
                      <a:pt x="8" y="1763"/>
                      <a:pt x="7" y="1764"/>
                    </a:cubicBezTo>
                    <a:cubicBezTo>
                      <a:pt x="5" y="1766"/>
                      <a:pt x="4" y="1767"/>
                      <a:pt x="3" y="1768"/>
                    </a:cubicBezTo>
                    <a:cubicBezTo>
                      <a:pt x="2" y="1769"/>
                      <a:pt x="1" y="1771"/>
                      <a:pt x="0" y="1772"/>
                    </a:cubicBezTo>
                    <a:cubicBezTo>
                      <a:pt x="0" y="1781"/>
                      <a:pt x="0" y="1781"/>
                      <a:pt x="0" y="1781"/>
                    </a:cubicBezTo>
                    <a:cubicBezTo>
                      <a:pt x="0" y="1800"/>
                      <a:pt x="0" y="1800"/>
                      <a:pt x="0" y="1800"/>
                    </a:cubicBezTo>
                    <a:cubicBezTo>
                      <a:pt x="0" y="1796"/>
                      <a:pt x="1" y="1791"/>
                      <a:pt x="3" y="1787"/>
                    </a:cubicBezTo>
                    <a:cubicBezTo>
                      <a:pt x="3" y="1785"/>
                      <a:pt x="4" y="1783"/>
                      <a:pt x="6" y="1781"/>
                    </a:cubicBezTo>
                    <a:cubicBezTo>
                      <a:pt x="6" y="1780"/>
                      <a:pt x="8" y="1778"/>
                      <a:pt x="9" y="1777"/>
                    </a:cubicBezTo>
                    <a:cubicBezTo>
                      <a:pt x="13" y="1784"/>
                      <a:pt x="15" y="1792"/>
                      <a:pt x="15" y="1800"/>
                    </a:cubicBezTo>
                    <a:cubicBezTo>
                      <a:pt x="15" y="1808"/>
                      <a:pt x="13" y="1816"/>
                      <a:pt x="9" y="1823"/>
                    </a:cubicBezTo>
                    <a:cubicBezTo>
                      <a:pt x="8" y="1825"/>
                      <a:pt x="7" y="1826"/>
                      <a:pt x="6" y="1828"/>
                    </a:cubicBezTo>
                    <a:cubicBezTo>
                      <a:pt x="5" y="1829"/>
                      <a:pt x="4" y="1831"/>
                      <a:pt x="3" y="1832"/>
                    </a:cubicBezTo>
                    <a:cubicBezTo>
                      <a:pt x="2" y="1833"/>
                      <a:pt x="1" y="1835"/>
                      <a:pt x="0" y="1836"/>
                    </a:cubicBezTo>
                    <a:cubicBezTo>
                      <a:pt x="0" y="1843"/>
                      <a:pt x="0" y="1843"/>
                      <a:pt x="0" y="1843"/>
                    </a:cubicBezTo>
                    <a:cubicBezTo>
                      <a:pt x="0" y="1849"/>
                      <a:pt x="0" y="1849"/>
                      <a:pt x="0" y="1849"/>
                    </a:cubicBezTo>
                    <a:cubicBezTo>
                      <a:pt x="1" y="1850"/>
                      <a:pt x="2" y="1851"/>
                      <a:pt x="3" y="1852"/>
                    </a:cubicBezTo>
                    <a:lnTo>
                      <a:pt x="282" y="20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9"/>
              <p:cNvSpPr>
                <a:spLocks/>
              </p:cNvSpPr>
              <p:nvPr/>
            </p:nvSpPr>
            <p:spPr bwMode="auto">
              <a:xfrm>
                <a:off x="3808413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10"/>
              <p:cNvSpPr>
                <a:spLocks/>
              </p:cNvSpPr>
              <p:nvPr/>
            </p:nvSpPr>
            <p:spPr bwMode="auto">
              <a:xfrm>
                <a:off x="6061076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11"/>
              <p:cNvSpPr>
                <a:spLocks/>
              </p:cNvSpPr>
              <p:nvPr/>
            </p:nvSpPr>
            <p:spPr bwMode="auto">
              <a:xfrm>
                <a:off x="8313738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12"/>
              <p:cNvSpPr>
                <a:spLocks/>
              </p:cNvSpPr>
              <p:nvPr/>
            </p:nvSpPr>
            <p:spPr bwMode="auto">
              <a:xfrm>
                <a:off x="10566401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13"/>
              <p:cNvSpPr>
                <a:spLocks/>
              </p:cNvSpPr>
              <p:nvPr/>
            </p:nvSpPr>
            <p:spPr bwMode="auto">
              <a:xfrm>
                <a:off x="1592263" y="-941388"/>
                <a:ext cx="9010650" cy="8875713"/>
              </a:xfrm>
              <a:custGeom>
                <a:avLst/>
                <a:gdLst>
                  <a:gd name="T0" fmla="*/ 2107 w 2400"/>
                  <a:gd name="T1" fmla="*/ 228 h 2364"/>
                  <a:gd name="T2" fmla="*/ 2090 w 2400"/>
                  <a:gd name="T3" fmla="*/ 264 h 2364"/>
                  <a:gd name="T4" fmla="*/ 2106 w 2400"/>
                  <a:gd name="T5" fmla="*/ 245 h 2364"/>
                  <a:gd name="T6" fmla="*/ 2103 w 2400"/>
                  <a:gd name="T7" fmla="*/ 296 h 2364"/>
                  <a:gd name="T8" fmla="*/ 1812 w 2400"/>
                  <a:gd name="T9" fmla="*/ 524 h 2364"/>
                  <a:gd name="T10" fmla="*/ 1797 w 2400"/>
                  <a:gd name="T11" fmla="*/ 540 h 2364"/>
                  <a:gd name="T12" fmla="*/ 1800 w 2400"/>
                  <a:gd name="T13" fmla="*/ 564 h 2364"/>
                  <a:gd name="T14" fmla="*/ 1809 w 2400"/>
                  <a:gd name="T15" fmla="*/ 587 h 2364"/>
                  <a:gd name="T16" fmla="*/ 1793 w 2400"/>
                  <a:gd name="T17" fmla="*/ 607 h 2364"/>
                  <a:gd name="T18" fmla="*/ 1503 w 2400"/>
                  <a:gd name="T19" fmla="*/ 832 h 2364"/>
                  <a:gd name="T20" fmla="*/ 1494 w 2400"/>
                  <a:gd name="T21" fmla="*/ 883 h 2364"/>
                  <a:gd name="T22" fmla="*/ 1509 w 2400"/>
                  <a:gd name="T23" fmla="*/ 841 h 2364"/>
                  <a:gd name="T24" fmla="*/ 1500 w 2400"/>
                  <a:gd name="T25" fmla="*/ 900 h 2364"/>
                  <a:gd name="T26" fmla="*/ 1210 w 2400"/>
                  <a:gd name="T27" fmla="*/ 1125 h 2364"/>
                  <a:gd name="T28" fmla="*/ 1194 w 2400"/>
                  <a:gd name="T29" fmla="*/ 1145 h 2364"/>
                  <a:gd name="T30" fmla="*/ 1203 w 2400"/>
                  <a:gd name="T31" fmla="*/ 1151 h 2364"/>
                  <a:gd name="T32" fmla="*/ 1206 w 2400"/>
                  <a:gd name="T33" fmla="*/ 1192 h 2364"/>
                  <a:gd name="T34" fmla="*/ 1191 w 2400"/>
                  <a:gd name="T35" fmla="*/ 1208 h 2364"/>
                  <a:gd name="T36" fmla="*/ 900 w 2400"/>
                  <a:gd name="T37" fmla="*/ 1436 h 2364"/>
                  <a:gd name="T38" fmla="*/ 897 w 2400"/>
                  <a:gd name="T39" fmla="*/ 1477 h 2364"/>
                  <a:gd name="T40" fmla="*/ 915 w 2400"/>
                  <a:gd name="T41" fmla="*/ 1464 h 2364"/>
                  <a:gd name="T42" fmla="*/ 897 w 2400"/>
                  <a:gd name="T43" fmla="*/ 1503 h 2364"/>
                  <a:gd name="T44" fmla="*/ 607 w 2400"/>
                  <a:gd name="T45" fmla="*/ 1728 h 2364"/>
                  <a:gd name="T46" fmla="*/ 590 w 2400"/>
                  <a:gd name="T47" fmla="*/ 1764 h 2364"/>
                  <a:gd name="T48" fmla="*/ 606 w 2400"/>
                  <a:gd name="T49" fmla="*/ 1745 h 2364"/>
                  <a:gd name="T50" fmla="*/ 603 w 2400"/>
                  <a:gd name="T51" fmla="*/ 1796 h 2364"/>
                  <a:gd name="T52" fmla="*/ 312 w 2400"/>
                  <a:gd name="T53" fmla="*/ 2024 h 2364"/>
                  <a:gd name="T54" fmla="*/ 297 w 2400"/>
                  <a:gd name="T55" fmla="*/ 2040 h 2364"/>
                  <a:gd name="T56" fmla="*/ 300 w 2400"/>
                  <a:gd name="T57" fmla="*/ 2064 h 2364"/>
                  <a:gd name="T58" fmla="*/ 309 w 2400"/>
                  <a:gd name="T59" fmla="*/ 2087 h 2364"/>
                  <a:gd name="T60" fmla="*/ 293 w 2400"/>
                  <a:gd name="T61" fmla="*/ 2107 h 2364"/>
                  <a:gd name="T62" fmla="*/ 3 w 2400"/>
                  <a:gd name="T63" fmla="*/ 2332 h 2364"/>
                  <a:gd name="T64" fmla="*/ 6 w 2400"/>
                  <a:gd name="T65" fmla="*/ 2345 h 2364"/>
                  <a:gd name="T66" fmla="*/ 16 w 2400"/>
                  <a:gd name="T67" fmla="*/ 2333 h 2364"/>
                  <a:gd name="T68" fmla="*/ 582 w 2400"/>
                  <a:gd name="T69" fmla="*/ 2332 h 2364"/>
                  <a:gd name="T70" fmla="*/ 309 w 2400"/>
                  <a:gd name="T71" fmla="*/ 2108 h 2364"/>
                  <a:gd name="T72" fmla="*/ 324 w 2400"/>
                  <a:gd name="T73" fmla="*/ 2064 h 2364"/>
                  <a:gd name="T74" fmla="*/ 603 w 2400"/>
                  <a:gd name="T75" fmla="*/ 1816 h 2364"/>
                  <a:gd name="T76" fmla="*/ 888 w 2400"/>
                  <a:gd name="T77" fmla="*/ 2024 h 2364"/>
                  <a:gd name="T78" fmla="*/ 616 w 2400"/>
                  <a:gd name="T79" fmla="*/ 1795 h 2364"/>
                  <a:gd name="T80" fmla="*/ 897 w 2400"/>
                  <a:gd name="T81" fmla="*/ 1516 h 2364"/>
                  <a:gd name="T82" fmla="*/ 1187 w 2400"/>
                  <a:gd name="T83" fmla="*/ 1729 h 2364"/>
                  <a:gd name="T84" fmla="*/ 910 w 2400"/>
                  <a:gd name="T85" fmla="*/ 1503 h 2364"/>
                  <a:gd name="T86" fmla="*/ 918 w 2400"/>
                  <a:gd name="T87" fmla="*/ 1432 h 2364"/>
                  <a:gd name="T88" fmla="*/ 1484 w 2400"/>
                  <a:gd name="T89" fmla="*/ 1433 h 2364"/>
                  <a:gd name="T90" fmla="*/ 1207 w 2400"/>
                  <a:gd name="T91" fmla="*/ 1207 h 2364"/>
                  <a:gd name="T92" fmla="*/ 1216 w 2400"/>
                  <a:gd name="T93" fmla="*/ 1133 h 2364"/>
                  <a:gd name="T94" fmla="*/ 1782 w 2400"/>
                  <a:gd name="T95" fmla="*/ 1132 h 2364"/>
                  <a:gd name="T96" fmla="*/ 1509 w 2400"/>
                  <a:gd name="T97" fmla="*/ 908 h 2364"/>
                  <a:gd name="T98" fmla="*/ 1524 w 2400"/>
                  <a:gd name="T99" fmla="*/ 864 h 2364"/>
                  <a:gd name="T100" fmla="*/ 1803 w 2400"/>
                  <a:gd name="T101" fmla="*/ 616 h 2364"/>
                  <a:gd name="T102" fmla="*/ 2088 w 2400"/>
                  <a:gd name="T103" fmla="*/ 824 h 2364"/>
                  <a:gd name="T104" fmla="*/ 1816 w 2400"/>
                  <a:gd name="T105" fmla="*/ 595 h 2364"/>
                  <a:gd name="T106" fmla="*/ 2100 w 2400"/>
                  <a:gd name="T107" fmla="*/ 313 h 2364"/>
                  <a:gd name="T108" fmla="*/ 2390 w 2400"/>
                  <a:gd name="T109" fmla="*/ 525 h 2364"/>
                  <a:gd name="T110" fmla="*/ 2113 w 2400"/>
                  <a:gd name="T111" fmla="*/ 299 h 2364"/>
                  <a:gd name="T112" fmla="*/ 2397 w 2400"/>
                  <a:gd name="T113" fmla="*/ 16 h 2364"/>
                  <a:gd name="T114" fmla="*/ 2393 w 2400"/>
                  <a:gd name="T115" fmla="*/ 7 h 2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0" h="2364">
                    <a:moveTo>
                      <a:pt x="2393" y="7"/>
                    </a:moveTo>
                    <a:cubicBezTo>
                      <a:pt x="2392" y="7"/>
                      <a:pt x="2392" y="8"/>
                      <a:pt x="2391" y="8"/>
                    </a:cubicBezTo>
                    <a:cubicBezTo>
                      <a:pt x="2112" y="224"/>
                      <a:pt x="2112" y="224"/>
                      <a:pt x="2112" y="224"/>
                    </a:cubicBezTo>
                    <a:cubicBezTo>
                      <a:pt x="2111" y="224"/>
                      <a:pt x="2111" y="225"/>
                      <a:pt x="2110" y="225"/>
                    </a:cubicBezTo>
                    <a:cubicBezTo>
                      <a:pt x="2109" y="226"/>
                      <a:pt x="2108" y="227"/>
                      <a:pt x="2107" y="228"/>
                    </a:cubicBezTo>
                    <a:cubicBezTo>
                      <a:pt x="2105" y="230"/>
                      <a:pt x="2104" y="231"/>
                      <a:pt x="2103" y="232"/>
                    </a:cubicBezTo>
                    <a:cubicBezTo>
                      <a:pt x="2102" y="233"/>
                      <a:pt x="2101" y="235"/>
                      <a:pt x="2100" y="236"/>
                    </a:cubicBezTo>
                    <a:cubicBezTo>
                      <a:pt x="2099" y="237"/>
                      <a:pt x="2098" y="239"/>
                      <a:pt x="2097" y="240"/>
                    </a:cubicBezTo>
                    <a:cubicBezTo>
                      <a:pt x="2096" y="242"/>
                      <a:pt x="2095" y="244"/>
                      <a:pt x="2094" y="245"/>
                    </a:cubicBezTo>
                    <a:cubicBezTo>
                      <a:pt x="2092" y="251"/>
                      <a:pt x="2090" y="258"/>
                      <a:pt x="2090" y="264"/>
                    </a:cubicBezTo>
                    <a:cubicBezTo>
                      <a:pt x="2090" y="270"/>
                      <a:pt x="2092" y="277"/>
                      <a:pt x="2094" y="283"/>
                    </a:cubicBezTo>
                    <a:cubicBezTo>
                      <a:pt x="2096" y="281"/>
                      <a:pt x="2097" y="279"/>
                      <a:pt x="2097" y="277"/>
                    </a:cubicBezTo>
                    <a:cubicBezTo>
                      <a:pt x="2099" y="273"/>
                      <a:pt x="2100" y="268"/>
                      <a:pt x="2100" y="264"/>
                    </a:cubicBezTo>
                    <a:cubicBezTo>
                      <a:pt x="2100" y="260"/>
                      <a:pt x="2101" y="255"/>
                      <a:pt x="2103" y="251"/>
                    </a:cubicBezTo>
                    <a:cubicBezTo>
                      <a:pt x="2103" y="249"/>
                      <a:pt x="2104" y="247"/>
                      <a:pt x="2106" y="245"/>
                    </a:cubicBezTo>
                    <a:cubicBezTo>
                      <a:pt x="2106" y="244"/>
                      <a:pt x="2108" y="242"/>
                      <a:pt x="2109" y="241"/>
                    </a:cubicBezTo>
                    <a:cubicBezTo>
                      <a:pt x="2113" y="248"/>
                      <a:pt x="2115" y="256"/>
                      <a:pt x="2115" y="264"/>
                    </a:cubicBezTo>
                    <a:cubicBezTo>
                      <a:pt x="2115" y="272"/>
                      <a:pt x="2113" y="280"/>
                      <a:pt x="2109" y="287"/>
                    </a:cubicBezTo>
                    <a:cubicBezTo>
                      <a:pt x="2108" y="289"/>
                      <a:pt x="2107" y="290"/>
                      <a:pt x="2106" y="292"/>
                    </a:cubicBezTo>
                    <a:cubicBezTo>
                      <a:pt x="2105" y="293"/>
                      <a:pt x="2104" y="295"/>
                      <a:pt x="2103" y="296"/>
                    </a:cubicBezTo>
                    <a:cubicBezTo>
                      <a:pt x="2102" y="297"/>
                      <a:pt x="2101" y="299"/>
                      <a:pt x="2100" y="300"/>
                    </a:cubicBezTo>
                    <a:cubicBezTo>
                      <a:pt x="2099" y="301"/>
                      <a:pt x="2098" y="302"/>
                      <a:pt x="2097" y="303"/>
                    </a:cubicBezTo>
                    <a:cubicBezTo>
                      <a:pt x="2095" y="304"/>
                      <a:pt x="2094" y="306"/>
                      <a:pt x="2093" y="307"/>
                    </a:cubicBezTo>
                    <a:cubicBezTo>
                      <a:pt x="2092" y="307"/>
                      <a:pt x="2092" y="308"/>
                      <a:pt x="2091" y="308"/>
                    </a:cubicBezTo>
                    <a:cubicBezTo>
                      <a:pt x="1812" y="524"/>
                      <a:pt x="1812" y="524"/>
                      <a:pt x="1812" y="524"/>
                    </a:cubicBezTo>
                    <a:cubicBezTo>
                      <a:pt x="1811" y="524"/>
                      <a:pt x="1811" y="525"/>
                      <a:pt x="1810" y="525"/>
                    </a:cubicBezTo>
                    <a:cubicBezTo>
                      <a:pt x="1809" y="526"/>
                      <a:pt x="1808" y="527"/>
                      <a:pt x="1807" y="528"/>
                    </a:cubicBezTo>
                    <a:cubicBezTo>
                      <a:pt x="1805" y="530"/>
                      <a:pt x="1804" y="531"/>
                      <a:pt x="1803" y="532"/>
                    </a:cubicBezTo>
                    <a:cubicBezTo>
                      <a:pt x="1802" y="533"/>
                      <a:pt x="1801" y="535"/>
                      <a:pt x="1800" y="536"/>
                    </a:cubicBezTo>
                    <a:cubicBezTo>
                      <a:pt x="1799" y="537"/>
                      <a:pt x="1798" y="539"/>
                      <a:pt x="1797" y="540"/>
                    </a:cubicBezTo>
                    <a:cubicBezTo>
                      <a:pt x="1796" y="542"/>
                      <a:pt x="1795" y="544"/>
                      <a:pt x="1794" y="545"/>
                    </a:cubicBezTo>
                    <a:cubicBezTo>
                      <a:pt x="1792" y="551"/>
                      <a:pt x="1790" y="558"/>
                      <a:pt x="1790" y="564"/>
                    </a:cubicBezTo>
                    <a:cubicBezTo>
                      <a:pt x="1790" y="570"/>
                      <a:pt x="1792" y="577"/>
                      <a:pt x="1794" y="583"/>
                    </a:cubicBezTo>
                    <a:cubicBezTo>
                      <a:pt x="1796" y="581"/>
                      <a:pt x="1797" y="579"/>
                      <a:pt x="1797" y="577"/>
                    </a:cubicBezTo>
                    <a:cubicBezTo>
                      <a:pt x="1799" y="573"/>
                      <a:pt x="1800" y="568"/>
                      <a:pt x="1800" y="564"/>
                    </a:cubicBezTo>
                    <a:cubicBezTo>
                      <a:pt x="1800" y="560"/>
                      <a:pt x="1801" y="555"/>
                      <a:pt x="1803" y="551"/>
                    </a:cubicBezTo>
                    <a:cubicBezTo>
                      <a:pt x="1803" y="549"/>
                      <a:pt x="1804" y="547"/>
                      <a:pt x="1806" y="545"/>
                    </a:cubicBezTo>
                    <a:cubicBezTo>
                      <a:pt x="1806" y="544"/>
                      <a:pt x="1808" y="542"/>
                      <a:pt x="1809" y="541"/>
                    </a:cubicBezTo>
                    <a:cubicBezTo>
                      <a:pt x="1813" y="548"/>
                      <a:pt x="1815" y="556"/>
                      <a:pt x="1815" y="564"/>
                    </a:cubicBezTo>
                    <a:cubicBezTo>
                      <a:pt x="1815" y="572"/>
                      <a:pt x="1813" y="580"/>
                      <a:pt x="1809" y="587"/>
                    </a:cubicBezTo>
                    <a:cubicBezTo>
                      <a:pt x="1808" y="589"/>
                      <a:pt x="1807" y="590"/>
                      <a:pt x="1806" y="592"/>
                    </a:cubicBezTo>
                    <a:cubicBezTo>
                      <a:pt x="1805" y="593"/>
                      <a:pt x="1804" y="595"/>
                      <a:pt x="1803" y="596"/>
                    </a:cubicBezTo>
                    <a:cubicBezTo>
                      <a:pt x="1802" y="597"/>
                      <a:pt x="1801" y="599"/>
                      <a:pt x="1800" y="600"/>
                    </a:cubicBezTo>
                    <a:cubicBezTo>
                      <a:pt x="1799" y="601"/>
                      <a:pt x="1798" y="602"/>
                      <a:pt x="1797" y="603"/>
                    </a:cubicBezTo>
                    <a:cubicBezTo>
                      <a:pt x="1795" y="604"/>
                      <a:pt x="1794" y="606"/>
                      <a:pt x="1793" y="607"/>
                    </a:cubicBezTo>
                    <a:cubicBezTo>
                      <a:pt x="1792" y="607"/>
                      <a:pt x="1792" y="608"/>
                      <a:pt x="1791" y="608"/>
                    </a:cubicBezTo>
                    <a:cubicBezTo>
                      <a:pt x="1512" y="824"/>
                      <a:pt x="1512" y="824"/>
                      <a:pt x="1512" y="824"/>
                    </a:cubicBezTo>
                    <a:cubicBezTo>
                      <a:pt x="1511" y="824"/>
                      <a:pt x="1511" y="825"/>
                      <a:pt x="1510" y="825"/>
                    </a:cubicBezTo>
                    <a:cubicBezTo>
                      <a:pt x="1509" y="826"/>
                      <a:pt x="1508" y="827"/>
                      <a:pt x="1507" y="828"/>
                    </a:cubicBezTo>
                    <a:cubicBezTo>
                      <a:pt x="1505" y="830"/>
                      <a:pt x="1504" y="831"/>
                      <a:pt x="1503" y="832"/>
                    </a:cubicBezTo>
                    <a:cubicBezTo>
                      <a:pt x="1502" y="833"/>
                      <a:pt x="1501" y="835"/>
                      <a:pt x="1500" y="836"/>
                    </a:cubicBezTo>
                    <a:cubicBezTo>
                      <a:pt x="1499" y="837"/>
                      <a:pt x="1498" y="839"/>
                      <a:pt x="1497" y="840"/>
                    </a:cubicBezTo>
                    <a:cubicBezTo>
                      <a:pt x="1496" y="842"/>
                      <a:pt x="1495" y="844"/>
                      <a:pt x="1494" y="845"/>
                    </a:cubicBezTo>
                    <a:cubicBezTo>
                      <a:pt x="1492" y="851"/>
                      <a:pt x="1490" y="858"/>
                      <a:pt x="1490" y="864"/>
                    </a:cubicBezTo>
                    <a:cubicBezTo>
                      <a:pt x="1490" y="870"/>
                      <a:pt x="1492" y="877"/>
                      <a:pt x="1494" y="883"/>
                    </a:cubicBezTo>
                    <a:cubicBezTo>
                      <a:pt x="1496" y="881"/>
                      <a:pt x="1497" y="879"/>
                      <a:pt x="1497" y="877"/>
                    </a:cubicBezTo>
                    <a:cubicBezTo>
                      <a:pt x="1499" y="873"/>
                      <a:pt x="1500" y="868"/>
                      <a:pt x="1500" y="864"/>
                    </a:cubicBezTo>
                    <a:cubicBezTo>
                      <a:pt x="1500" y="860"/>
                      <a:pt x="1501" y="855"/>
                      <a:pt x="1503" y="851"/>
                    </a:cubicBezTo>
                    <a:cubicBezTo>
                      <a:pt x="1503" y="849"/>
                      <a:pt x="1504" y="847"/>
                      <a:pt x="1506" y="845"/>
                    </a:cubicBezTo>
                    <a:cubicBezTo>
                      <a:pt x="1506" y="844"/>
                      <a:pt x="1508" y="842"/>
                      <a:pt x="1509" y="841"/>
                    </a:cubicBezTo>
                    <a:cubicBezTo>
                      <a:pt x="1513" y="848"/>
                      <a:pt x="1515" y="856"/>
                      <a:pt x="1515" y="864"/>
                    </a:cubicBezTo>
                    <a:cubicBezTo>
                      <a:pt x="1515" y="872"/>
                      <a:pt x="1513" y="880"/>
                      <a:pt x="1509" y="887"/>
                    </a:cubicBezTo>
                    <a:cubicBezTo>
                      <a:pt x="1508" y="889"/>
                      <a:pt x="1507" y="890"/>
                      <a:pt x="1506" y="892"/>
                    </a:cubicBezTo>
                    <a:cubicBezTo>
                      <a:pt x="1505" y="893"/>
                      <a:pt x="1504" y="895"/>
                      <a:pt x="1503" y="896"/>
                    </a:cubicBezTo>
                    <a:cubicBezTo>
                      <a:pt x="1502" y="897"/>
                      <a:pt x="1501" y="899"/>
                      <a:pt x="1500" y="900"/>
                    </a:cubicBezTo>
                    <a:cubicBezTo>
                      <a:pt x="1499" y="901"/>
                      <a:pt x="1498" y="902"/>
                      <a:pt x="1497" y="903"/>
                    </a:cubicBezTo>
                    <a:cubicBezTo>
                      <a:pt x="1495" y="904"/>
                      <a:pt x="1494" y="906"/>
                      <a:pt x="1493" y="907"/>
                    </a:cubicBezTo>
                    <a:cubicBezTo>
                      <a:pt x="1492" y="907"/>
                      <a:pt x="1492" y="908"/>
                      <a:pt x="1491" y="908"/>
                    </a:cubicBezTo>
                    <a:cubicBezTo>
                      <a:pt x="1212" y="1124"/>
                      <a:pt x="1212" y="1124"/>
                      <a:pt x="1212" y="1124"/>
                    </a:cubicBezTo>
                    <a:cubicBezTo>
                      <a:pt x="1211" y="1124"/>
                      <a:pt x="1211" y="1125"/>
                      <a:pt x="1210" y="1125"/>
                    </a:cubicBezTo>
                    <a:cubicBezTo>
                      <a:pt x="1209" y="1126"/>
                      <a:pt x="1208" y="1127"/>
                      <a:pt x="1207" y="1128"/>
                    </a:cubicBezTo>
                    <a:cubicBezTo>
                      <a:pt x="1205" y="1130"/>
                      <a:pt x="1204" y="1131"/>
                      <a:pt x="1203" y="1132"/>
                    </a:cubicBezTo>
                    <a:cubicBezTo>
                      <a:pt x="1202" y="1133"/>
                      <a:pt x="1201" y="1135"/>
                      <a:pt x="1200" y="1136"/>
                    </a:cubicBezTo>
                    <a:cubicBezTo>
                      <a:pt x="1199" y="1137"/>
                      <a:pt x="1198" y="1139"/>
                      <a:pt x="1197" y="1140"/>
                    </a:cubicBezTo>
                    <a:cubicBezTo>
                      <a:pt x="1196" y="1142"/>
                      <a:pt x="1195" y="1144"/>
                      <a:pt x="1194" y="1145"/>
                    </a:cubicBezTo>
                    <a:cubicBezTo>
                      <a:pt x="1192" y="1151"/>
                      <a:pt x="1190" y="1158"/>
                      <a:pt x="1190" y="1164"/>
                    </a:cubicBezTo>
                    <a:cubicBezTo>
                      <a:pt x="1190" y="1170"/>
                      <a:pt x="1192" y="1177"/>
                      <a:pt x="1194" y="1183"/>
                    </a:cubicBezTo>
                    <a:cubicBezTo>
                      <a:pt x="1196" y="1181"/>
                      <a:pt x="1197" y="1179"/>
                      <a:pt x="1197" y="1177"/>
                    </a:cubicBezTo>
                    <a:cubicBezTo>
                      <a:pt x="1199" y="1173"/>
                      <a:pt x="1200" y="1168"/>
                      <a:pt x="1200" y="1164"/>
                    </a:cubicBezTo>
                    <a:cubicBezTo>
                      <a:pt x="1200" y="1160"/>
                      <a:pt x="1201" y="1155"/>
                      <a:pt x="1203" y="1151"/>
                    </a:cubicBezTo>
                    <a:cubicBezTo>
                      <a:pt x="1203" y="1149"/>
                      <a:pt x="1204" y="1147"/>
                      <a:pt x="1206" y="1145"/>
                    </a:cubicBezTo>
                    <a:cubicBezTo>
                      <a:pt x="1206" y="1144"/>
                      <a:pt x="1208" y="1142"/>
                      <a:pt x="1209" y="1141"/>
                    </a:cubicBezTo>
                    <a:cubicBezTo>
                      <a:pt x="1213" y="1148"/>
                      <a:pt x="1215" y="1156"/>
                      <a:pt x="1215" y="1164"/>
                    </a:cubicBezTo>
                    <a:cubicBezTo>
                      <a:pt x="1215" y="1172"/>
                      <a:pt x="1213" y="1180"/>
                      <a:pt x="1209" y="1187"/>
                    </a:cubicBezTo>
                    <a:cubicBezTo>
                      <a:pt x="1208" y="1189"/>
                      <a:pt x="1207" y="1190"/>
                      <a:pt x="1206" y="1192"/>
                    </a:cubicBezTo>
                    <a:cubicBezTo>
                      <a:pt x="1205" y="1193"/>
                      <a:pt x="1204" y="1195"/>
                      <a:pt x="1203" y="1196"/>
                    </a:cubicBezTo>
                    <a:cubicBezTo>
                      <a:pt x="1202" y="1197"/>
                      <a:pt x="1201" y="1199"/>
                      <a:pt x="1200" y="1200"/>
                    </a:cubicBezTo>
                    <a:cubicBezTo>
                      <a:pt x="1199" y="1201"/>
                      <a:pt x="1198" y="1202"/>
                      <a:pt x="1197" y="1203"/>
                    </a:cubicBezTo>
                    <a:cubicBezTo>
                      <a:pt x="1195" y="1204"/>
                      <a:pt x="1194" y="1206"/>
                      <a:pt x="1193" y="1207"/>
                    </a:cubicBezTo>
                    <a:cubicBezTo>
                      <a:pt x="1192" y="1207"/>
                      <a:pt x="1192" y="1208"/>
                      <a:pt x="1191" y="1208"/>
                    </a:cubicBezTo>
                    <a:cubicBezTo>
                      <a:pt x="912" y="1424"/>
                      <a:pt x="912" y="1424"/>
                      <a:pt x="912" y="1424"/>
                    </a:cubicBezTo>
                    <a:cubicBezTo>
                      <a:pt x="911" y="1424"/>
                      <a:pt x="911" y="1425"/>
                      <a:pt x="910" y="1425"/>
                    </a:cubicBezTo>
                    <a:cubicBezTo>
                      <a:pt x="909" y="1426"/>
                      <a:pt x="908" y="1427"/>
                      <a:pt x="907" y="1428"/>
                    </a:cubicBezTo>
                    <a:cubicBezTo>
                      <a:pt x="905" y="1430"/>
                      <a:pt x="904" y="1431"/>
                      <a:pt x="903" y="1432"/>
                    </a:cubicBezTo>
                    <a:cubicBezTo>
                      <a:pt x="902" y="1433"/>
                      <a:pt x="901" y="1435"/>
                      <a:pt x="900" y="1436"/>
                    </a:cubicBezTo>
                    <a:cubicBezTo>
                      <a:pt x="899" y="1437"/>
                      <a:pt x="898" y="1439"/>
                      <a:pt x="897" y="1440"/>
                    </a:cubicBezTo>
                    <a:cubicBezTo>
                      <a:pt x="896" y="1442"/>
                      <a:pt x="895" y="1444"/>
                      <a:pt x="894" y="1445"/>
                    </a:cubicBezTo>
                    <a:cubicBezTo>
                      <a:pt x="892" y="1451"/>
                      <a:pt x="890" y="1458"/>
                      <a:pt x="890" y="1464"/>
                    </a:cubicBezTo>
                    <a:cubicBezTo>
                      <a:pt x="890" y="1470"/>
                      <a:pt x="892" y="1477"/>
                      <a:pt x="894" y="1483"/>
                    </a:cubicBezTo>
                    <a:cubicBezTo>
                      <a:pt x="896" y="1481"/>
                      <a:pt x="897" y="1479"/>
                      <a:pt x="897" y="1477"/>
                    </a:cubicBezTo>
                    <a:cubicBezTo>
                      <a:pt x="899" y="1473"/>
                      <a:pt x="900" y="1468"/>
                      <a:pt x="900" y="1464"/>
                    </a:cubicBezTo>
                    <a:cubicBezTo>
                      <a:pt x="900" y="1460"/>
                      <a:pt x="901" y="1455"/>
                      <a:pt x="903" y="1451"/>
                    </a:cubicBezTo>
                    <a:cubicBezTo>
                      <a:pt x="903" y="1449"/>
                      <a:pt x="904" y="1447"/>
                      <a:pt x="906" y="1445"/>
                    </a:cubicBezTo>
                    <a:cubicBezTo>
                      <a:pt x="906" y="1444"/>
                      <a:pt x="908" y="1442"/>
                      <a:pt x="909" y="1441"/>
                    </a:cubicBezTo>
                    <a:cubicBezTo>
                      <a:pt x="913" y="1448"/>
                      <a:pt x="915" y="1456"/>
                      <a:pt x="915" y="1464"/>
                    </a:cubicBezTo>
                    <a:cubicBezTo>
                      <a:pt x="915" y="1472"/>
                      <a:pt x="913" y="1480"/>
                      <a:pt x="909" y="1487"/>
                    </a:cubicBezTo>
                    <a:cubicBezTo>
                      <a:pt x="908" y="1489"/>
                      <a:pt x="907" y="1490"/>
                      <a:pt x="906" y="1492"/>
                    </a:cubicBezTo>
                    <a:cubicBezTo>
                      <a:pt x="905" y="1493"/>
                      <a:pt x="904" y="1495"/>
                      <a:pt x="903" y="1496"/>
                    </a:cubicBezTo>
                    <a:cubicBezTo>
                      <a:pt x="902" y="1497"/>
                      <a:pt x="901" y="1499"/>
                      <a:pt x="900" y="1500"/>
                    </a:cubicBezTo>
                    <a:cubicBezTo>
                      <a:pt x="899" y="1501"/>
                      <a:pt x="898" y="1502"/>
                      <a:pt x="897" y="1503"/>
                    </a:cubicBezTo>
                    <a:cubicBezTo>
                      <a:pt x="895" y="1504"/>
                      <a:pt x="894" y="1506"/>
                      <a:pt x="893" y="1507"/>
                    </a:cubicBezTo>
                    <a:cubicBezTo>
                      <a:pt x="892" y="1507"/>
                      <a:pt x="892" y="1508"/>
                      <a:pt x="891" y="1508"/>
                    </a:cubicBezTo>
                    <a:cubicBezTo>
                      <a:pt x="612" y="1724"/>
                      <a:pt x="612" y="1724"/>
                      <a:pt x="612" y="1724"/>
                    </a:cubicBezTo>
                    <a:cubicBezTo>
                      <a:pt x="611" y="1724"/>
                      <a:pt x="611" y="1725"/>
                      <a:pt x="610" y="1725"/>
                    </a:cubicBezTo>
                    <a:cubicBezTo>
                      <a:pt x="609" y="1726"/>
                      <a:pt x="608" y="1727"/>
                      <a:pt x="607" y="1728"/>
                    </a:cubicBezTo>
                    <a:cubicBezTo>
                      <a:pt x="605" y="1730"/>
                      <a:pt x="604" y="1731"/>
                      <a:pt x="603" y="1732"/>
                    </a:cubicBezTo>
                    <a:cubicBezTo>
                      <a:pt x="602" y="1733"/>
                      <a:pt x="601" y="1735"/>
                      <a:pt x="600" y="1736"/>
                    </a:cubicBezTo>
                    <a:cubicBezTo>
                      <a:pt x="599" y="1737"/>
                      <a:pt x="598" y="1739"/>
                      <a:pt x="597" y="1740"/>
                    </a:cubicBezTo>
                    <a:cubicBezTo>
                      <a:pt x="596" y="1742"/>
                      <a:pt x="595" y="1744"/>
                      <a:pt x="594" y="1745"/>
                    </a:cubicBezTo>
                    <a:cubicBezTo>
                      <a:pt x="592" y="1751"/>
                      <a:pt x="590" y="1758"/>
                      <a:pt x="590" y="1764"/>
                    </a:cubicBezTo>
                    <a:cubicBezTo>
                      <a:pt x="590" y="1770"/>
                      <a:pt x="592" y="1777"/>
                      <a:pt x="594" y="1783"/>
                    </a:cubicBezTo>
                    <a:cubicBezTo>
                      <a:pt x="596" y="1781"/>
                      <a:pt x="597" y="1779"/>
                      <a:pt x="597" y="1777"/>
                    </a:cubicBezTo>
                    <a:cubicBezTo>
                      <a:pt x="599" y="1773"/>
                      <a:pt x="600" y="1768"/>
                      <a:pt x="600" y="1764"/>
                    </a:cubicBezTo>
                    <a:cubicBezTo>
                      <a:pt x="600" y="1760"/>
                      <a:pt x="601" y="1755"/>
                      <a:pt x="603" y="1751"/>
                    </a:cubicBezTo>
                    <a:cubicBezTo>
                      <a:pt x="603" y="1749"/>
                      <a:pt x="604" y="1747"/>
                      <a:pt x="606" y="1745"/>
                    </a:cubicBezTo>
                    <a:cubicBezTo>
                      <a:pt x="606" y="1744"/>
                      <a:pt x="608" y="1742"/>
                      <a:pt x="609" y="1741"/>
                    </a:cubicBezTo>
                    <a:cubicBezTo>
                      <a:pt x="613" y="1748"/>
                      <a:pt x="615" y="1756"/>
                      <a:pt x="615" y="1764"/>
                    </a:cubicBezTo>
                    <a:cubicBezTo>
                      <a:pt x="615" y="1772"/>
                      <a:pt x="613" y="1780"/>
                      <a:pt x="609" y="1787"/>
                    </a:cubicBezTo>
                    <a:cubicBezTo>
                      <a:pt x="608" y="1789"/>
                      <a:pt x="607" y="1790"/>
                      <a:pt x="606" y="1792"/>
                    </a:cubicBezTo>
                    <a:cubicBezTo>
                      <a:pt x="605" y="1793"/>
                      <a:pt x="604" y="1795"/>
                      <a:pt x="603" y="1796"/>
                    </a:cubicBezTo>
                    <a:cubicBezTo>
                      <a:pt x="602" y="1797"/>
                      <a:pt x="601" y="1799"/>
                      <a:pt x="600" y="1800"/>
                    </a:cubicBezTo>
                    <a:cubicBezTo>
                      <a:pt x="599" y="1801"/>
                      <a:pt x="598" y="1802"/>
                      <a:pt x="597" y="1803"/>
                    </a:cubicBezTo>
                    <a:cubicBezTo>
                      <a:pt x="595" y="1804"/>
                      <a:pt x="594" y="1806"/>
                      <a:pt x="593" y="1807"/>
                    </a:cubicBezTo>
                    <a:cubicBezTo>
                      <a:pt x="592" y="1807"/>
                      <a:pt x="592" y="1808"/>
                      <a:pt x="591" y="1808"/>
                    </a:cubicBezTo>
                    <a:cubicBezTo>
                      <a:pt x="312" y="2024"/>
                      <a:pt x="312" y="2024"/>
                      <a:pt x="312" y="2024"/>
                    </a:cubicBezTo>
                    <a:cubicBezTo>
                      <a:pt x="311" y="2024"/>
                      <a:pt x="311" y="2025"/>
                      <a:pt x="310" y="2025"/>
                    </a:cubicBezTo>
                    <a:cubicBezTo>
                      <a:pt x="309" y="2026"/>
                      <a:pt x="308" y="2027"/>
                      <a:pt x="307" y="2028"/>
                    </a:cubicBezTo>
                    <a:cubicBezTo>
                      <a:pt x="305" y="2030"/>
                      <a:pt x="304" y="2031"/>
                      <a:pt x="303" y="2032"/>
                    </a:cubicBezTo>
                    <a:cubicBezTo>
                      <a:pt x="302" y="2033"/>
                      <a:pt x="301" y="2035"/>
                      <a:pt x="300" y="2036"/>
                    </a:cubicBezTo>
                    <a:cubicBezTo>
                      <a:pt x="299" y="2037"/>
                      <a:pt x="298" y="2039"/>
                      <a:pt x="297" y="2040"/>
                    </a:cubicBezTo>
                    <a:cubicBezTo>
                      <a:pt x="296" y="2042"/>
                      <a:pt x="295" y="2044"/>
                      <a:pt x="294" y="2045"/>
                    </a:cubicBezTo>
                    <a:cubicBezTo>
                      <a:pt x="292" y="2051"/>
                      <a:pt x="290" y="2058"/>
                      <a:pt x="290" y="2064"/>
                    </a:cubicBezTo>
                    <a:cubicBezTo>
                      <a:pt x="290" y="2070"/>
                      <a:pt x="292" y="2077"/>
                      <a:pt x="294" y="2083"/>
                    </a:cubicBezTo>
                    <a:cubicBezTo>
                      <a:pt x="296" y="2081"/>
                      <a:pt x="297" y="2079"/>
                      <a:pt x="297" y="2077"/>
                    </a:cubicBezTo>
                    <a:cubicBezTo>
                      <a:pt x="299" y="2073"/>
                      <a:pt x="300" y="2068"/>
                      <a:pt x="300" y="2064"/>
                    </a:cubicBezTo>
                    <a:cubicBezTo>
                      <a:pt x="300" y="2060"/>
                      <a:pt x="301" y="2055"/>
                      <a:pt x="303" y="2051"/>
                    </a:cubicBezTo>
                    <a:cubicBezTo>
                      <a:pt x="303" y="2049"/>
                      <a:pt x="304" y="2047"/>
                      <a:pt x="306" y="2045"/>
                    </a:cubicBezTo>
                    <a:cubicBezTo>
                      <a:pt x="306" y="2044"/>
                      <a:pt x="308" y="2042"/>
                      <a:pt x="309" y="2041"/>
                    </a:cubicBezTo>
                    <a:cubicBezTo>
                      <a:pt x="313" y="2048"/>
                      <a:pt x="315" y="2056"/>
                      <a:pt x="315" y="2064"/>
                    </a:cubicBezTo>
                    <a:cubicBezTo>
                      <a:pt x="315" y="2072"/>
                      <a:pt x="313" y="2080"/>
                      <a:pt x="309" y="2087"/>
                    </a:cubicBezTo>
                    <a:cubicBezTo>
                      <a:pt x="308" y="2089"/>
                      <a:pt x="307" y="2090"/>
                      <a:pt x="306" y="2092"/>
                    </a:cubicBezTo>
                    <a:cubicBezTo>
                      <a:pt x="305" y="2093"/>
                      <a:pt x="304" y="2095"/>
                      <a:pt x="303" y="2096"/>
                    </a:cubicBezTo>
                    <a:cubicBezTo>
                      <a:pt x="302" y="2097"/>
                      <a:pt x="301" y="2099"/>
                      <a:pt x="300" y="2100"/>
                    </a:cubicBezTo>
                    <a:cubicBezTo>
                      <a:pt x="299" y="2101"/>
                      <a:pt x="298" y="2102"/>
                      <a:pt x="297" y="2103"/>
                    </a:cubicBezTo>
                    <a:cubicBezTo>
                      <a:pt x="295" y="2104"/>
                      <a:pt x="294" y="2106"/>
                      <a:pt x="293" y="2107"/>
                    </a:cubicBezTo>
                    <a:cubicBezTo>
                      <a:pt x="292" y="2107"/>
                      <a:pt x="292" y="2108"/>
                      <a:pt x="291" y="2108"/>
                    </a:cubicBezTo>
                    <a:cubicBezTo>
                      <a:pt x="12" y="2324"/>
                      <a:pt x="12" y="2324"/>
                      <a:pt x="12" y="2324"/>
                    </a:cubicBezTo>
                    <a:cubicBezTo>
                      <a:pt x="11" y="2324"/>
                      <a:pt x="11" y="2325"/>
                      <a:pt x="10" y="2325"/>
                    </a:cubicBezTo>
                    <a:cubicBezTo>
                      <a:pt x="9" y="2326"/>
                      <a:pt x="8" y="2327"/>
                      <a:pt x="7" y="2328"/>
                    </a:cubicBezTo>
                    <a:cubicBezTo>
                      <a:pt x="5" y="2330"/>
                      <a:pt x="4" y="2331"/>
                      <a:pt x="3" y="2332"/>
                    </a:cubicBezTo>
                    <a:cubicBezTo>
                      <a:pt x="2" y="2333"/>
                      <a:pt x="1" y="2335"/>
                      <a:pt x="0" y="2336"/>
                    </a:cubicBezTo>
                    <a:cubicBezTo>
                      <a:pt x="0" y="2345"/>
                      <a:pt x="0" y="2345"/>
                      <a:pt x="0" y="2345"/>
                    </a:cubicBezTo>
                    <a:cubicBezTo>
                      <a:pt x="0" y="2364"/>
                      <a:pt x="0" y="2364"/>
                      <a:pt x="0" y="2364"/>
                    </a:cubicBezTo>
                    <a:cubicBezTo>
                      <a:pt x="0" y="2360"/>
                      <a:pt x="1" y="2355"/>
                      <a:pt x="3" y="2351"/>
                    </a:cubicBezTo>
                    <a:cubicBezTo>
                      <a:pt x="3" y="2349"/>
                      <a:pt x="4" y="2347"/>
                      <a:pt x="6" y="2345"/>
                    </a:cubicBezTo>
                    <a:cubicBezTo>
                      <a:pt x="6" y="2344"/>
                      <a:pt x="8" y="2342"/>
                      <a:pt x="9" y="2341"/>
                    </a:cubicBezTo>
                    <a:cubicBezTo>
                      <a:pt x="13" y="2348"/>
                      <a:pt x="15" y="2356"/>
                      <a:pt x="15" y="2364"/>
                    </a:cubicBezTo>
                    <a:cubicBezTo>
                      <a:pt x="19" y="2364"/>
                      <a:pt x="19" y="2364"/>
                      <a:pt x="19" y="2364"/>
                    </a:cubicBezTo>
                    <a:cubicBezTo>
                      <a:pt x="24" y="2364"/>
                      <a:pt x="24" y="2364"/>
                      <a:pt x="24" y="2364"/>
                    </a:cubicBezTo>
                    <a:cubicBezTo>
                      <a:pt x="24" y="2353"/>
                      <a:pt x="21" y="2343"/>
                      <a:pt x="16" y="2333"/>
                    </a:cubicBezTo>
                    <a:cubicBezTo>
                      <a:pt x="16" y="2333"/>
                      <a:pt x="17" y="2332"/>
                      <a:pt x="18" y="2332"/>
                    </a:cubicBezTo>
                    <a:cubicBezTo>
                      <a:pt x="297" y="2116"/>
                      <a:pt x="297" y="2116"/>
                      <a:pt x="297" y="2116"/>
                    </a:cubicBezTo>
                    <a:cubicBezTo>
                      <a:pt x="298" y="2115"/>
                      <a:pt x="299" y="2114"/>
                      <a:pt x="300" y="2113"/>
                    </a:cubicBezTo>
                    <a:cubicBezTo>
                      <a:pt x="301" y="2114"/>
                      <a:pt x="302" y="2115"/>
                      <a:pt x="303" y="2116"/>
                    </a:cubicBezTo>
                    <a:cubicBezTo>
                      <a:pt x="582" y="2332"/>
                      <a:pt x="582" y="2332"/>
                      <a:pt x="582" y="2332"/>
                    </a:cubicBezTo>
                    <a:cubicBezTo>
                      <a:pt x="583" y="2332"/>
                      <a:pt x="584" y="2333"/>
                      <a:pt x="584" y="2333"/>
                    </a:cubicBezTo>
                    <a:cubicBezTo>
                      <a:pt x="585" y="2332"/>
                      <a:pt x="586" y="2331"/>
                      <a:pt x="587" y="2329"/>
                    </a:cubicBezTo>
                    <a:cubicBezTo>
                      <a:pt x="588" y="2328"/>
                      <a:pt x="589" y="2327"/>
                      <a:pt x="590" y="2325"/>
                    </a:cubicBezTo>
                    <a:cubicBezTo>
                      <a:pt x="589" y="2325"/>
                      <a:pt x="589" y="2324"/>
                      <a:pt x="588" y="2324"/>
                    </a:cubicBezTo>
                    <a:cubicBezTo>
                      <a:pt x="309" y="2108"/>
                      <a:pt x="309" y="2108"/>
                      <a:pt x="309" y="2108"/>
                    </a:cubicBezTo>
                    <a:cubicBezTo>
                      <a:pt x="308" y="2108"/>
                      <a:pt x="308" y="2107"/>
                      <a:pt x="307" y="2107"/>
                    </a:cubicBezTo>
                    <a:cubicBezTo>
                      <a:pt x="308" y="2105"/>
                      <a:pt x="309" y="2104"/>
                      <a:pt x="310" y="2103"/>
                    </a:cubicBezTo>
                    <a:cubicBezTo>
                      <a:pt x="311" y="2101"/>
                      <a:pt x="312" y="2100"/>
                      <a:pt x="313" y="2099"/>
                    </a:cubicBezTo>
                    <a:cubicBezTo>
                      <a:pt x="314" y="2097"/>
                      <a:pt x="315" y="2096"/>
                      <a:pt x="316" y="2095"/>
                    </a:cubicBezTo>
                    <a:cubicBezTo>
                      <a:pt x="321" y="2085"/>
                      <a:pt x="324" y="2075"/>
                      <a:pt x="324" y="2064"/>
                    </a:cubicBezTo>
                    <a:cubicBezTo>
                      <a:pt x="324" y="2053"/>
                      <a:pt x="321" y="2043"/>
                      <a:pt x="316" y="2033"/>
                    </a:cubicBezTo>
                    <a:cubicBezTo>
                      <a:pt x="316" y="2033"/>
                      <a:pt x="317" y="2032"/>
                      <a:pt x="318" y="2032"/>
                    </a:cubicBezTo>
                    <a:cubicBezTo>
                      <a:pt x="597" y="1816"/>
                      <a:pt x="597" y="1816"/>
                      <a:pt x="597" y="1816"/>
                    </a:cubicBezTo>
                    <a:cubicBezTo>
                      <a:pt x="598" y="1815"/>
                      <a:pt x="599" y="1814"/>
                      <a:pt x="600" y="1813"/>
                    </a:cubicBezTo>
                    <a:cubicBezTo>
                      <a:pt x="601" y="1814"/>
                      <a:pt x="602" y="1815"/>
                      <a:pt x="603" y="1816"/>
                    </a:cubicBezTo>
                    <a:cubicBezTo>
                      <a:pt x="882" y="2032"/>
                      <a:pt x="882" y="2032"/>
                      <a:pt x="882" y="2032"/>
                    </a:cubicBezTo>
                    <a:cubicBezTo>
                      <a:pt x="883" y="2032"/>
                      <a:pt x="884" y="2033"/>
                      <a:pt x="884" y="2033"/>
                    </a:cubicBezTo>
                    <a:cubicBezTo>
                      <a:pt x="885" y="2032"/>
                      <a:pt x="886" y="2031"/>
                      <a:pt x="887" y="2029"/>
                    </a:cubicBezTo>
                    <a:cubicBezTo>
                      <a:pt x="888" y="2028"/>
                      <a:pt x="889" y="2027"/>
                      <a:pt x="890" y="2025"/>
                    </a:cubicBezTo>
                    <a:cubicBezTo>
                      <a:pt x="889" y="2025"/>
                      <a:pt x="889" y="2024"/>
                      <a:pt x="888" y="2024"/>
                    </a:cubicBezTo>
                    <a:cubicBezTo>
                      <a:pt x="609" y="1808"/>
                      <a:pt x="609" y="1808"/>
                      <a:pt x="609" y="1808"/>
                    </a:cubicBezTo>
                    <a:cubicBezTo>
                      <a:pt x="608" y="1808"/>
                      <a:pt x="608" y="1807"/>
                      <a:pt x="607" y="1807"/>
                    </a:cubicBezTo>
                    <a:cubicBezTo>
                      <a:pt x="608" y="1805"/>
                      <a:pt x="609" y="1804"/>
                      <a:pt x="610" y="1803"/>
                    </a:cubicBezTo>
                    <a:cubicBezTo>
                      <a:pt x="611" y="1801"/>
                      <a:pt x="612" y="1800"/>
                      <a:pt x="613" y="1799"/>
                    </a:cubicBezTo>
                    <a:cubicBezTo>
                      <a:pt x="614" y="1797"/>
                      <a:pt x="615" y="1796"/>
                      <a:pt x="616" y="1795"/>
                    </a:cubicBezTo>
                    <a:cubicBezTo>
                      <a:pt x="621" y="1785"/>
                      <a:pt x="624" y="1775"/>
                      <a:pt x="624" y="1764"/>
                    </a:cubicBezTo>
                    <a:cubicBezTo>
                      <a:pt x="624" y="1764"/>
                      <a:pt x="624" y="1764"/>
                      <a:pt x="624" y="1764"/>
                    </a:cubicBezTo>
                    <a:cubicBezTo>
                      <a:pt x="624" y="1753"/>
                      <a:pt x="621" y="1743"/>
                      <a:pt x="616" y="1733"/>
                    </a:cubicBezTo>
                    <a:cubicBezTo>
                      <a:pt x="616" y="1733"/>
                      <a:pt x="617" y="1732"/>
                      <a:pt x="618" y="1732"/>
                    </a:cubicBezTo>
                    <a:cubicBezTo>
                      <a:pt x="897" y="1516"/>
                      <a:pt x="897" y="1516"/>
                      <a:pt x="897" y="1516"/>
                    </a:cubicBezTo>
                    <a:cubicBezTo>
                      <a:pt x="898" y="1515"/>
                      <a:pt x="899" y="1514"/>
                      <a:pt x="900" y="1513"/>
                    </a:cubicBezTo>
                    <a:cubicBezTo>
                      <a:pt x="901" y="1514"/>
                      <a:pt x="902" y="1515"/>
                      <a:pt x="903" y="1516"/>
                    </a:cubicBezTo>
                    <a:cubicBezTo>
                      <a:pt x="1182" y="1732"/>
                      <a:pt x="1182" y="1732"/>
                      <a:pt x="1182" y="1732"/>
                    </a:cubicBezTo>
                    <a:cubicBezTo>
                      <a:pt x="1183" y="1732"/>
                      <a:pt x="1184" y="1733"/>
                      <a:pt x="1184" y="1733"/>
                    </a:cubicBezTo>
                    <a:cubicBezTo>
                      <a:pt x="1185" y="1732"/>
                      <a:pt x="1186" y="1731"/>
                      <a:pt x="1187" y="1729"/>
                    </a:cubicBezTo>
                    <a:cubicBezTo>
                      <a:pt x="1188" y="1728"/>
                      <a:pt x="1189" y="1727"/>
                      <a:pt x="1190" y="1725"/>
                    </a:cubicBezTo>
                    <a:cubicBezTo>
                      <a:pt x="1189" y="1725"/>
                      <a:pt x="1189" y="1724"/>
                      <a:pt x="1188" y="1724"/>
                    </a:cubicBezTo>
                    <a:cubicBezTo>
                      <a:pt x="909" y="1508"/>
                      <a:pt x="909" y="1508"/>
                      <a:pt x="909" y="1508"/>
                    </a:cubicBezTo>
                    <a:cubicBezTo>
                      <a:pt x="908" y="1508"/>
                      <a:pt x="908" y="1507"/>
                      <a:pt x="907" y="1507"/>
                    </a:cubicBezTo>
                    <a:cubicBezTo>
                      <a:pt x="908" y="1505"/>
                      <a:pt x="909" y="1504"/>
                      <a:pt x="910" y="1503"/>
                    </a:cubicBezTo>
                    <a:cubicBezTo>
                      <a:pt x="911" y="1501"/>
                      <a:pt x="912" y="1500"/>
                      <a:pt x="913" y="1499"/>
                    </a:cubicBezTo>
                    <a:cubicBezTo>
                      <a:pt x="914" y="1497"/>
                      <a:pt x="915" y="1496"/>
                      <a:pt x="916" y="1495"/>
                    </a:cubicBezTo>
                    <a:cubicBezTo>
                      <a:pt x="921" y="1485"/>
                      <a:pt x="924" y="1475"/>
                      <a:pt x="924" y="1464"/>
                    </a:cubicBezTo>
                    <a:cubicBezTo>
                      <a:pt x="924" y="1453"/>
                      <a:pt x="921" y="1443"/>
                      <a:pt x="916" y="1433"/>
                    </a:cubicBezTo>
                    <a:cubicBezTo>
                      <a:pt x="916" y="1433"/>
                      <a:pt x="917" y="1432"/>
                      <a:pt x="918" y="1432"/>
                    </a:cubicBezTo>
                    <a:cubicBezTo>
                      <a:pt x="1197" y="1216"/>
                      <a:pt x="1197" y="1216"/>
                      <a:pt x="1197" y="1216"/>
                    </a:cubicBezTo>
                    <a:cubicBezTo>
                      <a:pt x="1198" y="1215"/>
                      <a:pt x="1199" y="1214"/>
                      <a:pt x="1200" y="1213"/>
                    </a:cubicBezTo>
                    <a:cubicBezTo>
                      <a:pt x="1201" y="1214"/>
                      <a:pt x="1202" y="1215"/>
                      <a:pt x="1203" y="1216"/>
                    </a:cubicBezTo>
                    <a:cubicBezTo>
                      <a:pt x="1482" y="1432"/>
                      <a:pt x="1482" y="1432"/>
                      <a:pt x="1482" y="1432"/>
                    </a:cubicBezTo>
                    <a:cubicBezTo>
                      <a:pt x="1483" y="1432"/>
                      <a:pt x="1484" y="1433"/>
                      <a:pt x="1484" y="1433"/>
                    </a:cubicBezTo>
                    <a:cubicBezTo>
                      <a:pt x="1485" y="1432"/>
                      <a:pt x="1486" y="1431"/>
                      <a:pt x="1487" y="1429"/>
                    </a:cubicBezTo>
                    <a:cubicBezTo>
                      <a:pt x="1488" y="1428"/>
                      <a:pt x="1489" y="1427"/>
                      <a:pt x="1490" y="1425"/>
                    </a:cubicBezTo>
                    <a:cubicBezTo>
                      <a:pt x="1489" y="1425"/>
                      <a:pt x="1489" y="1424"/>
                      <a:pt x="1488" y="1424"/>
                    </a:cubicBezTo>
                    <a:cubicBezTo>
                      <a:pt x="1209" y="1208"/>
                      <a:pt x="1209" y="1208"/>
                      <a:pt x="1209" y="1208"/>
                    </a:cubicBezTo>
                    <a:cubicBezTo>
                      <a:pt x="1208" y="1208"/>
                      <a:pt x="1208" y="1207"/>
                      <a:pt x="1207" y="1207"/>
                    </a:cubicBezTo>
                    <a:cubicBezTo>
                      <a:pt x="1208" y="1205"/>
                      <a:pt x="1209" y="1204"/>
                      <a:pt x="1210" y="1203"/>
                    </a:cubicBezTo>
                    <a:cubicBezTo>
                      <a:pt x="1211" y="1201"/>
                      <a:pt x="1212" y="1200"/>
                      <a:pt x="1213" y="1199"/>
                    </a:cubicBezTo>
                    <a:cubicBezTo>
                      <a:pt x="1214" y="1197"/>
                      <a:pt x="1215" y="1196"/>
                      <a:pt x="1216" y="1195"/>
                    </a:cubicBezTo>
                    <a:cubicBezTo>
                      <a:pt x="1221" y="1185"/>
                      <a:pt x="1224" y="1175"/>
                      <a:pt x="1224" y="1164"/>
                    </a:cubicBezTo>
                    <a:cubicBezTo>
                      <a:pt x="1224" y="1153"/>
                      <a:pt x="1221" y="1143"/>
                      <a:pt x="1216" y="1133"/>
                    </a:cubicBezTo>
                    <a:cubicBezTo>
                      <a:pt x="1216" y="1133"/>
                      <a:pt x="1217" y="1132"/>
                      <a:pt x="1218" y="1132"/>
                    </a:cubicBezTo>
                    <a:cubicBezTo>
                      <a:pt x="1497" y="916"/>
                      <a:pt x="1497" y="916"/>
                      <a:pt x="1497" y="916"/>
                    </a:cubicBezTo>
                    <a:cubicBezTo>
                      <a:pt x="1498" y="915"/>
                      <a:pt x="1499" y="914"/>
                      <a:pt x="1500" y="913"/>
                    </a:cubicBezTo>
                    <a:cubicBezTo>
                      <a:pt x="1501" y="914"/>
                      <a:pt x="1502" y="915"/>
                      <a:pt x="1503" y="916"/>
                    </a:cubicBezTo>
                    <a:cubicBezTo>
                      <a:pt x="1782" y="1132"/>
                      <a:pt x="1782" y="1132"/>
                      <a:pt x="1782" y="1132"/>
                    </a:cubicBezTo>
                    <a:cubicBezTo>
                      <a:pt x="1783" y="1132"/>
                      <a:pt x="1784" y="1133"/>
                      <a:pt x="1784" y="1133"/>
                    </a:cubicBezTo>
                    <a:cubicBezTo>
                      <a:pt x="1785" y="1132"/>
                      <a:pt x="1786" y="1131"/>
                      <a:pt x="1787" y="1129"/>
                    </a:cubicBezTo>
                    <a:cubicBezTo>
                      <a:pt x="1788" y="1128"/>
                      <a:pt x="1789" y="1127"/>
                      <a:pt x="1790" y="1125"/>
                    </a:cubicBezTo>
                    <a:cubicBezTo>
                      <a:pt x="1789" y="1125"/>
                      <a:pt x="1789" y="1124"/>
                      <a:pt x="1788" y="1124"/>
                    </a:cubicBezTo>
                    <a:cubicBezTo>
                      <a:pt x="1509" y="908"/>
                      <a:pt x="1509" y="908"/>
                      <a:pt x="1509" y="908"/>
                    </a:cubicBezTo>
                    <a:cubicBezTo>
                      <a:pt x="1508" y="908"/>
                      <a:pt x="1508" y="907"/>
                      <a:pt x="1507" y="907"/>
                    </a:cubicBezTo>
                    <a:cubicBezTo>
                      <a:pt x="1508" y="905"/>
                      <a:pt x="1509" y="904"/>
                      <a:pt x="1510" y="903"/>
                    </a:cubicBezTo>
                    <a:cubicBezTo>
                      <a:pt x="1511" y="901"/>
                      <a:pt x="1512" y="900"/>
                      <a:pt x="1513" y="899"/>
                    </a:cubicBezTo>
                    <a:cubicBezTo>
                      <a:pt x="1514" y="897"/>
                      <a:pt x="1515" y="896"/>
                      <a:pt x="1516" y="895"/>
                    </a:cubicBezTo>
                    <a:cubicBezTo>
                      <a:pt x="1521" y="885"/>
                      <a:pt x="1524" y="875"/>
                      <a:pt x="1524" y="864"/>
                    </a:cubicBezTo>
                    <a:cubicBezTo>
                      <a:pt x="1524" y="853"/>
                      <a:pt x="1521" y="843"/>
                      <a:pt x="1516" y="833"/>
                    </a:cubicBezTo>
                    <a:cubicBezTo>
                      <a:pt x="1516" y="833"/>
                      <a:pt x="1517" y="832"/>
                      <a:pt x="1518" y="832"/>
                    </a:cubicBezTo>
                    <a:cubicBezTo>
                      <a:pt x="1797" y="616"/>
                      <a:pt x="1797" y="616"/>
                      <a:pt x="1797" y="616"/>
                    </a:cubicBezTo>
                    <a:cubicBezTo>
                      <a:pt x="1798" y="615"/>
                      <a:pt x="1799" y="614"/>
                      <a:pt x="1800" y="613"/>
                    </a:cubicBezTo>
                    <a:cubicBezTo>
                      <a:pt x="1801" y="614"/>
                      <a:pt x="1802" y="615"/>
                      <a:pt x="1803" y="616"/>
                    </a:cubicBezTo>
                    <a:cubicBezTo>
                      <a:pt x="2082" y="832"/>
                      <a:pt x="2082" y="832"/>
                      <a:pt x="2082" y="832"/>
                    </a:cubicBezTo>
                    <a:cubicBezTo>
                      <a:pt x="2083" y="832"/>
                      <a:pt x="2084" y="833"/>
                      <a:pt x="2084" y="833"/>
                    </a:cubicBezTo>
                    <a:cubicBezTo>
                      <a:pt x="2085" y="832"/>
                      <a:pt x="2086" y="831"/>
                      <a:pt x="2087" y="829"/>
                    </a:cubicBezTo>
                    <a:cubicBezTo>
                      <a:pt x="2088" y="828"/>
                      <a:pt x="2089" y="827"/>
                      <a:pt x="2090" y="825"/>
                    </a:cubicBezTo>
                    <a:cubicBezTo>
                      <a:pt x="2089" y="825"/>
                      <a:pt x="2089" y="824"/>
                      <a:pt x="2088" y="824"/>
                    </a:cubicBezTo>
                    <a:cubicBezTo>
                      <a:pt x="1809" y="608"/>
                      <a:pt x="1809" y="608"/>
                      <a:pt x="1809" y="608"/>
                    </a:cubicBezTo>
                    <a:cubicBezTo>
                      <a:pt x="1808" y="608"/>
                      <a:pt x="1808" y="607"/>
                      <a:pt x="1807" y="607"/>
                    </a:cubicBezTo>
                    <a:cubicBezTo>
                      <a:pt x="1808" y="605"/>
                      <a:pt x="1809" y="604"/>
                      <a:pt x="1810" y="603"/>
                    </a:cubicBezTo>
                    <a:cubicBezTo>
                      <a:pt x="1811" y="601"/>
                      <a:pt x="1812" y="600"/>
                      <a:pt x="1813" y="599"/>
                    </a:cubicBezTo>
                    <a:cubicBezTo>
                      <a:pt x="1814" y="597"/>
                      <a:pt x="1815" y="596"/>
                      <a:pt x="1816" y="595"/>
                    </a:cubicBezTo>
                    <a:cubicBezTo>
                      <a:pt x="1821" y="585"/>
                      <a:pt x="1824" y="575"/>
                      <a:pt x="1824" y="564"/>
                    </a:cubicBezTo>
                    <a:cubicBezTo>
                      <a:pt x="1824" y="553"/>
                      <a:pt x="1821" y="543"/>
                      <a:pt x="1816" y="533"/>
                    </a:cubicBezTo>
                    <a:cubicBezTo>
                      <a:pt x="1816" y="533"/>
                      <a:pt x="1817" y="532"/>
                      <a:pt x="1818" y="532"/>
                    </a:cubicBezTo>
                    <a:cubicBezTo>
                      <a:pt x="2097" y="316"/>
                      <a:pt x="2097" y="316"/>
                      <a:pt x="2097" y="316"/>
                    </a:cubicBezTo>
                    <a:cubicBezTo>
                      <a:pt x="2098" y="315"/>
                      <a:pt x="2099" y="314"/>
                      <a:pt x="2100" y="313"/>
                    </a:cubicBezTo>
                    <a:cubicBezTo>
                      <a:pt x="2101" y="314"/>
                      <a:pt x="2102" y="315"/>
                      <a:pt x="2103" y="316"/>
                    </a:cubicBezTo>
                    <a:cubicBezTo>
                      <a:pt x="2382" y="532"/>
                      <a:pt x="2382" y="532"/>
                      <a:pt x="2382" y="532"/>
                    </a:cubicBezTo>
                    <a:cubicBezTo>
                      <a:pt x="2383" y="532"/>
                      <a:pt x="2384" y="533"/>
                      <a:pt x="2384" y="533"/>
                    </a:cubicBezTo>
                    <a:cubicBezTo>
                      <a:pt x="2385" y="532"/>
                      <a:pt x="2386" y="531"/>
                      <a:pt x="2387" y="529"/>
                    </a:cubicBezTo>
                    <a:cubicBezTo>
                      <a:pt x="2388" y="528"/>
                      <a:pt x="2389" y="527"/>
                      <a:pt x="2390" y="525"/>
                    </a:cubicBezTo>
                    <a:cubicBezTo>
                      <a:pt x="2389" y="525"/>
                      <a:pt x="2389" y="524"/>
                      <a:pt x="2388" y="524"/>
                    </a:cubicBezTo>
                    <a:cubicBezTo>
                      <a:pt x="2109" y="308"/>
                      <a:pt x="2109" y="308"/>
                      <a:pt x="2109" y="308"/>
                    </a:cubicBezTo>
                    <a:cubicBezTo>
                      <a:pt x="2108" y="308"/>
                      <a:pt x="2108" y="307"/>
                      <a:pt x="2107" y="307"/>
                    </a:cubicBezTo>
                    <a:cubicBezTo>
                      <a:pt x="2108" y="305"/>
                      <a:pt x="2109" y="304"/>
                      <a:pt x="2110" y="303"/>
                    </a:cubicBezTo>
                    <a:cubicBezTo>
                      <a:pt x="2111" y="301"/>
                      <a:pt x="2112" y="300"/>
                      <a:pt x="2113" y="299"/>
                    </a:cubicBezTo>
                    <a:cubicBezTo>
                      <a:pt x="2114" y="297"/>
                      <a:pt x="2115" y="296"/>
                      <a:pt x="2116" y="295"/>
                    </a:cubicBezTo>
                    <a:cubicBezTo>
                      <a:pt x="2121" y="285"/>
                      <a:pt x="2124" y="275"/>
                      <a:pt x="2124" y="264"/>
                    </a:cubicBezTo>
                    <a:cubicBezTo>
                      <a:pt x="2124" y="253"/>
                      <a:pt x="2121" y="243"/>
                      <a:pt x="2116" y="233"/>
                    </a:cubicBezTo>
                    <a:cubicBezTo>
                      <a:pt x="2116" y="233"/>
                      <a:pt x="2117" y="232"/>
                      <a:pt x="2118" y="232"/>
                    </a:cubicBezTo>
                    <a:cubicBezTo>
                      <a:pt x="2397" y="16"/>
                      <a:pt x="2397" y="16"/>
                      <a:pt x="2397" y="16"/>
                    </a:cubicBezTo>
                    <a:cubicBezTo>
                      <a:pt x="2398" y="15"/>
                      <a:pt x="2399" y="14"/>
                      <a:pt x="2400" y="13"/>
                    </a:cubicBezTo>
                    <a:cubicBezTo>
                      <a:pt x="2400" y="7"/>
                      <a:pt x="2400" y="7"/>
                      <a:pt x="2400" y="7"/>
                    </a:cubicBezTo>
                    <a:cubicBezTo>
                      <a:pt x="2400" y="0"/>
                      <a:pt x="2400" y="0"/>
                      <a:pt x="2400" y="0"/>
                    </a:cubicBezTo>
                    <a:cubicBezTo>
                      <a:pt x="2399" y="1"/>
                      <a:pt x="2398" y="2"/>
                      <a:pt x="2397" y="3"/>
                    </a:cubicBezTo>
                    <a:cubicBezTo>
                      <a:pt x="2395" y="4"/>
                      <a:pt x="2394" y="6"/>
                      <a:pt x="239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14"/>
              <p:cNvSpPr>
                <a:spLocks/>
              </p:cNvSpPr>
              <p:nvPr/>
            </p:nvSpPr>
            <p:spPr bwMode="auto">
              <a:xfrm>
                <a:off x="10566401" y="1071563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15"/>
              <p:cNvSpPr>
                <a:spLocks/>
              </p:cNvSpPr>
              <p:nvPr/>
            </p:nvSpPr>
            <p:spPr bwMode="auto">
              <a:xfrm>
                <a:off x="3808413" y="1311275"/>
                <a:ext cx="6794500" cy="6623050"/>
              </a:xfrm>
              <a:custGeom>
                <a:avLst/>
                <a:gdLst>
                  <a:gd name="T0" fmla="*/ 1520 w 1810"/>
                  <a:gd name="T1" fmla="*/ 225 h 1764"/>
                  <a:gd name="T2" fmla="*/ 1507 w 1810"/>
                  <a:gd name="T3" fmla="*/ 240 h 1764"/>
                  <a:gd name="T4" fmla="*/ 1507 w 1810"/>
                  <a:gd name="T5" fmla="*/ 277 h 1764"/>
                  <a:gd name="T6" fmla="*/ 1519 w 1810"/>
                  <a:gd name="T7" fmla="*/ 241 h 1764"/>
                  <a:gd name="T8" fmla="*/ 1513 w 1810"/>
                  <a:gd name="T9" fmla="*/ 296 h 1764"/>
                  <a:gd name="T10" fmla="*/ 1501 w 1810"/>
                  <a:gd name="T11" fmla="*/ 308 h 1764"/>
                  <a:gd name="T12" fmla="*/ 1213 w 1810"/>
                  <a:gd name="T13" fmla="*/ 532 h 1764"/>
                  <a:gd name="T14" fmla="*/ 1200 w 1810"/>
                  <a:gd name="T15" fmla="*/ 564 h 1764"/>
                  <a:gd name="T16" fmla="*/ 1213 w 1810"/>
                  <a:gd name="T17" fmla="*/ 551 h 1764"/>
                  <a:gd name="T18" fmla="*/ 1219 w 1810"/>
                  <a:gd name="T19" fmla="*/ 587 h 1764"/>
                  <a:gd name="T20" fmla="*/ 1207 w 1810"/>
                  <a:gd name="T21" fmla="*/ 603 h 1764"/>
                  <a:gd name="T22" fmla="*/ 920 w 1810"/>
                  <a:gd name="T23" fmla="*/ 825 h 1764"/>
                  <a:gd name="T24" fmla="*/ 907 w 1810"/>
                  <a:gd name="T25" fmla="*/ 840 h 1764"/>
                  <a:gd name="T26" fmla="*/ 907 w 1810"/>
                  <a:gd name="T27" fmla="*/ 877 h 1764"/>
                  <a:gd name="T28" fmla="*/ 919 w 1810"/>
                  <a:gd name="T29" fmla="*/ 841 h 1764"/>
                  <a:gd name="T30" fmla="*/ 913 w 1810"/>
                  <a:gd name="T31" fmla="*/ 896 h 1764"/>
                  <a:gd name="T32" fmla="*/ 901 w 1810"/>
                  <a:gd name="T33" fmla="*/ 908 h 1764"/>
                  <a:gd name="T34" fmla="*/ 613 w 1810"/>
                  <a:gd name="T35" fmla="*/ 1132 h 1764"/>
                  <a:gd name="T36" fmla="*/ 600 w 1810"/>
                  <a:gd name="T37" fmla="*/ 1164 h 1764"/>
                  <a:gd name="T38" fmla="*/ 613 w 1810"/>
                  <a:gd name="T39" fmla="*/ 1151 h 1764"/>
                  <a:gd name="T40" fmla="*/ 619 w 1810"/>
                  <a:gd name="T41" fmla="*/ 1187 h 1764"/>
                  <a:gd name="T42" fmla="*/ 607 w 1810"/>
                  <a:gd name="T43" fmla="*/ 1203 h 1764"/>
                  <a:gd name="T44" fmla="*/ 320 w 1810"/>
                  <a:gd name="T45" fmla="*/ 1425 h 1764"/>
                  <a:gd name="T46" fmla="*/ 307 w 1810"/>
                  <a:gd name="T47" fmla="*/ 1440 h 1764"/>
                  <a:gd name="T48" fmla="*/ 307 w 1810"/>
                  <a:gd name="T49" fmla="*/ 1477 h 1764"/>
                  <a:gd name="T50" fmla="*/ 319 w 1810"/>
                  <a:gd name="T51" fmla="*/ 1441 h 1764"/>
                  <a:gd name="T52" fmla="*/ 313 w 1810"/>
                  <a:gd name="T53" fmla="*/ 1496 h 1764"/>
                  <a:gd name="T54" fmla="*/ 301 w 1810"/>
                  <a:gd name="T55" fmla="*/ 1508 h 1764"/>
                  <a:gd name="T56" fmla="*/ 13 w 1810"/>
                  <a:gd name="T57" fmla="*/ 1732 h 1764"/>
                  <a:gd name="T58" fmla="*/ 0 w 1810"/>
                  <a:gd name="T59" fmla="*/ 1764 h 1764"/>
                  <a:gd name="T60" fmla="*/ 16 w 1810"/>
                  <a:gd name="T61" fmla="*/ 1745 h 1764"/>
                  <a:gd name="T62" fmla="*/ 34 w 1810"/>
                  <a:gd name="T63" fmla="*/ 1764 h 1764"/>
                  <a:gd name="T64" fmla="*/ 310 w 1810"/>
                  <a:gd name="T65" fmla="*/ 1513 h 1764"/>
                  <a:gd name="T66" fmla="*/ 597 w 1810"/>
                  <a:gd name="T67" fmla="*/ 1729 h 1764"/>
                  <a:gd name="T68" fmla="*/ 317 w 1810"/>
                  <a:gd name="T69" fmla="*/ 1507 h 1764"/>
                  <a:gd name="T70" fmla="*/ 334 w 1810"/>
                  <a:gd name="T71" fmla="*/ 1464 h 1764"/>
                  <a:gd name="T72" fmla="*/ 610 w 1810"/>
                  <a:gd name="T73" fmla="*/ 1213 h 1764"/>
                  <a:gd name="T74" fmla="*/ 897 w 1810"/>
                  <a:gd name="T75" fmla="*/ 1429 h 1764"/>
                  <a:gd name="T76" fmla="*/ 617 w 1810"/>
                  <a:gd name="T77" fmla="*/ 1207 h 1764"/>
                  <a:gd name="T78" fmla="*/ 634 w 1810"/>
                  <a:gd name="T79" fmla="*/ 1164 h 1764"/>
                  <a:gd name="T80" fmla="*/ 910 w 1810"/>
                  <a:gd name="T81" fmla="*/ 913 h 1764"/>
                  <a:gd name="T82" fmla="*/ 1197 w 1810"/>
                  <a:gd name="T83" fmla="*/ 1129 h 1764"/>
                  <a:gd name="T84" fmla="*/ 917 w 1810"/>
                  <a:gd name="T85" fmla="*/ 907 h 1764"/>
                  <a:gd name="T86" fmla="*/ 934 w 1810"/>
                  <a:gd name="T87" fmla="*/ 864 h 1764"/>
                  <a:gd name="T88" fmla="*/ 1210 w 1810"/>
                  <a:gd name="T89" fmla="*/ 613 h 1764"/>
                  <a:gd name="T90" fmla="*/ 1497 w 1810"/>
                  <a:gd name="T91" fmla="*/ 829 h 1764"/>
                  <a:gd name="T92" fmla="*/ 1217 w 1810"/>
                  <a:gd name="T93" fmla="*/ 607 h 1764"/>
                  <a:gd name="T94" fmla="*/ 1234 w 1810"/>
                  <a:gd name="T95" fmla="*/ 564 h 1764"/>
                  <a:gd name="T96" fmla="*/ 1510 w 1810"/>
                  <a:gd name="T97" fmla="*/ 313 h 1764"/>
                  <a:gd name="T98" fmla="*/ 1797 w 1810"/>
                  <a:gd name="T99" fmla="*/ 529 h 1764"/>
                  <a:gd name="T100" fmla="*/ 1517 w 1810"/>
                  <a:gd name="T101" fmla="*/ 307 h 1764"/>
                  <a:gd name="T102" fmla="*/ 1534 w 1810"/>
                  <a:gd name="T103" fmla="*/ 264 h 1764"/>
                  <a:gd name="T104" fmla="*/ 1810 w 1810"/>
                  <a:gd name="T105" fmla="*/ 13 h 1764"/>
                  <a:gd name="T106" fmla="*/ 1803 w 1810"/>
                  <a:gd name="T107" fmla="*/ 7 h 1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10" h="1764">
                    <a:moveTo>
                      <a:pt x="1803" y="7"/>
                    </a:moveTo>
                    <a:cubicBezTo>
                      <a:pt x="1802" y="7"/>
                      <a:pt x="1802" y="8"/>
                      <a:pt x="1801" y="8"/>
                    </a:cubicBezTo>
                    <a:cubicBezTo>
                      <a:pt x="1522" y="224"/>
                      <a:pt x="1522" y="224"/>
                      <a:pt x="1522" y="224"/>
                    </a:cubicBezTo>
                    <a:cubicBezTo>
                      <a:pt x="1521" y="224"/>
                      <a:pt x="1521" y="225"/>
                      <a:pt x="1520" y="225"/>
                    </a:cubicBezTo>
                    <a:cubicBezTo>
                      <a:pt x="1519" y="226"/>
                      <a:pt x="1518" y="227"/>
                      <a:pt x="1517" y="228"/>
                    </a:cubicBezTo>
                    <a:cubicBezTo>
                      <a:pt x="1515" y="230"/>
                      <a:pt x="1514" y="231"/>
                      <a:pt x="1513" y="232"/>
                    </a:cubicBezTo>
                    <a:cubicBezTo>
                      <a:pt x="1512" y="233"/>
                      <a:pt x="1511" y="235"/>
                      <a:pt x="1510" y="236"/>
                    </a:cubicBezTo>
                    <a:cubicBezTo>
                      <a:pt x="1509" y="237"/>
                      <a:pt x="1508" y="239"/>
                      <a:pt x="1507" y="240"/>
                    </a:cubicBezTo>
                    <a:cubicBezTo>
                      <a:pt x="1506" y="242"/>
                      <a:pt x="1505" y="244"/>
                      <a:pt x="1504" y="245"/>
                    </a:cubicBezTo>
                    <a:cubicBezTo>
                      <a:pt x="1502" y="251"/>
                      <a:pt x="1500" y="258"/>
                      <a:pt x="1500" y="264"/>
                    </a:cubicBezTo>
                    <a:cubicBezTo>
                      <a:pt x="1500" y="270"/>
                      <a:pt x="1502" y="277"/>
                      <a:pt x="1504" y="283"/>
                    </a:cubicBezTo>
                    <a:cubicBezTo>
                      <a:pt x="1506" y="281"/>
                      <a:pt x="1507" y="279"/>
                      <a:pt x="1507" y="277"/>
                    </a:cubicBezTo>
                    <a:cubicBezTo>
                      <a:pt x="1509" y="273"/>
                      <a:pt x="1510" y="268"/>
                      <a:pt x="1510" y="264"/>
                    </a:cubicBezTo>
                    <a:cubicBezTo>
                      <a:pt x="1510" y="260"/>
                      <a:pt x="1511" y="255"/>
                      <a:pt x="1513" y="251"/>
                    </a:cubicBezTo>
                    <a:cubicBezTo>
                      <a:pt x="1513" y="249"/>
                      <a:pt x="1514" y="247"/>
                      <a:pt x="1516" y="245"/>
                    </a:cubicBezTo>
                    <a:cubicBezTo>
                      <a:pt x="1516" y="244"/>
                      <a:pt x="1518" y="242"/>
                      <a:pt x="1519" y="241"/>
                    </a:cubicBezTo>
                    <a:cubicBezTo>
                      <a:pt x="1523" y="248"/>
                      <a:pt x="1525" y="256"/>
                      <a:pt x="1525" y="264"/>
                    </a:cubicBezTo>
                    <a:cubicBezTo>
                      <a:pt x="1525" y="272"/>
                      <a:pt x="1523" y="280"/>
                      <a:pt x="1519" y="287"/>
                    </a:cubicBezTo>
                    <a:cubicBezTo>
                      <a:pt x="1518" y="289"/>
                      <a:pt x="1517" y="290"/>
                      <a:pt x="1516" y="292"/>
                    </a:cubicBezTo>
                    <a:cubicBezTo>
                      <a:pt x="1515" y="293"/>
                      <a:pt x="1514" y="295"/>
                      <a:pt x="1513" y="296"/>
                    </a:cubicBezTo>
                    <a:cubicBezTo>
                      <a:pt x="1512" y="297"/>
                      <a:pt x="1511" y="299"/>
                      <a:pt x="1510" y="300"/>
                    </a:cubicBezTo>
                    <a:cubicBezTo>
                      <a:pt x="1509" y="301"/>
                      <a:pt x="1508" y="302"/>
                      <a:pt x="1507" y="303"/>
                    </a:cubicBezTo>
                    <a:cubicBezTo>
                      <a:pt x="1505" y="304"/>
                      <a:pt x="1504" y="306"/>
                      <a:pt x="1503" y="307"/>
                    </a:cubicBezTo>
                    <a:cubicBezTo>
                      <a:pt x="1502" y="307"/>
                      <a:pt x="1502" y="308"/>
                      <a:pt x="1501" y="308"/>
                    </a:cubicBezTo>
                    <a:cubicBezTo>
                      <a:pt x="1222" y="524"/>
                      <a:pt x="1222" y="524"/>
                      <a:pt x="1222" y="524"/>
                    </a:cubicBezTo>
                    <a:cubicBezTo>
                      <a:pt x="1221" y="524"/>
                      <a:pt x="1221" y="525"/>
                      <a:pt x="1220" y="525"/>
                    </a:cubicBezTo>
                    <a:cubicBezTo>
                      <a:pt x="1219" y="526"/>
                      <a:pt x="1218" y="527"/>
                      <a:pt x="1217" y="528"/>
                    </a:cubicBezTo>
                    <a:cubicBezTo>
                      <a:pt x="1215" y="530"/>
                      <a:pt x="1214" y="531"/>
                      <a:pt x="1213" y="532"/>
                    </a:cubicBezTo>
                    <a:cubicBezTo>
                      <a:pt x="1212" y="533"/>
                      <a:pt x="1211" y="535"/>
                      <a:pt x="1210" y="536"/>
                    </a:cubicBezTo>
                    <a:cubicBezTo>
                      <a:pt x="1209" y="537"/>
                      <a:pt x="1208" y="539"/>
                      <a:pt x="1207" y="540"/>
                    </a:cubicBezTo>
                    <a:cubicBezTo>
                      <a:pt x="1206" y="542"/>
                      <a:pt x="1205" y="544"/>
                      <a:pt x="1204" y="545"/>
                    </a:cubicBezTo>
                    <a:cubicBezTo>
                      <a:pt x="1202" y="551"/>
                      <a:pt x="1200" y="558"/>
                      <a:pt x="1200" y="564"/>
                    </a:cubicBezTo>
                    <a:cubicBezTo>
                      <a:pt x="1200" y="570"/>
                      <a:pt x="1202" y="577"/>
                      <a:pt x="1204" y="583"/>
                    </a:cubicBezTo>
                    <a:cubicBezTo>
                      <a:pt x="1206" y="581"/>
                      <a:pt x="1207" y="579"/>
                      <a:pt x="1207" y="577"/>
                    </a:cubicBezTo>
                    <a:cubicBezTo>
                      <a:pt x="1209" y="573"/>
                      <a:pt x="1210" y="568"/>
                      <a:pt x="1210" y="564"/>
                    </a:cubicBezTo>
                    <a:cubicBezTo>
                      <a:pt x="1210" y="560"/>
                      <a:pt x="1211" y="555"/>
                      <a:pt x="1213" y="551"/>
                    </a:cubicBezTo>
                    <a:cubicBezTo>
                      <a:pt x="1213" y="549"/>
                      <a:pt x="1214" y="547"/>
                      <a:pt x="1216" y="545"/>
                    </a:cubicBezTo>
                    <a:cubicBezTo>
                      <a:pt x="1216" y="544"/>
                      <a:pt x="1218" y="542"/>
                      <a:pt x="1219" y="541"/>
                    </a:cubicBezTo>
                    <a:cubicBezTo>
                      <a:pt x="1223" y="548"/>
                      <a:pt x="1225" y="556"/>
                      <a:pt x="1225" y="564"/>
                    </a:cubicBezTo>
                    <a:cubicBezTo>
                      <a:pt x="1225" y="572"/>
                      <a:pt x="1223" y="580"/>
                      <a:pt x="1219" y="587"/>
                    </a:cubicBezTo>
                    <a:cubicBezTo>
                      <a:pt x="1218" y="589"/>
                      <a:pt x="1217" y="590"/>
                      <a:pt x="1216" y="592"/>
                    </a:cubicBezTo>
                    <a:cubicBezTo>
                      <a:pt x="1215" y="593"/>
                      <a:pt x="1214" y="595"/>
                      <a:pt x="1213" y="596"/>
                    </a:cubicBezTo>
                    <a:cubicBezTo>
                      <a:pt x="1212" y="597"/>
                      <a:pt x="1211" y="599"/>
                      <a:pt x="1210" y="600"/>
                    </a:cubicBezTo>
                    <a:cubicBezTo>
                      <a:pt x="1209" y="601"/>
                      <a:pt x="1208" y="602"/>
                      <a:pt x="1207" y="603"/>
                    </a:cubicBezTo>
                    <a:cubicBezTo>
                      <a:pt x="1205" y="604"/>
                      <a:pt x="1204" y="606"/>
                      <a:pt x="1203" y="607"/>
                    </a:cubicBezTo>
                    <a:cubicBezTo>
                      <a:pt x="1202" y="607"/>
                      <a:pt x="1202" y="608"/>
                      <a:pt x="1201" y="608"/>
                    </a:cubicBezTo>
                    <a:cubicBezTo>
                      <a:pt x="922" y="824"/>
                      <a:pt x="922" y="824"/>
                      <a:pt x="922" y="824"/>
                    </a:cubicBezTo>
                    <a:cubicBezTo>
                      <a:pt x="921" y="824"/>
                      <a:pt x="921" y="825"/>
                      <a:pt x="920" y="825"/>
                    </a:cubicBezTo>
                    <a:cubicBezTo>
                      <a:pt x="919" y="826"/>
                      <a:pt x="918" y="827"/>
                      <a:pt x="917" y="828"/>
                    </a:cubicBezTo>
                    <a:cubicBezTo>
                      <a:pt x="915" y="830"/>
                      <a:pt x="914" y="831"/>
                      <a:pt x="913" y="832"/>
                    </a:cubicBezTo>
                    <a:cubicBezTo>
                      <a:pt x="912" y="833"/>
                      <a:pt x="911" y="835"/>
                      <a:pt x="910" y="836"/>
                    </a:cubicBezTo>
                    <a:cubicBezTo>
                      <a:pt x="909" y="837"/>
                      <a:pt x="908" y="839"/>
                      <a:pt x="907" y="840"/>
                    </a:cubicBezTo>
                    <a:cubicBezTo>
                      <a:pt x="906" y="842"/>
                      <a:pt x="905" y="844"/>
                      <a:pt x="904" y="845"/>
                    </a:cubicBezTo>
                    <a:cubicBezTo>
                      <a:pt x="902" y="851"/>
                      <a:pt x="900" y="858"/>
                      <a:pt x="900" y="864"/>
                    </a:cubicBezTo>
                    <a:cubicBezTo>
                      <a:pt x="900" y="870"/>
                      <a:pt x="902" y="877"/>
                      <a:pt x="904" y="883"/>
                    </a:cubicBezTo>
                    <a:cubicBezTo>
                      <a:pt x="906" y="881"/>
                      <a:pt x="907" y="879"/>
                      <a:pt x="907" y="877"/>
                    </a:cubicBezTo>
                    <a:cubicBezTo>
                      <a:pt x="909" y="873"/>
                      <a:pt x="910" y="868"/>
                      <a:pt x="910" y="864"/>
                    </a:cubicBezTo>
                    <a:cubicBezTo>
                      <a:pt x="910" y="860"/>
                      <a:pt x="911" y="855"/>
                      <a:pt x="913" y="851"/>
                    </a:cubicBezTo>
                    <a:cubicBezTo>
                      <a:pt x="913" y="849"/>
                      <a:pt x="914" y="847"/>
                      <a:pt x="916" y="845"/>
                    </a:cubicBezTo>
                    <a:cubicBezTo>
                      <a:pt x="916" y="844"/>
                      <a:pt x="918" y="842"/>
                      <a:pt x="919" y="841"/>
                    </a:cubicBezTo>
                    <a:cubicBezTo>
                      <a:pt x="923" y="848"/>
                      <a:pt x="925" y="856"/>
                      <a:pt x="925" y="864"/>
                    </a:cubicBezTo>
                    <a:cubicBezTo>
                      <a:pt x="925" y="872"/>
                      <a:pt x="923" y="880"/>
                      <a:pt x="919" y="887"/>
                    </a:cubicBezTo>
                    <a:cubicBezTo>
                      <a:pt x="918" y="889"/>
                      <a:pt x="917" y="890"/>
                      <a:pt x="916" y="892"/>
                    </a:cubicBezTo>
                    <a:cubicBezTo>
                      <a:pt x="915" y="893"/>
                      <a:pt x="914" y="895"/>
                      <a:pt x="913" y="896"/>
                    </a:cubicBezTo>
                    <a:cubicBezTo>
                      <a:pt x="912" y="897"/>
                      <a:pt x="911" y="899"/>
                      <a:pt x="910" y="900"/>
                    </a:cubicBezTo>
                    <a:cubicBezTo>
                      <a:pt x="909" y="901"/>
                      <a:pt x="908" y="902"/>
                      <a:pt x="907" y="903"/>
                    </a:cubicBezTo>
                    <a:cubicBezTo>
                      <a:pt x="905" y="904"/>
                      <a:pt x="904" y="906"/>
                      <a:pt x="903" y="907"/>
                    </a:cubicBezTo>
                    <a:cubicBezTo>
                      <a:pt x="902" y="907"/>
                      <a:pt x="902" y="908"/>
                      <a:pt x="901" y="908"/>
                    </a:cubicBezTo>
                    <a:cubicBezTo>
                      <a:pt x="622" y="1124"/>
                      <a:pt x="622" y="1124"/>
                      <a:pt x="622" y="1124"/>
                    </a:cubicBezTo>
                    <a:cubicBezTo>
                      <a:pt x="621" y="1124"/>
                      <a:pt x="621" y="1125"/>
                      <a:pt x="620" y="1125"/>
                    </a:cubicBezTo>
                    <a:cubicBezTo>
                      <a:pt x="619" y="1126"/>
                      <a:pt x="618" y="1127"/>
                      <a:pt x="617" y="1128"/>
                    </a:cubicBezTo>
                    <a:cubicBezTo>
                      <a:pt x="615" y="1130"/>
                      <a:pt x="614" y="1131"/>
                      <a:pt x="613" y="1132"/>
                    </a:cubicBezTo>
                    <a:cubicBezTo>
                      <a:pt x="612" y="1133"/>
                      <a:pt x="611" y="1135"/>
                      <a:pt x="610" y="1136"/>
                    </a:cubicBezTo>
                    <a:cubicBezTo>
                      <a:pt x="609" y="1137"/>
                      <a:pt x="608" y="1139"/>
                      <a:pt x="607" y="1140"/>
                    </a:cubicBezTo>
                    <a:cubicBezTo>
                      <a:pt x="606" y="1142"/>
                      <a:pt x="605" y="1144"/>
                      <a:pt x="604" y="1145"/>
                    </a:cubicBezTo>
                    <a:cubicBezTo>
                      <a:pt x="602" y="1151"/>
                      <a:pt x="600" y="1158"/>
                      <a:pt x="600" y="1164"/>
                    </a:cubicBezTo>
                    <a:cubicBezTo>
                      <a:pt x="600" y="1170"/>
                      <a:pt x="602" y="1177"/>
                      <a:pt x="604" y="1183"/>
                    </a:cubicBezTo>
                    <a:cubicBezTo>
                      <a:pt x="606" y="1181"/>
                      <a:pt x="607" y="1179"/>
                      <a:pt x="607" y="1177"/>
                    </a:cubicBezTo>
                    <a:cubicBezTo>
                      <a:pt x="609" y="1173"/>
                      <a:pt x="610" y="1168"/>
                      <a:pt x="610" y="1164"/>
                    </a:cubicBezTo>
                    <a:cubicBezTo>
                      <a:pt x="610" y="1160"/>
                      <a:pt x="611" y="1155"/>
                      <a:pt x="613" y="1151"/>
                    </a:cubicBezTo>
                    <a:cubicBezTo>
                      <a:pt x="613" y="1149"/>
                      <a:pt x="614" y="1147"/>
                      <a:pt x="616" y="1145"/>
                    </a:cubicBezTo>
                    <a:cubicBezTo>
                      <a:pt x="616" y="1144"/>
                      <a:pt x="618" y="1142"/>
                      <a:pt x="619" y="1141"/>
                    </a:cubicBezTo>
                    <a:cubicBezTo>
                      <a:pt x="623" y="1148"/>
                      <a:pt x="625" y="1156"/>
                      <a:pt x="625" y="1164"/>
                    </a:cubicBezTo>
                    <a:cubicBezTo>
                      <a:pt x="625" y="1172"/>
                      <a:pt x="623" y="1180"/>
                      <a:pt x="619" y="1187"/>
                    </a:cubicBezTo>
                    <a:cubicBezTo>
                      <a:pt x="618" y="1189"/>
                      <a:pt x="617" y="1190"/>
                      <a:pt x="616" y="1192"/>
                    </a:cubicBezTo>
                    <a:cubicBezTo>
                      <a:pt x="615" y="1193"/>
                      <a:pt x="614" y="1195"/>
                      <a:pt x="613" y="1196"/>
                    </a:cubicBezTo>
                    <a:cubicBezTo>
                      <a:pt x="612" y="1197"/>
                      <a:pt x="611" y="1199"/>
                      <a:pt x="610" y="1200"/>
                    </a:cubicBezTo>
                    <a:cubicBezTo>
                      <a:pt x="609" y="1201"/>
                      <a:pt x="608" y="1202"/>
                      <a:pt x="607" y="1203"/>
                    </a:cubicBezTo>
                    <a:cubicBezTo>
                      <a:pt x="605" y="1204"/>
                      <a:pt x="604" y="1206"/>
                      <a:pt x="603" y="1207"/>
                    </a:cubicBezTo>
                    <a:cubicBezTo>
                      <a:pt x="602" y="1207"/>
                      <a:pt x="602" y="1208"/>
                      <a:pt x="601" y="1208"/>
                    </a:cubicBezTo>
                    <a:cubicBezTo>
                      <a:pt x="322" y="1424"/>
                      <a:pt x="322" y="1424"/>
                      <a:pt x="322" y="1424"/>
                    </a:cubicBezTo>
                    <a:cubicBezTo>
                      <a:pt x="321" y="1424"/>
                      <a:pt x="321" y="1425"/>
                      <a:pt x="320" y="1425"/>
                    </a:cubicBezTo>
                    <a:cubicBezTo>
                      <a:pt x="319" y="1426"/>
                      <a:pt x="318" y="1427"/>
                      <a:pt x="317" y="1428"/>
                    </a:cubicBezTo>
                    <a:cubicBezTo>
                      <a:pt x="315" y="1430"/>
                      <a:pt x="314" y="1431"/>
                      <a:pt x="313" y="1432"/>
                    </a:cubicBezTo>
                    <a:cubicBezTo>
                      <a:pt x="312" y="1433"/>
                      <a:pt x="311" y="1435"/>
                      <a:pt x="310" y="1436"/>
                    </a:cubicBezTo>
                    <a:cubicBezTo>
                      <a:pt x="309" y="1437"/>
                      <a:pt x="308" y="1439"/>
                      <a:pt x="307" y="1440"/>
                    </a:cubicBezTo>
                    <a:cubicBezTo>
                      <a:pt x="306" y="1442"/>
                      <a:pt x="305" y="1444"/>
                      <a:pt x="304" y="1445"/>
                    </a:cubicBezTo>
                    <a:cubicBezTo>
                      <a:pt x="302" y="1451"/>
                      <a:pt x="300" y="1458"/>
                      <a:pt x="300" y="1464"/>
                    </a:cubicBezTo>
                    <a:cubicBezTo>
                      <a:pt x="300" y="1470"/>
                      <a:pt x="302" y="1477"/>
                      <a:pt x="304" y="1483"/>
                    </a:cubicBezTo>
                    <a:cubicBezTo>
                      <a:pt x="306" y="1481"/>
                      <a:pt x="307" y="1479"/>
                      <a:pt x="307" y="1477"/>
                    </a:cubicBezTo>
                    <a:cubicBezTo>
                      <a:pt x="309" y="1473"/>
                      <a:pt x="310" y="1468"/>
                      <a:pt x="310" y="1464"/>
                    </a:cubicBezTo>
                    <a:cubicBezTo>
                      <a:pt x="310" y="1460"/>
                      <a:pt x="311" y="1455"/>
                      <a:pt x="313" y="1451"/>
                    </a:cubicBezTo>
                    <a:cubicBezTo>
                      <a:pt x="313" y="1449"/>
                      <a:pt x="314" y="1447"/>
                      <a:pt x="316" y="1445"/>
                    </a:cubicBezTo>
                    <a:cubicBezTo>
                      <a:pt x="316" y="1444"/>
                      <a:pt x="318" y="1442"/>
                      <a:pt x="319" y="1441"/>
                    </a:cubicBezTo>
                    <a:cubicBezTo>
                      <a:pt x="323" y="1448"/>
                      <a:pt x="325" y="1456"/>
                      <a:pt x="325" y="1464"/>
                    </a:cubicBezTo>
                    <a:cubicBezTo>
                      <a:pt x="325" y="1472"/>
                      <a:pt x="323" y="1480"/>
                      <a:pt x="319" y="1487"/>
                    </a:cubicBezTo>
                    <a:cubicBezTo>
                      <a:pt x="318" y="1489"/>
                      <a:pt x="317" y="1490"/>
                      <a:pt x="316" y="1492"/>
                    </a:cubicBezTo>
                    <a:cubicBezTo>
                      <a:pt x="315" y="1493"/>
                      <a:pt x="314" y="1495"/>
                      <a:pt x="313" y="1496"/>
                    </a:cubicBezTo>
                    <a:cubicBezTo>
                      <a:pt x="312" y="1497"/>
                      <a:pt x="311" y="1499"/>
                      <a:pt x="310" y="1500"/>
                    </a:cubicBezTo>
                    <a:cubicBezTo>
                      <a:pt x="309" y="1501"/>
                      <a:pt x="308" y="1502"/>
                      <a:pt x="307" y="1503"/>
                    </a:cubicBezTo>
                    <a:cubicBezTo>
                      <a:pt x="305" y="1504"/>
                      <a:pt x="304" y="1506"/>
                      <a:pt x="303" y="1507"/>
                    </a:cubicBezTo>
                    <a:cubicBezTo>
                      <a:pt x="302" y="1507"/>
                      <a:pt x="302" y="1508"/>
                      <a:pt x="301" y="1508"/>
                    </a:cubicBezTo>
                    <a:cubicBezTo>
                      <a:pt x="22" y="1724"/>
                      <a:pt x="22" y="1724"/>
                      <a:pt x="22" y="1724"/>
                    </a:cubicBezTo>
                    <a:cubicBezTo>
                      <a:pt x="21" y="1724"/>
                      <a:pt x="21" y="1725"/>
                      <a:pt x="20" y="1725"/>
                    </a:cubicBezTo>
                    <a:cubicBezTo>
                      <a:pt x="19" y="1726"/>
                      <a:pt x="18" y="1727"/>
                      <a:pt x="17" y="1728"/>
                    </a:cubicBezTo>
                    <a:cubicBezTo>
                      <a:pt x="15" y="1730"/>
                      <a:pt x="14" y="1731"/>
                      <a:pt x="13" y="1732"/>
                    </a:cubicBezTo>
                    <a:cubicBezTo>
                      <a:pt x="12" y="1733"/>
                      <a:pt x="11" y="1735"/>
                      <a:pt x="10" y="1736"/>
                    </a:cubicBezTo>
                    <a:cubicBezTo>
                      <a:pt x="9" y="1737"/>
                      <a:pt x="8" y="1739"/>
                      <a:pt x="7" y="1740"/>
                    </a:cubicBezTo>
                    <a:cubicBezTo>
                      <a:pt x="6" y="1742"/>
                      <a:pt x="5" y="1744"/>
                      <a:pt x="4" y="1745"/>
                    </a:cubicBezTo>
                    <a:cubicBezTo>
                      <a:pt x="2" y="1751"/>
                      <a:pt x="0" y="1758"/>
                      <a:pt x="0" y="1764"/>
                    </a:cubicBezTo>
                    <a:cubicBezTo>
                      <a:pt x="5" y="1764"/>
                      <a:pt x="5" y="1764"/>
                      <a:pt x="5" y="1764"/>
                    </a:cubicBezTo>
                    <a:cubicBezTo>
                      <a:pt x="10" y="1764"/>
                      <a:pt x="10" y="1764"/>
                      <a:pt x="10" y="1764"/>
                    </a:cubicBezTo>
                    <a:cubicBezTo>
                      <a:pt x="10" y="1760"/>
                      <a:pt x="11" y="1755"/>
                      <a:pt x="13" y="1751"/>
                    </a:cubicBezTo>
                    <a:cubicBezTo>
                      <a:pt x="13" y="1749"/>
                      <a:pt x="14" y="1747"/>
                      <a:pt x="16" y="1745"/>
                    </a:cubicBezTo>
                    <a:cubicBezTo>
                      <a:pt x="16" y="1744"/>
                      <a:pt x="18" y="1742"/>
                      <a:pt x="19" y="1741"/>
                    </a:cubicBezTo>
                    <a:cubicBezTo>
                      <a:pt x="23" y="1748"/>
                      <a:pt x="25" y="1756"/>
                      <a:pt x="25" y="1764"/>
                    </a:cubicBezTo>
                    <a:cubicBezTo>
                      <a:pt x="29" y="1764"/>
                      <a:pt x="29" y="1764"/>
                      <a:pt x="29" y="1764"/>
                    </a:cubicBezTo>
                    <a:cubicBezTo>
                      <a:pt x="34" y="1764"/>
                      <a:pt x="34" y="1764"/>
                      <a:pt x="34" y="1764"/>
                    </a:cubicBezTo>
                    <a:cubicBezTo>
                      <a:pt x="34" y="1753"/>
                      <a:pt x="31" y="1743"/>
                      <a:pt x="26" y="1733"/>
                    </a:cubicBezTo>
                    <a:cubicBezTo>
                      <a:pt x="26" y="1733"/>
                      <a:pt x="27" y="1732"/>
                      <a:pt x="28" y="1732"/>
                    </a:cubicBezTo>
                    <a:cubicBezTo>
                      <a:pt x="307" y="1516"/>
                      <a:pt x="307" y="1516"/>
                      <a:pt x="307" y="1516"/>
                    </a:cubicBezTo>
                    <a:cubicBezTo>
                      <a:pt x="308" y="1515"/>
                      <a:pt x="309" y="1514"/>
                      <a:pt x="310" y="1513"/>
                    </a:cubicBezTo>
                    <a:cubicBezTo>
                      <a:pt x="311" y="1514"/>
                      <a:pt x="312" y="1515"/>
                      <a:pt x="313" y="1516"/>
                    </a:cubicBezTo>
                    <a:cubicBezTo>
                      <a:pt x="592" y="1732"/>
                      <a:pt x="592" y="1732"/>
                      <a:pt x="592" y="1732"/>
                    </a:cubicBezTo>
                    <a:cubicBezTo>
                      <a:pt x="593" y="1732"/>
                      <a:pt x="594" y="1733"/>
                      <a:pt x="594" y="1733"/>
                    </a:cubicBezTo>
                    <a:cubicBezTo>
                      <a:pt x="595" y="1732"/>
                      <a:pt x="596" y="1731"/>
                      <a:pt x="597" y="1729"/>
                    </a:cubicBezTo>
                    <a:cubicBezTo>
                      <a:pt x="598" y="1728"/>
                      <a:pt x="599" y="1727"/>
                      <a:pt x="600" y="1725"/>
                    </a:cubicBezTo>
                    <a:cubicBezTo>
                      <a:pt x="599" y="1725"/>
                      <a:pt x="599" y="1724"/>
                      <a:pt x="598" y="1724"/>
                    </a:cubicBezTo>
                    <a:cubicBezTo>
                      <a:pt x="319" y="1508"/>
                      <a:pt x="319" y="1508"/>
                      <a:pt x="319" y="1508"/>
                    </a:cubicBezTo>
                    <a:cubicBezTo>
                      <a:pt x="318" y="1508"/>
                      <a:pt x="318" y="1507"/>
                      <a:pt x="317" y="1507"/>
                    </a:cubicBezTo>
                    <a:cubicBezTo>
                      <a:pt x="318" y="1505"/>
                      <a:pt x="319" y="1504"/>
                      <a:pt x="320" y="1503"/>
                    </a:cubicBezTo>
                    <a:cubicBezTo>
                      <a:pt x="321" y="1501"/>
                      <a:pt x="322" y="1500"/>
                      <a:pt x="323" y="1499"/>
                    </a:cubicBezTo>
                    <a:cubicBezTo>
                      <a:pt x="324" y="1497"/>
                      <a:pt x="325" y="1496"/>
                      <a:pt x="326" y="1495"/>
                    </a:cubicBezTo>
                    <a:cubicBezTo>
                      <a:pt x="331" y="1485"/>
                      <a:pt x="334" y="1475"/>
                      <a:pt x="334" y="1464"/>
                    </a:cubicBezTo>
                    <a:cubicBezTo>
                      <a:pt x="334" y="1453"/>
                      <a:pt x="331" y="1443"/>
                      <a:pt x="326" y="1433"/>
                    </a:cubicBezTo>
                    <a:cubicBezTo>
                      <a:pt x="326" y="1433"/>
                      <a:pt x="327" y="1432"/>
                      <a:pt x="328" y="1432"/>
                    </a:cubicBezTo>
                    <a:cubicBezTo>
                      <a:pt x="607" y="1216"/>
                      <a:pt x="607" y="1216"/>
                      <a:pt x="607" y="1216"/>
                    </a:cubicBezTo>
                    <a:cubicBezTo>
                      <a:pt x="608" y="1215"/>
                      <a:pt x="609" y="1214"/>
                      <a:pt x="610" y="1213"/>
                    </a:cubicBezTo>
                    <a:cubicBezTo>
                      <a:pt x="611" y="1214"/>
                      <a:pt x="612" y="1215"/>
                      <a:pt x="613" y="1216"/>
                    </a:cubicBezTo>
                    <a:cubicBezTo>
                      <a:pt x="892" y="1432"/>
                      <a:pt x="892" y="1432"/>
                      <a:pt x="892" y="1432"/>
                    </a:cubicBezTo>
                    <a:cubicBezTo>
                      <a:pt x="893" y="1432"/>
                      <a:pt x="894" y="1433"/>
                      <a:pt x="894" y="1433"/>
                    </a:cubicBezTo>
                    <a:cubicBezTo>
                      <a:pt x="895" y="1432"/>
                      <a:pt x="896" y="1431"/>
                      <a:pt x="897" y="1429"/>
                    </a:cubicBezTo>
                    <a:cubicBezTo>
                      <a:pt x="898" y="1428"/>
                      <a:pt x="899" y="1427"/>
                      <a:pt x="900" y="1425"/>
                    </a:cubicBezTo>
                    <a:cubicBezTo>
                      <a:pt x="899" y="1425"/>
                      <a:pt x="899" y="1424"/>
                      <a:pt x="898" y="1424"/>
                    </a:cubicBezTo>
                    <a:cubicBezTo>
                      <a:pt x="619" y="1208"/>
                      <a:pt x="619" y="1208"/>
                      <a:pt x="619" y="1208"/>
                    </a:cubicBezTo>
                    <a:cubicBezTo>
                      <a:pt x="618" y="1208"/>
                      <a:pt x="618" y="1207"/>
                      <a:pt x="617" y="1207"/>
                    </a:cubicBezTo>
                    <a:cubicBezTo>
                      <a:pt x="618" y="1205"/>
                      <a:pt x="619" y="1204"/>
                      <a:pt x="620" y="1203"/>
                    </a:cubicBezTo>
                    <a:cubicBezTo>
                      <a:pt x="621" y="1201"/>
                      <a:pt x="622" y="1200"/>
                      <a:pt x="623" y="1199"/>
                    </a:cubicBezTo>
                    <a:cubicBezTo>
                      <a:pt x="624" y="1197"/>
                      <a:pt x="625" y="1196"/>
                      <a:pt x="626" y="1195"/>
                    </a:cubicBezTo>
                    <a:cubicBezTo>
                      <a:pt x="631" y="1185"/>
                      <a:pt x="634" y="1175"/>
                      <a:pt x="634" y="1164"/>
                    </a:cubicBezTo>
                    <a:cubicBezTo>
                      <a:pt x="634" y="1153"/>
                      <a:pt x="631" y="1143"/>
                      <a:pt x="626" y="1133"/>
                    </a:cubicBezTo>
                    <a:cubicBezTo>
                      <a:pt x="626" y="1133"/>
                      <a:pt x="627" y="1132"/>
                      <a:pt x="628" y="1132"/>
                    </a:cubicBezTo>
                    <a:cubicBezTo>
                      <a:pt x="907" y="916"/>
                      <a:pt x="907" y="916"/>
                      <a:pt x="907" y="916"/>
                    </a:cubicBezTo>
                    <a:cubicBezTo>
                      <a:pt x="908" y="915"/>
                      <a:pt x="909" y="914"/>
                      <a:pt x="910" y="913"/>
                    </a:cubicBezTo>
                    <a:cubicBezTo>
                      <a:pt x="911" y="914"/>
                      <a:pt x="912" y="915"/>
                      <a:pt x="913" y="916"/>
                    </a:cubicBezTo>
                    <a:cubicBezTo>
                      <a:pt x="1192" y="1132"/>
                      <a:pt x="1192" y="1132"/>
                      <a:pt x="1192" y="1132"/>
                    </a:cubicBezTo>
                    <a:cubicBezTo>
                      <a:pt x="1193" y="1132"/>
                      <a:pt x="1194" y="1133"/>
                      <a:pt x="1194" y="1133"/>
                    </a:cubicBezTo>
                    <a:cubicBezTo>
                      <a:pt x="1195" y="1132"/>
                      <a:pt x="1196" y="1131"/>
                      <a:pt x="1197" y="1129"/>
                    </a:cubicBezTo>
                    <a:cubicBezTo>
                      <a:pt x="1198" y="1128"/>
                      <a:pt x="1199" y="1127"/>
                      <a:pt x="1200" y="1125"/>
                    </a:cubicBezTo>
                    <a:cubicBezTo>
                      <a:pt x="1199" y="1125"/>
                      <a:pt x="1199" y="1124"/>
                      <a:pt x="1198" y="1124"/>
                    </a:cubicBezTo>
                    <a:cubicBezTo>
                      <a:pt x="919" y="908"/>
                      <a:pt x="919" y="908"/>
                      <a:pt x="919" y="908"/>
                    </a:cubicBezTo>
                    <a:cubicBezTo>
                      <a:pt x="918" y="908"/>
                      <a:pt x="918" y="907"/>
                      <a:pt x="917" y="907"/>
                    </a:cubicBezTo>
                    <a:cubicBezTo>
                      <a:pt x="918" y="905"/>
                      <a:pt x="919" y="904"/>
                      <a:pt x="920" y="903"/>
                    </a:cubicBezTo>
                    <a:cubicBezTo>
                      <a:pt x="921" y="901"/>
                      <a:pt x="922" y="900"/>
                      <a:pt x="923" y="899"/>
                    </a:cubicBezTo>
                    <a:cubicBezTo>
                      <a:pt x="924" y="897"/>
                      <a:pt x="925" y="896"/>
                      <a:pt x="926" y="895"/>
                    </a:cubicBezTo>
                    <a:cubicBezTo>
                      <a:pt x="931" y="885"/>
                      <a:pt x="934" y="875"/>
                      <a:pt x="934" y="864"/>
                    </a:cubicBezTo>
                    <a:cubicBezTo>
                      <a:pt x="934" y="853"/>
                      <a:pt x="931" y="843"/>
                      <a:pt x="926" y="833"/>
                    </a:cubicBezTo>
                    <a:cubicBezTo>
                      <a:pt x="926" y="833"/>
                      <a:pt x="927" y="832"/>
                      <a:pt x="928" y="832"/>
                    </a:cubicBezTo>
                    <a:cubicBezTo>
                      <a:pt x="1207" y="616"/>
                      <a:pt x="1207" y="616"/>
                      <a:pt x="1207" y="616"/>
                    </a:cubicBezTo>
                    <a:cubicBezTo>
                      <a:pt x="1208" y="615"/>
                      <a:pt x="1209" y="614"/>
                      <a:pt x="1210" y="613"/>
                    </a:cubicBezTo>
                    <a:cubicBezTo>
                      <a:pt x="1211" y="614"/>
                      <a:pt x="1212" y="615"/>
                      <a:pt x="1213" y="616"/>
                    </a:cubicBezTo>
                    <a:cubicBezTo>
                      <a:pt x="1492" y="832"/>
                      <a:pt x="1492" y="832"/>
                      <a:pt x="1492" y="832"/>
                    </a:cubicBezTo>
                    <a:cubicBezTo>
                      <a:pt x="1493" y="832"/>
                      <a:pt x="1494" y="833"/>
                      <a:pt x="1494" y="833"/>
                    </a:cubicBezTo>
                    <a:cubicBezTo>
                      <a:pt x="1495" y="832"/>
                      <a:pt x="1496" y="831"/>
                      <a:pt x="1497" y="829"/>
                    </a:cubicBezTo>
                    <a:cubicBezTo>
                      <a:pt x="1498" y="828"/>
                      <a:pt x="1499" y="827"/>
                      <a:pt x="1500" y="825"/>
                    </a:cubicBezTo>
                    <a:cubicBezTo>
                      <a:pt x="1499" y="825"/>
                      <a:pt x="1499" y="824"/>
                      <a:pt x="1498" y="824"/>
                    </a:cubicBezTo>
                    <a:cubicBezTo>
                      <a:pt x="1219" y="608"/>
                      <a:pt x="1219" y="608"/>
                      <a:pt x="1219" y="608"/>
                    </a:cubicBezTo>
                    <a:cubicBezTo>
                      <a:pt x="1218" y="608"/>
                      <a:pt x="1218" y="607"/>
                      <a:pt x="1217" y="607"/>
                    </a:cubicBezTo>
                    <a:cubicBezTo>
                      <a:pt x="1218" y="605"/>
                      <a:pt x="1219" y="604"/>
                      <a:pt x="1220" y="603"/>
                    </a:cubicBezTo>
                    <a:cubicBezTo>
                      <a:pt x="1221" y="601"/>
                      <a:pt x="1222" y="600"/>
                      <a:pt x="1223" y="599"/>
                    </a:cubicBezTo>
                    <a:cubicBezTo>
                      <a:pt x="1224" y="597"/>
                      <a:pt x="1225" y="596"/>
                      <a:pt x="1226" y="595"/>
                    </a:cubicBezTo>
                    <a:cubicBezTo>
                      <a:pt x="1231" y="585"/>
                      <a:pt x="1234" y="575"/>
                      <a:pt x="1234" y="564"/>
                    </a:cubicBezTo>
                    <a:cubicBezTo>
                      <a:pt x="1234" y="553"/>
                      <a:pt x="1231" y="543"/>
                      <a:pt x="1226" y="533"/>
                    </a:cubicBezTo>
                    <a:cubicBezTo>
                      <a:pt x="1226" y="533"/>
                      <a:pt x="1227" y="532"/>
                      <a:pt x="1228" y="532"/>
                    </a:cubicBezTo>
                    <a:cubicBezTo>
                      <a:pt x="1507" y="316"/>
                      <a:pt x="1507" y="316"/>
                      <a:pt x="1507" y="316"/>
                    </a:cubicBezTo>
                    <a:cubicBezTo>
                      <a:pt x="1508" y="315"/>
                      <a:pt x="1509" y="314"/>
                      <a:pt x="1510" y="313"/>
                    </a:cubicBezTo>
                    <a:cubicBezTo>
                      <a:pt x="1511" y="314"/>
                      <a:pt x="1512" y="315"/>
                      <a:pt x="1513" y="316"/>
                    </a:cubicBezTo>
                    <a:cubicBezTo>
                      <a:pt x="1792" y="532"/>
                      <a:pt x="1792" y="532"/>
                      <a:pt x="1792" y="532"/>
                    </a:cubicBezTo>
                    <a:cubicBezTo>
                      <a:pt x="1793" y="532"/>
                      <a:pt x="1794" y="533"/>
                      <a:pt x="1794" y="533"/>
                    </a:cubicBezTo>
                    <a:cubicBezTo>
                      <a:pt x="1795" y="532"/>
                      <a:pt x="1796" y="531"/>
                      <a:pt x="1797" y="529"/>
                    </a:cubicBezTo>
                    <a:cubicBezTo>
                      <a:pt x="1798" y="528"/>
                      <a:pt x="1799" y="527"/>
                      <a:pt x="1800" y="525"/>
                    </a:cubicBezTo>
                    <a:cubicBezTo>
                      <a:pt x="1799" y="525"/>
                      <a:pt x="1799" y="524"/>
                      <a:pt x="1798" y="524"/>
                    </a:cubicBezTo>
                    <a:cubicBezTo>
                      <a:pt x="1519" y="308"/>
                      <a:pt x="1519" y="308"/>
                      <a:pt x="1519" y="308"/>
                    </a:cubicBezTo>
                    <a:cubicBezTo>
                      <a:pt x="1518" y="308"/>
                      <a:pt x="1518" y="307"/>
                      <a:pt x="1517" y="307"/>
                    </a:cubicBezTo>
                    <a:cubicBezTo>
                      <a:pt x="1518" y="305"/>
                      <a:pt x="1519" y="304"/>
                      <a:pt x="1520" y="303"/>
                    </a:cubicBezTo>
                    <a:cubicBezTo>
                      <a:pt x="1521" y="301"/>
                      <a:pt x="1522" y="300"/>
                      <a:pt x="1523" y="299"/>
                    </a:cubicBezTo>
                    <a:cubicBezTo>
                      <a:pt x="1524" y="297"/>
                      <a:pt x="1525" y="296"/>
                      <a:pt x="1526" y="295"/>
                    </a:cubicBezTo>
                    <a:cubicBezTo>
                      <a:pt x="1531" y="285"/>
                      <a:pt x="1534" y="275"/>
                      <a:pt x="1534" y="264"/>
                    </a:cubicBezTo>
                    <a:cubicBezTo>
                      <a:pt x="1534" y="253"/>
                      <a:pt x="1531" y="243"/>
                      <a:pt x="1526" y="233"/>
                    </a:cubicBezTo>
                    <a:cubicBezTo>
                      <a:pt x="1526" y="233"/>
                      <a:pt x="1527" y="232"/>
                      <a:pt x="1528" y="232"/>
                    </a:cubicBezTo>
                    <a:cubicBezTo>
                      <a:pt x="1807" y="16"/>
                      <a:pt x="1807" y="16"/>
                      <a:pt x="1807" y="16"/>
                    </a:cubicBezTo>
                    <a:cubicBezTo>
                      <a:pt x="1808" y="15"/>
                      <a:pt x="1809" y="14"/>
                      <a:pt x="1810" y="13"/>
                    </a:cubicBezTo>
                    <a:cubicBezTo>
                      <a:pt x="1810" y="7"/>
                      <a:pt x="1810" y="7"/>
                      <a:pt x="1810" y="7"/>
                    </a:cubicBezTo>
                    <a:cubicBezTo>
                      <a:pt x="1810" y="0"/>
                      <a:pt x="1810" y="0"/>
                      <a:pt x="1810" y="0"/>
                    </a:cubicBezTo>
                    <a:cubicBezTo>
                      <a:pt x="1809" y="1"/>
                      <a:pt x="1808" y="2"/>
                      <a:pt x="1807" y="3"/>
                    </a:cubicBezTo>
                    <a:cubicBezTo>
                      <a:pt x="1805" y="4"/>
                      <a:pt x="1804" y="6"/>
                      <a:pt x="18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16"/>
              <p:cNvSpPr>
                <a:spLocks/>
              </p:cNvSpPr>
              <p:nvPr/>
            </p:nvSpPr>
            <p:spPr bwMode="auto">
              <a:xfrm>
                <a:off x="10566401" y="3324225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17"/>
              <p:cNvSpPr>
                <a:spLocks/>
              </p:cNvSpPr>
              <p:nvPr/>
            </p:nvSpPr>
            <p:spPr bwMode="auto">
              <a:xfrm>
                <a:off x="6061076" y="3563938"/>
                <a:ext cx="4541838" cy="4370388"/>
              </a:xfrm>
              <a:custGeom>
                <a:avLst/>
                <a:gdLst>
                  <a:gd name="T0" fmla="*/ 922 w 1210"/>
                  <a:gd name="T1" fmla="*/ 224 h 1164"/>
                  <a:gd name="T2" fmla="*/ 913 w 1210"/>
                  <a:gd name="T3" fmla="*/ 232 h 1164"/>
                  <a:gd name="T4" fmla="*/ 904 w 1210"/>
                  <a:gd name="T5" fmla="*/ 245 h 1164"/>
                  <a:gd name="T6" fmla="*/ 907 w 1210"/>
                  <a:gd name="T7" fmla="*/ 277 h 1164"/>
                  <a:gd name="T8" fmla="*/ 916 w 1210"/>
                  <a:gd name="T9" fmla="*/ 245 h 1164"/>
                  <a:gd name="T10" fmla="*/ 919 w 1210"/>
                  <a:gd name="T11" fmla="*/ 287 h 1164"/>
                  <a:gd name="T12" fmla="*/ 910 w 1210"/>
                  <a:gd name="T13" fmla="*/ 300 h 1164"/>
                  <a:gd name="T14" fmla="*/ 901 w 1210"/>
                  <a:gd name="T15" fmla="*/ 308 h 1164"/>
                  <a:gd name="T16" fmla="*/ 617 w 1210"/>
                  <a:gd name="T17" fmla="*/ 528 h 1164"/>
                  <a:gd name="T18" fmla="*/ 607 w 1210"/>
                  <a:gd name="T19" fmla="*/ 540 h 1164"/>
                  <a:gd name="T20" fmla="*/ 604 w 1210"/>
                  <a:gd name="T21" fmla="*/ 583 h 1164"/>
                  <a:gd name="T22" fmla="*/ 613 w 1210"/>
                  <a:gd name="T23" fmla="*/ 551 h 1164"/>
                  <a:gd name="T24" fmla="*/ 625 w 1210"/>
                  <a:gd name="T25" fmla="*/ 564 h 1164"/>
                  <a:gd name="T26" fmla="*/ 613 w 1210"/>
                  <a:gd name="T27" fmla="*/ 596 h 1164"/>
                  <a:gd name="T28" fmla="*/ 603 w 1210"/>
                  <a:gd name="T29" fmla="*/ 607 h 1164"/>
                  <a:gd name="T30" fmla="*/ 320 w 1210"/>
                  <a:gd name="T31" fmla="*/ 825 h 1164"/>
                  <a:gd name="T32" fmla="*/ 310 w 1210"/>
                  <a:gd name="T33" fmla="*/ 836 h 1164"/>
                  <a:gd name="T34" fmla="*/ 300 w 1210"/>
                  <a:gd name="T35" fmla="*/ 864 h 1164"/>
                  <a:gd name="T36" fmla="*/ 310 w 1210"/>
                  <a:gd name="T37" fmla="*/ 864 h 1164"/>
                  <a:gd name="T38" fmla="*/ 319 w 1210"/>
                  <a:gd name="T39" fmla="*/ 841 h 1164"/>
                  <a:gd name="T40" fmla="*/ 316 w 1210"/>
                  <a:gd name="T41" fmla="*/ 892 h 1164"/>
                  <a:gd name="T42" fmla="*/ 307 w 1210"/>
                  <a:gd name="T43" fmla="*/ 903 h 1164"/>
                  <a:gd name="T44" fmla="*/ 22 w 1210"/>
                  <a:gd name="T45" fmla="*/ 1124 h 1164"/>
                  <a:gd name="T46" fmla="*/ 13 w 1210"/>
                  <a:gd name="T47" fmla="*/ 1132 h 1164"/>
                  <a:gd name="T48" fmla="*/ 4 w 1210"/>
                  <a:gd name="T49" fmla="*/ 1145 h 1164"/>
                  <a:gd name="T50" fmla="*/ 10 w 1210"/>
                  <a:gd name="T51" fmla="*/ 1164 h 1164"/>
                  <a:gd name="T52" fmla="*/ 19 w 1210"/>
                  <a:gd name="T53" fmla="*/ 1141 h 1164"/>
                  <a:gd name="T54" fmla="*/ 34 w 1210"/>
                  <a:gd name="T55" fmla="*/ 1164 h 1164"/>
                  <a:gd name="T56" fmla="*/ 307 w 1210"/>
                  <a:gd name="T57" fmla="*/ 916 h 1164"/>
                  <a:gd name="T58" fmla="*/ 592 w 1210"/>
                  <a:gd name="T59" fmla="*/ 1132 h 1164"/>
                  <a:gd name="T60" fmla="*/ 600 w 1210"/>
                  <a:gd name="T61" fmla="*/ 1125 h 1164"/>
                  <a:gd name="T62" fmla="*/ 317 w 1210"/>
                  <a:gd name="T63" fmla="*/ 907 h 1164"/>
                  <a:gd name="T64" fmla="*/ 326 w 1210"/>
                  <a:gd name="T65" fmla="*/ 895 h 1164"/>
                  <a:gd name="T66" fmla="*/ 328 w 1210"/>
                  <a:gd name="T67" fmla="*/ 832 h 1164"/>
                  <a:gd name="T68" fmla="*/ 613 w 1210"/>
                  <a:gd name="T69" fmla="*/ 616 h 1164"/>
                  <a:gd name="T70" fmla="*/ 897 w 1210"/>
                  <a:gd name="T71" fmla="*/ 829 h 1164"/>
                  <a:gd name="T72" fmla="*/ 619 w 1210"/>
                  <a:gd name="T73" fmla="*/ 608 h 1164"/>
                  <a:gd name="T74" fmla="*/ 623 w 1210"/>
                  <a:gd name="T75" fmla="*/ 599 h 1164"/>
                  <a:gd name="T76" fmla="*/ 626 w 1210"/>
                  <a:gd name="T77" fmla="*/ 533 h 1164"/>
                  <a:gd name="T78" fmla="*/ 910 w 1210"/>
                  <a:gd name="T79" fmla="*/ 313 h 1164"/>
                  <a:gd name="T80" fmla="*/ 1194 w 1210"/>
                  <a:gd name="T81" fmla="*/ 533 h 1164"/>
                  <a:gd name="T82" fmla="*/ 1198 w 1210"/>
                  <a:gd name="T83" fmla="*/ 524 h 1164"/>
                  <a:gd name="T84" fmla="*/ 920 w 1210"/>
                  <a:gd name="T85" fmla="*/ 303 h 1164"/>
                  <a:gd name="T86" fmla="*/ 934 w 1210"/>
                  <a:gd name="T87" fmla="*/ 264 h 1164"/>
                  <a:gd name="T88" fmla="*/ 1207 w 1210"/>
                  <a:gd name="T89" fmla="*/ 16 h 1164"/>
                  <a:gd name="T90" fmla="*/ 1210 w 1210"/>
                  <a:gd name="T91" fmla="*/ 0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10" h="1164">
                    <a:moveTo>
                      <a:pt x="1203" y="7"/>
                    </a:moveTo>
                    <a:cubicBezTo>
                      <a:pt x="1202" y="7"/>
                      <a:pt x="1202" y="8"/>
                      <a:pt x="1201" y="8"/>
                    </a:cubicBezTo>
                    <a:cubicBezTo>
                      <a:pt x="922" y="224"/>
                      <a:pt x="922" y="224"/>
                      <a:pt x="922" y="224"/>
                    </a:cubicBezTo>
                    <a:cubicBezTo>
                      <a:pt x="921" y="224"/>
                      <a:pt x="921" y="225"/>
                      <a:pt x="920" y="225"/>
                    </a:cubicBezTo>
                    <a:cubicBezTo>
                      <a:pt x="919" y="226"/>
                      <a:pt x="918" y="227"/>
                      <a:pt x="917" y="228"/>
                    </a:cubicBezTo>
                    <a:cubicBezTo>
                      <a:pt x="915" y="230"/>
                      <a:pt x="914" y="231"/>
                      <a:pt x="913" y="232"/>
                    </a:cubicBezTo>
                    <a:cubicBezTo>
                      <a:pt x="912" y="233"/>
                      <a:pt x="911" y="235"/>
                      <a:pt x="910" y="236"/>
                    </a:cubicBezTo>
                    <a:cubicBezTo>
                      <a:pt x="909" y="237"/>
                      <a:pt x="908" y="239"/>
                      <a:pt x="907" y="240"/>
                    </a:cubicBezTo>
                    <a:cubicBezTo>
                      <a:pt x="906" y="242"/>
                      <a:pt x="905" y="244"/>
                      <a:pt x="904" y="245"/>
                    </a:cubicBezTo>
                    <a:cubicBezTo>
                      <a:pt x="902" y="251"/>
                      <a:pt x="900" y="258"/>
                      <a:pt x="900" y="264"/>
                    </a:cubicBezTo>
                    <a:cubicBezTo>
                      <a:pt x="900" y="270"/>
                      <a:pt x="902" y="277"/>
                      <a:pt x="904" y="283"/>
                    </a:cubicBezTo>
                    <a:cubicBezTo>
                      <a:pt x="906" y="281"/>
                      <a:pt x="907" y="279"/>
                      <a:pt x="907" y="277"/>
                    </a:cubicBezTo>
                    <a:cubicBezTo>
                      <a:pt x="909" y="273"/>
                      <a:pt x="910" y="268"/>
                      <a:pt x="910" y="264"/>
                    </a:cubicBezTo>
                    <a:cubicBezTo>
                      <a:pt x="910" y="260"/>
                      <a:pt x="911" y="255"/>
                      <a:pt x="913" y="251"/>
                    </a:cubicBezTo>
                    <a:cubicBezTo>
                      <a:pt x="913" y="249"/>
                      <a:pt x="914" y="247"/>
                      <a:pt x="916" y="245"/>
                    </a:cubicBezTo>
                    <a:cubicBezTo>
                      <a:pt x="916" y="244"/>
                      <a:pt x="918" y="242"/>
                      <a:pt x="919" y="241"/>
                    </a:cubicBezTo>
                    <a:cubicBezTo>
                      <a:pt x="923" y="248"/>
                      <a:pt x="925" y="256"/>
                      <a:pt x="925" y="264"/>
                    </a:cubicBezTo>
                    <a:cubicBezTo>
                      <a:pt x="925" y="272"/>
                      <a:pt x="923" y="280"/>
                      <a:pt x="919" y="287"/>
                    </a:cubicBezTo>
                    <a:cubicBezTo>
                      <a:pt x="918" y="289"/>
                      <a:pt x="917" y="290"/>
                      <a:pt x="916" y="292"/>
                    </a:cubicBezTo>
                    <a:cubicBezTo>
                      <a:pt x="915" y="293"/>
                      <a:pt x="914" y="295"/>
                      <a:pt x="913" y="296"/>
                    </a:cubicBezTo>
                    <a:cubicBezTo>
                      <a:pt x="912" y="297"/>
                      <a:pt x="911" y="299"/>
                      <a:pt x="910" y="300"/>
                    </a:cubicBezTo>
                    <a:cubicBezTo>
                      <a:pt x="909" y="301"/>
                      <a:pt x="908" y="302"/>
                      <a:pt x="907" y="303"/>
                    </a:cubicBezTo>
                    <a:cubicBezTo>
                      <a:pt x="905" y="304"/>
                      <a:pt x="904" y="306"/>
                      <a:pt x="903" y="307"/>
                    </a:cubicBezTo>
                    <a:cubicBezTo>
                      <a:pt x="902" y="307"/>
                      <a:pt x="902" y="308"/>
                      <a:pt x="901" y="308"/>
                    </a:cubicBezTo>
                    <a:cubicBezTo>
                      <a:pt x="622" y="524"/>
                      <a:pt x="622" y="524"/>
                      <a:pt x="622" y="524"/>
                    </a:cubicBezTo>
                    <a:cubicBezTo>
                      <a:pt x="621" y="524"/>
                      <a:pt x="621" y="525"/>
                      <a:pt x="620" y="525"/>
                    </a:cubicBezTo>
                    <a:cubicBezTo>
                      <a:pt x="619" y="526"/>
                      <a:pt x="618" y="527"/>
                      <a:pt x="617" y="528"/>
                    </a:cubicBezTo>
                    <a:cubicBezTo>
                      <a:pt x="615" y="530"/>
                      <a:pt x="614" y="531"/>
                      <a:pt x="613" y="532"/>
                    </a:cubicBezTo>
                    <a:cubicBezTo>
                      <a:pt x="612" y="533"/>
                      <a:pt x="611" y="535"/>
                      <a:pt x="610" y="536"/>
                    </a:cubicBezTo>
                    <a:cubicBezTo>
                      <a:pt x="609" y="537"/>
                      <a:pt x="608" y="539"/>
                      <a:pt x="607" y="540"/>
                    </a:cubicBezTo>
                    <a:cubicBezTo>
                      <a:pt x="606" y="542"/>
                      <a:pt x="605" y="544"/>
                      <a:pt x="604" y="545"/>
                    </a:cubicBezTo>
                    <a:cubicBezTo>
                      <a:pt x="602" y="551"/>
                      <a:pt x="600" y="558"/>
                      <a:pt x="600" y="564"/>
                    </a:cubicBezTo>
                    <a:cubicBezTo>
                      <a:pt x="600" y="570"/>
                      <a:pt x="602" y="577"/>
                      <a:pt x="604" y="583"/>
                    </a:cubicBezTo>
                    <a:cubicBezTo>
                      <a:pt x="606" y="581"/>
                      <a:pt x="607" y="579"/>
                      <a:pt x="607" y="577"/>
                    </a:cubicBezTo>
                    <a:cubicBezTo>
                      <a:pt x="609" y="573"/>
                      <a:pt x="610" y="568"/>
                      <a:pt x="610" y="564"/>
                    </a:cubicBezTo>
                    <a:cubicBezTo>
                      <a:pt x="610" y="560"/>
                      <a:pt x="611" y="555"/>
                      <a:pt x="613" y="551"/>
                    </a:cubicBezTo>
                    <a:cubicBezTo>
                      <a:pt x="613" y="549"/>
                      <a:pt x="614" y="547"/>
                      <a:pt x="616" y="545"/>
                    </a:cubicBezTo>
                    <a:cubicBezTo>
                      <a:pt x="616" y="544"/>
                      <a:pt x="618" y="542"/>
                      <a:pt x="619" y="541"/>
                    </a:cubicBezTo>
                    <a:cubicBezTo>
                      <a:pt x="623" y="548"/>
                      <a:pt x="625" y="556"/>
                      <a:pt x="625" y="564"/>
                    </a:cubicBezTo>
                    <a:cubicBezTo>
                      <a:pt x="625" y="572"/>
                      <a:pt x="623" y="580"/>
                      <a:pt x="619" y="587"/>
                    </a:cubicBezTo>
                    <a:cubicBezTo>
                      <a:pt x="618" y="589"/>
                      <a:pt x="617" y="590"/>
                      <a:pt x="616" y="592"/>
                    </a:cubicBezTo>
                    <a:cubicBezTo>
                      <a:pt x="615" y="593"/>
                      <a:pt x="614" y="595"/>
                      <a:pt x="613" y="596"/>
                    </a:cubicBezTo>
                    <a:cubicBezTo>
                      <a:pt x="612" y="597"/>
                      <a:pt x="611" y="599"/>
                      <a:pt x="610" y="600"/>
                    </a:cubicBezTo>
                    <a:cubicBezTo>
                      <a:pt x="609" y="601"/>
                      <a:pt x="608" y="602"/>
                      <a:pt x="607" y="603"/>
                    </a:cubicBezTo>
                    <a:cubicBezTo>
                      <a:pt x="605" y="604"/>
                      <a:pt x="604" y="606"/>
                      <a:pt x="603" y="607"/>
                    </a:cubicBezTo>
                    <a:cubicBezTo>
                      <a:pt x="602" y="607"/>
                      <a:pt x="602" y="608"/>
                      <a:pt x="601" y="608"/>
                    </a:cubicBezTo>
                    <a:cubicBezTo>
                      <a:pt x="322" y="824"/>
                      <a:pt x="322" y="824"/>
                      <a:pt x="322" y="824"/>
                    </a:cubicBezTo>
                    <a:cubicBezTo>
                      <a:pt x="321" y="824"/>
                      <a:pt x="321" y="825"/>
                      <a:pt x="320" y="825"/>
                    </a:cubicBezTo>
                    <a:cubicBezTo>
                      <a:pt x="319" y="826"/>
                      <a:pt x="318" y="827"/>
                      <a:pt x="317" y="828"/>
                    </a:cubicBezTo>
                    <a:cubicBezTo>
                      <a:pt x="315" y="830"/>
                      <a:pt x="314" y="831"/>
                      <a:pt x="313" y="832"/>
                    </a:cubicBezTo>
                    <a:cubicBezTo>
                      <a:pt x="312" y="833"/>
                      <a:pt x="311" y="835"/>
                      <a:pt x="310" y="836"/>
                    </a:cubicBezTo>
                    <a:cubicBezTo>
                      <a:pt x="309" y="837"/>
                      <a:pt x="308" y="839"/>
                      <a:pt x="307" y="840"/>
                    </a:cubicBezTo>
                    <a:cubicBezTo>
                      <a:pt x="306" y="842"/>
                      <a:pt x="305" y="844"/>
                      <a:pt x="304" y="845"/>
                    </a:cubicBezTo>
                    <a:cubicBezTo>
                      <a:pt x="302" y="851"/>
                      <a:pt x="300" y="858"/>
                      <a:pt x="300" y="864"/>
                    </a:cubicBezTo>
                    <a:cubicBezTo>
                      <a:pt x="300" y="870"/>
                      <a:pt x="302" y="877"/>
                      <a:pt x="304" y="883"/>
                    </a:cubicBezTo>
                    <a:cubicBezTo>
                      <a:pt x="306" y="881"/>
                      <a:pt x="307" y="879"/>
                      <a:pt x="307" y="877"/>
                    </a:cubicBezTo>
                    <a:cubicBezTo>
                      <a:pt x="309" y="873"/>
                      <a:pt x="310" y="868"/>
                      <a:pt x="310" y="864"/>
                    </a:cubicBezTo>
                    <a:cubicBezTo>
                      <a:pt x="310" y="860"/>
                      <a:pt x="311" y="855"/>
                      <a:pt x="313" y="851"/>
                    </a:cubicBezTo>
                    <a:cubicBezTo>
                      <a:pt x="313" y="849"/>
                      <a:pt x="314" y="847"/>
                      <a:pt x="316" y="845"/>
                    </a:cubicBezTo>
                    <a:cubicBezTo>
                      <a:pt x="316" y="844"/>
                      <a:pt x="318" y="842"/>
                      <a:pt x="319" y="841"/>
                    </a:cubicBezTo>
                    <a:cubicBezTo>
                      <a:pt x="323" y="848"/>
                      <a:pt x="325" y="856"/>
                      <a:pt x="325" y="864"/>
                    </a:cubicBezTo>
                    <a:cubicBezTo>
                      <a:pt x="325" y="872"/>
                      <a:pt x="323" y="880"/>
                      <a:pt x="319" y="887"/>
                    </a:cubicBezTo>
                    <a:cubicBezTo>
                      <a:pt x="318" y="889"/>
                      <a:pt x="317" y="890"/>
                      <a:pt x="316" y="892"/>
                    </a:cubicBezTo>
                    <a:cubicBezTo>
                      <a:pt x="315" y="893"/>
                      <a:pt x="314" y="895"/>
                      <a:pt x="313" y="896"/>
                    </a:cubicBezTo>
                    <a:cubicBezTo>
                      <a:pt x="312" y="897"/>
                      <a:pt x="311" y="899"/>
                      <a:pt x="310" y="900"/>
                    </a:cubicBezTo>
                    <a:cubicBezTo>
                      <a:pt x="309" y="901"/>
                      <a:pt x="308" y="902"/>
                      <a:pt x="307" y="903"/>
                    </a:cubicBezTo>
                    <a:cubicBezTo>
                      <a:pt x="305" y="904"/>
                      <a:pt x="304" y="906"/>
                      <a:pt x="303" y="907"/>
                    </a:cubicBezTo>
                    <a:cubicBezTo>
                      <a:pt x="302" y="907"/>
                      <a:pt x="302" y="908"/>
                      <a:pt x="301" y="908"/>
                    </a:cubicBezTo>
                    <a:cubicBezTo>
                      <a:pt x="22" y="1124"/>
                      <a:pt x="22" y="1124"/>
                      <a:pt x="22" y="1124"/>
                    </a:cubicBezTo>
                    <a:cubicBezTo>
                      <a:pt x="21" y="1124"/>
                      <a:pt x="21" y="1125"/>
                      <a:pt x="20" y="1125"/>
                    </a:cubicBezTo>
                    <a:cubicBezTo>
                      <a:pt x="19" y="1126"/>
                      <a:pt x="18" y="1127"/>
                      <a:pt x="17" y="1128"/>
                    </a:cubicBezTo>
                    <a:cubicBezTo>
                      <a:pt x="15" y="1130"/>
                      <a:pt x="14" y="1131"/>
                      <a:pt x="13" y="1132"/>
                    </a:cubicBezTo>
                    <a:cubicBezTo>
                      <a:pt x="12" y="1133"/>
                      <a:pt x="11" y="1135"/>
                      <a:pt x="10" y="1136"/>
                    </a:cubicBezTo>
                    <a:cubicBezTo>
                      <a:pt x="9" y="1137"/>
                      <a:pt x="8" y="1139"/>
                      <a:pt x="7" y="1140"/>
                    </a:cubicBezTo>
                    <a:cubicBezTo>
                      <a:pt x="6" y="1142"/>
                      <a:pt x="5" y="1144"/>
                      <a:pt x="4" y="1145"/>
                    </a:cubicBezTo>
                    <a:cubicBezTo>
                      <a:pt x="2" y="1151"/>
                      <a:pt x="0" y="1158"/>
                      <a:pt x="0" y="1164"/>
                    </a:cubicBezTo>
                    <a:cubicBezTo>
                      <a:pt x="5" y="1164"/>
                      <a:pt x="5" y="1164"/>
                      <a:pt x="5" y="1164"/>
                    </a:cubicBezTo>
                    <a:cubicBezTo>
                      <a:pt x="10" y="1164"/>
                      <a:pt x="10" y="1164"/>
                      <a:pt x="10" y="1164"/>
                    </a:cubicBezTo>
                    <a:cubicBezTo>
                      <a:pt x="10" y="1160"/>
                      <a:pt x="11" y="1155"/>
                      <a:pt x="13" y="1151"/>
                    </a:cubicBezTo>
                    <a:cubicBezTo>
                      <a:pt x="13" y="1149"/>
                      <a:pt x="14" y="1147"/>
                      <a:pt x="16" y="1145"/>
                    </a:cubicBezTo>
                    <a:cubicBezTo>
                      <a:pt x="16" y="1144"/>
                      <a:pt x="18" y="1142"/>
                      <a:pt x="19" y="1141"/>
                    </a:cubicBezTo>
                    <a:cubicBezTo>
                      <a:pt x="23" y="1148"/>
                      <a:pt x="25" y="1156"/>
                      <a:pt x="25" y="1164"/>
                    </a:cubicBezTo>
                    <a:cubicBezTo>
                      <a:pt x="29" y="1164"/>
                      <a:pt x="29" y="1164"/>
                      <a:pt x="29" y="1164"/>
                    </a:cubicBezTo>
                    <a:cubicBezTo>
                      <a:pt x="34" y="1164"/>
                      <a:pt x="34" y="1164"/>
                      <a:pt x="34" y="1164"/>
                    </a:cubicBezTo>
                    <a:cubicBezTo>
                      <a:pt x="34" y="1153"/>
                      <a:pt x="31" y="1143"/>
                      <a:pt x="26" y="1133"/>
                    </a:cubicBezTo>
                    <a:cubicBezTo>
                      <a:pt x="26" y="1133"/>
                      <a:pt x="27" y="1132"/>
                      <a:pt x="28" y="1132"/>
                    </a:cubicBezTo>
                    <a:cubicBezTo>
                      <a:pt x="307" y="916"/>
                      <a:pt x="307" y="916"/>
                      <a:pt x="307" y="916"/>
                    </a:cubicBezTo>
                    <a:cubicBezTo>
                      <a:pt x="308" y="915"/>
                      <a:pt x="309" y="914"/>
                      <a:pt x="310" y="913"/>
                    </a:cubicBezTo>
                    <a:cubicBezTo>
                      <a:pt x="311" y="914"/>
                      <a:pt x="312" y="915"/>
                      <a:pt x="313" y="916"/>
                    </a:cubicBezTo>
                    <a:cubicBezTo>
                      <a:pt x="592" y="1132"/>
                      <a:pt x="592" y="1132"/>
                      <a:pt x="592" y="1132"/>
                    </a:cubicBezTo>
                    <a:cubicBezTo>
                      <a:pt x="593" y="1132"/>
                      <a:pt x="594" y="1133"/>
                      <a:pt x="594" y="1133"/>
                    </a:cubicBezTo>
                    <a:cubicBezTo>
                      <a:pt x="595" y="1132"/>
                      <a:pt x="596" y="1131"/>
                      <a:pt x="597" y="1129"/>
                    </a:cubicBezTo>
                    <a:cubicBezTo>
                      <a:pt x="598" y="1128"/>
                      <a:pt x="599" y="1127"/>
                      <a:pt x="600" y="1125"/>
                    </a:cubicBezTo>
                    <a:cubicBezTo>
                      <a:pt x="599" y="1125"/>
                      <a:pt x="599" y="1124"/>
                      <a:pt x="598" y="1124"/>
                    </a:cubicBezTo>
                    <a:cubicBezTo>
                      <a:pt x="319" y="908"/>
                      <a:pt x="319" y="908"/>
                      <a:pt x="319" y="908"/>
                    </a:cubicBezTo>
                    <a:cubicBezTo>
                      <a:pt x="318" y="908"/>
                      <a:pt x="318" y="907"/>
                      <a:pt x="317" y="907"/>
                    </a:cubicBezTo>
                    <a:cubicBezTo>
                      <a:pt x="318" y="905"/>
                      <a:pt x="319" y="904"/>
                      <a:pt x="320" y="903"/>
                    </a:cubicBezTo>
                    <a:cubicBezTo>
                      <a:pt x="321" y="901"/>
                      <a:pt x="322" y="900"/>
                      <a:pt x="323" y="899"/>
                    </a:cubicBezTo>
                    <a:cubicBezTo>
                      <a:pt x="324" y="897"/>
                      <a:pt x="325" y="896"/>
                      <a:pt x="326" y="895"/>
                    </a:cubicBezTo>
                    <a:cubicBezTo>
                      <a:pt x="331" y="885"/>
                      <a:pt x="334" y="875"/>
                      <a:pt x="334" y="864"/>
                    </a:cubicBezTo>
                    <a:cubicBezTo>
                      <a:pt x="334" y="853"/>
                      <a:pt x="331" y="843"/>
                      <a:pt x="326" y="833"/>
                    </a:cubicBezTo>
                    <a:cubicBezTo>
                      <a:pt x="326" y="833"/>
                      <a:pt x="327" y="832"/>
                      <a:pt x="328" y="832"/>
                    </a:cubicBezTo>
                    <a:cubicBezTo>
                      <a:pt x="607" y="616"/>
                      <a:pt x="607" y="616"/>
                      <a:pt x="607" y="616"/>
                    </a:cubicBezTo>
                    <a:cubicBezTo>
                      <a:pt x="608" y="615"/>
                      <a:pt x="609" y="614"/>
                      <a:pt x="610" y="613"/>
                    </a:cubicBezTo>
                    <a:cubicBezTo>
                      <a:pt x="611" y="614"/>
                      <a:pt x="612" y="615"/>
                      <a:pt x="613" y="616"/>
                    </a:cubicBezTo>
                    <a:cubicBezTo>
                      <a:pt x="892" y="832"/>
                      <a:pt x="892" y="832"/>
                      <a:pt x="892" y="832"/>
                    </a:cubicBezTo>
                    <a:cubicBezTo>
                      <a:pt x="893" y="832"/>
                      <a:pt x="894" y="833"/>
                      <a:pt x="894" y="833"/>
                    </a:cubicBezTo>
                    <a:cubicBezTo>
                      <a:pt x="895" y="832"/>
                      <a:pt x="896" y="831"/>
                      <a:pt x="897" y="829"/>
                    </a:cubicBezTo>
                    <a:cubicBezTo>
                      <a:pt x="898" y="828"/>
                      <a:pt x="899" y="827"/>
                      <a:pt x="900" y="825"/>
                    </a:cubicBezTo>
                    <a:cubicBezTo>
                      <a:pt x="899" y="825"/>
                      <a:pt x="899" y="824"/>
                      <a:pt x="898" y="824"/>
                    </a:cubicBezTo>
                    <a:cubicBezTo>
                      <a:pt x="619" y="608"/>
                      <a:pt x="619" y="608"/>
                      <a:pt x="619" y="608"/>
                    </a:cubicBezTo>
                    <a:cubicBezTo>
                      <a:pt x="618" y="608"/>
                      <a:pt x="618" y="607"/>
                      <a:pt x="617" y="607"/>
                    </a:cubicBezTo>
                    <a:cubicBezTo>
                      <a:pt x="618" y="605"/>
                      <a:pt x="619" y="604"/>
                      <a:pt x="620" y="603"/>
                    </a:cubicBezTo>
                    <a:cubicBezTo>
                      <a:pt x="621" y="601"/>
                      <a:pt x="622" y="600"/>
                      <a:pt x="623" y="599"/>
                    </a:cubicBezTo>
                    <a:cubicBezTo>
                      <a:pt x="624" y="597"/>
                      <a:pt x="625" y="596"/>
                      <a:pt x="626" y="595"/>
                    </a:cubicBezTo>
                    <a:cubicBezTo>
                      <a:pt x="631" y="585"/>
                      <a:pt x="634" y="575"/>
                      <a:pt x="634" y="564"/>
                    </a:cubicBezTo>
                    <a:cubicBezTo>
                      <a:pt x="634" y="553"/>
                      <a:pt x="631" y="543"/>
                      <a:pt x="626" y="533"/>
                    </a:cubicBezTo>
                    <a:cubicBezTo>
                      <a:pt x="626" y="533"/>
                      <a:pt x="627" y="532"/>
                      <a:pt x="628" y="532"/>
                    </a:cubicBezTo>
                    <a:cubicBezTo>
                      <a:pt x="907" y="316"/>
                      <a:pt x="907" y="316"/>
                      <a:pt x="907" y="316"/>
                    </a:cubicBezTo>
                    <a:cubicBezTo>
                      <a:pt x="908" y="315"/>
                      <a:pt x="909" y="314"/>
                      <a:pt x="910" y="313"/>
                    </a:cubicBezTo>
                    <a:cubicBezTo>
                      <a:pt x="911" y="314"/>
                      <a:pt x="912" y="315"/>
                      <a:pt x="913" y="316"/>
                    </a:cubicBezTo>
                    <a:cubicBezTo>
                      <a:pt x="1192" y="532"/>
                      <a:pt x="1192" y="532"/>
                      <a:pt x="1192" y="532"/>
                    </a:cubicBezTo>
                    <a:cubicBezTo>
                      <a:pt x="1193" y="532"/>
                      <a:pt x="1194" y="533"/>
                      <a:pt x="1194" y="533"/>
                    </a:cubicBezTo>
                    <a:cubicBezTo>
                      <a:pt x="1195" y="532"/>
                      <a:pt x="1196" y="531"/>
                      <a:pt x="1197" y="529"/>
                    </a:cubicBezTo>
                    <a:cubicBezTo>
                      <a:pt x="1198" y="528"/>
                      <a:pt x="1199" y="527"/>
                      <a:pt x="1200" y="525"/>
                    </a:cubicBezTo>
                    <a:cubicBezTo>
                      <a:pt x="1199" y="525"/>
                      <a:pt x="1199" y="524"/>
                      <a:pt x="1198" y="524"/>
                    </a:cubicBezTo>
                    <a:cubicBezTo>
                      <a:pt x="919" y="308"/>
                      <a:pt x="919" y="308"/>
                      <a:pt x="919" y="308"/>
                    </a:cubicBezTo>
                    <a:cubicBezTo>
                      <a:pt x="918" y="308"/>
                      <a:pt x="918" y="307"/>
                      <a:pt x="917" y="307"/>
                    </a:cubicBezTo>
                    <a:cubicBezTo>
                      <a:pt x="918" y="305"/>
                      <a:pt x="919" y="304"/>
                      <a:pt x="920" y="303"/>
                    </a:cubicBezTo>
                    <a:cubicBezTo>
                      <a:pt x="921" y="301"/>
                      <a:pt x="922" y="300"/>
                      <a:pt x="923" y="299"/>
                    </a:cubicBezTo>
                    <a:cubicBezTo>
                      <a:pt x="924" y="297"/>
                      <a:pt x="925" y="296"/>
                      <a:pt x="926" y="295"/>
                    </a:cubicBezTo>
                    <a:cubicBezTo>
                      <a:pt x="931" y="285"/>
                      <a:pt x="934" y="275"/>
                      <a:pt x="934" y="264"/>
                    </a:cubicBezTo>
                    <a:cubicBezTo>
                      <a:pt x="934" y="253"/>
                      <a:pt x="931" y="243"/>
                      <a:pt x="926" y="233"/>
                    </a:cubicBezTo>
                    <a:cubicBezTo>
                      <a:pt x="926" y="233"/>
                      <a:pt x="927" y="232"/>
                      <a:pt x="928" y="232"/>
                    </a:cubicBezTo>
                    <a:cubicBezTo>
                      <a:pt x="1207" y="16"/>
                      <a:pt x="1207" y="16"/>
                      <a:pt x="1207" y="16"/>
                    </a:cubicBezTo>
                    <a:cubicBezTo>
                      <a:pt x="1208" y="15"/>
                      <a:pt x="1209" y="14"/>
                      <a:pt x="1210" y="13"/>
                    </a:cubicBezTo>
                    <a:cubicBezTo>
                      <a:pt x="1210" y="7"/>
                      <a:pt x="1210" y="7"/>
                      <a:pt x="1210" y="7"/>
                    </a:cubicBezTo>
                    <a:cubicBezTo>
                      <a:pt x="1210" y="0"/>
                      <a:pt x="1210" y="0"/>
                      <a:pt x="1210" y="0"/>
                    </a:cubicBezTo>
                    <a:cubicBezTo>
                      <a:pt x="1209" y="1"/>
                      <a:pt x="1208" y="2"/>
                      <a:pt x="1207" y="3"/>
                    </a:cubicBezTo>
                    <a:cubicBezTo>
                      <a:pt x="1205" y="4"/>
                      <a:pt x="1204" y="6"/>
                      <a:pt x="12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18"/>
              <p:cNvSpPr>
                <a:spLocks/>
              </p:cNvSpPr>
              <p:nvPr/>
            </p:nvSpPr>
            <p:spPr bwMode="auto">
              <a:xfrm>
                <a:off x="10566401" y="5576888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19"/>
              <p:cNvSpPr>
                <a:spLocks/>
              </p:cNvSpPr>
              <p:nvPr/>
            </p:nvSpPr>
            <p:spPr bwMode="auto">
              <a:xfrm>
                <a:off x="10566401" y="7829550"/>
                <a:ext cx="36513" cy="104775"/>
              </a:xfrm>
              <a:custGeom>
                <a:avLst/>
                <a:gdLst>
                  <a:gd name="T0" fmla="*/ 4 w 10"/>
                  <a:gd name="T1" fmla="*/ 9 h 28"/>
                  <a:gd name="T2" fmla="*/ 0 w 10"/>
                  <a:gd name="T3" fmla="*/ 28 h 28"/>
                  <a:gd name="T4" fmla="*/ 5 w 10"/>
                  <a:gd name="T5" fmla="*/ 28 h 28"/>
                  <a:gd name="T6" fmla="*/ 10 w 10"/>
                  <a:gd name="T7" fmla="*/ 28 h 28"/>
                  <a:gd name="T8" fmla="*/ 10 w 10"/>
                  <a:gd name="T9" fmla="*/ 9 h 28"/>
                  <a:gd name="T10" fmla="*/ 10 w 10"/>
                  <a:gd name="T11" fmla="*/ 0 h 28"/>
                  <a:gd name="T12" fmla="*/ 7 w 10"/>
                  <a:gd name="T13" fmla="*/ 4 h 28"/>
                  <a:gd name="T14" fmla="*/ 4 w 10"/>
                  <a:gd name="T15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8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0"/>
              <p:cNvSpPr>
                <a:spLocks/>
              </p:cNvSpPr>
              <p:nvPr/>
            </p:nvSpPr>
            <p:spPr bwMode="auto">
              <a:xfrm>
                <a:off x="8313738" y="5816600"/>
                <a:ext cx="2289175" cy="2117725"/>
              </a:xfrm>
              <a:custGeom>
                <a:avLst/>
                <a:gdLst>
                  <a:gd name="T0" fmla="*/ 601 w 610"/>
                  <a:gd name="T1" fmla="*/ 8 h 564"/>
                  <a:gd name="T2" fmla="*/ 320 w 610"/>
                  <a:gd name="T3" fmla="*/ 225 h 564"/>
                  <a:gd name="T4" fmla="*/ 313 w 610"/>
                  <a:gd name="T5" fmla="*/ 232 h 564"/>
                  <a:gd name="T6" fmla="*/ 307 w 610"/>
                  <a:gd name="T7" fmla="*/ 240 h 564"/>
                  <a:gd name="T8" fmla="*/ 300 w 610"/>
                  <a:gd name="T9" fmla="*/ 264 h 564"/>
                  <a:gd name="T10" fmla="*/ 307 w 610"/>
                  <a:gd name="T11" fmla="*/ 277 h 564"/>
                  <a:gd name="T12" fmla="*/ 313 w 610"/>
                  <a:gd name="T13" fmla="*/ 251 h 564"/>
                  <a:gd name="T14" fmla="*/ 319 w 610"/>
                  <a:gd name="T15" fmla="*/ 241 h 564"/>
                  <a:gd name="T16" fmla="*/ 319 w 610"/>
                  <a:gd name="T17" fmla="*/ 287 h 564"/>
                  <a:gd name="T18" fmla="*/ 313 w 610"/>
                  <a:gd name="T19" fmla="*/ 296 h 564"/>
                  <a:gd name="T20" fmla="*/ 307 w 610"/>
                  <a:gd name="T21" fmla="*/ 303 h 564"/>
                  <a:gd name="T22" fmla="*/ 301 w 610"/>
                  <a:gd name="T23" fmla="*/ 308 h 564"/>
                  <a:gd name="T24" fmla="*/ 20 w 610"/>
                  <a:gd name="T25" fmla="*/ 525 h 564"/>
                  <a:gd name="T26" fmla="*/ 13 w 610"/>
                  <a:gd name="T27" fmla="*/ 532 h 564"/>
                  <a:gd name="T28" fmla="*/ 7 w 610"/>
                  <a:gd name="T29" fmla="*/ 540 h 564"/>
                  <a:gd name="T30" fmla="*/ 0 w 610"/>
                  <a:gd name="T31" fmla="*/ 564 h 564"/>
                  <a:gd name="T32" fmla="*/ 10 w 610"/>
                  <a:gd name="T33" fmla="*/ 564 h 564"/>
                  <a:gd name="T34" fmla="*/ 16 w 610"/>
                  <a:gd name="T35" fmla="*/ 545 h 564"/>
                  <a:gd name="T36" fmla="*/ 25 w 610"/>
                  <a:gd name="T37" fmla="*/ 564 h 564"/>
                  <a:gd name="T38" fmla="*/ 34 w 610"/>
                  <a:gd name="T39" fmla="*/ 564 h 564"/>
                  <a:gd name="T40" fmla="*/ 28 w 610"/>
                  <a:gd name="T41" fmla="*/ 532 h 564"/>
                  <a:gd name="T42" fmla="*/ 310 w 610"/>
                  <a:gd name="T43" fmla="*/ 313 h 564"/>
                  <a:gd name="T44" fmla="*/ 592 w 610"/>
                  <a:gd name="T45" fmla="*/ 532 h 564"/>
                  <a:gd name="T46" fmla="*/ 597 w 610"/>
                  <a:gd name="T47" fmla="*/ 529 h 564"/>
                  <a:gd name="T48" fmla="*/ 598 w 610"/>
                  <a:gd name="T49" fmla="*/ 524 h 564"/>
                  <a:gd name="T50" fmla="*/ 317 w 610"/>
                  <a:gd name="T51" fmla="*/ 307 h 564"/>
                  <a:gd name="T52" fmla="*/ 323 w 610"/>
                  <a:gd name="T53" fmla="*/ 299 h 564"/>
                  <a:gd name="T54" fmla="*/ 334 w 610"/>
                  <a:gd name="T55" fmla="*/ 264 h 564"/>
                  <a:gd name="T56" fmla="*/ 328 w 610"/>
                  <a:gd name="T57" fmla="*/ 232 h 564"/>
                  <a:gd name="T58" fmla="*/ 610 w 610"/>
                  <a:gd name="T59" fmla="*/ 13 h 564"/>
                  <a:gd name="T60" fmla="*/ 610 w 610"/>
                  <a:gd name="T61" fmla="*/ 0 h 564"/>
                  <a:gd name="T62" fmla="*/ 603 w 610"/>
                  <a:gd name="T63" fmla="*/ 7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0" h="564">
                    <a:moveTo>
                      <a:pt x="603" y="7"/>
                    </a:moveTo>
                    <a:cubicBezTo>
                      <a:pt x="602" y="7"/>
                      <a:pt x="602" y="8"/>
                      <a:pt x="601" y="8"/>
                    </a:cubicBezTo>
                    <a:cubicBezTo>
                      <a:pt x="322" y="224"/>
                      <a:pt x="322" y="224"/>
                      <a:pt x="322" y="224"/>
                    </a:cubicBezTo>
                    <a:cubicBezTo>
                      <a:pt x="321" y="224"/>
                      <a:pt x="321" y="225"/>
                      <a:pt x="320" y="225"/>
                    </a:cubicBezTo>
                    <a:cubicBezTo>
                      <a:pt x="319" y="226"/>
                      <a:pt x="318" y="227"/>
                      <a:pt x="317" y="228"/>
                    </a:cubicBezTo>
                    <a:cubicBezTo>
                      <a:pt x="315" y="230"/>
                      <a:pt x="314" y="231"/>
                      <a:pt x="313" y="232"/>
                    </a:cubicBezTo>
                    <a:cubicBezTo>
                      <a:pt x="312" y="233"/>
                      <a:pt x="311" y="235"/>
                      <a:pt x="310" y="236"/>
                    </a:cubicBezTo>
                    <a:cubicBezTo>
                      <a:pt x="309" y="237"/>
                      <a:pt x="308" y="239"/>
                      <a:pt x="307" y="240"/>
                    </a:cubicBezTo>
                    <a:cubicBezTo>
                      <a:pt x="306" y="242"/>
                      <a:pt x="305" y="244"/>
                      <a:pt x="304" y="245"/>
                    </a:cubicBezTo>
                    <a:cubicBezTo>
                      <a:pt x="302" y="251"/>
                      <a:pt x="300" y="258"/>
                      <a:pt x="300" y="264"/>
                    </a:cubicBezTo>
                    <a:cubicBezTo>
                      <a:pt x="300" y="270"/>
                      <a:pt x="302" y="277"/>
                      <a:pt x="304" y="283"/>
                    </a:cubicBezTo>
                    <a:cubicBezTo>
                      <a:pt x="306" y="281"/>
                      <a:pt x="307" y="279"/>
                      <a:pt x="307" y="277"/>
                    </a:cubicBezTo>
                    <a:cubicBezTo>
                      <a:pt x="309" y="273"/>
                      <a:pt x="310" y="268"/>
                      <a:pt x="310" y="264"/>
                    </a:cubicBezTo>
                    <a:cubicBezTo>
                      <a:pt x="310" y="260"/>
                      <a:pt x="311" y="255"/>
                      <a:pt x="313" y="251"/>
                    </a:cubicBezTo>
                    <a:cubicBezTo>
                      <a:pt x="313" y="249"/>
                      <a:pt x="314" y="247"/>
                      <a:pt x="316" y="245"/>
                    </a:cubicBezTo>
                    <a:cubicBezTo>
                      <a:pt x="316" y="244"/>
                      <a:pt x="318" y="242"/>
                      <a:pt x="319" y="241"/>
                    </a:cubicBezTo>
                    <a:cubicBezTo>
                      <a:pt x="323" y="248"/>
                      <a:pt x="325" y="256"/>
                      <a:pt x="325" y="264"/>
                    </a:cubicBezTo>
                    <a:cubicBezTo>
                      <a:pt x="325" y="272"/>
                      <a:pt x="323" y="280"/>
                      <a:pt x="319" y="287"/>
                    </a:cubicBezTo>
                    <a:cubicBezTo>
                      <a:pt x="318" y="289"/>
                      <a:pt x="317" y="290"/>
                      <a:pt x="316" y="292"/>
                    </a:cubicBezTo>
                    <a:cubicBezTo>
                      <a:pt x="315" y="293"/>
                      <a:pt x="314" y="295"/>
                      <a:pt x="313" y="296"/>
                    </a:cubicBezTo>
                    <a:cubicBezTo>
                      <a:pt x="312" y="297"/>
                      <a:pt x="311" y="299"/>
                      <a:pt x="310" y="300"/>
                    </a:cubicBezTo>
                    <a:cubicBezTo>
                      <a:pt x="309" y="301"/>
                      <a:pt x="308" y="302"/>
                      <a:pt x="307" y="303"/>
                    </a:cubicBezTo>
                    <a:cubicBezTo>
                      <a:pt x="305" y="304"/>
                      <a:pt x="304" y="306"/>
                      <a:pt x="303" y="307"/>
                    </a:cubicBezTo>
                    <a:cubicBezTo>
                      <a:pt x="302" y="307"/>
                      <a:pt x="302" y="308"/>
                      <a:pt x="301" y="308"/>
                    </a:cubicBezTo>
                    <a:cubicBezTo>
                      <a:pt x="22" y="524"/>
                      <a:pt x="22" y="524"/>
                      <a:pt x="22" y="524"/>
                    </a:cubicBezTo>
                    <a:cubicBezTo>
                      <a:pt x="21" y="524"/>
                      <a:pt x="21" y="525"/>
                      <a:pt x="20" y="525"/>
                    </a:cubicBezTo>
                    <a:cubicBezTo>
                      <a:pt x="19" y="526"/>
                      <a:pt x="18" y="527"/>
                      <a:pt x="17" y="528"/>
                    </a:cubicBezTo>
                    <a:cubicBezTo>
                      <a:pt x="15" y="530"/>
                      <a:pt x="14" y="531"/>
                      <a:pt x="13" y="532"/>
                    </a:cubicBezTo>
                    <a:cubicBezTo>
                      <a:pt x="12" y="533"/>
                      <a:pt x="11" y="535"/>
                      <a:pt x="10" y="536"/>
                    </a:cubicBezTo>
                    <a:cubicBezTo>
                      <a:pt x="9" y="537"/>
                      <a:pt x="8" y="539"/>
                      <a:pt x="7" y="540"/>
                    </a:cubicBezTo>
                    <a:cubicBezTo>
                      <a:pt x="6" y="542"/>
                      <a:pt x="5" y="544"/>
                      <a:pt x="4" y="545"/>
                    </a:cubicBezTo>
                    <a:cubicBezTo>
                      <a:pt x="2" y="551"/>
                      <a:pt x="0" y="558"/>
                      <a:pt x="0" y="564"/>
                    </a:cubicBezTo>
                    <a:cubicBezTo>
                      <a:pt x="5" y="564"/>
                      <a:pt x="5" y="564"/>
                      <a:pt x="5" y="564"/>
                    </a:cubicBezTo>
                    <a:cubicBezTo>
                      <a:pt x="10" y="564"/>
                      <a:pt x="10" y="564"/>
                      <a:pt x="10" y="564"/>
                    </a:cubicBezTo>
                    <a:cubicBezTo>
                      <a:pt x="10" y="560"/>
                      <a:pt x="11" y="555"/>
                      <a:pt x="13" y="551"/>
                    </a:cubicBezTo>
                    <a:cubicBezTo>
                      <a:pt x="13" y="549"/>
                      <a:pt x="14" y="547"/>
                      <a:pt x="16" y="545"/>
                    </a:cubicBezTo>
                    <a:cubicBezTo>
                      <a:pt x="16" y="544"/>
                      <a:pt x="18" y="542"/>
                      <a:pt x="19" y="541"/>
                    </a:cubicBezTo>
                    <a:cubicBezTo>
                      <a:pt x="23" y="548"/>
                      <a:pt x="25" y="556"/>
                      <a:pt x="25" y="564"/>
                    </a:cubicBezTo>
                    <a:cubicBezTo>
                      <a:pt x="29" y="564"/>
                      <a:pt x="29" y="564"/>
                      <a:pt x="29" y="564"/>
                    </a:cubicBezTo>
                    <a:cubicBezTo>
                      <a:pt x="34" y="564"/>
                      <a:pt x="34" y="564"/>
                      <a:pt x="34" y="564"/>
                    </a:cubicBezTo>
                    <a:cubicBezTo>
                      <a:pt x="34" y="553"/>
                      <a:pt x="31" y="543"/>
                      <a:pt x="26" y="533"/>
                    </a:cubicBezTo>
                    <a:cubicBezTo>
                      <a:pt x="26" y="533"/>
                      <a:pt x="27" y="532"/>
                      <a:pt x="28" y="532"/>
                    </a:cubicBezTo>
                    <a:cubicBezTo>
                      <a:pt x="307" y="316"/>
                      <a:pt x="307" y="316"/>
                      <a:pt x="307" y="316"/>
                    </a:cubicBezTo>
                    <a:cubicBezTo>
                      <a:pt x="308" y="315"/>
                      <a:pt x="309" y="314"/>
                      <a:pt x="310" y="313"/>
                    </a:cubicBezTo>
                    <a:cubicBezTo>
                      <a:pt x="311" y="314"/>
                      <a:pt x="312" y="315"/>
                      <a:pt x="313" y="316"/>
                    </a:cubicBezTo>
                    <a:cubicBezTo>
                      <a:pt x="592" y="532"/>
                      <a:pt x="592" y="532"/>
                      <a:pt x="592" y="532"/>
                    </a:cubicBezTo>
                    <a:cubicBezTo>
                      <a:pt x="593" y="532"/>
                      <a:pt x="594" y="533"/>
                      <a:pt x="594" y="533"/>
                    </a:cubicBezTo>
                    <a:cubicBezTo>
                      <a:pt x="595" y="532"/>
                      <a:pt x="596" y="531"/>
                      <a:pt x="597" y="529"/>
                    </a:cubicBezTo>
                    <a:cubicBezTo>
                      <a:pt x="598" y="528"/>
                      <a:pt x="599" y="527"/>
                      <a:pt x="600" y="525"/>
                    </a:cubicBezTo>
                    <a:cubicBezTo>
                      <a:pt x="599" y="525"/>
                      <a:pt x="599" y="524"/>
                      <a:pt x="598" y="524"/>
                    </a:cubicBezTo>
                    <a:cubicBezTo>
                      <a:pt x="319" y="308"/>
                      <a:pt x="319" y="308"/>
                      <a:pt x="319" y="308"/>
                    </a:cubicBezTo>
                    <a:cubicBezTo>
                      <a:pt x="318" y="308"/>
                      <a:pt x="318" y="307"/>
                      <a:pt x="317" y="307"/>
                    </a:cubicBezTo>
                    <a:cubicBezTo>
                      <a:pt x="318" y="305"/>
                      <a:pt x="319" y="304"/>
                      <a:pt x="320" y="303"/>
                    </a:cubicBezTo>
                    <a:cubicBezTo>
                      <a:pt x="321" y="301"/>
                      <a:pt x="322" y="300"/>
                      <a:pt x="323" y="299"/>
                    </a:cubicBezTo>
                    <a:cubicBezTo>
                      <a:pt x="324" y="297"/>
                      <a:pt x="325" y="296"/>
                      <a:pt x="326" y="295"/>
                    </a:cubicBezTo>
                    <a:cubicBezTo>
                      <a:pt x="331" y="285"/>
                      <a:pt x="334" y="275"/>
                      <a:pt x="334" y="264"/>
                    </a:cubicBezTo>
                    <a:cubicBezTo>
                      <a:pt x="334" y="253"/>
                      <a:pt x="331" y="243"/>
                      <a:pt x="326" y="233"/>
                    </a:cubicBezTo>
                    <a:cubicBezTo>
                      <a:pt x="326" y="233"/>
                      <a:pt x="327" y="232"/>
                      <a:pt x="328" y="232"/>
                    </a:cubicBezTo>
                    <a:cubicBezTo>
                      <a:pt x="607" y="16"/>
                      <a:pt x="607" y="16"/>
                      <a:pt x="607" y="16"/>
                    </a:cubicBezTo>
                    <a:cubicBezTo>
                      <a:pt x="608" y="15"/>
                      <a:pt x="609" y="14"/>
                      <a:pt x="610" y="13"/>
                    </a:cubicBezTo>
                    <a:cubicBezTo>
                      <a:pt x="610" y="7"/>
                      <a:pt x="610" y="7"/>
                      <a:pt x="610" y="7"/>
                    </a:cubicBezTo>
                    <a:cubicBezTo>
                      <a:pt x="610" y="0"/>
                      <a:pt x="610" y="0"/>
                      <a:pt x="610" y="0"/>
                    </a:cubicBezTo>
                    <a:cubicBezTo>
                      <a:pt x="609" y="1"/>
                      <a:pt x="608" y="2"/>
                      <a:pt x="607" y="3"/>
                    </a:cubicBezTo>
                    <a:cubicBezTo>
                      <a:pt x="605" y="4"/>
                      <a:pt x="604" y="6"/>
                      <a:pt x="6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6"/>
              <p:cNvSpPr>
                <a:spLocks/>
              </p:cNvSpPr>
              <p:nvPr/>
            </p:nvSpPr>
            <p:spPr bwMode="auto">
              <a:xfrm>
                <a:off x="1592263" y="-1076325"/>
                <a:ext cx="57150" cy="134938"/>
              </a:xfrm>
              <a:custGeom>
                <a:avLst/>
                <a:gdLst>
                  <a:gd name="T0" fmla="*/ 6 w 15"/>
                  <a:gd name="T1" fmla="*/ 28 h 36"/>
                  <a:gd name="T2" fmla="*/ 9 w 15"/>
                  <a:gd name="T3" fmla="*/ 23 h 36"/>
                  <a:gd name="T4" fmla="*/ 15 w 15"/>
                  <a:gd name="T5" fmla="*/ 0 h 36"/>
                  <a:gd name="T6" fmla="*/ 10 w 15"/>
                  <a:gd name="T7" fmla="*/ 0 h 36"/>
                  <a:gd name="T8" fmla="*/ 5 w 15"/>
                  <a:gd name="T9" fmla="*/ 0 h 36"/>
                  <a:gd name="T10" fmla="*/ 0 w 15"/>
                  <a:gd name="T11" fmla="*/ 0 h 36"/>
                  <a:gd name="T12" fmla="*/ 0 w 15"/>
                  <a:gd name="T13" fmla="*/ 19 h 36"/>
                  <a:gd name="T14" fmla="*/ 0 w 15"/>
                  <a:gd name="T15" fmla="*/ 28 h 36"/>
                  <a:gd name="T16" fmla="*/ 0 w 15"/>
                  <a:gd name="T17" fmla="*/ 36 h 36"/>
                  <a:gd name="T18" fmla="*/ 3 w 15"/>
                  <a:gd name="T19" fmla="*/ 32 h 36"/>
                  <a:gd name="T20" fmla="*/ 6 w 15"/>
                  <a:gd name="T2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36">
                    <a:moveTo>
                      <a:pt x="6" y="28"/>
                    </a:moveTo>
                    <a:cubicBezTo>
                      <a:pt x="7" y="26"/>
                      <a:pt x="8" y="25"/>
                      <a:pt x="9" y="23"/>
                    </a:cubicBezTo>
                    <a:cubicBezTo>
                      <a:pt x="13" y="16"/>
                      <a:pt x="15" y="8"/>
                      <a:pt x="15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2" y="33"/>
                      <a:pt x="3" y="32"/>
                    </a:cubicBezTo>
                    <a:cubicBezTo>
                      <a:pt x="4" y="31"/>
                      <a:pt x="5" y="29"/>
                      <a:pt x="6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4"/>
              <p:cNvSpPr>
                <a:spLocks/>
              </p:cNvSpPr>
              <p:nvPr/>
            </p:nvSpPr>
            <p:spPr bwMode="auto">
              <a:xfrm>
                <a:off x="3844926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5"/>
              <p:cNvSpPr>
                <a:spLocks/>
              </p:cNvSpPr>
              <p:nvPr/>
            </p:nvSpPr>
            <p:spPr bwMode="auto">
              <a:xfrm>
                <a:off x="6097588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6"/>
              <p:cNvSpPr>
                <a:spLocks/>
              </p:cNvSpPr>
              <p:nvPr/>
            </p:nvSpPr>
            <p:spPr bwMode="auto">
              <a:xfrm>
                <a:off x="8350251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87" name="Freeform 30"/>
            <p:cNvSpPr>
              <a:spLocks/>
            </p:cNvSpPr>
            <p:nvPr/>
          </p:nvSpPr>
          <p:spPr bwMode="auto">
            <a:xfrm>
              <a:off x="4570245" y="4290076"/>
              <a:ext cx="9663" cy="39188"/>
            </a:xfrm>
            <a:custGeom>
              <a:avLst/>
              <a:gdLst>
                <a:gd name="T0" fmla="*/ 6 w 15"/>
                <a:gd name="T1" fmla="*/ 51 h 59"/>
                <a:gd name="T2" fmla="*/ 9 w 15"/>
                <a:gd name="T3" fmla="*/ 46 h 59"/>
                <a:gd name="T4" fmla="*/ 15 w 15"/>
                <a:gd name="T5" fmla="*/ 23 h 59"/>
                <a:gd name="T6" fmla="*/ 9 w 15"/>
                <a:gd name="T7" fmla="*/ 0 h 59"/>
                <a:gd name="T8" fmla="*/ 6 w 15"/>
                <a:gd name="T9" fmla="*/ 4 h 59"/>
                <a:gd name="T10" fmla="*/ 3 w 15"/>
                <a:gd name="T11" fmla="*/ 10 h 59"/>
                <a:gd name="T12" fmla="*/ 0 w 15"/>
                <a:gd name="T13" fmla="*/ 23 h 59"/>
                <a:gd name="T14" fmla="*/ 0 w 15"/>
                <a:gd name="T15" fmla="*/ 42 h 59"/>
                <a:gd name="T16" fmla="*/ 0 w 15"/>
                <a:gd name="T17" fmla="*/ 51 h 59"/>
                <a:gd name="T18" fmla="*/ 0 w 15"/>
                <a:gd name="T19" fmla="*/ 59 h 59"/>
                <a:gd name="T20" fmla="*/ 3 w 15"/>
                <a:gd name="T21" fmla="*/ 55 h 59"/>
                <a:gd name="T22" fmla="*/ 6 w 15"/>
                <a:gd name="T23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59">
                  <a:moveTo>
                    <a:pt x="6" y="51"/>
                  </a:moveTo>
                  <a:cubicBezTo>
                    <a:pt x="7" y="49"/>
                    <a:pt x="8" y="48"/>
                    <a:pt x="9" y="46"/>
                  </a:cubicBezTo>
                  <a:cubicBezTo>
                    <a:pt x="13" y="39"/>
                    <a:pt x="15" y="31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8"/>
                    <a:pt x="2" y="56"/>
                    <a:pt x="3" y="55"/>
                  </a:cubicBezTo>
                  <a:cubicBezTo>
                    <a:pt x="4" y="54"/>
                    <a:pt x="5" y="52"/>
                    <a:pt x="6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2" name="Freeform 23"/>
            <p:cNvSpPr>
              <a:spLocks/>
            </p:cNvSpPr>
            <p:nvPr/>
          </p:nvSpPr>
          <p:spPr bwMode="auto">
            <a:xfrm>
              <a:off x="5146025" y="4125996"/>
              <a:ext cx="947823" cy="979403"/>
            </a:xfrm>
            <a:custGeom>
              <a:avLst/>
              <a:gdLst>
                <a:gd name="T0" fmla="*/ 1206 w 1493"/>
                <a:gd name="T1" fmla="*/ 4 h 1469"/>
                <a:gd name="T2" fmla="*/ 1202 w 1493"/>
                <a:gd name="T3" fmla="*/ 13 h 1469"/>
                <a:gd name="T4" fmla="*/ 1480 w 1493"/>
                <a:gd name="T5" fmla="*/ 234 h 1469"/>
                <a:gd name="T6" fmla="*/ 1477 w 1493"/>
                <a:gd name="T7" fmla="*/ 300 h 1469"/>
                <a:gd name="T8" fmla="*/ 1193 w 1493"/>
                <a:gd name="T9" fmla="*/ 520 h 1469"/>
                <a:gd name="T10" fmla="*/ 909 w 1493"/>
                <a:gd name="T11" fmla="*/ 300 h 1469"/>
                <a:gd name="T12" fmla="*/ 900 w 1493"/>
                <a:gd name="T13" fmla="*/ 312 h 1469"/>
                <a:gd name="T14" fmla="*/ 1183 w 1493"/>
                <a:gd name="T15" fmla="*/ 530 h 1469"/>
                <a:gd name="T16" fmla="*/ 1169 w 1493"/>
                <a:gd name="T17" fmla="*/ 569 h 1469"/>
                <a:gd name="T18" fmla="*/ 896 w 1493"/>
                <a:gd name="T19" fmla="*/ 817 h 1469"/>
                <a:gd name="T20" fmla="*/ 611 w 1493"/>
                <a:gd name="T21" fmla="*/ 601 h 1469"/>
                <a:gd name="T22" fmla="*/ 603 w 1493"/>
                <a:gd name="T23" fmla="*/ 608 h 1469"/>
                <a:gd name="T24" fmla="*/ 881 w 1493"/>
                <a:gd name="T25" fmla="*/ 829 h 1469"/>
                <a:gd name="T26" fmla="*/ 877 w 1493"/>
                <a:gd name="T27" fmla="*/ 838 h 1469"/>
                <a:gd name="T28" fmla="*/ 875 w 1493"/>
                <a:gd name="T29" fmla="*/ 901 h 1469"/>
                <a:gd name="T30" fmla="*/ 590 w 1493"/>
                <a:gd name="T31" fmla="*/ 1117 h 1469"/>
                <a:gd name="T32" fmla="*/ 306 w 1493"/>
                <a:gd name="T33" fmla="*/ 904 h 1469"/>
                <a:gd name="T34" fmla="*/ 302 w 1493"/>
                <a:gd name="T35" fmla="*/ 913 h 1469"/>
                <a:gd name="T36" fmla="*/ 580 w 1493"/>
                <a:gd name="T37" fmla="*/ 1134 h 1469"/>
                <a:gd name="T38" fmla="*/ 577 w 1493"/>
                <a:gd name="T39" fmla="*/ 1200 h 1469"/>
                <a:gd name="T40" fmla="*/ 293 w 1493"/>
                <a:gd name="T41" fmla="*/ 1420 h 1469"/>
                <a:gd name="T42" fmla="*/ 9 w 1493"/>
                <a:gd name="T43" fmla="*/ 1200 h 1469"/>
                <a:gd name="T44" fmla="*/ 0 w 1493"/>
                <a:gd name="T45" fmla="*/ 1212 h 1469"/>
                <a:gd name="T46" fmla="*/ 283 w 1493"/>
                <a:gd name="T47" fmla="*/ 1430 h 1469"/>
                <a:gd name="T48" fmla="*/ 269 w 1493"/>
                <a:gd name="T49" fmla="*/ 1469 h 1469"/>
                <a:gd name="T50" fmla="*/ 283 w 1493"/>
                <a:gd name="T51" fmla="*/ 1469 h 1469"/>
                <a:gd name="T52" fmla="*/ 293 w 1493"/>
                <a:gd name="T53" fmla="*/ 1441 h 1469"/>
                <a:gd name="T54" fmla="*/ 303 w 1493"/>
                <a:gd name="T55" fmla="*/ 1430 h 1469"/>
                <a:gd name="T56" fmla="*/ 586 w 1493"/>
                <a:gd name="T57" fmla="*/ 1212 h 1469"/>
                <a:gd name="T58" fmla="*/ 596 w 1493"/>
                <a:gd name="T59" fmla="*/ 1201 h 1469"/>
                <a:gd name="T60" fmla="*/ 608 w 1493"/>
                <a:gd name="T61" fmla="*/ 1169 h 1469"/>
                <a:gd name="T62" fmla="*/ 596 w 1493"/>
                <a:gd name="T63" fmla="*/ 1156 h 1469"/>
                <a:gd name="T64" fmla="*/ 587 w 1493"/>
                <a:gd name="T65" fmla="*/ 1188 h 1469"/>
                <a:gd name="T66" fmla="*/ 590 w 1493"/>
                <a:gd name="T67" fmla="*/ 1145 h 1469"/>
                <a:gd name="T68" fmla="*/ 600 w 1493"/>
                <a:gd name="T69" fmla="*/ 1133 h 1469"/>
                <a:gd name="T70" fmla="*/ 884 w 1493"/>
                <a:gd name="T71" fmla="*/ 913 h 1469"/>
                <a:gd name="T72" fmla="*/ 893 w 1493"/>
                <a:gd name="T73" fmla="*/ 905 h 1469"/>
                <a:gd name="T74" fmla="*/ 902 w 1493"/>
                <a:gd name="T75" fmla="*/ 892 h 1469"/>
                <a:gd name="T76" fmla="*/ 899 w 1493"/>
                <a:gd name="T77" fmla="*/ 850 h 1469"/>
                <a:gd name="T78" fmla="*/ 890 w 1493"/>
                <a:gd name="T79" fmla="*/ 882 h 1469"/>
                <a:gd name="T80" fmla="*/ 887 w 1493"/>
                <a:gd name="T81" fmla="*/ 850 h 1469"/>
                <a:gd name="T82" fmla="*/ 896 w 1493"/>
                <a:gd name="T83" fmla="*/ 837 h 1469"/>
                <a:gd name="T84" fmla="*/ 905 w 1493"/>
                <a:gd name="T85" fmla="*/ 829 h 1469"/>
                <a:gd name="T86" fmla="*/ 1190 w 1493"/>
                <a:gd name="T87" fmla="*/ 608 h 1469"/>
                <a:gd name="T88" fmla="*/ 1199 w 1493"/>
                <a:gd name="T89" fmla="*/ 597 h 1469"/>
                <a:gd name="T90" fmla="*/ 1202 w 1493"/>
                <a:gd name="T91" fmla="*/ 546 h 1469"/>
                <a:gd name="T92" fmla="*/ 1193 w 1493"/>
                <a:gd name="T93" fmla="*/ 569 h 1469"/>
                <a:gd name="T94" fmla="*/ 1183 w 1493"/>
                <a:gd name="T95" fmla="*/ 569 h 1469"/>
                <a:gd name="T96" fmla="*/ 1193 w 1493"/>
                <a:gd name="T97" fmla="*/ 541 h 1469"/>
                <a:gd name="T98" fmla="*/ 1203 w 1493"/>
                <a:gd name="T99" fmla="*/ 530 h 1469"/>
                <a:gd name="T100" fmla="*/ 1486 w 1493"/>
                <a:gd name="T101" fmla="*/ 312 h 1469"/>
                <a:gd name="T102" fmla="*/ 1493 w 1493"/>
                <a:gd name="T103" fmla="*/ 297 h 1469"/>
                <a:gd name="T104" fmla="*/ 1490 w 1493"/>
                <a:gd name="T105" fmla="*/ 282 h 1469"/>
                <a:gd name="T106" fmla="*/ 1487 w 1493"/>
                <a:gd name="T107" fmla="*/ 250 h 1469"/>
                <a:gd name="T108" fmla="*/ 1493 w 1493"/>
                <a:gd name="T109" fmla="*/ 233 h 1469"/>
                <a:gd name="T110" fmla="*/ 1490 w 1493"/>
                <a:gd name="T111" fmla="*/ 217 h 1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93" h="1469">
                  <a:moveTo>
                    <a:pt x="1211" y="1"/>
                  </a:moveTo>
                  <a:cubicBezTo>
                    <a:pt x="1210" y="1"/>
                    <a:pt x="1209" y="0"/>
                    <a:pt x="1209" y="0"/>
                  </a:cubicBezTo>
                  <a:cubicBezTo>
                    <a:pt x="1208" y="1"/>
                    <a:pt x="1207" y="2"/>
                    <a:pt x="1206" y="4"/>
                  </a:cubicBezTo>
                  <a:cubicBezTo>
                    <a:pt x="1205" y="5"/>
                    <a:pt x="1204" y="6"/>
                    <a:pt x="1203" y="8"/>
                  </a:cubicBezTo>
                  <a:cubicBezTo>
                    <a:pt x="1202" y="9"/>
                    <a:pt x="1201" y="10"/>
                    <a:pt x="1200" y="12"/>
                  </a:cubicBezTo>
                  <a:cubicBezTo>
                    <a:pt x="1201" y="12"/>
                    <a:pt x="1201" y="13"/>
                    <a:pt x="1202" y="13"/>
                  </a:cubicBezTo>
                  <a:cubicBezTo>
                    <a:pt x="1481" y="229"/>
                    <a:pt x="1481" y="229"/>
                    <a:pt x="1481" y="229"/>
                  </a:cubicBezTo>
                  <a:cubicBezTo>
                    <a:pt x="1482" y="229"/>
                    <a:pt x="1482" y="230"/>
                    <a:pt x="1483" y="230"/>
                  </a:cubicBezTo>
                  <a:cubicBezTo>
                    <a:pt x="1482" y="232"/>
                    <a:pt x="1481" y="233"/>
                    <a:pt x="1480" y="234"/>
                  </a:cubicBezTo>
                  <a:cubicBezTo>
                    <a:pt x="1479" y="236"/>
                    <a:pt x="1478" y="237"/>
                    <a:pt x="1477" y="238"/>
                  </a:cubicBezTo>
                  <a:cubicBezTo>
                    <a:pt x="1472" y="248"/>
                    <a:pt x="1469" y="258"/>
                    <a:pt x="1469" y="269"/>
                  </a:cubicBezTo>
                  <a:cubicBezTo>
                    <a:pt x="1469" y="280"/>
                    <a:pt x="1472" y="290"/>
                    <a:pt x="1477" y="300"/>
                  </a:cubicBezTo>
                  <a:cubicBezTo>
                    <a:pt x="1477" y="300"/>
                    <a:pt x="1476" y="301"/>
                    <a:pt x="1475" y="301"/>
                  </a:cubicBezTo>
                  <a:cubicBezTo>
                    <a:pt x="1196" y="517"/>
                    <a:pt x="1196" y="517"/>
                    <a:pt x="1196" y="517"/>
                  </a:cubicBezTo>
                  <a:cubicBezTo>
                    <a:pt x="1195" y="518"/>
                    <a:pt x="1194" y="519"/>
                    <a:pt x="1193" y="520"/>
                  </a:cubicBezTo>
                  <a:cubicBezTo>
                    <a:pt x="1192" y="519"/>
                    <a:pt x="1191" y="518"/>
                    <a:pt x="1190" y="517"/>
                  </a:cubicBezTo>
                  <a:cubicBezTo>
                    <a:pt x="911" y="301"/>
                    <a:pt x="911" y="301"/>
                    <a:pt x="911" y="301"/>
                  </a:cubicBezTo>
                  <a:cubicBezTo>
                    <a:pt x="910" y="301"/>
                    <a:pt x="909" y="300"/>
                    <a:pt x="909" y="300"/>
                  </a:cubicBezTo>
                  <a:cubicBezTo>
                    <a:pt x="908" y="301"/>
                    <a:pt x="907" y="302"/>
                    <a:pt x="906" y="304"/>
                  </a:cubicBezTo>
                  <a:cubicBezTo>
                    <a:pt x="905" y="305"/>
                    <a:pt x="904" y="306"/>
                    <a:pt x="903" y="308"/>
                  </a:cubicBezTo>
                  <a:cubicBezTo>
                    <a:pt x="902" y="309"/>
                    <a:pt x="901" y="310"/>
                    <a:pt x="900" y="312"/>
                  </a:cubicBezTo>
                  <a:cubicBezTo>
                    <a:pt x="901" y="312"/>
                    <a:pt x="901" y="313"/>
                    <a:pt x="902" y="313"/>
                  </a:cubicBezTo>
                  <a:cubicBezTo>
                    <a:pt x="1181" y="529"/>
                    <a:pt x="1181" y="529"/>
                    <a:pt x="1181" y="529"/>
                  </a:cubicBezTo>
                  <a:cubicBezTo>
                    <a:pt x="1182" y="529"/>
                    <a:pt x="1182" y="530"/>
                    <a:pt x="1183" y="530"/>
                  </a:cubicBezTo>
                  <a:cubicBezTo>
                    <a:pt x="1182" y="532"/>
                    <a:pt x="1181" y="533"/>
                    <a:pt x="1180" y="534"/>
                  </a:cubicBezTo>
                  <a:cubicBezTo>
                    <a:pt x="1179" y="536"/>
                    <a:pt x="1178" y="537"/>
                    <a:pt x="1177" y="538"/>
                  </a:cubicBezTo>
                  <a:cubicBezTo>
                    <a:pt x="1172" y="548"/>
                    <a:pt x="1169" y="558"/>
                    <a:pt x="1169" y="569"/>
                  </a:cubicBezTo>
                  <a:cubicBezTo>
                    <a:pt x="1169" y="580"/>
                    <a:pt x="1172" y="590"/>
                    <a:pt x="1177" y="600"/>
                  </a:cubicBezTo>
                  <a:cubicBezTo>
                    <a:pt x="1177" y="600"/>
                    <a:pt x="1176" y="601"/>
                    <a:pt x="1175" y="601"/>
                  </a:cubicBezTo>
                  <a:cubicBezTo>
                    <a:pt x="896" y="817"/>
                    <a:pt x="896" y="817"/>
                    <a:pt x="896" y="817"/>
                  </a:cubicBezTo>
                  <a:cubicBezTo>
                    <a:pt x="895" y="818"/>
                    <a:pt x="894" y="819"/>
                    <a:pt x="893" y="820"/>
                  </a:cubicBezTo>
                  <a:cubicBezTo>
                    <a:pt x="892" y="819"/>
                    <a:pt x="891" y="818"/>
                    <a:pt x="890" y="817"/>
                  </a:cubicBezTo>
                  <a:cubicBezTo>
                    <a:pt x="611" y="601"/>
                    <a:pt x="611" y="601"/>
                    <a:pt x="611" y="601"/>
                  </a:cubicBezTo>
                  <a:cubicBezTo>
                    <a:pt x="610" y="601"/>
                    <a:pt x="609" y="600"/>
                    <a:pt x="609" y="600"/>
                  </a:cubicBezTo>
                  <a:cubicBezTo>
                    <a:pt x="608" y="601"/>
                    <a:pt x="607" y="602"/>
                    <a:pt x="606" y="604"/>
                  </a:cubicBezTo>
                  <a:cubicBezTo>
                    <a:pt x="605" y="605"/>
                    <a:pt x="604" y="606"/>
                    <a:pt x="603" y="608"/>
                  </a:cubicBezTo>
                  <a:cubicBezTo>
                    <a:pt x="602" y="609"/>
                    <a:pt x="601" y="610"/>
                    <a:pt x="600" y="612"/>
                  </a:cubicBezTo>
                  <a:cubicBezTo>
                    <a:pt x="601" y="612"/>
                    <a:pt x="601" y="613"/>
                    <a:pt x="602" y="613"/>
                  </a:cubicBezTo>
                  <a:cubicBezTo>
                    <a:pt x="881" y="829"/>
                    <a:pt x="881" y="829"/>
                    <a:pt x="881" y="829"/>
                  </a:cubicBezTo>
                  <a:cubicBezTo>
                    <a:pt x="882" y="829"/>
                    <a:pt x="882" y="830"/>
                    <a:pt x="883" y="830"/>
                  </a:cubicBezTo>
                  <a:cubicBezTo>
                    <a:pt x="882" y="832"/>
                    <a:pt x="881" y="833"/>
                    <a:pt x="880" y="834"/>
                  </a:cubicBezTo>
                  <a:cubicBezTo>
                    <a:pt x="879" y="836"/>
                    <a:pt x="878" y="837"/>
                    <a:pt x="877" y="838"/>
                  </a:cubicBezTo>
                  <a:cubicBezTo>
                    <a:pt x="872" y="848"/>
                    <a:pt x="869" y="858"/>
                    <a:pt x="869" y="869"/>
                  </a:cubicBezTo>
                  <a:cubicBezTo>
                    <a:pt x="869" y="880"/>
                    <a:pt x="872" y="890"/>
                    <a:pt x="877" y="900"/>
                  </a:cubicBezTo>
                  <a:cubicBezTo>
                    <a:pt x="877" y="900"/>
                    <a:pt x="876" y="901"/>
                    <a:pt x="875" y="901"/>
                  </a:cubicBezTo>
                  <a:cubicBezTo>
                    <a:pt x="596" y="1117"/>
                    <a:pt x="596" y="1117"/>
                    <a:pt x="596" y="1117"/>
                  </a:cubicBezTo>
                  <a:cubicBezTo>
                    <a:pt x="595" y="1118"/>
                    <a:pt x="594" y="1119"/>
                    <a:pt x="593" y="1120"/>
                  </a:cubicBezTo>
                  <a:cubicBezTo>
                    <a:pt x="592" y="1119"/>
                    <a:pt x="591" y="1118"/>
                    <a:pt x="590" y="1117"/>
                  </a:cubicBezTo>
                  <a:cubicBezTo>
                    <a:pt x="311" y="901"/>
                    <a:pt x="311" y="901"/>
                    <a:pt x="311" y="901"/>
                  </a:cubicBezTo>
                  <a:cubicBezTo>
                    <a:pt x="310" y="901"/>
                    <a:pt x="309" y="900"/>
                    <a:pt x="309" y="900"/>
                  </a:cubicBezTo>
                  <a:cubicBezTo>
                    <a:pt x="308" y="901"/>
                    <a:pt x="307" y="902"/>
                    <a:pt x="306" y="904"/>
                  </a:cubicBezTo>
                  <a:cubicBezTo>
                    <a:pt x="305" y="905"/>
                    <a:pt x="304" y="906"/>
                    <a:pt x="303" y="908"/>
                  </a:cubicBezTo>
                  <a:cubicBezTo>
                    <a:pt x="302" y="909"/>
                    <a:pt x="301" y="910"/>
                    <a:pt x="300" y="912"/>
                  </a:cubicBezTo>
                  <a:cubicBezTo>
                    <a:pt x="301" y="912"/>
                    <a:pt x="301" y="913"/>
                    <a:pt x="302" y="913"/>
                  </a:cubicBezTo>
                  <a:cubicBezTo>
                    <a:pt x="581" y="1129"/>
                    <a:pt x="581" y="1129"/>
                    <a:pt x="581" y="1129"/>
                  </a:cubicBezTo>
                  <a:cubicBezTo>
                    <a:pt x="582" y="1129"/>
                    <a:pt x="582" y="1130"/>
                    <a:pt x="583" y="1130"/>
                  </a:cubicBezTo>
                  <a:cubicBezTo>
                    <a:pt x="582" y="1132"/>
                    <a:pt x="581" y="1133"/>
                    <a:pt x="580" y="1134"/>
                  </a:cubicBezTo>
                  <a:cubicBezTo>
                    <a:pt x="579" y="1136"/>
                    <a:pt x="578" y="1137"/>
                    <a:pt x="577" y="1138"/>
                  </a:cubicBezTo>
                  <a:cubicBezTo>
                    <a:pt x="572" y="1148"/>
                    <a:pt x="569" y="1158"/>
                    <a:pt x="569" y="1169"/>
                  </a:cubicBezTo>
                  <a:cubicBezTo>
                    <a:pt x="569" y="1180"/>
                    <a:pt x="572" y="1190"/>
                    <a:pt x="577" y="1200"/>
                  </a:cubicBezTo>
                  <a:cubicBezTo>
                    <a:pt x="577" y="1200"/>
                    <a:pt x="576" y="1201"/>
                    <a:pt x="575" y="1201"/>
                  </a:cubicBezTo>
                  <a:cubicBezTo>
                    <a:pt x="296" y="1417"/>
                    <a:pt x="296" y="1417"/>
                    <a:pt x="296" y="1417"/>
                  </a:cubicBezTo>
                  <a:cubicBezTo>
                    <a:pt x="295" y="1418"/>
                    <a:pt x="294" y="1419"/>
                    <a:pt x="293" y="1420"/>
                  </a:cubicBezTo>
                  <a:cubicBezTo>
                    <a:pt x="292" y="1419"/>
                    <a:pt x="291" y="1418"/>
                    <a:pt x="290" y="1417"/>
                  </a:cubicBezTo>
                  <a:cubicBezTo>
                    <a:pt x="11" y="1201"/>
                    <a:pt x="11" y="1201"/>
                    <a:pt x="11" y="1201"/>
                  </a:cubicBezTo>
                  <a:cubicBezTo>
                    <a:pt x="10" y="1201"/>
                    <a:pt x="9" y="1200"/>
                    <a:pt x="9" y="1200"/>
                  </a:cubicBezTo>
                  <a:cubicBezTo>
                    <a:pt x="8" y="1201"/>
                    <a:pt x="7" y="1202"/>
                    <a:pt x="6" y="1204"/>
                  </a:cubicBezTo>
                  <a:cubicBezTo>
                    <a:pt x="5" y="1205"/>
                    <a:pt x="4" y="1206"/>
                    <a:pt x="3" y="1208"/>
                  </a:cubicBezTo>
                  <a:cubicBezTo>
                    <a:pt x="2" y="1209"/>
                    <a:pt x="1" y="1210"/>
                    <a:pt x="0" y="1212"/>
                  </a:cubicBezTo>
                  <a:cubicBezTo>
                    <a:pt x="1" y="1212"/>
                    <a:pt x="1" y="1213"/>
                    <a:pt x="2" y="1213"/>
                  </a:cubicBezTo>
                  <a:cubicBezTo>
                    <a:pt x="281" y="1429"/>
                    <a:pt x="281" y="1429"/>
                    <a:pt x="281" y="1429"/>
                  </a:cubicBezTo>
                  <a:cubicBezTo>
                    <a:pt x="282" y="1429"/>
                    <a:pt x="282" y="1430"/>
                    <a:pt x="283" y="1430"/>
                  </a:cubicBezTo>
                  <a:cubicBezTo>
                    <a:pt x="282" y="1432"/>
                    <a:pt x="281" y="1433"/>
                    <a:pt x="280" y="1434"/>
                  </a:cubicBezTo>
                  <a:cubicBezTo>
                    <a:pt x="279" y="1436"/>
                    <a:pt x="278" y="1437"/>
                    <a:pt x="277" y="1438"/>
                  </a:cubicBezTo>
                  <a:cubicBezTo>
                    <a:pt x="272" y="1448"/>
                    <a:pt x="269" y="1458"/>
                    <a:pt x="269" y="1469"/>
                  </a:cubicBezTo>
                  <a:cubicBezTo>
                    <a:pt x="274" y="1469"/>
                    <a:pt x="274" y="1469"/>
                    <a:pt x="274" y="1469"/>
                  </a:cubicBezTo>
                  <a:cubicBezTo>
                    <a:pt x="278" y="1469"/>
                    <a:pt x="278" y="1469"/>
                    <a:pt x="278" y="1469"/>
                  </a:cubicBezTo>
                  <a:cubicBezTo>
                    <a:pt x="283" y="1469"/>
                    <a:pt x="283" y="1469"/>
                    <a:pt x="283" y="1469"/>
                  </a:cubicBezTo>
                  <a:cubicBezTo>
                    <a:pt x="283" y="1463"/>
                    <a:pt x="285" y="1456"/>
                    <a:pt x="287" y="1450"/>
                  </a:cubicBezTo>
                  <a:cubicBezTo>
                    <a:pt x="288" y="1449"/>
                    <a:pt x="289" y="1447"/>
                    <a:pt x="290" y="1445"/>
                  </a:cubicBezTo>
                  <a:cubicBezTo>
                    <a:pt x="291" y="1444"/>
                    <a:pt x="292" y="1442"/>
                    <a:pt x="293" y="1441"/>
                  </a:cubicBezTo>
                  <a:cubicBezTo>
                    <a:pt x="294" y="1440"/>
                    <a:pt x="295" y="1438"/>
                    <a:pt x="296" y="1437"/>
                  </a:cubicBezTo>
                  <a:cubicBezTo>
                    <a:pt x="297" y="1436"/>
                    <a:pt x="298" y="1435"/>
                    <a:pt x="300" y="1433"/>
                  </a:cubicBezTo>
                  <a:cubicBezTo>
                    <a:pt x="301" y="1432"/>
                    <a:pt x="302" y="1431"/>
                    <a:pt x="303" y="1430"/>
                  </a:cubicBezTo>
                  <a:cubicBezTo>
                    <a:pt x="304" y="1430"/>
                    <a:pt x="304" y="1429"/>
                    <a:pt x="305" y="1429"/>
                  </a:cubicBezTo>
                  <a:cubicBezTo>
                    <a:pt x="584" y="1213"/>
                    <a:pt x="584" y="1213"/>
                    <a:pt x="584" y="1213"/>
                  </a:cubicBezTo>
                  <a:cubicBezTo>
                    <a:pt x="585" y="1213"/>
                    <a:pt x="585" y="1212"/>
                    <a:pt x="586" y="1212"/>
                  </a:cubicBezTo>
                  <a:cubicBezTo>
                    <a:pt x="587" y="1211"/>
                    <a:pt x="588" y="1209"/>
                    <a:pt x="590" y="1208"/>
                  </a:cubicBezTo>
                  <a:cubicBezTo>
                    <a:pt x="591" y="1207"/>
                    <a:pt x="592" y="1206"/>
                    <a:pt x="593" y="1205"/>
                  </a:cubicBezTo>
                  <a:cubicBezTo>
                    <a:pt x="594" y="1204"/>
                    <a:pt x="595" y="1202"/>
                    <a:pt x="596" y="1201"/>
                  </a:cubicBezTo>
                  <a:cubicBezTo>
                    <a:pt x="597" y="1200"/>
                    <a:pt x="598" y="1198"/>
                    <a:pt x="599" y="1197"/>
                  </a:cubicBezTo>
                  <a:cubicBezTo>
                    <a:pt x="600" y="1195"/>
                    <a:pt x="601" y="1194"/>
                    <a:pt x="602" y="1192"/>
                  </a:cubicBezTo>
                  <a:cubicBezTo>
                    <a:pt x="606" y="1185"/>
                    <a:pt x="608" y="1177"/>
                    <a:pt x="608" y="1169"/>
                  </a:cubicBezTo>
                  <a:cubicBezTo>
                    <a:pt x="608" y="1161"/>
                    <a:pt x="606" y="1153"/>
                    <a:pt x="602" y="1146"/>
                  </a:cubicBezTo>
                  <a:cubicBezTo>
                    <a:pt x="601" y="1147"/>
                    <a:pt x="599" y="1149"/>
                    <a:pt x="599" y="1150"/>
                  </a:cubicBezTo>
                  <a:cubicBezTo>
                    <a:pt x="597" y="1152"/>
                    <a:pt x="596" y="1154"/>
                    <a:pt x="596" y="1156"/>
                  </a:cubicBezTo>
                  <a:cubicBezTo>
                    <a:pt x="594" y="1160"/>
                    <a:pt x="593" y="1165"/>
                    <a:pt x="593" y="1169"/>
                  </a:cubicBezTo>
                  <a:cubicBezTo>
                    <a:pt x="593" y="1173"/>
                    <a:pt x="592" y="1178"/>
                    <a:pt x="590" y="1182"/>
                  </a:cubicBezTo>
                  <a:cubicBezTo>
                    <a:pt x="590" y="1184"/>
                    <a:pt x="589" y="1186"/>
                    <a:pt x="587" y="1188"/>
                  </a:cubicBezTo>
                  <a:cubicBezTo>
                    <a:pt x="585" y="1182"/>
                    <a:pt x="583" y="1175"/>
                    <a:pt x="583" y="1169"/>
                  </a:cubicBezTo>
                  <a:cubicBezTo>
                    <a:pt x="583" y="1163"/>
                    <a:pt x="585" y="1156"/>
                    <a:pt x="587" y="1150"/>
                  </a:cubicBezTo>
                  <a:cubicBezTo>
                    <a:pt x="588" y="1149"/>
                    <a:pt x="589" y="1147"/>
                    <a:pt x="590" y="1145"/>
                  </a:cubicBezTo>
                  <a:cubicBezTo>
                    <a:pt x="591" y="1144"/>
                    <a:pt x="592" y="1142"/>
                    <a:pt x="593" y="1141"/>
                  </a:cubicBezTo>
                  <a:cubicBezTo>
                    <a:pt x="594" y="1140"/>
                    <a:pt x="595" y="1138"/>
                    <a:pt x="596" y="1137"/>
                  </a:cubicBezTo>
                  <a:cubicBezTo>
                    <a:pt x="597" y="1136"/>
                    <a:pt x="598" y="1135"/>
                    <a:pt x="600" y="1133"/>
                  </a:cubicBezTo>
                  <a:cubicBezTo>
                    <a:pt x="601" y="1132"/>
                    <a:pt x="602" y="1131"/>
                    <a:pt x="603" y="1130"/>
                  </a:cubicBezTo>
                  <a:cubicBezTo>
                    <a:pt x="604" y="1130"/>
                    <a:pt x="604" y="1129"/>
                    <a:pt x="605" y="1129"/>
                  </a:cubicBezTo>
                  <a:cubicBezTo>
                    <a:pt x="884" y="913"/>
                    <a:pt x="884" y="913"/>
                    <a:pt x="884" y="913"/>
                  </a:cubicBezTo>
                  <a:cubicBezTo>
                    <a:pt x="885" y="913"/>
                    <a:pt x="885" y="912"/>
                    <a:pt x="886" y="912"/>
                  </a:cubicBezTo>
                  <a:cubicBezTo>
                    <a:pt x="887" y="911"/>
                    <a:pt x="888" y="909"/>
                    <a:pt x="890" y="908"/>
                  </a:cubicBezTo>
                  <a:cubicBezTo>
                    <a:pt x="891" y="907"/>
                    <a:pt x="892" y="906"/>
                    <a:pt x="893" y="905"/>
                  </a:cubicBezTo>
                  <a:cubicBezTo>
                    <a:pt x="894" y="904"/>
                    <a:pt x="895" y="902"/>
                    <a:pt x="896" y="901"/>
                  </a:cubicBezTo>
                  <a:cubicBezTo>
                    <a:pt x="897" y="900"/>
                    <a:pt x="898" y="898"/>
                    <a:pt x="899" y="897"/>
                  </a:cubicBezTo>
                  <a:cubicBezTo>
                    <a:pt x="900" y="895"/>
                    <a:pt x="901" y="894"/>
                    <a:pt x="902" y="892"/>
                  </a:cubicBezTo>
                  <a:cubicBezTo>
                    <a:pt x="906" y="885"/>
                    <a:pt x="908" y="877"/>
                    <a:pt x="908" y="869"/>
                  </a:cubicBezTo>
                  <a:cubicBezTo>
                    <a:pt x="908" y="861"/>
                    <a:pt x="906" y="853"/>
                    <a:pt x="902" y="846"/>
                  </a:cubicBezTo>
                  <a:cubicBezTo>
                    <a:pt x="901" y="847"/>
                    <a:pt x="899" y="849"/>
                    <a:pt x="899" y="850"/>
                  </a:cubicBezTo>
                  <a:cubicBezTo>
                    <a:pt x="897" y="852"/>
                    <a:pt x="896" y="854"/>
                    <a:pt x="896" y="856"/>
                  </a:cubicBezTo>
                  <a:cubicBezTo>
                    <a:pt x="894" y="860"/>
                    <a:pt x="893" y="865"/>
                    <a:pt x="893" y="869"/>
                  </a:cubicBezTo>
                  <a:cubicBezTo>
                    <a:pt x="893" y="873"/>
                    <a:pt x="892" y="878"/>
                    <a:pt x="890" y="882"/>
                  </a:cubicBezTo>
                  <a:cubicBezTo>
                    <a:pt x="890" y="884"/>
                    <a:pt x="889" y="886"/>
                    <a:pt x="887" y="888"/>
                  </a:cubicBezTo>
                  <a:cubicBezTo>
                    <a:pt x="885" y="882"/>
                    <a:pt x="883" y="875"/>
                    <a:pt x="883" y="869"/>
                  </a:cubicBezTo>
                  <a:cubicBezTo>
                    <a:pt x="883" y="863"/>
                    <a:pt x="885" y="856"/>
                    <a:pt x="887" y="850"/>
                  </a:cubicBezTo>
                  <a:cubicBezTo>
                    <a:pt x="888" y="849"/>
                    <a:pt x="889" y="847"/>
                    <a:pt x="890" y="845"/>
                  </a:cubicBezTo>
                  <a:cubicBezTo>
                    <a:pt x="891" y="844"/>
                    <a:pt x="892" y="842"/>
                    <a:pt x="893" y="841"/>
                  </a:cubicBezTo>
                  <a:cubicBezTo>
                    <a:pt x="894" y="840"/>
                    <a:pt x="895" y="838"/>
                    <a:pt x="896" y="837"/>
                  </a:cubicBezTo>
                  <a:cubicBezTo>
                    <a:pt x="897" y="836"/>
                    <a:pt x="898" y="835"/>
                    <a:pt x="900" y="833"/>
                  </a:cubicBezTo>
                  <a:cubicBezTo>
                    <a:pt x="901" y="832"/>
                    <a:pt x="902" y="831"/>
                    <a:pt x="903" y="830"/>
                  </a:cubicBezTo>
                  <a:cubicBezTo>
                    <a:pt x="904" y="830"/>
                    <a:pt x="904" y="829"/>
                    <a:pt x="905" y="829"/>
                  </a:cubicBezTo>
                  <a:cubicBezTo>
                    <a:pt x="1184" y="613"/>
                    <a:pt x="1184" y="613"/>
                    <a:pt x="1184" y="613"/>
                  </a:cubicBezTo>
                  <a:cubicBezTo>
                    <a:pt x="1185" y="613"/>
                    <a:pt x="1185" y="612"/>
                    <a:pt x="1186" y="612"/>
                  </a:cubicBezTo>
                  <a:cubicBezTo>
                    <a:pt x="1187" y="611"/>
                    <a:pt x="1188" y="609"/>
                    <a:pt x="1190" y="608"/>
                  </a:cubicBezTo>
                  <a:cubicBezTo>
                    <a:pt x="1191" y="607"/>
                    <a:pt x="1192" y="606"/>
                    <a:pt x="1193" y="605"/>
                  </a:cubicBezTo>
                  <a:cubicBezTo>
                    <a:pt x="1194" y="604"/>
                    <a:pt x="1195" y="602"/>
                    <a:pt x="1196" y="601"/>
                  </a:cubicBezTo>
                  <a:cubicBezTo>
                    <a:pt x="1197" y="600"/>
                    <a:pt x="1198" y="598"/>
                    <a:pt x="1199" y="597"/>
                  </a:cubicBezTo>
                  <a:cubicBezTo>
                    <a:pt x="1200" y="595"/>
                    <a:pt x="1201" y="594"/>
                    <a:pt x="1202" y="592"/>
                  </a:cubicBezTo>
                  <a:cubicBezTo>
                    <a:pt x="1206" y="585"/>
                    <a:pt x="1208" y="577"/>
                    <a:pt x="1208" y="569"/>
                  </a:cubicBezTo>
                  <a:cubicBezTo>
                    <a:pt x="1208" y="561"/>
                    <a:pt x="1206" y="553"/>
                    <a:pt x="1202" y="546"/>
                  </a:cubicBezTo>
                  <a:cubicBezTo>
                    <a:pt x="1201" y="547"/>
                    <a:pt x="1199" y="549"/>
                    <a:pt x="1199" y="550"/>
                  </a:cubicBezTo>
                  <a:cubicBezTo>
                    <a:pt x="1197" y="552"/>
                    <a:pt x="1196" y="554"/>
                    <a:pt x="1196" y="556"/>
                  </a:cubicBezTo>
                  <a:cubicBezTo>
                    <a:pt x="1194" y="560"/>
                    <a:pt x="1193" y="565"/>
                    <a:pt x="1193" y="569"/>
                  </a:cubicBezTo>
                  <a:cubicBezTo>
                    <a:pt x="1193" y="573"/>
                    <a:pt x="1192" y="578"/>
                    <a:pt x="1190" y="582"/>
                  </a:cubicBezTo>
                  <a:cubicBezTo>
                    <a:pt x="1190" y="584"/>
                    <a:pt x="1189" y="586"/>
                    <a:pt x="1187" y="588"/>
                  </a:cubicBezTo>
                  <a:cubicBezTo>
                    <a:pt x="1185" y="582"/>
                    <a:pt x="1183" y="575"/>
                    <a:pt x="1183" y="569"/>
                  </a:cubicBezTo>
                  <a:cubicBezTo>
                    <a:pt x="1183" y="563"/>
                    <a:pt x="1185" y="556"/>
                    <a:pt x="1187" y="550"/>
                  </a:cubicBezTo>
                  <a:cubicBezTo>
                    <a:pt x="1188" y="549"/>
                    <a:pt x="1189" y="547"/>
                    <a:pt x="1190" y="545"/>
                  </a:cubicBezTo>
                  <a:cubicBezTo>
                    <a:pt x="1191" y="544"/>
                    <a:pt x="1192" y="542"/>
                    <a:pt x="1193" y="541"/>
                  </a:cubicBezTo>
                  <a:cubicBezTo>
                    <a:pt x="1194" y="540"/>
                    <a:pt x="1195" y="538"/>
                    <a:pt x="1196" y="537"/>
                  </a:cubicBezTo>
                  <a:cubicBezTo>
                    <a:pt x="1197" y="536"/>
                    <a:pt x="1198" y="535"/>
                    <a:pt x="1200" y="533"/>
                  </a:cubicBezTo>
                  <a:cubicBezTo>
                    <a:pt x="1201" y="532"/>
                    <a:pt x="1202" y="531"/>
                    <a:pt x="1203" y="530"/>
                  </a:cubicBezTo>
                  <a:cubicBezTo>
                    <a:pt x="1204" y="530"/>
                    <a:pt x="1204" y="529"/>
                    <a:pt x="1205" y="529"/>
                  </a:cubicBezTo>
                  <a:cubicBezTo>
                    <a:pt x="1484" y="313"/>
                    <a:pt x="1484" y="313"/>
                    <a:pt x="1484" y="313"/>
                  </a:cubicBezTo>
                  <a:cubicBezTo>
                    <a:pt x="1485" y="313"/>
                    <a:pt x="1485" y="312"/>
                    <a:pt x="1486" y="312"/>
                  </a:cubicBezTo>
                  <a:cubicBezTo>
                    <a:pt x="1487" y="311"/>
                    <a:pt x="1488" y="309"/>
                    <a:pt x="1490" y="308"/>
                  </a:cubicBezTo>
                  <a:cubicBezTo>
                    <a:pt x="1491" y="307"/>
                    <a:pt x="1492" y="306"/>
                    <a:pt x="1493" y="305"/>
                  </a:cubicBezTo>
                  <a:cubicBezTo>
                    <a:pt x="1493" y="297"/>
                    <a:pt x="1493" y="297"/>
                    <a:pt x="1493" y="297"/>
                  </a:cubicBezTo>
                  <a:cubicBezTo>
                    <a:pt x="1493" y="288"/>
                    <a:pt x="1493" y="288"/>
                    <a:pt x="1493" y="288"/>
                  </a:cubicBezTo>
                  <a:cubicBezTo>
                    <a:pt x="1493" y="269"/>
                    <a:pt x="1493" y="269"/>
                    <a:pt x="1493" y="269"/>
                  </a:cubicBezTo>
                  <a:cubicBezTo>
                    <a:pt x="1493" y="273"/>
                    <a:pt x="1492" y="278"/>
                    <a:pt x="1490" y="282"/>
                  </a:cubicBezTo>
                  <a:cubicBezTo>
                    <a:pt x="1490" y="284"/>
                    <a:pt x="1489" y="286"/>
                    <a:pt x="1487" y="288"/>
                  </a:cubicBezTo>
                  <a:cubicBezTo>
                    <a:pt x="1485" y="282"/>
                    <a:pt x="1483" y="275"/>
                    <a:pt x="1483" y="269"/>
                  </a:cubicBezTo>
                  <a:cubicBezTo>
                    <a:pt x="1483" y="263"/>
                    <a:pt x="1485" y="256"/>
                    <a:pt x="1487" y="250"/>
                  </a:cubicBezTo>
                  <a:cubicBezTo>
                    <a:pt x="1488" y="249"/>
                    <a:pt x="1489" y="247"/>
                    <a:pt x="1490" y="245"/>
                  </a:cubicBezTo>
                  <a:cubicBezTo>
                    <a:pt x="1491" y="244"/>
                    <a:pt x="1492" y="242"/>
                    <a:pt x="1493" y="241"/>
                  </a:cubicBezTo>
                  <a:cubicBezTo>
                    <a:pt x="1493" y="233"/>
                    <a:pt x="1493" y="233"/>
                    <a:pt x="1493" y="233"/>
                  </a:cubicBezTo>
                  <a:cubicBezTo>
                    <a:pt x="1493" y="226"/>
                    <a:pt x="1493" y="226"/>
                    <a:pt x="1493" y="226"/>
                  </a:cubicBezTo>
                  <a:cubicBezTo>
                    <a:pt x="1493" y="220"/>
                    <a:pt x="1493" y="220"/>
                    <a:pt x="1493" y="220"/>
                  </a:cubicBezTo>
                  <a:cubicBezTo>
                    <a:pt x="1492" y="219"/>
                    <a:pt x="1491" y="218"/>
                    <a:pt x="1490" y="217"/>
                  </a:cubicBezTo>
                  <a:lnTo>
                    <a:pt x="121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3" name="Freeform 24"/>
            <p:cNvSpPr>
              <a:spLocks/>
            </p:cNvSpPr>
            <p:nvPr/>
          </p:nvSpPr>
          <p:spPr bwMode="auto">
            <a:xfrm>
              <a:off x="5526926" y="4526046"/>
              <a:ext cx="566922" cy="579354"/>
            </a:xfrm>
            <a:custGeom>
              <a:avLst/>
              <a:gdLst>
                <a:gd name="T0" fmla="*/ 609 w 893"/>
                <a:gd name="T1" fmla="*/ 0 h 869"/>
                <a:gd name="T2" fmla="*/ 603 w 893"/>
                <a:gd name="T3" fmla="*/ 8 h 869"/>
                <a:gd name="T4" fmla="*/ 602 w 893"/>
                <a:gd name="T5" fmla="*/ 13 h 869"/>
                <a:gd name="T6" fmla="*/ 883 w 893"/>
                <a:gd name="T7" fmla="*/ 230 h 869"/>
                <a:gd name="T8" fmla="*/ 877 w 893"/>
                <a:gd name="T9" fmla="*/ 238 h 869"/>
                <a:gd name="T10" fmla="*/ 877 w 893"/>
                <a:gd name="T11" fmla="*/ 300 h 869"/>
                <a:gd name="T12" fmla="*/ 596 w 893"/>
                <a:gd name="T13" fmla="*/ 517 h 869"/>
                <a:gd name="T14" fmla="*/ 590 w 893"/>
                <a:gd name="T15" fmla="*/ 517 h 869"/>
                <a:gd name="T16" fmla="*/ 309 w 893"/>
                <a:gd name="T17" fmla="*/ 300 h 869"/>
                <a:gd name="T18" fmla="*/ 303 w 893"/>
                <a:gd name="T19" fmla="*/ 308 h 869"/>
                <a:gd name="T20" fmla="*/ 302 w 893"/>
                <a:gd name="T21" fmla="*/ 313 h 869"/>
                <a:gd name="T22" fmla="*/ 583 w 893"/>
                <a:gd name="T23" fmla="*/ 530 h 869"/>
                <a:gd name="T24" fmla="*/ 577 w 893"/>
                <a:gd name="T25" fmla="*/ 538 h 869"/>
                <a:gd name="T26" fmla="*/ 577 w 893"/>
                <a:gd name="T27" fmla="*/ 600 h 869"/>
                <a:gd name="T28" fmla="*/ 296 w 893"/>
                <a:gd name="T29" fmla="*/ 817 h 869"/>
                <a:gd name="T30" fmla="*/ 290 w 893"/>
                <a:gd name="T31" fmla="*/ 817 h 869"/>
                <a:gd name="T32" fmla="*/ 9 w 893"/>
                <a:gd name="T33" fmla="*/ 600 h 869"/>
                <a:gd name="T34" fmla="*/ 3 w 893"/>
                <a:gd name="T35" fmla="*/ 608 h 869"/>
                <a:gd name="T36" fmla="*/ 2 w 893"/>
                <a:gd name="T37" fmla="*/ 613 h 869"/>
                <a:gd name="T38" fmla="*/ 283 w 893"/>
                <a:gd name="T39" fmla="*/ 830 h 869"/>
                <a:gd name="T40" fmla="*/ 277 w 893"/>
                <a:gd name="T41" fmla="*/ 838 h 869"/>
                <a:gd name="T42" fmla="*/ 274 w 893"/>
                <a:gd name="T43" fmla="*/ 869 h 869"/>
                <a:gd name="T44" fmla="*/ 283 w 893"/>
                <a:gd name="T45" fmla="*/ 869 h 869"/>
                <a:gd name="T46" fmla="*/ 290 w 893"/>
                <a:gd name="T47" fmla="*/ 845 h 869"/>
                <a:gd name="T48" fmla="*/ 296 w 893"/>
                <a:gd name="T49" fmla="*/ 837 h 869"/>
                <a:gd name="T50" fmla="*/ 303 w 893"/>
                <a:gd name="T51" fmla="*/ 830 h 869"/>
                <a:gd name="T52" fmla="*/ 584 w 893"/>
                <a:gd name="T53" fmla="*/ 613 h 869"/>
                <a:gd name="T54" fmla="*/ 590 w 893"/>
                <a:gd name="T55" fmla="*/ 608 h 869"/>
                <a:gd name="T56" fmla="*/ 596 w 893"/>
                <a:gd name="T57" fmla="*/ 601 h 869"/>
                <a:gd name="T58" fmla="*/ 602 w 893"/>
                <a:gd name="T59" fmla="*/ 592 h 869"/>
                <a:gd name="T60" fmla="*/ 602 w 893"/>
                <a:gd name="T61" fmla="*/ 546 h 869"/>
                <a:gd name="T62" fmla="*/ 596 w 893"/>
                <a:gd name="T63" fmla="*/ 556 h 869"/>
                <a:gd name="T64" fmla="*/ 590 w 893"/>
                <a:gd name="T65" fmla="*/ 582 h 869"/>
                <a:gd name="T66" fmla="*/ 583 w 893"/>
                <a:gd name="T67" fmla="*/ 569 h 869"/>
                <a:gd name="T68" fmla="*/ 590 w 893"/>
                <a:gd name="T69" fmla="*/ 545 h 869"/>
                <a:gd name="T70" fmla="*/ 596 w 893"/>
                <a:gd name="T71" fmla="*/ 537 h 869"/>
                <a:gd name="T72" fmla="*/ 603 w 893"/>
                <a:gd name="T73" fmla="*/ 530 h 869"/>
                <a:gd name="T74" fmla="*/ 884 w 893"/>
                <a:gd name="T75" fmla="*/ 313 h 869"/>
                <a:gd name="T76" fmla="*/ 890 w 893"/>
                <a:gd name="T77" fmla="*/ 308 h 869"/>
                <a:gd name="T78" fmla="*/ 893 w 893"/>
                <a:gd name="T79" fmla="*/ 297 h 869"/>
                <a:gd name="T80" fmla="*/ 893 w 893"/>
                <a:gd name="T81" fmla="*/ 269 h 869"/>
                <a:gd name="T82" fmla="*/ 887 w 893"/>
                <a:gd name="T83" fmla="*/ 288 h 869"/>
                <a:gd name="T84" fmla="*/ 887 w 893"/>
                <a:gd name="T85" fmla="*/ 250 h 869"/>
                <a:gd name="T86" fmla="*/ 893 w 893"/>
                <a:gd name="T87" fmla="*/ 241 h 869"/>
                <a:gd name="T88" fmla="*/ 893 w 893"/>
                <a:gd name="T89" fmla="*/ 226 h 869"/>
                <a:gd name="T90" fmla="*/ 890 w 893"/>
                <a:gd name="T91" fmla="*/ 217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93" h="869">
                  <a:moveTo>
                    <a:pt x="611" y="1"/>
                  </a:moveTo>
                  <a:cubicBezTo>
                    <a:pt x="610" y="1"/>
                    <a:pt x="609" y="0"/>
                    <a:pt x="609" y="0"/>
                  </a:cubicBezTo>
                  <a:cubicBezTo>
                    <a:pt x="608" y="1"/>
                    <a:pt x="607" y="2"/>
                    <a:pt x="606" y="4"/>
                  </a:cubicBezTo>
                  <a:cubicBezTo>
                    <a:pt x="605" y="5"/>
                    <a:pt x="604" y="6"/>
                    <a:pt x="603" y="8"/>
                  </a:cubicBezTo>
                  <a:cubicBezTo>
                    <a:pt x="602" y="9"/>
                    <a:pt x="601" y="10"/>
                    <a:pt x="600" y="12"/>
                  </a:cubicBezTo>
                  <a:cubicBezTo>
                    <a:pt x="601" y="12"/>
                    <a:pt x="601" y="13"/>
                    <a:pt x="602" y="13"/>
                  </a:cubicBezTo>
                  <a:cubicBezTo>
                    <a:pt x="881" y="229"/>
                    <a:pt x="881" y="229"/>
                    <a:pt x="881" y="229"/>
                  </a:cubicBezTo>
                  <a:cubicBezTo>
                    <a:pt x="882" y="229"/>
                    <a:pt x="882" y="230"/>
                    <a:pt x="883" y="230"/>
                  </a:cubicBezTo>
                  <a:cubicBezTo>
                    <a:pt x="882" y="232"/>
                    <a:pt x="881" y="233"/>
                    <a:pt x="880" y="234"/>
                  </a:cubicBezTo>
                  <a:cubicBezTo>
                    <a:pt x="879" y="236"/>
                    <a:pt x="878" y="237"/>
                    <a:pt x="877" y="238"/>
                  </a:cubicBezTo>
                  <a:cubicBezTo>
                    <a:pt x="872" y="248"/>
                    <a:pt x="869" y="258"/>
                    <a:pt x="869" y="269"/>
                  </a:cubicBezTo>
                  <a:cubicBezTo>
                    <a:pt x="869" y="280"/>
                    <a:pt x="872" y="290"/>
                    <a:pt x="877" y="300"/>
                  </a:cubicBezTo>
                  <a:cubicBezTo>
                    <a:pt x="877" y="300"/>
                    <a:pt x="876" y="301"/>
                    <a:pt x="875" y="301"/>
                  </a:cubicBezTo>
                  <a:cubicBezTo>
                    <a:pt x="596" y="517"/>
                    <a:pt x="596" y="517"/>
                    <a:pt x="596" y="517"/>
                  </a:cubicBezTo>
                  <a:cubicBezTo>
                    <a:pt x="595" y="518"/>
                    <a:pt x="594" y="519"/>
                    <a:pt x="593" y="520"/>
                  </a:cubicBezTo>
                  <a:cubicBezTo>
                    <a:pt x="592" y="519"/>
                    <a:pt x="591" y="518"/>
                    <a:pt x="590" y="517"/>
                  </a:cubicBezTo>
                  <a:cubicBezTo>
                    <a:pt x="311" y="301"/>
                    <a:pt x="311" y="301"/>
                    <a:pt x="311" y="301"/>
                  </a:cubicBezTo>
                  <a:cubicBezTo>
                    <a:pt x="310" y="301"/>
                    <a:pt x="309" y="300"/>
                    <a:pt x="309" y="300"/>
                  </a:cubicBezTo>
                  <a:cubicBezTo>
                    <a:pt x="308" y="301"/>
                    <a:pt x="307" y="302"/>
                    <a:pt x="306" y="304"/>
                  </a:cubicBezTo>
                  <a:cubicBezTo>
                    <a:pt x="305" y="305"/>
                    <a:pt x="304" y="306"/>
                    <a:pt x="303" y="308"/>
                  </a:cubicBezTo>
                  <a:cubicBezTo>
                    <a:pt x="302" y="309"/>
                    <a:pt x="301" y="310"/>
                    <a:pt x="300" y="312"/>
                  </a:cubicBezTo>
                  <a:cubicBezTo>
                    <a:pt x="301" y="312"/>
                    <a:pt x="301" y="313"/>
                    <a:pt x="302" y="313"/>
                  </a:cubicBezTo>
                  <a:cubicBezTo>
                    <a:pt x="581" y="529"/>
                    <a:pt x="581" y="529"/>
                    <a:pt x="581" y="529"/>
                  </a:cubicBezTo>
                  <a:cubicBezTo>
                    <a:pt x="582" y="529"/>
                    <a:pt x="582" y="530"/>
                    <a:pt x="583" y="530"/>
                  </a:cubicBezTo>
                  <a:cubicBezTo>
                    <a:pt x="582" y="532"/>
                    <a:pt x="581" y="533"/>
                    <a:pt x="580" y="534"/>
                  </a:cubicBezTo>
                  <a:cubicBezTo>
                    <a:pt x="579" y="536"/>
                    <a:pt x="578" y="537"/>
                    <a:pt x="577" y="538"/>
                  </a:cubicBezTo>
                  <a:cubicBezTo>
                    <a:pt x="572" y="548"/>
                    <a:pt x="569" y="558"/>
                    <a:pt x="569" y="569"/>
                  </a:cubicBezTo>
                  <a:cubicBezTo>
                    <a:pt x="569" y="580"/>
                    <a:pt x="572" y="590"/>
                    <a:pt x="577" y="600"/>
                  </a:cubicBezTo>
                  <a:cubicBezTo>
                    <a:pt x="577" y="600"/>
                    <a:pt x="576" y="601"/>
                    <a:pt x="575" y="601"/>
                  </a:cubicBezTo>
                  <a:cubicBezTo>
                    <a:pt x="296" y="817"/>
                    <a:pt x="296" y="817"/>
                    <a:pt x="296" y="817"/>
                  </a:cubicBezTo>
                  <a:cubicBezTo>
                    <a:pt x="295" y="818"/>
                    <a:pt x="294" y="819"/>
                    <a:pt x="293" y="820"/>
                  </a:cubicBezTo>
                  <a:cubicBezTo>
                    <a:pt x="292" y="819"/>
                    <a:pt x="291" y="818"/>
                    <a:pt x="290" y="817"/>
                  </a:cubicBezTo>
                  <a:cubicBezTo>
                    <a:pt x="11" y="601"/>
                    <a:pt x="11" y="601"/>
                    <a:pt x="11" y="601"/>
                  </a:cubicBezTo>
                  <a:cubicBezTo>
                    <a:pt x="10" y="601"/>
                    <a:pt x="9" y="600"/>
                    <a:pt x="9" y="600"/>
                  </a:cubicBezTo>
                  <a:cubicBezTo>
                    <a:pt x="8" y="601"/>
                    <a:pt x="7" y="602"/>
                    <a:pt x="6" y="604"/>
                  </a:cubicBezTo>
                  <a:cubicBezTo>
                    <a:pt x="5" y="605"/>
                    <a:pt x="4" y="606"/>
                    <a:pt x="3" y="608"/>
                  </a:cubicBezTo>
                  <a:cubicBezTo>
                    <a:pt x="2" y="609"/>
                    <a:pt x="1" y="610"/>
                    <a:pt x="0" y="612"/>
                  </a:cubicBezTo>
                  <a:cubicBezTo>
                    <a:pt x="1" y="612"/>
                    <a:pt x="1" y="613"/>
                    <a:pt x="2" y="613"/>
                  </a:cubicBezTo>
                  <a:cubicBezTo>
                    <a:pt x="281" y="829"/>
                    <a:pt x="281" y="829"/>
                    <a:pt x="281" y="829"/>
                  </a:cubicBezTo>
                  <a:cubicBezTo>
                    <a:pt x="282" y="829"/>
                    <a:pt x="282" y="830"/>
                    <a:pt x="283" y="830"/>
                  </a:cubicBezTo>
                  <a:cubicBezTo>
                    <a:pt x="282" y="832"/>
                    <a:pt x="281" y="833"/>
                    <a:pt x="280" y="834"/>
                  </a:cubicBezTo>
                  <a:cubicBezTo>
                    <a:pt x="279" y="836"/>
                    <a:pt x="278" y="837"/>
                    <a:pt x="277" y="838"/>
                  </a:cubicBezTo>
                  <a:cubicBezTo>
                    <a:pt x="272" y="848"/>
                    <a:pt x="269" y="858"/>
                    <a:pt x="269" y="869"/>
                  </a:cubicBezTo>
                  <a:cubicBezTo>
                    <a:pt x="274" y="869"/>
                    <a:pt x="274" y="869"/>
                    <a:pt x="274" y="869"/>
                  </a:cubicBezTo>
                  <a:cubicBezTo>
                    <a:pt x="278" y="869"/>
                    <a:pt x="278" y="869"/>
                    <a:pt x="278" y="869"/>
                  </a:cubicBezTo>
                  <a:cubicBezTo>
                    <a:pt x="283" y="869"/>
                    <a:pt x="283" y="869"/>
                    <a:pt x="283" y="869"/>
                  </a:cubicBezTo>
                  <a:cubicBezTo>
                    <a:pt x="283" y="863"/>
                    <a:pt x="285" y="856"/>
                    <a:pt x="287" y="850"/>
                  </a:cubicBezTo>
                  <a:cubicBezTo>
                    <a:pt x="288" y="849"/>
                    <a:pt x="289" y="847"/>
                    <a:pt x="290" y="845"/>
                  </a:cubicBezTo>
                  <a:cubicBezTo>
                    <a:pt x="291" y="844"/>
                    <a:pt x="292" y="842"/>
                    <a:pt x="293" y="841"/>
                  </a:cubicBezTo>
                  <a:cubicBezTo>
                    <a:pt x="294" y="840"/>
                    <a:pt x="295" y="838"/>
                    <a:pt x="296" y="837"/>
                  </a:cubicBezTo>
                  <a:cubicBezTo>
                    <a:pt x="297" y="836"/>
                    <a:pt x="298" y="835"/>
                    <a:pt x="300" y="833"/>
                  </a:cubicBezTo>
                  <a:cubicBezTo>
                    <a:pt x="301" y="832"/>
                    <a:pt x="302" y="831"/>
                    <a:pt x="303" y="830"/>
                  </a:cubicBezTo>
                  <a:cubicBezTo>
                    <a:pt x="304" y="830"/>
                    <a:pt x="304" y="829"/>
                    <a:pt x="305" y="829"/>
                  </a:cubicBezTo>
                  <a:cubicBezTo>
                    <a:pt x="584" y="613"/>
                    <a:pt x="584" y="613"/>
                    <a:pt x="584" y="613"/>
                  </a:cubicBezTo>
                  <a:cubicBezTo>
                    <a:pt x="585" y="613"/>
                    <a:pt x="585" y="612"/>
                    <a:pt x="586" y="612"/>
                  </a:cubicBezTo>
                  <a:cubicBezTo>
                    <a:pt x="587" y="611"/>
                    <a:pt x="588" y="609"/>
                    <a:pt x="590" y="608"/>
                  </a:cubicBezTo>
                  <a:cubicBezTo>
                    <a:pt x="591" y="607"/>
                    <a:pt x="592" y="606"/>
                    <a:pt x="593" y="605"/>
                  </a:cubicBezTo>
                  <a:cubicBezTo>
                    <a:pt x="594" y="604"/>
                    <a:pt x="595" y="602"/>
                    <a:pt x="596" y="601"/>
                  </a:cubicBezTo>
                  <a:cubicBezTo>
                    <a:pt x="597" y="600"/>
                    <a:pt x="598" y="598"/>
                    <a:pt x="599" y="597"/>
                  </a:cubicBezTo>
                  <a:cubicBezTo>
                    <a:pt x="600" y="595"/>
                    <a:pt x="601" y="594"/>
                    <a:pt x="602" y="592"/>
                  </a:cubicBezTo>
                  <a:cubicBezTo>
                    <a:pt x="606" y="585"/>
                    <a:pt x="608" y="577"/>
                    <a:pt x="608" y="569"/>
                  </a:cubicBezTo>
                  <a:cubicBezTo>
                    <a:pt x="608" y="561"/>
                    <a:pt x="606" y="553"/>
                    <a:pt x="602" y="546"/>
                  </a:cubicBezTo>
                  <a:cubicBezTo>
                    <a:pt x="601" y="547"/>
                    <a:pt x="599" y="549"/>
                    <a:pt x="599" y="550"/>
                  </a:cubicBezTo>
                  <a:cubicBezTo>
                    <a:pt x="597" y="552"/>
                    <a:pt x="596" y="554"/>
                    <a:pt x="596" y="556"/>
                  </a:cubicBezTo>
                  <a:cubicBezTo>
                    <a:pt x="594" y="560"/>
                    <a:pt x="593" y="565"/>
                    <a:pt x="593" y="569"/>
                  </a:cubicBezTo>
                  <a:cubicBezTo>
                    <a:pt x="593" y="573"/>
                    <a:pt x="592" y="578"/>
                    <a:pt x="590" y="582"/>
                  </a:cubicBezTo>
                  <a:cubicBezTo>
                    <a:pt x="590" y="584"/>
                    <a:pt x="589" y="586"/>
                    <a:pt x="587" y="588"/>
                  </a:cubicBezTo>
                  <a:cubicBezTo>
                    <a:pt x="585" y="582"/>
                    <a:pt x="583" y="575"/>
                    <a:pt x="583" y="569"/>
                  </a:cubicBezTo>
                  <a:cubicBezTo>
                    <a:pt x="583" y="563"/>
                    <a:pt x="585" y="556"/>
                    <a:pt x="587" y="550"/>
                  </a:cubicBezTo>
                  <a:cubicBezTo>
                    <a:pt x="588" y="549"/>
                    <a:pt x="589" y="547"/>
                    <a:pt x="590" y="545"/>
                  </a:cubicBezTo>
                  <a:cubicBezTo>
                    <a:pt x="591" y="544"/>
                    <a:pt x="592" y="542"/>
                    <a:pt x="593" y="541"/>
                  </a:cubicBezTo>
                  <a:cubicBezTo>
                    <a:pt x="594" y="540"/>
                    <a:pt x="595" y="538"/>
                    <a:pt x="596" y="537"/>
                  </a:cubicBezTo>
                  <a:cubicBezTo>
                    <a:pt x="597" y="536"/>
                    <a:pt x="598" y="535"/>
                    <a:pt x="600" y="533"/>
                  </a:cubicBezTo>
                  <a:cubicBezTo>
                    <a:pt x="601" y="532"/>
                    <a:pt x="602" y="531"/>
                    <a:pt x="603" y="530"/>
                  </a:cubicBezTo>
                  <a:cubicBezTo>
                    <a:pt x="604" y="530"/>
                    <a:pt x="604" y="529"/>
                    <a:pt x="605" y="529"/>
                  </a:cubicBezTo>
                  <a:cubicBezTo>
                    <a:pt x="884" y="313"/>
                    <a:pt x="884" y="313"/>
                    <a:pt x="884" y="313"/>
                  </a:cubicBezTo>
                  <a:cubicBezTo>
                    <a:pt x="885" y="313"/>
                    <a:pt x="885" y="312"/>
                    <a:pt x="886" y="312"/>
                  </a:cubicBezTo>
                  <a:cubicBezTo>
                    <a:pt x="887" y="311"/>
                    <a:pt x="888" y="309"/>
                    <a:pt x="890" y="308"/>
                  </a:cubicBezTo>
                  <a:cubicBezTo>
                    <a:pt x="891" y="307"/>
                    <a:pt x="892" y="306"/>
                    <a:pt x="893" y="305"/>
                  </a:cubicBezTo>
                  <a:cubicBezTo>
                    <a:pt x="893" y="297"/>
                    <a:pt x="893" y="297"/>
                    <a:pt x="893" y="297"/>
                  </a:cubicBezTo>
                  <a:cubicBezTo>
                    <a:pt x="893" y="288"/>
                    <a:pt x="893" y="288"/>
                    <a:pt x="893" y="288"/>
                  </a:cubicBezTo>
                  <a:cubicBezTo>
                    <a:pt x="893" y="269"/>
                    <a:pt x="893" y="269"/>
                    <a:pt x="893" y="269"/>
                  </a:cubicBezTo>
                  <a:cubicBezTo>
                    <a:pt x="893" y="273"/>
                    <a:pt x="892" y="278"/>
                    <a:pt x="890" y="282"/>
                  </a:cubicBezTo>
                  <a:cubicBezTo>
                    <a:pt x="890" y="284"/>
                    <a:pt x="889" y="286"/>
                    <a:pt x="887" y="288"/>
                  </a:cubicBezTo>
                  <a:cubicBezTo>
                    <a:pt x="885" y="282"/>
                    <a:pt x="883" y="275"/>
                    <a:pt x="883" y="269"/>
                  </a:cubicBezTo>
                  <a:cubicBezTo>
                    <a:pt x="883" y="263"/>
                    <a:pt x="885" y="256"/>
                    <a:pt x="887" y="250"/>
                  </a:cubicBezTo>
                  <a:cubicBezTo>
                    <a:pt x="888" y="249"/>
                    <a:pt x="889" y="247"/>
                    <a:pt x="890" y="245"/>
                  </a:cubicBezTo>
                  <a:cubicBezTo>
                    <a:pt x="891" y="244"/>
                    <a:pt x="892" y="242"/>
                    <a:pt x="893" y="241"/>
                  </a:cubicBezTo>
                  <a:cubicBezTo>
                    <a:pt x="893" y="233"/>
                    <a:pt x="893" y="233"/>
                    <a:pt x="893" y="233"/>
                  </a:cubicBezTo>
                  <a:cubicBezTo>
                    <a:pt x="893" y="226"/>
                    <a:pt x="893" y="226"/>
                    <a:pt x="893" y="226"/>
                  </a:cubicBezTo>
                  <a:cubicBezTo>
                    <a:pt x="893" y="220"/>
                    <a:pt x="893" y="220"/>
                    <a:pt x="893" y="220"/>
                  </a:cubicBezTo>
                  <a:cubicBezTo>
                    <a:pt x="892" y="219"/>
                    <a:pt x="891" y="218"/>
                    <a:pt x="890" y="217"/>
                  </a:cubicBezTo>
                  <a:lnTo>
                    <a:pt x="61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4" name="Freeform 25"/>
            <p:cNvSpPr>
              <a:spLocks/>
            </p:cNvSpPr>
            <p:nvPr/>
          </p:nvSpPr>
          <p:spPr bwMode="auto">
            <a:xfrm>
              <a:off x="5907827" y="4926096"/>
              <a:ext cx="186021" cy="179304"/>
            </a:xfrm>
            <a:custGeom>
              <a:avLst/>
              <a:gdLst>
                <a:gd name="T0" fmla="*/ 11 w 293"/>
                <a:gd name="T1" fmla="*/ 1 h 269"/>
                <a:gd name="T2" fmla="*/ 9 w 293"/>
                <a:gd name="T3" fmla="*/ 0 h 269"/>
                <a:gd name="T4" fmla="*/ 6 w 293"/>
                <a:gd name="T5" fmla="*/ 4 h 269"/>
                <a:gd name="T6" fmla="*/ 3 w 293"/>
                <a:gd name="T7" fmla="*/ 8 h 269"/>
                <a:gd name="T8" fmla="*/ 0 w 293"/>
                <a:gd name="T9" fmla="*/ 12 h 269"/>
                <a:gd name="T10" fmla="*/ 2 w 293"/>
                <a:gd name="T11" fmla="*/ 13 h 269"/>
                <a:gd name="T12" fmla="*/ 281 w 293"/>
                <a:gd name="T13" fmla="*/ 229 h 269"/>
                <a:gd name="T14" fmla="*/ 283 w 293"/>
                <a:gd name="T15" fmla="*/ 230 h 269"/>
                <a:gd name="T16" fmla="*/ 280 w 293"/>
                <a:gd name="T17" fmla="*/ 234 h 269"/>
                <a:gd name="T18" fmla="*/ 277 w 293"/>
                <a:gd name="T19" fmla="*/ 238 h 269"/>
                <a:gd name="T20" fmla="*/ 269 w 293"/>
                <a:gd name="T21" fmla="*/ 269 h 269"/>
                <a:gd name="T22" fmla="*/ 274 w 293"/>
                <a:gd name="T23" fmla="*/ 269 h 269"/>
                <a:gd name="T24" fmla="*/ 278 w 293"/>
                <a:gd name="T25" fmla="*/ 269 h 269"/>
                <a:gd name="T26" fmla="*/ 283 w 293"/>
                <a:gd name="T27" fmla="*/ 269 h 269"/>
                <a:gd name="T28" fmla="*/ 287 w 293"/>
                <a:gd name="T29" fmla="*/ 250 h 269"/>
                <a:gd name="T30" fmla="*/ 290 w 293"/>
                <a:gd name="T31" fmla="*/ 245 h 269"/>
                <a:gd name="T32" fmla="*/ 293 w 293"/>
                <a:gd name="T33" fmla="*/ 241 h 269"/>
                <a:gd name="T34" fmla="*/ 293 w 293"/>
                <a:gd name="T35" fmla="*/ 233 h 269"/>
                <a:gd name="T36" fmla="*/ 293 w 293"/>
                <a:gd name="T37" fmla="*/ 226 h 269"/>
                <a:gd name="T38" fmla="*/ 293 w 293"/>
                <a:gd name="T39" fmla="*/ 220 h 269"/>
                <a:gd name="T40" fmla="*/ 290 w 293"/>
                <a:gd name="T41" fmla="*/ 217 h 269"/>
                <a:gd name="T42" fmla="*/ 11 w 293"/>
                <a:gd name="T43" fmla="*/ 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3" h="269">
                  <a:moveTo>
                    <a:pt x="11" y="1"/>
                  </a:moveTo>
                  <a:cubicBezTo>
                    <a:pt x="10" y="1"/>
                    <a:pt x="9" y="0"/>
                    <a:pt x="9" y="0"/>
                  </a:cubicBezTo>
                  <a:cubicBezTo>
                    <a:pt x="8" y="1"/>
                    <a:pt x="7" y="2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2" y="9"/>
                    <a:pt x="1" y="10"/>
                    <a:pt x="0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81" y="229"/>
                    <a:pt x="281" y="229"/>
                    <a:pt x="281" y="229"/>
                  </a:cubicBezTo>
                  <a:cubicBezTo>
                    <a:pt x="282" y="229"/>
                    <a:pt x="282" y="230"/>
                    <a:pt x="283" y="230"/>
                  </a:cubicBezTo>
                  <a:cubicBezTo>
                    <a:pt x="282" y="232"/>
                    <a:pt x="281" y="233"/>
                    <a:pt x="280" y="234"/>
                  </a:cubicBezTo>
                  <a:cubicBezTo>
                    <a:pt x="279" y="236"/>
                    <a:pt x="278" y="237"/>
                    <a:pt x="277" y="238"/>
                  </a:cubicBezTo>
                  <a:cubicBezTo>
                    <a:pt x="272" y="248"/>
                    <a:pt x="269" y="258"/>
                    <a:pt x="269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278" y="269"/>
                    <a:pt x="278" y="269"/>
                    <a:pt x="278" y="269"/>
                  </a:cubicBezTo>
                  <a:cubicBezTo>
                    <a:pt x="283" y="269"/>
                    <a:pt x="283" y="269"/>
                    <a:pt x="283" y="269"/>
                  </a:cubicBezTo>
                  <a:cubicBezTo>
                    <a:pt x="283" y="263"/>
                    <a:pt x="285" y="256"/>
                    <a:pt x="287" y="250"/>
                  </a:cubicBezTo>
                  <a:cubicBezTo>
                    <a:pt x="288" y="249"/>
                    <a:pt x="289" y="247"/>
                    <a:pt x="290" y="245"/>
                  </a:cubicBezTo>
                  <a:cubicBezTo>
                    <a:pt x="291" y="244"/>
                    <a:pt x="292" y="242"/>
                    <a:pt x="293" y="241"/>
                  </a:cubicBezTo>
                  <a:cubicBezTo>
                    <a:pt x="293" y="233"/>
                    <a:pt x="293" y="233"/>
                    <a:pt x="293" y="233"/>
                  </a:cubicBezTo>
                  <a:cubicBezTo>
                    <a:pt x="293" y="226"/>
                    <a:pt x="293" y="226"/>
                    <a:pt x="293" y="226"/>
                  </a:cubicBezTo>
                  <a:cubicBezTo>
                    <a:pt x="293" y="220"/>
                    <a:pt x="293" y="220"/>
                    <a:pt x="293" y="220"/>
                  </a:cubicBezTo>
                  <a:cubicBezTo>
                    <a:pt x="292" y="219"/>
                    <a:pt x="291" y="218"/>
                    <a:pt x="290" y="217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9" name="Freeform 32"/>
            <p:cNvSpPr>
              <a:spLocks/>
            </p:cNvSpPr>
            <p:nvPr/>
          </p:nvSpPr>
          <p:spPr bwMode="auto">
            <a:xfrm>
              <a:off x="4570245" y="5090176"/>
              <a:ext cx="9663" cy="15224"/>
            </a:xfrm>
            <a:custGeom>
              <a:avLst/>
              <a:gdLst>
                <a:gd name="T0" fmla="*/ 6 w 15"/>
                <a:gd name="T1" fmla="*/ 4 h 23"/>
                <a:gd name="T2" fmla="*/ 3 w 15"/>
                <a:gd name="T3" fmla="*/ 10 h 23"/>
                <a:gd name="T4" fmla="*/ 0 w 15"/>
                <a:gd name="T5" fmla="*/ 23 h 23"/>
                <a:gd name="T6" fmla="*/ 5 w 15"/>
                <a:gd name="T7" fmla="*/ 23 h 23"/>
                <a:gd name="T8" fmla="*/ 10 w 15"/>
                <a:gd name="T9" fmla="*/ 23 h 23"/>
                <a:gd name="T10" fmla="*/ 15 w 15"/>
                <a:gd name="T11" fmla="*/ 23 h 23"/>
                <a:gd name="T12" fmla="*/ 9 w 15"/>
                <a:gd name="T13" fmla="*/ 0 h 23"/>
                <a:gd name="T14" fmla="*/ 6 w 15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3">
                  <a:moveTo>
                    <a:pt x="6" y="4"/>
                  </a:move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0" name="Freeform 33"/>
            <p:cNvSpPr>
              <a:spLocks/>
            </p:cNvSpPr>
            <p:nvPr/>
          </p:nvSpPr>
          <p:spPr bwMode="auto">
            <a:xfrm>
              <a:off x="4570245" y="4690126"/>
              <a:ext cx="9663" cy="39188"/>
            </a:xfrm>
            <a:custGeom>
              <a:avLst/>
              <a:gdLst>
                <a:gd name="T0" fmla="*/ 6 w 15"/>
                <a:gd name="T1" fmla="*/ 51 h 59"/>
                <a:gd name="T2" fmla="*/ 9 w 15"/>
                <a:gd name="T3" fmla="*/ 46 h 59"/>
                <a:gd name="T4" fmla="*/ 15 w 15"/>
                <a:gd name="T5" fmla="*/ 23 h 59"/>
                <a:gd name="T6" fmla="*/ 9 w 15"/>
                <a:gd name="T7" fmla="*/ 0 h 59"/>
                <a:gd name="T8" fmla="*/ 6 w 15"/>
                <a:gd name="T9" fmla="*/ 4 h 59"/>
                <a:gd name="T10" fmla="*/ 3 w 15"/>
                <a:gd name="T11" fmla="*/ 10 h 59"/>
                <a:gd name="T12" fmla="*/ 0 w 15"/>
                <a:gd name="T13" fmla="*/ 23 h 59"/>
                <a:gd name="T14" fmla="*/ 0 w 15"/>
                <a:gd name="T15" fmla="*/ 42 h 59"/>
                <a:gd name="T16" fmla="*/ 0 w 15"/>
                <a:gd name="T17" fmla="*/ 51 h 59"/>
                <a:gd name="T18" fmla="*/ 0 w 15"/>
                <a:gd name="T19" fmla="*/ 59 h 59"/>
                <a:gd name="T20" fmla="*/ 3 w 15"/>
                <a:gd name="T21" fmla="*/ 55 h 59"/>
                <a:gd name="T22" fmla="*/ 6 w 15"/>
                <a:gd name="T23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59">
                  <a:moveTo>
                    <a:pt x="6" y="51"/>
                  </a:moveTo>
                  <a:cubicBezTo>
                    <a:pt x="7" y="49"/>
                    <a:pt x="8" y="48"/>
                    <a:pt x="9" y="46"/>
                  </a:cubicBezTo>
                  <a:cubicBezTo>
                    <a:pt x="13" y="39"/>
                    <a:pt x="15" y="31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8"/>
                    <a:pt x="2" y="56"/>
                    <a:pt x="3" y="55"/>
                  </a:cubicBezTo>
                  <a:cubicBezTo>
                    <a:pt x="4" y="54"/>
                    <a:pt x="5" y="52"/>
                    <a:pt x="6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7" name="Freeform 5"/>
            <p:cNvSpPr>
              <a:spLocks/>
            </p:cNvSpPr>
            <p:nvPr/>
          </p:nvSpPr>
          <p:spPr bwMode="auto">
            <a:xfrm>
              <a:off x="4570245" y="3505200"/>
              <a:ext cx="184142" cy="179304"/>
            </a:xfrm>
            <a:custGeom>
              <a:avLst/>
              <a:gdLst>
                <a:gd name="T0" fmla="*/ 282 w 290"/>
                <a:gd name="T1" fmla="*/ 268 h 269"/>
                <a:gd name="T2" fmla="*/ 284 w 290"/>
                <a:gd name="T3" fmla="*/ 269 h 269"/>
                <a:gd name="T4" fmla="*/ 287 w 290"/>
                <a:gd name="T5" fmla="*/ 265 h 269"/>
                <a:gd name="T6" fmla="*/ 290 w 290"/>
                <a:gd name="T7" fmla="*/ 261 h 269"/>
                <a:gd name="T8" fmla="*/ 288 w 290"/>
                <a:gd name="T9" fmla="*/ 260 h 269"/>
                <a:gd name="T10" fmla="*/ 9 w 290"/>
                <a:gd name="T11" fmla="*/ 44 h 269"/>
                <a:gd name="T12" fmla="*/ 7 w 290"/>
                <a:gd name="T13" fmla="*/ 43 h 269"/>
                <a:gd name="T14" fmla="*/ 10 w 290"/>
                <a:gd name="T15" fmla="*/ 39 h 269"/>
                <a:gd name="T16" fmla="*/ 13 w 290"/>
                <a:gd name="T17" fmla="*/ 35 h 269"/>
                <a:gd name="T18" fmla="*/ 16 w 290"/>
                <a:gd name="T19" fmla="*/ 31 h 269"/>
                <a:gd name="T20" fmla="*/ 24 w 290"/>
                <a:gd name="T21" fmla="*/ 0 h 269"/>
                <a:gd name="T22" fmla="*/ 19 w 290"/>
                <a:gd name="T23" fmla="*/ 0 h 269"/>
                <a:gd name="T24" fmla="*/ 15 w 290"/>
                <a:gd name="T25" fmla="*/ 0 h 269"/>
                <a:gd name="T26" fmla="*/ 9 w 290"/>
                <a:gd name="T27" fmla="*/ 23 h 269"/>
                <a:gd name="T28" fmla="*/ 6 w 290"/>
                <a:gd name="T29" fmla="*/ 28 h 269"/>
                <a:gd name="T30" fmla="*/ 3 w 290"/>
                <a:gd name="T31" fmla="*/ 32 h 269"/>
                <a:gd name="T32" fmla="*/ 0 w 290"/>
                <a:gd name="T33" fmla="*/ 36 h 269"/>
                <a:gd name="T34" fmla="*/ 0 w 290"/>
                <a:gd name="T35" fmla="*/ 43 h 269"/>
                <a:gd name="T36" fmla="*/ 0 w 290"/>
                <a:gd name="T37" fmla="*/ 49 h 269"/>
                <a:gd name="T38" fmla="*/ 3 w 290"/>
                <a:gd name="T39" fmla="*/ 52 h 269"/>
                <a:gd name="T40" fmla="*/ 282 w 290"/>
                <a:gd name="T41" fmla="*/ 26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0" h="269">
                  <a:moveTo>
                    <a:pt x="282" y="268"/>
                  </a:moveTo>
                  <a:cubicBezTo>
                    <a:pt x="283" y="268"/>
                    <a:pt x="284" y="269"/>
                    <a:pt x="284" y="269"/>
                  </a:cubicBezTo>
                  <a:cubicBezTo>
                    <a:pt x="285" y="268"/>
                    <a:pt x="286" y="267"/>
                    <a:pt x="287" y="265"/>
                  </a:cubicBezTo>
                  <a:cubicBezTo>
                    <a:pt x="288" y="264"/>
                    <a:pt x="289" y="263"/>
                    <a:pt x="290" y="261"/>
                  </a:cubicBezTo>
                  <a:cubicBezTo>
                    <a:pt x="289" y="261"/>
                    <a:pt x="289" y="260"/>
                    <a:pt x="288" y="260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8" y="43"/>
                    <a:pt x="7" y="43"/>
                  </a:cubicBezTo>
                  <a:cubicBezTo>
                    <a:pt x="8" y="41"/>
                    <a:pt x="9" y="40"/>
                    <a:pt x="10" y="39"/>
                  </a:cubicBezTo>
                  <a:cubicBezTo>
                    <a:pt x="11" y="37"/>
                    <a:pt x="12" y="36"/>
                    <a:pt x="13" y="35"/>
                  </a:cubicBezTo>
                  <a:cubicBezTo>
                    <a:pt x="14" y="33"/>
                    <a:pt x="15" y="32"/>
                    <a:pt x="16" y="31"/>
                  </a:cubicBezTo>
                  <a:cubicBezTo>
                    <a:pt x="21" y="21"/>
                    <a:pt x="24" y="11"/>
                    <a:pt x="2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8"/>
                    <a:pt x="13" y="16"/>
                    <a:pt x="9" y="23"/>
                  </a:cubicBezTo>
                  <a:cubicBezTo>
                    <a:pt x="8" y="25"/>
                    <a:pt x="7" y="26"/>
                    <a:pt x="6" y="28"/>
                  </a:cubicBezTo>
                  <a:cubicBezTo>
                    <a:pt x="5" y="29"/>
                    <a:pt x="4" y="31"/>
                    <a:pt x="3" y="32"/>
                  </a:cubicBezTo>
                  <a:cubicBezTo>
                    <a:pt x="2" y="33"/>
                    <a:pt x="1" y="35"/>
                    <a:pt x="0" y="3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1"/>
                    <a:pt x="3" y="52"/>
                  </a:cubicBezTo>
                  <a:lnTo>
                    <a:pt x="282" y="2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8" name="Freeform 6"/>
            <p:cNvSpPr>
              <a:spLocks/>
            </p:cNvSpPr>
            <p:nvPr/>
          </p:nvSpPr>
          <p:spPr bwMode="auto">
            <a:xfrm>
              <a:off x="4570245" y="3505200"/>
              <a:ext cx="565043" cy="579354"/>
            </a:xfrm>
            <a:custGeom>
              <a:avLst/>
              <a:gdLst>
                <a:gd name="T0" fmla="*/ 284 w 890"/>
                <a:gd name="T1" fmla="*/ 869 h 869"/>
                <a:gd name="T2" fmla="*/ 290 w 890"/>
                <a:gd name="T3" fmla="*/ 861 h 869"/>
                <a:gd name="T4" fmla="*/ 9 w 890"/>
                <a:gd name="T5" fmla="*/ 644 h 869"/>
                <a:gd name="T6" fmla="*/ 10 w 890"/>
                <a:gd name="T7" fmla="*/ 639 h 869"/>
                <a:gd name="T8" fmla="*/ 16 w 890"/>
                <a:gd name="T9" fmla="*/ 631 h 869"/>
                <a:gd name="T10" fmla="*/ 24 w 890"/>
                <a:gd name="T11" fmla="*/ 600 h 869"/>
                <a:gd name="T12" fmla="*/ 18 w 890"/>
                <a:gd name="T13" fmla="*/ 568 h 869"/>
                <a:gd name="T14" fmla="*/ 300 w 890"/>
                <a:gd name="T15" fmla="*/ 349 h 869"/>
                <a:gd name="T16" fmla="*/ 582 w 890"/>
                <a:gd name="T17" fmla="*/ 568 h 869"/>
                <a:gd name="T18" fmla="*/ 587 w 890"/>
                <a:gd name="T19" fmla="*/ 565 h 869"/>
                <a:gd name="T20" fmla="*/ 588 w 890"/>
                <a:gd name="T21" fmla="*/ 560 h 869"/>
                <a:gd name="T22" fmla="*/ 307 w 890"/>
                <a:gd name="T23" fmla="*/ 343 h 869"/>
                <a:gd name="T24" fmla="*/ 313 w 890"/>
                <a:gd name="T25" fmla="*/ 335 h 869"/>
                <a:gd name="T26" fmla="*/ 324 w 890"/>
                <a:gd name="T27" fmla="*/ 300 h 869"/>
                <a:gd name="T28" fmla="*/ 318 w 890"/>
                <a:gd name="T29" fmla="*/ 268 h 869"/>
                <a:gd name="T30" fmla="*/ 600 w 890"/>
                <a:gd name="T31" fmla="*/ 49 h 869"/>
                <a:gd name="T32" fmla="*/ 882 w 890"/>
                <a:gd name="T33" fmla="*/ 268 h 869"/>
                <a:gd name="T34" fmla="*/ 887 w 890"/>
                <a:gd name="T35" fmla="*/ 265 h 869"/>
                <a:gd name="T36" fmla="*/ 888 w 890"/>
                <a:gd name="T37" fmla="*/ 260 h 869"/>
                <a:gd name="T38" fmla="*/ 607 w 890"/>
                <a:gd name="T39" fmla="*/ 43 h 869"/>
                <a:gd name="T40" fmla="*/ 613 w 890"/>
                <a:gd name="T41" fmla="*/ 35 h 869"/>
                <a:gd name="T42" fmla="*/ 624 w 890"/>
                <a:gd name="T43" fmla="*/ 0 h 869"/>
                <a:gd name="T44" fmla="*/ 615 w 890"/>
                <a:gd name="T45" fmla="*/ 0 h 869"/>
                <a:gd name="T46" fmla="*/ 606 w 890"/>
                <a:gd name="T47" fmla="*/ 28 h 869"/>
                <a:gd name="T48" fmla="*/ 600 w 890"/>
                <a:gd name="T49" fmla="*/ 36 h 869"/>
                <a:gd name="T50" fmla="*/ 593 w 890"/>
                <a:gd name="T51" fmla="*/ 43 h 869"/>
                <a:gd name="T52" fmla="*/ 312 w 890"/>
                <a:gd name="T53" fmla="*/ 260 h 869"/>
                <a:gd name="T54" fmla="*/ 307 w 890"/>
                <a:gd name="T55" fmla="*/ 264 h 869"/>
                <a:gd name="T56" fmla="*/ 300 w 890"/>
                <a:gd name="T57" fmla="*/ 272 h 869"/>
                <a:gd name="T58" fmla="*/ 294 w 890"/>
                <a:gd name="T59" fmla="*/ 281 h 869"/>
                <a:gd name="T60" fmla="*/ 294 w 890"/>
                <a:gd name="T61" fmla="*/ 319 h 869"/>
                <a:gd name="T62" fmla="*/ 300 w 890"/>
                <a:gd name="T63" fmla="*/ 300 h 869"/>
                <a:gd name="T64" fmla="*/ 306 w 890"/>
                <a:gd name="T65" fmla="*/ 281 h 869"/>
                <a:gd name="T66" fmla="*/ 315 w 890"/>
                <a:gd name="T67" fmla="*/ 300 h 869"/>
                <a:gd name="T68" fmla="*/ 306 w 890"/>
                <a:gd name="T69" fmla="*/ 328 h 869"/>
                <a:gd name="T70" fmla="*/ 300 w 890"/>
                <a:gd name="T71" fmla="*/ 336 h 869"/>
                <a:gd name="T72" fmla="*/ 293 w 890"/>
                <a:gd name="T73" fmla="*/ 343 h 869"/>
                <a:gd name="T74" fmla="*/ 12 w 890"/>
                <a:gd name="T75" fmla="*/ 560 h 869"/>
                <a:gd name="T76" fmla="*/ 7 w 890"/>
                <a:gd name="T77" fmla="*/ 564 h 869"/>
                <a:gd name="T78" fmla="*/ 0 w 890"/>
                <a:gd name="T79" fmla="*/ 572 h 869"/>
                <a:gd name="T80" fmla="*/ 0 w 890"/>
                <a:gd name="T81" fmla="*/ 600 h 869"/>
                <a:gd name="T82" fmla="*/ 6 w 890"/>
                <a:gd name="T83" fmla="*/ 581 h 869"/>
                <a:gd name="T84" fmla="*/ 15 w 890"/>
                <a:gd name="T85" fmla="*/ 600 h 869"/>
                <a:gd name="T86" fmla="*/ 6 w 890"/>
                <a:gd name="T87" fmla="*/ 628 h 869"/>
                <a:gd name="T88" fmla="*/ 0 w 890"/>
                <a:gd name="T89" fmla="*/ 636 h 869"/>
                <a:gd name="T90" fmla="*/ 0 w 890"/>
                <a:gd name="T91" fmla="*/ 649 h 869"/>
                <a:gd name="T92" fmla="*/ 282 w 890"/>
                <a:gd name="T93" fmla="*/ 868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90" h="869">
                  <a:moveTo>
                    <a:pt x="282" y="868"/>
                  </a:moveTo>
                  <a:cubicBezTo>
                    <a:pt x="283" y="868"/>
                    <a:pt x="284" y="869"/>
                    <a:pt x="284" y="869"/>
                  </a:cubicBezTo>
                  <a:cubicBezTo>
                    <a:pt x="285" y="868"/>
                    <a:pt x="286" y="867"/>
                    <a:pt x="287" y="865"/>
                  </a:cubicBezTo>
                  <a:cubicBezTo>
                    <a:pt x="288" y="864"/>
                    <a:pt x="289" y="863"/>
                    <a:pt x="290" y="861"/>
                  </a:cubicBezTo>
                  <a:cubicBezTo>
                    <a:pt x="289" y="861"/>
                    <a:pt x="289" y="860"/>
                    <a:pt x="288" y="860"/>
                  </a:cubicBezTo>
                  <a:cubicBezTo>
                    <a:pt x="9" y="644"/>
                    <a:pt x="9" y="644"/>
                    <a:pt x="9" y="644"/>
                  </a:cubicBezTo>
                  <a:cubicBezTo>
                    <a:pt x="8" y="644"/>
                    <a:pt x="8" y="643"/>
                    <a:pt x="7" y="643"/>
                  </a:cubicBezTo>
                  <a:cubicBezTo>
                    <a:pt x="8" y="641"/>
                    <a:pt x="9" y="640"/>
                    <a:pt x="10" y="639"/>
                  </a:cubicBezTo>
                  <a:cubicBezTo>
                    <a:pt x="11" y="637"/>
                    <a:pt x="12" y="636"/>
                    <a:pt x="13" y="635"/>
                  </a:cubicBezTo>
                  <a:cubicBezTo>
                    <a:pt x="14" y="633"/>
                    <a:pt x="15" y="632"/>
                    <a:pt x="16" y="631"/>
                  </a:cubicBezTo>
                  <a:cubicBezTo>
                    <a:pt x="21" y="621"/>
                    <a:pt x="24" y="611"/>
                    <a:pt x="24" y="600"/>
                  </a:cubicBezTo>
                  <a:cubicBezTo>
                    <a:pt x="24" y="600"/>
                    <a:pt x="24" y="600"/>
                    <a:pt x="24" y="600"/>
                  </a:cubicBezTo>
                  <a:cubicBezTo>
                    <a:pt x="24" y="589"/>
                    <a:pt x="21" y="579"/>
                    <a:pt x="16" y="569"/>
                  </a:cubicBezTo>
                  <a:cubicBezTo>
                    <a:pt x="16" y="569"/>
                    <a:pt x="17" y="568"/>
                    <a:pt x="18" y="56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8" y="351"/>
                    <a:pt x="299" y="350"/>
                    <a:pt x="300" y="349"/>
                  </a:cubicBezTo>
                  <a:cubicBezTo>
                    <a:pt x="301" y="350"/>
                    <a:pt x="302" y="351"/>
                    <a:pt x="303" y="352"/>
                  </a:cubicBezTo>
                  <a:cubicBezTo>
                    <a:pt x="582" y="568"/>
                    <a:pt x="582" y="568"/>
                    <a:pt x="582" y="568"/>
                  </a:cubicBezTo>
                  <a:cubicBezTo>
                    <a:pt x="583" y="568"/>
                    <a:pt x="584" y="569"/>
                    <a:pt x="584" y="569"/>
                  </a:cubicBezTo>
                  <a:cubicBezTo>
                    <a:pt x="585" y="568"/>
                    <a:pt x="586" y="567"/>
                    <a:pt x="587" y="565"/>
                  </a:cubicBezTo>
                  <a:cubicBezTo>
                    <a:pt x="588" y="564"/>
                    <a:pt x="589" y="563"/>
                    <a:pt x="590" y="561"/>
                  </a:cubicBezTo>
                  <a:cubicBezTo>
                    <a:pt x="589" y="561"/>
                    <a:pt x="589" y="560"/>
                    <a:pt x="588" y="560"/>
                  </a:cubicBezTo>
                  <a:cubicBezTo>
                    <a:pt x="309" y="344"/>
                    <a:pt x="309" y="344"/>
                    <a:pt x="309" y="344"/>
                  </a:cubicBezTo>
                  <a:cubicBezTo>
                    <a:pt x="308" y="344"/>
                    <a:pt x="308" y="343"/>
                    <a:pt x="307" y="343"/>
                  </a:cubicBezTo>
                  <a:cubicBezTo>
                    <a:pt x="308" y="341"/>
                    <a:pt x="309" y="340"/>
                    <a:pt x="310" y="339"/>
                  </a:cubicBezTo>
                  <a:cubicBezTo>
                    <a:pt x="311" y="337"/>
                    <a:pt x="312" y="336"/>
                    <a:pt x="313" y="335"/>
                  </a:cubicBezTo>
                  <a:cubicBezTo>
                    <a:pt x="314" y="333"/>
                    <a:pt x="315" y="332"/>
                    <a:pt x="316" y="331"/>
                  </a:cubicBezTo>
                  <a:cubicBezTo>
                    <a:pt x="321" y="321"/>
                    <a:pt x="324" y="311"/>
                    <a:pt x="324" y="300"/>
                  </a:cubicBezTo>
                  <a:cubicBezTo>
                    <a:pt x="324" y="289"/>
                    <a:pt x="321" y="279"/>
                    <a:pt x="316" y="269"/>
                  </a:cubicBezTo>
                  <a:cubicBezTo>
                    <a:pt x="316" y="269"/>
                    <a:pt x="317" y="268"/>
                    <a:pt x="318" y="268"/>
                  </a:cubicBezTo>
                  <a:cubicBezTo>
                    <a:pt x="597" y="52"/>
                    <a:pt x="597" y="52"/>
                    <a:pt x="597" y="52"/>
                  </a:cubicBezTo>
                  <a:cubicBezTo>
                    <a:pt x="598" y="51"/>
                    <a:pt x="599" y="50"/>
                    <a:pt x="600" y="49"/>
                  </a:cubicBezTo>
                  <a:cubicBezTo>
                    <a:pt x="601" y="50"/>
                    <a:pt x="602" y="51"/>
                    <a:pt x="603" y="52"/>
                  </a:cubicBezTo>
                  <a:cubicBezTo>
                    <a:pt x="882" y="268"/>
                    <a:pt x="882" y="268"/>
                    <a:pt x="882" y="268"/>
                  </a:cubicBezTo>
                  <a:cubicBezTo>
                    <a:pt x="883" y="268"/>
                    <a:pt x="884" y="269"/>
                    <a:pt x="884" y="269"/>
                  </a:cubicBezTo>
                  <a:cubicBezTo>
                    <a:pt x="885" y="268"/>
                    <a:pt x="886" y="267"/>
                    <a:pt x="887" y="265"/>
                  </a:cubicBezTo>
                  <a:cubicBezTo>
                    <a:pt x="888" y="264"/>
                    <a:pt x="889" y="263"/>
                    <a:pt x="890" y="261"/>
                  </a:cubicBezTo>
                  <a:cubicBezTo>
                    <a:pt x="889" y="261"/>
                    <a:pt x="889" y="260"/>
                    <a:pt x="888" y="260"/>
                  </a:cubicBezTo>
                  <a:cubicBezTo>
                    <a:pt x="609" y="44"/>
                    <a:pt x="609" y="44"/>
                    <a:pt x="609" y="44"/>
                  </a:cubicBezTo>
                  <a:cubicBezTo>
                    <a:pt x="608" y="44"/>
                    <a:pt x="608" y="43"/>
                    <a:pt x="607" y="43"/>
                  </a:cubicBezTo>
                  <a:cubicBezTo>
                    <a:pt x="608" y="41"/>
                    <a:pt x="609" y="40"/>
                    <a:pt x="610" y="39"/>
                  </a:cubicBezTo>
                  <a:cubicBezTo>
                    <a:pt x="611" y="37"/>
                    <a:pt x="612" y="36"/>
                    <a:pt x="613" y="35"/>
                  </a:cubicBezTo>
                  <a:cubicBezTo>
                    <a:pt x="614" y="33"/>
                    <a:pt x="615" y="32"/>
                    <a:pt x="616" y="31"/>
                  </a:cubicBezTo>
                  <a:cubicBezTo>
                    <a:pt x="621" y="21"/>
                    <a:pt x="624" y="11"/>
                    <a:pt x="624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5" y="0"/>
                    <a:pt x="615" y="0"/>
                    <a:pt x="615" y="0"/>
                  </a:cubicBezTo>
                  <a:cubicBezTo>
                    <a:pt x="615" y="8"/>
                    <a:pt x="613" y="16"/>
                    <a:pt x="609" y="23"/>
                  </a:cubicBezTo>
                  <a:cubicBezTo>
                    <a:pt x="608" y="25"/>
                    <a:pt x="607" y="26"/>
                    <a:pt x="606" y="28"/>
                  </a:cubicBezTo>
                  <a:cubicBezTo>
                    <a:pt x="605" y="29"/>
                    <a:pt x="604" y="31"/>
                    <a:pt x="603" y="32"/>
                  </a:cubicBezTo>
                  <a:cubicBezTo>
                    <a:pt x="602" y="33"/>
                    <a:pt x="601" y="35"/>
                    <a:pt x="600" y="36"/>
                  </a:cubicBezTo>
                  <a:cubicBezTo>
                    <a:pt x="599" y="37"/>
                    <a:pt x="598" y="38"/>
                    <a:pt x="597" y="39"/>
                  </a:cubicBezTo>
                  <a:cubicBezTo>
                    <a:pt x="595" y="40"/>
                    <a:pt x="594" y="42"/>
                    <a:pt x="593" y="43"/>
                  </a:cubicBezTo>
                  <a:cubicBezTo>
                    <a:pt x="592" y="43"/>
                    <a:pt x="592" y="44"/>
                    <a:pt x="591" y="44"/>
                  </a:cubicBezTo>
                  <a:cubicBezTo>
                    <a:pt x="312" y="260"/>
                    <a:pt x="312" y="260"/>
                    <a:pt x="312" y="260"/>
                  </a:cubicBezTo>
                  <a:cubicBezTo>
                    <a:pt x="311" y="260"/>
                    <a:pt x="311" y="261"/>
                    <a:pt x="310" y="261"/>
                  </a:cubicBezTo>
                  <a:cubicBezTo>
                    <a:pt x="309" y="262"/>
                    <a:pt x="308" y="263"/>
                    <a:pt x="307" y="264"/>
                  </a:cubicBezTo>
                  <a:cubicBezTo>
                    <a:pt x="305" y="266"/>
                    <a:pt x="304" y="267"/>
                    <a:pt x="303" y="268"/>
                  </a:cubicBezTo>
                  <a:cubicBezTo>
                    <a:pt x="302" y="269"/>
                    <a:pt x="301" y="271"/>
                    <a:pt x="300" y="272"/>
                  </a:cubicBezTo>
                  <a:cubicBezTo>
                    <a:pt x="299" y="273"/>
                    <a:pt x="298" y="275"/>
                    <a:pt x="297" y="276"/>
                  </a:cubicBezTo>
                  <a:cubicBezTo>
                    <a:pt x="296" y="278"/>
                    <a:pt x="295" y="280"/>
                    <a:pt x="294" y="281"/>
                  </a:cubicBezTo>
                  <a:cubicBezTo>
                    <a:pt x="292" y="287"/>
                    <a:pt x="290" y="294"/>
                    <a:pt x="290" y="300"/>
                  </a:cubicBezTo>
                  <a:cubicBezTo>
                    <a:pt x="290" y="306"/>
                    <a:pt x="292" y="313"/>
                    <a:pt x="294" y="319"/>
                  </a:cubicBezTo>
                  <a:cubicBezTo>
                    <a:pt x="296" y="317"/>
                    <a:pt x="297" y="315"/>
                    <a:pt x="297" y="313"/>
                  </a:cubicBezTo>
                  <a:cubicBezTo>
                    <a:pt x="299" y="309"/>
                    <a:pt x="300" y="304"/>
                    <a:pt x="300" y="300"/>
                  </a:cubicBezTo>
                  <a:cubicBezTo>
                    <a:pt x="300" y="296"/>
                    <a:pt x="301" y="291"/>
                    <a:pt x="303" y="287"/>
                  </a:cubicBezTo>
                  <a:cubicBezTo>
                    <a:pt x="303" y="285"/>
                    <a:pt x="304" y="283"/>
                    <a:pt x="306" y="281"/>
                  </a:cubicBezTo>
                  <a:cubicBezTo>
                    <a:pt x="306" y="280"/>
                    <a:pt x="308" y="278"/>
                    <a:pt x="309" y="277"/>
                  </a:cubicBezTo>
                  <a:cubicBezTo>
                    <a:pt x="313" y="284"/>
                    <a:pt x="315" y="292"/>
                    <a:pt x="315" y="300"/>
                  </a:cubicBezTo>
                  <a:cubicBezTo>
                    <a:pt x="315" y="308"/>
                    <a:pt x="313" y="316"/>
                    <a:pt x="309" y="323"/>
                  </a:cubicBezTo>
                  <a:cubicBezTo>
                    <a:pt x="308" y="325"/>
                    <a:pt x="307" y="326"/>
                    <a:pt x="306" y="328"/>
                  </a:cubicBezTo>
                  <a:cubicBezTo>
                    <a:pt x="305" y="329"/>
                    <a:pt x="304" y="331"/>
                    <a:pt x="303" y="332"/>
                  </a:cubicBezTo>
                  <a:cubicBezTo>
                    <a:pt x="302" y="333"/>
                    <a:pt x="301" y="335"/>
                    <a:pt x="300" y="336"/>
                  </a:cubicBezTo>
                  <a:cubicBezTo>
                    <a:pt x="299" y="337"/>
                    <a:pt x="298" y="338"/>
                    <a:pt x="297" y="339"/>
                  </a:cubicBezTo>
                  <a:cubicBezTo>
                    <a:pt x="295" y="340"/>
                    <a:pt x="294" y="342"/>
                    <a:pt x="293" y="343"/>
                  </a:cubicBezTo>
                  <a:cubicBezTo>
                    <a:pt x="292" y="343"/>
                    <a:pt x="292" y="344"/>
                    <a:pt x="291" y="344"/>
                  </a:cubicBezTo>
                  <a:cubicBezTo>
                    <a:pt x="12" y="560"/>
                    <a:pt x="12" y="560"/>
                    <a:pt x="12" y="560"/>
                  </a:cubicBezTo>
                  <a:cubicBezTo>
                    <a:pt x="11" y="560"/>
                    <a:pt x="11" y="561"/>
                    <a:pt x="10" y="561"/>
                  </a:cubicBezTo>
                  <a:cubicBezTo>
                    <a:pt x="9" y="562"/>
                    <a:pt x="8" y="563"/>
                    <a:pt x="7" y="564"/>
                  </a:cubicBezTo>
                  <a:cubicBezTo>
                    <a:pt x="5" y="566"/>
                    <a:pt x="4" y="567"/>
                    <a:pt x="3" y="568"/>
                  </a:cubicBezTo>
                  <a:cubicBezTo>
                    <a:pt x="2" y="569"/>
                    <a:pt x="1" y="571"/>
                    <a:pt x="0" y="572"/>
                  </a:cubicBezTo>
                  <a:cubicBezTo>
                    <a:pt x="0" y="581"/>
                    <a:pt x="0" y="581"/>
                    <a:pt x="0" y="581"/>
                  </a:cubicBezTo>
                  <a:cubicBezTo>
                    <a:pt x="0" y="600"/>
                    <a:pt x="0" y="600"/>
                    <a:pt x="0" y="600"/>
                  </a:cubicBezTo>
                  <a:cubicBezTo>
                    <a:pt x="0" y="596"/>
                    <a:pt x="1" y="591"/>
                    <a:pt x="3" y="587"/>
                  </a:cubicBezTo>
                  <a:cubicBezTo>
                    <a:pt x="3" y="585"/>
                    <a:pt x="4" y="583"/>
                    <a:pt x="6" y="581"/>
                  </a:cubicBezTo>
                  <a:cubicBezTo>
                    <a:pt x="6" y="580"/>
                    <a:pt x="8" y="578"/>
                    <a:pt x="9" y="577"/>
                  </a:cubicBezTo>
                  <a:cubicBezTo>
                    <a:pt x="13" y="584"/>
                    <a:pt x="15" y="592"/>
                    <a:pt x="15" y="600"/>
                  </a:cubicBezTo>
                  <a:cubicBezTo>
                    <a:pt x="15" y="608"/>
                    <a:pt x="13" y="616"/>
                    <a:pt x="9" y="623"/>
                  </a:cubicBezTo>
                  <a:cubicBezTo>
                    <a:pt x="8" y="625"/>
                    <a:pt x="7" y="626"/>
                    <a:pt x="6" y="628"/>
                  </a:cubicBezTo>
                  <a:cubicBezTo>
                    <a:pt x="5" y="629"/>
                    <a:pt x="4" y="631"/>
                    <a:pt x="3" y="632"/>
                  </a:cubicBezTo>
                  <a:cubicBezTo>
                    <a:pt x="2" y="633"/>
                    <a:pt x="1" y="635"/>
                    <a:pt x="0" y="636"/>
                  </a:cubicBezTo>
                  <a:cubicBezTo>
                    <a:pt x="0" y="643"/>
                    <a:pt x="0" y="643"/>
                    <a:pt x="0" y="643"/>
                  </a:cubicBezTo>
                  <a:cubicBezTo>
                    <a:pt x="0" y="649"/>
                    <a:pt x="0" y="649"/>
                    <a:pt x="0" y="649"/>
                  </a:cubicBezTo>
                  <a:cubicBezTo>
                    <a:pt x="1" y="650"/>
                    <a:pt x="2" y="651"/>
                    <a:pt x="3" y="652"/>
                  </a:cubicBezTo>
                  <a:lnTo>
                    <a:pt x="282" y="8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1" name="Freeform 9"/>
            <p:cNvSpPr>
              <a:spLocks/>
            </p:cNvSpPr>
            <p:nvPr/>
          </p:nvSpPr>
          <p:spPr bwMode="auto">
            <a:xfrm>
              <a:off x="4944972" y="3505200"/>
              <a:ext cx="6174" cy="12687"/>
            </a:xfrm>
            <a:custGeom>
              <a:avLst/>
              <a:gdLst>
                <a:gd name="T0" fmla="*/ 7 w 10"/>
                <a:gd name="T1" fmla="*/ 13 h 19"/>
                <a:gd name="T2" fmla="*/ 10 w 10"/>
                <a:gd name="T3" fmla="*/ 0 h 19"/>
                <a:gd name="T4" fmla="*/ 5 w 10"/>
                <a:gd name="T5" fmla="*/ 0 h 19"/>
                <a:gd name="T6" fmla="*/ 0 w 10"/>
                <a:gd name="T7" fmla="*/ 0 h 19"/>
                <a:gd name="T8" fmla="*/ 4 w 10"/>
                <a:gd name="T9" fmla="*/ 19 h 19"/>
                <a:gd name="T10" fmla="*/ 7 w 10"/>
                <a:gd name="T11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7" y="13"/>
                  </a:moveTo>
                  <a:cubicBezTo>
                    <a:pt x="9" y="9"/>
                    <a:pt x="10" y="4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6" y="17"/>
                    <a:pt x="7" y="15"/>
                    <a:pt x="7" y="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7" name="Freeform 15"/>
            <p:cNvSpPr>
              <a:spLocks/>
            </p:cNvSpPr>
            <p:nvPr/>
          </p:nvSpPr>
          <p:spPr bwMode="auto">
            <a:xfrm>
              <a:off x="4944972" y="3929213"/>
              <a:ext cx="1148876" cy="1176186"/>
            </a:xfrm>
            <a:custGeom>
              <a:avLst/>
              <a:gdLst>
                <a:gd name="T0" fmla="*/ 1520 w 1810"/>
                <a:gd name="T1" fmla="*/ 225 h 1764"/>
                <a:gd name="T2" fmla="*/ 1507 w 1810"/>
                <a:gd name="T3" fmla="*/ 240 h 1764"/>
                <a:gd name="T4" fmla="*/ 1507 w 1810"/>
                <a:gd name="T5" fmla="*/ 277 h 1764"/>
                <a:gd name="T6" fmla="*/ 1519 w 1810"/>
                <a:gd name="T7" fmla="*/ 241 h 1764"/>
                <a:gd name="T8" fmla="*/ 1513 w 1810"/>
                <a:gd name="T9" fmla="*/ 296 h 1764"/>
                <a:gd name="T10" fmla="*/ 1501 w 1810"/>
                <a:gd name="T11" fmla="*/ 308 h 1764"/>
                <a:gd name="T12" fmla="*/ 1213 w 1810"/>
                <a:gd name="T13" fmla="*/ 532 h 1764"/>
                <a:gd name="T14" fmla="*/ 1200 w 1810"/>
                <a:gd name="T15" fmla="*/ 564 h 1764"/>
                <a:gd name="T16" fmla="*/ 1213 w 1810"/>
                <a:gd name="T17" fmla="*/ 551 h 1764"/>
                <a:gd name="T18" fmla="*/ 1219 w 1810"/>
                <a:gd name="T19" fmla="*/ 587 h 1764"/>
                <a:gd name="T20" fmla="*/ 1207 w 1810"/>
                <a:gd name="T21" fmla="*/ 603 h 1764"/>
                <a:gd name="T22" fmla="*/ 920 w 1810"/>
                <a:gd name="T23" fmla="*/ 825 h 1764"/>
                <a:gd name="T24" fmla="*/ 907 w 1810"/>
                <a:gd name="T25" fmla="*/ 840 h 1764"/>
                <a:gd name="T26" fmla="*/ 907 w 1810"/>
                <a:gd name="T27" fmla="*/ 877 h 1764"/>
                <a:gd name="T28" fmla="*/ 919 w 1810"/>
                <a:gd name="T29" fmla="*/ 841 h 1764"/>
                <a:gd name="T30" fmla="*/ 913 w 1810"/>
                <a:gd name="T31" fmla="*/ 896 h 1764"/>
                <a:gd name="T32" fmla="*/ 901 w 1810"/>
                <a:gd name="T33" fmla="*/ 908 h 1764"/>
                <a:gd name="T34" fmla="*/ 613 w 1810"/>
                <a:gd name="T35" fmla="*/ 1132 h 1764"/>
                <a:gd name="T36" fmla="*/ 600 w 1810"/>
                <a:gd name="T37" fmla="*/ 1164 h 1764"/>
                <a:gd name="T38" fmla="*/ 613 w 1810"/>
                <a:gd name="T39" fmla="*/ 1151 h 1764"/>
                <a:gd name="T40" fmla="*/ 619 w 1810"/>
                <a:gd name="T41" fmla="*/ 1187 h 1764"/>
                <a:gd name="T42" fmla="*/ 607 w 1810"/>
                <a:gd name="T43" fmla="*/ 1203 h 1764"/>
                <a:gd name="T44" fmla="*/ 320 w 1810"/>
                <a:gd name="T45" fmla="*/ 1425 h 1764"/>
                <a:gd name="T46" fmla="*/ 307 w 1810"/>
                <a:gd name="T47" fmla="*/ 1440 h 1764"/>
                <a:gd name="T48" fmla="*/ 307 w 1810"/>
                <a:gd name="T49" fmla="*/ 1477 h 1764"/>
                <a:gd name="T50" fmla="*/ 319 w 1810"/>
                <a:gd name="T51" fmla="*/ 1441 h 1764"/>
                <a:gd name="T52" fmla="*/ 313 w 1810"/>
                <a:gd name="T53" fmla="*/ 1496 h 1764"/>
                <a:gd name="T54" fmla="*/ 301 w 1810"/>
                <a:gd name="T55" fmla="*/ 1508 h 1764"/>
                <a:gd name="T56" fmla="*/ 13 w 1810"/>
                <a:gd name="T57" fmla="*/ 1732 h 1764"/>
                <a:gd name="T58" fmla="*/ 0 w 1810"/>
                <a:gd name="T59" fmla="*/ 1764 h 1764"/>
                <a:gd name="T60" fmla="*/ 16 w 1810"/>
                <a:gd name="T61" fmla="*/ 1745 h 1764"/>
                <a:gd name="T62" fmla="*/ 34 w 1810"/>
                <a:gd name="T63" fmla="*/ 1764 h 1764"/>
                <a:gd name="T64" fmla="*/ 310 w 1810"/>
                <a:gd name="T65" fmla="*/ 1513 h 1764"/>
                <a:gd name="T66" fmla="*/ 597 w 1810"/>
                <a:gd name="T67" fmla="*/ 1729 h 1764"/>
                <a:gd name="T68" fmla="*/ 317 w 1810"/>
                <a:gd name="T69" fmla="*/ 1507 h 1764"/>
                <a:gd name="T70" fmla="*/ 334 w 1810"/>
                <a:gd name="T71" fmla="*/ 1464 h 1764"/>
                <a:gd name="T72" fmla="*/ 610 w 1810"/>
                <a:gd name="T73" fmla="*/ 1213 h 1764"/>
                <a:gd name="T74" fmla="*/ 897 w 1810"/>
                <a:gd name="T75" fmla="*/ 1429 h 1764"/>
                <a:gd name="T76" fmla="*/ 617 w 1810"/>
                <a:gd name="T77" fmla="*/ 1207 h 1764"/>
                <a:gd name="T78" fmla="*/ 634 w 1810"/>
                <a:gd name="T79" fmla="*/ 1164 h 1764"/>
                <a:gd name="T80" fmla="*/ 910 w 1810"/>
                <a:gd name="T81" fmla="*/ 913 h 1764"/>
                <a:gd name="T82" fmla="*/ 1197 w 1810"/>
                <a:gd name="T83" fmla="*/ 1129 h 1764"/>
                <a:gd name="T84" fmla="*/ 917 w 1810"/>
                <a:gd name="T85" fmla="*/ 907 h 1764"/>
                <a:gd name="T86" fmla="*/ 934 w 1810"/>
                <a:gd name="T87" fmla="*/ 864 h 1764"/>
                <a:gd name="T88" fmla="*/ 1210 w 1810"/>
                <a:gd name="T89" fmla="*/ 613 h 1764"/>
                <a:gd name="T90" fmla="*/ 1497 w 1810"/>
                <a:gd name="T91" fmla="*/ 829 h 1764"/>
                <a:gd name="T92" fmla="*/ 1217 w 1810"/>
                <a:gd name="T93" fmla="*/ 607 h 1764"/>
                <a:gd name="T94" fmla="*/ 1234 w 1810"/>
                <a:gd name="T95" fmla="*/ 564 h 1764"/>
                <a:gd name="T96" fmla="*/ 1510 w 1810"/>
                <a:gd name="T97" fmla="*/ 313 h 1764"/>
                <a:gd name="T98" fmla="*/ 1797 w 1810"/>
                <a:gd name="T99" fmla="*/ 529 h 1764"/>
                <a:gd name="T100" fmla="*/ 1517 w 1810"/>
                <a:gd name="T101" fmla="*/ 307 h 1764"/>
                <a:gd name="T102" fmla="*/ 1534 w 1810"/>
                <a:gd name="T103" fmla="*/ 264 h 1764"/>
                <a:gd name="T104" fmla="*/ 1810 w 1810"/>
                <a:gd name="T105" fmla="*/ 13 h 1764"/>
                <a:gd name="T106" fmla="*/ 1803 w 1810"/>
                <a:gd name="T107" fmla="*/ 7 h 1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10" h="1764">
                  <a:moveTo>
                    <a:pt x="1803" y="7"/>
                  </a:moveTo>
                  <a:cubicBezTo>
                    <a:pt x="1802" y="7"/>
                    <a:pt x="1802" y="8"/>
                    <a:pt x="1801" y="8"/>
                  </a:cubicBezTo>
                  <a:cubicBezTo>
                    <a:pt x="1522" y="224"/>
                    <a:pt x="1522" y="224"/>
                    <a:pt x="1522" y="224"/>
                  </a:cubicBezTo>
                  <a:cubicBezTo>
                    <a:pt x="1521" y="224"/>
                    <a:pt x="1521" y="225"/>
                    <a:pt x="1520" y="225"/>
                  </a:cubicBezTo>
                  <a:cubicBezTo>
                    <a:pt x="1519" y="226"/>
                    <a:pt x="1518" y="227"/>
                    <a:pt x="1517" y="228"/>
                  </a:cubicBezTo>
                  <a:cubicBezTo>
                    <a:pt x="1515" y="230"/>
                    <a:pt x="1514" y="231"/>
                    <a:pt x="1513" y="232"/>
                  </a:cubicBezTo>
                  <a:cubicBezTo>
                    <a:pt x="1512" y="233"/>
                    <a:pt x="1511" y="235"/>
                    <a:pt x="1510" y="236"/>
                  </a:cubicBezTo>
                  <a:cubicBezTo>
                    <a:pt x="1509" y="237"/>
                    <a:pt x="1508" y="239"/>
                    <a:pt x="1507" y="240"/>
                  </a:cubicBezTo>
                  <a:cubicBezTo>
                    <a:pt x="1506" y="242"/>
                    <a:pt x="1505" y="244"/>
                    <a:pt x="1504" y="245"/>
                  </a:cubicBezTo>
                  <a:cubicBezTo>
                    <a:pt x="1502" y="251"/>
                    <a:pt x="1500" y="258"/>
                    <a:pt x="1500" y="264"/>
                  </a:cubicBezTo>
                  <a:cubicBezTo>
                    <a:pt x="1500" y="270"/>
                    <a:pt x="1502" y="277"/>
                    <a:pt x="1504" y="283"/>
                  </a:cubicBezTo>
                  <a:cubicBezTo>
                    <a:pt x="1506" y="281"/>
                    <a:pt x="1507" y="279"/>
                    <a:pt x="1507" y="277"/>
                  </a:cubicBezTo>
                  <a:cubicBezTo>
                    <a:pt x="1509" y="273"/>
                    <a:pt x="1510" y="268"/>
                    <a:pt x="1510" y="264"/>
                  </a:cubicBezTo>
                  <a:cubicBezTo>
                    <a:pt x="1510" y="260"/>
                    <a:pt x="1511" y="255"/>
                    <a:pt x="1513" y="251"/>
                  </a:cubicBezTo>
                  <a:cubicBezTo>
                    <a:pt x="1513" y="249"/>
                    <a:pt x="1514" y="247"/>
                    <a:pt x="1516" y="245"/>
                  </a:cubicBezTo>
                  <a:cubicBezTo>
                    <a:pt x="1516" y="244"/>
                    <a:pt x="1518" y="242"/>
                    <a:pt x="1519" y="241"/>
                  </a:cubicBezTo>
                  <a:cubicBezTo>
                    <a:pt x="1523" y="248"/>
                    <a:pt x="1525" y="256"/>
                    <a:pt x="1525" y="264"/>
                  </a:cubicBezTo>
                  <a:cubicBezTo>
                    <a:pt x="1525" y="272"/>
                    <a:pt x="1523" y="280"/>
                    <a:pt x="1519" y="287"/>
                  </a:cubicBezTo>
                  <a:cubicBezTo>
                    <a:pt x="1518" y="289"/>
                    <a:pt x="1517" y="290"/>
                    <a:pt x="1516" y="292"/>
                  </a:cubicBezTo>
                  <a:cubicBezTo>
                    <a:pt x="1515" y="293"/>
                    <a:pt x="1514" y="295"/>
                    <a:pt x="1513" y="296"/>
                  </a:cubicBezTo>
                  <a:cubicBezTo>
                    <a:pt x="1512" y="297"/>
                    <a:pt x="1511" y="299"/>
                    <a:pt x="1510" y="300"/>
                  </a:cubicBezTo>
                  <a:cubicBezTo>
                    <a:pt x="1509" y="301"/>
                    <a:pt x="1508" y="302"/>
                    <a:pt x="1507" y="303"/>
                  </a:cubicBezTo>
                  <a:cubicBezTo>
                    <a:pt x="1505" y="304"/>
                    <a:pt x="1504" y="306"/>
                    <a:pt x="1503" y="307"/>
                  </a:cubicBezTo>
                  <a:cubicBezTo>
                    <a:pt x="1502" y="307"/>
                    <a:pt x="1502" y="308"/>
                    <a:pt x="1501" y="308"/>
                  </a:cubicBezTo>
                  <a:cubicBezTo>
                    <a:pt x="1222" y="524"/>
                    <a:pt x="1222" y="524"/>
                    <a:pt x="1222" y="524"/>
                  </a:cubicBezTo>
                  <a:cubicBezTo>
                    <a:pt x="1221" y="524"/>
                    <a:pt x="1221" y="525"/>
                    <a:pt x="1220" y="525"/>
                  </a:cubicBezTo>
                  <a:cubicBezTo>
                    <a:pt x="1219" y="526"/>
                    <a:pt x="1218" y="527"/>
                    <a:pt x="1217" y="528"/>
                  </a:cubicBezTo>
                  <a:cubicBezTo>
                    <a:pt x="1215" y="530"/>
                    <a:pt x="1214" y="531"/>
                    <a:pt x="1213" y="532"/>
                  </a:cubicBezTo>
                  <a:cubicBezTo>
                    <a:pt x="1212" y="533"/>
                    <a:pt x="1211" y="535"/>
                    <a:pt x="1210" y="536"/>
                  </a:cubicBezTo>
                  <a:cubicBezTo>
                    <a:pt x="1209" y="537"/>
                    <a:pt x="1208" y="539"/>
                    <a:pt x="1207" y="540"/>
                  </a:cubicBezTo>
                  <a:cubicBezTo>
                    <a:pt x="1206" y="542"/>
                    <a:pt x="1205" y="544"/>
                    <a:pt x="1204" y="545"/>
                  </a:cubicBezTo>
                  <a:cubicBezTo>
                    <a:pt x="1202" y="551"/>
                    <a:pt x="1200" y="558"/>
                    <a:pt x="1200" y="564"/>
                  </a:cubicBezTo>
                  <a:cubicBezTo>
                    <a:pt x="1200" y="570"/>
                    <a:pt x="1202" y="577"/>
                    <a:pt x="1204" y="583"/>
                  </a:cubicBezTo>
                  <a:cubicBezTo>
                    <a:pt x="1206" y="581"/>
                    <a:pt x="1207" y="579"/>
                    <a:pt x="1207" y="577"/>
                  </a:cubicBezTo>
                  <a:cubicBezTo>
                    <a:pt x="1209" y="573"/>
                    <a:pt x="1210" y="568"/>
                    <a:pt x="1210" y="564"/>
                  </a:cubicBezTo>
                  <a:cubicBezTo>
                    <a:pt x="1210" y="560"/>
                    <a:pt x="1211" y="555"/>
                    <a:pt x="1213" y="551"/>
                  </a:cubicBezTo>
                  <a:cubicBezTo>
                    <a:pt x="1213" y="549"/>
                    <a:pt x="1214" y="547"/>
                    <a:pt x="1216" y="545"/>
                  </a:cubicBezTo>
                  <a:cubicBezTo>
                    <a:pt x="1216" y="544"/>
                    <a:pt x="1218" y="542"/>
                    <a:pt x="1219" y="541"/>
                  </a:cubicBezTo>
                  <a:cubicBezTo>
                    <a:pt x="1223" y="548"/>
                    <a:pt x="1225" y="556"/>
                    <a:pt x="1225" y="564"/>
                  </a:cubicBezTo>
                  <a:cubicBezTo>
                    <a:pt x="1225" y="572"/>
                    <a:pt x="1223" y="580"/>
                    <a:pt x="1219" y="587"/>
                  </a:cubicBezTo>
                  <a:cubicBezTo>
                    <a:pt x="1218" y="589"/>
                    <a:pt x="1217" y="590"/>
                    <a:pt x="1216" y="592"/>
                  </a:cubicBezTo>
                  <a:cubicBezTo>
                    <a:pt x="1215" y="593"/>
                    <a:pt x="1214" y="595"/>
                    <a:pt x="1213" y="596"/>
                  </a:cubicBezTo>
                  <a:cubicBezTo>
                    <a:pt x="1212" y="597"/>
                    <a:pt x="1211" y="599"/>
                    <a:pt x="1210" y="600"/>
                  </a:cubicBezTo>
                  <a:cubicBezTo>
                    <a:pt x="1209" y="601"/>
                    <a:pt x="1208" y="602"/>
                    <a:pt x="1207" y="603"/>
                  </a:cubicBezTo>
                  <a:cubicBezTo>
                    <a:pt x="1205" y="604"/>
                    <a:pt x="1204" y="606"/>
                    <a:pt x="1203" y="607"/>
                  </a:cubicBezTo>
                  <a:cubicBezTo>
                    <a:pt x="1202" y="607"/>
                    <a:pt x="1202" y="608"/>
                    <a:pt x="1201" y="608"/>
                  </a:cubicBezTo>
                  <a:cubicBezTo>
                    <a:pt x="922" y="824"/>
                    <a:pt x="922" y="824"/>
                    <a:pt x="922" y="824"/>
                  </a:cubicBezTo>
                  <a:cubicBezTo>
                    <a:pt x="921" y="824"/>
                    <a:pt x="921" y="825"/>
                    <a:pt x="920" y="825"/>
                  </a:cubicBezTo>
                  <a:cubicBezTo>
                    <a:pt x="919" y="826"/>
                    <a:pt x="918" y="827"/>
                    <a:pt x="917" y="828"/>
                  </a:cubicBezTo>
                  <a:cubicBezTo>
                    <a:pt x="915" y="830"/>
                    <a:pt x="914" y="831"/>
                    <a:pt x="913" y="832"/>
                  </a:cubicBezTo>
                  <a:cubicBezTo>
                    <a:pt x="912" y="833"/>
                    <a:pt x="911" y="835"/>
                    <a:pt x="910" y="836"/>
                  </a:cubicBezTo>
                  <a:cubicBezTo>
                    <a:pt x="909" y="837"/>
                    <a:pt x="908" y="839"/>
                    <a:pt x="907" y="840"/>
                  </a:cubicBezTo>
                  <a:cubicBezTo>
                    <a:pt x="906" y="842"/>
                    <a:pt x="905" y="844"/>
                    <a:pt x="904" y="845"/>
                  </a:cubicBezTo>
                  <a:cubicBezTo>
                    <a:pt x="902" y="851"/>
                    <a:pt x="900" y="858"/>
                    <a:pt x="900" y="864"/>
                  </a:cubicBezTo>
                  <a:cubicBezTo>
                    <a:pt x="900" y="870"/>
                    <a:pt x="902" y="877"/>
                    <a:pt x="904" y="883"/>
                  </a:cubicBezTo>
                  <a:cubicBezTo>
                    <a:pt x="906" y="881"/>
                    <a:pt x="907" y="879"/>
                    <a:pt x="907" y="877"/>
                  </a:cubicBezTo>
                  <a:cubicBezTo>
                    <a:pt x="909" y="873"/>
                    <a:pt x="910" y="868"/>
                    <a:pt x="910" y="864"/>
                  </a:cubicBezTo>
                  <a:cubicBezTo>
                    <a:pt x="910" y="860"/>
                    <a:pt x="911" y="855"/>
                    <a:pt x="913" y="851"/>
                  </a:cubicBezTo>
                  <a:cubicBezTo>
                    <a:pt x="913" y="849"/>
                    <a:pt x="914" y="847"/>
                    <a:pt x="916" y="845"/>
                  </a:cubicBezTo>
                  <a:cubicBezTo>
                    <a:pt x="916" y="844"/>
                    <a:pt x="918" y="842"/>
                    <a:pt x="919" y="841"/>
                  </a:cubicBezTo>
                  <a:cubicBezTo>
                    <a:pt x="923" y="848"/>
                    <a:pt x="925" y="856"/>
                    <a:pt x="925" y="864"/>
                  </a:cubicBezTo>
                  <a:cubicBezTo>
                    <a:pt x="925" y="872"/>
                    <a:pt x="923" y="880"/>
                    <a:pt x="919" y="887"/>
                  </a:cubicBezTo>
                  <a:cubicBezTo>
                    <a:pt x="918" y="889"/>
                    <a:pt x="917" y="890"/>
                    <a:pt x="916" y="892"/>
                  </a:cubicBezTo>
                  <a:cubicBezTo>
                    <a:pt x="915" y="893"/>
                    <a:pt x="914" y="895"/>
                    <a:pt x="913" y="896"/>
                  </a:cubicBezTo>
                  <a:cubicBezTo>
                    <a:pt x="912" y="897"/>
                    <a:pt x="911" y="899"/>
                    <a:pt x="910" y="900"/>
                  </a:cubicBezTo>
                  <a:cubicBezTo>
                    <a:pt x="909" y="901"/>
                    <a:pt x="908" y="902"/>
                    <a:pt x="907" y="903"/>
                  </a:cubicBezTo>
                  <a:cubicBezTo>
                    <a:pt x="905" y="904"/>
                    <a:pt x="904" y="906"/>
                    <a:pt x="903" y="907"/>
                  </a:cubicBezTo>
                  <a:cubicBezTo>
                    <a:pt x="902" y="907"/>
                    <a:pt x="902" y="908"/>
                    <a:pt x="901" y="908"/>
                  </a:cubicBezTo>
                  <a:cubicBezTo>
                    <a:pt x="622" y="1124"/>
                    <a:pt x="622" y="1124"/>
                    <a:pt x="622" y="1124"/>
                  </a:cubicBezTo>
                  <a:cubicBezTo>
                    <a:pt x="621" y="1124"/>
                    <a:pt x="621" y="1125"/>
                    <a:pt x="620" y="1125"/>
                  </a:cubicBezTo>
                  <a:cubicBezTo>
                    <a:pt x="619" y="1126"/>
                    <a:pt x="618" y="1127"/>
                    <a:pt x="617" y="1128"/>
                  </a:cubicBezTo>
                  <a:cubicBezTo>
                    <a:pt x="615" y="1130"/>
                    <a:pt x="614" y="1131"/>
                    <a:pt x="613" y="1132"/>
                  </a:cubicBezTo>
                  <a:cubicBezTo>
                    <a:pt x="612" y="1133"/>
                    <a:pt x="611" y="1135"/>
                    <a:pt x="610" y="1136"/>
                  </a:cubicBezTo>
                  <a:cubicBezTo>
                    <a:pt x="609" y="1137"/>
                    <a:pt x="608" y="1139"/>
                    <a:pt x="607" y="1140"/>
                  </a:cubicBezTo>
                  <a:cubicBezTo>
                    <a:pt x="606" y="1142"/>
                    <a:pt x="605" y="1144"/>
                    <a:pt x="604" y="1145"/>
                  </a:cubicBezTo>
                  <a:cubicBezTo>
                    <a:pt x="602" y="1151"/>
                    <a:pt x="600" y="1158"/>
                    <a:pt x="600" y="1164"/>
                  </a:cubicBezTo>
                  <a:cubicBezTo>
                    <a:pt x="600" y="1170"/>
                    <a:pt x="602" y="1177"/>
                    <a:pt x="604" y="1183"/>
                  </a:cubicBezTo>
                  <a:cubicBezTo>
                    <a:pt x="606" y="1181"/>
                    <a:pt x="607" y="1179"/>
                    <a:pt x="607" y="1177"/>
                  </a:cubicBezTo>
                  <a:cubicBezTo>
                    <a:pt x="609" y="1173"/>
                    <a:pt x="610" y="1168"/>
                    <a:pt x="610" y="1164"/>
                  </a:cubicBezTo>
                  <a:cubicBezTo>
                    <a:pt x="610" y="1160"/>
                    <a:pt x="611" y="1155"/>
                    <a:pt x="613" y="1151"/>
                  </a:cubicBezTo>
                  <a:cubicBezTo>
                    <a:pt x="613" y="1149"/>
                    <a:pt x="614" y="1147"/>
                    <a:pt x="616" y="1145"/>
                  </a:cubicBezTo>
                  <a:cubicBezTo>
                    <a:pt x="616" y="1144"/>
                    <a:pt x="618" y="1142"/>
                    <a:pt x="619" y="1141"/>
                  </a:cubicBezTo>
                  <a:cubicBezTo>
                    <a:pt x="623" y="1148"/>
                    <a:pt x="625" y="1156"/>
                    <a:pt x="625" y="1164"/>
                  </a:cubicBezTo>
                  <a:cubicBezTo>
                    <a:pt x="625" y="1172"/>
                    <a:pt x="623" y="1180"/>
                    <a:pt x="619" y="1187"/>
                  </a:cubicBezTo>
                  <a:cubicBezTo>
                    <a:pt x="618" y="1189"/>
                    <a:pt x="617" y="1190"/>
                    <a:pt x="616" y="1192"/>
                  </a:cubicBezTo>
                  <a:cubicBezTo>
                    <a:pt x="615" y="1193"/>
                    <a:pt x="614" y="1195"/>
                    <a:pt x="613" y="1196"/>
                  </a:cubicBezTo>
                  <a:cubicBezTo>
                    <a:pt x="612" y="1197"/>
                    <a:pt x="611" y="1199"/>
                    <a:pt x="610" y="1200"/>
                  </a:cubicBezTo>
                  <a:cubicBezTo>
                    <a:pt x="609" y="1201"/>
                    <a:pt x="608" y="1202"/>
                    <a:pt x="607" y="1203"/>
                  </a:cubicBezTo>
                  <a:cubicBezTo>
                    <a:pt x="605" y="1204"/>
                    <a:pt x="604" y="1206"/>
                    <a:pt x="603" y="1207"/>
                  </a:cubicBezTo>
                  <a:cubicBezTo>
                    <a:pt x="602" y="1207"/>
                    <a:pt x="602" y="1208"/>
                    <a:pt x="601" y="1208"/>
                  </a:cubicBezTo>
                  <a:cubicBezTo>
                    <a:pt x="322" y="1424"/>
                    <a:pt x="322" y="1424"/>
                    <a:pt x="322" y="1424"/>
                  </a:cubicBezTo>
                  <a:cubicBezTo>
                    <a:pt x="321" y="1424"/>
                    <a:pt x="321" y="1425"/>
                    <a:pt x="320" y="1425"/>
                  </a:cubicBezTo>
                  <a:cubicBezTo>
                    <a:pt x="319" y="1426"/>
                    <a:pt x="318" y="1427"/>
                    <a:pt x="317" y="1428"/>
                  </a:cubicBezTo>
                  <a:cubicBezTo>
                    <a:pt x="315" y="1430"/>
                    <a:pt x="314" y="1431"/>
                    <a:pt x="313" y="1432"/>
                  </a:cubicBezTo>
                  <a:cubicBezTo>
                    <a:pt x="312" y="1433"/>
                    <a:pt x="311" y="1435"/>
                    <a:pt x="310" y="1436"/>
                  </a:cubicBezTo>
                  <a:cubicBezTo>
                    <a:pt x="309" y="1437"/>
                    <a:pt x="308" y="1439"/>
                    <a:pt x="307" y="1440"/>
                  </a:cubicBezTo>
                  <a:cubicBezTo>
                    <a:pt x="306" y="1442"/>
                    <a:pt x="305" y="1444"/>
                    <a:pt x="304" y="1445"/>
                  </a:cubicBezTo>
                  <a:cubicBezTo>
                    <a:pt x="302" y="1451"/>
                    <a:pt x="300" y="1458"/>
                    <a:pt x="300" y="1464"/>
                  </a:cubicBezTo>
                  <a:cubicBezTo>
                    <a:pt x="300" y="1470"/>
                    <a:pt x="302" y="1477"/>
                    <a:pt x="304" y="1483"/>
                  </a:cubicBezTo>
                  <a:cubicBezTo>
                    <a:pt x="306" y="1481"/>
                    <a:pt x="307" y="1479"/>
                    <a:pt x="307" y="1477"/>
                  </a:cubicBezTo>
                  <a:cubicBezTo>
                    <a:pt x="309" y="1473"/>
                    <a:pt x="310" y="1468"/>
                    <a:pt x="310" y="1464"/>
                  </a:cubicBezTo>
                  <a:cubicBezTo>
                    <a:pt x="310" y="1460"/>
                    <a:pt x="311" y="1455"/>
                    <a:pt x="313" y="1451"/>
                  </a:cubicBezTo>
                  <a:cubicBezTo>
                    <a:pt x="313" y="1449"/>
                    <a:pt x="314" y="1447"/>
                    <a:pt x="316" y="1445"/>
                  </a:cubicBezTo>
                  <a:cubicBezTo>
                    <a:pt x="316" y="1444"/>
                    <a:pt x="318" y="1442"/>
                    <a:pt x="319" y="1441"/>
                  </a:cubicBezTo>
                  <a:cubicBezTo>
                    <a:pt x="323" y="1448"/>
                    <a:pt x="325" y="1456"/>
                    <a:pt x="325" y="1464"/>
                  </a:cubicBezTo>
                  <a:cubicBezTo>
                    <a:pt x="325" y="1472"/>
                    <a:pt x="323" y="1480"/>
                    <a:pt x="319" y="1487"/>
                  </a:cubicBezTo>
                  <a:cubicBezTo>
                    <a:pt x="318" y="1489"/>
                    <a:pt x="317" y="1490"/>
                    <a:pt x="316" y="1492"/>
                  </a:cubicBezTo>
                  <a:cubicBezTo>
                    <a:pt x="315" y="1493"/>
                    <a:pt x="314" y="1495"/>
                    <a:pt x="313" y="1496"/>
                  </a:cubicBezTo>
                  <a:cubicBezTo>
                    <a:pt x="312" y="1497"/>
                    <a:pt x="311" y="1499"/>
                    <a:pt x="310" y="1500"/>
                  </a:cubicBezTo>
                  <a:cubicBezTo>
                    <a:pt x="309" y="1501"/>
                    <a:pt x="308" y="1502"/>
                    <a:pt x="307" y="1503"/>
                  </a:cubicBezTo>
                  <a:cubicBezTo>
                    <a:pt x="305" y="1504"/>
                    <a:pt x="304" y="1506"/>
                    <a:pt x="303" y="1507"/>
                  </a:cubicBezTo>
                  <a:cubicBezTo>
                    <a:pt x="302" y="1507"/>
                    <a:pt x="302" y="1508"/>
                    <a:pt x="301" y="1508"/>
                  </a:cubicBezTo>
                  <a:cubicBezTo>
                    <a:pt x="22" y="1724"/>
                    <a:pt x="22" y="1724"/>
                    <a:pt x="22" y="1724"/>
                  </a:cubicBezTo>
                  <a:cubicBezTo>
                    <a:pt x="21" y="1724"/>
                    <a:pt x="21" y="1725"/>
                    <a:pt x="20" y="1725"/>
                  </a:cubicBezTo>
                  <a:cubicBezTo>
                    <a:pt x="19" y="1726"/>
                    <a:pt x="18" y="1727"/>
                    <a:pt x="17" y="1728"/>
                  </a:cubicBezTo>
                  <a:cubicBezTo>
                    <a:pt x="15" y="1730"/>
                    <a:pt x="14" y="1731"/>
                    <a:pt x="13" y="1732"/>
                  </a:cubicBezTo>
                  <a:cubicBezTo>
                    <a:pt x="12" y="1733"/>
                    <a:pt x="11" y="1735"/>
                    <a:pt x="10" y="1736"/>
                  </a:cubicBezTo>
                  <a:cubicBezTo>
                    <a:pt x="9" y="1737"/>
                    <a:pt x="8" y="1739"/>
                    <a:pt x="7" y="1740"/>
                  </a:cubicBezTo>
                  <a:cubicBezTo>
                    <a:pt x="6" y="1742"/>
                    <a:pt x="5" y="1744"/>
                    <a:pt x="4" y="1745"/>
                  </a:cubicBezTo>
                  <a:cubicBezTo>
                    <a:pt x="2" y="1751"/>
                    <a:pt x="0" y="1758"/>
                    <a:pt x="0" y="1764"/>
                  </a:cubicBezTo>
                  <a:cubicBezTo>
                    <a:pt x="5" y="1764"/>
                    <a:pt x="5" y="1764"/>
                    <a:pt x="5" y="1764"/>
                  </a:cubicBezTo>
                  <a:cubicBezTo>
                    <a:pt x="10" y="1764"/>
                    <a:pt x="10" y="1764"/>
                    <a:pt x="10" y="1764"/>
                  </a:cubicBezTo>
                  <a:cubicBezTo>
                    <a:pt x="10" y="1760"/>
                    <a:pt x="11" y="1755"/>
                    <a:pt x="13" y="1751"/>
                  </a:cubicBezTo>
                  <a:cubicBezTo>
                    <a:pt x="13" y="1749"/>
                    <a:pt x="14" y="1747"/>
                    <a:pt x="16" y="1745"/>
                  </a:cubicBezTo>
                  <a:cubicBezTo>
                    <a:pt x="16" y="1744"/>
                    <a:pt x="18" y="1742"/>
                    <a:pt x="19" y="1741"/>
                  </a:cubicBezTo>
                  <a:cubicBezTo>
                    <a:pt x="23" y="1748"/>
                    <a:pt x="25" y="1756"/>
                    <a:pt x="25" y="1764"/>
                  </a:cubicBezTo>
                  <a:cubicBezTo>
                    <a:pt x="29" y="1764"/>
                    <a:pt x="29" y="1764"/>
                    <a:pt x="29" y="1764"/>
                  </a:cubicBezTo>
                  <a:cubicBezTo>
                    <a:pt x="34" y="1764"/>
                    <a:pt x="34" y="1764"/>
                    <a:pt x="34" y="1764"/>
                  </a:cubicBezTo>
                  <a:cubicBezTo>
                    <a:pt x="34" y="1753"/>
                    <a:pt x="31" y="1743"/>
                    <a:pt x="26" y="1733"/>
                  </a:cubicBezTo>
                  <a:cubicBezTo>
                    <a:pt x="26" y="1733"/>
                    <a:pt x="27" y="1732"/>
                    <a:pt x="28" y="1732"/>
                  </a:cubicBezTo>
                  <a:cubicBezTo>
                    <a:pt x="307" y="1516"/>
                    <a:pt x="307" y="1516"/>
                    <a:pt x="307" y="1516"/>
                  </a:cubicBezTo>
                  <a:cubicBezTo>
                    <a:pt x="308" y="1515"/>
                    <a:pt x="309" y="1514"/>
                    <a:pt x="310" y="1513"/>
                  </a:cubicBezTo>
                  <a:cubicBezTo>
                    <a:pt x="311" y="1514"/>
                    <a:pt x="312" y="1515"/>
                    <a:pt x="313" y="1516"/>
                  </a:cubicBezTo>
                  <a:cubicBezTo>
                    <a:pt x="592" y="1732"/>
                    <a:pt x="592" y="1732"/>
                    <a:pt x="592" y="1732"/>
                  </a:cubicBezTo>
                  <a:cubicBezTo>
                    <a:pt x="593" y="1732"/>
                    <a:pt x="594" y="1733"/>
                    <a:pt x="594" y="1733"/>
                  </a:cubicBezTo>
                  <a:cubicBezTo>
                    <a:pt x="595" y="1732"/>
                    <a:pt x="596" y="1731"/>
                    <a:pt x="597" y="1729"/>
                  </a:cubicBezTo>
                  <a:cubicBezTo>
                    <a:pt x="598" y="1728"/>
                    <a:pt x="599" y="1727"/>
                    <a:pt x="600" y="1725"/>
                  </a:cubicBezTo>
                  <a:cubicBezTo>
                    <a:pt x="599" y="1725"/>
                    <a:pt x="599" y="1724"/>
                    <a:pt x="598" y="1724"/>
                  </a:cubicBezTo>
                  <a:cubicBezTo>
                    <a:pt x="319" y="1508"/>
                    <a:pt x="319" y="1508"/>
                    <a:pt x="319" y="1508"/>
                  </a:cubicBezTo>
                  <a:cubicBezTo>
                    <a:pt x="318" y="1508"/>
                    <a:pt x="318" y="1507"/>
                    <a:pt x="317" y="1507"/>
                  </a:cubicBezTo>
                  <a:cubicBezTo>
                    <a:pt x="318" y="1505"/>
                    <a:pt x="319" y="1504"/>
                    <a:pt x="320" y="1503"/>
                  </a:cubicBezTo>
                  <a:cubicBezTo>
                    <a:pt x="321" y="1501"/>
                    <a:pt x="322" y="1500"/>
                    <a:pt x="323" y="1499"/>
                  </a:cubicBezTo>
                  <a:cubicBezTo>
                    <a:pt x="324" y="1497"/>
                    <a:pt x="325" y="1496"/>
                    <a:pt x="326" y="1495"/>
                  </a:cubicBezTo>
                  <a:cubicBezTo>
                    <a:pt x="331" y="1485"/>
                    <a:pt x="334" y="1475"/>
                    <a:pt x="334" y="1464"/>
                  </a:cubicBezTo>
                  <a:cubicBezTo>
                    <a:pt x="334" y="1453"/>
                    <a:pt x="331" y="1443"/>
                    <a:pt x="326" y="1433"/>
                  </a:cubicBezTo>
                  <a:cubicBezTo>
                    <a:pt x="326" y="1433"/>
                    <a:pt x="327" y="1432"/>
                    <a:pt x="328" y="1432"/>
                  </a:cubicBezTo>
                  <a:cubicBezTo>
                    <a:pt x="607" y="1216"/>
                    <a:pt x="607" y="1216"/>
                    <a:pt x="607" y="1216"/>
                  </a:cubicBezTo>
                  <a:cubicBezTo>
                    <a:pt x="608" y="1215"/>
                    <a:pt x="609" y="1214"/>
                    <a:pt x="610" y="1213"/>
                  </a:cubicBezTo>
                  <a:cubicBezTo>
                    <a:pt x="611" y="1214"/>
                    <a:pt x="612" y="1215"/>
                    <a:pt x="613" y="1216"/>
                  </a:cubicBezTo>
                  <a:cubicBezTo>
                    <a:pt x="892" y="1432"/>
                    <a:pt x="892" y="1432"/>
                    <a:pt x="892" y="1432"/>
                  </a:cubicBezTo>
                  <a:cubicBezTo>
                    <a:pt x="893" y="1432"/>
                    <a:pt x="894" y="1433"/>
                    <a:pt x="894" y="1433"/>
                  </a:cubicBezTo>
                  <a:cubicBezTo>
                    <a:pt x="895" y="1432"/>
                    <a:pt x="896" y="1431"/>
                    <a:pt x="897" y="1429"/>
                  </a:cubicBezTo>
                  <a:cubicBezTo>
                    <a:pt x="898" y="1428"/>
                    <a:pt x="899" y="1427"/>
                    <a:pt x="900" y="1425"/>
                  </a:cubicBezTo>
                  <a:cubicBezTo>
                    <a:pt x="899" y="1425"/>
                    <a:pt x="899" y="1424"/>
                    <a:pt x="898" y="1424"/>
                  </a:cubicBezTo>
                  <a:cubicBezTo>
                    <a:pt x="619" y="1208"/>
                    <a:pt x="619" y="1208"/>
                    <a:pt x="619" y="1208"/>
                  </a:cubicBezTo>
                  <a:cubicBezTo>
                    <a:pt x="618" y="1208"/>
                    <a:pt x="618" y="1207"/>
                    <a:pt x="617" y="1207"/>
                  </a:cubicBezTo>
                  <a:cubicBezTo>
                    <a:pt x="618" y="1205"/>
                    <a:pt x="619" y="1204"/>
                    <a:pt x="620" y="1203"/>
                  </a:cubicBezTo>
                  <a:cubicBezTo>
                    <a:pt x="621" y="1201"/>
                    <a:pt x="622" y="1200"/>
                    <a:pt x="623" y="1199"/>
                  </a:cubicBezTo>
                  <a:cubicBezTo>
                    <a:pt x="624" y="1197"/>
                    <a:pt x="625" y="1196"/>
                    <a:pt x="626" y="1195"/>
                  </a:cubicBezTo>
                  <a:cubicBezTo>
                    <a:pt x="631" y="1185"/>
                    <a:pt x="634" y="1175"/>
                    <a:pt x="634" y="1164"/>
                  </a:cubicBezTo>
                  <a:cubicBezTo>
                    <a:pt x="634" y="1153"/>
                    <a:pt x="631" y="1143"/>
                    <a:pt x="626" y="1133"/>
                  </a:cubicBezTo>
                  <a:cubicBezTo>
                    <a:pt x="626" y="1133"/>
                    <a:pt x="627" y="1132"/>
                    <a:pt x="628" y="1132"/>
                  </a:cubicBezTo>
                  <a:cubicBezTo>
                    <a:pt x="907" y="916"/>
                    <a:pt x="907" y="916"/>
                    <a:pt x="907" y="916"/>
                  </a:cubicBezTo>
                  <a:cubicBezTo>
                    <a:pt x="908" y="915"/>
                    <a:pt x="909" y="914"/>
                    <a:pt x="910" y="913"/>
                  </a:cubicBezTo>
                  <a:cubicBezTo>
                    <a:pt x="911" y="914"/>
                    <a:pt x="912" y="915"/>
                    <a:pt x="913" y="916"/>
                  </a:cubicBezTo>
                  <a:cubicBezTo>
                    <a:pt x="1192" y="1132"/>
                    <a:pt x="1192" y="1132"/>
                    <a:pt x="1192" y="1132"/>
                  </a:cubicBezTo>
                  <a:cubicBezTo>
                    <a:pt x="1193" y="1132"/>
                    <a:pt x="1194" y="1133"/>
                    <a:pt x="1194" y="1133"/>
                  </a:cubicBezTo>
                  <a:cubicBezTo>
                    <a:pt x="1195" y="1132"/>
                    <a:pt x="1196" y="1131"/>
                    <a:pt x="1197" y="1129"/>
                  </a:cubicBezTo>
                  <a:cubicBezTo>
                    <a:pt x="1198" y="1128"/>
                    <a:pt x="1199" y="1127"/>
                    <a:pt x="1200" y="1125"/>
                  </a:cubicBezTo>
                  <a:cubicBezTo>
                    <a:pt x="1199" y="1125"/>
                    <a:pt x="1199" y="1124"/>
                    <a:pt x="1198" y="1124"/>
                  </a:cubicBezTo>
                  <a:cubicBezTo>
                    <a:pt x="919" y="908"/>
                    <a:pt x="919" y="908"/>
                    <a:pt x="919" y="908"/>
                  </a:cubicBezTo>
                  <a:cubicBezTo>
                    <a:pt x="918" y="908"/>
                    <a:pt x="918" y="907"/>
                    <a:pt x="917" y="907"/>
                  </a:cubicBezTo>
                  <a:cubicBezTo>
                    <a:pt x="918" y="905"/>
                    <a:pt x="919" y="904"/>
                    <a:pt x="920" y="903"/>
                  </a:cubicBezTo>
                  <a:cubicBezTo>
                    <a:pt x="921" y="901"/>
                    <a:pt x="922" y="900"/>
                    <a:pt x="923" y="899"/>
                  </a:cubicBezTo>
                  <a:cubicBezTo>
                    <a:pt x="924" y="897"/>
                    <a:pt x="925" y="896"/>
                    <a:pt x="926" y="895"/>
                  </a:cubicBezTo>
                  <a:cubicBezTo>
                    <a:pt x="931" y="885"/>
                    <a:pt x="934" y="875"/>
                    <a:pt x="934" y="864"/>
                  </a:cubicBezTo>
                  <a:cubicBezTo>
                    <a:pt x="934" y="853"/>
                    <a:pt x="931" y="843"/>
                    <a:pt x="926" y="833"/>
                  </a:cubicBezTo>
                  <a:cubicBezTo>
                    <a:pt x="926" y="833"/>
                    <a:pt x="927" y="832"/>
                    <a:pt x="928" y="832"/>
                  </a:cubicBezTo>
                  <a:cubicBezTo>
                    <a:pt x="1207" y="616"/>
                    <a:pt x="1207" y="616"/>
                    <a:pt x="1207" y="616"/>
                  </a:cubicBezTo>
                  <a:cubicBezTo>
                    <a:pt x="1208" y="615"/>
                    <a:pt x="1209" y="614"/>
                    <a:pt x="1210" y="613"/>
                  </a:cubicBezTo>
                  <a:cubicBezTo>
                    <a:pt x="1211" y="614"/>
                    <a:pt x="1212" y="615"/>
                    <a:pt x="1213" y="616"/>
                  </a:cubicBezTo>
                  <a:cubicBezTo>
                    <a:pt x="1492" y="832"/>
                    <a:pt x="1492" y="832"/>
                    <a:pt x="1492" y="832"/>
                  </a:cubicBezTo>
                  <a:cubicBezTo>
                    <a:pt x="1493" y="832"/>
                    <a:pt x="1494" y="833"/>
                    <a:pt x="1494" y="833"/>
                  </a:cubicBezTo>
                  <a:cubicBezTo>
                    <a:pt x="1495" y="832"/>
                    <a:pt x="1496" y="831"/>
                    <a:pt x="1497" y="829"/>
                  </a:cubicBezTo>
                  <a:cubicBezTo>
                    <a:pt x="1498" y="828"/>
                    <a:pt x="1499" y="827"/>
                    <a:pt x="1500" y="825"/>
                  </a:cubicBezTo>
                  <a:cubicBezTo>
                    <a:pt x="1499" y="825"/>
                    <a:pt x="1499" y="824"/>
                    <a:pt x="1498" y="824"/>
                  </a:cubicBezTo>
                  <a:cubicBezTo>
                    <a:pt x="1219" y="608"/>
                    <a:pt x="1219" y="608"/>
                    <a:pt x="1219" y="608"/>
                  </a:cubicBezTo>
                  <a:cubicBezTo>
                    <a:pt x="1218" y="608"/>
                    <a:pt x="1218" y="607"/>
                    <a:pt x="1217" y="607"/>
                  </a:cubicBezTo>
                  <a:cubicBezTo>
                    <a:pt x="1218" y="605"/>
                    <a:pt x="1219" y="604"/>
                    <a:pt x="1220" y="603"/>
                  </a:cubicBezTo>
                  <a:cubicBezTo>
                    <a:pt x="1221" y="601"/>
                    <a:pt x="1222" y="600"/>
                    <a:pt x="1223" y="599"/>
                  </a:cubicBezTo>
                  <a:cubicBezTo>
                    <a:pt x="1224" y="597"/>
                    <a:pt x="1225" y="596"/>
                    <a:pt x="1226" y="595"/>
                  </a:cubicBezTo>
                  <a:cubicBezTo>
                    <a:pt x="1231" y="585"/>
                    <a:pt x="1234" y="575"/>
                    <a:pt x="1234" y="564"/>
                  </a:cubicBezTo>
                  <a:cubicBezTo>
                    <a:pt x="1234" y="553"/>
                    <a:pt x="1231" y="543"/>
                    <a:pt x="1226" y="533"/>
                  </a:cubicBezTo>
                  <a:cubicBezTo>
                    <a:pt x="1226" y="533"/>
                    <a:pt x="1227" y="532"/>
                    <a:pt x="1228" y="532"/>
                  </a:cubicBezTo>
                  <a:cubicBezTo>
                    <a:pt x="1507" y="316"/>
                    <a:pt x="1507" y="316"/>
                    <a:pt x="1507" y="316"/>
                  </a:cubicBezTo>
                  <a:cubicBezTo>
                    <a:pt x="1508" y="315"/>
                    <a:pt x="1509" y="314"/>
                    <a:pt x="1510" y="313"/>
                  </a:cubicBezTo>
                  <a:cubicBezTo>
                    <a:pt x="1511" y="314"/>
                    <a:pt x="1512" y="315"/>
                    <a:pt x="1513" y="316"/>
                  </a:cubicBezTo>
                  <a:cubicBezTo>
                    <a:pt x="1792" y="532"/>
                    <a:pt x="1792" y="532"/>
                    <a:pt x="1792" y="532"/>
                  </a:cubicBezTo>
                  <a:cubicBezTo>
                    <a:pt x="1793" y="532"/>
                    <a:pt x="1794" y="533"/>
                    <a:pt x="1794" y="533"/>
                  </a:cubicBezTo>
                  <a:cubicBezTo>
                    <a:pt x="1795" y="532"/>
                    <a:pt x="1796" y="531"/>
                    <a:pt x="1797" y="529"/>
                  </a:cubicBezTo>
                  <a:cubicBezTo>
                    <a:pt x="1798" y="528"/>
                    <a:pt x="1799" y="527"/>
                    <a:pt x="1800" y="525"/>
                  </a:cubicBezTo>
                  <a:cubicBezTo>
                    <a:pt x="1799" y="525"/>
                    <a:pt x="1799" y="524"/>
                    <a:pt x="1798" y="524"/>
                  </a:cubicBezTo>
                  <a:cubicBezTo>
                    <a:pt x="1519" y="308"/>
                    <a:pt x="1519" y="308"/>
                    <a:pt x="1519" y="308"/>
                  </a:cubicBezTo>
                  <a:cubicBezTo>
                    <a:pt x="1518" y="308"/>
                    <a:pt x="1518" y="307"/>
                    <a:pt x="1517" y="307"/>
                  </a:cubicBezTo>
                  <a:cubicBezTo>
                    <a:pt x="1518" y="305"/>
                    <a:pt x="1519" y="304"/>
                    <a:pt x="1520" y="303"/>
                  </a:cubicBezTo>
                  <a:cubicBezTo>
                    <a:pt x="1521" y="301"/>
                    <a:pt x="1522" y="300"/>
                    <a:pt x="1523" y="299"/>
                  </a:cubicBezTo>
                  <a:cubicBezTo>
                    <a:pt x="1524" y="297"/>
                    <a:pt x="1525" y="296"/>
                    <a:pt x="1526" y="295"/>
                  </a:cubicBezTo>
                  <a:cubicBezTo>
                    <a:pt x="1531" y="285"/>
                    <a:pt x="1534" y="275"/>
                    <a:pt x="1534" y="264"/>
                  </a:cubicBezTo>
                  <a:cubicBezTo>
                    <a:pt x="1534" y="253"/>
                    <a:pt x="1531" y="243"/>
                    <a:pt x="1526" y="233"/>
                  </a:cubicBezTo>
                  <a:cubicBezTo>
                    <a:pt x="1526" y="233"/>
                    <a:pt x="1527" y="232"/>
                    <a:pt x="1528" y="232"/>
                  </a:cubicBezTo>
                  <a:cubicBezTo>
                    <a:pt x="1807" y="16"/>
                    <a:pt x="1807" y="16"/>
                    <a:pt x="1807" y="16"/>
                  </a:cubicBezTo>
                  <a:cubicBezTo>
                    <a:pt x="1808" y="15"/>
                    <a:pt x="1809" y="14"/>
                    <a:pt x="1810" y="13"/>
                  </a:cubicBezTo>
                  <a:cubicBezTo>
                    <a:pt x="1810" y="7"/>
                    <a:pt x="1810" y="7"/>
                    <a:pt x="1810" y="7"/>
                  </a:cubicBezTo>
                  <a:cubicBezTo>
                    <a:pt x="1810" y="0"/>
                    <a:pt x="1810" y="0"/>
                    <a:pt x="1810" y="0"/>
                  </a:cubicBezTo>
                  <a:cubicBezTo>
                    <a:pt x="1809" y="1"/>
                    <a:pt x="1808" y="2"/>
                    <a:pt x="1807" y="3"/>
                  </a:cubicBezTo>
                  <a:cubicBezTo>
                    <a:pt x="1805" y="4"/>
                    <a:pt x="1804" y="6"/>
                    <a:pt x="1803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8" name="Freeform 16"/>
            <p:cNvSpPr>
              <a:spLocks/>
            </p:cNvSpPr>
            <p:nvPr/>
          </p:nvSpPr>
          <p:spPr bwMode="auto">
            <a:xfrm>
              <a:off x="6087674" y="4286693"/>
              <a:ext cx="6174" cy="31294"/>
            </a:xfrm>
            <a:custGeom>
              <a:avLst/>
              <a:gdLst>
                <a:gd name="T0" fmla="*/ 4 w 10"/>
                <a:gd name="T1" fmla="*/ 9 h 47"/>
                <a:gd name="T2" fmla="*/ 0 w 10"/>
                <a:gd name="T3" fmla="*/ 28 h 47"/>
                <a:gd name="T4" fmla="*/ 4 w 10"/>
                <a:gd name="T5" fmla="*/ 47 h 47"/>
                <a:gd name="T6" fmla="*/ 7 w 10"/>
                <a:gd name="T7" fmla="*/ 41 h 47"/>
                <a:gd name="T8" fmla="*/ 10 w 10"/>
                <a:gd name="T9" fmla="*/ 28 h 47"/>
                <a:gd name="T10" fmla="*/ 10 w 10"/>
                <a:gd name="T11" fmla="*/ 9 h 47"/>
                <a:gd name="T12" fmla="*/ 10 w 10"/>
                <a:gd name="T13" fmla="*/ 0 h 47"/>
                <a:gd name="T14" fmla="*/ 7 w 10"/>
                <a:gd name="T15" fmla="*/ 4 h 47"/>
                <a:gd name="T16" fmla="*/ 4 w 10"/>
                <a:gd name="T1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7">
                  <a:moveTo>
                    <a:pt x="4" y="9"/>
                  </a:moveTo>
                  <a:cubicBezTo>
                    <a:pt x="2" y="15"/>
                    <a:pt x="0" y="22"/>
                    <a:pt x="0" y="28"/>
                  </a:cubicBezTo>
                  <a:cubicBezTo>
                    <a:pt x="0" y="34"/>
                    <a:pt x="2" y="41"/>
                    <a:pt x="4" y="47"/>
                  </a:cubicBezTo>
                  <a:cubicBezTo>
                    <a:pt x="6" y="45"/>
                    <a:pt x="7" y="43"/>
                    <a:pt x="7" y="41"/>
                  </a:cubicBezTo>
                  <a:cubicBezTo>
                    <a:pt x="9" y="37"/>
                    <a:pt x="10" y="32"/>
                    <a:pt x="10" y="2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3"/>
                    <a:pt x="7" y="4"/>
                  </a:cubicBezTo>
                  <a:cubicBezTo>
                    <a:pt x="6" y="6"/>
                    <a:pt x="5" y="8"/>
                    <a:pt x="4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9" name="Freeform 17"/>
            <p:cNvSpPr>
              <a:spLocks/>
            </p:cNvSpPr>
            <p:nvPr/>
          </p:nvSpPr>
          <p:spPr bwMode="auto">
            <a:xfrm>
              <a:off x="5325873" y="4329264"/>
              <a:ext cx="767975" cy="776136"/>
            </a:xfrm>
            <a:custGeom>
              <a:avLst/>
              <a:gdLst>
                <a:gd name="T0" fmla="*/ 922 w 1210"/>
                <a:gd name="T1" fmla="*/ 224 h 1164"/>
                <a:gd name="T2" fmla="*/ 913 w 1210"/>
                <a:gd name="T3" fmla="*/ 232 h 1164"/>
                <a:gd name="T4" fmla="*/ 904 w 1210"/>
                <a:gd name="T5" fmla="*/ 245 h 1164"/>
                <a:gd name="T6" fmla="*/ 907 w 1210"/>
                <a:gd name="T7" fmla="*/ 277 h 1164"/>
                <a:gd name="T8" fmla="*/ 916 w 1210"/>
                <a:gd name="T9" fmla="*/ 245 h 1164"/>
                <a:gd name="T10" fmla="*/ 919 w 1210"/>
                <a:gd name="T11" fmla="*/ 287 h 1164"/>
                <a:gd name="T12" fmla="*/ 910 w 1210"/>
                <a:gd name="T13" fmla="*/ 300 h 1164"/>
                <a:gd name="T14" fmla="*/ 901 w 1210"/>
                <a:gd name="T15" fmla="*/ 308 h 1164"/>
                <a:gd name="T16" fmla="*/ 617 w 1210"/>
                <a:gd name="T17" fmla="*/ 528 h 1164"/>
                <a:gd name="T18" fmla="*/ 607 w 1210"/>
                <a:gd name="T19" fmla="*/ 540 h 1164"/>
                <a:gd name="T20" fmla="*/ 604 w 1210"/>
                <a:gd name="T21" fmla="*/ 583 h 1164"/>
                <a:gd name="T22" fmla="*/ 613 w 1210"/>
                <a:gd name="T23" fmla="*/ 551 h 1164"/>
                <a:gd name="T24" fmla="*/ 625 w 1210"/>
                <a:gd name="T25" fmla="*/ 564 h 1164"/>
                <a:gd name="T26" fmla="*/ 613 w 1210"/>
                <a:gd name="T27" fmla="*/ 596 h 1164"/>
                <a:gd name="T28" fmla="*/ 603 w 1210"/>
                <a:gd name="T29" fmla="*/ 607 h 1164"/>
                <a:gd name="T30" fmla="*/ 320 w 1210"/>
                <a:gd name="T31" fmla="*/ 825 h 1164"/>
                <a:gd name="T32" fmla="*/ 310 w 1210"/>
                <a:gd name="T33" fmla="*/ 836 h 1164"/>
                <a:gd name="T34" fmla="*/ 300 w 1210"/>
                <a:gd name="T35" fmla="*/ 864 h 1164"/>
                <a:gd name="T36" fmla="*/ 310 w 1210"/>
                <a:gd name="T37" fmla="*/ 864 h 1164"/>
                <a:gd name="T38" fmla="*/ 319 w 1210"/>
                <a:gd name="T39" fmla="*/ 841 h 1164"/>
                <a:gd name="T40" fmla="*/ 316 w 1210"/>
                <a:gd name="T41" fmla="*/ 892 h 1164"/>
                <a:gd name="T42" fmla="*/ 307 w 1210"/>
                <a:gd name="T43" fmla="*/ 903 h 1164"/>
                <a:gd name="T44" fmla="*/ 22 w 1210"/>
                <a:gd name="T45" fmla="*/ 1124 h 1164"/>
                <a:gd name="T46" fmla="*/ 13 w 1210"/>
                <a:gd name="T47" fmla="*/ 1132 h 1164"/>
                <a:gd name="T48" fmla="*/ 4 w 1210"/>
                <a:gd name="T49" fmla="*/ 1145 h 1164"/>
                <a:gd name="T50" fmla="*/ 10 w 1210"/>
                <a:gd name="T51" fmla="*/ 1164 h 1164"/>
                <a:gd name="T52" fmla="*/ 19 w 1210"/>
                <a:gd name="T53" fmla="*/ 1141 h 1164"/>
                <a:gd name="T54" fmla="*/ 34 w 1210"/>
                <a:gd name="T55" fmla="*/ 1164 h 1164"/>
                <a:gd name="T56" fmla="*/ 307 w 1210"/>
                <a:gd name="T57" fmla="*/ 916 h 1164"/>
                <a:gd name="T58" fmla="*/ 592 w 1210"/>
                <a:gd name="T59" fmla="*/ 1132 h 1164"/>
                <a:gd name="T60" fmla="*/ 600 w 1210"/>
                <a:gd name="T61" fmla="*/ 1125 h 1164"/>
                <a:gd name="T62" fmla="*/ 317 w 1210"/>
                <a:gd name="T63" fmla="*/ 907 h 1164"/>
                <a:gd name="T64" fmla="*/ 326 w 1210"/>
                <a:gd name="T65" fmla="*/ 895 h 1164"/>
                <a:gd name="T66" fmla="*/ 328 w 1210"/>
                <a:gd name="T67" fmla="*/ 832 h 1164"/>
                <a:gd name="T68" fmla="*/ 613 w 1210"/>
                <a:gd name="T69" fmla="*/ 616 h 1164"/>
                <a:gd name="T70" fmla="*/ 897 w 1210"/>
                <a:gd name="T71" fmla="*/ 829 h 1164"/>
                <a:gd name="T72" fmla="*/ 619 w 1210"/>
                <a:gd name="T73" fmla="*/ 608 h 1164"/>
                <a:gd name="T74" fmla="*/ 623 w 1210"/>
                <a:gd name="T75" fmla="*/ 599 h 1164"/>
                <a:gd name="T76" fmla="*/ 626 w 1210"/>
                <a:gd name="T77" fmla="*/ 533 h 1164"/>
                <a:gd name="T78" fmla="*/ 910 w 1210"/>
                <a:gd name="T79" fmla="*/ 313 h 1164"/>
                <a:gd name="T80" fmla="*/ 1194 w 1210"/>
                <a:gd name="T81" fmla="*/ 533 h 1164"/>
                <a:gd name="T82" fmla="*/ 1198 w 1210"/>
                <a:gd name="T83" fmla="*/ 524 h 1164"/>
                <a:gd name="T84" fmla="*/ 920 w 1210"/>
                <a:gd name="T85" fmla="*/ 303 h 1164"/>
                <a:gd name="T86" fmla="*/ 934 w 1210"/>
                <a:gd name="T87" fmla="*/ 264 h 1164"/>
                <a:gd name="T88" fmla="*/ 1207 w 1210"/>
                <a:gd name="T89" fmla="*/ 16 h 1164"/>
                <a:gd name="T90" fmla="*/ 1210 w 1210"/>
                <a:gd name="T91" fmla="*/ 0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10" h="1164">
                  <a:moveTo>
                    <a:pt x="1203" y="7"/>
                  </a:moveTo>
                  <a:cubicBezTo>
                    <a:pt x="1202" y="7"/>
                    <a:pt x="1202" y="8"/>
                    <a:pt x="1201" y="8"/>
                  </a:cubicBezTo>
                  <a:cubicBezTo>
                    <a:pt x="922" y="224"/>
                    <a:pt x="922" y="224"/>
                    <a:pt x="922" y="224"/>
                  </a:cubicBezTo>
                  <a:cubicBezTo>
                    <a:pt x="921" y="224"/>
                    <a:pt x="921" y="225"/>
                    <a:pt x="920" y="225"/>
                  </a:cubicBezTo>
                  <a:cubicBezTo>
                    <a:pt x="919" y="226"/>
                    <a:pt x="918" y="227"/>
                    <a:pt x="917" y="228"/>
                  </a:cubicBezTo>
                  <a:cubicBezTo>
                    <a:pt x="915" y="230"/>
                    <a:pt x="914" y="231"/>
                    <a:pt x="913" y="232"/>
                  </a:cubicBezTo>
                  <a:cubicBezTo>
                    <a:pt x="912" y="233"/>
                    <a:pt x="911" y="235"/>
                    <a:pt x="910" y="236"/>
                  </a:cubicBezTo>
                  <a:cubicBezTo>
                    <a:pt x="909" y="237"/>
                    <a:pt x="908" y="239"/>
                    <a:pt x="907" y="240"/>
                  </a:cubicBezTo>
                  <a:cubicBezTo>
                    <a:pt x="906" y="242"/>
                    <a:pt x="905" y="244"/>
                    <a:pt x="904" y="245"/>
                  </a:cubicBezTo>
                  <a:cubicBezTo>
                    <a:pt x="902" y="251"/>
                    <a:pt x="900" y="258"/>
                    <a:pt x="900" y="264"/>
                  </a:cubicBezTo>
                  <a:cubicBezTo>
                    <a:pt x="900" y="270"/>
                    <a:pt x="902" y="277"/>
                    <a:pt x="904" y="283"/>
                  </a:cubicBezTo>
                  <a:cubicBezTo>
                    <a:pt x="906" y="281"/>
                    <a:pt x="907" y="279"/>
                    <a:pt x="907" y="277"/>
                  </a:cubicBezTo>
                  <a:cubicBezTo>
                    <a:pt x="909" y="273"/>
                    <a:pt x="910" y="268"/>
                    <a:pt x="910" y="264"/>
                  </a:cubicBezTo>
                  <a:cubicBezTo>
                    <a:pt x="910" y="260"/>
                    <a:pt x="911" y="255"/>
                    <a:pt x="913" y="251"/>
                  </a:cubicBezTo>
                  <a:cubicBezTo>
                    <a:pt x="913" y="249"/>
                    <a:pt x="914" y="247"/>
                    <a:pt x="916" y="245"/>
                  </a:cubicBezTo>
                  <a:cubicBezTo>
                    <a:pt x="916" y="244"/>
                    <a:pt x="918" y="242"/>
                    <a:pt x="919" y="241"/>
                  </a:cubicBezTo>
                  <a:cubicBezTo>
                    <a:pt x="923" y="248"/>
                    <a:pt x="925" y="256"/>
                    <a:pt x="925" y="264"/>
                  </a:cubicBezTo>
                  <a:cubicBezTo>
                    <a:pt x="925" y="272"/>
                    <a:pt x="923" y="280"/>
                    <a:pt x="919" y="287"/>
                  </a:cubicBezTo>
                  <a:cubicBezTo>
                    <a:pt x="918" y="289"/>
                    <a:pt x="917" y="290"/>
                    <a:pt x="916" y="292"/>
                  </a:cubicBezTo>
                  <a:cubicBezTo>
                    <a:pt x="915" y="293"/>
                    <a:pt x="914" y="295"/>
                    <a:pt x="913" y="296"/>
                  </a:cubicBezTo>
                  <a:cubicBezTo>
                    <a:pt x="912" y="297"/>
                    <a:pt x="911" y="299"/>
                    <a:pt x="910" y="300"/>
                  </a:cubicBezTo>
                  <a:cubicBezTo>
                    <a:pt x="909" y="301"/>
                    <a:pt x="908" y="302"/>
                    <a:pt x="907" y="303"/>
                  </a:cubicBezTo>
                  <a:cubicBezTo>
                    <a:pt x="905" y="304"/>
                    <a:pt x="904" y="306"/>
                    <a:pt x="903" y="307"/>
                  </a:cubicBezTo>
                  <a:cubicBezTo>
                    <a:pt x="902" y="307"/>
                    <a:pt x="902" y="308"/>
                    <a:pt x="901" y="308"/>
                  </a:cubicBezTo>
                  <a:cubicBezTo>
                    <a:pt x="622" y="524"/>
                    <a:pt x="622" y="524"/>
                    <a:pt x="622" y="524"/>
                  </a:cubicBezTo>
                  <a:cubicBezTo>
                    <a:pt x="621" y="524"/>
                    <a:pt x="621" y="525"/>
                    <a:pt x="620" y="525"/>
                  </a:cubicBezTo>
                  <a:cubicBezTo>
                    <a:pt x="619" y="526"/>
                    <a:pt x="618" y="527"/>
                    <a:pt x="617" y="528"/>
                  </a:cubicBezTo>
                  <a:cubicBezTo>
                    <a:pt x="615" y="530"/>
                    <a:pt x="614" y="531"/>
                    <a:pt x="613" y="532"/>
                  </a:cubicBezTo>
                  <a:cubicBezTo>
                    <a:pt x="612" y="533"/>
                    <a:pt x="611" y="535"/>
                    <a:pt x="610" y="536"/>
                  </a:cubicBezTo>
                  <a:cubicBezTo>
                    <a:pt x="609" y="537"/>
                    <a:pt x="608" y="539"/>
                    <a:pt x="607" y="540"/>
                  </a:cubicBezTo>
                  <a:cubicBezTo>
                    <a:pt x="606" y="542"/>
                    <a:pt x="605" y="544"/>
                    <a:pt x="604" y="545"/>
                  </a:cubicBezTo>
                  <a:cubicBezTo>
                    <a:pt x="602" y="551"/>
                    <a:pt x="600" y="558"/>
                    <a:pt x="600" y="564"/>
                  </a:cubicBezTo>
                  <a:cubicBezTo>
                    <a:pt x="600" y="570"/>
                    <a:pt x="602" y="577"/>
                    <a:pt x="604" y="583"/>
                  </a:cubicBezTo>
                  <a:cubicBezTo>
                    <a:pt x="606" y="581"/>
                    <a:pt x="607" y="579"/>
                    <a:pt x="607" y="577"/>
                  </a:cubicBezTo>
                  <a:cubicBezTo>
                    <a:pt x="609" y="573"/>
                    <a:pt x="610" y="568"/>
                    <a:pt x="610" y="564"/>
                  </a:cubicBezTo>
                  <a:cubicBezTo>
                    <a:pt x="610" y="560"/>
                    <a:pt x="611" y="555"/>
                    <a:pt x="613" y="551"/>
                  </a:cubicBezTo>
                  <a:cubicBezTo>
                    <a:pt x="613" y="549"/>
                    <a:pt x="614" y="547"/>
                    <a:pt x="616" y="545"/>
                  </a:cubicBezTo>
                  <a:cubicBezTo>
                    <a:pt x="616" y="544"/>
                    <a:pt x="618" y="542"/>
                    <a:pt x="619" y="541"/>
                  </a:cubicBezTo>
                  <a:cubicBezTo>
                    <a:pt x="623" y="548"/>
                    <a:pt x="625" y="556"/>
                    <a:pt x="625" y="564"/>
                  </a:cubicBezTo>
                  <a:cubicBezTo>
                    <a:pt x="625" y="572"/>
                    <a:pt x="623" y="580"/>
                    <a:pt x="619" y="587"/>
                  </a:cubicBezTo>
                  <a:cubicBezTo>
                    <a:pt x="618" y="589"/>
                    <a:pt x="617" y="590"/>
                    <a:pt x="616" y="592"/>
                  </a:cubicBezTo>
                  <a:cubicBezTo>
                    <a:pt x="615" y="593"/>
                    <a:pt x="614" y="595"/>
                    <a:pt x="613" y="596"/>
                  </a:cubicBezTo>
                  <a:cubicBezTo>
                    <a:pt x="612" y="597"/>
                    <a:pt x="611" y="599"/>
                    <a:pt x="610" y="600"/>
                  </a:cubicBezTo>
                  <a:cubicBezTo>
                    <a:pt x="609" y="601"/>
                    <a:pt x="608" y="602"/>
                    <a:pt x="607" y="603"/>
                  </a:cubicBezTo>
                  <a:cubicBezTo>
                    <a:pt x="605" y="604"/>
                    <a:pt x="604" y="606"/>
                    <a:pt x="603" y="607"/>
                  </a:cubicBezTo>
                  <a:cubicBezTo>
                    <a:pt x="602" y="607"/>
                    <a:pt x="602" y="608"/>
                    <a:pt x="601" y="608"/>
                  </a:cubicBezTo>
                  <a:cubicBezTo>
                    <a:pt x="322" y="824"/>
                    <a:pt x="322" y="824"/>
                    <a:pt x="322" y="824"/>
                  </a:cubicBezTo>
                  <a:cubicBezTo>
                    <a:pt x="321" y="824"/>
                    <a:pt x="321" y="825"/>
                    <a:pt x="320" y="825"/>
                  </a:cubicBezTo>
                  <a:cubicBezTo>
                    <a:pt x="319" y="826"/>
                    <a:pt x="318" y="827"/>
                    <a:pt x="317" y="828"/>
                  </a:cubicBezTo>
                  <a:cubicBezTo>
                    <a:pt x="315" y="830"/>
                    <a:pt x="314" y="831"/>
                    <a:pt x="313" y="832"/>
                  </a:cubicBezTo>
                  <a:cubicBezTo>
                    <a:pt x="312" y="833"/>
                    <a:pt x="311" y="835"/>
                    <a:pt x="310" y="836"/>
                  </a:cubicBezTo>
                  <a:cubicBezTo>
                    <a:pt x="309" y="837"/>
                    <a:pt x="308" y="839"/>
                    <a:pt x="307" y="840"/>
                  </a:cubicBezTo>
                  <a:cubicBezTo>
                    <a:pt x="306" y="842"/>
                    <a:pt x="305" y="844"/>
                    <a:pt x="304" y="845"/>
                  </a:cubicBezTo>
                  <a:cubicBezTo>
                    <a:pt x="302" y="851"/>
                    <a:pt x="300" y="858"/>
                    <a:pt x="300" y="864"/>
                  </a:cubicBezTo>
                  <a:cubicBezTo>
                    <a:pt x="300" y="870"/>
                    <a:pt x="302" y="877"/>
                    <a:pt x="304" y="883"/>
                  </a:cubicBezTo>
                  <a:cubicBezTo>
                    <a:pt x="306" y="881"/>
                    <a:pt x="307" y="879"/>
                    <a:pt x="307" y="877"/>
                  </a:cubicBezTo>
                  <a:cubicBezTo>
                    <a:pt x="309" y="873"/>
                    <a:pt x="310" y="868"/>
                    <a:pt x="310" y="864"/>
                  </a:cubicBezTo>
                  <a:cubicBezTo>
                    <a:pt x="310" y="860"/>
                    <a:pt x="311" y="855"/>
                    <a:pt x="313" y="851"/>
                  </a:cubicBezTo>
                  <a:cubicBezTo>
                    <a:pt x="313" y="849"/>
                    <a:pt x="314" y="847"/>
                    <a:pt x="316" y="845"/>
                  </a:cubicBezTo>
                  <a:cubicBezTo>
                    <a:pt x="316" y="844"/>
                    <a:pt x="318" y="842"/>
                    <a:pt x="319" y="841"/>
                  </a:cubicBezTo>
                  <a:cubicBezTo>
                    <a:pt x="323" y="848"/>
                    <a:pt x="325" y="856"/>
                    <a:pt x="325" y="864"/>
                  </a:cubicBezTo>
                  <a:cubicBezTo>
                    <a:pt x="325" y="872"/>
                    <a:pt x="323" y="880"/>
                    <a:pt x="319" y="887"/>
                  </a:cubicBezTo>
                  <a:cubicBezTo>
                    <a:pt x="318" y="889"/>
                    <a:pt x="317" y="890"/>
                    <a:pt x="316" y="892"/>
                  </a:cubicBezTo>
                  <a:cubicBezTo>
                    <a:pt x="315" y="893"/>
                    <a:pt x="314" y="895"/>
                    <a:pt x="313" y="896"/>
                  </a:cubicBezTo>
                  <a:cubicBezTo>
                    <a:pt x="312" y="897"/>
                    <a:pt x="311" y="899"/>
                    <a:pt x="310" y="900"/>
                  </a:cubicBezTo>
                  <a:cubicBezTo>
                    <a:pt x="309" y="901"/>
                    <a:pt x="308" y="902"/>
                    <a:pt x="307" y="903"/>
                  </a:cubicBezTo>
                  <a:cubicBezTo>
                    <a:pt x="305" y="904"/>
                    <a:pt x="304" y="906"/>
                    <a:pt x="303" y="907"/>
                  </a:cubicBezTo>
                  <a:cubicBezTo>
                    <a:pt x="302" y="907"/>
                    <a:pt x="302" y="908"/>
                    <a:pt x="301" y="908"/>
                  </a:cubicBezTo>
                  <a:cubicBezTo>
                    <a:pt x="22" y="1124"/>
                    <a:pt x="22" y="1124"/>
                    <a:pt x="22" y="1124"/>
                  </a:cubicBezTo>
                  <a:cubicBezTo>
                    <a:pt x="21" y="1124"/>
                    <a:pt x="21" y="1125"/>
                    <a:pt x="20" y="1125"/>
                  </a:cubicBezTo>
                  <a:cubicBezTo>
                    <a:pt x="19" y="1126"/>
                    <a:pt x="18" y="1127"/>
                    <a:pt x="17" y="1128"/>
                  </a:cubicBezTo>
                  <a:cubicBezTo>
                    <a:pt x="15" y="1130"/>
                    <a:pt x="14" y="1131"/>
                    <a:pt x="13" y="1132"/>
                  </a:cubicBezTo>
                  <a:cubicBezTo>
                    <a:pt x="12" y="1133"/>
                    <a:pt x="11" y="1135"/>
                    <a:pt x="10" y="1136"/>
                  </a:cubicBezTo>
                  <a:cubicBezTo>
                    <a:pt x="9" y="1137"/>
                    <a:pt x="8" y="1139"/>
                    <a:pt x="7" y="1140"/>
                  </a:cubicBezTo>
                  <a:cubicBezTo>
                    <a:pt x="6" y="1142"/>
                    <a:pt x="5" y="1144"/>
                    <a:pt x="4" y="1145"/>
                  </a:cubicBezTo>
                  <a:cubicBezTo>
                    <a:pt x="2" y="1151"/>
                    <a:pt x="0" y="1158"/>
                    <a:pt x="0" y="1164"/>
                  </a:cubicBezTo>
                  <a:cubicBezTo>
                    <a:pt x="5" y="1164"/>
                    <a:pt x="5" y="1164"/>
                    <a:pt x="5" y="1164"/>
                  </a:cubicBezTo>
                  <a:cubicBezTo>
                    <a:pt x="10" y="1164"/>
                    <a:pt x="10" y="1164"/>
                    <a:pt x="10" y="1164"/>
                  </a:cubicBezTo>
                  <a:cubicBezTo>
                    <a:pt x="10" y="1160"/>
                    <a:pt x="11" y="1155"/>
                    <a:pt x="13" y="1151"/>
                  </a:cubicBezTo>
                  <a:cubicBezTo>
                    <a:pt x="13" y="1149"/>
                    <a:pt x="14" y="1147"/>
                    <a:pt x="16" y="1145"/>
                  </a:cubicBezTo>
                  <a:cubicBezTo>
                    <a:pt x="16" y="1144"/>
                    <a:pt x="18" y="1142"/>
                    <a:pt x="19" y="1141"/>
                  </a:cubicBezTo>
                  <a:cubicBezTo>
                    <a:pt x="23" y="1148"/>
                    <a:pt x="25" y="1156"/>
                    <a:pt x="25" y="1164"/>
                  </a:cubicBezTo>
                  <a:cubicBezTo>
                    <a:pt x="29" y="1164"/>
                    <a:pt x="29" y="1164"/>
                    <a:pt x="29" y="1164"/>
                  </a:cubicBezTo>
                  <a:cubicBezTo>
                    <a:pt x="34" y="1164"/>
                    <a:pt x="34" y="1164"/>
                    <a:pt x="34" y="1164"/>
                  </a:cubicBezTo>
                  <a:cubicBezTo>
                    <a:pt x="34" y="1153"/>
                    <a:pt x="31" y="1143"/>
                    <a:pt x="26" y="1133"/>
                  </a:cubicBezTo>
                  <a:cubicBezTo>
                    <a:pt x="26" y="1133"/>
                    <a:pt x="27" y="1132"/>
                    <a:pt x="28" y="1132"/>
                  </a:cubicBezTo>
                  <a:cubicBezTo>
                    <a:pt x="307" y="916"/>
                    <a:pt x="307" y="916"/>
                    <a:pt x="307" y="916"/>
                  </a:cubicBezTo>
                  <a:cubicBezTo>
                    <a:pt x="308" y="915"/>
                    <a:pt x="309" y="914"/>
                    <a:pt x="310" y="913"/>
                  </a:cubicBezTo>
                  <a:cubicBezTo>
                    <a:pt x="311" y="914"/>
                    <a:pt x="312" y="915"/>
                    <a:pt x="313" y="916"/>
                  </a:cubicBezTo>
                  <a:cubicBezTo>
                    <a:pt x="592" y="1132"/>
                    <a:pt x="592" y="1132"/>
                    <a:pt x="592" y="1132"/>
                  </a:cubicBezTo>
                  <a:cubicBezTo>
                    <a:pt x="593" y="1132"/>
                    <a:pt x="594" y="1133"/>
                    <a:pt x="594" y="1133"/>
                  </a:cubicBezTo>
                  <a:cubicBezTo>
                    <a:pt x="595" y="1132"/>
                    <a:pt x="596" y="1131"/>
                    <a:pt x="597" y="1129"/>
                  </a:cubicBezTo>
                  <a:cubicBezTo>
                    <a:pt x="598" y="1128"/>
                    <a:pt x="599" y="1127"/>
                    <a:pt x="600" y="1125"/>
                  </a:cubicBezTo>
                  <a:cubicBezTo>
                    <a:pt x="599" y="1125"/>
                    <a:pt x="599" y="1124"/>
                    <a:pt x="598" y="1124"/>
                  </a:cubicBezTo>
                  <a:cubicBezTo>
                    <a:pt x="319" y="908"/>
                    <a:pt x="319" y="908"/>
                    <a:pt x="319" y="908"/>
                  </a:cubicBezTo>
                  <a:cubicBezTo>
                    <a:pt x="318" y="908"/>
                    <a:pt x="318" y="907"/>
                    <a:pt x="317" y="907"/>
                  </a:cubicBezTo>
                  <a:cubicBezTo>
                    <a:pt x="318" y="905"/>
                    <a:pt x="319" y="904"/>
                    <a:pt x="320" y="903"/>
                  </a:cubicBezTo>
                  <a:cubicBezTo>
                    <a:pt x="321" y="901"/>
                    <a:pt x="322" y="900"/>
                    <a:pt x="323" y="899"/>
                  </a:cubicBezTo>
                  <a:cubicBezTo>
                    <a:pt x="324" y="897"/>
                    <a:pt x="325" y="896"/>
                    <a:pt x="326" y="895"/>
                  </a:cubicBezTo>
                  <a:cubicBezTo>
                    <a:pt x="331" y="885"/>
                    <a:pt x="334" y="875"/>
                    <a:pt x="334" y="864"/>
                  </a:cubicBezTo>
                  <a:cubicBezTo>
                    <a:pt x="334" y="853"/>
                    <a:pt x="331" y="843"/>
                    <a:pt x="326" y="833"/>
                  </a:cubicBezTo>
                  <a:cubicBezTo>
                    <a:pt x="326" y="833"/>
                    <a:pt x="327" y="832"/>
                    <a:pt x="328" y="832"/>
                  </a:cubicBezTo>
                  <a:cubicBezTo>
                    <a:pt x="607" y="616"/>
                    <a:pt x="607" y="616"/>
                    <a:pt x="607" y="616"/>
                  </a:cubicBezTo>
                  <a:cubicBezTo>
                    <a:pt x="608" y="615"/>
                    <a:pt x="609" y="614"/>
                    <a:pt x="610" y="613"/>
                  </a:cubicBezTo>
                  <a:cubicBezTo>
                    <a:pt x="611" y="614"/>
                    <a:pt x="612" y="615"/>
                    <a:pt x="613" y="616"/>
                  </a:cubicBezTo>
                  <a:cubicBezTo>
                    <a:pt x="892" y="832"/>
                    <a:pt x="892" y="832"/>
                    <a:pt x="892" y="832"/>
                  </a:cubicBezTo>
                  <a:cubicBezTo>
                    <a:pt x="893" y="832"/>
                    <a:pt x="894" y="833"/>
                    <a:pt x="894" y="833"/>
                  </a:cubicBezTo>
                  <a:cubicBezTo>
                    <a:pt x="895" y="832"/>
                    <a:pt x="896" y="831"/>
                    <a:pt x="897" y="829"/>
                  </a:cubicBezTo>
                  <a:cubicBezTo>
                    <a:pt x="898" y="828"/>
                    <a:pt x="899" y="827"/>
                    <a:pt x="900" y="825"/>
                  </a:cubicBezTo>
                  <a:cubicBezTo>
                    <a:pt x="899" y="825"/>
                    <a:pt x="899" y="824"/>
                    <a:pt x="898" y="824"/>
                  </a:cubicBezTo>
                  <a:cubicBezTo>
                    <a:pt x="619" y="608"/>
                    <a:pt x="619" y="608"/>
                    <a:pt x="619" y="608"/>
                  </a:cubicBezTo>
                  <a:cubicBezTo>
                    <a:pt x="618" y="608"/>
                    <a:pt x="618" y="607"/>
                    <a:pt x="617" y="607"/>
                  </a:cubicBezTo>
                  <a:cubicBezTo>
                    <a:pt x="618" y="605"/>
                    <a:pt x="619" y="604"/>
                    <a:pt x="620" y="603"/>
                  </a:cubicBezTo>
                  <a:cubicBezTo>
                    <a:pt x="621" y="601"/>
                    <a:pt x="622" y="600"/>
                    <a:pt x="623" y="599"/>
                  </a:cubicBezTo>
                  <a:cubicBezTo>
                    <a:pt x="624" y="597"/>
                    <a:pt x="625" y="596"/>
                    <a:pt x="626" y="595"/>
                  </a:cubicBezTo>
                  <a:cubicBezTo>
                    <a:pt x="631" y="585"/>
                    <a:pt x="634" y="575"/>
                    <a:pt x="634" y="564"/>
                  </a:cubicBezTo>
                  <a:cubicBezTo>
                    <a:pt x="634" y="553"/>
                    <a:pt x="631" y="543"/>
                    <a:pt x="626" y="533"/>
                  </a:cubicBezTo>
                  <a:cubicBezTo>
                    <a:pt x="626" y="533"/>
                    <a:pt x="627" y="532"/>
                    <a:pt x="628" y="532"/>
                  </a:cubicBezTo>
                  <a:cubicBezTo>
                    <a:pt x="907" y="316"/>
                    <a:pt x="907" y="316"/>
                    <a:pt x="907" y="316"/>
                  </a:cubicBezTo>
                  <a:cubicBezTo>
                    <a:pt x="908" y="315"/>
                    <a:pt x="909" y="314"/>
                    <a:pt x="910" y="313"/>
                  </a:cubicBezTo>
                  <a:cubicBezTo>
                    <a:pt x="911" y="314"/>
                    <a:pt x="912" y="315"/>
                    <a:pt x="913" y="316"/>
                  </a:cubicBezTo>
                  <a:cubicBezTo>
                    <a:pt x="1192" y="532"/>
                    <a:pt x="1192" y="532"/>
                    <a:pt x="1192" y="532"/>
                  </a:cubicBezTo>
                  <a:cubicBezTo>
                    <a:pt x="1193" y="532"/>
                    <a:pt x="1194" y="533"/>
                    <a:pt x="1194" y="533"/>
                  </a:cubicBezTo>
                  <a:cubicBezTo>
                    <a:pt x="1195" y="532"/>
                    <a:pt x="1196" y="531"/>
                    <a:pt x="1197" y="529"/>
                  </a:cubicBezTo>
                  <a:cubicBezTo>
                    <a:pt x="1198" y="528"/>
                    <a:pt x="1199" y="527"/>
                    <a:pt x="1200" y="525"/>
                  </a:cubicBezTo>
                  <a:cubicBezTo>
                    <a:pt x="1199" y="525"/>
                    <a:pt x="1199" y="524"/>
                    <a:pt x="1198" y="524"/>
                  </a:cubicBezTo>
                  <a:cubicBezTo>
                    <a:pt x="919" y="308"/>
                    <a:pt x="919" y="308"/>
                    <a:pt x="919" y="308"/>
                  </a:cubicBezTo>
                  <a:cubicBezTo>
                    <a:pt x="918" y="308"/>
                    <a:pt x="918" y="307"/>
                    <a:pt x="917" y="307"/>
                  </a:cubicBezTo>
                  <a:cubicBezTo>
                    <a:pt x="918" y="305"/>
                    <a:pt x="919" y="304"/>
                    <a:pt x="920" y="303"/>
                  </a:cubicBezTo>
                  <a:cubicBezTo>
                    <a:pt x="921" y="301"/>
                    <a:pt x="922" y="300"/>
                    <a:pt x="923" y="299"/>
                  </a:cubicBezTo>
                  <a:cubicBezTo>
                    <a:pt x="924" y="297"/>
                    <a:pt x="925" y="296"/>
                    <a:pt x="926" y="295"/>
                  </a:cubicBezTo>
                  <a:cubicBezTo>
                    <a:pt x="931" y="285"/>
                    <a:pt x="934" y="275"/>
                    <a:pt x="934" y="264"/>
                  </a:cubicBezTo>
                  <a:cubicBezTo>
                    <a:pt x="934" y="253"/>
                    <a:pt x="931" y="243"/>
                    <a:pt x="926" y="233"/>
                  </a:cubicBezTo>
                  <a:cubicBezTo>
                    <a:pt x="926" y="233"/>
                    <a:pt x="927" y="232"/>
                    <a:pt x="928" y="232"/>
                  </a:cubicBezTo>
                  <a:cubicBezTo>
                    <a:pt x="1207" y="16"/>
                    <a:pt x="1207" y="16"/>
                    <a:pt x="1207" y="16"/>
                  </a:cubicBezTo>
                  <a:cubicBezTo>
                    <a:pt x="1208" y="15"/>
                    <a:pt x="1209" y="14"/>
                    <a:pt x="1210" y="13"/>
                  </a:cubicBezTo>
                  <a:cubicBezTo>
                    <a:pt x="1210" y="7"/>
                    <a:pt x="1210" y="7"/>
                    <a:pt x="1210" y="7"/>
                  </a:cubicBezTo>
                  <a:cubicBezTo>
                    <a:pt x="1210" y="0"/>
                    <a:pt x="1210" y="0"/>
                    <a:pt x="1210" y="0"/>
                  </a:cubicBezTo>
                  <a:cubicBezTo>
                    <a:pt x="1209" y="1"/>
                    <a:pt x="1208" y="2"/>
                    <a:pt x="1207" y="3"/>
                  </a:cubicBezTo>
                  <a:cubicBezTo>
                    <a:pt x="1205" y="4"/>
                    <a:pt x="1204" y="6"/>
                    <a:pt x="1203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0" name="Freeform 18"/>
            <p:cNvSpPr>
              <a:spLocks/>
            </p:cNvSpPr>
            <p:nvPr/>
          </p:nvSpPr>
          <p:spPr bwMode="auto">
            <a:xfrm>
              <a:off x="6087674" y="4686743"/>
              <a:ext cx="6174" cy="31294"/>
            </a:xfrm>
            <a:custGeom>
              <a:avLst/>
              <a:gdLst>
                <a:gd name="T0" fmla="*/ 4 w 10"/>
                <a:gd name="T1" fmla="*/ 9 h 47"/>
                <a:gd name="T2" fmla="*/ 0 w 10"/>
                <a:gd name="T3" fmla="*/ 28 h 47"/>
                <a:gd name="T4" fmla="*/ 4 w 10"/>
                <a:gd name="T5" fmla="*/ 47 h 47"/>
                <a:gd name="T6" fmla="*/ 7 w 10"/>
                <a:gd name="T7" fmla="*/ 41 h 47"/>
                <a:gd name="T8" fmla="*/ 10 w 10"/>
                <a:gd name="T9" fmla="*/ 28 h 47"/>
                <a:gd name="T10" fmla="*/ 10 w 10"/>
                <a:gd name="T11" fmla="*/ 9 h 47"/>
                <a:gd name="T12" fmla="*/ 10 w 10"/>
                <a:gd name="T13" fmla="*/ 0 h 47"/>
                <a:gd name="T14" fmla="*/ 7 w 10"/>
                <a:gd name="T15" fmla="*/ 4 h 47"/>
                <a:gd name="T16" fmla="*/ 4 w 10"/>
                <a:gd name="T1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7">
                  <a:moveTo>
                    <a:pt x="4" y="9"/>
                  </a:moveTo>
                  <a:cubicBezTo>
                    <a:pt x="2" y="15"/>
                    <a:pt x="0" y="22"/>
                    <a:pt x="0" y="28"/>
                  </a:cubicBezTo>
                  <a:cubicBezTo>
                    <a:pt x="0" y="34"/>
                    <a:pt x="2" y="41"/>
                    <a:pt x="4" y="47"/>
                  </a:cubicBezTo>
                  <a:cubicBezTo>
                    <a:pt x="6" y="45"/>
                    <a:pt x="7" y="43"/>
                    <a:pt x="7" y="41"/>
                  </a:cubicBezTo>
                  <a:cubicBezTo>
                    <a:pt x="9" y="37"/>
                    <a:pt x="10" y="32"/>
                    <a:pt x="10" y="2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3"/>
                    <a:pt x="7" y="4"/>
                  </a:cubicBezTo>
                  <a:cubicBezTo>
                    <a:pt x="6" y="6"/>
                    <a:pt x="5" y="8"/>
                    <a:pt x="4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1" name="Freeform 19"/>
            <p:cNvSpPr>
              <a:spLocks/>
            </p:cNvSpPr>
            <p:nvPr/>
          </p:nvSpPr>
          <p:spPr bwMode="auto">
            <a:xfrm>
              <a:off x="6087674" y="5086793"/>
              <a:ext cx="6174" cy="18607"/>
            </a:xfrm>
            <a:custGeom>
              <a:avLst/>
              <a:gdLst>
                <a:gd name="T0" fmla="*/ 4 w 10"/>
                <a:gd name="T1" fmla="*/ 9 h 28"/>
                <a:gd name="T2" fmla="*/ 0 w 10"/>
                <a:gd name="T3" fmla="*/ 28 h 28"/>
                <a:gd name="T4" fmla="*/ 5 w 10"/>
                <a:gd name="T5" fmla="*/ 28 h 28"/>
                <a:gd name="T6" fmla="*/ 10 w 10"/>
                <a:gd name="T7" fmla="*/ 28 h 28"/>
                <a:gd name="T8" fmla="*/ 10 w 10"/>
                <a:gd name="T9" fmla="*/ 9 h 28"/>
                <a:gd name="T10" fmla="*/ 10 w 10"/>
                <a:gd name="T11" fmla="*/ 0 h 28"/>
                <a:gd name="T12" fmla="*/ 7 w 10"/>
                <a:gd name="T13" fmla="*/ 4 h 28"/>
                <a:gd name="T14" fmla="*/ 4 w 10"/>
                <a:gd name="T15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8">
                  <a:moveTo>
                    <a:pt x="4" y="9"/>
                  </a:moveTo>
                  <a:cubicBezTo>
                    <a:pt x="2" y="15"/>
                    <a:pt x="0" y="22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3"/>
                    <a:pt x="7" y="4"/>
                  </a:cubicBezTo>
                  <a:cubicBezTo>
                    <a:pt x="6" y="6"/>
                    <a:pt x="5" y="8"/>
                    <a:pt x="4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2" name="Freeform 20"/>
            <p:cNvSpPr>
              <a:spLocks/>
            </p:cNvSpPr>
            <p:nvPr/>
          </p:nvSpPr>
          <p:spPr bwMode="auto">
            <a:xfrm>
              <a:off x="5706773" y="4729313"/>
              <a:ext cx="387075" cy="376086"/>
            </a:xfrm>
            <a:custGeom>
              <a:avLst/>
              <a:gdLst>
                <a:gd name="T0" fmla="*/ 601 w 610"/>
                <a:gd name="T1" fmla="*/ 8 h 564"/>
                <a:gd name="T2" fmla="*/ 320 w 610"/>
                <a:gd name="T3" fmla="*/ 225 h 564"/>
                <a:gd name="T4" fmla="*/ 313 w 610"/>
                <a:gd name="T5" fmla="*/ 232 h 564"/>
                <a:gd name="T6" fmla="*/ 307 w 610"/>
                <a:gd name="T7" fmla="*/ 240 h 564"/>
                <a:gd name="T8" fmla="*/ 300 w 610"/>
                <a:gd name="T9" fmla="*/ 264 h 564"/>
                <a:gd name="T10" fmla="*/ 307 w 610"/>
                <a:gd name="T11" fmla="*/ 277 h 564"/>
                <a:gd name="T12" fmla="*/ 313 w 610"/>
                <a:gd name="T13" fmla="*/ 251 h 564"/>
                <a:gd name="T14" fmla="*/ 319 w 610"/>
                <a:gd name="T15" fmla="*/ 241 h 564"/>
                <a:gd name="T16" fmla="*/ 319 w 610"/>
                <a:gd name="T17" fmla="*/ 287 h 564"/>
                <a:gd name="T18" fmla="*/ 313 w 610"/>
                <a:gd name="T19" fmla="*/ 296 h 564"/>
                <a:gd name="T20" fmla="*/ 307 w 610"/>
                <a:gd name="T21" fmla="*/ 303 h 564"/>
                <a:gd name="T22" fmla="*/ 301 w 610"/>
                <a:gd name="T23" fmla="*/ 308 h 564"/>
                <a:gd name="T24" fmla="*/ 20 w 610"/>
                <a:gd name="T25" fmla="*/ 525 h 564"/>
                <a:gd name="T26" fmla="*/ 13 w 610"/>
                <a:gd name="T27" fmla="*/ 532 h 564"/>
                <a:gd name="T28" fmla="*/ 7 w 610"/>
                <a:gd name="T29" fmla="*/ 540 h 564"/>
                <a:gd name="T30" fmla="*/ 0 w 610"/>
                <a:gd name="T31" fmla="*/ 564 h 564"/>
                <a:gd name="T32" fmla="*/ 10 w 610"/>
                <a:gd name="T33" fmla="*/ 564 h 564"/>
                <a:gd name="T34" fmla="*/ 16 w 610"/>
                <a:gd name="T35" fmla="*/ 545 h 564"/>
                <a:gd name="T36" fmla="*/ 25 w 610"/>
                <a:gd name="T37" fmla="*/ 564 h 564"/>
                <a:gd name="T38" fmla="*/ 34 w 610"/>
                <a:gd name="T39" fmla="*/ 564 h 564"/>
                <a:gd name="T40" fmla="*/ 28 w 610"/>
                <a:gd name="T41" fmla="*/ 532 h 564"/>
                <a:gd name="T42" fmla="*/ 310 w 610"/>
                <a:gd name="T43" fmla="*/ 313 h 564"/>
                <a:gd name="T44" fmla="*/ 592 w 610"/>
                <a:gd name="T45" fmla="*/ 532 h 564"/>
                <a:gd name="T46" fmla="*/ 597 w 610"/>
                <a:gd name="T47" fmla="*/ 529 h 564"/>
                <a:gd name="T48" fmla="*/ 598 w 610"/>
                <a:gd name="T49" fmla="*/ 524 h 564"/>
                <a:gd name="T50" fmla="*/ 317 w 610"/>
                <a:gd name="T51" fmla="*/ 307 h 564"/>
                <a:gd name="T52" fmla="*/ 323 w 610"/>
                <a:gd name="T53" fmla="*/ 299 h 564"/>
                <a:gd name="T54" fmla="*/ 334 w 610"/>
                <a:gd name="T55" fmla="*/ 264 h 564"/>
                <a:gd name="T56" fmla="*/ 328 w 610"/>
                <a:gd name="T57" fmla="*/ 232 h 564"/>
                <a:gd name="T58" fmla="*/ 610 w 610"/>
                <a:gd name="T59" fmla="*/ 13 h 564"/>
                <a:gd name="T60" fmla="*/ 610 w 610"/>
                <a:gd name="T61" fmla="*/ 0 h 564"/>
                <a:gd name="T62" fmla="*/ 603 w 610"/>
                <a:gd name="T63" fmla="*/ 7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0" h="564">
                  <a:moveTo>
                    <a:pt x="603" y="7"/>
                  </a:moveTo>
                  <a:cubicBezTo>
                    <a:pt x="602" y="7"/>
                    <a:pt x="602" y="8"/>
                    <a:pt x="601" y="8"/>
                  </a:cubicBezTo>
                  <a:cubicBezTo>
                    <a:pt x="322" y="224"/>
                    <a:pt x="322" y="224"/>
                    <a:pt x="322" y="224"/>
                  </a:cubicBezTo>
                  <a:cubicBezTo>
                    <a:pt x="321" y="224"/>
                    <a:pt x="321" y="225"/>
                    <a:pt x="320" y="225"/>
                  </a:cubicBezTo>
                  <a:cubicBezTo>
                    <a:pt x="319" y="226"/>
                    <a:pt x="318" y="227"/>
                    <a:pt x="317" y="228"/>
                  </a:cubicBezTo>
                  <a:cubicBezTo>
                    <a:pt x="315" y="230"/>
                    <a:pt x="314" y="231"/>
                    <a:pt x="313" y="232"/>
                  </a:cubicBezTo>
                  <a:cubicBezTo>
                    <a:pt x="312" y="233"/>
                    <a:pt x="311" y="235"/>
                    <a:pt x="310" y="236"/>
                  </a:cubicBezTo>
                  <a:cubicBezTo>
                    <a:pt x="309" y="237"/>
                    <a:pt x="308" y="239"/>
                    <a:pt x="307" y="240"/>
                  </a:cubicBezTo>
                  <a:cubicBezTo>
                    <a:pt x="306" y="242"/>
                    <a:pt x="305" y="244"/>
                    <a:pt x="304" y="245"/>
                  </a:cubicBezTo>
                  <a:cubicBezTo>
                    <a:pt x="302" y="251"/>
                    <a:pt x="300" y="258"/>
                    <a:pt x="300" y="264"/>
                  </a:cubicBezTo>
                  <a:cubicBezTo>
                    <a:pt x="300" y="270"/>
                    <a:pt x="302" y="277"/>
                    <a:pt x="304" y="283"/>
                  </a:cubicBezTo>
                  <a:cubicBezTo>
                    <a:pt x="306" y="281"/>
                    <a:pt x="307" y="279"/>
                    <a:pt x="307" y="277"/>
                  </a:cubicBezTo>
                  <a:cubicBezTo>
                    <a:pt x="309" y="273"/>
                    <a:pt x="310" y="268"/>
                    <a:pt x="310" y="264"/>
                  </a:cubicBezTo>
                  <a:cubicBezTo>
                    <a:pt x="310" y="260"/>
                    <a:pt x="311" y="255"/>
                    <a:pt x="313" y="251"/>
                  </a:cubicBezTo>
                  <a:cubicBezTo>
                    <a:pt x="313" y="249"/>
                    <a:pt x="314" y="247"/>
                    <a:pt x="316" y="245"/>
                  </a:cubicBezTo>
                  <a:cubicBezTo>
                    <a:pt x="316" y="244"/>
                    <a:pt x="318" y="242"/>
                    <a:pt x="319" y="241"/>
                  </a:cubicBezTo>
                  <a:cubicBezTo>
                    <a:pt x="323" y="248"/>
                    <a:pt x="325" y="256"/>
                    <a:pt x="325" y="264"/>
                  </a:cubicBezTo>
                  <a:cubicBezTo>
                    <a:pt x="325" y="272"/>
                    <a:pt x="323" y="280"/>
                    <a:pt x="319" y="287"/>
                  </a:cubicBezTo>
                  <a:cubicBezTo>
                    <a:pt x="318" y="289"/>
                    <a:pt x="317" y="290"/>
                    <a:pt x="316" y="292"/>
                  </a:cubicBezTo>
                  <a:cubicBezTo>
                    <a:pt x="315" y="293"/>
                    <a:pt x="314" y="295"/>
                    <a:pt x="313" y="296"/>
                  </a:cubicBezTo>
                  <a:cubicBezTo>
                    <a:pt x="312" y="297"/>
                    <a:pt x="311" y="299"/>
                    <a:pt x="310" y="300"/>
                  </a:cubicBezTo>
                  <a:cubicBezTo>
                    <a:pt x="309" y="301"/>
                    <a:pt x="308" y="302"/>
                    <a:pt x="307" y="303"/>
                  </a:cubicBezTo>
                  <a:cubicBezTo>
                    <a:pt x="305" y="304"/>
                    <a:pt x="304" y="306"/>
                    <a:pt x="303" y="307"/>
                  </a:cubicBezTo>
                  <a:cubicBezTo>
                    <a:pt x="302" y="307"/>
                    <a:pt x="302" y="308"/>
                    <a:pt x="301" y="308"/>
                  </a:cubicBezTo>
                  <a:cubicBezTo>
                    <a:pt x="22" y="524"/>
                    <a:pt x="22" y="524"/>
                    <a:pt x="22" y="524"/>
                  </a:cubicBezTo>
                  <a:cubicBezTo>
                    <a:pt x="21" y="524"/>
                    <a:pt x="21" y="525"/>
                    <a:pt x="20" y="525"/>
                  </a:cubicBezTo>
                  <a:cubicBezTo>
                    <a:pt x="19" y="526"/>
                    <a:pt x="18" y="527"/>
                    <a:pt x="17" y="528"/>
                  </a:cubicBezTo>
                  <a:cubicBezTo>
                    <a:pt x="15" y="530"/>
                    <a:pt x="14" y="531"/>
                    <a:pt x="13" y="532"/>
                  </a:cubicBezTo>
                  <a:cubicBezTo>
                    <a:pt x="12" y="533"/>
                    <a:pt x="11" y="535"/>
                    <a:pt x="10" y="536"/>
                  </a:cubicBezTo>
                  <a:cubicBezTo>
                    <a:pt x="9" y="537"/>
                    <a:pt x="8" y="539"/>
                    <a:pt x="7" y="540"/>
                  </a:cubicBezTo>
                  <a:cubicBezTo>
                    <a:pt x="6" y="542"/>
                    <a:pt x="5" y="544"/>
                    <a:pt x="4" y="545"/>
                  </a:cubicBezTo>
                  <a:cubicBezTo>
                    <a:pt x="2" y="551"/>
                    <a:pt x="0" y="558"/>
                    <a:pt x="0" y="564"/>
                  </a:cubicBezTo>
                  <a:cubicBezTo>
                    <a:pt x="5" y="564"/>
                    <a:pt x="5" y="564"/>
                    <a:pt x="5" y="564"/>
                  </a:cubicBezTo>
                  <a:cubicBezTo>
                    <a:pt x="10" y="564"/>
                    <a:pt x="10" y="564"/>
                    <a:pt x="10" y="564"/>
                  </a:cubicBezTo>
                  <a:cubicBezTo>
                    <a:pt x="10" y="560"/>
                    <a:pt x="11" y="555"/>
                    <a:pt x="13" y="551"/>
                  </a:cubicBezTo>
                  <a:cubicBezTo>
                    <a:pt x="13" y="549"/>
                    <a:pt x="14" y="547"/>
                    <a:pt x="16" y="545"/>
                  </a:cubicBezTo>
                  <a:cubicBezTo>
                    <a:pt x="16" y="544"/>
                    <a:pt x="18" y="542"/>
                    <a:pt x="19" y="541"/>
                  </a:cubicBezTo>
                  <a:cubicBezTo>
                    <a:pt x="23" y="548"/>
                    <a:pt x="25" y="556"/>
                    <a:pt x="25" y="564"/>
                  </a:cubicBezTo>
                  <a:cubicBezTo>
                    <a:pt x="29" y="564"/>
                    <a:pt x="29" y="564"/>
                    <a:pt x="29" y="564"/>
                  </a:cubicBezTo>
                  <a:cubicBezTo>
                    <a:pt x="34" y="564"/>
                    <a:pt x="34" y="564"/>
                    <a:pt x="34" y="564"/>
                  </a:cubicBezTo>
                  <a:cubicBezTo>
                    <a:pt x="34" y="553"/>
                    <a:pt x="31" y="543"/>
                    <a:pt x="26" y="533"/>
                  </a:cubicBezTo>
                  <a:cubicBezTo>
                    <a:pt x="26" y="533"/>
                    <a:pt x="27" y="532"/>
                    <a:pt x="28" y="532"/>
                  </a:cubicBezTo>
                  <a:cubicBezTo>
                    <a:pt x="307" y="316"/>
                    <a:pt x="307" y="316"/>
                    <a:pt x="307" y="316"/>
                  </a:cubicBezTo>
                  <a:cubicBezTo>
                    <a:pt x="308" y="315"/>
                    <a:pt x="309" y="314"/>
                    <a:pt x="310" y="313"/>
                  </a:cubicBezTo>
                  <a:cubicBezTo>
                    <a:pt x="311" y="314"/>
                    <a:pt x="312" y="315"/>
                    <a:pt x="313" y="316"/>
                  </a:cubicBezTo>
                  <a:cubicBezTo>
                    <a:pt x="592" y="532"/>
                    <a:pt x="592" y="532"/>
                    <a:pt x="592" y="532"/>
                  </a:cubicBezTo>
                  <a:cubicBezTo>
                    <a:pt x="593" y="532"/>
                    <a:pt x="594" y="533"/>
                    <a:pt x="594" y="533"/>
                  </a:cubicBezTo>
                  <a:cubicBezTo>
                    <a:pt x="595" y="532"/>
                    <a:pt x="596" y="531"/>
                    <a:pt x="597" y="529"/>
                  </a:cubicBezTo>
                  <a:cubicBezTo>
                    <a:pt x="598" y="528"/>
                    <a:pt x="599" y="527"/>
                    <a:pt x="600" y="525"/>
                  </a:cubicBezTo>
                  <a:cubicBezTo>
                    <a:pt x="599" y="525"/>
                    <a:pt x="599" y="524"/>
                    <a:pt x="598" y="524"/>
                  </a:cubicBezTo>
                  <a:cubicBezTo>
                    <a:pt x="319" y="308"/>
                    <a:pt x="319" y="308"/>
                    <a:pt x="319" y="308"/>
                  </a:cubicBezTo>
                  <a:cubicBezTo>
                    <a:pt x="318" y="308"/>
                    <a:pt x="318" y="307"/>
                    <a:pt x="317" y="307"/>
                  </a:cubicBezTo>
                  <a:cubicBezTo>
                    <a:pt x="318" y="305"/>
                    <a:pt x="319" y="304"/>
                    <a:pt x="320" y="303"/>
                  </a:cubicBezTo>
                  <a:cubicBezTo>
                    <a:pt x="321" y="301"/>
                    <a:pt x="322" y="300"/>
                    <a:pt x="323" y="299"/>
                  </a:cubicBezTo>
                  <a:cubicBezTo>
                    <a:pt x="324" y="297"/>
                    <a:pt x="325" y="296"/>
                    <a:pt x="326" y="295"/>
                  </a:cubicBezTo>
                  <a:cubicBezTo>
                    <a:pt x="331" y="285"/>
                    <a:pt x="334" y="275"/>
                    <a:pt x="334" y="264"/>
                  </a:cubicBezTo>
                  <a:cubicBezTo>
                    <a:pt x="334" y="253"/>
                    <a:pt x="331" y="243"/>
                    <a:pt x="326" y="233"/>
                  </a:cubicBezTo>
                  <a:cubicBezTo>
                    <a:pt x="326" y="233"/>
                    <a:pt x="327" y="232"/>
                    <a:pt x="328" y="232"/>
                  </a:cubicBezTo>
                  <a:cubicBezTo>
                    <a:pt x="607" y="16"/>
                    <a:pt x="607" y="16"/>
                    <a:pt x="607" y="16"/>
                  </a:cubicBezTo>
                  <a:cubicBezTo>
                    <a:pt x="608" y="15"/>
                    <a:pt x="609" y="14"/>
                    <a:pt x="610" y="13"/>
                  </a:cubicBezTo>
                  <a:cubicBezTo>
                    <a:pt x="610" y="7"/>
                    <a:pt x="610" y="7"/>
                    <a:pt x="610" y="7"/>
                  </a:cubicBezTo>
                  <a:cubicBezTo>
                    <a:pt x="610" y="0"/>
                    <a:pt x="610" y="0"/>
                    <a:pt x="610" y="0"/>
                  </a:cubicBezTo>
                  <a:cubicBezTo>
                    <a:pt x="609" y="1"/>
                    <a:pt x="608" y="2"/>
                    <a:pt x="607" y="3"/>
                  </a:cubicBezTo>
                  <a:cubicBezTo>
                    <a:pt x="605" y="4"/>
                    <a:pt x="604" y="6"/>
                    <a:pt x="603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3" name="Freeform 26"/>
            <p:cNvSpPr>
              <a:spLocks/>
            </p:cNvSpPr>
            <p:nvPr/>
          </p:nvSpPr>
          <p:spPr bwMode="auto">
            <a:xfrm>
              <a:off x="4570245" y="3505200"/>
              <a:ext cx="9663" cy="23964"/>
            </a:xfrm>
            <a:custGeom>
              <a:avLst/>
              <a:gdLst>
                <a:gd name="T0" fmla="*/ 6 w 15"/>
                <a:gd name="T1" fmla="*/ 28 h 36"/>
                <a:gd name="T2" fmla="*/ 9 w 15"/>
                <a:gd name="T3" fmla="*/ 23 h 36"/>
                <a:gd name="T4" fmla="*/ 15 w 15"/>
                <a:gd name="T5" fmla="*/ 0 h 36"/>
                <a:gd name="T6" fmla="*/ 10 w 15"/>
                <a:gd name="T7" fmla="*/ 0 h 36"/>
                <a:gd name="T8" fmla="*/ 5 w 15"/>
                <a:gd name="T9" fmla="*/ 0 h 36"/>
                <a:gd name="T10" fmla="*/ 0 w 15"/>
                <a:gd name="T11" fmla="*/ 0 h 36"/>
                <a:gd name="T12" fmla="*/ 0 w 15"/>
                <a:gd name="T13" fmla="*/ 19 h 36"/>
                <a:gd name="T14" fmla="*/ 0 w 15"/>
                <a:gd name="T15" fmla="*/ 28 h 36"/>
                <a:gd name="T16" fmla="*/ 0 w 15"/>
                <a:gd name="T17" fmla="*/ 36 h 36"/>
                <a:gd name="T18" fmla="*/ 3 w 15"/>
                <a:gd name="T19" fmla="*/ 32 h 36"/>
                <a:gd name="T20" fmla="*/ 6 w 15"/>
                <a:gd name="T21" fmla="*/ 2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36">
                  <a:moveTo>
                    <a:pt x="6" y="28"/>
                  </a:moveTo>
                  <a:cubicBezTo>
                    <a:pt x="7" y="26"/>
                    <a:pt x="8" y="25"/>
                    <a:pt x="9" y="23"/>
                  </a:cubicBezTo>
                  <a:cubicBezTo>
                    <a:pt x="13" y="16"/>
                    <a:pt x="15" y="8"/>
                    <a:pt x="1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5"/>
                    <a:pt x="2" y="33"/>
                    <a:pt x="3" y="32"/>
                  </a:cubicBezTo>
                  <a:cubicBezTo>
                    <a:pt x="4" y="31"/>
                    <a:pt x="5" y="29"/>
                    <a:pt x="6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4" name="Freeform 34"/>
            <p:cNvSpPr>
              <a:spLocks/>
            </p:cNvSpPr>
            <p:nvPr/>
          </p:nvSpPr>
          <p:spPr bwMode="auto">
            <a:xfrm>
              <a:off x="4951146" y="5090176"/>
              <a:ext cx="9663" cy="15224"/>
            </a:xfrm>
            <a:custGeom>
              <a:avLst/>
              <a:gdLst>
                <a:gd name="T0" fmla="*/ 6 w 15"/>
                <a:gd name="T1" fmla="*/ 4 h 23"/>
                <a:gd name="T2" fmla="*/ 3 w 15"/>
                <a:gd name="T3" fmla="*/ 10 h 23"/>
                <a:gd name="T4" fmla="*/ 0 w 15"/>
                <a:gd name="T5" fmla="*/ 23 h 23"/>
                <a:gd name="T6" fmla="*/ 5 w 15"/>
                <a:gd name="T7" fmla="*/ 23 h 23"/>
                <a:gd name="T8" fmla="*/ 10 w 15"/>
                <a:gd name="T9" fmla="*/ 23 h 23"/>
                <a:gd name="T10" fmla="*/ 15 w 15"/>
                <a:gd name="T11" fmla="*/ 23 h 23"/>
                <a:gd name="T12" fmla="*/ 9 w 15"/>
                <a:gd name="T13" fmla="*/ 0 h 23"/>
                <a:gd name="T14" fmla="*/ 6 w 15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3">
                  <a:moveTo>
                    <a:pt x="6" y="4"/>
                  </a:move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5" name="Freeform 35"/>
            <p:cNvSpPr>
              <a:spLocks/>
            </p:cNvSpPr>
            <p:nvPr/>
          </p:nvSpPr>
          <p:spPr bwMode="auto">
            <a:xfrm>
              <a:off x="5332046" y="5090176"/>
              <a:ext cx="9663" cy="15224"/>
            </a:xfrm>
            <a:custGeom>
              <a:avLst/>
              <a:gdLst>
                <a:gd name="T0" fmla="*/ 6 w 15"/>
                <a:gd name="T1" fmla="*/ 4 h 23"/>
                <a:gd name="T2" fmla="*/ 3 w 15"/>
                <a:gd name="T3" fmla="*/ 10 h 23"/>
                <a:gd name="T4" fmla="*/ 0 w 15"/>
                <a:gd name="T5" fmla="*/ 23 h 23"/>
                <a:gd name="T6" fmla="*/ 5 w 15"/>
                <a:gd name="T7" fmla="*/ 23 h 23"/>
                <a:gd name="T8" fmla="*/ 10 w 15"/>
                <a:gd name="T9" fmla="*/ 23 h 23"/>
                <a:gd name="T10" fmla="*/ 15 w 15"/>
                <a:gd name="T11" fmla="*/ 23 h 23"/>
                <a:gd name="T12" fmla="*/ 9 w 15"/>
                <a:gd name="T13" fmla="*/ 0 h 23"/>
                <a:gd name="T14" fmla="*/ 6 w 15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3">
                  <a:moveTo>
                    <a:pt x="6" y="4"/>
                  </a:move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6" name="Freeform 36"/>
            <p:cNvSpPr>
              <a:spLocks/>
            </p:cNvSpPr>
            <p:nvPr/>
          </p:nvSpPr>
          <p:spPr bwMode="auto">
            <a:xfrm>
              <a:off x="5712947" y="5090176"/>
              <a:ext cx="9663" cy="15224"/>
            </a:xfrm>
            <a:custGeom>
              <a:avLst/>
              <a:gdLst>
                <a:gd name="T0" fmla="*/ 6 w 15"/>
                <a:gd name="T1" fmla="*/ 4 h 23"/>
                <a:gd name="T2" fmla="*/ 3 w 15"/>
                <a:gd name="T3" fmla="*/ 10 h 23"/>
                <a:gd name="T4" fmla="*/ 0 w 15"/>
                <a:gd name="T5" fmla="*/ 23 h 23"/>
                <a:gd name="T6" fmla="*/ 5 w 15"/>
                <a:gd name="T7" fmla="*/ 23 h 23"/>
                <a:gd name="T8" fmla="*/ 10 w 15"/>
                <a:gd name="T9" fmla="*/ 23 h 23"/>
                <a:gd name="T10" fmla="*/ 15 w 15"/>
                <a:gd name="T11" fmla="*/ 23 h 23"/>
                <a:gd name="T12" fmla="*/ 9 w 15"/>
                <a:gd name="T13" fmla="*/ 0 h 23"/>
                <a:gd name="T14" fmla="*/ 6 w 15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3">
                  <a:moveTo>
                    <a:pt x="6" y="4"/>
                  </a:move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6" name="Freeform 30"/>
            <p:cNvSpPr>
              <a:spLocks/>
            </p:cNvSpPr>
            <p:nvPr/>
          </p:nvSpPr>
          <p:spPr bwMode="auto">
            <a:xfrm>
              <a:off x="6094411" y="4290076"/>
              <a:ext cx="9663" cy="39188"/>
            </a:xfrm>
            <a:custGeom>
              <a:avLst/>
              <a:gdLst>
                <a:gd name="T0" fmla="*/ 6 w 15"/>
                <a:gd name="T1" fmla="*/ 51 h 59"/>
                <a:gd name="T2" fmla="*/ 9 w 15"/>
                <a:gd name="T3" fmla="*/ 46 h 59"/>
                <a:gd name="T4" fmla="*/ 15 w 15"/>
                <a:gd name="T5" fmla="*/ 23 h 59"/>
                <a:gd name="T6" fmla="*/ 9 w 15"/>
                <a:gd name="T7" fmla="*/ 0 h 59"/>
                <a:gd name="T8" fmla="*/ 6 w 15"/>
                <a:gd name="T9" fmla="*/ 4 h 59"/>
                <a:gd name="T10" fmla="*/ 3 w 15"/>
                <a:gd name="T11" fmla="*/ 10 h 59"/>
                <a:gd name="T12" fmla="*/ 0 w 15"/>
                <a:gd name="T13" fmla="*/ 23 h 59"/>
                <a:gd name="T14" fmla="*/ 0 w 15"/>
                <a:gd name="T15" fmla="*/ 42 h 59"/>
                <a:gd name="T16" fmla="*/ 0 w 15"/>
                <a:gd name="T17" fmla="*/ 51 h 59"/>
                <a:gd name="T18" fmla="*/ 0 w 15"/>
                <a:gd name="T19" fmla="*/ 59 h 59"/>
                <a:gd name="T20" fmla="*/ 3 w 15"/>
                <a:gd name="T21" fmla="*/ 55 h 59"/>
                <a:gd name="T22" fmla="*/ 6 w 15"/>
                <a:gd name="T23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59">
                  <a:moveTo>
                    <a:pt x="6" y="51"/>
                  </a:moveTo>
                  <a:cubicBezTo>
                    <a:pt x="7" y="49"/>
                    <a:pt x="8" y="48"/>
                    <a:pt x="9" y="46"/>
                  </a:cubicBezTo>
                  <a:cubicBezTo>
                    <a:pt x="13" y="39"/>
                    <a:pt x="15" y="31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8"/>
                    <a:pt x="2" y="56"/>
                    <a:pt x="3" y="55"/>
                  </a:cubicBezTo>
                  <a:cubicBezTo>
                    <a:pt x="4" y="54"/>
                    <a:pt x="5" y="52"/>
                    <a:pt x="6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0" name="Freeform 21"/>
            <p:cNvSpPr>
              <a:spLocks/>
            </p:cNvSpPr>
            <p:nvPr/>
          </p:nvSpPr>
          <p:spPr bwMode="auto">
            <a:xfrm>
              <a:off x="6289290" y="3725946"/>
              <a:ext cx="1328723" cy="1379454"/>
            </a:xfrm>
            <a:custGeom>
              <a:avLst/>
              <a:gdLst>
                <a:gd name="T0" fmla="*/ 1803 w 2093"/>
                <a:gd name="T1" fmla="*/ 8 h 2069"/>
                <a:gd name="T2" fmla="*/ 2083 w 2093"/>
                <a:gd name="T3" fmla="*/ 230 h 2069"/>
                <a:gd name="T4" fmla="*/ 2077 w 2093"/>
                <a:gd name="T5" fmla="*/ 300 h 2069"/>
                <a:gd name="T6" fmla="*/ 1790 w 2093"/>
                <a:gd name="T7" fmla="*/ 517 h 2069"/>
                <a:gd name="T8" fmla="*/ 1503 w 2093"/>
                <a:gd name="T9" fmla="*/ 308 h 2069"/>
                <a:gd name="T10" fmla="*/ 1783 w 2093"/>
                <a:gd name="T11" fmla="*/ 530 h 2069"/>
                <a:gd name="T12" fmla="*/ 1777 w 2093"/>
                <a:gd name="T13" fmla="*/ 600 h 2069"/>
                <a:gd name="T14" fmla="*/ 1490 w 2093"/>
                <a:gd name="T15" fmla="*/ 817 h 2069"/>
                <a:gd name="T16" fmla="*/ 1203 w 2093"/>
                <a:gd name="T17" fmla="*/ 608 h 2069"/>
                <a:gd name="T18" fmla="*/ 1483 w 2093"/>
                <a:gd name="T19" fmla="*/ 830 h 2069"/>
                <a:gd name="T20" fmla="*/ 1477 w 2093"/>
                <a:gd name="T21" fmla="*/ 900 h 2069"/>
                <a:gd name="T22" fmla="*/ 1190 w 2093"/>
                <a:gd name="T23" fmla="*/ 1117 h 2069"/>
                <a:gd name="T24" fmla="*/ 903 w 2093"/>
                <a:gd name="T25" fmla="*/ 908 h 2069"/>
                <a:gd name="T26" fmla="*/ 1183 w 2093"/>
                <a:gd name="T27" fmla="*/ 1130 h 2069"/>
                <a:gd name="T28" fmla="*/ 1177 w 2093"/>
                <a:gd name="T29" fmla="*/ 1200 h 2069"/>
                <a:gd name="T30" fmla="*/ 890 w 2093"/>
                <a:gd name="T31" fmla="*/ 1417 h 2069"/>
                <a:gd name="T32" fmla="*/ 603 w 2093"/>
                <a:gd name="T33" fmla="*/ 1208 h 2069"/>
                <a:gd name="T34" fmla="*/ 883 w 2093"/>
                <a:gd name="T35" fmla="*/ 1430 h 2069"/>
                <a:gd name="T36" fmla="*/ 877 w 2093"/>
                <a:gd name="T37" fmla="*/ 1500 h 2069"/>
                <a:gd name="T38" fmla="*/ 590 w 2093"/>
                <a:gd name="T39" fmla="*/ 1717 h 2069"/>
                <a:gd name="T40" fmla="*/ 303 w 2093"/>
                <a:gd name="T41" fmla="*/ 1508 h 2069"/>
                <a:gd name="T42" fmla="*/ 583 w 2093"/>
                <a:gd name="T43" fmla="*/ 1730 h 2069"/>
                <a:gd name="T44" fmla="*/ 577 w 2093"/>
                <a:gd name="T45" fmla="*/ 1800 h 2069"/>
                <a:gd name="T46" fmla="*/ 290 w 2093"/>
                <a:gd name="T47" fmla="*/ 2017 h 2069"/>
                <a:gd name="T48" fmla="*/ 3 w 2093"/>
                <a:gd name="T49" fmla="*/ 1808 h 2069"/>
                <a:gd name="T50" fmla="*/ 283 w 2093"/>
                <a:gd name="T51" fmla="*/ 2030 h 2069"/>
                <a:gd name="T52" fmla="*/ 274 w 2093"/>
                <a:gd name="T53" fmla="*/ 2069 h 2069"/>
                <a:gd name="T54" fmla="*/ 290 w 2093"/>
                <a:gd name="T55" fmla="*/ 2045 h 2069"/>
                <a:gd name="T56" fmla="*/ 303 w 2093"/>
                <a:gd name="T57" fmla="*/ 2030 h 2069"/>
                <a:gd name="T58" fmla="*/ 590 w 2093"/>
                <a:gd name="T59" fmla="*/ 1808 h 2069"/>
                <a:gd name="T60" fmla="*/ 602 w 2093"/>
                <a:gd name="T61" fmla="*/ 1792 h 2069"/>
                <a:gd name="T62" fmla="*/ 596 w 2093"/>
                <a:gd name="T63" fmla="*/ 1756 h 2069"/>
                <a:gd name="T64" fmla="*/ 583 w 2093"/>
                <a:gd name="T65" fmla="*/ 1769 h 2069"/>
                <a:gd name="T66" fmla="*/ 596 w 2093"/>
                <a:gd name="T67" fmla="*/ 1737 h 2069"/>
                <a:gd name="T68" fmla="*/ 884 w 2093"/>
                <a:gd name="T69" fmla="*/ 1513 h 2069"/>
                <a:gd name="T70" fmla="*/ 896 w 2093"/>
                <a:gd name="T71" fmla="*/ 1501 h 2069"/>
                <a:gd name="T72" fmla="*/ 902 w 2093"/>
                <a:gd name="T73" fmla="*/ 1446 h 2069"/>
                <a:gd name="T74" fmla="*/ 890 w 2093"/>
                <a:gd name="T75" fmla="*/ 1482 h 2069"/>
                <a:gd name="T76" fmla="*/ 890 w 2093"/>
                <a:gd name="T77" fmla="*/ 1445 h 2069"/>
                <a:gd name="T78" fmla="*/ 903 w 2093"/>
                <a:gd name="T79" fmla="*/ 1430 h 2069"/>
                <a:gd name="T80" fmla="*/ 1190 w 2093"/>
                <a:gd name="T81" fmla="*/ 1208 h 2069"/>
                <a:gd name="T82" fmla="*/ 1202 w 2093"/>
                <a:gd name="T83" fmla="*/ 1192 h 2069"/>
                <a:gd name="T84" fmla="*/ 1196 w 2093"/>
                <a:gd name="T85" fmla="*/ 1156 h 2069"/>
                <a:gd name="T86" fmla="*/ 1183 w 2093"/>
                <a:gd name="T87" fmla="*/ 1169 h 2069"/>
                <a:gd name="T88" fmla="*/ 1196 w 2093"/>
                <a:gd name="T89" fmla="*/ 1137 h 2069"/>
                <a:gd name="T90" fmla="*/ 1484 w 2093"/>
                <a:gd name="T91" fmla="*/ 913 h 2069"/>
                <a:gd name="T92" fmla="*/ 1496 w 2093"/>
                <a:gd name="T93" fmla="*/ 901 h 2069"/>
                <a:gd name="T94" fmla="*/ 1502 w 2093"/>
                <a:gd name="T95" fmla="*/ 846 h 2069"/>
                <a:gd name="T96" fmla="*/ 1490 w 2093"/>
                <a:gd name="T97" fmla="*/ 882 h 2069"/>
                <a:gd name="T98" fmla="*/ 1490 w 2093"/>
                <a:gd name="T99" fmla="*/ 845 h 2069"/>
                <a:gd name="T100" fmla="*/ 1503 w 2093"/>
                <a:gd name="T101" fmla="*/ 830 h 2069"/>
                <a:gd name="T102" fmla="*/ 1790 w 2093"/>
                <a:gd name="T103" fmla="*/ 608 h 2069"/>
                <a:gd name="T104" fmla="*/ 1802 w 2093"/>
                <a:gd name="T105" fmla="*/ 592 h 2069"/>
                <a:gd name="T106" fmla="*/ 1796 w 2093"/>
                <a:gd name="T107" fmla="*/ 556 h 2069"/>
                <a:gd name="T108" fmla="*/ 1783 w 2093"/>
                <a:gd name="T109" fmla="*/ 569 h 2069"/>
                <a:gd name="T110" fmla="*/ 1796 w 2093"/>
                <a:gd name="T111" fmla="*/ 537 h 2069"/>
                <a:gd name="T112" fmla="*/ 2084 w 2093"/>
                <a:gd name="T113" fmla="*/ 313 h 2069"/>
                <a:gd name="T114" fmla="*/ 2093 w 2093"/>
                <a:gd name="T115" fmla="*/ 297 h 2069"/>
                <a:gd name="T116" fmla="*/ 2087 w 2093"/>
                <a:gd name="T117" fmla="*/ 288 h 2069"/>
                <a:gd name="T118" fmla="*/ 2093 w 2093"/>
                <a:gd name="T119" fmla="*/ 241 h 2069"/>
                <a:gd name="T120" fmla="*/ 2090 w 2093"/>
                <a:gd name="T121" fmla="*/ 217 h 2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93" h="2069">
                  <a:moveTo>
                    <a:pt x="1811" y="1"/>
                  </a:moveTo>
                  <a:cubicBezTo>
                    <a:pt x="1810" y="1"/>
                    <a:pt x="1809" y="0"/>
                    <a:pt x="1809" y="0"/>
                  </a:cubicBezTo>
                  <a:cubicBezTo>
                    <a:pt x="1808" y="1"/>
                    <a:pt x="1807" y="2"/>
                    <a:pt x="1806" y="4"/>
                  </a:cubicBezTo>
                  <a:cubicBezTo>
                    <a:pt x="1805" y="5"/>
                    <a:pt x="1804" y="6"/>
                    <a:pt x="1803" y="8"/>
                  </a:cubicBezTo>
                  <a:cubicBezTo>
                    <a:pt x="1802" y="9"/>
                    <a:pt x="1801" y="10"/>
                    <a:pt x="1800" y="12"/>
                  </a:cubicBezTo>
                  <a:cubicBezTo>
                    <a:pt x="1801" y="12"/>
                    <a:pt x="1801" y="13"/>
                    <a:pt x="1802" y="13"/>
                  </a:cubicBezTo>
                  <a:cubicBezTo>
                    <a:pt x="2081" y="229"/>
                    <a:pt x="2081" y="229"/>
                    <a:pt x="2081" y="229"/>
                  </a:cubicBezTo>
                  <a:cubicBezTo>
                    <a:pt x="2082" y="229"/>
                    <a:pt x="2082" y="230"/>
                    <a:pt x="2083" y="230"/>
                  </a:cubicBezTo>
                  <a:cubicBezTo>
                    <a:pt x="2082" y="232"/>
                    <a:pt x="2081" y="233"/>
                    <a:pt x="2080" y="234"/>
                  </a:cubicBezTo>
                  <a:cubicBezTo>
                    <a:pt x="2079" y="236"/>
                    <a:pt x="2078" y="237"/>
                    <a:pt x="2077" y="238"/>
                  </a:cubicBezTo>
                  <a:cubicBezTo>
                    <a:pt x="2072" y="248"/>
                    <a:pt x="2069" y="258"/>
                    <a:pt x="2069" y="269"/>
                  </a:cubicBezTo>
                  <a:cubicBezTo>
                    <a:pt x="2069" y="280"/>
                    <a:pt x="2072" y="290"/>
                    <a:pt x="2077" y="300"/>
                  </a:cubicBezTo>
                  <a:cubicBezTo>
                    <a:pt x="2077" y="300"/>
                    <a:pt x="2076" y="301"/>
                    <a:pt x="2075" y="301"/>
                  </a:cubicBezTo>
                  <a:cubicBezTo>
                    <a:pt x="1796" y="517"/>
                    <a:pt x="1796" y="517"/>
                    <a:pt x="1796" y="517"/>
                  </a:cubicBezTo>
                  <a:cubicBezTo>
                    <a:pt x="1795" y="518"/>
                    <a:pt x="1794" y="519"/>
                    <a:pt x="1793" y="520"/>
                  </a:cubicBezTo>
                  <a:cubicBezTo>
                    <a:pt x="1792" y="519"/>
                    <a:pt x="1791" y="518"/>
                    <a:pt x="1790" y="517"/>
                  </a:cubicBezTo>
                  <a:cubicBezTo>
                    <a:pt x="1511" y="301"/>
                    <a:pt x="1511" y="301"/>
                    <a:pt x="1511" y="301"/>
                  </a:cubicBezTo>
                  <a:cubicBezTo>
                    <a:pt x="1510" y="301"/>
                    <a:pt x="1509" y="300"/>
                    <a:pt x="1509" y="300"/>
                  </a:cubicBezTo>
                  <a:cubicBezTo>
                    <a:pt x="1508" y="301"/>
                    <a:pt x="1507" y="302"/>
                    <a:pt x="1506" y="304"/>
                  </a:cubicBezTo>
                  <a:cubicBezTo>
                    <a:pt x="1505" y="305"/>
                    <a:pt x="1504" y="306"/>
                    <a:pt x="1503" y="308"/>
                  </a:cubicBezTo>
                  <a:cubicBezTo>
                    <a:pt x="1502" y="309"/>
                    <a:pt x="1501" y="310"/>
                    <a:pt x="1500" y="312"/>
                  </a:cubicBezTo>
                  <a:cubicBezTo>
                    <a:pt x="1501" y="312"/>
                    <a:pt x="1501" y="313"/>
                    <a:pt x="1502" y="313"/>
                  </a:cubicBezTo>
                  <a:cubicBezTo>
                    <a:pt x="1781" y="529"/>
                    <a:pt x="1781" y="529"/>
                    <a:pt x="1781" y="529"/>
                  </a:cubicBezTo>
                  <a:cubicBezTo>
                    <a:pt x="1782" y="529"/>
                    <a:pt x="1782" y="530"/>
                    <a:pt x="1783" y="530"/>
                  </a:cubicBezTo>
                  <a:cubicBezTo>
                    <a:pt x="1782" y="532"/>
                    <a:pt x="1781" y="533"/>
                    <a:pt x="1780" y="534"/>
                  </a:cubicBezTo>
                  <a:cubicBezTo>
                    <a:pt x="1779" y="536"/>
                    <a:pt x="1778" y="537"/>
                    <a:pt x="1777" y="538"/>
                  </a:cubicBezTo>
                  <a:cubicBezTo>
                    <a:pt x="1772" y="548"/>
                    <a:pt x="1769" y="558"/>
                    <a:pt x="1769" y="569"/>
                  </a:cubicBezTo>
                  <a:cubicBezTo>
                    <a:pt x="1769" y="580"/>
                    <a:pt x="1772" y="590"/>
                    <a:pt x="1777" y="600"/>
                  </a:cubicBezTo>
                  <a:cubicBezTo>
                    <a:pt x="1777" y="600"/>
                    <a:pt x="1776" y="601"/>
                    <a:pt x="1775" y="601"/>
                  </a:cubicBezTo>
                  <a:cubicBezTo>
                    <a:pt x="1496" y="817"/>
                    <a:pt x="1496" y="817"/>
                    <a:pt x="1496" y="817"/>
                  </a:cubicBezTo>
                  <a:cubicBezTo>
                    <a:pt x="1495" y="818"/>
                    <a:pt x="1494" y="819"/>
                    <a:pt x="1493" y="820"/>
                  </a:cubicBezTo>
                  <a:cubicBezTo>
                    <a:pt x="1492" y="819"/>
                    <a:pt x="1491" y="818"/>
                    <a:pt x="1490" y="817"/>
                  </a:cubicBezTo>
                  <a:cubicBezTo>
                    <a:pt x="1211" y="601"/>
                    <a:pt x="1211" y="601"/>
                    <a:pt x="1211" y="601"/>
                  </a:cubicBezTo>
                  <a:cubicBezTo>
                    <a:pt x="1210" y="601"/>
                    <a:pt x="1209" y="600"/>
                    <a:pt x="1209" y="600"/>
                  </a:cubicBezTo>
                  <a:cubicBezTo>
                    <a:pt x="1208" y="601"/>
                    <a:pt x="1207" y="602"/>
                    <a:pt x="1206" y="604"/>
                  </a:cubicBezTo>
                  <a:cubicBezTo>
                    <a:pt x="1205" y="605"/>
                    <a:pt x="1204" y="606"/>
                    <a:pt x="1203" y="608"/>
                  </a:cubicBezTo>
                  <a:cubicBezTo>
                    <a:pt x="1202" y="609"/>
                    <a:pt x="1201" y="610"/>
                    <a:pt x="1200" y="612"/>
                  </a:cubicBezTo>
                  <a:cubicBezTo>
                    <a:pt x="1201" y="612"/>
                    <a:pt x="1201" y="613"/>
                    <a:pt x="1202" y="613"/>
                  </a:cubicBezTo>
                  <a:cubicBezTo>
                    <a:pt x="1481" y="829"/>
                    <a:pt x="1481" y="829"/>
                    <a:pt x="1481" y="829"/>
                  </a:cubicBezTo>
                  <a:cubicBezTo>
                    <a:pt x="1482" y="829"/>
                    <a:pt x="1482" y="830"/>
                    <a:pt x="1483" y="830"/>
                  </a:cubicBezTo>
                  <a:cubicBezTo>
                    <a:pt x="1482" y="832"/>
                    <a:pt x="1481" y="833"/>
                    <a:pt x="1480" y="834"/>
                  </a:cubicBezTo>
                  <a:cubicBezTo>
                    <a:pt x="1479" y="836"/>
                    <a:pt x="1478" y="837"/>
                    <a:pt x="1477" y="838"/>
                  </a:cubicBezTo>
                  <a:cubicBezTo>
                    <a:pt x="1472" y="848"/>
                    <a:pt x="1469" y="858"/>
                    <a:pt x="1469" y="869"/>
                  </a:cubicBezTo>
                  <a:cubicBezTo>
                    <a:pt x="1469" y="880"/>
                    <a:pt x="1472" y="890"/>
                    <a:pt x="1477" y="900"/>
                  </a:cubicBezTo>
                  <a:cubicBezTo>
                    <a:pt x="1477" y="900"/>
                    <a:pt x="1476" y="901"/>
                    <a:pt x="1475" y="901"/>
                  </a:cubicBezTo>
                  <a:cubicBezTo>
                    <a:pt x="1196" y="1117"/>
                    <a:pt x="1196" y="1117"/>
                    <a:pt x="1196" y="1117"/>
                  </a:cubicBezTo>
                  <a:cubicBezTo>
                    <a:pt x="1195" y="1118"/>
                    <a:pt x="1194" y="1119"/>
                    <a:pt x="1193" y="1120"/>
                  </a:cubicBezTo>
                  <a:cubicBezTo>
                    <a:pt x="1192" y="1119"/>
                    <a:pt x="1191" y="1118"/>
                    <a:pt x="1190" y="1117"/>
                  </a:cubicBezTo>
                  <a:cubicBezTo>
                    <a:pt x="911" y="901"/>
                    <a:pt x="911" y="901"/>
                    <a:pt x="911" y="901"/>
                  </a:cubicBezTo>
                  <a:cubicBezTo>
                    <a:pt x="910" y="901"/>
                    <a:pt x="909" y="900"/>
                    <a:pt x="909" y="900"/>
                  </a:cubicBezTo>
                  <a:cubicBezTo>
                    <a:pt x="908" y="901"/>
                    <a:pt x="907" y="902"/>
                    <a:pt x="906" y="904"/>
                  </a:cubicBezTo>
                  <a:cubicBezTo>
                    <a:pt x="905" y="905"/>
                    <a:pt x="904" y="906"/>
                    <a:pt x="903" y="908"/>
                  </a:cubicBezTo>
                  <a:cubicBezTo>
                    <a:pt x="902" y="909"/>
                    <a:pt x="901" y="910"/>
                    <a:pt x="900" y="912"/>
                  </a:cubicBezTo>
                  <a:cubicBezTo>
                    <a:pt x="901" y="912"/>
                    <a:pt x="901" y="913"/>
                    <a:pt x="902" y="913"/>
                  </a:cubicBezTo>
                  <a:cubicBezTo>
                    <a:pt x="1181" y="1129"/>
                    <a:pt x="1181" y="1129"/>
                    <a:pt x="1181" y="1129"/>
                  </a:cubicBezTo>
                  <a:cubicBezTo>
                    <a:pt x="1182" y="1129"/>
                    <a:pt x="1182" y="1130"/>
                    <a:pt x="1183" y="1130"/>
                  </a:cubicBezTo>
                  <a:cubicBezTo>
                    <a:pt x="1182" y="1132"/>
                    <a:pt x="1181" y="1133"/>
                    <a:pt x="1180" y="1134"/>
                  </a:cubicBezTo>
                  <a:cubicBezTo>
                    <a:pt x="1179" y="1136"/>
                    <a:pt x="1178" y="1137"/>
                    <a:pt x="1177" y="1138"/>
                  </a:cubicBezTo>
                  <a:cubicBezTo>
                    <a:pt x="1172" y="1148"/>
                    <a:pt x="1169" y="1158"/>
                    <a:pt x="1169" y="1169"/>
                  </a:cubicBezTo>
                  <a:cubicBezTo>
                    <a:pt x="1169" y="1180"/>
                    <a:pt x="1172" y="1190"/>
                    <a:pt x="1177" y="1200"/>
                  </a:cubicBezTo>
                  <a:cubicBezTo>
                    <a:pt x="1177" y="1200"/>
                    <a:pt x="1176" y="1201"/>
                    <a:pt x="1175" y="1201"/>
                  </a:cubicBezTo>
                  <a:cubicBezTo>
                    <a:pt x="896" y="1417"/>
                    <a:pt x="896" y="1417"/>
                    <a:pt x="896" y="1417"/>
                  </a:cubicBezTo>
                  <a:cubicBezTo>
                    <a:pt x="895" y="1418"/>
                    <a:pt x="894" y="1419"/>
                    <a:pt x="893" y="1420"/>
                  </a:cubicBezTo>
                  <a:cubicBezTo>
                    <a:pt x="892" y="1419"/>
                    <a:pt x="891" y="1418"/>
                    <a:pt x="890" y="1417"/>
                  </a:cubicBezTo>
                  <a:cubicBezTo>
                    <a:pt x="611" y="1201"/>
                    <a:pt x="611" y="1201"/>
                    <a:pt x="611" y="1201"/>
                  </a:cubicBezTo>
                  <a:cubicBezTo>
                    <a:pt x="610" y="1201"/>
                    <a:pt x="609" y="1200"/>
                    <a:pt x="609" y="1200"/>
                  </a:cubicBezTo>
                  <a:cubicBezTo>
                    <a:pt x="608" y="1201"/>
                    <a:pt x="607" y="1202"/>
                    <a:pt x="606" y="1204"/>
                  </a:cubicBezTo>
                  <a:cubicBezTo>
                    <a:pt x="605" y="1205"/>
                    <a:pt x="604" y="1206"/>
                    <a:pt x="603" y="1208"/>
                  </a:cubicBezTo>
                  <a:cubicBezTo>
                    <a:pt x="602" y="1209"/>
                    <a:pt x="601" y="1210"/>
                    <a:pt x="600" y="1212"/>
                  </a:cubicBezTo>
                  <a:cubicBezTo>
                    <a:pt x="601" y="1212"/>
                    <a:pt x="601" y="1213"/>
                    <a:pt x="602" y="1213"/>
                  </a:cubicBezTo>
                  <a:cubicBezTo>
                    <a:pt x="881" y="1429"/>
                    <a:pt x="881" y="1429"/>
                    <a:pt x="881" y="1429"/>
                  </a:cubicBezTo>
                  <a:cubicBezTo>
                    <a:pt x="882" y="1429"/>
                    <a:pt x="882" y="1430"/>
                    <a:pt x="883" y="1430"/>
                  </a:cubicBezTo>
                  <a:cubicBezTo>
                    <a:pt x="882" y="1432"/>
                    <a:pt x="881" y="1433"/>
                    <a:pt x="880" y="1434"/>
                  </a:cubicBezTo>
                  <a:cubicBezTo>
                    <a:pt x="879" y="1436"/>
                    <a:pt x="878" y="1437"/>
                    <a:pt x="877" y="1438"/>
                  </a:cubicBezTo>
                  <a:cubicBezTo>
                    <a:pt x="872" y="1448"/>
                    <a:pt x="869" y="1458"/>
                    <a:pt x="869" y="1469"/>
                  </a:cubicBezTo>
                  <a:cubicBezTo>
                    <a:pt x="869" y="1480"/>
                    <a:pt x="872" y="1490"/>
                    <a:pt x="877" y="1500"/>
                  </a:cubicBezTo>
                  <a:cubicBezTo>
                    <a:pt x="877" y="1500"/>
                    <a:pt x="876" y="1501"/>
                    <a:pt x="875" y="1501"/>
                  </a:cubicBezTo>
                  <a:cubicBezTo>
                    <a:pt x="596" y="1717"/>
                    <a:pt x="596" y="1717"/>
                    <a:pt x="596" y="1717"/>
                  </a:cubicBezTo>
                  <a:cubicBezTo>
                    <a:pt x="595" y="1718"/>
                    <a:pt x="594" y="1719"/>
                    <a:pt x="593" y="1720"/>
                  </a:cubicBezTo>
                  <a:cubicBezTo>
                    <a:pt x="592" y="1719"/>
                    <a:pt x="591" y="1718"/>
                    <a:pt x="590" y="1717"/>
                  </a:cubicBezTo>
                  <a:cubicBezTo>
                    <a:pt x="311" y="1501"/>
                    <a:pt x="311" y="1501"/>
                    <a:pt x="311" y="1501"/>
                  </a:cubicBezTo>
                  <a:cubicBezTo>
                    <a:pt x="310" y="1501"/>
                    <a:pt x="309" y="1500"/>
                    <a:pt x="309" y="1500"/>
                  </a:cubicBezTo>
                  <a:cubicBezTo>
                    <a:pt x="308" y="1501"/>
                    <a:pt x="307" y="1502"/>
                    <a:pt x="306" y="1504"/>
                  </a:cubicBezTo>
                  <a:cubicBezTo>
                    <a:pt x="305" y="1505"/>
                    <a:pt x="304" y="1506"/>
                    <a:pt x="303" y="1508"/>
                  </a:cubicBezTo>
                  <a:cubicBezTo>
                    <a:pt x="302" y="1509"/>
                    <a:pt x="301" y="1510"/>
                    <a:pt x="300" y="1512"/>
                  </a:cubicBezTo>
                  <a:cubicBezTo>
                    <a:pt x="301" y="1512"/>
                    <a:pt x="301" y="1513"/>
                    <a:pt x="302" y="1513"/>
                  </a:cubicBezTo>
                  <a:cubicBezTo>
                    <a:pt x="581" y="1729"/>
                    <a:pt x="581" y="1729"/>
                    <a:pt x="581" y="1729"/>
                  </a:cubicBezTo>
                  <a:cubicBezTo>
                    <a:pt x="582" y="1729"/>
                    <a:pt x="582" y="1730"/>
                    <a:pt x="583" y="1730"/>
                  </a:cubicBezTo>
                  <a:cubicBezTo>
                    <a:pt x="582" y="1732"/>
                    <a:pt x="581" y="1733"/>
                    <a:pt x="580" y="1734"/>
                  </a:cubicBezTo>
                  <a:cubicBezTo>
                    <a:pt x="579" y="1736"/>
                    <a:pt x="578" y="1737"/>
                    <a:pt x="577" y="1738"/>
                  </a:cubicBezTo>
                  <a:cubicBezTo>
                    <a:pt x="572" y="1748"/>
                    <a:pt x="569" y="1758"/>
                    <a:pt x="569" y="1769"/>
                  </a:cubicBezTo>
                  <a:cubicBezTo>
                    <a:pt x="569" y="1780"/>
                    <a:pt x="572" y="1790"/>
                    <a:pt x="577" y="1800"/>
                  </a:cubicBezTo>
                  <a:cubicBezTo>
                    <a:pt x="577" y="1800"/>
                    <a:pt x="576" y="1801"/>
                    <a:pt x="575" y="1801"/>
                  </a:cubicBezTo>
                  <a:cubicBezTo>
                    <a:pt x="296" y="2017"/>
                    <a:pt x="296" y="2017"/>
                    <a:pt x="296" y="2017"/>
                  </a:cubicBezTo>
                  <a:cubicBezTo>
                    <a:pt x="295" y="2018"/>
                    <a:pt x="294" y="2019"/>
                    <a:pt x="293" y="2020"/>
                  </a:cubicBezTo>
                  <a:cubicBezTo>
                    <a:pt x="292" y="2019"/>
                    <a:pt x="291" y="2018"/>
                    <a:pt x="290" y="2017"/>
                  </a:cubicBezTo>
                  <a:cubicBezTo>
                    <a:pt x="11" y="1801"/>
                    <a:pt x="11" y="1801"/>
                    <a:pt x="11" y="1801"/>
                  </a:cubicBezTo>
                  <a:cubicBezTo>
                    <a:pt x="10" y="1801"/>
                    <a:pt x="9" y="1800"/>
                    <a:pt x="9" y="1800"/>
                  </a:cubicBezTo>
                  <a:cubicBezTo>
                    <a:pt x="8" y="1801"/>
                    <a:pt x="7" y="1802"/>
                    <a:pt x="6" y="1804"/>
                  </a:cubicBezTo>
                  <a:cubicBezTo>
                    <a:pt x="5" y="1805"/>
                    <a:pt x="4" y="1806"/>
                    <a:pt x="3" y="1808"/>
                  </a:cubicBezTo>
                  <a:cubicBezTo>
                    <a:pt x="2" y="1809"/>
                    <a:pt x="1" y="1810"/>
                    <a:pt x="0" y="1812"/>
                  </a:cubicBezTo>
                  <a:cubicBezTo>
                    <a:pt x="1" y="1812"/>
                    <a:pt x="1" y="1813"/>
                    <a:pt x="2" y="1813"/>
                  </a:cubicBezTo>
                  <a:cubicBezTo>
                    <a:pt x="281" y="2029"/>
                    <a:pt x="281" y="2029"/>
                    <a:pt x="281" y="2029"/>
                  </a:cubicBezTo>
                  <a:cubicBezTo>
                    <a:pt x="282" y="2029"/>
                    <a:pt x="282" y="2030"/>
                    <a:pt x="283" y="2030"/>
                  </a:cubicBezTo>
                  <a:cubicBezTo>
                    <a:pt x="282" y="2032"/>
                    <a:pt x="281" y="2033"/>
                    <a:pt x="280" y="2034"/>
                  </a:cubicBezTo>
                  <a:cubicBezTo>
                    <a:pt x="279" y="2036"/>
                    <a:pt x="278" y="2037"/>
                    <a:pt x="277" y="2038"/>
                  </a:cubicBezTo>
                  <a:cubicBezTo>
                    <a:pt x="272" y="2048"/>
                    <a:pt x="269" y="2058"/>
                    <a:pt x="269" y="2069"/>
                  </a:cubicBezTo>
                  <a:cubicBezTo>
                    <a:pt x="274" y="2069"/>
                    <a:pt x="274" y="2069"/>
                    <a:pt x="274" y="2069"/>
                  </a:cubicBezTo>
                  <a:cubicBezTo>
                    <a:pt x="278" y="2069"/>
                    <a:pt x="278" y="2069"/>
                    <a:pt x="278" y="2069"/>
                  </a:cubicBezTo>
                  <a:cubicBezTo>
                    <a:pt x="283" y="2069"/>
                    <a:pt x="283" y="2069"/>
                    <a:pt x="283" y="2069"/>
                  </a:cubicBezTo>
                  <a:cubicBezTo>
                    <a:pt x="283" y="2063"/>
                    <a:pt x="285" y="2056"/>
                    <a:pt x="287" y="2050"/>
                  </a:cubicBezTo>
                  <a:cubicBezTo>
                    <a:pt x="288" y="2049"/>
                    <a:pt x="289" y="2047"/>
                    <a:pt x="290" y="2045"/>
                  </a:cubicBezTo>
                  <a:cubicBezTo>
                    <a:pt x="291" y="2044"/>
                    <a:pt x="292" y="2042"/>
                    <a:pt x="293" y="2041"/>
                  </a:cubicBezTo>
                  <a:cubicBezTo>
                    <a:pt x="294" y="2040"/>
                    <a:pt x="295" y="2038"/>
                    <a:pt x="296" y="2037"/>
                  </a:cubicBezTo>
                  <a:cubicBezTo>
                    <a:pt x="297" y="2036"/>
                    <a:pt x="298" y="2035"/>
                    <a:pt x="300" y="2033"/>
                  </a:cubicBezTo>
                  <a:cubicBezTo>
                    <a:pt x="301" y="2032"/>
                    <a:pt x="302" y="2031"/>
                    <a:pt x="303" y="2030"/>
                  </a:cubicBezTo>
                  <a:cubicBezTo>
                    <a:pt x="304" y="2030"/>
                    <a:pt x="304" y="2029"/>
                    <a:pt x="305" y="2029"/>
                  </a:cubicBezTo>
                  <a:cubicBezTo>
                    <a:pt x="584" y="1813"/>
                    <a:pt x="584" y="1813"/>
                    <a:pt x="584" y="1813"/>
                  </a:cubicBezTo>
                  <a:cubicBezTo>
                    <a:pt x="585" y="1813"/>
                    <a:pt x="585" y="1812"/>
                    <a:pt x="586" y="1812"/>
                  </a:cubicBezTo>
                  <a:cubicBezTo>
                    <a:pt x="587" y="1811"/>
                    <a:pt x="588" y="1809"/>
                    <a:pt x="590" y="1808"/>
                  </a:cubicBezTo>
                  <a:cubicBezTo>
                    <a:pt x="591" y="1807"/>
                    <a:pt x="592" y="1806"/>
                    <a:pt x="593" y="1805"/>
                  </a:cubicBezTo>
                  <a:cubicBezTo>
                    <a:pt x="594" y="1804"/>
                    <a:pt x="595" y="1802"/>
                    <a:pt x="596" y="1801"/>
                  </a:cubicBezTo>
                  <a:cubicBezTo>
                    <a:pt x="597" y="1800"/>
                    <a:pt x="598" y="1798"/>
                    <a:pt x="599" y="1797"/>
                  </a:cubicBezTo>
                  <a:cubicBezTo>
                    <a:pt x="600" y="1795"/>
                    <a:pt x="601" y="1794"/>
                    <a:pt x="602" y="1792"/>
                  </a:cubicBezTo>
                  <a:cubicBezTo>
                    <a:pt x="606" y="1785"/>
                    <a:pt x="608" y="1777"/>
                    <a:pt x="608" y="1769"/>
                  </a:cubicBezTo>
                  <a:cubicBezTo>
                    <a:pt x="608" y="1761"/>
                    <a:pt x="606" y="1753"/>
                    <a:pt x="602" y="1746"/>
                  </a:cubicBezTo>
                  <a:cubicBezTo>
                    <a:pt x="601" y="1747"/>
                    <a:pt x="599" y="1749"/>
                    <a:pt x="599" y="1750"/>
                  </a:cubicBezTo>
                  <a:cubicBezTo>
                    <a:pt x="597" y="1752"/>
                    <a:pt x="596" y="1754"/>
                    <a:pt x="596" y="1756"/>
                  </a:cubicBezTo>
                  <a:cubicBezTo>
                    <a:pt x="594" y="1760"/>
                    <a:pt x="593" y="1765"/>
                    <a:pt x="593" y="1769"/>
                  </a:cubicBezTo>
                  <a:cubicBezTo>
                    <a:pt x="593" y="1773"/>
                    <a:pt x="592" y="1778"/>
                    <a:pt x="590" y="1782"/>
                  </a:cubicBezTo>
                  <a:cubicBezTo>
                    <a:pt x="590" y="1784"/>
                    <a:pt x="589" y="1786"/>
                    <a:pt x="587" y="1788"/>
                  </a:cubicBezTo>
                  <a:cubicBezTo>
                    <a:pt x="585" y="1782"/>
                    <a:pt x="583" y="1775"/>
                    <a:pt x="583" y="1769"/>
                  </a:cubicBezTo>
                  <a:cubicBezTo>
                    <a:pt x="583" y="1763"/>
                    <a:pt x="585" y="1756"/>
                    <a:pt x="587" y="1750"/>
                  </a:cubicBezTo>
                  <a:cubicBezTo>
                    <a:pt x="588" y="1749"/>
                    <a:pt x="589" y="1747"/>
                    <a:pt x="590" y="1745"/>
                  </a:cubicBezTo>
                  <a:cubicBezTo>
                    <a:pt x="591" y="1744"/>
                    <a:pt x="592" y="1742"/>
                    <a:pt x="593" y="1741"/>
                  </a:cubicBezTo>
                  <a:cubicBezTo>
                    <a:pt x="594" y="1740"/>
                    <a:pt x="595" y="1738"/>
                    <a:pt x="596" y="1737"/>
                  </a:cubicBezTo>
                  <a:cubicBezTo>
                    <a:pt x="597" y="1736"/>
                    <a:pt x="598" y="1735"/>
                    <a:pt x="600" y="1733"/>
                  </a:cubicBezTo>
                  <a:cubicBezTo>
                    <a:pt x="601" y="1732"/>
                    <a:pt x="602" y="1731"/>
                    <a:pt x="603" y="1730"/>
                  </a:cubicBezTo>
                  <a:cubicBezTo>
                    <a:pt x="604" y="1730"/>
                    <a:pt x="604" y="1729"/>
                    <a:pt x="605" y="1729"/>
                  </a:cubicBezTo>
                  <a:cubicBezTo>
                    <a:pt x="884" y="1513"/>
                    <a:pt x="884" y="1513"/>
                    <a:pt x="884" y="1513"/>
                  </a:cubicBezTo>
                  <a:cubicBezTo>
                    <a:pt x="885" y="1513"/>
                    <a:pt x="885" y="1512"/>
                    <a:pt x="886" y="1512"/>
                  </a:cubicBezTo>
                  <a:cubicBezTo>
                    <a:pt x="887" y="1511"/>
                    <a:pt x="888" y="1509"/>
                    <a:pt x="890" y="1508"/>
                  </a:cubicBezTo>
                  <a:cubicBezTo>
                    <a:pt x="891" y="1507"/>
                    <a:pt x="892" y="1506"/>
                    <a:pt x="893" y="1505"/>
                  </a:cubicBezTo>
                  <a:cubicBezTo>
                    <a:pt x="894" y="1504"/>
                    <a:pt x="895" y="1502"/>
                    <a:pt x="896" y="1501"/>
                  </a:cubicBezTo>
                  <a:cubicBezTo>
                    <a:pt x="897" y="1500"/>
                    <a:pt x="898" y="1498"/>
                    <a:pt x="899" y="1497"/>
                  </a:cubicBezTo>
                  <a:cubicBezTo>
                    <a:pt x="900" y="1495"/>
                    <a:pt x="901" y="1494"/>
                    <a:pt x="902" y="1492"/>
                  </a:cubicBezTo>
                  <a:cubicBezTo>
                    <a:pt x="906" y="1485"/>
                    <a:pt x="908" y="1477"/>
                    <a:pt x="908" y="1469"/>
                  </a:cubicBezTo>
                  <a:cubicBezTo>
                    <a:pt x="908" y="1461"/>
                    <a:pt x="906" y="1453"/>
                    <a:pt x="902" y="1446"/>
                  </a:cubicBezTo>
                  <a:cubicBezTo>
                    <a:pt x="901" y="1447"/>
                    <a:pt x="899" y="1449"/>
                    <a:pt x="899" y="1450"/>
                  </a:cubicBezTo>
                  <a:cubicBezTo>
                    <a:pt x="897" y="1452"/>
                    <a:pt x="896" y="1454"/>
                    <a:pt x="896" y="1456"/>
                  </a:cubicBezTo>
                  <a:cubicBezTo>
                    <a:pt x="894" y="1460"/>
                    <a:pt x="893" y="1465"/>
                    <a:pt x="893" y="1469"/>
                  </a:cubicBezTo>
                  <a:cubicBezTo>
                    <a:pt x="893" y="1473"/>
                    <a:pt x="892" y="1478"/>
                    <a:pt x="890" y="1482"/>
                  </a:cubicBezTo>
                  <a:cubicBezTo>
                    <a:pt x="890" y="1484"/>
                    <a:pt x="889" y="1486"/>
                    <a:pt x="887" y="1488"/>
                  </a:cubicBezTo>
                  <a:cubicBezTo>
                    <a:pt x="885" y="1482"/>
                    <a:pt x="883" y="1475"/>
                    <a:pt x="883" y="1469"/>
                  </a:cubicBezTo>
                  <a:cubicBezTo>
                    <a:pt x="883" y="1463"/>
                    <a:pt x="885" y="1456"/>
                    <a:pt x="887" y="1450"/>
                  </a:cubicBezTo>
                  <a:cubicBezTo>
                    <a:pt x="888" y="1449"/>
                    <a:pt x="889" y="1447"/>
                    <a:pt x="890" y="1445"/>
                  </a:cubicBezTo>
                  <a:cubicBezTo>
                    <a:pt x="891" y="1444"/>
                    <a:pt x="892" y="1442"/>
                    <a:pt x="893" y="1441"/>
                  </a:cubicBezTo>
                  <a:cubicBezTo>
                    <a:pt x="894" y="1440"/>
                    <a:pt x="895" y="1438"/>
                    <a:pt x="896" y="1437"/>
                  </a:cubicBezTo>
                  <a:cubicBezTo>
                    <a:pt x="897" y="1436"/>
                    <a:pt x="898" y="1435"/>
                    <a:pt x="900" y="1433"/>
                  </a:cubicBezTo>
                  <a:cubicBezTo>
                    <a:pt x="901" y="1432"/>
                    <a:pt x="902" y="1431"/>
                    <a:pt x="903" y="1430"/>
                  </a:cubicBezTo>
                  <a:cubicBezTo>
                    <a:pt x="904" y="1430"/>
                    <a:pt x="904" y="1429"/>
                    <a:pt x="905" y="1429"/>
                  </a:cubicBezTo>
                  <a:cubicBezTo>
                    <a:pt x="1184" y="1213"/>
                    <a:pt x="1184" y="1213"/>
                    <a:pt x="1184" y="1213"/>
                  </a:cubicBezTo>
                  <a:cubicBezTo>
                    <a:pt x="1185" y="1213"/>
                    <a:pt x="1185" y="1212"/>
                    <a:pt x="1186" y="1212"/>
                  </a:cubicBezTo>
                  <a:cubicBezTo>
                    <a:pt x="1187" y="1211"/>
                    <a:pt x="1188" y="1209"/>
                    <a:pt x="1190" y="1208"/>
                  </a:cubicBezTo>
                  <a:cubicBezTo>
                    <a:pt x="1191" y="1207"/>
                    <a:pt x="1192" y="1206"/>
                    <a:pt x="1193" y="1205"/>
                  </a:cubicBezTo>
                  <a:cubicBezTo>
                    <a:pt x="1194" y="1204"/>
                    <a:pt x="1195" y="1202"/>
                    <a:pt x="1196" y="1201"/>
                  </a:cubicBezTo>
                  <a:cubicBezTo>
                    <a:pt x="1197" y="1200"/>
                    <a:pt x="1198" y="1198"/>
                    <a:pt x="1199" y="1197"/>
                  </a:cubicBezTo>
                  <a:cubicBezTo>
                    <a:pt x="1200" y="1195"/>
                    <a:pt x="1201" y="1194"/>
                    <a:pt x="1202" y="1192"/>
                  </a:cubicBezTo>
                  <a:cubicBezTo>
                    <a:pt x="1206" y="1185"/>
                    <a:pt x="1208" y="1177"/>
                    <a:pt x="1208" y="1169"/>
                  </a:cubicBezTo>
                  <a:cubicBezTo>
                    <a:pt x="1208" y="1161"/>
                    <a:pt x="1206" y="1153"/>
                    <a:pt x="1202" y="1146"/>
                  </a:cubicBezTo>
                  <a:cubicBezTo>
                    <a:pt x="1201" y="1147"/>
                    <a:pt x="1199" y="1149"/>
                    <a:pt x="1199" y="1150"/>
                  </a:cubicBezTo>
                  <a:cubicBezTo>
                    <a:pt x="1197" y="1152"/>
                    <a:pt x="1196" y="1154"/>
                    <a:pt x="1196" y="1156"/>
                  </a:cubicBezTo>
                  <a:cubicBezTo>
                    <a:pt x="1194" y="1160"/>
                    <a:pt x="1193" y="1165"/>
                    <a:pt x="1193" y="1169"/>
                  </a:cubicBezTo>
                  <a:cubicBezTo>
                    <a:pt x="1193" y="1173"/>
                    <a:pt x="1192" y="1178"/>
                    <a:pt x="1190" y="1182"/>
                  </a:cubicBezTo>
                  <a:cubicBezTo>
                    <a:pt x="1190" y="1184"/>
                    <a:pt x="1189" y="1186"/>
                    <a:pt x="1187" y="1188"/>
                  </a:cubicBezTo>
                  <a:cubicBezTo>
                    <a:pt x="1185" y="1182"/>
                    <a:pt x="1183" y="1175"/>
                    <a:pt x="1183" y="1169"/>
                  </a:cubicBezTo>
                  <a:cubicBezTo>
                    <a:pt x="1183" y="1163"/>
                    <a:pt x="1185" y="1156"/>
                    <a:pt x="1187" y="1150"/>
                  </a:cubicBezTo>
                  <a:cubicBezTo>
                    <a:pt x="1188" y="1149"/>
                    <a:pt x="1189" y="1147"/>
                    <a:pt x="1190" y="1145"/>
                  </a:cubicBezTo>
                  <a:cubicBezTo>
                    <a:pt x="1191" y="1144"/>
                    <a:pt x="1192" y="1142"/>
                    <a:pt x="1193" y="1141"/>
                  </a:cubicBezTo>
                  <a:cubicBezTo>
                    <a:pt x="1194" y="1140"/>
                    <a:pt x="1195" y="1138"/>
                    <a:pt x="1196" y="1137"/>
                  </a:cubicBezTo>
                  <a:cubicBezTo>
                    <a:pt x="1197" y="1136"/>
                    <a:pt x="1198" y="1135"/>
                    <a:pt x="1200" y="1133"/>
                  </a:cubicBezTo>
                  <a:cubicBezTo>
                    <a:pt x="1201" y="1132"/>
                    <a:pt x="1202" y="1131"/>
                    <a:pt x="1203" y="1130"/>
                  </a:cubicBezTo>
                  <a:cubicBezTo>
                    <a:pt x="1204" y="1130"/>
                    <a:pt x="1204" y="1129"/>
                    <a:pt x="1205" y="1129"/>
                  </a:cubicBezTo>
                  <a:cubicBezTo>
                    <a:pt x="1484" y="913"/>
                    <a:pt x="1484" y="913"/>
                    <a:pt x="1484" y="913"/>
                  </a:cubicBezTo>
                  <a:cubicBezTo>
                    <a:pt x="1485" y="913"/>
                    <a:pt x="1485" y="912"/>
                    <a:pt x="1486" y="912"/>
                  </a:cubicBezTo>
                  <a:cubicBezTo>
                    <a:pt x="1487" y="911"/>
                    <a:pt x="1488" y="909"/>
                    <a:pt x="1490" y="908"/>
                  </a:cubicBezTo>
                  <a:cubicBezTo>
                    <a:pt x="1491" y="907"/>
                    <a:pt x="1492" y="906"/>
                    <a:pt x="1493" y="905"/>
                  </a:cubicBezTo>
                  <a:cubicBezTo>
                    <a:pt x="1494" y="904"/>
                    <a:pt x="1495" y="902"/>
                    <a:pt x="1496" y="901"/>
                  </a:cubicBezTo>
                  <a:cubicBezTo>
                    <a:pt x="1497" y="900"/>
                    <a:pt x="1498" y="898"/>
                    <a:pt x="1499" y="897"/>
                  </a:cubicBezTo>
                  <a:cubicBezTo>
                    <a:pt x="1500" y="895"/>
                    <a:pt x="1501" y="894"/>
                    <a:pt x="1502" y="892"/>
                  </a:cubicBezTo>
                  <a:cubicBezTo>
                    <a:pt x="1506" y="885"/>
                    <a:pt x="1508" y="877"/>
                    <a:pt x="1508" y="869"/>
                  </a:cubicBezTo>
                  <a:cubicBezTo>
                    <a:pt x="1508" y="861"/>
                    <a:pt x="1506" y="853"/>
                    <a:pt x="1502" y="846"/>
                  </a:cubicBezTo>
                  <a:cubicBezTo>
                    <a:pt x="1501" y="847"/>
                    <a:pt x="1499" y="849"/>
                    <a:pt x="1499" y="850"/>
                  </a:cubicBezTo>
                  <a:cubicBezTo>
                    <a:pt x="1497" y="852"/>
                    <a:pt x="1496" y="854"/>
                    <a:pt x="1496" y="856"/>
                  </a:cubicBezTo>
                  <a:cubicBezTo>
                    <a:pt x="1494" y="860"/>
                    <a:pt x="1493" y="865"/>
                    <a:pt x="1493" y="869"/>
                  </a:cubicBezTo>
                  <a:cubicBezTo>
                    <a:pt x="1493" y="873"/>
                    <a:pt x="1492" y="878"/>
                    <a:pt x="1490" y="882"/>
                  </a:cubicBezTo>
                  <a:cubicBezTo>
                    <a:pt x="1490" y="884"/>
                    <a:pt x="1489" y="886"/>
                    <a:pt x="1487" y="888"/>
                  </a:cubicBezTo>
                  <a:cubicBezTo>
                    <a:pt x="1485" y="882"/>
                    <a:pt x="1483" y="875"/>
                    <a:pt x="1483" y="869"/>
                  </a:cubicBezTo>
                  <a:cubicBezTo>
                    <a:pt x="1483" y="863"/>
                    <a:pt x="1485" y="856"/>
                    <a:pt x="1487" y="850"/>
                  </a:cubicBezTo>
                  <a:cubicBezTo>
                    <a:pt x="1488" y="849"/>
                    <a:pt x="1489" y="847"/>
                    <a:pt x="1490" y="845"/>
                  </a:cubicBezTo>
                  <a:cubicBezTo>
                    <a:pt x="1491" y="844"/>
                    <a:pt x="1492" y="842"/>
                    <a:pt x="1493" y="841"/>
                  </a:cubicBezTo>
                  <a:cubicBezTo>
                    <a:pt x="1494" y="840"/>
                    <a:pt x="1495" y="838"/>
                    <a:pt x="1496" y="837"/>
                  </a:cubicBezTo>
                  <a:cubicBezTo>
                    <a:pt x="1497" y="836"/>
                    <a:pt x="1498" y="835"/>
                    <a:pt x="1500" y="833"/>
                  </a:cubicBezTo>
                  <a:cubicBezTo>
                    <a:pt x="1501" y="832"/>
                    <a:pt x="1502" y="831"/>
                    <a:pt x="1503" y="830"/>
                  </a:cubicBezTo>
                  <a:cubicBezTo>
                    <a:pt x="1504" y="830"/>
                    <a:pt x="1504" y="829"/>
                    <a:pt x="1505" y="829"/>
                  </a:cubicBezTo>
                  <a:cubicBezTo>
                    <a:pt x="1784" y="613"/>
                    <a:pt x="1784" y="613"/>
                    <a:pt x="1784" y="613"/>
                  </a:cubicBezTo>
                  <a:cubicBezTo>
                    <a:pt x="1785" y="613"/>
                    <a:pt x="1785" y="612"/>
                    <a:pt x="1786" y="612"/>
                  </a:cubicBezTo>
                  <a:cubicBezTo>
                    <a:pt x="1787" y="611"/>
                    <a:pt x="1788" y="609"/>
                    <a:pt x="1790" y="608"/>
                  </a:cubicBezTo>
                  <a:cubicBezTo>
                    <a:pt x="1791" y="607"/>
                    <a:pt x="1792" y="606"/>
                    <a:pt x="1793" y="605"/>
                  </a:cubicBezTo>
                  <a:cubicBezTo>
                    <a:pt x="1794" y="604"/>
                    <a:pt x="1795" y="602"/>
                    <a:pt x="1796" y="601"/>
                  </a:cubicBezTo>
                  <a:cubicBezTo>
                    <a:pt x="1797" y="600"/>
                    <a:pt x="1798" y="598"/>
                    <a:pt x="1799" y="597"/>
                  </a:cubicBezTo>
                  <a:cubicBezTo>
                    <a:pt x="1800" y="595"/>
                    <a:pt x="1801" y="594"/>
                    <a:pt x="1802" y="592"/>
                  </a:cubicBezTo>
                  <a:cubicBezTo>
                    <a:pt x="1806" y="585"/>
                    <a:pt x="1808" y="577"/>
                    <a:pt x="1808" y="569"/>
                  </a:cubicBezTo>
                  <a:cubicBezTo>
                    <a:pt x="1808" y="561"/>
                    <a:pt x="1806" y="553"/>
                    <a:pt x="1802" y="546"/>
                  </a:cubicBezTo>
                  <a:cubicBezTo>
                    <a:pt x="1801" y="547"/>
                    <a:pt x="1799" y="549"/>
                    <a:pt x="1799" y="550"/>
                  </a:cubicBezTo>
                  <a:cubicBezTo>
                    <a:pt x="1797" y="552"/>
                    <a:pt x="1796" y="554"/>
                    <a:pt x="1796" y="556"/>
                  </a:cubicBezTo>
                  <a:cubicBezTo>
                    <a:pt x="1794" y="560"/>
                    <a:pt x="1793" y="565"/>
                    <a:pt x="1793" y="569"/>
                  </a:cubicBezTo>
                  <a:cubicBezTo>
                    <a:pt x="1793" y="573"/>
                    <a:pt x="1792" y="578"/>
                    <a:pt x="1790" y="582"/>
                  </a:cubicBezTo>
                  <a:cubicBezTo>
                    <a:pt x="1790" y="584"/>
                    <a:pt x="1789" y="586"/>
                    <a:pt x="1787" y="588"/>
                  </a:cubicBezTo>
                  <a:cubicBezTo>
                    <a:pt x="1785" y="582"/>
                    <a:pt x="1783" y="575"/>
                    <a:pt x="1783" y="569"/>
                  </a:cubicBezTo>
                  <a:cubicBezTo>
                    <a:pt x="1783" y="563"/>
                    <a:pt x="1785" y="556"/>
                    <a:pt x="1787" y="550"/>
                  </a:cubicBezTo>
                  <a:cubicBezTo>
                    <a:pt x="1788" y="549"/>
                    <a:pt x="1789" y="547"/>
                    <a:pt x="1790" y="545"/>
                  </a:cubicBezTo>
                  <a:cubicBezTo>
                    <a:pt x="1791" y="544"/>
                    <a:pt x="1792" y="542"/>
                    <a:pt x="1793" y="541"/>
                  </a:cubicBezTo>
                  <a:cubicBezTo>
                    <a:pt x="1794" y="540"/>
                    <a:pt x="1795" y="538"/>
                    <a:pt x="1796" y="537"/>
                  </a:cubicBezTo>
                  <a:cubicBezTo>
                    <a:pt x="1797" y="536"/>
                    <a:pt x="1798" y="535"/>
                    <a:pt x="1800" y="533"/>
                  </a:cubicBezTo>
                  <a:cubicBezTo>
                    <a:pt x="1801" y="532"/>
                    <a:pt x="1802" y="531"/>
                    <a:pt x="1803" y="530"/>
                  </a:cubicBezTo>
                  <a:cubicBezTo>
                    <a:pt x="1804" y="530"/>
                    <a:pt x="1804" y="529"/>
                    <a:pt x="1805" y="529"/>
                  </a:cubicBezTo>
                  <a:cubicBezTo>
                    <a:pt x="2084" y="313"/>
                    <a:pt x="2084" y="313"/>
                    <a:pt x="2084" y="313"/>
                  </a:cubicBezTo>
                  <a:cubicBezTo>
                    <a:pt x="2085" y="313"/>
                    <a:pt x="2085" y="312"/>
                    <a:pt x="2086" y="312"/>
                  </a:cubicBezTo>
                  <a:cubicBezTo>
                    <a:pt x="2087" y="311"/>
                    <a:pt x="2088" y="309"/>
                    <a:pt x="2090" y="308"/>
                  </a:cubicBezTo>
                  <a:cubicBezTo>
                    <a:pt x="2091" y="307"/>
                    <a:pt x="2092" y="306"/>
                    <a:pt x="2093" y="305"/>
                  </a:cubicBezTo>
                  <a:cubicBezTo>
                    <a:pt x="2093" y="297"/>
                    <a:pt x="2093" y="297"/>
                    <a:pt x="2093" y="297"/>
                  </a:cubicBezTo>
                  <a:cubicBezTo>
                    <a:pt x="2093" y="288"/>
                    <a:pt x="2093" y="288"/>
                    <a:pt x="2093" y="288"/>
                  </a:cubicBezTo>
                  <a:cubicBezTo>
                    <a:pt x="2093" y="269"/>
                    <a:pt x="2093" y="269"/>
                    <a:pt x="2093" y="269"/>
                  </a:cubicBezTo>
                  <a:cubicBezTo>
                    <a:pt x="2093" y="273"/>
                    <a:pt x="2092" y="278"/>
                    <a:pt x="2090" y="282"/>
                  </a:cubicBezTo>
                  <a:cubicBezTo>
                    <a:pt x="2090" y="284"/>
                    <a:pt x="2089" y="286"/>
                    <a:pt x="2087" y="288"/>
                  </a:cubicBezTo>
                  <a:cubicBezTo>
                    <a:pt x="2085" y="282"/>
                    <a:pt x="2083" y="275"/>
                    <a:pt x="2083" y="269"/>
                  </a:cubicBezTo>
                  <a:cubicBezTo>
                    <a:pt x="2083" y="263"/>
                    <a:pt x="2085" y="256"/>
                    <a:pt x="2087" y="250"/>
                  </a:cubicBezTo>
                  <a:cubicBezTo>
                    <a:pt x="2088" y="249"/>
                    <a:pt x="2089" y="247"/>
                    <a:pt x="2090" y="245"/>
                  </a:cubicBezTo>
                  <a:cubicBezTo>
                    <a:pt x="2091" y="244"/>
                    <a:pt x="2092" y="242"/>
                    <a:pt x="2093" y="241"/>
                  </a:cubicBezTo>
                  <a:cubicBezTo>
                    <a:pt x="2093" y="233"/>
                    <a:pt x="2093" y="233"/>
                    <a:pt x="2093" y="233"/>
                  </a:cubicBezTo>
                  <a:cubicBezTo>
                    <a:pt x="2093" y="226"/>
                    <a:pt x="2093" y="226"/>
                    <a:pt x="2093" y="226"/>
                  </a:cubicBezTo>
                  <a:cubicBezTo>
                    <a:pt x="2093" y="220"/>
                    <a:pt x="2093" y="220"/>
                    <a:pt x="2093" y="220"/>
                  </a:cubicBezTo>
                  <a:cubicBezTo>
                    <a:pt x="2092" y="219"/>
                    <a:pt x="2091" y="218"/>
                    <a:pt x="2090" y="217"/>
                  </a:cubicBezTo>
                  <a:lnTo>
                    <a:pt x="181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1" name="Freeform 23"/>
            <p:cNvSpPr>
              <a:spLocks/>
            </p:cNvSpPr>
            <p:nvPr/>
          </p:nvSpPr>
          <p:spPr bwMode="auto">
            <a:xfrm>
              <a:off x="6670191" y="4125996"/>
              <a:ext cx="947823" cy="979403"/>
            </a:xfrm>
            <a:custGeom>
              <a:avLst/>
              <a:gdLst>
                <a:gd name="T0" fmla="*/ 1206 w 1493"/>
                <a:gd name="T1" fmla="*/ 4 h 1469"/>
                <a:gd name="T2" fmla="*/ 1202 w 1493"/>
                <a:gd name="T3" fmla="*/ 13 h 1469"/>
                <a:gd name="T4" fmla="*/ 1480 w 1493"/>
                <a:gd name="T5" fmla="*/ 234 h 1469"/>
                <a:gd name="T6" fmla="*/ 1477 w 1493"/>
                <a:gd name="T7" fmla="*/ 300 h 1469"/>
                <a:gd name="T8" fmla="*/ 1193 w 1493"/>
                <a:gd name="T9" fmla="*/ 520 h 1469"/>
                <a:gd name="T10" fmla="*/ 909 w 1493"/>
                <a:gd name="T11" fmla="*/ 300 h 1469"/>
                <a:gd name="T12" fmla="*/ 900 w 1493"/>
                <a:gd name="T13" fmla="*/ 312 h 1469"/>
                <a:gd name="T14" fmla="*/ 1183 w 1493"/>
                <a:gd name="T15" fmla="*/ 530 h 1469"/>
                <a:gd name="T16" fmla="*/ 1169 w 1493"/>
                <a:gd name="T17" fmla="*/ 569 h 1469"/>
                <a:gd name="T18" fmla="*/ 896 w 1493"/>
                <a:gd name="T19" fmla="*/ 817 h 1469"/>
                <a:gd name="T20" fmla="*/ 611 w 1493"/>
                <a:gd name="T21" fmla="*/ 601 h 1469"/>
                <a:gd name="T22" fmla="*/ 603 w 1493"/>
                <a:gd name="T23" fmla="*/ 608 h 1469"/>
                <a:gd name="T24" fmla="*/ 881 w 1493"/>
                <a:gd name="T25" fmla="*/ 829 h 1469"/>
                <a:gd name="T26" fmla="*/ 877 w 1493"/>
                <a:gd name="T27" fmla="*/ 838 h 1469"/>
                <a:gd name="T28" fmla="*/ 875 w 1493"/>
                <a:gd name="T29" fmla="*/ 901 h 1469"/>
                <a:gd name="T30" fmla="*/ 590 w 1493"/>
                <a:gd name="T31" fmla="*/ 1117 h 1469"/>
                <a:gd name="T32" fmla="*/ 306 w 1493"/>
                <a:gd name="T33" fmla="*/ 904 h 1469"/>
                <a:gd name="T34" fmla="*/ 302 w 1493"/>
                <a:gd name="T35" fmla="*/ 913 h 1469"/>
                <a:gd name="T36" fmla="*/ 580 w 1493"/>
                <a:gd name="T37" fmla="*/ 1134 h 1469"/>
                <a:gd name="T38" fmla="*/ 577 w 1493"/>
                <a:gd name="T39" fmla="*/ 1200 h 1469"/>
                <a:gd name="T40" fmla="*/ 293 w 1493"/>
                <a:gd name="T41" fmla="*/ 1420 h 1469"/>
                <a:gd name="T42" fmla="*/ 9 w 1493"/>
                <a:gd name="T43" fmla="*/ 1200 h 1469"/>
                <a:gd name="T44" fmla="*/ 0 w 1493"/>
                <a:gd name="T45" fmla="*/ 1212 h 1469"/>
                <a:gd name="T46" fmla="*/ 283 w 1493"/>
                <a:gd name="T47" fmla="*/ 1430 h 1469"/>
                <a:gd name="T48" fmla="*/ 269 w 1493"/>
                <a:gd name="T49" fmla="*/ 1469 h 1469"/>
                <a:gd name="T50" fmla="*/ 283 w 1493"/>
                <a:gd name="T51" fmla="*/ 1469 h 1469"/>
                <a:gd name="T52" fmla="*/ 293 w 1493"/>
                <a:gd name="T53" fmla="*/ 1441 h 1469"/>
                <a:gd name="T54" fmla="*/ 303 w 1493"/>
                <a:gd name="T55" fmla="*/ 1430 h 1469"/>
                <a:gd name="T56" fmla="*/ 586 w 1493"/>
                <a:gd name="T57" fmla="*/ 1212 h 1469"/>
                <a:gd name="T58" fmla="*/ 596 w 1493"/>
                <a:gd name="T59" fmla="*/ 1201 h 1469"/>
                <a:gd name="T60" fmla="*/ 608 w 1493"/>
                <a:gd name="T61" fmla="*/ 1169 h 1469"/>
                <a:gd name="T62" fmla="*/ 596 w 1493"/>
                <a:gd name="T63" fmla="*/ 1156 h 1469"/>
                <a:gd name="T64" fmla="*/ 587 w 1493"/>
                <a:gd name="T65" fmla="*/ 1188 h 1469"/>
                <a:gd name="T66" fmla="*/ 590 w 1493"/>
                <a:gd name="T67" fmla="*/ 1145 h 1469"/>
                <a:gd name="T68" fmla="*/ 600 w 1493"/>
                <a:gd name="T69" fmla="*/ 1133 h 1469"/>
                <a:gd name="T70" fmla="*/ 884 w 1493"/>
                <a:gd name="T71" fmla="*/ 913 h 1469"/>
                <a:gd name="T72" fmla="*/ 893 w 1493"/>
                <a:gd name="T73" fmla="*/ 905 h 1469"/>
                <a:gd name="T74" fmla="*/ 902 w 1493"/>
                <a:gd name="T75" fmla="*/ 892 h 1469"/>
                <a:gd name="T76" fmla="*/ 899 w 1493"/>
                <a:gd name="T77" fmla="*/ 850 h 1469"/>
                <a:gd name="T78" fmla="*/ 890 w 1493"/>
                <a:gd name="T79" fmla="*/ 882 h 1469"/>
                <a:gd name="T80" fmla="*/ 887 w 1493"/>
                <a:gd name="T81" fmla="*/ 850 h 1469"/>
                <a:gd name="T82" fmla="*/ 896 w 1493"/>
                <a:gd name="T83" fmla="*/ 837 h 1469"/>
                <a:gd name="T84" fmla="*/ 905 w 1493"/>
                <a:gd name="T85" fmla="*/ 829 h 1469"/>
                <a:gd name="T86" fmla="*/ 1190 w 1493"/>
                <a:gd name="T87" fmla="*/ 608 h 1469"/>
                <a:gd name="T88" fmla="*/ 1199 w 1493"/>
                <a:gd name="T89" fmla="*/ 597 h 1469"/>
                <a:gd name="T90" fmla="*/ 1202 w 1493"/>
                <a:gd name="T91" fmla="*/ 546 h 1469"/>
                <a:gd name="T92" fmla="*/ 1193 w 1493"/>
                <a:gd name="T93" fmla="*/ 569 h 1469"/>
                <a:gd name="T94" fmla="*/ 1183 w 1493"/>
                <a:gd name="T95" fmla="*/ 569 h 1469"/>
                <a:gd name="T96" fmla="*/ 1193 w 1493"/>
                <a:gd name="T97" fmla="*/ 541 h 1469"/>
                <a:gd name="T98" fmla="*/ 1203 w 1493"/>
                <a:gd name="T99" fmla="*/ 530 h 1469"/>
                <a:gd name="T100" fmla="*/ 1486 w 1493"/>
                <a:gd name="T101" fmla="*/ 312 h 1469"/>
                <a:gd name="T102" fmla="*/ 1493 w 1493"/>
                <a:gd name="T103" fmla="*/ 297 h 1469"/>
                <a:gd name="T104" fmla="*/ 1490 w 1493"/>
                <a:gd name="T105" fmla="*/ 282 h 1469"/>
                <a:gd name="T106" fmla="*/ 1487 w 1493"/>
                <a:gd name="T107" fmla="*/ 250 h 1469"/>
                <a:gd name="T108" fmla="*/ 1493 w 1493"/>
                <a:gd name="T109" fmla="*/ 233 h 1469"/>
                <a:gd name="T110" fmla="*/ 1490 w 1493"/>
                <a:gd name="T111" fmla="*/ 217 h 1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93" h="1469">
                  <a:moveTo>
                    <a:pt x="1211" y="1"/>
                  </a:moveTo>
                  <a:cubicBezTo>
                    <a:pt x="1210" y="1"/>
                    <a:pt x="1209" y="0"/>
                    <a:pt x="1209" y="0"/>
                  </a:cubicBezTo>
                  <a:cubicBezTo>
                    <a:pt x="1208" y="1"/>
                    <a:pt x="1207" y="2"/>
                    <a:pt x="1206" y="4"/>
                  </a:cubicBezTo>
                  <a:cubicBezTo>
                    <a:pt x="1205" y="5"/>
                    <a:pt x="1204" y="6"/>
                    <a:pt x="1203" y="8"/>
                  </a:cubicBezTo>
                  <a:cubicBezTo>
                    <a:pt x="1202" y="9"/>
                    <a:pt x="1201" y="10"/>
                    <a:pt x="1200" y="12"/>
                  </a:cubicBezTo>
                  <a:cubicBezTo>
                    <a:pt x="1201" y="12"/>
                    <a:pt x="1201" y="13"/>
                    <a:pt x="1202" y="13"/>
                  </a:cubicBezTo>
                  <a:cubicBezTo>
                    <a:pt x="1481" y="229"/>
                    <a:pt x="1481" y="229"/>
                    <a:pt x="1481" y="229"/>
                  </a:cubicBezTo>
                  <a:cubicBezTo>
                    <a:pt x="1482" y="229"/>
                    <a:pt x="1482" y="230"/>
                    <a:pt x="1483" y="230"/>
                  </a:cubicBezTo>
                  <a:cubicBezTo>
                    <a:pt x="1482" y="232"/>
                    <a:pt x="1481" y="233"/>
                    <a:pt x="1480" y="234"/>
                  </a:cubicBezTo>
                  <a:cubicBezTo>
                    <a:pt x="1479" y="236"/>
                    <a:pt x="1478" y="237"/>
                    <a:pt x="1477" y="238"/>
                  </a:cubicBezTo>
                  <a:cubicBezTo>
                    <a:pt x="1472" y="248"/>
                    <a:pt x="1469" y="258"/>
                    <a:pt x="1469" y="269"/>
                  </a:cubicBezTo>
                  <a:cubicBezTo>
                    <a:pt x="1469" y="280"/>
                    <a:pt x="1472" y="290"/>
                    <a:pt x="1477" y="300"/>
                  </a:cubicBezTo>
                  <a:cubicBezTo>
                    <a:pt x="1477" y="300"/>
                    <a:pt x="1476" y="301"/>
                    <a:pt x="1475" y="301"/>
                  </a:cubicBezTo>
                  <a:cubicBezTo>
                    <a:pt x="1196" y="517"/>
                    <a:pt x="1196" y="517"/>
                    <a:pt x="1196" y="517"/>
                  </a:cubicBezTo>
                  <a:cubicBezTo>
                    <a:pt x="1195" y="518"/>
                    <a:pt x="1194" y="519"/>
                    <a:pt x="1193" y="520"/>
                  </a:cubicBezTo>
                  <a:cubicBezTo>
                    <a:pt x="1192" y="519"/>
                    <a:pt x="1191" y="518"/>
                    <a:pt x="1190" y="517"/>
                  </a:cubicBezTo>
                  <a:cubicBezTo>
                    <a:pt x="911" y="301"/>
                    <a:pt x="911" y="301"/>
                    <a:pt x="911" y="301"/>
                  </a:cubicBezTo>
                  <a:cubicBezTo>
                    <a:pt x="910" y="301"/>
                    <a:pt x="909" y="300"/>
                    <a:pt x="909" y="300"/>
                  </a:cubicBezTo>
                  <a:cubicBezTo>
                    <a:pt x="908" y="301"/>
                    <a:pt x="907" y="302"/>
                    <a:pt x="906" y="304"/>
                  </a:cubicBezTo>
                  <a:cubicBezTo>
                    <a:pt x="905" y="305"/>
                    <a:pt x="904" y="306"/>
                    <a:pt x="903" y="308"/>
                  </a:cubicBezTo>
                  <a:cubicBezTo>
                    <a:pt x="902" y="309"/>
                    <a:pt x="901" y="310"/>
                    <a:pt x="900" y="312"/>
                  </a:cubicBezTo>
                  <a:cubicBezTo>
                    <a:pt x="901" y="312"/>
                    <a:pt x="901" y="313"/>
                    <a:pt x="902" y="313"/>
                  </a:cubicBezTo>
                  <a:cubicBezTo>
                    <a:pt x="1181" y="529"/>
                    <a:pt x="1181" y="529"/>
                    <a:pt x="1181" y="529"/>
                  </a:cubicBezTo>
                  <a:cubicBezTo>
                    <a:pt x="1182" y="529"/>
                    <a:pt x="1182" y="530"/>
                    <a:pt x="1183" y="530"/>
                  </a:cubicBezTo>
                  <a:cubicBezTo>
                    <a:pt x="1182" y="532"/>
                    <a:pt x="1181" y="533"/>
                    <a:pt x="1180" y="534"/>
                  </a:cubicBezTo>
                  <a:cubicBezTo>
                    <a:pt x="1179" y="536"/>
                    <a:pt x="1178" y="537"/>
                    <a:pt x="1177" y="538"/>
                  </a:cubicBezTo>
                  <a:cubicBezTo>
                    <a:pt x="1172" y="548"/>
                    <a:pt x="1169" y="558"/>
                    <a:pt x="1169" y="569"/>
                  </a:cubicBezTo>
                  <a:cubicBezTo>
                    <a:pt x="1169" y="580"/>
                    <a:pt x="1172" y="590"/>
                    <a:pt x="1177" y="600"/>
                  </a:cubicBezTo>
                  <a:cubicBezTo>
                    <a:pt x="1177" y="600"/>
                    <a:pt x="1176" y="601"/>
                    <a:pt x="1175" y="601"/>
                  </a:cubicBezTo>
                  <a:cubicBezTo>
                    <a:pt x="896" y="817"/>
                    <a:pt x="896" y="817"/>
                    <a:pt x="896" y="817"/>
                  </a:cubicBezTo>
                  <a:cubicBezTo>
                    <a:pt x="895" y="818"/>
                    <a:pt x="894" y="819"/>
                    <a:pt x="893" y="820"/>
                  </a:cubicBezTo>
                  <a:cubicBezTo>
                    <a:pt x="892" y="819"/>
                    <a:pt x="891" y="818"/>
                    <a:pt x="890" y="817"/>
                  </a:cubicBezTo>
                  <a:cubicBezTo>
                    <a:pt x="611" y="601"/>
                    <a:pt x="611" y="601"/>
                    <a:pt x="611" y="601"/>
                  </a:cubicBezTo>
                  <a:cubicBezTo>
                    <a:pt x="610" y="601"/>
                    <a:pt x="609" y="600"/>
                    <a:pt x="609" y="600"/>
                  </a:cubicBezTo>
                  <a:cubicBezTo>
                    <a:pt x="608" y="601"/>
                    <a:pt x="607" y="602"/>
                    <a:pt x="606" y="604"/>
                  </a:cubicBezTo>
                  <a:cubicBezTo>
                    <a:pt x="605" y="605"/>
                    <a:pt x="604" y="606"/>
                    <a:pt x="603" y="608"/>
                  </a:cubicBezTo>
                  <a:cubicBezTo>
                    <a:pt x="602" y="609"/>
                    <a:pt x="601" y="610"/>
                    <a:pt x="600" y="612"/>
                  </a:cubicBezTo>
                  <a:cubicBezTo>
                    <a:pt x="601" y="612"/>
                    <a:pt x="601" y="613"/>
                    <a:pt x="602" y="613"/>
                  </a:cubicBezTo>
                  <a:cubicBezTo>
                    <a:pt x="881" y="829"/>
                    <a:pt x="881" y="829"/>
                    <a:pt x="881" y="829"/>
                  </a:cubicBezTo>
                  <a:cubicBezTo>
                    <a:pt x="882" y="829"/>
                    <a:pt x="882" y="830"/>
                    <a:pt x="883" y="830"/>
                  </a:cubicBezTo>
                  <a:cubicBezTo>
                    <a:pt x="882" y="832"/>
                    <a:pt x="881" y="833"/>
                    <a:pt x="880" y="834"/>
                  </a:cubicBezTo>
                  <a:cubicBezTo>
                    <a:pt x="879" y="836"/>
                    <a:pt x="878" y="837"/>
                    <a:pt x="877" y="838"/>
                  </a:cubicBezTo>
                  <a:cubicBezTo>
                    <a:pt x="872" y="848"/>
                    <a:pt x="869" y="858"/>
                    <a:pt x="869" y="869"/>
                  </a:cubicBezTo>
                  <a:cubicBezTo>
                    <a:pt x="869" y="880"/>
                    <a:pt x="872" y="890"/>
                    <a:pt x="877" y="900"/>
                  </a:cubicBezTo>
                  <a:cubicBezTo>
                    <a:pt x="877" y="900"/>
                    <a:pt x="876" y="901"/>
                    <a:pt x="875" y="901"/>
                  </a:cubicBezTo>
                  <a:cubicBezTo>
                    <a:pt x="596" y="1117"/>
                    <a:pt x="596" y="1117"/>
                    <a:pt x="596" y="1117"/>
                  </a:cubicBezTo>
                  <a:cubicBezTo>
                    <a:pt x="595" y="1118"/>
                    <a:pt x="594" y="1119"/>
                    <a:pt x="593" y="1120"/>
                  </a:cubicBezTo>
                  <a:cubicBezTo>
                    <a:pt x="592" y="1119"/>
                    <a:pt x="591" y="1118"/>
                    <a:pt x="590" y="1117"/>
                  </a:cubicBezTo>
                  <a:cubicBezTo>
                    <a:pt x="311" y="901"/>
                    <a:pt x="311" y="901"/>
                    <a:pt x="311" y="901"/>
                  </a:cubicBezTo>
                  <a:cubicBezTo>
                    <a:pt x="310" y="901"/>
                    <a:pt x="309" y="900"/>
                    <a:pt x="309" y="900"/>
                  </a:cubicBezTo>
                  <a:cubicBezTo>
                    <a:pt x="308" y="901"/>
                    <a:pt x="307" y="902"/>
                    <a:pt x="306" y="904"/>
                  </a:cubicBezTo>
                  <a:cubicBezTo>
                    <a:pt x="305" y="905"/>
                    <a:pt x="304" y="906"/>
                    <a:pt x="303" y="908"/>
                  </a:cubicBezTo>
                  <a:cubicBezTo>
                    <a:pt x="302" y="909"/>
                    <a:pt x="301" y="910"/>
                    <a:pt x="300" y="912"/>
                  </a:cubicBezTo>
                  <a:cubicBezTo>
                    <a:pt x="301" y="912"/>
                    <a:pt x="301" y="913"/>
                    <a:pt x="302" y="913"/>
                  </a:cubicBezTo>
                  <a:cubicBezTo>
                    <a:pt x="581" y="1129"/>
                    <a:pt x="581" y="1129"/>
                    <a:pt x="581" y="1129"/>
                  </a:cubicBezTo>
                  <a:cubicBezTo>
                    <a:pt x="582" y="1129"/>
                    <a:pt x="582" y="1130"/>
                    <a:pt x="583" y="1130"/>
                  </a:cubicBezTo>
                  <a:cubicBezTo>
                    <a:pt x="582" y="1132"/>
                    <a:pt x="581" y="1133"/>
                    <a:pt x="580" y="1134"/>
                  </a:cubicBezTo>
                  <a:cubicBezTo>
                    <a:pt x="579" y="1136"/>
                    <a:pt x="578" y="1137"/>
                    <a:pt x="577" y="1138"/>
                  </a:cubicBezTo>
                  <a:cubicBezTo>
                    <a:pt x="572" y="1148"/>
                    <a:pt x="569" y="1158"/>
                    <a:pt x="569" y="1169"/>
                  </a:cubicBezTo>
                  <a:cubicBezTo>
                    <a:pt x="569" y="1180"/>
                    <a:pt x="572" y="1190"/>
                    <a:pt x="577" y="1200"/>
                  </a:cubicBezTo>
                  <a:cubicBezTo>
                    <a:pt x="577" y="1200"/>
                    <a:pt x="576" y="1201"/>
                    <a:pt x="575" y="1201"/>
                  </a:cubicBezTo>
                  <a:cubicBezTo>
                    <a:pt x="296" y="1417"/>
                    <a:pt x="296" y="1417"/>
                    <a:pt x="296" y="1417"/>
                  </a:cubicBezTo>
                  <a:cubicBezTo>
                    <a:pt x="295" y="1418"/>
                    <a:pt x="294" y="1419"/>
                    <a:pt x="293" y="1420"/>
                  </a:cubicBezTo>
                  <a:cubicBezTo>
                    <a:pt x="292" y="1419"/>
                    <a:pt x="291" y="1418"/>
                    <a:pt x="290" y="1417"/>
                  </a:cubicBezTo>
                  <a:cubicBezTo>
                    <a:pt x="11" y="1201"/>
                    <a:pt x="11" y="1201"/>
                    <a:pt x="11" y="1201"/>
                  </a:cubicBezTo>
                  <a:cubicBezTo>
                    <a:pt x="10" y="1201"/>
                    <a:pt x="9" y="1200"/>
                    <a:pt x="9" y="1200"/>
                  </a:cubicBezTo>
                  <a:cubicBezTo>
                    <a:pt x="8" y="1201"/>
                    <a:pt x="7" y="1202"/>
                    <a:pt x="6" y="1204"/>
                  </a:cubicBezTo>
                  <a:cubicBezTo>
                    <a:pt x="5" y="1205"/>
                    <a:pt x="4" y="1206"/>
                    <a:pt x="3" y="1208"/>
                  </a:cubicBezTo>
                  <a:cubicBezTo>
                    <a:pt x="2" y="1209"/>
                    <a:pt x="1" y="1210"/>
                    <a:pt x="0" y="1212"/>
                  </a:cubicBezTo>
                  <a:cubicBezTo>
                    <a:pt x="1" y="1212"/>
                    <a:pt x="1" y="1213"/>
                    <a:pt x="2" y="1213"/>
                  </a:cubicBezTo>
                  <a:cubicBezTo>
                    <a:pt x="281" y="1429"/>
                    <a:pt x="281" y="1429"/>
                    <a:pt x="281" y="1429"/>
                  </a:cubicBezTo>
                  <a:cubicBezTo>
                    <a:pt x="282" y="1429"/>
                    <a:pt x="282" y="1430"/>
                    <a:pt x="283" y="1430"/>
                  </a:cubicBezTo>
                  <a:cubicBezTo>
                    <a:pt x="282" y="1432"/>
                    <a:pt x="281" y="1433"/>
                    <a:pt x="280" y="1434"/>
                  </a:cubicBezTo>
                  <a:cubicBezTo>
                    <a:pt x="279" y="1436"/>
                    <a:pt x="278" y="1437"/>
                    <a:pt x="277" y="1438"/>
                  </a:cubicBezTo>
                  <a:cubicBezTo>
                    <a:pt x="272" y="1448"/>
                    <a:pt x="269" y="1458"/>
                    <a:pt x="269" y="1469"/>
                  </a:cubicBezTo>
                  <a:cubicBezTo>
                    <a:pt x="274" y="1469"/>
                    <a:pt x="274" y="1469"/>
                    <a:pt x="274" y="1469"/>
                  </a:cubicBezTo>
                  <a:cubicBezTo>
                    <a:pt x="278" y="1469"/>
                    <a:pt x="278" y="1469"/>
                    <a:pt x="278" y="1469"/>
                  </a:cubicBezTo>
                  <a:cubicBezTo>
                    <a:pt x="283" y="1469"/>
                    <a:pt x="283" y="1469"/>
                    <a:pt x="283" y="1469"/>
                  </a:cubicBezTo>
                  <a:cubicBezTo>
                    <a:pt x="283" y="1463"/>
                    <a:pt x="285" y="1456"/>
                    <a:pt x="287" y="1450"/>
                  </a:cubicBezTo>
                  <a:cubicBezTo>
                    <a:pt x="288" y="1449"/>
                    <a:pt x="289" y="1447"/>
                    <a:pt x="290" y="1445"/>
                  </a:cubicBezTo>
                  <a:cubicBezTo>
                    <a:pt x="291" y="1444"/>
                    <a:pt x="292" y="1442"/>
                    <a:pt x="293" y="1441"/>
                  </a:cubicBezTo>
                  <a:cubicBezTo>
                    <a:pt x="294" y="1440"/>
                    <a:pt x="295" y="1438"/>
                    <a:pt x="296" y="1437"/>
                  </a:cubicBezTo>
                  <a:cubicBezTo>
                    <a:pt x="297" y="1436"/>
                    <a:pt x="298" y="1435"/>
                    <a:pt x="300" y="1433"/>
                  </a:cubicBezTo>
                  <a:cubicBezTo>
                    <a:pt x="301" y="1432"/>
                    <a:pt x="302" y="1431"/>
                    <a:pt x="303" y="1430"/>
                  </a:cubicBezTo>
                  <a:cubicBezTo>
                    <a:pt x="304" y="1430"/>
                    <a:pt x="304" y="1429"/>
                    <a:pt x="305" y="1429"/>
                  </a:cubicBezTo>
                  <a:cubicBezTo>
                    <a:pt x="584" y="1213"/>
                    <a:pt x="584" y="1213"/>
                    <a:pt x="584" y="1213"/>
                  </a:cubicBezTo>
                  <a:cubicBezTo>
                    <a:pt x="585" y="1213"/>
                    <a:pt x="585" y="1212"/>
                    <a:pt x="586" y="1212"/>
                  </a:cubicBezTo>
                  <a:cubicBezTo>
                    <a:pt x="587" y="1211"/>
                    <a:pt x="588" y="1209"/>
                    <a:pt x="590" y="1208"/>
                  </a:cubicBezTo>
                  <a:cubicBezTo>
                    <a:pt x="591" y="1207"/>
                    <a:pt x="592" y="1206"/>
                    <a:pt x="593" y="1205"/>
                  </a:cubicBezTo>
                  <a:cubicBezTo>
                    <a:pt x="594" y="1204"/>
                    <a:pt x="595" y="1202"/>
                    <a:pt x="596" y="1201"/>
                  </a:cubicBezTo>
                  <a:cubicBezTo>
                    <a:pt x="597" y="1200"/>
                    <a:pt x="598" y="1198"/>
                    <a:pt x="599" y="1197"/>
                  </a:cubicBezTo>
                  <a:cubicBezTo>
                    <a:pt x="600" y="1195"/>
                    <a:pt x="601" y="1194"/>
                    <a:pt x="602" y="1192"/>
                  </a:cubicBezTo>
                  <a:cubicBezTo>
                    <a:pt x="606" y="1185"/>
                    <a:pt x="608" y="1177"/>
                    <a:pt x="608" y="1169"/>
                  </a:cubicBezTo>
                  <a:cubicBezTo>
                    <a:pt x="608" y="1161"/>
                    <a:pt x="606" y="1153"/>
                    <a:pt x="602" y="1146"/>
                  </a:cubicBezTo>
                  <a:cubicBezTo>
                    <a:pt x="601" y="1147"/>
                    <a:pt x="599" y="1149"/>
                    <a:pt x="599" y="1150"/>
                  </a:cubicBezTo>
                  <a:cubicBezTo>
                    <a:pt x="597" y="1152"/>
                    <a:pt x="596" y="1154"/>
                    <a:pt x="596" y="1156"/>
                  </a:cubicBezTo>
                  <a:cubicBezTo>
                    <a:pt x="594" y="1160"/>
                    <a:pt x="593" y="1165"/>
                    <a:pt x="593" y="1169"/>
                  </a:cubicBezTo>
                  <a:cubicBezTo>
                    <a:pt x="593" y="1173"/>
                    <a:pt x="592" y="1178"/>
                    <a:pt x="590" y="1182"/>
                  </a:cubicBezTo>
                  <a:cubicBezTo>
                    <a:pt x="590" y="1184"/>
                    <a:pt x="589" y="1186"/>
                    <a:pt x="587" y="1188"/>
                  </a:cubicBezTo>
                  <a:cubicBezTo>
                    <a:pt x="585" y="1182"/>
                    <a:pt x="583" y="1175"/>
                    <a:pt x="583" y="1169"/>
                  </a:cubicBezTo>
                  <a:cubicBezTo>
                    <a:pt x="583" y="1163"/>
                    <a:pt x="585" y="1156"/>
                    <a:pt x="587" y="1150"/>
                  </a:cubicBezTo>
                  <a:cubicBezTo>
                    <a:pt x="588" y="1149"/>
                    <a:pt x="589" y="1147"/>
                    <a:pt x="590" y="1145"/>
                  </a:cubicBezTo>
                  <a:cubicBezTo>
                    <a:pt x="591" y="1144"/>
                    <a:pt x="592" y="1142"/>
                    <a:pt x="593" y="1141"/>
                  </a:cubicBezTo>
                  <a:cubicBezTo>
                    <a:pt x="594" y="1140"/>
                    <a:pt x="595" y="1138"/>
                    <a:pt x="596" y="1137"/>
                  </a:cubicBezTo>
                  <a:cubicBezTo>
                    <a:pt x="597" y="1136"/>
                    <a:pt x="598" y="1135"/>
                    <a:pt x="600" y="1133"/>
                  </a:cubicBezTo>
                  <a:cubicBezTo>
                    <a:pt x="601" y="1132"/>
                    <a:pt x="602" y="1131"/>
                    <a:pt x="603" y="1130"/>
                  </a:cubicBezTo>
                  <a:cubicBezTo>
                    <a:pt x="604" y="1130"/>
                    <a:pt x="604" y="1129"/>
                    <a:pt x="605" y="1129"/>
                  </a:cubicBezTo>
                  <a:cubicBezTo>
                    <a:pt x="884" y="913"/>
                    <a:pt x="884" y="913"/>
                    <a:pt x="884" y="913"/>
                  </a:cubicBezTo>
                  <a:cubicBezTo>
                    <a:pt x="885" y="913"/>
                    <a:pt x="885" y="912"/>
                    <a:pt x="886" y="912"/>
                  </a:cubicBezTo>
                  <a:cubicBezTo>
                    <a:pt x="887" y="911"/>
                    <a:pt x="888" y="909"/>
                    <a:pt x="890" y="908"/>
                  </a:cubicBezTo>
                  <a:cubicBezTo>
                    <a:pt x="891" y="907"/>
                    <a:pt x="892" y="906"/>
                    <a:pt x="893" y="905"/>
                  </a:cubicBezTo>
                  <a:cubicBezTo>
                    <a:pt x="894" y="904"/>
                    <a:pt x="895" y="902"/>
                    <a:pt x="896" y="901"/>
                  </a:cubicBezTo>
                  <a:cubicBezTo>
                    <a:pt x="897" y="900"/>
                    <a:pt x="898" y="898"/>
                    <a:pt x="899" y="897"/>
                  </a:cubicBezTo>
                  <a:cubicBezTo>
                    <a:pt x="900" y="895"/>
                    <a:pt x="901" y="894"/>
                    <a:pt x="902" y="892"/>
                  </a:cubicBezTo>
                  <a:cubicBezTo>
                    <a:pt x="906" y="885"/>
                    <a:pt x="908" y="877"/>
                    <a:pt x="908" y="869"/>
                  </a:cubicBezTo>
                  <a:cubicBezTo>
                    <a:pt x="908" y="861"/>
                    <a:pt x="906" y="853"/>
                    <a:pt x="902" y="846"/>
                  </a:cubicBezTo>
                  <a:cubicBezTo>
                    <a:pt x="901" y="847"/>
                    <a:pt x="899" y="849"/>
                    <a:pt x="899" y="850"/>
                  </a:cubicBezTo>
                  <a:cubicBezTo>
                    <a:pt x="897" y="852"/>
                    <a:pt x="896" y="854"/>
                    <a:pt x="896" y="856"/>
                  </a:cubicBezTo>
                  <a:cubicBezTo>
                    <a:pt x="894" y="860"/>
                    <a:pt x="893" y="865"/>
                    <a:pt x="893" y="869"/>
                  </a:cubicBezTo>
                  <a:cubicBezTo>
                    <a:pt x="893" y="873"/>
                    <a:pt x="892" y="878"/>
                    <a:pt x="890" y="882"/>
                  </a:cubicBezTo>
                  <a:cubicBezTo>
                    <a:pt x="890" y="884"/>
                    <a:pt x="889" y="886"/>
                    <a:pt x="887" y="888"/>
                  </a:cubicBezTo>
                  <a:cubicBezTo>
                    <a:pt x="885" y="882"/>
                    <a:pt x="883" y="875"/>
                    <a:pt x="883" y="869"/>
                  </a:cubicBezTo>
                  <a:cubicBezTo>
                    <a:pt x="883" y="863"/>
                    <a:pt x="885" y="856"/>
                    <a:pt x="887" y="850"/>
                  </a:cubicBezTo>
                  <a:cubicBezTo>
                    <a:pt x="888" y="849"/>
                    <a:pt x="889" y="847"/>
                    <a:pt x="890" y="845"/>
                  </a:cubicBezTo>
                  <a:cubicBezTo>
                    <a:pt x="891" y="844"/>
                    <a:pt x="892" y="842"/>
                    <a:pt x="893" y="841"/>
                  </a:cubicBezTo>
                  <a:cubicBezTo>
                    <a:pt x="894" y="840"/>
                    <a:pt x="895" y="838"/>
                    <a:pt x="896" y="837"/>
                  </a:cubicBezTo>
                  <a:cubicBezTo>
                    <a:pt x="897" y="836"/>
                    <a:pt x="898" y="835"/>
                    <a:pt x="900" y="833"/>
                  </a:cubicBezTo>
                  <a:cubicBezTo>
                    <a:pt x="901" y="832"/>
                    <a:pt x="902" y="831"/>
                    <a:pt x="903" y="830"/>
                  </a:cubicBezTo>
                  <a:cubicBezTo>
                    <a:pt x="904" y="830"/>
                    <a:pt x="904" y="829"/>
                    <a:pt x="905" y="829"/>
                  </a:cubicBezTo>
                  <a:cubicBezTo>
                    <a:pt x="1184" y="613"/>
                    <a:pt x="1184" y="613"/>
                    <a:pt x="1184" y="613"/>
                  </a:cubicBezTo>
                  <a:cubicBezTo>
                    <a:pt x="1185" y="613"/>
                    <a:pt x="1185" y="612"/>
                    <a:pt x="1186" y="612"/>
                  </a:cubicBezTo>
                  <a:cubicBezTo>
                    <a:pt x="1187" y="611"/>
                    <a:pt x="1188" y="609"/>
                    <a:pt x="1190" y="608"/>
                  </a:cubicBezTo>
                  <a:cubicBezTo>
                    <a:pt x="1191" y="607"/>
                    <a:pt x="1192" y="606"/>
                    <a:pt x="1193" y="605"/>
                  </a:cubicBezTo>
                  <a:cubicBezTo>
                    <a:pt x="1194" y="604"/>
                    <a:pt x="1195" y="602"/>
                    <a:pt x="1196" y="601"/>
                  </a:cubicBezTo>
                  <a:cubicBezTo>
                    <a:pt x="1197" y="600"/>
                    <a:pt x="1198" y="598"/>
                    <a:pt x="1199" y="597"/>
                  </a:cubicBezTo>
                  <a:cubicBezTo>
                    <a:pt x="1200" y="595"/>
                    <a:pt x="1201" y="594"/>
                    <a:pt x="1202" y="592"/>
                  </a:cubicBezTo>
                  <a:cubicBezTo>
                    <a:pt x="1206" y="585"/>
                    <a:pt x="1208" y="577"/>
                    <a:pt x="1208" y="569"/>
                  </a:cubicBezTo>
                  <a:cubicBezTo>
                    <a:pt x="1208" y="561"/>
                    <a:pt x="1206" y="553"/>
                    <a:pt x="1202" y="546"/>
                  </a:cubicBezTo>
                  <a:cubicBezTo>
                    <a:pt x="1201" y="547"/>
                    <a:pt x="1199" y="549"/>
                    <a:pt x="1199" y="550"/>
                  </a:cubicBezTo>
                  <a:cubicBezTo>
                    <a:pt x="1197" y="552"/>
                    <a:pt x="1196" y="554"/>
                    <a:pt x="1196" y="556"/>
                  </a:cubicBezTo>
                  <a:cubicBezTo>
                    <a:pt x="1194" y="560"/>
                    <a:pt x="1193" y="565"/>
                    <a:pt x="1193" y="569"/>
                  </a:cubicBezTo>
                  <a:cubicBezTo>
                    <a:pt x="1193" y="573"/>
                    <a:pt x="1192" y="578"/>
                    <a:pt x="1190" y="582"/>
                  </a:cubicBezTo>
                  <a:cubicBezTo>
                    <a:pt x="1190" y="584"/>
                    <a:pt x="1189" y="586"/>
                    <a:pt x="1187" y="588"/>
                  </a:cubicBezTo>
                  <a:cubicBezTo>
                    <a:pt x="1185" y="582"/>
                    <a:pt x="1183" y="575"/>
                    <a:pt x="1183" y="569"/>
                  </a:cubicBezTo>
                  <a:cubicBezTo>
                    <a:pt x="1183" y="563"/>
                    <a:pt x="1185" y="556"/>
                    <a:pt x="1187" y="550"/>
                  </a:cubicBezTo>
                  <a:cubicBezTo>
                    <a:pt x="1188" y="549"/>
                    <a:pt x="1189" y="547"/>
                    <a:pt x="1190" y="545"/>
                  </a:cubicBezTo>
                  <a:cubicBezTo>
                    <a:pt x="1191" y="544"/>
                    <a:pt x="1192" y="542"/>
                    <a:pt x="1193" y="541"/>
                  </a:cubicBezTo>
                  <a:cubicBezTo>
                    <a:pt x="1194" y="540"/>
                    <a:pt x="1195" y="538"/>
                    <a:pt x="1196" y="537"/>
                  </a:cubicBezTo>
                  <a:cubicBezTo>
                    <a:pt x="1197" y="536"/>
                    <a:pt x="1198" y="535"/>
                    <a:pt x="1200" y="533"/>
                  </a:cubicBezTo>
                  <a:cubicBezTo>
                    <a:pt x="1201" y="532"/>
                    <a:pt x="1202" y="531"/>
                    <a:pt x="1203" y="530"/>
                  </a:cubicBezTo>
                  <a:cubicBezTo>
                    <a:pt x="1204" y="530"/>
                    <a:pt x="1204" y="529"/>
                    <a:pt x="1205" y="529"/>
                  </a:cubicBezTo>
                  <a:cubicBezTo>
                    <a:pt x="1484" y="313"/>
                    <a:pt x="1484" y="313"/>
                    <a:pt x="1484" y="313"/>
                  </a:cubicBezTo>
                  <a:cubicBezTo>
                    <a:pt x="1485" y="313"/>
                    <a:pt x="1485" y="312"/>
                    <a:pt x="1486" y="312"/>
                  </a:cubicBezTo>
                  <a:cubicBezTo>
                    <a:pt x="1487" y="311"/>
                    <a:pt x="1488" y="309"/>
                    <a:pt x="1490" y="308"/>
                  </a:cubicBezTo>
                  <a:cubicBezTo>
                    <a:pt x="1491" y="307"/>
                    <a:pt x="1492" y="306"/>
                    <a:pt x="1493" y="305"/>
                  </a:cubicBezTo>
                  <a:cubicBezTo>
                    <a:pt x="1493" y="297"/>
                    <a:pt x="1493" y="297"/>
                    <a:pt x="1493" y="297"/>
                  </a:cubicBezTo>
                  <a:cubicBezTo>
                    <a:pt x="1493" y="288"/>
                    <a:pt x="1493" y="288"/>
                    <a:pt x="1493" y="288"/>
                  </a:cubicBezTo>
                  <a:cubicBezTo>
                    <a:pt x="1493" y="269"/>
                    <a:pt x="1493" y="269"/>
                    <a:pt x="1493" y="269"/>
                  </a:cubicBezTo>
                  <a:cubicBezTo>
                    <a:pt x="1493" y="273"/>
                    <a:pt x="1492" y="278"/>
                    <a:pt x="1490" y="282"/>
                  </a:cubicBezTo>
                  <a:cubicBezTo>
                    <a:pt x="1490" y="284"/>
                    <a:pt x="1489" y="286"/>
                    <a:pt x="1487" y="288"/>
                  </a:cubicBezTo>
                  <a:cubicBezTo>
                    <a:pt x="1485" y="282"/>
                    <a:pt x="1483" y="275"/>
                    <a:pt x="1483" y="269"/>
                  </a:cubicBezTo>
                  <a:cubicBezTo>
                    <a:pt x="1483" y="263"/>
                    <a:pt x="1485" y="256"/>
                    <a:pt x="1487" y="250"/>
                  </a:cubicBezTo>
                  <a:cubicBezTo>
                    <a:pt x="1488" y="249"/>
                    <a:pt x="1489" y="247"/>
                    <a:pt x="1490" y="245"/>
                  </a:cubicBezTo>
                  <a:cubicBezTo>
                    <a:pt x="1491" y="244"/>
                    <a:pt x="1492" y="242"/>
                    <a:pt x="1493" y="241"/>
                  </a:cubicBezTo>
                  <a:cubicBezTo>
                    <a:pt x="1493" y="233"/>
                    <a:pt x="1493" y="233"/>
                    <a:pt x="1493" y="233"/>
                  </a:cubicBezTo>
                  <a:cubicBezTo>
                    <a:pt x="1493" y="226"/>
                    <a:pt x="1493" y="226"/>
                    <a:pt x="1493" y="226"/>
                  </a:cubicBezTo>
                  <a:cubicBezTo>
                    <a:pt x="1493" y="220"/>
                    <a:pt x="1493" y="220"/>
                    <a:pt x="1493" y="220"/>
                  </a:cubicBezTo>
                  <a:cubicBezTo>
                    <a:pt x="1492" y="219"/>
                    <a:pt x="1491" y="218"/>
                    <a:pt x="1490" y="217"/>
                  </a:cubicBezTo>
                  <a:lnTo>
                    <a:pt x="121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2" name="Freeform 24"/>
            <p:cNvSpPr>
              <a:spLocks/>
            </p:cNvSpPr>
            <p:nvPr/>
          </p:nvSpPr>
          <p:spPr bwMode="auto">
            <a:xfrm>
              <a:off x="7051092" y="4526046"/>
              <a:ext cx="566922" cy="579354"/>
            </a:xfrm>
            <a:custGeom>
              <a:avLst/>
              <a:gdLst>
                <a:gd name="T0" fmla="*/ 609 w 893"/>
                <a:gd name="T1" fmla="*/ 0 h 869"/>
                <a:gd name="T2" fmla="*/ 603 w 893"/>
                <a:gd name="T3" fmla="*/ 8 h 869"/>
                <a:gd name="T4" fmla="*/ 602 w 893"/>
                <a:gd name="T5" fmla="*/ 13 h 869"/>
                <a:gd name="T6" fmla="*/ 883 w 893"/>
                <a:gd name="T7" fmla="*/ 230 h 869"/>
                <a:gd name="T8" fmla="*/ 877 w 893"/>
                <a:gd name="T9" fmla="*/ 238 h 869"/>
                <a:gd name="T10" fmla="*/ 877 w 893"/>
                <a:gd name="T11" fmla="*/ 300 h 869"/>
                <a:gd name="T12" fmla="*/ 596 w 893"/>
                <a:gd name="T13" fmla="*/ 517 h 869"/>
                <a:gd name="T14" fmla="*/ 590 w 893"/>
                <a:gd name="T15" fmla="*/ 517 h 869"/>
                <a:gd name="T16" fmla="*/ 309 w 893"/>
                <a:gd name="T17" fmla="*/ 300 h 869"/>
                <a:gd name="T18" fmla="*/ 303 w 893"/>
                <a:gd name="T19" fmla="*/ 308 h 869"/>
                <a:gd name="T20" fmla="*/ 302 w 893"/>
                <a:gd name="T21" fmla="*/ 313 h 869"/>
                <a:gd name="T22" fmla="*/ 583 w 893"/>
                <a:gd name="T23" fmla="*/ 530 h 869"/>
                <a:gd name="T24" fmla="*/ 577 w 893"/>
                <a:gd name="T25" fmla="*/ 538 h 869"/>
                <a:gd name="T26" fmla="*/ 577 w 893"/>
                <a:gd name="T27" fmla="*/ 600 h 869"/>
                <a:gd name="T28" fmla="*/ 296 w 893"/>
                <a:gd name="T29" fmla="*/ 817 h 869"/>
                <a:gd name="T30" fmla="*/ 290 w 893"/>
                <a:gd name="T31" fmla="*/ 817 h 869"/>
                <a:gd name="T32" fmla="*/ 9 w 893"/>
                <a:gd name="T33" fmla="*/ 600 h 869"/>
                <a:gd name="T34" fmla="*/ 3 w 893"/>
                <a:gd name="T35" fmla="*/ 608 h 869"/>
                <a:gd name="T36" fmla="*/ 2 w 893"/>
                <a:gd name="T37" fmla="*/ 613 h 869"/>
                <a:gd name="T38" fmla="*/ 283 w 893"/>
                <a:gd name="T39" fmla="*/ 830 h 869"/>
                <a:gd name="T40" fmla="*/ 277 w 893"/>
                <a:gd name="T41" fmla="*/ 838 h 869"/>
                <a:gd name="T42" fmla="*/ 274 w 893"/>
                <a:gd name="T43" fmla="*/ 869 h 869"/>
                <a:gd name="T44" fmla="*/ 283 w 893"/>
                <a:gd name="T45" fmla="*/ 869 h 869"/>
                <a:gd name="T46" fmla="*/ 290 w 893"/>
                <a:gd name="T47" fmla="*/ 845 h 869"/>
                <a:gd name="T48" fmla="*/ 296 w 893"/>
                <a:gd name="T49" fmla="*/ 837 h 869"/>
                <a:gd name="T50" fmla="*/ 303 w 893"/>
                <a:gd name="T51" fmla="*/ 830 h 869"/>
                <a:gd name="T52" fmla="*/ 584 w 893"/>
                <a:gd name="T53" fmla="*/ 613 h 869"/>
                <a:gd name="T54" fmla="*/ 590 w 893"/>
                <a:gd name="T55" fmla="*/ 608 h 869"/>
                <a:gd name="T56" fmla="*/ 596 w 893"/>
                <a:gd name="T57" fmla="*/ 601 h 869"/>
                <a:gd name="T58" fmla="*/ 602 w 893"/>
                <a:gd name="T59" fmla="*/ 592 h 869"/>
                <a:gd name="T60" fmla="*/ 602 w 893"/>
                <a:gd name="T61" fmla="*/ 546 h 869"/>
                <a:gd name="T62" fmla="*/ 596 w 893"/>
                <a:gd name="T63" fmla="*/ 556 h 869"/>
                <a:gd name="T64" fmla="*/ 590 w 893"/>
                <a:gd name="T65" fmla="*/ 582 h 869"/>
                <a:gd name="T66" fmla="*/ 583 w 893"/>
                <a:gd name="T67" fmla="*/ 569 h 869"/>
                <a:gd name="T68" fmla="*/ 590 w 893"/>
                <a:gd name="T69" fmla="*/ 545 h 869"/>
                <a:gd name="T70" fmla="*/ 596 w 893"/>
                <a:gd name="T71" fmla="*/ 537 h 869"/>
                <a:gd name="T72" fmla="*/ 603 w 893"/>
                <a:gd name="T73" fmla="*/ 530 h 869"/>
                <a:gd name="T74" fmla="*/ 884 w 893"/>
                <a:gd name="T75" fmla="*/ 313 h 869"/>
                <a:gd name="T76" fmla="*/ 890 w 893"/>
                <a:gd name="T77" fmla="*/ 308 h 869"/>
                <a:gd name="T78" fmla="*/ 893 w 893"/>
                <a:gd name="T79" fmla="*/ 297 h 869"/>
                <a:gd name="T80" fmla="*/ 893 w 893"/>
                <a:gd name="T81" fmla="*/ 269 h 869"/>
                <a:gd name="T82" fmla="*/ 887 w 893"/>
                <a:gd name="T83" fmla="*/ 288 h 869"/>
                <a:gd name="T84" fmla="*/ 887 w 893"/>
                <a:gd name="T85" fmla="*/ 250 h 869"/>
                <a:gd name="T86" fmla="*/ 893 w 893"/>
                <a:gd name="T87" fmla="*/ 241 h 869"/>
                <a:gd name="T88" fmla="*/ 893 w 893"/>
                <a:gd name="T89" fmla="*/ 226 h 869"/>
                <a:gd name="T90" fmla="*/ 890 w 893"/>
                <a:gd name="T91" fmla="*/ 217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93" h="869">
                  <a:moveTo>
                    <a:pt x="611" y="1"/>
                  </a:moveTo>
                  <a:cubicBezTo>
                    <a:pt x="610" y="1"/>
                    <a:pt x="609" y="0"/>
                    <a:pt x="609" y="0"/>
                  </a:cubicBezTo>
                  <a:cubicBezTo>
                    <a:pt x="608" y="1"/>
                    <a:pt x="607" y="2"/>
                    <a:pt x="606" y="4"/>
                  </a:cubicBezTo>
                  <a:cubicBezTo>
                    <a:pt x="605" y="5"/>
                    <a:pt x="604" y="6"/>
                    <a:pt x="603" y="8"/>
                  </a:cubicBezTo>
                  <a:cubicBezTo>
                    <a:pt x="602" y="9"/>
                    <a:pt x="601" y="10"/>
                    <a:pt x="600" y="12"/>
                  </a:cubicBezTo>
                  <a:cubicBezTo>
                    <a:pt x="601" y="12"/>
                    <a:pt x="601" y="13"/>
                    <a:pt x="602" y="13"/>
                  </a:cubicBezTo>
                  <a:cubicBezTo>
                    <a:pt x="881" y="229"/>
                    <a:pt x="881" y="229"/>
                    <a:pt x="881" y="229"/>
                  </a:cubicBezTo>
                  <a:cubicBezTo>
                    <a:pt x="882" y="229"/>
                    <a:pt x="882" y="230"/>
                    <a:pt x="883" y="230"/>
                  </a:cubicBezTo>
                  <a:cubicBezTo>
                    <a:pt x="882" y="232"/>
                    <a:pt x="881" y="233"/>
                    <a:pt x="880" y="234"/>
                  </a:cubicBezTo>
                  <a:cubicBezTo>
                    <a:pt x="879" y="236"/>
                    <a:pt x="878" y="237"/>
                    <a:pt x="877" y="238"/>
                  </a:cubicBezTo>
                  <a:cubicBezTo>
                    <a:pt x="872" y="248"/>
                    <a:pt x="869" y="258"/>
                    <a:pt x="869" y="269"/>
                  </a:cubicBezTo>
                  <a:cubicBezTo>
                    <a:pt x="869" y="280"/>
                    <a:pt x="872" y="290"/>
                    <a:pt x="877" y="300"/>
                  </a:cubicBezTo>
                  <a:cubicBezTo>
                    <a:pt x="877" y="300"/>
                    <a:pt x="876" y="301"/>
                    <a:pt x="875" y="301"/>
                  </a:cubicBezTo>
                  <a:cubicBezTo>
                    <a:pt x="596" y="517"/>
                    <a:pt x="596" y="517"/>
                    <a:pt x="596" y="517"/>
                  </a:cubicBezTo>
                  <a:cubicBezTo>
                    <a:pt x="595" y="518"/>
                    <a:pt x="594" y="519"/>
                    <a:pt x="593" y="520"/>
                  </a:cubicBezTo>
                  <a:cubicBezTo>
                    <a:pt x="592" y="519"/>
                    <a:pt x="591" y="518"/>
                    <a:pt x="590" y="517"/>
                  </a:cubicBezTo>
                  <a:cubicBezTo>
                    <a:pt x="311" y="301"/>
                    <a:pt x="311" y="301"/>
                    <a:pt x="311" y="301"/>
                  </a:cubicBezTo>
                  <a:cubicBezTo>
                    <a:pt x="310" y="301"/>
                    <a:pt x="309" y="300"/>
                    <a:pt x="309" y="300"/>
                  </a:cubicBezTo>
                  <a:cubicBezTo>
                    <a:pt x="308" y="301"/>
                    <a:pt x="307" y="302"/>
                    <a:pt x="306" y="304"/>
                  </a:cubicBezTo>
                  <a:cubicBezTo>
                    <a:pt x="305" y="305"/>
                    <a:pt x="304" y="306"/>
                    <a:pt x="303" y="308"/>
                  </a:cubicBezTo>
                  <a:cubicBezTo>
                    <a:pt x="302" y="309"/>
                    <a:pt x="301" y="310"/>
                    <a:pt x="300" y="312"/>
                  </a:cubicBezTo>
                  <a:cubicBezTo>
                    <a:pt x="301" y="312"/>
                    <a:pt x="301" y="313"/>
                    <a:pt x="302" y="313"/>
                  </a:cubicBezTo>
                  <a:cubicBezTo>
                    <a:pt x="581" y="529"/>
                    <a:pt x="581" y="529"/>
                    <a:pt x="581" y="529"/>
                  </a:cubicBezTo>
                  <a:cubicBezTo>
                    <a:pt x="582" y="529"/>
                    <a:pt x="582" y="530"/>
                    <a:pt x="583" y="530"/>
                  </a:cubicBezTo>
                  <a:cubicBezTo>
                    <a:pt x="582" y="532"/>
                    <a:pt x="581" y="533"/>
                    <a:pt x="580" y="534"/>
                  </a:cubicBezTo>
                  <a:cubicBezTo>
                    <a:pt x="579" y="536"/>
                    <a:pt x="578" y="537"/>
                    <a:pt x="577" y="538"/>
                  </a:cubicBezTo>
                  <a:cubicBezTo>
                    <a:pt x="572" y="548"/>
                    <a:pt x="569" y="558"/>
                    <a:pt x="569" y="569"/>
                  </a:cubicBezTo>
                  <a:cubicBezTo>
                    <a:pt x="569" y="580"/>
                    <a:pt x="572" y="590"/>
                    <a:pt x="577" y="600"/>
                  </a:cubicBezTo>
                  <a:cubicBezTo>
                    <a:pt x="577" y="600"/>
                    <a:pt x="576" y="601"/>
                    <a:pt x="575" y="601"/>
                  </a:cubicBezTo>
                  <a:cubicBezTo>
                    <a:pt x="296" y="817"/>
                    <a:pt x="296" y="817"/>
                    <a:pt x="296" y="817"/>
                  </a:cubicBezTo>
                  <a:cubicBezTo>
                    <a:pt x="295" y="818"/>
                    <a:pt x="294" y="819"/>
                    <a:pt x="293" y="820"/>
                  </a:cubicBezTo>
                  <a:cubicBezTo>
                    <a:pt x="292" y="819"/>
                    <a:pt x="291" y="818"/>
                    <a:pt x="290" y="817"/>
                  </a:cubicBezTo>
                  <a:cubicBezTo>
                    <a:pt x="11" y="601"/>
                    <a:pt x="11" y="601"/>
                    <a:pt x="11" y="601"/>
                  </a:cubicBezTo>
                  <a:cubicBezTo>
                    <a:pt x="10" y="601"/>
                    <a:pt x="9" y="600"/>
                    <a:pt x="9" y="600"/>
                  </a:cubicBezTo>
                  <a:cubicBezTo>
                    <a:pt x="8" y="601"/>
                    <a:pt x="7" y="602"/>
                    <a:pt x="6" y="604"/>
                  </a:cubicBezTo>
                  <a:cubicBezTo>
                    <a:pt x="5" y="605"/>
                    <a:pt x="4" y="606"/>
                    <a:pt x="3" y="608"/>
                  </a:cubicBezTo>
                  <a:cubicBezTo>
                    <a:pt x="2" y="609"/>
                    <a:pt x="1" y="610"/>
                    <a:pt x="0" y="612"/>
                  </a:cubicBezTo>
                  <a:cubicBezTo>
                    <a:pt x="1" y="612"/>
                    <a:pt x="1" y="613"/>
                    <a:pt x="2" y="613"/>
                  </a:cubicBezTo>
                  <a:cubicBezTo>
                    <a:pt x="281" y="829"/>
                    <a:pt x="281" y="829"/>
                    <a:pt x="281" y="829"/>
                  </a:cubicBezTo>
                  <a:cubicBezTo>
                    <a:pt x="282" y="829"/>
                    <a:pt x="282" y="830"/>
                    <a:pt x="283" y="830"/>
                  </a:cubicBezTo>
                  <a:cubicBezTo>
                    <a:pt x="282" y="832"/>
                    <a:pt x="281" y="833"/>
                    <a:pt x="280" y="834"/>
                  </a:cubicBezTo>
                  <a:cubicBezTo>
                    <a:pt x="279" y="836"/>
                    <a:pt x="278" y="837"/>
                    <a:pt x="277" y="838"/>
                  </a:cubicBezTo>
                  <a:cubicBezTo>
                    <a:pt x="272" y="848"/>
                    <a:pt x="269" y="858"/>
                    <a:pt x="269" y="869"/>
                  </a:cubicBezTo>
                  <a:cubicBezTo>
                    <a:pt x="274" y="869"/>
                    <a:pt x="274" y="869"/>
                    <a:pt x="274" y="869"/>
                  </a:cubicBezTo>
                  <a:cubicBezTo>
                    <a:pt x="278" y="869"/>
                    <a:pt x="278" y="869"/>
                    <a:pt x="278" y="869"/>
                  </a:cubicBezTo>
                  <a:cubicBezTo>
                    <a:pt x="283" y="869"/>
                    <a:pt x="283" y="869"/>
                    <a:pt x="283" y="869"/>
                  </a:cubicBezTo>
                  <a:cubicBezTo>
                    <a:pt x="283" y="863"/>
                    <a:pt x="285" y="856"/>
                    <a:pt x="287" y="850"/>
                  </a:cubicBezTo>
                  <a:cubicBezTo>
                    <a:pt x="288" y="849"/>
                    <a:pt x="289" y="847"/>
                    <a:pt x="290" y="845"/>
                  </a:cubicBezTo>
                  <a:cubicBezTo>
                    <a:pt x="291" y="844"/>
                    <a:pt x="292" y="842"/>
                    <a:pt x="293" y="841"/>
                  </a:cubicBezTo>
                  <a:cubicBezTo>
                    <a:pt x="294" y="840"/>
                    <a:pt x="295" y="838"/>
                    <a:pt x="296" y="837"/>
                  </a:cubicBezTo>
                  <a:cubicBezTo>
                    <a:pt x="297" y="836"/>
                    <a:pt x="298" y="835"/>
                    <a:pt x="300" y="833"/>
                  </a:cubicBezTo>
                  <a:cubicBezTo>
                    <a:pt x="301" y="832"/>
                    <a:pt x="302" y="831"/>
                    <a:pt x="303" y="830"/>
                  </a:cubicBezTo>
                  <a:cubicBezTo>
                    <a:pt x="304" y="830"/>
                    <a:pt x="304" y="829"/>
                    <a:pt x="305" y="829"/>
                  </a:cubicBezTo>
                  <a:cubicBezTo>
                    <a:pt x="584" y="613"/>
                    <a:pt x="584" y="613"/>
                    <a:pt x="584" y="613"/>
                  </a:cubicBezTo>
                  <a:cubicBezTo>
                    <a:pt x="585" y="613"/>
                    <a:pt x="585" y="612"/>
                    <a:pt x="586" y="612"/>
                  </a:cubicBezTo>
                  <a:cubicBezTo>
                    <a:pt x="587" y="611"/>
                    <a:pt x="588" y="609"/>
                    <a:pt x="590" y="608"/>
                  </a:cubicBezTo>
                  <a:cubicBezTo>
                    <a:pt x="591" y="607"/>
                    <a:pt x="592" y="606"/>
                    <a:pt x="593" y="605"/>
                  </a:cubicBezTo>
                  <a:cubicBezTo>
                    <a:pt x="594" y="604"/>
                    <a:pt x="595" y="602"/>
                    <a:pt x="596" y="601"/>
                  </a:cubicBezTo>
                  <a:cubicBezTo>
                    <a:pt x="597" y="600"/>
                    <a:pt x="598" y="598"/>
                    <a:pt x="599" y="597"/>
                  </a:cubicBezTo>
                  <a:cubicBezTo>
                    <a:pt x="600" y="595"/>
                    <a:pt x="601" y="594"/>
                    <a:pt x="602" y="592"/>
                  </a:cubicBezTo>
                  <a:cubicBezTo>
                    <a:pt x="606" y="585"/>
                    <a:pt x="608" y="577"/>
                    <a:pt x="608" y="569"/>
                  </a:cubicBezTo>
                  <a:cubicBezTo>
                    <a:pt x="608" y="561"/>
                    <a:pt x="606" y="553"/>
                    <a:pt x="602" y="546"/>
                  </a:cubicBezTo>
                  <a:cubicBezTo>
                    <a:pt x="601" y="547"/>
                    <a:pt x="599" y="549"/>
                    <a:pt x="599" y="550"/>
                  </a:cubicBezTo>
                  <a:cubicBezTo>
                    <a:pt x="597" y="552"/>
                    <a:pt x="596" y="554"/>
                    <a:pt x="596" y="556"/>
                  </a:cubicBezTo>
                  <a:cubicBezTo>
                    <a:pt x="594" y="560"/>
                    <a:pt x="593" y="565"/>
                    <a:pt x="593" y="569"/>
                  </a:cubicBezTo>
                  <a:cubicBezTo>
                    <a:pt x="593" y="573"/>
                    <a:pt x="592" y="578"/>
                    <a:pt x="590" y="582"/>
                  </a:cubicBezTo>
                  <a:cubicBezTo>
                    <a:pt x="590" y="584"/>
                    <a:pt x="589" y="586"/>
                    <a:pt x="587" y="588"/>
                  </a:cubicBezTo>
                  <a:cubicBezTo>
                    <a:pt x="585" y="582"/>
                    <a:pt x="583" y="575"/>
                    <a:pt x="583" y="569"/>
                  </a:cubicBezTo>
                  <a:cubicBezTo>
                    <a:pt x="583" y="563"/>
                    <a:pt x="585" y="556"/>
                    <a:pt x="587" y="550"/>
                  </a:cubicBezTo>
                  <a:cubicBezTo>
                    <a:pt x="588" y="549"/>
                    <a:pt x="589" y="547"/>
                    <a:pt x="590" y="545"/>
                  </a:cubicBezTo>
                  <a:cubicBezTo>
                    <a:pt x="591" y="544"/>
                    <a:pt x="592" y="542"/>
                    <a:pt x="593" y="541"/>
                  </a:cubicBezTo>
                  <a:cubicBezTo>
                    <a:pt x="594" y="540"/>
                    <a:pt x="595" y="538"/>
                    <a:pt x="596" y="537"/>
                  </a:cubicBezTo>
                  <a:cubicBezTo>
                    <a:pt x="597" y="536"/>
                    <a:pt x="598" y="535"/>
                    <a:pt x="600" y="533"/>
                  </a:cubicBezTo>
                  <a:cubicBezTo>
                    <a:pt x="601" y="532"/>
                    <a:pt x="602" y="531"/>
                    <a:pt x="603" y="530"/>
                  </a:cubicBezTo>
                  <a:cubicBezTo>
                    <a:pt x="604" y="530"/>
                    <a:pt x="604" y="529"/>
                    <a:pt x="605" y="529"/>
                  </a:cubicBezTo>
                  <a:cubicBezTo>
                    <a:pt x="884" y="313"/>
                    <a:pt x="884" y="313"/>
                    <a:pt x="884" y="313"/>
                  </a:cubicBezTo>
                  <a:cubicBezTo>
                    <a:pt x="885" y="313"/>
                    <a:pt x="885" y="312"/>
                    <a:pt x="886" y="312"/>
                  </a:cubicBezTo>
                  <a:cubicBezTo>
                    <a:pt x="887" y="311"/>
                    <a:pt x="888" y="309"/>
                    <a:pt x="890" y="308"/>
                  </a:cubicBezTo>
                  <a:cubicBezTo>
                    <a:pt x="891" y="307"/>
                    <a:pt x="892" y="306"/>
                    <a:pt x="893" y="305"/>
                  </a:cubicBezTo>
                  <a:cubicBezTo>
                    <a:pt x="893" y="297"/>
                    <a:pt x="893" y="297"/>
                    <a:pt x="893" y="297"/>
                  </a:cubicBezTo>
                  <a:cubicBezTo>
                    <a:pt x="893" y="288"/>
                    <a:pt x="893" y="288"/>
                    <a:pt x="893" y="288"/>
                  </a:cubicBezTo>
                  <a:cubicBezTo>
                    <a:pt x="893" y="269"/>
                    <a:pt x="893" y="269"/>
                    <a:pt x="893" y="269"/>
                  </a:cubicBezTo>
                  <a:cubicBezTo>
                    <a:pt x="893" y="273"/>
                    <a:pt x="892" y="278"/>
                    <a:pt x="890" y="282"/>
                  </a:cubicBezTo>
                  <a:cubicBezTo>
                    <a:pt x="890" y="284"/>
                    <a:pt x="889" y="286"/>
                    <a:pt x="887" y="288"/>
                  </a:cubicBezTo>
                  <a:cubicBezTo>
                    <a:pt x="885" y="282"/>
                    <a:pt x="883" y="275"/>
                    <a:pt x="883" y="269"/>
                  </a:cubicBezTo>
                  <a:cubicBezTo>
                    <a:pt x="883" y="263"/>
                    <a:pt x="885" y="256"/>
                    <a:pt x="887" y="250"/>
                  </a:cubicBezTo>
                  <a:cubicBezTo>
                    <a:pt x="888" y="249"/>
                    <a:pt x="889" y="247"/>
                    <a:pt x="890" y="245"/>
                  </a:cubicBezTo>
                  <a:cubicBezTo>
                    <a:pt x="891" y="244"/>
                    <a:pt x="892" y="242"/>
                    <a:pt x="893" y="241"/>
                  </a:cubicBezTo>
                  <a:cubicBezTo>
                    <a:pt x="893" y="233"/>
                    <a:pt x="893" y="233"/>
                    <a:pt x="893" y="233"/>
                  </a:cubicBezTo>
                  <a:cubicBezTo>
                    <a:pt x="893" y="226"/>
                    <a:pt x="893" y="226"/>
                    <a:pt x="893" y="226"/>
                  </a:cubicBezTo>
                  <a:cubicBezTo>
                    <a:pt x="893" y="220"/>
                    <a:pt x="893" y="220"/>
                    <a:pt x="893" y="220"/>
                  </a:cubicBezTo>
                  <a:cubicBezTo>
                    <a:pt x="892" y="219"/>
                    <a:pt x="891" y="218"/>
                    <a:pt x="890" y="217"/>
                  </a:cubicBezTo>
                  <a:lnTo>
                    <a:pt x="61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3" name="Freeform 25"/>
            <p:cNvSpPr>
              <a:spLocks/>
            </p:cNvSpPr>
            <p:nvPr/>
          </p:nvSpPr>
          <p:spPr bwMode="auto">
            <a:xfrm>
              <a:off x="7431993" y="4926096"/>
              <a:ext cx="186021" cy="179304"/>
            </a:xfrm>
            <a:custGeom>
              <a:avLst/>
              <a:gdLst>
                <a:gd name="T0" fmla="*/ 11 w 293"/>
                <a:gd name="T1" fmla="*/ 1 h 269"/>
                <a:gd name="T2" fmla="*/ 9 w 293"/>
                <a:gd name="T3" fmla="*/ 0 h 269"/>
                <a:gd name="T4" fmla="*/ 6 w 293"/>
                <a:gd name="T5" fmla="*/ 4 h 269"/>
                <a:gd name="T6" fmla="*/ 3 w 293"/>
                <a:gd name="T7" fmla="*/ 8 h 269"/>
                <a:gd name="T8" fmla="*/ 0 w 293"/>
                <a:gd name="T9" fmla="*/ 12 h 269"/>
                <a:gd name="T10" fmla="*/ 2 w 293"/>
                <a:gd name="T11" fmla="*/ 13 h 269"/>
                <a:gd name="T12" fmla="*/ 281 w 293"/>
                <a:gd name="T13" fmla="*/ 229 h 269"/>
                <a:gd name="T14" fmla="*/ 283 w 293"/>
                <a:gd name="T15" fmla="*/ 230 h 269"/>
                <a:gd name="T16" fmla="*/ 280 w 293"/>
                <a:gd name="T17" fmla="*/ 234 h 269"/>
                <a:gd name="T18" fmla="*/ 277 w 293"/>
                <a:gd name="T19" fmla="*/ 238 h 269"/>
                <a:gd name="T20" fmla="*/ 269 w 293"/>
                <a:gd name="T21" fmla="*/ 269 h 269"/>
                <a:gd name="T22" fmla="*/ 274 w 293"/>
                <a:gd name="T23" fmla="*/ 269 h 269"/>
                <a:gd name="T24" fmla="*/ 278 w 293"/>
                <a:gd name="T25" fmla="*/ 269 h 269"/>
                <a:gd name="T26" fmla="*/ 283 w 293"/>
                <a:gd name="T27" fmla="*/ 269 h 269"/>
                <a:gd name="T28" fmla="*/ 287 w 293"/>
                <a:gd name="T29" fmla="*/ 250 h 269"/>
                <a:gd name="T30" fmla="*/ 290 w 293"/>
                <a:gd name="T31" fmla="*/ 245 h 269"/>
                <a:gd name="T32" fmla="*/ 293 w 293"/>
                <a:gd name="T33" fmla="*/ 241 h 269"/>
                <a:gd name="T34" fmla="*/ 293 w 293"/>
                <a:gd name="T35" fmla="*/ 233 h 269"/>
                <a:gd name="T36" fmla="*/ 293 w 293"/>
                <a:gd name="T37" fmla="*/ 226 h 269"/>
                <a:gd name="T38" fmla="*/ 293 w 293"/>
                <a:gd name="T39" fmla="*/ 220 h 269"/>
                <a:gd name="T40" fmla="*/ 290 w 293"/>
                <a:gd name="T41" fmla="*/ 217 h 269"/>
                <a:gd name="T42" fmla="*/ 11 w 293"/>
                <a:gd name="T43" fmla="*/ 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3" h="269">
                  <a:moveTo>
                    <a:pt x="11" y="1"/>
                  </a:moveTo>
                  <a:cubicBezTo>
                    <a:pt x="10" y="1"/>
                    <a:pt x="9" y="0"/>
                    <a:pt x="9" y="0"/>
                  </a:cubicBezTo>
                  <a:cubicBezTo>
                    <a:pt x="8" y="1"/>
                    <a:pt x="7" y="2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2" y="9"/>
                    <a:pt x="1" y="10"/>
                    <a:pt x="0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281" y="229"/>
                    <a:pt x="281" y="229"/>
                    <a:pt x="281" y="229"/>
                  </a:cubicBezTo>
                  <a:cubicBezTo>
                    <a:pt x="282" y="229"/>
                    <a:pt x="282" y="230"/>
                    <a:pt x="283" y="230"/>
                  </a:cubicBezTo>
                  <a:cubicBezTo>
                    <a:pt x="282" y="232"/>
                    <a:pt x="281" y="233"/>
                    <a:pt x="280" y="234"/>
                  </a:cubicBezTo>
                  <a:cubicBezTo>
                    <a:pt x="279" y="236"/>
                    <a:pt x="278" y="237"/>
                    <a:pt x="277" y="238"/>
                  </a:cubicBezTo>
                  <a:cubicBezTo>
                    <a:pt x="272" y="248"/>
                    <a:pt x="269" y="258"/>
                    <a:pt x="269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278" y="269"/>
                    <a:pt x="278" y="269"/>
                    <a:pt x="278" y="269"/>
                  </a:cubicBezTo>
                  <a:cubicBezTo>
                    <a:pt x="283" y="269"/>
                    <a:pt x="283" y="269"/>
                    <a:pt x="283" y="269"/>
                  </a:cubicBezTo>
                  <a:cubicBezTo>
                    <a:pt x="283" y="263"/>
                    <a:pt x="285" y="256"/>
                    <a:pt x="287" y="250"/>
                  </a:cubicBezTo>
                  <a:cubicBezTo>
                    <a:pt x="288" y="249"/>
                    <a:pt x="289" y="247"/>
                    <a:pt x="290" y="245"/>
                  </a:cubicBezTo>
                  <a:cubicBezTo>
                    <a:pt x="291" y="244"/>
                    <a:pt x="292" y="242"/>
                    <a:pt x="293" y="241"/>
                  </a:cubicBezTo>
                  <a:cubicBezTo>
                    <a:pt x="293" y="233"/>
                    <a:pt x="293" y="233"/>
                    <a:pt x="293" y="233"/>
                  </a:cubicBezTo>
                  <a:cubicBezTo>
                    <a:pt x="293" y="226"/>
                    <a:pt x="293" y="226"/>
                    <a:pt x="293" y="226"/>
                  </a:cubicBezTo>
                  <a:cubicBezTo>
                    <a:pt x="293" y="220"/>
                    <a:pt x="293" y="220"/>
                    <a:pt x="293" y="220"/>
                  </a:cubicBezTo>
                  <a:cubicBezTo>
                    <a:pt x="292" y="219"/>
                    <a:pt x="291" y="218"/>
                    <a:pt x="290" y="217"/>
                  </a:cubicBez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8" name="Freeform 32"/>
            <p:cNvSpPr>
              <a:spLocks/>
            </p:cNvSpPr>
            <p:nvPr/>
          </p:nvSpPr>
          <p:spPr bwMode="auto">
            <a:xfrm>
              <a:off x="6094411" y="5090176"/>
              <a:ext cx="9663" cy="15224"/>
            </a:xfrm>
            <a:custGeom>
              <a:avLst/>
              <a:gdLst>
                <a:gd name="T0" fmla="*/ 6 w 15"/>
                <a:gd name="T1" fmla="*/ 4 h 23"/>
                <a:gd name="T2" fmla="*/ 3 w 15"/>
                <a:gd name="T3" fmla="*/ 10 h 23"/>
                <a:gd name="T4" fmla="*/ 0 w 15"/>
                <a:gd name="T5" fmla="*/ 23 h 23"/>
                <a:gd name="T6" fmla="*/ 5 w 15"/>
                <a:gd name="T7" fmla="*/ 23 h 23"/>
                <a:gd name="T8" fmla="*/ 10 w 15"/>
                <a:gd name="T9" fmla="*/ 23 h 23"/>
                <a:gd name="T10" fmla="*/ 15 w 15"/>
                <a:gd name="T11" fmla="*/ 23 h 23"/>
                <a:gd name="T12" fmla="*/ 9 w 15"/>
                <a:gd name="T13" fmla="*/ 0 h 23"/>
                <a:gd name="T14" fmla="*/ 6 w 15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3">
                  <a:moveTo>
                    <a:pt x="6" y="4"/>
                  </a:move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9" name="Freeform 33"/>
            <p:cNvSpPr>
              <a:spLocks/>
            </p:cNvSpPr>
            <p:nvPr/>
          </p:nvSpPr>
          <p:spPr bwMode="auto">
            <a:xfrm>
              <a:off x="6094411" y="4690126"/>
              <a:ext cx="9663" cy="39188"/>
            </a:xfrm>
            <a:custGeom>
              <a:avLst/>
              <a:gdLst>
                <a:gd name="T0" fmla="*/ 6 w 15"/>
                <a:gd name="T1" fmla="*/ 51 h 59"/>
                <a:gd name="T2" fmla="*/ 9 w 15"/>
                <a:gd name="T3" fmla="*/ 46 h 59"/>
                <a:gd name="T4" fmla="*/ 15 w 15"/>
                <a:gd name="T5" fmla="*/ 23 h 59"/>
                <a:gd name="T6" fmla="*/ 9 w 15"/>
                <a:gd name="T7" fmla="*/ 0 h 59"/>
                <a:gd name="T8" fmla="*/ 6 w 15"/>
                <a:gd name="T9" fmla="*/ 4 h 59"/>
                <a:gd name="T10" fmla="*/ 3 w 15"/>
                <a:gd name="T11" fmla="*/ 10 h 59"/>
                <a:gd name="T12" fmla="*/ 0 w 15"/>
                <a:gd name="T13" fmla="*/ 23 h 59"/>
                <a:gd name="T14" fmla="*/ 0 w 15"/>
                <a:gd name="T15" fmla="*/ 42 h 59"/>
                <a:gd name="T16" fmla="*/ 0 w 15"/>
                <a:gd name="T17" fmla="*/ 51 h 59"/>
                <a:gd name="T18" fmla="*/ 0 w 15"/>
                <a:gd name="T19" fmla="*/ 59 h 59"/>
                <a:gd name="T20" fmla="*/ 3 w 15"/>
                <a:gd name="T21" fmla="*/ 55 h 59"/>
                <a:gd name="T22" fmla="*/ 6 w 15"/>
                <a:gd name="T23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59">
                  <a:moveTo>
                    <a:pt x="6" y="51"/>
                  </a:moveTo>
                  <a:cubicBezTo>
                    <a:pt x="7" y="49"/>
                    <a:pt x="8" y="48"/>
                    <a:pt x="9" y="46"/>
                  </a:cubicBezTo>
                  <a:cubicBezTo>
                    <a:pt x="13" y="39"/>
                    <a:pt x="15" y="31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8"/>
                    <a:pt x="2" y="56"/>
                    <a:pt x="3" y="55"/>
                  </a:cubicBezTo>
                  <a:cubicBezTo>
                    <a:pt x="4" y="54"/>
                    <a:pt x="5" y="52"/>
                    <a:pt x="6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1" name="Freeform 10"/>
            <p:cNvSpPr>
              <a:spLocks/>
            </p:cNvSpPr>
            <p:nvPr/>
          </p:nvSpPr>
          <p:spPr bwMode="auto">
            <a:xfrm>
              <a:off x="6850039" y="3505200"/>
              <a:ext cx="6174" cy="12687"/>
            </a:xfrm>
            <a:custGeom>
              <a:avLst/>
              <a:gdLst>
                <a:gd name="T0" fmla="*/ 7 w 10"/>
                <a:gd name="T1" fmla="*/ 13 h 19"/>
                <a:gd name="T2" fmla="*/ 10 w 10"/>
                <a:gd name="T3" fmla="*/ 0 h 19"/>
                <a:gd name="T4" fmla="*/ 5 w 10"/>
                <a:gd name="T5" fmla="*/ 0 h 19"/>
                <a:gd name="T6" fmla="*/ 0 w 10"/>
                <a:gd name="T7" fmla="*/ 0 h 19"/>
                <a:gd name="T8" fmla="*/ 4 w 10"/>
                <a:gd name="T9" fmla="*/ 19 h 19"/>
                <a:gd name="T10" fmla="*/ 7 w 10"/>
                <a:gd name="T11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7" y="13"/>
                  </a:moveTo>
                  <a:cubicBezTo>
                    <a:pt x="9" y="9"/>
                    <a:pt x="10" y="4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6" y="17"/>
                    <a:pt x="7" y="15"/>
                    <a:pt x="7" y="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2" name="Freeform 11"/>
            <p:cNvSpPr>
              <a:spLocks/>
            </p:cNvSpPr>
            <p:nvPr/>
          </p:nvSpPr>
          <p:spPr bwMode="auto">
            <a:xfrm>
              <a:off x="7230939" y="3505200"/>
              <a:ext cx="6174" cy="12687"/>
            </a:xfrm>
            <a:custGeom>
              <a:avLst/>
              <a:gdLst>
                <a:gd name="T0" fmla="*/ 7 w 10"/>
                <a:gd name="T1" fmla="*/ 13 h 19"/>
                <a:gd name="T2" fmla="*/ 10 w 10"/>
                <a:gd name="T3" fmla="*/ 0 h 19"/>
                <a:gd name="T4" fmla="*/ 5 w 10"/>
                <a:gd name="T5" fmla="*/ 0 h 19"/>
                <a:gd name="T6" fmla="*/ 0 w 10"/>
                <a:gd name="T7" fmla="*/ 0 h 19"/>
                <a:gd name="T8" fmla="*/ 4 w 10"/>
                <a:gd name="T9" fmla="*/ 19 h 19"/>
                <a:gd name="T10" fmla="*/ 7 w 10"/>
                <a:gd name="T11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7" y="13"/>
                  </a:moveTo>
                  <a:cubicBezTo>
                    <a:pt x="9" y="9"/>
                    <a:pt x="10" y="4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6" y="17"/>
                    <a:pt x="7" y="15"/>
                    <a:pt x="7" y="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3" name="Freeform 12"/>
            <p:cNvSpPr>
              <a:spLocks/>
            </p:cNvSpPr>
            <p:nvPr/>
          </p:nvSpPr>
          <p:spPr bwMode="auto">
            <a:xfrm>
              <a:off x="7611840" y="3505200"/>
              <a:ext cx="6174" cy="12687"/>
            </a:xfrm>
            <a:custGeom>
              <a:avLst/>
              <a:gdLst>
                <a:gd name="T0" fmla="*/ 7 w 10"/>
                <a:gd name="T1" fmla="*/ 13 h 19"/>
                <a:gd name="T2" fmla="*/ 10 w 10"/>
                <a:gd name="T3" fmla="*/ 0 h 19"/>
                <a:gd name="T4" fmla="*/ 5 w 10"/>
                <a:gd name="T5" fmla="*/ 0 h 19"/>
                <a:gd name="T6" fmla="*/ 0 w 10"/>
                <a:gd name="T7" fmla="*/ 0 h 19"/>
                <a:gd name="T8" fmla="*/ 4 w 10"/>
                <a:gd name="T9" fmla="*/ 19 h 19"/>
                <a:gd name="T10" fmla="*/ 7 w 10"/>
                <a:gd name="T11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7" y="13"/>
                  </a:moveTo>
                  <a:cubicBezTo>
                    <a:pt x="9" y="9"/>
                    <a:pt x="10" y="4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2" y="13"/>
                    <a:pt x="4" y="19"/>
                  </a:cubicBezTo>
                  <a:cubicBezTo>
                    <a:pt x="6" y="17"/>
                    <a:pt x="7" y="15"/>
                    <a:pt x="7" y="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4" name="Freeform 13"/>
            <p:cNvSpPr>
              <a:spLocks/>
            </p:cNvSpPr>
            <p:nvPr/>
          </p:nvSpPr>
          <p:spPr bwMode="auto">
            <a:xfrm>
              <a:off x="6094411" y="3529163"/>
              <a:ext cx="1523603" cy="1576236"/>
            </a:xfrm>
            <a:custGeom>
              <a:avLst/>
              <a:gdLst>
                <a:gd name="T0" fmla="*/ 2107 w 2400"/>
                <a:gd name="T1" fmla="*/ 228 h 2364"/>
                <a:gd name="T2" fmla="*/ 2090 w 2400"/>
                <a:gd name="T3" fmla="*/ 264 h 2364"/>
                <a:gd name="T4" fmla="*/ 2106 w 2400"/>
                <a:gd name="T5" fmla="*/ 245 h 2364"/>
                <a:gd name="T6" fmla="*/ 2103 w 2400"/>
                <a:gd name="T7" fmla="*/ 296 h 2364"/>
                <a:gd name="T8" fmla="*/ 1812 w 2400"/>
                <a:gd name="T9" fmla="*/ 524 h 2364"/>
                <a:gd name="T10" fmla="*/ 1797 w 2400"/>
                <a:gd name="T11" fmla="*/ 540 h 2364"/>
                <a:gd name="T12" fmla="*/ 1800 w 2400"/>
                <a:gd name="T13" fmla="*/ 564 h 2364"/>
                <a:gd name="T14" fmla="*/ 1809 w 2400"/>
                <a:gd name="T15" fmla="*/ 587 h 2364"/>
                <a:gd name="T16" fmla="*/ 1793 w 2400"/>
                <a:gd name="T17" fmla="*/ 607 h 2364"/>
                <a:gd name="T18" fmla="*/ 1503 w 2400"/>
                <a:gd name="T19" fmla="*/ 832 h 2364"/>
                <a:gd name="T20" fmla="*/ 1494 w 2400"/>
                <a:gd name="T21" fmla="*/ 883 h 2364"/>
                <a:gd name="T22" fmla="*/ 1509 w 2400"/>
                <a:gd name="T23" fmla="*/ 841 h 2364"/>
                <a:gd name="T24" fmla="*/ 1500 w 2400"/>
                <a:gd name="T25" fmla="*/ 900 h 2364"/>
                <a:gd name="T26" fmla="*/ 1210 w 2400"/>
                <a:gd name="T27" fmla="*/ 1125 h 2364"/>
                <a:gd name="T28" fmla="*/ 1194 w 2400"/>
                <a:gd name="T29" fmla="*/ 1145 h 2364"/>
                <a:gd name="T30" fmla="*/ 1203 w 2400"/>
                <a:gd name="T31" fmla="*/ 1151 h 2364"/>
                <a:gd name="T32" fmla="*/ 1206 w 2400"/>
                <a:gd name="T33" fmla="*/ 1192 h 2364"/>
                <a:gd name="T34" fmla="*/ 1191 w 2400"/>
                <a:gd name="T35" fmla="*/ 1208 h 2364"/>
                <a:gd name="T36" fmla="*/ 900 w 2400"/>
                <a:gd name="T37" fmla="*/ 1436 h 2364"/>
                <a:gd name="T38" fmla="*/ 897 w 2400"/>
                <a:gd name="T39" fmla="*/ 1477 h 2364"/>
                <a:gd name="T40" fmla="*/ 915 w 2400"/>
                <a:gd name="T41" fmla="*/ 1464 h 2364"/>
                <a:gd name="T42" fmla="*/ 897 w 2400"/>
                <a:gd name="T43" fmla="*/ 1503 h 2364"/>
                <a:gd name="T44" fmla="*/ 607 w 2400"/>
                <a:gd name="T45" fmla="*/ 1728 h 2364"/>
                <a:gd name="T46" fmla="*/ 590 w 2400"/>
                <a:gd name="T47" fmla="*/ 1764 h 2364"/>
                <a:gd name="T48" fmla="*/ 606 w 2400"/>
                <a:gd name="T49" fmla="*/ 1745 h 2364"/>
                <a:gd name="T50" fmla="*/ 603 w 2400"/>
                <a:gd name="T51" fmla="*/ 1796 h 2364"/>
                <a:gd name="T52" fmla="*/ 312 w 2400"/>
                <a:gd name="T53" fmla="*/ 2024 h 2364"/>
                <a:gd name="T54" fmla="*/ 297 w 2400"/>
                <a:gd name="T55" fmla="*/ 2040 h 2364"/>
                <a:gd name="T56" fmla="*/ 300 w 2400"/>
                <a:gd name="T57" fmla="*/ 2064 h 2364"/>
                <a:gd name="T58" fmla="*/ 309 w 2400"/>
                <a:gd name="T59" fmla="*/ 2087 h 2364"/>
                <a:gd name="T60" fmla="*/ 293 w 2400"/>
                <a:gd name="T61" fmla="*/ 2107 h 2364"/>
                <a:gd name="T62" fmla="*/ 3 w 2400"/>
                <a:gd name="T63" fmla="*/ 2332 h 2364"/>
                <a:gd name="T64" fmla="*/ 6 w 2400"/>
                <a:gd name="T65" fmla="*/ 2345 h 2364"/>
                <a:gd name="T66" fmla="*/ 16 w 2400"/>
                <a:gd name="T67" fmla="*/ 2333 h 2364"/>
                <a:gd name="T68" fmla="*/ 582 w 2400"/>
                <a:gd name="T69" fmla="*/ 2332 h 2364"/>
                <a:gd name="T70" fmla="*/ 309 w 2400"/>
                <a:gd name="T71" fmla="*/ 2108 h 2364"/>
                <a:gd name="T72" fmla="*/ 324 w 2400"/>
                <a:gd name="T73" fmla="*/ 2064 h 2364"/>
                <a:gd name="T74" fmla="*/ 603 w 2400"/>
                <a:gd name="T75" fmla="*/ 1816 h 2364"/>
                <a:gd name="T76" fmla="*/ 888 w 2400"/>
                <a:gd name="T77" fmla="*/ 2024 h 2364"/>
                <a:gd name="T78" fmla="*/ 616 w 2400"/>
                <a:gd name="T79" fmla="*/ 1795 h 2364"/>
                <a:gd name="T80" fmla="*/ 897 w 2400"/>
                <a:gd name="T81" fmla="*/ 1516 h 2364"/>
                <a:gd name="T82" fmla="*/ 1187 w 2400"/>
                <a:gd name="T83" fmla="*/ 1729 h 2364"/>
                <a:gd name="T84" fmla="*/ 910 w 2400"/>
                <a:gd name="T85" fmla="*/ 1503 h 2364"/>
                <a:gd name="T86" fmla="*/ 918 w 2400"/>
                <a:gd name="T87" fmla="*/ 1432 h 2364"/>
                <a:gd name="T88" fmla="*/ 1484 w 2400"/>
                <a:gd name="T89" fmla="*/ 1433 h 2364"/>
                <a:gd name="T90" fmla="*/ 1207 w 2400"/>
                <a:gd name="T91" fmla="*/ 1207 h 2364"/>
                <a:gd name="T92" fmla="*/ 1216 w 2400"/>
                <a:gd name="T93" fmla="*/ 1133 h 2364"/>
                <a:gd name="T94" fmla="*/ 1782 w 2400"/>
                <a:gd name="T95" fmla="*/ 1132 h 2364"/>
                <a:gd name="T96" fmla="*/ 1509 w 2400"/>
                <a:gd name="T97" fmla="*/ 908 h 2364"/>
                <a:gd name="T98" fmla="*/ 1524 w 2400"/>
                <a:gd name="T99" fmla="*/ 864 h 2364"/>
                <a:gd name="T100" fmla="*/ 1803 w 2400"/>
                <a:gd name="T101" fmla="*/ 616 h 2364"/>
                <a:gd name="T102" fmla="*/ 2088 w 2400"/>
                <a:gd name="T103" fmla="*/ 824 h 2364"/>
                <a:gd name="T104" fmla="*/ 1816 w 2400"/>
                <a:gd name="T105" fmla="*/ 595 h 2364"/>
                <a:gd name="T106" fmla="*/ 2100 w 2400"/>
                <a:gd name="T107" fmla="*/ 313 h 2364"/>
                <a:gd name="T108" fmla="*/ 2390 w 2400"/>
                <a:gd name="T109" fmla="*/ 525 h 2364"/>
                <a:gd name="T110" fmla="*/ 2113 w 2400"/>
                <a:gd name="T111" fmla="*/ 299 h 2364"/>
                <a:gd name="T112" fmla="*/ 2397 w 2400"/>
                <a:gd name="T113" fmla="*/ 16 h 2364"/>
                <a:gd name="T114" fmla="*/ 2393 w 2400"/>
                <a:gd name="T115" fmla="*/ 7 h 2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0" h="2364">
                  <a:moveTo>
                    <a:pt x="2393" y="7"/>
                  </a:moveTo>
                  <a:cubicBezTo>
                    <a:pt x="2392" y="7"/>
                    <a:pt x="2392" y="8"/>
                    <a:pt x="2391" y="8"/>
                  </a:cubicBezTo>
                  <a:cubicBezTo>
                    <a:pt x="2112" y="224"/>
                    <a:pt x="2112" y="224"/>
                    <a:pt x="2112" y="224"/>
                  </a:cubicBezTo>
                  <a:cubicBezTo>
                    <a:pt x="2111" y="224"/>
                    <a:pt x="2111" y="225"/>
                    <a:pt x="2110" y="225"/>
                  </a:cubicBezTo>
                  <a:cubicBezTo>
                    <a:pt x="2109" y="226"/>
                    <a:pt x="2108" y="227"/>
                    <a:pt x="2107" y="228"/>
                  </a:cubicBezTo>
                  <a:cubicBezTo>
                    <a:pt x="2105" y="230"/>
                    <a:pt x="2104" y="231"/>
                    <a:pt x="2103" y="232"/>
                  </a:cubicBezTo>
                  <a:cubicBezTo>
                    <a:pt x="2102" y="233"/>
                    <a:pt x="2101" y="235"/>
                    <a:pt x="2100" y="236"/>
                  </a:cubicBezTo>
                  <a:cubicBezTo>
                    <a:pt x="2099" y="237"/>
                    <a:pt x="2098" y="239"/>
                    <a:pt x="2097" y="240"/>
                  </a:cubicBezTo>
                  <a:cubicBezTo>
                    <a:pt x="2096" y="242"/>
                    <a:pt x="2095" y="244"/>
                    <a:pt x="2094" y="245"/>
                  </a:cubicBezTo>
                  <a:cubicBezTo>
                    <a:pt x="2092" y="251"/>
                    <a:pt x="2090" y="258"/>
                    <a:pt x="2090" y="264"/>
                  </a:cubicBezTo>
                  <a:cubicBezTo>
                    <a:pt x="2090" y="270"/>
                    <a:pt x="2092" y="277"/>
                    <a:pt x="2094" y="283"/>
                  </a:cubicBezTo>
                  <a:cubicBezTo>
                    <a:pt x="2096" y="281"/>
                    <a:pt x="2097" y="279"/>
                    <a:pt x="2097" y="277"/>
                  </a:cubicBezTo>
                  <a:cubicBezTo>
                    <a:pt x="2099" y="273"/>
                    <a:pt x="2100" y="268"/>
                    <a:pt x="2100" y="264"/>
                  </a:cubicBezTo>
                  <a:cubicBezTo>
                    <a:pt x="2100" y="260"/>
                    <a:pt x="2101" y="255"/>
                    <a:pt x="2103" y="251"/>
                  </a:cubicBezTo>
                  <a:cubicBezTo>
                    <a:pt x="2103" y="249"/>
                    <a:pt x="2104" y="247"/>
                    <a:pt x="2106" y="245"/>
                  </a:cubicBezTo>
                  <a:cubicBezTo>
                    <a:pt x="2106" y="244"/>
                    <a:pt x="2108" y="242"/>
                    <a:pt x="2109" y="241"/>
                  </a:cubicBezTo>
                  <a:cubicBezTo>
                    <a:pt x="2113" y="248"/>
                    <a:pt x="2115" y="256"/>
                    <a:pt x="2115" y="264"/>
                  </a:cubicBezTo>
                  <a:cubicBezTo>
                    <a:pt x="2115" y="272"/>
                    <a:pt x="2113" y="280"/>
                    <a:pt x="2109" y="287"/>
                  </a:cubicBezTo>
                  <a:cubicBezTo>
                    <a:pt x="2108" y="289"/>
                    <a:pt x="2107" y="290"/>
                    <a:pt x="2106" y="292"/>
                  </a:cubicBezTo>
                  <a:cubicBezTo>
                    <a:pt x="2105" y="293"/>
                    <a:pt x="2104" y="295"/>
                    <a:pt x="2103" y="296"/>
                  </a:cubicBezTo>
                  <a:cubicBezTo>
                    <a:pt x="2102" y="297"/>
                    <a:pt x="2101" y="299"/>
                    <a:pt x="2100" y="300"/>
                  </a:cubicBezTo>
                  <a:cubicBezTo>
                    <a:pt x="2099" y="301"/>
                    <a:pt x="2098" y="302"/>
                    <a:pt x="2097" y="303"/>
                  </a:cubicBezTo>
                  <a:cubicBezTo>
                    <a:pt x="2095" y="304"/>
                    <a:pt x="2094" y="306"/>
                    <a:pt x="2093" y="307"/>
                  </a:cubicBezTo>
                  <a:cubicBezTo>
                    <a:pt x="2092" y="307"/>
                    <a:pt x="2092" y="308"/>
                    <a:pt x="2091" y="308"/>
                  </a:cubicBezTo>
                  <a:cubicBezTo>
                    <a:pt x="1812" y="524"/>
                    <a:pt x="1812" y="524"/>
                    <a:pt x="1812" y="524"/>
                  </a:cubicBezTo>
                  <a:cubicBezTo>
                    <a:pt x="1811" y="524"/>
                    <a:pt x="1811" y="525"/>
                    <a:pt x="1810" y="525"/>
                  </a:cubicBezTo>
                  <a:cubicBezTo>
                    <a:pt x="1809" y="526"/>
                    <a:pt x="1808" y="527"/>
                    <a:pt x="1807" y="528"/>
                  </a:cubicBezTo>
                  <a:cubicBezTo>
                    <a:pt x="1805" y="530"/>
                    <a:pt x="1804" y="531"/>
                    <a:pt x="1803" y="532"/>
                  </a:cubicBezTo>
                  <a:cubicBezTo>
                    <a:pt x="1802" y="533"/>
                    <a:pt x="1801" y="535"/>
                    <a:pt x="1800" y="536"/>
                  </a:cubicBezTo>
                  <a:cubicBezTo>
                    <a:pt x="1799" y="537"/>
                    <a:pt x="1798" y="539"/>
                    <a:pt x="1797" y="540"/>
                  </a:cubicBezTo>
                  <a:cubicBezTo>
                    <a:pt x="1796" y="542"/>
                    <a:pt x="1795" y="544"/>
                    <a:pt x="1794" y="545"/>
                  </a:cubicBezTo>
                  <a:cubicBezTo>
                    <a:pt x="1792" y="551"/>
                    <a:pt x="1790" y="558"/>
                    <a:pt x="1790" y="564"/>
                  </a:cubicBezTo>
                  <a:cubicBezTo>
                    <a:pt x="1790" y="570"/>
                    <a:pt x="1792" y="577"/>
                    <a:pt x="1794" y="583"/>
                  </a:cubicBezTo>
                  <a:cubicBezTo>
                    <a:pt x="1796" y="581"/>
                    <a:pt x="1797" y="579"/>
                    <a:pt x="1797" y="577"/>
                  </a:cubicBezTo>
                  <a:cubicBezTo>
                    <a:pt x="1799" y="573"/>
                    <a:pt x="1800" y="568"/>
                    <a:pt x="1800" y="564"/>
                  </a:cubicBezTo>
                  <a:cubicBezTo>
                    <a:pt x="1800" y="560"/>
                    <a:pt x="1801" y="555"/>
                    <a:pt x="1803" y="551"/>
                  </a:cubicBezTo>
                  <a:cubicBezTo>
                    <a:pt x="1803" y="549"/>
                    <a:pt x="1804" y="547"/>
                    <a:pt x="1806" y="545"/>
                  </a:cubicBezTo>
                  <a:cubicBezTo>
                    <a:pt x="1806" y="544"/>
                    <a:pt x="1808" y="542"/>
                    <a:pt x="1809" y="541"/>
                  </a:cubicBezTo>
                  <a:cubicBezTo>
                    <a:pt x="1813" y="548"/>
                    <a:pt x="1815" y="556"/>
                    <a:pt x="1815" y="564"/>
                  </a:cubicBezTo>
                  <a:cubicBezTo>
                    <a:pt x="1815" y="572"/>
                    <a:pt x="1813" y="580"/>
                    <a:pt x="1809" y="587"/>
                  </a:cubicBezTo>
                  <a:cubicBezTo>
                    <a:pt x="1808" y="589"/>
                    <a:pt x="1807" y="590"/>
                    <a:pt x="1806" y="592"/>
                  </a:cubicBezTo>
                  <a:cubicBezTo>
                    <a:pt x="1805" y="593"/>
                    <a:pt x="1804" y="595"/>
                    <a:pt x="1803" y="596"/>
                  </a:cubicBezTo>
                  <a:cubicBezTo>
                    <a:pt x="1802" y="597"/>
                    <a:pt x="1801" y="599"/>
                    <a:pt x="1800" y="600"/>
                  </a:cubicBezTo>
                  <a:cubicBezTo>
                    <a:pt x="1799" y="601"/>
                    <a:pt x="1798" y="602"/>
                    <a:pt x="1797" y="603"/>
                  </a:cubicBezTo>
                  <a:cubicBezTo>
                    <a:pt x="1795" y="604"/>
                    <a:pt x="1794" y="606"/>
                    <a:pt x="1793" y="607"/>
                  </a:cubicBezTo>
                  <a:cubicBezTo>
                    <a:pt x="1792" y="607"/>
                    <a:pt x="1792" y="608"/>
                    <a:pt x="1791" y="608"/>
                  </a:cubicBezTo>
                  <a:cubicBezTo>
                    <a:pt x="1512" y="824"/>
                    <a:pt x="1512" y="824"/>
                    <a:pt x="1512" y="824"/>
                  </a:cubicBezTo>
                  <a:cubicBezTo>
                    <a:pt x="1511" y="824"/>
                    <a:pt x="1511" y="825"/>
                    <a:pt x="1510" y="825"/>
                  </a:cubicBezTo>
                  <a:cubicBezTo>
                    <a:pt x="1509" y="826"/>
                    <a:pt x="1508" y="827"/>
                    <a:pt x="1507" y="828"/>
                  </a:cubicBezTo>
                  <a:cubicBezTo>
                    <a:pt x="1505" y="830"/>
                    <a:pt x="1504" y="831"/>
                    <a:pt x="1503" y="832"/>
                  </a:cubicBezTo>
                  <a:cubicBezTo>
                    <a:pt x="1502" y="833"/>
                    <a:pt x="1501" y="835"/>
                    <a:pt x="1500" y="836"/>
                  </a:cubicBezTo>
                  <a:cubicBezTo>
                    <a:pt x="1499" y="837"/>
                    <a:pt x="1498" y="839"/>
                    <a:pt x="1497" y="840"/>
                  </a:cubicBezTo>
                  <a:cubicBezTo>
                    <a:pt x="1496" y="842"/>
                    <a:pt x="1495" y="844"/>
                    <a:pt x="1494" y="845"/>
                  </a:cubicBezTo>
                  <a:cubicBezTo>
                    <a:pt x="1492" y="851"/>
                    <a:pt x="1490" y="858"/>
                    <a:pt x="1490" y="864"/>
                  </a:cubicBezTo>
                  <a:cubicBezTo>
                    <a:pt x="1490" y="870"/>
                    <a:pt x="1492" y="877"/>
                    <a:pt x="1494" y="883"/>
                  </a:cubicBezTo>
                  <a:cubicBezTo>
                    <a:pt x="1496" y="881"/>
                    <a:pt x="1497" y="879"/>
                    <a:pt x="1497" y="877"/>
                  </a:cubicBezTo>
                  <a:cubicBezTo>
                    <a:pt x="1499" y="873"/>
                    <a:pt x="1500" y="868"/>
                    <a:pt x="1500" y="864"/>
                  </a:cubicBezTo>
                  <a:cubicBezTo>
                    <a:pt x="1500" y="860"/>
                    <a:pt x="1501" y="855"/>
                    <a:pt x="1503" y="851"/>
                  </a:cubicBezTo>
                  <a:cubicBezTo>
                    <a:pt x="1503" y="849"/>
                    <a:pt x="1504" y="847"/>
                    <a:pt x="1506" y="845"/>
                  </a:cubicBezTo>
                  <a:cubicBezTo>
                    <a:pt x="1506" y="844"/>
                    <a:pt x="1508" y="842"/>
                    <a:pt x="1509" y="841"/>
                  </a:cubicBezTo>
                  <a:cubicBezTo>
                    <a:pt x="1513" y="848"/>
                    <a:pt x="1515" y="856"/>
                    <a:pt x="1515" y="864"/>
                  </a:cubicBezTo>
                  <a:cubicBezTo>
                    <a:pt x="1515" y="872"/>
                    <a:pt x="1513" y="880"/>
                    <a:pt x="1509" y="887"/>
                  </a:cubicBezTo>
                  <a:cubicBezTo>
                    <a:pt x="1508" y="889"/>
                    <a:pt x="1507" y="890"/>
                    <a:pt x="1506" y="892"/>
                  </a:cubicBezTo>
                  <a:cubicBezTo>
                    <a:pt x="1505" y="893"/>
                    <a:pt x="1504" y="895"/>
                    <a:pt x="1503" y="896"/>
                  </a:cubicBezTo>
                  <a:cubicBezTo>
                    <a:pt x="1502" y="897"/>
                    <a:pt x="1501" y="899"/>
                    <a:pt x="1500" y="900"/>
                  </a:cubicBezTo>
                  <a:cubicBezTo>
                    <a:pt x="1499" y="901"/>
                    <a:pt x="1498" y="902"/>
                    <a:pt x="1497" y="903"/>
                  </a:cubicBezTo>
                  <a:cubicBezTo>
                    <a:pt x="1495" y="904"/>
                    <a:pt x="1494" y="906"/>
                    <a:pt x="1493" y="907"/>
                  </a:cubicBezTo>
                  <a:cubicBezTo>
                    <a:pt x="1492" y="907"/>
                    <a:pt x="1492" y="908"/>
                    <a:pt x="1491" y="908"/>
                  </a:cubicBezTo>
                  <a:cubicBezTo>
                    <a:pt x="1212" y="1124"/>
                    <a:pt x="1212" y="1124"/>
                    <a:pt x="1212" y="1124"/>
                  </a:cubicBezTo>
                  <a:cubicBezTo>
                    <a:pt x="1211" y="1124"/>
                    <a:pt x="1211" y="1125"/>
                    <a:pt x="1210" y="1125"/>
                  </a:cubicBezTo>
                  <a:cubicBezTo>
                    <a:pt x="1209" y="1126"/>
                    <a:pt x="1208" y="1127"/>
                    <a:pt x="1207" y="1128"/>
                  </a:cubicBezTo>
                  <a:cubicBezTo>
                    <a:pt x="1205" y="1130"/>
                    <a:pt x="1204" y="1131"/>
                    <a:pt x="1203" y="1132"/>
                  </a:cubicBezTo>
                  <a:cubicBezTo>
                    <a:pt x="1202" y="1133"/>
                    <a:pt x="1201" y="1135"/>
                    <a:pt x="1200" y="1136"/>
                  </a:cubicBezTo>
                  <a:cubicBezTo>
                    <a:pt x="1199" y="1137"/>
                    <a:pt x="1198" y="1139"/>
                    <a:pt x="1197" y="1140"/>
                  </a:cubicBezTo>
                  <a:cubicBezTo>
                    <a:pt x="1196" y="1142"/>
                    <a:pt x="1195" y="1144"/>
                    <a:pt x="1194" y="1145"/>
                  </a:cubicBezTo>
                  <a:cubicBezTo>
                    <a:pt x="1192" y="1151"/>
                    <a:pt x="1190" y="1158"/>
                    <a:pt x="1190" y="1164"/>
                  </a:cubicBezTo>
                  <a:cubicBezTo>
                    <a:pt x="1190" y="1170"/>
                    <a:pt x="1192" y="1177"/>
                    <a:pt x="1194" y="1183"/>
                  </a:cubicBezTo>
                  <a:cubicBezTo>
                    <a:pt x="1196" y="1181"/>
                    <a:pt x="1197" y="1179"/>
                    <a:pt x="1197" y="1177"/>
                  </a:cubicBezTo>
                  <a:cubicBezTo>
                    <a:pt x="1199" y="1173"/>
                    <a:pt x="1200" y="1168"/>
                    <a:pt x="1200" y="1164"/>
                  </a:cubicBezTo>
                  <a:cubicBezTo>
                    <a:pt x="1200" y="1160"/>
                    <a:pt x="1201" y="1155"/>
                    <a:pt x="1203" y="1151"/>
                  </a:cubicBezTo>
                  <a:cubicBezTo>
                    <a:pt x="1203" y="1149"/>
                    <a:pt x="1204" y="1147"/>
                    <a:pt x="1206" y="1145"/>
                  </a:cubicBezTo>
                  <a:cubicBezTo>
                    <a:pt x="1206" y="1144"/>
                    <a:pt x="1208" y="1142"/>
                    <a:pt x="1209" y="1141"/>
                  </a:cubicBezTo>
                  <a:cubicBezTo>
                    <a:pt x="1213" y="1148"/>
                    <a:pt x="1215" y="1156"/>
                    <a:pt x="1215" y="1164"/>
                  </a:cubicBezTo>
                  <a:cubicBezTo>
                    <a:pt x="1215" y="1172"/>
                    <a:pt x="1213" y="1180"/>
                    <a:pt x="1209" y="1187"/>
                  </a:cubicBezTo>
                  <a:cubicBezTo>
                    <a:pt x="1208" y="1189"/>
                    <a:pt x="1207" y="1190"/>
                    <a:pt x="1206" y="1192"/>
                  </a:cubicBezTo>
                  <a:cubicBezTo>
                    <a:pt x="1205" y="1193"/>
                    <a:pt x="1204" y="1195"/>
                    <a:pt x="1203" y="1196"/>
                  </a:cubicBezTo>
                  <a:cubicBezTo>
                    <a:pt x="1202" y="1197"/>
                    <a:pt x="1201" y="1199"/>
                    <a:pt x="1200" y="1200"/>
                  </a:cubicBezTo>
                  <a:cubicBezTo>
                    <a:pt x="1199" y="1201"/>
                    <a:pt x="1198" y="1202"/>
                    <a:pt x="1197" y="1203"/>
                  </a:cubicBezTo>
                  <a:cubicBezTo>
                    <a:pt x="1195" y="1204"/>
                    <a:pt x="1194" y="1206"/>
                    <a:pt x="1193" y="1207"/>
                  </a:cubicBezTo>
                  <a:cubicBezTo>
                    <a:pt x="1192" y="1207"/>
                    <a:pt x="1192" y="1208"/>
                    <a:pt x="1191" y="1208"/>
                  </a:cubicBezTo>
                  <a:cubicBezTo>
                    <a:pt x="912" y="1424"/>
                    <a:pt x="912" y="1424"/>
                    <a:pt x="912" y="1424"/>
                  </a:cubicBezTo>
                  <a:cubicBezTo>
                    <a:pt x="911" y="1424"/>
                    <a:pt x="911" y="1425"/>
                    <a:pt x="910" y="1425"/>
                  </a:cubicBezTo>
                  <a:cubicBezTo>
                    <a:pt x="909" y="1426"/>
                    <a:pt x="908" y="1427"/>
                    <a:pt x="907" y="1428"/>
                  </a:cubicBezTo>
                  <a:cubicBezTo>
                    <a:pt x="905" y="1430"/>
                    <a:pt x="904" y="1431"/>
                    <a:pt x="903" y="1432"/>
                  </a:cubicBezTo>
                  <a:cubicBezTo>
                    <a:pt x="902" y="1433"/>
                    <a:pt x="901" y="1435"/>
                    <a:pt x="900" y="1436"/>
                  </a:cubicBezTo>
                  <a:cubicBezTo>
                    <a:pt x="899" y="1437"/>
                    <a:pt x="898" y="1439"/>
                    <a:pt x="897" y="1440"/>
                  </a:cubicBezTo>
                  <a:cubicBezTo>
                    <a:pt x="896" y="1442"/>
                    <a:pt x="895" y="1444"/>
                    <a:pt x="894" y="1445"/>
                  </a:cubicBezTo>
                  <a:cubicBezTo>
                    <a:pt x="892" y="1451"/>
                    <a:pt x="890" y="1458"/>
                    <a:pt x="890" y="1464"/>
                  </a:cubicBezTo>
                  <a:cubicBezTo>
                    <a:pt x="890" y="1470"/>
                    <a:pt x="892" y="1477"/>
                    <a:pt x="894" y="1483"/>
                  </a:cubicBezTo>
                  <a:cubicBezTo>
                    <a:pt x="896" y="1481"/>
                    <a:pt x="897" y="1479"/>
                    <a:pt x="897" y="1477"/>
                  </a:cubicBezTo>
                  <a:cubicBezTo>
                    <a:pt x="899" y="1473"/>
                    <a:pt x="900" y="1468"/>
                    <a:pt x="900" y="1464"/>
                  </a:cubicBezTo>
                  <a:cubicBezTo>
                    <a:pt x="900" y="1460"/>
                    <a:pt x="901" y="1455"/>
                    <a:pt x="903" y="1451"/>
                  </a:cubicBezTo>
                  <a:cubicBezTo>
                    <a:pt x="903" y="1449"/>
                    <a:pt x="904" y="1447"/>
                    <a:pt x="906" y="1445"/>
                  </a:cubicBezTo>
                  <a:cubicBezTo>
                    <a:pt x="906" y="1444"/>
                    <a:pt x="908" y="1442"/>
                    <a:pt x="909" y="1441"/>
                  </a:cubicBezTo>
                  <a:cubicBezTo>
                    <a:pt x="913" y="1448"/>
                    <a:pt x="915" y="1456"/>
                    <a:pt x="915" y="1464"/>
                  </a:cubicBezTo>
                  <a:cubicBezTo>
                    <a:pt x="915" y="1472"/>
                    <a:pt x="913" y="1480"/>
                    <a:pt x="909" y="1487"/>
                  </a:cubicBezTo>
                  <a:cubicBezTo>
                    <a:pt x="908" y="1489"/>
                    <a:pt x="907" y="1490"/>
                    <a:pt x="906" y="1492"/>
                  </a:cubicBezTo>
                  <a:cubicBezTo>
                    <a:pt x="905" y="1493"/>
                    <a:pt x="904" y="1495"/>
                    <a:pt x="903" y="1496"/>
                  </a:cubicBezTo>
                  <a:cubicBezTo>
                    <a:pt x="902" y="1497"/>
                    <a:pt x="901" y="1499"/>
                    <a:pt x="900" y="1500"/>
                  </a:cubicBezTo>
                  <a:cubicBezTo>
                    <a:pt x="899" y="1501"/>
                    <a:pt x="898" y="1502"/>
                    <a:pt x="897" y="1503"/>
                  </a:cubicBezTo>
                  <a:cubicBezTo>
                    <a:pt x="895" y="1504"/>
                    <a:pt x="894" y="1506"/>
                    <a:pt x="893" y="1507"/>
                  </a:cubicBezTo>
                  <a:cubicBezTo>
                    <a:pt x="892" y="1507"/>
                    <a:pt x="892" y="1508"/>
                    <a:pt x="891" y="1508"/>
                  </a:cubicBezTo>
                  <a:cubicBezTo>
                    <a:pt x="612" y="1724"/>
                    <a:pt x="612" y="1724"/>
                    <a:pt x="612" y="1724"/>
                  </a:cubicBezTo>
                  <a:cubicBezTo>
                    <a:pt x="611" y="1724"/>
                    <a:pt x="611" y="1725"/>
                    <a:pt x="610" y="1725"/>
                  </a:cubicBezTo>
                  <a:cubicBezTo>
                    <a:pt x="609" y="1726"/>
                    <a:pt x="608" y="1727"/>
                    <a:pt x="607" y="1728"/>
                  </a:cubicBezTo>
                  <a:cubicBezTo>
                    <a:pt x="605" y="1730"/>
                    <a:pt x="604" y="1731"/>
                    <a:pt x="603" y="1732"/>
                  </a:cubicBezTo>
                  <a:cubicBezTo>
                    <a:pt x="602" y="1733"/>
                    <a:pt x="601" y="1735"/>
                    <a:pt x="600" y="1736"/>
                  </a:cubicBezTo>
                  <a:cubicBezTo>
                    <a:pt x="599" y="1737"/>
                    <a:pt x="598" y="1739"/>
                    <a:pt x="597" y="1740"/>
                  </a:cubicBezTo>
                  <a:cubicBezTo>
                    <a:pt x="596" y="1742"/>
                    <a:pt x="595" y="1744"/>
                    <a:pt x="594" y="1745"/>
                  </a:cubicBezTo>
                  <a:cubicBezTo>
                    <a:pt x="592" y="1751"/>
                    <a:pt x="590" y="1758"/>
                    <a:pt x="590" y="1764"/>
                  </a:cubicBezTo>
                  <a:cubicBezTo>
                    <a:pt x="590" y="1770"/>
                    <a:pt x="592" y="1777"/>
                    <a:pt x="594" y="1783"/>
                  </a:cubicBezTo>
                  <a:cubicBezTo>
                    <a:pt x="596" y="1781"/>
                    <a:pt x="597" y="1779"/>
                    <a:pt x="597" y="1777"/>
                  </a:cubicBezTo>
                  <a:cubicBezTo>
                    <a:pt x="599" y="1773"/>
                    <a:pt x="600" y="1768"/>
                    <a:pt x="600" y="1764"/>
                  </a:cubicBezTo>
                  <a:cubicBezTo>
                    <a:pt x="600" y="1760"/>
                    <a:pt x="601" y="1755"/>
                    <a:pt x="603" y="1751"/>
                  </a:cubicBezTo>
                  <a:cubicBezTo>
                    <a:pt x="603" y="1749"/>
                    <a:pt x="604" y="1747"/>
                    <a:pt x="606" y="1745"/>
                  </a:cubicBezTo>
                  <a:cubicBezTo>
                    <a:pt x="606" y="1744"/>
                    <a:pt x="608" y="1742"/>
                    <a:pt x="609" y="1741"/>
                  </a:cubicBezTo>
                  <a:cubicBezTo>
                    <a:pt x="613" y="1748"/>
                    <a:pt x="615" y="1756"/>
                    <a:pt x="615" y="1764"/>
                  </a:cubicBezTo>
                  <a:cubicBezTo>
                    <a:pt x="615" y="1772"/>
                    <a:pt x="613" y="1780"/>
                    <a:pt x="609" y="1787"/>
                  </a:cubicBezTo>
                  <a:cubicBezTo>
                    <a:pt x="608" y="1789"/>
                    <a:pt x="607" y="1790"/>
                    <a:pt x="606" y="1792"/>
                  </a:cubicBezTo>
                  <a:cubicBezTo>
                    <a:pt x="605" y="1793"/>
                    <a:pt x="604" y="1795"/>
                    <a:pt x="603" y="1796"/>
                  </a:cubicBezTo>
                  <a:cubicBezTo>
                    <a:pt x="602" y="1797"/>
                    <a:pt x="601" y="1799"/>
                    <a:pt x="600" y="1800"/>
                  </a:cubicBezTo>
                  <a:cubicBezTo>
                    <a:pt x="599" y="1801"/>
                    <a:pt x="598" y="1802"/>
                    <a:pt x="597" y="1803"/>
                  </a:cubicBezTo>
                  <a:cubicBezTo>
                    <a:pt x="595" y="1804"/>
                    <a:pt x="594" y="1806"/>
                    <a:pt x="593" y="1807"/>
                  </a:cubicBezTo>
                  <a:cubicBezTo>
                    <a:pt x="592" y="1807"/>
                    <a:pt x="592" y="1808"/>
                    <a:pt x="591" y="1808"/>
                  </a:cubicBezTo>
                  <a:cubicBezTo>
                    <a:pt x="312" y="2024"/>
                    <a:pt x="312" y="2024"/>
                    <a:pt x="312" y="2024"/>
                  </a:cubicBezTo>
                  <a:cubicBezTo>
                    <a:pt x="311" y="2024"/>
                    <a:pt x="311" y="2025"/>
                    <a:pt x="310" y="2025"/>
                  </a:cubicBezTo>
                  <a:cubicBezTo>
                    <a:pt x="309" y="2026"/>
                    <a:pt x="308" y="2027"/>
                    <a:pt x="307" y="2028"/>
                  </a:cubicBezTo>
                  <a:cubicBezTo>
                    <a:pt x="305" y="2030"/>
                    <a:pt x="304" y="2031"/>
                    <a:pt x="303" y="2032"/>
                  </a:cubicBezTo>
                  <a:cubicBezTo>
                    <a:pt x="302" y="2033"/>
                    <a:pt x="301" y="2035"/>
                    <a:pt x="300" y="2036"/>
                  </a:cubicBezTo>
                  <a:cubicBezTo>
                    <a:pt x="299" y="2037"/>
                    <a:pt x="298" y="2039"/>
                    <a:pt x="297" y="2040"/>
                  </a:cubicBezTo>
                  <a:cubicBezTo>
                    <a:pt x="296" y="2042"/>
                    <a:pt x="295" y="2044"/>
                    <a:pt x="294" y="2045"/>
                  </a:cubicBezTo>
                  <a:cubicBezTo>
                    <a:pt x="292" y="2051"/>
                    <a:pt x="290" y="2058"/>
                    <a:pt x="290" y="2064"/>
                  </a:cubicBezTo>
                  <a:cubicBezTo>
                    <a:pt x="290" y="2070"/>
                    <a:pt x="292" y="2077"/>
                    <a:pt x="294" y="2083"/>
                  </a:cubicBezTo>
                  <a:cubicBezTo>
                    <a:pt x="296" y="2081"/>
                    <a:pt x="297" y="2079"/>
                    <a:pt x="297" y="2077"/>
                  </a:cubicBezTo>
                  <a:cubicBezTo>
                    <a:pt x="299" y="2073"/>
                    <a:pt x="300" y="2068"/>
                    <a:pt x="300" y="2064"/>
                  </a:cubicBezTo>
                  <a:cubicBezTo>
                    <a:pt x="300" y="2060"/>
                    <a:pt x="301" y="2055"/>
                    <a:pt x="303" y="2051"/>
                  </a:cubicBezTo>
                  <a:cubicBezTo>
                    <a:pt x="303" y="2049"/>
                    <a:pt x="304" y="2047"/>
                    <a:pt x="306" y="2045"/>
                  </a:cubicBezTo>
                  <a:cubicBezTo>
                    <a:pt x="306" y="2044"/>
                    <a:pt x="308" y="2042"/>
                    <a:pt x="309" y="2041"/>
                  </a:cubicBezTo>
                  <a:cubicBezTo>
                    <a:pt x="313" y="2048"/>
                    <a:pt x="315" y="2056"/>
                    <a:pt x="315" y="2064"/>
                  </a:cubicBezTo>
                  <a:cubicBezTo>
                    <a:pt x="315" y="2072"/>
                    <a:pt x="313" y="2080"/>
                    <a:pt x="309" y="2087"/>
                  </a:cubicBezTo>
                  <a:cubicBezTo>
                    <a:pt x="308" y="2089"/>
                    <a:pt x="307" y="2090"/>
                    <a:pt x="306" y="2092"/>
                  </a:cubicBezTo>
                  <a:cubicBezTo>
                    <a:pt x="305" y="2093"/>
                    <a:pt x="304" y="2095"/>
                    <a:pt x="303" y="2096"/>
                  </a:cubicBezTo>
                  <a:cubicBezTo>
                    <a:pt x="302" y="2097"/>
                    <a:pt x="301" y="2099"/>
                    <a:pt x="300" y="2100"/>
                  </a:cubicBezTo>
                  <a:cubicBezTo>
                    <a:pt x="299" y="2101"/>
                    <a:pt x="298" y="2102"/>
                    <a:pt x="297" y="2103"/>
                  </a:cubicBezTo>
                  <a:cubicBezTo>
                    <a:pt x="295" y="2104"/>
                    <a:pt x="294" y="2106"/>
                    <a:pt x="293" y="2107"/>
                  </a:cubicBezTo>
                  <a:cubicBezTo>
                    <a:pt x="292" y="2107"/>
                    <a:pt x="292" y="2108"/>
                    <a:pt x="291" y="2108"/>
                  </a:cubicBezTo>
                  <a:cubicBezTo>
                    <a:pt x="12" y="2324"/>
                    <a:pt x="12" y="2324"/>
                    <a:pt x="12" y="2324"/>
                  </a:cubicBezTo>
                  <a:cubicBezTo>
                    <a:pt x="11" y="2324"/>
                    <a:pt x="11" y="2325"/>
                    <a:pt x="10" y="2325"/>
                  </a:cubicBezTo>
                  <a:cubicBezTo>
                    <a:pt x="9" y="2326"/>
                    <a:pt x="8" y="2327"/>
                    <a:pt x="7" y="2328"/>
                  </a:cubicBezTo>
                  <a:cubicBezTo>
                    <a:pt x="5" y="2330"/>
                    <a:pt x="4" y="2331"/>
                    <a:pt x="3" y="2332"/>
                  </a:cubicBezTo>
                  <a:cubicBezTo>
                    <a:pt x="2" y="2333"/>
                    <a:pt x="1" y="2335"/>
                    <a:pt x="0" y="2336"/>
                  </a:cubicBezTo>
                  <a:cubicBezTo>
                    <a:pt x="0" y="2345"/>
                    <a:pt x="0" y="2345"/>
                    <a:pt x="0" y="2345"/>
                  </a:cubicBezTo>
                  <a:cubicBezTo>
                    <a:pt x="0" y="2364"/>
                    <a:pt x="0" y="2364"/>
                    <a:pt x="0" y="2364"/>
                  </a:cubicBezTo>
                  <a:cubicBezTo>
                    <a:pt x="0" y="2360"/>
                    <a:pt x="1" y="2355"/>
                    <a:pt x="3" y="2351"/>
                  </a:cubicBezTo>
                  <a:cubicBezTo>
                    <a:pt x="3" y="2349"/>
                    <a:pt x="4" y="2347"/>
                    <a:pt x="6" y="2345"/>
                  </a:cubicBezTo>
                  <a:cubicBezTo>
                    <a:pt x="6" y="2344"/>
                    <a:pt x="8" y="2342"/>
                    <a:pt x="9" y="2341"/>
                  </a:cubicBezTo>
                  <a:cubicBezTo>
                    <a:pt x="13" y="2348"/>
                    <a:pt x="15" y="2356"/>
                    <a:pt x="15" y="2364"/>
                  </a:cubicBezTo>
                  <a:cubicBezTo>
                    <a:pt x="19" y="2364"/>
                    <a:pt x="19" y="2364"/>
                    <a:pt x="19" y="2364"/>
                  </a:cubicBezTo>
                  <a:cubicBezTo>
                    <a:pt x="24" y="2364"/>
                    <a:pt x="24" y="2364"/>
                    <a:pt x="24" y="2364"/>
                  </a:cubicBezTo>
                  <a:cubicBezTo>
                    <a:pt x="24" y="2353"/>
                    <a:pt x="21" y="2343"/>
                    <a:pt x="16" y="2333"/>
                  </a:cubicBezTo>
                  <a:cubicBezTo>
                    <a:pt x="16" y="2333"/>
                    <a:pt x="17" y="2332"/>
                    <a:pt x="18" y="2332"/>
                  </a:cubicBezTo>
                  <a:cubicBezTo>
                    <a:pt x="297" y="2116"/>
                    <a:pt x="297" y="2116"/>
                    <a:pt x="297" y="2116"/>
                  </a:cubicBezTo>
                  <a:cubicBezTo>
                    <a:pt x="298" y="2115"/>
                    <a:pt x="299" y="2114"/>
                    <a:pt x="300" y="2113"/>
                  </a:cubicBezTo>
                  <a:cubicBezTo>
                    <a:pt x="301" y="2114"/>
                    <a:pt x="302" y="2115"/>
                    <a:pt x="303" y="2116"/>
                  </a:cubicBezTo>
                  <a:cubicBezTo>
                    <a:pt x="582" y="2332"/>
                    <a:pt x="582" y="2332"/>
                    <a:pt x="582" y="2332"/>
                  </a:cubicBezTo>
                  <a:cubicBezTo>
                    <a:pt x="583" y="2332"/>
                    <a:pt x="584" y="2333"/>
                    <a:pt x="584" y="2333"/>
                  </a:cubicBezTo>
                  <a:cubicBezTo>
                    <a:pt x="585" y="2332"/>
                    <a:pt x="586" y="2331"/>
                    <a:pt x="587" y="2329"/>
                  </a:cubicBezTo>
                  <a:cubicBezTo>
                    <a:pt x="588" y="2328"/>
                    <a:pt x="589" y="2327"/>
                    <a:pt x="590" y="2325"/>
                  </a:cubicBezTo>
                  <a:cubicBezTo>
                    <a:pt x="589" y="2325"/>
                    <a:pt x="589" y="2324"/>
                    <a:pt x="588" y="2324"/>
                  </a:cubicBezTo>
                  <a:cubicBezTo>
                    <a:pt x="309" y="2108"/>
                    <a:pt x="309" y="2108"/>
                    <a:pt x="309" y="2108"/>
                  </a:cubicBezTo>
                  <a:cubicBezTo>
                    <a:pt x="308" y="2108"/>
                    <a:pt x="308" y="2107"/>
                    <a:pt x="307" y="2107"/>
                  </a:cubicBezTo>
                  <a:cubicBezTo>
                    <a:pt x="308" y="2105"/>
                    <a:pt x="309" y="2104"/>
                    <a:pt x="310" y="2103"/>
                  </a:cubicBezTo>
                  <a:cubicBezTo>
                    <a:pt x="311" y="2101"/>
                    <a:pt x="312" y="2100"/>
                    <a:pt x="313" y="2099"/>
                  </a:cubicBezTo>
                  <a:cubicBezTo>
                    <a:pt x="314" y="2097"/>
                    <a:pt x="315" y="2096"/>
                    <a:pt x="316" y="2095"/>
                  </a:cubicBezTo>
                  <a:cubicBezTo>
                    <a:pt x="321" y="2085"/>
                    <a:pt x="324" y="2075"/>
                    <a:pt x="324" y="2064"/>
                  </a:cubicBezTo>
                  <a:cubicBezTo>
                    <a:pt x="324" y="2053"/>
                    <a:pt x="321" y="2043"/>
                    <a:pt x="316" y="2033"/>
                  </a:cubicBezTo>
                  <a:cubicBezTo>
                    <a:pt x="316" y="2033"/>
                    <a:pt x="317" y="2032"/>
                    <a:pt x="318" y="2032"/>
                  </a:cubicBezTo>
                  <a:cubicBezTo>
                    <a:pt x="597" y="1816"/>
                    <a:pt x="597" y="1816"/>
                    <a:pt x="597" y="1816"/>
                  </a:cubicBezTo>
                  <a:cubicBezTo>
                    <a:pt x="598" y="1815"/>
                    <a:pt x="599" y="1814"/>
                    <a:pt x="600" y="1813"/>
                  </a:cubicBezTo>
                  <a:cubicBezTo>
                    <a:pt x="601" y="1814"/>
                    <a:pt x="602" y="1815"/>
                    <a:pt x="603" y="1816"/>
                  </a:cubicBezTo>
                  <a:cubicBezTo>
                    <a:pt x="882" y="2032"/>
                    <a:pt x="882" y="2032"/>
                    <a:pt x="882" y="2032"/>
                  </a:cubicBezTo>
                  <a:cubicBezTo>
                    <a:pt x="883" y="2032"/>
                    <a:pt x="884" y="2033"/>
                    <a:pt x="884" y="2033"/>
                  </a:cubicBezTo>
                  <a:cubicBezTo>
                    <a:pt x="885" y="2032"/>
                    <a:pt x="886" y="2031"/>
                    <a:pt x="887" y="2029"/>
                  </a:cubicBezTo>
                  <a:cubicBezTo>
                    <a:pt x="888" y="2028"/>
                    <a:pt x="889" y="2027"/>
                    <a:pt x="890" y="2025"/>
                  </a:cubicBezTo>
                  <a:cubicBezTo>
                    <a:pt x="889" y="2025"/>
                    <a:pt x="889" y="2024"/>
                    <a:pt x="888" y="2024"/>
                  </a:cubicBezTo>
                  <a:cubicBezTo>
                    <a:pt x="609" y="1808"/>
                    <a:pt x="609" y="1808"/>
                    <a:pt x="609" y="1808"/>
                  </a:cubicBezTo>
                  <a:cubicBezTo>
                    <a:pt x="608" y="1808"/>
                    <a:pt x="608" y="1807"/>
                    <a:pt x="607" y="1807"/>
                  </a:cubicBezTo>
                  <a:cubicBezTo>
                    <a:pt x="608" y="1805"/>
                    <a:pt x="609" y="1804"/>
                    <a:pt x="610" y="1803"/>
                  </a:cubicBezTo>
                  <a:cubicBezTo>
                    <a:pt x="611" y="1801"/>
                    <a:pt x="612" y="1800"/>
                    <a:pt x="613" y="1799"/>
                  </a:cubicBezTo>
                  <a:cubicBezTo>
                    <a:pt x="614" y="1797"/>
                    <a:pt x="615" y="1796"/>
                    <a:pt x="616" y="1795"/>
                  </a:cubicBezTo>
                  <a:cubicBezTo>
                    <a:pt x="621" y="1785"/>
                    <a:pt x="624" y="1775"/>
                    <a:pt x="624" y="1764"/>
                  </a:cubicBezTo>
                  <a:cubicBezTo>
                    <a:pt x="624" y="1764"/>
                    <a:pt x="624" y="1764"/>
                    <a:pt x="624" y="1764"/>
                  </a:cubicBezTo>
                  <a:cubicBezTo>
                    <a:pt x="624" y="1753"/>
                    <a:pt x="621" y="1743"/>
                    <a:pt x="616" y="1733"/>
                  </a:cubicBezTo>
                  <a:cubicBezTo>
                    <a:pt x="616" y="1733"/>
                    <a:pt x="617" y="1732"/>
                    <a:pt x="618" y="1732"/>
                  </a:cubicBezTo>
                  <a:cubicBezTo>
                    <a:pt x="897" y="1516"/>
                    <a:pt x="897" y="1516"/>
                    <a:pt x="897" y="1516"/>
                  </a:cubicBezTo>
                  <a:cubicBezTo>
                    <a:pt x="898" y="1515"/>
                    <a:pt x="899" y="1514"/>
                    <a:pt x="900" y="1513"/>
                  </a:cubicBezTo>
                  <a:cubicBezTo>
                    <a:pt x="901" y="1514"/>
                    <a:pt x="902" y="1515"/>
                    <a:pt x="903" y="1516"/>
                  </a:cubicBezTo>
                  <a:cubicBezTo>
                    <a:pt x="1182" y="1732"/>
                    <a:pt x="1182" y="1732"/>
                    <a:pt x="1182" y="1732"/>
                  </a:cubicBezTo>
                  <a:cubicBezTo>
                    <a:pt x="1183" y="1732"/>
                    <a:pt x="1184" y="1733"/>
                    <a:pt x="1184" y="1733"/>
                  </a:cubicBezTo>
                  <a:cubicBezTo>
                    <a:pt x="1185" y="1732"/>
                    <a:pt x="1186" y="1731"/>
                    <a:pt x="1187" y="1729"/>
                  </a:cubicBezTo>
                  <a:cubicBezTo>
                    <a:pt x="1188" y="1728"/>
                    <a:pt x="1189" y="1727"/>
                    <a:pt x="1190" y="1725"/>
                  </a:cubicBezTo>
                  <a:cubicBezTo>
                    <a:pt x="1189" y="1725"/>
                    <a:pt x="1189" y="1724"/>
                    <a:pt x="1188" y="1724"/>
                  </a:cubicBezTo>
                  <a:cubicBezTo>
                    <a:pt x="909" y="1508"/>
                    <a:pt x="909" y="1508"/>
                    <a:pt x="909" y="1508"/>
                  </a:cubicBezTo>
                  <a:cubicBezTo>
                    <a:pt x="908" y="1508"/>
                    <a:pt x="908" y="1507"/>
                    <a:pt x="907" y="1507"/>
                  </a:cubicBezTo>
                  <a:cubicBezTo>
                    <a:pt x="908" y="1505"/>
                    <a:pt x="909" y="1504"/>
                    <a:pt x="910" y="1503"/>
                  </a:cubicBezTo>
                  <a:cubicBezTo>
                    <a:pt x="911" y="1501"/>
                    <a:pt x="912" y="1500"/>
                    <a:pt x="913" y="1499"/>
                  </a:cubicBezTo>
                  <a:cubicBezTo>
                    <a:pt x="914" y="1497"/>
                    <a:pt x="915" y="1496"/>
                    <a:pt x="916" y="1495"/>
                  </a:cubicBezTo>
                  <a:cubicBezTo>
                    <a:pt x="921" y="1485"/>
                    <a:pt x="924" y="1475"/>
                    <a:pt x="924" y="1464"/>
                  </a:cubicBezTo>
                  <a:cubicBezTo>
                    <a:pt x="924" y="1453"/>
                    <a:pt x="921" y="1443"/>
                    <a:pt x="916" y="1433"/>
                  </a:cubicBezTo>
                  <a:cubicBezTo>
                    <a:pt x="916" y="1433"/>
                    <a:pt x="917" y="1432"/>
                    <a:pt x="918" y="1432"/>
                  </a:cubicBezTo>
                  <a:cubicBezTo>
                    <a:pt x="1197" y="1216"/>
                    <a:pt x="1197" y="1216"/>
                    <a:pt x="1197" y="1216"/>
                  </a:cubicBezTo>
                  <a:cubicBezTo>
                    <a:pt x="1198" y="1215"/>
                    <a:pt x="1199" y="1214"/>
                    <a:pt x="1200" y="1213"/>
                  </a:cubicBezTo>
                  <a:cubicBezTo>
                    <a:pt x="1201" y="1214"/>
                    <a:pt x="1202" y="1215"/>
                    <a:pt x="1203" y="1216"/>
                  </a:cubicBezTo>
                  <a:cubicBezTo>
                    <a:pt x="1482" y="1432"/>
                    <a:pt x="1482" y="1432"/>
                    <a:pt x="1482" y="1432"/>
                  </a:cubicBezTo>
                  <a:cubicBezTo>
                    <a:pt x="1483" y="1432"/>
                    <a:pt x="1484" y="1433"/>
                    <a:pt x="1484" y="1433"/>
                  </a:cubicBezTo>
                  <a:cubicBezTo>
                    <a:pt x="1485" y="1432"/>
                    <a:pt x="1486" y="1431"/>
                    <a:pt x="1487" y="1429"/>
                  </a:cubicBezTo>
                  <a:cubicBezTo>
                    <a:pt x="1488" y="1428"/>
                    <a:pt x="1489" y="1427"/>
                    <a:pt x="1490" y="1425"/>
                  </a:cubicBezTo>
                  <a:cubicBezTo>
                    <a:pt x="1489" y="1425"/>
                    <a:pt x="1489" y="1424"/>
                    <a:pt x="1488" y="1424"/>
                  </a:cubicBezTo>
                  <a:cubicBezTo>
                    <a:pt x="1209" y="1208"/>
                    <a:pt x="1209" y="1208"/>
                    <a:pt x="1209" y="1208"/>
                  </a:cubicBezTo>
                  <a:cubicBezTo>
                    <a:pt x="1208" y="1208"/>
                    <a:pt x="1208" y="1207"/>
                    <a:pt x="1207" y="1207"/>
                  </a:cubicBezTo>
                  <a:cubicBezTo>
                    <a:pt x="1208" y="1205"/>
                    <a:pt x="1209" y="1204"/>
                    <a:pt x="1210" y="1203"/>
                  </a:cubicBezTo>
                  <a:cubicBezTo>
                    <a:pt x="1211" y="1201"/>
                    <a:pt x="1212" y="1200"/>
                    <a:pt x="1213" y="1199"/>
                  </a:cubicBezTo>
                  <a:cubicBezTo>
                    <a:pt x="1214" y="1197"/>
                    <a:pt x="1215" y="1196"/>
                    <a:pt x="1216" y="1195"/>
                  </a:cubicBezTo>
                  <a:cubicBezTo>
                    <a:pt x="1221" y="1185"/>
                    <a:pt x="1224" y="1175"/>
                    <a:pt x="1224" y="1164"/>
                  </a:cubicBezTo>
                  <a:cubicBezTo>
                    <a:pt x="1224" y="1153"/>
                    <a:pt x="1221" y="1143"/>
                    <a:pt x="1216" y="1133"/>
                  </a:cubicBezTo>
                  <a:cubicBezTo>
                    <a:pt x="1216" y="1133"/>
                    <a:pt x="1217" y="1132"/>
                    <a:pt x="1218" y="1132"/>
                  </a:cubicBezTo>
                  <a:cubicBezTo>
                    <a:pt x="1497" y="916"/>
                    <a:pt x="1497" y="916"/>
                    <a:pt x="1497" y="916"/>
                  </a:cubicBezTo>
                  <a:cubicBezTo>
                    <a:pt x="1498" y="915"/>
                    <a:pt x="1499" y="914"/>
                    <a:pt x="1500" y="913"/>
                  </a:cubicBezTo>
                  <a:cubicBezTo>
                    <a:pt x="1501" y="914"/>
                    <a:pt x="1502" y="915"/>
                    <a:pt x="1503" y="916"/>
                  </a:cubicBezTo>
                  <a:cubicBezTo>
                    <a:pt x="1782" y="1132"/>
                    <a:pt x="1782" y="1132"/>
                    <a:pt x="1782" y="1132"/>
                  </a:cubicBezTo>
                  <a:cubicBezTo>
                    <a:pt x="1783" y="1132"/>
                    <a:pt x="1784" y="1133"/>
                    <a:pt x="1784" y="1133"/>
                  </a:cubicBezTo>
                  <a:cubicBezTo>
                    <a:pt x="1785" y="1132"/>
                    <a:pt x="1786" y="1131"/>
                    <a:pt x="1787" y="1129"/>
                  </a:cubicBezTo>
                  <a:cubicBezTo>
                    <a:pt x="1788" y="1128"/>
                    <a:pt x="1789" y="1127"/>
                    <a:pt x="1790" y="1125"/>
                  </a:cubicBezTo>
                  <a:cubicBezTo>
                    <a:pt x="1789" y="1125"/>
                    <a:pt x="1789" y="1124"/>
                    <a:pt x="1788" y="1124"/>
                  </a:cubicBezTo>
                  <a:cubicBezTo>
                    <a:pt x="1509" y="908"/>
                    <a:pt x="1509" y="908"/>
                    <a:pt x="1509" y="908"/>
                  </a:cubicBezTo>
                  <a:cubicBezTo>
                    <a:pt x="1508" y="908"/>
                    <a:pt x="1508" y="907"/>
                    <a:pt x="1507" y="907"/>
                  </a:cubicBezTo>
                  <a:cubicBezTo>
                    <a:pt x="1508" y="905"/>
                    <a:pt x="1509" y="904"/>
                    <a:pt x="1510" y="903"/>
                  </a:cubicBezTo>
                  <a:cubicBezTo>
                    <a:pt x="1511" y="901"/>
                    <a:pt x="1512" y="900"/>
                    <a:pt x="1513" y="899"/>
                  </a:cubicBezTo>
                  <a:cubicBezTo>
                    <a:pt x="1514" y="897"/>
                    <a:pt x="1515" y="896"/>
                    <a:pt x="1516" y="895"/>
                  </a:cubicBezTo>
                  <a:cubicBezTo>
                    <a:pt x="1521" y="885"/>
                    <a:pt x="1524" y="875"/>
                    <a:pt x="1524" y="864"/>
                  </a:cubicBezTo>
                  <a:cubicBezTo>
                    <a:pt x="1524" y="853"/>
                    <a:pt x="1521" y="843"/>
                    <a:pt x="1516" y="833"/>
                  </a:cubicBezTo>
                  <a:cubicBezTo>
                    <a:pt x="1516" y="833"/>
                    <a:pt x="1517" y="832"/>
                    <a:pt x="1518" y="832"/>
                  </a:cubicBezTo>
                  <a:cubicBezTo>
                    <a:pt x="1797" y="616"/>
                    <a:pt x="1797" y="616"/>
                    <a:pt x="1797" y="616"/>
                  </a:cubicBezTo>
                  <a:cubicBezTo>
                    <a:pt x="1798" y="615"/>
                    <a:pt x="1799" y="614"/>
                    <a:pt x="1800" y="613"/>
                  </a:cubicBezTo>
                  <a:cubicBezTo>
                    <a:pt x="1801" y="614"/>
                    <a:pt x="1802" y="615"/>
                    <a:pt x="1803" y="616"/>
                  </a:cubicBezTo>
                  <a:cubicBezTo>
                    <a:pt x="2082" y="832"/>
                    <a:pt x="2082" y="832"/>
                    <a:pt x="2082" y="832"/>
                  </a:cubicBezTo>
                  <a:cubicBezTo>
                    <a:pt x="2083" y="832"/>
                    <a:pt x="2084" y="833"/>
                    <a:pt x="2084" y="833"/>
                  </a:cubicBezTo>
                  <a:cubicBezTo>
                    <a:pt x="2085" y="832"/>
                    <a:pt x="2086" y="831"/>
                    <a:pt x="2087" y="829"/>
                  </a:cubicBezTo>
                  <a:cubicBezTo>
                    <a:pt x="2088" y="828"/>
                    <a:pt x="2089" y="827"/>
                    <a:pt x="2090" y="825"/>
                  </a:cubicBezTo>
                  <a:cubicBezTo>
                    <a:pt x="2089" y="825"/>
                    <a:pt x="2089" y="824"/>
                    <a:pt x="2088" y="824"/>
                  </a:cubicBezTo>
                  <a:cubicBezTo>
                    <a:pt x="1809" y="608"/>
                    <a:pt x="1809" y="608"/>
                    <a:pt x="1809" y="608"/>
                  </a:cubicBezTo>
                  <a:cubicBezTo>
                    <a:pt x="1808" y="608"/>
                    <a:pt x="1808" y="607"/>
                    <a:pt x="1807" y="607"/>
                  </a:cubicBezTo>
                  <a:cubicBezTo>
                    <a:pt x="1808" y="605"/>
                    <a:pt x="1809" y="604"/>
                    <a:pt x="1810" y="603"/>
                  </a:cubicBezTo>
                  <a:cubicBezTo>
                    <a:pt x="1811" y="601"/>
                    <a:pt x="1812" y="600"/>
                    <a:pt x="1813" y="599"/>
                  </a:cubicBezTo>
                  <a:cubicBezTo>
                    <a:pt x="1814" y="597"/>
                    <a:pt x="1815" y="596"/>
                    <a:pt x="1816" y="595"/>
                  </a:cubicBezTo>
                  <a:cubicBezTo>
                    <a:pt x="1821" y="585"/>
                    <a:pt x="1824" y="575"/>
                    <a:pt x="1824" y="564"/>
                  </a:cubicBezTo>
                  <a:cubicBezTo>
                    <a:pt x="1824" y="553"/>
                    <a:pt x="1821" y="543"/>
                    <a:pt x="1816" y="533"/>
                  </a:cubicBezTo>
                  <a:cubicBezTo>
                    <a:pt x="1816" y="533"/>
                    <a:pt x="1817" y="532"/>
                    <a:pt x="1818" y="532"/>
                  </a:cubicBezTo>
                  <a:cubicBezTo>
                    <a:pt x="2097" y="316"/>
                    <a:pt x="2097" y="316"/>
                    <a:pt x="2097" y="316"/>
                  </a:cubicBezTo>
                  <a:cubicBezTo>
                    <a:pt x="2098" y="315"/>
                    <a:pt x="2099" y="314"/>
                    <a:pt x="2100" y="313"/>
                  </a:cubicBezTo>
                  <a:cubicBezTo>
                    <a:pt x="2101" y="314"/>
                    <a:pt x="2102" y="315"/>
                    <a:pt x="2103" y="316"/>
                  </a:cubicBezTo>
                  <a:cubicBezTo>
                    <a:pt x="2382" y="532"/>
                    <a:pt x="2382" y="532"/>
                    <a:pt x="2382" y="532"/>
                  </a:cubicBezTo>
                  <a:cubicBezTo>
                    <a:pt x="2383" y="532"/>
                    <a:pt x="2384" y="533"/>
                    <a:pt x="2384" y="533"/>
                  </a:cubicBezTo>
                  <a:cubicBezTo>
                    <a:pt x="2385" y="532"/>
                    <a:pt x="2386" y="531"/>
                    <a:pt x="2387" y="529"/>
                  </a:cubicBezTo>
                  <a:cubicBezTo>
                    <a:pt x="2388" y="528"/>
                    <a:pt x="2389" y="527"/>
                    <a:pt x="2390" y="525"/>
                  </a:cubicBezTo>
                  <a:cubicBezTo>
                    <a:pt x="2389" y="525"/>
                    <a:pt x="2389" y="524"/>
                    <a:pt x="2388" y="524"/>
                  </a:cubicBezTo>
                  <a:cubicBezTo>
                    <a:pt x="2109" y="308"/>
                    <a:pt x="2109" y="308"/>
                    <a:pt x="2109" y="308"/>
                  </a:cubicBezTo>
                  <a:cubicBezTo>
                    <a:pt x="2108" y="308"/>
                    <a:pt x="2108" y="307"/>
                    <a:pt x="2107" y="307"/>
                  </a:cubicBezTo>
                  <a:cubicBezTo>
                    <a:pt x="2108" y="305"/>
                    <a:pt x="2109" y="304"/>
                    <a:pt x="2110" y="303"/>
                  </a:cubicBezTo>
                  <a:cubicBezTo>
                    <a:pt x="2111" y="301"/>
                    <a:pt x="2112" y="300"/>
                    <a:pt x="2113" y="299"/>
                  </a:cubicBezTo>
                  <a:cubicBezTo>
                    <a:pt x="2114" y="297"/>
                    <a:pt x="2115" y="296"/>
                    <a:pt x="2116" y="295"/>
                  </a:cubicBezTo>
                  <a:cubicBezTo>
                    <a:pt x="2121" y="285"/>
                    <a:pt x="2124" y="275"/>
                    <a:pt x="2124" y="264"/>
                  </a:cubicBezTo>
                  <a:cubicBezTo>
                    <a:pt x="2124" y="253"/>
                    <a:pt x="2121" y="243"/>
                    <a:pt x="2116" y="233"/>
                  </a:cubicBezTo>
                  <a:cubicBezTo>
                    <a:pt x="2116" y="233"/>
                    <a:pt x="2117" y="232"/>
                    <a:pt x="2118" y="232"/>
                  </a:cubicBezTo>
                  <a:cubicBezTo>
                    <a:pt x="2397" y="16"/>
                    <a:pt x="2397" y="16"/>
                    <a:pt x="2397" y="16"/>
                  </a:cubicBezTo>
                  <a:cubicBezTo>
                    <a:pt x="2398" y="15"/>
                    <a:pt x="2399" y="14"/>
                    <a:pt x="2400" y="13"/>
                  </a:cubicBezTo>
                  <a:cubicBezTo>
                    <a:pt x="2400" y="7"/>
                    <a:pt x="2400" y="7"/>
                    <a:pt x="2400" y="7"/>
                  </a:cubicBezTo>
                  <a:cubicBezTo>
                    <a:pt x="2400" y="0"/>
                    <a:pt x="2400" y="0"/>
                    <a:pt x="2400" y="0"/>
                  </a:cubicBezTo>
                  <a:cubicBezTo>
                    <a:pt x="2399" y="1"/>
                    <a:pt x="2398" y="2"/>
                    <a:pt x="2397" y="3"/>
                  </a:cubicBezTo>
                  <a:cubicBezTo>
                    <a:pt x="2395" y="4"/>
                    <a:pt x="2394" y="6"/>
                    <a:pt x="2393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5" name="Freeform 14"/>
            <p:cNvSpPr>
              <a:spLocks/>
            </p:cNvSpPr>
            <p:nvPr/>
          </p:nvSpPr>
          <p:spPr bwMode="auto">
            <a:xfrm>
              <a:off x="7611840" y="3886643"/>
              <a:ext cx="6174" cy="31294"/>
            </a:xfrm>
            <a:custGeom>
              <a:avLst/>
              <a:gdLst>
                <a:gd name="T0" fmla="*/ 4 w 10"/>
                <a:gd name="T1" fmla="*/ 9 h 47"/>
                <a:gd name="T2" fmla="*/ 0 w 10"/>
                <a:gd name="T3" fmla="*/ 28 h 47"/>
                <a:gd name="T4" fmla="*/ 4 w 10"/>
                <a:gd name="T5" fmla="*/ 47 h 47"/>
                <a:gd name="T6" fmla="*/ 7 w 10"/>
                <a:gd name="T7" fmla="*/ 41 h 47"/>
                <a:gd name="T8" fmla="*/ 10 w 10"/>
                <a:gd name="T9" fmla="*/ 28 h 47"/>
                <a:gd name="T10" fmla="*/ 10 w 10"/>
                <a:gd name="T11" fmla="*/ 9 h 47"/>
                <a:gd name="T12" fmla="*/ 10 w 10"/>
                <a:gd name="T13" fmla="*/ 0 h 47"/>
                <a:gd name="T14" fmla="*/ 7 w 10"/>
                <a:gd name="T15" fmla="*/ 4 h 47"/>
                <a:gd name="T16" fmla="*/ 4 w 10"/>
                <a:gd name="T1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7">
                  <a:moveTo>
                    <a:pt x="4" y="9"/>
                  </a:moveTo>
                  <a:cubicBezTo>
                    <a:pt x="2" y="15"/>
                    <a:pt x="0" y="22"/>
                    <a:pt x="0" y="28"/>
                  </a:cubicBezTo>
                  <a:cubicBezTo>
                    <a:pt x="0" y="34"/>
                    <a:pt x="2" y="41"/>
                    <a:pt x="4" y="47"/>
                  </a:cubicBezTo>
                  <a:cubicBezTo>
                    <a:pt x="6" y="45"/>
                    <a:pt x="7" y="43"/>
                    <a:pt x="7" y="41"/>
                  </a:cubicBezTo>
                  <a:cubicBezTo>
                    <a:pt x="9" y="37"/>
                    <a:pt x="10" y="32"/>
                    <a:pt x="10" y="2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3"/>
                    <a:pt x="7" y="4"/>
                  </a:cubicBezTo>
                  <a:cubicBezTo>
                    <a:pt x="6" y="6"/>
                    <a:pt x="5" y="8"/>
                    <a:pt x="4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6" name="Freeform 15"/>
            <p:cNvSpPr>
              <a:spLocks/>
            </p:cNvSpPr>
            <p:nvPr/>
          </p:nvSpPr>
          <p:spPr bwMode="auto">
            <a:xfrm>
              <a:off x="6469138" y="3929213"/>
              <a:ext cx="1148876" cy="1176186"/>
            </a:xfrm>
            <a:custGeom>
              <a:avLst/>
              <a:gdLst>
                <a:gd name="T0" fmla="*/ 1520 w 1810"/>
                <a:gd name="T1" fmla="*/ 225 h 1764"/>
                <a:gd name="T2" fmla="*/ 1507 w 1810"/>
                <a:gd name="T3" fmla="*/ 240 h 1764"/>
                <a:gd name="T4" fmla="*/ 1507 w 1810"/>
                <a:gd name="T5" fmla="*/ 277 h 1764"/>
                <a:gd name="T6" fmla="*/ 1519 w 1810"/>
                <a:gd name="T7" fmla="*/ 241 h 1764"/>
                <a:gd name="T8" fmla="*/ 1513 w 1810"/>
                <a:gd name="T9" fmla="*/ 296 h 1764"/>
                <a:gd name="T10" fmla="*/ 1501 w 1810"/>
                <a:gd name="T11" fmla="*/ 308 h 1764"/>
                <a:gd name="T12" fmla="*/ 1213 w 1810"/>
                <a:gd name="T13" fmla="*/ 532 h 1764"/>
                <a:gd name="T14" fmla="*/ 1200 w 1810"/>
                <a:gd name="T15" fmla="*/ 564 h 1764"/>
                <a:gd name="T16" fmla="*/ 1213 w 1810"/>
                <a:gd name="T17" fmla="*/ 551 h 1764"/>
                <a:gd name="T18" fmla="*/ 1219 w 1810"/>
                <a:gd name="T19" fmla="*/ 587 h 1764"/>
                <a:gd name="T20" fmla="*/ 1207 w 1810"/>
                <a:gd name="T21" fmla="*/ 603 h 1764"/>
                <a:gd name="T22" fmla="*/ 920 w 1810"/>
                <a:gd name="T23" fmla="*/ 825 h 1764"/>
                <a:gd name="T24" fmla="*/ 907 w 1810"/>
                <a:gd name="T25" fmla="*/ 840 h 1764"/>
                <a:gd name="T26" fmla="*/ 907 w 1810"/>
                <a:gd name="T27" fmla="*/ 877 h 1764"/>
                <a:gd name="T28" fmla="*/ 919 w 1810"/>
                <a:gd name="T29" fmla="*/ 841 h 1764"/>
                <a:gd name="T30" fmla="*/ 913 w 1810"/>
                <a:gd name="T31" fmla="*/ 896 h 1764"/>
                <a:gd name="T32" fmla="*/ 901 w 1810"/>
                <a:gd name="T33" fmla="*/ 908 h 1764"/>
                <a:gd name="T34" fmla="*/ 613 w 1810"/>
                <a:gd name="T35" fmla="*/ 1132 h 1764"/>
                <a:gd name="T36" fmla="*/ 600 w 1810"/>
                <a:gd name="T37" fmla="*/ 1164 h 1764"/>
                <a:gd name="T38" fmla="*/ 613 w 1810"/>
                <a:gd name="T39" fmla="*/ 1151 h 1764"/>
                <a:gd name="T40" fmla="*/ 619 w 1810"/>
                <a:gd name="T41" fmla="*/ 1187 h 1764"/>
                <a:gd name="T42" fmla="*/ 607 w 1810"/>
                <a:gd name="T43" fmla="*/ 1203 h 1764"/>
                <a:gd name="T44" fmla="*/ 320 w 1810"/>
                <a:gd name="T45" fmla="*/ 1425 h 1764"/>
                <a:gd name="T46" fmla="*/ 307 w 1810"/>
                <a:gd name="T47" fmla="*/ 1440 h 1764"/>
                <a:gd name="T48" fmla="*/ 307 w 1810"/>
                <a:gd name="T49" fmla="*/ 1477 h 1764"/>
                <a:gd name="T50" fmla="*/ 319 w 1810"/>
                <a:gd name="T51" fmla="*/ 1441 h 1764"/>
                <a:gd name="T52" fmla="*/ 313 w 1810"/>
                <a:gd name="T53" fmla="*/ 1496 h 1764"/>
                <a:gd name="T54" fmla="*/ 301 w 1810"/>
                <a:gd name="T55" fmla="*/ 1508 h 1764"/>
                <a:gd name="T56" fmla="*/ 13 w 1810"/>
                <a:gd name="T57" fmla="*/ 1732 h 1764"/>
                <a:gd name="T58" fmla="*/ 0 w 1810"/>
                <a:gd name="T59" fmla="*/ 1764 h 1764"/>
                <a:gd name="T60" fmla="*/ 16 w 1810"/>
                <a:gd name="T61" fmla="*/ 1745 h 1764"/>
                <a:gd name="T62" fmla="*/ 34 w 1810"/>
                <a:gd name="T63" fmla="*/ 1764 h 1764"/>
                <a:gd name="T64" fmla="*/ 310 w 1810"/>
                <a:gd name="T65" fmla="*/ 1513 h 1764"/>
                <a:gd name="T66" fmla="*/ 597 w 1810"/>
                <a:gd name="T67" fmla="*/ 1729 h 1764"/>
                <a:gd name="T68" fmla="*/ 317 w 1810"/>
                <a:gd name="T69" fmla="*/ 1507 h 1764"/>
                <a:gd name="T70" fmla="*/ 334 w 1810"/>
                <a:gd name="T71" fmla="*/ 1464 h 1764"/>
                <a:gd name="T72" fmla="*/ 610 w 1810"/>
                <a:gd name="T73" fmla="*/ 1213 h 1764"/>
                <a:gd name="T74" fmla="*/ 897 w 1810"/>
                <a:gd name="T75" fmla="*/ 1429 h 1764"/>
                <a:gd name="T76" fmla="*/ 617 w 1810"/>
                <a:gd name="T77" fmla="*/ 1207 h 1764"/>
                <a:gd name="T78" fmla="*/ 634 w 1810"/>
                <a:gd name="T79" fmla="*/ 1164 h 1764"/>
                <a:gd name="T80" fmla="*/ 910 w 1810"/>
                <a:gd name="T81" fmla="*/ 913 h 1764"/>
                <a:gd name="T82" fmla="*/ 1197 w 1810"/>
                <a:gd name="T83" fmla="*/ 1129 h 1764"/>
                <a:gd name="T84" fmla="*/ 917 w 1810"/>
                <a:gd name="T85" fmla="*/ 907 h 1764"/>
                <a:gd name="T86" fmla="*/ 934 w 1810"/>
                <a:gd name="T87" fmla="*/ 864 h 1764"/>
                <a:gd name="T88" fmla="*/ 1210 w 1810"/>
                <a:gd name="T89" fmla="*/ 613 h 1764"/>
                <a:gd name="T90" fmla="*/ 1497 w 1810"/>
                <a:gd name="T91" fmla="*/ 829 h 1764"/>
                <a:gd name="T92" fmla="*/ 1217 w 1810"/>
                <a:gd name="T93" fmla="*/ 607 h 1764"/>
                <a:gd name="T94" fmla="*/ 1234 w 1810"/>
                <a:gd name="T95" fmla="*/ 564 h 1764"/>
                <a:gd name="T96" fmla="*/ 1510 w 1810"/>
                <a:gd name="T97" fmla="*/ 313 h 1764"/>
                <a:gd name="T98" fmla="*/ 1797 w 1810"/>
                <a:gd name="T99" fmla="*/ 529 h 1764"/>
                <a:gd name="T100" fmla="*/ 1517 w 1810"/>
                <a:gd name="T101" fmla="*/ 307 h 1764"/>
                <a:gd name="T102" fmla="*/ 1534 w 1810"/>
                <a:gd name="T103" fmla="*/ 264 h 1764"/>
                <a:gd name="T104" fmla="*/ 1810 w 1810"/>
                <a:gd name="T105" fmla="*/ 13 h 1764"/>
                <a:gd name="T106" fmla="*/ 1803 w 1810"/>
                <a:gd name="T107" fmla="*/ 7 h 1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10" h="1764">
                  <a:moveTo>
                    <a:pt x="1803" y="7"/>
                  </a:moveTo>
                  <a:cubicBezTo>
                    <a:pt x="1802" y="7"/>
                    <a:pt x="1802" y="8"/>
                    <a:pt x="1801" y="8"/>
                  </a:cubicBezTo>
                  <a:cubicBezTo>
                    <a:pt x="1522" y="224"/>
                    <a:pt x="1522" y="224"/>
                    <a:pt x="1522" y="224"/>
                  </a:cubicBezTo>
                  <a:cubicBezTo>
                    <a:pt x="1521" y="224"/>
                    <a:pt x="1521" y="225"/>
                    <a:pt x="1520" y="225"/>
                  </a:cubicBezTo>
                  <a:cubicBezTo>
                    <a:pt x="1519" y="226"/>
                    <a:pt x="1518" y="227"/>
                    <a:pt x="1517" y="228"/>
                  </a:cubicBezTo>
                  <a:cubicBezTo>
                    <a:pt x="1515" y="230"/>
                    <a:pt x="1514" y="231"/>
                    <a:pt x="1513" y="232"/>
                  </a:cubicBezTo>
                  <a:cubicBezTo>
                    <a:pt x="1512" y="233"/>
                    <a:pt x="1511" y="235"/>
                    <a:pt x="1510" y="236"/>
                  </a:cubicBezTo>
                  <a:cubicBezTo>
                    <a:pt x="1509" y="237"/>
                    <a:pt x="1508" y="239"/>
                    <a:pt x="1507" y="240"/>
                  </a:cubicBezTo>
                  <a:cubicBezTo>
                    <a:pt x="1506" y="242"/>
                    <a:pt x="1505" y="244"/>
                    <a:pt x="1504" y="245"/>
                  </a:cubicBezTo>
                  <a:cubicBezTo>
                    <a:pt x="1502" y="251"/>
                    <a:pt x="1500" y="258"/>
                    <a:pt x="1500" y="264"/>
                  </a:cubicBezTo>
                  <a:cubicBezTo>
                    <a:pt x="1500" y="270"/>
                    <a:pt x="1502" y="277"/>
                    <a:pt x="1504" y="283"/>
                  </a:cubicBezTo>
                  <a:cubicBezTo>
                    <a:pt x="1506" y="281"/>
                    <a:pt x="1507" y="279"/>
                    <a:pt x="1507" y="277"/>
                  </a:cubicBezTo>
                  <a:cubicBezTo>
                    <a:pt x="1509" y="273"/>
                    <a:pt x="1510" y="268"/>
                    <a:pt x="1510" y="264"/>
                  </a:cubicBezTo>
                  <a:cubicBezTo>
                    <a:pt x="1510" y="260"/>
                    <a:pt x="1511" y="255"/>
                    <a:pt x="1513" y="251"/>
                  </a:cubicBezTo>
                  <a:cubicBezTo>
                    <a:pt x="1513" y="249"/>
                    <a:pt x="1514" y="247"/>
                    <a:pt x="1516" y="245"/>
                  </a:cubicBezTo>
                  <a:cubicBezTo>
                    <a:pt x="1516" y="244"/>
                    <a:pt x="1518" y="242"/>
                    <a:pt x="1519" y="241"/>
                  </a:cubicBezTo>
                  <a:cubicBezTo>
                    <a:pt x="1523" y="248"/>
                    <a:pt x="1525" y="256"/>
                    <a:pt x="1525" y="264"/>
                  </a:cubicBezTo>
                  <a:cubicBezTo>
                    <a:pt x="1525" y="272"/>
                    <a:pt x="1523" y="280"/>
                    <a:pt x="1519" y="287"/>
                  </a:cubicBezTo>
                  <a:cubicBezTo>
                    <a:pt x="1518" y="289"/>
                    <a:pt x="1517" y="290"/>
                    <a:pt x="1516" y="292"/>
                  </a:cubicBezTo>
                  <a:cubicBezTo>
                    <a:pt x="1515" y="293"/>
                    <a:pt x="1514" y="295"/>
                    <a:pt x="1513" y="296"/>
                  </a:cubicBezTo>
                  <a:cubicBezTo>
                    <a:pt x="1512" y="297"/>
                    <a:pt x="1511" y="299"/>
                    <a:pt x="1510" y="300"/>
                  </a:cubicBezTo>
                  <a:cubicBezTo>
                    <a:pt x="1509" y="301"/>
                    <a:pt x="1508" y="302"/>
                    <a:pt x="1507" y="303"/>
                  </a:cubicBezTo>
                  <a:cubicBezTo>
                    <a:pt x="1505" y="304"/>
                    <a:pt x="1504" y="306"/>
                    <a:pt x="1503" y="307"/>
                  </a:cubicBezTo>
                  <a:cubicBezTo>
                    <a:pt x="1502" y="307"/>
                    <a:pt x="1502" y="308"/>
                    <a:pt x="1501" y="308"/>
                  </a:cubicBezTo>
                  <a:cubicBezTo>
                    <a:pt x="1222" y="524"/>
                    <a:pt x="1222" y="524"/>
                    <a:pt x="1222" y="524"/>
                  </a:cubicBezTo>
                  <a:cubicBezTo>
                    <a:pt x="1221" y="524"/>
                    <a:pt x="1221" y="525"/>
                    <a:pt x="1220" y="525"/>
                  </a:cubicBezTo>
                  <a:cubicBezTo>
                    <a:pt x="1219" y="526"/>
                    <a:pt x="1218" y="527"/>
                    <a:pt x="1217" y="528"/>
                  </a:cubicBezTo>
                  <a:cubicBezTo>
                    <a:pt x="1215" y="530"/>
                    <a:pt x="1214" y="531"/>
                    <a:pt x="1213" y="532"/>
                  </a:cubicBezTo>
                  <a:cubicBezTo>
                    <a:pt x="1212" y="533"/>
                    <a:pt x="1211" y="535"/>
                    <a:pt x="1210" y="536"/>
                  </a:cubicBezTo>
                  <a:cubicBezTo>
                    <a:pt x="1209" y="537"/>
                    <a:pt x="1208" y="539"/>
                    <a:pt x="1207" y="540"/>
                  </a:cubicBezTo>
                  <a:cubicBezTo>
                    <a:pt x="1206" y="542"/>
                    <a:pt x="1205" y="544"/>
                    <a:pt x="1204" y="545"/>
                  </a:cubicBezTo>
                  <a:cubicBezTo>
                    <a:pt x="1202" y="551"/>
                    <a:pt x="1200" y="558"/>
                    <a:pt x="1200" y="564"/>
                  </a:cubicBezTo>
                  <a:cubicBezTo>
                    <a:pt x="1200" y="570"/>
                    <a:pt x="1202" y="577"/>
                    <a:pt x="1204" y="583"/>
                  </a:cubicBezTo>
                  <a:cubicBezTo>
                    <a:pt x="1206" y="581"/>
                    <a:pt x="1207" y="579"/>
                    <a:pt x="1207" y="577"/>
                  </a:cubicBezTo>
                  <a:cubicBezTo>
                    <a:pt x="1209" y="573"/>
                    <a:pt x="1210" y="568"/>
                    <a:pt x="1210" y="564"/>
                  </a:cubicBezTo>
                  <a:cubicBezTo>
                    <a:pt x="1210" y="560"/>
                    <a:pt x="1211" y="555"/>
                    <a:pt x="1213" y="551"/>
                  </a:cubicBezTo>
                  <a:cubicBezTo>
                    <a:pt x="1213" y="549"/>
                    <a:pt x="1214" y="547"/>
                    <a:pt x="1216" y="545"/>
                  </a:cubicBezTo>
                  <a:cubicBezTo>
                    <a:pt x="1216" y="544"/>
                    <a:pt x="1218" y="542"/>
                    <a:pt x="1219" y="541"/>
                  </a:cubicBezTo>
                  <a:cubicBezTo>
                    <a:pt x="1223" y="548"/>
                    <a:pt x="1225" y="556"/>
                    <a:pt x="1225" y="564"/>
                  </a:cubicBezTo>
                  <a:cubicBezTo>
                    <a:pt x="1225" y="572"/>
                    <a:pt x="1223" y="580"/>
                    <a:pt x="1219" y="587"/>
                  </a:cubicBezTo>
                  <a:cubicBezTo>
                    <a:pt x="1218" y="589"/>
                    <a:pt x="1217" y="590"/>
                    <a:pt x="1216" y="592"/>
                  </a:cubicBezTo>
                  <a:cubicBezTo>
                    <a:pt x="1215" y="593"/>
                    <a:pt x="1214" y="595"/>
                    <a:pt x="1213" y="596"/>
                  </a:cubicBezTo>
                  <a:cubicBezTo>
                    <a:pt x="1212" y="597"/>
                    <a:pt x="1211" y="599"/>
                    <a:pt x="1210" y="600"/>
                  </a:cubicBezTo>
                  <a:cubicBezTo>
                    <a:pt x="1209" y="601"/>
                    <a:pt x="1208" y="602"/>
                    <a:pt x="1207" y="603"/>
                  </a:cubicBezTo>
                  <a:cubicBezTo>
                    <a:pt x="1205" y="604"/>
                    <a:pt x="1204" y="606"/>
                    <a:pt x="1203" y="607"/>
                  </a:cubicBezTo>
                  <a:cubicBezTo>
                    <a:pt x="1202" y="607"/>
                    <a:pt x="1202" y="608"/>
                    <a:pt x="1201" y="608"/>
                  </a:cubicBezTo>
                  <a:cubicBezTo>
                    <a:pt x="922" y="824"/>
                    <a:pt x="922" y="824"/>
                    <a:pt x="922" y="824"/>
                  </a:cubicBezTo>
                  <a:cubicBezTo>
                    <a:pt x="921" y="824"/>
                    <a:pt x="921" y="825"/>
                    <a:pt x="920" y="825"/>
                  </a:cubicBezTo>
                  <a:cubicBezTo>
                    <a:pt x="919" y="826"/>
                    <a:pt x="918" y="827"/>
                    <a:pt x="917" y="828"/>
                  </a:cubicBezTo>
                  <a:cubicBezTo>
                    <a:pt x="915" y="830"/>
                    <a:pt x="914" y="831"/>
                    <a:pt x="913" y="832"/>
                  </a:cubicBezTo>
                  <a:cubicBezTo>
                    <a:pt x="912" y="833"/>
                    <a:pt x="911" y="835"/>
                    <a:pt x="910" y="836"/>
                  </a:cubicBezTo>
                  <a:cubicBezTo>
                    <a:pt x="909" y="837"/>
                    <a:pt x="908" y="839"/>
                    <a:pt x="907" y="840"/>
                  </a:cubicBezTo>
                  <a:cubicBezTo>
                    <a:pt x="906" y="842"/>
                    <a:pt x="905" y="844"/>
                    <a:pt x="904" y="845"/>
                  </a:cubicBezTo>
                  <a:cubicBezTo>
                    <a:pt x="902" y="851"/>
                    <a:pt x="900" y="858"/>
                    <a:pt x="900" y="864"/>
                  </a:cubicBezTo>
                  <a:cubicBezTo>
                    <a:pt x="900" y="870"/>
                    <a:pt x="902" y="877"/>
                    <a:pt x="904" y="883"/>
                  </a:cubicBezTo>
                  <a:cubicBezTo>
                    <a:pt x="906" y="881"/>
                    <a:pt x="907" y="879"/>
                    <a:pt x="907" y="877"/>
                  </a:cubicBezTo>
                  <a:cubicBezTo>
                    <a:pt x="909" y="873"/>
                    <a:pt x="910" y="868"/>
                    <a:pt x="910" y="864"/>
                  </a:cubicBezTo>
                  <a:cubicBezTo>
                    <a:pt x="910" y="860"/>
                    <a:pt x="911" y="855"/>
                    <a:pt x="913" y="851"/>
                  </a:cubicBezTo>
                  <a:cubicBezTo>
                    <a:pt x="913" y="849"/>
                    <a:pt x="914" y="847"/>
                    <a:pt x="916" y="845"/>
                  </a:cubicBezTo>
                  <a:cubicBezTo>
                    <a:pt x="916" y="844"/>
                    <a:pt x="918" y="842"/>
                    <a:pt x="919" y="841"/>
                  </a:cubicBezTo>
                  <a:cubicBezTo>
                    <a:pt x="923" y="848"/>
                    <a:pt x="925" y="856"/>
                    <a:pt x="925" y="864"/>
                  </a:cubicBezTo>
                  <a:cubicBezTo>
                    <a:pt x="925" y="872"/>
                    <a:pt x="923" y="880"/>
                    <a:pt x="919" y="887"/>
                  </a:cubicBezTo>
                  <a:cubicBezTo>
                    <a:pt x="918" y="889"/>
                    <a:pt x="917" y="890"/>
                    <a:pt x="916" y="892"/>
                  </a:cubicBezTo>
                  <a:cubicBezTo>
                    <a:pt x="915" y="893"/>
                    <a:pt x="914" y="895"/>
                    <a:pt x="913" y="896"/>
                  </a:cubicBezTo>
                  <a:cubicBezTo>
                    <a:pt x="912" y="897"/>
                    <a:pt x="911" y="899"/>
                    <a:pt x="910" y="900"/>
                  </a:cubicBezTo>
                  <a:cubicBezTo>
                    <a:pt x="909" y="901"/>
                    <a:pt x="908" y="902"/>
                    <a:pt x="907" y="903"/>
                  </a:cubicBezTo>
                  <a:cubicBezTo>
                    <a:pt x="905" y="904"/>
                    <a:pt x="904" y="906"/>
                    <a:pt x="903" y="907"/>
                  </a:cubicBezTo>
                  <a:cubicBezTo>
                    <a:pt x="902" y="907"/>
                    <a:pt x="902" y="908"/>
                    <a:pt x="901" y="908"/>
                  </a:cubicBezTo>
                  <a:cubicBezTo>
                    <a:pt x="622" y="1124"/>
                    <a:pt x="622" y="1124"/>
                    <a:pt x="622" y="1124"/>
                  </a:cubicBezTo>
                  <a:cubicBezTo>
                    <a:pt x="621" y="1124"/>
                    <a:pt x="621" y="1125"/>
                    <a:pt x="620" y="1125"/>
                  </a:cubicBezTo>
                  <a:cubicBezTo>
                    <a:pt x="619" y="1126"/>
                    <a:pt x="618" y="1127"/>
                    <a:pt x="617" y="1128"/>
                  </a:cubicBezTo>
                  <a:cubicBezTo>
                    <a:pt x="615" y="1130"/>
                    <a:pt x="614" y="1131"/>
                    <a:pt x="613" y="1132"/>
                  </a:cubicBezTo>
                  <a:cubicBezTo>
                    <a:pt x="612" y="1133"/>
                    <a:pt x="611" y="1135"/>
                    <a:pt x="610" y="1136"/>
                  </a:cubicBezTo>
                  <a:cubicBezTo>
                    <a:pt x="609" y="1137"/>
                    <a:pt x="608" y="1139"/>
                    <a:pt x="607" y="1140"/>
                  </a:cubicBezTo>
                  <a:cubicBezTo>
                    <a:pt x="606" y="1142"/>
                    <a:pt x="605" y="1144"/>
                    <a:pt x="604" y="1145"/>
                  </a:cubicBezTo>
                  <a:cubicBezTo>
                    <a:pt x="602" y="1151"/>
                    <a:pt x="600" y="1158"/>
                    <a:pt x="600" y="1164"/>
                  </a:cubicBezTo>
                  <a:cubicBezTo>
                    <a:pt x="600" y="1170"/>
                    <a:pt x="602" y="1177"/>
                    <a:pt x="604" y="1183"/>
                  </a:cubicBezTo>
                  <a:cubicBezTo>
                    <a:pt x="606" y="1181"/>
                    <a:pt x="607" y="1179"/>
                    <a:pt x="607" y="1177"/>
                  </a:cubicBezTo>
                  <a:cubicBezTo>
                    <a:pt x="609" y="1173"/>
                    <a:pt x="610" y="1168"/>
                    <a:pt x="610" y="1164"/>
                  </a:cubicBezTo>
                  <a:cubicBezTo>
                    <a:pt x="610" y="1160"/>
                    <a:pt x="611" y="1155"/>
                    <a:pt x="613" y="1151"/>
                  </a:cubicBezTo>
                  <a:cubicBezTo>
                    <a:pt x="613" y="1149"/>
                    <a:pt x="614" y="1147"/>
                    <a:pt x="616" y="1145"/>
                  </a:cubicBezTo>
                  <a:cubicBezTo>
                    <a:pt x="616" y="1144"/>
                    <a:pt x="618" y="1142"/>
                    <a:pt x="619" y="1141"/>
                  </a:cubicBezTo>
                  <a:cubicBezTo>
                    <a:pt x="623" y="1148"/>
                    <a:pt x="625" y="1156"/>
                    <a:pt x="625" y="1164"/>
                  </a:cubicBezTo>
                  <a:cubicBezTo>
                    <a:pt x="625" y="1172"/>
                    <a:pt x="623" y="1180"/>
                    <a:pt x="619" y="1187"/>
                  </a:cubicBezTo>
                  <a:cubicBezTo>
                    <a:pt x="618" y="1189"/>
                    <a:pt x="617" y="1190"/>
                    <a:pt x="616" y="1192"/>
                  </a:cubicBezTo>
                  <a:cubicBezTo>
                    <a:pt x="615" y="1193"/>
                    <a:pt x="614" y="1195"/>
                    <a:pt x="613" y="1196"/>
                  </a:cubicBezTo>
                  <a:cubicBezTo>
                    <a:pt x="612" y="1197"/>
                    <a:pt x="611" y="1199"/>
                    <a:pt x="610" y="1200"/>
                  </a:cubicBezTo>
                  <a:cubicBezTo>
                    <a:pt x="609" y="1201"/>
                    <a:pt x="608" y="1202"/>
                    <a:pt x="607" y="1203"/>
                  </a:cubicBezTo>
                  <a:cubicBezTo>
                    <a:pt x="605" y="1204"/>
                    <a:pt x="604" y="1206"/>
                    <a:pt x="603" y="1207"/>
                  </a:cubicBezTo>
                  <a:cubicBezTo>
                    <a:pt x="602" y="1207"/>
                    <a:pt x="602" y="1208"/>
                    <a:pt x="601" y="1208"/>
                  </a:cubicBezTo>
                  <a:cubicBezTo>
                    <a:pt x="322" y="1424"/>
                    <a:pt x="322" y="1424"/>
                    <a:pt x="322" y="1424"/>
                  </a:cubicBezTo>
                  <a:cubicBezTo>
                    <a:pt x="321" y="1424"/>
                    <a:pt x="321" y="1425"/>
                    <a:pt x="320" y="1425"/>
                  </a:cubicBezTo>
                  <a:cubicBezTo>
                    <a:pt x="319" y="1426"/>
                    <a:pt x="318" y="1427"/>
                    <a:pt x="317" y="1428"/>
                  </a:cubicBezTo>
                  <a:cubicBezTo>
                    <a:pt x="315" y="1430"/>
                    <a:pt x="314" y="1431"/>
                    <a:pt x="313" y="1432"/>
                  </a:cubicBezTo>
                  <a:cubicBezTo>
                    <a:pt x="312" y="1433"/>
                    <a:pt x="311" y="1435"/>
                    <a:pt x="310" y="1436"/>
                  </a:cubicBezTo>
                  <a:cubicBezTo>
                    <a:pt x="309" y="1437"/>
                    <a:pt x="308" y="1439"/>
                    <a:pt x="307" y="1440"/>
                  </a:cubicBezTo>
                  <a:cubicBezTo>
                    <a:pt x="306" y="1442"/>
                    <a:pt x="305" y="1444"/>
                    <a:pt x="304" y="1445"/>
                  </a:cubicBezTo>
                  <a:cubicBezTo>
                    <a:pt x="302" y="1451"/>
                    <a:pt x="300" y="1458"/>
                    <a:pt x="300" y="1464"/>
                  </a:cubicBezTo>
                  <a:cubicBezTo>
                    <a:pt x="300" y="1470"/>
                    <a:pt x="302" y="1477"/>
                    <a:pt x="304" y="1483"/>
                  </a:cubicBezTo>
                  <a:cubicBezTo>
                    <a:pt x="306" y="1481"/>
                    <a:pt x="307" y="1479"/>
                    <a:pt x="307" y="1477"/>
                  </a:cubicBezTo>
                  <a:cubicBezTo>
                    <a:pt x="309" y="1473"/>
                    <a:pt x="310" y="1468"/>
                    <a:pt x="310" y="1464"/>
                  </a:cubicBezTo>
                  <a:cubicBezTo>
                    <a:pt x="310" y="1460"/>
                    <a:pt x="311" y="1455"/>
                    <a:pt x="313" y="1451"/>
                  </a:cubicBezTo>
                  <a:cubicBezTo>
                    <a:pt x="313" y="1449"/>
                    <a:pt x="314" y="1447"/>
                    <a:pt x="316" y="1445"/>
                  </a:cubicBezTo>
                  <a:cubicBezTo>
                    <a:pt x="316" y="1444"/>
                    <a:pt x="318" y="1442"/>
                    <a:pt x="319" y="1441"/>
                  </a:cubicBezTo>
                  <a:cubicBezTo>
                    <a:pt x="323" y="1448"/>
                    <a:pt x="325" y="1456"/>
                    <a:pt x="325" y="1464"/>
                  </a:cubicBezTo>
                  <a:cubicBezTo>
                    <a:pt x="325" y="1472"/>
                    <a:pt x="323" y="1480"/>
                    <a:pt x="319" y="1487"/>
                  </a:cubicBezTo>
                  <a:cubicBezTo>
                    <a:pt x="318" y="1489"/>
                    <a:pt x="317" y="1490"/>
                    <a:pt x="316" y="1492"/>
                  </a:cubicBezTo>
                  <a:cubicBezTo>
                    <a:pt x="315" y="1493"/>
                    <a:pt x="314" y="1495"/>
                    <a:pt x="313" y="1496"/>
                  </a:cubicBezTo>
                  <a:cubicBezTo>
                    <a:pt x="312" y="1497"/>
                    <a:pt x="311" y="1499"/>
                    <a:pt x="310" y="1500"/>
                  </a:cubicBezTo>
                  <a:cubicBezTo>
                    <a:pt x="309" y="1501"/>
                    <a:pt x="308" y="1502"/>
                    <a:pt x="307" y="1503"/>
                  </a:cubicBezTo>
                  <a:cubicBezTo>
                    <a:pt x="305" y="1504"/>
                    <a:pt x="304" y="1506"/>
                    <a:pt x="303" y="1507"/>
                  </a:cubicBezTo>
                  <a:cubicBezTo>
                    <a:pt x="302" y="1507"/>
                    <a:pt x="302" y="1508"/>
                    <a:pt x="301" y="1508"/>
                  </a:cubicBezTo>
                  <a:cubicBezTo>
                    <a:pt x="22" y="1724"/>
                    <a:pt x="22" y="1724"/>
                    <a:pt x="22" y="1724"/>
                  </a:cubicBezTo>
                  <a:cubicBezTo>
                    <a:pt x="21" y="1724"/>
                    <a:pt x="21" y="1725"/>
                    <a:pt x="20" y="1725"/>
                  </a:cubicBezTo>
                  <a:cubicBezTo>
                    <a:pt x="19" y="1726"/>
                    <a:pt x="18" y="1727"/>
                    <a:pt x="17" y="1728"/>
                  </a:cubicBezTo>
                  <a:cubicBezTo>
                    <a:pt x="15" y="1730"/>
                    <a:pt x="14" y="1731"/>
                    <a:pt x="13" y="1732"/>
                  </a:cubicBezTo>
                  <a:cubicBezTo>
                    <a:pt x="12" y="1733"/>
                    <a:pt x="11" y="1735"/>
                    <a:pt x="10" y="1736"/>
                  </a:cubicBezTo>
                  <a:cubicBezTo>
                    <a:pt x="9" y="1737"/>
                    <a:pt x="8" y="1739"/>
                    <a:pt x="7" y="1740"/>
                  </a:cubicBezTo>
                  <a:cubicBezTo>
                    <a:pt x="6" y="1742"/>
                    <a:pt x="5" y="1744"/>
                    <a:pt x="4" y="1745"/>
                  </a:cubicBezTo>
                  <a:cubicBezTo>
                    <a:pt x="2" y="1751"/>
                    <a:pt x="0" y="1758"/>
                    <a:pt x="0" y="1764"/>
                  </a:cubicBezTo>
                  <a:cubicBezTo>
                    <a:pt x="5" y="1764"/>
                    <a:pt x="5" y="1764"/>
                    <a:pt x="5" y="1764"/>
                  </a:cubicBezTo>
                  <a:cubicBezTo>
                    <a:pt x="10" y="1764"/>
                    <a:pt x="10" y="1764"/>
                    <a:pt x="10" y="1764"/>
                  </a:cubicBezTo>
                  <a:cubicBezTo>
                    <a:pt x="10" y="1760"/>
                    <a:pt x="11" y="1755"/>
                    <a:pt x="13" y="1751"/>
                  </a:cubicBezTo>
                  <a:cubicBezTo>
                    <a:pt x="13" y="1749"/>
                    <a:pt x="14" y="1747"/>
                    <a:pt x="16" y="1745"/>
                  </a:cubicBezTo>
                  <a:cubicBezTo>
                    <a:pt x="16" y="1744"/>
                    <a:pt x="18" y="1742"/>
                    <a:pt x="19" y="1741"/>
                  </a:cubicBezTo>
                  <a:cubicBezTo>
                    <a:pt x="23" y="1748"/>
                    <a:pt x="25" y="1756"/>
                    <a:pt x="25" y="1764"/>
                  </a:cubicBezTo>
                  <a:cubicBezTo>
                    <a:pt x="29" y="1764"/>
                    <a:pt x="29" y="1764"/>
                    <a:pt x="29" y="1764"/>
                  </a:cubicBezTo>
                  <a:cubicBezTo>
                    <a:pt x="34" y="1764"/>
                    <a:pt x="34" y="1764"/>
                    <a:pt x="34" y="1764"/>
                  </a:cubicBezTo>
                  <a:cubicBezTo>
                    <a:pt x="34" y="1753"/>
                    <a:pt x="31" y="1743"/>
                    <a:pt x="26" y="1733"/>
                  </a:cubicBezTo>
                  <a:cubicBezTo>
                    <a:pt x="26" y="1733"/>
                    <a:pt x="27" y="1732"/>
                    <a:pt x="28" y="1732"/>
                  </a:cubicBezTo>
                  <a:cubicBezTo>
                    <a:pt x="307" y="1516"/>
                    <a:pt x="307" y="1516"/>
                    <a:pt x="307" y="1516"/>
                  </a:cubicBezTo>
                  <a:cubicBezTo>
                    <a:pt x="308" y="1515"/>
                    <a:pt x="309" y="1514"/>
                    <a:pt x="310" y="1513"/>
                  </a:cubicBezTo>
                  <a:cubicBezTo>
                    <a:pt x="311" y="1514"/>
                    <a:pt x="312" y="1515"/>
                    <a:pt x="313" y="1516"/>
                  </a:cubicBezTo>
                  <a:cubicBezTo>
                    <a:pt x="592" y="1732"/>
                    <a:pt x="592" y="1732"/>
                    <a:pt x="592" y="1732"/>
                  </a:cubicBezTo>
                  <a:cubicBezTo>
                    <a:pt x="593" y="1732"/>
                    <a:pt x="594" y="1733"/>
                    <a:pt x="594" y="1733"/>
                  </a:cubicBezTo>
                  <a:cubicBezTo>
                    <a:pt x="595" y="1732"/>
                    <a:pt x="596" y="1731"/>
                    <a:pt x="597" y="1729"/>
                  </a:cubicBezTo>
                  <a:cubicBezTo>
                    <a:pt x="598" y="1728"/>
                    <a:pt x="599" y="1727"/>
                    <a:pt x="600" y="1725"/>
                  </a:cubicBezTo>
                  <a:cubicBezTo>
                    <a:pt x="599" y="1725"/>
                    <a:pt x="599" y="1724"/>
                    <a:pt x="598" y="1724"/>
                  </a:cubicBezTo>
                  <a:cubicBezTo>
                    <a:pt x="319" y="1508"/>
                    <a:pt x="319" y="1508"/>
                    <a:pt x="319" y="1508"/>
                  </a:cubicBezTo>
                  <a:cubicBezTo>
                    <a:pt x="318" y="1508"/>
                    <a:pt x="318" y="1507"/>
                    <a:pt x="317" y="1507"/>
                  </a:cubicBezTo>
                  <a:cubicBezTo>
                    <a:pt x="318" y="1505"/>
                    <a:pt x="319" y="1504"/>
                    <a:pt x="320" y="1503"/>
                  </a:cubicBezTo>
                  <a:cubicBezTo>
                    <a:pt x="321" y="1501"/>
                    <a:pt x="322" y="1500"/>
                    <a:pt x="323" y="1499"/>
                  </a:cubicBezTo>
                  <a:cubicBezTo>
                    <a:pt x="324" y="1497"/>
                    <a:pt x="325" y="1496"/>
                    <a:pt x="326" y="1495"/>
                  </a:cubicBezTo>
                  <a:cubicBezTo>
                    <a:pt x="331" y="1485"/>
                    <a:pt x="334" y="1475"/>
                    <a:pt x="334" y="1464"/>
                  </a:cubicBezTo>
                  <a:cubicBezTo>
                    <a:pt x="334" y="1453"/>
                    <a:pt x="331" y="1443"/>
                    <a:pt x="326" y="1433"/>
                  </a:cubicBezTo>
                  <a:cubicBezTo>
                    <a:pt x="326" y="1433"/>
                    <a:pt x="327" y="1432"/>
                    <a:pt x="328" y="1432"/>
                  </a:cubicBezTo>
                  <a:cubicBezTo>
                    <a:pt x="607" y="1216"/>
                    <a:pt x="607" y="1216"/>
                    <a:pt x="607" y="1216"/>
                  </a:cubicBezTo>
                  <a:cubicBezTo>
                    <a:pt x="608" y="1215"/>
                    <a:pt x="609" y="1214"/>
                    <a:pt x="610" y="1213"/>
                  </a:cubicBezTo>
                  <a:cubicBezTo>
                    <a:pt x="611" y="1214"/>
                    <a:pt x="612" y="1215"/>
                    <a:pt x="613" y="1216"/>
                  </a:cubicBezTo>
                  <a:cubicBezTo>
                    <a:pt x="892" y="1432"/>
                    <a:pt x="892" y="1432"/>
                    <a:pt x="892" y="1432"/>
                  </a:cubicBezTo>
                  <a:cubicBezTo>
                    <a:pt x="893" y="1432"/>
                    <a:pt x="894" y="1433"/>
                    <a:pt x="894" y="1433"/>
                  </a:cubicBezTo>
                  <a:cubicBezTo>
                    <a:pt x="895" y="1432"/>
                    <a:pt x="896" y="1431"/>
                    <a:pt x="897" y="1429"/>
                  </a:cubicBezTo>
                  <a:cubicBezTo>
                    <a:pt x="898" y="1428"/>
                    <a:pt x="899" y="1427"/>
                    <a:pt x="900" y="1425"/>
                  </a:cubicBezTo>
                  <a:cubicBezTo>
                    <a:pt x="899" y="1425"/>
                    <a:pt x="899" y="1424"/>
                    <a:pt x="898" y="1424"/>
                  </a:cubicBezTo>
                  <a:cubicBezTo>
                    <a:pt x="619" y="1208"/>
                    <a:pt x="619" y="1208"/>
                    <a:pt x="619" y="1208"/>
                  </a:cubicBezTo>
                  <a:cubicBezTo>
                    <a:pt x="618" y="1208"/>
                    <a:pt x="618" y="1207"/>
                    <a:pt x="617" y="1207"/>
                  </a:cubicBezTo>
                  <a:cubicBezTo>
                    <a:pt x="618" y="1205"/>
                    <a:pt x="619" y="1204"/>
                    <a:pt x="620" y="1203"/>
                  </a:cubicBezTo>
                  <a:cubicBezTo>
                    <a:pt x="621" y="1201"/>
                    <a:pt x="622" y="1200"/>
                    <a:pt x="623" y="1199"/>
                  </a:cubicBezTo>
                  <a:cubicBezTo>
                    <a:pt x="624" y="1197"/>
                    <a:pt x="625" y="1196"/>
                    <a:pt x="626" y="1195"/>
                  </a:cubicBezTo>
                  <a:cubicBezTo>
                    <a:pt x="631" y="1185"/>
                    <a:pt x="634" y="1175"/>
                    <a:pt x="634" y="1164"/>
                  </a:cubicBezTo>
                  <a:cubicBezTo>
                    <a:pt x="634" y="1153"/>
                    <a:pt x="631" y="1143"/>
                    <a:pt x="626" y="1133"/>
                  </a:cubicBezTo>
                  <a:cubicBezTo>
                    <a:pt x="626" y="1133"/>
                    <a:pt x="627" y="1132"/>
                    <a:pt x="628" y="1132"/>
                  </a:cubicBezTo>
                  <a:cubicBezTo>
                    <a:pt x="907" y="916"/>
                    <a:pt x="907" y="916"/>
                    <a:pt x="907" y="916"/>
                  </a:cubicBezTo>
                  <a:cubicBezTo>
                    <a:pt x="908" y="915"/>
                    <a:pt x="909" y="914"/>
                    <a:pt x="910" y="913"/>
                  </a:cubicBezTo>
                  <a:cubicBezTo>
                    <a:pt x="911" y="914"/>
                    <a:pt x="912" y="915"/>
                    <a:pt x="913" y="916"/>
                  </a:cubicBezTo>
                  <a:cubicBezTo>
                    <a:pt x="1192" y="1132"/>
                    <a:pt x="1192" y="1132"/>
                    <a:pt x="1192" y="1132"/>
                  </a:cubicBezTo>
                  <a:cubicBezTo>
                    <a:pt x="1193" y="1132"/>
                    <a:pt x="1194" y="1133"/>
                    <a:pt x="1194" y="1133"/>
                  </a:cubicBezTo>
                  <a:cubicBezTo>
                    <a:pt x="1195" y="1132"/>
                    <a:pt x="1196" y="1131"/>
                    <a:pt x="1197" y="1129"/>
                  </a:cubicBezTo>
                  <a:cubicBezTo>
                    <a:pt x="1198" y="1128"/>
                    <a:pt x="1199" y="1127"/>
                    <a:pt x="1200" y="1125"/>
                  </a:cubicBezTo>
                  <a:cubicBezTo>
                    <a:pt x="1199" y="1125"/>
                    <a:pt x="1199" y="1124"/>
                    <a:pt x="1198" y="1124"/>
                  </a:cubicBezTo>
                  <a:cubicBezTo>
                    <a:pt x="919" y="908"/>
                    <a:pt x="919" y="908"/>
                    <a:pt x="919" y="908"/>
                  </a:cubicBezTo>
                  <a:cubicBezTo>
                    <a:pt x="918" y="908"/>
                    <a:pt x="918" y="907"/>
                    <a:pt x="917" y="907"/>
                  </a:cubicBezTo>
                  <a:cubicBezTo>
                    <a:pt x="918" y="905"/>
                    <a:pt x="919" y="904"/>
                    <a:pt x="920" y="903"/>
                  </a:cubicBezTo>
                  <a:cubicBezTo>
                    <a:pt x="921" y="901"/>
                    <a:pt x="922" y="900"/>
                    <a:pt x="923" y="899"/>
                  </a:cubicBezTo>
                  <a:cubicBezTo>
                    <a:pt x="924" y="897"/>
                    <a:pt x="925" y="896"/>
                    <a:pt x="926" y="895"/>
                  </a:cubicBezTo>
                  <a:cubicBezTo>
                    <a:pt x="931" y="885"/>
                    <a:pt x="934" y="875"/>
                    <a:pt x="934" y="864"/>
                  </a:cubicBezTo>
                  <a:cubicBezTo>
                    <a:pt x="934" y="853"/>
                    <a:pt x="931" y="843"/>
                    <a:pt x="926" y="833"/>
                  </a:cubicBezTo>
                  <a:cubicBezTo>
                    <a:pt x="926" y="833"/>
                    <a:pt x="927" y="832"/>
                    <a:pt x="928" y="832"/>
                  </a:cubicBezTo>
                  <a:cubicBezTo>
                    <a:pt x="1207" y="616"/>
                    <a:pt x="1207" y="616"/>
                    <a:pt x="1207" y="616"/>
                  </a:cubicBezTo>
                  <a:cubicBezTo>
                    <a:pt x="1208" y="615"/>
                    <a:pt x="1209" y="614"/>
                    <a:pt x="1210" y="613"/>
                  </a:cubicBezTo>
                  <a:cubicBezTo>
                    <a:pt x="1211" y="614"/>
                    <a:pt x="1212" y="615"/>
                    <a:pt x="1213" y="616"/>
                  </a:cubicBezTo>
                  <a:cubicBezTo>
                    <a:pt x="1492" y="832"/>
                    <a:pt x="1492" y="832"/>
                    <a:pt x="1492" y="832"/>
                  </a:cubicBezTo>
                  <a:cubicBezTo>
                    <a:pt x="1493" y="832"/>
                    <a:pt x="1494" y="833"/>
                    <a:pt x="1494" y="833"/>
                  </a:cubicBezTo>
                  <a:cubicBezTo>
                    <a:pt x="1495" y="832"/>
                    <a:pt x="1496" y="831"/>
                    <a:pt x="1497" y="829"/>
                  </a:cubicBezTo>
                  <a:cubicBezTo>
                    <a:pt x="1498" y="828"/>
                    <a:pt x="1499" y="827"/>
                    <a:pt x="1500" y="825"/>
                  </a:cubicBezTo>
                  <a:cubicBezTo>
                    <a:pt x="1499" y="825"/>
                    <a:pt x="1499" y="824"/>
                    <a:pt x="1498" y="824"/>
                  </a:cubicBezTo>
                  <a:cubicBezTo>
                    <a:pt x="1219" y="608"/>
                    <a:pt x="1219" y="608"/>
                    <a:pt x="1219" y="608"/>
                  </a:cubicBezTo>
                  <a:cubicBezTo>
                    <a:pt x="1218" y="608"/>
                    <a:pt x="1218" y="607"/>
                    <a:pt x="1217" y="607"/>
                  </a:cubicBezTo>
                  <a:cubicBezTo>
                    <a:pt x="1218" y="605"/>
                    <a:pt x="1219" y="604"/>
                    <a:pt x="1220" y="603"/>
                  </a:cubicBezTo>
                  <a:cubicBezTo>
                    <a:pt x="1221" y="601"/>
                    <a:pt x="1222" y="600"/>
                    <a:pt x="1223" y="599"/>
                  </a:cubicBezTo>
                  <a:cubicBezTo>
                    <a:pt x="1224" y="597"/>
                    <a:pt x="1225" y="596"/>
                    <a:pt x="1226" y="595"/>
                  </a:cubicBezTo>
                  <a:cubicBezTo>
                    <a:pt x="1231" y="585"/>
                    <a:pt x="1234" y="575"/>
                    <a:pt x="1234" y="564"/>
                  </a:cubicBezTo>
                  <a:cubicBezTo>
                    <a:pt x="1234" y="553"/>
                    <a:pt x="1231" y="543"/>
                    <a:pt x="1226" y="533"/>
                  </a:cubicBezTo>
                  <a:cubicBezTo>
                    <a:pt x="1226" y="533"/>
                    <a:pt x="1227" y="532"/>
                    <a:pt x="1228" y="532"/>
                  </a:cubicBezTo>
                  <a:cubicBezTo>
                    <a:pt x="1507" y="316"/>
                    <a:pt x="1507" y="316"/>
                    <a:pt x="1507" y="316"/>
                  </a:cubicBezTo>
                  <a:cubicBezTo>
                    <a:pt x="1508" y="315"/>
                    <a:pt x="1509" y="314"/>
                    <a:pt x="1510" y="313"/>
                  </a:cubicBezTo>
                  <a:cubicBezTo>
                    <a:pt x="1511" y="314"/>
                    <a:pt x="1512" y="315"/>
                    <a:pt x="1513" y="316"/>
                  </a:cubicBezTo>
                  <a:cubicBezTo>
                    <a:pt x="1792" y="532"/>
                    <a:pt x="1792" y="532"/>
                    <a:pt x="1792" y="532"/>
                  </a:cubicBezTo>
                  <a:cubicBezTo>
                    <a:pt x="1793" y="532"/>
                    <a:pt x="1794" y="533"/>
                    <a:pt x="1794" y="533"/>
                  </a:cubicBezTo>
                  <a:cubicBezTo>
                    <a:pt x="1795" y="532"/>
                    <a:pt x="1796" y="531"/>
                    <a:pt x="1797" y="529"/>
                  </a:cubicBezTo>
                  <a:cubicBezTo>
                    <a:pt x="1798" y="528"/>
                    <a:pt x="1799" y="527"/>
                    <a:pt x="1800" y="525"/>
                  </a:cubicBezTo>
                  <a:cubicBezTo>
                    <a:pt x="1799" y="525"/>
                    <a:pt x="1799" y="524"/>
                    <a:pt x="1798" y="524"/>
                  </a:cubicBezTo>
                  <a:cubicBezTo>
                    <a:pt x="1519" y="308"/>
                    <a:pt x="1519" y="308"/>
                    <a:pt x="1519" y="308"/>
                  </a:cubicBezTo>
                  <a:cubicBezTo>
                    <a:pt x="1518" y="308"/>
                    <a:pt x="1518" y="307"/>
                    <a:pt x="1517" y="307"/>
                  </a:cubicBezTo>
                  <a:cubicBezTo>
                    <a:pt x="1518" y="305"/>
                    <a:pt x="1519" y="304"/>
                    <a:pt x="1520" y="303"/>
                  </a:cubicBezTo>
                  <a:cubicBezTo>
                    <a:pt x="1521" y="301"/>
                    <a:pt x="1522" y="300"/>
                    <a:pt x="1523" y="299"/>
                  </a:cubicBezTo>
                  <a:cubicBezTo>
                    <a:pt x="1524" y="297"/>
                    <a:pt x="1525" y="296"/>
                    <a:pt x="1526" y="295"/>
                  </a:cubicBezTo>
                  <a:cubicBezTo>
                    <a:pt x="1531" y="285"/>
                    <a:pt x="1534" y="275"/>
                    <a:pt x="1534" y="264"/>
                  </a:cubicBezTo>
                  <a:cubicBezTo>
                    <a:pt x="1534" y="253"/>
                    <a:pt x="1531" y="243"/>
                    <a:pt x="1526" y="233"/>
                  </a:cubicBezTo>
                  <a:cubicBezTo>
                    <a:pt x="1526" y="233"/>
                    <a:pt x="1527" y="232"/>
                    <a:pt x="1528" y="232"/>
                  </a:cubicBezTo>
                  <a:cubicBezTo>
                    <a:pt x="1807" y="16"/>
                    <a:pt x="1807" y="16"/>
                    <a:pt x="1807" y="16"/>
                  </a:cubicBezTo>
                  <a:cubicBezTo>
                    <a:pt x="1808" y="15"/>
                    <a:pt x="1809" y="14"/>
                    <a:pt x="1810" y="13"/>
                  </a:cubicBezTo>
                  <a:cubicBezTo>
                    <a:pt x="1810" y="7"/>
                    <a:pt x="1810" y="7"/>
                    <a:pt x="1810" y="7"/>
                  </a:cubicBezTo>
                  <a:cubicBezTo>
                    <a:pt x="1810" y="0"/>
                    <a:pt x="1810" y="0"/>
                    <a:pt x="1810" y="0"/>
                  </a:cubicBezTo>
                  <a:cubicBezTo>
                    <a:pt x="1809" y="1"/>
                    <a:pt x="1808" y="2"/>
                    <a:pt x="1807" y="3"/>
                  </a:cubicBezTo>
                  <a:cubicBezTo>
                    <a:pt x="1805" y="4"/>
                    <a:pt x="1804" y="6"/>
                    <a:pt x="1803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7" name="Freeform 16"/>
            <p:cNvSpPr>
              <a:spLocks/>
            </p:cNvSpPr>
            <p:nvPr/>
          </p:nvSpPr>
          <p:spPr bwMode="auto">
            <a:xfrm>
              <a:off x="7611840" y="4286693"/>
              <a:ext cx="6174" cy="31294"/>
            </a:xfrm>
            <a:custGeom>
              <a:avLst/>
              <a:gdLst>
                <a:gd name="T0" fmla="*/ 4 w 10"/>
                <a:gd name="T1" fmla="*/ 9 h 47"/>
                <a:gd name="T2" fmla="*/ 0 w 10"/>
                <a:gd name="T3" fmla="*/ 28 h 47"/>
                <a:gd name="T4" fmla="*/ 4 w 10"/>
                <a:gd name="T5" fmla="*/ 47 h 47"/>
                <a:gd name="T6" fmla="*/ 7 w 10"/>
                <a:gd name="T7" fmla="*/ 41 h 47"/>
                <a:gd name="T8" fmla="*/ 10 w 10"/>
                <a:gd name="T9" fmla="*/ 28 h 47"/>
                <a:gd name="T10" fmla="*/ 10 w 10"/>
                <a:gd name="T11" fmla="*/ 9 h 47"/>
                <a:gd name="T12" fmla="*/ 10 w 10"/>
                <a:gd name="T13" fmla="*/ 0 h 47"/>
                <a:gd name="T14" fmla="*/ 7 w 10"/>
                <a:gd name="T15" fmla="*/ 4 h 47"/>
                <a:gd name="T16" fmla="*/ 4 w 10"/>
                <a:gd name="T1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7">
                  <a:moveTo>
                    <a:pt x="4" y="9"/>
                  </a:moveTo>
                  <a:cubicBezTo>
                    <a:pt x="2" y="15"/>
                    <a:pt x="0" y="22"/>
                    <a:pt x="0" y="28"/>
                  </a:cubicBezTo>
                  <a:cubicBezTo>
                    <a:pt x="0" y="34"/>
                    <a:pt x="2" y="41"/>
                    <a:pt x="4" y="47"/>
                  </a:cubicBezTo>
                  <a:cubicBezTo>
                    <a:pt x="6" y="45"/>
                    <a:pt x="7" y="43"/>
                    <a:pt x="7" y="41"/>
                  </a:cubicBezTo>
                  <a:cubicBezTo>
                    <a:pt x="9" y="37"/>
                    <a:pt x="10" y="32"/>
                    <a:pt x="10" y="2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3"/>
                    <a:pt x="7" y="4"/>
                  </a:cubicBezTo>
                  <a:cubicBezTo>
                    <a:pt x="6" y="6"/>
                    <a:pt x="5" y="8"/>
                    <a:pt x="4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8" name="Freeform 17"/>
            <p:cNvSpPr>
              <a:spLocks/>
            </p:cNvSpPr>
            <p:nvPr/>
          </p:nvSpPr>
          <p:spPr bwMode="auto">
            <a:xfrm>
              <a:off x="6850039" y="4329264"/>
              <a:ext cx="767975" cy="776136"/>
            </a:xfrm>
            <a:custGeom>
              <a:avLst/>
              <a:gdLst>
                <a:gd name="T0" fmla="*/ 922 w 1210"/>
                <a:gd name="T1" fmla="*/ 224 h 1164"/>
                <a:gd name="T2" fmla="*/ 913 w 1210"/>
                <a:gd name="T3" fmla="*/ 232 h 1164"/>
                <a:gd name="T4" fmla="*/ 904 w 1210"/>
                <a:gd name="T5" fmla="*/ 245 h 1164"/>
                <a:gd name="T6" fmla="*/ 907 w 1210"/>
                <a:gd name="T7" fmla="*/ 277 h 1164"/>
                <a:gd name="T8" fmla="*/ 916 w 1210"/>
                <a:gd name="T9" fmla="*/ 245 h 1164"/>
                <a:gd name="T10" fmla="*/ 919 w 1210"/>
                <a:gd name="T11" fmla="*/ 287 h 1164"/>
                <a:gd name="T12" fmla="*/ 910 w 1210"/>
                <a:gd name="T13" fmla="*/ 300 h 1164"/>
                <a:gd name="T14" fmla="*/ 901 w 1210"/>
                <a:gd name="T15" fmla="*/ 308 h 1164"/>
                <a:gd name="T16" fmla="*/ 617 w 1210"/>
                <a:gd name="T17" fmla="*/ 528 h 1164"/>
                <a:gd name="T18" fmla="*/ 607 w 1210"/>
                <a:gd name="T19" fmla="*/ 540 h 1164"/>
                <a:gd name="T20" fmla="*/ 604 w 1210"/>
                <a:gd name="T21" fmla="*/ 583 h 1164"/>
                <a:gd name="T22" fmla="*/ 613 w 1210"/>
                <a:gd name="T23" fmla="*/ 551 h 1164"/>
                <a:gd name="T24" fmla="*/ 625 w 1210"/>
                <a:gd name="T25" fmla="*/ 564 h 1164"/>
                <a:gd name="T26" fmla="*/ 613 w 1210"/>
                <a:gd name="T27" fmla="*/ 596 h 1164"/>
                <a:gd name="T28" fmla="*/ 603 w 1210"/>
                <a:gd name="T29" fmla="*/ 607 h 1164"/>
                <a:gd name="T30" fmla="*/ 320 w 1210"/>
                <a:gd name="T31" fmla="*/ 825 h 1164"/>
                <a:gd name="T32" fmla="*/ 310 w 1210"/>
                <a:gd name="T33" fmla="*/ 836 h 1164"/>
                <a:gd name="T34" fmla="*/ 300 w 1210"/>
                <a:gd name="T35" fmla="*/ 864 h 1164"/>
                <a:gd name="T36" fmla="*/ 310 w 1210"/>
                <a:gd name="T37" fmla="*/ 864 h 1164"/>
                <a:gd name="T38" fmla="*/ 319 w 1210"/>
                <a:gd name="T39" fmla="*/ 841 h 1164"/>
                <a:gd name="T40" fmla="*/ 316 w 1210"/>
                <a:gd name="T41" fmla="*/ 892 h 1164"/>
                <a:gd name="T42" fmla="*/ 307 w 1210"/>
                <a:gd name="T43" fmla="*/ 903 h 1164"/>
                <a:gd name="T44" fmla="*/ 22 w 1210"/>
                <a:gd name="T45" fmla="*/ 1124 h 1164"/>
                <a:gd name="T46" fmla="*/ 13 w 1210"/>
                <a:gd name="T47" fmla="*/ 1132 h 1164"/>
                <a:gd name="T48" fmla="*/ 4 w 1210"/>
                <a:gd name="T49" fmla="*/ 1145 h 1164"/>
                <a:gd name="T50" fmla="*/ 10 w 1210"/>
                <a:gd name="T51" fmla="*/ 1164 h 1164"/>
                <a:gd name="T52" fmla="*/ 19 w 1210"/>
                <a:gd name="T53" fmla="*/ 1141 h 1164"/>
                <a:gd name="T54" fmla="*/ 34 w 1210"/>
                <a:gd name="T55" fmla="*/ 1164 h 1164"/>
                <a:gd name="T56" fmla="*/ 307 w 1210"/>
                <a:gd name="T57" fmla="*/ 916 h 1164"/>
                <a:gd name="T58" fmla="*/ 592 w 1210"/>
                <a:gd name="T59" fmla="*/ 1132 h 1164"/>
                <a:gd name="T60" fmla="*/ 600 w 1210"/>
                <a:gd name="T61" fmla="*/ 1125 h 1164"/>
                <a:gd name="T62" fmla="*/ 317 w 1210"/>
                <a:gd name="T63" fmla="*/ 907 h 1164"/>
                <a:gd name="T64" fmla="*/ 326 w 1210"/>
                <a:gd name="T65" fmla="*/ 895 h 1164"/>
                <a:gd name="T66" fmla="*/ 328 w 1210"/>
                <a:gd name="T67" fmla="*/ 832 h 1164"/>
                <a:gd name="T68" fmla="*/ 613 w 1210"/>
                <a:gd name="T69" fmla="*/ 616 h 1164"/>
                <a:gd name="T70" fmla="*/ 897 w 1210"/>
                <a:gd name="T71" fmla="*/ 829 h 1164"/>
                <a:gd name="T72" fmla="*/ 619 w 1210"/>
                <a:gd name="T73" fmla="*/ 608 h 1164"/>
                <a:gd name="T74" fmla="*/ 623 w 1210"/>
                <a:gd name="T75" fmla="*/ 599 h 1164"/>
                <a:gd name="T76" fmla="*/ 626 w 1210"/>
                <a:gd name="T77" fmla="*/ 533 h 1164"/>
                <a:gd name="T78" fmla="*/ 910 w 1210"/>
                <a:gd name="T79" fmla="*/ 313 h 1164"/>
                <a:gd name="T80" fmla="*/ 1194 w 1210"/>
                <a:gd name="T81" fmla="*/ 533 h 1164"/>
                <a:gd name="T82" fmla="*/ 1198 w 1210"/>
                <a:gd name="T83" fmla="*/ 524 h 1164"/>
                <a:gd name="T84" fmla="*/ 920 w 1210"/>
                <a:gd name="T85" fmla="*/ 303 h 1164"/>
                <a:gd name="T86" fmla="*/ 934 w 1210"/>
                <a:gd name="T87" fmla="*/ 264 h 1164"/>
                <a:gd name="T88" fmla="*/ 1207 w 1210"/>
                <a:gd name="T89" fmla="*/ 16 h 1164"/>
                <a:gd name="T90" fmla="*/ 1210 w 1210"/>
                <a:gd name="T91" fmla="*/ 0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10" h="1164">
                  <a:moveTo>
                    <a:pt x="1203" y="7"/>
                  </a:moveTo>
                  <a:cubicBezTo>
                    <a:pt x="1202" y="7"/>
                    <a:pt x="1202" y="8"/>
                    <a:pt x="1201" y="8"/>
                  </a:cubicBezTo>
                  <a:cubicBezTo>
                    <a:pt x="922" y="224"/>
                    <a:pt x="922" y="224"/>
                    <a:pt x="922" y="224"/>
                  </a:cubicBezTo>
                  <a:cubicBezTo>
                    <a:pt x="921" y="224"/>
                    <a:pt x="921" y="225"/>
                    <a:pt x="920" y="225"/>
                  </a:cubicBezTo>
                  <a:cubicBezTo>
                    <a:pt x="919" y="226"/>
                    <a:pt x="918" y="227"/>
                    <a:pt x="917" y="228"/>
                  </a:cubicBezTo>
                  <a:cubicBezTo>
                    <a:pt x="915" y="230"/>
                    <a:pt x="914" y="231"/>
                    <a:pt x="913" y="232"/>
                  </a:cubicBezTo>
                  <a:cubicBezTo>
                    <a:pt x="912" y="233"/>
                    <a:pt x="911" y="235"/>
                    <a:pt x="910" y="236"/>
                  </a:cubicBezTo>
                  <a:cubicBezTo>
                    <a:pt x="909" y="237"/>
                    <a:pt x="908" y="239"/>
                    <a:pt x="907" y="240"/>
                  </a:cubicBezTo>
                  <a:cubicBezTo>
                    <a:pt x="906" y="242"/>
                    <a:pt x="905" y="244"/>
                    <a:pt x="904" y="245"/>
                  </a:cubicBezTo>
                  <a:cubicBezTo>
                    <a:pt x="902" y="251"/>
                    <a:pt x="900" y="258"/>
                    <a:pt x="900" y="264"/>
                  </a:cubicBezTo>
                  <a:cubicBezTo>
                    <a:pt x="900" y="270"/>
                    <a:pt x="902" y="277"/>
                    <a:pt x="904" y="283"/>
                  </a:cubicBezTo>
                  <a:cubicBezTo>
                    <a:pt x="906" y="281"/>
                    <a:pt x="907" y="279"/>
                    <a:pt x="907" y="277"/>
                  </a:cubicBezTo>
                  <a:cubicBezTo>
                    <a:pt x="909" y="273"/>
                    <a:pt x="910" y="268"/>
                    <a:pt x="910" y="264"/>
                  </a:cubicBezTo>
                  <a:cubicBezTo>
                    <a:pt x="910" y="260"/>
                    <a:pt x="911" y="255"/>
                    <a:pt x="913" y="251"/>
                  </a:cubicBezTo>
                  <a:cubicBezTo>
                    <a:pt x="913" y="249"/>
                    <a:pt x="914" y="247"/>
                    <a:pt x="916" y="245"/>
                  </a:cubicBezTo>
                  <a:cubicBezTo>
                    <a:pt x="916" y="244"/>
                    <a:pt x="918" y="242"/>
                    <a:pt x="919" y="241"/>
                  </a:cubicBezTo>
                  <a:cubicBezTo>
                    <a:pt x="923" y="248"/>
                    <a:pt x="925" y="256"/>
                    <a:pt x="925" y="264"/>
                  </a:cubicBezTo>
                  <a:cubicBezTo>
                    <a:pt x="925" y="272"/>
                    <a:pt x="923" y="280"/>
                    <a:pt x="919" y="287"/>
                  </a:cubicBezTo>
                  <a:cubicBezTo>
                    <a:pt x="918" y="289"/>
                    <a:pt x="917" y="290"/>
                    <a:pt x="916" y="292"/>
                  </a:cubicBezTo>
                  <a:cubicBezTo>
                    <a:pt x="915" y="293"/>
                    <a:pt x="914" y="295"/>
                    <a:pt x="913" y="296"/>
                  </a:cubicBezTo>
                  <a:cubicBezTo>
                    <a:pt x="912" y="297"/>
                    <a:pt x="911" y="299"/>
                    <a:pt x="910" y="300"/>
                  </a:cubicBezTo>
                  <a:cubicBezTo>
                    <a:pt x="909" y="301"/>
                    <a:pt x="908" y="302"/>
                    <a:pt x="907" y="303"/>
                  </a:cubicBezTo>
                  <a:cubicBezTo>
                    <a:pt x="905" y="304"/>
                    <a:pt x="904" y="306"/>
                    <a:pt x="903" y="307"/>
                  </a:cubicBezTo>
                  <a:cubicBezTo>
                    <a:pt x="902" y="307"/>
                    <a:pt x="902" y="308"/>
                    <a:pt x="901" y="308"/>
                  </a:cubicBezTo>
                  <a:cubicBezTo>
                    <a:pt x="622" y="524"/>
                    <a:pt x="622" y="524"/>
                    <a:pt x="622" y="524"/>
                  </a:cubicBezTo>
                  <a:cubicBezTo>
                    <a:pt x="621" y="524"/>
                    <a:pt x="621" y="525"/>
                    <a:pt x="620" y="525"/>
                  </a:cubicBezTo>
                  <a:cubicBezTo>
                    <a:pt x="619" y="526"/>
                    <a:pt x="618" y="527"/>
                    <a:pt x="617" y="528"/>
                  </a:cubicBezTo>
                  <a:cubicBezTo>
                    <a:pt x="615" y="530"/>
                    <a:pt x="614" y="531"/>
                    <a:pt x="613" y="532"/>
                  </a:cubicBezTo>
                  <a:cubicBezTo>
                    <a:pt x="612" y="533"/>
                    <a:pt x="611" y="535"/>
                    <a:pt x="610" y="536"/>
                  </a:cubicBezTo>
                  <a:cubicBezTo>
                    <a:pt x="609" y="537"/>
                    <a:pt x="608" y="539"/>
                    <a:pt x="607" y="540"/>
                  </a:cubicBezTo>
                  <a:cubicBezTo>
                    <a:pt x="606" y="542"/>
                    <a:pt x="605" y="544"/>
                    <a:pt x="604" y="545"/>
                  </a:cubicBezTo>
                  <a:cubicBezTo>
                    <a:pt x="602" y="551"/>
                    <a:pt x="600" y="558"/>
                    <a:pt x="600" y="564"/>
                  </a:cubicBezTo>
                  <a:cubicBezTo>
                    <a:pt x="600" y="570"/>
                    <a:pt x="602" y="577"/>
                    <a:pt x="604" y="583"/>
                  </a:cubicBezTo>
                  <a:cubicBezTo>
                    <a:pt x="606" y="581"/>
                    <a:pt x="607" y="579"/>
                    <a:pt x="607" y="577"/>
                  </a:cubicBezTo>
                  <a:cubicBezTo>
                    <a:pt x="609" y="573"/>
                    <a:pt x="610" y="568"/>
                    <a:pt x="610" y="564"/>
                  </a:cubicBezTo>
                  <a:cubicBezTo>
                    <a:pt x="610" y="560"/>
                    <a:pt x="611" y="555"/>
                    <a:pt x="613" y="551"/>
                  </a:cubicBezTo>
                  <a:cubicBezTo>
                    <a:pt x="613" y="549"/>
                    <a:pt x="614" y="547"/>
                    <a:pt x="616" y="545"/>
                  </a:cubicBezTo>
                  <a:cubicBezTo>
                    <a:pt x="616" y="544"/>
                    <a:pt x="618" y="542"/>
                    <a:pt x="619" y="541"/>
                  </a:cubicBezTo>
                  <a:cubicBezTo>
                    <a:pt x="623" y="548"/>
                    <a:pt x="625" y="556"/>
                    <a:pt x="625" y="564"/>
                  </a:cubicBezTo>
                  <a:cubicBezTo>
                    <a:pt x="625" y="572"/>
                    <a:pt x="623" y="580"/>
                    <a:pt x="619" y="587"/>
                  </a:cubicBezTo>
                  <a:cubicBezTo>
                    <a:pt x="618" y="589"/>
                    <a:pt x="617" y="590"/>
                    <a:pt x="616" y="592"/>
                  </a:cubicBezTo>
                  <a:cubicBezTo>
                    <a:pt x="615" y="593"/>
                    <a:pt x="614" y="595"/>
                    <a:pt x="613" y="596"/>
                  </a:cubicBezTo>
                  <a:cubicBezTo>
                    <a:pt x="612" y="597"/>
                    <a:pt x="611" y="599"/>
                    <a:pt x="610" y="600"/>
                  </a:cubicBezTo>
                  <a:cubicBezTo>
                    <a:pt x="609" y="601"/>
                    <a:pt x="608" y="602"/>
                    <a:pt x="607" y="603"/>
                  </a:cubicBezTo>
                  <a:cubicBezTo>
                    <a:pt x="605" y="604"/>
                    <a:pt x="604" y="606"/>
                    <a:pt x="603" y="607"/>
                  </a:cubicBezTo>
                  <a:cubicBezTo>
                    <a:pt x="602" y="607"/>
                    <a:pt x="602" y="608"/>
                    <a:pt x="601" y="608"/>
                  </a:cubicBezTo>
                  <a:cubicBezTo>
                    <a:pt x="322" y="824"/>
                    <a:pt x="322" y="824"/>
                    <a:pt x="322" y="824"/>
                  </a:cubicBezTo>
                  <a:cubicBezTo>
                    <a:pt x="321" y="824"/>
                    <a:pt x="321" y="825"/>
                    <a:pt x="320" y="825"/>
                  </a:cubicBezTo>
                  <a:cubicBezTo>
                    <a:pt x="319" y="826"/>
                    <a:pt x="318" y="827"/>
                    <a:pt x="317" y="828"/>
                  </a:cubicBezTo>
                  <a:cubicBezTo>
                    <a:pt x="315" y="830"/>
                    <a:pt x="314" y="831"/>
                    <a:pt x="313" y="832"/>
                  </a:cubicBezTo>
                  <a:cubicBezTo>
                    <a:pt x="312" y="833"/>
                    <a:pt x="311" y="835"/>
                    <a:pt x="310" y="836"/>
                  </a:cubicBezTo>
                  <a:cubicBezTo>
                    <a:pt x="309" y="837"/>
                    <a:pt x="308" y="839"/>
                    <a:pt x="307" y="840"/>
                  </a:cubicBezTo>
                  <a:cubicBezTo>
                    <a:pt x="306" y="842"/>
                    <a:pt x="305" y="844"/>
                    <a:pt x="304" y="845"/>
                  </a:cubicBezTo>
                  <a:cubicBezTo>
                    <a:pt x="302" y="851"/>
                    <a:pt x="300" y="858"/>
                    <a:pt x="300" y="864"/>
                  </a:cubicBezTo>
                  <a:cubicBezTo>
                    <a:pt x="300" y="870"/>
                    <a:pt x="302" y="877"/>
                    <a:pt x="304" y="883"/>
                  </a:cubicBezTo>
                  <a:cubicBezTo>
                    <a:pt x="306" y="881"/>
                    <a:pt x="307" y="879"/>
                    <a:pt x="307" y="877"/>
                  </a:cubicBezTo>
                  <a:cubicBezTo>
                    <a:pt x="309" y="873"/>
                    <a:pt x="310" y="868"/>
                    <a:pt x="310" y="864"/>
                  </a:cubicBezTo>
                  <a:cubicBezTo>
                    <a:pt x="310" y="860"/>
                    <a:pt x="311" y="855"/>
                    <a:pt x="313" y="851"/>
                  </a:cubicBezTo>
                  <a:cubicBezTo>
                    <a:pt x="313" y="849"/>
                    <a:pt x="314" y="847"/>
                    <a:pt x="316" y="845"/>
                  </a:cubicBezTo>
                  <a:cubicBezTo>
                    <a:pt x="316" y="844"/>
                    <a:pt x="318" y="842"/>
                    <a:pt x="319" y="841"/>
                  </a:cubicBezTo>
                  <a:cubicBezTo>
                    <a:pt x="323" y="848"/>
                    <a:pt x="325" y="856"/>
                    <a:pt x="325" y="864"/>
                  </a:cubicBezTo>
                  <a:cubicBezTo>
                    <a:pt x="325" y="872"/>
                    <a:pt x="323" y="880"/>
                    <a:pt x="319" y="887"/>
                  </a:cubicBezTo>
                  <a:cubicBezTo>
                    <a:pt x="318" y="889"/>
                    <a:pt x="317" y="890"/>
                    <a:pt x="316" y="892"/>
                  </a:cubicBezTo>
                  <a:cubicBezTo>
                    <a:pt x="315" y="893"/>
                    <a:pt x="314" y="895"/>
                    <a:pt x="313" y="896"/>
                  </a:cubicBezTo>
                  <a:cubicBezTo>
                    <a:pt x="312" y="897"/>
                    <a:pt x="311" y="899"/>
                    <a:pt x="310" y="900"/>
                  </a:cubicBezTo>
                  <a:cubicBezTo>
                    <a:pt x="309" y="901"/>
                    <a:pt x="308" y="902"/>
                    <a:pt x="307" y="903"/>
                  </a:cubicBezTo>
                  <a:cubicBezTo>
                    <a:pt x="305" y="904"/>
                    <a:pt x="304" y="906"/>
                    <a:pt x="303" y="907"/>
                  </a:cubicBezTo>
                  <a:cubicBezTo>
                    <a:pt x="302" y="907"/>
                    <a:pt x="302" y="908"/>
                    <a:pt x="301" y="908"/>
                  </a:cubicBezTo>
                  <a:cubicBezTo>
                    <a:pt x="22" y="1124"/>
                    <a:pt x="22" y="1124"/>
                    <a:pt x="22" y="1124"/>
                  </a:cubicBezTo>
                  <a:cubicBezTo>
                    <a:pt x="21" y="1124"/>
                    <a:pt x="21" y="1125"/>
                    <a:pt x="20" y="1125"/>
                  </a:cubicBezTo>
                  <a:cubicBezTo>
                    <a:pt x="19" y="1126"/>
                    <a:pt x="18" y="1127"/>
                    <a:pt x="17" y="1128"/>
                  </a:cubicBezTo>
                  <a:cubicBezTo>
                    <a:pt x="15" y="1130"/>
                    <a:pt x="14" y="1131"/>
                    <a:pt x="13" y="1132"/>
                  </a:cubicBezTo>
                  <a:cubicBezTo>
                    <a:pt x="12" y="1133"/>
                    <a:pt x="11" y="1135"/>
                    <a:pt x="10" y="1136"/>
                  </a:cubicBezTo>
                  <a:cubicBezTo>
                    <a:pt x="9" y="1137"/>
                    <a:pt x="8" y="1139"/>
                    <a:pt x="7" y="1140"/>
                  </a:cubicBezTo>
                  <a:cubicBezTo>
                    <a:pt x="6" y="1142"/>
                    <a:pt x="5" y="1144"/>
                    <a:pt x="4" y="1145"/>
                  </a:cubicBezTo>
                  <a:cubicBezTo>
                    <a:pt x="2" y="1151"/>
                    <a:pt x="0" y="1158"/>
                    <a:pt x="0" y="1164"/>
                  </a:cubicBezTo>
                  <a:cubicBezTo>
                    <a:pt x="5" y="1164"/>
                    <a:pt x="5" y="1164"/>
                    <a:pt x="5" y="1164"/>
                  </a:cubicBezTo>
                  <a:cubicBezTo>
                    <a:pt x="10" y="1164"/>
                    <a:pt x="10" y="1164"/>
                    <a:pt x="10" y="1164"/>
                  </a:cubicBezTo>
                  <a:cubicBezTo>
                    <a:pt x="10" y="1160"/>
                    <a:pt x="11" y="1155"/>
                    <a:pt x="13" y="1151"/>
                  </a:cubicBezTo>
                  <a:cubicBezTo>
                    <a:pt x="13" y="1149"/>
                    <a:pt x="14" y="1147"/>
                    <a:pt x="16" y="1145"/>
                  </a:cubicBezTo>
                  <a:cubicBezTo>
                    <a:pt x="16" y="1144"/>
                    <a:pt x="18" y="1142"/>
                    <a:pt x="19" y="1141"/>
                  </a:cubicBezTo>
                  <a:cubicBezTo>
                    <a:pt x="23" y="1148"/>
                    <a:pt x="25" y="1156"/>
                    <a:pt x="25" y="1164"/>
                  </a:cubicBezTo>
                  <a:cubicBezTo>
                    <a:pt x="29" y="1164"/>
                    <a:pt x="29" y="1164"/>
                    <a:pt x="29" y="1164"/>
                  </a:cubicBezTo>
                  <a:cubicBezTo>
                    <a:pt x="34" y="1164"/>
                    <a:pt x="34" y="1164"/>
                    <a:pt x="34" y="1164"/>
                  </a:cubicBezTo>
                  <a:cubicBezTo>
                    <a:pt x="34" y="1153"/>
                    <a:pt x="31" y="1143"/>
                    <a:pt x="26" y="1133"/>
                  </a:cubicBezTo>
                  <a:cubicBezTo>
                    <a:pt x="26" y="1133"/>
                    <a:pt x="27" y="1132"/>
                    <a:pt x="28" y="1132"/>
                  </a:cubicBezTo>
                  <a:cubicBezTo>
                    <a:pt x="307" y="916"/>
                    <a:pt x="307" y="916"/>
                    <a:pt x="307" y="916"/>
                  </a:cubicBezTo>
                  <a:cubicBezTo>
                    <a:pt x="308" y="915"/>
                    <a:pt x="309" y="914"/>
                    <a:pt x="310" y="913"/>
                  </a:cubicBezTo>
                  <a:cubicBezTo>
                    <a:pt x="311" y="914"/>
                    <a:pt x="312" y="915"/>
                    <a:pt x="313" y="916"/>
                  </a:cubicBezTo>
                  <a:cubicBezTo>
                    <a:pt x="592" y="1132"/>
                    <a:pt x="592" y="1132"/>
                    <a:pt x="592" y="1132"/>
                  </a:cubicBezTo>
                  <a:cubicBezTo>
                    <a:pt x="593" y="1132"/>
                    <a:pt x="594" y="1133"/>
                    <a:pt x="594" y="1133"/>
                  </a:cubicBezTo>
                  <a:cubicBezTo>
                    <a:pt x="595" y="1132"/>
                    <a:pt x="596" y="1131"/>
                    <a:pt x="597" y="1129"/>
                  </a:cubicBezTo>
                  <a:cubicBezTo>
                    <a:pt x="598" y="1128"/>
                    <a:pt x="599" y="1127"/>
                    <a:pt x="600" y="1125"/>
                  </a:cubicBezTo>
                  <a:cubicBezTo>
                    <a:pt x="599" y="1125"/>
                    <a:pt x="599" y="1124"/>
                    <a:pt x="598" y="1124"/>
                  </a:cubicBezTo>
                  <a:cubicBezTo>
                    <a:pt x="319" y="908"/>
                    <a:pt x="319" y="908"/>
                    <a:pt x="319" y="908"/>
                  </a:cubicBezTo>
                  <a:cubicBezTo>
                    <a:pt x="318" y="908"/>
                    <a:pt x="318" y="907"/>
                    <a:pt x="317" y="907"/>
                  </a:cubicBezTo>
                  <a:cubicBezTo>
                    <a:pt x="318" y="905"/>
                    <a:pt x="319" y="904"/>
                    <a:pt x="320" y="903"/>
                  </a:cubicBezTo>
                  <a:cubicBezTo>
                    <a:pt x="321" y="901"/>
                    <a:pt x="322" y="900"/>
                    <a:pt x="323" y="899"/>
                  </a:cubicBezTo>
                  <a:cubicBezTo>
                    <a:pt x="324" y="897"/>
                    <a:pt x="325" y="896"/>
                    <a:pt x="326" y="895"/>
                  </a:cubicBezTo>
                  <a:cubicBezTo>
                    <a:pt x="331" y="885"/>
                    <a:pt x="334" y="875"/>
                    <a:pt x="334" y="864"/>
                  </a:cubicBezTo>
                  <a:cubicBezTo>
                    <a:pt x="334" y="853"/>
                    <a:pt x="331" y="843"/>
                    <a:pt x="326" y="833"/>
                  </a:cubicBezTo>
                  <a:cubicBezTo>
                    <a:pt x="326" y="833"/>
                    <a:pt x="327" y="832"/>
                    <a:pt x="328" y="832"/>
                  </a:cubicBezTo>
                  <a:cubicBezTo>
                    <a:pt x="607" y="616"/>
                    <a:pt x="607" y="616"/>
                    <a:pt x="607" y="616"/>
                  </a:cubicBezTo>
                  <a:cubicBezTo>
                    <a:pt x="608" y="615"/>
                    <a:pt x="609" y="614"/>
                    <a:pt x="610" y="613"/>
                  </a:cubicBezTo>
                  <a:cubicBezTo>
                    <a:pt x="611" y="614"/>
                    <a:pt x="612" y="615"/>
                    <a:pt x="613" y="616"/>
                  </a:cubicBezTo>
                  <a:cubicBezTo>
                    <a:pt x="892" y="832"/>
                    <a:pt x="892" y="832"/>
                    <a:pt x="892" y="832"/>
                  </a:cubicBezTo>
                  <a:cubicBezTo>
                    <a:pt x="893" y="832"/>
                    <a:pt x="894" y="833"/>
                    <a:pt x="894" y="833"/>
                  </a:cubicBezTo>
                  <a:cubicBezTo>
                    <a:pt x="895" y="832"/>
                    <a:pt x="896" y="831"/>
                    <a:pt x="897" y="829"/>
                  </a:cubicBezTo>
                  <a:cubicBezTo>
                    <a:pt x="898" y="828"/>
                    <a:pt x="899" y="827"/>
                    <a:pt x="900" y="825"/>
                  </a:cubicBezTo>
                  <a:cubicBezTo>
                    <a:pt x="899" y="825"/>
                    <a:pt x="899" y="824"/>
                    <a:pt x="898" y="824"/>
                  </a:cubicBezTo>
                  <a:cubicBezTo>
                    <a:pt x="619" y="608"/>
                    <a:pt x="619" y="608"/>
                    <a:pt x="619" y="608"/>
                  </a:cubicBezTo>
                  <a:cubicBezTo>
                    <a:pt x="618" y="608"/>
                    <a:pt x="618" y="607"/>
                    <a:pt x="617" y="607"/>
                  </a:cubicBezTo>
                  <a:cubicBezTo>
                    <a:pt x="618" y="605"/>
                    <a:pt x="619" y="604"/>
                    <a:pt x="620" y="603"/>
                  </a:cubicBezTo>
                  <a:cubicBezTo>
                    <a:pt x="621" y="601"/>
                    <a:pt x="622" y="600"/>
                    <a:pt x="623" y="599"/>
                  </a:cubicBezTo>
                  <a:cubicBezTo>
                    <a:pt x="624" y="597"/>
                    <a:pt x="625" y="596"/>
                    <a:pt x="626" y="595"/>
                  </a:cubicBezTo>
                  <a:cubicBezTo>
                    <a:pt x="631" y="585"/>
                    <a:pt x="634" y="575"/>
                    <a:pt x="634" y="564"/>
                  </a:cubicBezTo>
                  <a:cubicBezTo>
                    <a:pt x="634" y="553"/>
                    <a:pt x="631" y="543"/>
                    <a:pt x="626" y="533"/>
                  </a:cubicBezTo>
                  <a:cubicBezTo>
                    <a:pt x="626" y="533"/>
                    <a:pt x="627" y="532"/>
                    <a:pt x="628" y="532"/>
                  </a:cubicBezTo>
                  <a:cubicBezTo>
                    <a:pt x="907" y="316"/>
                    <a:pt x="907" y="316"/>
                    <a:pt x="907" y="316"/>
                  </a:cubicBezTo>
                  <a:cubicBezTo>
                    <a:pt x="908" y="315"/>
                    <a:pt x="909" y="314"/>
                    <a:pt x="910" y="313"/>
                  </a:cubicBezTo>
                  <a:cubicBezTo>
                    <a:pt x="911" y="314"/>
                    <a:pt x="912" y="315"/>
                    <a:pt x="913" y="316"/>
                  </a:cubicBezTo>
                  <a:cubicBezTo>
                    <a:pt x="1192" y="532"/>
                    <a:pt x="1192" y="532"/>
                    <a:pt x="1192" y="532"/>
                  </a:cubicBezTo>
                  <a:cubicBezTo>
                    <a:pt x="1193" y="532"/>
                    <a:pt x="1194" y="533"/>
                    <a:pt x="1194" y="533"/>
                  </a:cubicBezTo>
                  <a:cubicBezTo>
                    <a:pt x="1195" y="532"/>
                    <a:pt x="1196" y="531"/>
                    <a:pt x="1197" y="529"/>
                  </a:cubicBezTo>
                  <a:cubicBezTo>
                    <a:pt x="1198" y="528"/>
                    <a:pt x="1199" y="527"/>
                    <a:pt x="1200" y="525"/>
                  </a:cubicBezTo>
                  <a:cubicBezTo>
                    <a:pt x="1199" y="525"/>
                    <a:pt x="1199" y="524"/>
                    <a:pt x="1198" y="524"/>
                  </a:cubicBezTo>
                  <a:cubicBezTo>
                    <a:pt x="919" y="308"/>
                    <a:pt x="919" y="308"/>
                    <a:pt x="919" y="308"/>
                  </a:cubicBezTo>
                  <a:cubicBezTo>
                    <a:pt x="918" y="308"/>
                    <a:pt x="918" y="307"/>
                    <a:pt x="917" y="307"/>
                  </a:cubicBezTo>
                  <a:cubicBezTo>
                    <a:pt x="918" y="305"/>
                    <a:pt x="919" y="304"/>
                    <a:pt x="920" y="303"/>
                  </a:cubicBezTo>
                  <a:cubicBezTo>
                    <a:pt x="921" y="301"/>
                    <a:pt x="922" y="300"/>
                    <a:pt x="923" y="299"/>
                  </a:cubicBezTo>
                  <a:cubicBezTo>
                    <a:pt x="924" y="297"/>
                    <a:pt x="925" y="296"/>
                    <a:pt x="926" y="295"/>
                  </a:cubicBezTo>
                  <a:cubicBezTo>
                    <a:pt x="931" y="285"/>
                    <a:pt x="934" y="275"/>
                    <a:pt x="934" y="264"/>
                  </a:cubicBezTo>
                  <a:cubicBezTo>
                    <a:pt x="934" y="253"/>
                    <a:pt x="931" y="243"/>
                    <a:pt x="926" y="233"/>
                  </a:cubicBezTo>
                  <a:cubicBezTo>
                    <a:pt x="926" y="233"/>
                    <a:pt x="927" y="232"/>
                    <a:pt x="928" y="232"/>
                  </a:cubicBezTo>
                  <a:cubicBezTo>
                    <a:pt x="1207" y="16"/>
                    <a:pt x="1207" y="16"/>
                    <a:pt x="1207" y="16"/>
                  </a:cubicBezTo>
                  <a:cubicBezTo>
                    <a:pt x="1208" y="15"/>
                    <a:pt x="1209" y="14"/>
                    <a:pt x="1210" y="13"/>
                  </a:cubicBezTo>
                  <a:cubicBezTo>
                    <a:pt x="1210" y="7"/>
                    <a:pt x="1210" y="7"/>
                    <a:pt x="1210" y="7"/>
                  </a:cubicBezTo>
                  <a:cubicBezTo>
                    <a:pt x="1210" y="0"/>
                    <a:pt x="1210" y="0"/>
                    <a:pt x="1210" y="0"/>
                  </a:cubicBezTo>
                  <a:cubicBezTo>
                    <a:pt x="1209" y="1"/>
                    <a:pt x="1208" y="2"/>
                    <a:pt x="1207" y="3"/>
                  </a:cubicBezTo>
                  <a:cubicBezTo>
                    <a:pt x="1205" y="4"/>
                    <a:pt x="1204" y="6"/>
                    <a:pt x="1203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9" name="Freeform 18"/>
            <p:cNvSpPr>
              <a:spLocks/>
            </p:cNvSpPr>
            <p:nvPr/>
          </p:nvSpPr>
          <p:spPr bwMode="auto">
            <a:xfrm>
              <a:off x="7611840" y="4686743"/>
              <a:ext cx="6174" cy="31294"/>
            </a:xfrm>
            <a:custGeom>
              <a:avLst/>
              <a:gdLst>
                <a:gd name="T0" fmla="*/ 4 w 10"/>
                <a:gd name="T1" fmla="*/ 9 h 47"/>
                <a:gd name="T2" fmla="*/ 0 w 10"/>
                <a:gd name="T3" fmla="*/ 28 h 47"/>
                <a:gd name="T4" fmla="*/ 4 w 10"/>
                <a:gd name="T5" fmla="*/ 47 h 47"/>
                <a:gd name="T6" fmla="*/ 7 w 10"/>
                <a:gd name="T7" fmla="*/ 41 h 47"/>
                <a:gd name="T8" fmla="*/ 10 w 10"/>
                <a:gd name="T9" fmla="*/ 28 h 47"/>
                <a:gd name="T10" fmla="*/ 10 w 10"/>
                <a:gd name="T11" fmla="*/ 9 h 47"/>
                <a:gd name="T12" fmla="*/ 10 w 10"/>
                <a:gd name="T13" fmla="*/ 0 h 47"/>
                <a:gd name="T14" fmla="*/ 7 w 10"/>
                <a:gd name="T15" fmla="*/ 4 h 47"/>
                <a:gd name="T16" fmla="*/ 4 w 10"/>
                <a:gd name="T1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7">
                  <a:moveTo>
                    <a:pt x="4" y="9"/>
                  </a:moveTo>
                  <a:cubicBezTo>
                    <a:pt x="2" y="15"/>
                    <a:pt x="0" y="22"/>
                    <a:pt x="0" y="28"/>
                  </a:cubicBezTo>
                  <a:cubicBezTo>
                    <a:pt x="0" y="34"/>
                    <a:pt x="2" y="41"/>
                    <a:pt x="4" y="47"/>
                  </a:cubicBezTo>
                  <a:cubicBezTo>
                    <a:pt x="6" y="45"/>
                    <a:pt x="7" y="43"/>
                    <a:pt x="7" y="41"/>
                  </a:cubicBezTo>
                  <a:cubicBezTo>
                    <a:pt x="9" y="37"/>
                    <a:pt x="10" y="32"/>
                    <a:pt x="10" y="2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3"/>
                    <a:pt x="7" y="4"/>
                  </a:cubicBezTo>
                  <a:cubicBezTo>
                    <a:pt x="6" y="6"/>
                    <a:pt x="5" y="8"/>
                    <a:pt x="4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0" name="Freeform 19"/>
            <p:cNvSpPr>
              <a:spLocks/>
            </p:cNvSpPr>
            <p:nvPr/>
          </p:nvSpPr>
          <p:spPr bwMode="auto">
            <a:xfrm>
              <a:off x="7611840" y="5086793"/>
              <a:ext cx="6174" cy="18607"/>
            </a:xfrm>
            <a:custGeom>
              <a:avLst/>
              <a:gdLst>
                <a:gd name="T0" fmla="*/ 4 w 10"/>
                <a:gd name="T1" fmla="*/ 9 h 28"/>
                <a:gd name="T2" fmla="*/ 0 w 10"/>
                <a:gd name="T3" fmla="*/ 28 h 28"/>
                <a:gd name="T4" fmla="*/ 5 w 10"/>
                <a:gd name="T5" fmla="*/ 28 h 28"/>
                <a:gd name="T6" fmla="*/ 10 w 10"/>
                <a:gd name="T7" fmla="*/ 28 h 28"/>
                <a:gd name="T8" fmla="*/ 10 w 10"/>
                <a:gd name="T9" fmla="*/ 9 h 28"/>
                <a:gd name="T10" fmla="*/ 10 w 10"/>
                <a:gd name="T11" fmla="*/ 0 h 28"/>
                <a:gd name="T12" fmla="*/ 7 w 10"/>
                <a:gd name="T13" fmla="*/ 4 h 28"/>
                <a:gd name="T14" fmla="*/ 4 w 10"/>
                <a:gd name="T15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8">
                  <a:moveTo>
                    <a:pt x="4" y="9"/>
                  </a:moveTo>
                  <a:cubicBezTo>
                    <a:pt x="2" y="15"/>
                    <a:pt x="0" y="22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3"/>
                    <a:pt x="7" y="4"/>
                  </a:cubicBezTo>
                  <a:cubicBezTo>
                    <a:pt x="6" y="6"/>
                    <a:pt x="5" y="8"/>
                    <a:pt x="4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1" name="Freeform 20"/>
            <p:cNvSpPr>
              <a:spLocks/>
            </p:cNvSpPr>
            <p:nvPr/>
          </p:nvSpPr>
          <p:spPr bwMode="auto">
            <a:xfrm>
              <a:off x="7230939" y="4729313"/>
              <a:ext cx="387075" cy="376086"/>
            </a:xfrm>
            <a:custGeom>
              <a:avLst/>
              <a:gdLst>
                <a:gd name="T0" fmla="*/ 601 w 610"/>
                <a:gd name="T1" fmla="*/ 8 h 564"/>
                <a:gd name="T2" fmla="*/ 320 w 610"/>
                <a:gd name="T3" fmla="*/ 225 h 564"/>
                <a:gd name="T4" fmla="*/ 313 w 610"/>
                <a:gd name="T5" fmla="*/ 232 h 564"/>
                <a:gd name="T6" fmla="*/ 307 w 610"/>
                <a:gd name="T7" fmla="*/ 240 h 564"/>
                <a:gd name="T8" fmla="*/ 300 w 610"/>
                <a:gd name="T9" fmla="*/ 264 h 564"/>
                <a:gd name="T10" fmla="*/ 307 w 610"/>
                <a:gd name="T11" fmla="*/ 277 h 564"/>
                <a:gd name="T12" fmla="*/ 313 w 610"/>
                <a:gd name="T13" fmla="*/ 251 h 564"/>
                <a:gd name="T14" fmla="*/ 319 w 610"/>
                <a:gd name="T15" fmla="*/ 241 h 564"/>
                <a:gd name="T16" fmla="*/ 319 w 610"/>
                <a:gd name="T17" fmla="*/ 287 h 564"/>
                <a:gd name="T18" fmla="*/ 313 w 610"/>
                <a:gd name="T19" fmla="*/ 296 h 564"/>
                <a:gd name="T20" fmla="*/ 307 w 610"/>
                <a:gd name="T21" fmla="*/ 303 h 564"/>
                <a:gd name="T22" fmla="*/ 301 w 610"/>
                <a:gd name="T23" fmla="*/ 308 h 564"/>
                <a:gd name="T24" fmla="*/ 20 w 610"/>
                <a:gd name="T25" fmla="*/ 525 h 564"/>
                <a:gd name="T26" fmla="*/ 13 w 610"/>
                <a:gd name="T27" fmla="*/ 532 h 564"/>
                <a:gd name="T28" fmla="*/ 7 w 610"/>
                <a:gd name="T29" fmla="*/ 540 h 564"/>
                <a:gd name="T30" fmla="*/ 0 w 610"/>
                <a:gd name="T31" fmla="*/ 564 h 564"/>
                <a:gd name="T32" fmla="*/ 10 w 610"/>
                <a:gd name="T33" fmla="*/ 564 h 564"/>
                <a:gd name="T34" fmla="*/ 16 w 610"/>
                <a:gd name="T35" fmla="*/ 545 h 564"/>
                <a:gd name="T36" fmla="*/ 25 w 610"/>
                <a:gd name="T37" fmla="*/ 564 h 564"/>
                <a:gd name="T38" fmla="*/ 34 w 610"/>
                <a:gd name="T39" fmla="*/ 564 h 564"/>
                <a:gd name="T40" fmla="*/ 28 w 610"/>
                <a:gd name="T41" fmla="*/ 532 h 564"/>
                <a:gd name="T42" fmla="*/ 310 w 610"/>
                <a:gd name="T43" fmla="*/ 313 h 564"/>
                <a:gd name="T44" fmla="*/ 592 w 610"/>
                <a:gd name="T45" fmla="*/ 532 h 564"/>
                <a:gd name="T46" fmla="*/ 597 w 610"/>
                <a:gd name="T47" fmla="*/ 529 h 564"/>
                <a:gd name="T48" fmla="*/ 598 w 610"/>
                <a:gd name="T49" fmla="*/ 524 h 564"/>
                <a:gd name="T50" fmla="*/ 317 w 610"/>
                <a:gd name="T51" fmla="*/ 307 h 564"/>
                <a:gd name="T52" fmla="*/ 323 w 610"/>
                <a:gd name="T53" fmla="*/ 299 h 564"/>
                <a:gd name="T54" fmla="*/ 334 w 610"/>
                <a:gd name="T55" fmla="*/ 264 h 564"/>
                <a:gd name="T56" fmla="*/ 328 w 610"/>
                <a:gd name="T57" fmla="*/ 232 h 564"/>
                <a:gd name="T58" fmla="*/ 610 w 610"/>
                <a:gd name="T59" fmla="*/ 13 h 564"/>
                <a:gd name="T60" fmla="*/ 610 w 610"/>
                <a:gd name="T61" fmla="*/ 0 h 564"/>
                <a:gd name="T62" fmla="*/ 603 w 610"/>
                <a:gd name="T63" fmla="*/ 7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0" h="564">
                  <a:moveTo>
                    <a:pt x="603" y="7"/>
                  </a:moveTo>
                  <a:cubicBezTo>
                    <a:pt x="602" y="7"/>
                    <a:pt x="602" y="8"/>
                    <a:pt x="601" y="8"/>
                  </a:cubicBezTo>
                  <a:cubicBezTo>
                    <a:pt x="322" y="224"/>
                    <a:pt x="322" y="224"/>
                    <a:pt x="322" y="224"/>
                  </a:cubicBezTo>
                  <a:cubicBezTo>
                    <a:pt x="321" y="224"/>
                    <a:pt x="321" y="225"/>
                    <a:pt x="320" y="225"/>
                  </a:cubicBezTo>
                  <a:cubicBezTo>
                    <a:pt x="319" y="226"/>
                    <a:pt x="318" y="227"/>
                    <a:pt x="317" y="228"/>
                  </a:cubicBezTo>
                  <a:cubicBezTo>
                    <a:pt x="315" y="230"/>
                    <a:pt x="314" y="231"/>
                    <a:pt x="313" y="232"/>
                  </a:cubicBezTo>
                  <a:cubicBezTo>
                    <a:pt x="312" y="233"/>
                    <a:pt x="311" y="235"/>
                    <a:pt x="310" y="236"/>
                  </a:cubicBezTo>
                  <a:cubicBezTo>
                    <a:pt x="309" y="237"/>
                    <a:pt x="308" y="239"/>
                    <a:pt x="307" y="240"/>
                  </a:cubicBezTo>
                  <a:cubicBezTo>
                    <a:pt x="306" y="242"/>
                    <a:pt x="305" y="244"/>
                    <a:pt x="304" y="245"/>
                  </a:cubicBezTo>
                  <a:cubicBezTo>
                    <a:pt x="302" y="251"/>
                    <a:pt x="300" y="258"/>
                    <a:pt x="300" y="264"/>
                  </a:cubicBezTo>
                  <a:cubicBezTo>
                    <a:pt x="300" y="270"/>
                    <a:pt x="302" y="277"/>
                    <a:pt x="304" y="283"/>
                  </a:cubicBezTo>
                  <a:cubicBezTo>
                    <a:pt x="306" y="281"/>
                    <a:pt x="307" y="279"/>
                    <a:pt x="307" y="277"/>
                  </a:cubicBezTo>
                  <a:cubicBezTo>
                    <a:pt x="309" y="273"/>
                    <a:pt x="310" y="268"/>
                    <a:pt x="310" y="264"/>
                  </a:cubicBezTo>
                  <a:cubicBezTo>
                    <a:pt x="310" y="260"/>
                    <a:pt x="311" y="255"/>
                    <a:pt x="313" y="251"/>
                  </a:cubicBezTo>
                  <a:cubicBezTo>
                    <a:pt x="313" y="249"/>
                    <a:pt x="314" y="247"/>
                    <a:pt x="316" y="245"/>
                  </a:cubicBezTo>
                  <a:cubicBezTo>
                    <a:pt x="316" y="244"/>
                    <a:pt x="318" y="242"/>
                    <a:pt x="319" y="241"/>
                  </a:cubicBezTo>
                  <a:cubicBezTo>
                    <a:pt x="323" y="248"/>
                    <a:pt x="325" y="256"/>
                    <a:pt x="325" y="264"/>
                  </a:cubicBezTo>
                  <a:cubicBezTo>
                    <a:pt x="325" y="272"/>
                    <a:pt x="323" y="280"/>
                    <a:pt x="319" y="287"/>
                  </a:cubicBezTo>
                  <a:cubicBezTo>
                    <a:pt x="318" y="289"/>
                    <a:pt x="317" y="290"/>
                    <a:pt x="316" y="292"/>
                  </a:cubicBezTo>
                  <a:cubicBezTo>
                    <a:pt x="315" y="293"/>
                    <a:pt x="314" y="295"/>
                    <a:pt x="313" y="296"/>
                  </a:cubicBezTo>
                  <a:cubicBezTo>
                    <a:pt x="312" y="297"/>
                    <a:pt x="311" y="299"/>
                    <a:pt x="310" y="300"/>
                  </a:cubicBezTo>
                  <a:cubicBezTo>
                    <a:pt x="309" y="301"/>
                    <a:pt x="308" y="302"/>
                    <a:pt x="307" y="303"/>
                  </a:cubicBezTo>
                  <a:cubicBezTo>
                    <a:pt x="305" y="304"/>
                    <a:pt x="304" y="306"/>
                    <a:pt x="303" y="307"/>
                  </a:cubicBezTo>
                  <a:cubicBezTo>
                    <a:pt x="302" y="307"/>
                    <a:pt x="302" y="308"/>
                    <a:pt x="301" y="308"/>
                  </a:cubicBezTo>
                  <a:cubicBezTo>
                    <a:pt x="22" y="524"/>
                    <a:pt x="22" y="524"/>
                    <a:pt x="22" y="524"/>
                  </a:cubicBezTo>
                  <a:cubicBezTo>
                    <a:pt x="21" y="524"/>
                    <a:pt x="21" y="525"/>
                    <a:pt x="20" y="525"/>
                  </a:cubicBezTo>
                  <a:cubicBezTo>
                    <a:pt x="19" y="526"/>
                    <a:pt x="18" y="527"/>
                    <a:pt x="17" y="528"/>
                  </a:cubicBezTo>
                  <a:cubicBezTo>
                    <a:pt x="15" y="530"/>
                    <a:pt x="14" y="531"/>
                    <a:pt x="13" y="532"/>
                  </a:cubicBezTo>
                  <a:cubicBezTo>
                    <a:pt x="12" y="533"/>
                    <a:pt x="11" y="535"/>
                    <a:pt x="10" y="536"/>
                  </a:cubicBezTo>
                  <a:cubicBezTo>
                    <a:pt x="9" y="537"/>
                    <a:pt x="8" y="539"/>
                    <a:pt x="7" y="540"/>
                  </a:cubicBezTo>
                  <a:cubicBezTo>
                    <a:pt x="6" y="542"/>
                    <a:pt x="5" y="544"/>
                    <a:pt x="4" y="545"/>
                  </a:cubicBezTo>
                  <a:cubicBezTo>
                    <a:pt x="2" y="551"/>
                    <a:pt x="0" y="558"/>
                    <a:pt x="0" y="564"/>
                  </a:cubicBezTo>
                  <a:cubicBezTo>
                    <a:pt x="5" y="564"/>
                    <a:pt x="5" y="564"/>
                    <a:pt x="5" y="564"/>
                  </a:cubicBezTo>
                  <a:cubicBezTo>
                    <a:pt x="10" y="564"/>
                    <a:pt x="10" y="564"/>
                    <a:pt x="10" y="564"/>
                  </a:cubicBezTo>
                  <a:cubicBezTo>
                    <a:pt x="10" y="560"/>
                    <a:pt x="11" y="555"/>
                    <a:pt x="13" y="551"/>
                  </a:cubicBezTo>
                  <a:cubicBezTo>
                    <a:pt x="13" y="549"/>
                    <a:pt x="14" y="547"/>
                    <a:pt x="16" y="545"/>
                  </a:cubicBezTo>
                  <a:cubicBezTo>
                    <a:pt x="16" y="544"/>
                    <a:pt x="18" y="542"/>
                    <a:pt x="19" y="541"/>
                  </a:cubicBezTo>
                  <a:cubicBezTo>
                    <a:pt x="23" y="548"/>
                    <a:pt x="25" y="556"/>
                    <a:pt x="25" y="564"/>
                  </a:cubicBezTo>
                  <a:cubicBezTo>
                    <a:pt x="29" y="564"/>
                    <a:pt x="29" y="564"/>
                    <a:pt x="29" y="564"/>
                  </a:cubicBezTo>
                  <a:cubicBezTo>
                    <a:pt x="34" y="564"/>
                    <a:pt x="34" y="564"/>
                    <a:pt x="34" y="564"/>
                  </a:cubicBezTo>
                  <a:cubicBezTo>
                    <a:pt x="34" y="553"/>
                    <a:pt x="31" y="543"/>
                    <a:pt x="26" y="533"/>
                  </a:cubicBezTo>
                  <a:cubicBezTo>
                    <a:pt x="26" y="533"/>
                    <a:pt x="27" y="532"/>
                    <a:pt x="28" y="532"/>
                  </a:cubicBezTo>
                  <a:cubicBezTo>
                    <a:pt x="307" y="316"/>
                    <a:pt x="307" y="316"/>
                    <a:pt x="307" y="316"/>
                  </a:cubicBezTo>
                  <a:cubicBezTo>
                    <a:pt x="308" y="315"/>
                    <a:pt x="309" y="314"/>
                    <a:pt x="310" y="313"/>
                  </a:cubicBezTo>
                  <a:cubicBezTo>
                    <a:pt x="311" y="314"/>
                    <a:pt x="312" y="315"/>
                    <a:pt x="313" y="316"/>
                  </a:cubicBezTo>
                  <a:cubicBezTo>
                    <a:pt x="592" y="532"/>
                    <a:pt x="592" y="532"/>
                    <a:pt x="592" y="532"/>
                  </a:cubicBezTo>
                  <a:cubicBezTo>
                    <a:pt x="593" y="532"/>
                    <a:pt x="594" y="533"/>
                    <a:pt x="594" y="533"/>
                  </a:cubicBezTo>
                  <a:cubicBezTo>
                    <a:pt x="595" y="532"/>
                    <a:pt x="596" y="531"/>
                    <a:pt x="597" y="529"/>
                  </a:cubicBezTo>
                  <a:cubicBezTo>
                    <a:pt x="598" y="528"/>
                    <a:pt x="599" y="527"/>
                    <a:pt x="600" y="525"/>
                  </a:cubicBezTo>
                  <a:cubicBezTo>
                    <a:pt x="599" y="525"/>
                    <a:pt x="599" y="524"/>
                    <a:pt x="598" y="524"/>
                  </a:cubicBezTo>
                  <a:cubicBezTo>
                    <a:pt x="319" y="308"/>
                    <a:pt x="319" y="308"/>
                    <a:pt x="319" y="308"/>
                  </a:cubicBezTo>
                  <a:cubicBezTo>
                    <a:pt x="318" y="308"/>
                    <a:pt x="318" y="307"/>
                    <a:pt x="317" y="307"/>
                  </a:cubicBezTo>
                  <a:cubicBezTo>
                    <a:pt x="318" y="305"/>
                    <a:pt x="319" y="304"/>
                    <a:pt x="320" y="303"/>
                  </a:cubicBezTo>
                  <a:cubicBezTo>
                    <a:pt x="321" y="301"/>
                    <a:pt x="322" y="300"/>
                    <a:pt x="323" y="299"/>
                  </a:cubicBezTo>
                  <a:cubicBezTo>
                    <a:pt x="324" y="297"/>
                    <a:pt x="325" y="296"/>
                    <a:pt x="326" y="295"/>
                  </a:cubicBezTo>
                  <a:cubicBezTo>
                    <a:pt x="331" y="285"/>
                    <a:pt x="334" y="275"/>
                    <a:pt x="334" y="264"/>
                  </a:cubicBezTo>
                  <a:cubicBezTo>
                    <a:pt x="334" y="253"/>
                    <a:pt x="331" y="243"/>
                    <a:pt x="326" y="233"/>
                  </a:cubicBezTo>
                  <a:cubicBezTo>
                    <a:pt x="326" y="233"/>
                    <a:pt x="327" y="232"/>
                    <a:pt x="328" y="232"/>
                  </a:cubicBezTo>
                  <a:cubicBezTo>
                    <a:pt x="607" y="16"/>
                    <a:pt x="607" y="16"/>
                    <a:pt x="607" y="16"/>
                  </a:cubicBezTo>
                  <a:cubicBezTo>
                    <a:pt x="608" y="15"/>
                    <a:pt x="609" y="14"/>
                    <a:pt x="610" y="13"/>
                  </a:cubicBezTo>
                  <a:cubicBezTo>
                    <a:pt x="610" y="7"/>
                    <a:pt x="610" y="7"/>
                    <a:pt x="610" y="7"/>
                  </a:cubicBezTo>
                  <a:cubicBezTo>
                    <a:pt x="610" y="0"/>
                    <a:pt x="610" y="0"/>
                    <a:pt x="610" y="0"/>
                  </a:cubicBezTo>
                  <a:cubicBezTo>
                    <a:pt x="609" y="1"/>
                    <a:pt x="608" y="2"/>
                    <a:pt x="607" y="3"/>
                  </a:cubicBezTo>
                  <a:cubicBezTo>
                    <a:pt x="605" y="4"/>
                    <a:pt x="604" y="6"/>
                    <a:pt x="603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3" name="Freeform 34"/>
            <p:cNvSpPr>
              <a:spLocks/>
            </p:cNvSpPr>
            <p:nvPr/>
          </p:nvSpPr>
          <p:spPr bwMode="auto">
            <a:xfrm>
              <a:off x="6475312" y="5090176"/>
              <a:ext cx="9663" cy="15224"/>
            </a:xfrm>
            <a:custGeom>
              <a:avLst/>
              <a:gdLst>
                <a:gd name="T0" fmla="*/ 6 w 15"/>
                <a:gd name="T1" fmla="*/ 4 h 23"/>
                <a:gd name="T2" fmla="*/ 3 w 15"/>
                <a:gd name="T3" fmla="*/ 10 h 23"/>
                <a:gd name="T4" fmla="*/ 0 w 15"/>
                <a:gd name="T5" fmla="*/ 23 h 23"/>
                <a:gd name="T6" fmla="*/ 5 w 15"/>
                <a:gd name="T7" fmla="*/ 23 h 23"/>
                <a:gd name="T8" fmla="*/ 10 w 15"/>
                <a:gd name="T9" fmla="*/ 23 h 23"/>
                <a:gd name="T10" fmla="*/ 15 w 15"/>
                <a:gd name="T11" fmla="*/ 23 h 23"/>
                <a:gd name="T12" fmla="*/ 9 w 15"/>
                <a:gd name="T13" fmla="*/ 0 h 23"/>
                <a:gd name="T14" fmla="*/ 6 w 15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3">
                  <a:moveTo>
                    <a:pt x="6" y="4"/>
                  </a:move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4" name="Freeform 35"/>
            <p:cNvSpPr>
              <a:spLocks/>
            </p:cNvSpPr>
            <p:nvPr/>
          </p:nvSpPr>
          <p:spPr bwMode="auto">
            <a:xfrm>
              <a:off x="6856212" y="5090176"/>
              <a:ext cx="9663" cy="15224"/>
            </a:xfrm>
            <a:custGeom>
              <a:avLst/>
              <a:gdLst>
                <a:gd name="T0" fmla="*/ 6 w 15"/>
                <a:gd name="T1" fmla="*/ 4 h 23"/>
                <a:gd name="T2" fmla="*/ 3 w 15"/>
                <a:gd name="T3" fmla="*/ 10 h 23"/>
                <a:gd name="T4" fmla="*/ 0 w 15"/>
                <a:gd name="T5" fmla="*/ 23 h 23"/>
                <a:gd name="T6" fmla="*/ 5 w 15"/>
                <a:gd name="T7" fmla="*/ 23 h 23"/>
                <a:gd name="T8" fmla="*/ 10 w 15"/>
                <a:gd name="T9" fmla="*/ 23 h 23"/>
                <a:gd name="T10" fmla="*/ 15 w 15"/>
                <a:gd name="T11" fmla="*/ 23 h 23"/>
                <a:gd name="T12" fmla="*/ 9 w 15"/>
                <a:gd name="T13" fmla="*/ 0 h 23"/>
                <a:gd name="T14" fmla="*/ 6 w 15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3">
                  <a:moveTo>
                    <a:pt x="6" y="4"/>
                  </a:move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5" name="Freeform 36"/>
            <p:cNvSpPr>
              <a:spLocks/>
            </p:cNvSpPr>
            <p:nvPr/>
          </p:nvSpPr>
          <p:spPr bwMode="auto">
            <a:xfrm>
              <a:off x="7237113" y="5090176"/>
              <a:ext cx="9663" cy="15224"/>
            </a:xfrm>
            <a:custGeom>
              <a:avLst/>
              <a:gdLst>
                <a:gd name="T0" fmla="*/ 6 w 15"/>
                <a:gd name="T1" fmla="*/ 4 h 23"/>
                <a:gd name="T2" fmla="*/ 3 w 15"/>
                <a:gd name="T3" fmla="*/ 10 h 23"/>
                <a:gd name="T4" fmla="*/ 0 w 15"/>
                <a:gd name="T5" fmla="*/ 23 h 23"/>
                <a:gd name="T6" fmla="*/ 5 w 15"/>
                <a:gd name="T7" fmla="*/ 23 h 23"/>
                <a:gd name="T8" fmla="*/ 10 w 15"/>
                <a:gd name="T9" fmla="*/ 23 h 23"/>
                <a:gd name="T10" fmla="*/ 15 w 15"/>
                <a:gd name="T11" fmla="*/ 23 h 23"/>
                <a:gd name="T12" fmla="*/ 9 w 15"/>
                <a:gd name="T13" fmla="*/ 0 h 23"/>
                <a:gd name="T14" fmla="*/ 6 w 15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3">
                  <a:moveTo>
                    <a:pt x="6" y="4"/>
                  </a:moveTo>
                  <a:cubicBezTo>
                    <a:pt x="4" y="6"/>
                    <a:pt x="3" y="8"/>
                    <a:pt x="3" y="10"/>
                  </a:cubicBezTo>
                  <a:cubicBezTo>
                    <a:pt x="1" y="14"/>
                    <a:pt x="0" y="19"/>
                    <a:pt x="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15"/>
                    <a:pt x="13" y="7"/>
                    <a:pt x="9" y="0"/>
                  </a:cubicBezTo>
                  <a:cubicBezTo>
                    <a:pt x="8" y="1"/>
                    <a:pt x="6" y="3"/>
                    <a:pt x="6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85" name="Group 184"/>
            <p:cNvGrpSpPr/>
            <p:nvPr/>
          </p:nvGrpSpPr>
          <p:grpSpPr>
            <a:xfrm>
              <a:off x="7618014" y="3505200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207" name="Freeform 30"/>
              <p:cNvSpPr>
                <a:spLocks/>
              </p:cNvSpPr>
              <p:nvPr/>
            </p:nvSpPr>
            <p:spPr bwMode="auto">
              <a:xfrm>
                <a:off x="1592263" y="3343275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08" name="Group 207"/>
              <p:cNvGrpSpPr/>
              <p:nvPr/>
            </p:nvGrpSpPr>
            <p:grpSpPr>
              <a:xfrm>
                <a:off x="1592263" y="-1076325"/>
                <a:ext cx="9010651" cy="9010651"/>
                <a:chOff x="1592263" y="-1076325"/>
                <a:chExt cx="9010651" cy="9010651"/>
              </a:xfrm>
              <a:grpFill/>
            </p:grpSpPr>
            <p:sp>
              <p:nvSpPr>
                <p:cNvPr id="211" name="Freeform 21"/>
                <p:cNvSpPr>
                  <a:spLocks/>
                </p:cNvSpPr>
                <p:nvPr/>
              </p:nvSpPr>
              <p:spPr bwMode="auto">
                <a:xfrm>
                  <a:off x="2744788" y="166688"/>
                  <a:ext cx="7858125" cy="7767638"/>
                </a:xfrm>
                <a:custGeom>
                  <a:avLst/>
                  <a:gdLst>
                    <a:gd name="T0" fmla="*/ 1803 w 2093"/>
                    <a:gd name="T1" fmla="*/ 8 h 2069"/>
                    <a:gd name="T2" fmla="*/ 2083 w 2093"/>
                    <a:gd name="T3" fmla="*/ 230 h 2069"/>
                    <a:gd name="T4" fmla="*/ 2077 w 2093"/>
                    <a:gd name="T5" fmla="*/ 300 h 2069"/>
                    <a:gd name="T6" fmla="*/ 1790 w 2093"/>
                    <a:gd name="T7" fmla="*/ 517 h 2069"/>
                    <a:gd name="T8" fmla="*/ 1503 w 2093"/>
                    <a:gd name="T9" fmla="*/ 308 h 2069"/>
                    <a:gd name="T10" fmla="*/ 1783 w 2093"/>
                    <a:gd name="T11" fmla="*/ 530 h 2069"/>
                    <a:gd name="T12" fmla="*/ 1777 w 2093"/>
                    <a:gd name="T13" fmla="*/ 600 h 2069"/>
                    <a:gd name="T14" fmla="*/ 1490 w 2093"/>
                    <a:gd name="T15" fmla="*/ 817 h 2069"/>
                    <a:gd name="T16" fmla="*/ 1203 w 2093"/>
                    <a:gd name="T17" fmla="*/ 608 h 2069"/>
                    <a:gd name="T18" fmla="*/ 1483 w 2093"/>
                    <a:gd name="T19" fmla="*/ 830 h 2069"/>
                    <a:gd name="T20" fmla="*/ 1477 w 2093"/>
                    <a:gd name="T21" fmla="*/ 900 h 2069"/>
                    <a:gd name="T22" fmla="*/ 1190 w 2093"/>
                    <a:gd name="T23" fmla="*/ 1117 h 2069"/>
                    <a:gd name="T24" fmla="*/ 903 w 2093"/>
                    <a:gd name="T25" fmla="*/ 908 h 2069"/>
                    <a:gd name="T26" fmla="*/ 1183 w 2093"/>
                    <a:gd name="T27" fmla="*/ 1130 h 2069"/>
                    <a:gd name="T28" fmla="*/ 1177 w 2093"/>
                    <a:gd name="T29" fmla="*/ 1200 h 2069"/>
                    <a:gd name="T30" fmla="*/ 890 w 2093"/>
                    <a:gd name="T31" fmla="*/ 1417 h 2069"/>
                    <a:gd name="T32" fmla="*/ 603 w 2093"/>
                    <a:gd name="T33" fmla="*/ 1208 h 2069"/>
                    <a:gd name="T34" fmla="*/ 883 w 2093"/>
                    <a:gd name="T35" fmla="*/ 1430 h 2069"/>
                    <a:gd name="T36" fmla="*/ 877 w 2093"/>
                    <a:gd name="T37" fmla="*/ 1500 h 2069"/>
                    <a:gd name="T38" fmla="*/ 590 w 2093"/>
                    <a:gd name="T39" fmla="*/ 1717 h 2069"/>
                    <a:gd name="T40" fmla="*/ 303 w 2093"/>
                    <a:gd name="T41" fmla="*/ 1508 h 2069"/>
                    <a:gd name="T42" fmla="*/ 583 w 2093"/>
                    <a:gd name="T43" fmla="*/ 1730 h 2069"/>
                    <a:gd name="T44" fmla="*/ 577 w 2093"/>
                    <a:gd name="T45" fmla="*/ 1800 h 2069"/>
                    <a:gd name="T46" fmla="*/ 290 w 2093"/>
                    <a:gd name="T47" fmla="*/ 2017 h 2069"/>
                    <a:gd name="T48" fmla="*/ 3 w 2093"/>
                    <a:gd name="T49" fmla="*/ 1808 h 2069"/>
                    <a:gd name="T50" fmla="*/ 283 w 2093"/>
                    <a:gd name="T51" fmla="*/ 2030 h 2069"/>
                    <a:gd name="T52" fmla="*/ 274 w 2093"/>
                    <a:gd name="T53" fmla="*/ 2069 h 2069"/>
                    <a:gd name="T54" fmla="*/ 290 w 2093"/>
                    <a:gd name="T55" fmla="*/ 2045 h 2069"/>
                    <a:gd name="T56" fmla="*/ 303 w 2093"/>
                    <a:gd name="T57" fmla="*/ 2030 h 2069"/>
                    <a:gd name="T58" fmla="*/ 590 w 2093"/>
                    <a:gd name="T59" fmla="*/ 1808 h 2069"/>
                    <a:gd name="T60" fmla="*/ 602 w 2093"/>
                    <a:gd name="T61" fmla="*/ 1792 h 2069"/>
                    <a:gd name="T62" fmla="*/ 596 w 2093"/>
                    <a:gd name="T63" fmla="*/ 1756 h 2069"/>
                    <a:gd name="T64" fmla="*/ 583 w 2093"/>
                    <a:gd name="T65" fmla="*/ 1769 h 2069"/>
                    <a:gd name="T66" fmla="*/ 596 w 2093"/>
                    <a:gd name="T67" fmla="*/ 1737 h 2069"/>
                    <a:gd name="T68" fmla="*/ 884 w 2093"/>
                    <a:gd name="T69" fmla="*/ 1513 h 2069"/>
                    <a:gd name="T70" fmla="*/ 896 w 2093"/>
                    <a:gd name="T71" fmla="*/ 1501 h 2069"/>
                    <a:gd name="T72" fmla="*/ 902 w 2093"/>
                    <a:gd name="T73" fmla="*/ 1446 h 2069"/>
                    <a:gd name="T74" fmla="*/ 890 w 2093"/>
                    <a:gd name="T75" fmla="*/ 1482 h 2069"/>
                    <a:gd name="T76" fmla="*/ 890 w 2093"/>
                    <a:gd name="T77" fmla="*/ 1445 h 2069"/>
                    <a:gd name="T78" fmla="*/ 903 w 2093"/>
                    <a:gd name="T79" fmla="*/ 1430 h 2069"/>
                    <a:gd name="T80" fmla="*/ 1190 w 2093"/>
                    <a:gd name="T81" fmla="*/ 1208 h 2069"/>
                    <a:gd name="T82" fmla="*/ 1202 w 2093"/>
                    <a:gd name="T83" fmla="*/ 1192 h 2069"/>
                    <a:gd name="T84" fmla="*/ 1196 w 2093"/>
                    <a:gd name="T85" fmla="*/ 1156 h 2069"/>
                    <a:gd name="T86" fmla="*/ 1183 w 2093"/>
                    <a:gd name="T87" fmla="*/ 1169 h 2069"/>
                    <a:gd name="T88" fmla="*/ 1196 w 2093"/>
                    <a:gd name="T89" fmla="*/ 1137 h 2069"/>
                    <a:gd name="T90" fmla="*/ 1484 w 2093"/>
                    <a:gd name="T91" fmla="*/ 913 h 2069"/>
                    <a:gd name="T92" fmla="*/ 1496 w 2093"/>
                    <a:gd name="T93" fmla="*/ 901 h 2069"/>
                    <a:gd name="T94" fmla="*/ 1502 w 2093"/>
                    <a:gd name="T95" fmla="*/ 846 h 2069"/>
                    <a:gd name="T96" fmla="*/ 1490 w 2093"/>
                    <a:gd name="T97" fmla="*/ 882 h 2069"/>
                    <a:gd name="T98" fmla="*/ 1490 w 2093"/>
                    <a:gd name="T99" fmla="*/ 845 h 2069"/>
                    <a:gd name="T100" fmla="*/ 1503 w 2093"/>
                    <a:gd name="T101" fmla="*/ 830 h 2069"/>
                    <a:gd name="T102" fmla="*/ 1790 w 2093"/>
                    <a:gd name="T103" fmla="*/ 608 h 2069"/>
                    <a:gd name="T104" fmla="*/ 1802 w 2093"/>
                    <a:gd name="T105" fmla="*/ 592 h 2069"/>
                    <a:gd name="T106" fmla="*/ 1796 w 2093"/>
                    <a:gd name="T107" fmla="*/ 556 h 2069"/>
                    <a:gd name="T108" fmla="*/ 1783 w 2093"/>
                    <a:gd name="T109" fmla="*/ 569 h 2069"/>
                    <a:gd name="T110" fmla="*/ 1796 w 2093"/>
                    <a:gd name="T111" fmla="*/ 537 h 2069"/>
                    <a:gd name="T112" fmla="*/ 2084 w 2093"/>
                    <a:gd name="T113" fmla="*/ 313 h 2069"/>
                    <a:gd name="T114" fmla="*/ 2093 w 2093"/>
                    <a:gd name="T115" fmla="*/ 297 h 2069"/>
                    <a:gd name="T116" fmla="*/ 2087 w 2093"/>
                    <a:gd name="T117" fmla="*/ 288 h 2069"/>
                    <a:gd name="T118" fmla="*/ 2093 w 2093"/>
                    <a:gd name="T119" fmla="*/ 241 h 2069"/>
                    <a:gd name="T120" fmla="*/ 2090 w 2093"/>
                    <a:gd name="T121" fmla="*/ 217 h 20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93" h="2069">
                      <a:moveTo>
                        <a:pt x="1811" y="1"/>
                      </a:moveTo>
                      <a:cubicBezTo>
                        <a:pt x="1810" y="1"/>
                        <a:pt x="1809" y="0"/>
                        <a:pt x="1809" y="0"/>
                      </a:cubicBezTo>
                      <a:cubicBezTo>
                        <a:pt x="1808" y="1"/>
                        <a:pt x="1807" y="2"/>
                        <a:pt x="1806" y="4"/>
                      </a:cubicBezTo>
                      <a:cubicBezTo>
                        <a:pt x="1805" y="5"/>
                        <a:pt x="1804" y="6"/>
                        <a:pt x="1803" y="8"/>
                      </a:cubicBezTo>
                      <a:cubicBezTo>
                        <a:pt x="1802" y="9"/>
                        <a:pt x="1801" y="10"/>
                        <a:pt x="1800" y="12"/>
                      </a:cubicBezTo>
                      <a:cubicBezTo>
                        <a:pt x="1801" y="12"/>
                        <a:pt x="1801" y="13"/>
                        <a:pt x="1802" y="13"/>
                      </a:cubicBezTo>
                      <a:cubicBezTo>
                        <a:pt x="2081" y="229"/>
                        <a:pt x="2081" y="229"/>
                        <a:pt x="2081" y="229"/>
                      </a:cubicBezTo>
                      <a:cubicBezTo>
                        <a:pt x="2082" y="229"/>
                        <a:pt x="2082" y="230"/>
                        <a:pt x="2083" y="230"/>
                      </a:cubicBezTo>
                      <a:cubicBezTo>
                        <a:pt x="2082" y="232"/>
                        <a:pt x="2081" y="233"/>
                        <a:pt x="2080" y="234"/>
                      </a:cubicBezTo>
                      <a:cubicBezTo>
                        <a:pt x="2079" y="236"/>
                        <a:pt x="2078" y="237"/>
                        <a:pt x="2077" y="238"/>
                      </a:cubicBezTo>
                      <a:cubicBezTo>
                        <a:pt x="2072" y="248"/>
                        <a:pt x="2069" y="258"/>
                        <a:pt x="2069" y="269"/>
                      </a:cubicBezTo>
                      <a:cubicBezTo>
                        <a:pt x="2069" y="280"/>
                        <a:pt x="2072" y="290"/>
                        <a:pt x="2077" y="300"/>
                      </a:cubicBezTo>
                      <a:cubicBezTo>
                        <a:pt x="2077" y="300"/>
                        <a:pt x="2076" y="301"/>
                        <a:pt x="2075" y="301"/>
                      </a:cubicBezTo>
                      <a:cubicBezTo>
                        <a:pt x="1796" y="517"/>
                        <a:pt x="1796" y="517"/>
                        <a:pt x="1796" y="517"/>
                      </a:cubicBezTo>
                      <a:cubicBezTo>
                        <a:pt x="1795" y="518"/>
                        <a:pt x="1794" y="519"/>
                        <a:pt x="1793" y="520"/>
                      </a:cubicBezTo>
                      <a:cubicBezTo>
                        <a:pt x="1792" y="519"/>
                        <a:pt x="1791" y="518"/>
                        <a:pt x="1790" y="517"/>
                      </a:cubicBezTo>
                      <a:cubicBezTo>
                        <a:pt x="1511" y="301"/>
                        <a:pt x="1511" y="301"/>
                        <a:pt x="1511" y="301"/>
                      </a:cubicBezTo>
                      <a:cubicBezTo>
                        <a:pt x="1510" y="301"/>
                        <a:pt x="1509" y="300"/>
                        <a:pt x="1509" y="300"/>
                      </a:cubicBezTo>
                      <a:cubicBezTo>
                        <a:pt x="1508" y="301"/>
                        <a:pt x="1507" y="302"/>
                        <a:pt x="1506" y="304"/>
                      </a:cubicBezTo>
                      <a:cubicBezTo>
                        <a:pt x="1505" y="305"/>
                        <a:pt x="1504" y="306"/>
                        <a:pt x="1503" y="308"/>
                      </a:cubicBezTo>
                      <a:cubicBezTo>
                        <a:pt x="1502" y="309"/>
                        <a:pt x="1501" y="310"/>
                        <a:pt x="1500" y="312"/>
                      </a:cubicBezTo>
                      <a:cubicBezTo>
                        <a:pt x="1501" y="312"/>
                        <a:pt x="1501" y="313"/>
                        <a:pt x="1502" y="313"/>
                      </a:cubicBezTo>
                      <a:cubicBezTo>
                        <a:pt x="1781" y="529"/>
                        <a:pt x="1781" y="529"/>
                        <a:pt x="1781" y="529"/>
                      </a:cubicBezTo>
                      <a:cubicBezTo>
                        <a:pt x="1782" y="529"/>
                        <a:pt x="1782" y="530"/>
                        <a:pt x="1783" y="530"/>
                      </a:cubicBezTo>
                      <a:cubicBezTo>
                        <a:pt x="1782" y="532"/>
                        <a:pt x="1781" y="533"/>
                        <a:pt x="1780" y="534"/>
                      </a:cubicBezTo>
                      <a:cubicBezTo>
                        <a:pt x="1779" y="536"/>
                        <a:pt x="1778" y="537"/>
                        <a:pt x="1777" y="538"/>
                      </a:cubicBezTo>
                      <a:cubicBezTo>
                        <a:pt x="1772" y="548"/>
                        <a:pt x="1769" y="558"/>
                        <a:pt x="1769" y="569"/>
                      </a:cubicBezTo>
                      <a:cubicBezTo>
                        <a:pt x="1769" y="580"/>
                        <a:pt x="1772" y="590"/>
                        <a:pt x="1777" y="600"/>
                      </a:cubicBezTo>
                      <a:cubicBezTo>
                        <a:pt x="1777" y="600"/>
                        <a:pt x="1776" y="601"/>
                        <a:pt x="1775" y="601"/>
                      </a:cubicBezTo>
                      <a:cubicBezTo>
                        <a:pt x="1496" y="817"/>
                        <a:pt x="1496" y="817"/>
                        <a:pt x="1496" y="817"/>
                      </a:cubicBezTo>
                      <a:cubicBezTo>
                        <a:pt x="1495" y="818"/>
                        <a:pt x="1494" y="819"/>
                        <a:pt x="1493" y="820"/>
                      </a:cubicBezTo>
                      <a:cubicBezTo>
                        <a:pt x="1492" y="819"/>
                        <a:pt x="1491" y="818"/>
                        <a:pt x="1490" y="817"/>
                      </a:cubicBezTo>
                      <a:cubicBezTo>
                        <a:pt x="1211" y="601"/>
                        <a:pt x="1211" y="601"/>
                        <a:pt x="1211" y="601"/>
                      </a:cubicBezTo>
                      <a:cubicBezTo>
                        <a:pt x="1210" y="601"/>
                        <a:pt x="1209" y="600"/>
                        <a:pt x="1209" y="600"/>
                      </a:cubicBezTo>
                      <a:cubicBezTo>
                        <a:pt x="1208" y="601"/>
                        <a:pt x="1207" y="602"/>
                        <a:pt x="1206" y="604"/>
                      </a:cubicBezTo>
                      <a:cubicBezTo>
                        <a:pt x="1205" y="605"/>
                        <a:pt x="1204" y="606"/>
                        <a:pt x="1203" y="608"/>
                      </a:cubicBezTo>
                      <a:cubicBezTo>
                        <a:pt x="1202" y="609"/>
                        <a:pt x="1201" y="610"/>
                        <a:pt x="1200" y="612"/>
                      </a:cubicBezTo>
                      <a:cubicBezTo>
                        <a:pt x="1201" y="612"/>
                        <a:pt x="1201" y="613"/>
                        <a:pt x="1202" y="613"/>
                      </a:cubicBezTo>
                      <a:cubicBezTo>
                        <a:pt x="1481" y="829"/>
                        <a:pt x="1481" y="829"/>
                        <a:pt x="1481" y="829"/>
                      </a:cubicBezTo>
                      <a:cubicBezTo>
                        <a:pt x="1482" y="829"/>
                        <a:pt x="1482" y="830"/>
                        <a:pt x="1483" y="830"/>
                      </a:cubicBezTo>
                      <a:cubicBezTo>
                        <a:pt x="1482" y="832"/>
                        <a:pt x="1481" y="833"/>
                        <a:pt x="1480" y="834"/>
                      </a:cubicBezTo>
                      <a:cubicBezTo>
                        <a:pt x="1479" y="836"/>
                        <a:pt x="1478" y="837"/>
                        <a:pt x="1477" y="838"/>
                      </a:cubicBezTo>
                      <a:cubicBezTo>
                        <a:pt x="1472" y="848"/>
                        <a:pt x="1469" y="858"/>
                        <a:pt x="1469" y="869"/>
                      </a:cubicBezTo>
                      <a:cubicBezTo>
                        <a:pt x="1469" y="880"/>
                        <a:pt x="1472" y="890"/>
                        <a:pt x="1477" y="900"/>
                      </a:cubicBezTo>
                      <a:cubicBezTo>
                        <a:pt x="1477" y="900"/>
                        <a:pt x="1476" y="901"/>
                        <a:pt x="1475" y="901"/>
                      </a:cubicBezTo>
                      <a:cubicBezTo>
                        <a:pt x="1196" y="1117"/>
                        <a:pt x="1196" y="1117"/>
                        <a:pt x="1196" y="1117"/>
                      </a:cubicBezTo>
                      <a:cubicBezTo>
                        <a:pt x="1195" y="1118"/>
                        <a:pt x="1194" y="1119"/>
                        <a:pt x="1193" y="1120"/>
                      </a:cubicBezTo>
                      <a:cubicBezTo>
                        <a:pt x="1192" y="1119"/>
                        <a:pt x="1191" y="1118"/>
                        <a:pt x="1190" y="1117"/>
                      </a:cubicBezTo>
                      <a:cubicBezTo>
                        <a:pt x="911" y="901"/>
                        <a:pt x="911" y="901"/>
                        <a:pt x="911" y="901"/>
                      </a:cubicBezTo>
                      <a:cubicBezTo>
                        <a:pt x="910" y="901"/>
                        <a:pt x="909" y="900"/>
                        <a:pt x="909" y="900"/>
                      </a:cubicBezTo>
                      <a:cubicBezTo>
                        <a:pt x="908" y="901"/>
                        <a:pt x="907" y="902"/>
                        <a:pt x="906" y="904"/>
                      </a:cubicBezTo>
                      <a:cubicBezTo>
                        <a:pt x="905" y="905"/>
                        <a:pt x="904" y="906"/>
                        <a:pt x="903" y="908"/>
                      </a:cubicBezTo>
                      <a:cubicBezTo>
                        <a:pt x="902" y="909"/>
                        <a:pt x="901" y="910"/>
                        <a:pt x="900" y="912"/>
                      </a:cubicBezTo>
                      <a:cubicBezTo>
                        <a:pt x="901" y="912"/>
                        <a:pt x="901" y="913"/>
                        <a:pt x="902" y="913"/>
                      </a:cubicBezTo>
                      <a:cubicBezTo>
                        <a:pt x="1181" y="1129"/>
                        <a:pt x="1181" y="1129"/>
                        <a:pt x="1181" y="1129"/>
                      </a:cubicBezTo>
                      <a:cubicBezTo>
                        <a:pt x="1182" y="1129"/>
                        <a:pt x="1182" y="1130"/>
                        <a:pt x="1183" y="1130"/>
                      </a:cubicBezTo>
                      <a:cubicBezTo>
                        <a:pt x="1182" y="1132"/>
                        <a:pt x="1181" y="1133"/>
                        <a:pt x="1180" y="1134"/>
                      </a:cubicBezTo>
                      <a:cubicBezTo>
                        <a:pt x="1179" y="1136"/>
                        <a:pt x="1178" y="1137"/>
                        <a:pt x="1177" y="1138"/>
                      </a:cubicBezTo>
                      <a:cubicBezTo>
                        <a:pt x="1172" y="1148"/>
                        <a:pt x="1169" y="1158"/>
                        <a:pt x="1169" y="1169"/>
                      </a:cubicBezTo>
                      <a:cubicBezTo>
                        <a:pt x="1169" y="1180"/>
                        <a:pt x="1172" y="1190"/>
                        <a:pt x="1177" y="1200"/>
                      </a:cubicBezTo>
                      <a:cubicBezTo>
                        <a:pt x="1177" y="1200"/>
                        <a:pt x="1176" y="1201"/>
                        <a:pt x="1175" y="1201"/>
                      </a:cubicBezTo>
                      <a:cubicBezTo>
                        <a:pt x="896" y="1417"/>
                        <a:pt x="896" y="1417"/>
                        <a:pt x="896" y="1417"/>
                      </a:cubicBezTo>
                      <a:cubicBezTo>
                        <a:pt x="895" y="1418"/>
                        <a:pt x="894" y="1419"/>
                        <a:pt x="893" y="1420"/>
                      </a:cubicBezTo>
                      <a:cubicBezTo>
                        <a:pt x="892" y="1419"/>
                        <a:pt x="891" y="1418"/>
                        <a:pt x="890" y="1417"/>
                      </a:cubicBezTo>
                      <a:cubicBezTo>
                        <a:pt x="611" y="1201"/>
                        <a:pt x="611" y="1201"/>
                        <a:pt x="611" y="1201"/>
                      </a:cubicBezTo>
                      <a:cubicBezTo>
                        <a:pt x="610" y="1201"/>
                        <a:pt x="609" y="1200"/>
                        <a:pt x="609" y="1200"/>
                      </a:cubicBezTo>
                      <a:cubicBezTo>
                        <a:pt x="608" y="1201"/>
                        <a:pt x="607" y="1202"/>
                        <a:pt x="606" y="1204"/>
                      </a:cubicBezTo>
                      <a:cubicBezTo>
                        <a:pt x="605" y="1205"/>
                        <a:pt x="604" y="1206"/>
                        <a:pt x="603" y="1208"/>
                      </a:cubicBezTo>
                      <a:cubicBezTo>
                        <a:pt x="602" y="1209"/>
                        <a:pt x="601" y="1210"/>
                        <a:pt x="600" y="1212"/>
                      </a:cubicBezTo>
                      <a:cubicBezTo>
                        <a:pt x="601" y="1212"/>
                        <a:pt x="601" y="1213"/>
                        <a:pt x="602" y="1213"/>
                      </a:cubicBezTo>
                      <a:cubicBezTo>
                        <a:pt x="881" y="1429"/>
                        <a:pt x="881" y="1429"/>
                        <a:pt x="881" y="1429"/>
                      </a:cubicBezTo>
                      <a:cubicBezTo>
                        <a:pt x="882" y="1429"/>
                        <a:pt x="882" y="1430"/>
                        <a:pt x="883" y="1430"/>
                      </a:cubicBezTo>
                      <a:cubicBezTo>
                        <a:pt x="882" y="1432"/>
                        <a:pt x="881" y="1433"/>
                        <a:pt x="880" y="1434"/>
                      </a:cubicBezTo>
                      <a:cubicBezTo>
                        <a:pt x="879" y="1436"/>
                        <a:pt x="878" y="1437"/>
                        <a:pt x="877" y="1438"/>
                      </a:cubicBezTo>
                      <a:cubicBezTo>
                        <a:pt x="872" y="1448"/>
                        <a:pt x="869" y="1458"/>
                        <a:pt x="869" y="1469"/>
                      </a:cubicBezTo>
                      <a:cubicBezTo>
                        <a:pt x="869" y="1480"/>
                        <a:pt x="872" y="1490"/>
                        <a:pt x="877" y="1500"/>
                      </a:cubicBezTo>
                      <a:cubicBezTo>
                        <a:pt x="877" y="1500"/>
                        <a:pt x="876" y="1501"/>
                        <a:pt x="875" y="1501"/>
                      </a:cubicBezTo>
                      <a:cubicBezTo>
                        <a:pt x="596" y="1717"/>
                        <a:pt x="596" y="1717"/>
                        <a:pt x="596" y="1717"/>
                      </a:cubicBezTo>
                      <a:cubicBezTo>
                        <a:pt x="595" y="1718"/>
                        <a:pt x="594" y="1719"/>
                        <a:pt x="593" y="1720"/>
                      </a:cubicBezTo>
                      <a:cubicBezTo>
                        <a:pt x="592" y="1719"/>
                        <a:pt x="591" y="1718"/>
                        <a:pt x="590" y="1717"/>
                      </a:cubicBezTo>
                      <a:cubicBezTo>
                        <a:pt x="311" y="1501"/>
                        <a:pt x="311" y="1501"/>
                        <a:pt x="311" y="1501"/>
                      </a:cubicBezTo>
                      <a:cubicBezTo>
                        <a:pt x="310" y="1501"/>
                        <a:pt x="309" y="1500"/>
                        <a:pt x="309" y="1500"/>
                      </a:cubicBezTo>
                      <a:cubicBezTo>
                        <a:pt x="308" y="1501"/>
                        <a:pt x="307" y="1502"/>
                        <a:pt x="306" y="1504"/>
                      </a:cubicBezTo>
                      <a:cubicBezTo>
                        <a:pt x="305" y="1505"/>
                        <a:pt x="304" y="1506"/>
                        <a:pt x="303" y="1508"/>
                      </a:cubicBezTo>
                      <a:cubicBezTo>
                        <a:pt x="302" y="1509"/>
                        <a:pt x="301" y="1510"/>
                        <a:pt x="300" y="1512"/>
                      </a:cubicBezTo>
                      <a:cubicBezTo>
                        <a:pt x="301" y="1512"/>
                        <a:pt x="301" y="1513"/>
                        <a:pt x="302" y="1513"/>
                      </a:cubicBezTo>
                      <a:cubicBezTo>
                        <a:pt x="581" y="1729"/>
                        <a:pt x="581" y="1729"/>
                        <a:pt x="581" y="1729"/>
                      </a:cubicBezTo>
                      <a:cubicBezTo>
                        <a:pt x="582" y="1729"/>
                        <a:pt x="582" y="1730"/>
                        <a:pt x="583" y="1730"/>
                      </a:cubicBezTo>
                      <a:cubicBezTo>
                        <a:pt x="582" y="1732"/>
                        <a:pt x="581" y="1733"/>
                        <a:pt x="580" y="1734"/>
                      </a:cubicBezTo>
                      <a:cubicBezTo>
                        <a:pt x="579" y="1736"/>
                        <a:pt x="578" y="1737"/>
                        <a:pt x="577" y="1738"/>
                      </a:cubicBezTo>
                      <a:cubicBezTo>
                        <a:pt x="572" y="1748"/>
                        <a:pt x="569" y="1758"/>
                        <a:pt x="569" y="1769"/>
                      </a:cubicBezTo>
                      <a:cubicBezTo>
                        <a:pt x="569" y="1780"/>
                        <a:pt x="572" y="1790"/>
                        <a:pt x="577" y="1800"/>
                      </a:cubicBezTo>
                      <a:cubicBezTo>
                        <a:pt x="577" y="1800"/>
                        <a:pt x="576" y="1801"/>
                        <a:pt x="575" y="1801"/>
                      </a:cubicBezTo>
                      <a:cubicBezTo>
                        <a:pt x="296" y="2017"/>
                        <a:pt x="296" y="2017"/>
                        <a:pt x="296" y="2017"/>
                      </a:cubicBezTo>
                      <a:cubicBezTo>
                        <a:pt x="295" y="2018"/>
                        <a:pt x="294" y="2019"/>
                        <a:pt x="293" y="2020"/>
                      </a:cubicBezTo>
                      <a:cubicBezTo>
                        <a:pt x="292" y="2019"/>
                        <a:pt x="291" y="2018"/>
                        <a:pt x="290" y="2017"/>
                      </a:cubicBezTo>
                      <a:cubicBezTo>
                        <a:pt x="11" y="1801"/>
                        <a:pt x="11" y="1801"/>
                        <a:pt x="11" y="1801"/>
                      </a:cubicBezTo>
                      <a:cubicBezTo>
                        <a:pt x="10" y="1801"/>
                        <a:pt x="9" y="1800"/>
                        <a:pt x="9" y="1800"/>
                      </a:cubicBezTo>
                      <a:cubicBezTo>
                        <a:pt x="8" y="1801"/>
                        <a:pt x="7" y="1802"/>
                        <a:pt x="6" y="1804"/>
                      </a:cubicBezTo>
                      <a:cubicBezTo>
                        <a:pt x="5" y="1805"/>
                        <a:pt x="4" y="1806"/>
                        <a:pt x="3" y="1808"/>
                      </a:cubicBezTo>
                      <a:cubicBezTo>
                        <a:pt x="2" y="1809"/>
                        <a:pt x="1" y="1810"/>
                        <a:pt x="0" y="1812"/>
                      </a:cubicBezTo>
                      <a:cubicBezTo>
                        <a:pt x="1" y="1812"/>
                        <a:pt x="1" y="1813"/>
                        <a:pt x="2" y="1813"/>
                      </a:cubicBezTo>
                      <a:cubicBezTo>
                        <a:pt x="281" y="2029"/>
                        <a:pt x="281" y="2029"/>
                        <a:pt x="281" y="2029"/>
                      </a:cubicBezTo>
                      <a:cubicBezTo>
                        <a:pt x="282" y="2029"/>
                        <a:pt x="282" y="2030"/>
                        <a:pt x="283" y="2030"/>
                      </a:cubicBezTo>
                      <a:cubicBezTo>
                        <a:pt x="282" y="2032"/>
                        <a:pt x="281" y="2033"/>
                        <a:pt x="280" y="2034"/>
                      </a:cubicBezTo>
                      <a:cubicBezTo>
                        <a:pt x="279" y="2036"/>
                        <a:pt x="278" y="2037"/>
                        <a:pt x="277" y="2038"/>
                      </a:cubicBezTo>
                      <a:cubicBezTo>
                        <a:pt x="272" y="2048"/>
                        <a:pt x="269" y="2058"/>
                        <a:pt x="269" y="2069"/>
                      </a:cubicBezTo>
                      <a:cubicBezTo>
                        <a:pt x="274" y="2069"/>
                        <a:pt x="274" y="2069"/>
                        <a:pt x="274" y="2069"/>
                      </a:cubicBezTo>
                      <a:cubicBezTo>
                        <a:pt x="278" y="2069"/>
                        <a:pt x="278" y="2069"/>
                        <a:pt x="278" y="2069"/>
                      </a:cubicBezTo>
                      <a:cubicBezTo>
                        <a:pt x="283" y="2069"/>
                        <a:pt x="283" y="2069"/>
                        <a:pt x="283" y="2069"/>
                      </a:cubicBezTo>
                      <a:cubicBezTo>
                        <a:pt x="283" y="2063"/>
                        <a:pt x="285" y="2056"/>
                        <a:pt x="287" y="2050"/>
                      </a:cubicBezTo>
                      <a:cubicBezTo>
                        <a:pt x="288" y="2049"/>
                        <a:pt x="289" y="2047"/>
                        <a:pt x="290" y="2045"/>
                      </a:cubicBezTo>
                      <a:cubicBezTo>
                        <a:pt x="291" y="2044"/>
                        <a:pt x="292" y="2042"/>
                        <a:pt x="293" y="2041"/>
                      </a:cubicBezTo>
                      <a:cubicBezTo>
                        <a:pt x="294" y="2040"/>
                        <a:pt x="295" y="2038"/>
                        <a:pt x="296" y="2037"/>
                      </a:cubicBezTo>
                      <a:cubicBezTo>
                        <a:pt x="297" y="2036"/>
                        <a:pt x="298" y="2035"/>
                        <a:pt x="300" y="2033"/>
                      </a:cubicBezTo>
                      <a:cubicBezTo>
                        <a:pt x="301" y="2032"/>
                        <a:pt x="302" y="2031"/>
                        <a:pt x="303" y="2030"/>
                      </a:cubicBezTo>
                      <a:cubicBezTo>
                        <a:pt x="304" y="2030"/>
                        <a:pt x="304" y="2029"/>
                        <a:pt x="305" y="2029"/>
                      </a:cubicBezTo>
                      <a:cubicBezTo>
                        <a:pt x="584" y="1813"/>
                        <a:pt x="584" y="1813"/>
                        <a:pt x="584" y="1813"/>
                      </a:cubicBezTo>
                      <a:cubicBezTo>
                        <a:pt x="585" y="1813"/>
                        <a:pt x="585" y="1812"/>
                        <a:pt x="586" y="1812"/>
                      </a:cubicBezTo>
                      <a:cubicBezTo>
                        <a:pt x="587" y="1811"/>
                        <a:pt x="588" y="1809"/>
                        <a:pt x="590" y="1808"/>
                      </a:cubicBezTo>
                      <a:cubicBezTo>
                        <a:pt x="591" y="1807"/>
                        <a:pt x="592" y="1806"/>
                        <a:pt x="593" y="1805"/>
                      </a:cubicBezTo>
                      <a:cubicBezTo>
                        <a:pt x="594" y="1804"/>
                        <a:pt x="595" y="1802"/>
                        <a:pt x="596" y="1801"/>
                      </a:cubicBezTo>
                      <a:cubicBezTo>
                        <a:pt x="597" y="1800"/>
                        <a:pt x="598" y="1798"/>
                        <a:pt x="599" y="1797"/>
                      </a:cubicBezTo>
                      <a:cubicBezTo>
                        <a:pt x="600" y="1795"/>
                        <a:pt x="601" y="1794"/>
                        <a:pt x="602" y="1792"/>
                      </a:cubicBezTo>
                      <a:cubicBezTo>
                        <a:pt x="606" y="1785"/>
                        <a:pt x="608" y="1777"/>
                        <a:pt x="608" y="1769"/>
                      </a:cubicBezTo>
                      <a:cubicBezTo>
                        <a:pt x="608" y="1761"/>
                        <a:pt x="606" y="1753"/>
                        <a:pt x="602" y="1746"/>
                      </a:cubicBezTo>
                      <a:cubicBezTo>
                        <a:pt x="601" y="1747"/>
                        <a:pt x="599" y="1749"/>
                        <a:pt x="599" y="1750"/>
                      </a:cubicBezTo>
                      <a:cubicBezTo>
                        <a:pt x="597" y="1752"/>
                        <a:pt x="596" y="1754"/>
                        <a:pt x="596" y="1756"/>
                      </a:cubicBezTo>
                      <a:cubicBezTo>
                        <a:pt x="594" y="1760"/>
                        <a:pt x="593" y="1765"/>
                        <a:pt x="593" y="1769"/>
                      </a:cubicBezTo>
                      <a:cubicBezTo>
                        <a:pt x="593" y="1773"/>
                        <a:pt x="592" y="1778"/>
                        <a:pt x="590" y="1782"/>
                      </a:cubicBezTo>
                      <a:cubicBezTo>
                        <a:pt x="590" y="1784"/>
                        <a:pt x="589" y="1786"/>
                        <a:pt x="587" y="1788"/>
                      </a:cubicBezTo>
                      <a:cubicBezTo>
                        <a:pt x="585" y="1782"/>
                        <a:pt x="583" y="1775"/>
                        <a:pt x="583" y="1769"/>
                      </a:cubicBezTo>
                      <a:cubicBezTo>
                        <a:pt x="583" y="1763"/>
                        <a:pt x="585" y="1756"/>
                        <a:pt x="587" y="1750"/>
                      </a:cubicBezTo>
                      <a:cubicBezTo>
                        <a:pt x="588" y="1749"/>
                        <a:pt x="589" y="1747"/>
                        <a:pt x="590" y="1745"/>
                      </a:cubicBezTo>
                      <a:cubicBezTo>
                        <a:pt x="591" y="1744"/>
                        <a:pt x="592" y="1742"/>
                        <a:pt x="593" y="1741"/>
                      </a:cubicBezTo>
                      <a:cubicBezTo>
                        <a:pt x="594" y="1740"/>
                        <a:pt x="595" y="1738"/>
                        <a:pt x="596" y="1737"/>
                      </a:cubicBezTo>
                      <a:cubicBezTo>
                        <a:pt x="597" y="1736"/>
                        <a:pt x="598" y="1735"/>
                        <a:pt x="600" y="1733"/>
                      </a:cubicBezTo>
                      <a:cubicBezTo>
                        <a:pt x="601" y="1732"/>
                        <a:pt x="602" y="1731"/>
                        <a:pt x="603" y="1730"/>
                      </a:cubicBezTo>
                      <a:cubicBezTo>
                        <a:pt x="604" y="1730"/>
                        <a:pt x="604" y="1729"/>
                        <a:pt x="605" y="1729"/>
                      </a:cubicBezTo>
                      <a:cubicBezTo>
                        <a:pt x="884" y="1513"/>
                        <a:pt x="884" y="1513"/>
                        <a:pt x="884" y="1513"/>
                      </a:cubicBezTo>
                      <a:cubicBezTo>
                        <a:pt x="885" y="1513"/>
                        <a:pt x="885" y="1512"/>
                        <a:pt x="886" y="1512"/>
                      </a:cubicBezTo>
                      <a:cubicBezTo>
                        <a:pt x="887" y="1511"/>
                        <a:pt x="888" y="1509"/>
                        <a:pt x="890" y="1508"/>
                      </a:cubicBezTo>
                      <a:cubicBezTo>
                        <a:pt x="891" y="1507"/>
                        <a:pt x="892" y="1506"/>
                        <a:pt x="893" y="1505"/>
                      </a:cubicBezTo>
                      <a:cubicBezTo>
                        <a:pt x="894" y="1504"/>
                        <a:pt x="895" y="1502"/>
                        <a:pt x="896" y="1501"/>
                      </a:cubicBezTo>
                      <a:cubicBezTo>
                        <a:pt x="897" y="1500"/>
                        <a:pt x="898" y="1498"/>
                        <a:pt x="899" y="1497"/>
                      </a:cubicBezTo>
                      <a:cubicBezTo>
                        <a:pt x="900" y="1495"/>
                        <a:pt x="901" y="1494"/>
                        <a:pt x="902" y="1492"/>
                      </a:cubicBezTo>
                      <a:cubicBezTo>
                        <a:pt x="906" y="1485"/>
                        <a:pt x="908" y="1477"/>
                        <a:pt x="908" y="1469"/>
                      </a:cubicBezTo>
                      <a:cubicBezTo>
                        <a:pt x="908" y="1461"/>
                        <a:pt x="906" y="1453"/>
                        <a:pt x="902" y="1446"/>
                      </a:cubicBezTo>
                      <a:cubicBezTo>
                        <a:pt x="901" y="1447"/>
                        <a:pt x="899" y="1449"/>
                        <a:pt x="899" y="1450"/>
                      </a:cubicBezTo>
                      <a:cubicBezTo>
                        <a:pt x="897" y="1452"/>
                        <a:pt x="896" y="1454"/>
                        <a:pt x="896" y="1456"/>
                      </a:cubicBezTo>
                      <a:cubicBezTo>
                        <a:pt x="894" y="1460"/>
                        <a:pt x="893" y="1465"/>
                        <a:pt x="893" y="1469"/>
                      </a:cubicBezTo>
                      <a:cubicBezTo>
                        <a:pt x="893" y="1473"/>
                        <a:pt x="892" y="1478"/>
                        <a:pt x="890" y="1482"/>
                      </a:cubicBezTo>
                      <a:cubicBezTo>
                        <a:pt x="890" y="1484"/>
                        <a:pt x="889" y="1486"/>
                        <a:pt x="887" y="1488"/>
                      </a:cubicBezTo>
                      <a:cubicBezTo>
                        <a:pt x="885" y="1482"/>
                        <a:pt x="883" y="1475"/>
                        <a:pt x="883" y="1469"/>
                      </a:cubicBezTo>
                      <a:cubicBezTo>
                        <a:pt x="883" y="1463"/>
                        <a:pt x="885" y="1456"/>
                        <a:pt x="887" y="1450"/>
                      </a:cubicBezTo>
                      <a:cubicBezTo>
                        <a:pt x="888" y="1449"/>
                        <a:pt x="889" y="1447"/>
                        <a:pt x="890" y="1445"/>
                      </a:cubicBezTo>
                      <a:cubicBezTo>
                        <a:pt x="891" y="1444"/>
                        <a:pt x="892" y="1442"/>
                        <a:pt x="893" y="1441"/>
                      </a:cubicBezTo>
                      <a:cubicBezTo>
                        <a:pt x="894" y="1440"/>
                        <a:pt x="895" y="1438"/>
                        <a:pt x="896" y="1437"/>
                      </a:cubicBezTo>
                      <a:cubicBezTo>
                        <a:pt x="897" y="1436"/>
                        <a:pt x="898" y="1435"/>
                        <a:pt x="900" y="1433"/>
                      </a:cubicBezTo>
                      <a:cubicBezTo>
                        <a:pt x="901" y="1432"/>
                        <a:pt x="902" y="1431"/>
                        <a:pt x="903" y="1430"/>
                      </a:cubicBezTo>
                      <a:cubicBezTo>
                        <a:pt x="904" y="1430"/>
                        <a:pt x="904" y="1429"/>
                        <a:pt x="905" y="1429"/>
                      </a:cubicBezTo>
                      <a:cubicBezTo>
                        <a:pt x="1184" y="1213"/>
                        <a:pt x="1184" y="1213"/>
                        <a:pt x="1184" y="1213"/>
                      </a:cubicBezTo>
                      <a:cubicBezTo>
                        <a:pt x="1185" y="1213"/>
                        <a:pt x="1185" y="1212"/>
                        <a:pt x="1186" y="1212"/>
                      </a:cubicBezTo>
                      <a:cubicBezTo>
                        <a:pt x="1187" y="1211"/>
                        <a:pt x="1188" y="1209"/>
                        <a:pt x="1190" y="1208"/>
                      </a:cubicBezTo>
                      <a:cubicBezTo>
                        <a:pt x="1191" y="1207"/>
                        <a:pt x="1192" y="1206"/>
                        <a:pt x="1193" y="1205"/>
                      </a:cubicBezTo>
                      <a:cubicBezTo>
                        <a:pt x="1194" y="1204"/>
                        <a:pt x="1195" y="1202"/>
                        <a:pt x="1196" y="1201"/>
                      </a:cubicBezTo>
                      <a:cubicBezTo>
                        <a:pt x="1197" y="1200"/>
                        <a:pt x="1198" y="1198"/>
                        <a:pt x="1199" y="1197"/>
                      </a:cubicBezTo>
                      <a:cubicBezTo>
                        <a:pt x="1200" y="1195"/>
                        <a:pt x="1201" y="1194"/>
                        <a:pt x="1202" y="1192"/>
                      </a:cubicBezTo>
                      <a:cubicBezTo>
                        <a:pt x="1206" y="1185"/>
                        <a:pt x="1208" y="1177"/>
                        <a:pt x="1208" y="1169"/>
                      </a:cubicBezTo>
                      <a:cubicBezTo>
                        <a:pt x="1208" y="1161"/>
                        <a:pt x="1206" y="1153"/>
                        <a:pt x="1202" y="1146"/>
                      </a:cubicBezTo>
                      <a:cubicBezTo>
                        <a:pt x="1201" y="1147"/>
                        <a:pt x="1199" y="1149"/>
                        <a:pt x="1199" y="1150"/>
                      </a:cubicBezTo>
                      <a:cubicBezTo>
                        <a:pt x="1197" y="1152"/>
                        <a:pt x="1196" y="1154"/>
                        <a:pt x="1196" y="1156"/>
                      </a:cubicBezTo>
                      <a:cubicBezTo>
                        <a:pt x="1194" y="1160"/>
                        <a:pt x="1193" y="1165"/>
                        <a:pt x="1193" y="1169"/>
                      </a:cubicBezTo>
                      <a:cubicBezTo>
                        <a:pt x="1193" y="1173"/>
                        <a:pt x="1192" y="1178"/>
                        <a:pt x="1190" y="1182"/>
                      </a:cubicBezTo>
                      <a:cubicBezTo>
                        <a:pt x="1190" y="1184"/>
                        <a:pt x="1189" y="1186"/>
                        <a:pt x="1187" y="1188"/>
                      </a:cubicBezTo>
                      <a:cubicBezTo>
                        <a:pt x="1185" y="1182"/>
                        <a:pt x="1183" y="1175"/>
                        <a:pt x="1183" y="1169"/>
                      </a:cubicBezTo>
                      <a:cubicBezTo>
                        <a:pt x="1183" y="1163"/>
                        <a:pt x="1185" y="1156"/>
                        <a:pt x="1187" y="1150"/>
                      </a:cubicBezTo>
                      <a:cubicBezTo>
                        <a:pt x="1188" y="1149"/>
                        <a:pt x="1189" y="1147"/>
                        <a:pt x="1190" y="1145"/>
                      </a:cubicBezTo>
                      <a:cubicBezTo>
                        <a:pt x="1191" y="1144"/>
                        <a:pt x="1192" y="1142"/>
                        <a:pt x="1193" y="1141"/>
                      </a:cubicBezTo>
                      <a:cubicBezTo>
                        <a:pt x="1194" y="1140"/>
                        <a:pt x="1195" y="1138"/>
                        <a:pt x="1196" y="1137"/>
                      </a:cubicBezTo>
                      <a:cubicBezTo>
                        <a:pt x="1197" y="1136"/>
                        <a:pt x="1198" y="1135"/>
                        <a:pt x="1200" y="1133"/>
                      </a:cubicBezTo>
                      <a:cubicBezTo>
                        <a:pt x="1201" y="1132"/>
                        <a:pt x="1202" y="1131"/>
                        <a:pt x="1203" y="1130"/>
                      </a:cubicBezTo>
                      <a:cubicBezTo>
                        <a:pt x="1204" y="1130"/>
                        <a:pt x="1204" y="1129"/>
                        <a:pt x="1205" y="1129"/>
                      </a:cubicBezTo>
                      <a:cubicBezTo>
                        <a:pt x="1484" y="913"/>
                        <a:pt x="1484" y="913"/>
                        <a:pt x="1484" y="913"/>
                      </a:cubicBezTo>
                      <a:cubicBezTo>
                        <a:pt x="1485" y="913"/>
                        <a:pt x="1485" y="912"/>
                        <a:pt x="1486" y="912"/>
                      </a:cubicBezTo>
                      <a:cubicBezTo>
                        <a:pt x="1487" y="911"/>
                        <a:pt x="1488" y="909"/>
                        <a:pt x="1490" y="908"/>
                      </a:cubicBezTo>
                      <a:cubicBezTo>
                        <a:pt x="1491" y="907"/>
                        <a:pt x="1492" y="906"/>
                        <a:pt x="1493" y="905"/>
                      </a:cubicBezTo>
                      <a:cubicBezTo>
                        <a:pt x="1494" y="904"/>
                        <a:pt x="1495" y="902"/>
                        <a:pt x="1496" y="901"/>
                      </a:cubicBezTo>
                      <a:cubicBezTo>
                        <a:pt x="1497" y="900"/>
                        <a:pt x="1498" y="898"/>
                        <a:pt x="1499" y="897"/>
                      </a:cubicBezTo>
                      <a:cubicBezTo>
                        <a:pt x="1500" y="895"/>
                        <a:pt x="1501" y="894"/>
                        <a:pt x="1502" y="892"/>
                      </a:cubicBezTo>
                      <a:cubicBezTo>
                        <a:pt x="1506" y="885"/>
                        <a:pt x="1508" y="877"/>
                        <a:pt x="1508" y="869"/>
                      </a:cubicBezTo>
                      <a:cubicBezTo>
                        <a:pt x="1508" y="861"/>
                        <a:pt x="1506" y="853"/>
                        <a:pt x="1502" y="846"/>
                      </a:cubicBezTo>
                      <a:cubicBezTo>
                        <a:pt x="1501" y="847"/>
                        <a:pt x="1499" y="849"/>
                        <a:pt x="1499" y="850"/>
                      </a:cubicBezTo>
                      <a:cubicBezTo>
                        <a:pt x="1497" y="852"/>
                        <a:pt x="1496" y="854"/>
                        <a:pt x="1496" y="856"/>
                      </a:cubicBezTo>
                      <a:cubicBezTo>
                        <a:pt x="1494" y="860"/>
                        <a:pt x="1493" y="865"/>
                        <a:pt x="1493" y="869"/>
                      </a:cubicBezTo>
                      <a:cubicBezTo>
                        <a:pt x="1493" y="873"/>
                        <a:pt x="1492" y="878"/>
                        <a:pt x="1490" y="882"/>
                      </a:cubicBezTo>
                      <a:cubicBezTo>
                        <a:pt x="1490" y="884"/>
                        <a:pt x="1489" y="886"/>
                        <a:pt x="1487" y="888"/>
                      </a:cubicBezTo>
                      <a:cubicBezTo>
                        <a:pt x="1485" y="882"/>
                        <a:pt x="1483" y="875"/>
                        <a:pt x="1483" y="869"/>
                      </a:cubicBezTo>
                      <a:cubicBezTo>
                        <a:pt x="1483" y="863"/>
                        <a:pt x="1485" y="856"/>
                        <a:pt x="1487" y="850"/>
                      </a:cubicBezTo>
                      <a:cubicBezTo>
                        <a:pt x="1488" y="849"/>
                        <a:pt x="1489" y="847"/>
                        <a:pt x="1490" y="845"/>
                      </a:cubicBezTo>
                      <a:cubicBezTo>
                        <a:pt x="1491" y="844"/>
                        <a:pt x="1492" y="842"/>
                        <a:pt x="1493" y="841"/>
                      </a:cubicBezTo>
                      <a:cubicBezTo>
                        <a:pt x="1494" y="840"/>
                        <a:pt x="1495" y="838"/>
                        <a:pt x="1496" y="837"/>
                      </a:cubicBezTo>
                      <a:cubicBezTo>
                        <a:pt x="1497" y="836"/>
                        <a:pt x="1498" y="835"/>
                        <a:pt x="1500" y="833"/>
                      </a:cubicBezTo>
                      <a:cubicBezTo>
                        <a:pt x="1501" y="832"/>
                        <a:pt x="1502" y="831"/>
                        <a:pt x="1503" y="830"/>
                      </a:cubicBezTo>
                      <a:cubicBezTo>
                        <a:pt x="1504" y="830"/>
                        <a:pt x="1504" y="829"/>
                        <a:pt x="1505" y="829"/>
                      </a:cubicBezTo>
                      <a:cubicBezTo>
                        <a:pt x="1784" y="613"/>
                        <a:pt x="1784" y="613"/>
                        <a:pt x="1784" y="613"/>
                      </a:cubicBezTo>
                      <a:cubicBezTo>
                        <a:pt x="1785" y="613"/>
                        <a:pt x="1785" y="612"/>
                        <a:pt x="1786" y="612"/>
                      </a:cubicBezTo>
                      <a:cubicBezTo>
                        <a:pt x="1787" y="611"/>
                        <a:pt x="1788" y="609"/>
                        <a:pt x="1790" y="608"/>
                      </a:cubicBezTo>
                      <a:cubicBezTo>
                        <a:pt x="1791" y="607"/>
                        <a:pt x="1792" y="606"/>
                        <a:pt x="1793" y="605"/>
                      </a:cubicBezTo>
                      <a:cubicBezTo>
                        <a:pt x="1794" y="604"/>
                        <a:pt x="1795" y="602"/>
                        <a:pt x="1796" y="601"/>
                      </a:cubicBezTo>
                      <a:cubicBezTo>
                        <a:pt x="1797" y="600"/>
                        <a:pt x="1798" y="598"/>
                        <a:pt x="1799" y="597"/>
                      </a:cubicBezTo>
                      <a:cubicBezTo>
                        <a:pt x="1800" y="595"/>
                        <a:pt x="1801" y="594"/>
                        <a:pt x="1802" y="592"/>
                      </a:cubicBezTo>
                      <a:cubicBezTo>
                        <a:pt x="1806" y="585"/>
                        <a:pt x="1808" y="577"/>
                        <a:pt x="1808" y="569"/>
                      </a:cubicBezTo>
                      <a:cubicBezTo>
                        <a:pt x="1808" y="561"/>
                        <a:pt x="1806" y="553"/>
                        <a:pt x="1802" y="546"/>
                      </a:cubicBezTo>
                      <a:cubicBezTo>
                        <a:pt x="1801" y="547"/>
                        <a:pt x="1799" y="549"/>
                        <a:pt x="1799" y="550"/>
                      </a:cubicBezTo>
                      <a:cubicBezTo>
                        <a:pt x="1797" y="552"/>
                        <a:pt x="1796" y="554"/>
                        <a:pt x="1796" y="556"/>
                      </a:cubicBezTo>
                      <a:cubicBezTo>
                        <a:pt x="1794" y="560"/>
                        <a:pt x="1793" y="565"/>
                        <a:pt x="1793" y="569"/>
                      </a:cubicBezTo>
                      <a:cubicBezTo>
                        <a:pt x="1793" y="573"/>
                        <a:pt x="1792" y="578"/>
                        <a:pt x="1790" y="582"/>
                      </a:cubicBezTo>
                      <a:cubicBezTo>
                        <a:pt x="1790" y="584"/>
                        <a:pt x="1789" y="586"/>
                        <a:pt x="1787" y="588"/>
                      </a:cubicBezTo>
                      <a:cubicBezTo>
                        <a:pt x="1785" y="582"/>
                        <a:pt x="1783" y="575"/>
                        <a:pt x="1783" y="569"/>
                      </a:cubicBezTo>
                      <a:cubicBezTo>
                        <a:pt x="1783" y="563"/>
                        <a:pt x="1785" y="556"/>
                        <a:pt x="1787" y="550"/>
                      </a:cubicBezTo>
                      <a:cubicBezTo>
                        <a:pt x="1788" y="549"/>
                        <a:pt x="1789" y="547"/>
                        <a:pt x="1790" y="545"/>
                      </a:cubicBezTo>
                      <a:cubicBezTo>
                        <a:pt x="1791" y="544"/>
                        <a:pt x="1792" y="542"/>
                        <a:pt x="1793" y="541"/>
                      </a:cubicBezTo>
                      <a:cubicBezTo>
                        <a:pt x="1794" y="540"/>
                        <a:pt x="1795" y="538"/>
                        <a:pt x="1796" y="537"/>
                      </a:cubicBezTo>
                      <a:cubicBezTo>
                        <a:pt x="1797" y="536"/>
                        <a:pt x="1798" y="535"/>
                        <a:pt x="1800" y="533"/>
                      </a:cubicBezTo>
                      <a:cubicBezTo>
                        <a:pt x="1801" y="532"/>
                        <a:pt x="1802" y="531"/>
                        <a:pt x="1803" y="530"/>
                      </a:cubicBezTo>
                      <a:cubicBezTo>
                        <a:pt x="1804" y="530"/>
                        <a:pt x="1804" y="529"/>
                        <a:pt x="1805" y="529"/>
                      </a:cubicBezTo>
                      <a:cubicBezTo>
                        <a:pt x="2084" y="313"/>
                        <a:pt x="2084" y="313"/>
                        <a:pt x="2084" y="313"/>
                      </a:cubicBezTo>
                      <a:cubicBezTo>
                        <a:pt x="2085" y="313"/>
                        <a:pt x="2085" y="312"/>
                        <a:pt x="2086" y="312"/>
                      </a:cubicBezTo>
                      <a:cubicBezTo>
                        <a:pt x="2087" y="311"/>
                        <a:pt x="2088" y="309"/>
                        <a:pt x="2090" y="308"/>
                      </a:cubicBezTo>
                      <a:cubicBezTo>
                        <a:pt x="2091" y="307"/>
                        <a:pt x="2092" y="306"/>
                        <a:pt x="2093" y="305"/>
                      </a:cubicBezTo>
                      <a:cubicBezTo>
                        <a:pt x="2093" y="297"/>
                        <a:pt x="2093" y="297"/>
                        <a:pt x="2093" y="297"/>
                      </a:cubicBezTo>
                      <a:cubicBezTo>
                        <a:pt x="2093" y="288"/>
                        <a:pt x="2093" y="288"/>
                        <a:pt x="2093" y="288"/>
                      </a:cubicBezTo>
                      <a:cubicBezTo>
                        <a:pt x="2093" y="269"/>
                        <a:pt x="2093" y="269"/>
                        <a:pt x="2093" y="269"/>
                      </a:cubicBezTo>
                      <a:cubicBezTo>
                        <a:pt x="2093" y="273"/>
                        <a:pt x="2092" y="278"/>
                        <a:pt x="2090" y="282"/>
                      </a:cubicBezTo>
                      <a:cubicBezTo>
                        <a:pt x="2090" y="284"/>
                        <a:pt x="2089" y="286"/>
                        <a:pt x="2087" y="288"/>
                      </a:cubicBezTo>
                      <a:cubicBezTo>
                        <a:pt x="2085" y="282"/>
                        <a:pt x="2083" y="275"/>
                        <a:pt x="2083" y="269"/>
                      </a:cubicBezTo>
                      <a:cubicBezTo>
                        <a:pt x="2083" y="263"/>
                        <a:pt x="2085" y="256"/>
                        <a:pt x="2087" y="250"/>
                      </a:cubicBezTo>
                      <a:cubicBezTo>
                        <a:pt x="2088" y="249"/>
                        <a:pt x="2089" y="247"/>
                        <a:pt x="2090" y="245"/>
                      </a:cubicBezTo>
                      <a:cubicBezTo>
                        <a:pt x="2091" y="244"/>
                        <a:pt x="2092" y="242"/>
                        <a:pt x="2093" y="241"/>
                      </a:cubicBezTo>
                      <a:cubicBezTo>
                        <a:pt x="2093" y="233"/>
                        <a:pt x="2093" y="233"/>
                        <a:pt x="2093" y="233"/>
                      </a:cubicBezTo>
                      <a:cubicBezTo>
                        <a:pt x="2093" y="226"/>
                        <a:pt x="2093" y="226"/>
                        <a:pt x="2093" y="226"/>
                      </a:cubicBezTo>
                      <a:cubicBezTo>
                        <a:pt x="2093" y="220"/>
                        <a:pt x="2093" y="220"/>
                        <a:pt x="2093" y="220"/>
                      </a:cubicBezTo>
                      <a:cubicBezTo>
                        <a:pt x="2092" y="219"/>
                        <a:pt x="2091" y="218"/>
                        <a:pt x="2090" y="217"/>
                      </a:cubicBezTo>
                      <a:lnTo>
                        <a:pt x="18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" name="Freeform 23"/>
                <p:cNvSpPr>
                  <a:spLocks/>
                </p:cNvSpPr>
                <p:nvPr/>
              </p:nvSpPr>
              <p:spPr bwMode="auto">
                <a:xfrm>
                  <a:off x="4997451" y="2419350"/>
                  <a:ext cx="5605463" cy="5514975"/>
                </a:xfrm>
                <a:custGeom>
                  <a:avLst/>
                  <a:gdLst>
                    <a:gd name="T0" fmla="*/ 1206 w 1493"/>
                    <a:gd name="T1" fmla="*/ 4 h 1469"/>
                    <a:gd name="T2" fmla="*/ 1202 w 1493"/>
                    <a:gd name="T3" fmla="*/ 13 h 1469"/>
                    <a:gd name="T4" fmla="*/ 1480 w 1493"/>
                    <a:gd name="T5" fmla="*/ 234 h 1469"/>
                    <a:gd name="T6" fmla="*/ 1477 w 1493"/>
                    <a:gd name="T7" fmla="*/ 300 h 1469"/>
                    <a:gd name="T8" fmla="*/ 1193 w 1493"/>
                    <a:gd name="T9" fmla="*/ 520 h 1469"/>
                    <a:gd name="T10" fmla="*/ 909 w 1493"/>
                    <a:gd name="T11" fmla="*/ 300 h 1469"/>
                    <a:gd name="T12" fmla="*/ 900 w 1493"/>
                    <a:gd name="T13" fmla="*/ 312 h 1469"/>
                    <a:gd name="T14" fmla="*/ 1183 w 1493"/>
                    <a:gd name="T15" fmla="*/ 530 h 1469"/>
                    <a:gd name="T16" fmla="*/ 1169 w 1493"/>
                    <a:gd name="T17" fmla="*/ 569 h 1469"/>
                    <a:gd name="T18" fmla="*/ 896 w 1493"/>
                    <a:gd name="T19" fmla="*/ 817 h 1469"/>
                    <a:gd name="T20" fmla="*/ 611 w 1493"/>
                    <a:gd name="T21" fmla="*/ 601 h 1469"/>
                    <a:gd name="T22" fmla="*/ 603 w 1493"/>
                    <a:gd name="T23" fmla="*/ 608 h 1469"/>
                    <a:gd name="T24" fmla="*/ 881 w 1493"/>
                    <a:gd name="T25" fmla="*/ 829 h 1469"/>
                    <a:gd name="T26" fmla="*/ 877 w 1493"/>
                    <a:gd name="T27" fmla="*/ 838 h 1469"/>
                    <a:gd name="T28" fmla="*/ 875 w 1493"/>
                    <a:gd name="T29" fmla="*/ 901 h 1469"/>
                    <a:gd name="T30" fmla="*/ 590 w 1493"/>
                    <a:gd name="T31" fmla="*/ 1117 h 1469"/>
                    <a:gd name="T32" fmla="*/ 306 w 1493"/>
                    <a:gd name="T33" fmla="*/ 904 h 1469"/>
                    <a:gd name="T34" fmla="*/ 302 w 1493"/>
                    <a:gd name="T35" fmla="*/ 913 h 1469"/>
                    <a:gd name="T36" fmla="*/ 580 w 1493"/>
                    <a:gd name="T37" fmla="*/ 1134 h 1469"/>
                    <a:gd name="T38" fmla="*/ 577 w 1493"/>
                    <a:gd name="T39" fmla="*/ 1200 h 1469"/>
                    <a:gd name="T40" fmla="*/ 293 w 1493"/>
                    <a:gd name="T41" fmla="*/ 1420 h 1469"/>
                    <a:gd name="T42" fmla="*/ 9 w 1493"/>
                    <a:gd name="T43" fmla="*/ 1200 h 1469"/>
                    <a:gd name="T44" fmla="*/ 0 w 1493"/>
                    <a:gd name="T45" fmla="*/ 1212 h 1469"/>
                    <a:gd name="T46" fmla="*/ 283 w 1493"/>
                    <a:gd name="T47" fmla="*/ 1430 h 1469"/>
                    <a:gd name="T48" fmla="*/ 269 w 1493"/>
                    <a:gd name="T49" fmla="*/ 1469 h 1469"/>
                    <a:gd name="T50" fmla="*/ 283 w 1493"/>
                    <a:gd name="T51" fmla="*/ 1469 h 1469"/>
                    <a:gd name="T52" fmla="*/ 293 w 1493"/>
                    <a:gd name="T53" fmla="*/ 1441 h 1469"/>
                    <a:gd name="T54" fmla="*/ 303 w 1493"/>
                    <a:gd name="T55" fmla="*/ 1430 h 1469"/>
                    <a:gd name="T56" fmla="*/ 586 w 1493"/>
                    <a:gd name="T57" fmla="*/ 1212 h 1469"/>
                    <a:gd name="T58" fmla="*/ 596 w 1493"/>
                    <a:gd name="T59" fmla="*/ 1201 h 1469"/>
                    <a:gd name="T60" fmla="*/ 608 w 1493"/>
                    <a:gd name="T61" fmla="*/ 1169 h 1469"/>
                    <a:gd name="T62" fmla="*/ 596 w 1493"/>
                    <a:gd name="T63" fmla="*/ 1156 h 1469"/>
                    <a:gd name="T64" fmla="*/ 587 w 1493"/>
                    <a:gd name="T65" fmla="*/ 1188 h 1469"/>
                    <a:gd name="T66" fmla="*/ 590 w 1493"/>
                    <a:gd name="T67" fmla="*/ 1145 h 1469"/>
                    <a:gd name="T68" fmla="*/ 600 w 1493"/>
                    <a:gd name="T69" fmla="*/ 1133 h 1469"/>
                    <a:gd name="T70" fmla="*/ 884 w 1493"/>
                    <a:gd name="T71" fmla="*/ 913 h 1469"/>
                    <a:gd name="T72" fmla="*/ 893 w 1493"/>
                    <a:gd name="T73" fmla="*/ 905 h 1469"/>
                    <a:gd name="T74" fmla="*/ 902 w 1493"/>
                    <a:gd name="T75" fmla="*/ 892 h 1469"/>
                    <a:gd name="T76" fmla="*/ 899 w 1493"/>
                    <a:gd name="T77" fmla="*/ 850 h 1469"/>
                    <a:gd name="T78" fmla="*/ 890 w 1493"/>
                    <a:gd name="T79" fmla="*/ 882 h 1469"/>
                    <a:gd name="T80" fmla="*/ 887 w 1493"/>
                    <a:gd name="T81" fmla="*/ 850 h 1469"/>
                    <a:gd name="T82" fmla="*/ 896 w 1493"/>
                    <a:gd name="T83" fmla="*/ 837 h 1469"/>
                    <a:gd name="T84" fmla="*/ 905 w 1493"/>
                    <a:gd name="T85" fmla="*/ 829 h 1469"/>
                    <a:gd name="T86" fmla="*/ 1190 w 1493"/>
                    <a:gd name="T87" fmla="*/ 608 h 1469"/>
                    <a:gd name="T88" fmla="*/ 1199 w 1493"/>
                    <a:gd name="T89" fmla="*/ 597 h 1469"/>
                    <a:gd name="T90" fmla="*/ 1202 w 1493"/>
                    <a:gd name="T91" fmla="*/ 546 h 1469"/>
                    <a:gd name="T92" fmla="*/ 1193 w 1493"/>
                    <a:gd name="T93" fmla="*/ 569 h 1469"/>
                    <a:gd name="T94" fmla="*/ 1183 w 1493"/>
                    <a:gd name="T95" fmla="*/ 569 h 1469"/>
                    <a:gd name="T96" fmla="*/ 1193 w 1493"/>
                    <a:gd name="T97" fmla="*/ 541 h 1469"/>
                    <a:gd name="T98" fmla="*/ 1203 w 1493"/>
                    <a:gd name="T99" fmla="*/ 530 h 1469"/>
                    <a:gd name="T100" fmla="*/ 1486 w 1493"/>
                    <a:gd name="T101" fmla="*/ 312 h 1469"/>
                    <a:gd name="T102" fmla="*/ 1493 w 1493"/>
                    <a:gd name="T103" fmla="*/ 297 h 1469"/>
                    <a:gd name="T104" fmla="*/ 1490 w 1493"/>
                    <a:gd name="T105" fmla="*/ 282 h 1469"/>
                    <a:gd name="T106" fmla="*/ 1487 w 1493"/>
                    <a:gd name="T107" fmla="*/ 250 h 1469"/>
                    <a:gd name="T108" fmla="*/ 1493 w 1493"/>
                    <a:gd name="T109" fmla="*/ 233 h 1469"/>
                    <a:gd name="T110" fmla="*/ 1490 w 1493"/>
                    <a:gd name="T111" fmla="*/ 217 h 1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493" h="1469">
                      <a:moveTo>
                        <a:pt x="1211" y="1"/>
                      </a:moveTo>
                      <a:cubicBezTo>
                        <a:pt x="1210" y="1"/>
                        <a:pt x="1209" y="0"/>
                        <a:pt x="1209" y="0"/>
                      </a:cubicBezTo>
                      <a:cubicBezTo>
                        <a:pt x="1208" y="1"/>
                        <a:pt x="1207" y="2"/>
                        <a:pt x="1206" y="4"/>
                      </a:cubicBezTo>
                      <a:cubicBezTo>
                        <a:pt x="1205" y="5"/>
                        <a:pt x="1204" y="6"/>
                        <a:pt x="1203" y="8"/>
                      </a:cubicBezTo>
                      <a:cubicBezTo>
                        <a:pt x="1202" y="9"/>
                        <a:pt x="1201" y="10"/>
                        <a:pt x="1200" y="12"/>
                      </a:cubicBezTo>
                      <a:cubicBezTo>
                        <a:pt x="1201" y="12"/>
                        <a:pt x="1201" y="13"/>
                        <a:pt x="1202" y="13"/>
                      </a:cubicBezTo>
                      <a:cubicBezTo>
                        <a:pt x="1481" y="229"/>
                        <a:pt x="1481" y="229"/>
                        <a:pt x="1481" y="229"/>
                      </a:cubicBezTo>
                      <a:cubicBezTo>
                        <a:pt x="1482" y="229"/>
                        <a:pt x="1482" y="230"/>
                        <a:pt x="1483" y="230"/>
                      </a:cubicBezTo>
                      <a:cubicBezTo>
                        <a:pt x="1482" y="232"/>
                        <a:pt x="1481" y="233"/>
                        <a:pt x="1480" y="234"/>
                      </a:cubicBezTo>
                      <a:cubicBezTo>
                        <a:pt x="1479" y="236"/>
                        <a:pt x="1478" y="237"/>
                        <a:pt x="1477" y="238"/>
                      </a:cubicBezTo>
                      <a:cubicBezTo>
                        <a:pt x="1472" y="248"/>
                        <a:pt x="1469" y="258"/>
                        <a:pt x="1469" y="269"/>
                      </a:cubicBezTo>
                      <a:cubicBezTo>
                        <a:pt x="1469" y="280"/>
                        <a:pt x="1472" y="290"/>
                        <a:pt x="1477" y="300"/>
                      </a:cubicBezTo>
                      <a:cubicBezTo>
                        <a:pt x="1477" y="300"/>
                        <a:pt x="1476" y="301"/>
                        <a:pt x="1475" y="301"/>
                      </a:cubicBezTo>
                      <a:cubicBezTo>
                        <a:pt x="1196" y="517"/>
                        <a:pt x="1196" y="517"/>
                        <a:pt x="1196" y="517"/>
                      </a:cubicBezTo>
                      <a:cubicBezTo>
                        <a:pt x="1195" y="518"/>
                        <a:pt x="1194" y="519"/>
                        <a:pt x="1193" y="520"/>
                      </a:cubicBezTo>
                      <a:cubicBezTo>
                        <a:pt x="1192" y="519"/>
                        <a:pt x="1191" y="518"/>
                        <a:pt x="1190" y="517"/>
                      </a:cubicBezTo>
                      <a:cubicBezTo>
                        <a:pt x="911" y="301"/>
                        <a:pt x="911" y="301"/>
                        <a:pt x="911" y="301"/>
                      </a:cubicBezTo>
                      <a:cubicBezTo>
                        <a:pt x="910" y="301"/>
                        <a:pt x="909" y="300"/>
                        <a:pt x="909" y="300"/>
                      </a:cubicBezTo>
                      <a:cubicBezTo>
                        <a:pt x="908" y="301"/>
                        <a:pt x="907" y="302"/>
                        <a:pt x="906" y="304"/>
                      </a:cubicBezTo>
                      <a:cubicBezTo>
                        <a:pt x="905" y="305"/>
                        <a:pt x="904" y="306"/>
                        <a:pt x="903" y="308"/>
                      </a:cubicBezTo>
                      <a:cubicBezTo>
                        <a:pt x="902" y="309"/>
                        <a:pt x="901" y="310"/>
                        <a:pt x="900" y="312"/>
                      </a:cubicBezTo>
                      <a:cubicBezTo>
                        <a:pt x="901" y="312"/>
                        <a:pt x="901" y="313"/>
                        <a:pt x="902" y="313"/>
                      </a:cubicBezTo>
                      <a:cubicBezTo>
                        <a:pt x="1181" y="529"/>
                        <a:pt x="1181" y="529"/>
                        <a:pt x="1181" y="529"/>
                      </a:cubicBezTo>
                      <a:cubicBezTo>
                        <a:pt x="1182" y="529"/>
                        <a:pt x="1182" y="530"/>
                        <a:pt x="1183" y="530"/>
                      </a:cubicBezTo>
                      <a:cubicBezTo>
                        <a:pt x="1182" y="532"/>
                        <a:pt x="1181" y="533"/>
                        <a:pt x="1180" y="534"/>
                      </a:cubicBezTo>
                      <a:cubicBezTo>
                        <a:pt x="1179" y="536"/>
                        <a:pt x="1178" y="537"/>
                        <a:pt x="1177" y="538"/>
                      </a:cubicBezTo>
                      <a:cubicBezTo>
                        <a:pt x="1172" y="548"/>
                        <a:pt x="1169" y="558"/>
                        <a:pt x="1169" y="569"/>
                      </a:cubicBezTo>
                      <a:cubicBezTo>
                        <a:pt x="1169" y="580"/>
                        <a:pt x="1172" y="590"/>
                        <a:pt x="1177" y="600"/>
                      </a:cubicBezTo>
                      <a:cubicBezTo>
                        <a:pt x="1177" y="600"/>
                        <a:pt x="1176" y="601"/>
                        <a:pt x="1175" y="601"/>
                      </a:cubicBezTo>
                      <a:cubicBezTo>
                        <a:pt x="896" y="817"/>
                        <a:pt x="896" y="817"/>
                        <a:pt x="896" y="817"/>
                      </a:cubicBezTo>
                      <a:cubicBezTo>
                        <a:pt x="895" y="818"/>
                        <a:pt x="894" y="819"/>
                        <a:pt x="893" y="820"/>
                      </a:cubicBezTo>
                      <a:cubicBezTo>
                        <a:pt x="892" y="819"/>
                        <a:pt x="891" y="818"/>
                        <a:pt x="890" y="817"/>
                      </a:cubicBezTo>
                      <a:cubicBezTo>
                        <a:pt x="611" y="601"/>
                        <a:pt x="611" y="601"/>
                        <a:pt x="611" y="601"/>
                      </a:cubicBezTo>
                      <a:cubicBezTo>
                        <a:pt x="610" y="601"/>
                        <a:pt x="609" y="600"/>
                        <a:pt x="609" y="600"/>
                      </a:cubicBezTo>
                      <a:cubicBezTo>
                        <a:pt x="608" y="601"/>
                        <a:pt x="607" y="602"/>
                        <a:pt x="606" y="604"/>
                      </a:cubicBezTo>
                      <a:cubicBezTo>
                        <a:pt x="605" y="605"/>
                        <a:pt x="604" y="606"/>
                        <a:pt x="603" y="608"/>
                      </a:cubicBezTo>
                      <a:cubicBezTo>
                        <a:pt x="602" y="609"/>
                        <a:pt x="601" y="610"/>
                        <a:pt x="600" y="612"/>
                      </a:cubicBezTo>
                      <a:cubicBezTo>
                        <a:pt x="601" y="612"/>
                        <a:pt x="601" y="613"/>
                        <a:pt x="602" y="613"/>
                      </a:cubicBezTo>
                      <a:cubicBezTo>
                        <a:pt x="881" y="829"/>
                        <a:pt x="881" y="829"/>
                        <a:pt x="881" y="829"/>
                      </a:cubicBezTo>
                      <a:cubicBezTo>
                        <a:pt x="882" y="829"/>
                        <a:pt x="882" y="830"/>
                        <a:pt x="883" y="830"/>
                      </a:cubicBezTo>
                      <a:cubicBezTo>
                        <a:pt x="882" y="832"/>
                        <a:pt x="881" y="833"/>
                        <a:pt x="880" y="834"/>
                      </a:cubicBezTo>
                      <a:cubicBezTo>
                        <a:pt x="879" y="836"/>
                        <a:pt x="878" y="837"/>
                        <a:pt x="877" y="838"/>
                      </a:cubicBezTo>
                      <a:cubicBezTo>
                        <a:pt x="872" y="848"/>
                        <a:pt x="869" y="858"/>
                        <a:pt x="869" y="869"/>
                      </a:cubicBezTo>
                      <a:cubicBezTo>
                        <a:pt x="869" y="880"/>
                        <a:pt x="872" y="890"/>
                        <a:pt x="877" y="900"/>
                      </a:cubicBezTo>
                      <a:cubicBezTo>
                        <a:pt x="877" y="900"/>
                        <a:pt x="876" y="901"/>
                        <a:pt x="875" y="901"/>
                      </a:cubicBezTo>
                      <a:cubicBezTo>
                        <a:pt x="596" y="1117"/>
                        <a:pt x="596" y="1117"/>
                        <a:pt x="596" y="1117"/>
                      </a:cubicBezTo>
                      <a:cubicBezTo>
                        <a:pt x="595" y="1118"/>
                        <a:pt x="594" y="1119"/>
                        <a:pt x="593" y="1120"/>
                      </a:cubicBezTo>
                      <a:cubicBezTo>
                        <a:pt x="592" y="1119"/>
                        <a:pt x="591" y="1118"/>
                        <a:pt x="590" y="1117"/>
                      </a:cubicBezTo>
                      <a:cubicBezTo>
                        <a:pt x="311" y="901"/>
                        <a:pt x="311" y="901"/>
                        <a:pt x="311" y="901"/>
                      </a:cubicBezTo>
                      <a:cubicBezTo>
                        <a:pt x="310" y="901"/>
                        <a:pt x="309" y="900"/>
                        <a:pt x="309" y="900"/>
                      </a:cubicBezTo>
                      <a:cubicBezTo>
                        <a:pt x="308" y="901"/>
                        <a:pt x="307" y="902"/>
                        <a:pt x="306" y="904"/>
                      </a:cubicBezTo>
                      <a:cubicBezTo>
                        <a:pt x="305" y="905"/>
                        <a:pt x="304" y="906"/>
                        <a:pt x="303" y="908"/>
                      </a:cubicBezTo>
                      <a:cubicBezTo>
                        <a:pt x="302" y="909"/>
                        <a:pt x="301" y="910"/>
                        <a:pt x="300" y="912"/>
                      </a:cubicBezTo>
                      <a:cubicBezTo>
                        <a:pt x="301" y="912"/>
                        <a:pt x="301" y="913"/>
                        <a:pt x="302" y="913"/>
                      </a:cubicBezTo>
                      <a:cubicBezTo>
                        <a:pt x="581" y="1129"/>
                        <a:pt x="581" y="1129"/>
                        <a:pt x="581" y="1129"/>
                      </a:cubicBezTo>
                      <a:cubicBezTo>
                        <a:pt x="582" y="1129"/>
                        <a:pt x="582" y="1130"/>
                        <a:pt x="583" y="1130"/>
                      </a:cubicBezTo>
                      <a:cubicBezTo>
                        <a:pt x="582" y="1132"/>
                        <a:pt x="581" y="1133"/>
                        <a:pt x="580" y="1134"/>
                      </a:cubicBezTo>
                      <a:cubicBezTo>
                        <a:pt x="579" y="1136"/>
                        <a:pt x="578" y="1137"/>
                        <a:pt x="577" y="1138"/>
                      </a:cubicBezTo>
                      <a:cubicBezTo>
                        <a:pt x="572" y="1148"/>
                        <a:pt x="569" y="1158"/>
                        <a:pt x="569" y="1169"/>
                      </a:cubicBezTo>
                      <a:cubicBezTo>
                        <a:pt x="569" y="1180"/>
                        <a:pt x="572" y="1190"/>
                        <a:pt x="577" y="1200"/>
                      </a:cubicBezTo>
                      <a:cubicBezTo>
                        <a:pt x="577" y="1200"/>
                        <a:pt x="576" y="1201"/>
                        <a:pt x="575" y="1201"/>
                      </a:cubicBezTo>
                      <a:cubicBezTo>
                        <a:pt x="296" y="1417"/>
                        <a:pt x="296" y="1417"/>
                        <a:pt x="296" y="1417"/>
                      </a:cubicBezTo>
                      <a:cubicBezTo>
                        <a:pt x="295" y="1418"/>
                        <a:pt x="294" y="1419"/>
                        <a:pt x="293" y="1420"/>
                      </a:cubicBezTo>
                      <a:cubicBezTo>
                        <a:pt x="292" y="1419"/>
                        <a:pt x="291" y="1418"/>
                        <a:pt x="290" y="1417"/>
                      </a:cubicBezTo>
                      <a:cubicBezTo>
                        <a:pt x="11" y="1201"/>
                        <a:pt x="11" y="1201"/>
                        <a:pt x="11" y="1201"/>
                      </a:cubicBezTo>
                      <a:cubicBezTo>
                        <a:pt x="10" y="1201"/>
                        <a:pt x="9" y="1200"/>
                        <a:pt x="9" y="1200"/>
                      </a:cubicBezTo>
                      <a:cubicBezTo>
                        <a:pt x="8" y="1201"/>
                        <a:pt x="7" y="1202"/>
                        <a:pt x="6" y="1204"/>
                      </a:cubicBezTo>
                      <a:cubicBezTo>
                        <a:pt x="5" y="1205"/>
                        <a:pt x="4" y="1206"/>
                        <a:pt x="3" y="1208"/>
                      </a:cubicBezTo>
                      <a:cubicBezTo>
                        <a:pt x="2" y="1209"/>
                        <a:pt x="1" y="1210"/>
                        <a:pt x="0" y="1212"/>
                      </a:cubicBezTo>
                      <a:cubicBezTo>
                        <a:pt x="1" y="1212"/>
                        <a:pt x="1" y="1213"/>
                        <a:pt x="2" y="1213"/>
                      </a:cubicBezTo>
                      <a:cubicBezTo>
                        <a:pt x="281" y="1429"/>
                        <a:pt x="281" y="1429"/>
                        <a:pt x="281" y="1429"/>
                      </a:cubicBezTo>
                      <a:cubicBezTo>
                        <a:pt x="282" y="1429"/>
                        <a:pt x="282" y="1430"/>
                        <a:pt x="283" y="1430"/>
                      </a:cubicBezTo>
                      <a:cubicBezTo>
                        <a:pt x="282" y="1432"/>
                        <a:pt x="281" y="1433"/>
                        <a:pt x="280" y="1434"/>
                      </a:cubicBezTo>
                      <a:cubicBezTo>
                        <a:pt x="279" y="1436"/>
                        <a:pt x="278" y="1437"/>
                        <a:pt x="277" y="1438"/>
                      </a:cubicBezTo>
                      <a:cubicBezTo>
                        <a:pt x="272" y="1448"/>
                        <a:pt x="269" y="1458"/>
                        <a:pt x="269" y="1469"/>
                      </a:cubicBezTo>
                      <a:cubicBezTo>
                        <a:pt x="274" y="1469"/>
                        <a:pt x="274" y="1469"/>
                        <a:pt x="274" y="1469"/>
                      </a:cubicBezTo>
                      <a:cubicBezTo>
                        <a:pt x="278" y="1469"/>
                        <a:pt x="278" y="1469"/>
                        <a:pt x="278" y="1469"/>
                      </a:cubicBezTo>
                      <a:cubicBezTo>
                        <a:pt x="283" y="1469"/>
                        <a:pt x="283" y="1469"/>
                        <a:pt x="283" y="1469"/>
                      </a:cubicBezTo>
                      <a:cubicBezTo>
                        <a:pt x="283" y="1463"/>
                        <a:pt x="285" y="1456"/>
                        <a:pt x="287" y="1450"/>
                      </a:cubicBezTo>
                      <a:cubicBezTo>
                        <a:pt x="288" y="1449"/>
                        <a:pt x="289" y="1447"/>
                        <a:pt x="290" y="1445"/>
                      </a:cubicBezTo>
                      <a:cubicBezTo>
                        <a:pt x="291" y="1444"/>
                        <a:pt x="292" y="1442"/>
                        <a:pt x="293" y="1441"/>
                      </a:cubicBezTo>
                      <a:cubicBezTo>
                        <a:pt x="294" y="1440"/>
                        <a:pt x="295" y="1438"/>
                        <a:pt x="296" y="1437"/>
                      </a:cubicBezTo>
                      <a:cubicBezTo>
                        <a:pt x="297" y="1436"/>
                        <a:pt x="298" y="1435"/>
                        <a:pt x="300" y="1433"/>
                      </a:cubicBezTo>
                      <a:cubicBezTo>
                        <a:pt x="301" y="1432"/>
                        <a:pt x="302" y="1431"/>
                        <a:pt x="303" y="1430"/>
                      </a:cubicBezTo>
                      <a:cubicBezTo>
                        <a:pt x="304" y="1430"/>
                        <a:pt x="304" y="1429"/>
                        <a:pt x="305" y="1429"/>
                      </a:cubicBezTo>
                      <a:cubicBezTo>
                        <a:pt x="584" y="1213"/>
                        <a:pt x="584" y="1213"/>
                        <a:pt x="584" y="1213"/>
                      </a:cubicBezTo>
                      <a:cubicBezTo>
                        <a:pt x="585" y="1213"/>
                        <a:pt x="585" y="1212"/>
                        <a:pt x="586" y="1212"/>
                      </a:cubicBezTo>
                      <a:cubicBezTo>
                        <a:pt x="587" y="1211"/>
                        <a:pt x="588" y="1209"/>
                        <a:pt x="590" y="1208"/>
                      </a:cubicBezTo>
                      <a:cubicBezTo>
                        <a:pt x="591" y="1207"/>
                        <a:pt x="592" y="1206"/>
                        <a:pt x="593" y="1205"/>
                      </a:cubicBezTo>
                      <a:cubicBezTo>
                        <a:pt x="594" y="1204"/>
                        <a:pt x="595" y="1202"/>
                        <a:pt x="596" y="1201"/>
                      </a:cubicBezTo>
                      <a:cubicBezTo>
                        <a:pt x="597" y="1200"/>
                        <a:pt x="598" y="1198"/>
                        <a:pt x="599" y="1197"/>
                      </a:cubicBezTo>
                      <a:cubicBezTo>
                        <a:pt x="600" y="1195"/>
                        <a:pt x="601" y="1194"/>
                        <a:pt x="602" y="1192"/>
                      </a:cubicBezTo>
                      <a:cubicBezTo>
                        <a:pt x="606" y="1185"/>
                        <a:pt x="608" y="1177"/>
                        <a:pt x="608" y="1169"/>
                      </a:cubicBezTo>
                      <a:cubicBezTo>
                        <a:pt x="608" y="1161"/>
                        <a:pt x="606" y="1153"/>
                        <a:pt x="602" y="1146"/>
                      </a:cubicBezTo>
                      <a:cubicBezTo>
                        <a:pt x="601" y="1147"/>
                        <a:pt x="599" y="1149"/>
                        <a:pt x="599" y="1150"/>
                      </a:cubicBezTo>
                      <a:cubicBezTo>
                        <a:pt x="597" y="1152"/>
                        <a:pt x="596" y="1154"/>
                        <a:pt x="596" y="1156"/>
                      </a:cubicBezTo>
                      <a:cubicBezTo>
                        <a:pt x="594" y="1160"/>
                        <a:pt x="593" y="1165"/>
                        <a:pt x="593" y="1169"/>
                      </a:cubicBezTo>
                      <a:cubicBezTo>
                        <a:pt x="593" y="1173"/>
                        <a:pt x="592" y="1178"/>
                        <a:pt x="590" y="1182"/>
                      </a:cubicBezTo>
                      <a:cubicBezTo>
                        <a:pt x="590" y="1184"/>
                        <a:pt x="589" y="1186"/>
                        <a:pt x="587" y="1188"/>
                      </a:cubicBezTo>
                      <a:cubicBezTo>
                        <a:pt x="585" y="1182"/>
                        <a:pt x="583" y="1175"/>
                        <a:pt x="583" y="1169"/>
                      </a:cubicBezTo>
                      <a:cubicBezTo>
                        <a:pt x="583" y="1163"/>
                        <a:pt x="585" y="1156"/>
                        <a:pt x="587" y="1150"/>
                      </a:cubicBezTo>
                      <a:cubicBezTo>
                        <a:pt x="588" y="1149"/>
                        <a:pt x="589" y="1147"/>
                        <a:pt x="590" y="1145"/>
                      </a:cubicBezTo>
                      <a:cubicBezTo>
                        <a:pt x="591" y="1144"/>
                        <a:pt x="592" y="1142"/>
                        <a:pt x="593" y="1141"/>
                      </a:cubicBezTo>
                      <a:cubicBezTo>
                        <a:pt x="594" y="1140"/>
                        <a:pt x="595" y="1138"/>
                        <a:pt x="596" y="1137"/>
                      </a:cubicBezTo>
                      <a:cubicBezTo>
                        <a:pt x="597" y="1136"/>
                        <a:pt x="598" y="1135"/>
                        <a:pt x="600" y="1133"/>
                      </a:cubicBezTo>
                      <a:cubicBezTo>
                        <a:pt x="601" y="1132"/>
                        <a:pt x="602" y="1131"/>
                        <a:pt x="603" y="1130"/>
                      </a:cubicBezTo>
                      <a:cubicBezTo>
                        <a:pt x="604" y="1130"/>
                        <a:pt x="604" y="1129"/>
                        <a:pt x="605" y="1129"/>
                      </a:cubicBezTo>
                      <a:cubicBezTo>
                        <a:pt x="884" y="913"/>
                        <a:pt x="884" y="913"/>
                        <a:pt x="884" y="913"/>
                      </a:cubicBezTo>
                      <a:cubicBezTo>
                        <a:pt x="885" y="913"/>
                        <a:pt x="885" y="912"/>
                        <a:pt x="886" y="912"/>
                      </a:cubicBezTo>
                      <a:cubicBezTo>
                        <a:pt x="887" y="911"/>
                        <a:pt x="888" y="909"/>
                        <a:pt x="890" y="908"/>
                      </a:cubicBezTo>
                      <a:cubicBezTo>
                        <a:pt x="891" y="907"/>
                        <a:pt x="892" y="906"/>
                        <a:pt x="893" y="905"/>
                      </a:cubicBezTo>
                      <a:cubicBezTo>
                        <a:pt x="894" y="904"/>
                        <a:pt x="895" y="902"/>
                        <a:pt x="896" y="901"/>
                      </a:cubicBezTo>
                      <a:cubicBezTo>
                        <a:pt x="897" y="900"/>
                        <a:pt x="898" y="898"/>
                        <a:pt x="899" y="897"/>
                      </a:cubicBezTo>
                      <a:cubicBezTo>
                        <a:pt x="900" y="895"/>
                        <a:pt x="901" y="894"/>
                        <a:pt x="902" y="892"/>
                      </a:cubicBezTo>
                      <a:cubicBezTo>
                        <a:pt x="906" y="885"/>
                        <a:pt x="908" y="877"/>
                        <a:pt x="908" y="869"/>
                      </a:cubicBezTo>
                      <a:cubicBezTo>
                        <a:pt x="908" y="861"/>
                        <a:pt x="906" y="853"/>
                        <a:pt x="902" y="846"/>
                      </a:cubicBezTo>
                      <a:cubicBezTo>
                        <a:pt x="901" y="847"/>
                        <a:pt x="899" y="849"/>
                        <a:pt x="899" y="850"/>
                      </a:cubicBezTo>
                      <a:cubicBezTo>
                        <a:pt x="897" y="852"/>
                        <a:pt x="896" y="854"/>
                        <a:pt x="896" y="856"/>
                      </a:cubicBezTo>
                      <a:cubicBezTo>
                        <a:pt x="894" y="860"/>
                        <a:pt x="893" y="865"/>
                        <a:pt x="893" y="869"/>
                      </a:cubicBezTo>
                      <a:cubicBezTo>
                        <a:pt x="893" y="873"/>
                        <a:pt x="892" y="878"/>
                        <a:pt x="890" y="882"/>
                      </a:cubicBezTo>
                      <a:cubicBezTo>
                        <a:pt x="890" y="884"/>
                        <a:pt x="889" y="886"/>
                        <a:pt x="887" y="888"/>
                      </a:cubicBezTo>
                      <a:cubicBezTo>
                        <a:pt x="885" y="882"/>
                        <a:pt x="883" y="875"/>
                        <a:pt x="883" y="869"/>
                      </a:cubicBezTo>
                      <a:cubicBezTo>
                        <a:pt x="883" y="863"/>
                        <a:pt x="885" y="856"/>
                        <a:pt x="887" y="850"/>
                      </a:cubicBezTo>
                      <a:cubicBezTo>
                        <a:pt x="888" y="849"/>
                        <a:pt x="889" y="847"/>
                        <a:pt x="890" y="845"/>
                      </a:cubicBezTo>
                      <a:cubicBezTo>
                        <a:pt x="891" y="844"/>
                        <a:pt x="892" y="842"/>
                        <a:pt x="893" y="841"/>
                      </a:cubicBezTo>
                      <a:cubicBezTo>
                        <a:pt x="894" y="840"/>
                        <a:pt x="895" y="838"/>
                        <a:pt x="896" y="837"/>
                      </a:cubicBezTo>
                      <a:cubicBezTo>
                        <a:pt x="897" y="836"/>
                        <a:pt x="898" y="835"/>
                        <a:pt x="900" y="833"/>
                      </a:cubicBezTo>
                      <a:cubicBezTo>
                        <a:pt x="901" y="832"/>
                        <a:pt x="902" y="831"/>
                        <a:pt x="903" y="830"/>
                      </a:cubicBezTo>
                      <a:cubicBezTo>
                        <a:pt x="904" y="830"/>
                        <a:pt x="904" y="829"/>
                        <a:pt x="905" y="829"/>
                      </a:cubicBezTo>
                      <a:cubicBezTo>
                        <a:pt x="1184" y="613"/>
                        <a:pt x="1184" y="613"/>
                        <a:pt x="1184" y="613"/>
                      </a:cubicBezTo>
                      <a:cubicBezTo>
                        <a:pt x="1185" y="613"/>
                        <a:pt x="1185" y="612"/>
                        <a:pt x="1186" y="612"/>
                      </a:cubicBezTo>
                      <a:cubicBezTo>
                        <a:pt x="1187" y="611"/>
                        <a:pt x="1188" y="609"/>
                        <a:pt x="1190" y="608"/>
                      </a:cubicBezTo>
                      <a:cubicBezTo>
                        <a:pt x="1191" y="607"/>
                        <a:pt x="1192" y="606"/>
                        <a:pt x="1193" y="605"/>
                      </a:cubicBezTo>
                      <a:cubicBezTo>
                        <a:pt x="1194" y="604"/>
                        <a:pt x="1195" y="602"/>
                        <a:pt x="1196" y="601"/>
                      </a:cubicBezTo>
                      <a:cubicBezTo>
                        <a:pt x="1197" y="600"/>
                        <a:pt x="1198" y="598"/>
                        <a:pt x="1199" y="597"/>
                      </a:cubicBezTo>
                      <a:cubicBezTo>
                        <a:pt x="1200" y="595"/>
                        <a:pt x="1201" y="594"/>
                        <a:pt x="1202" y="592"/>
                      </a:cubicBezTo>
                      <a:cubicBezTo>
                        <a:pt x="1206" y="585"/>
                        <a:pt x="1208" y="577"/>
                        <a:pt x="1208" y="569"/>
                      </a:cubicBezTo>
                      <a:cubicBezTo>
                        <a:pt x="1208" y="561"/>
                        <a:pt x="1206" y="553"/>
                        <a:pt x="1202" y="546"/>
                      </a:cubicBezTo>
                      <a:cubicBezTo>
                        <a:pt x="1201" y="547"/>
                        <a:pt x="1199" y="549"/>
                        <a:pt x="1199" y="550"/>
                      </a:cubicBezTo>
                      <a:cubicBezTo>
                        <a:pt x="1197" y="552"/>
                        <a:pt x="1196" y="554"/>
                        <a:pt x="1196" y="556"/>
                      </a:cubicBezTo>
                      <a:cubicBezTo>
                        <a:pt x="1194" y="560"/>
                        <a:pt x="1193" y="565"/>
                        <a:pt x="1193" y="569"/>
                      </a:cubicBezTo>
                      <a:cubicBezTo>
                        <a:pt x="1193" y="573"/>
                        <a:pt x="1192" y="578"/>
                        <a:pt x="1190" y="582"/>
                      </a:cubicBezTo>
                      <a:cubicBezTo>
                        <a:pt x="1190" y="584"/>
                        <a:pt x="1189" y="586"/>
                        <a:pt x="1187" y="588"/>
                      </a:cubicBezTo>
                      <a:cubicBezTo>
                        <a:pt x="1185" y="582"/>
                        <a:pt x="1183" y="575"/>
                        <a:pt x="1183" y="569"/>
                      </a:cubicBezTo>
                      <a:cubicBezTo>
                        <a:pt x="1183" y="563"/>
                        <a:pt x="1185" y="556"/>
                        <a:pt x="1187" y="550"/>
                      </a:cubicBezTo>
                      <a:cubicBezTo>
                        <a:pt x="1188" y="549"/>
                        <a:pt x="1189" y="547"/>
                        <a:pt x="1190" y="545"/>
                      </a:cubicBezTo>
                      <a:cubicBezTo>
                        <a:pt x="1191" y="544"/>
                        <a:pt x="1192" y="542"/>
                        <a:pt x="1193" y="541"/>
                      </a:cubicBezTo>
                      <a:cubicBezTo>
                        <a:pt x="1194" y="540"/>
                        <a:pt x="1195" y="538"/>
                        <a:pt x="1196" y="537"/>
                      </a:cubicBezTo>
                      <a:cubicBezTo>
                        <a:pt x="1197" y="536"/>
                        <a:pt x="1198" y="535"/>
                        <a:pt x="1200" y="533"/>
                      </a:cubicBezTo>
                      <a:cubicBezTo>
                        <a:pt x="1201" y="532"/>
                        <a:pt x="1202" y="531"/>
                        <a:pt x="1203" y="530"/>
                      </a:cubicBezTo>
                      <a:cubicBezTo>
                        <a:pt x="1204" y="530"/>
                        <a:pt x="1204" y="529"/>
                        <a:pt x="1205" y="529"/>
                      </a:cubicBezTo>
                      <a:cubicBezTo>
                        <a:pt x="1484" y="313"/>
                        <a:pt x="1484" y="313"/>
                        <a:pt x="1484" y="313"/>
                      </a:cubicBezTo>
                      <a:cubicBezTo>
                        <a:pt x="1485" y="313"/>
                        <a:pt x="1485" y="312"/>
                        <a:pt x="1486" y="312"/>
                      </a:cubicBezTo>
                      <a:cubicBezTo>
                        <a:pt x="1487" y="311"/>
                        <a:pt x="1488" y="309"/>
                        <a:pt x="1490" y="308"/>
                      </a:cubicBezTo>
                      <a:cubicBezTo>
                        <a:pt x="1491" y="307"/>
                        <a:pt x="1492" y="306"/>
                        <a:pt x="1493" y="305"/>
                      </a:cubicBezTo>
                      <a:cubicBezTo>
                        <a:pt x="1493" y="297"/>
                        <a:pt x="1493" y="297"/>
                        <a:pt x="1493" y="297"/>
                      </a:cubicBezTo>
                      <a:cubicBezTo>
                        <a:pt x="1493" y="288"/>
                        <a:pt x="1493" y="288"/>
                        <a:pt x="1493" y="288"/>
                      </a:cubicBezTo>
                      <a:cubicBezTo>
                        <a:pt x="1493" y="269"/>
                        <a:pt x="1493" y="269"/>
                        <a:pt x="1493" y="269"/>
                      </a:cubicBezTo>
                      <a:cubicBezTo>
                        <a:pt x="1493" y="273"/>
                        <a:pt x="1492" y="278"/>
                        <a:pt x="1490" y="282"/>
                      </a:cubicBezTo>
                      <a:cubicBezTo>
                        <a:pt x="1490" y="284"/>
                        <a:pt x="1489" y="286"/>
                        <a:pt x="1487" y="288"/>
                      </a:cubicBezTo>
                      <a:cubicBezTo>
                        <a:pt x="1485" y="282"/>
                        <a:pt x="1483" y="275"/>
                        <a:pt x="1483" y="269"/>
                      </a:cubicBezTo>
                      <a:cubicBezTo>
                        <a:pt x="1483" y="263"/>
                        <a:pt x="1485" y="256"/>
                        <a:pt x="1487" y="250"/>
                      </a:cubicBezTo>
                      <a:cubicBezTo>
                        <a:pt x="1488" y="249"/>
                        <a:pt x="1489" y="247"/>
                        <a:pt x="1490" y="245"/>
                      </a:cubicBezTo>
                      <a:cubicBezTo>
                        <a:pt x="1491" y="244"/>
                        <a:pt x="1492" y="242"/>
                        <a:pt x="1493" y="241"/>
                      </a:cubicBezTo>
                      <a:cubicBezTo>
                        <a:pt x="1493" y="233"/>
                        <a:pt x="1493" y="233"/>
                        <a:pt x="1493" y="233"/>
                      </a:cubicBezTo>
                      <a:cubicBezTo>
                        <a:pt x="1493" y="226"/>
                        <a:pt x="1493" y="226"/>
                        <a:pt x="1493" y="226"/>
                      </a:cubicBezTo>
                      <a:cubicBezTo>
                        <a:pt x="1493" y="220"/>
                        <a:pt x="1493" y="220"/>
                        <a:pt x="1493" y="220"/>
                      </a:cubicBezTo>
                      <a:cubicBezTo>
                        <a:pt x="1492" y="219"/>
                        <a:pt x="1491" y="218"/>
                        <a:pt x="1490" y="217"/>
                      </a:cubicBezTo>
                      <a:lnTo>
                        <a:pt x="12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3" name="Freeform 24"/>
                <p:cNvSpPr>
                  <a:spLocks/>
                </p:cNvSpPr>
                <p:nvPr/>
              </p:nvSpPr>
              <p:spPr bwMode="auto">
                <a:xfrm>
                  <a:off x="7250113" y="4672013"/>
                  <a:ext cx="3352800" cy="3262313"/>
                </a:xfrm>
                <a:custGeom>
                  <a:avLst/>
                  <a:gdLst>
                    <a:gd name="T0" fmla="*/ 609 w 893"/>
                    <a:gd name="T1" fmla="*/ 0 h 869"/>
                    <a:gd name="T2" fmla="*/ 603 w 893"/>
                    <a:gd name="T3" fmla="*/ 8 h 869"/>
                    <a:gd name="T4" fmla="*/ 602 w 893"/>
                    <a:gd name="T5" fmla="*/ 13 h 869"/>
                    <a:gd name="T6" fmla="*/ 883 w 893"/>
                    <a:gd name="T7" fmla="*/ 230 h 869"/>
                    <a:gd name="T8" fmla="*/ 877 w 893"/>
                    <a:gd name="T9" fmla="*/ 238 h 869"/>
                    <a:gd name="T10" fmla="*/ 877 w 893"/>
                    <a:gd name="T11" fmla="*/ 300 h 869"/>
                    <a:gd name="T12" fmla="*/ 596 w 893"/>
                    <a:gd name="T13" fmla="*/ 517 h 869"/>
                    <a:gd name="T14" fmla="*/ 590 w 893"/>
                    <a:gd name="T15" fmla="*/ 517 h 869"/>
                    <a:gd name="T16" fmla="*/ 309 w 893"/>
                    <a:gd name="T17" fmla="*/ 300 h 869"/>
                    <a:gd name="T18" fmla="*/ 303 w 893"/>
                    <a:gd name="T19" fmla="*/ 308 h 869"/>
                    <a:gd name="T20" fmla="*/ 302 w 893"/>
                    <a:gd name="T21" fmla="*/ 313 h 869"/>
                    <a:gd name="T22" fmla="*/ 583 w 893"/>
                    <a:gd name="T23" fmla="*/ 530 h 869"/>
                    <a:gd name="T24" fmla="*/ 577 w 893"/>
                    <a:gd name="T25" fmla="*/ 538 h 869"/>
                    <a:gd name="T26" fmla="*/ 577 w 893"/>
                    <a:gd name="T27" fmla="*/ 600 h 869"/>
                    <a:gd name="T28" fmla="*/ 296 w 893"/>
                    <a:gd name="T29" fmla="*/ 817 h 869"/>
                    <a:gd name="T30" fmla="*/ 290 w 893"/>
                    <a:gd name="T31" fmla="*/ 817 h 869"/>
                    <a:gd name="T32" fmla="*/ 9 w 893"/>
                    <a:gd name="T33" fmla="*/ 600 h 869"/>
                    <a:gd name="T34" fmla="*/ 3 w 893"/>
                    <a:gd name="T35" fmla="*/ 608 h 869"/>
                    <a:gd name="T36" fmla="*/ 2 w 893"/>
                    <a:gd name="T37" fmla="*/ 613 h 869"/>
                    <a:gd name="T38" fmla="*/ 283 w 893"/>
                    <a:gd name="T39" fmla="*/ 830 h 869"/>
                    <a:gd name="T40" fmla="*/ 277 w 893"/>
                    <a:gd name="T41" fmla="*/ 838 h 869"/>
                    <a:gd name="T42" fmla="*/ 274 w 893"/>
                    <a:gd name="T43" fmla="*/ 869 h 869"/>
                    <a:gd name="T44" fmla="*/ 283 w 893"/>
                    <a:gd name="T45" fmla="*/ 869 h 869"/>
                    <a:gd name="T46" fmla="*/ 290 w 893"/>
                    <a:gd name="T47" fmla="*/ 845 h 869"/>
                    <a:gd name="T48" fmla="*/ 296 w 893"/>
                    <a:gd name="T49" fmla="*/ 837 h 869"/>
                    <a:gd name="T50" fmla="*/ 303 w 893"/>
                    <a:gd name="T51" fmla="*/ 830 h 869"/>
                    <a:gd name="T52" fmla="*/ 584 w 893"/>
                    <a:gd name="T53" fmla="*/ 613 h 869"/>
                    <a:gd name="T54" fmla="*/ 590 w 893"/>
                    <a:gd name="T55" fmla="*/ 608 h 869"/>
                    <a:gd name="T56" fmla="*/ 596 w 893"/>
                    <a:gd name="T57" fmla="*/ 601 h 869"/>
                    <a:gd name="T58" fmla="*/ 602 w 893"/>
                    <a:gd name="T59" fmla="*/ 592 h 869"/>
                    <a:gd name="T60" fmla="*/ 602 w 893"/>
                    <a:gd name="T61" fmla="*/ 546 h 869"/>
                    <a:gd name="T62" fmla="*/ 596 w 893"/>
                    <a:gd name="T63" fmla="*/ 556 h 869"/>
                    <a:gd name="T64" fmla="*/ 590 w 893"/>
                    <a:gd name="T65" fmla="*/ 582 h 869"/>
                    <a:gd name="T66" fmla="*/ 583 w 893"/>
                    <a:gd name="T67" fmla="*/ 569 h 869"/>
                    <a:gd name="T68" fmla="*/ 590 w 893"/>
                    <a:gd name="T69" fmla="*/ 545 h 869"/>
                    <a:gd name="T70" fmla="*/ 596 w 893"/>
                    <a:gd name="T71" fmla="*/ 537 h 869"/>
                    <a:gd name="T72" fmla="*/ 603 w 893"/>
                    <a:gd name="T73" fmla="*/ 530 h 869"/>
                    <a:gd name="T74" fmla="*/ 884 w 893"/>
                    <a:gd name="T75" fmla="*/ 313 h 869"/>
                    <a:gd name="T76" fmla="*/ 890 w 893"/>
                    <a:gd name="T77" fmla="*/ 308 h 869"/>
                    <a:gd name="T78" fmla="*/ 893 w 893"/>
                    <a:gd name="T79" fmla="*/ 297 h 869"/>
                    <a:gd name="T80" fmla="*/ 893 w 893"/>
                    <a:gd name="T81" fmla="*/ 269 h 869"/>
                    <a:gd name="T82" fmla="*/ 887 w 893"/>
                    <a:gd name="T83" fmla="*/ 288 h 869"/>
                    <a:gd name="T84" fmla="*/ 887 w 893"/>
                    <a:gd name="T85" fmla="*/ 250 h 869"/>
                    <a:gd name="T86" fmla="*/ 893 w 893"/>
                    <a:gd name="T87" fmla="*/ 241 h 869"/>
                    <a:gd name="T88" fmla="*/ 893 w 893"/>
                    <a:gd name="T89" fmla="*/ 226 h 869"/>
                    <a:gd name="T90" fmla="*/ 890 w 893"/>
                    <a:gd name="T91" fmla="*/ 217 h 8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893" h="869">
                      <a:moveTo>
                        <a:pt x="611" y="1"/>
                      </a:moveTo>
                      <a:cubicBezTo>
                        <a:pt x="610" y="1"/>
                        <a:pt x="609" y="0"/>
                        <a:pt x="609" y="0"/>
                      </a:cubicBezTo>
                      <a:cubicBezTo>
                        <a:pt x="608" y="1"/>
                        <a:pt x="607" y="2"/>
                        <a:pt x="606" y="4"/>
                      </a:cubicBezTo>
                      <a:cubicBezTo>
                        <a:pt x="605" y="5"/>
                        <a:pt x="604" y="6"/>
                        <a:pt x="603" y="8"/>
                      </a:cubicBezTo>
                      <a:cubicBezTo>
                        <a:pt x="602" y="9"/>
                        <a:pt x="601" y="10"/>
                        <a:pt x="600" y="12"/>
                      </a:cubicBezTo>
                      <a:cubicBezTo>
                        <a:pt x="601" y="12"/>
                        <a:pt x="601" y="13"/>
                        <a:pt x="602" y="13"/>
                      </a:cubicBezTo>
                      <a:cubicBezTo>
                        <a:pt x="881" y="229"/>
                        <a:pt x="881" y="229"/>
                        <a:pt x="881" y="229"/>
                      </a:cubicBezTo>
                      <a:cubicBezTo>
                        <a:pt x="882" y="229"/>
                        <a:pt x="882" y="230"/>
                        <a:pt x="883" y="230"/>
                      </a:cubicBezTo>
                      <a:cubicBezTo>
                        <a:pt x="882" y="232"/>
                        <a:pt x="881" y="233"/>
                        <a:pt x="880" y="234"/>
                      </a:cubicBezTo>
                      <a:cubicBezTo>
                        <a:pt x="879" y="236"/>
                        <a:pt x="878" y="237"/>
                        <a:pt x="877" y="238"/>
                      </a:cubicBezTo>
                      <a:cubicBezTo>
                        <a:pt x="872" y="248"/>
                        <a:pt x="869" y="258"/>
                        <a:pt x="869" y="269"/>
                      </a:cubicBezTo>
                      <a:cubicBezTo>
                        <a:pt x="869" y="280"/>
                        <a:pt x="872" y="290"/>
                        <a:pt x="877" y="300"/>
                      </a:cubicBezTo>
                      <a:cubicBezTo>
                        <a:pt x="877" y="300"/>
                        <a:pt x="876" y="301"/>
                        <a:pt x="875" y="301"/>
                      </a:cubicBezTo>
                      <a:cubicBezTo>
                        <a:pt x="596" y="517"/>
                        <a:pt x="596" y="517"/>
                        <a:pt x="596" y="517"/>
                      </a:cubicBezTo>
                      <a:cubicBezTo>
                        <a:pt x="595" y="518"/>
                        <a:pt x="594" y="519"/>
                        <a:pt x="593" y="520"/>
                      </a:cubicBezTo>
                      <a:cubicBezTo>
                        <a:pt x="592" y="519"/>
                        <a:pt x="591" y="518"/>
                        <a:pt x="590" y="517"/>
                      </a:cubicBezTo>
                      <a:cubicBezTo>
                        <a:pt x="311" y="301"/>
                        <a:pt x="311" y="301"/>
                        <a:pt x="311" y="301"/>
                      </a:cubicBezTo>
                      <a:cubicBezTo>
                        <a:pt x="310" y="301"/>
                        <a:pt x="309" y="300"/>
                        <a:pt x="309" y="300"/>
                      </a:cubicBezTo>
                      <a:cubicBezTo>
                        <a:pt x="308" y="301"/>
                        <a:pt x="307" y="302"/>
                        <a:pt x="306" y="304"/>
                      </a:cubicBezTo>
                      <a:cubicBezTo>
                        <a:pt x="305" y="305"/>
                        <a:pt x="304" y="306"/>
                        <a:pt x="303" y="308"/>
                      </a:cubicBezTo>
                      <a:cubicBezTo>
                        <a:pt x="302" y="309"/>
                        <a:pt x="301" y="310"/>
                        <a:pt x="300" y="312"/>
                      </a:cubicBezTo>
                      <a:cubicBezTo>
                        <a:pt x="301" y="312"/>
                        <a:pt x="301" y="313"/>
                        <a:pt x="302" y="313"/>
                      </a:cubicBezTo>
                      <a:cubicBezTo>
                        <a:pt x="581" y="529"/>
                        <a:pt x="581" y="529"/>
                        <a:pt x="581" y="529"/>
                      </a:cubicBezTo>
                      <a:cubicBezTo>
                        <a:pt x="582" y="529"/>
                        <a:pt x="582" y="530"/>
                        <a:pt x="583" y="530"/>
                      </a:cubicBezTo>
                      <a:cubicBezTo>
                        <a:pt x="582" y="532"/>
                        <a:pt x="581" y="533"/>
                        <a:pt x="580" y="534"/>
                      </a:cubicBezTo>
                      <a:cubicBezTo>
                        <a:pt x="579" y="536"/>
                        <a:pt x="578" y="537"/>
                        <a:pt x="577" y="538"/>
                      </a:cubicBezTo>
                      <a:cubicBezTo>
                        <a:pt x="572" y="548"/>
                        <a:pt x="569" y="558"/>
                        <a:pt x="569" y="569"/>
                      </a:cubicBezTo>
                      <a:cubicBezTo>
                        <a:pt x="569" y="580"/>
                        <a:pt x="572" y="590"/>
                        <a:pt x="577" y="600"/>
                      </a:cubicBezTo>
                      <a:cubicBezTo>
                        <a:pt x="577" y="600"/>
                        <a:pt x="576" y="601"/>
                        <a:pt x="575" y="601"/>
                      </a:cubicBezTo>
                      <a:cubicBezTo>
                        <a:pt x="296" y="817"/>
                        <a:pt x="296" y="817"/>
                        <a:pt x="296" y="817"/>
                      </a:cubicBezTo>
                      <a:cubicBezTo>
                        <a:pt x="295" y="818"/>
                        <a:pt x="294" y="819"/>
                        <a:pt x="293" y="820"/>
                      </a:cubicBezTo>
                      <a:cubicBezTo>
                        <a:pt x="292" y="819"/>
                        <a:pt x="291" y="818"/>
                        <a:pt x="290" y="817"/>
                      </a:cubicBezTo>
                      <a:cubicBezTo>
                        <a:pt x="11" y="601"/>
                        <a:pt x="11" y="601"/>
                        <a:pt x="11" y="601"/>
                      </a:cubicBezTo>
                      <a:cubicBezTo>
                        <a:pt x="10" y="601"/>
                        <a:pt x="9" y="600"/>
                        <a:pt x="9" y="600"/>
                      </a:cubicBezTo>
                      <a:cubicBezTo>
                        <a:pt x="8" y="601"/>
                        <a:pt x="7" y="602"/>
                        <a:pt x="6" y="604"/>
                      </a:cubicBezTo>
                      <a:cubicBezTo>
                        <a:pt x="5" y="605"/>
                        <a:pt x="4" y="606"/>
                        <a:pt x="3" y="608"/>
                      </a:cubicBezTo>
                      <a:cubicBezTo>
                        <a:pt x="2" y="609"/>
                        <a:pt x="1" y="610"/>
                        <a:pt x="0" y="612"/>
                      </a:cubicBezTo>
                      <a:cubicBezTo>
                        <a:pt x="1" y="612"/>
                        <a:pt x="1" y="613"/>
                        <a:pt x="2" y="613"/>
                      </a:cubicBezTo>
                      <a:cubicBezTo>
                        <a:pt x="281" y="829"/>
                        <a:pt x="281" y="829"/>
                        <a:pt x="281" y="829"/>
                      </a:cubicBezTo>
                      <a:cubicBezTo>
                        <a:pt x="282" y="829"/>
                        <a:pt x="282" y="830"/>
                        <a:pt x="283" y="830"/>
                      </a:cubicBezTo>
                      <a:cubicBezTo>
                        <a:pt x="282" y="832"/>
                        <a:pt x="281" y="833"/>
                        <a:pt x="280" y="834"/>
                      </a:cubicBezTo>
                      <a:cubicBezTo>
                        <a:pt x="279" y="836"/>
                        <a:pt x="278" y="837"/>
                        <a:pt x="277" y="838"/>
                      </a:cubicBezTo>
                      <a:cubicBezTo>
                        <a:pt x="272" y="848"/>
                        <a:pt x="269" y="858"/>
                        <a:pt x="269" y="869"/>
                      </a:cubicBezTo>
                      <a:cubicBezTo>
                        <a:pt x="274" y="869"/>
                        <a:pt x="274" y="869"/>
                        <a:pt x="274" y="869"/>
                      </a:cubicBezTo>
                      <a:cubicBezTo>
                        <a:pt x="278" y="869"/>
                        <a:pt x="278" y="869"/>
                        <a:pt x="278" y="869"/>
                      </a:cubicBezTo>
                      <a:cubicBezTo>
                        <a:pt x="283" y="869"/>
                        <a:pt x="283" y="869"/>
                        <a:pt x="283" y="869"/>
                      </a:cubicBezTo>
                      <a:cubicBezTo>
                        <a:pt x="283" y="863"/>
                        <a:pt x="285" y="856"/>
                        <a:pt x="287" y="850"/>
                      </a:cubicBezTo>
                      <a:cubicBezTo>
                        <a:pt x="288" y="849"/>
                        <a:pt x="289" y="847"/>
                        <a:pt x="290" y="845"/>
                      </a:cubicBezTo>
                      <a:cubicBezTo>
                        <a:pt x="291" y="844"/>
                        <a:pt x="292" y="842"/>
                        <a:pt x="293" y="841"/>
                      </a:cubicBezTo>
                      <a:cubicBezTo>
                        <a:pt x="294" y="840"/>
                        <a:pt x="295" y="838"/>
                        <a:pt x="296" y="837"/>
                      </a:cubicBezTo>
                      <a:cubicBezTo>
                        <a:pt x="297" y="836"/>
                        <a:pt x="298" y="835"/>
                        <a:pt x="300" y="833"/>
                      </a:cubicBezTo>
                      <a:cubicBezTo>
                        <a:pt x="301" y="832"/>
                        <a:pt x="302" y="831"/>
                        <a:pt x="303" y="830"/>
                      </a:cubicBezTo>
                      <a:cubicBezTo>
                        <a:pt x="304" y="830"/>
                        <a:pt x="304" y="829"/>
                        <a:pt x="305" y="829"/>
                      </a:cubicBezTo>
                      <a:cubicBezTo>
                        <a:pt x="584" y="613"/>
                        <a:pt x="584" y="613"/>
                        <a:pt x="584" y="613"/>
                      </a:cubicBezTo>
                      <a:cubicBezTo>
                        <a:pt x="585" y="613"/>
                        <a:pt x="585" y="612"/>
                        <a:pt x="586" y="612"/>
                      </a:cubicBezTo>
                      <a:cubicBezTo>
                        <a:pt x="587" y="611"/>
                        <a:pt x="588" y="609"/>
                        <a:pt x="590" y="608"/>
                      </a:cubicBezTo>
                      <a:cubicBezTo>
                        <a:pt x="591" y="607"/>
                        <a:pt x="592" y="606"/>
                        <a:pt x="593" y="605"/>
                      </a:cubicBezTo>
                      <a:cubicBezTo>
                        <a:pt x="594" y="604"/>
                        <a:pt x="595" y="602"/>
                        <a:pt x="596" y="601"/>
                      </a:cubicBezTo>
                      <a:cubicBezTo>
                        <a:pt x="597" y="600"/>
                        <a:pt x="598" y="598"/>
                        <a:pt x="599" y="597"/>
                      </a:cubicBezTo>
                      <a:cubicBezTo>
                        <a:pt x="600" y="595"/>
                        <a:pt x="601" y="594"/>
                        <a:pt x="602" y="592"/>
                      </a:cubicBezTo>
                      <a:cubicBezTo>
                        <a:pt x="606" y="585"/>
                        <a:pt x="608" y="577"/>
                        <a:pt x="608" y="569"/>
                      </a:cubicBezTo>
                      <a:cubicBezTo>
                        <a:pt x="608" y="561"/>
                        <a:pt x="606" y="553"/>
                        <a:pt x="602" y="546"/>
                      </a:cubicBezTo>
                      <a:cubicBezTo>
                        <a:pt x="601" y="547"/>
                        <a:pt x="599" y="549"/>
                        <a:pt x="599" y="550"/>
                      </a:cubicBezTo>
                      <a:cubicBezTo>
                        <a:pt x="597" y="552"/>
                        <a:pt x="596" y="554"/>
                        <a:pt x="596" y="556"/>
                      </a:cubicBezTo>
                      <a:cubicBezTo>
                        <a:pt x="594" y="560"/>
                        <a:pt x="593" y="565"/>
                        <a:pt x="593" y="569"/>
                      </a:cubicBezTo>
                      <a:cubicBezTo>
                        <a:pt x="593" y="573"/>
                        <a:pt x="592" y="578"/>
                        <a:pt x="590" y="582"/>
                      </a:cubicBezTo>
                      <a:cubicBezTo>
                        <a:pt x="590" y="584"/>
                        <a:pt x="589" y="586"/>
                        <a:pt x="587" y="588"/>
                      </a:cubicBezTo>
                      <a:cubicBezTo>
                        <a:pt x="585" y="582"/>
                        <a:pt x="583" y="575"/>
                        <a:pt x="583" y="569"/>
                      </a:cubicBezTo>
                      <a:cubicBezTo>
                        <a:pt x="583" y="563"/>
                        <a:pt x="585" y="556"/>
                        <a:pt x="587" y="550"/>
                      </a:cubicBezTo>
                      <a:cubicBezTo>
                        <a:pt x="588" y="549"/>
                        <a:pt x="589" y="547"/>
                        <a:pt x="590" y="545"/>
                      </a:cubicBezTo>
                      <a:cubicBezTo>
                        <a:pt x="591" y="544"/>
                        <a:pt x="592" y="542"/>
                        <a:pt x="593" y="541"/>
                      </a:cubicBezTo>
                      <a:cubicBezTo>
                        <a:pt x="594" y="540"/>
                        <a:pt x="595" y="538"/>
                        <a:pt x="596" y="537"/>
                      </a:cubicBezTo>
                      <a:cubicBezTo>
                        <a:pt x="597" y="536"/>
                        <a:pt x="598" y="535"/>
                        <a:pt x="600" y="533"/>
                      </a:cubicBezTo>
                      <a:cubicBezTo>
                        <a:pt x="601" y="532"/>
                        <a:pt x="602" y="531"/>
                        <a:pt x="603" y="530"/>
                      </a:cubicBezTo>
                      <a:cubicBezTo>
                        <a:pt x="604" y="530"/>
                        <a:pt x="604" y="529"/>
                        <a:pt x="605" y="529"/>
                      </a:cubicBezTo>
                      <a:cubicBezTo>
                        <a:pt x="884" y="313"/>
                        <a:pt x="884" y="313"/>
                        <a:pt x="884" y="313"/>
                      </a:cubicBezTo>
                      <a:cubicBezTo>
                        <a:pt x="885" y="313"/>
                        <a:pt x="885" y="312"/>
                        <a:pt x="886" y="312"/>
                      </a:cubicBezTo>
                      <a:cubicBezTo>
                        <a:pt x="887" y="311"/>
                        <a:pt x="888" y="309"/>
                        <a:pt x="890" y="308"/>
                      </a:cubicBezTo>
                      <a:cubicBezTo>
                        <a:pt x="891" y="307"/>
                        <a:pt x="892" y="306"/>
                        <a:pt x="893" y="305"/>
                      </a:cubicBezTo>
                      <a:cubicBezTo>
                        <a:pt x="893" y="297"/>
                        <a:pt x="893" y="297"/>
                        <a:pt x="893" y="297"/>
                      </a:cubicBezTo>
                      <a:cubicBezTo>
                        <a:pt x="893" y="288"/>
                        <a:pt x="893" y="288"/>
                        <a:pt x="893" y="288"/>
                      </a:cubicBezTo>
                      <a:cubicBezTo>
                        <a:pt x="893" y="269"/>
                        <a:pt x="893" y="269"/>
                        <a:pt x="893" y="269"/>
                      </a:cubicBezTo>
                      <a:cubicBezTo>
                        <a:pt x="893" y="273"/>
                        <a:pt x="892" y="278"/>
                        <a:pt x="890" y="282"/>
                      </a:cubicBezTo>
                      <a:cubicBezTo>
                        <a:pt x="890" y="284"/>
                        <a:pt x="889" y="286"/>
                        <a:pt x="887" y="288"/>
                      </a:cubicBezTo>
                      <a:cubicBezTo>
                        <a:pt x="885" y="282"/>
                        <a:pt x="883" y="275"/>
                        <a:pt x="883" y="269"/>
                      </a:cubicBezTo>
                      <a:cubicBezTo>
                        <a:pt x="883" y="263"/>
                        <a:pt x="885" y="256"/>
                        <a:pt x="887" y="250"/>
                      </a:cubicBezTo>
                      <a:cubicBezTo>
                        <a:pt x="888" y="249"/>
                        <a:pt x="889" y="247"/>
                        <a:pt x="890" y="245"/>
                      </a:cubicBezTo>
                      <a:cubicBezTo>
                        <a:pt x="891" y="244"/>
                        <a:pt x="892" y="242"/>
                        <a:pt x="893" y="241"/>
                      </a:cubicBezTo>
                      <a:cubicBezTo>
                        <a:pt x="893" y="233"/>
                        <a:pt x="893" y="233"/>
                        <a:pt x="893" y="233"/>
                      </a:cubicBezTo>
                      <a:cubicBezTo>
                        <a:pt x="893" y="226"/>
                        <a:pt x="893" y="226"/>
                        <a:pt x="893" y="226"/>
                      </a:cubicBezTo>
                      <a:cubicBezTo>
                        <a:pt x="893" y="220"/>
                        <a:pt x="893" y="220"/>
                        <a:pt x="893" y="220"/>
                      </a:cubicBezTo>
                      <a:cubicBezTo>
                        <a:pt x="892" y="219"/>
                        <a:pt x="891" y="218"/>
                        <a:pt x="890" y="217"/>
                      </a:cubicBezTo>
                      <a:lnTo>
                        <a:pt x="6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" name="Freeform 25"/>
                <p:cNvSpPr>
                  <a:spLocks/>
                </p:cNvSpPr>
                <p:nvPr/>
              </p:nvSpPr>
              <p:spPr bwMode="auto">
                <a:xfrm>
                  <a:off x="9502776" y="6924675"/>
                  <a:ext cx="1100138" cy="1009650"/>
                </a:xfrm>
                <a:custGeom>
                  <a:avLst/>
                  <a:gdLst>
                    <a:gd name="T0" fmla="*/ 11 w 293"/>
                    <a:gd name="T1" fmla="*/ 1 h 269"/>
                    <a:gd name="T2" fmla="*/ 9 w 293"/>
                    <a:gd name="T3" fmla="*/ 0 h 269"/>
                    <a:gd name="T4" fmla="*/ 6 w 293"/>
                    <a:gd name="T5" fmla="*/ 4 h 269"/>
                    <a:gd name="T6" fmla="*/ 3 w 293"/>
                    <a:gd name="T7" fmla="*/ 8 h 269"/>
                    <a:gd name="T8" fmla="*/ 0 w 293"/>
                    <a:gd name="T9" fmla="*/ 12 h 269"/>
                    <a:gd name="T10" fmla="*/ 2 w 293"/>
                    <a:gd name="T11" fmla="*/ 13 h 269"/>
                    <a:gd name="T12" fmla="*/ 281 w 293"/>
                    <a:gd name="T13" fmla="*/ 229 h 269"/>
                    <a:gd name="T14" fmla="*/ 283 w 293"/>
                    <a:gd name="T15" fmla="*/ 230 h 269"/>
                    <a:gd name="T16" fmla="*/ 280 w 293"/>
                    <a:gd name="T17" fmla="*/ 234 h 269"/>
                    <a:gd name="T18" fmla="*/ 277 w 293"/>
                    <a:gd name="T19" fmla="*/ 238 h 269"/>
                    <a:gd name="T20" fmla="*/ 269 w 293"/>
                    <a:gd name="T21" fmla="*/ 269 h 269"/>
                    <a:gd name="T22" fmla="*/ 274 w 293"/>
                    <a:gd name="T23" fmla="*/ 269 h 269"/>
                    <a:gd name="T24" fmla="*/ 278 w 293"/>
                    <a:gd name="T25" fmla="*/ 269 h 269"/>
                    <a:gd name="T26" fmla="*/ 283 w 293"/>
                    <a:gd name="T27" fmla="*/ 269 h 269"/>
                    <a:gd name="T28" fmla="*/ 287 w 293"/>
                    <a:gd name="T29" fmla="*/ 250 h 269"/>
                    <a:gd name="T30" fmla="*/ 290 w 293"/>
                    <a:gd name="T31" fmla="*/ 245 h 269"/>
                    <a:gd name="T32" fmla="*/ 293 w 293"/>
                    <a:gd name="T33" fmla="*/ 241 h 269"/>
                    <a:gd name="T34" fmla="*/ 293 w 293"/>
                    <a:gd name="T35" fmla="*/ 233 h 269"/>
                    <a:gd name="T36" fmla="*/ 293 w 293"/>
                    <a:gd name="T37" fmla="*/ 226 h 269"/>
                    <a:gd name="T38" fmla="*/ 293 w 293"/>
                    <a:gd name="T39" fmla="*/ 220 h 269"/>
                    <a:gd name="T40" fmla="*/ 290 w 293"/>
                    <a:gd name="T41" fmla="*/ 217 h 269"/>
                    <a:gd name="T42" fmla="*/ 11 w 293"/>
                    <a:gd name="T43" fmla="*/ 1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93" h="269">
                      <a:moveTo>
                        <a:pt x="11" y="1"/>
                      </a:moveTo>
                      <a:cubicBezTo>
                        <a:pt x="10" y="1"/>
                        <a:pt x="9" y="0"/>
                        <a:pt x="9" y="0"/>
                      </a:cubicBezTo>
                      <a:cubicBezTo>
                        <a:pt x="8" y="1"/>
                        <a:pt x="7" y="2"/>
                        <a:pt x="6" y="4"/>
                      </a:cubicBezTo>
                      <a:cubicBezTo>
                        <a:pt x="5" y="5"/>
                        <a:pt x="4" y="6"/>
                        <a:pt x="3" y="8"/>
                      </a:cubicBezTo>
                      <a:cubicBezTo>
                        <a:pt x="2" y="9"/>
                        <a:pt x="1" y="10"/>
                        <a:pt x="0" y="12"/>
                      </a:cubicBezTo>
                      <a:cubicBezTo>
                        <a:pt x="1" y="12"/>
                        <a:pt x="1" y="13"/>
                        <a:pt x="2" y="13"/>
                      </a:cubicBezTo>
                      <a:cubicBezTo>
                        <a:pt x="281" y="229"/>
                        <a:pt x="281" y="229"/>
                        <a:pt x="281" y="229"/>
                      </a:cubicBezTo>
                      <a:cubicBezTo>
                        <a:pt x="282" y="229"/>
                        <a:pt x="282" y="230"/>
                        <a:pt x="283" y="230"/>
                      </a:cubicBezTo>
                      <a:cubicBezTo>
                        <a:pt x="282" y="232"/>
                        <a:pt x="281" y="233"/>
                        <a:pt x="280" y="234"/>
                      </a:cubicBezTo>
                      <a:cubicBezTo>
                        <a:pt x="279" y="236"/>
                        <a:pt x="278" y="237"/>
                        <a:pt x="277" y="238"/>
                      </a:cubicBezTo>
                      <a:cubicBezTo>
                        <a:pt x="272" y="248"/>
                        <a:pt x="269" y="258"/>
                        <a:pt x="269" y="269"/>
                      </a:cubicBezTo>
                      <a:cubicBezTo>
                        <a:pt x="274" y="269"/>
                        <a:pt x="274" y="269"/>
                        <a:pt x="274" y="269"/>
                      </a:cubicBezTo>
                      <a:cubicBezTo>
                        <a:pt x="278" y="269"/>
                        <a:pt x="278" y="269"/>
                        <a:pt x="278" y="269"/>
                      </a:cubicBezTo>
                      <a:cubicBezTo>
                        <a:pt x="283" y="269"/>
                        <a:pt x="283" y="269"/>
                        <a:pt x="283" y="269"/>
                      </a:cubicBezTo>
                      <a:cubicBezTo>
                        <a:pt x="283" y="263"/>
                        <a:pt x="285" y="256"/>
                        <a:pt x="287" y="250"/>
                      </a:cubicBezTo>
                      <a:cubicBezTo>
                        <a:pt x="288" y="249"/>
                        <a:pt x="289" y="247"/>
                        <a:pt x="290" y="245"/>
                      </a:cubicBezTo>
                      <a:cubicBezTo>
                        <a:pt x="291" y="244"/>
                        <a:pt x="292" y="242"/>
                        <a:pt x="293" y="241"/>
                      </a:cubicBezTo>
                      <a:cubicBezTo>
                        <a:pt x="293" y="233"/>
                        <a:pt x="293" y="233"/>
                        <a:pt x="293" y="233"/>
                      </a:cubicBezTo>
                      <a:cubicBezTo>
                        <a:pt x="293" y="226"/>
                        <a:pt x="293" y="226"/>
                        <a:pt x="293" y="226"/>
                      </a:cubicBezTo>
                      <a:cubicBezTo>
                        <a:pt x="293" y="220"/>
                        <a:pt x="293" y="220"/>
                        <a:pt x="293" y="220"/>
                      </a:cubicBezTo>
                      <a:cubicBezTo>
                        <a:pt x="292" y="219"/>
                        <a:pt x="291" y="218"/>
                        <a:pt x="290" y="217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5" name="Group 214"/>
                <p:cNvGrpSpPr/>
                <p:nvPr/>
              </p:nvGrpSpPr>
              <p:grpSpPr>
                <a:xfrm>
                  <a:off x="1592263" y="-1076325"/>
                  <a:ext cx="9010650" cy="8905875"/>
                  <a:chOff x="1592263" y="-1076325"/>
                  <a:chExt cx="9010650" cy="8905875"/>
                </a:xfrm>
                <a:grpFill/>
              </p:grpSpPr>
              <p:sp>
                <p:nvSpPr>
                  <p:cNvPr id="216" name="Freeform 22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9010650" cy="8905875"/>
                  </a:xfrm>
                  <a:custGeom>
                    <a:avLst/>
                    <a:gdLst>
                      <a:gd name="T0" fmla="*/ 2381 w 2400"/>
                      <a:gd name="T1" fmla="*/ 0 h 2372"/>
                      <a:gd name="T2" fmla="*/ 2100 w 2400"/>
                      <a:gd name="T3" fmla="*/ 251 h 2372"/>
                      <a:gd name="T4" fmla="*/ 1810 w 2400"/>
                      <a:gd name="T5" fmla="*/ 39 h 2372"/>
                      <a:gd name="T6" fmla="*/ 2087 w 2400"/>
                      <a:gd name="T7" fmla="*/ 265 h 2372"/>
                      <a:gd name="T8" fmla="*/ 1803 w 2400"/>
                      <a:gd name="T9" fmla="*/ 548 h 2372"/>
                      <a:gd name="T10" fmla="*/ 1513 w 2400"/>
                      <a:gd name="T11" fmla="*/ 335 h 2372"/>
                      <a:gd name="T12" fmla="*/ 1790 w 2400"/>
                      <a:gd name="T13" fmla="*/ 561 h 2372"/>
                      <a:gd name="T14" fmla="*/ 1782 w 2400"/>
                      <a:gd name="T15" fmla="*/ 632 h 2372"/>
                      <a:gd name="T16" fmla="*/ 1216 w 2400"/>
                      <a:gd name="T17" fmla="*/ 631 h 2372"/>
                      <a:gd name="T18" fmla="*/ 1488 w 2400"/>
                      <a:gd name="T19" fmla="*/ 860 h 2372"/>
                      <a:gd name="T20" fmla="*/ 1484 w 2400"/>
                      <a:gd name="T21" fmla="*/ 931 h 2372"/>
                      <a:gd name="T22" fmla="*/ 918 w 2400"/>
                      <a:gd name="T23" fmla="*/ 932 h 2372"/>
                      <a:gd name="T24" fmla="*/ 909 w 2400"/>
                      <a:gd name="T25" fmla="*/ 944 h 2372"/>
                      <a:gd name="T26" fmla="*/ 1176 w 2400"/>
                      <a:gd name="T27" fmla="*/ 1200 h 2372"/>
                      <a:gd name="T28" fmla="*/ 897 w 2400"/>
                      <a:gd name="T29" fmla="*/ 1448 h 2372"/>
                      <a:gd name="T30" fmla="*/ 607 w 2400"/>
                      <a:gd name="T31" fmla="*/ 1243 h 2372"/>
                      <a:gd name="T32" fmla="*/ 884 w 2400"/>
                      <a:gd name="T33" fmla="*/ 1469 h 2372"/>
                      <a:gd name="T34" fmla="*/ 600 w 2400"/>
                      <a:gd name="T35" fmla="*/ 1751 h 2372"/>
                      <a:gd name="T36" fmla="*/ 310 w 2400"/>
                      <a:gd name="T37" fmla="*/ 1539 h 2372"/>
                      <a:gd name="T38" fmla="*/ 587 w 2400"/>
                      <a:gd name="T39" fmla="*/ 1765 h 2372"/>
                      <a:gd name="T40" fmla="*/ 303 w 2400"/>
                      <a:gd name="T41" fmla="*/ 2048 h 2372"/>
                      <a:gd name="T42" fmla="*/ 13 w 2400"/>
                      <a:gd name="T43" fmla="*/ 1835 h 2372"/>
                      <a:gd name="T44" fmla="*/ 290 w 2400"/>
                      <a:gd name="T45" fmla="*/ 2061 h 2372"/>
                      <a:gd name="T46" fmla="*/ 282 w 2400"/>
                      <a:gd name="T47" fmla="*/ 2132 h 2372"/>
                      <a:gd name="T48" fmla="*/ 0 w 2400"/>
                      <a:gd name="T49" fmla="*/ 2372 h 2372"/>
                      <a:gd name="T50" fmla="*/ 291 w 2400"/>
                      <a:gd name="T51" fmla="*/ 2144 h 2372"/>
                      <a:gd name="T52" fmla="*/ 306 w 2400"/>
                      <a:gd name="T53" fmla="*/ 2128 h 2372"/>
                      <a:gd name="T54" fmla="*/ 303 w 2400"/>
                      <a:gd name="T55" fmla="*/ 2087 h 2372"/>
                      <a:gd name="T56" fmla="*/ 294 w 2400"/>
                      <a:gd name="T57" fmla="*/ 2081 h 2372"/>
                      <a:gd name="T58" fmla="*/ 310 w 2400"/>
                      <a:gd name="T59" fmla="*/ 2061 h 2372"/>
                      <a:gd name="T60" fmla="*/ 600 w 2400"/>
                      <a:gd name="T61" fmla="*/ 1836 h 2372"/>
                      <a:gd name="T62" fmla="*/ 609 w 2400"/>
                      <a:gd name="T63" fmla="*/ 1777 h 2372"/>
                      <a:gd name="T64" fmla="*/ 594 w 2400"/>
                      <a:gd name="T65" fmla="*/ 1819 h 2372"/>
                      <a:gd name="T66" fmla="*/ 603 w 2400"/>
                      <a:gd name="T67" fmla="*/ 1768 h 2372"/>
                      <a:gd name="T68" fmla="*/ 893 w 2400"/>
                      <a:gd name="T69" fmla="*/ 1543 h 2372"/>
                      <a:gd name="T70" fmla="*/ 909 w 2400"/>
                      <a:gd name="T71" fmla="*/ 1523 h 2372"/>
                      <a:gd name="T72" fmla="*/ 900 w 2400"/>
                      <a:gd name="T73" fmla="*/ 1500 h 2372"/>
                      <a:gd name="T74" fmla="*/ 897 w 2400"/>
                      <a:gd name="T75" fmla="*/ 1476 h 2372"/>
                      <a:gd name="T76" fmla="*/ 912 w 2400"/>
                      <a:gd name="T77" fmla="*/ 1460 h 2372"/>
                      <a:gd name="T78" fmla="*/ 1203 w 2400"/>
                      <a:gd name="T79" fmla="*/ 1232 h 2372"/>
                      <a:gd name="T80" fmla="*/ 1206 w 2400"/>
                      <a:gd name="T81" fmla="*/ 1181 h 2372"/>
                      <a:gd name="T82" fmla="*/ 1190 w 2400"/>
                      <a:gd name="T83" fmla="*/ 1200 h 2372"/>
                      <a:gd name="T84" fmla="*/ 1207 w 2400"/>
                      <a:gd name="T85" fmla="*/ 1164 h 2372"/>
                      <a:gd name="T86" fmla="*/ 1497 w 2400"/>
                      <a:gd name="T87" fmla="*/ 939 h 2372"/>
                      <a:gd name="T88" fmla="*/ 1515 w 2400"/>
                      <a:gd name="T89" fmla="*/ 900 h 2372"/>
                      <a:gd name="T90" fmla="*/ 1497 w 2400"/>
                      <a:gd name="T91" fmla="*/ 913 h 2372"/>
                      <a:gd name="T92" fmla="*/ 1500 w 2400"/>
                      <a:gd name="T93" fmla="*/ 872 h 2372"/>
                      <a:gd name="T94" fmla="*/ 1791 w 2400"/>
                      <a:gd name="T95" fmla="*/ 644 h 2372"/>
                      <a:gd name="T96" fmla="*/ 1806 w 2400"/>
                      <a:gd name="T97" fmla="*/ 628 h 2372"/>
                      <a:gd name="T98" fmla="*/ 1803 w 2400"/>
                      <a:gd name="T99" fmla="*/ 587 h 2372"/>
                      <a:gd name="T100" fmla="*/ 1794 w 2400"/>
                      <a:gd name="T101" fmla="*/ 581 h 2372"/>
                      <a:gd name="T102" fmla="*/ 1810 w 2400"/>
                      <a:gd name="T103" fmla="*/ 561 h 2372"/>
                      <a:gd name="T104" fmla="*/ 2100 w 2400"/>
                      <a:gd name="T105" fmla="*/ 336 h 2372"/>
                      <a:gd name="T106" fmla="*/ 2109 w 2400"/>
                      <a:gd name="T107" fmla="*/ 277 h 2372"/>
                      <a:gd name="T108" fmla="*/ 2094 w 2400"/>
                      <a:gd name="T109" fmla="*/ 319 h 2372"/>
                      <a:gd name="T110" fmla="*/ 2103 w 2400"/>
                      <a:gd name="T111" fmla="*/ 268 h 2372"/>
                      <a:gd name="T112" fmla="*/ 2393 w 2400"/>
                      <a:gd name="T113" fmla="*/ 43 h 2372"/>
                      <a:gd name="T114" fmla="*/ 2400 w 2400"/>
                      <a:gd name="T115" fmla="*/ 0 h 23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72">
                        <a:moveTo>
                          <a:pt x="2397" y="13"/>
                        </a:moveTo>
                        <a:cubicBezTo>
                          <a:pt x="2397" y="15"/>
                          <a:pt x="2396" y="17"/>
                          <a:pt x="2394" y="19"/>
                        </a:cubicBezTo>
                        <a:cubicBezTo>
                          <a:pt x="2392" y="13"/>
                          <a:pt x="2390" y="6"/>
                          <a:pt x="2390" y="0"/>
                        </a:cubicBezTo>
                        <a:cubicBezTo>
                          <a:pt x="2385" y="0"/>
                          <a:pt x="2385" y="0"/>
                          <a:pt x="2385" y="0"/>
                        </a:cubicBezTo>
                        <a:cubicBezTo>
                          <a:pt x="2381" y="0"/>
                          <a:pt x="2381" y="0"/>
                          <a:pt x="2381" y="0"/>
                        </a:cubicBezTo>
                        <a:cubicBezTo>
                          <a:pt x="2376" y="0"/>
                          <a:pt x="2376" y="0"/>
                          <a:pt x="2376" y="0"/>
                        </a:cubicBezTo>
                        <a:cubicBezTo>
                          <a:pt x="2376" y="11"/>
                          <a:pt x="2379" y="21"/>
                          <a:pt x="2384" y="31"/>
                        </a:cubicBezTo>
                        <a:cubicBezTo>
                          <a:pt x="2384" y="31"/>
                          <a:pt x="2383" y="32"/>
                          <a:pt x="2382" y="32"/>
                        </a:cubicBezTo>
                        <a:cubicBezTo>
                          <a:pt x="2103" y="248"/>
                          <a:pt x="2103" y="248"/>
                          <a:pt x="2103" y="248"/>
                        </a:cubicBezTo>
                        <a:cubicBezTo>
                          <a:pt x="2102" y="249"/>
                          <a:pt x="2101" y="250"/>
                          <a:pt x="2100" y="251"/>
                        </a:cubicBezTo>
                        <a:cubicBezTo>
                          <a:pt x="2099" y="250"/>
                          <a:pt x="2098" y="249"/>
                          <a:pt x="2097" y="248"/>
                        </a:cubicBezTo>
                        <a:cubicBezTo>
                          <a:pt x="1818" y="32"/>
                          <a:pt x="1818" y="32"/>
                          <a:pt x="1818" y="32"/>
                        </a:cubicBezTo>
                        <a:cubicBezTo>
                          <a:pt x="1817" y="32"/>
                          <a:pt x="1816" y="31"/>
                          <a:pt x="1816" y="31"/>
                        </a:cubicBezTo>
                        <a:cubicBezTo>
                          <a:pt x="1815" y="32"/>
                          <a:pt x="1814" y="33"/>
                          <a:pt x="1813" y="35"/>
                        </a:cubicBezTo>
                        <a:cubicBezTo>
                          <a:pt x="1812" y="36"/>
                          <a:pt x="1811" y="37"/>
                          <a:pt x="1810" y="39"/>
                        </a:cubicBezTo>
                        <a:cubicBezTo>
                          <a:pt x="1809" y="40"/>
                          <a:pt x="1808" y="41"/>
                          <a:pt x="1807" y="43"/>
                        </a:cubicBezTo>
                        <a:cubicBezTo>
                          <a:pt x="1808" y="43"/>
                          <a:pt x="1808" y="44"/>
                          <a:pt x="1809" y="44"/>
                        </a:cubicBezTo>
                        <a:cubicBezTo>
                          <a:pt x="2088" y="260"/>
                          <a:pt x="2088" y="260"/>
                          <a:pt x="2088" y="260"/>
                        </a:cubicBezTo>
                        <a:cubicBezTo>
                          <a:pt x="2089" y="260"/>
                          <a:pt x="2089" y="261"/>
                          <a:pt x="2090" y="261"/>
                        </a:cubicBezTo>
                        <a:cubicBezTo>
                          <a:pt x="2089" y="263"/>
                          <a:pt x="2088" y="264"/>
                          <a:pt x="2087" y="265"/>
                        </a:cubicBezTo>
                        <a:cubicBezTo>
                          <a:pt x="2086" y="267"/>
                          <a:pt x="2085" y="268"/>
                          <a:pt x="2084" y="269"/>
                        </a:cubicBezTo>
                        <a:cubicBezTo>
                          <a:pt x="2079" y="279"/>
                          <a:pt x="2076" y="289"/>
                          <a:pt x="2076" y="300"/>
                        </a:cubicBezTo>
                        <a:cubicBezTo>
                          <a:pt x="2076" y="311"/>
                          <a:pt x="2079" y="321"/>
                          <a:pt x="2084" y="331"/>
                        </a:cubicBezTo>
                        <a:cubicBezTo>
                          <a:pt x="2084" y="331"/>
                          <a:pt x="2083" y="332"/>
                          <a:pt x="2082" y="332"/>
                        </a:cubicBezTo>
                        <a:cubicBezTo>
                          <a:pt x="1803" y="548"/>
                          <a:pt x="1803" y="548"/>
                          <a:pt x="1803" y="548"/>
                        </a:cubicBezTo>
                        <a:cubicBezTo>
                          <a:pt x="1802" y="549"/>
                          <a:pt x="1801" y="550"/>
                          <a:pt x="1800" y="551"/>
                        </a:cubicBezTo>
                        <a:cubicBezTo>
                          <a:pt x="1799" y="550"/>
                          <a:pt x="1798" y="549"/>
                          <a:pt x="1797" y="548"/>
                        </a:cubicBezTo>
                        <a:cubicBezTo>
                          <a:pt x="1518" y="332"/>
                          <a:pt x="1518" y="332"/>
                          <a:pt x="1518" y="332"/>
                        </a:cubicBezTo>
                        <a:cubicBezTo>
                          <a:pt x="1517" y="332"/>
                          <a:pt x="1516" y="331"/>
                          <a:pt x="1516" y="331"/>
                        </a:cubicBezTo>
                        <a:cubicBezTo>
                          <a:pt x="1515" y="332"/>
                          <a:pt x="1514" y="333"/>
                          <a:pt x="1513" y="335"/>
                        </a:cubicBezTo>
                        <a:cubicBezTo>
                          <a:pt x="1512" y="336"/>
                          <a:pt x="1511" y="337"/>
                          <a:pt x="1510" y="339"/>
                        </a:cubicBezTo>
                        <a:cubicBezTo>
                          <a:pt x="1509" y="340"/>
                          <a:pt x="1508" y="341"/>
                          <a:pt x="1507" y="343"/>
                        </a:cubicBezTo>
                        <a:cubicBezTo>
                          <a:pt x="1508" y="343"/>
                          <a:pt x="1508" y="344"/>
                          <a:pt x="1509" y="344"/>
                        </a:cubicBezTo>
                        <a:cubicBezTo>
                          <a:pt x="1788" y="560"/>
                          <a:pt x="1788" y="560"/>
                          <a:pt x="1788" y="560"/>
                        </a:cubicBezTo>
                        <a:cubicBezTo>
                          <a:pt x="1789" y="560"/>
                          <a:pt x="1789" y="561"/>
                          <a:pt x="1790" y="561"/>
                        </a:cubicBezTo>
                        <a:cubicBezTo>
                          <a:pt x="1789" y="563"/>
                          <a:pt x="1788" y="564"/>
                          <a:pt x="1787" y="565"/>
                        </a:cubicBezTo>
                        <a:cubicBezTo>
                          <a:pt x="1786" y="567"/>
                          <a:pt x="1785" y="568"/>
                          <a:pt x="1784" y="569"/>
                        </a:cubicBezTo>
                        <a:cubicBezTo>
                          <a:pt x="1779" y="579"/>
                          <a:pt x="1776" y="589"/>
                          <a:pt x="1776" y="600"/>
                        </a:cubicBezTo>
                        <a:cubicBezTo>
                          <a:pt x="1776" y="611"/>
                          <a:pt x="1779" y="621"/>
                          <a:pt x="1784" y="631"/>
                        </a:cubicBezTo>
                        <a:cubicBezTo>
                          <a:pt x="1784" y="631"/>
                          <a:pt x="1783" y="632"/>
                          <a:pt x="1782" y="632"/>
                        </a:cubicBezTo>
                        <a:cubicBezTo>
                          <a:pt x="1503" y="848"/>
                          <a:pt x="1503" y="848"/>
                          <a:pt x="1503" y="848"/>
                        </a:cubicBezTo>
                        <a:cubicBezTo>
                          <a:pt x="1502" y="849"/>
                          <a:pt x="1501" y="850"/>
                          <a:pt x="1500" y="851"/>
                        </a:cubicBezTo>
                        <a:cubicBezTo>
                          <a:pt x="1499" y="850"/>
                          <a:pt x="1498" y="849"/>
                          <a:pt x="1497" y="848"/>
                        </a:cubicBezTo>
                        <a:cubicBezTo>
                          <a:pt x="1218" y="632"/>
                          <a:pt x="1218" y="632"/>
                          <a:pt x="1218" y="632"/>
                        </a:cubicBezTo>
                        <a:cubicBezTo>
                          <a:pt x="1217" y="632"/>
                          <a:pt x="1216" y="631"/>
                          <a:pt x="1216" y="631"/>
                        </a:cubicBezTo>
                        <a:cubicBezTo>
                          <a:pt x="1215" y="632"/>
                          <a:pt x="1214" y="633"/>
                          <a:pt x="1213" y="635"/>
                        </a:cubicBezTo>
                        <a:cubicBezTo>
                          <a:pt x="1212" y="636"/>
                          <a:pt x="1211" y="637"/>
                          <a:pt x="1210" y="639"/>
                        </a:cubicBezTo>
                        <a:cubicBezTo>
                          <a:pt x="1209" y="640"/>
                          <a:pt x="1208" y="641"/>
                          <a:pt x="1207" y="643"/>
                        </a:cubicBezTo>
                        <a:cubicBezTo>
                          <a:pt x="1208" y="643"/>
                          <a:pt x="1208" y="644"/>
                          <a:pt x="1209" y="644"/>
                        </a:cubicBezTo>
                        <a:cubicBezTo>
                          <a:pt x="1488" y="860"/>
                          <a:pt x="1488" y="860"/>
                          <a:pt x="1488" y="860"/>
                        </a:cubicBezTo>
                        <a:cubicBezTo>
                          <a:pt x="1489" y="860"/>
                          <a:pt x="1489" y="861"/>
                          <a:pt x="1490" y="861"/>
                        </a:cubicBezTo>
                        <a:cubicBezTo>
                          <a:pt x="1489" y="863"/>
                          <a:pt x="1488" y="864"/>
                          <a:pt x="1487" y="865"/>
                        </a:cubicBezTo>
                        <a:cubicBezTo>
                          <a:pt x="1486" y="867"/>
                          <a:pt x="1485" y="868"/>
                          <a:pt x="1484" y="869"/>
                        </a:cubicBezTo>
                        <a:cubicBezTo>
                          <a:pt x="1479" y="879"/>
                          <a:pt x="1476" y="889"/>
                          <a:pt x="1476" y="900"/>
                        </a:cubicBezTo>
                        <a:cubicBezTo>
                          <a:pt x="1476" y="911"/>
                          <a:pt x="1479" y="921"/>
                          <a:pt x="1484" y="931"/>
                        </a:cubicBezTo>
                        <a:cubicBezTo>
                          <a:pt x="1484" y="931"/>
                          <a:pt x="1483" y="932"/>
                          <a:pt x="1482" y="932"/>
                        </a:cubicBezTo>
                        <a:cubicBezTo>
                          <a:pt x="1203" y="1148"/>
                          <a:pt x="1203" y="1148"/>
                          <a:pt x="1203" y="1148"/>
                        </a:cubicBezTo>
                        <a:cubicBezTo>
                          <a:pt x="1202" y="1149"/>
                          <a:pt x="1201" y="1150"/>
                          <a:pt x="1200" y="1151"/>
                        </a:cubicBezTo>
                        <a:cubicBezTo>
                          <a:pt x="1199" y="1150"/>
                          <a:pt x="1198" y="1149"/>
                          <a:pt x="1197" y="1148"/>
                        </a:cubicBezTo>
                        <a:cubicBezTo>
                          <a:pt x="918" y="932"/>
                          <a:pt x="918" y="932"/>
                          <a:pt x="918" y="932"/>
                        </a:cubicBezTo>
                        <a:cubicBezTo>
                          <a:pt x="917" y="932"/>
                          <a:pt x="916" y="931"/>
                          <a:pt x="916" y="931"/>
                        </a:cubicBezTo>
                        <a:cubicBezTo>
                          <a:pt x="915" y="932"/>
                          <a:pt x="914" y="933"/>
                          <a:pt x="913" y="935"/>
                        </a:cubicBezTo>
                        <a:cubicBezTo>
                          <a:pt x="912" y="936"/>
                          <a:pt x="911" y="937"/>
                          <a:pt x="910" y="939"/>
                        </a:cubicBezTo>
                        <a:cubicBezTo>
                          <a:pt x="909" y="940"/>
                          <a:pt x="908" y="941"/>
                          <a:pt x="907" y="943"/>
                        </a:cubicBezTo>
                        <a:cubicBezTo>
                          <a:pt x="908" y="943"/>
                          <a:pt x="908" y="944"/>
                          <a:pt x="909" y="944"/>
                        </a:cubicBezTo>
                        <a:cubicBezTo>
                          <a:pt x="1188" y="1160"/>
                          <a:pt x="1188" y="1160"/>
                          <a:pt x="1188" y="1160"/>
                        </a:cubicBezTo>
                        <a:cubicBezTo>
                          <a:pt x="1189" y="1160"/>
                          <a:pt x="1189" y="1161"/>
                          <a:pt x="1190" y="1161"/>
                        </a:cubicBezTo>
                        <a:cubicBezTo>
                          <a:pt x="1189" y="1163"/>
                          <a:pt x="1188" y="1164"/>
                          <a:pt x="1187" y="1165"/>
                        </a:cubicBezTo>
                        <a:cubicBezTo>
                          <a:pt x="1186" y="1167"/>
                          <a:pt x="1185" y="1168"/>
                          <a:pt x="1184" y="1169"/>
                        </a:cubicBezTo>
                        <a:cubicBezTo>
                          <a:pt x="1179" y="1179"/>
                          <a:pt x="1176" y="1189"/>
                          <a:pt x="1176" y="1200"/>
                        </a:cubicBezTo>
                        <a:cubicBezTo>
                          <a:pt x="1176" y="1211"/>
                          <a:pt x="1179" y="1221"/>
                          <a:pt x="1184" y="1231"/>
                        </a:cubicBezTo>
                        <a:cubicBezTo>
                          <a:pt x="1184" y="1231"/>
                          <a:pt x="1183" y="1232"/>
                          <a:pt x="1182" y="1232"/>
                        </a:cubicBezTo>
                        <a:cubicBezTo>
                          <a:pt x="903" y="1448"/>
                          <a:pt x="903" y="1448"/>
                          <a:pt x="903" y="1448"/>
                        </a:cubicBezTo>
                        <a:cubicBezTo>
                          <a:pt x="902" y="1449"/>
                          <a:pt x="901" y="1450"/>
                          <a:pt x="900" y="1451"/>
                        </a:cubicBezTo>
                        <a:cubicBezTo>
                          <a:pt x="899" y="1450"/>
                          <a:pt x="898" y="1449"/>
                          <a:pt x="897" y="1448"/>
                        </a:cubicBezTo>
                        <a:cubicBezTo>
                          <a:pt x="618" y="1232"/>
                          <a:pt x="618" y="1232"/>
                          <a:pt x="618" y="1232"/>
                        </a:cubicBezTo>
                        <a:cubicBezTo>
                          <a:pt x="617" y="1232"/>
                          <a:pt x="616" y="1231"/>
                          <a:pt x="616" y="1231"/>
                        </a:cubicBezTo>
                        <a:cubicBezTo>
                          <a:pt x="615" y="1232"/>
                          <a:pt x="614" y="1233"/>
                          <a:pt x="613" y="1235"/>
                        </a:cubicBezTo>
                        <a:cubicBezTo>
                          <a:pt x="612" y="1236"/>
                          <a:pt x="611" y="1237"/>
                          <a:pt x="610" y="1239"/>
                        </a:cubicBezTo>
                        <a:cubicBezTo>
                          <a:pt x="609" y="1240"/>
                          <a:pt x="608" y="1241"/>
                          <a:pt x="607" y="1243"/>
                        </a:cubicBezTo>
                        <a:cubicBezTo>
                          <a:pt x="608" y="1243"/>
                          <a:pt x="608" y="1244"/>
                          <a:pt x="609" y="1244"/>
                        </a:cubicBezTo>
                        <a:cubicBezTo>
                          <a:pt x="888" y="1460"/>
                          <a:pt x="888" y="1460"/>
                          <a:pt x="888" y="1460"/>
                        </a:cubicBezTo>
                        <a:cubicBezTo>
                          <a:pt x="889" y="1460"/>
                          <a:pt x="889" y="1461"/>
                          <a:pt x="890" y="1461"/>
                        </a:cubicBezTo>
                        <a:cubicBezTo>
                          <a:pt x="889" y="1463"/>
                          <a:pt x="888" y="1464"/>
                          <a:pt x="887" y="1465"/>
                        </a:cubicBezTo>
                        <a:cubicBezTo>
                          <a:pt x="886" y="1467"/>
                          <a:pt x="885" y="1468"/>
                          <a:pt x="884" y="1469"/>
                        </a:cubicBezTo>
                        <a:cubicBezTo>
                          <a:pt x="879" y="1479"/>
                          <a:pt x="876" y="1489"/>
                          <a:pt x="876" y="1500"/>
                        </a:cubicBezTo>
                        <a:cubicBezTo>
                          <a:pt x="876" y="1511"/>
                          <a:pt x="879" y="1521"/>
                          <a:pt x="884" y="1531"/>
                        </a:cubicBezTo>
                        <a:cubicBezTo>
                          <a:pt x="884" y="1531"/>
                          <a:pt x="883" y="1532"/>
                          <a:pt x="882" y="1532"/>
                        </a:cubicBezTo>
                        <a:cubicBezTo>
                          <a:pt x="603" y="1748"/>
                          <a:pt x="603" y="1748"/>
                          <a:pt x="603" y="1748"/>
                        </a:cubicBezTo>
                        <a:cubicBezTo>
                          <a:pt x="602" y="1749"/>
                          <a:pt x="601" y="1750"/>
                          <a:pt x="600" y="1751"/>
                        </a:cubicBezTo>
                        <a:cubicBezTo>
                          <a:pt x="599" y="1750"/>
                          <a:pt x="598" y="1749"/>
                          <a:pt x="597" y="1748"/>
                        </a:cubicBezTo>
                        <a:cubicBezTo>
                          <a:pt x="318" y="1532"/>
                          <a:pt x="318" y="1532"/>
                          <a:pt x="318" y="1532"/>
                        </a:cubicBezTo>
                        <a:cubicBezTo>
                          <a:pt x="317" y="1532"/>
                          <a:pt x="316" y="1531"/>
                          <a:pt x="316" y="1531"/>
                        </a:cubicBezTo>
                        <a:cubicBezTo>
                          <a:pt x="315" y="1532"/>
                          <a:pt x="314" y="1533"/>
                          <a:pt x="313" y="1535"/>
                        </a:cubicBezTo>
                        <a:cubicBezTo>
                          <a:pt x="312" y="1536"/>
                          <a:pt x="311" y="1537"/>
                          <a:pt x="310" y="1539"/>
                        </a:cubicBezTo>
                        <a:cubicBezTo>
                          <a:pt x="309" y="1540"/>
                          <a:pt x="308" y="1541"/>
                          <a:pt x="307" y="1543"/>
                        </a:cubicBezTo>
                        <a:cubicBezTo>
                          <a:pt x="308" y="1543"/>
                          <a:pt x="308" y="1544"/>
                          <a:pt x="309" y="1544"/>
                        </a:cubicBezTo>
                        <a:cubicBezTo>
                          <a:pt x="588" y="1760"/>
                          <a:pt x="588" y="1760"/>
                          <a:pt x="588" y="1760"/>
                        </a:cubicBezTo>
                        <a:cubicBezTo>
                          <a:pt x="589" y="1760"/>
                          <a:pt x="589" y="1761"/>
                          <a:pt x="590" y="1761"/>
                        </a:cubicBezTo>
                        <a:cubicBezTo>
                          <a:pt x="589" y="1763"/>
                          <a:pt x="588" y="1764"/>
                          <a:pt x="587" y="1765"/>
                        </a:cubicBezTo>
                        <a:cubicBezTo>
                          <a:pt x="586" y="1767"/>
                          <a:pt x="585" y="1768"/>
                          <a:pt x="584" y="1769"/>
                        </a:cubicBezTo>
                        <a:cubicBezTo>
                          <a:pt x="579" y="1779"/>
                          <a:pt x="576" y="1789"/>
                          <a:pt x="576" y="1800"/>
                        </a:cubicBezTo>
                        <a:cubicBezTo>
                          <a:pt x="576" y="1811"/>
                          <a:pt x="579" y="1821"/>
                          <a:pt x="584" y="1831"/>
                        </a:cubicBezTo>
                        <a:cubicBezTo>
                          <a:pt x="584" y="1831"/>
                          <a:pt x="583" y="1832"/>
                          <a:pt x="582" y="1832"/>
                        </a:cubicBezTo>
                        <a:cubicBezTo>
                          <a:pt x="303" y="2048"/>
                          <a:pt x="303" y="2048"/>
                          <a:pt x="303" y="2048"/>
                        </a:cubicBezTo>
                        <a:cubicBezTo>
                          <a:pt x="302" y="2049"/>
                          <a:pt x="301" y="2050"/>
                          <a:pt x="300" y="2051"/>
                        </a:cubicBezTo>
                        <a:cubicBezTo>
                          <a:pt x="299" y="2050"/>
                          <a:pt x="298" y="2049"/>
                          <a:pt x="297" y="2048"/>
                        </a:cubicBezTo>
                        <a:cubicBezTo>
                          <a:pt x="18" y="1832"/>
                          <a:pt x="18" y="1832"/>
                          <a:pt x="18" y="1832"/>
                        </a:cubicBezTo>
                        <a:cubicBezTo>
                          <a:pt x="17" y="1832"/>
                          <a:pt x="16" y="1831"/>
                          <a:pt x="16" y="1831"/>
                        </a:cubicBezTo>
                        <a:cubicBezTo>
                          <a:pt x="15" y="1832"/>
                          <a:pt x="14" y="1833"/>
                          <a:pt x="13" y="1835"/>
                        </a:cubicBezTo>
                        <a:cubicBezTo>
                          <a:pt x="12" y="1836"/>
                          <a:pt x="11" y="1837"/>
                          <a:pt x="10" y="1839"/>
                        </a:cubicBezTo>
                        <a:cubicBezTo>
                          <a:pt x="9" y="1840"/>
                          <a:pt x="8" y="1841"/>
                          <a:pt x="7" y="1843"/>
                        </a:cubicBezTo>
                        <a:cubicBezTo>
                          <a:pt x="8" y="1843"/>
                          <a:pt x="8" y="1844"/>
                          <a:pt x="9" y="1844"/>
                        </a:cubicBezTo>
                        <a:cubicBezTo>
                          <a:pt x="288" y="2060"/>
                          <a:pt x="288" y="2060"/>
                          <a:pt x="288" y="2060"/>
                        </a:cubicBezTo>
                        <a:cubicBezTo>
                          <a:pt x="289" y="2060"/>
                          <a:pt x="289" y="2061"/>
                          <a:pt x="290" y="2061"/>
                        </a:cubicBezTo>
                        <a:cubicBezTo>
                          <a:pt x="289" y="2063"/>
                          <a:pt x="288" y="2064"/>
                          <a:pt x="287" y="2065"/>
                        </a:cubicBezTo>
                        <a:cubicBezTo>
                          <a:pt x="286" y="2067"/>
                          <a:pt x="285" y="2068"/>
                          <a:pt x="284" y="2069"/>
                        </a:cubicBezTo>
                        <a:cubicBezTo>
                          <a:pt x="279" y="2079"/>
                          <a:pt x="276" y="2089"/>
                          <a:pt x="276" y="2100"/>
                        </a:cubicBezTo>
                        <a:cubicBezTo>
                          <a:pt x="276" y="2111"/>
                          <a:pt x="279" y="2121"/>
                          <a:pt x="284" y="2131"/>
                        </a:cubicBezTo>
                        <a:cubicBezTo>
                          <a:pt x="284" y="2131"/>
                          <a:pt x="283" y="2132"/>
                          <a:pt x="282" y="2132"/>
                        </a:cubicBezTo>
                        <a:cubicBezTo>
                          <a:pt x="3" y="2348"/>
                          <a:pt x="3" y="2348"/>
                          <a:pt x="3" y="2348"/>
                        </a:cubicBezTo>
                        <a:cubicBezTo>
                          <a:pt x="2" y="2349"/>
                          <a:pt x="1" y="2350"/>
                          <a:pt x="0" y="2351"/>
                        </a:cubicBezTo>
                        <a:cubicBezTo>
                          <a:pt x="0" y="2357"/>
                          <a:pt x="0" y="2357"/>
                          <a:pt x="0" y="2357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72"/>
                          <a:pt x="0" y="2372"/>
                          <a:pt x="0" y="2372"/>
                        </a:cubicBezTo>
                        <a:cubicBezTo>
                          <a:pt x="1" y="2371"/>
                          <a:pt x="2" y="2369"/>
                          <a:pt x="3" y="2368"/>
                        </a:cubicBezTo>
                        <a:cubicBezTo>
                          <a:pt x="4" y="2367"/>
                          <a:pt x="5" y="2366"/>
                          <a:pt x="7" y="2364"/>
                        </a:cubicBezTo>
                        <a:cubicBezTo>
                          <a:pt x="8" y="2363"/>
                          <a:pt x="9" y="2362"/>
                          <a:pt x="10" y="2361"/>
                        </a:cubicBezTo>
                        <a:cubicBezTo>
                          <a:pt x="11" y="2361"/>
                          <a:pt x="11" y="2360"/>
                          <a:pt x="12" y="2360"/>
                        </a:cubicBezTo>
                        <a:cubicBezTo>
                          <a:pt x="291" y="2144"/>
                          <a:pt x="291" y="2144"/>
                          <a:pt x="291" y="2144"/>
                        </a:cubicBezTo>
                        <a:cubicBezTo>
                          <a:pt x="292" y="2144"/>
                          <a:pt x="292" y="2143"/>
                          <a:pt x="293" y="2143"/>
                        </a:cubicBezTo>
                        <a:cubicBezTo>
                          <a:pt x="294" y="2142"/>
                          <a:pt x="295" y="2140"/>
                          <a:pt x="297" y="2139"/>
                        </a:cubicBezTo>
                        <a:cubicBezTo>
                          <a:pt x="298" y="2138"/>
                          <a:pt x="299" y="2137"/>
                          <a:pt x="300" y="2136"/>
                        </a:cubicBezTo>
                        <a:cubicBezTo>
                          <a:pt x="301" y="2135"/>
                          <a:pt x="302" y="2133"/>
                          <a:pt x="303" y="2132"/>
                        </a:cubicBezTo>
                        <a:cubicBezTo>
                          <a:pt x="304" y="2131"/>
                          <a:pt x="305" y="2129"/>
                          <a:pt x="306" y="2128"/>
                        </a:cubicBezTo>
                        <a:cubicBezTo>
                          <a:pt x="307" y="2126"/>
                          <a:pt x="308" y="2125"/>
                          <a:pt x="309" y="2123"/>
                        </a:cubicBezTo>
                        <a:cubicBezTo>
                          <a:pt x="313" y="2116"/>
                          <a:pt x="315" y="2108"/>
                          <a:pt x="315" y="2100"/>
                        </a:cubicBezTo>
                        <a:cubicBezTo>
                          <a:pt x="315" y="2092"/>
                          <a:pt x="313" y="2084"/>
                          <a:pt x="309" y="2077"/>
                        </a:cubicBezTo>
                        <a:cubicBezTo>
                          <a:pt x="308" y="2078"/>
                          <a:pt x="306" y="2080"/>
                          <a:pt x="306" y="2081"/>
                        </a:cubicBezTo>
                        <a:cubicBezTo>
                          <a:pt x="304" y="2083"/>
                          <a:pt x="303" y="2085"/>
                          <a:pt x="303" y="2087"/>
                        </a:cubicBezTo>
                        <a:cubicBezTo>
                          <a:pt x="301" y="2091"/>
                          <a:pt x="300" y="2096"/>
                          <a:pt x="300" y="2100"/>
                        </a:cubicBezTo>
                        <a:cubicBezTo>
                          <a:pt x="300" y="2104"/>
                          <a:pt x="299" y="2109"/>
                          <a:pt x="297" y="2113"/>
                        </a:cubicBezTo>
                        <a:cubicBezTo>
                          <a:pt x="297" y="2115"/>
                          <a:pt x="296" y="2117"/>
                          <a:pt x="294" y="2119"/>
                        </a:cubicBezTo>
                        <a:cubicBezTo>
                          <a:pt x="292" y="2113"/>
                          <a:pt x="290" y="2106"/>
                          <a:pt x="290" y="2100"/>
                        </a:cubicBezTo>
                        <a:cubicBezTo>
                          <a:pt x="290" y="2094"/>
                          <a:pt x="292" y="2087"/>
                          <a:pt x="294" y="2081"/>
                        </a:cubicBezTo>
                        <a:cubicBezTo>
                          <a:pt x="295" y="2080"/>
                          <a:pt x="296" y="2078"/>
                          <a:pt x="297" y="2076"/>
                        </a:cubicBezTo>
                        <a:cubicBezTo>
                          <a:pt x="298" y="2075"/>
                          <a:pt x="299" y="2073"/>
                          <a:pt x="300" y="2072"/>
                        </a:cubicBezTo>
                        <a:cubicBezTo>
                          <a:pt x="301" y="2071"/>
                          <a:pt x="302" y="2069"/>
                          <a:pt x="303" y="2068"/>
                        </a:cubicBezTo>
                        <a:cubicBezTo>
                          <a:pt x="304" y="2067"/>
                          <a:pt x="305" y="2066"/>
                          <a:pt x="307" y="2064"/>
                        </a:cubicBezTo>
                        <a:cubicBezTo>
                          <a:pt x="308" y="2063"/>
                          <a:pt x="309" y="2062"/>
                          <a:pt x="310" y="2061"/>
                        </a:cubicBezTo>
                        <a:cubicBezTo>
                          <a:pt x="311" y="2061"/>
                          <a:pt x="311" y="2060"/>
                          <a:pt x="312" y="2060"/>
                        </a:cubicBezTo>
                        <a:cubicBezTo>
                          <a:pt x="591" y="1844"/>
                          <a:pt x="591" y="1844"/>
                          <a:pt x="591" y="1844"/>
                        </a:cubicBezTo>
                        <a:cubicBezTo>
                          <a:pt x="592" y="1844"/>
                          <a:pt x="592" y="1843"/>
                          <a:pt x="593" y="1843"/>
                        </a:cubicBezTo>
                        <a:cubicBezTo>
                          <a:pt x="594" y="1842"/>
                          <a:pt x="595" y="1840"/>
                          <a:pt x="597" y="1839"/>
                        </a:cubicBezTo>
                        <a:cubicBezTo>
                          <a:pt x="598" y="1838"/>
                          <a:pt x="599" y="1837"/>
                          <a:pt x="600" y="1836"/>
                        </a:cubicBezTo>
                        <a:cubicBezTo>
                          <a:pt x="601" y="1835"/>
                          <a:pt x="602" y="1833"/>
                          <a:pt x="603" y="1832"/>
                        </a:cubicBezTo>
                        <a:cubicBezTo>
                          <a:pt x="604" y="1831"/>
                          <a:pt x="605" y="1829"/>
                          <a:pt x="606" y="1828"/>
                        </a:cubicBezTo>
                        <a:cubicBezTo>
                          <a:pt x="607" y="1826"/>
                          <a:pt x="608" y="1825"/>
                          <a:pt x="609" y="1823"/>
                        </a:cubicBezTo>
                        <a:cubicBezTo>
                          <a:pt x="613" y="1816"/>
                          <a:pt x="615" y="1808"/>
                          <a:pt x="615" y="1800"/>
                        </a:cubicBezTo>
                        <a:cubicBezTo>
                          <a:pt x="615" y="1792"/>
                          <a:pt x="613" y="1784"/>
                          <a:pt x="609" y="1777"/>
                        </a:cubicBezTo>
                        <a:cubicBezTo>
                          <a:pt x="608" y="1778"/>
                          <a:pt x="606" y="1780"/>
                          <a:pt x="606" y="1781"/>
                        </a:cubicBezTo>
                        <a:cubicBezTo>
                          <a:pt x="604" y="1783"/>
                          <a:pt x="603" y="1785"/>
                          <a:pt x="603" y="1787"/>
                        </a:cubicBezTo>
                        <a:cubicBezTo>
                          <a:pt x="601" y="1791"/>
                          <a:pt x="600" y="1796"/>
                          <a:pt x="600" y="1800"/>
                        </a:cubicBezTo>
                        <a:cubicBezTo>
                          <a:pt x="600" y="1804"/>
                          <a:pt x="599" y="1809"/>
                          <a:pt x="597" y="1813"/>
                        </a:cubicBezTo>
                        <a:cubicBezTo>
                          <a:pt x="597" y="1815"/>
                          <a:pt x="596" y="1817"/>
                          <a:pt x="594" y="1819"/>
                        </a:cubicBezTo>
                        <a:cubicBezTo>
                          <a:pt x="592" y="1813"/>
                          <a:pt x="590" y="1806"/>
                          <a:pt x="590" y="1800"/>
                        </a:cubicBezTo>
                        <a:cubicBezTo>
                          <a:pt x="590" y="1794"/>
                          <a:pt x="592" y="1787"/>
                          <a:pt x="594" y="1781"/>
                        </a:cubicBezTo>
                        <a:cubicBezTo>
                          <a:pt x="595" y="1780"/>
                          <a:pt x="596" y="1778"/>
                          <a:pt x="597" y="1776"/>
                        </a:cubicBezTo>
                        <a:cubicBezTo>
                          <a:pt x="598" y="1775"/>
                          <a:pt x="599" y="1773"/>
                          <a:pt x="600" y="1772"/>
                        </a:cubicBezTo>
                        <a:cubicBezTo>
                          <a:pt x="601" y="1771"/>
                          <a:pt x="602" y="1769"/>
                          <a:pt x="603" y="1768"/>
                        </a:cubicBezTo>
                        <a:cubicBezTo>
                          <a:pt x="604" y="1767"/>
                          <a:pt x="605" y="1766"/>
                          <a:pt x="607" y="1764"/>
                        </a:cubicBezTo>
                        <a:cubicBezTo>
                          <a:pt x="608" y="1763"/>
                          <a:pt x="609" y="1762"/>
                          <a:pt x="610" y="1761"/>
                        </a:cubicBezTo>
                        <a:cubicBezTo>
                          <a:pt x="611" y="1761"/>
                          <a:pt x="611" y="1760"/>
                          <a:pt x="612" y="1760"/>
                        </a:cubicBezTo>
                        <a:cubicBezTo>
                          <a:pt x="891" y="1544"/>
                          <a:pt x="891" y="1544"/>
                          <a:pt x="891" y="1544"/>
                        </a:cubicBezTo>
                        <a:cubicBezTo>
                          <a:pt x="892" y="1544"/>
                          <a:pt x="892" y="1543"/>
                          <a:pt x="893" y="1543"/>
                        </a:cubicBezTo>
                        <a:cubicBezTo>
                          <a:pt x="894" y="1542"/>
                          <a:pt x="895" y="1540"/>
                          <a:pt x="897" y="1539"/>
                        </a:cubicBezTo>
                        <a:cubicBezTo>
                          <a:pt x="898" y="1538"/>
                          <a:pt x="899" y="1537"/>
                          <a:pt x="900" y="1536"/>
                        </a:cubicBezTo>
                        <a:cubicBezTo>
                          <a:pt x="901" y="1535"/>
                          <a:pt x="902" y="1533"/>
                          <a:pt x="903" y="1532"/>
                        </a:cubicBezTo>
                        <a:cubicBezTo>
                          <a:pt x="904" y="1531"/>
                          <a:pt x="905" y="1529"/>
                          <a:pt x="906" y="1528"/>
                        </a:cubicBezTo>
                        <a:cubicBezTo>
                          <a:pt x="907" y="1526"/>
                          <a:pt x="908" y="1525"/>
                          <a:pt x="909" y="1523"/>
                        </a:cubicBezTo>
                        <a:cubicBezTo>
                          <a:pt x="913" y="1516"/>
                          <a:pt x="915" y="1508"/>
                          <a:pt x="915" y="1500"/>
                        </a:cubicBezTo>
                        <a:cubicBezTo>
                          <a:pt x="915" y="1492"/>
                          <a:pt x="913" y="1484"/>
                          <a:pt x="909" y="1477"/>
                        </a:cubicBezTo>
                        <a:cubicBezTo>
                          <a:pt x="908" y="1478"/>
                          <a:pt x="906" y="1480"/>
                          <a:pt x="906" y="1481"/>
                        </a:cubicBezTo>
                        <a:cubicBezTo>
                          <a:pt x="904" y="1483"/>
                          <a:pt x="903" y="1485"/>
                          <a:pt x="903" y="1487"/>
                        </a:cubicBezTo>
                        <a:cubicBezTo>
                          <a:pt x="901" y="1491"/>
                          <a:pt x="900" y="1496"/>
                          <a:pt x="900" y="1500"/>
                        </a:cubicBezTo>
                        <a:cubicBezTo>
                          <a:pt x="900" y="1504"/>
                          <a:pt x="899" y="1509"/>
                          <a:pt x="897" y="1513"/>
                        </a:cubicBezTo>
                        <a:cubicBezTo>
                          <a:pt x="897" y="1515"/>
                          <a:pt x="896" y="1517"/>
                          <a:pt x="894" y="1519"/>
                        </a:cubicBezTo>
                        <a:cubicBezTo>
                          <a:pt x="892" y="1513"/>
                          <a:pt x="890" y="1506"/>
                          <a:pt x="890" y="1500"/>
                        </a:cubicBezTo>
                        <a:cubicBezTo>
                          <a:pt x="890" y="1494"/>
                          <a:pt x="892" y="1487"/>
                          <a:pt x="894" y="1481"/>
                        </a:cubicBezTo>
                        <a:cubicBezTo>
                          <a:pt x="895" y="1480"/>
                          <a:pt x="896" y="1478"/>
                          <a:pt x="897" y="1476"/>
                        </a:cubicBezTo>
                        <a:cubicBezTo>
                          <a:pt x="898" y="1475"/>
                          <a:pt x="899" y="1473"/>
                          <a:pt x="900" y="1472"/>
                        </a:cubicBezTo>
                        <a:cubicBezTo>
                          <a:pt x="901" y="1471"/>
                          <a:pt x="902" y="1469"/>
                          <a:pt x="903" y="1468"/>
                        </a:cubicBezTo>
                        <a:cubicBezTo>
                          <a:pt x="904" y="1467"/>
                          <a:pt x="905" y="1466"/>
                          <a:pt x="907" y="1464"/>
                        </a:cubicBezTo>
                        <a:cubicBezTo>
                          <a:pt x="908" y="1463"/>
                          <a:pt x="909" y="1462"/>
                          <a:pt x="910" y="1461"/>
                        </a:cubicBezTo>
                        <a:cubicBezTo>
                          <a:pt x="911" y="1461"/>
                          <a:pt x="911" y="1460"/>
                          <a:pt x="912" y="1460"/>
                        </a:cubicBezTo>
                        <a:cubicBezTo>
                          <a:pt x="1191" y="1244"/>
                          <a:pt x="1191" y="1244"/>
                          <a:pt x="1191" y="1244"/>
                        </a:cubicBezTo>
                        <a:cubicBezTo>
                          <a:pt x="1192" y="1244"/>
                          <a:pt x="1192" y="1243"/>
                          <a:pt x="1193" y="1243"/>
                        </a:cubicBezTo>
                        <a:cubicBezTo>
                          <a:pt x="1194" y="1242"/>
                          <a:pt x="1195" y="1240"/>
                          <a:pt x="1197" y="1239"/>
                        </a:cubicBezTo>
                        <a:cubicBezTo>
                          <a:pt x="1198" y="1238"/>
                          <a:pt x="1199" y="1237"/>
                          <a:pt x="1200" y="1236"/>
                        </a:cubicBezTo>
                        <a:cubicBezTo>
                          <a:pt x="1201" y="1235"/>
                          <a:pt x="1202" y="1233"/>
                          <a:pt x="1203" y="1232"/>
                        </a:cubicBezTo>
                        <a:cubicBezTo>
                          <a:pt x="1204" y="1231"/>
                          <a:pt x="1205" y="1229"/>
                          <a:pt x="1206" y="1228"/>
                        </a:cubicBezTo>
                        <a:cubicBezTo>
                          <a:pt x="1207" y="1226"/>
                          <a:pt x="1208" y="1225"/>
                          <a:pt x="1209" y="1223"/>
                        </a:cubicBezTo>
                        <a:cubicBezTo>
                          <a:pt x="1213" y="1216"/>
                          <a:pt x="1215" y="1208"/>
                          <a:pt x="1215" y="1200"/>
                        </a:cubicBezTo>
                        <a:cubicBezTo>
                          <a:pt x="1215" y="1192"/>
                          <a:pt x="1213" y="1184"/>
                          <a:pt x="1209" y="1177"/>
                        </a:cubicBezTo>
                        <a:cubicBezTo>
                          <a:pt x="1208" y="1178"/>
                          <a:pt x="1206" y="1180"/>
                          <a:pt x="1206" y="1181"/>
                        </a:cubicBezTo>
                        <a:cubicBezTo>
                          <a:pt x="1204" y="1183"/>
                          <a:pt x="1203" y="1185"/>
                          <a:pt x="1203" y="1187"/>
                        </a:cubicBezTo>
                        <a:cubicBezTo>
                          <a:pt x="1201" y="1191"/>
                          <a:pt x="1200" y="1196"/>
                          <a:pt x="1200" y="1200"/>
                        </a:cubicBezTo>
                        <a:cubicBezTo>
                          <a:pt x="1200" y="1204"/>
                          <a:pt x="1199" y="1209"/>
                          <a:pt x="1197" y="1213"/>
                        </a:cubicBezTo>
                        <a:cubicBezTo>
                          <a:pt x="1197" y="1215"/>
                          <a:pt x="1196" y="1217"/>
                          <a:pt x="1194" y="1219"/>
                        </a:cubicBezTo>
                        <a:cubicBezTo>
                          <a:pt x="1192" y="1213"/>
                          <a:pt x="1190" y="1206"/>
                          <a:pt x="1190" y="1200"/>
                        </a:cubicBezTo>
                        <a:cubicBezTo>
                          <a:pt x="1190" y="1194"/>
                          <a:pt x="1192" y="1187"/>
                          <a:pt x="1194" y="1181"/>
                        </a:cubicBezTo>
                        <a:cubicBezTo>
                          <a:pt x="1195" y="1180"/>
                          <a:pt x="1196" y="1178"/>
                          <a:pt x="1197" y="1176"/>
                        </a:cubicBezTo>
                        <a:cubicBezTo>
                          <a:pt x="1198" y="1175"/>
                          <a:pt x="1199" y="1173"/>
                          <a:pt x="1200" y="1172"/>
                        </a:cubicBezTo>
                        <a:cubicBezTo>
                          <a:pt x="1201" y="1171"/>
                          <a:pt x="1202" y="1169"/>
                          <a:pt x="1203" y="1168"/>
                        </a:cubicBezTo>
                        <a:cubicBezTo>
                          <a:pt x="1204" y="1167"/>
                          <a:pt x="1205" y="1166"/>
                          <a:pt x="1207" y="1164"/>
                        </a:cubicBezTo>
                        <a:cubicBezTo>
                          <a:pt x="1208" y="1163"/>
                          <a:pt x="1209" y="1162"/>
                          <a:pt x="1210" y="1161"/>
                        </a:cubicBezTo>
                        <a:cubicBezTo>
                          <a:pt x="1211" y="1161"/>
                          <a:pt x="1211" y="1160"/>
                          <a:pt x="1212" y="1160"/>
                        </a:cubicBezTo>
                        <a:cubicBezTo>
                          <a:pt x="1491" y="944"/>
                          <a:pt x="1491" y="944"/>
                          <a:pt x="1491" y="944"/>
                        </a:cubicBezTo>
                        <a:cubicBezTo>
                          <a:pt x="1492" y="944"/>
                          <a:pt x="1492" y="943"/>
                          <a:pt x="1493" y="943"/>
                        </a:cubicBezTo>
                        <a:cubicBezTo>
                          <a:pt x="1494" y="942"/>
                          <a:pt x="1495" y="940"/>
                          <a:pt x="1497" y="939"/>
                        </a:cubicBezTo>
                        <a:cubicBezTo>
                          <a:pt x="1498" y="938"/>
                          <a:pt x="1499" y="937"/>
                          <a:pt x="1500" y="936"/>
                        </a:cubicBezTo>
                        <a:cubicBezTo>
                          <a:pt x="1501" y="935"/>
                          <a:pt x="1502" y="933"/>
                          <a:pt x="1503" y="932"/>
                        </a:cubicBezTo>
                        <a:cubicBezTo>
                          <a:pt x="1504" y="931"/>
                          <a:pt x="1505" y="929"/>
                          <a:pt x="1506" y="928"/>
                        </a:cubicBezTo>
                        <a:cubicBezTo>
                          <a:pt x="1507" y="926"/>
                          <a:pt x="1508" y="925"/>
                          <a:pt x="1509" y="923"/>
                        </a:cubicBezTo>
                        <a:cubicBezTo>
                          <a:pt x="1513" y="916"/>
                          <a:pt x="1515" y="908"/>
                          <a:pt x="1515" y="900"/>
                        </a:cubicBezTo>
                        <a:cubicBezTo>
                          <a:pt x="1515" y="892"/>
                          <a:pt x="1513" y="884"/>
                          <a:pt x="1509" y="877"/>
                        </a:cubicBezTo>
                        <a:cubicBezTo>
                          <a:pt x="1508" y="878"/>
                          <a:pt x="1506" y="880"/>
                          <a:pt x="1506" y="881"/>
                        </a:cubicBezTo>
                        <a:cubicBezTo>
                          <a:pt x="1504" y="883"/>
                          <a:pt x="1503" y="885"/>
                          <a:pt x="1503" y="887"/>
                        </a:cubicBezTo>
                        <a:cubicBezTo>
                          <a:pt x="1501" y="891"/>
                          <a:pt x="1500" y="896"/>
                          <a:pt x="1500" y="900"/>
                        </a:cubicBezTo>
                        <a:cubicBezTo>
                          <a:pt x="1500" y="904"/>
                          <a:pt x="1499" y="909"/>
                          <a:pt x="1497" y="913"/>
                        </a:cubicBezTo>
                        <a:cubicBezTo>
                          <a:pt x="1497" y="915"/>
                          <a:pt x="1496" y="917"/>
                          <a:pt x="1494" y="919"/>
                        </a:cubicBezTo>
                        <a:cubicBezTo>
                          <a:pt x="1492" y="913"/>
                          <a:pt x="1490" y="906"/>
                          <a:pt x="1490" y="900"/>
                        </a:cubicBezTo>
                        <a:cubicBezTo>
                          <a:pt x="1490" y="894"/>
                          <a:pt x="1492" y="887"/>
                          <a:pt x="1494" y="881"/>
                        </a:cubicBezTo>
                        <a:cubicBezTo>
                          <a:pt x="1495" y="880"/>
                          <a:pt x="1496" y="878"/>
                          <a:pt x="1497" y="876"/>
                        </a:cubicBezTo>
                        <a:cubicBezTo>
                          <a:pt x="1498" y="875"/>
                          <a:pt x="1499" y="873"/>
                          <a:pt x="1500" y="872"/>
                        </a:cubicBezTo>
                        <a:cubicBezTo>
                          <a:pt x="1501" y="871"/>
                          <a:pt x="1502" y="869"/>
                          <a:pt x="1503" y="868"/>
                        </a:cubicBezTo>
                        <a:cubicBezTo>
                          <a:pt x="1504" y="867"/>
                          <a:pt x="1505" y="866"/>
                          <a:pt x="1507" y="864"/>
                        </a:cubicBezTo>
                        <a:cubicBezTo>
                          <a:pt x="1508" y="863"/>
                          <a:pt x="1509" y="862"/>
                          <a:pt x="1510" y="861"/>
                        </a:cubicBezTo>
                        <a:cubicBezTo>
                          <a:pt x="1511" y="861"/>
                          <a:pt x="1511" y="860"/>
                          <a:pt x="1512" y="860"/>
                        </a:cubicBezTo>
                        <a:cubicBezTo>
                          <a:pt x="1791" y="644"/>
                          <a:pt x="1791" y="644"/>
                          <a:pt x="1791" y="644"/>
                        </a:cubicBezTo>
                        <a:cubicBezTo>
                          <a:pt x="1792" y="644"/>
                          <a:pt x="1792" y="643"/>
                          <a:pt x="1793" y="643"/>
                        </a:cubicBezTo>
                        <a:cubicBezTo>
                          <a:pt x="1794" y="642"/>
                          <a:pt x="1795" y="640"/>
                          <a:pt x="1797" y="639"/>
                        </a:cubicBezTo>
                        <a:cubicBezTo>
                          <a:pt x="1798" y="638"/>
                          <a:pt x="1799" y="637"/>
                          <a:pt x="1800" y="636"/>
                        </a:cubicBezTo>
                        <a:cubicBezTo>
                          <a:pt x="1801" y="635"/>
                          <a:pt x="1802" y="633"/>
                          <a:pt x="1803" y="632"/>
                        </a:cubicBezTo>
                        <a:cubicBezTo>
                          <a:pt x="1804" y="631"/>
                          <a:pt x="1805" y="629"/>
                          <a:pt x="1806" y="628"/>
                        </a:cubicBezTo>
                        <a:cubicBezTo>
                          <a:pt x="1807" y="626"/>
                          <a:pt x="1808" y="625"/>
                          <a:pt x="1809" y="623"/>
                        </a:cubicBezTo>
                        <a:cubicBezTo>
                          <a:pt x="1813" y="616"/>
                          <a:pt x="1815" y="608"/>
                          <a:pt x="1815" y="600"/>
                        </a:cubicBezTo>
                        <a:cubicBezTo>
                          <a:pt x="1815" y="592"/>
                          <a:pt x="1813" y="584"/>
                          <a:pt x="1809" y="577"/>
                        </a:cubicBezTo>
                        <a:cubicBezTo>
                          <a:pt x="1808" y="578"/>
                          <a:pt x="1806" y="580"/>
                          <a:pt x="1806" y="581"/>
                        </a:cubicBezTo>
                        <a:cubicBezTo>
                          <a:pt x="1804" y="583"/>
                          <a:pt x="1803" y="585"/>
                          <a:pt x="1803" y="587"/>
                        </a:cubicBezTo>
                        <a:cubicBezTo>
                          <a:pt x="1801" y="591"/>
                          <a:pt x="1800" y="596"/>
                          <a:pt x="1800" y="600"/>
                        </a:cubicBezTo>
                        <a:cubicBezTo>
                          <a:pt x="1800" y="604"/>
                          <a:pt x="1799" y="609"/>
                          <a:pt x="1797" y="613"/>
                        </a:cubicBezTo>
                        <a:cubicBezTo>
                          <a:pt x="1797" y="615"/>
                          <a:pt x="1796" y="617"/>
                          <a:pt x="1794" y="619"/>
                        </a:cubicBezTo>
                        <a:cubicBezTo>
                          <a:pt x="1792" y="613"/>
                          <a:pt x="1790" y="606"/>
                          <a:pt x="1790" y="600"/>
                        </a:cubicBezTo>
                        <a:cubicBezTo>
                          <a:pt x="1790" y="594"/>
                          <a:pt x="1792" y="587"/>
                          <a:pt x="1794" y="581"/>
                        </a:cubicBezTo>
                        <a:cubicBezTo>
                          <a:pt x="1795" y="580"/>
                          <a:pt x="1796" y="578"/>
                          <a:pt x="1797" y="576"/>
                        </a:cubicBezTo>
                        <a:cubicBezTo>
                          <a:pt x="1798" y="575"/>
                          <a:pt x="1799" y="573"/>
                          <a:pt x="1800" y="572"/>
                        </a:cubicBezTo>
                        <a:cubicBezTo>
                          <a:pt x="1801" y="571"/>
                          <a:pt x="1802" y="569"/>
                          <a:pt x="1803" y="568"/>
                        </a:cubicBezTo>
                        <a:cubicBezTo>
                          <a:pt x="1804" y="567"/>
                          <a:pt x="1805" y="566"/>
                          <a:pt x="1807" y="564"/>
                        </a:cubicBezTo>
                        <a:cubicBezTo>
                          <a:pt x="1808" y="563"/>
                          <a:pt x="1809" y="562"/>
                          <a:pt x="1810" y="561"/>
                        </a:cubicBezTo>
                        <a:cubicBezTo>
                          <a:pt x="1811" y="561"/>
                          <a:pt x="1811" y="560"/>
                          <a:pt x="1812" y="560"/>
                        </a:cubicBezTo>
                        <a:cubicBezTo>
                          <a:pt x="2091" y="344"/>
                          <a:pt x="2091" y="344"/>
                          <a:pt x="2091" y="344"/>
                        </a:cubicBezTo>
                        <a:cubicBezTo>
                          <a:pt x="2092" y="344"/>
                          <a:pt x="2092" y="343"/>
                          <a:pt x="2093" y="343"/>
                        </a:cubicBezTo>
                        <a:cubicBezTo>
                          <a:pt x="2094" y="342"/>
                          <a:pt x="2095" y="340"/>
                          <a:pt x="2097" y="339"/>
                        </a:cubicBezTo>
                        <a:cubicBezTo>
                          <a:pt x="2098" y="338"/>
                          <a:pt x="2099" y="337"/>
                          <a:pt x="2100" y="336"/>
                        </a:cubicBezTo>
                        <a:cubicBezTo>
                          <a:pt x="2101" y="335"/>
                          <a:pt x="2102" y="333"/>
                          <a:pt x="2103" y="332"/>
                        </a:cubicBezTo>
                        <a:cubicBezTo>
                          <a:pt x="2104" y="331"/>
                          <a:pt x="2105" y="329"/>
                          <a:pt x="2106" y="328"/>
                        </a:cubicBezTo>
                        <a:cubicBezTo>
                          <a:pt x="2107" y="326"/>
                          <a:pt x="2108" y="325"/>
                          <a:pt x="2109" y="323"/>
                        </a:cubicBezTo>
                        <a:cubicBezTo>
                          <a:pt x="2113" y="316"/>
                          <a:pt x="2115" y="308"/>
                          <a:pt x="2115" y="300"/>
                        </a:cubicBezTo>
                        <a:cubicBezTo>
                          <a:pt x="2115" y="292"/>
                          <a:pt x="2113" y="284"/>
                          <a:pt x="2109" y="277"/>
                        </a:cubicBezTo>
                        <a:cubicBezTo>
                          <a:pt x="2108" y="278"/>
                          <a:pt x="2106" y="280"/>
                          <a:pt x="2106" y="281"/>
                        </a:cubicBezTo>
                        <a:cubicBezTo>
                          <a:pt x="2104" y="283"/>
                          <a:pt x="2103" y="285"/>
                          <a:pt x="2103" y="287"/>
                        </a:cubicBezTo>
                        <a:cubicBezTo>
                          <a:pt x="2101" y="291"/>
                          <a:pt x="2100" y="296"/>
                          <a:pt x="2100" y="300"/>
                        </a:cubicBezTo>
                        <a:cubicBezTo>
                          <a:pt x="2100" y="304"/>
                          <a:pt x="2099" y="309"/>
                          <a:pt x="2097" y="313"/>
                        </a:cubicBezTo>
                        <a:cubicBezTo>
                          <a:pt x="2097" y="315"/>
                          <a:pt x="2096" y="317"/>
                          <a:pt x="2094" y="319"/>
                        </a:cubicBezTo>
                        <a:cubicBezTo>
                          <a:pt x="2092" y="313"/>
                          <a:pt x="2090" y="306"/>
                          <a:pt x="2090" y="300"/>
                        </a:cubicBezTo>
                        <a:cubicBezTo>
                          <a:pt x="2090" y="294"/>
                          <a:pt x="2092" y="287"/>
                          <a:pt x="2094" y="281"/>
                        </a:cubicBezTo>
                        <a:cubicBezTo>
                          <a:pt x="2095" y="280"/>
                          <a:pt x="2096" y="278"/>
                          <a:pt x="2097" y="276"/>
                        </a:cubicBezTo>
                        <a:cubicBezTo>
                          <a:pt x="2098" y="275"/>
                          <a:pt x="2099" y="273"/>
                          <a:pt x="2100" y="272"/>
                        </a:cubicBezTo>
                        <a:cubicBezTo>
                          <a:pt x="2101" y="271"/>
                          <a:pt x="2102" y="269"/>
                          <a:pt x="2103" y="268"/>
                        </a:cubicBezTo>
                        <a:cubicBezTo>
                          <a:pt x="2104" y="267"/>
                          <a:pt x="2105" y="266"/>
                          <a:pt x="2107" y="264"/>
                        </a:cubicBezTo>
                        <a:cubicBezTo>
                          <a:pt x="2108" y="263"/>
                          <a:pt x="2109" y="262"/>
                          <a:pt x="2110" y="261"/>
                        </a:cubicBezTo>
                        <a:cubicBezTo>
                          <a:pt x="2111" y="261"/>
                          <a:pt x="2111" y="260"/>
                          <a:pt x="2112" y="260"/>
                        </a:cubicBezTo>
                        <a:cubicBezTo>
                          <a:pt x="2391" y="44"/>
                          <a:pt x="2391" y="44"/>
                          <a:pt x="2391" y="44"/>
                        </a:cubicBezTo>
                        <a:cubicBezTo>
                          <a:pt x="2392" y="44"/>
                          <a:pt x="2392" y="43"/>
                          <a:pt x="2393" y="43"/>
                        </a:cubicBezTo>
                        <a:cubicBezTo>
                          <a:pt x="2394" y="42"/>
                          <a:pt x="2395" y="40"/>
                          <a:pt x="2397" y="39"/>
                        </a:cubicBezTo>
                        <a:cubicBezTo>
                          <a:pt x="2398" y="38"/>
                          <a:pt x="2399" y="37"/>
                          <a:pt x="2400" y="36"/>
                        </a:cubicBezTo>
                        <a:cubicBezTo>
                          <a:pt x="2400" y="28"/>
                          <a:pt x="2400" y="28"/>
                          <a:pt x="2400" y="28"/>
                        </a:cubicBezTo>
                        <a:cubicBezTo>
                          <a:pt x="2400" y="19"/>
                          <a:pt x="2400" y="19"/>
                          <a:pt x="2400" y="19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400" y="4"/>
                          <a:pt x="2399" y="9"/>
                          <a:pt x="239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217" name="Group 216"/>
                  <p:cNvGrpSpPr/>
                  <p:nvPr/>
                </p:nvGrpSpPr>
                <p:grpSpPr>
                  <a:xfrm>
                    <a:off x="1592263" y="-1076325"/>
                    <a:ext cx="6815138" cy="6653213"/>
                    <a:chOff x="1592263" y="-1076325"/>
                    <a:chExt cx="6815138" cy="6653213"/>
                  </a:xfrm>
                  <a:grpFill/>
                </p:grpSpPr>
                <p:grpSp>
                  <p:nvGrpSpPr>
                    <p:cNvPr id="218" name="Group 217"/>
                    <p:cNvGrpSpPr/>
                    <p:nvPr/>
                  </p:nvGrpSpPr>
                  <p:grpSpPr>
                    <a:xfrm>
                      <a:off x="1592263" y="-1076325"/>
                      <a:ext cx="4562475" cy="4400550"/>
                      <a:chOff x="1592263" y="-1076325"/>
                      <a:chExt cx="4562475" cy="4400550"/>
                    </a:xfrm>
                    <a:grpFill/>
                  </p:grpSpPr>
                  <p:sp>
                    <p:nvSpPr>
                      <p:cNvPr id="220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1090613"/>
                        <a:ext cx="57150" cy="220663"/>
                      </a:xfrm>
                      <a:custGeom>
                        <a:avLst/>
                        <a:gdLst>
                          <a:gd name="T0" fmla="*/ 6 w 15"/>
                          <a:gd name="T1" fmla="*/ 51 h 59"/>
                          <a:gd name="T2" fmla="*/ 9 w 15"/>
                          <a:gd name="T3" fmla="*/ 46 h 59"/>
                          <a:gd name="T4" fmla="*/ 15 w 15"/>
                          <a:gd name="T5" fmla="*/ 23 h 59"/>
                          <a:gd name="T6" fmla="*/ 9 w 15"/>
                          <a:gd name="T7" fmla="*/ 0 h 59"/>
                          <a:gd name="T8" fmla="*/ 6 w 15"/>
                          <a:gd name="T9" fmla="*/ 4 h 59"/>
                          <a:gd name="T10" fmla="*/ 3 w 15"/>
                          <a:gd name="T11" fmla="*/ 10 h 59"/>
                          <a:gd name="T12" fmla="*/ 0 w 15"/>
                          <a:gd name="T13" fmla="*/ 23 h 59"/>
                          <a:gd name="T14" fmla="*/ 0 w 15"/>
                          <a:gd name="T15" fmla="*/ 42 h 59"/>
                          <a:gd name="T16" fmla="*/ 0 w 15"/>
                          <a:gd name="T17" fmla="*/ 51 h 59"/>
                          <a:gd name="T18" fmla="*/ 0 w 15"/>
                          <a:gd name="T19" fmla="*/ 59 h 59"/>
                          <a:gd name="T20" fmla="*/ 3 w 15"/>
                          <a:gd name="T21" fmla="*/ 55 h 59"/>
                          <a:gd name="T22" fmla="*/ 6 w 15"/>
                          <a:gd name="T23" fmla="*/ 51 h 5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</a:cxnLst>
                        <a:rect l="0" t="0" r="r" b="b"/>
                        <a:pathLst>
                          <a:path w="15" h="59">
                            <a:moveTo>
                              <a:pt x="6" y="51"/>
                            </a:moveTo>
                            <a:cubicBezTo>
                              <a:pt x="7" y="49"/>
                              <a:pt x="8" y="48"/>
                              <a:pt x="9" y="46"/>
                            </a:cubicBezTo>
                            <a:cubicBezTo>
                              <a:pt x="13" y="39"/>
                              <a:pt x="15" y="31"/>
                              <a:pt x="15" y="23"/>
                            </a:cubicBezTo>
                            <a:cubicBezTo>
                              <a:pt x="15" y="15"/>
                              <a:pt x="13" y="7"/>
                              <a:pt x="9" y="0"/>
                            </a:cubicBezTo>
                            <a:cubicBezTo>
                              <a:pt x="8" y="1"/>
                              <a:pt x="6" y="3"/>
                              <a:pt x="6" y="4"/>
                            </a:cubicBezTo>
                            <a:cubicBezTo>
                              <a:pt x="4" y="6"/>
                              <a:pt x="3" y="8"/>
                              <a:pt x="3" y="10"/>
                            </a:cubicBezTo>
                            <a:cubicBezTo>
                              <a:pt x="1" y="14"/>
                              <a:pt x="0" y="19"/>
                              <a:pt x="0" y="23"/>
                            </a:cubicBezTo>
                            <a:cubicBezTo>
                              <a:pt x="0" y="42"/>
                              <a:pt x="0" y="42"/>
                              <a:pt x="0" y="42"/>
                            </a:cubicBezTo>
                            <a:cubicBezTo>
                              <a:pt x="0" y="51"/>
                              <a:pt x="0" y="51"/>
                              <a:pt x="0" y="51"/>
                            </a:cubicBezTo>
                            <a:cubicBezTo>
                              <a:pt x="0" y="59"/>
                              <a:pt x="0" y="59"/>
                              <a:pt x="0" y="59"/>
                            </a:cubicBezTo>
                            <a:cubicBezTo>
                              <a:pt x="1" y="58"/>
                              <a:pt x="2" y="56"/>
                              <a:pt x="3" y="55"/>
                            </a:cubicBezTo>
                            <a:cubicBezTo>
                              <a:pt x="4" y="54"/>
                              <a:pt x="5" y="52"/>
                              <a:pt x="6" y="51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221" name="Group 220"/>
                      <p:cNvGrpSpPr/>
                      <p:nvPr/>
                    </p:nvGrpSpPr>
                    <p:grpSpPr>
                      <a:xfrm>
                        <a:off x="1592263" y="-1076325"/>
                        <a:ext cx="4562475" cy="4400550"/>
                        <a:chOff x="1592263" y="-1076325"/>
                        <a:chExt cx="4562475" cy="4400550"/>
                      </a:xfrm>
                      <a:grpFill/>
                    </p:grpSpPr>
                    <p:sp>
                      <p:nvSpPr>
                        <p:cNvPr id="222" name="Freeform 2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2309813" cy="2147888"/>
                        </a:xfrm>
                        <a:custGeom>
                          <a:avLst/>
                          <a:gdLst>
                            <a:gd name="T0" fmla="*/ 10 w 615"/>
                            <a:gd name="T1" fmla="*/ 561 h 572"/>
                            <a:gd name="T2" fmla="*/ 291 w 615"/>
                            <a:gd name="T3" fmla="*/ 344 h 572"/>
                            <a:gd name="T4" fmla="*/ 297 w 615"/>
                            <a:gd name="T5" fmla="*/ 339 h 572"/>
                            <a:gd name="T6" fmla="*/ 303 w 615"/>
                            <a:gd name="T7" fmla="*/ 332 h 572"/>
                            <a:gd name="T8" fmla="*/ 309 w 615"/>
                            <a:gd name="T9" fmla="*/ 323 h 572"/>
                            <a:gd name="T10" fmla="*/ 309 w 615"/>
                            <a:gd name="T11" fmla="*/ 277 h 572"/>
                            <a:gd name="T12" fmla="*/ 303 w 615"/>
                            <a:gd name="T13" fmla="*/ 287 h 572"/>
                            <a:gd name="T14" fmla="*/ 297 w 615"/>
                            <a:gd name="T15" fmla="*/ 313 h 572"/>
                            <a:gd name="T16" fmla="*/ 290 w 615"/>
                            <a:gd name="T17" fmla="*/ 300 h 572"/>
                            <a:gd name="T18" fmla="*/ 297 w 615"/>
                            <a:gd name="T19" fmla="*/ 276 h 572"/>
                            <a:gd name="T20" fmla="*/ 303 w 615"/>
                            <a:gd name="T21" fmla="*/ 268 h 572"/>
                            <a:gd name="T22" fmla="*/ 310 w 615"/>
                            <a:gd name="T23" fmla="*/ 261 h 572"/>
                            <a:gd name="T24" fmla="*/ 591 w 615"/>
                            <a:gd name="T25" fmla="*/ 44 h 572"/>
                            <a:gd name="T26" fmla="*/ 597 w 615"/>
                            <a:gd name="T27" fmla="*/ 39 h 572"/>
                            <a:gd name="T28" fmla="*/ 603 w 615"/>
                            <a:gd name="T29" fmla="*/ 32 h 572"/>
                            <a:gd name="T30" fmla="*/ 609 w 615"/>
                            <a:gd name="T31" fmla="*/ 23 h 572"/>
                            <a:gd name="T32" fmla="*/ 610 w 615"/>
                            <a:gd name="T33" fmla="*/ 0 h 572"/>
                            <a:gd name="T34" fmla="*/ 600 w 615"/>
                            <a:gd name="T35" fmla="*/ 0 h 572"/>
                            <a:gd name="T36" fmla="*/ 594 w 615"/>
                            <a:gd name="T37" fmla="*/ 19 h 572"/>
                            <a:gd name="T38" fmla="*/ 585 w 615"/>
                            <a:gd name="T39" fmla="*/ 0 h 572"/>
                            <a:gd name="T40" fmla="*/ 576 w 615"/>
                            <a:gd name="T41" fmla="*/ 0 h 572"/>
                            <a:gd name="T42" fmla="*/ 582 w 615"/>
                            <a:gd name="T43" fmla="*/ 32 h 572"/>
                            <a:gd name="T44" fmla="*/ 300 w 615"/>
                            <a:gd name="T45" fmla="*/ 251 h 572"/>
                            <a:gd name="T46" fmla="*/ 18 w 615"/>
                            <a:gd name="T47" fmla="*/ 32 h 572"/>
                            <a:gd name="T48" fmla="*/ 13 w 615"/>
                            <a:gd name="T49" fmla="*/ 35 h 572"/>
                            <a:gd name="T50" fmla="*/ 7 w 615"/>
                            <a:gd name="T51" fmla="*/ 43 h 572"/>
                            <a:gd name="T52" fmla="*/ 288 w 615"/>
                            <a:gd name="T53" fmla="*/ 260 h 572"/>
                            <a:gd name="T54" fmla="*/ 287 w 615"/>
                            <a:gd name="T55" fmla="*/ 265 h 572"/>
                            <a:gd name="T56" fmla="*/ 276 w 615"/>
                            <a:gd name="T57" fmla="*/ 300 h 572"/>
                            <a:gd name="T58" fmla="*/ 282 w 615"/>
                            <a:gd name="T59" fmla="*/ 332 h 572"/>
                            <a:gd name="T60" fmla="*/ 0 w 615"/>
                            <a:gd name="T61" fmla="*/ 551 h 572"/>
                            <a:gd name="T62" fmla="*/ 0 w 615"/>
                            <a:gd name="T63" fmla="*/ 564 h 572"/>
                            <a:gd name="T64" fmla="*/ 3 w 615"/>
                            <a:gd name="T65" fmla="*/ 568 h 5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</a:cxnLst>
                          <a:rect l="0" t="0" r="r" b="b"/>
                          <a:pathLst>
                            <a:path w="615" h="572">
                              <a:moveTo>
                                <a:pt x="7" y="564"/>
                              </a:moveTo>
                              <a:cubicBezTo>
                                <a:pt x="8" y="563"/>
                                <a:pt x="9" y="562"/>
                                <a:pt x="10" y="561"/>
                              </a:cubicBezTo>
                              <a:cubicBezTo>
                                <a:pt x="11" y="561"/>
                                <a:pt x="11" y="560"/>
                                <a:pt x="12" y="560"/>
                              </a:cubicBezTo>
                              <a:cubicBezTo>
                                <a:pt x="291" y="344"/>
                                <a:pt x="291" y="344"/>
                                <a:pt x="291" y="344"/>
                              </a:cubicBezTo>
                              <a:cubicBezTo>
                                <a:pt x="292" y="344"/>
                                <a:pt x="292" y="343"/>
                                <a:pt x="293" y="343"/>
                              </a:cubicBezTo>
                              <a:cubicBezTo>
                                <a:pt x="294" y="342"/>
                                <a:pt x="295" y="340"/>
                                <a:pt x="297" y="339"/>
                              </a:cubicBezTo>
                              <a:cubicBezTo>
                                <a:pt x="298" y="338"/>
                                <a:pt x="299" y="337"/>
                                <a:pt x="300" y="336"/>
                              </a:cubicBezTo>
                              <a:cubicBezTo>
                                <a:pt x="301" y="335"/>
                                <a:pt x="302" y="333"/>
                                <a:pt x="303" y="332"/>
                              </a:cubicBezTo>
                              <a:cubicBezTo>
                                <a:pt x="304" y="331"/>
                                <a:pt x="305" y="329"/>
                                <a:pt x="306" y="328"/>
                              </a:cubicBezTo>
                              <a:cubicBezTo>
                                <a:pt x="307" y="326"/>
                                <a:pt x="308" y="325"/>
                                <a:pt x="309" y="323"/>
                              </a:cubicBezTo>
                              <a:cubicBezTo>
                                <a:pt x="313" y="316"/>
                                <a:pt x="315" y="308"/>
                                <a:pt x="315" y="300"/>
                              </a:cubicBezTo>
                              <a:cubicBezTo>
                                <a:pt x="315" y="292"/>
                                <a:pt x="313" y="284"/>
                                <a:pt x="309" y="277"/>
                              </a:cubicBezTo>
                              <a:cubicBezTo>
                                <a:pt x="308" y="278"/>
                                <a:pt x="306" y="280"/>
                                <a:pt x="306" y="281"/>
                              </a:cubicBezTo>
                              <a:cubicBezTo>
                                <a:pt x="304" y="283"/>
                                <a:pt x="303" y="285"/>
                                <a:pt x="303" y="287"/>
                              </a:cubicBezTo>
                              <a:cubicBezTo>
                                <a:pt x="301" y="291"/>
                                <a:pt x="300" y="296"/>
                                <a:pt x="300" y="300"/>
                              </a:cubicBezTo>
                              <a:cubicBezTo>
                                <a:pt x="300" y="304"/>
                                <a:pt x="299" y="309"/>
                                <a:pt x="297" y="313"/>
                              </a:cubicBezTo>
                              <a:cubicBezTo>
                                <a:pt x="297" y="315"/>
                                <a:pt x="296" y="317"/>
                                <a:pt x="294" y="319"/>
                              </a:cubicBezTo>
                              <a:cubicBezTo>
                                <a:pt x="292" y="313"/>
                                <a:pt x="290" y="306"/>
                                <a:pt x="290" y="300"/>
                              </a:cubicBezTo>
                              <a:cubicBezTo>
                                <a:pt x="290" y="294"/>
                                <a:pt x="292" y="287"/>
                                <a:pt x="294" y="281"/>
                              </a:cubicBezTo>
                              <a:cubicBezTo>
                                <a:pt x="295" y="280"/>
                                <a:pt x="296" y="278"/>
                                <a:pt x="297" y="276"/>
                              </a:cubicBezTo>
                              <a:cubicBezTo>
                                <a:pt x="298" y="275"/>
                                <a:pt x="299" y="273"/>
                                <a:pt x="300" y="272"/>
                              </a:cubicBezTo>
                              <a:cubicBezTo>
                                <a:pt x="301" y="271"/>
                                <a:pt x="302" y="269"/>
                                <a:pt x="303" y="268"/>
                              </a:cubicBezTo>
                              <a:cubicBezTo>
                                <a:pt x="304" y="267"/>
                                <a:pt x="305" y="266"/>
                                <a:pt x="307" y="264"/>
                              </a:cubicBezTo>
                              <a:cubicBezTo>
                                <a:pt x="308" y="263"/>
                                <a:pt x="309" y="262"/>
                                <a:pt x="310" y="261"/>
                              </a:cubicBezTo>
                              <a:cubicBezTo>
                                <a:pt x="311" y="261"/>
                                <a:pt x="311" y="260"/>
                                <a:pt x="312" y="260"/>
                              </a:cubicBezTo>
                              <a:cubicBezTo>
                                <a:pt x="591" y="44"/>
                                <a:pt x="591" y="44"/>
                                <a:pt x="591" y="44"/>
                              </a:cubicBezTo>
                              <a:cubicBezTo>
                                <a:pt x="592" y="44"/>
                                <a:pt x="592" y="43"/>
                                <a:pt x="593" y="43"/>
                              </a:cubicBezTo>
                              <a:cubicBezTo>
                                <a:pt x="594" y="42"/>
                                <a:pt x="595" y="40"/>
                                <a:pt x="597" y="39"/>
                              </a:cubicBezTo>
                              <a:cubicBezTo>
                                <a:pt x="598" y="38"/>
                                <a:pt x="599" y="37"/>
                                <a:pt x="600" y="36"/>
                              </a:cubicBezTo>
                              <a:cubicBezTo>
                                <a:pt x="601" y="35"/>
                                <a:pt x="602" y="33"/>
                                <a:pt x="603" y="32"/>
                              </a:cubicBezTo>
                              <a:cubicBezTo>
                                <a:pt x="604" y="31"/>
                                <a:pt x="605" y="29"/>
                                <a:pt x="606" y="28"/>
                              </a:cubicBezTo>
                              <a:cubicBezTo>
                                <a:pt x="607" y="26"/>
                                <a:pt x="608" y="25"/>
                                <a:pt x="609" y="23"/>
                              </a:cubicBezTo>
                              <a:cubicBezTo>
                                <a:pt x="613" y="16"/>
                                <a:pt x="615" y="8"/>
                                <a:pt x="615" y="0"/>
                              </a:cubicBezTo>
                              <a:cubicBezTo>
                                <a:pt x="610" y="0"/>
                                <a:pt x="610" y="0"/>
                                <a:pt x="610" y="0"/>
                              </a:cubicBezTo>
                              <a:cubicBezTo>
                                <a:pt x="605" y="0"/>
                                <a:pt x="605" y="0"/>
                                <a:pt x="605" y="0"/>
                              </a:cubicBezTo>
                              <a:cubicBezTo>
                                <a:pt x="600" y="0"/>
                                <a:pt x="600" y="0"/>
                                <a:pt x="600" y="0"/>
                              </a:cubicBezTo>
                              <a:cubicBezTo>
                                <a:pt x="600" y="4"/>
                                <a:pt x="599" y="9"/>
                                <a:pt x="597" y="13"/>
                              </a:cubicBezTo>
                              <a:cubicBezTo>
                                <a:pt x="597" y="15"/>
                                <a:pt x="596" y="17"/>
                                <a:pt x="594" y="19"/>
                              </a:cubicBezTo>
                              <a:cubicBezTo>
                                <a:pt x="592" y="13"/>
                                <a:pt x="590" y="6"/>
                                <a:pt x="590" y="0"/>
                              </a:cubicBezTo>
                              <a:cubicBezTo>
                                <a:pt x="585" y="0"/>
                                <a:pt x="585" y="0"/>
                                <a:pt x="585" y="0"/>
                              </a:cubicBezTo>
                              <a:cubicBezTo>
                                <a:pt x="581" y="0"/>
                                <a:pt x="581" y="0"/>
                                <a:pt x="581" y="0"/>
                              </a:cubicBezTo>
                              <a:cubicBezTo>
                                <a:pt x="576" y="0"/>
                                <a:pt x="576" y="0"/>
                                <a:pt x="576" y="0"/>
                              </a:cubicBezTo>
                              <a:cubicBezTo>
                                <a:pt x="576" y="11"/>
                                <a:pt x="579" y="21"/>
                                <a:pt x="584" y="31"/>
                              </a:cubicBezTo>
                              <a:cubicBezTo>
                                <a:pt x="584" y="31"/>
                                <a:pt x="583" y="32"/>
                                <a:pt x="582" y="32"/>
                              </a:cubicBezTo>
                              <a:cubicBezTo>
                                <a:pt x="303" y="248"/>
                                <a:pt x="303" y="248"/>
                                <a:pt x="303" y="248"/>
                              </a:cubicBezTo>
                              <a:cubicBezTo>
                                <a:pt x="302" y="249"/>
                                <a:pt x="301" y="250"/>
                                <a:pt x="300" y="251"/>
                              </a:cubicBezTo>
                              <a:cubicBezTo>
                                <a:pt x="299" y="250"/>
                                <a:pt x="298" y="249"/>
                                <a:pt x="297" y="248"/>
                              </a:cubicBezTo>
                              <a:cubicBezTo>
                                <a:pt x="18" y="32"/>
                                <a:pt x="18" y="32"/>
                                <a:pt x="18" y="32"/>
                              </a:cubicBezTo>
                              <a:cubicBezTo>
                                <a:pt x="17" y="32"/>
                                <a:pt x="16" y="31"/>
                                <a:pt x="16" y="31"/>
                              </a:cubicBezTo>
                              <a:cubicBezTo>
                                <a:pt x="15" y="32"/>
                                <a:pt x="14" y="33"/>
                                <a:pt x="13" y="35"/>
                              </a:cubicBezTo>
                              <a:cubicBezTo>
                                <a:pt x="12" y="36"/>
                                <a:pt x="11" y="37"/>
                                <a:pt x="10" y="39"/>
                              </a:cubicBezTo>
                              <a:cubicBezTo>
                                <a:pt x="9" y="40"/>
                                <a:pt x="8" y="41"/>
                                <a:pt x="7" y="43"/>
                              </a:cubicBezTo>
                              <a:cubicBezTo>
                                <a:pt x="8" y="43"/>
                                <a:pt x="8" y="44"/>
                                <a:pt x="9" y="44"/>
                              </a:cubicBezTo>
                              <a:cubicBezTo>
                                <a:pt x="288" y="260"/>
                                <a:pt x="288" y="260"/>
                                <a:pt x="288" y="260"/>
                              </a:cubicBezTo>
                              <a:cubicBezTo>
                                <a:pt x="289" y="260"/>
                                <a:pt x="289" y="261"/>
                                <a:pt x="290" y="261"/>
                              </a:cubicBezTo>
                              <a:cubicBezTo>
                                <a:pt x="289" y="263"/>
                                <a:pt x="288" y="264"/>
                                <a:pt x="287" y="265"/>
                              </a:cubicBezTo>
                              <a:cubicBezTo>
                                <a:pt x="286" y="267"/>
                                <a:pt x="285" y="268"/>
                                <a:pt x="284" y="269"/>
                              </a:cubicBezTo>
                              <a:cubicBezTo>
                                <a:pt x="279" y="279"/>
                                <a:pt x="276" y="289"/>
                                <a:pt x="276" y="300"/>
                              </a:cubicBezTo>
                              <a:cubicBezTo>
                                <a:pt x="276" y="311"/>
                                <a:pt x="279" y="321"/>
                                <a:pt x="284" y="331"/>
                              </a:cubicBezTo>
                              <a:cubicBezTo>
                                <a:pt x="284" y="331"/>
                                <a:pt x="283" y="332"/>
                                <a:pt x="282" y="332"/>
                              </a:cubicBezTo>
                              <a:cubicBezTo>
                                <a:pt x="3" y="548"/>
                                <a:pt x="3" y="548"/>
                                <a:pt x="3" y="548"/>
                              </a:cubicBezTo>
                              <a:cubicBezTo>
                                <a:pt x="2" y="549"/>
                                <a:pt x="1" y="550"/>
                                <a:pt x="0" y="551"/>
                              </a:cubicBezTo>
                              <a:cubicBezTo>
                                <a:pt x="0" y="557"/>
                                <a:pt x="0" y="557"/>
                                <a:pt x="0" y="557"/>
                              </a:cubicBezTo>
                              <a:cubicBezTo>
                                <a:pt x="0" y="564"/>
                                <a:pt x="0" y="564"/>
                                <a:pt x="0" y="564"/>
                              </a:cubicBezTo>
                              <a:cubicBezTo>
                                <a:pt x="0" y="572"/>
                                <a:pt x="0" y="572"/>
                                <a:pt x="0" y="572"/>
                              </a:cubicBezTo>
                              <a:cubicBezTo>
                                <a:pt x="1" y="571"/>
                                <a:pt x="2" y="569"/>
                                <a:pt x="3" y="568"/>
                              </a:cubicBezTo>
                              <a:cubicBezTo>
                                <a:pt x="4" y="567"/>
                                <a:pt x="5" y="566"/>
                                <a:pt x="7" y="5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23" name="Freeform 2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4562475" cy="4400550"/>
                        </a:xfrm>
                        <a:custGeom>
                          <a:avLst/>
                          <a:gdLst>
                            <a:gd name="T0" fmla="*/ 12 w 1215"/>
                            <a:gd name="T1" fmla="*/ 1160 h 1172"/>
                            <a:gd name="T2" fmla="*/ 297 w 1215"/>
                            <a:gd name="T3" fmla="*/ 939 h 1172"/>
                            <a:gd name="T4" fmla="*/ 306 w 1215"/>
                            <a:gd name="T5" fmla="*/ 928 h 1172"/>
                            <a:gd name="T6" fmla="*/ 309 w 1215"/>
                            <a:gd name="T7" fmla="*/ 877 h 1172"/>
                            <a:gd name="T8" fmla="*/ 300 w 1215"/>
                            <a:gd name="T9" fmla="*/ 900 h 1172"/>
                            <a:gd name="T10" fmla="*/ 290 w 1215"/>
                            <a:gd name="T11" fmla="*/ 900 h 1172"/>
                            <a:gd name="T12" fmla="*/ 300 w 1215"/>
                            <a:gd name="T13" fmla="*/ 872 h 1172"/>
                            <a:gd name="T14" fmla="*/ 310 w 1215"/>
                            <a:gd name="T15" fmla="*/ 861 h 1172"/>
                            <a:gd name="T16" fmla="*/ 593 w 1215"/>
                            <a:gd name="T17" fmla="*/ 643 h 1172"/>
                            <a:gd name="T18" fmla="*/ 603 w 1215"/>
                            <a:gd name="T19" fmla="*/ 632 h 1172"/>
                            <a:gd name="T20" fmla="*/ 615 w 1215"/>
                            <a:gd name="T21" fmla="*/ 600 h 1172"/>
                            <a:gd name="T22" fmla="*/ 603 w 1215"/>
                            <a:gd name="T23" fmla="*/ 587 h 1172"/>
                            <a:gd name="T24" fmla="*/ 594 w 1215"/>
                            <a:gd name="T25" fmla="*/ 619 h 1172"/>
                            <a:gd name="T26" fmla="*/ 597 w 1215"/>
                            <a:gd name="T27" fmla="*/ 576 h 1172"/>
                            <a:gd name="T28" fmla="*/ 607 w 1215"/>
                            <a:gd name="T29" fmla="*/ 564 h 1172"/>
                            <a:gd name="T30" fmla="*/ 891 w 1215"/>
                            <a:gd name="T31" fmla="*/ 344 h 1172"/>
                            <a:gd name="T32" fmla="*/ 900 w 1215"/>
                            <a:gd name="T33" fmla="*/ 336 h 1172"/>
                            <a:gd name="T34" fmla="*/ 909 w 1215"/>
                            <a:gd name="T35" fmla="*/ 323 h 1172"/>
                            <a:gd name="T36" fmla="*/ 906 w 1215"/>
                            <a:gd name="T37" fmla="*/ 281 h 1172"/>
                            <a:gd name="T38" fmla="*/ 897 w 1215"/>
                            <a:gd name="T39" fmla="*/ 313 h 1172"/>
                            <a:gd name="T40" fmla="*/ 894 w 1215"/>
                            <a:gd name="T41" fmla="*/ 281 h 1172"/>
                            <a:gd name="T42" fmla="*/ 903 w 1215"/>
                            <a:gd name="T43" fmla="*/ 268 h 1172"/>
                            <a:gd name="T44" fmla="*/ 912 w 1215"/>
                            <a:gd name="T45" fmla="*/ 260 h 1172"/>
                            <a:gd name="T46" fmla="*/ 1197 w 1215"/>
                            <a:gd name="T47" fmla="*/ 39 h 1172"/>
                            <a:gd name="T48" fmla="*/ 1206 w 1215"/>
                            <a:gd name="T49" fmla="*/ 28 h 1172"/>
                            <a:gd name="T50" fmla="*/ 1210 w 1215"/>
                            <a:gd name="T51" fmla="*/ 0 h 1172"/>
                            <a:gd name="T52" fmla="*/ 1197 w 1215"/>
                            <a:gd name="T53" fmla="*/ 13 h 1172"/>
                            <a:gd name="T54" fmla="*/ 1185 w 1215"/>
                            <a:gd name="T55" fmla="*/ 0 h 1172"/>
                            <a:gd name="T56" fmla="*/ 1184 w 1215"/>
                            <a:gd name="T57" fmla="*/ 31 h 1172"/>
                            <a:gd name="T58" fmla="*/ 900 w 1215"/>
                            <a:gd name="T59" fmla="*/ 251 h 1172"/>
                            <a:gd name="T60" fmla="*/ 616 w 1215"/>
                            <a:gd name="T61" fmla="*/ 31 h 1172"/>
                            <a:gd name="T62" fmla="*/ 607 w 1215"/>
                            <a:gd name="T63" fmla="*/ 43 h 1172"/>
                            <a:gd name="T64" fmla="*/ 890 w 1215"/>
                            <a:gd name="T65" fmla="*/ 261 h 1172"/>
                            <a:gd name="T66" fmla="*/ 876 w 1215"/>
                            <a:gd name="T67" fmla="*/ 300 h 1172"/>
                            <a:gd name="T68" fmla="*/ 603 w 1215"/>
                            <a:gd name="T69" fmla="*/ 548 h 1172"/>
                            <a:gd name="T70" fmla="*/ 318 w 1215"/>
                            <a:gd name="T71" fmla="*/ 332 h 1172"/>
                            <a:gd name="T72" fmla="*/ 310 w 1215"/>
                            <a:gd name="T73" fmla="*/ 339 h 1172"/>
                            <a:gd name="T74" fmla="*/ 588 w 1215"/>
                            <a:gd name="T75" fmla="*/ 560 h 1172"/>
                            <a:gd name="T76" fmla="*/ 584 w 1215"/>
                            <a:gd name="T77" fmla="*/ 569 h 1172"/>
                            <a:gd name="T78" fmla="*/ 582 w 1215"/>
                            <a:gd name="T79" fmla="*/ 632 h 1172"/>
                            <a:gd name="T80" fmla="*/ 297 w 1215"/>
                            <a:gd name="T81" fmla="*/ 848 h 1172"/>
                            <a:gd name="T82" fmla="*/ 13 w 1215"/>
                            <a:gd name="T83" fmla="*/ 635 h 1172"/>
                            <a:gd name="T84" fmla="*/ 9 w 1215"/>
                            <a:gd name="T85" fmla="*/ 644 h 1172"/>
                            <a:gd name="T86" fmla="*/ 287 w 1215"/>
                            <a:gd name="T87" fmla="*/ 865 h 1172"/>
                            <a:gd name="T88" fmla="*/ 284 w 1215"/>
                            <a:gd name="T89" fmla="*/ 931 h 1172"/>
                            <a:gd name="T90" fmla="*/ 0 w 1215"/>
                            <a:gd name="T91" fmla="*/ 1151 h 1172"/>
                            <a:gd name="T92" fmla="*/ 0 w 1215"/>
                            <a:gd name="T93" fmla="*/ 1172 h 11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</a:cxnLst>
                          <a:rect l="0" t="0" r="r" b="b"/>
                          <a:pathLst>
                            <a:path w="1215" h="1172">
                              <a:moveTo>
                                <a:pt x="7" y="1164"/>
                              </a:moveTo>
                              <a:cubicBezTo>
                                <a:pt x="8" y="1163"/>
                                <a:pt x="9" y="1162"/>
                                <a:pt x="10" y="1161"/>
                              </a:cubicBezTo>
                              <a:cubicBezTo>
                                <a:pt x="11" y="1161"/>
                                <a:pt x="11" y="1160"/>
                                <a:pt x="12" y="1160"/>
                              </a:cubicBezTo>
                              <a:cubicBezTo>
                                <a:pt x="291" y="944"/>
                                <a:pt x="291" y="944"/>
                                <a:pt x="291" y="944"/>
                              </a:cubicBezTo>
                              <a:cubicBezTo>
                                <a:pt x="292" y="944"/>
                                <a:pt x="292" y="943"/>
                                <a:pt x="293" y="943"/>
                              </a:cubicBezTo>
                              <a:cubicBezTo>
                                <a:pt x="294" y="942"/>
                                <a:pt x="295" y="940"/>
                                <a:pt x="297" y="939"/>
                              </a:cubicBezTo>
                              <a:cubicBezTo>
                                <a:pt x="298" y="938"/>
                                <a:pt x="299" y="937"/>
                                <a:pt x="300" y="936"/>
                              </a:cubicBezTo>
                              <a:cubicBezTo>
                                <a:pt x="301" y="935"/>
                                <a:pt x="302" y="933"/>
                                <a:pt x="303" y="932"/>
                              </a:cubicBezTo>
                              <a:cubicBezTo>
                                <a:pt x="304" y="931"/>
                                <a:pt x="305" y="929"/>
                                <a:pt x="306" y="928"/>
                              </a:cubicBezTo>
                              <a:cubicBezTo>
                                <a:pt x="307" y="926"/>
                                <a:pt x="308" y="925"/>
                                <a:pt x="309" y="923"/>
                              </a:cubicBezTo>
                              <a:cubicBezTo>
                                <a:pt x="313" y="916"/>
                                <a:pt x="315" y="908"/>
                                <a:pt x="315" y="900"/>
                              </a:cubicBezTo>
                              <a:cubicBezTo>
                                <a:pt x="315" y="892"/>
                                <a:pt x="313" y="884"/>
                                <a:pt x="309" y="877"/>
                              </a:cubicBezTo>
                              <a:cubicBezTo>
                                <a:pt x="308" y="878"/>
                                <a:pt x="306" y="880"/>
                                <a:pt x="306" y="881"/>
                              </a:cubicBezTo>
                              <a:cubicBezTo>
                                <a:pt x="304" y="883"/>
                                <a:pt x="303" y="885"/>
                                <a:pt x="303" y="887"/>
                              </a:cubicBezTo>
                              <a:cubicBezTo>
                                <a:pt x="301" y="891"/>
                                <a:pt x="300" y="896"/>
                                <a:pt x="300" y="900"/>
                              </a:cubicBezTo>
                              <a:cubicBezTo>
                                <a:pt x="300" y="904"/>
                                <a:pt x="299" y="909"/>
                                <a:pt x="297" y="913"/>
                              </a:cubicBezTo>
                              <a:cubicBezTo>
                                <a:pt x="297" y="915"/>
                                <a:pt x="296" y="917"/>
                                <a:pt x="294" y="919"/>
                              </a:cubicBezTo>
                              <a:cubicBezTo>
                                <a:pt x="292" y="913"/>
                                <a:pt x="290" y="906"/>
                                <a:pt x="290" y="900"/>
                              </a:cubicBezTo>
                              <a:cubicBezTo>
                                <a:pt x="290" y="894"/>
                                <a:pt x="292" y="887"/>
                                <a:pt x="294" y="881"/>
                              </a:cubicBezTo>
                              <a:cubicBezTo>
                                <a:pt x="295" y="880"/>
                                <a:pt x="296" y="878"/>
                                <a:pt x="297" y="876"/>
                              </a:cubicBezTo>
                              <a:cubicBezTo>
                                <a:pt x="298" y="875"/>
                                <a:pt x="299" y="873"/>
                                <a:pt x="300" y="872"/>
                              </a:cubicBezTo>
                              <a:cubicBezTo>
                                <a:pt x="301" y="871"/>
                                <a:pt x="302" y="869"/>
                                <a:pt x="303" y="868"/>
                              </a:cubicBezTo>
                              <a:cubicBezTo>
                                <a:pt x="304" y="867"/>
                                <a:pt x="305" y="866"/>
                                <a:pt x="307" y="864"/>
                              </a:cubicBezTo>
                              <a:cubicBezTo>
                                <a:pt x="308" y="863"/>
                                <a:pt x="309" y="862"/>
                                <a:pt x="310" y="861"/>
                              </a:cubicBezTo>
                              <a:cubicBezTo>
                                <a:pt x="311" y="861"/>
                                <a:pt x="311" y="860"/>
                                <a:pt x="312" y="860"/>
                              </a:cubicBezTo>
                              <a:cubicBezTo>
                                <a:pt x="591" y="644"/>
                                <a:pt x="591" y="644"/>
                                <a:pt x="591" y="644"/>
                              </a:cubicBezTo>
                              <a:cubicBezTo>
                                <a:pt x="592" y="644"/>
                                <a:pt x="592" y="643"/>
                                <a:pt x="593" y="643"/>
                              </a:cubicBezTo>
                              <a:cubicBezTo>
                                <a:pt x="594" y="642"/>
                                <a:pt x="595" y="640"/>
                                <a:pt x="597" y="639"/>
                              </a:cubicBezTo>
                              <a:cubicBezTo>
                                <a:pt x="598" y="638"/>
                                <a:pt x="599" y="637"/>
                                <a:pt x="600" y="636"/>
                              </a:cubicBezTo>
                              <a:cubicBezTo>
                                <a:pt x="601" y="635"/>
                                <a:pt x="602" y="633"/>
                                <a:pt x="603" y="632"/>
                              </a:cubicBezTo>
                              <a:cubicBezTo>
                                <a:pt x="604" y="631"/>
                                <a:pt x="605" y="629"/>
                                <a:pt x="606" y="628"/>
                              </a:cubicBezTo>
                              <a:cubicBezTo>
                                <a:pt x="607" y="626"/>
                                <a:pt x="608" y="625"/>
                                <a:pt x="609" y="623"/>
                              </a:cubicBezTo>
                              <a:cubicBezTo>
                                <a:pt x="613" y="616"/>
                                <a:pt x="615" y="608"/>
                                <a:pt x="615" y="600"/>
                              </a:cubicBezTo>
                              <a:cubicBezTo>
                                <a:pt x="615" y="592"/>
                                <a:pt x="613" y="584"/>
                                <a:pt x="609" y="577"/>
                              </a:cubicBezTo>
                              <a:cubicBezTo>
                                <a:pt x="608" y="578"/>
                                <a:pt x="606" y="580"/>
                                <a:pt x="606" y="581"/>
                              </a:cubicBezTo>
                              <a:cubicBezTo>
                                <a:pt x="604" y="583"/>
                                <a:pt x="603" y="585"/>
                                <a:pt x="603" y="587"/>
                              </a:cubicBezTo>
                              <a:cubicBezTo>
                                <a:pt x="601" y="591"/>
                                <a:pt x="600" y="596"/>
                                <a:pt x="600" y="600"/>
                              </a:cubicBezTo>
                              <a:cubicBezTo>
                                <a:pt x="600" y="604"/>
                                <a:pt x="599" y="609"/>
                                <a:pt x="597" y="613"/>
                              </a:cubicBezTo>
                              <a:cubicBezTo>
                                <a:pt x="597" y="615"/>
                                <a:pt x="596" y="617"/>
                                <a:pt x="594" y="619"/>
                              </a:cubicBezTo>
                              <a:cubicBezTo>
                                <a:pt x="592" y="613"/>
                                <a:pt x="590" y="606"/>
                                <a:pt x="590" y="600"/>
                              </a:cubicBezTo>
                              <a:cubicBezTo>
                                <a:pt x="590" y="594"/>
                                <a:pt x="592" y="587"/>
                                <a:pt x="594" y="581"/>
                              </a:cubicBezTo>
                              <a:cubicBezTo>
                                <a:pt x="595" y="580"/>
                                <a:pt x="596" y="578"/>
                                <a:pt x="597" y="576"/>
                              </a:cubicBezTo>
                              <a:cubicBezTo>
                                <a:pt x="598" y="575"/>
                                <a:pt x="599" y="573"/>
                                <a:pt x="600" y="572"/>
                              </a:cubicBezTo>
                              <a:cubicBezTo>
                                <a:pt x="601" y="571"/>
                                <a:pt x="602" y="569"/>
                                <a:pt x="603" y="568"/>
                              </a:cubicBezTo>
                              <a:cubicBezTo>
                                <a:pt x="604" y="567"/>
                                <a:pt x="605" y="566"/>
                                <a:pt x="607" y="564"/>
                              </a:cubicBezTo>
                              <a:cubicBezTo>
                                <a:pt x="608" y="563"/>
                                <a:pt x="609" y="562"/>
                                <a:pt x="610" y="561"/>
                              </a:cubicBezTo>
                              <a:cubicBezTo>
                                <a:pt x="611" y="561"/>
                                <a:pt x="611" y="560"/>
                                <a:pt x="612" y="560"/>
                              </a:cubicBezTo>
                              <a:cubicBezTo>
                                <a:pt x="891" y="344"/>
                                <a:pt x="891" y="344"/>
                                <a:pt x="891" y="344"/>
                              </a:cubicBezTo>
                              <a:cubicBezTo>
                                <a:pt x="892" y="344"/>
                                <a:pt x="892" y="343"/>
                                <a:pt x="893" y="343"/>
                              </a:cubicBezTo>
                              <a:cubicBezTo>
                                <a:pt x="894" y="342"/>
                                <a:pt x="895" y="340"/>
                                <a:pt x="897" y="339"/>
                              </a:cubicBezTo>
                              <a:cubicBezTo>
                                <a:pt x="898" y="338"/>
                                <a:pt x="899" y="337"/>
                                <a:pt x="900" y="336"/>
                              </a:cubicBezTo>
                              <a:cubicBezTo>
                                <a:pt x="901" y="335"/>
                                <a:pt x="902" y="333"/>
                                <a:pt x="903" y="332"/>
                              </a:cubicBezTo>
                              <a:cubicBezTo>
                                <a:pt x="904" y="331"/>
                                <a:pt x="905" y="329"/>
                                <a:pt x="906" y="328"/>
                              </a:cubicBezTo>
                              <a:cubicBezTo>
                                <a:pt x="907" y="326"/>
                                <a:pt x="908" y="325"/>
                                <a:pt x="909" y="323"/>
                              </a:cubicBezTo>
                              <a:cubicBezTo>
                                <a:pt x="913" y="316"/>
                                <a:pt x="915" y="308"/>
                                <a:pt x="915" y="300"/>
                              </a:cubicBezTo>
                              <a:cubicBezTo>
                                <a:pt x="915" y="292"/>
                                <a:pt x="913" y="284"/>
                                <a:pt x="909" y="277"/>
                              </a:cubicBezTo>
                              <a:cubicBezTo>
                                <a:pt x="908" y="278"/>
                                <a:pt x="906" y="280"/>
                                <a:pt x="906" y="281"/>
                              </a:cubicBezTo>
                              <a:cubicBezTo>
                                <a:pt x="904" y="283"/>
                                <a:pt x="903" y="285"/>
                                <a:pt x="903" y="287"/>
                              </a:cubicBezTo>
                              <a:cubicBezTo>
                                <a:pt x="901" y="291"/>
                                <a:pt x="900" y="296"/>
                                <a:pt x="900" y="300"/>
                              </a:cubicBezTo>
                              <a:cubicBezTo>
                                <a:pt x="900" y="304"/>
                                <a:pt x="899" y="309"/>
                                <a:pt x="897" y="313"/>
                              </a:cubicBezTo>
                              <a:cubicBezTo>
                                <a:pt x="897" y="315"/>
                                <a:pt x="896" y="317"/>
                                <a:pt x="894" y="319"/>
                              </a:cubicBezTo>
                              <a:cubicBezTo>
                                <a:pt x="892" y="313"/>
                                <a:pt x="890" y="306"/>
                                <a:pt x="890" y="300"/>
                              </a:cubicBezTo>
                              <a:cubicBezTo>
                                <a:pt x="890" y="294"/>
                                <a:pt x="892" y="287"/>
                                <a:pt x="894" y="281"/>
                              </a:cubicBezTo>
                              <a:cubicBezTo>
                                <a:pt x="895" y="280"/>
                                <a:pt x="896" y="278"/>
                                <a:pt x="897" y="276"/>
                              </a:cubicBezTo>
                              <a:cubicBezTo>
                                <a:pt x="898" y="275"/>
                                <a:pt x="899" y="273"/>
                                <a:pt x="900" y="272"/>
                              </a:cubicBezTo>
                              <a:cubicBezTo>
                                <a:pt x="901" y="271"/>
                                <a:pt x="902" y="269"/>
                                <a:pt x="903" y="268"/>
                              </a:cubicBezTo>
                              <a:cubicBezTo>
                                <a:pt x="904" y="267"/>
                                <a:pt x="905" y="266"/>
                                <a:pt x="907" y="264"/>
                              </a:cubicBezTo>
                              <a:cubicBezTo>
                                <a:pt x="908" y="263"/>
                                <a:pt x="909" y="262"/>
                                <a:pt x="910" y="261"/>
                              </a:cubicBezTo>
                              <a:cubicBezTo>
                                <a:pt x="911" y="261"/>
                                <a:pt x="911" y="260"/>
                                <a:pt x="912" y="260"/>
                              </a:cubicBezTo>
                              <a:cubicBezTo>
                                <a:pt x="1191" y="44"/>
                                <a:pt x="1191" y="44"/>
                                <a:pt x="1191" y="44"/>
                              </a:cubicBezTo>
                              <a:cubicBezTo>
                                <a:pt x="1192" y="44"/>
                                <a:pt x="1192" y="43"/>
                                <a:pt x="1193" y="43"/>
                              </a:cubicBezTo>
                              <a:cubicBezTo>
                                <a:pt x="1194" y="42"/>
                                <a:pt x="1195" y="40"/>
                                <a:pt x="1197" y="39"/>
                              </a:cubicBezTo>
                              <a:cubicBezTo>
                                <a:pt x="1198" y="38"/>
                                <a:pt x="1199" y="37"/>
                                <a:pt x="1200" y="36"/>
                              </a:cubicBezTo>
                              <a:cubicBezTo>
                                <a:pt x="1201" y="35"/>
                                <a:pt x="1202" y="33"/>
                                <a:pt x="1203" y="32"/>
                              </a:cubicBezTo>
                              <a:cubicBezTo>
                                <a:pt x="1204" y="31"/>
                                <a:pt x="1205" y="29"/>
                                <a:pt x="1206" y="28"/>
                              </a:cubicBezTo>
                              <a:cubicBezTo>
                                <a:pt x="1207" y="26"/>
                                <a:pt x="1208" y="25"/>
                                <a:pt x="1209" y="23"/>
                              </a:cubicBezTo>
                              <a:cubicBezTo>
                                <a:pt x="1213" y="16"/>
                                <a:pt x="1215" y="8"/>
                                <a:pt x="1215" y="0"/>
                              </a:cubicBezTo>
                              <a:cubicBezTo>
                                <a:pt x="1210" y="0"/>
                                <a:pt x="1210" y="0"/>
                                <a:pt x="1210" y="0"/>
                              </a:cubicBezTo>
                              <a:cubicBezTo>
                                <a:pt x="1205" y="0"/>
                                <a:pt x="1205" y="0"/>
                                <a:pt x="1205" y="0"/>
                              </a:cubicBezTo>
                              <a:cubicBezTo>
                                <a:pt x="1200" y="0"/>
                                <a:pt x="1200" y="0"/>
                                <a:pt x="1200" y="0"/>
                              </a:cubicBezTo>
                              <a:cubicBezTo>
                                <a:pt x="1200" y="4"/>
                                <a:pt x="1199" y="9"/>
                                <a:pt x="1197" y="13"/>
                              </a:cubicBezTo>
                              <a:cubicBezTo>
                                <a:pt x="1197" y="15"/>
                                <a:pt x="1196" y="17"/>
                                <a:pt x="1194" y="19"/>
                              </a:cubicBezTo>
                              <a:cubicBezTo>
                                <a:pt x="1192" y="13"/>
                                <a:pt x="1190" y="6"/>
                                <a:pt x="1190" y="0"/>
                              </a:cubicBezTo>
                              <a:cubicBezTo>
                                <a:pt x="1185" y="0"/>
                                <a:pt x="1185" y="0"/>
                                <a:pt x="1185" y="0"/>
                              </a:cubicBezTo>
                              <a:cubicBezTo>
                                <a:pt x="1181" y="0"/>
                                <a:pt x="1181" y="0"/>
                                <a:pt x="1181" y="0"/>
                              </a:cubicBezTo>
                              <a:cubicBezTo>
                                <a:pt x="1176" y="0"/>
                                <a:pt x="1176" y="0"/>
                                <a:pt x="1176" y="0"/>
                              </a:cubicBezTo>
                              <a:cubicBezTo>
                                <a:pt x="1176" y="11"/>
                                <a:pt x="1179" y="21"/>
                                <a:pt x="1184" y="31"/>
                              </a:cubicBezTo>
                              <a:cubicBezTo>
                                <a:pt x="1184" y="31"/>
                                <a:pt x="1183" y="32"/>
                                <a:pt x="1182" y="32"/>
                              </a:cubicBezTo>
                              <a:cubicBezTo>
                                <a:pt x="903" y="248"/>
                                <a:pt x="903" y="248"/>
                                <a:pt x="903" y="248"/>
                              </a:cubicBezTo>
                              <a:cubicBezTo>
                                <a:pt x="902" y="249"/>
                                <a:pt x="901" y="250"/>
                                <a:pt x="900" y="251"/>
                              </a:cubicBezTo>
                              <a:cubicBezTo>
                                <a:pt x="899" y="250"/>
                                <a:pt x="898" y="249"/>
                                <a:pt x="897" y="248"/>
                              </a:cubicBezTo>
                              <a:cubicBezTo>
                                <a:pt x="618" y="32"/>
                                <a:pt x="618" y="32"/>
                                <a:pt x="618" y="32"/>
                              </a:cubicBezTo>
                              <a:cubicBezTo>
                                <a:pt x="617" y="32"/>
                                <a:pt x="616" y="31"/>
                                <a:pt x="616" y="31"/>
                              </a:cubicBezTo>
                              <a:cubicBezTo>
                                <a:pt x="615" y="32"/>
                                <a:pt x="614" y="33"/>
                                <a:pt x="613" y="35"/>
                              </a:cubicBezTo>
                              <a:cubicBezTo>
                                <a:pt x="612" y="36"/>
                                <a:pt x="611" y="37"/>
                                <a:pt x="610" y="39"/>
                              </a:cubicBezTo>
                              <a:cubicBezTo>
                                <a:pt x="609" y="40"/>
                                <a:pt x="608" y="41"/>
                                <a:pt x="607" y="43"/>
                              </a:cubicBezTo>
                              <a:cubicBezTo>
                                <a:pt x="608" y="43"/>
                                <a:pt x="608" y="44"/>
                                <a:pt x="609" y="44"/>
                              </a:cubicBezTo>
                              <a:cubicBezTo>
                                <a:pt x="888" y="260"/>
                                <a:pt x="888" y="260"/>
                                <a:pt x="888" y="260"/>
                              </a:cubicBezTo>
                              <a:cubicBezTo>
                                <a:pt x="889" y="260"/>
                                <a:pt x="889" y="261"/>
                                <a:pt x="890" y="261"/>
                              </a:cubicBezTo>
                              <a:cubicBezTo>
                                <a:pt x="889" y="263"/>
                                <a:pt x="888" y="264"/>
                                <a:pt x="887" y="265"/>
                              </a:cubicBezTo>
                              <a:cubicBezTo>
                                <a:pt x="886" y="267"/>
                                <a:pt x="885" y="268"/>
                                <a:pt x="884" y="269"/>
                              </a:cubicBezTo>
                              <a:cubicBezTo>
                                <a:pt x="879" y="279"/>
                                <a:pt x="876" y="289"/>
                                <a:pt x="876" y="300"/>
                              </a:cubicBezTo>
                              <a:cubicBezTo>
                                <a:pt x="876" y="311"/>
                                <a:pt x="879" y="321"/>
                                <a:pt x="884" y="331"/>
                              </a:cubicBezTo>
                              <a:cubicBezTo>
                                <a:pt x="884" y="331"/>
                                <a:pt x="883" y="332"/>
                                <a:pt x="882" y="332"/>
                              </a:cubicBezTo>
                              <a:cubicBezTo>
                                <a:pt x="603" y="548"/>
                                <a:pt x="603" y="548"/>
                                <a:pt x="603" y="548"/>
                              </a:cubicBezTo>
                              <a:cubicBezTo>
                                <a:pt x="602" y="549"/>
                                <a:pt x="601" y="550"/>
                                <a:pt x="600" y="551"/>
                              </a:cubicBezTo>
                              <a:cubicBezTo>
                                <a:pt x="599" y="550"/>
                                <a:pt x="598" y="549"/>
                                <a:pt x="597" y="548"/>
                              </a:cubicBezTo>
                              <a:cubicBezTo>
                                <a:pt x="318" y="332"/>
                                <a:pt x="318" y="332"/>
                                <a:pt x="318" y="332"/>
                              </a:cubicBezTo>
                              <a:cubicBezTo>
                                <a:pt x="317" y="332"/>
                                <a:pt x="316" y="331"/>
                                <a:pt x="316" y="331"/>
                              </a:cubicBezTo>
                              <a:cubicBezTo>
                                <a:pt x="315" y="332"/>
                                <a:pt x="314" y="333"/>
                                <a:pt x="313" y="335"/>
                              </a:cubicBezTo>
                              <a:cubicBezTo>
                                <a:pt x="312" y="336"/>
                                <a:pt x="311" y="337"/>
                                <a:pt x="310" y="339"/>
                              </a:cubicBezTo>
                              <a:cubicBezTo>
                                <a:pt x="309" y="340"/>
                                <a:pt x="308" y="341"/>
                                <a:pt x="307" y="343"/>
                              </a:cubicBezTo>
                              <a:cubicBezTo>
                                <a:pt x="308" y="343"/>
                                <a:pt x="308" y="344"/>
                                <a:pt x="309" y="344"/>
                              </a:cubicBezTo>
                              <a:cubicBezTo>
                                <a:pt x="588" y="560"/>
                                <a:pt x="588" y="560"/>
                                <a:pt x="588" y="560"/>
                              </a:cubicBezTo>
                              <a:cubicBezTo>
                                <a:pt x="589" y="560"/>
                                <a:pt x="589" y="561"/>
                                <a:pt x="590" y="561"/>
                              </a:cubicBezTo>
                              <a:cubicBezTo>
                                <a:pt x="589" y="563"/>
                                <a:pt x="588" y="564"/>
                                <a:pt x="587" y="565"/>
                              </a:cubicBezTo>
                              <a:cubicBezTo>
                                <a:pt x="586" y="567"/>
                                <a:pt x="585" y="568"/>
                                <a:pt x="584" y="569"/>
                              </a:cubicBezTo>
                              <a:cubicBezTo>
                                <a:pt x="579" y="579"/>
                                <a:pt x="576" y="589"/>
                                <a:pt x="576" y="600"/>
                              </a:cubicBezTo>
                              <a:cubicBezTo>
                                <a:pt x="576" y="611"/>
                                <a:pt x="579" y="621"/>
                                <a:pt x="584" y="631"/>
                              </a:cubicBezTo>
                              <a:cubicBezTo>
                                <a:pt x="584" y="631"/>
                                <a:pt x="583" y="632"/>
                                <a:pt x="582" y="632"/>
                              </a:cubicBezTo>
                              <a:cubicBezTo>
                                <a:pt x="303" y="848"/>
                                <a:pt x="303" y="848"/>
                                <a:pt x="303" y="848"/>
                              </a:cubicBezTo>
                              <a:cubicBezTo>
                                <a:pt x="302" y="849"/>
                                <a:pt x="301" y="850"/>
                                <a:pt x="300" y="851"/>
                              </a:cubicBezTo>
                              <a:cubicBezTo>
                                <a:pt x="299" y="850"/>
                                <a:pt x="298" y="849"/>
                                <a:pt x="297" y="848"/>
                              </a:cubicBezTo>
                              <a:cubicBezTo>
                                <a:pt x="18" y="632"/>
                                <a:pt x="18" y="632"/>
                                <a:pt x="18" y="632"/>
                              </a:cubicBezTo>
                              <a:cubicBezTo>
                                <a:pt x="17" y="632"/>
                                <a:pt x="16" y="631"/>
                                <a:pt x="16" y="631"/>
                              </a:cubicBezTo>
                              <a:cubicBezTo>
                                <a:pt x="15" y="632"/>
                                <a:pt x="14" y="633"/>
                                <a:pt x="13" y="635"/>
                              </a:cubicBezTo>
                              <a:cubicBezTo>
                                <a:pt x="12" y="636"/>
                                <a:pt x="11" y="637"/>
                                <a:pt x="10" y="639"/>
                              </a:cubicBezTo>
                              <a:cubicBezTo>
                                <a:pt x="9" y="640"/>
                                <a:pt x="8" y="641"/>
                                <a:pt x="7" y="643"/>
                              </a:cubicBezTo>
                              <a:cubicBezTo>
                                <a:pt x="8" y="643"/>
                                <a:pt x="8" y="644"/>
                                <a:pt x="9" y="644"/>
                              </a:cubicBezTo>
                              <a:cubicBezTo>
                                <a:pt x="288" y="860"/>
                                <a:pt x="288" y="860"/>
                                <a:pt x="288" y="860"/>
                              </a:cubicBezTo>
                              <a:cubicBezTo>
                                <a:pt x="289" y="860"/>
                                <a:pt x="289" y="861"/>
                                <a:pt x="290" y="861"/>
                              </a:cubicBezTo>
                              <a:cubicBezTo>
                                <a:pt x="289" y="863"/>
                                <a:pt x="288" y="864"/>
                                <a:pt x="287" y="865"/>
                              </a:cubicBezTo>
                              <a:cubicBezTo>
                                <a:pt x="286" y="867"/>
                                <a:pt x="285" y="868"/>
                                <a:pt x="284" y="869"/>
                              </a:cubicBezTo>
                              <a:cubicBezTo>
                                <a:pt x="279" y="879"/>
                                <a:pt x="276" y="889"/>
                                <a:pt x="276" y="900"/>
                              </a:cubicBezTo>
                              <a:cubicBezTo>
                                <a:pt x="276" y="911"/>
                                <a:pt x="279" y="921"/>
                                <a:pt x="284" y="931"/>
                              </a:cubicBezTo>
                              <a:cubicBezTo>
                                <a:pt x="284" y="931"/>
                                <a:pt x="283" y="932"/>
                                <a:pt x="282" y="932"/>
                              </a:cubicBezTo>
                              <a:cubicBezTo>
                                <a:pt x="3" y="1148"/>
                                <a:pt x="3" y="1148"/>
                                <a:pt x="3" y="1148"/>
                              </a:cubicBezTo>
                              <a:cubicBezTo>
                                <a:pt x="2" y="1149"/>
                                <a:pt x="1" y="1150"/>
                                <a:pt x="0" y="1151"/>
                              </a:cubicBezTo>
                              <a:cubicBezTo>
                                <a:pt x="0" y="1157"/>
                                <a:pt x="0" y="1157"/>
                                <a:pt x="0" y="1157"/>
                              </a:cubicBezTo>
                              <a:cubicBezTo>
                                <a:pt x="0" y="1164"/>
                                <a:pt x="0" y="1164"/>
                                <a:pt x="0" y="1164"/>
                              </a:cubicBezTo>
                              <a:cubicBezTo>
                                <a:pt x="0" y="1172"/>
                                <a:pt x="0" y="1172"/>
                                <a:pt x="0" y="1172"/>
                              </a:cubicBezTo>
                              <a:cubicBezTo>
                                <a:pt x="1" y="1171"/>
                                <a:pt x="2" y="1169"/>
                                <a:pt x="3" y="1168"/>
                              </a:cubicBezTo>
                              <a:cubicBezTo>
                                <a:pt x="4" y="1167"/>
                                <a:pt x="5" y="1166"/>
                                <a:pt x="7" y="11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219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1592263" y="-1076325"/>
                      <a:ext cx="6815138" cy="6653213"/>
                    </a:xfrm>
                    <a:custGeom>
                      <a:avLst/>
                      <a:gdLst>
                        <a:gd name="T0" fmla="*/ 291 w 1815"/>
                        <a:gd name="T1" fmla="*/ 1544 h 1772"/>
                        <a:gd name="T2" fmla="*/ 303 w 1815"/>
                        <a:gd name="T3" fmla="*/ 1532 h 1772"/>
                        <a:gd name="T4" fmla="*/ 309 w 1815"/>
                        <a:gd name="T5" fmla="*/ 1477 h 1772"/>
                        <a:gd name="T6" fmla="*/ 297 w 1815"/>
                        <a:gd name="T7" fmla="*/ 1513 h 1772"/>
                        <a:gd name="T8" fmla="*/ 297 w 1815"/>
                        <a:gd name="T9" fmla="*/ 1476 h 1772"/>
                        <a:gd name="T10" fmla="*/ 310 w 1815"/>
                        <a:gd name="T11" fmla="*/ 1461 h 1772"/>
                        <a:gd name="T12" fmla="*/ 597 w 1815"/>
                        <a:gd name="T13" fmla="*/ 1239 h 1772"/>
                        <a:gd name="T14" fmla="*/ 609 w 1815"/>
                        <a:gd name="T15" fmla="*/ 1223 h 1772"/>
                        <a:gd name="T16" fmla="*/ 603 w 1815"/>
                        <a:gd name="T17" fmla="*/ 1187 h 1772"/>
                        <a:gd name="T18" fmla="*/ 590 w 1815"/>
                        <a:gd name="T19" fmla="*/ 1200 h 1772"/>
                        <a:gd name="T20" fmla="*/ 603 w 1815"/>
                        <a:gd name="T21" fmla="*/ 1168 h 1772"/>
                        <a:gd name="T22" fmla="*/ 891 w 1815"/>
                        <a:gd name="T23" fmla="*/ 944 h 1772"/>
                        <a:gd name="T24" fmla="*/ 903 w 1815"/>
                        <a:gd name="T25" fmla="*/ 932 h 1772"/>
                        <a:gd name="T26" fmla="*/ 909 w 1815"/>
                        <a:gd name="T27" fmla="*/ 877 h 1772"/>
                        <a:gd name="T28" fmla="*/ 897 w 1815"/>
                        <a:gd name="T29" fmla="*/ 913 h 1772"/>
                        <a:gd name="T30" fmla="*/ 897 w 1815"/>
                        <a:gd name="T31" fmla="*/ 876 h 1772"/>
                        <a:gd name="T32" fmla="*/ 910 w 1815"/>
                        <a:gd name="T33" fmla="*/ 861 h 1772"/>
                        <a:gd name="T34" fmla="*/ 1197 w 1815"/>
                        <a:gd name="T35" fmla="*/ 639 h 1772"/>
                        <a:gd name="T36" fmla="*/ 1209 w 1815"/>
                        <a:gd name="T37" fmla="*/ 623 h 1772"/>
                        <a:gd name="T38" fmla="*/ 1203 w 1815"/>
                        <a:gd name="T39" fmla="*/ 587 h 1772"/>
                        <a:gd name="T40" fmla="*/ 1190 w 1815"/>
                        <a:gd name="T41" fmla="*/ 600 h 1772"/>
                        <a:gd name="T42" fmla="*/ 1203 w 1815"/>
                        <a:gd name="T43" fmla="*/ 568 h 1772"/>
                        <a:gd name="T44" fmla="*/ 1491 w 1815"/>
                        <a:gd name="T45" fmla="*/ 344 h 1772"/>
                        <a:gd name="T46" fmla="*/ 1503 w 1815"/>
                        <a:gd name="T47" fmla="*/ 332 h 1772"/>
                        <a:gd name="T48" fmla="*/ 1509 w 1815"/>
                        <a:gd name="T49" fmla="*/ 277 h 1772"/>
                        <a:gd name="T50" fmla="*/ 1497 w 1815"/>
                        <a:gd name="T51" fmla="*/ 313 h 1772"/>
                        <a:gd name="T52" fmla="*/ 1497 w 1815"/>
                        <a:gd name="T53" fmla="*/ 276 h 1772"/>
                        <a:gd name="T54" fmla="*/ 1510 w 1815"/>
                        <a:gd name="T55" fmla="*/ 261 h 1772"/>
                        <a:gd name="T56" fmla="*/ 1797 w 1815"/>
                        <a:gd name="T57" fmla="*/ 39 h 1772"/>
                        <a:gd name="T58" fmla="*/ 1809 w 1815"/>
                        <a:gd name="T59" fmla="*/ 23 h 1772"/>
                        <a:gd name="T60" fmla="*/ 1800 w 1815"/>
                        <a:gd name="T61" fmla="*/ 0 h 1772"/>
                        <a:gd name="T62" fmla="*/ 1785 w 1815"/>
                        <a:gd name="T63" fmla="*/ 0 h 1772"/>
                        <a:gd name="T64" fmla="*/ 1782 w 1815"/>
                        <a:gd name="T65" fmla="*/ 32 h 1772"/>
                        <a:gd name="T66" fmla="*/ 1218 w 1815"/>
                        <a:gd name="T67" fmla="*/ 32 h 1772"/>
                        <a:gd name="T68" fmla="*/ 1207 w 1815"/>
                        <a:gd name="T69" fmla="*/ 43 h 1772"/>
                        <a:gd name="T70" fmla="*/ 1487 w 1815"/>
                        <a:gd name="T71" fmla="*/ 265 h 1772"/>
                        <a:gd name="T72" fmla="*/ 1482 w 1815"/>
                        <a:gd name="T73" fmla="*/ 332 h 1772"/>
                        <a:gd name="T74" fmla="*/ 918 w 1815"/>
                        <a:gd name="T75" fmla="*/ 332 h 1772"/>
                        <a:gd name="T76" fmla="*/ 907 w 1815"/>
                        <a:gd name="T77" fmla="*/ 343 h 1772"/>
                        <a:gd name="T78" fmla="*/ 1187 w 1815"/>
                        <a:gd name="T79" fmla="*/ 565 h 1772"/>
                        <a:gd name="T80" fmla="*/ 1182 w 1815"/>
                        <a:gd name="T81" fmla="*/ 632 h 1772"/>
                        <a:gd name="T82" fmla="*/ 618 w 1815"/>
                        <a:gd name="T83" fmla="*/ 632 h 1772"/>
                        <a:gd name="T84" fmla="*/ 607 w 1815"/>
                        <a:gd name="T85" fmla="*/ 643 h 1772"/>
                        <a:gd name="T86" fmla="*/ 887 w 1815"/>
                        <a:gd name="T87" fmla="*/ 865 h 1772"/>
                        <a:gd name="T88" fmla="*/ 882 w 1815"/>
                        <a:gd name="T89" fmla="*/ 932 h 1772"/>
                        <a:gd name="T90" fmla="*/ 318 w 1815"/>
                        <a:gd name="T91" fmla="*/ 932 h 1772"/>
                        <a:gd name="T92" fmla="*/ 307 w 1815"/>
                        <a:gd name="T93" fmla="*/ 943 h 1772"/>
                        <a:gd name="T94" fmla="*/ 587 w 1815"/>
                        <a:gd name="T95" fmla="*/ 1165 h 1772"/>
                        <a:gd name="T96" fmla="*/ 582 w 1815"/>
                        <a:gd name="T97" fmla="*/ 1232 h 1772"/>
                        <a:gd name="T98" fmla="*/ 18 w 1815"/>
                        <a:gd name="T99" fmla="*/ 1232 h 1772"/>
                        <a:gd name="T100" fmla="*/ 7 w 1815"/>
                        <a:gd name="T101" fmla="*/ 1243 h 1772"/>
                        <a:gd name="T102" fmla="*/ 287 w 1815"/>
                        <a:gd name="T103" fmla="*/ 1465 h 1772"/>
                        <a:gd name="T104" fmla="*/ 282 w 1815"/>
                        <a:gd name="T105" fmla="*/ 1532 h 1772"/>
                        <a:gd name="T106" fmla="*/ 0 w 1815"/>
                        <a:gd name="T107" fmla="*/ 1764 h 17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1815" h="1772">
                          <a:moveTo>
                            <a:pt x="7" y="1764"/>
                          </a:moveTo>
                          <a:cubicBezTo>
                            <a:pt x="8" y="1763"/>
                            <a:pt x="9" y="1762"/>
                            <a:pt x="10" y="1761"/>
                          </a:cubicBezTo>
                          <a:cubicBezTo>
                            <a:pt x="11" y="1761"/>
                            <a:pt x="11" y="1760"/>
                            <a:pt x="12" y="1760"/>
                          </a:cubicBezTo>
                          <a:cubicBezTo>
                            <a:pt x="291" y="1544"/>
                            <a:pt x="291" y="1544"/>
                            <a:pt x="291" y="1544"/>
                          </a:cubicBezTo>
                          <a:cubicBezTo>
                            <a:pt x="292" y="1544"/>
                            <a:pt x="292" y="1543"/>
                            <a:pt x="293" y="1543"/>
                          </a:cubicBezTo>
                          <a:cubicBezTo>
                            <a:pt x="294" y="1542"/>
                            <a:pt x="295" y="1540"/>
                            <a:pt x="297" y="1539"/>
                          </a:cubicBezTo>
                          <a:cubicBezTo>
                            <a:pt x="298" y="1538"/>
                            <a:pt x="299" y="1537"/>
                            <a:pt x="300" y="1536"/>
                          </a:cubicBezTo>
                          <a:cubicBezTo>
                            <a:pt x="301" y="1535"/>
                            <a:pt x="302" y="1533"/>
                            <a:pt x="303" y="1532"/>
                          </a:cubicBezTo>
                          <a:cubicBezTo>
                            <a:pt x="304" y="1531"/>
                            <a:pt x="305" y="1529"/>
                            <a:pt x="306" y="1528"/>
                          </a:cubicBezTo>
                          <a:cubicBezTo>
                            <a:pt x="307" y="1526"/>
                            <a:pt x="308" y="1525"/>
                            <a:pt x="309" y="1523"/>
                          </a:cubicBezTo>
                          <a:cubicBezTo>
                            <a:pt x="313" y="1516"/>
                            <a:pt x="315" y="1508"/>
                            <a:pt x="315" y="1500"/>
                          </a:cubicBezTo>
                          <a:cubicBezTo>
                            <a:pt x="315" y="1492"/>
                            <a:pt x="313" y="1484"/>
                            <a:pt x="309" y="1477"/>
                          </a:cubicBezTo>
                          <a:cubicBezTo>
                            <a:pt x="308" y="1478"/>
                            <a:pt x="306" y="1480"/>
                            <a:pt x="306" y="1481"/>
                          </a:cubicBezTo>
                          <a:cubicBezTo>
                            <a:pt x="304" y="1483"/>
                            <a:pt x="303" y="1485"/>
                            <a:pt x="303" y="1487"/>
                          </a:cubicBezTo>
                          <a:cubicBezTo>
                            <a:pt x="301" y="1491"/>
                            <a:pt x="300" y="1496"/>
                            <a:pt x="300" y="1500"/>
                          </a:cubicBezTo>
                          <a:cubicBezTo>
                            <a:pt x="300" y="1504"/>
                            <a:pt x="299" y="1509"/>
                            <a:pt x="297" y="1513"/>
                          </a:cubicBezTo>
                          <a:cubicBezTo>
                            <a:pt x="297" y="1515"/>
                            <a:pt x="296" y="1517"/>
                            <a:pt x="294" y="1519"/>
                          </a:cubicBezTo>
                          <a:cubicBezTo>
                            <a:pt x="292" y="1513"/>
                            <a:pt x="290" y="1506"/>
                            <a:pt x="290" y="1500"/>
                          </a:cubicBezTo>
                          <a:cubicBezTo>
                            <a:pt x="290" y="1494"/>
                            <a:pt x="292" y="1487"/>
                            <a:pt x="294" y="1481"/>
                          </a:cubicBezTo>
                          <a:cubicBezTo>
                            <a:pt x="295" y="1480"/>
                            <a:pt x="296" y="1478"/>
                            <a:pt x="297" y="1476"/>
                          </a:cubicBezTo>
                          <a:cubicBezTo>
                            <a:pt x="298" y="1475"/>
                            <a:pt x="299" y="1473"/>
                            <a:pt x="300" y="1472"/>
                          </a:cubicBezTo>
                          <a:cubicBezTo>
                            <a:pt x="301" y="1471"/>
                            <a:pt x="302" y="1469"/>
                            <a:pt x="303" y="1468"/>
                          </a:cubicBezTo>
                          <a:cubicBezTo>
                            <a:pt x="304" y="1467"/>
                            <a:pt x="305" y="1466"/>
                            <a:pt x="307" y="1464"/>
                          </a:cubicBezTo>
                          <a:cubicBezTo>
                            <a:pt x="308" y="1463"/>
                            <a:pt x="309" y="1462"/>
                            <a:pt x="310" y="1461"/>
                          </a:cubicBezTo>
                          <a:cubicBezTo>
                            <a:pt x="311" y="1461"/>
                            <a:pt x="311" y="1460"/>
                            <a:pt x="312" y="1460"/>
                          </a:cubicBezTo>
                          <a:cubicBezTo>
                            <a:pt x="591" y="1244"/>
                            <a:pt x="591" y="1244"/>
                            <a:pt x="591" y="1244"/>
                          </a:cubicBezTo>
                          <a:cubicBezTo>
                            <a:pt x="592" y="1244"/>
                            <a:pt x="592" y="1243"/>
                            <a:pt x="593" y="1243"/>
                          </a:cubicBezTo>
                          <a:cubicBezTo>
                            <a:pt x="594" y="1242"/>
                            <a:pt x="595" y="1240"/>
                            <a:pt x="597" y="1239"/>
                          </a:cubicBezTo>
                          <a:cubicBezTo>
                            <a:pt x="598" y="1238"/>
                            <a:pt x="599" y="1237"/>
                            <a:pt x="600" y="1236"/>
                          </a:cubicBezTo>
                          <a:cubicBezTo>
                            <a:pt x="601" y="1235"/>
                            <a:pt x="602" y="1233"/>
                            <a:pt x="603" y="1232"/>
                          </a:cubicBezTo>
                          <a:cubicBezTo>
                            <a:pt x="604" y="1231"/>
                            <a:pt x="605" y="1229"/>
                            <a:pt x="606" y="1228"/>
                          </a:cubicBezTo>
                          <a:cubicBezTo>
                            <a:pt x="607" y="1226"/>
                            <a:pt x="608" y="1225"/>
                            <a:pt x="609" y="1223"/>
                          </a:cubicBezTo>
                          <a:cubicBezTo>
                            <a:pt x="613" y="1216"/>
                            <a:pt x="615" y="1208"/>
                            <a:pt x="615" y="1200"/>
                          </a:cubicBezTo>
                          <a:cubicBezTo>
                            <a:pt x="615" y="1192"/>
                            <a:pt x="613" y="1184"/>
                            <a:pt x="609" y="1177"/>
                          </a:cubicBezTo>
                          <a:cubicBezTo>
                            <a:pt x="608" y="1178"/>
                            <a:pt x="606" y="1180"/>
                            <a:pt x="606" y="1181"/>
                          </a:cubicBezTo>
                          <a:cubicBezTo>
                            <a:pt x="604" y="1183"/>
                            <a:pt x="603" y="1185"/>
                            <a:pt x="603" y="1187"/>
                          </a:cubicBezTo>
                          <a:cubicBezTo>
                            <a:pt x="601" y="1191"/>
                            <a:pt x="600" y="1196"/>
                            <a:pt x="600" y="1200"/>
                          </a:cubicBezTo>
                          <a:cubicBezTo>
                            <a:pt x="600" y="1204"/>
                            <a:pt x="599" y="1209"/>
                            <a:pt x="597" y="1213"/>
                          </a:cubicBezTo>
                          <a:cubicBezTo>
                            <a:pt x="597" y="1215"/>
                            <a:pt x="596" y="1217"/>
                            <a:pt x="594" y="1219"/>
                          </a:cubicBezTo>
                          <a:cubicBezTo>
                            <a:pt x="592" y="1213"/>
                            <a:pt x="590" y="1206"/>
                            <a:pt x="590" y="1200"/>
                          </a:cubicBezTo>
                          <a:cubicBezTo>
                            <a:pt x="590" y="1194"/>
                            <a:pt x="592" y="1187"/>
                            <a:pt x="594" y="1181"/>
                          </a:cubicBezTo>
                          <a:cubicBezTo>
                            <a:pt x="595" y="1180"/>
                            <a:pt x="596" y="1178"/>
                            <a:pt x="597" y="1176"/>
                          </a:cubicBezTo>
                          <a:cubicBezTo>
                            <a:pt x="598" y="1175"/>
                            <a:pt x="599" y="1173"/>
                            <a:pt x="600" y="1172"/>
                          </a:cubicBezTo>
                          <a:cubicBezTo>
                            <a:pt x="601" y="1171"/>
                            <a:pt x="602" y="1169"/>
                            <a:pt x="603" y="1168"/>
                          </a:cubicBezTo>
                          <a:cubicBezTo>
                            <a:pt x="604" y="1167"/>
                            <a:pt x="605" y="1166"/>
                            <a:pt x="607" y="1164"/>
                          </a:cubicBezTo>
                          <a:cubicBezTo>
                            <a:pt x="608" y="1163"/>
                            <a:pt x="609" y="1162"/>
                            <a:pt x="610" y="1161"/>
                          </a:cubicBezTo>
                          <a:cubicBezTo>
                            <a:pt x="611" y="1161"/>
                            <a:pt x="611" y="1160"/>
                            <a:pt x="612" y="1160"/>
                          </a:cubicBezTo>
                          <a:cubicBezTo>
                            <a:pt x="891" y="944"/>
                            <a:pt x="891" y="944"/>
                            <a:pt x="891" y="944"/>
                          </a:cubicBezTo>
                          <a:cubicBezTo>
                            <a:pt x="892" y="944"/>
                            <a:pt x="892" y="943"/>
                            <a:pt x="893" y="943"/>
                          </a:cubicBezTo>
                          <a:cubicBezTo>
                            <a:pt x="894" y="942"/>
                            <a:pt x="895" y="940"/>
                            <a:pt x="897" y="939"/>
                          </a:cubicBezTo>
                          <a:cubicBezTo>
                            <a:pt x="898" y="938"/>
                            <a:pt x="899" y="937"/>
                            <a:pt x="900" y="936"/>
                          </a:cubicBezTo>
                          <a:cubicBezTo>
                            <a:pt x="901" y="935"/>
                            <a:pt x="902" y="933"/>
                            <a:pt x="903" y="932"/>
                          </a:cubicBezTo>
                          <a:cubicBezTo>
                            <a:pt x="904" y="931"/>
                            <a:pt x="905" y="929"/>
                            <a:pt x="906" y="928"/>
                          </a:cubicBezTo>
                          <a:cubicBezTo>
                            <a:pt x="907" y="926"/>
                            <a:pt x="908" y="925"/>
                            <a:pt x="909" y="923"/>
                          </a:cubicBezTo>
                          <a:cubicBezTo>
                            <a:pt x="913" y="916"/>
                            <a:pt x="915" y="908"/>
                            <a:pt x="915" y="900"/>
                          </a:cubicBezTo>
                          <a:cubicBezTo>
                            <a:pt x="915" y="892"/>
                            <a:pt x="913" y="884"/>
                            <a:pt x="909" y="877"/>
                          </a:cubicBezTo>
                          <a:cubicBezTo>
                            <a:pt x="908" y="878"/>
                            <a:pt x="906" y="880"/>
                            <a:pt x="906" y="881"/>
                          </a:cubicBezTo>
                          <a:cubicBezTo>
                            <a:pt x="904" y="883"/>
                            <a:pt x="903" y="885"/>
                            <a:pt x="903" y="887"/>
                          </a:cubicBezTo>
                          <a:cubicBezTo>
                            <a:pt x="901" y="891"/>
                            <a:pt x="900" y="896"/>
                            <a:pt x="900" y="900"/>
                          </a:cubicBezTo>
                          <a:cubicBezTo>
                            <a:pt x="900" y="904"/>
                            <a:pt x="899" y="909"/>
                            <a:pt x="897" y="913"/>
                          </a:cubicBezTo>
                          <a:cubicBezTo>
                            <a:pt x="897" y="915"/>
                            <a:pt x="896" y="917"/>
                            <a:pt x="894" y="919"/>
                          </a:cubicBezTo>
                          <a:cubicBezTo>
                            <a:pt x="892" y="913"/>
                            <a:pt x="890" y="906"/>
                            <a:pt x="890" y="900"/>
                          </a:cubicBezTo>
                          <a:cubicBezTo>
                            <a:pt x="890" y="894"/>
                            <a:pt x="892" y="887"/>
                            <a:pt x="894" y="881"/>
                          </a:cubicBezTo>
                          <a:cubicBezTo>
                            <a:pt x="895" y="880"/>
                            <a:pt x="896" y="878"/>
                            <a:pt x="897" y="876"/>
                          </a:cubicBezTo>
                          <a:cubicBezTo>
                            <a:pt x="898" y="875"/>
                            <a:pt x="899" y="873"/>
                            <a:pt x="900" y="872"/>
                          </a:cubicBezTo>
                          <a:cubicBezTo>
                            <a:pt x="901" y="871"/>
                            <a:pt x="902" y="869"/>
                            <a:pt x="903" y="868"/>
                          </a:cubicBezTo>
                          <a:cubicBezTo>
                            <a:pt x="904" y="867"/>
                            <a:pt x="905" y="866"/>
                            <a:pt x="907" y="864"/>
                          </a:cubicBezTo>
                          <a:cubicBezTo>
                            <a:pt x="908" y="863"/>
                            <a:pt x="909" y="862"/>
                            <a:pt x="910" y="861"/>
                          </a:cubicBezTo>
                          <a:cubicBezTo>
                            <a:pt x="911" y="861"/>
                            <a:pt x="911" y="860"/>
                            <a:pt x="912" y="860"/>
                          </a:cubicBezTo>
                          <a:cubicBezTo>
                            <a:pt x="1191" y="644"/>
                            <a:pt x="1191" y="644"/>
                            <a:pt x="1191" y="644"/>
                          </a:cubicBezTo>
                          <a:cubicBezTo>
                            <a:pt x="1192" y="644"/>
                            <a:pt x="1192" y="643"/>
                            <a:pt x="1193" y="643"/>
                          </a:cubicBezTo>
                          <a:cubicBezTo>
                            <a:pt x="1194" y="642"/>
                            <a:pt x="1195" y="640"/>
                            <a:pt x="1197" y="639"/>
                          </a:cubicBezTo>
                          <a:cubicBezTo>
                            <a:pt x="1198" y="638"/>
                            <a:pt x="1199" y="637"/>
                            <a:pt x="1200" y="636"/>
                          </a:cubicBezTo>
                          <a:cubicBezTo>
                            <a:pt x="1201" y="635"/>
                            <a:pt x="1202" y="633"/>
                            <a:pt x="1203" y="632"/>
                          </a:cubicBezTo>
                          <a:cubicBezTo>
                            <a:pt x="1204" y="631"/>
                            <a:pt x="1205" y="629"/>
                            <a:pt x="1206" y="628"/>
                          </a:cubicBezTo>
                          <a:cubicBezTo>
                            <a:pt x="1207" y="626"/>
                            <a:pt x="1208" y="625"/>
                            <a:pt x="1209" y="623"/>
                          </a:cubicBezTo>
                          <a:cubicBezTo>
                            <a:pt x="1213" y="616"/>
                            <a:pt x="1215" y="608"/>
                            <a:pt x="1215" y="600"/>
                          </a:cubicBezTo>
                          <a:cubicBezTo>
                            <a:pt x="1215" y="592"/>
                            <a:pt x="1213" y="584"/>
                            <a:pt x="1209" y="577"/>
                          </a:cubicBezTo>
                          <a:cubicBezTo>
                            <a:pt x="1208" y="578"/>
                            <a:pt x="1206" y="580"/>
                            <a:pt x="1206" y="581"/>
                          </a:cubicBezTo>
                          <a:cubicBezTo>
                            <a:pt x="1204" y="583"/>
                            <a:pt x="1203" y="585"/>
                            <a:pt x="1203" y="587"/>
                          </a:cubicBezTo>
                          <a:cubicBezTo>
                            <a:pt x="1201" y="591"/>
                            <a:pt x="1200" y="596"/>
                            <a:pt x="1200" y="600"/>
                          </a:cubicBezTo>
                          <a:cubicBezTo>
                            <a:pt x="1200" y="604"/>
                            <a:pt x="1199" y="609"/>
                            <a:pt x="1197" y="613"/>
                          </a:cubicBezTo>
                          <a:cubicBezTo>
                            <a:pt x="1197" y="615"/>
                            <a:pt x="1196" y="617"/>
                            <a:pt x="1194" y="619"/>
                          </a:cubicBezTo>
                          <a:cubicBezTo>
                            <a:pt x="1192" y="613"/>
                            <a:pt x="1190" y="606"/>
                            <a:pt x="1190" y="600"/>
                          </a:cubicBezTo>
                          <a:cubicBezTo>
                            <a:pt x="1190" y="594"/>
                            <a:pt x="1192" y="587"/>
                            <a:pt x="1194" y="581"/>
                          </a:cubicBezTo>
                          <a:cubicBezTo>
                            <a:pt x="1195" y="580"/>
                            <a:pt x="1196" y="578"/>
                            <a:pt x="1197" y="576"/>
                          </a:cubicBezTo>
                          <a:cubicBezTo>
                            <a:pt x="1198" y="575"/>
                            <a:pt x="1199" y="573"/>
                            <a:pt x="1200" y="572"/>
                          </a:cubicBezTo>
                          <a:cubicBezTo>
                            <a:pt x="1201" y="571"/>
                            <a:pt x="1202" y="569"/>
                            <a:pt x="1203" y="568"/>
                          </a:cubicBezTo>
                          <a:cubicBezTo>
                            <a:pt x="1204" y="567"/>
                            <a:pt x="1205" y="566"/>
                            <a:pt x="1207" y="564"/>
                          </a:cubicBezTo>
                          <a:cubicBezTo>
                            <a:pt x="1208" y="563"/>
                            <a:pt x="1209" y="562"/>
                            <a:pt x="1210" y="561"/>
                          </a:cubicBezTo>
                          <a:cubicBezTo>
                            <a:pt x="1211" y="561"/>
                            <a:pt x="1211" y="560"/>
                            <a:pt x="1212" y="560"/>
                          </a:cubicBezTo>
                          <a:cubicBezTo>
                            <a:pt x="1491" y="344"/>
                            <a:pt x="1491" y="344"/>
                            <a:pt x="1491" y="344"/>
                          </a:cubicBezTo>
                          <a:cubicBezTo>
                            <a:pt x="1492" y="344"/>
                            <a:pt x="1492" y="343"/>
                            <a:pt x="1493" y="343"/>
                          </a:cubicBezTo>
                          <a:cubicBezTo>
                            <a:pt x="1494" y="342"/>
                            <a:pt x="1495" y="340"/>
                            <a:pt x="1497" y="339"/>
                          </a:cubicBezTo>
                          <a:cubicBezTo>
                            <a:pt x="1498" y="338"/>
                            <a:pt x="1499" y="337"/>
                            <a:pt x="1500" y="336"/>
                          </a:cubicBezTo>
                          <a:cubicBezTo>
                            <a:pt x="1501" y="335"/>
                            <a:pt x="1502" y="333"/>
                            <a:pt x="1503" y="332"/>
                          </a:cubicBezTo>
                          <a:cubicBezTo>
                            <a:pt x="1504" y="331"/>
                            <a:pt x="1505" y="329"/>
                            <a:pt x="1506" y="328"/>
                          </a:cubicBezTo>
                          <a:cubicBezTo>
                            <a:pt x="1507" y="326"/>
                            <a:pt x="1508" y="325"/>
                            <a:pt x="1509" y="323"/>
                          </a:cubicBezTo>
                          <a:cubicBezTo>
                            <a:pt x="1513" y="316"/>
                            <a:pt x="1515" y="308"/>
                            <a:pt x="1515" y="300"/>
                          </a:cubicBezTo>
                          <a:cubicBezTo>
                            <a:pt x="1515" y="292"/>
                            <a:pt x="1513" y="284"/>
                            <a:pt x="1509" y="277"/>
                          </a:cubicBezTo>
                          <a:cubicBezTo>
                            <a:pt x="1508" y="278"/>
                            <a:pt x="1506" y="280"/>
                            <a:pt x="1506" y="281"/>
                          </a:cubicBezTo>
                          <a:cubicBezTo>
                            <a:pt x="1504" y="283"/>
                            <a:pt x="1503" y="285"/>
                            <a:pt x="1503" y="287"/>
                          </a:cubicBezTo>
                          <a:cubicBezTo>
                            <a:pt x="1501" y="291"/>
                            <a:pt x="1500" y="296"/>
                            <a:pt x="1500" y="300"/>
                          </a:cubicBezTo>
                          <a:cubicBezTo>
                            <a:pt x="1500" y="304"/>
                            <a:pt x="1499" y="309"/>
                            <a:pt x="1497" y="313"/>
                          </a:cubicBezTo>
                          <a:cubicBezTo>
                            <a:pt x="1497" y="315"/>
                            <a:pt x="1496" y="317"/>
                            <a:pt x="1494" y="319"/>
                          </a:cubicBezTo>
                          <a:cubicBezTo>
                            <a:pt x="1492" y="313"/>
                            <a:pt x="1490" y="306"/>
                            <a:pt x="1490" y="300"/>
                          </a:cubicBezTo>
                          <a:cubicBezTo>
                            <a:pt x="1490" y="294"/>
                            <a:pt x="1492" y="287"/>
                            <a:pt x="1494" y="281"/>
                          </a:cubicBezTo>
                          <a:cubicBezTo>
                            <a:pt x="1495" y="280"/>
                            <a:pt x="1496" y="278"/>
                            <a:pt x="1497" y="276"/>
                          </a:cubicBezTo>
                          <a:cubicBezTo>
                            <a:pt x="1498" y="275"/>
                            <a:pt x="1499" y="273"/>
                            <a:pt x="1500" y="272"/>
                          </a:cubicBezTo>
                          <a:cubicBezTo>
                            <a:pt x="1501" y="271"/>
                            <a:pt x="1502" y="269"/>
                            <a:pt x="1503" y="268"/>
                          </a:cubicBezTo>
                          <a:cubicBezTo>
                            <a:pt x="1504" y="267"/>
                            <a:pt x="1505" y="266"/>
                            <a:pt x="1507" y="264"/>
                          </a:cubicBezTo>
                          <a:cubicBezTo>
                            <a:pt x="1508" y="263"/>
                            <a:pt x="1509" y="262"/>
                            <a:pt x="1510" y="261"/>
                          </a:cubicBezTo>
                          <a:cubicBezTo>
                            <a:pt x="1511" y="261"/>
                            <a:pt x="1511" y="260"/>
                            <a:pt x="1512" y="260"/>
                          </a:cubicBezTo>
                          <a:cubicBezTo>
                            <a:pt x="1791" y="44"/>
                            <a:pt x="1791" y="44"/>
                            <a:pt x="1791" y="44"/>
                          </a:cubicBezTo>
                          <a:cubicBezTo>
                            <a:pt x="1792" y="44"/>
                            <a:pt x="1792" y="43"/>
                            <a:pt x="1793" y="43"/>
                          </a:cubicBezTo>
                          <a:cubicBezTo>
                            <a:pt x="1794" y="42"/>
                            <a:pt x="1795" y="40"/>
                            <a:pt x="1797" y="39"/>
                          </a:cubicBezTo>
                          <a:cubicBezTo>
                            <a:pt x="1798" y="38"/>
                            <a:pt x="1799" y="37"/>
                            <a:pt x="1800" y="36"/>
                          </a:cubicBezTo>
                          <a:cubicBezTo>
                            <a:pt x="1801" y="35"/>
                            <a:pt x="1802" y="33"/>
                            <a:pt x="1803" y="32"/>
                          </a:cubicBezTo>
                          <a:cubicBezTo>
                            <a:pt x="1804" y="31"/>
                            <a:pt x="1805" y="29"/>
                            <a:pt x="1806" y="28"/>
                          </a:cubicBezTo>
                          <a:cubicBezTo>
                            <a:pt x="1807" y="26"/>
                            <a:pt x="1808" y="25"/>
                            <a:pt x="1809" y="23"/>
                          </a:cubicBezTo>
                          <a:cubicBezTo>
                            <a:pt x="1813" y="16"/>
                            <a:pt x="1815" y="8"/>
                            <a:pt x="1815" y="0"/>
                          </a:cubicBezTo>
                          <a:cubicBezTo>
                            <a:pt x="1810" y="0"/>
                            <a:pt x="1810" y="0"/>
                            <a:pt x="1810" y="0"/>
                          </a:cubicBezTo>
                          <a:cubicBezTo>
                            <a:pt x="1805" y="0"/>
                            <a:pt x="1805" y="0"/>
                            <a:pt x="1805" y="0"/>
                          </a:cubicBezTo>
                          <a:cubicBezTo>
                            <a:pt x="1800" y="0"/>
                            <a:pt x="1800" y="0"/>
                            <a:pt x="1800" y="0"/>
                          </a:cubicBezTo>
                          <a:cubicBezTo>
                            <a:pt x="1800" y="4"/>
                            <a:pt x="1799" y="9"/>
                            <a:pt x="1797" y="13"/>
                          </a:cubicBezTo>
                          <a:cubicBezTo>
                            <a:pt x="1797" y="15"/>
                            <a:pt x="1796" y="17"/>
                            <a:pt x="1794" y="19"/>
                          </a:cubicBezTo>
                          <a:cubicBezTo>
                            <a:pt x="1792" y="13"/>
                            <a:pt x="1790" y="6"/>
                            <a:pt x="1790" y="0"/>
                          </a:cubicBezTo>
                          <a:cubicBezTo>
                            <a:pt x="1785" y="0"/>
                            <a:pt x="1785" y="0"/>
                            <a:pt x="1785" y="0"/>
                          </a:cubicBezTo>
                          <a:cubicBezTo>
                            <a:pt x="1781" y="0"/>
                            <a:pt x="1781" y="0"/>
                            <a:pt x="1781" y="0"/>
                          </a:cubicBezTo>
                          <a:cubicBezTo>
                            <a:pt x="1776" y="0"/>
                            <a:pt x="1776" y="0"/>
                            <a:pt x="1776" y="0"/>
                          </a:cubicBezTo>
                          <a:cubicBezTo>
                            <a:pt x="1776" y="11"/>
                            <a:pt x="1779" y="21"/>
                            <a:pt x="1784" y="31"/>
                          </a:cubicBezTo>
                          <a:cubicBezTo>
                            <a:pt x="1784" y="31"/>
                            <a:pt x="1783" y="32"/>
                            <a:pt x="1782" y="32"/>
                          </a:cubicBezTo>
                          <a:cubicBezTo>
                            <a:pt x="1503" y="248"/>
                            <a:pt x="1503" y="248"/>
                            <a:pt x="1503" y="248"/>
                          </a:cubicBezTo>
                          <a:cubicBezTo>
                            <a:pt x="1502" y="249"/>
                            <a:pt x="1501" y="250"/>
                            <a:pt x="1500" y="251"/>
                          </a:cubicBezTo>
                          <a:cubicBezTo>
                            <a:pt x="1499" y="250"/>
                            <a:pt x="1498" y="249"/>
                            <a:pt x="1497" y="248"/>
                          </a:cubicBezTo>
                          <a:cubicBezTo>
                            <a:pt x="1218" y="32"/>
                            <a:pt x="1218" y="32"/>
                            <a:pt x="1218" y="32"/>
                          </a:cubicBezTo>
                          <a:cubicBezTo>
                            <a:pt x="1217" y="32"/>
                            <a:pt x="1216" y="31"/>
                            <a:pt x="1216" y="31"/>
                          </a:cubicBezTo>
                          <a:cubicBezTo>
                            <a:pt x="1215" y="32"/>
                            <a:pt x="1214" y="33"/>
                            <a:pt x="1213" y="35"/>
                          </a:cubicBezTo>
                          <a:cubicBezTo>
                            <a:pt x="1212" y="36"/>
                            <a:pt x="1211" y="37"/>
                            <a:pt x="1210" y="39"/>
                          </a:cubicBezTo>
                          <a:cubicBezTo>
                            <a:pt x="1209" y="40"/>
                            <a:pt x="1208" y="41"/>
                            <a:pt x="1207" y="43"/>
                          </a:cubicBezTo>
                          <a:cubicBezTo>
                            <a:pt x="1208" y="43"/>
                            <a:pt x="1208" y="44"/>
                            <a:pt x="1209" y="44"/>
                          </a:cubicBezTo>
                          <a:cubicBezTo>
                            <a:pt x="1488" y="260"/>
                            <a:pt x="1488" y="260"/>
                            <a:pt x="1488" y="260"/>
                          </a:cubicBezTo>
                          <a:cubicBezTo>
                            <a:pt x="1489" y="260"/>
                            <a:pt x="1489" y="261"/>
                            <a:pt x="1490" y="261"/>
                          </a:cubicBezTo>
                          <a:cubicBezTo>
                            <a:pt x="1489" y="263"/>
                            <a:pt x="1488" y="264"/>
                            <a:pt x="1487" y="265"/>
                          </a:cubicBezTo>
                          <a:cubicBezTo>
                            <a:pt x="1486" y="267"/>
                            <a:pt x="1485" y="268"/>
                            <a:pt x="1484" y="269"/>
                          </a:cubicBezTo>
                          <a:cubicBezTo>
                            <a:pt x="1479" y="279"/>
                            <a:pt x="1476" y="289"/>
                            <a:pt x="1476" y="300"/>
                          </a:cubicBezTo>
                          <a:cubicBezTo>
                            <a:pt x="1476" y="311"/>
                            <a:pt x="1479" y="321"/>
                            <a:pt x="1484" y="331"/>
                          </a:cubicBezTo>
                          <a:cubicBezTo>
                            <a:pt x="1484" y="331"/>
                            <a:pt x="1483" y="332"/>
                            <a:pt x="1482" y="332"/>
                          </a:cubicBezTo>
                          <a:cubicBezTo>
                            <a:pt x="1203" y="548"/>
                            <a:pt x="1203" y="548"/>
                            <a:pt x="1203" y="548"/>
                          </a:cubicBezTo>
                          <a:cubicBezTo>
                            <a:pt x="1202" y="549"/>
                            <a:pt x="1201" y="550"/>
                            <a:pt x="1200" y="551"/>
                          </a:cubicBezTo>
                          <a:cubicBezTo>
                            <a:pt x="1199" y="550"/>
                            <a:pt x="1198" y="549"/>
                            <a:pt x="1197" y="548"/>
                          </a:cubicBezTo>
                          <a:cubicBezTo>
                            <a:pt x="918" y="332"/>
                            <a:pt x="918" y="332"/>
                            <a:pt x="918" y="332"/>
                          </a:cubicBezTo>
                          <a:cubicBezTo>
                            <a:pt x="917" y="332"/>
                            <a:pt x="916" y="331"/>
                            <a:pt x="916" y="331"/>
                          </a:cubicBezTo>
                          <a:cubicBezTo>
                            <a:pt x="915" y="332"/>
                            <a:pt x="914" y="333"/>
                            <a:pt x="913" y="335"/>
                          </a:cubicBezTo>
                          <a:cubicBezTo>
                            <a:pt x="912" y="336"/>
                            <a:pt x="911" y="337"/>
                            <a:pt x="910" y="339"/>
                          </a:cubicBezTo>
                          <a:cubicBezTo>
                            <a:pt x="909" y="340"/>
                            <a:pt x="908" y="341"/>
                            <a:pt x="907" y="343"/>
                          </a:cubicBezTo>
                          <a:cubicBezTo>
                            <a:pt x="908" y="343"/>
                            <a:pt x="908" y="344"/>
                            <a:pt x="909" y="344"/>
                          </a:cubicBezTo>
                          <a:cubicBezTo>
                            <a:pt x="1188" y="560"/>
                            <a:pt x="1188" y="560"/>
                            <a:pt x="1188" y="560"/>
                          </a:cubicBezTo>
                          <a:cubicBezTo>
                            <a:pt x="1189" y="560"/>
                            <a:pt x="1189" y="561"/>
                            <a:pt x="1190" y="561"/>
                          </a:cubicBezTo>
                          <a:cubicBezTo>
                            <a:pt x="1189" y="563"/>
                            <a:pt x="1188" y="564"/>
                            <a:pt x="1187" y="565"/>
                          </a:cubicBezTo>
                          <a:cubicBezTo>
                            <a:pt x="1186" y="567"/>
                            <a:pt x="1185" y="568"/>
                            <a:pt x="1184" y="569"/>
                          </a:cubicBezTo>
                          <a:cubicBezTo>
                            <a:pt x="1179" y="579"/>
                            <a:pt x="1176" y="589"/>
                            <a:pt x="1176" y="600"/>
                          </a:cubicBezTo>
                          <a:cubicBezTo>
                            <a:pt x="1176" y="611"/>
                            <a:pt x="1179" y="621"/>
                            <a:pt x="1184" y="631"/>
                          </a:cubicBezTo>
                          <a:cubicBezTo>
                            <a:pt x="1184" y="631"/>
                            <a:pt x="1183" y="632"/>
                            <a:pt x="1182" y="632"/>
                          </a:cubicBezTo>
                          <a:cubicBezTo>
                            <a:pt x="903" y="848"/>
                            <a:pt x="903" y="848"/>
                            <a:pt x="903" y="848"/>
                          </a:cubicBezTo>
                          <a:cubicBezTo>
                            <a:pt x="902" y="849"/>
                            <a:pt x="901" y="850"/>
                            <a:pt x="900" y="851"/>
                          </a:cubicBezTo>
                          <a:cubicBezTo>
                            <a:pt x="899" y="850"/>
                            <a:pt x="898" y="849"/>
                            <a:pt x="897" y="848"/>
                          </a:cubicBezTo>
                          <a:cubicBezTo>
                            <a:pt x="618" y="632"/>
                            <a:pt x="618" y="632"/>
                            <a:pt x="618" y="632"/>
                          </a:cubicBezTo>
                          <a:cubicBezTo>
                            <a:pt x="617" y="632"/>
                            <a:pt x="616" y="631"/>
                            <a:pt x="616" y="631"/>
                          </a:cubicBezTo>
                          <a:cubicBezTo>
                            <a:pt x="615" y="632"/>
                            <a:pt x="614" y="633"/>
                            <a:pt x="613" y="635"/>
                          </a:cubicBezTo>
                          <a:cubicBezTo>
                            <a:pt x="612" y="636"/>
                            <a:pt x="611" y="637"/>
                            <a:pt x="610" y="639"/>
                          </a:cubicBezTo>
                          <a:cubicBezTo>
                            <a:pt x="609" y="640"/>
                            <a:pt x="608" y="641"/>
                            <a:pt x="607" y="643"/>
                          </a:cubicBezTo>
                          <a:cubicBezTo>
                            <a:pt x="608" y="643"/>
                            <a:pt x="608" y="644"/>
                            <a:pt x="609" y="644"/>
                          </a:cubicBezTo>
                          <a:cubicBezTo>
                            <a:pt x="888" y="860"/>
                            <a:pt x="888" y="860"/>
                            <a:pt x="888" y="860"/>
                          </a:cubicBezTo>
                          <a:cubicBezTo>
                            <a:pt x="889" y="860"/>
                            <a:pt x="889" y="861"/>
                            <a:pt x="890" y="861"/>
                          </a:cubicBezTo>
                          <a:cubicBezTo>
                            <a:pt x="889" y="863"/>
                            <a:pt x="888" y="864"/>
                            <a:pt x="887" y="865"/>
                          </a:cubicBezTo>
                          <a:cubicBezTo>
                            <a:pt x="886" y="867"/>
                            <a:pt x="885" y="868"/>
                            <a:pt x="884" y="869"/>
                          </a:cubicBezTo>
                          <a:cubicBezTo>
                            <a:pt x="879" y="879"/>
                            <a:pt x="876" y="889"/>
                            <a:pt x="876" y="900"/>
                          </a:cubicBezTo>
                          <a:cubicBezTo>
                            <a:pt x="876" y="911"/>
                            <a:pt x="879" y="921"/>
                            <a:pt x="884" y="931"/>
                          </a:cubicBezTo>
                          <a:cubicBezTo>
                            <a:pt x="884" y="931"/>
                            <a:pt x="883" y="932"/>
                            <a:pt x="882" y="932"/>
                          </a:cubicBezTo>
                          <a:cubicBezTo>
                            <a:pt x="603" y="1148"/>
                            <a:pt x="603" y="1148"/>
                            <a:pt x="603" y="1148"/>
                          </a:cubicBezTo>
                          <a:cubicBezTo>
                            <a:pt x="602" y="1149"/>
                            <a:pt x="601" y="1150"/>
                            <a:pt x="600" y="1151"/>
                          </a:cubicBezTo>
                          <a:cubicBezTo>
                            <a:pt x="599" y="1150"/>
                            <a:pt x="598" y="1149"/>
                            <a:pt x="597" y="1148"/>
                          </a:cubicBezTo>
                          <a:cubicBezTo>
                            <a:pt x="318" y="932"/>
                            <a:pt x="318" y="932"/>
                            <a:pt x="318" y="932"/>
                          </a:cubicBezTo>
                          <a:cubicBezTo>
                            <a:pt x="317" y="932"/>
                            <a:pt x="316" y="931"/>
                            <a:pt x="316" y="931"/>
                          </a:cubicBezTo>
                          <a:cubicBezTo>
                            <a:pt x="315" y="932"/>
                            <a:pt x="314" y="933"/>
                            <a:pt x="313" y="935"/>
                          </a:cubicBezTo>
                          <a:cubicBezTo>
                            <a:pt x="312" y="936"/>
                            <a:pt x="311" y="937"/>
                            <a:pt x="310" y="939"/>
                          </a:cubicBezTo>
                          <a:cubicBezTo>
                            <a:pt x="309" y="940"/>
                            <a:pt x="308" y="941"/>
                            <a:pt x="307" y="943"/>
                          </a:cubicBezTo>
                          <a:cubicBezTo>
                            <a:pt x="308" y="943"/>
                            <a:pt x="308" y="944"/>
                            <a:pt x="309" y="944"/>
                          </a:cubicBezTo>
                          <a:cubicBezTo>
                            <a:pt x="588" y="1160"/>
                            <a:pt x="588" y="1160"/>
                            <a:pt x="588" y="1160"/>
                          </a:cubicBezTo>
                          <a:cubicBezTo>
                            <a:pt x="589" y="1160"/>
                            <a:pt x="589" y="1161"/>
                            <a:pt x="590" y="1161"/>
                          </a:cubicBezTo>
                          <a:cubicBezTo>
                            <a:pt x="589" y="1163"/>
                            <a:pt x="588" y="1164"/>
                            <a:pt x="587" y="1165"/>
                          </a:cubicBezTo>
                          <a:cubicBezTo>
                            <a:pt x="586" y="1167"/>
                            <a:pt x="585" y="1168"/>
                            <a:pt x="584" y="1169"/>
                          </a:cubicBezTo>
                          <a:cubicBezTo>
                            <a:pt x="579" y="1179"/>
                            <a:pt x="576" y="1189"/>
                            <a:pt x="576" y="1200"/>
                          </a:cubicBezTo>
                          <a:cubicBezTo>
                            <a:pt x="576" y="1211"/>
                            <a:pt x="579" y="1221"/>
                            <a:pt x="584" y="1231"/>
                          </a:cubicBezTo>
                          <a:cubicBezTo>
                            <a:pt x="584" y="1231"/>
                            <a:pt x="583" y="1232"/>
                            <a:pt x="582" y="1232"/>
                          </a:cubicBezTo>
                          <a:cubicBezTo>
                            <a:pt x="303" y="1448"/>
                            <a:pt x="303" y="1448"/>
                            <a:pt x="303" y="1448"/>
                          </a:cubicBezTo>
                          <a:cubicBezTo>
                            <a:pt x="302" y="1449"/>
                            <a:pt x="301" y="1450"/>
                            <a:pt x="300" y="1451"/>
                          </a:cubicBezTo>
                          <a:cubicBezTo>
                            <a:pt x="299" y="1450"/>
                            <a:pt x="298" y="1449"/>
                            <a:pt x="297" y="1448"/>
                          </a:cubicBezTo>
                          <a:cubicBezTo>
                            <a:pt x="18" y="1232"/>
                            <a:pt x="18" y="1232"/>
                            <a:pt x="18" y="1232"/>
                          </a:cubicBezTo>
                          <a:cubicBezTo>
                            <a:pt x="17" y="1232"/>
                            <a:pt x="16" y="1231"/>
                            <a:pt x="16" y="1231"/>
                          </a:cubicBezTo>
                          <a:cubicBezTo>
                            <a:pt x="15" y="1232"/>
                            <a:pt x="14" y="1233"/>
                            <a:pt x="13" y="1235"/>
                          </a:cubicBezTo>
                          <a:cubicBezTo>
                            <a:pt x="12" y="1236"/>
                            <a:pt x="11" y="1237"/>
                            <a:pt x="10" y="1239"/>
                          </a:cubicBezTo>
                          <a:cubicBezTo>
                            <a:pt x="9" y="1240"/>
                            <a:pt x="8" y="1241"/>
                            <a:pt x="7" y="1243"/>
                          </a:cubicBezTo>
                          <a:cubicBezTo>
                            <a:pt x="8" y="1243"/>
                            <a:pt x="8" y="1244"/>
                            <a:pt x="9" y="1244"/>
                          </a:cubicBezTo>
                          <a:cubicBezTo>
                            <a:pt x="288" y="1460"/>
                            <a:pt x="288" y="1460"/>
                            <a:pt x="288" y="1460"/>
                          </a:cubicBezTo>
                          <a:cubicBezTo>
                            <a:pt x="289" y="1460"/>
                            <a:pt x="289" y="1461"/>
                            <a:pt x="290" y="1461"/>
                          </a:cubicBezTo>
                          <a:cubicBezTo>
                            <a:pt x="289" y="1463"/>
                            <a:pt x="288" y="1464"/>
                            <a:pt x="287" y="1465"/>
                          </a:cubicBezTo>
                          <a:cubicBezTo>
                            <a:pt x="286" y="1467"/>
                            <a:pt x="285" y="1468"/>
                            <a:pt x="284" y="1469"/>
                          </a:cubicBezTo>
                          <a:cubicBezTo>
                            <a:pt x="279" y="1479"/>
                            <a:pt x="276" y="1489"/>
                            <a:pt x="276" y="1500"/>
                          </a:cubicBezTo>
                          <a:cubicBezTo>
                            <a:pt x="276" y="1511"/>
                            <a:pt x="279" y="1521"/>
                            <a:pt x="284" y="1531"/>
                          </a:cubicBezTo>
                          <a:cubicBezTo>
                            <a:pt x="284" y="1531"/>
                            <a:pt x="283" y="1532"/>
                            <a:pt x="282" y="1532"/>
                          </a:cubicBezTo>
                          <a:cubicBezTo>
                            <a:pt x="3" y="1748"/>
                            <a:pt x="3" y="1748"/>
                            <a:pt x="3" y="1748"/>
                          </a:cubicBezTo>
                          <a:cubicBezTo>
                            <a:pt x="2" y="1749"/>
                            <a:pt x="1" y="1750"/>
                            <a:pt x="0" y="1751"/>
                          </a:cubicBezTo>
                          <a:cubicBezTo>
                            <a:pt x="0" y="1757"/>
                            <a:pt x="0" y="1757"/>
                            <a:pt x="0" y="1757"/>
                          </a:cubicBezTo>
                          <a:cubicBezTo>
                            <a:pt x="0" y="1764"/>
                            <a:pt x="0" y="1764"/>
                            <a:pt x="0" y="1764"/>
                          </a:cubicBezTo>
                          <a:cubicBezTo>
                            <a:pt x="0" y="1772"/>
                            <a:pt x="0" y="1772"/>
                            <a:pt x="0" y="1772"/>
                          </a:cubicBezTo>
                          <a:cubicBezTo>
                            <a:pt x="1" y="1771"/>
                            <a:pt x="2" y="1769"/>
                            <a:pt x="3" y="1768"/>
                          </a:cubicBezTo>
                          <a:cubicBezTo>
                            <a:pt x="4" y="1767"/>
                            <a:pt x="5" y="1766"/>
                            <a:pt x="7" y="1764"/>
                          </a:cubicBez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209" name="Freeform 32"/>
              <p:cNvSpPr>
                <a:spLocks/>
              </p:cNvSpPr>
              <p:nvPr/>
            </p:nvSpPr>
            <p:spPr bwMode="auto">
              <a:xfrm>
                <a:off x="1592263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33"/>
              <p:cNvSpPr>
                <a:spLocks/>
              </p:cNvSpPr>
              <p:nvPr/>
            </p:nvSpPr>
            <p:spPr bwMode="auto">
              <a:xfrm>
                <a:off x="1592263" y="5595938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86" name="Group 185"/>
            <p:cNvGrpSpPr/>
            <p:nvPr/>
          </p:nvGrpSpPr>
          <p:grpSpPr>
            <a:xfrm>
              <a:off x="7618014" y="3505200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187" name="Freeform 5"/>
              <p:cNvSpPr>
                <a:spLocks/>
              </p:cNvSpPr>
              <p:nvPr/>
            </p:nvSpPr>
            <p:spPr bwMode="auto">
              <a:xfrm>
                <a:off x="1592263" y="-1076325"/>
                <a:ext cx="1089025" cy="1009650"/>
              </a:xfrm>
              <a:custGeom>
                <a:avLst/>
                <a:gdLst>
                  <a:gd name="T0" fmla="*/ 282 w 290"/>
                  <a:gd name="T1" fmla="*/ 268 h 269"/>
                  <a:gd name="T2" fmla="*/ 284 w 290"/>
                  <a:gd name="T3" fmla="*/ 269 h 269"/>
                  <a:gd name="T4" fmla="*/ 287 w 290"/>
                  <a:gd name="T5" fmla="*/ 265 h 269"/>
                  <a:gd name="T6" fmla="*/ 290 w 290"/>
                  <a:gd name="T7" fmla="*/ 261 h 269"/>
                  <a:gd name="T8" fmla="*/ 288 w 290"/>
                  <a:gd name="T9" fmla="*/ 260 h 269"/>
                  <a:gd name="T10" fmla="*/ 9 w 290"/>
                  <a:gd name="T11" fmla="*/ 44 h 269"/>
                  <a:gd name="T12" fmla="*/ 7 w 290"/>
                  <a:gd name="T13" fmla="*/ 43 h 269"/>
                  <a:gd name="T14" fmla="*/ 10 w 290"/>
                  <a:gd name="T15" fmla="*/ 39 h 269"/>
                  <a:gd name="T16" fmla="*/ 13 w 290"/>
                  <a:gd name="T17" fmla="*/ 35 h 269"/>
                  <a:gd name="T18" fmla="*/ 16 w 290"/>
                  <a:gd name="T19" fmla="*/ 31 h 269"/>
                  <a:gd name="T20" fmla="*/ 24 w 290"/>
                  <a:gd name="T21" fmla="*/ 0 h 269"/>
                  <a:gd name="T22" fmla="*/ 19 w 290"/>
                  <a:gd name="T23" fmla="*/ 0 h 269"/>
                  <a:gd name="T24" fmla="*/ 15 w 290"/>
                  <a:gd name="T25" fmla="*/ 0 h 269"/>
                  <a:gd name="T26" fmla="*/ 9 w 290"/>
                  <a:gd name="T27" fmla="*/ 23 h 269"/>
                  <a:gd name="T28" fmla="*/ 6 w 290"/>
                  <a:gd name="T29" fmla="*/ 28 h 269"/>
                  <a:gd name="T30" fmla="*/ 3 w 290"/>
                  <a:gd name="T31" fmla="*/ 32 h 269"/>
                  <a:gd name="T32" fmla="*/ 0 w 290"/>
                  <a:gd name="T33" fmla="*/ 36 h 269"/>
                  <a:gd name="T34" fmla="*/ 0 w 290"/>
                  <a:gd name="T35" fmla="*/ 43 h 269"/>
                  <a:gd name="T36" fmla="*/ 0 w 290"/>
                  <a:gd name="T37" fmla="*/ 49 h 269"/>
                  <a:gd name="T38" fmla="*/ 3 w 290"/>
                  <a:gd name="T39" fmla="*/ 52 h 269"/>
                  <a:gd name="T40" fmla="*/ 282 w 290"/>
                  <a:gd name="T41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0" h="269">
                    <a:moveTo>
                      <a:pt x="282" y="268"/>
                    </a:moveTo>
                    <a:cubicBezTo>
                      <a:pt x="283" y="268"/>
                      <a:pt x="284" y="269"/>
                      <a:pt x="284" y="269"/>
                    </a:cubicBezTo>
                    <a:cubicBezTo>
                      <a:pt x="285" y="268"/>
                      <a:pt x="286" y="267"/>
                      <a:pt x="287" y="265"/>
                    </a:cubicBezTo>
                    <a:cubicBezTo>
                      <a:pt x="288" y="264"/>
                      <a:pt x="289" y="263"/>
                      <a:pt x="290" y="261"/>
                    </a:cubicBezTo>
                    <a:cubicBezTo>
                      <a:pt x="289" y="261"/>
                      <a:pt x="289" y="260"/>
                      <a:pt x="288" y="260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4"/>
                      <a:pt x="8" y="43"/>
                      <a:pt x="7" y="43"/>
                    </a:cubicBezTo>
                    <a:cubicBezTo>
                      <a:pt x="8" y="41"/>
                      <a:pt x="9" y="40"/>
                      <a:pt x="10" y="39"/>
                    </a:cubicBezTo>
                    <a:cubicBezTo>
                      <a:pt x="11" y="37"/>
                      <a:pt x="12" y="36"/>
                      <a:pt x="13" y="35"/>
                    </a:cubicBezTo>
                    <a:cubicBezTo>
                      <a:pt x="14" y="33"/>
                      <a:pt x="15" y="32"/>
                      <a:pt x="16" y="31"/>
                    </a:cubicBezTo>
                    <a:cubicBezTo>
                      <a:pt x="21" y="21"/>
                      <a:pt x="24" y="11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8"/>
                      <a:pt x="13" y="16"/>
                      <a:pt x="9" y="23"/>
                    </a:cubicBezTo>
                    <a:cubicBezTo>
                      <a:pt x="8" y="25"/>
                      <a:pt x="7" y="26"/>
                      <a:pt x="6" y="28"/>
                    </a:cubicBezTo>
                    <a:cubicBezTo>
                      <a:pt x="5" y="29"/>
                      <a:pt x="4" y="31"/>
                      <a:pt x="3" y="32"/>
                    </a:cubicBezTo>
                    <a:cubicBezTo>
                      <a:pt x="2" y="33"/>
                      <a:pt x="1" y="35"/>
                      <a:pt x="0" y="36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50"/>
                      <a:pt x="2" y="51"/>
                      <a:pt x="3" y="52"/>
                    </a:cubicBezTo>
                    <a:lnTo>
                      <a:pt x="282" y="2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6"/>
              <p:cNvSpPr>
                <a:spLocks/>
              </p:cNvSpPr>
              <p:nvPr/>
            </p:nvSpPr>
            <p:spPr bwMode="auto">
              <a:xfrm>
                <a:off x="1592263" y="-1076325"/>
                <a:ext cx="3341688" cy="3262313"/>
              </a:xfrm>
              <a:custGeom>
                <a:avLst/>
                <a:gdLst>
                  <a:gd name="T0" fmla="*/ 284 w 890"/>
                  <a:gd name="T1" fmla="*/ 869 h 869"/>
                  <a:gd name="T2" fmla="*/ 290 w 890"/>
                  <a:gd name="T3" fmla="*/ 861 h 869"/>
                  <a:gd name="T4" fmla="*/ 9 w 890"/>
                  <a:gd name="T5" fmla="*/ 644 h 869"/>
                  <a:gd name="T6" fmla="*/ 10 w 890"/>
                  <a:gd name="T7" fmla="*/ 639 h 869"/>
                  <a:gd name="T8" fmla="*/ 16 w 890"/>
                  <a:gd name="T9" fmla="*/ 631 h 869"/>
                  <a:gd name="T10" fmla="*/ 24 w 890"/>
                  <a:gd name="T11" fmla="*/ 600 h 869"/>
                  <a:gd name="T12" fmla="*/ 18 w 890"/>
                  <a:gd name="T13" fmla="*/ 568 h 869"/>
                  <a:gd name="T14" fmla="*/ 300 w 890"/>
                  <a:gd name="T15" fmla="*/ 349 h 869"/>
                  <a:gd name="T16" fmla="*/ 582 w 890"/>
                  <a:gd name="T17" fmla="*/ 568 h 869"/>
                  <a:gd name="T18" fmla="*/ 587 w 890"/>
                  <a:gd name="T19" fmla="*/ 565 h 869"/>
                  <a:gd name="T20" fmla="*/ 588 w 890"/>
                  <a:gd name="T21" fmla="*/ 560 h 869"/>
                  <a:gd name="T22" fmla="*/ 307 w 890"/>
                  <a:gd name="T23" fmla="*/ 343 h 869"/>
                  <a:gd name="T24" fmla="*/ 313 w 890"/>
                  <a:gd name="T25" fmla="*/ 335 h 869"/>
                  <a:gd name="T26" fmla="*/ 324 w 890"/>
                  <a:gd name="T27" fmla="*/ 300 h 869"/>
                  <a:gd name="T28" fmla="*/ 318 w 890"/>
                  <a:gd name="T29" fmla="*/ 268 h 869"/>
                  <a:gd name="T30" fmla="*/ 600 w 890"/>
                  <a:gd name="T31" fmla="*/ 49 h 869"/>
                  <a:gd name="T32" fmla="*/ 882 w 890"/>
                  <a:gd name="T33" fmla="*/ 268 h 869"/>
                  <a:gd name="T34" fmla="*/ 887 w 890"/>
                  <a:gd name="T35" fmla="*/ 265 h 869"/>
                  <a:gd name="T36" fmla="*/ 888 w 890"/>
                  <a:gd name="T37" fmla="*/ 260 h 869"/>
                  <a:gd name="T38" fmla="*/ 607 w 890"/>
                  <a:gd name="T39" fmla="*/ 43 h 869"/>
                  <a:gd name="T40" fmla="*/ 613 w 890"/>
                  <a:gd name="T41" fmla="*/ 35 h 869"/>
                  <a:gd name="T42" fmla="*/ 624 w 890"/>
                  <a:gd name="T43" fmla="*/ 0 h 869"/>
                  <a:gd name="T44" fmla="*/ 615 w 890"/>
                  <a:gd name="T45" fmla="*/ 0 h 869"/>
                  <a:gd name="T46" fmla="*/ 606 w 890"/>
                  <a:gd name="T47" fmla="*/ 28 h 869"/>
                  <a:gd name="T48" fmla="*/ 600 w 890"/>
                  <a:gd name="T49" fmla="*/ 36 h 869"/>
                  <a:gd name="T50" fmla="*/ 593 w 890"/>
                  <a:gd name="T51" fmla="*/ 43 h 869"/>
                  <a:gd name="T52" fmla="*/ 312 w 890"/>
                  <a:gd name="T53" fmla="*/ 260 h 869"/>
                  <a:gd name="T54" fmla="*/ 307 w 890"/>
                  <a:gd name="T55" fmla="*/ 264 h 869"/>
                  <a:gd name="T56" fmla="*/ 300 w 890"/>
                  <a:gd name="T57" fmla="*/ 272 h 869"/>
                  <a:gd name="T58" fmla="*/ 294 w 890"/>
                  <a:gd name="T59" fmla="*/ 281 h 869"/>
                  <a:gd name="T60" fmla="*/ 294 w 890"/>
                  <a:gd name="T61" fmla="*/ 319 h 869"/>
                  <a:gd name="T62" fmla="*/ 300 w 890"/>
                  <a:gd name="T63" fmla="*/ 300 h 869"/>
                  <a:gd name="T64" fmla="*/ 306 w 890"/>
                  <a:gd name="T65" fmla="*/ 281 h 869"/>
                  <a:gd name="T66" fmla="*/ 315 w 890"/>
                  <a:gd name="T67" fmla="*/ 300 h 869"/>
                  <a:gd name="T68" fmla="*/ 306 w 890"/>
                  <a:gd name="T69" fmla="*/ 328 h 869"/>
                  <a:gd name="T70" fmla="*/ 300 w 890"/>
                  <a:gd name="T71" fmla="*/ 336 h 869"/>
                  <a:gd name="T72" fmla="*/ 293 w 890"/>
                  <a:gd name="T73" fmla="*/ 343 h 869"/>
                  <a:gd name="T74" fmla="*/ 12 w 890"/>
                  <a:gd name="T75" fmla="*/ 560 h 869"/>
                  <a:gd name="T76" fmla="*/ 7 w 890"/>
                  <a:gd name="T77" fmla="*/ 564 h 869"/>
                  <a:gd name="T78" fmla="*/ 0 w 890"/>
                  <a:gd name="T79" fmla="*/ 572 h 869"/>
                  <a:gd name="T80" fmla="*/ 0 w 890"/>
                  <a:gd name="T81" fmla="*/ 600 h 869"/>
                  <a:gd name="T82" fmla="*/ 6 w 890"/>
                  <a:gd name="T83" fmla="*/ 581 h 869"/>
                  <a:gd name="T84" fmla="*/ 15 w 890"/>
                  <a:gd name="T85" fmla="*/ 600 h 869"/>
                  <a:gd name="T86" fmla="*/ 6 w 890"/>
                  <a:gd name="T87" fmla="*/ 628 h 869"/>
                  <a:gd name="T88" fmla="*/ 0 w 890"/>
                  <a:gd name="T89" fmla="*/ 636 h 869"/>
                  <a:gd name="T90" fmla="*/ 0 w 890"/>
                  <a:gd name="T91" fmla="*/ 649 h 869"/>
                  <a:gd name="T92" fmla="*/ 282 w 890"/>
                  <a:gd name="T93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0" h="869">
                    <a:moveTo>
                      <a:pt x="282" y="868"/>
                    </a:moveTo>
                    <a:cubicBezTo>
                      <a:pt x="283" y="868"/>
                      <a:pt x="284" y="869"/>
                      <a:pt x="284" y="869"/>
                    </a:cubicBezTo>
                    <a:cubicBezTo>
                      <a:pt x="285" y="868"/>
                      <a:pt x="286" y="867"/>
                      <a:pt x="287" y="865"/>
                    </a:cubicBezTo>
                    <a:cubicBezTo>
                      <a:pt x="288" y="864"/>
                      <a:pt x="289" y="863"/>
                      <a:pt x="290" y="861"/>
                    </a:cubicBezTo>
                    <a:cubicBezTo>
                      <a:pt x="289" y="861"/>
                      <a:pt x="289" y="860"/>
                      <a:pt x="288" y="860"/>
                    </a:cubicBezTo>
                    <a:cubicBezTo>
                      <a:pt x="9" y="644"/>
                      <a:pt x="9" y="644"/>
                      <a:pt x="9" y="644"/>
                    </a:cubicBezTo>
                    <a:cubicBezTo>
                      <a:pt x="8" y="644"/>
                      <a:pt x="8" y="643"/>
                      <a:pt x="7" y="643"/>
                    </a:cubicBezTo>
                    <a:cubicBezTo>
                      <a:pt x="8" y="641"/>
                      <a:pt x="9" y="640"/>
                      <a:pt x="10" y="639"/>
                    </a:cubicBezTo>
                    <a:cubicBezTo>
                      <a:pt x="11" y="637"/>
                      <a:pt x="12" y="636"/>
                      <a:pt x="13" y="635"/>
                    </a:cubicBezTo>
                    <a:cubicBezTo>
                      <a:pt x="14" y="633"/>
                      <a:pt x="15" y="632"/>
                      <a:pt x="16" y="631"/>
                    </a:cubicBezTo>
                    <a:cubicBezTo>
                      <a:pt x="21" y="621"/>
                      <a:pt x="24" y="611"/>
                      <a:pt x="24" y="600"/>
                    </a:cubicBezTo>
                    <a:cubicBezTo>
                      <a:pt x="24" y="600"/>
                      <a:pt x="24" y="600"/>
                      <a:pt x="24" y="600"/>
                    </a:cubicBezTo>
                    <a:cubicBezTo>
                      <a:pt x="24" y="589"/>
                      <a:pt x="21" y="579"/>
                      <a:pt x="16" y="569"/>
                    </a:cubicBezTo>
                    <a:cubicBezTo>
                      <a:pt x="16" y="569"/>
                      <a:pt x="17" y="568"/>
                      <a:pt x="18" y="568"/>
                    </a:cubicBezTo>
                    <a:cubicBezTo>
                      <a:pt x="297" y="352"/>
                      <a:pt x="297" y="352"/>
                      <a:pt x="297" y="352"/>
                    </a:cubicBezTo>
                    <a:cubicBezTo>
                      <a:pt x="298" y="351"/>
                      <a:pt x="299" y="350"/>
                      <a:pt x="300" y="349"/>
                    </a:cubicBezTo>
                    <a:cubicBezTo>
                      <a:pt x="301" y="350"/>
                      <a:pt x="302" y="351"/>
                      <a:pt x="303" y="352"/>
                    </a:cubicBezTo>
                    <a:cubicBezTo>
                      <a:pt x="582" y="568"/>
                      <a:pt x="582" y="568"/>
                      <a:pt x="582" y="568"/>
                    </a:cubicBezTo>
                    <a:cubicBezTo>
                      <a:pt x="583" y="568"/>
                      <a:pt x="584" y="569"/>
                      <a:pt x="584" y="569"/>
                    </a:cubicBezTo>
                    <a:cubicBezTo>
                      <a:pt x="585" y="568"/>
                      <a:pt x="586" y="567"/>
                      <a:pt x="587" y="565"/>
                    </a:cubicBezTo>
                    <a:cubicBezTo>
                      <a:pt x="588" y="564"/>
                      <a:pt x="589" y="563"/>
                      <a:pt x="590" y="561"/>
                    </a:cubicBezTo>
                    <a:cubicBezTo>
                      <a:pt x="589" y="561"/>
                      <a:pt x="589" y="560"/>
                      <a:pt x="588" y="560"/>
                    </a:cubicBezTo>
                    <a:cubicBezTo>
                      <a:pt x="309" y="344"/>
                      <a:pt x="309" y="344"/>
                      <a:pt x="309" y="344"/>
                    </a:cubicBezTo>
                    <a:cubicBezTo>
                      <a:pt x="308" y="344"/>
                      <a:pt x="308" y="343"/>
                      <a:pt x="307" y="343"/>
                    </a:cubicBezTo>
                    <a:cubicBezTo>
                      <a:pt x="308" y="341"/>
                      <a:pt x="309" y="340"/>
                      <a:pt x="310" y="339"/>
                    </a:cubicBezTo>
                    <a:cubicBezTo>
                      <a:pt x="311" y="337"/>
                      <a:pt x="312" y="336"/>
                      <a:pt x="313" y="335"/>
                    </a:cubicBezTo>
                    <a:cubicBezTo>
                      <a:pt x="314" y="333"/>
                      <a:pt x="315" y="332"/>
                      <a:pt x="316" y="331"/>
                    </a:cubicBezTo>
                    <a:cubicBezTo>
                      <a:pt x="321" y="321"/>
                      <a:pt x="324" y="311"/>
                      <a:pt x="324" y="300"/>
                    </a:cubicBezTo>
                    <a:cubicBezTo>
                      <a:pt x="324" y="289"/>
                      <a:pt x="321" y="279"/>
                      <a:pt x="316" y="269"/>
                    </a:cubicBezTo>
                    <a:cubicBezTo>
                      <a:pt x="316" y="269"/>
                      <a:pt x="317" y="268"/>
                      <a:pt x="318" y="268"/>
                    </a:cubicBezTo>
                    <a:cubicBezTo>
                      <a:pt x="597" y="52"/>
                      <a:pt x="597" y="52"/>
                      <a:pt x="597" y="52"/>
                    </a:cubicBezTo>
                    <a:cubicBezTo>
                      <a:pt x="598" y="51"/>
                      <a:pt x="599" y="50"/>
                      <a:pt x="600" y="49"/>
                    </a:cubicBezTo>
                    <a:cubicBezTo>
                      <a:pt x="601" y="50"/>
                      <a:pt x="602" y="51"/>
                      <a:pt x="603" y="52"/>
                    </a:cubicBezTo>
                    <a:cubicBezTo>
                      <a:pt x="882" y="268"/>
                      <a:pt x="882" y="268"/>
                      <a:pt x="882" y="268"/>
                    </a:cubicBezTo>
                    <a:cubicBezTo>
                      <a:pt x="883" y="268"/>
                      <a:pt x="884" y="269"/>
                      <a:pt x="884" y="269"/>
                    </a:cubicBezTo>
                    <a:cubicBezTo>
                      <a:pt x="885" y="268"/>
                      <a:pt x="886" y="267"/>
                      <a:pt x="887" y="265"/>
                    </a:cubicBezTo>
                    <a:cubicBezTo>
                      <a:pt x="888" y="264"/>
                      <a:pt x="889" y="263"/>
                      <a:pt x="890" y="261"/>
                    </a:cubicBezTo>
                    <a:cubicBezTo>
                      <a:pt x="889" y="261"/>
                      <a:pt x="889" y="260"/>
                      <a:pt x="888" y="260"/>
                    </a:cubicBezTo>
                    <a:cubicBezTo>
                      <a:pt x="609" y="44"/>
                      <a:pt x="609" y="44"/>
                      <a:pt x="609" y="44"/>
                    </a:cubicBezTo>
                    <a:cubicBezTo>
                      <a:pt x="608" y="44"/>
                      <a:pt x="608" y="43"/>
                      <a:pt x="607" y="43"/>
                    </a:cubicBezTo>
                    <a:cubicBezTo>
                      <a:pt x="608" y="41"/>
                      <a:pt x="609" y="40"/>
                      <a:pt x="610" y="39"/>
                    </a:cubicBezTo>
                    <a:cubicBezTo>
                      <a:pt x="611" y="37"/>
                      <a:pt x="612" y="36"/>
                      <a:pt x="613" y="35"/>
                    </a:cubicBezTo>
                    <a:cubicBezTo>
                      <a:pt x="614" y="33"/>
                      <a:pt x="615" y="32"/>
                      <a:pt x="616" y="31"/>
                    </a:cubicBezTo>
                    <a:cubicBezTo>
                      <a:pt x="621" y="21"/>
                      <a:pt x="624" y="11"/>
                      <a:pt x="624" y="0"/>
                    </a:cubicBezTo>
                    <a:cubicBezTo>
                      <a:pt x="619" y="0"/>
                      <a:pt x="619" y="0"/>
                      <a:pt x="619" y="0"/>
                    </a:cubicBezTo>
                    <a:cubicBezTo>
                      <a:pt x="615" y="0"/>
                      <a:pt x="615" y="0"/>
                      <a:pt x="615" y="0"/>
                    </a:cubicBezTo>
                    <a:cubicBezTo>
                      <a:pt x="615" y="8"/>
                      <a:pt x="613" y="16"/>
                      <a:pt x="609" y="23"/>
                    </a:cubicBezTo>
                    <a:cubicBezTo>
                      <a:pt x="608" y="25"/>
                      <a:pt x="607" y="26"/>
                      <a:pt x="606" y="28"/>
                    </a:cubicBezTo>
                    <a:cubicBezTo>
                      <a:pt x="605" y="29"/>
                      <a:pt x="604" y="31"/>
                      <a:pt x="603" y="32"/>
                    </a:cubicBezTo>
                    <a:cubicBezTo>
                      <a:pt x="602" y="33"/>
                      <a:pt x="601" y="35"/>
                      <a:pt x="600" y="36"/>
                    </a:cubicBezTo>
                    <a:cubicBezTo>
                      <a:pt x="599" y="37"/>
                      <a:pt x="598" y="38"/>
                      <a:pt x="597" y="39"/>
                    </a:cubicBezTo>
                    <a:cubicBezTo>
                      <a:pt x="595" y="40"/>
                      <a:pt x="594" y="42"/>
                      <a:pt x="593" y="43"/>
                    </a:cubicBezTo>
                    <a:cubicBezTo>
                      <a:pt x="592" y="43"/>
                      <a:pt x="592" y="44"/>
                      <a:pt x="591" y="44"/>
                    </a:cubicBezTo>
                    <a:cubicBezTo>
                      <a:pt x="312" y="260"/>
                      <a:pt x="312" y="260"/>
                      <a:pt x="312" y="260"/>
                    </a:cubicBezTo>
                    <a:cubicBezTo>
                      <a:pt x="311" y="260"/>
                      <a:pt x="311" y="261"/>
                      <a:pt x="310" y="261"/>
                    </a:cubicBezTo>
                    <a:cubicBezTo>
                      <a:pt x="309" y="262"/>
                      <a:pt x="308" y="263"/>
                      <a:pt x="307" y="264"/>
                    </a:cubicBezTo>
                    <a:cubicBezTo>
                      <a:pt x="305" y="266"/>
                      <a:pt x="304" y="267"/>
                      <a:pt x="303" y="268"/>
                    </a:cubicBezTo>
                    <a:cubicBezTo>
                      <a:pt x="302" y="269"/>
                      <a:pt x="301" y="271"/>
                      <a:pt x="300" y="272"/>
                    </a:cubicBezTo>
                    <a:cubicBezTo>
                      <a:pt x="299" y="273"/>
                      <a:pt x="298" y="275"/>
                      <a:pt x="297" y="276"/>
                    </a:cubicBezTo>
                    <a:cubicBezTo>
                      <a:pt x="296" y="278"/>
                      <a:pt x="295" y="280"/>
                      <a:pt x="294" y="281"/>
                    </a:cubicBezTo>
                    <a:cubicBezTo>
                      <a:pt x="292" y="287"/>
                      <a:pt x="290" y="294"/>
                      <a:pt x="290" y="300"/>
                    </a:cubicBezTo>
                    <a:cubicBezTo>
                      <a:pt x="290" y="306"/>
                      <a:pt x="292" y="313"/>
                      <a:pt x="294" y="319"/>
                    </a:cubicBezTo>
                    <a:cubicBezTo>
                      <a:pt x="296" y="317"/>
                      <a:pt x="297" y="315"/>
                      <a:pt x="297" y="313"/>
                    </a:cubicBezTo>
                    <a:cubicBezTo>
                      <a:pt x="299" y="309"/>
                      <a:pt x="300" y="304"/>
                      <a:pt x="300" y="300"/>
                    </a:cubicBezTo>
                    <a:cubicBezTo>
                      <a:pt x="300" y="296"/>
                      <a:pt x="301" y="291"/>
                      <a:pt x="303" y="287"/>
                    </a:cubicBezTo>
                    <a:cubicBezTo>
                      <a:pt x="303" y="285"/>
                      <a:pt x="304" y="283"/>
                      <a:pt x="306" y="281"/>
                    </a:cubicBezTo>
                    <a:cubicBezTo>
                      <a:pt x="306" y="280"/>
                      <a:pt x="308" y="278"/>
                      <a:pt x="309" y="277"/>
                    </a:cubicBezTo>
                    <a:cubicBezTo>
                      <a:pt x="313" y="284"/>
                      <a:pt x="315" y="292"/>
                      <a:pt x="315" y="300"/>
                    </a:cubicBezTo>
                    <a:cubicBezTo>
                      <a:pt x="315" y="308"/>
                      <a:pt x="313" y="316"/>
                      <a:pt x="309" y="323"/>
                    </a:cubicBezTo>
                    <a:cubicBezTo>
                      <a:pt x="308" y="325"/>
                      <a:pt x="307" y="326"/>
                      <a:pt x="306" y="328"/>
                    </a:cubicBezTo>
                    <a:cubicBezTo>
                      <a:pt x="305" y="329"/>
                      <a:pt x="304" y="331"/>
                      <a:pt x="303" y="332"/>
                    </a:cubicBezTo>
                    <a:cubicBezTo>
                      <a:pt x="302" y="333"/>
                      <a:pt x="301" y="335"/>
                      <a:pt x="300" y="336"/>
                    </a:cubicBezTo>
                    <a:cubicBezTo>
                      <a:pt x="299" y="337"/>
                      <a:pt x="298" y="338"/>
                      <a:pt x="297" y="339"/>
                    </a:cubicBezTo>
                    <a:cubicBezTo>
                      <a:pt x="295" y="340"/>
                      <a:pt x="294" y="342"/>
                      <a:pt x="293" y="343"/>
                    </a:cubicBezTo>
                    <a:cubicBezTo>
                      <a:pt x="292" y="343"/>
                      <a:pt x="292" y="344"/>
                      <a:pt x="291" y="344"/>
                    </a:cubicBezTo>
                    <a:cubicBezTo>
                      <a:pt x="12" y="560"/>
                      <a:pt x="12" y="560"/>
                      <a:pt x="12" y="560"/>
                    </a:cubicBezTo>
                    <a:cubicBezTo>
                      <a:pt x="11" y="560"/>
                      <a:pt x="11" y="561"/>
                      <a:pt x="10" y="561"/>
                    </a:cubicBezTo>
                    <a:cubicBezTo>
                      <a:pt x="9" y="562"/>
                      <a:pt x="8" y="563"/>
                      <a:pt x="7" y="564"/>
                    </a:cubicBezTo>
                    <a:cubicBezTo>
                      <a:pt x="5" y="566"/>
                      <a:pt x="4" y="567"/>
                      <a:pt x="3" y="568"/>
                    </a:cubicBezTo>
                    <a:cubicBezTo>
                      <a:pt x="2" y="569"/>
                      <a:pt x="1" y="571"/>
                      <a:pt x="0" y="572"/>
                    </a:cubicBezTo>
                    <a:cubicBezTo>
                      <a:pt x="0" y="581"/>
                      <a:pt x="0" y="581"/>
                      <a:pt x="0" y="581"/>
                    </a:cubicBezTo>
                    <a:cubicBezTo>
                      <a:pt x="0" y="600"/>
                      <a:pt x="0" y="600"/>
                      <a:pt x="0" y="600"/>
                    </a:cubicBezTo>
                    <a:cubicBezTo>
                      <a:pt x="0" y="596"/>
                      <a:pt x="1" y="591"/>
                      <a:pt x="3" y="587"/>
                    </a:cubicBezTo>
                    <a:cubicBezTo>
                      <a:pt x="3" y="585"/>
                      <a:pt x="4" y="583"/>
                      <a:pt x="6" y="581"/>
                    </a:cubicBezTo>
                    <a:cubicBezTo>
                      <a:pt x="6" y="580"/>
                      <a:pt x="8" y="578"/>
                      <a:pt x="9" y="577"/>
                    </a:cubicBezTo>
                    <a:cubicBezTo>
                      <a:pt x="13" y="584"/>
                      <a:pt x="15" y="592"/>
                      <a:pt x="15" y="600"/>
                    </a:cubicBezTo>
                    <a:cubicBezTo>
                      <a:pt x="15" y="608"/>
                      <a:pt x="13" y="616"/>
                      <a:pt x="9" y="623"/>
                    </a:cubicBezTo>
                    <a:cubicBezTo>
                      <a:pt x="8" y="625"/>
                      <a:pt x="7" y="626"/>
                      <a:pt x="6" y="628"/>
                    </a:cubicBezTo>
                    <a:cubicBezTo>
                      <a:pt x="5" y="629"/>
                      <a:pt x="4" y="631"/>
                      <a:pt x="3" y="632"/>
                    </a:cubicBezTo>
                    <a:cubicBezTo>
                      <a:pt x="2" y="633"/>
                      <a:pt x="1" y="635"/>
                      <a:pt x="0" y="636"/>
                    </a:cubicBezTo>
                    <a:cubicBezTo>
                      <a:pt x="0" y="643"/>
                      <a:pt x="0" y="643"/>
                      <a:pt x="0" y="643"/>
                    </a:cubicBezTo>
                    <a:cubicBezTo>
                      <a:pt x="0" y="649"/>
                      <a:pt x="0" y="649"/>
                      <a:pt x="0" y="649"/>
                    </a:cubicBezTo>
                    <a:cubicBezTo>
                      <a:pt x="1" y="650"/>
                      <a:pt x="2" y="651"/>
                      <a:pt x="3" y="652"/>
                    </a:cubicBezTo>
                    <a:lnTo>
                      <a:pt x="282" y="8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7"/>
              <p:cNvSpPr>
                <a:spLocks/>
              </p:cNvSpPr>
              <p:nvPr/>
            </p:nvSpPr>
            <p:spPr bwMode="auto">
              <a:xfrm>
                <a:off x="1592263" y="-1076325"/>
                <a:ext cx="5594350" cy="5514975"/>
              </a:xfrm>
              <a:custGeom>
                <a:avLst/>
                <a:gdLst>
                  <a:gd name="T0" fmla="*/ 287 w 1490"/>
                  <a:gd name="T1" fmla="*/ 1465 h 1469"/>
                  <a:gd name="T2" fmla="*/ 9 w 1490"/>
                  <a:gd name="T3" fmla="*/ 1244 h 1469"/>
                  <a:gd name="T4" fmla="*/ 13 w 1490"/>
                  <a:gd name="T5" fmla="*/ 1235 h 1469"/>
                  <a:gd name="T6" fmla="*/ 24 w 1490"/>
                  <a:gd name="T7" fmla="*/ 1200 h 1469"/>
                  <a:gd name="T8" fmla="*/ 297 w 1490"/>
                  <a:gd name="T9" fmla="*/ 952 h 1469"/>
                  <a:gd name="T10" fmla="*/ 582 w 1490"/>
                  <a:gd name="T11" fmla="*/ 1168 h 1469"/>
                  <a:gd name="T12" fmla="*/ 590 w 1490"/>
                  <a:gd name="T13" fmla="*/ 1161 h 1469"/>
                  <a:gd name="T14" fmla="*/ 307 w 1490"/>
                  <a:gd name="T15" fmla="*/ 943 h 1469"/>
                  <a:gd name="T16" fmla="*/ 316 w 1490"/>
                  <a:gd name="T17" fmla="*/ 931 h 1469"/>
                  <a:gd name="T18" fmla="*/ 318 w 1490"/>
                  <a:gd name="T19" fmla="*/ 868 h 1469"/>
                  <a:gd name="T20" fmla="*/ 603 w 1490"/>
                  <a:gd name="T21" fmla="*/ 652 h 1469"/>
                  <a:gd name="T22" fmla="*/ 887 w 1490"/>
                  <a:gd name="T23" fmla="*/ 865 h 1469"/>
                  <a:gd name="T24" fmla="*/ 609 w 1490"/>
                  <a:gd name="T25" fmla="*/ 644 h 1469"/>
                  <a:gd name="T26" fmla="*/ 613 w 1490"/>
                  <a:gd name="T27" fmla="*/ 635 h 1469"/>
                  <a:gd name="T28" fmla="*/ 624 w 1490"/>
                  <a:gd name="T29" fmla="*/ 600 h 1469"/>
                  <a:gd name="T30" fmla="*/ 897 w 1490"/>
                  <a:gd name="T31" fmla="*/ 352 h 1469"/>
                  <a:gd name="T32" fmla="*/ 1182 w 1490"/>
                  <a:gd name="T33" fmla="*/ 568 h 1469"/>
                  <a:gd name="T34" fmla="*/ 1190 w 1490"/>
                  <a:gd name="T35" fmla="*/ 561 h 1469"/>
                  <a:gd name="T36" fmla="*/ 907 w 1490"/>
                  <a:gd name="T37" fmla="*/ 343 h 1469"/>
                  <a:gd name="T38" fmla="*/ 916 w 1490"/>
                  <a:gd name="T39" fmla="*/ 331 h 1469"/>
                  <a:gd name="T40" fmla="*/ 918 w 1490"/>
                  <a:gd name="T41" fmla="*/ 268 h 1469"/>
                  <a:gd name="T42" fmla="*/ 1203 w 1490"/>
                  <a:gd name="T43" fmla="*/ 52 h 1469"/>
                  <a:gd name="T44" fmla="*/ 1487 w 1490"/>
                  <a:gd name="T45" fmla="*/ 265 h 1469"/>
                  <a:gd name="T46" fmla="*/ 1209 w 1490"/>
                  <a:gd name="T47" fmla="*/ 44 h 1469"/>
                  <a:gd name="T48" fmla="*/ 1213 w 1490"/>
                  <a:gd name="T49" fmla="*/ 35 h 1469"/>
                  <a:gd name="T50" fmla="*/ 1219 w 1490"/>
                  <a:gd name="T51" fmla="*/ 0 h 1469"/>
                  <a:gd name="T52" fmla="*/ 1206 w 1490"/>
                  <a:gd name="T53" fmla="*/ 28 h 1469"/>
                  <a:gd name="T54" fmla="*/ 1197 w 1490"/>
                  <a:gd name="T55" fmla="*/ 39 h 1469"/>
                  <a:gd name="T56" fmla="*/ 912 w 1490"/>
                  <a:gd name="T57" fmla="*/ 260 h 1469"/>
                  <a:gd name="T58" fmla="*/ 903 w 1490"/>
                  <a:gd name="T59" fmla="*/ 268 h 1469"/>
                  <a:gd name="T60" fmla="*/ 894 w 1490"/>
                  <a:gd name="T61" fmla="*/ 281 h 1469"/>
                  <a:gd name="T62" fmla="*/ 897 w 1490"/>
                  <a:gd name="T63" fmla="*/ 313 h 1469"/>
                  <a:gd name="T64" fmla="*/ 906 w 1490"/>
                  <a:gd name="T65" fmla="*/ 281 h 1469"/>
                  <a:gd name="T66" fmla="*/ 909 w 1490"/>
                  <a:gd name="T67" fmla="*/ 323 h 1469"/>
                  <a:gd name="T68" fmla="*/ 900 w 1490"/>
                  <a:gd name="T69" fmla="*/ 336 h 1469"/>
                  <a:gd name="T70" fmla="*/ 891 w 1490"/>
                  <a:gd name="T71" fmla="*/ 344 h 1469"/>
                  <a:gd name="T72" fmla="*/ 607 w 1490"/>
                  <a:gd name="T73" fmla="*/ 564 h 1469"/>
                  <a:gd name="T74" fmla="*/ 597 w 1490"/>
                  <a:gd name="T75" fmla="*/ 576 h 1469"/>
                  <a:gd name="T76" fmla="*/ 594 w 1490"/>
                  <a:gd name="T77" fmla="*/ 619 h 1469"/>
                  <a:gd name="T78" fmla="*/ 603 w 1490"/>
                  <a:gd name="T79" fmla="*/ 587 h 1469"/>
                  <a:gd name="T80" fmla="*/ 615 w 1490"/>
                  <a:gd name="T81" fmla="*/ 600 h 1469"/>
                  <a:gd name="T82" fmla="*/ 603 w 1490"/>
                  <a:gd name="T83" fmla="*/ 632 h 1469"/>
                  <a:gd name="T84" fmla="*/ 593 w 1490"/>
                  <a:gd name="T85" fmla="*/ 643 h 1469"/>
                  <a:gd name="T86" fmla="*/ 310 w 1490"/>
                  <a:gd name="T87" fmla="*/ 861 h 1469"/>
                  <a:gd name="T88" fmla="*/ 300 w 1490"/>
                  <a:gd name="T89" fmla="*/ 872 h 1469"/>
                  <a:gd name="T90" fmla="*/ 290 w 1490"/>
                  <a:gd name="T91" fmla="*/ 900 h 1469"/>
                  <a:gd name="T92" fmla="*/ 300 w 1490"/>
                  <a:gd name="T93" fmla="*/ 900 h 1469"/>
                  <a:gd name="T94" fmla="*/ 309 w 1490"/>
                  <a:gd name="T95" fmla="*/ 877 h 1469"/>
                  <a:gd name="T96" fmla="*/ 306 w 1490"/>
                  <a:gd name="T97" fmla="*/ 928 h 1469"/>
                  <a:gd name="T98" fmla="*/ 297 w 1490"/>
                  <a:gd name="T99" fmla="*/ 939 h 1469"/>
                  <a:gd name="T100" fmla="*/ 12 w 1490"/>
                  <a:gd name="T101" fmla="*/ 1160 h 1469"/>
                  <a:gd name="T102" fmla="*/ 3 w 1490"/>
                  <a:gd name="T103" fmla="*/ 1168 h 1469"/>
                  <a:gd name="T104" fmla="*/ 0 w 1490"/>
                  <a:gd name="T105" fmla="*/ 1200 h 1469"/>
                  <a:gd name="T106" fmla="*/ 9 w 1490"/>
                  <a:gd name="T107" fmla="*/ 1177 h 1469"/>
                  <a:gd name="T108" fmla="*/ 6 w 1490"/>
                  <a:gd name="T109" fmla="*/ 1228 h 1469"/>
                  <a:gd name="T110" fmla="*/ 0 w 1490"/>
                  <a:gd name="T111" fmla="*/ 1243 h 1469"/>
                  <a:gd name="T112" fmla="*/ 282 w 1490"/>
                  <a:gd name="T113" fmla="*/ 1468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90" h="1469">
                    <a:moveTo>
                      <a:pt x="282" y="1468"/>
                    </a:moveTo>
                    <a:cubicBezTo>
                      <a:pt x="283" y="1468"/>
                      <a:pt x="284" y="1469"/>
                      <a:pt x="284" y="1469"/>
                    </a:cubicBezTo>
                    <a:cubicBezTo>
                      <a:pt x="285" y="1468"/>
                      <a:pt x="286" y="1467"/>
                      <a:pt x="287" y="1465"/>
                    </a:cubicBezTo>
                    <a:cubicBezTo>
                      <a:pt x="288" y="1464"/>
                      <a:pt x="289" y="1463"/>
                      <a:pt x="290" y="1461"/>
                    </a:cubicBezTo>
                    <a:cubicBezTo>
                      <a:pt x="289" y="1461"/>
                      <a:pt x="289" y="1460"/>
                      <a:pt x="288" y="1460"/>
                    </a:cubicBezTo>
                    <a:cubicBezTo>
                      <a:pt x="9" y="1244"/>
                      <a:pt x="9" y="1244"/>
                      <a:pt x="9" y="1244"/>
                    </a:cubicBezTo>
                    <a:cubicBezTo>
                      <a:pt x="8" y="1244"/>
                      <a:pt x="8" y="1243"/>
                      <a:pt x="7" y="1243"/>
                    </a:cubicBezTo>
                    <a:cubicBezTo>
                      <a:pt x="8" y="1241"/>
                      <a:pt x="9" y="1240"/>
                      <a:pt x="10" y="1239"/>
                    </a:cubicBezTo>
                    <a:cubicBezTo>
                      <a:pt x="11" y="1237"/>
                      <a:pt x="12" y="1236"/>
                      <a:pt x="13" y="1235"/>
                    </a:cubicBezTo>
                    <a:cubicBezTo>
                      <a:pt x="14" y="1233"/>
                      <a:pt x="15" y="1232"/>
                      <a:pt x="16" y="1231"/>
                    </a:cubicBezTo>
                    <a:cubicBezTo>
                      <a:pt x="21" y="1221"/>
                      <a:pt x="24" y="1211"/>
                      <a:pt x="24" y="1200"/>
                    </a:cubicBezTo>
                    <a:cubicBezTo>
                      <a:pt x="24" y="1200"/>
                      <a:pt x="24" y="1200"/>
                      <a:pt x="24" y="1200"/>
                    </a:cubicBezTo>
                    <a:cubicBezTo>
                      <a:pt x="24" y="1189"/>
                      <a:pt x="21" y="1179"/>
                      <a:pt x="16" y="1169"/>
                    </a:cubicBezTo>
                    <a:cubicBezTo>
                      <a:pt x="16" y="1169"/>
                      <a:pt x="17" y="1168"/>
                      <a:pt x="18" y="1168"/>
                    </a:cubicBezTo>
                    <a:cubicBezTo>
                      <a:pt x="297" y="952"/>
                      <a:pt x="297" y="952"/>
                      <a:pt x="297" y="952"/>
                    </a:cubicBezTo>
                    <a:cubicBezTo>
                      <a:pt x="298" y="951"/>
                      <a:pt x="299" y="950"/>
                      <a:pt x="300" y="949"/>
                    </a:cubicBezTo>
                    <a:cubicBezTo>
                      <a:pt x="301" y="950"/>
                      <a:pt x="302" y="951"/>
                      <a:pt x="303" y="952"/>
                    </a:cubicBezTo>
                    <a:cubicBezTo>
                      <a:pt x="582" y="1168"/>
                      <a:pt x="582" y="1168"/>
                      <a:pt x="582" y="1168"/>
                    </a:cubicBezTo>
                    <a:cubicBezTo>
                      <a:pt x="583" y="1168"/>
                      <a:pt x="584" y="1169"/>
                      <a:pt x="584" y="1169"/>
                    </a:cubicBezTo>
                    <a:cubicBezTo>
                      <a:pt x="585" y="1168"/>
                      <a:pt x="586" y="1167"/>
                      <a:pt x="587" y="1165"/>
                    </a:cubicBezTo>
                    <a:cubicBezTo>
                      <a:pt x="588" y="1164"/>
                      <a:pt x="589" y="1163"/>
                      <a:pt x="590" y="1161"/>
                    </a:cubicBezTo>
                    <a:cubicBezTo>
                      <a:pt x="589" y="1161"/>
                      <a:pt x="589" y="1160"/>
                      <a:pt x="588" y="1160"/>
                    </a:cubicBezTo>
                    <a:cubicBezTo>
                      <a:pt x="309" y="944"/>
                      <a:pt x="309" y="944"/>
                      <a:pt x="309" y="944"/>
                    </a:cubicBezTo>
                    <a:cubicBezTo>
                      <a:pt x="308" y="944"/>
                      <a:pt x="308" y="943"/>
                      <a:pt x="307" y="943"/>
                    </a:cubicBezTo>
                    <a:cubicBezTo>
                      <a:pt x="308" y="941"/>
                      <a:pt x="309" y="940"/>
                      <a:pt x="310" y="939"/>
                    </a:cubicBezTo>
                    <a:cubicBezTo>
                      <a:pt x="311" y="937"/>
                      <a:pt x="312" y="936"/>
                      <a:pt x="313" y="935"/>
                    </a:cubicBezTo>
                    <a:cubicBezTo>
                      <a:pt x="314" y="933"/>
                      <a:pt x="315" y="932"/>
                      <a:pt x="316" y="931"/>
                    </a:cubicBezTo>
                    <a:cubicBezTo>
                      <a:pt x="321" y="921"/>
                      <a:pt x="324" y="911"/>
                      <a:pt x="324" y="900"/>
                    </a:cubicBezTo>
                    <a:cubicBezTo>
                      <a:pt x="324" y="889"/>
                      <a:pt x="321" y="879"/>
                      <a:pt x="316" y="869"/>
                    </a:cubicBezTo>
                    <a:cubicBezTo>
                      <a:pt x="316" y="869"/>
                      <a:pt x="317" y="868"/>
                      <a:pt x="318" y="868"/>
                    </a:cubicBezTo>
                    <a:cubicBezTo>
                      <a:pt x="597" y="652"/>
                      <a:pt x="597" y="652"/>
                      <a:pt x="597" y="652"/>
                    </a:cubicBezTo>
                    <a:cubicBezTo>
                      <a:pt x="598" y="651"/>
                      <a:pt x="599" y="650"/>
                      <a:pt x="600" y="649"/>
                    </a:cubicBezTo>
                    <a:cubicBezTo>
                      <a:pt x="601" y="650"/>
                      <a:pt x="602" y="651"/>
                      <a:pt x="603" y="652"/>
                    </a:cubicBezTo>
                    <a:cubicBezTo>
                      <a:pt x="882" y="868"/>
                      <a:pt x="882" y="868"/>
                      <a:pt x="882" y="868"/>
                    </a:cubicBezTo>
                    <a:cubicBezTo>
                      <a:pt x="883" y="868"/>
                      <a:pt x="884" y="869"/>
                      <a:pt x="884" y="869"/>
                    </a:cubicBezTo>
                    <a:cubicBezTo>
                      <a:pt x="885" y="868"/>
                      <a:pt x="886" y="867"/>
                      <a:pt x="887" y="865"/>
                    </a:cubicBezTo>
                    <a:cubicBezTo>
                      <a:pt x="888" y="864"/>
                      <a:pt x="889" y="863"/>
                      <a:pt x="890" y="861"/>
                    </a:cubicBezTo>
                    <a:cubicBezTo>
                      <a:pt x="889" y="861"/>
                      <a:pt x="889" y="860"/>
                      <a:pt x="888" y="860"/>
                    </a:cubicBezTo>
                    <a:cubicBezTo>
                      <a:pt x="609" y="644"/>
                      <a:pt x="609" y="644"/>
                      <a:pt x="609" y="644"/>
                    </a:cubicBezTo>
                    <a:cubicBezTo>
                      <a:pt x="608" y="644"/>
                      <a:pt x="608" y="643"/>
                      <a:pt x="607" y="643"/>
                    </a:cubicBezTo>
                    <a:cubicBezTo>
                      <a:pt x="608" y="641"/>
                      <a:pt x="609" y="640"/>
                      <a:pt x="610" y="639"/>
                    </a:cubicBezTo>
                    <a:cubicBezTo>
                      <a:pt x="611" y="637"/>
                      <a:pt x="612" y="636"/>
                      <a:pt x="613" y="635"/>
                    </a:cubicBezTo>
                    <a:cubicBezTo>
                      <a:pt x="614" y="633"/>
                      <a:pt x="615" y="632"/>
                      <a:pt x="616" y="631"/>
                    </a:cubicBezTo>
                    <a:cubicBezTo>
                      <a:pt x="621" y="621"/>
                      <a:pt x="624" y="611"/>
                      <a:pt x="624" y="600"/>
                    </a:cubicBezTo>
                    <a:cubicBezTo>
                      <a:pt x="624" y="600"/>
                      <a:pt x="624" y="600"/>
                      <a:pt x="624" y="600"/>
                    </a:cubicBezTo>
                    <a:cubicBezTo>
                      <a:pt x="624" y="589"/>
                      <a:pt x="621" y="579"/>
                      <a:pt x="616" y="569"/>
                    </a:cubicBezTo>
                    <a:cubicBezTo>
                      <a:pt x="616" y="569"/>
                      <a:pt x="617" y="568"/>
                      <a:pt x="618" y="568"/>
                    </a:cubicBezTo>
                    <a:cubicBezTo>
                      <a:pt x="897" y="352"/>
                      <a:pt x="897" y="352"/>
                      <a:pt x="897" y="352"/>
                    </a:cubicBezTo>
                    <a:cubicBezTo>
                      <a:pt x="898" y="351"/>
                      <a:pt x="899" y="350"/>
                      <a:pt x="900" y="349"/>
                    </a:cubicBezTo>
                    <a:cubicBezTo>
                      <a:pt x="901" y="350"/>
                      <a:pt x="902" y="351"/>
                      <a:pt x="903" y="352"/>
                    </a:cubicBezTo>
                    <a:cubicBezTo>
                      <a:pt x="1182" y="568"/>
                      <a:pt x="1182" y="568"/>
                      <a:pt x="1182" y="568"/>
                    </a:cubicBezTo>
                    <a:cubicBezTo>
                      <a:pt x="1183" y="568"/>
                      <a:pt x="1184" y="569"/>
                      <a:pt x="1184" y="569"/>
                    </a:cubicBezTo>
                    <a:cubicBezTo>
                      <a:pt x="1185" y="568"/>
                      <a:pt x="1186" y="567"/>
                      <a:pt x="1187" y="565"/>
                    </a:cubicBezTo>
                    <a:cubicBezTo>
                      <a:pt x="1188" y="564"/>
                      <a:pt x="1189" y="563"/>
                      <a:pt x="1190" y="561"/>
                    </a:cubicBezTo>
                    <a:cubicBezTo>
                      <a:pt x="1189" y="561"/>
                      <a:pt x="1189" y="560"/>
                      <a:pt x="1188" y="560"/>
                    </a:cubicBezTo>
                    <a:cubicBezTo>
                      <a:pt x="909" y="344"/>
                      <a:pt x="909" y="344"/>
                      <a:pt x="909" y="344"/>
                    </a:cubicBezTo>
                    <a:cubicBezTo>
                      <a:pt x="908" y="344"/>
                      <a:pt x="908" y="343"/>
                      <a:pt x="907" y="343"/>
                    </a:cubicBezTo>
                    <a:cubicBezTo>
                      <a:pt x="908" y="341"/>
                      <a:pt x="909" y="340"/>
                      <a:pt x="910" y="339"/>
                    </a:cubicBezTo>
                    <a:cubicBezTo>
                      <a:pt x="911" y="337"/>
                      <a:pt x="912" y="336"/>
                      <a:pt x="913" y="335"/>
                    </a:cubicBezTo>
                    <a:cubicBezTo>
                      <a:pt x="914" y="333"/>
                      <a:pt x="915" y="332"/>
                      <a:pt x="916" y="331"/>
                    </a:cubicBezTo>
                    <a:cubicBezTo>
                      <a:pt x="921" y="321"/>
                      <a:pt x="924" y="311"/>
                      <a:pt x="924" y="300"/>
                    </a:cubicBezTo>
                    <a:cubicBezTo>
                      <a:pt x="924" y="289"/>
                      <a:pt x="921" y="279"/>
                      <a:pt x="916" y="269"/>
                    </a:cubicBezTo>
                    <a:cubicBezTo>
                      <a:pt x="916" y="269"/>
                      <a:pt x="917" y="268"/>
                      <a:pt x="918" y="268"/>
                    </a:cubicBezTo>
                    <a:cubicBezTo>
                      <a:pt x="1197" y="52"/>
                      <a:pt x="1197" y="52"/>
                      <a:pt x="1197" y="52"/>
                    </a:cubicBezTo>
                    <a:cubicBezTo>
                      <a:pt x="1198" y="51"/>
                      <a:pt x="1199" y="50"/>
                      <a:pt x="1200" y="49"/>
                    </a:cubicBezTo>
                    <a:cubicBezTo>
                      <a:pt x="1201" y="50"/>
                      <a:pt x="1202" y="51"/>
                      <a:pt x="1203" y="52"/>
                    </a:cubicBezTo>
                    <a:cubicBezTo>
                      <a:pt x="1482" y="268"/>
                      <a:pt x="1482" y="268"/>
                      <a:pt x="1482" y="268"/>
                    </a:cubicBezTo>
                    <a:cubicBezTo>
                      <a:pt x="1483" y="268"/>
                      <a:pt x="1484" y="269"/>
                      <a:pt x="1484" y="269"/>
                    </a:cubicBezTo>
                    <a:cubicBezTo>
                      <a:pt x="1485" y="268"/>
                      <a:pt x="1486" y="267"/>
                      <a:pt x="1487" y="265"/>
                    </a:cubicBezTo>
                    <a:cubicBezTo>
                      <a:pt x="1488" y="264"/>
                      <a:pt x="1489" y="263"/>
                      <a:pt x="1490" y="261"/>
                    </a:cubicBezTo>
                    <a:cubicBezTo>
                      <a:pt x="1489" y="261"/>
                      <a:pt x="1489" y="260"/>
                      <a:pt x="1488" y="260"/>
                    </a:cubicBezTo>
                    <a:cubicBezTo>
                      <a:pt x="1209" y="44"/>
                      <a:pt x="1209" y="44"/>
                      <a:pt x="1209" y="44"/>
                    </a:cubicBezTo>
                    <a:cubicBezTo>
                      <a:pt x="1208" y="44"/>
                      <a:pt x="1208" y="43"/>
                      <a:pt x="1207" y="43"/>
                    </a:cubicBezTo>
                    <a:cubicBezTo>
                      <a:pt x="1208" y="41"/>
                      <a:pt x="1209" y="40"/>
                      <a:pt x="1210" y="39"/>
                    </a:cubicBezTo>
                    <a:cubicBezTo>
                      <a:pt x="1211" y="37"/>
                      <a:pt x="1212" y="36"/>
                      <a:pt x="1213" y="35"/>
                    </a:cubicBezTo>
                    <a:cubicBezTo>
                      <a:pt x="1214" y="33"/>
                      <a:pt x="1215" y="32"/>
                      <a:pt x="1216" y="31"/>
                    </a:cubicBezTo>
                    <a:cubicBezTo>
                      <a:pt x="1221" y="21"/>
                      <a:pt x="1224" y="11"/>
                      <a:pt x="1224" y="0"/>
                    </a:cubicBezTo>
                    <a:cubicBezTo>
                      <a:pt x="1219" y="0"/>
                      <a:pt x="1219" y="0"/>
                      <a:pt x="1219" y="0"/>
                    </a:cubicBezTo>
                    <a:cubicBezTo>
                      <a:pt x="1215" y="0"/>
                      <a:pt x="1215" y="0"/>
                      <a:pt x="1215" y="0"/>
                    </a:cubicBezTo>
                    <a:cubicBezTo>
                      <a:pt x="1215" y="8"/>
                      <a:pt x="1213" y="16"/>
                      <a:pt x="1209" y="23"/>
                    </a:cubicBezTo>
                    <a:cubicBezTo>
                      <a:pt x="1208" y="25"/>
                      <a:pt x="1207" y="26"/>
                      <a:pt x="1206" y="28"/>
                    </a:cubicBezTo>
                    <a:cubicBezTo>
                      <a:pt x="1205" y="29"/>
                      <a:pt x="1204" y="31"/>
                      <a:pt x="1203" y="32"/>
                    </a:cubicBezTo>
                    <a:cubicBezTo>
                      <a:pt x="1202" y="33"/>
                      <a:pt x="1201" y="35"/>
                      <a:pt x="1200" y="36"/>
                    </a:cubicBezTo>
                    <a:cubicBezTo>
                      <a:pt x="1199" y="37"/>
                      <a:pt x="1198" y="38"/>
                      <a:pt x="1197" y="39"/>
                    </a:cubicBezTo>
                    <a:cubicBezTo>
                      <a:pt x="1195" y="40"/>
                      <a:pt x="1194" y="42"/>
                      <a:pt x="1193" y="43"/>
                    </a:cubicBezTo>
                    <a:cubicBezTo>
                      <a:pt x="1192" y="43"/>
                      <a:pt x="1192" y="44"/>
                      <a:pt x="1191" y="44"/>
                    </a:cubicBezTo>
                    <a:cubicBezTo>
                      <a:pt x="912" y="260"/>
                      <a:pt x="912" y="260"/>
                      <a:pt x="912" y="260"/>
                    </a:cubicBezTo>
                    <a:cubicBezTo>
                      <a:pt x="911" y="260"/>
                      <a:pt x="911" y="261"/>
                      <a:pt x="910" y="261"/>
                    </a:cubicBezTo>
                    <a:cubicBezTo>
                      <a:pt x="909" y="262"/>
                      <a:pt x="908" y="263"/>
                      <a:pt x="907" y="264"/>
                    </a:cubicBezTo>
                    <a:cubicBezTo>
                      <a:pt x="905" y="266"/>
                      <a:pt x="904" y="267"/>
                      <a:pt x="903" y="268"/>
                    </a:cubicBezTo>
                    <a:cubicBezTo>
                      <a:pt x="902" y="269"/>
                      <a:pt x="901" y="271"/>
                      <a:pt x="900" y="272"/>
                    </a:cubicBezTo>
                    <a:cubicBezTo>
                      <a:pt x="899" y="273"/>
                      <a:pt x="898" y="275"/>
                      <a:pt x="897" y="276"/>
                    </a:cubicBezTo>
                    <a:cubicBezTo>
                      <a:pt x="896" y="278"/>
                      <a:pt x="895" y="280"/>
                      <a:pt x="894" y="281"/>
                    </a:cubicBezTo>
                    <a:cubicBezTo>
                      <a:pt x="892" y="287"/>
                      <a:pt x="890" y="294"/>
                      <a:pt x="890" y="300"/>
                    </a:cubicBezTo>
                    <a:cubicBezTo>
                      <a:pt x="890" y="306"/>
                      <a:pt x="892" y="313"/>
                      <a:pt x="894" y="319"/>
                    </a:cubicBezTo>
                    <a:cubicBezTo>
                      <a:pt x="896" y="317"/>
                      <a:pt x="897" y="315"/>
                      <a:pt x="897" y="313"/>
                    </a:cubicBezTo>
                    <a:cubicBezTo>
                      <a:pt x="899" y="309"/>
                      <a:pt x="900" y="304"/>
                      <a:pt x="900" y="300"/>
                    </a:cubicBezTo>
                    <a:cubicBezTo>
                      <a:pt x="900" y="296"/>
                      <a:pt x="901" y="291"/>
                      <a:pt x="903" y="287"/>
                    </a:cubicBezTo>
                    <a:cubicBezTo>
                      <a:pt x="903" y="285"/>
                      <a:pt x="904" y="283"/>
                      <a:pt x="906" y="281"/>
                    </a:cubicBezTo>
                    <a:cubicBezTo>
                      <a:pt x="906" y="280"/>
                      <a:pt x="908" y="278"/>
                      <a:pt x="909" y="277"/>
                    </a:cubicBezTo>
                    <a:cubicBezTo>
                      <a:pt x="913" y="284"/>
                      <a:pt x="915" y="292"/>
                      <a:pt x="915" y="300"/>
                    </a:cubicBezTo>
                    <a:cubicBezTo>
                      <a:pt x="915" y="308"/>
                      <a:pt x="913" y="316"/>
                      <a:pt x="909" y="323"/>
                    </a:cubicBezTo>
                    <a:cubicBezTo>
                      <a:pt x="908" y="325"/>
                      <a:pt x="907" y="326"/>
                      <a:pt x="906" y="328"/>
                    </a:cubicBezTo>
                    <a:cubicBezTo>
                      <a:pt x="905" y="329"/>
                      <a:pt x="904" y="331"/>
                      <a:pt x="903" y="332"/>
                    </a:cubicBezTo>
                    <a:cubicBezTo>
                      <a:pt x="902" y="333"/>
                      <a:pt x="901" y="335"/>
                      <a:pt x="900" y="336"/>
                    </a:cubicBezTo>
                    <a:cubicBezTo>
                      <a:pt x="899" y="337"/>
                      <a:pt x="898" y="338"/>
                      <a:pt x="897" y="339"/>
                    </a:cubicBezTo>
                    <a:cubicBezTo>
                      <a:pt x="895" y="340"/>
                      <a:pt x="894" y="342"/>
                      <a:pt x="893" y="343"/>
                    </a:cubicBezTo>
                    <a:cubicBezTo>
                      <a:pt x="892" y="343"/>
                      <a:pt x="892" y="344"/>
                      <a:pt x="891" y="344"/>
                    </a:cubicBezTo>
                    <a:cubicBezTo>
                      <a:pt x="612" y="560"/>
                      <a:pt x="612" y="560"/>
                      <a:pt x="612" y="560"/>
                    </a:cubicBezTo>
                    <a:cubicBezTo>
                      <a:pt x="611" y="560"/>
                      <a:pt x="611" y="561"/>
                      <a:pt x="610" y="561"/>
                    </a:cubicBezTo>
                    <a:cubicBezTo>
                      <a:pt x="609" y="562"/>
                      <a:pt x="608" y="563"/>
                      <a:pt x="607" y="564"/>
                    </a:cubicBezTo>
                    <a:cubicBezTo>
                      <a:pt x="605" y="566"/>
                      <a:pt x="604" y="567"/>
                      <a:pt x="603" y="568"/>
                    </a:cubicBezTo>
                    <a:cubicBezTo>
                      <a:pt x="602" y="569"/>
                      <a:pt x="601" y="571"/>
                      <a:pt x="600" y="572"/>
                    </a:cubicBezTo>
                    <a:cubicBezTo>
                      <a:pt x="599" y="573"/>
                      <a:pt x="598" y="575"/>
                      <a:pt x="597" y="576"/>
                    </a:cubicBezTo>
                    <a:cubicBezTo>
                      <a:pt x="596" y="578"/>
                      <a:pt x="595" y="580"/>
                      <a:pt x="594" y="581"/>
                    </a:cubicBezTo>
                    <a:cubicBezTo>
                      <a:pt x="592" y="587"/>
                      <a:pt x="590" y="594"/>
                      <a:pt x="590" y="600"/>
                    </a:cubicBezTo>
                    <a:cubicBezTo>
                      <a:pt x="590" y="606"/>
                      <a:pt x="592" y="613"/>
                      <a:pt x="594" y="619"/>
                    </a:cubicBezTo>
                    <a:cubicBezTo>
                      <a:pt x="596" y="617"/>
                      <a:pt x="597" y="615"/>
                      <a:pt x="597" y="613"/>
                    </a:cubicBezTo>
                    <a:cubicBezTo>
                      <a:pt x="599" y="609"/>
                      <a:pt x="600" y="604"/>
                      <a:pt x="600" y="600"/>
                    </a:cubicBezTo>
                    <a:cubicBezTo>
                      <a:pt x="600" y="596"/>
                      <a:pt x="601" y="591"/>
                      <a:pt x="603" y="587"/>
                    </a:cubicBezTo>
                    <a:cubicBezTo>
                      <a:pt x="603" y="585"/>
                      <a:pt x="604" y="583"/>
                      <a:pt x="606" y="581"/>
                    </a:cubicBezTo>
                    <a:cubicBezTo>
                      <a:pt x="606" y="580"/>
                      <a:pt x="608" y="578"/>
                      <a:pt x="609" y="577"/>
                    </a:cubicBezTo>
                    <a:cubicBezTo>
                      <a:pt x="613" y="584"/>
                      <a:pt x="615" y="592"/>
                      <a:pt x="615" y="600"/>
                    </a:cubicBezTo>
                    <a:cubicBezTo>
                      <a:pt x="615" y="608"/>
                      <a:pt x="613" y="616"/>
                      <a:pt x="609" y="623"/>
                    </a:cubicBezTo>
                    <a:cubicBezTo>
                      <a:pt x="608" y="625"/>
                      <a:pt x="607" y="626"/>
                      <a:pt x="606" y="628"/>
                    </a:cubicBezTo>
                    <a:cubicBezTo>
                      <a:pt x="605" y="629"/>
                      <a:pt x="604" y="631"/>
                      <a:pt x="603" y="632"/>
                    </a:cubicBezTo>
                    <a:cubicBezTo>
                      <a:pt x="602" y="633"/>
                      <a:pt x="601" y="635"/>
                      <a:pt x="600" y="636"/>
                    </a:cubicBezTo>
                    <a:cubicBezTo>
                      <a:pt x="599" y="637"/>
                      <a:pt x="598" y="638"/>
                      <a:pt x="597" y="639"/>
                    </a:cubicBezTo>
                    <a:cubicBezTo>
                      <a:pt x="595" y="640"/>
                      <a:pt x="594" y="642"/>
                      <a:pt x="593" y="643"/>
                    </a:cubicBezTo>
                    <a:cubicBezTo>
                      <a:pt x="592" y="643"/>
                      <a:pt x="592" y="644"/>
                      <a:pt x="591" y="644"/>
                    </a:cubicBezTo>
                    <a:cubicBezTo>
                      <a:pt x="312" y="860"/>
                      <a:pt x="312" y="860"/>
                      <a:pt x="312" y="860"/>
                    </a:cubicBezTo>
                    <a:cubicBezTo>
                      <a:pt x="311" y="860"/>
                      <a:pt x="311" y="861"/>
                      <a:pt x="310" y="861"/>
                    </a:cubicBezTo>
                    <a:cubicBezTo>
                      <a:pt x="309" y="862"/>
                      <a:pt x="308" y="863"/>
                      <a:pt x="307" y="864"/>
                    </a:cubicBezTo>
                    <a:cubicBezTo>
                      <a:pt x="305" y="866"/>
                      <a:pt x="304" y="867"/>
                      <a:pt x="303" y="868"/>
                    </a:cubicBezTo>
                    <a:cubicBezTo>
                      <a:pt x="302" y="869"/>
                      <a:pt x="301" y="871"/>
                      <a:pt x="300" y="872"/>
                    </a:cubicBezTo>
                    <a:cubicBezTo>
                      <a:pt x="299" y="873"/>
                      <a:pt x="298" y="875"/>
                      <a:pt x="297" y="876"/>
                    </a:cubicBezTo>
                    <a:cubicBezTo>
                      <a:pt x="296" y="878"/>
                      <a:pt x="295" y="880"/>
                      <a:pt x="294" y="881"/>
                    </a:cubicBezTo>
                    <a:cubicBezTo>
                      <a:pt x="292" y="887"/>
                      <a:pt x="290" y="894"/>
                      <a:pt x="290" y="900"/>
                    </a:cubicBezTo>
                    <a:cubicBezTo>
                      <a:pt x="290" y="906"/>
                      <a:pt x="292" y="913"/>
                      <a:pt x="294" y="919"/>
                    </a:cubicBezTo>
                    <a:cubicBezTo>
                      <a:pt x="296" y="917"/>
                      <a:pt x="297" y="915"/>
                      <a:pt x="297" y="913"/>
                    </a:cubicBezTo>
                    <a:cubicBezTo>
                      <a:pt x="299" y="909"/>
                      <a:pt x="300" y="904"/>
                      <a:pt x="300" y="900"/>
                    </a:cubicBezTo>
                    <a:cubicBezTo>
                      <a:pt x="300" y="896"/>
                      <a:pt x="301" y="891"/>
                      <a:pt x="303" y="887"/>
                    </a:cubicBezTo>
                    <a:cubicBezTo>
                      <a:pt x="303" y="885"/>
                      <a:pt x="304" y="883"/>
                      <a:pt x="306" y="881"/>
                    </a:cubicBezTo>
                    <a:cubicBezTo>
                      <a:pt x="306" y="880"/>
                      <a:pt x="308" y="878"/>
                      <a:pt x="309" y="877"/>
                    </a:cubicBezTo>
                    <a:cubicBezTo>
                      <a:pt x="313" y="884"/>
                      <a:pt x="315" y="892"/>
                      <a:pt x="315" y="900"/>
                    </a:cubicBezTo>
                    <a:cubicBezTo>
                      <a:pt x="315" y="908"/>
                      <a:pt x="313" y="916"/>
                      <a:pt x="309" y="923"/>
                    </a:cubicBezTo>
                    <a:cubicBezTo>
                      <a:pt x="308" y="925"/>
                      <a:pt x="307" y="926"/>
                      <a:pt x="306" y="928"/>
                    </a:cubicBezTo>
                    <a:cubicBezTo>
                      <a:pt x="305" y="929"/>
                      <a:pt x="304" y="931"/>
                      <a:pt x="303" y="932"/>
                    </a:cubicBezTo>
                    <a:cubicBezTo>
                      <a:pt x="302" y="933"/>
                      <a:pt x="301" y="935"/>
                      <a:pt x="300" y="936"/>
                    </a:cubicBezTo>
                    <a:cubicBezTo>
                      <a:pt x="299" y="937"/>
                      <a:pt x="298" y="938"/>
                      <a:pt x="297" y="939"/>
                    </a:cubicBezTo>
                    <a:cubicBezTo>
                      <a:pt x="295" y="940"/>
                      <a:pt x="294" y="942"/>
                      <a:pt x="293" y="943"/>
                    </a:cubicBezTo>
                    <a:cubicBezTo>
                      <a:pt x="292" y="943"/>
                      <a:pt x="292" y="944"/>
                      <a:pt x="291" y="944"/>
                    </a:cubicBezTo>
                    <a:cubicBezTo>
                      <a:pt x="12" y="1160"/>
                      <a:pt x="12" y="1160"/>
                      <a:pt x="12" y="1160"/>
                    </a:cubicBezTo>
                    <a:cubicBezTo>
                      <a:pt x="11" y="1160"/>
                      <a:pt x="11" y="1161"/>
                      <a:pt x="10" y="1161"/>
                    </a:cubicBezTo>
                    <a:cubicBezTo>
                      <a:pt x="9" y="1162"/>
                      <a:pt x="8" y="1163"/>
                      <a:pt x="7" y="1164"/>
                    </a:cubicBezTo>
                    <a:cubicBezTo>
                      <a:pt x="5" y="1166"/>
                      <a:pt x="4" y="1167"/>
                      <a:pt x="3" y="1168"/>
                    </a:cubicBezTo>
                    <a:cubicBezTo>
                      <a:pt x="2" y="1169"/>
                      <a:pt x="1" y="1171"/>
                      <a:pt x="0" y="1172"/>
                    </a:cubicBezTo>
                    <a:cubicBezTo>
                      <a:pt x="0" y="1181"/>
                      <a:pt x="0" y="1181"/>
                      <a:pt x="0" y="1181"/>
                    </a:cubicBezTo>
                    <a:cubicBezTo>
                      <a:pt x="0" y="1200"/>
                      <a:pt x="0" y="1200"/>
                      <a:pt x="0" y="1200"/>
                    </a:cubicBezTo>
                    <a:cubicBezTo>
                      <a:pt x="0" y="1196"/>
                      <a:pt x="1" y="1191"/>
                      <a:pt x="3" y="1187"/>
                    </a:cubicBezTo>
                    <a:cubicBezTo>
                      <a:pt x="3" y="1185"/>
                      <a:pt x="4" y="1183"/>
                      <a:pt x="6" y="1181"/>
                    </a:cubicBezTo>
                    <a:cubicBezTo>
                      <a:pt x="6" y="1180"/>
                      <a:pt x="8" y="1178"/>
                      <a:pt x="9" y="1177"/>
                    </a:cubicBezTo>
                    <a:cubicBezTo>
                      <a:pt x="13" y="1184"/>
                      <a:pt x="15" y="1192"/>
                      <a:pt x="15" y="1200"/>
                    </a:cubicBezTo>
                    <a:cubicBezTo>
                      <a:pt x="15" y="1208"/>
                      <a:pt x="13" y="1216"/>
                      <a:pt x="9" y="1223"/>
                    </a:cubicBezTo>
                    <a:cubicBezTo>
                      <a:pt x="8" y="1225"/>
                      <a:pt x="7" y="1226"/>
                      <a:pt x="6" y="1228"/>
                    </a:cubicBezTo>
                    <a:cubicBezTo>
                      <a:pt x="5" y="1229"/>
                      <a:pt x="4" y="1231"/>
                      <a:pt x="3" y="1232"/>
                    </a:cubicBezTo>
                    <a:cubicBezTo>
                      <a:pt x="2" y="1233"/>
                      <a:pt x="1" y="1235"/>
                      <a:pt x="0" y="1236"/>
                    </a:cubicBezTo>
                    <a:cubicBezTo>
                      <a:pt x="0" y="1243"/>
                      <a:pt x="0" y="1243"/>
                      <a:pt x="0" y="1243"/>
                    </a:cubicBezTo>
                    <a:cubicBezTo>
                      <a:pt x="0" y="1249"/>
                      <a:pt x="0" y="1249"/>
                      <a:pt x="0" y="1249"/>
                    </a:cubicBezTo>
                    <a:cubicBezTo>
                      <a:pt x="1" y="1250"/>
                      <a:pt x="2" y="1251"/>
                      <a:pt x="3" y="1252"/>
                    </a:cubicBezTo>
                    <a:lnTo>
                      <a:pt x="282" y="14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8"/>
              <p:cNvSpPr>
                <a:spLocks/>
              </p:cNvSpPr>
              <p:nvPr/>
            </p:nvSpPr>
            <p:spPr bwMode="auto">
              <a:xfrm>
                <a:off x="1592263" y="-1076325"/>
                <a:ext cx="7847013" cy="7767638"/>
              </a:xfrm>
              <a:custGeom>
                <a:avLst/>
                <a:gdLst>
                  <a:gd name="T0" fmla="*/ 290 w 2090"/>
                  <a:gd name="T1" fmla="*/ 2061 h 2069"/>
                  <a:gd name="T2" fmla="*/ 10 w 2090"/>
                  <a:gd name="T3" fmla="*/ 1839 h 2069"/>
                  <a:gd name="T4" fmla="*/ 24 w 2090"/>
                  <a:gd name="T5" fmla="*/ 1800 h 2069"/>
                  <a:gd name="T6" fmla="*/ 300 w 2090"/>
                  <a:gd name="T7" fmla="*/ 1549 h 2069"/>
                  <a:gd name="T8" fmla="*/ 587 w 2090"/>
                  <a:gd name="T9" fmla="*/ 1765 h 2069"/>
                  <a:gd name="T10" fmla="*/ 307 w 2090"/>
                  <a:gd name="T11" fmla="*/ 1543 h 2069"/>
                  <a:gd name="T12" fmla="*/ 324 w 2090"/>
                  <a:gd name="T13" fmla="*/ 1500 h 2069"/>
                  <a:gd name="T14" fmla="*/ 600 w 2090"/>
                  <a:gd name="T15" fmla="*/ 1249 h 2069"/>
                  <a:gd name="T16" fmla="*/ 887 w 2090"/>
                  <a:gd name="T17" fmla="*/ 1465 h 2069"/>
                  <a:gd name="T18" fmla="*/ 607 w 2090"/>
                  <a:gd name="T19" fmla="*/ 1243 h 2069"/>
                  <a:gd name="T20" fmla="*/ 624 w 2090"/>
                  <a:gd name="T21" fmla="*/ 1200 h 2069"/>
                  <a:gd name="T22" fmla="*/ 897 w 2090"/>
                  <a:gd name="T23" fmla="*/ 952 h 2069"/>
                  <a:gd name="T24" fmla="*/ 1184 w 2090"/>
                  <a:gd name="T25" fmla="*/ 1169 h 2069"/>
                  <a:gd name="T26" fmla="*/ 909 w 2090"/>
                  <a:gd name="T27" fmla="*/ 944 h 2069"/>
                  <a:gd name="T28" fmla="*/ 916 w 2090"/>
                  <a:gd name="T29" fmla="*/ 931 h 2069"/>
                  <a:gd name="T30" fmla="*/ 1197 w 2090"/>
                  <a:gd name="T31" fmla="*/ 652 h 2069"/>
                  <a:gd name="T32" fmla="*/ 1484 w 2090"/>
                  <a:gd name="T33" fmla="*/ 869 h 2069"/>
                  <a:gd name="T34" fmla="*/ 1209 w 2090"/>
                  <a:gd name="T35" fmla="*/ 644 h 2069"/>
                  <a:gd name="T36" fmla="*/ 1216 w 2090"/>
                  <a:gd name="T37" fmla="*/ 631 h 2069"/>
                  <a:gd name="T38" fmla="*/ 1497 w 2090"/>
                  <a:gd name="T39" fmla="*/ 352 h 2069"/>
                  <a:gd name="T40" fmla="*/ 1784 w 2090"/>
                  <a:gd name="T41" fmla="*/ 569 h 2069"/>
                  <a:gd name="T42" fmla="*/ 1509 w 2090"/>
                  <a:gd name="T43" fmla="*/ 344 h 2069"/>
                  <a:gd name="T44" fmla="*/ 1516 w 2090"/>
                  <a:gd name="T45" fmla="*/ 331 h 2069"/>
                  <a:gd name="T46" fmla="*/ 1797 w 2090"/>
                  <a:gd name="T47" fmla="*/ 52 h 2069"/>
                  <a:gd name="T48" fmla="*/ 2084 w 2090"/>
                  <a:gd name="T49" fmla="*/ 269 h 2069"/>
                  <a:gd name="T50" fmla="*/ 1809 w 2090"/>
                  <a:gd name="T51" fmla="*/ 44 h 2069"/>
                  <a:gd name="T52" fmla="*/ 1816 w 2090"/>
                  <a:gd name="T53" fmla="*/ 31 h 2069"/>
                  <a:gd name="T54" fmla="*/ 1809 w 2090"/>
                  <a:gd name="T55" fmla="*/ 23 h 2069"/>
                  <a:gd name="T56" fmla="*/ 1797 w 2090"/>
                  <a:gd name="T57" fmla="*/ 39 h 2069"/>
                  <a:gd name="T58" fmla="*/ 1510 w 2090"/>
                  <a:gd name="T59" fmla="*/ 261 h 2069"/>
                  <a:gd name="T60" fmla="*/ 1497 w 2090"/>
                  <a:gd name="T61" fmla="*/ 276 h 2069"/>
                  <a:gd name="T62" fmla="*/ 1497 w 2090"/>
                  <a:gd name="T63" fmla="*/ 313 h 2069"/>
                  <a:gd name="T64" fmla="*/ 1509 w 2090"/>
                  <a:gd name="T65" fmla="*/ 277 h 2069"/>
                  <a:gd name="T66" fmla="*/ 1503 w 2090"/>
                  <a:gd name="T67" fmla="*/ 332 h 2069"/>
                  <a:gd name="T68" fmla="*/ 1491 w 2090"/>
                  <a:gd name="T69" fmla="*/ 344 h 2069"/>
                  <a:gd name="T70" fmla="*/ 1203 w 2090"/>
                  <a:gd name="T71" fmla="*/ 568 h 2069"/>
                  <a:gd name="T72" fmla="*/ 1190 w 2090"/>
                  <a:gd name="T73" fmla="*/ 600 h 2069"/>
                  <a:gd name="T74" fmla="*/ 1203 w 2090"/>
                  <a:gd name="T75" fmla="*/ 587 h 2069"/>
                  <a:gd name="T76" fmla="*/ 1209 w 2090"/>
                  <a:gd name="T77" fmla="*/ 623 h 2069"/>
                  <a:gd name="T78" fmla="*/ 1197 w 2090"/>
                  <a:gd name="T79" fmla="*/ 639 h 2069"/>
                  <a:gd name="T80" fmla="*/ 910 w 2090"/>
                  <a:gd name="T81" fmla="*/ 861 h 2069"/>
                  <a:gd name="T82" fmla="*/ 897 w 2090"/>
                  <a:gd name="T83" fmla="*/ 876 h 2069"/>
                  <a:gd name="T84" fmla="*/ 897 w 2090"/>
                  <a:gd name="T85" fmla="*/ 913 h 2069"/>
                  <a:gd name="T86" fmla="*/ 909 w 2090"/>
                  <a:gd name="T87" fmla="*/ 877 h 2069"/>
                  <a:gd name="T88" fmla="*/ 903 w 2090"/>
                  <a:gd name="T89" fmla="*/ 932 h 2069"/>
                  <a:gd name="T90" fmla="*/ 891 w 2090"/>
                  <a:gd name="T91" fmla="*/ 944 h 2069"/>
                  <a:gd name="T92" fmla="*/ 603 w 2090"/>
                  <a:gd name="T93" fmla="*/ 1168 h 2069"/>
                  <a:gd name="T94" fmla="*/ 590 w 2090"/>
                  <a:gd name="T95" fmla="*/ 1200 h 2069"/>
                  <a:gd name="T96" fmla="*/ 603 w 2090"/>
                  <a:gd name="T97" fmla="*/ 1187 h 2069"/>
                  <a:gd name="T98" fmla="*/ 609 w 2090"/>
                  <a:gd name="T99" fmla="*/ 1223 h 2069"/>
                  <a:gd name="T100" fmla="*/ 597 w 2090"/>
                  <a:gd name="T101" fmla="*/ 1239 h 2069"/>
                  <a:gd name="T102" fmla="*/ 310 w 2090"/>
                  <a:gd name="T103" fmla="*/ 1461 h 2069"/>
                  <a:gd name="T104" fmla="*/ 297 w 2090"/>
                  <a:gd name="T105" fmla="*/ 1476 h 2069"/>
                  <a:gd name="T106" fmla="*/ 297 w 2090"/>
                  <a:gd name="T107" fmla="*/ 1513 h 2069"/>
                  <a:gd name="T108" fmla="*/ 309 w 2090"/>
                  <a:gd name="T109" fmla="*/ 1477 h 2069"/>
                  <a:gd name="T110" fmla="*/ 303 w 2090"/>
                  <a:gd name="T111" fmla="*/ 1532 h 2069"/>
                  <a:gd name="T112" fmla="*/ 291 w 2090"/>
                  <a:gd name="T113" fmla="*/ 1544 h 2069"/>
                  <a:gd name="T114" fmla="*/ 3 w 2090"/>
                  <a:gd name="T115" fmla="*/ 1768 h 2069"/>
                  <a:gd name="T116" fmla="*/ 3 w 2090"/>
                  <a:gd name="T117" fmla="*/ 1787 h 2069"/>
                  <a:gd name="T118" fmla="*/ 9 w 2090"/>
                  <a:gd name="T119" fmla="*/ 1823 h 2069"/>
                  <a:gd name="T120" fmla="*/ 0 w 2090"/>
                  <a:gd name="T121" fmla="*/ 1843 h 2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90" h="2069">
                    <a:moveTo>
                      <a:pt x="282" y="2068"/>
                    </a:moveTo>
                    <a:cubicBezTo>
                      <a:pt x="283" y="2068"/>
                      <a:pt x="284" y="2069"/>
                      <a:pt x="284" y="2069"/>
                    </a:cubicBezTo>
                    <a:cubicBezTo>
                      <a:pt x="285" y="2068"/>
                      <a:pt x="286" y="2067"/>
                      <a:pt x="287" y="2065"/>
                    </a:cubicBezTo>
                    <a:cubicBezTo>
                      <a:pt x="288" y="2064"/>
                      <a:pt x="289" y="2063"/>
                      <a:pt x="290" y="2061"/>
                    </a:cubicBezTo>
                    <a:cubicBezTo>
                      <a:pt x="289" y="2061"/>
                      <a:pt x="289" y="2060"/>
                      <a:pt x="288" y="2060"/>
                    </a:cubicBezTo>
                    <a:cubicBezTo>
                      <a:pt x="9" y="1844"/>
                      <a:pt x="9" y="1844"/>
                      <a:pt x="9" y="1844"/>
                    </a:cubicBezTo>
                    <a:cubicBezTo>
                      <a:pt x="8" y="1844"/>
                      <a:pt x="8" y="1843"/>
                      <a:pt x="7" y="1843"/>
                    </a:cubicBezTo>
                    <a:cubicBezTo>
                      <a:pt x="8" y="1841"/>
                      <a:pt x="9" y="1840"/>
                      <a:pt x="10" y="1839"/>
                    </a:cubicBezTo>
                    <a:cubicBezTo>
                      <a:pt x="11" y="1837"/>
                      <a:pt x="12" y="1836"/>
                      <a:pt x="13" y="1835"/>
                    </a:cubicBezTo>
                    <a:cubicBezTo>
                      <a:pt x="14" y="1833"/>
                      <a:pt x="15" y="1832"/>
                      <a:pt x="16" y="1831"/>
                    </a:cubicBezTo>
                    <a:cubicBezTo>
                      <a:pt x="21" y="1821"/>
                      <a:pt x="24" y="1811"/>
                      <a:pt x="24" y="1800"/>
                    </a:cubicBezTo>
                    <a:cubicBezTo>
                      <a:pt x="24" y="1800"/>
                      <a:pt x="24" y="1800"/>
                      <a:pt x="24" y="1800"/>
                    </a:cubicBezTo>
                    <a:cubicBezTo>
                      <a:pt x="24" y="1789"/>
                      <a:pt x="21" y="1779"/>
                      <a:pt x="16" y="1769"/>
                    </a:cubicBezTo>
                    <a:cubicBezTo>
                      <a:pt x="16" y="1769"/>
                      <a:pt x="17" y="1768"/>
                      <a:pt x="18" y="1768"/>
                    </a:cubicBezTo>
                    <a:cubicBezTo>
                      <a:pt x="297" y="1552"/>
                      <a:pt x="297" y="1552"/>
                      <a:pt x="297" y="1552"/>
                    </a:cubicBezTo>
                    <a:cubicBezTo>
                      <a:pt x="298" y="1551"/>
                      <a:pt x="299" y="1550"/>
                      <a:pt x="300" y="1549"/>
                    </a:cubicBezTo>
                    <a:cubicBezTo>
                      <a:pt x="301" y="1550"/>
                      <a:pt x="302" y="1551"/>
                      <a:pt x="303" y="1552"/>
                    </a:cubicBezTo>
                    <a:cubicBezTo>
                      <a:pt x="582" y="1768"/>
                      <a:pt x="582" y="1768"/>
                      <a:pt x="582" y="1768"/>
                    </a:cubicBezTo>
                    <a:cubicBezTo>
                      <a:pt x="583" y="1768"/>
                      <a:pt x="584" y="1769"/>
                      <a:pt x="584" y="1769"/>
                    </a:cubicBezTo>
                    <a:cubicBezTo>
                      <a:pt x="585" y="1768"/>
                      <a:pt x="586" y="1767"/>
                      <a:pt x="587" y="1765"/>
                    </a:cubicBezTo>
                    <a:cubicBezTo>
                      <a:pt x="588" y="1764"/>
                      <a:pt x="589" y="1763"/>
                      <a:pt x="590" y="1761"/>
                    </a:cubicBezTo>
                    <a:cubicBezTo>
                      <a:pt x="589" y="1761"/>
                      <a:pt x="589" y="1760"/>
                      <a:pt x="588" y="1760"/>
                    </a:cubicBezTo>
                    <a:cubicBezTo>
                      <a:pt x="309" y="1544"/>
                      <a:pt x="309" y="1544"/>
                      <a:pt x="309" y="1544"/>
                    </a:cubicBezTo>
                    <a:cubicBezTo>
                      <a:pt x="308" y="1544"/>
                      <a:pt x="308" y="1543"/>
                      <a:pt x="307" y="1543"/>
                    </a:cubicBezTo>
                    <a:cubicBezTo>
                      <a:pt x="308" y="1541"/>
                      <a:pt x="309" y="1540"/>
                      <a:pt x="310" y="1539"/>
                    </a:cubicBezTo>
                    <a:cubicBezTo>
                      <a:pt x="311" y="1537"/>
                      <a:pt x="312" y="1536"/>
                      <a:pt x="313" y="1535"/>
                    </a:cubicBezTo>
                    <a:cubicBezTo>
                      <a:pt x="314" y="1533"/>
                      <a:pt x="315" y="1532"/>
                      <a:pt x="316" y="1531"/>
                    </a:cubicBezTo>
                    <a:cubicBezTo>
                      <a:pt x="321" y="1521"/>
                      <a:pt x="324" y="1511"/>
                      <a:pt x="324" y="1500"/>
                    </a:cubicBezTo>
                    <a:cubicBezTo>
                      <a:pt x="324" y="1489"/>
                      <a:pt x="321" y="1479"/>
                      <a:pt x="316" y="1469"/>
                    </a:cubicBezTo>
                    <a:cubicBezTo>
                      <a:pt x="316" y="1469"/>
                      <a:pt x="317" y="1468"/>
                      <a:pt x="318" y="1468"/>
                    </a:cubicBezTo>
                    <a:cubicBezTo>
                      <a:pt x="597" y="1252"/>
                      <a:pt x="597" y="1252"/>
                      <a:pt x="597" y="1252"/>
                    </a:cubicBezTo>
                    <a:cubicBezTo>
                      <a:pt x="598" y="1251"/>
                      <a:pt x="599" y="1250"/>
                      <a:pt x="600" y="1249"/>
                    </a:cubicBezTo>
                    <a:cubicBezTo>
                      <a:pt x="601" y="1250"/>
                      <a:pt x="602" y="1251"/>
                      <a:pt x="603" y="1252"/>
                    </a:cubicBezTo>
                    <a:cubicBezTo>
                      <a:pt x="882" y="1468"/>
                      <a:pt x="882" y="1468"/>
                      <a:pt x="882" y="1468"/>
                    </a:cubicBezTo>
                    <a:cubicBezTo>
                      <a:pt x="883" y="1468"/>
                      <a:pt x="884" y="1469"/>
                      <a:pt x="884" y="1469"/>
                    </a:cubicBezTo>
                    <a:cubicBezTo>
                      <a:pt x="885" y="1468"/>
                      <a:pt x="886" y="1467"/>
                      <a:pt x="887" y="1465"/>
                    </a:cubicBezTo>
                    <a:cubicBezTo>
                      <a:pt x="888" y="1464"/>
                      <a:pt x="889" y="1463"/>
                      <a:pt x="890" y="1461"/>
                    </a:cubicBezTo>
                    <a:cubicBezTo>
                      <a:pt x="889" y="1461"/>
                      <a:pt x="889" y="1460"/>
                      <a:pt x="888" y="1460"/>
                    </a:cubicBezTo>
                    <a:cubicBezTo>
                      <a:pt x="609" y="1244"/>
                      <a:pt x="609" y="1244"/>
                      <a:pt x="609" y="1244"/>
                    </a:cubicBezTo>
                    <a:cubicBezTo>
                      <a:pt x="608" y="1244"/>
                      <a:pt x="608" y="1243"/>
                      <a:pt x="607" y="1243"/>
                    </a:cubicBezTo>
                    <a:cubicBezTo>
                      <a:pt x="608" y="1241"/>
                      <a:pt x="609" y="1240"/>
                      <a:pt x="610" y="1239"/>
                    </a:cubicBezTo>
                    <a:cubicBezTo>
                      <a:pt x="611" y="1237"/>
                      <a:pt x="612" y="1236"/>
                      <a:pt x="613" y="1235"/>
                    </a:cubicBezTo>
                    <a:cubicBezTo>
                      <a:pt x="614" y="1233"/>
                      <a:pt x="615" y="1232"/>
                      <a:pt x="616" y="1231"/>
                    </a:cubicBezTo>
                    <a:cubicBezTo>
                      <a:pt x="621" y="1221"/>
                      <a:pt x="624" y="1211"/>
                      <a:pt x="624" y="1200"/>
                    </a:cubicBezTo>
                    <a:cubicBezTo>
                      <a:pt x="624" y="1200"/>
                      <a:pt x="624" y="1200"/>
                      <a:pt x="624" y="1200"/>
                    </a:cubicBezTo>
                    <a:cubicBezTo>
                      <a:pt x="624" y="1189"/>
                      <a:pt x="621" y="1179"/>
                      <a:pt x="616" y="1169"/>
                    </a:cubicBezTo>
                    <a:cubicBezTo>
                      <a:pt x="616" y="1169"/>
                      <a:pt x="617" y="1168"/>
                      <a:pt x="618" y="1168"/>
                    </a:cubicBezTo>
                    <a:cubicBezTo>
                      <a:pt x="897" y="952"/>
                      <a:pt x="897" y="952"/>
                      <a:pt x="897" y="952"/>
                    </a:cubicBezTo>
                    <a:cubicBezTo>
                      <a:pt x="898" y="951"/>
                      <a:pt x="899" y="950"/>
                      <a:pt x="900" y="949"/>
                    </a:cubicBezTo>
                    <a:cubicBezTo>
                      <a:pt x="901" y="950"/>
                      <a:pt x="902" y="951"/>
                      <a:pt x="903" y="952"/>
                    </a:cubicBezTo>
                    <a:cubicBezTo>
                      <a:pt x="1182" y="1168"/>
                      <a:pt x="1182" y="1168"/>
                      <a:pt x="1182" y="1168"/>
                    </a:cubicBezTo>
                    <a:cubicBezTo>
                      <a:pt x="1183" y="1168"/>
                      <a:pt x="1184" y="1169"/>
                      <a:pt x="1184" y="1169"/>
                    </a:cubicBezTo>
                    <a:cubicBezTo>
                      <a:pt x="1185" y="1168"/>
                      <a:pt x="1186" y="1167"/>
                      <a:pt x="1187" y="1165"/>
                    </a:cubicBezTo>
                    <a:cubicBezTo>
                      <a:pt x="1188" y="1164"/>
                      <a:pt x="1189" y="1163"/>
                      <a:pt x="1190" y="1161"/>
                    </a:cubicBezTo>
                    <a:cubicBezTo>
                      <a:pt x="1189" y="1161"/>
                      <a:pt x="1189" y="1160"/>
                      <a:pt x="1188" y="1160"/>
                    </a:cubicBezTo>
                    <a:cubicBezTo>
                      <a:pt x="909" y="944"/>
                      <a:pt x="909" y="944"/>
                      <a:pt x="909" y="944"/>
                    </a:cubicBezTo>
                    <a:cubicBezTo>
                      <a:pt x="908" y="944"/>
                      <a:pt x="908" y="943"/>
                      <a:pt x="907" y="943"/>
                    </a:cubicBezTo>
                    <a:cubicBezTo>
                      <a:pt x="908" y="941"/>
                      <a:pt x="909" y="940"/>
                      <a:pt x="910" y="939"/>
                    </a:cubicBezTo>
                    <a:cubicBezTo>
                      <a:pt x="911" y="937"/>
                      <a:pt x="912" y="936"/>
                      <a:pt x="913" y="935"/>
                    </a:cubicBezTo>
                    <a:cubicBezTo>
                      <a:pt x="914" y="933"/>
                      <a:pt x="915" y="932"/>
                      <a:pt x="916" y="931"/>
                    </a:cubicBezTo>
                    <a:cubicBezTo>
                      <a:pt x="921" y="921"/>
                      <a:pt x="924" y="911"/>
                      <a:pt x="924" y="900"/>
                    </a:cubicBezTo>
                    <a:cubicBezTo>
                      <a:pt x="924" y="889"/>
                      <a:pt x="921" y="879"/>
                      <a:pt x="916" y="869"/>
                    </a:cubicBezTo>
                    <a:cubicBezTo>
                      <a:pt x="916" y="869"/>
                      <a:pt x="917" y="868"/>
                      <a:pt x="918" y="868"/>
                    </a:cubicBezTo>
                    <a:cubicBezTo>
                      <a:pt x="1197" y="652"/>
                      <a:pt x="1197" y="652"/>
                      <a:pt x="1197" y="652"/>
                    </a:cubicBezTo>
                    <a:cubicBezTo>
                      <a:pt x="1198" y="651"/>
                      <a:pt x="1199" y="650"/>
                      <a:pt x="1200" y="649"/>
                    </a:cubicBezTo>
                    <a:cubicBezTo>
                      <a:pt x="1201" y="650"/>
                      <a:pt x="1202" y="651"/>
                      <a:pt x="1203" y="652"/>
                    </a:cubicBezTo>
                    <a:cubicBezTo>
                      <a:pt x="1482" y="868"/>
                      <a:pt x="1482" y="868"/>
                      <a:pt x="1482" y="868"/>
                    </a:cubicBezTo>
                    <a:cubicBezTo>
                      <a:pt x="1483" y="868"/>
                      <a:pt x="1484" y="869"/>
                      <a:pt x="1484" y="869"/>
                    </a:cubicBezTo>
                    <a:cubicBezTo>
                      <a:pt x="1485" y="868"/>
                      <a:pt x="1486" y="867"/>
                      <a:pt x="1487" y="865"/>
                    </a:cubicBezTo>
                    <a:cubicBezTo>
                      <a:pt x="1488" y="864"/>
                      <a:pt x="1489" y="863"/>
                      <a:pt x="1490" y="861"/>
                    </a:cubicBezTo>
                    <a:cubicBezTo>
                      <a:pt x="1489" y="861"/>
                      <a:pt x="1489" y="860"/>
                      <a:pt x="1488" y="860"/>
                    </a:cubicBezTo>
                    <a:cubicBezTo>
                      <a:pt x="1209" y="644"/>
                      <a:pt x="1209" y="644"/>
                      <a:pt x="1209" y="644"/>
                    </a:cubicBezTo>
                    <a:cubicBezTo>
                      <a:pt x="1208" y="644"/>
                      <a:pt x="1208" y="643"/>
                      <a:pt x="1207" y="643"/>
                    </a:cubicBezTo>
                    <a:cubicBezTo>
                      <a:pt x="1208" y="641"/>
                      <a:pt x="1209" y="640"/>
                      <a:pt x="1210" y="639"/>
                    </a:cubicBezTo>
                    <a:cubicBezTo>
                      <a:pt x="1211" y="637"/>
                      <a:pt x="1212" y="636"/>
                      <a:pt x="1213" y="635"/>
                    </a:cubicBezTo>
                    <a:cubicBezTo>
                      <a:pt x="1214" y="633"/>
                      <a:pt x="1215" y="632"/>
                      <a:pt x="1216" y="631"/>
                    </a:cubicBezTo>
                    <a:cubicBezTo>
                      <a:pt x="1221" y="621"/>
                      <a:pt x="1224" y="611"/>
                      <a:pt x="1224" y="600"/>
                    </a:cubicBezTo>
                    <a:cubicBezTo>
                      <a:pt x="1224" y="589"/>
                      <a:pt x="1221" y="579"/>
                      <a:pt x="1216" y="569"/>
                    </a:cubicBezTo>
                    <a:cubicBezTo>
                      <a:pt x="1216" y="569"/>
                      <a:pt x="1217" y="568"/>
                      <a:pt x="1218" y="568"/>
                    </a:cubicBezTo>
                    <a:cubicBezTo>
                      <a:pt x="1497" y="352"/>
                      <a:pt x="1497" y="352"/>
                      <a:pt x="1497" y="352"/>
                    </a:cubicBezTo>
                    <a:cubicBezTo>
                      <a:pt x="1498" y="351"/>
                      <a:pt x="1499" y="350"/>
                      <a:pt x="1500" y="349"/>
                    </a:cubicBezTo>
                    <a:cubicBezTo>
                      <a:pt x="1501" y="350"/>
                      <a:pt x="1502" y="351"/>
                      <a:pt x="1503" y="352"/>
                    </a:cubicBezTo>
                    <a:cubicBezTo>
                      <a:pt x="1782" y="568"/>
                      <a:pt x="1782" y="568"/>
                      <a:pt x="1782" y="568"/>
                    </a:cubicBezTo>
                    <a:cubicBezTo>
                      <a:pt x="1783" y="568"/>
                      <a:pt x="1784" y="569"/>
                      <a:pt x="1784" y="569"/>
                    </a:cubicBezTo>
                    <a:cubicBezTo>
                      <a:pt x="1785" y="568"/>
                      <a:pt x="1786" y="567"/>
                      <a:pt x="1787" y="565"/>
                    </a:cubicBezTo>
                    <a:cubicBezTo>
                      <a:pt x="1788" y="564"/>
                      <a:pt x="1789" y="563"/>
                      <a:pt x="1790" y="561"/>
                    </a:cubicBezTo>
                    <a:cubicBezTo>
                      <a:pt x="1789" y="561"/>
                      <a:pt x="1789" y="560"/>
                      <a:pt x="1788" y="560"/>
                    </a:cubicBezTo>
                    <a:cubicBezTo>
                      <a:pt x="1509" y="344"/>
                      <a:pt x="1509" y="344"/>
                      <a:pt x="1509" y="344"/>
                    </a:cubicBezTo>
                    <a:cubicBezTo>
                      <a:pt x="1508" y="344"/>
                      <a:pt x="1508" y="343"/>
                      <a:pt x="1507" y="343"/>
                    </a:cubicBezTo>
                    <a:cubicBezTo>
                      <a:pt x="1508" y="341"/>
                      <a:pt x="1509" y="340"/>
                      <a:pt x="1510" y="339"/>
                    </a:cubicBezTo>
                    <a:cubicBezTo>
                      <a:pt x="1511" y="337"/>
                      <a:pt x="1512" y="336"/>
                      <a:pt x="1513" y="335"/>
                    </a:cubicBezTo>
                    <a:cubicBezTo>
                      <a:pt x="1514" y="333"/>
                      <a:pt x="1515" y="332"/>
                      <a:pt x="1516" y="331"/>
                    </a:cubicBezTo>
                    <a:cubicBezTo>
                      <a:pt x="1521" y="321"/>
                      <a:pt x="1524" y="311"/>
                      <a:pt x="1524" y="300"/>
                    </a:cubicBezTo>
                    <a:cubicBezTo>
                      <a:pt x="1524" y="289"/>
                      <a:pt x="1521" y="279"/>
                      <a:pt x="1516" y="269"/>
                    </a:cubicBezTo>
                    <a:cubicBezTo>
                      <a:pt x="1516" y="269"/>
                      <a:pt x="1517" y="268"/>
                      <a:pt x="1518" y="268"/>
                    </a:cubicBezTo>
                    <a:cubicBezTo>
                      <a:pt x="1797" y="52"/>
                      <a:pt x="1797" y="52"/>
                      <a:pt x="1797" y="52"/>
                    </a:cubicBezTo>
                    <a:cubicBezTo>
                      <a:pt x="1798" y="51"/>
                      <a:pt x="1799" y="50"/>
                      <a:pt x="1800" y="49"/>
                    </a:cubicBezTo>
                    <a:cubicBezTo>
                      <a:pt x="1801" y="50"/>
                      <a:pt x="1802" y="51"/>
                      <a:pt x="1803" y="52"/>
                    </a:cubicBezTo>
                    <a:cubicBezTo>
                      <a:pt x="2082" y="268"/>
                      <a:pt x="2082" y="268"/>
                      <a:pt x="2082" y="268"/>
                    </a:cubicBezTo>
                    <a:cubicBezTo>
                      <a:pt x="2083" y="268"/>
                      <a:pt x="2084" y="269"/>
                      <a:pt x="2084" y="269"/>
                    </a:cubicBezTo>
                    <a:cubicBezTo>
                      <a:pt x="2085" y="268"/>
                      <a:pt x="2086" y="267"/>
                      <a:pt x="2087" y="265"/>
                    </a:cubicBezTo>
                    <a:cubicBezTo>
                      <a:pt x="2088" y="264"/>
                      <a:pt x="2089" y="263"/>
                      <a:pt x="2090" y="261"/>
                    </a:cubicBezTo>
                    <a:cubicBezTo>
                      <a:pt x="2089" y="261"/>
                      <a:pt x="2089" y="260"/>
                      <a:pt x="2088" y="260"/>
                    </a:cubicBezTo>
                    <a:cubicBezTo>
                      <a:pt x="1809" y="44"/>
                      <a:pt x="1809" y="44"/>
                      <a:pt x="1809" y="44"/>
                    </a:cubicBezTo>
                    <a:cubicBezTo>
                      <a:pt x="1808" y="44"/>
                      <a:pt x="1808" y="43"/>
                      <a:pt x="1807" y="43"/>
                    </a:cubicBezTo>
                    <a:cubicBezTo>
                      <a:pt x="1808" y="41"/>
                      <a:pt x="1809" y="40"/>
                      <a:pt x="1810" y="39"/>
                    </a:cubicBezTo>
                    <a:cubicBezTo>
                      <a:pt x="1811" y="37"/>
                      <a:pt x="1812" y="36"/>
                      <a:pt x="1813" y="35"/>
                    </a:cubicBezTo>
                    <a:cubicBezTo>
                      <a:pt x="1814" y="33"/>
                      <a:pt x="1815" y="32"/>
                      <a:pt x="1816" y="31"/>
                    </a:cubicBezTo>
                    <a:cubicBezTo>
                      <a:pt x="1821" y="21"/>
                      <a:pt x="1824" y="11"/>
                      <a:pt x="1824" y="0"/>
                    </a:cubicBezTo>
                    <a:cubicBezTo>
                      <a:pt x="1819" y="0"/>
                      <a:pt x="1819" y="0"/>
                      <a:pt x="1819" y="0"/>
                    </a:cubicBezTo>
                    <a:cubicBezTo>
                      <a:pt x="1815" y="0"/>
                      <a:pt x="1815" y="0"/>
                      <a:pt x="1815" y="0"/>
                    </a:cubicBezTo>
                    <a:cubicBezTo>
                      <a:pt x="1815" y="8"/>
                      <a:pt x="1813" y="16"/>
                      <a:pt x="1809" y="23"/>
                    </a:cubicBezTo>
                    <a:cubicBezTo>
                      <a:pt x="1808" y="25"/>
                      <a:pt x="1807" y="26"/>
                      <a:pt x="1806" y="28"/>
                    </a:cubicBezTo>
                    <a:cubicBezTo>
                      <a:pt x="1805" y="29"/>
                      <a:pt x="1804" y="31"/>
                      <a:pt x="1803" y="32"/>
                    </a:cubicBezTo>
                    <a:cubicBezTo>
                      <a:pt x="1802" y="33"/>
                      <a:pt x="1801" y="35"/>
                      <a:pt x="1800" y="36"/>
                    </a:cubicBezTo>
                    <a:cubicBezTo>
                      <a:pt x="1799" y="37"/>
                      <a:pt x="1798" y="38"/>
                      <a:pt x="1797" y="39"/>
                    </a:cubicBezTo>
                    <a:cubicBezTo>
                      <a:pt x="1795" y="40"/>
                      <a:pt x="1794" y="42"/>
                      <a:pt x="1793" y="43"/>
                    </a:cubicBezTo>
                    <a:cubicBezTo>
                      <a:pt x="1792" y="43"/>
                      <a:pt x="1792" y="44"/>
                      <a:pt x="1791" y="44"/>
                    </a:cubicBezTo>
                    <a:cubicBezTo>
                      <a:pt x="1512" y="260"/>
                      <a:pt x="1512" y="260"/>
                      <a:pt x="1512" y="260"/>
                    </a:cubicBezTo>
                    <a:cubicBezTo>
                      <a:pt x="1511" y="260"/>
                      <a:pt x="1511" y="261"/>
                      <a:pt x="1510" y="261"/>
                    </a:cubicBezTo>
                    <a:cubicBezTo>
                      <a:pt x="1509" y="262"/>
                      <a:pt x="1508" y="263"/>
                      <a:pt x="1507" y="264"/>
                    </a:cubicBezTo>
                    <a:cubicBezTo>
                      <a:pt x="1505" y="266"/>
                      <a:pt x="1504" y="267"/>
                      <a:pt x="1503" y="268"/>
                    </a:cubicBezTo>
                    <a:cubicBezTo>
                      <a:pt x="1502" y="269"/>
                      <a:pt x="1501" y="271"/>
                      <a:pt x="1500" y="272"/>
                    </a:cubicBezTo>
                    <a:cubicBezTo>
                      <a:pt x="1499" y="273"/>
                      <a:pt x="1498" y="275"/>
                      <a:pt x="1497" y="276"/>
                    </a:cubicBezTo>
                    <a:cubicBezTo>
                      <a:pt x="1496" y="278"/>
                      <a:pt x="1495" y="280"/>
                      <a:pt x="1494" y="281"/>
                    </a:cubicBezTo>
                    <a:cubicBezTo>
                      <a:pt x="1492" y="287"/>
                      <a:pt x="1490" y="294"/>
                      <a:pt x="1490" y="300"/>
                    </a:cubicBezTo>
                    <a:cubicBezTo>
                      <a:pt x="1490" y="306"/>
                      <a:pt x="1492" y="313"/>
                      <a:pt x="1494" y="319"/>
                    </a:cubicBezTo>
                    <a:cubicBezTo>
                      <a:pt x="1496" y="317"/>
                      <a:pt x="1497" y="315"/>
                      <a:pt x="1497" y="313"/>
                    </a:cubicBezTo>
                    <a:cubicBezTo>
                      <a:pt x="1499" y="309"/>
                      <a:pt x="1500" y="304"/>
                      <a:pt x="1500" y="300"/>
                    </a:cubicBezTo>
                    <a:cubicBezTo>
                      <a:pt x="1500" y="296"/>
                      <a:pt x="1501" y="291"/>
                      <a:pt x="1503" y="287"/>
                    </a:cubicBezTo>
                    <a:cubicBezTo>
                      <a:pt x="1503" y="285"/>
                      <a:pt x="1504" y="283"/>
                      <a:pt x="1506" y="281"/>
                    </a:cubicBezTo>
                    <a:cubicBezTo>
                      <a:pt x="1506" y="280"/>
                      <a:pt x="1508" y="278"/>
                      <a:pt x="1509" y="277"/>
                    </a:cubicBezTo>
                    <a:cubicBezTo>
                      <a:pt x="1513" y="284"/>
                      <a:pt x="1515" y="292"/>
                      <a:pt x="1515" y="300"/>
                    </a:cubicBezTo>
                    <a:cubicBezTo>
                      <a:pt x="1515" y="308"/>
                      <a:pt x="1513" y="316"/>
                      <a:pt x="1509" y="323"/>
                    </a:cubicBezTo>
                    <a:cubicBezTo>
                      <a:pt x="1508" y="325"/>
                      <a:pt x="1507" y="326"/>
                      <a:pt x="1506" y="328"/>
                    </a:cubicBezTo>
                    <a:cubicBezTo>
                      <a:pt x="1505" y="329"/>
                      <a:pt x="1504" y="331"/>
                      <a:pt x="1503" y="332"/>
                    </a:cubicBezTo>
                    <a:cubicBezTo>
                      <a:pt x="1502" y="333"/>
                      <a:pt x="1501" y="335"/>
                      <a:pt x="1500" y="336"/>
                    </a:cubicBezTo>
                    <a:cubicBezTo>
                      <a:pt x="1499" y="337"/>
                      <a:pt x="1498" y="338"/>
                      <a:pt x="1497" y="339"/>
                    </a:cubicBezTo>
                    <a:cubicBezTo>
                      <a:pt x="1495" y="340"/>
                      <a:pt x="1494" y="342"/>
                      <a:pt x="1493" y="343"/>
                    </a:cubicBezTo>
                    <a:cubicBezTo>
                      <a:pt x="1492" y="343"/>
                      <a:pt x="1492" y="344"/>
                      <a:pt x="1491" y="344"/>
                    </a:cubicBezTo>
                    <a:cubicBezTo>
                      <a:pt x="1212" y="560"/>
                      <a:pt x="1212" y="560"/>
                      <a:pt x="1212" y="560"/>
                    </a:cubicBezTo>
                    <a:cubicBezTo>
                      <a:pt x="1211" y="560"/>
                      <a:pt x="1211" y="561"/>
                      <a:pt x="1210" y="561"/>
                    </a:cubicBezTo>
                    <a:cubicBezTo>
                      <a:pt x="1209" y="562"/>
                      <a:pt x="1208" y="563"/>
                      <a:pt x="1207" y="564"/>
                    </a:cubicBezTo>
                    <a:cubicBezTo>
                      <a:pt x="1205" y="566"/>
                      <a:pt x="1204" y="567"/>
                      <a:pt x="1203" y="568"/>
                    </a:cubicBezTo>
                    <a:cubicBezTo>
                      <a:pt x="1202" y="569"/>
                      <a:pt x="1201" y="571"/>
                      <a:pt x="1200" y="572"/>
                    </a:cubicBezTo>
                    <a:cubicBezTo>
                      <a:pt x="1199" y="573"/>
                      <a:pt x="1198" y="575"/>
                      <a:pt x="1197" y="576"/>
                    </a:cubicBezTo>
                    <a:cubicBezTo>
                      <a:pt x="1196" y="578"/>
                      <a:pt x="1195" y="580"/>
                      <a:pt x="1194" y="581"/>
                    </a:cubicBezTo>
                    <a:cubicBezTo>
                      <a:pt x="1192" y="587"/>
                      <a:pt x="1190" y="594"/>
                      <a:pt x="1190" y="600"/>
                    </a:cubicBezTo>
                    <a:cubicBezTo>
                      <a:pt x="1190" y="606"/>
                      <a:pt x="1192" y="613"/>
                      <a:pt x="1194" y="619"/>
                    </a:cubicBezTo>
                    <a:cubicBezTo>
                      <a:pt x="1196" y="617"/>
                      <a:pt x="1197" y="615"/>
                      <a:pt x="1197" y="613"/>
                    </a:cubicBezTo>
                    <a:cubicBezTo>
                      <a:pt x="1199" y="609"/>
                      <a:pt x="1200" y="604"/>
                      <a:pt x="1200" y="600"/>
                    </a:cubicBezTo>
                    <a:cubicBezTo>
                      <a:pt x="1200" y="596"/>
                      <a:pt x="1201" y="591"/>
                      <a:pt x="1203" y="587"/>
                    </a:cubicBezTo>
                    <a:cubicBezTo>
                      <a:pt x="1203" y="585"/>
                      <a:pt x="1204" y="583"/>
                      <a:pt x="1206" y="581"/>
                    </a:cubicBezTo>
                    <a:cubicBezTo>
                      <a:pt x="1206" y="580"/>
                      <a:pt x="1208" y="578"/>
                      <a:pt x="1209" y="577"/>
                    </a:cubicBezTo>
                    <a:cubicBezTo>
                      <a:pt x="1213" y="584"/>
                      <a:pt x="1215" y="592"/>
                      <a:pt x="1215" y="600"/>
                    </a:cubicBezTo>
                    <a:cubicBezTo>
                      <a:pt x="1215" y="608"/>
                      <a:pt x="1213" y="616"/>
                      <a:pt x="1209" y="623"/>
                    </a:cubicBezTo>
                    <a:cubicBezTo>
                      <a:pt x="1208" y="625"/>
                      <a:pt x="1207" y="626"/>
                      <a:pt x="1206" y="628"/>
                    </a:cubicBezTo>
                    <a:cubicBezTo>
                      <a:pt x="1205" y="629"/>
                      <a:pt x="1204" y="631"/>
                      <a:pt x="1203" y="632"/>
                    </a:cubicBezTo>
                    <a:cubicBezTo>
                      <a:pt x="1202" y="633"/>
                      <a:pt x="1201" y="635"/>
                      <a:pt x="1200" y="636"/>
                    </a:cubicBezTo>
                    <a:cubicBezTo>
                      <a:pt x="1199" y="637"/>
                      <a:pt x="1198" y="638"/>
                      <a:pt x="1197" y="639"/>
                    </a:cubicBezTo>
                    <a:cubicBezTo>
                      <a:pt x="1195" y="640"/>
                      <a:pt x="1194" y="642"/>
                      <a:pt x="1193" y="643"/>
                    </a:cubicBezTo>
                    <a:cubicBezTo>
                      <a:pt x="1192" y="643"/>
                      <a:pt x="1192" y="644"/>
                      <a:pt x="1191" y="644"/>
                    </a:cubicBezTo>
                    <a:cubicBezTo>
                      <a:pt x="912" y="860"/>
                      <a:pt x="912" y="860"/>
                      <a:pt x="912" y="860"/>
                    </a:cubicBezTo>
                    <a:cubicBezTo>
                      <a:pt x="911" y="860"/>
                      <a:pt x="911" y="861"/>
                      <a:pt x="910" y="861"/>
                    </a:cubicBezTo>
                    <a:cubicBezTo>
                      <a:pt x="909" y="862"/>
                      <a:pt x="908" y="863"/>
                      <a:pt x="907" y="864"/>
                    </a:cubicBezTo>
                    <a:cubicBezTo>
                      <a:pt x="905" y="866"/>
                      <a:pt x="904" y="867"/>
                      <a:pt x="903" y="868"/>
                    </a:cubicBezTo>
                    <a:cubicBezTo>
                      <a:pt x="902" y="869"/>
                      <a:pt x="901" y="871"/>
                      <a:pt x="900" y="872"/>
                    </a:cubicBezTo>
                    <a:cubicBezTo>
                      <a:pt x="899" y="873"/>
                      <a:pt x="898" y="875"/>
                      <a:pt x="897" y="876"/>
                    </a:cubicBezTo>
                    <a:cubicBezTo>
                      <a:pt x="896" y="878"/>
                      <a:pt x="895" y="880"/>
                      <a:pt x="894" y="881"/>
                    </a:cubicBezTo>
                    <a:cubicBezTo>
                      <a:pt x="892" y="887"/>
                      <a:pt x="890" y="894"/>
                      <a:pt x="890" y="900"/>
                    </a:cubicBezTo>
                    <a:cubicBezTo>
                      <a:pt x="890" y="906"/>
                      <a:pt x="892" y="913"/>
                      <a:pt x="894" y="919"/>
                    </a:cubicBezTo>
                    <a:cubicBezTo>
                      <a:pt x="896" y="917"/>
                      <a:pt x="897" y="915"/>
                      <a:pt x="897" y="913"/>
                    </a:cubicBezTo>
                    <a:cubicBezTo>
                      <a:pt x="899" y="909"/>
                      <a:pt x="900" y="904"/>
                      <a:pt x="900" y="900"/>
                    </a:cubicBezTo>
                    <a:cubicBezTo>
                      <a:pt x="900" y="896"/>
                      <a:pt x="901" y="891"/>
                      <a:pt x="903" y="887"/>
                    </a:cubicBezTo>
                    <a:cubicBezTo>
                      <a:pt x="903" y="885"/>
                      <a:pt x="904" y="883"/>
                      <a:pt x="906" y="881"/>
                    </a:cubicBezTo>
                    <a:cubicBezTo>
                      <a:pt x="906" y="880"/>
                      <a:pt x="908" y="878"/>
                      <a:pt x="909" y="877"/>
                    </a:cubicBezTo>
                    <a:cubicBezTo>
                      <a:pt x="913" y="884"/>
                      <a:pt x="915" y="892"/>
                      <a:pt x="915" y="900"/>
                    </a:cubicBezTo>
                    <a:cubicBezTo>
                      <a:pt x="915" y="908"/>
                      <a:pt x="913" y="916"/>
                      <a:pt x="909" y="923"/>
                    </a:cubicBezTo>
                    <a:cubicBezTo>
                      <a:pt x="908" y="925"/>
                      <a:pt x="907" y="926"/>
                      <a:pt x="906" y="928"/>
                    </a:cubicBezTo>
                    <a:cubicBezTo>
                      <a:pt x="905" y="929"/>
                      <a:pt x="904" y="931"/>
                      <a:pt x="903" y="932"/>
                    </a:cubicBezTo>
                    <a:cubicBezTo>
                      <a:pt x="902" y="933"/>
                      <a:pt x="901" y="935"/>
                      <a:pt x="900" y="936"/>
                    </a:cubicBezTo>
                    <a:cubicBezTo>
                      <a:pt x="899" y="937"/>
                      <a:pt x="898" y="938"/>
                      <a:pt x="897" y="939"/>
                    </a:cubicBezTo>
                    <a:cubicBezTo>
                      <a:pt x="895" y="940"/>
                      <a:pt x="894" y="942"/>
                      <a:pt x="893" y="943"/>
                    </a:cubicBezTo>
                    <a:cubicBezTo>
                      <a:pt x="892" y="943"/>
                      <a:pt x="892" y="944"/>
                      <a:pt x="891" y="944"/>
                    </a:cubicBezTo>
                    <a:cubicBezTo>
                      <a:pt x="612" y="1160"/>
                      <a:pt x="612" y="1160"/>
                      <a:pt x="612" y="1160"/>
                    </a:cubicBezTo>
                    <a:cubicBezTo>
                      <a:pt x="611" y="1160"/>
                      <a:pt x="611" y="1161"/>
                      <a:pt x="610" y="1161"/>
                    </a:cubicBezTo>
                    <a:cubicBezTo>
                      <a:pt x="609" y="1162"/>
                      <a:pt x="608" y="1163"/>
                      <a:pt x="607" y="1164"/>
                    </a:cubicBezTo>
                    <a:cubicBezTo>
                      <a:pt x="605" y="1166"/>
                      <a:pt x="604" y="1167"/>
                      <a:pt x="603" y="1168"/>
                    </a:cubicBezTo>
                    <a:cubicBezTo>
                      <a:pt x="602" y="1169"/>
                      <a:pt x="601" y="1171"/>
                      <a:pt x="600" y="1172"/>
                    </a:cubicBezTo>
                    <a:cubicBezTo>
                      <a:pt x="599" y="1173"/>
                      <a:pt x="598" y="1175"/>
                      <a:pt x="597" y="1176"/>
                    </a:cubicBezTo>
                    <a:cubicBezTo>
                      <a:pt x="596" y="1178"/>
                      <a:pt x="595" y="1180"/>
                      <a:pt x="594" y="1181"/>
                    </a:cubicBezTo>
                    <a:cubicBezTo>
                      <a:pt x="592" y="1187"/>
                      <a:pt x="590" y="1194"/>
                      <a:pt x="590" y="1200"/>
                    </a:cubicBezTo>
                    <a:cubicBezTo>
                      <a:pt x="590" y="1206"/>
                      <a:pt x="592" y="1213"/>
                      <a:pt x="594" y="1219"/>
                    </a:cubicBezTo>
                    <a:cubicBezTo>
                      <a:pt x="596" y="1217"/>
                      <a:pt x="597" y="1215"/>
                      <a:pt x="597" y="1213"/>
                    </a:cubicBezTo>
                    <a:cubicBezTo>
                      <a:pt x="599" y="1209"/>
                      <a:pt x="600" y="1204"/>
                      <a:pt x="600" y="1200"/>
                    </a:cubicBezTo>
                    <a:cubicBezTo>
                      <a:pt x="600" y="1196"/>
                      <a:pt x="601" y="1191"/>
                      <a:pt x="603" y="1187"/>
                    </a:cubicBezTo>
                    <a:cubicBezTo>
                      <a:pt x="603" y="1185"/>
                      <a:pt x="604" y="1183"/>
                      <a:pt x="606" y="1181"/>
                    </a:cubicBezTo>
                    <a:cubicBezTo>
                      <a:pt x="606" y="1180"/>
                      <a:pt x="608" y="1178"/>
                      <a:pt x="609" y="1177"/>
                    </a:cubicBezTo>
                    <a:cubicBezTo>
                      <a:pt x="613" y="1184"/>
                      <a:pt x="615" y="1192"/>
                      <a:pt x="615" y="1200"/>
                    </a:cubicBezTo>
                    <a:cubicBezTo>
                      <a:pt x="615" y="1208"/>
                      <a:pt x="613" y="1216"/>
                      <a:pt x="609" y="1223"/>
                    </a:cubicBezTo>
                    <a:cubicBezTo>
                      <a:pt x="608" y="1225"/>
                      <a:pt x="607" y="1226"/>
                      <a:pt x="606" y="1228"/>
                    </a:cubicBezTo>
                    <a:cubicBezTo>
                      <a:pt x="605" y="1229"/>
                      <a:pt x="604" y="1231"/>
                      <a:pt x="603" y="1232"/>
                    </a:cubicBezTo>
                    <a:cubicBezTo>
                      <a:pt x="602" y="1233"/>
                      <a:pt x="601" y="1235"/>
                      <a:pt x="600" y="1236"/>
                    </a:cubicBezTo>
                    <a:cubicBezTo>
                      <a:pt x="599" y="1237"/>
                      <a:pt x="598" y="1238"/>
                      <a:pt x="597" y="1239"/>
                    </a:cubicBezTo>
                    <a:cubicBezTo>
                      <a:pt x="595" y="1240"/>
                      <a:pt x="594" y="1242"/>
                      <a:pt x="593" y="1243"/>
                    </a:cubicBezTo>
                    <a:cubicBezTo>
                      <a:pt x="592" y="1243"/>
                      <a:pt x="592" y="1244"/>
                      <a:pt x="591" y="1244"/>
                    </a:cubicBezTo>
                    <a:cubicBezTo>
                      <a:pt x="312" y="1460"/>
                      <a:pt x="312" y="1460"/>
                      <a:pt x="312" y="1460"/>
                    </a:cubicBezTo>
                    <a:cubicBezTo>
                      <a:pt x="311" y="1460"/>
                      <a:pt x="311" y="1461"/>
                      <a:pt x="310" y="1461"/>
                    </a:cubicBezTo>
                    <a:cubicBezTo>
                      <a:pt x="309" y="1462"/>
                      <a:pt x="308" y="1463"/>
                      <a:pt x="307" y="1464"/>
                    </a:cubicBezTo>
                    <a:cubicBezTo>
                      <a:pt x="305" y="1466"/>
                      <a:pt x="304" y="1467"/>
                      <a:pt x="303" y="1468"/>
                    </a:cubicBezTo>
                    <a:cubicBezTo>
                      <a:pt x="302" y="1469"/>
                      <a:pt x="301" y="1471"/>
                      <a:pt x="300" y="1472"/>
                    </a:cubicBezTo>
                    <a:cubicBezTo>
                      <a:pt x="299" y="1473"/>
                      <a:pt x="298" y="1475"/>
                      <a:pt x="297" y="1476"/>
                    </a:cubicBezTo>
                    <a:cubicBezTo>
                      <a:pt x="296" y="1478"/>
                      <a:pt x="295" y="1480"/>
                      <a:pt x="294" y="1481"/>
                    </a:cubicBezTo>
                    <a:cubicBezTo>
                      <a:pt x="292" y="1487"/>
                      <a:pt x="290" y="1494"/>
                      <a:pt x="290" y="1500"/>
                    </a:cubicBezTo>
                    <a:cubicBezTo>
                      <a:pt x="290" y="1506"/>
                      <a:pt x="292" y="1513"/>
                      <a:pt x="294" y="1519"/>
                    </a:cubicBezTo>
                    <a:cubicBezTo>
                      <a:pt x="296" y="1517"/>
                      <a:pt x="297" y="1515"/>
                      <a:pt x="297" y="1513"/>
                    </a:cubicBezTo>
                    <a:cubicBezTo>
                      <a:pt x="299" y="1509"/>
                      <a:pt x="300" y="1504"/>
                      <a:pt x="300" y="1500"/>
                    </a:cubicBezTo>
                    <a:cubicBezTo>
                      <a:pt x="300" y="1496"/>
                      <a:pt x="301" y="1491"/>
                      <a:pt x="303" y="1487"/>
                    </a:cubicBezTo>
                    <a:cubicBezTo>
                      <a:pt x="303" y="1485"/>
                      <a:pt x="304" y="1483"/>
                      <a:pt x="306" y="1481"/>
                    </a:cubicBezTo>
                    <a:cubicBezTo>
                      <a:pt x="306" y="1480"/>
                      <a:pt x="308" y="1478"/>
                      <a:pt x="309" y="1477"/>
                    </a:cubicBezTo>
                    <a:cubicBezTo>
                      <a:pt x="313" y="1484"/>
                      <a:pt x="315" y="1492"/>
                      <a:pt x="315" y="1500"/>
                    </a:cubicBezTo>
                    <a:cubicBezTo>
                      <a:pt x="315" y="1508"/>
                      <a:pt x="313" y="1516"/>
                      <a:pt x="309" y="1523"/>
                    </a:cubicBezTo>
                    <a:cubicBezTo>
                      <a:pt x="308" y="1525"/>
                      <a:pt x="307" y="1526"/>
                      <a:pt x="306" y="1528"/>
                    </a:cubicBezTo>
                    <a:cubicBezTo>
                      <a:pt x="305" y="1529"/>
                      <a:pt x="304" y="1531"/>
                      <a:pt x="303" y="1532"/>
                    </a:cubicBezTo>
                    <a:cubicBezTo>
                      <a:pt x="302" y="1533"/>
                      <a:pt x="301" y="1535"/>
                      <a:pt x="300" y="1536"/>
                    </a:cubicBezTo>
                    <a:cubicBezTo>
                      <a:pt x="299" y="1537"/>
                      <a:pt x="298" y="1538"/>
                      <a:pt x="297" y="1539"/>
                    </a:cubicBezTo>
                    <a:cubicBezTo>
                      <a:pt x="295" y="1540"/>
                      <a:pt x="294" y="1542"/>
                      <a:pt x="293" y="1543"/>
                    </a:cubicBezTo>
                    <a:cubicBezTo>
                      <a:pt x="292" y="1543"/>
                      <a:pt x="292" y="1544"/>
                      <a:pt x="291" y="1544"/>
                    </a:cubicBezTo>
                    <a:cubicBezTo>
                      <a:pt x="12" y="1760"/>
                      <a:pt x="12" y="1760"/>
                      <a:pt x="12" y="1760"/>
                    </a:cubicBezTo>
                    <a:cubicBezTo>
                      <a:pt x="11" y="1760"/>
                      <a:pt x="11" y="1761"/>
                      <a:pt x="10" y="1761"/>
                    </a:cubicBezTo>
                    <a:cubicBezTo>
                      <a:pt x="9" y="1762"/>
                      <a:pt x="8" y="1763"/>
                      <a:pt x="7" y="1764"/>
                    </a:cubicBezTo>
                    <a:cubicBezTo>
                      <a:pt x="5" y="1766"/>
                      <a:pt x="4" y="1767"/>
                      <a:pt x="3" y="1768"/>
                    </a:cubicBezTo>
                    <a:cubicBezTo>
                      <a:pt x="2" y="1769"/>
                      <a:pt x="1" y="1771"/>
                      <a:pt x="0" y="1772"/>
                    </a:cubicBezTo>
                    <a:cubicBezTo>
                      <a:pt x="0" y="1781"/>
                      <a:pt x="0" y="1781"/>
                      <a:pt x="0" y="1781"/>
                    </a:cubicBezTo>
                    <a:cubicBezTo>
                      <a:pt x="0" y="1800"/>
                      <a:pt x="0" y="1800"/>
                      <a:pt x="0" y="1800"/>
                    </a:cubicBezTo>
                    <a:cubicBezTo>
                      <a:pt x="0" y="1796"/>
                      <a:pt x="1" y="1791"/>
                      <a:pt x="3" y="1787"/>
                    </a:cubicBezTo>
                    <a:cubicBezTo>
                      <a:pt x="3" y="1785"/>
                      <a:pt x="4" y="1783"/>
                      <a:pt x="6" y="1781"/>
                    </a:cubicBezTo>
                    <a:cubicBezTo>
                      <a:pt x="6" y="1780"/>
                      <a:pt x="8" y="1778"/>
                      <a:pt x="9" y="1777"/>
                    </a:cubicBezTo>
                    <a:cubicBezTo>
                      <a:pt x="13" y="1784"/>
                      <a:pt x="15" y="1792"/>
                      <a:pt x="15" y="1800"/>
                    </a:cubicBezTo>
                    <a:cubicBezTo>
                      <a:pt x="15" y="1808"/>
                      <a:pt x="13" y="1816"/>
                      <a:pt x="9" y="1823"/>
                    </a:cubicBezTo>
                    <a:cubicBezTo>
                      <a:pt x="8" y="1825"/>
                      <a:pt x="7" y="1826"/>
                      <a:pt x="6" y="1828"/>
                    </a:cubicBezTo>
                    <a:cubicBezTo>
                      <a:pt x="5" y="1829"/>
                      <a:pt x="4" y="1831"/>
                      <a:pt x="3" y="1832"/>
                    </a:cubicBezTo>
                    <a:cubicBezTo>
                      <a:pt x="2" y="1833"/>
                      <a:pt x="1" y="1835"/>
                      <a:pt x="0" y="1836"/>
                    </a:cubicBezTo>
                    <a:cubicBezTo>
                      <a:pt x="0" y="1843"/>
                      <a:pt x="0" y="1843"/>
                      <a:pt x="0" y="1843"/>
                    </a:cubicBezTo>
                    <a:cubicBezTo>
                      <a:pt x="0" y="1849"/>
                      <a:pt x="0" y="1849"/>
                      <a:pt x="0" y="1849"/>
                    </a:cubicBezTo>
                    <a:cubicBezTo>
                      <a:pt x="1" y="1850"/>
                      <a:pt x="2" y="1851"/>
                      <a:pt x="3" y="1852"/>
                    </a:cubicBezTo>
                    <a:lnTo>
                      <a:pt x="282" y="20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9"/>
              <p:cNvSpPr>
                <a:spLocks/>
              </p:cNvSpPr>
              <p:nvPr/>
            </p:nvSpPr>
            <p:spPr bwMode="auto">
              <a:xfrm>
                <a:off x="3808413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0"/>
              <p:cNvSpPr>
                <a:spLocks/>
              </p:cNvSpPr>
              <p:nvPr/>
            </p:nvSpPr>
            <p:spPr bwMode="auto">
              <a:xfrm>
                <a:off x="6061076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1"/>
              <p:cNvSpPr>
                <a:spLocks/>
              </p:cNvSpPr>
              <p:nvPr/>
            </p:nvSpPr>
            <p:spPr bwMode="auto">
              <a:xfrm>
                <a:off x="8313738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2"/>
              <p:cNvSpPr>
                <a:spLocks/>
              </p:cNvSpPr>
              <p:nvPr/>
            </p:nvSpPr>
            <p:spPr bwMode="auto">
              <a:xfrm>
                <a:off x="10566401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3"/>
              <p:cNvSpPr>
                <a:spLocks/>
              </p:cNvSpPr>
              <p:nvPr/>
            </p:nvSpPr>
            <p:spPr bwMode="auto">
              <a:xfrm>
                <a:off x="1592263" y="-941388"/>
                <a:ext cx="9010650" cy="8875713"/>
              </a:xfrm>
              <a:custGeom>
                <a:avLst/>
                <a:gdLst>
                  <a:gd name="T0" fmla="*/ 2107 w 2400"/>
                  <a:gd name="T1" fmla="*/ 228 h 2364"/>
                  <a:gd name="T2" fmla="*/ 2090 w 2400"/>
                  <a:gd name="T3" fmla="*/ 264 h 2364"/>
                  <a:gd name="T4" fmla="*/ 2106 w 2400"/>
                  <a:gd name="T5" fmla="*/ 245 h 2364"/>
                  <a:gd name="T6" fmla="*/ 2103 w 2400"/>
                  <a:gd name="T7" fmla="*/ 296 h 2364"/>
                  <a:gd name="T8" fmla="*/ 1812 w 2400"/>
                  <a:gd name="T9" fmla="*/ 524 h 2364"/>
                  <a:gd name="T10" fmla="*/ 1797 w 2400"/>
                  <a:gd name="T11" fmla="*/ 540 h 2364"/>
                  <a:gd name="T12" fmla="*/ 1800 w 2400"/>
                  <a:gd name="T13" fmla="*/ 564 h 2364"/>
                  <a:gd name="T14" fmla="*/ 1809 w 2400"/>
                  <a:gd name="T15" fmla="*/ 587 h 2364"/>
                  <a:gd name="T16" fmla="*/ 1793 w 2400"/>
                  <a:gd name="T17" fmla="*/ 607 h 2364"/>
                  <a:gd name="T18" fmla="*/ 1503 w 2400"/>
                  <a:gd name="T19" fmla="*/ 832 h 2364"/>
                  <a:gd name="T20" fmla="*/ 1494 w 2400"/>
                  <a:gd name="T21" fmla="*/ 883 h 2364"/>
                  <a:gd name="T22" fmla="*/ 1509 w 2400"/>
                  <a:gd name="T23" fmla="*/ 841 h 2364"/>
                  <a:gd name="T24" fmla="*/ 1500 w 2400"/>
                  <a:gd name="T25" fmla="*/ 900 h 2364"/>
                  <a:gd name="T26" fmla="*/ 1210 w 2400"/>
                  <a:gd name="T27" fmla="*/ 1125 h 2364"/>
                  <a:gd name="T28" fmla="*/ 1194 w 2400"/>
                  <a:gd name="T29" fmla="*/ 1145 h 2364"/>
                  <a:gd name="T30" fmla="*/ 1203 w 2400"/>
                  <a:gd name="T31" fmla="*/ 1151 h 2364"/>
                  <a:gd name="T32" fmla="*/ 1206 w 2400"/>
                  <a:gd name="T33" fmla="*/ 1192 h 2364"/>
                  <a:gd name="T34" fmla="*/ 1191 w 2400"/>
                  <a:gd name="T35" fmla="*/ 1208 h 2364"/>
                  <a:gd name="T36" fmla="*/ 900 w 2400"/>
                  <a:gd name="T37" fmla="*/ 1436 h 2364"/>
                  <a:gd name="T38" fmla="*/ 897 w 2400"/>
                  <a:gd name="T39" fmla="*/ 1477 h 2364"/>
                  <a:gd name="T40" fmla="*/ 915 w 2400"/>
                  <a:gd name="T41" fmla="*/ 1464 h 2364"/>
                  <a:gd name="T42" fmla="*/ 897 w 2400"/>
                  <a:gd name="T43" fmla="*/ 1503 h 2364"/>
                  <a:gd name="T44" fmla="*/ 607 w 2400"/>
                  <a:gd name="T45" fmla="*/ 1728 h 2364"/>
                  <a:gd name="T46" fmla="*/ 590 w 2400"/>
                  <a:gd name="T47" fmla="*/ 1764 h 2364"/>
                  <a:gd name="T48" fmla="*/ 606 w 2400"/>
                  <a:gd name="T49" fmla="*/ 1745 h 2364"/>
                  <a:gd name="T50" fmla="*/ 603 w 2400"/>
                  <a:gd name="T51" fmla="*/ 1796 h 2364"/>
                  <a:gd name="T52" fmla="*/ 312 w 2400"/>
                  <a:gd name="T53" fmla="*/ 2024 h 2364"/>
                  <a:gd name="T54" fmla="*/ 297 w 2400"/>
                  <a:gd name="T55" fmla="*/ 2040 h 2364"/>
                  <a:gd name="T56" fmla="*/ 300 w 2400"/>
                  <a:gd name="T57" fmla="*/ 2064 h 2364"/>
                  <a:gd name="T58" fmla="*/ 309 w 2400"/>
                  <a:gd name="T59" fmla="*/ 2087 h 2364"/>
                  <a:gd name="T60" fmla="*/ 293 w 2400"/>
                  <a:gd name="T61" fmla="*/ 2107 h 2364"/>
                  <a:gd name="T62" fmla="*/ 3 w 2400"/>
                  <a:gd name="T63" fmla="*/ 2332 h 2364"/>
                  <a:gd name="T64" fmla="*/ 6 w 2400"/>
                  <a:gd name="T65" fmla="*/ 2345 h 2364"/>
                  <a:gd name="T66" fmla="*/ 16 w 2400"/>
                  <a:gd name="T67" fmla="*/ 2333 h 2364"/>
                  <a:gd name="T68" fmla="*/ 582 w 2400"/>
                  <a:gd name="T69" fmla="*/ 2332 h 2364"/>
                  <a:gd name="T70" fmla="*/ 309 w 2400"/>
                  <a:gd name="T71" fmla="*/ 2108 h 2364"/>
                  <a:gd name="T72" fmla="*/ 324 w 2400"/>
                  <a:gd name="T73" fmla="*/ 2064 h 2364"/>
                  <a:gd name="T74" fmla="*/ 603 w 2400"/>
                  <a:gd name="T75" fmla="*/ 1816 h 2364"/>
                  <a:gd name="T76" fmla="*/ 888 w 2400"/>
                  <a:gd name="T77" fmla="*/ 2024 h 2364"/>
                  <a:gd name="T78" fmla="*/ 616 w 2400"/>
                  <a:gd name="T79" fmla="*/ 1795 h 2364"/>
                  <a:gd name="T80" fmla="*/ 897 w 2400"/>
                  <a:gd name="T81" fmla="*/ 1516 h 2364"/>
                  <a:gd name="T82" fmla="*/ 1187 w 2400"/>
                  <a:gd name="T83" fmla="*/ 1729 h 2364"/>
                  <a:gd name="T84" fmla="*/ 910 w 2400"/>
                  <a:gd name="T85" fmla="*/ 1503 h 2364"/>
                  <a:gd name="T86" fmla="*/ 918 w 2400"/>
                  <a:gd name="T87" fmla="*/ 1432 h 2364"/>
                  <a:gd name="T88" fmla="*/ 1484 w 2400"/>
                  <a:gd name="T89" fmla="*/ 1433 h 2364"/>
                  <a:gd name="T90" fmla="*/ 1207 w 2400"/>
                  <a:gd name="T91" fmla="*/ 1207 h 2364"/>
                  <a:gd name="T92" fmla="*/ 1216 w 2400"/>
                  <a:gd name="T93" fmla="*/ 1133 h 2364"/>
                  <a:gd name="T94" fmla="*/ 1782 w 2400"/>
                  <a:gd name="T95" fmla="*/ 1132 h 2364"/>
                  <a:gd name="T96" fmla="*/ 1509 w 2400"/>
                  <a:gd name="T97" fmla="*/ 908 h 2364"/>
                  <a:gd name="T98" fmla="*/ 1524 w 2400"/>
                  <a:gd name="T99" fmla="*/ 864 h 2364"/>
                  <a:gd name="T100" fmla="*/ 1803 w 2400"/>
                  <a:gd name="T101" fmla="*/ 616 h 2364"/>
                  <a:gd name="T102" fmla="*/ 2088 w 2400"/>
                  <a:gd name="T103" fmla="*/ 824 h 2364"/>
                  <a:gd name="T104" fmla="*/ 1816 w 2400"/>
                  <a:gd name="T105" fmla="*/ 595 h 2364"/>
                  <a:gd name="T106" fmla="*/ 2100 w 2400"/>
                  <a:gd name="T107" fmla="*/ 313 h 2364"/>
                  <a:gd name="T108" fmla="*/ 2390 w 2400"/>
                  <a:gd name="T109" fmla="*/ 525 h 2364"/>
                  <a:gd name="T110" fmla="*/ 2113 w 2400"/>
                  <a:gd name="T111" fmla="*/ 299 h 2364"/>
                  <a:gd name="T112" fmla="*/ 2397 w 2400"/>
                  <a:gd name="T113" fmla="*/ 16 h 2364"/>
                  <a:gd name="T114" fmla="*/ 2393 w 2400"/>
                  <a:gd name="T115" fmla="*/ 7 h 2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0" h="2364">
                    <a:moveTo>
                      <a:pt x="2393" y="7"/>
                    </a:moveTo>
                    <a:cubicBezTo>
                      <a:pt x="2392" y="7"/>
                      <a:pt x="2392" y="8"/>
                      <a:pt x="2391" y="8"/>
                    </a:cubicBezTo>
                    <a:cubicBezTo>
                      <a:pt x="2112" y="224"/>
                      <a:pt x="2112" y="224"/>
                      <a:pt x="2112" y="224"/>
                    </a:cubicBezTo>
                    <a:cubicBezTo>
                      <a:pt x="2111" y="224"/>
                      <a:pt x="2111" y="225"/>
                      <a:pt x="2110" y="225"/>
                    </a:cubicBezTo>
                    <a:cubicBezTo>
                      <a:pt x="2109" y="226"/>
                      <a:pt x="2108" y="227"/>
                      <a:pt x="2107" y="228"/>
                    </a:cubicBezTo>
                    <a:cubicBezTo>
                      <a:pt x="2105" y="230"/>
                      <a:pt x="2104" y="231"/>
                      <a:pt x="2103" y="232"/>
                    </a:cubicBezTo>
                    <a:cubicBezTo>
                      <a:pt x="2102" y="233"/>
                      <a:pt x="2101" y="235"/>
                      <a:pt x="2100" y="236"/>
                    </a:cubicBezTo>
                    <a:cubicBezTo>
                      <a:pt x="2099" y="237"/>
                      <a:pt x="2098" y="239"/>
                      <a:pt x="2097" y="240"/>
                    </a:cubicBezTo>
                    <a:cubicBezTo>
                      <a:pt x="2096" y="242"/>
                      <a:pt x="2095" y="244"/>
                      <a:pt x="2094" y="245"/>
                    </a:cubicBezTo>
                    <a:cubicBezTo>
                      <a:pt x="2092" y="251"/>
                      <a:pt x="2090" y="258"/>
                      <a:pt x="2090" y="264"/>
                    </a:cubicBezTo>
                    <a:cubicBezTo>
                      <a:pt x="2090" y="270"/>
                      <a:pt x="2092" y="277"/>
                      <a:pt x="2094" y="283"/>
                    </a:cubicBezTo>
                    <a:cubicBezTo>
                      <a:pt x="2096" y="281"/>
                      <a:pt x="2097" y="279"/>
                      <a:pt x="2097" y="277"/>
                    </a:cubicBezTo>
                    <a:cubicBezTo>
                      <a:pt x="2099" y="273"/>
                      <a:pt x="2100" y="268"/>
                      <a:pt x="2100" y="264"/>
                    </a:cubicBezTo>
                    <a:cubicBezTo>
                      <a:pt x="2100" y="260"/>
                      <a:pt x="2101" y="255"/>
                      <a:pt x="2103" y="251"/>
                    </a:cubicBezTo>
                    <a:cubicBezTo>
                      <a:pt x="2103" y="249"/>
                      <a:pt x="2104" y="247"/>
                      <a:pt x="2106" y="245"/>
                    </a:cubicBezTo>
                    <a:cubicBezTo>
                      <a:pt x="2106" y="244"/>
                      <a:pt x="2108" y="242"/>
                      <a:pt x="2109" y="241"/>
                    </a:cubicBezTo>
                    <a:cubicBezTo>
                      <a:pt x="2113" y="248"/>
                      <a:pt x="2115" y="256"/>
                      <a:pt x="2115" y="264"/>
                    </a:cubicBezTo>
                    <a:cubicBezTo>
                      <a:pt x="2115" y="272"/>
                      <a:pt x="2113" y="280"/>
                      <a:pt x="2109" y="287"/>
                    </a:cubicBezTo>
                    <a:cubicBezTo>
                      <a:pt x="2108" y="289"/>
                      <a:pt x="2107" y="290"/>
                      <a:pt x="2106" y="292"/>
                    </a:cubicBezTo>
                    <a:cubicBezTo>
                      <a:pt x="2105" y="293"/>
                      <a:pt x="2104" y="295"/>
                      <a:pt x="2103" y="296"/>
                    </a:cubicBezTo>
                    <a:cubicBezTo>
                      <a:pt x="2102" y="297"/>
                      <a:pt x="2101" y="299"/>
                      <a:pt x="2100" y="300"/>
                    </a:cubicBezTo>
                    <a:cubicBezTo>
                      <a:pt x="2099" y="301"/>
                      <a:pt x="2098" y="302"/>
                      <a:pt x="2097" y="303"/>
                    </a:cubicBezTo>
                    <a:cubicBezTo>
                      <a:pt x="2095" y="304"/>
                      <a:pt x="2094" y="306"/>
                      <a:pt x="2093" y="307"/>
                    </a:cubicBezTo>
                    <a:cubicBezTo>
                      <a:pt x="2092" y="307"/>
                      <a:pt x="2092" y="308"/>
                      <a:pt x="2091" y="308"/>
                    </a:cubicBezTo>
                    <a:cubicBezTo>
                      <a:pt x="1812" y="524"/>
                      <a:pt x="1812" y="524"/>
                      <a:pt x="1812" y="524"/>
                    </a:cubicBezTo>
                    <a:cubicBezTo>
                      <a:pt x="1811" y="524"/>
                      <a:pt x="1811" y="525"/>
                      <a:pt x="1810" y="525"/>
                    </a:cubicBezTo>
                    <a:cubicBezTo>
                      <a:pt x="1809" y="526"/>
                      <a:pt x="1808" y="527"/>
                      <a:pt x="1807" y="528"/>
                    </a:cubicBezTo>
                    <a:cubicBezTo>
                      <a:pt x="1805" y="530"/>
                      <a:pt x="1804" y="531"/>
                      <a:pt x="1803" y="532"/>
                    </a:cubicBezTo>
                    <a:cubicBezTo>
                      <a:pt x="1802" y="533"/>
                      <a:pt x="1801" y="535"/>
                      <a:pt x="1800" y="536"/>
                    </a:cubicBezTo>
                    <a:cubicBezTo>
                      <a:pt x="1799" y="537"/>
                      <a:pt x="1798" y="539"/>
                      <a:pt x="1797" y="540"/>
                    </a:cubicBezTo>
                    <a:cubicBezTo>
                      <a:pt x="1796" y="542"/>
                      <a:pt x="1795" y="544"/>
                      <a:pt x="1794" y="545"/>
                    </a:cubicBezTo>
                    <a:cubicBezTo>
                      <a:pt x="1792" y="551"/>
                      <a:pt x="1790" y="558"/>
                      <a:pt x="1790" y="564"/>
                    </a:cubicBezTo>
                    <a:cubicBezTo>
                      <a:pt x="1790" y="570"/>
                      <a:pt x="1792" y="577"/>
                      <a:pt x="1794" y="583"/>
                    </a:cubicBezTo>
                    <a:cubicBezTo>
                      <a:pt x="1796" y="581"/>
                      <a:pt x="1797" y="579"/>
                      <a:pt x="1797" y="577"/>
                    </a:cubicBezTo>
                    <a:cubicBezTo>
                      <a:pt x="1799" y="573"/>
                      <a:pt x="1800" y="568"/>
                      <a:pt x="1800" y="564"/>
                    </a:cubicBezTo>
                    <a:cubicBezTo>
                      <a:pt x="1800" y="560"/>
                      <a:pt x="1801" y="555"/>
                      <a:pt x="1803" y="551"/>
                    </a:cubicBezTo>
                    <a:cubicBezTo>
                      <a:pt x="1803" y="549"/>
                      <a:pt x="1804" y="547"/>
                      <a:pt x="1806" y="545"/>
                    </a:cubicBezTo>
                    <a:cubicBezTo>
                      <a:pt x="1806" y="544"/>
                      <a:pt x="1808" y="542"/>
                      <a:pt x="1809" y="541"/>
                    </a:cubicBezTo>
                    <a:cubicBezTo>
                      <a:pt x="1813" y="548"/>
                      <a:pt x="1815" y="556"/>
                      <a:pt x="1815" y="564"/>
                    </a:cubicBezTo>
                    <a:cubicBezTo>
                      <a:pt x="1815" y="572"/>
                      <a:pt x="1813" y="580"/>
                      <a:pt x="1809" y="587"/>
                    </a:cubicBezTo>
                    <a:cubicBezTo>
                      <a:pt x="1808" y="589"/>
                      <a:pt x="1807" y="590"/>
                      <a:pt x="1806" y="592"/>
                    </a:cubicBezTo>
                    <a:cubicBezTo>
                      <a:pt x="1805" y="593"/>
                      <a:pt x="1804" y="595"/>
                      <a:pt x="1803" y="596"/>
                    </a:cubicBezTo>
                    <a:cubicBezTo>
                      <a:pt x="1802" y="597"/>
                      <a:pt x="1801" y="599"/>
                      <a:pt x="1800" y="600"/>
                    </a:cubicBezTo>
                    <a:cubicBezTo>
                      <a:pt x="1799" y="601"/>
                      <a:pt x="1798" y="602"/>
                      <a:pt x="1797" y="603"/>
                    </a:cubicBezTo>
                    <a:cubicBezTo>
                      <a:pt x="1795" y="604"/>
                      <a:pt x="1794" y="606"/>
                      <a:pt x="1793" y="607"/>
                    </a:cubicBezTo>
                    <a:cubicBezTo>
                      <a:pt x="1792" y="607"/>
                      <a:pt x="1792" y="608"/>
                      <a:pt x="1791" y="608"/>
                    </a:cubicBezTo>
                    <a:cubicBezTo>
                      <a:pt x="1512" y="824"/>
                      <a:pt x="1512" y="824"/>
                      <a:pt x="1512" y="824"/>
                    </a:cubicBezTo>
                    <a:cubicBezTo>
                      <a:pt x="1511" y="824"/>
                      <a:pt x="1511" y="825"/>
                      <a:pt x="1510" y="825"/>
                    </a:cubicBezTo>
                    <a:cubicBezTo>
                      <a:pt x="1509" y="826"/>
                      <a:pt x="1508" y="827"/>
                      <a:pt x="1507" y="828"/>
                    </a:cubicBezTo>
                    <a:cubicBezTo>
                      <a:pt x="1505" y="830"/>
                      <a:pt x="1504" y="831"/>
                      <a:pt x="1503" y="832"/>
                    </a:cubicBezTo>
                    <a:cubicBezTo>
                      <a:pt x="1502" y="833"/>
                      <a:pt x="1501" y="835"/>
                      <a:pt x="1500" y="836"/>
                    </a:cubicBezTo>
                    <a:cubicBezTo>
                      <a:pt x="1499" y="837"/>
                      <a:pt x="1498" y="839"/>
                      <a:pt x="1497" y="840"/>
                    </a:cubicBezTo>
                    <a:cubicBezTo>
                      <a:pt x="1496" y="842"/>
                      <a:pt x="1495" y="844"/>
                      <a:pt x="1494" y="845"/>
                    </a:cubicBezTo>
                    <a:cubicBezTo>
                      <a:pt x="1492" y="851"/>
                      <a:pt x="1490" y="858"/>
                      <a:pt x="1490" y="864"/>
                    </a:cubicBezTo>
                    <a:cubicBezTo>
                      <a:pt x="1490" y="870"/>
                      <a:pt x="1492" y="877"/>
                      <a:pt x="1494" y="883"/>
                    </a:cubicBezTo>
                    <a:cubicBezTo>
                      <a:pt x="1496" y="881"/>
                      <a:pt x="1497" y="879"/>
                      <a:pt x="1497" y="877"/>
                    </a:cubicBezTo>
                    <a:cubicBezTo>
                      <a:pt x="1499" y="873"/>
                      <a:pt x="1500" y="868"/>
                      <a:pt x="1500" y="864"/>
                    </a:cubicBezTo>
                    <a:cubicBezTo>
                      <a:pt x="1500" y="860"/>
                      <a:pt x="1501" y="855"/>
                      <a:pt x="1503" y="851"/>
                    </a:cubicBezTo>
                    <a:cubicBezTo>
                      <a:pt x="1503" y="849"/>
                      <a:pt x="1504" y="847"/>
                      <a:pt x="1506" y="845"/>
                    </a:cubicBezTo>
                    <a:cubicBezTo>
                      <a:pt x="1506" y="844"/>
                      <a:pt x="1508" y="842"/>
                      <a:pt x="1509" y="841"/>
                    </a:cubicBezTo>
                    <a:cubicBezTo>
                      <a:pt x="1513" y="848"/>
                      <a:pt x="1515" y="856"/>
                      <a:pt x="1515" y="864"/>
                    </a:cubicBezTo>
                    <a:cubicBezTo>
                      <a:pt x="1515" y="872"/>
                      <a:pt x="1513" y="880"/>
                      <a:pt x="1509" y="887"/>
                    </a:cubicBezTo>
                    <a:cubicBezTo>
                      <a:pt x="1508" y="889"/>
                      <a:pt x="1507" y="890"/>
                      <a:pt x="1506" y="892"/>
                    </a:cubicBezTo>
                    <a:cubicBezTo>
                      <a:pt x="1505" y="893"/>
                      <a:pt x="1504" y="895"/>
                      <a:pt x="1503" y="896"/>
                    </a:cubicBezTo>
                    <a:cubicBezTo>
                      <a:pt x="1502" y="897"/>
                      <a:pt x="1501" y="899"/>
                      <a:pt x="1500" y="900"/>
                    </a:cubicBezTo>
                    <a:cubicBezTo>
                      <a:pt x="1499" y="901"/>
                      <a:pt x="1498" y="902"/>
                      <a:pt x="1497" y="903"/>
                    </a:cubicBezTo>
                    <a:cubicBezTo>
                      <a:pt x="1495" y="904"/>
                      <a:pt x="1494" y="906"/>
                      <a:pt x="1493" y="907"/>
                    </a:cubicBezTo>
                    <a:cubicBezTo>
                      <a:pt x="1492" y="907"/>
                      <a:pt x="1492" y="908"/>
                      <a:pt x="1491" y="908"/>
                    </a:cubicBezTo>
                    <a:cubicBezTo>
                      <a:pt x="1212" y="1124"/>
                      <a:pt x="1212" y="1124"/>
                      <a:pt x="1212" y="1124"/>
                    </a:cubicBezTo>
                    <a:cubicBezTo>
                      <a:pt x="1211" y="1124"/>
                      <a:pt x="1211" y="1125"/>
                      <a:pt x="1210" y="1125"/>
                    </a:cubicBezTo>
                    <a:cubicBezTo>
                      <a:pt x="1209" y="1126"/>
                      <a:pt x="1208" y="1127"/>
                      <a:pt x="1207" y="1128"/>
                    </a:cubicBezTo>
                    <a:cubicBezTo>
                      <a:pt x="1205" y="1130"/>
                      <a:pt x="1204" y="1131"/>
                      <a:pt x="1203" y="1132"/>
                    </a:cubicBezTo>
                    <a:cubicBezTo>
                      <a:pt x="1202" y="1133"/>
                      <a:pt x="1201" y="1135"/>
                      <a:pt x="1200" y="1136"/>
                    </a:cubicBezTo>
                    <a:cubicBezTo>
                      <a:pt x="1199" y="1137"/>
                      <a:pt x="1198" y="1139"/>
                      <a:pt x="1197" y="1140"/>
                    </a:cubicBezTo>
                    <a:cubicBezTo>
                      <a:pt x="1196" y="1142"/>
                      <a:pt x="1195" y="1144"/>
                      <a:pt x="1194" y="1145"/>
                    </a:cubicBezTo>
                    <a:cubicBezTo>
                      <a:pt x="1192" y="1151"/>
                      <a:pt x="1190" y="1158"/>
                      <a:pt x="1190" y="1164"/>
                    </a:cubicBezTo>
                    <a:cubicBezTo>
                      <a:pt x="1190" y="1170"/>
                      <a:pt x="1192" y="1177"/>
                      <a:pt x="1194" y="1183"/>
                    </a:cubicBezTo>
                    <a:cubicBezTo>
                      <a:pt x="1196" y="1181"/>
                      <a:pt x="1197" y="1179"/>
                      <a:pt x="1197" y="1177"/>
                    </a:cubicBezTo>
                    <a:cubicBezTo>
                      <a:pt x="1199" y="1173"/>
                      <a:pt x="1200" y="1168"/>
                      <a:pt x="1200" y="1164"/>
                    </a:cubicBezTo>
                    <a:cubicBezTo>
                      <a:pt x="1200" y="1160"/>
                      <a:pt x="1201" y="1155"/>
                      <a:pt x="1203" y="1151"/>
                    </a:cubicBezTo>
                    <a:cubicBezTo>
                      <a:pt x="1203" y="1149"/>
                      <a:pt x="1204" y="1147"/>
                      <a:pt x="1206" y="1145"/>
                    </a:cubicBezTo>
                    <a:cubicBezTo>
                      <a:pt x="1206" y="1144"/>
                      <a:pt x="1208" y="1142"/>
                      <a:pt x="1209" y="1141"/>
                    </a:cubicBezTo>
                    <a:cubicBezTo>
                      <a:pt x="1213" y="1148"/>
                      <a:pt x="1215" y="1156"/>
                      <a:pt x="1215" y="1164"/>
                    </a:cubicBezTo>
                    <a:cubicBezTo>
                      <a:pt x="1215" y="1172"/>
                      <a:pt x="1213" y="1180"/>
                      <a:pt x="1209" y="1187"/>
                    </a:cubicBezTo>
                    <a:cubicBezTo>
                      <a:pt x="1208" y="1189"/>
                      <a:pt x="1207" y="1190"/>
                      <a:pt x="1206" y="1192"/>
                    </a:cubicBezTo>
                    <a:cubicBezTo>
                      <a:pt x="1205" y="1193"/>
                      <a:pt x="1204" y="1195"/>
                      <a:pt x="1203" y="1196"/>
                    </a:cubicBezTo>
                    <a:cubicBezTo>
                      <a:pt x="1202" y="1197"/>
                      <a:pt x="1201" y="1199"/>
                      <a:pt x="1200" y="1200"/>
                    </a:cubicBezTo>
                    <a:cubicBezTo>
                      <a:pt x="1199" y="1201"/>
                      <a:pt x="1198" y="1202"/>
                      <a:pt x="1197" y="1203"/>
                    </a:cubicBezTo>
                    <a:cubicBezTo>
                      <a:pt x="1195" y="1204"/>
                      <a:pt x="1194" y="1206"/>
                      <a:pt x="1193" y="1207"/>
                    </a:cubicBezTo>
                    <a:cubicBezTo>
                      <a:pt x="1192" y="1207"/>
                      <a:pt x="1192" y="1208"/>
                      <a:pt x="1191" y="1208"/>
                    </a:cubicBezTo>
                    <a:cubicBezTo>
                      <a:pt x="912" y="1424"/>
                      <a:pt x="912" y="1424"/>
                      <a:pt x="912" y="1424"/>
                    </a:cubicBezTo>
                    <a:cubicBezTo>
                      <a:pt x="911" y="1424"/>
                      <a:pt x="911" y="1425"/>
                      <a:pt x="910" y="1425"/>
                    </a:cubicBezTo>
                    <a:cubicBezTo>
                      <a:pt x="909" y="1426"/>
                      <a:pt x="908" y="1427"/>
                      <a:pt x="907" y="1428"/>
                    </a:cubicBezTo>
                    <a:cubicBezTo>
                      <a:pt x="905" y="1430"/>
                      <a:pt x="904" y="1431"/>
                      <a:pt x="903" y="1432"/>
                    </a:cubicBezTo>
                    <a:cubicBezTo>
                      <a:pt x="902" y="1433"/>
                      <a:pt x="901" y="1435"/>
                      <a:pt x="900" y="1436"/>
                    </a:cubicBezTo>
                    <a:cubicBezTo>
                      <a:pt x="899" y="1437"/>
                      <a:pt x="898" y="1439"/>
                      <a:pt x="897" y="1440"/>
                    </a:cubicBezTo>
                    <a:cubicBezTo>
                      <a:pt x="896" y="1442"/>
                      <a:pt x="895" y="1444"/>
                      <a:pt x="894" y="1445"/>
                    </a:cubicBezTo>
                    <a:cubicBezTo>
                      <a:pt x="892" y="1451"/>
                      <a:pt x="890" y="1458"/>
                      <a:pt x="890" y="1464"/>
                    </a:cubicBezTo>
                    <a:cubicBezTo>
                      <a:pt x="890" y="1470"/>
                      <a:pt x="892" y="1477"/>
                      <a:pt x="894" y="1483"/>
                    </a:cubicBezTo>
                    <a:cubicBezTo>
                      <a:pt x="896" y="1481"/>
                      <a:pt x="897" y="1479"/>
                      <a:pt x="897" y="1477"/>
                    </a:cubicBezTo>
                    <a:cubicBezTo>
                      <a:pt x="899" y="1473"/>
                      <a:pt x="900" y="1468"/>
                      <a:pt x="900" y="1464"/>
                    </a:cubicBezTo>
                    <a:cubicBezTo>
                      <a:pt x="900" y="1460"/>
                      <a:pt x="901" y="1455"/>
                      <a:pt x="903" y="1451"/>
                    </a:cubicBezTo>
                    <a:cubicBezTo>
                      <a:pt x="903" y="1449"/>
                      <a:pt x="904" y="1447"/>
                      <a:pt x="906" y="1445"/>
                    </a:cubicBezTo>
                    <a:cubicBezTo>
                      <a:pt x="906" y="1444"/>
                      <a:pt x="908" y="1442"/>
                      <a:pt x="909" y="1441"/>
                    </a:cubicBezTo>
                    <a:cubicBezTo>
                      <a:pt x="913" y="1448"/>
                      <a:pt x="915" y="1456"/>
                      <a:pt x="915" y="1464"/>
                    </a:cubicBezTo>
                    <a:cubicBezTo>
                      <a:pt x="915" y="1472"/>
                      <a:pt x="913" y="1480"/>
                      <a:pt x="909" y="1487"/>
                    </a:cubicBezTo>
                    <a:cubicBezTo>
                      <a:pt x="908" y="1489"/>
                      <a:pt x="907" y="1490"/>
                      <a:pt x="906" y="1492"/>
                    </a:cubicBezTo>
                    <a:cubicBezTo>
                      <a:pt x="905" y="1493"/>
                      <a:pt x="904" y="1495"/>
                      <a:pt x="903" y="1496"/>
                    </a:cubicBezTo>
                    <a:cubicBezTo>
                      <a:pt x="902" y="1497"/>
                      <a:pt x="901" y="1499"/>
                      <a:pt x="900" y="1500"/>
                    </a:cubicBezTo>
                    <a:cubicBezTo>
                      <a:pt x="899" y="1501"/>
                      <a:pt x="898" y="1502"/>
                      <a:pt x="897" y="1503"/>
                    </a:cubicBezTo>
                    <a:cubicBezTo>
                      <a:pt x="895" y="1504"/>
                      <a:pt x="894" y="1506"/>
                      <a:pt x="893" y="1507"/>
                    </a:cubicBezTo>
                    <a:cubicBezTo>
                      <a:pt x="892" y="1507"/>
                      <a:pt x="892" y="1508"/>
                      <a:pt x="891" y="1508"/>
                    </a:cubicBezTo>
                    <a:cubicBezTo>
                      <a:pt x="612" y="1724"/>
                      <a:pt x="612" y="1724"/>
                      <a:pt x="612" y="1724"/>
                    </a:cubicBezTo>
                    <a:cubicBezTo>
                      <a:pt x="611" y="1724"/>
                      <a:pt x="611" y="1725"/>
                      <a:pt x="610" y="1725"/>
                    </a:cubicBezTo>
                    <a:cubicBezTo>
                      <a:pt x="609" y="1726"/>
                      <a:pt x="608" y="1727"/>
                      <a:pt x="607" y="1728"/>
                    </a:cubicBezTo>
                    <a:cubicBezTo>
                      <a:pt x="605" y="1730"/>
                      <a:pt x="604" y="1731"/>
                      <a:pt x="603" y="1732"/>
                    </a:cubicBezTo>
                    <a:cubicBezTo>
                      <a:pt x="602" y="1733"/>
                      <a:pt x="601" y="1735"/>
                      <a:pt x="600" y="1736"/>
                    </a:cubicBezTo>
                    <a:cubicBezTo>
                      <a:pt x="599" y="1737"/>
                      <a:pt x="598" y="1739"/>
                      <a:pt x="597" y="1740"/>
                    </a:cubicBezTo>
                    <a:cubicBezTo>
                      <a:pt x="596" y="1742"/>
                      <a:pt x="595" y="1744"/>
                      <a:pt x="594" y="1745"/>
                    </a:cubicBezTo>
                    <a:cubicBezTo>
                      <a:pt x="592" y="1751"/>
                      <a:pt x="590" y="1758"/>
                      <a:pt x="590" y="1764"/>
                    </a:cubicBezTo>
                    <a:cubicBezTo>
                      <a:pt x="590" y="1770"/>
                      <a:pt x="592" y="1777"/>
                      <a:pt x="594" y="1783"/>
                    </a:cubicBezTo>
                    <a:cubicBezTo>
                      <a:pt x="596" y="1781"/>
                      <a:pt x="597" y="1779"/>
                      <a:pt x="597" y="1777"/>
                    </a:cubicBezTo>
                    <a:cubicBezTo>
                      <a:pt x="599" y="1773"/>
                      <a:pt x="600" y="1768"/>
                      <a:pt x="600" y="1764"/>
                    </a:cubicBezTo>
                    <a:cubicBezTo>
                      <a:pt x="600" y="1760"/>
                      <a:pt x="601" y="1755"/>
                      <a:pt x="603" y="1751"/>
                    </a:cubicBezTo>
                    <a:cubicBezTo>
                      <a:pt x="603" y="1749"/>
                      <a:pt x="604" y="1747"/>
                      <a:pt x="606" y="1745"/>
                    </a:cubicBezTo>
                    <a:cubicBezTo>
                      <a:pt x="606" y="1744"/>
                      <a:pt x="608" y="1742"/>
                      <a:pt x="609" y="1741"/>
                    </a:cubicBezTo>
                    <a:cubicBezTo>
                      <a:pt x="613" y="1748"/>
                      <a:pt x="615" y="1756"/>
                      <a:pt x="615" y="1764"/>
                    </a:cubicBezTo>
                    <a:cubicBezTo>
                      <a:pt x="615" y="1772"/>
                      <a:pt x="613" y="1780"/>
                      <a:pt x="609" y="1787"/>
                    </a:cubicBezTo>
                    <a:cubicBezTo>
                      <a:pt x="608" y="1789"/>
                      <a:pt x="607" y="1790"/>
                      <a:pt x="606" y="1792"/>
                    </a:cubicBezTo>
                    <a:cubicBezTo>
                      <a:pt x="605" y="1793"/>
                      <a:pt x="604" y="1795"/>
                      <a:pt x="603" y="1796"/>
                    </a:cubicBezTo>
                    <a:cubicBezTo>
                      <a:pt x="602" y="1797"/>
                      <a:pt x="601" y="1799"/>
                      <a:pt x="600" y="1800"/>
                    </a:cubicBezTo>
                    <a:cubicBezTo>
                      <a:pt x="599" y="1801"/>
                      <a:pt x="598" y="1802"/>
                      <a:pt x="597" y="1803"/>
                    </a:cubicBezTo>
                    <a:cubicBezTo>
                      <a:pt x="595" y="1804"/>
                      <a:pt x="594" y="1806"/>
                      <a:pt x="593" y="1807"/>
                    </a:cubicBezTo>
                    <a:cubicBezTo>
                      <a:pt x="592" y="1807"/>
                      <a:pt x="592" y="1808"/>
                      <a:pt x="591" y="1808"/>
                    </a:cubicBezTo>
                    <a:cubicBezTo>
                      <a:pt x="312" y="2024"/>
                      <a:pt x="312" y="2024"/>
                      <a:pt x="312" y="2024"/>
                    </a:cubicBezTo>
                    <a:cubicBezTo>
                      <a:pt x="311" y="2024"/>
                      <a:pt x="311" y="2025"/>
                      <a:pt x="310" y="2025"/>
                    </a:cubicBezTo>
                    <a:cubicBezTo>
                      <a:pt x="309" y="2026"/>
                      <a:pt x="308" y="2027"/>
                      <a:pt x="307" y="2028"/>
                    </a:cubicBezTo>
                    <a:cubicBezTo>
                      <a:pt x="305" y="2030"/>
                      <a:pt x="304" y="2031"/>
                      <a:pt x="303" y="2032"/>
                    </a:cubicBezTo>
                    <a:cubicBezTo>
                      <a:pt x="302" y="2033"/>
                      <a:pt x="301" y="2035"/>
                      <a:pt x="300" y="2036"/>
                    </a:cubicBezTo>
                    <a:cubicBezTo>
                      <a:pt x="299" y="2037"/>
                      <a:pt x="298" y="2039"/>
                      <a:pt x="297" y="2040"/>
                    </a:cubicBezTo>
                    <a:cubicBezTo>
                      <a:pt x="296" y="2042"/>
                      <a:pt x="295" y="2044"/>
                      <a:pt x="294" y="2045"/>
                    </a:cubicBezTo>
                    <a:cubicBezTo>
                      <a:pt x="292" y="2051"/>
                      <a:pt x="290" y="2058"/>
                      <a:pt x="290" y="2064"/>
                    </a:cubicBezTo>
                    <a:cubicBezTo>
                      <a:pt x="290" y="2070"/>
                      <a:pt x="292" y="2077"/>
                      <a:pt x="294" y="2083"/>
                    </a:cubicBezTo>
                    <a:cubicBezTo>
                      <a:pt x="296" y="2081"/>
                      <a:pt x="297" y="2079"/>
                      <a:pt x="297" y="2077"/>
                    </a:cubicBezTo>
                    <a:cubicBezTo>
                      <a:pt x="299" y="2073"/>
                      <a:pt x="300" y="2068"/>
                      <a:pt x="300" y="2064"/>
                    </a:cubicBezTo>
                    <a:cubicBezTo>
                      <a:pt x="300" y="2060"/>
                      <a:pt x="301" y="2055"/>
                      <a:pt x="303" y="2051"/>
                    </a:cubicBezTo>
                    <a:cubicBezTo>
                      <a:pt x="303" y="2049"/>
                      <a:pt x="304" y="2047"/>
                      <a:pt x="306" y="2045"/>
                    </a:cubicBezTo>
                    <a:cubicBezTo>
                      <a:pt x="306" y="2044"/>
                      <a:pt x="308" y="2042"/>
                      <a:pt x="309" y="2041"/>
                    </a:cubicBezTo>
                    <a:cubicBezTo>
                      <a:pt x="313" y="2048"/>
                      <a:pt x="315" y="2056"/>
                      <a:pt x="315" y="2064"/>
                    </a:cubicBezTo>
                    <a:cubicBezTo>
                      <a:pt x="315" y="2072"/>
                      <a:pt x="313" y="2080"/>
                      <a:pt x="309" y="2087"/>
                    </a:cubicBezTo>
                    <a:cubicBezTo>
                      <a:pt x="308" y="2089"/>
                      <a:pt x="307" y="2090"/>
                      <a:pt x="306" y="2092"/>
                    </a:cubicBezTo>
                    <a:cubicBezTo>
                      <a:pt x="305" y="2093"/>
                      <a:pt x="304" y="2095"/>
                      <a:pt x="303" y="2096"/>
                    </a:cubicBezTo>
                    <a:cubicBezTo>
                      <a:pt x="302" y="2097"/>
                      <a:pt x="301" y="2099"/>
                      <a:pt x="300" y="2100"/>
                    </a:cubicBezTo>
                    <a:cubicBezTo>
                      <a:pt x="299" y="2101"/>
                      <a:pt x="298" y="2102"/>
                      <a:pt x="297" y="2103"/>
                    </a:cubicBezTo>
                    <a:cubicBezTo>
                      <a:pt x="295" y="2104"/>
                      <a:pt x="294" y="2106"/>
                      <a:pt x="293" y="2107"/>
                    </a:cubicBezTo>
                    <a:cubicBezTo>
                      <a:pt x="292" y="2107"/>
                      <a:pt x="292" y="2108"/>
                      <a:pt x="291" y="2108"/>
                    </a:cubicBezTo>
                    <a:cubicBezTo>
                      <a:pt x="12" y="2324"/>
                      <a:pt x="12" y="2324"/>
                      <a:pt x="12" y="2324"/>
                    </a:cubicBezTo>
                    <a:cubicBezTo>
                      <a:pt x="11" y="2324"/>
                      <a:pt x="11" y="2325"/>
                      <a:pt x="10" y="2325"/>
                    </a:cubicBezTo>
                    <a:cubicBezTo>
                      <a:pt x="9" y="2326"/>
                      <a:pt x="8" y="2327"/>
                      <a:pt x="7" y="2328"/>
                    </a:cubicBezTo>
                    <a:cubicBezTo>
                      <a:pt x="5" y="2330"/>
                      <a:pt x="4" y="2331"/>
                      <a:pt x="3" y="2332"/>
                    </a:cubicBezTo>
                    <a:cubicBezTo>
                      <a:pt x="2" y="2333"/>
                      <a:pt x="1" y="2335"/>
                      <a:pt x="0" y="2336"/>
                    </a:cubicBezTo>
                    <a:cubicBezTo>
                      <a:pt x="0" y="2345"/>
                      <a:pt x="0" y="2345"/>
                      <a:pt x="0" y="2345"/>
                    </a:cubicBezTo>
                    <a:cubicBezTo>
                      <a:pt x="0" y="2364"/>
                      <a:pt x="0" y="2364"/>
                      <a:pt x="0" y="2364"/>
                    </a:cubicBezTo>
                    <a:cubicBezTo>
                      <a:pt x="0" y="2360"/>
                      <a:pt x="1" y="2355"/>
                      <a:pt x="3" y="2351"/>
                    </a:cubicBezTo>
                    <a:cubicBezTo>
                      <a:pt x="3" y="2349"/>
                      <a:pt x="4" y="2347"/>
                      <a:pt x="6" y="2345"/>
                    </a:cubicBezTo>
                    <a:cubicBezTo>
                      <a:pt x="6" y="2344"/>
                      <a:pt x="8" y="2342"/>
                      <a:pt x="9" y="2341"/>
                    </a:cubicBezTo>
                    <a:cubicBezTo>
                      <a:pt x="13" y="2348"/>
                      <a:pt x="15" y="2356"/>
                      <a:pt x="15" y="2364"/>
                    </a:cubicBezTo>
                    <a:cubicBezTo>
                      <a:pt x="19" y="2364"/>
                      <a:pt x="19" y="2364"/>
                      <a:pt x="19" y="2364"/>
                    </a:cubicBezTo>
                    <a:cubicBezTo>
                      <a:pt x="24" y="2364"/>
                      <a:pt x="24" y="2364"/>
                      <a:pt x="24" y="2364"/>
                    </a:cubicBezTo>
                    <a:cubicBezTo>
                      <a:pt x="24" y="2353"/>
                      <a:pt x="21" y="2343"/>
                      <a:pt x="16" y="2333"/>
                    </a:cubicBezTo>
                    <a:cubicBezTo>
                      <a:pt x="16" y="2333"/>
                      <a:pt x="17" y="2332"/>
                      <a:pt x="18" y="2332"/>
                    </a:cubicBezTo>
                    <a:cubicBezTo>
                      <a:pt x="297" y="2116"/>
                      <a:pt x="297" y="2116"/>
                      <a:pt x="297" y="2116"/>
                    </a:cubicBezTo>
                    <a:cubicBezTo>
                      <a:pt x="298" y="2115"/>
                      <a:pt x="299" y="2114"/>
                      <a:pt x="300" y="2113"/>
                    </a:cubicBezTo>
                    <a:cubicBezTo>
                      <a:pt x="301" y="2114"/>
                      <a:pt x="302" y="2115"/>
                      <a:pt x="303" y="2116"/>
                    </a:cubicBezTo>
                    <a:cubicBezTo>
                      <a:pt x="582" y="2332"/>
                      <a:pt x="582" y="2332"/>
                      <a:pt x="582" y="2332"/>
                    </a:cubicBezTo>
                    <a:cubicBezTo>
                      <a:pt x="583" y="2332"/>
                      <a:pt x="584" y="2333"/>
                      <a:pt x="584" y="2333"/>
                    </a:cubicBezTo>
                    <a:cubicBezTo>
                      <a:pt x="585" y="2332"/>
                      <a:pt x="586" y="2331"/>
                      <a:pt x="587" y="2329"/>
                    </a:cubicBezTo>
                    <a:cubicBezTo>
                      <a:pt x="588" y="2328"/>
                      <a:pt x="589" y="2327"/>
                      <a:pt x="590" y="2325"/>
                    </a:cubicBezTo>
                    <a:cubicBezTo>
                      <a:pt x="589" y="2325"/>
                      <a:pt x="589" y="2324"/>
                      <a:pt x="588" y="2324"/>
                    </a:cubicBezTo>
                    <a:cubicBezTo>
                      <a:pt x="309" y="2108"/>
                      <a:pt x="309" y="2108"/>
                      <a:pt x="309" y="2108"/>
                    </a:cubicBezTo>
                    <a:cubicBezTo>
                      <a:pt x="308" y="2108"/>
                      <a:pt x="308" y="2107"/>
                      <a:pt x="307" y="2107"/>
                    </a:cubicBezTo>
                    <a:cubicBezTo>
                      <a:pt x="308" y="2105"/>
                      <a:pt x="309" y="2104"/>
                      <a:pt x="310" y="2103"/>
                    </a:cubicBezTo>
                    <a:cubicBezTo>
                      <a:pt x="311" y="2101"/>
                      <a:pt x="312" y="2100"/>
                      <a:pt x="313" y="2099"/>
                    </a:cubicBezTo>
                    <a:cubicBezTo>
                      <a:pt x="314" y="2097"/>
                      <a:pt x="315" y="2096"/>
                      <a:pt x="316" y="2095"/>
                    </a:cubicBezTo>
                    <a:cubicBezTo>
                      <a:pt x="321" y="2085"/>
                      <a:pt x="324" y="2075"/>
                      <a:pt x="324" y="2064"/>
                    </a:cubicBezTo>
                    <a:cubicBezTo>
                      <a:pt x="324" y="2053"/>
                      <a:pt x="321" y="2043"/>
                      <a:pt x="316" y="2033"/>
                    </a:cubicBezTo>
                    <a:cubicBezTo>
                      <a:pt x="316" y="2033"/>
                      <a:pt x="317" y="2032"/>
                      <a:pt x="318" y="2032"/>
                    </a:cubicBezTo>
                    <a:cubicBezTo>
                      <a:pt x="597" y="1816"/>
                      <a:pt x="597" y="1816"/>
                      <a:pt x="597" y="1816"/>
                    </a:cubicBezTo>
                    <a:cubicBezTo>
                      <a:pt x="598" y="1815"/>
                      <a:pt x="599" y="1814"/>
                      <a:pt x="600" y="1813"/>
                    </a:cubicBezTo>
                    <a:cubicBezTo>
                      <a:pt x="601" y="1814"/>
                      <a:pt x="602" y="1815"/>
                      <a:pt x="603" y="1816"/>
                    </a:cubicBezTo>
                    <a:cubicBezTo>
                      <a:pt x="882" y="2032"/>
                      <a:pt x="882" y="2032"/>
                      <a:pt x="882" y="2032"/>
                    </a:cubicBezTo>
                    <a:cubicBezTo>
                      <a:pt x="883" y="2032"/>
                      <a:pt x="884" y="2033"/>
                      <a:pt x="884" y="2033"/>
                    </a:cubicBezTo>
                    <a:cubicBezTo>
                      <a:pt x="885" y="2032"/>
                      <a:pt x="886" y="2031"/>
                      <a:pt x="887" y="2029"/>
                    </a:cubicBezTo>
                    <a:cubicBezTo>
                      <a:pt x="888" y="2028"/>
                      <a:pt x="889" y="2027"/>
                      <a:pt x="890" y="2025"/>
                    </a:cubicBezTo>
                    <a:cubicBezTo>
                      <a:pt x="889" y="2025"/>
                      <a:pt x="889" y="2024"/>
                      <a:pt x="888" y="2024"/>
                    </a:cubicBezTo>
                    <a:cubicBezTo>
                      <a:pt x="609" y="1808"/>
                      <a:pt x="609" y="1808"/>
                      <a:pt x="609" y="1808"/>
                    </a:cubicBezTo>
                    <a:cubicBezTo>
                      <a:pt x="608" y="1808"/>
                      <a:pt x="608" y="1807"/>
                      <a:pt x="607" y="1807"/>
                    </a:cubicBezTo>
                    <a:cubicBezTo>
                      <a:pt x="608" y="1805"/>
                      <a:pt x="609" y="1804"/>
                      <a:pt x="610" y="1803"/>
                    </a:cubicBezTo>
                    <a:cubicBezTo>
                      <a:pt x="611" y="1801"/>
                      <a:pt x="612" y="1800"/>
                      <a:pt x="613" y="1799"/>
                    </a:cubicBezTo>
                    <a:cubicBezTo>
                      <a:pt x="614" y="1797"/>
                      <a:pt x="615" y="1796"/>
                      <a:pt x="616" y="1795"/>
                    </a:cubicBezTo>
                    <a:cubicBezTo>
                      <a:pt x="621" y="1785"/>
                      <a:pt x="624" y="1775"/>
                      <a:pt x="624" y="1764"/>
                    </a:cubicBezTo>
                    <a:cubicBezTo>
                      <a:pt x="624" y="1764"/>
                      <a:pt x="624" y="1764"/>
                      <a:pt x="624" y="1764"/>
                    </a:cubicBezTo>
                    <a:cubicBezTo>
                      <a:pt x="624" y="1753"/>
                      <a:pt x="621" y="1743"/>
                      <a:pt x="616" y="1733"/>
                    </a:cubicBezTo>
                    <a:cubicBezTo>
                      <a:pt x="616" y="1733"/>
                      <a:pt x="617" y="1732"/>
                      <a:pt x="618" y="1732"/>
                    </a:cubicBezTo>
                    <a:cubicBezTo>
                      <a:pt x="897" y="1516"/>
                      <a:pt x="897" y="1516"/>
                      <a:pt x="897" y="1516"/>
                    </a:cubicBezTo>
                    <a:cubicBezTo>
                      <a:pt x="898" y="1515"/>
                      <a:pt x="899" y="1514"/>
                      <a:pt x="900" y="1513"/>
                    </a:cubicBezTo>
                    <a:cubicBezTo>
                      <a:pt x="901" y="1514"/>
                      <a:pt x="902" y="1515"/>
                      <a:pt x="903" y="1516"/>
                    </a:cubicBezTo>
                    <a:cubicBezTo>
                      <a:pt x="1182" y="1732"/>
                      <a:pt x="1182" y="1732"/>
                      <a:pt x="1182" y="1732"/>
                    </a:cubicBezTo>
                    <a:cubicBezTo>
                      <a:pt x="1183" y="1732"/>
                      <a:pt x="1184" y="1733"/>
                      <a:pt x="1184" y="1733"/>
                    </a:cubicBezTo>
                    <a:cubicBezTo>
                      <a:pt x="1185" y="1732"/>
                      <a:pt x="1186" y="1731"/>
                      <a:pt x="1187" y="1729"/>
                    </a:cubicBezTo>
                    <a:cubicBezTo>
                      <a:pt x="1188" y="1728"/>
                      <a:pt x="1189" y="1727"/>
                      <a:pt x="1190" y="1725"/>
                    </a:cubicBezTo>
                    <a:cubicBezTo>
                      <a:pt x="1189" y="1725"/>
                      <a:pt x="1189" y="1724"/>
                      <a:pt x="1188" y="1724"/>
                    </a:cubicBezTo>
                    <a:cubicBezTo>
                      <a:pt x="909" y="1508"/>
                      <a:pt x="909" y="1508"/>
                      <a:pt x="909" y="1508"/>
                    </a:cubicBezTo>
                    <a:cubicBezTo>
                      <a:pt x="908" y="1508"/>
                      <a:pt x="908" y="1507"/>
                      <a:pt x="907" y="1507"/>
                    </a:cubicBezTo>
                    <a:cubicBezTo>
                      <a:pt x="908" y="1505"/>
                      <a:pt x="909" y="1504"/>
                      <a:pt x="910" y="1503"/>
                    </a:cubicBezTo>
                    <a:cubicBezTo>
                      <a:pt x="911" y="1501"/>
                      <a:pt x="912" y="1500"/>
                      <a:pt x="913" y="1499"/>
                    </a:cubicBezTo>
                    <a:cubicBezTo>
                      <a:pt x="914" y="1497"/>
                      <a:pt x="915" y="1496"/>
                      <a:pt x="916" y="1495"/>
                    </a:cubicBezTo>
                    <a:cubicBezTo>
                      <a:pt x="921" y="1485"/>
                      <a:pt x="924" y="1475"/>
                      <a:pt x="924" y="1464"/>
                    </a:cubicBezTo>
                    <a:cubicBezTo>
                      <a:pt x="924" y="1453"/>
                      <a:pt x="921" y="1443"/>
                      <a:pt x="916" y="1433"/>
                    </a:cubicBezTo>
                    <a:cubicBezTo>
                      <a:pt x="916" y="1433"/>
                      <a:pt x="917" y="1432"/>
                      <a:pt x="918" y="1432"/>
                    </a:cubicBezTo>
                    <a:cubicBezTo>
                      <a:pt x="1197" y="1216"/>
                      <a:pt x="1197" y="1216"/>
                      <a:pt x="1197" y="1216"/>
                    </a:cubicBezTo>
                    <a:cubicBezTo>
                      <a:pt x="1198" y="1215"/>
                      <a:pt x="1199" y="1214"/>
                      <a:pt x="1200" y="1213"/>
                    </a:cubicBezTo>
                    <a:cubicBezTo>
                      <a:pt x="1201" y="1214"/>
                      <a:pt x="1202" y="1215"/>
                      <a:pt x="1203" y="1216"/>
                    </a:cubicBezTo>
                    <a:cubicBezTo>
                      <a:pt x="1482" y="1432"/>
                      <a:pt x="1482" y="1432"/>
                      <a:pt x="1482" y="1432"/>
                    </a:cubicBezTo>
                    <a:cubicBezTo>
                      <a:pt x="1483" y="1432"/>
                      <a:pt x="1484" y="1433"/>
                      <a:pt x="1484" y="1433"/>
                    </a:cubicBezTo>
                    <a:cubicBezTo>
                      <a:pt x="1485" y="1432"/>
                      <a:pt x="1486" y="1431"/>
                      <a:pt x="1487" y="1429"/>
                    </a:cubicBezTo>
                    <a:cubicBezTo>
                      <a:pt x="1488" y="1428"/>
                      <a:pt x="1489" y="1427"/>
                      <a:pt x="1490" y="1425"/>
                    </a:cubicBezTo>
                    <a:cubicBezTo>
                      <a:pt x="1489" y="1425"/>
                      <a:pt x="1489" y="1424"/>
                      <a:pt x="1488" y="1424"/>
                    </a:cubicBezTo>
                    <a:cubicBezTo>
                      <a:pt x="1209" y="1208"/>
                      <a:pt x="1209" y="1208"/>
                      <a:pt x="1209" y="1208"/>
                    </a:cubicBezTo>
                    <a:cubicBezTo>
                      <a:pt x="1208" y="1208"/>
                      <a:pt x="1208" y="1207"/>
                      <a:pt x="1207" y="1207"/>
                    </a:cubicBezTo>
                    <a:cubicBezTo>
                      <a:pt x="1208" y="1205"/>
                      <a:pt x="1209" y="1204"/>
                      <a:pt x="1210" y="1203"/>
                    </a:cubicBezTo>
                    <a:cubicBezTo>
                      <a:pt x="1211" y="1201"/>
                      <a:pt x="1212" y="1200"/>
                      <a:pt x="1213" y="1199"/>
                    </a:cubicBezTo>
                    <a:cubicBezTo>
                      <a:pt x="1214" y="1197"/>
                      <a:pt x="1215" y="1196"/>
                      <a:pt x="1216" y="1195"/>
                    </a:cubicBezTo>
                    <a:cubicBezTo>
                      <a:pt x="1221" y="1185"/>
                      <a:pt x="1224" y="1175"/>
                      <a:pt x="1224" y="1164"/>
                    </a:cubicBezTo>
                    <a:cubicBezTo>
                      <a:pt x="1224" y="1153"/>
                      <a:pt x="1221" y="1143"/>
                      <a:pt x="1216" y="1133"/>
                    </a:cubicBezTo>
                    <a:cubicBezTo>
                      <a:pt x="1216" y="1133"/>
                      <a:pt x="1217" y="1132"/>
                      <a:pt x="1218" y="1132"/>
                    </a:cubicBezTo>
                    <a:cubicBezTo>
                      <a:pt x="1497" y="916"/>
                      <a:pt x="1497" y="916"/>
                      <a:pt x="1497" y="916"/>
                    </a:cubicBezTo>
                    <a:cubicBezTo>
                      <a:pt x="1498" y="915"/>
                      <a:pt x="1499" y="914"/>
                      <a:pt x="1500" y="913"/>
                    </a:cubicBezTo>
                    <a:cubicBezTo>
                      <a:pt x="1501" y="914"/>
                      <a:pt x="1502" y="915"/>
                      <a:pt x="1503" y="916"/>
                    </a:cubicBezTo>
                    <a:cubicBezTo>
                      <a:pt x="1782" y="1132"/>
                      <a:pt x="1782" y="1132"/>
                      <a:pt x="1782" y="1132"/>
                    </a:cubicBezTo>
                    <a:cubicBezTo>
                      <a:pt x="1783" y="1132"/>
                      <a:pt x="1784" y="1133"/>
                      <a:pt x="1784" y="1133"/>
                    </a:cubicBezTo>
                    <a:cubicBezTo>
                      <a:pt x="1785" y="1132"/>
                      <a:pt x="1786" y="1131"/>
                      <a:pt x="1787" y="1129"/>
                    </a:cubicBezTo>
                    <a:cubicBezTo>
                      <a:pt x="1788" y="1128"/>
                      <a:pt x="1789" y="1127"/>
                      <a:pt x="1790" y="1125"/>
                    </a:cubicBezTo>
                    <a:cubicBezTo>
                      <a:pt x="1789" y="1125"/>
                      <a:pt x="1789" y="1124"/>
                      <a:pt x="1788" y="1124"/>
                    </a:cubicBezTo>
                    <a:cubicBezTo>
                      <a:pt x="1509" y="908"/>
                      <a:pt x="1509" y="908"/>
                      <a:pt x="1509" y="908"/>
                    </a:cubicBezTo>
                    <a:cubicBezTo>
                      <a:pt x="1508" y="908"/>
                      <a:pt x="1508" y="907"/>
                      <a:pt x="1507" y="907"/>
                    </a:cubicBezTo>
                    <a:cubicBezTo>
                      <a:pt x="1508" y="905"/>
                      <a:pt x="1509" y="904"/>
                      <a:pt x="1510" y="903"/>
                    </a:cubicBezTo>
                    <a:cubicBezTo>
                      <a:pt x="1511" y="901"/>
                      <a:pt x="1512" y="900"/>
                      <a:pt x="1513" y="899"/>
                    </a:cubicBezTo>
                    <a:cubicBezTo>
                      <a:pt x="1514" y="897"/>
                      <a:pt x="1515" y="896"/>
                      <a:pt x="1516" y="895"/>
                    </a:cubicBezTo>
                    <a:cubicBezTo>
                      <a:pt x="1521" y="885"/>
                      <a:pt x="1524" y="875"/>
                      <a:pt x="1524" y="864"/>
                    </a:cubicBezTo>
                    <a:cubicBezTo>
                      <a:pt x="1524" y="853"/>
                      <a:pt x="1521" y="843"/>
                      <a:pt x="1516" y="833"/>
                    </a:cubicBezTo>
                    <a:cubicBezTo>
                      <a:pt x="1516" y="833"/>
                      <a:pt x="1517" y="832"/>
                      <a:pt x="1518" y="832"/>
                    </a:cubicBezTo>
                    <a:cubicBezTo>
                      <a:pt x="1797" y="616"/>
                      <a:pt x="1797" y="616"/>
                      <a:pt x="1797" y="616"/>
                    </a:cubicBezTo>
                    <a:cubicBezTo>
                      <a:pt x="1798" y="615"/>
                      <a:pt x="1799" y="614"/>
                      <a:pt x="1800" y="613"/>
                    </a:cubicBezTo>
                    <a:cubicBezTo>
                      <a:pt x="1801" y="614"/>
                      <a:pt x="1802" y="615"/>
                      <a:pt x="1803" y="616"/>
                    </a:cubicBezTo>
                    <a:cubicBezTo>
                      <a:pt x="2082" y="832"/>
                      <a:pt x="2082" y="832"/>
                      <a:pt x="2082" y="832"/>
                    </a:cubicBezTo>
                    <a:cubicBezTo>
                      <a:pt x="2083" y="832"/>
                      <a:pt x="2084" y="833"/>
                      <a:pt x="2084" y="833"/>
                    </a:cubicBezTo>
                    <a:cubicBezTo>
                      <a:pt x="2085" y="832"/>
                      <a:pt x="2086" y="831"/>
                      <a:pt x="2087" y="829"/>
                    </a:cubicBezTo>
                    <a:cubicBezTo>
                      <a:pt x="2088" y="828"/>
                      <a:pt x="2089" y="827"/>
                      <a:pt x="2090" y="825"/>
                    </a:cubicBezTo>
                    <a:cubicBezTo>
                      <a:pt x="2089" y="825"/>
                      <a:pt x="2089" y="824"/>
                      <a:pt x="2088" y="824"/>
                    </a:cubicBezTo>
                    <a:cubicBezTo>
                      <a:pt x="1809" y="608"/>
                      <a:pt x="1809" y="608"/>
                      <a:pt x="1809" y="608"/>
                    </a:cubicBezTo>
                    <a:cubicBezTo>
                      <a:pt x="1808" y="608"/>
                      <a:pt x="1808" y="607"/>
                      <a:pt x="1807" y="607"/>
                    </a:cubicBezTo>
                    <a:cubicBezTo>
                      <a:pt x="1808" y="605"/>
                      <a:pt x="1809" y="604"/>
                      <a:pt x="1810" y="603"/>
                    </a:cubicBezTo>
                    <a:cubicBezTo>
                      <a:pt x="1811" y="601"/>
                      <a:pt x="1812" y="600"/>
                      <a:pt x="1813" y="599"/>
                    </a:cubicBezTo>
                    <a:cubicBezTo>
                      <a:pt x="1814" y="597"/>
                      <a:pt x="1815" y="596"/>
                      <a:pt x="1816" y="595"/>
                    </a:cubicBezTo>
                    <a:cubicBezTo>
                      <a:pt x="1821" y="585"/>
                      <a:pt x="1824" y="575"/>
                      <a:pt x="1824" y="564"/>
                    </a:cubicBezTo>
                    <a:cubicBezTo>
                      <a:pt x="1824" y="553"/>
                      <a:pt x="1821" y="543"/>
                      <a:pt x="1816" y="533"/>
                    </a:cubicBezTo>
                    <a:cubicBezTo>
                      <a:pt x="1816" y="533"/>
                      <a:pt x="1817" y="532"/>
                      <a:pt x="1818" y="532"/>
                    </a:cubicBezTo>
                    <a:cubicBezTo>
                      <a:pt x="2097" y="316"/>
                      <a:pt x="2097" y="316"/>
                      <a:pt x="2097" y="316"/>
                    </a:cubicBezTo>
                    <a:cubicBezTo>
                      <a:pt x="2098" y="315"/>
                      <a:pt x="2099" y="314"/>
                      <a:pt x="2100" y="313"/>
                    </a:cubicBezTo>
                    <a:cubicBezTo>
                      <a:pt x="2101" y="314"/>
                      <a:pt x="2102" y="315"/>
                      <a:pt x="2103" y="316"/>
                    </a:cubicBezTo>
                    <a:cubicBezTo>
                      <a:pt x="2382" y="532"/>
                      <a:pt x="2382" y="532"/>
                      <a:pt x="2382" y="532"/>
                    </a:cubicBezTo>
                    <a:cubicBezTo>
                      <a:pt x="2383" y="532"/>
                      <a:pt x="2384" y="533"/>
                      <a:pt x="2384" y="533"/>
                    </a:cubicBezTo>
                    <a:cubicBezTo>
                      <a:pt x="2385" y="532"/>
                      <a:pt x="2386" y="531"/>
                      <a:pt x="2387" y="529"/>
                    </a:cubicBezTo>
                    <a:cubicBezTo>
                      <a:pt x="2388" y="528"/>
                      <a:pt x="2389" y="527"/>
                      <a:pt x="2390" y="525"/>
                    </a:cubicBezTo>
                    <a:cubicBezTo>
                      <a:pt x="2389" y="525"/>
                      <a:pt x="2389" y="524"/>
                      <a:pt x="2388" y="524"/>
                    </a:cubicBezTo>
                    <a:cubicBezTo>
                      <a:pt x="2109" y="308"/>
                      <a:pt x="2109" y="308"/>
                      <a:pt x="2109" y="308"/>
                    </a:cubicBezTo>
                    <a:cubicBezTo>
                      <a:pt x="2108" y="308"/>
                      <a:pt x="2108" y="307"/>
                      <a:pt x="2107" y="307"/>
                    </a:cubicBezTo>
                    <a:cubicBezTo>
                      <a:pt x="2108" y="305"/>
                      <a:pt x="2109" y="304"/>
                      <a:pt x="2110" y="303"/>
                    </a:cubicBezTo>
                    <a:cubicBezTo>
                      <a:pt x="2111" y="301"/>
                      <a:pt x="2112" y="300"/>
                      <a:pt x="2113" y="299"/>
                    </a:cubicBezTo>
                    <a:cubicBezTo>
                      <a:pt x="2114" y="297"/>
                      <a:pt x="2115" y="296"/>
                      <a:pt x="2116" y="295"/>
                    </a:cubicBezTo>
                    <a:cubicBezTo>
                      <a:pt x="2121" y="285"/>
                      <a:pt x="2124" y="275"/>
                      <a:pt x="2124" y="264"/>
                    </a:cubicBezTo>
                    <a:cubicBezTo>
                      <a:pt x="2124" y="253"/>
                      <a:pt x="2121" y="243"/>
                      <a:pt x="2116" y="233"/>
                    </a:cubicBezTo>
                    <a:cubicBezTo>
                      <a:pt x="2116" y="233"/>
                      <a:pt x="2117" y="232"/>
                      <a:pt x="2118" y="232"/>
                    </a:cubicBezTo>
                    <a:cubicBezTo>
                      <a:pt x="2397" y="16"/>
                      <a:pt x="2397" y="16"/>
                      <a:pt x="2397" y="16"/>
                    </a:cubicBezTo>
                    <a:cubicBezTo>
                      <a:pt x="2398" y="15"/>
                      <a:pt x="2399" y="14"/>
                      <a:pt x="2400" y="13"/>
                    </a:cubicBezTo>
                    <a:cubicBezTo>
                      <a:pt x="2400" y="7"/>
                      <a:pt x="2400" y="7"/>
                      <a:pt x="2400" y="7"/>
                    </a:cubicBezTo>
                    <a:cubicBezTo>
                      <a:pt x="2400" y="0"/>
                      <a:pt x="2400" y="0"/>
                      <a:pt x="2400" y="0"/>
                    </a:cubicBezTo>
                    <a:cubicBezTo>
                      <a:pt x="2399" y="1"/>
                      <a:pt x="2398" y="2"/>
                      <a:pt x="2397" y="3"/>
                    </a:cubicBezTo>
                    <a:cubicBezTo>
                      <a:pt x="2395" y="4"/>
                      <a:pt x="2394" y="6"/>
                      <a:pt x="239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4"/>
              <p:cNvSpPr>
                <a:spLocks/>
              </p:cNvSpPr>
              <p:nvPr/>
            </p:nvSpPr>
            <p:spPr bwMode="auto">
              <a:xfrm>
                <a:off x="10566401" y="1071563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5"/>
              <p:cNvSpPr>
                <a:spLocks/>
              </p:cNvSpPr>
              <p:nvPr/>
            </p:nvSpPr>
            <p:spPr bwMode="auto">
              <a:xfrm>
                <a:off x="3808413" y="1311275"/>
                <a:ext cx="6794500" cy="6623050"/>
              </a:xfrm>
              <a:custGeom>
                <a:avLst/>
                <a:gdLst>
                  <a:gd name="T0" fmla="*/ 1520 w 1810"/>
                  <a:gd name="T1" fmla="*/ 225 h 1764"/>
                  <a:gd name="T2" fmla="*/ 1507 w 1810"/>
                  <a:gd name="T3" fmla="*/ 240 h 1764"/>
                  <a:gd name="T4" fmla="*/ 1507 w 1810"/>
                  <a:gd name="T5" fmla="*/ 277 h 1764"/>
                  <a:gd name="T6" fmla="*/ 1519 w 1810"/>
                  <a:gd name="T7" fmla="*/ 241 h 1764"/>
                  <a:gd name="T8" fmla="*/ 1513 w 1810"/>
                  <a:gd name="T9" fmla="*/ 296 h 1764"/>
                  <a:gd name="T10" fmla="*/ 1501 w 1810"/>
                  <a:gd name="T11" fmla="*/ 308 h 1764"/>
                  <a:gd name="T12" fmla="*/ 1213 w 1810"/>
                  <a:gd name="T13" fmla="*/ 532 h 1764"/>
                  <a:gd name="T14" fmla="*/ 1200 w 1810"/>
                  <a:gd name="T15" fmla="*/ 564 h 1764"/>
                  <a:gd name="T16" fmla="*/ 1213 w 1810"/>
                  <a:gd name="T17" fmla="*/ 551 h 1764"/>
                  <a:gd name="T18" fmla="*/ 1219 w 1810"/>
                  <a:gd name="T19" fmla="*/ 587 h 1764"/>
                  <a:gd name="T20" fmla="*/ 1207 w 1810"/>
                  <a:gd name="T21" fmla="*/ 603 h 1764"/>
                  <a:gd name="T22" fmla="*/ 920 w 1810"/>
                  <a:gd name="T23" fmla="*/ 825 h 1764"/>
                  <a:gd name="T24" fmla="*/ 907 w 1810"/>
                  <a:gd name="T25" fmla="*/ 840 h 1764"/>
                  <a:gd name="T26" fmla="*/ 907 w 1810"/>
                  <a:gd name="T27" fmla="*/ 877 h 1764"/>
                  <a:gd name="T28" fmla="*/ 919 w 1810"/>
                  <a:gd name="T29" fmla="*/ 841 h 1764"/>
                  <a:gd name="T30" fmla="*/ 913 w 1810"/>
                  <a:gd name="T31" fmla="*/ 896 h 1764"/>
                  <a:gd name="T32" fmla="*/ 901 w 1810"/>
                  <a:gd name="T33" fmla="*/ 908 h 1764"/>
                  <a:gd name="T34" fmla="*/ 613 w 1810"/>
                  <a:gd name="T35" fmla="*/ 1132 h 1764"/>
                  <a:gd name="T36" fmla="*/ 600 w 1810"/>
                  <a:gd name="T37" fmla="*/ 1164 h 1764"/>
                  <a:gd name="T38" fmla="*/ 613 w 1810"/>
                  <a:gd name="T39" fmla="*/ 1151 h 1764"/>
                  <a:gd name="T40" fmla="*/ 619 w 1810"/>
                  <a:gd name="T41" fmla="*/ 1187 h 1764"/>
                  <a:gd name="T42" fmla="*/ 607 w 1810"/>
                  <a:gd name="T43" fmla="*/ 1203 h 1764"/>
                  <a:gd name="T44" fmla="*/ 320 w 1810"/>
                  <a:gd name="T45" fmla="*/ 1425 h 1764"/>
                  <a:gd name="T46" fmla="*/ 307 w 1810"/>
                  <a:gd name="T47" fmla="*/ 1440 h 1764"/>
                  <a:gd name="T48" fmla="*/ 307 w 1810"/>
                  <a:gd name="T49" fmla="*/ 1477 h 1764"/>
                  <a:gd name="T50" fmla="*/ 319 w 1810"/>
                  <a:gd name="T51" fmla="*/ 1441 h 1764"/>
                  <a:gd name="T52" fmla="*/ 313 w 1810"/>
                  <a:gd name="T53" fmla="*/ 1496 h 1764"/>
                  <a:gd name="T54" fmla="*/ 301 w 1810"/>
                  <a:gd name="T55" fmla="*/ 1508 h 1764"/>
                  <a:gd name="T56" fmla="*/ 13 w 1810"/>
                  <a:gd name="T57" fmla="*/ 1732 h 1764"/>
                  <a:gd name="T58" fmla="*/ 0 w 1810"/>
                  <a:gd name="T59" fmla="*/ 1764 h 1764"/>
                  <a:gd name="T60" fmla="*/ 16 w 1810"/>
                  <a:gd name="T61" fmla="*/ 1745 h 1764"/>
                  <a:gd name="T62" fmla="*/ 34 w 1810"/>
                  <a:gd name="T63" fmla="*/ 1764 h 1764"/>
                  <a:gd name="T64" fmla="*/ 310 w 1810"/>
                  <a:gd name="T65" fmla="*/ 1513 h 1764"/>
                  <a:gd name="T66" fmla="*/ 597 w 1810"/>
                  <a:gd name="T67" fmla="*/ 1729 h 1764"/>
                  <a:gd name="T68" fmla="*/ 317 w 1810"/>
                  <a:gd name="T69" fmla="*/ 1507 h 1764"/>
                  <a:gd name="T70" fmla="*/ 334 w 1810"/>
                  <a:gd name="T71" fmla="*/ 1464 h 1764"/>
                  <a:gd name="T72" fmla="*/ 610 w 1810"/>
                  <a:gd name="T73" fmla="*/ 1213 h 1764"/>
                  <a:gd name="T74" fmla="*/ 897 w 1810"/>
                  <a:gd name="T75" fmla="*/ 1429 h 1764"/>
                  <a:gd name="T76" fmla="*/ 617 w 1810"/>
                  <a:gd name="T77" fmla="*/ 1207 h 1764"/>
                  <a:gd name="T78" fmla="*/ 634 w 1810"/>
                  <a:gd name="T79" fmla="*/ 1164 h 1764"/>
                  <a:gd name="T80" fmla="*/ 910 w 1810"/>
                  <a:gd name="T81" fmla="*/ 913 h 1764"/>
                  <a:gd name="T82" fmla="*/ 1197 w 1810"/>
                  <a:gd name="T83" fmla="*/ 1129 h 1764"/>
                  <a:gd name="T84" fmla="*/ 917 w 1810"/>
                  <a:gd name="T85" fmla="*/ 907 h 1764"/>
                  <a:gd name="T86" fmla="*/ 934 w 1810"/>
                  <a:gd name="T87" fmla="*/ 864 h 1764"/>
                  <a:gd name="T88" fmla="*/ 1210 w 1810"/>
                  <a:gd name="T89" fmla="*/ 613 h 1764"/>
                  <a:gd name="T90" fmla="*/ 1497 w 1810"/>
                  <a:gd name="T91" fmla="*/ 829 h 1764"/>
                  <a:gd name="T92" fmla="*/ 1217 w 1810"/>
                  <a:gd name="T93" fmla="*/ 607 h 1764"/>
                  <a:gd name="T94" fmla="*/ 1234 w 1810"/>
                  <a:gd name="T95" fmla="*/ 564 h 1764"/>
                  <a:gd name="T96" fmla="*/ 1510 w 1810"/>
                  <a:gd name="T97" fmla="*/ 313 h 1764"/>
                  <a:gd name="T98" fmla="*/ 1797 w 1810"/>
                  <a:gd name="T99" fmla="*/ 529 h 1764"/>
                  <a:gd name="T100" fmla="*/ 1517 w 1810"/>
                  <a:gd name="T101" fmla="*/ 307 h 1764"/>
                  <a:gd name="T102" fmla="*/ 1534 w 1810"/>
                  <a:gd name="T103" fmla="*/ 264 h 1764"/>
                  <a:gd name="T104" fmla="*/ 1810 w 1810"/>
                  <a:gd name="T105" fmla="*/ 13 h 1764"/>
                  <a:gd name="T106" fmla="*/ 1803 w 1810"/>
                  <a:gd name="T107" fmla="*/ 7 h 1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10" h="1764">
                    <a:moveTo>
                      <a:pt x="1803" y="7"/>
                    </a:moveTo>
                    <a:cubicBezTo>
                      <a:pt x="1802" y="7"/>
                      <a:pt x="1802" y="8"/>
                      <a:pt x="1801" y="8"/>
                    </a:cubicBezTo>
                    <a:cubicBezTo>
                      <a:pt x="1522" y="224"/>
                      <a:pt x="1522" y="224"/>
                      <a:pt x="1522" y="224"/>
                    </a:cubicBezTo>
                    <a:cubicBezTo>
                      <a:pt x="1521" y="224"/>
                      <a:pt x="1521" y="225"/>
                      <a:pt x="1520" y="225"/>
                    </a:cubicBezTo>
                    <a:cubicBezTo>
                      <a:pt x="1519" y="226"/>
                      <a:pt x="1518" y="227"/>
                      <a:pt x="1517" y="228"/>
                    </a:cubicBezTo>
                    <a:cubicBezTo>
                      <a:pt x="1515" y="230"/>
                      <a:pt x="1514" y="231"/>
                      <a:pt x="1513" y="232"/>
                    </a:cubicBezTo>
                    <a:cubicBezTo>
                      <a:pt x="1512" y="233"/>
                      <a:pt x="1511" y="235"/>
                      <a:pt x="1510" y="236"/>
                    </a:cubicBezTo>
                    <a:cubicBezTo>
                      <a:pt x="1509" y="237"/>
                      <a:pt x="1508" y="239"/>
                      <a:pt x="1507" y="240"/>
                    </a:cubicBezTo>
                    <a:cubicBezTo>
                      <a:pt x="1506" y="242"/>
                      <a:pt x="1505" y="244"/>
                      <a:pt x="1504" y="245"/>
                    </a:cubicBezTo>
                    <a:cubicBezTo>
                      <a:pt x="1502" y="251"/>
                      <a:pt x="1500" y="258"/>
                      <a:pt x="1500" y="264"/>
                    </a:cubicBezTo>
                    <a:cubicBezTo>
                      <a:pt x="1500" y="270"/>
                      <a:pt x="1502" y="277"/>
                      <a:pt x="1504" y="283"/>
                    </a:cubicBezTo>
                    <a:cubicBezTo>
                      <a:pt x="1506" y="281"/>
                      <a:pt x="1507" y="279"/>
                      <a:pt x="1507" y="277"/>
                    </a:cubicBezTo>
                    <a:cubicBezTo>
                      <a:pt x="1509" y="273"/>
                      <a:pt x="1510" y="268"/>
                      <a:pt x="1510" y="264"/>
                    </a:cubicBezTo>
                    <a:cubicBezTo>
                      <a:pt x="1510" y="260"/>
                      <a:pt x="1511" y="255"/>
                      <a:pt x="1513" y="251"/>
                    </a:cubicBezTo>
                    <a:cubicBezTo>
                      <a:pt x="1513" y="249"/>
                      <a:pt x="1514" y="247"/>
                      <a:pt x="1516" y="245"/>
                    </a:cubicBezTo>
                    <a:cubicBezTo>
                      <a:pt x="1516" y="244"/>
                      <a:pt x="1518" y="242"/>
                      <a:pt x="1519" y="241"/>
                    </a:cubicBezTo>
                    <a:cubicBezTo>
                      <a:pt x="1523" y="248"/>
                      <a:pt x="1525" y="256"/>
                      <a:pt x="1525" y="264"/>
                    </a:cubicBezTo>
                    <a:cubicBezTo>
                      <a:pt x="1525" y="272"/>
                      <a:pt x="1523" y="280"/>
                      <a:pt x="1519" y="287"/>
                    </a:cubicBezTo>
                    <a:cubicBezTo>
                      <a:pt x="1518" y="289"/>
                      <a:pt x="1517" y="290"/>
                      <a:pt x="1516" y="292"/>
                    </a:cubicBezTo>
                    <a:cubicBezTo>
                      <a:pt x="1515" y="293"/>
                      <a:pt x="1514" y="295"/>
                      <a:pt x="1513" y="296"/>
                    </a:cubicBezTo>
                    <a:cubicBezTo>
                      <a:pt x="1512" y="297"/>
                      <a:pt x="1511" y="299"/>
                      <a:pt x="1510" y="300"/>
                    </a:cubicBezTo>
                    <a:cubicBezTo>
                      <a:pt x="1509" y="301"/>
                      <a:pt x="1508" y="302"/>
                      <a:pt x="1507" y="303"/>
                    </a:cubicBezTo>
                    <a:cubicBezTo>
                      <a:pt x="1505" y="304"/>
                      <a:pt x="1504" y="306"/>
                      <a:pt x="1503" y="307"/>
                    </a:cubicBezTo>
                    <a:cubicBezTo>
                      <a:pt x="1502" y="307"/>
                      <a:pt x="1502" y="308"/>
                      <a:pt x="1501" y="308"/>
                    </a:cubicBezTo>
                    <a:cubicBezTo>
                      <a:pt x="1222" y="524"/>
                      <a:pt x="1222" y="524"/>
                      <a:pt x="1222" y="524"/>
                    </a:cubicBezTo>
                    <a:cubicBezTo>
                      <a:pt x="1221" y="524"/>
                      <a:pt x="1221" y="525"/>
                      <a:pt x="1220" y="525"/>
                    </a:cubicBezTo>
                    <a:cubicBezTo>
                      <a:pt x="1219" y="526"/>
                      <a:pt x="1218" y="527"/>
                      <a:pt x="1217" y="528"/>
                    </a:cubicBezTo>
                    <a:cubicBezTo>
                      <a:pt x="1215" y="530"/>
                      <a:pt x="1214" y="531"/>
                      <a:pt x="1213" y="532"/>
                    </a:cubicBezTo>
                    <a:cubicBezTo>
                      <a:pt x="1212" y="533"/>
                      <a:pt x="1211" y="535"/>
                      <a:pt x="1210" y="536"/>
                    </a:cubicBezTo>
                    <a:cubicBezTo>
                      <a:pt x="1209" y="537"/>
                      <a:pt x="1208" y="539"/>
                      <a:pt x="1207" y="540"/>
                    </a:cubicBezTo>
                    <a:cubicBezTo>
                      <a:pt x="1206" y="542"/>
                      <a:pt x="1205" y="544"/>
                      <a:pt x="1204" y="545"/>
                    </a:cubicBezTo>
                    <a:cubicBezTo>
                      <a:pt x="1202" y="551"/>
                      <a:pt x="1200" y="558"/>
                      <a:pt x="1200" y="564"/>
                    </a:cubicBezTo>
                    <a:cubicBezTo>
                      <a:pt x="1200" y="570"/>
                      <a:pt x="1202" y="577"/>
                      <a:pt x="1204" y="583"/>
                    </a:cubicBezTo>
                    <a:cubicBezTo>
                      <a:pt x="1206" y="581"/>
                      <a:pt x="1207" y="579"/>
                      <a:pt x="1207" y="577"/>
                    </a:cubicBezTo>
                    <a:cubicBezTo>
                      <a:pt x="1209" y="573"/>
                      <a:pt x="1210" y="568"/>
                      <a:pt x="1210" y="564"/>
                    </a:cubicBezTo>
                    <a:cubicBezTo>
                      <a:pt x="1210" y="560"/>
                      <a:pt x="1211" y="555"/>
                      <a:pt x="1213" y="551"/>
                    </a:cubicBezTo>
                    <a:cubicBezTo>
                      <a:pt x="1213" y="549"/>
                      <a:pt x="1214" y="547"/>
                      <a:pt x="1216" y="545"/>
                    </a:cubicBezTo>
                    <a:cubicBezTo>
                      <a:pt x="1216" y="544"/>
                      <a:pt x="1218" y="542"/>
                      <a:pt x="1219" y="541"/>
                    </a:cubicBezTo>
                    <a:cubicBezTo>
                      <a:pt x="1223" y="548"/>
                      <a:pt x="1225" y="556"/>
                      <a:pt x="1225" y="564"/>
                    </a:cubicBezTo>
                    <a:cubicBezTo>
                      <a:pt x="1225" y="572"/>
                      <a:pt x="1223" y="580"/>
                      <a:pt x="1219" y="587"/>
                    </a:cubicBezTo>
                    <a:cubicBezTo>
                      <a:pt x="1218" y="589"/>
                      <a:pt x="1217" y="590"/>
                      <a:pt x="1216" y="592"/>
                    </a:cubicBezTo>
                    <a:cubicBezTo>
                      <a:pt x="1215" y="593"/>
                      <a:pt x="1214" y="595"/>
                      <a:pt x="1213" y="596"/>
                    </a:cubicBezTo>
                    <a:cubicBezTo>
                      <a:pt x="1212" y="597"/>
                      <a:pt x="1211" y="599"/>
                      <a:pt x="1210" y="600"/>
                    </a:cubicBezTo>
                    <a:cubicBezTo>
                      <a:pt x="1209" y="601"/>
                      <a:pt x="1208" y="602"/>
                      <a:pt x="1207" y="603"/>
                    </a:cubicBezTo>
                    <a:cubicBezTo>
                      <a:pt x="1205" y="604"/>
                      <a:pt x="1204" y="606"/>
                      <a:pt x="1203" y="607"/>
                    </a:cubicBezTo>
                    <a:cubicBezTo>
                      <a:pt x="1202" y="607"/>
                      <a:pt x="1202" y="608"/>
                      <a:pt x="1201" y="608"/>
                    </a:cubicBezTo>
                    <a:cubicBezTo>
                      <a:pt x="922" y="824"/>
                      <a:pt x="922" y="824"/>
                      <a:pt x="922" y="824"/>
                    </a:cubicBezTo>
                    <a:cubicBezTo>
                      <a:pt x="921" y="824"/>
                      <a:pt x="921" y="825"/>
                      <a:pt x="920" y="825"/>
                    </a:cubicBezTo>
                    <a:cubicBezTo>
                      <a:pt x="919" y="826"/>
                      <a:pt x="918" y="827"/>
                      <a:pt x="917" y="828"/>
                    </a:cubicBezTo>
                    <a:cubicBezTo>
                      <a:pt x="915" y="830"/>
                      <a:pt x="914" y="831"/>
                      <a:pt x="913" y="832"/>
                    </a:cubicBezTo>
                    <a:cubicBezTo>
                      <a:pt x="912" y="833"/>
                      <a:pt x="911" y="835"/>
                      <a:pt x="910" y="836"/>
                    </a:cubicBezTo>
                    <a:cubicBezTo>
                      <a:pt x="909" y="837"/>
                      <a:pt x="908" y="839"/>
                      <a:pt x="907" y="840"/>
                    </a:cubicBezTo>
                    <a:cubicBezTo>
                      <a:pt x="906" y="842"/>
                      <a:pt x="905" y="844"/>
                      <a:pt x="904" y="845"/>
                    </a:cubicBezTo>
                    <a:cubicBezTo>
                      <a:pt x="902" y="851"/>
                      <a:pt x="900" y="858"/>
                      <a:pt x="900" y="864"/>
                    </a:cubicBezTo>
                    <a:cubicBezTo>
                      <a:pt x="900" y="870"/>
                      <a:pt x="902" y="877"/>
                      <a:pt x="904" y="883"/>
                    </a:cubicBezTo>
                    <a:cubicBezTo>
                      <a:pt x="906" y="881"/>
                      <a:pt x="907" y="879"/>
                      <a:pt x="907" y="877"/>
                    </a:cubicBezTo>
                    <a:cubicBezTo>
                      <a:pt x="909" y="873"/>
                      <a:pt x="910" y="868"/>
                      <a:pt x="910" y="864"/>
                    </a:cubicBezTo>
                    <a:cubicBezTo>
                      <a:pt x="910" y="860"/>
                      <a:pt x="911" y="855"/>
                      <a:pt x="913" y="851"/>
                    </a:cubicBezTo>
                    <a:cubicBezTo>
                      <a:pt x="913" y="849"/>
                      <a:pt x="914" y="847"/>
                      <a:pt x="916" y="845"/>
                    </a:cubicBezTo>
                    <a:cubicBezTo>
                      <a:pt x="916" y="844"/>
                      <a:pt x="918" y="842"/>
                      <a:pt x="919" y="841"/>
                    </a:cubicBezTo>
                    <a:cubicBezTo>
                      <a:pt x="923" y="848"/>
                      <a:pt x="925" y="856"/>
                      <a:pt x="925" y="864"/>
                    </a:cubicBezTo>
                    <a:cubicBezTo>
                      <a:pt x="925" y="872"/>
                      <a:pt x="923" y="880"/>
                      <a:pt x="919" y="887"/>
                    </a:cubicBezTo>
                    <a:cubicBezTo>
                      <a:pt x="918" y="889"/>
                      <a:pt x="917" y="890"/>
                      <a:pt x="916" y="892"/>
                    </a:cubicBezTo>
                    <a:cubicBezTo>
                      <a:pt x="915" y="893"/>
                      <a:pt x="914" y="895"/>
                      <a:pt x="913" y="896"/>
                    </a:cubicBezTo>
                    <a:cubicBezTo>
                      <a:pt x="912" y="897"/>
                      <a:pt x="911" y="899"/>
                      <a:pt x="910" y="900"/>
                    </a:cubicBezTo>
                    <a:cubicBezTo>
                      <a:pt x="909" y="901"/>
                      <a:pt x="908" y="902"/>
                      <a:pt x="907" y="903"/>
                    </a:cubicBezTo>
                    <a:cubicBezTo>
                      <a:pt x="905" y="904"/>
                      <a:pt x="904" y="906"/>
                      <a:pt x="903" y="907"/>
                    </a:cubicBezTo>
                    <a:cubicBezTo>
                      <a:pt x="902" y="907"/>
                      <a:pt x="902" y="908"/>
                      <a:pt x="901" y="908"/>
                    </a:cubicBezTo>
                    <a:cubicBezTo>
                      <a:pt x="622" y="1124"/>
                      <a:pt x="622" y="1124"/>
                      <a:pt x="622" y="1124"/>
                    </a:cubicBezTo>
                    <a:cubicBezTo>
                      <a:pt x="621" y="1124"/>
                      <a:pt x="621" y="1125"/>
                      <a:pt x="620" y="1125"/>
                    </a:cubicBezTo>
                    <a:cubicBezTo>
                      <a:pt x="619" y="1126"/>
                      <a:pt x="618" y="1127"/>
                      <a:pt x="617" y="1128"/>
                    </a:cubicBezTo>
                    <a:cubicBezTo>
                      <a:pt x="615" y="1130"/>
                      <a:pt x="614" y="1131"/>
                      <a:pt x="613" y="1132"/>
                    </a:cubicBezTo>
                    <a:cubicBezTo>
                      <a:pt x="612" y="1133"/>
                      <a:pt x="611" y="1135"/>
                      <a:pt x="610" y="1136"/>
                    </a:cubicBezTo>
                    <a:cubicBezTo>
                      <a:pt x="609" y="1137"/>
                      <a:pt x="608" y="1139"/>
                      <a:pt x="607" y="1140"/>
                    </a:cubicBezTo>
                    <a:cubicBezTo>
                      <a:pt x="606" y="1142"/>
                      <a:pt x="605" y="1144"/>
                      <a:pt x="604" y="1145"/>
                    </a:cubicBezTo>
                    <a:cubicBezTo>
                      <a:pt x="602" y="1151"/>
                      <a:pt x="600" y="1158"/>
                      <a:pt x="600" y="1164"/>
                    </a:cubicBezTo>
                    <a:cubicBezTo>
                      <a:pt x="600" y="1170"/>
                      <a:pt x="602" y="1177"/>
                      <a:pt x="604" y="1183"/>
                    </a:cubicBezTo>
                    <a:cubicBezTo>
                      <a:pt x="606" y="1181"/>
                      <a:pt x="607" y="1179"/>
                      <a:pt x="607" y="1177"/>
                    </a:cubicBezTo>
                    <a:cubicBezTo>
                      <a:pt x="609" y="1173"/>
                      <a:pt x="610" y="1168"/>
                      <a:pt x="610" y="1164"/>
                    </a:cubicBezTo>
                    <a:cubicBezTo>
                      <a:pt x="610" y="1160"/>
                      <a:pt x="611" y="1155"/>
                      <a:pt x="613" y="1151"/>
                    </a:cubicBezTo>
                    <a:cubicBezTo>
                      <a:pt x="613" y="1149"/>
                      <a:pt x="614" y="1147"/>
                      <a:pt x="616" y="1145"/>
                    </a:cubicBezTo>
                    <a:cubicBezTo>
                      <a:pt x="616" y="1144"/>
                      <a:pt x="618" y="1142"/>
                      <a:pt x="619" y="1141"/>
                    </a:cubicBezTo>
                    <a:cubicBezTo>
                      <a:pt x="623" y="1148"/>
                      <a:pt x="625" y="1156"/>
                      <a:pt x="625" y="1164"/>
                    </a:cubicBezTo>
                    <a:cubicBezTo>
                      <a:pt x="625" y="1172"/>
                      <a:pt x="623" y="1180"/>
                      <a:pt x="619" y="1187"/>
                    </a:cubicBezTo>
                    <a:cubicBezTo>
                      <a:pt x="618" y="1189"/>
                      <a:pt x="617" y="1190"/>
                      <a:pt x="616" y="1192"/>
                    </a:cubicBezTo>
                    <a:cubicBezTo>
                      <a:pt x="615" y="1193"/>
                      <a:pt x="614" y="1195"/>
                      <a:pt x="613" y="1196"/>
                    </a:cubicBezTo>
                    <a:cubicBezTo>
                      <a:pt x="612" y="1197"/>
                      <a:pt x="611" y="1199"/>
                      <a:pt x="610" y="1200"/>
                    </a:cubicBezTo>
                    <a:cubicBezTo>
                      <a:pt x="609" y="1201"/>
                      <a:pt x="608" y="1202"/>
                      <a:pt x="607" y="1203"/>
                    </a:cubicBezTo>
                    <a:cubicBezTo>
                      <a:pt x="605" y="1204"/>
                      <a:pt x="604" y="1206"/>
                      <a:pt x="603" y="1207"/>
                    </a:cubicBezTo>
                    <a:cubicBezTo>
                      <a:pt x="602" y="1207"/>
                      <a:pt x="602" y="1208"/>
                      <a:pt x="601" y="1208"/>
                    </a:cubicBezTo>
                    <a:cubicBezTo>
                      <a:pt x="322" y="1424"/>
                      <a:pt x="322" y="1424"/>
                      <a:pt x="322" y="1424"/>
                    </a:cubicBezTo>
                    <a:cubicBezTo>
                      <a:pt x="321" y="1424"/>
                      <a:pt x="321" y="1425"/>
                      <a:pt x="320" y="1425"/>
                    </a:cubicBezTo>
                    <a:cubicBezTo>
                      <a:pt x="319" y="1426"/>
                      <a:pt x="318" y="1427"/>
                      <a:pt x="317" y="1428"/>
                    </a:cubicBezTo>
                    <a:cubicBezTo>
                      <a:pt x="315" y="1430"/>
                      <a:pt x="314" y="1431"/>
                      <a:pt x="313" y="1432"/>
                    </a:cubicBezTo>
                    <a:cubicBezTo>
                      <a:pt x="312" y="1433"/>
                      <a:pt x="311" y="1435"/>
                      <a:pt x="310" y="1436"/>
                    </a:cubicBezTo>
                    <a:cubicBezTo>
                      <a:pt x="309" y="1437"/>
                      <a:pt x="308" y="1439"/>
                      <a:pt x="307" y="1440"/>
                    </a:cubicBezTo>
                    <a:cubicBezTo>
                      <a:pt x="306" y="1442"/>
                      <a:pt x="305" y="1444"/>
                      <a:pt x="304" y="1445"/>
                    </a:cubicBezTo>
                    <a:cubicBezTo>
                      <a:pt x="302" y="1451"/>
                      <a:pt x="300" y="1458"/>
                      <a:pt x="300" y="1464"/>
                    </a:cubicBezTo>
                    <a:cubicBezTo>
                      <a:pt x="300" y="1470"/>
                      <a:pt x="302" y="1477"/>
                      <a:pt x="304" y="1483"/>
                    </a:cubicBezTo>
                    <a:cubicBezTo>
                      <a:pt x="306" y="1481"/>
                      <a:pt x="307" y="1479"/>
                      <a:pt x="307" y="1477"/>
                    </a:cubicBezTo>
                    <a:cubicBezTo>
                      <a:pt x="309" y="1473"/>
                      <a:pt x="310" y="1468"/>
                      <a:pt x="310" y="1464"/>
                    </a:cubicBezTo>
                    <a:cubicBezTo>
                      <a:pt x="310" y="1460"/>
                      <a:pt x="311" y="1455"/>
                      <a:pt x="313" y="1451"/>
                    </a:cubicBezTo>
                    <a:cubicBezTo>
                      <a:pt x="313" y="1449"/>
                      <a:pt x="314" y="1447"/>
                      <a:pt x="316" y="1445"/>
                    </a:cubicBezTo>
                    <a:cubicBezTo>
                      <a:pt x="316" y="1444"/>
                      <a:pt x="318" y="1442"/>
                      <a:pt x="319" y="1441"/>
                    </a:cubicBezTo>
                    <a:cubicBezTo>
                      <a:pt x="323" y="1448"/>
                      <a:pt x="325" y="1456"/>
                      <a:pt x="325" y="1464"/>
                    </a:cubicBezTo>
                    <a:cubicBezTo>
                      <a:pt x="325" y="1472"/>
                      <a:pt x="323" y="1480"/>
                      <a:pt x="319" y="1487"/>
                    </a:cubicBezTo>
                    <a:cubicBezTo>
                      <a:pt x="318" y="1489"/>
                      <a:pt x="317" y="1490"/>
                      <a:pt x="316" y="1492"/>
                    </a:cubicBezTo>
                    <a:cubicBezTo>
                      <a:pt x="315" y="1493"/>
                      <a:pt x="314" y="1495"/>
                      <a:pt x="313" y="1496"/>
                    </a:cubicBezTo>
                    <a:cubicBezTo>
                      <a:pt x="312" y="1497"/>
                      <a:pt x="311" y="1499"/>
                      <a:pt x="310" y="1500"/>
                    </a:cubicBezTo>
                    <a:cubicBezTo>
                      <a:pt x="309" y="1501"/>
                      <a:pt x="308" y="1502"/>
                      <a:pt x="307" y="1503"/>
                    </a:cubicBezTo>
                    <a:cubicBezTo>
                      <a:pt x="305" y="1504"/>
                      <a:pt x="304" y="1506"/>
                      <a:pt x="303" y="1507"/>
                    </a:cubicBezTo>
                    <a:cubicBezTo>
                      <a:pt x="302" y="1507"/>
                      <a:pt x="302" y="1508"/>
                      <a:pt x="301" y="1508"/>
                    </a:cubicBezTo>
                    <a:cubicBezTo>
                      <a:pt x="22" y="1724"/>
                      <a:pt x="22" y="1724"/>
                      <a:pt x="22" y="1724"/>
                    </a:cubicBezTo>
                    <a:cubicBezTo>
                      <a:pt x="21" y="1724"/>
                      <a:pt x="21" y="1725"/>
                      <a:pt x="20" y="1725"/>
                    </a:cubicBezTo>
                    <a:cubicBezTo>
                      <a:pt x="19" y="1726"/>
                      <a:pt x="18" y="1727"/>
                      <a:pt x="17" y="1728"/>
                    </a:cubicBezTo>
                    <a:cubicBezTo>
                      <a:pt x="15" y="1730"/>
                      <a:pt x="14" y="1731"/>
                      <a:pt x="13" y="1732"/>
                    </a:cubicBezTo>
                    <a:cubicBezTo>
                      <a:pt x="12" y="1733"/>
                      <a:pt x="11" y="1735"/>
                      <a:pt x="10" y="1736"/>
                    </a:cubicBezTo>
                    <a:cubicBezTo>
                      <a:pt x="9" y="1737"/>
                      <a:pt x="8" y="1739"/>
                      <a:pt x="7" y="1740"/>
                    </a:cubicBezTo>
                    <a:cubicBezTo>
                      <a:pt x="6" y="1742"/>
                      <a:pt x="5" y="1744"/>
                      <a:pt x="4" y="1745"/>
                    </a:cubicBezTo>
                    <a:cubicBezTo>
                      <a:pt x="2" y="1751"/>
                      <a:pt x="0" y="1758"/>
                      <a:pt x="0" y="1764"/>
                    </a:cubicBezTo>
                    <a:cubicBezTo>
                      <a:pt x="5" y="1764"/>
                      <a:pt x="5" y="1764"/>
                      <a:pt x="5" y="1764"/>
                    </a:cubicBezTo>
                    <a:cubicBezTo>
                      <a:pt x="10" y="1764"/>
                      <a:pt x="10" y="1764"/>
                      <a:pt x="10" y="1764"/>
                    </a:cubicBezTo>
                    <a:cubicBezTo>
                      <a:pt x="10" y="1760"/>
                      <a:pt x="11" y="1755"/>
                      <a:pt x="13" y="1751"/>
                    </a:cubicBezTo>
                    <a:cubicBezTo>
                      <a:pt x="13" y="1749"/>
                      <a:pt x="14" y="1747"/>
                      <a:pt x="16" y="1745"/>
                    </a:cubicBezTo>
                    <a:cubicBezTo>
                      <a:pt x="16" y="1744"/>
                      <a:pt x="18" y="1742"/>
                      <a:pt x="19" y="1741"/>
                    </a:cubicBezTo>
                    <a:cubicBezTo>
                      <a:pt x="23" y="1748"/>
                      <a:pt x="25" y="1756"/>
                      <a:pt x="25" y="1764"/>
                    </a:cubicBezTo>
                    <a:cubicBezTo>
                      <a:pt x="29" y="1764"/>
                      <a:pt x="29" y="1764"/>
                      <a:pt x="29" y="1764"/>
                    </a:cubicBezTo>
                    <a:cubicBezTo>
                      <a:pt x="34" y="1764"/>
                      <a:pt x="34" y="1764"/>
                      <a:pt x="34" y="1764"/>
                    </a:cubicBezTo>
                    <a:cubicBezTo>
                      <a:pt x="34" y="1753"/>
                      <a:pt x="31" y="1743"/>
                      <a:pt x="26" y="1733"/>
                    </a:cubicBezTo>
                    <a:cubicBezTo>
                      <a:pt x="26" y="1733"/>
                      <a:pt x="27" y="1732"/>
                      <a:pt x="28" y="1732"/>
                    </a:cubicBezTo>
                    <a:cubicBezTo>
                      <a:pt x="307" y="1516"/>
                      <a:pt x="307" y="1516"/>
                      <a:pt x="307" y="1516"/>
                    </a:cubicBezTo>
                    <a:cubicBezTo>
                      <a:pt x="308" y="1515"/>
                      <a:pt x="309" y="1514"/>
                      <a:pt x="310" y="1513"/>
                    </a:cubicBezTo>
                    <a:cubicBezTo>
                      <a:pt x="311" y="1514"/>
                      <a:pt x="312" y="1515"/>
                      <a:pt x="313" y="1516"/>
                    </a:cubicBezTo>
                    <a:cubicBezTo>
                      <a:pt x="592" y="1732"/>
                      <a:pt x="592" y="1732"/>
                      <a:pt x="592" y="1732"/>
                    </a:cubicBezTo>
                    <a:cubicBezTo>
                      <a:pt x="593" y="1732"/>
                      <a:pt x="594" y="1733"/>
                      <a:pt x="594" y="1733"/>
                    </a:cubicBezTo>
                    <a:cubicBezTo>
                      <a:pt x="595" y="1732"/>
                      <a:pt x="596" y="1731"/>
                      <a:pt x="597" y="1729"/>
                    </a:cubicBezTo>
                    <a:cubicBezTo>
                      <a:pt x="598" y="1728"/>
                      <a:pt x="599" y="1727"/>
                      <a:pt x="600" y="1725"/>
                    </a:cubicBezTo>
                    <a:cubicBezTo>
                      <a:pt x="599" y="1725"/>
                      <a:pt x="599" y="1724"/>
                      <a:pt x="598" y="1724"/>
                    </a:cubicBezTo>
                    <a:cubicBezTo>
                      <a:pt x="319" y="1508"/>
                      <a:pt x="319" y="1508"/>
                      <a:pt x="319" y="1508"/>
                    </a:cubicBezTo>
                    <a:cubicBezTo>
                      <a:pt x="318" y="1508"/>
                      <a:pt x="318" y="1507"/>
                      <a:pt x="317" y="1507"/>
                    </a:cubicBezTo>
                    <a:cubicBezTo>
                      <a:pt x="318" y="1505"/>
                      <a:pt x="319" y="1504"/>
                      <a:pt x="320" y="1503"/>
                    </a:cubicBezTo>
                    <a:cubicBezTo>
                      <a:pt x="321" y="1501"/>
                      <a:pt x="322" y="1500"/>
                      <a:pt x="323" y="1499"/>
                    </a:cubicBezTo>
                    <a:cubicBezTo>
                      <a:pt x="324" y="1497"/>
                      <a:pt x="325" y="1496"/>
                      <a:pt x="326" y="1495"/>
                    </a:cubicBezTo>
                    <a:cubicBezTo>
                      <a:pt x="331" y="1485"/>
                      <a:pt x="334" y="1475"/>
                      <a:pt x="334" y="1464"/>
                    </a:cubicBezTo>
                    <a:cubicBezTo>
                      <a:pt x="334" y="1453"/>
                      <a:pt x="331" y="1443"/>
                      <a:pt x="326" y="1433"/>
                    </a:cubicBezTo>
                    <a:cubicBezTo>
                      <a:pt x="326" y="1433"/>
                      <a:pt x="327" y="1432"/>
                      <a:pt x="328" y="1432"/>
                    </a:cubicBezTo>
                    <a:cubicBezTo>
                      <a:pt x="607" y="1216"/>
                      <a:pt x="607" y="1216"/>
                      <a:pt x="607" y="1216"/>
                    </a:cubicBezTo>
                    <a:cubicBezTo>
                      <a:pt x="608" y="1215"/>
                      <a:pt x="609" y="1214"/>
                      <a:pt x="610" y="1213"/>
                    </a:cubicBezTo>
                    <a:cubicBezTo>
                      <a:pt x="611" y="1214"/>
                      <a:pt x="612" y="1215"/>
                      <a:pt x="613" y="1216"/>
                    </a:cubicBezTo>
                    <a:cubicBezTo>
                      <a:pt x="892" y="1432"/>
                      <a:pt x="892" y="1432"/>
                      <a:pt x="892" y="1432"/>
                    </a:cubicBezTo>
                    <a:cubicBezTo>
                      <a:pt x="893" y="1432"/>
                      <a:pt x="894" y="1433"/>
                      <a:pt x="894" y="1433"/>
                    </a:cubicBezTo>
                    <a:cubicBezTo>
                      <a:pt x="895" y="1432"/>
                      <a:pt x="896" y="1431"/>
                      <a:pt x="897" y="1429"/>
                    </a:cubicBezTo>
                    <a:cubicBezTo>
                      <a:pt x="898" y="1428"/>
                      <a:pt x="899" y="1427"/>
                      <a:pt x="900" y="1425"/>
                    </a:cubicBezTo>
                    <a:cubicBezTo>
                      <a:pt x="899" y="1425"/>
                      <a:pt x="899" y="1424"/>
                      <a:pt x="898" y="1424"/>
                    </a:cubicBezTo>
                    <a:cubicBezTo>
                      <a:pt x="619" y="1208"/>
                      <a:pt x="619" y="1208"/>
                      <a:pt x="619" y="1208"/>
                    </a:cubicBezTo>
                    <a:cubicBezTo>
                      <a:pt x="618" y="1208"/>
                      <a:pt x="618" y="1207"/>
                      <a:pt x="617" y="1207"/>
                    </a:cubicBezTo>
                    <a:cubicBezTo>
                      <a:pt x="618" y="1205"/>
                      <a:pt x="619" y="1204"/>
                      <a:pt x="620" y="1203"/>
                    </a:cubicBezTo>
                    <a:cubicBezTo>
                      <a:pt x="621" y="1201"/>
                      <a:pt x="622" y="1200"/>
                      <a:pt x="623" y="1199"/>
                    </a:cubicBezTo>
                    <a:cubicBezTo>
                      <a:pt x="624" y="1197"/>
                      <a:pt x="625" y="1196"/>
                      <a:pt x="626" y="1195"/>
                    </a:cubicBezTo>
                    <a:cubicBezTo>
                      <a:pt x="631" y="1185"/>
                      <a:pt x="634" y="1175"/>
                      <a:pt x="634" y="1164"/>
                    </a:cubicBezTo>
                    <a:cubicBezTo>
                      <a:pt x="634" y="1153"/>
                      <a:pt x="631" y="1143"/>
                      <a:pt x="626" y="1133"/>
                    </a:cubicBezTo>
                    <a:cubicBezTo>
                      <a:pt x="626" y="1133"/>
                      <a:pt x="627" y="1132"/>
                      <a:pt x="628" y="1132"/>
                    </a:cubicBezTo>
                    <a:cubicBezTo>
                      <a:pt x="907" y="916"/>
                      <a:pt x="907" y="916"/>
                      <a:pt x="907" y="916"/>
                    </a:cubicBezTo>
                    <a:cubicBezTo>
                      <a:pt x="908" y="915"/>
                      <a:pt x="909" y="914"/>
                      <a:pt x="910" y="913"/>
                    </a:cubicBezTo>
                    <a:cubicBezTo>
                      <a:pt x="911" y="914"/>
                      <a:pt x="912" y="915"/>
                      <a:pt x="913" y="916"/>
                    </a:cubicBezTo>
                    <a:cubicBezTo>
                      <a:pt x="1192" y="1132"/>
                      <a:pt x="1192" y="1132"/>
                      <a:pt x="1192" y="1132"/>
                    </a:cubicBezTo>
                    <a:cubicBezTo>
                      <a:pt x="1193" y="1132"/>
                      <a:pt x="1194" y="1133"/>
                      <a:pt x="1194" y="1133"/>
                    </a:cubicBezTo>
                    <a:cubicBezTo>
                      <a:pt x="1195" y="1132"/>
                      <a:pt x="1196" y="1131"/>
                      <a:pt x="1197" y="1129"/>
                    </a:cubicBezTo>
                    <a:cubicBezTo>
                      <a:pt x="1198" y="1128"/>
                      <a:pt x="1199" y="1127"/>
                      <a:pt x="1200" y="1125"/>
                    </a:cubicBezTo>
                    <a:cubicBezTo>
                      <a:pt x="1199" y="1125"/>
                      <a:pt x="1199" y="1124"/>
                      <a:pt x="1198" y="1124"/>
                    </a:cubicBezTo>
                    <a:cubicBezTo>
                      <a:pt x="919" y="908"/>
                      <a:pt x="919" y="908"/>
                      <a:pt x="919" y="908"/>
                    </a:cubicBezTo>
                    <a:cubicBezTo>
                      <a:pt x="918" y="908"/>
                      <a:pt x="918" y="907"/>
                      <a:pt x="917" y="907"/>
                    </a:cubicBezTo>
                    <a:cubicBezTo>
                      <a:pt x="918" y="905"/>
                      <a:pt x="919" y="904"/>
                      <a:pt x="920" y="903"/>
                    </a:cubicBezTo>
                    <a:cubicBezTo>
                      <a:pt x="921" y="901"/>
                      <a:pt x="922" y="900"/>
                      <a:pt x="923" y="899"/>
                    </a:cubicBezTo>
                    <a:cubicBezTo>
                      <a:pt x="924" y="897"/>
                      <a:pt x="925" y="896"/>
                      <a:pt x="926" y="895"/>
                    </a:cubicBezTo>
                    <a:cubicBezTo>
                      <a:pt x="931" y="885"/>
                      <a:pt x="934" y="875"/>
                      <a:pt x="934" y="864"/>
                    </a:cubicBezTo>
                    <a:cubicBezTo>
                      <a:pt x="934" y="853"/>
                      <a:pt x="931" y="843"/>
                      <a:pt x="926" y="833"/>
                    </a:cubicBezTo>
                    <a:cubicBezTo>
                      <a:pt x="926" y="833"/>
                      <a:pt x="927" y="832"/>
                      <a:pt x="928" y="832"/>
                    </a:cubicBezTo>
                    <a:cubicBezTo>
                      <a:pt x="1207" y="616"/>
                      <a:pt x="1207" y="616"/>
                      <a:pt x="1207" y="616"/>
                    </a:cubicBezTo>
                    <a:cubicBezTo>
                      <a:pt x="1208" y="615"/>
                      <a:pt x="1209" y="614"/>
                      <a:pt x="1210" y="613"/>
                    </a:cubicBezTo>
                    <a:cubicBezTo>
                      <a:pt x="1211" y="614"/>
                      <a:pt x="1212" y="615"/>
                      <a:pt x="1213" y="616"/>
                    </a:cubicBezTo>
                    <a:cubicBezTo>
                      <a:pt x="1492" y="832"/>
                      <a:pt x="1492" y="832"/>
                      <a:pt x="1492" y="832"/>
                    </a:cubicBezTo>
                    <a:cubicBezTo>
                      <a:pt x="1493" y="832"/>
                      <a:pt x="1494" y="833"/>
                      <a:pt x="1494" y="833"/>
                    </a:cubicBezTo>
                    <a:cubicBezTo>
                      <a:pt x="1495" y="832"/>
                      <a:pt x="1496" y="831"/>
                      <a:pt x="1497" y="829"/>
                    </a:cubicBezTo>
                    <a:cubicBezTo>
                      <a:pt x="1498" y="828"/>
                      <a:pt x="1499" y="827"/>
                      <a:pt x="1500" y="825"/>
                    </a:cubicBezTo>
                    <a:cubicBezTo>
                      <a:pt x="1499" y="825"/>
                      <a:pt x="1499" y="824"/>
                      <a:pt x="1498" y="824"/>
                    </a:cubicBezTo>
                    <a:cubicBezTo>
                      <a:pt x="1219" y="608"/>
                      <a:pt x="1219" y="608"/>
                      <a:pt x="1219" y="608"/>
                    </a:cubicBezTo>
                    <a:cubicBezTo>
                      <a:pt x="1218" y="608"/>
                      <a:pt x="1218" y="607"/>
                      <a:pt x="1217" y="607"/>
                    </a:cubicBezTo>
                    <a:cubicBezTo>
                      <a:pt x="1218" y="605"/>
                      <a:pt x="1219" y="604"/>
                      <a:pt x="1220" y="603"/>
                    </a:cubicBezTo>
                    <a:cubicBezTo>
                      <a:pt x="1221" y="601"/>
                      <a:pt x="1222" y="600"/>
                      <a:pt x="1223" y="599"/>
                    </a:cubicBezTo>
                    <a:cubicBezTo>
                      <a:pt x="1224" y="597"/>
                      <a:pt x="1225" y="596"/>
                      <a:pt x="1226" y="595"/>
                    </a:cubicBezTo>
                    <a:cubicBezTo>
                      <a:pt x="1231" y="585"/>
                      <a:pt x="1234" y="575"/>
                      <a:pt x="1234" y="564"/>
                    </a:cubicBezTo>
                    <a:cubicBezTo>
                      <a:pt x="1234" y="553"/>
                      <a:pt x="1231" y="543"/>
                      <a:pt x="1226" y="533"/>
                    </a:cubicBezTo>
                    <a:cubicBezTo>
                      <a:pt x="1226" y="533"/>
                      <a:pt x="1227" y="532"/>
                      <a:pt x="1228" y="532"/>
                    </a:cubicBezTo>
                    <a:cubicBezTo>
                      <a:pt x="1507" y="316"/>
                      <a:pt x="1507" y="316"/>
                      <a:pt x="1507" y="316"/>
                    </a:cubicBezTo>
                    <a:cubicBezTo>
                      <a:pt x="1508" y="315"/>
                      <a:pt x="1509" y="314"/>
                      <a:pt x="1510" y="313"/>
                    </a:cubicBezTo>
                    <a:cubicBezTo>
                      <a:pt x="1511" y="314"/>
                      <a:pt x="1512" y="315"/>
                      <a:pt x="1513" y="316"/>
                    </a:cubicBezTo>
                    <a:cubicBezTo>
                      <a:pt x="1792" y="532"/>
                      <a:pt x="1792" y="532"/>
                      <a:pt x="1792" y="532"/>
                    </a:cubicBezTo>
                    <a:cubicBezTo>
                      <a:pt x="1793" y="532"/>
                      <a:pt x="1794" y="533"/>
                      <a:pt x="1794" y="533"/>
                    </a:cubicBezTo>
                    <a:cubicBezTo>
                      <a:pt x="1795" y="532"/>
                      <a:pt x="1796" y="531"/>
                      <a:pt x="1797" y="529"/>
                    </a:cubicBezTo>
                    <a:cubicBezTo>
                      <a:pt x="1798" y="528"/>
                      <a:pt x="1799" y="527"/>
                      <a:pt x="1800" y="525"/>
                    </a:cubicBezTo>
                    <a:cubicBezTo>
                      <a:pt x="1799" y="525"/>
                      <a:pt x="1799" y="524"/>
                      <a:pt x="1798" y="524"/>
                    </a:cubicBezTo>
                    <a:cubicBezTo>
                      <a:pt x="1519" y="308"/>
                      <a:pt x="1519" y="308"/>
                      <a:pt x="1519" y="308"/>
                    </a:cubicBezTo>
                    <a:cubicBezTo>
                      <a:pt x="1518" y="308"/>
                      <a:pt x="1518" y="307"/>
                      <a:pt x="1517" y="307"/>
                    </a:cubicBezTo>
                    <a:cubicBezTo>
                      <a:pt x="1518" y="305"/>
                      <a:pt x="1519" y="304"/>
                      <a:pt x="1520" y="303"/>
                    </a:cubicBezTo>
                    <a:cubicBezTo>
                      <a:pt x="1521" y="301"/>
                      <a:pt x="1522" y="300"/>
                      <a:pt x="1523" y="299"/>
                    </a:cubicBezTo>
                    <a:cubicBezTo>
                      <a:pt x="1524" y="297"/>
                      <a:pt x="1525" y="296"/>
                      <a:pt x="1526" y="295"/>
                    </a:cubicBezTo>
                    <a:cubicBezTo>
                      <a:pt x="1531" y="285"/>
                      <a:pt x="1534" y="275"/>
                      <a:pt x="1534" y="264"/>
                    </a:cubicBezTo>
                    <a:cubicBezTo>
                      <a:pt x="1534" y="253"/>
                      <a:pt x="1531" y="243"/>
                      <a:pt x="1526" y="233"/>
                    </a:cubicBezTo>
                    <a:cubicBezTo>
                      <a:pt x="1526" y="233"/>
                      <a:pt x="1527" y="232"/>
                      <a:pt x="1528" y="232"/>
                    </a:cubicBezTo>
                    <a:cubicBezTo>
                      <a:pt x="1807" y="16"/>
                      <a:pt x="1807" y="16"/>
                      <a:pt x="1807" y="16"/>
                    </a:cubicBezTo>
                    <a:cubicBezTo>
                      <a:pt x="1808" y="15"/>
                      <a:pt x="1809" y="14"/>
                      <a:pt x="1810" y="13"/>
                    </a:cubicBezTo>
                    <a:cubicBezTo>
                      <a:pt x="1810" y="7"/>
                      <a:pt x="1810" y="7"/>
                      <a:pt x="1810" y="7"/>
                    </a:cubicBezTo>
                    <a:cubicBezTo>
                      <a:pt x="1810" y="0"/>
                      <a:pt x="1810" y="0"/>
                      <a:pt x="1810" y="0"/>
                    </a:cubicBezTo>
                    <a:cubicBezTo>
                      <a:pt x="1809" y="1"/>
                      <a:pt x="1808" y="2"/>
                      <a:pt x="1807" y="3"/>
                    </a:cubicBezTo>
                    <a:cubicBezTo>
                      <a:pt x="1805" y="4"/>
                      <a:pt x="1804" y="6"/>
                      <a:pt x="18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6"/>
              <p:cNvSpPr>
                <a:spLocks/>
              </p:cNvSpPr>
              <p:nvPr/>
            </p:nvSpPr>
            <p:spPr bwMode="auto">
              <a:xfrm>
                <a:off x="10566401" y="3324225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7"/>
              <p:cNvSpPr>
                <a:spLocks/>
              </p:cNvSpPr>
              <p:nvPr/>
            </p:nvSpPr>
            <p:spPr bwMode="auto">
              <a:xfrm>
                <a:off x="6061076" y="3563938"/>
                <a:ext cx="4541838" cy="4370388"/>
              </a:xfrm>
              <a:custGeom>
                <a:avLst/>
                <a:gdLst>
                  <a:gd name="T0" fmla="*/ 922 w 1210"/>
                  <a:gd name="T1" fmla="*/ 224 h 1164"/>
                  <a:gd name="T2" fmla="*/ 913 w 1210"/>
                  <a:gd name="T3" fmla="*/ 232 h 1164"/>
                  <a:gd name="T4" fmla="*/ 904 w 1210"/>
                  <a:gd name="T5" fmla="*/ 245 h 1164"/>
                  <a:gd name="T6" fmla="*/ 907 w 1210"/>
                  <a:gd name="T7" fmla="*/ 277 h 1164"/>
                  <a:gd name="T8" fmla="*/ 916 w 1210"/>
                  <a:gd name="T9" fmla="*/ 245 h 1164"/>
                  <a:gd name="T10" fmla="*/ 919 w 1210"/>
                  <a:gd name="T11" fmla="*/ 287 h 1164"/>
                  <a:gd name="T12" fmla="*/ 910 w 1210"/>
                  <a:gd name="T13" fmla="*/ 300 h 1164"/>
                  <a:gd name="T14" fmla="*/ 901 w 1210"/>
                  <a:gd name="T15" fmla="*/ 308 h 1164"/>
                  <a:gd name="T16" fmla="*/ 617 w 1210"/>
                  <a:gd name="T17" fmla="*/ 528 h 1164"/>
                  <a:gd name="T18" fmla="*/ 607 w 1210"/>
                  <a:gd name="T19" fmla="*/ 540 h 1164"/>
                  <a:gd name="T20" fmla="*/ 604 w 1210"/>
                  <a:gd name="T21" fmla="*/ 583 h 1164"/>
                  <a:gd name="T22" fmla="*/ 613 w 1210"/>
                  <a:gd name="T23" fmla="*/ 551 h 1164"/>
                  <a:gd name="T24" fmla="*/ 625 w 1210"/>
                  <a:gd name="T25" fmla="*/ 564 h 1164"/>
                  <a:gd name="T26" fmla="*/ 613 w 1210"/>
                  <a:gd name="T27" fmla="*/ 596 h 1164"/>
                  <a:gd name="T28" fmla="*/ 603 w 1210"/>
                  <a:gd name="T29" fmla="*/ 607 h 1164"/>
                  <a:gd name="T30" fmla="*/ 320 w 1210"/>
                  <a:gd name="T31" fmla="*/ 825 h 1164"/>
                  <a:gd name="T32" fmla="*/ 310 w 1210"/>
                  <a:gd name="T33" fmla="*/ 836 h 1164"/>
                  <a:gd name="T34" fmla="*/ 300 w 1210"/>
                  <a:gd name="T35" fmla="*/ 864 h 1164"/>
                  <a:gd name="T36" fmla="*/ 310 w 1210"/>
                  <a:gd name="T37" fmla="*/ 864 h 1164"/>
                  <a:gd name="T38" fmla="*/ 319 w 1210"/>
                  <a:gd name="T39" fmla="*/ 841 h 1164"/>
                  <a:gd name="T40" fmla="*/ 316 w 1210"/>
                  <a:gd name="T41" fmla="*/ 892 h 1164"/>
                  <a:gd name="T42" fmla="*/ 307 w 1210"/>
                  <a:gd name="T43" fmla="*/ 903 h 1164"/>
                  <a:gd name="T44" fmla="*/ 22 w 1210"/>
                  <a:gd name="T45" fmla="*/ 1124 h 1164"/>
                  <a:gd name="T46" fmla="*/ 13 w 1210"/>
                  <a:gd name="T47" fmla="*/ 1132 h 1164"/>
                  <a:gd name="T48" fmla="*/ 4 w 1210"/>
                  <a:gd name="T49" fmla="*/ 1145 h 1164"/>
                  <a:gd name="T50" fmla="*/ 10 w 1210"/>
                  <a:gd name="T51" fmla="*/ 1164 h 1164"/>
                  <a:gd name="T52" fmla="*/ 19 w 1210"/>
                  <a:gd name="T53" fmla="*/ 1141 h 1164"/>
                  <a:gd name="T54" fmla="*/ 34 w 1210"/>
                  <a:gd name="T55" fmla="*/ 1164 h 1164"/>
                  <a:gd name="T56" fmla="*/ 307 w 1210"/>
                  <a:gd name="T57" fmla="*/ 916 h 1164"/>
                  <a:gd name="T58" fmla="*/ 592 w 1210"/>
                  <a:gd name="T59" fmla="*/ 1132 h 1164"/>
                  <a:gd name="T60" fmla="*/ 600 w 1210"/>
                  <a:gd name="T61" fmla="*/ 1125 h 1164"/>
                  <a:gd name="T62" fmla="*/ 317 w 1210"/>
                  <a:gd name="T63" fmla="*/ 907 h 1164"/>
                  <a:gd name="T64" fmla="*/ 326 w 1210"/>
                  <a:gd name="T65" fmla="*/ 895 h 1164"/>
                  <a:gd name="T66" fmla="*/ 328 w 1210"/>
                  <a:gd name="T67" fmla="*/ 832 h 1164"/>
                  <a:gd name="T68" fmla="*/ 613 w 1210"/>
                  <a:gd name="T69" fmla="*/ 616 h 1164"/>
                  <a:gd name="T70" fmla="*/ 897 w 1210"/>
                  <a:gd name="T71" fmla="*/ 829 h 1164"/>
                  <a:gd name="T72" fmla="*/ 619 w 1210"/>
                  <a:gd name="T73" fmla="*/ 608 h 1164"/>
                  <a:gd name="T74" fmla="*/ 623 w 1210"/>
                  <a:gd name="T75" fmla="*/ 599 h 1164"/>
                  <a:gd name="T76" fmla="*/ 626 w 1210"/>
                  <a:gd name="T77" fmla="*/ 533 h 1164"/>
                  <a:gd name="T78" fmla="*/ 910 w 1210"/>
                  <a:gd name="T79" fmla="*/ 313 h 1164"/>
                  <a:gd name="T80" fmla="*/ 1194 w 1210"/>
                  <a:gd name="T81" fmla="*/ 533 h 1164"/>
                  <a:gd name="T82" fmla="*/ 1198 w 1210"/>
                  <a:gd name="T83" fmla="*/ 524 h 1164"/>
                  <a:gd name="T84" fmla="*/ 920 w 1210"/>
                  <a:gd name="T85" fmla="*/ 303 h 1164"/>
                  <a:gd name="T86" fmla="*/ 934 w 1210"/>
                  <a:gd name="T87" fmla="*/ 264 h 1164"/>
                  <a:gd name="T88" fmla="*/ 1207 w 1210"/>
                  <a:gd name="T89" fmla="*/ 16 h 1164"/>
                  <a:gd name="T90" fmla="*/ 1210 w 1210"/>
                  <a:gd name="T91" fmla="*/ 0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10" h="1164">
                    <a:moveTo>
                      <a:pt x="1203" y="7"/>
                    </a:moveTo>
                    <a:cubicBezTo>
                      <a:pt x="1202" y="7"/>
                      <a:pt x="1202" y="8"/>
                      <a:pt x="1201" y="8"/>
                    </a:cubicBezTo>
                    <a:cubicBezTo>
                      <a:pt x="922" y="224"/>
                      <a:pt x="922" y="224"/>
                      <a:pt x="922" y="224"/>
                    </a:cubicBezTo>
                    <a:cubicBezTo>
                      <a:pt x="921" y="224"/>
                      <a:pt x="921" y="225"/>
                      <a:pt x="920" y="225"/>
                    </a:cubicBezTo>
                    <a:cubicBezTo>
                      <a:pt x="919" y="226"/>
                      <a:pt x="918" y="227"/>
                      <a:pt x="917" y="228"/>
                    </a:cubicBezTo>
                    <a:cubicBezTo>
                      <a:pt x="915" y="230"/>
                      <a:pt x="914" y="231"/>
                      <a:pt x="913" y="232"/>
                    </a:cubicBezTo>
                    <a:cubicBezTo>
                      <a:pt x="912" y="233"/>
                      <a:pt x="911" y="235"/>
                      <a:pt x="910" y="236"/>
                    </a:cubicBezTo>
                    <a:cubicBezTo>
                      <a:pt x="909" y="237"/>
                      <a:pt x="908" y="239"/>
                      <a:pt x="907" y="240"/>
                    </a:cubicBezTo>
                    <a:cubicBezTo>
                      <a:pt x="906" y="242"/>
                      <a:pt x="905" y="244"/>
                      <a:pt x="904" y="245"/>
                    </a:cubicBezTo>
                    <a:cubicBezTo>
                      <a:pt x="902" y="251"/>
                      <a:pt x="900" y="258"/>
                      <a:pt x="900" y="264"/>
                    </a:cubicBezTo>
                    <a:cubicBezTo>
                      <a:pt x="900" y="270"/>
                      <a:pt x="902" y="277"/>
                      <a:pt x="904" y="283"/>
                    </a:cubicBezTo>
                    <a:cubicBezTo>
                      <a:pt x="906" y="281"/>
                      <a:pt x="907" y="279"/>
                      <a:pt x="907" y="277"/>
                    </a:cubicBezTo>
                    <a:cubicBezTo>
                      <a:pt x="909" y="273"/>
                      <a:pt x="910" y="268"/>
                      <a:pt x="910" y="264"/>
                    </a:cubicBezTo>
                    <a:cubicBezTo>
                      <a:pt x="910" y="260"/>
                      <a:pt x="911" y="255"/>
                      <a:pt x="913" y="251"/>
                    </a:cubicBezTo>
                    <a:cubicBezTo>
                      <a:pt x="913" y="249"/>
                      <a:pt x="914" y="247"/>
                      <a:pt x="916" y="245"/>
                    </a:cubicBezTo>
                    <a:cubicBezTo>
                      <a:pt x="916" y="244"/>
                      <a:pt x="918" y="242"/>
                      <a:pt x="919" y="241"/>
                    </a:cubicBezTo>
                    <a:cubicBezTo>
                      <a:pt x="923" y="248"/>
                      <a:pt x="925" y="256"/>
                      <a:pt x="925" y="264"/>
                    </a:cubicBezTo>
                    <a:cubicBezTo>
                      <a:pt x="925" y="272"/>
                      <a:pt x="923" y="280"/>
                      <a:pt x="919" y="287"/>
                    </a:cubicBezTo>
                    <a:cubicBezTo>
                      <a:pt x="918" y="289"/>
                      <a:pt x="917" y="290"/>
                      <a:pt x="916" y="292"/>
                    </a:cubicBezTo>
                    <a:cubicBezTo>
                      <a:pt x="915" y="293"/>
                      <a:pt x="914" y="295"/>
                      <a:pt x="913" y="296"/>
                    </a:cubicBezTo>
                    <a:cubicBezTo>
                      <a:pt x="912" y="297"/>
                      <a:pt x="911" y="299"/>
                      <a:pt x="910" y="300"/>
                    </a:cubicBezTo>
                    <a:cubicBezTo>
                      <a:pt x="909" y="301"/>
                      <a:pt x="908" y="302"/>
                      <a:pt x="907" y="303"/>
                    </a:cubicBezTo>
                    <a:cubicBezTo>
                      <a:pt x="905" y="304"/>
                      <a:pt x="904" y="306"/>
                      <a:pt x="903" y="307"/>
                    </a:cubicBezTo>
                    <a:cubicBezTo>
                      <a:pt x="902" y="307"/>
                      <a:pt x="902" y="308"/>
                      <a:pt x="901" y="308"/>
                    </a:cubicBezTo>
                    <a:cubicBezTo>
                      <a:pt x="622" y="524"/>
                      <a:pt x="622" y="524"/>
                      <a:pt x="622" y="524"/>
                    </a:cubicBezTo>
                    <a:cubicBezTo>
                      <a:pt x="621" y="524"/>
                      <a:pt x="621" y="525"/>
                      <a:pt x="620" y="525"/>
                    </a:cubicBezTo>
                    <a:cubicBezTo>
                      <a:pt x="619" y="526"/>
                      <a:pt x="618" y="527"/>
                      <a:pt x="617" y="528"/>
                    </a:cubicBezTo>
                    <a:cubicBezTo>
                      <a:pt x="615" y="530"/>
                      <a:pt x="614" y="531"/>
                      <a:pt x="613" y="532"/>
                    </a:cubicBezTo>
                    <a:cubicBezTo>
                      <a:pt x="612" y="533"/>
                      <a:pt x="611" y="535"/>
                      <a:pt x="610" y="536"/>
                    </a:cubicBezTo>
                    <a:cubicBezTo>
                      <a:pt x="609" y="537"/>
                      <a:pt x="608" y="539"/>
                      <a:pt x="607" y="540"/>
                    </a:cubicBezTo>
                    <a:cubicBezTo>
                      <a:pt x="606" y="542"/>
                      <a:pt x="605" y="544"/>
                      <a:pt x="604" y="545"/>
                    </a:cubicBezTo>
                    <a:cubicBezTo>
                      <a:pt x="602" y="551"/>
                      <a:pt x="600" y="558"/>
                      <a:pt x="600" y="564"/>
                    </a:cubicBezTo>
                    <a:cubicBezTo>
                      <a:pt x="600" y="570"/>
                      <a:pt x="602" y="577"/>
                      <a:pt x="604" y="583"/>
                    </a:cubicBezTo>
                    <a:cubicBezTo>
                      <a:pt x="606" y="581"/>
                      <a:pt x="607" y="579"/>
                      <a:pt x="607" y="577"/>
                    </a:cubicBezTo>
                    <a:cubicBezTo>
                      <a:pt x="609" y="573"/>
                      <a:pt x="610" y="568"/>
                      <a:pt x="610" y="564"/>
                    </a:cubicBezTo>
                    <a:cubicBezTo>
                      <a:pt x="610" y="560"/>
                      <a:pt x="611" y="555"/>
                      <a:pt x="613" y="551"/>
                    </a:cubicBezTo>
                    <a:cubicBezTo>
                      <a:pt x="613" y="549"/>
                      <a:pt x="614" y="547"/>
                      <a:pt x="616" y="545"/>
                    </a:cubicBezTo>
                    <a:cubicBezTo>
                      <a:pt x="616" y="544"/>
                      <a:pt x="618" y="542"/>
                      <a:pt x="619" y="541"/>
                    </a:cubicBezTo>
                    <a:cubicBezTo>
                      <a:pt x="623" y="548"/>
                      <a:pt x="625" y="556"/>
                      <a:pt x="625" y="564"/>
                    </a:cubicBezTo>
                    <a:cubicBezTo>
                      <a:pt x="625" y="572"/>
                      <a:pt x="623" y="580"/>
                      <a:pt x="619" y="587"/>
                    </a:cubicBezTo>
                    <a:cubicBezTo>
                      <a:pt x="618" y="589"/>
                      <a:pt x="617" y="590"/>
                      <a:pt x="616" y="592"/>
                    </a:cubicBezTo>
                    <a:cubicBezTo>
                      <a:pt x="615" y="593"/>
                      <a:pt x="614" y="595"/>
                      <a:pt x="613" y="596"/>
                    </a:cubicBezTo>
                    <a:cubicBezTo>
                      <a:pt x="612" y="597"/>
                      <a:pt x="611" y="599"/>
                      <a:pt x="610" y="600"/>
                    </a:cubicBezTo>
                    <a:cubicBezTo>
                      <a:pt x="609" y="601"/>
                      <a:pt x="608" y="602"/>
                      <a:pt x="607" y="603"/>
                    </a:cubicBezTo>
                    <a:cubicBezTo>
                      <a:pt x="605" y="604"/>
                      <a:pt x="604" y="606"/>
                      <a:pt x="603" y="607"/>
                    </a:cubicBezTo>
                    <a:cubicBezTo>
                      <a:pt x="602" y="607"/>
                      <a:pt x="602" y="608"/>
                      <a:pt x="601" y="608"/>
                    </a:cubicBezTo>
                    <a:cubicBezTo>
                      <a:pt x="322" y="824"/>
                      <a:pt x="322" y="824"/>
                      <a:pt x="322" y="824"/>
                    </a:cubicBezTo>
                    <a:cubicBezTo>
                      <a:pt x="321" y="824"/>
                      <a:pt x="321" y="825"/>
                      <a:pt x="320" y="825"/>
                    </a:cubicBezTo>
                    <a:cubicBezTo>
                      <a:pt x="319" y="826"/>
                      <a:pt x="318" y="827"/>
                      <a:pt x="317" y="828"/>
                    </a:cubicBezTo>
                    <a:cubicBezTo>
                      <a:pt x="315" y="830"/>
                      <a:pt x="314" y="831"/>
                      <a:pt x="313" y="832"/>
                    </a:cubicBezTo>
                    <a:cubicBezTo>
                      <a:pt x="312" y="833"/>
                      <a:pt x="311" y="835"/>
                      <a:pt x="310" y="836"/>
                    </a:cubicBezTo>
                    <a:cubicBezTo>
                      <a:pt x="309" y="837"/>
                      <a:pt x="308" y="839"/>
                      <a:pt x="307" y="840"/>
                    </a:cubicBezTo>
                    <a:cubicBezTo>
                      <a:pt x="306" y="842"/>
                      <a:pt x="305" y="844"/>
                      <a:pt x="304" y="845"/>
                    </a:cubicBezTo>
                    <a:cubicBezTo>
                      <a:pt x="302" y="851"/>
                      <a:pt x="300" y="858"/>
                      <a:pt x="300" y="864"/>
                    </a:cubicBezTo>
                    <a:cubicBezTo>
                      <a:pt x="300" y="870"/>
                      <a:pt x="302" y="877"/>
                      <a:pt x="304" y="883"/>
                    </a:cubicBezTo>
                    <a:cubicBezTo>
                      <a:pt x="306" y="881"/>
                      <a:pt x="307" y="879"/>
                      <a:pt x="307" y="877"/>
                    </a:cubicBezTo>
                    <a:cubicBezTo>
                      <a:pt x="309" y="873"/>
                      <a:pt x="310" y="868"/>
                      <a:pt x="310" y="864"/>
                    </a:cubicBezTo>
                    <a:cubicBezTo>
                      <a:pt x="310" y="860"/>
                      <a:pt x="311" y="855"/>
                      <a:pt x="313" y="851"/>
                    </a:cubicBezTo>
                    <a:cubicBezTo>
                      <a:pt x="313" y="849"/>
                      <a:pt x="314" y="847"/>
                      <a:pt x="316" y="845"/>
                    </a:cubicBezTo>
                    <a:cubicBezTo>
                      <a:pt x="316" y="844"/>
                      <a:pt x="318" y="842"/>
                      <a:pt x="319" y="841"/>
                    </a:cubicBezTo>
                    <a:cubicBezTo>
                      <a:pt x="323" y="848"/>
                      <a:pt x="325" y="856"/>
                      <a:pt x="325" y="864"/>
                    </a:cubicBezTo>
                    <a:cubicBezTo>
                      <a:pt x="325" y="872"/>
                      <a:pt x="323" y="880"/>
                      <a:pt x="319" y="887"/>
                    </a:cubicBezTo>
                    <a:cubicBezTo>
                      <a:pt x="318" y="889"/>
                      <a:pt x="317" y="890"/>
                      <a:pt x="316" y="892"/>
                    </a:cubicBezTo>
                    <a:cubicBezTo>
                      <a:pt x="315" y="893"/>
                      <a:pt x="314" y="895"/>
                      <a:pt x="313" y="896"/>
                    </a:cubicBezTo>
                    <a:cubicBezTo>
                      <a:pt x="312" y="897"/>
                      <a:pt x="311" y="899"/>
                      <a:pt x="310" y="900"/>
                    </a:cubicBezTo>
                    <a:cubicBezTo>
                      <a:pt x="309" y="901"/>
                      <a:pt x="308" y="902"/>
                      <a:pt x="307" y="903"/>
                    </a:cubicBezTo>
                    <a:cubicBezTo>
                      <a:pt x="305" y="904"/>
                      <a:pt x="304" y="906"/>
                      <a:pt x="303" y="907"/>
                    </a:cubicBezTo>
                    <a:cubicBezTo>
                      <a:pt x="302" y="907"/>
                      <a:pt x="302" y="908"/>
                      <a:pt x="301" y="908"/>
                    </a:cubicBezTo>
                    <a:cubicBezTo>
                      <a:pt x="22" y="1124"/>
                      <a:pt x="22" y="1124"/>
                      <a:pt x="22" y="1124"/>
                    </a:cubicBezTo>
                    <a:cubicBezTo>
                      <a:pt x="21" y="1124"/>
                      <a:pt x="21" y="1125"/>
                      <a:pt x="20" y="1125"/>
                    </a:cubicBezTo>
                    <a:cubicBezTo>
                      <a:pt x="19" y="1126"/>
                      <a:pt x="18" y="1127"/>
                      <a:pt x="17" y="1128"/>
                    </a:cubicBezTo>
                    <a:cubicBezTo>
                      <a:pt x="15" y="1130"/>
                      <a:pt x="14" y="1131"/>
                      <a:pt x="13" y="1132"/>
                    </a:cubicBezTo>
                    <a:cubicBezTo>
                      <a:pt x="12" y="1133"/>
                      <a:pt x="11" y="1135"/>
                      <a:pt x="10" y="1136"/>
                    </a:cubicBezTo>
                    <a:cubicBezTo>
                      <a:pt x="9" y="1137"/>
                      <a:pt x="8" y="1139"/>
                      <a:pt x="7" y="1140"/>
                    </a:cubicBezTo>
                    <a:cubicBezTo>
                      <a:pt x="6" y="1142"/>
                      <a:pt x="5" y="1144"/>
                      <a:pt x="4" y="1145"/>
                    </a:cubicBezTo>
                    <a:cubicBezTo>
                      <a:pt x="2" y="1151"/>
                      <a:pt x="0" y="1158"/>
                      <a:pt x="0" y="1164"/>
                    </a:cubicBezTo>
                    <a:cubicBezTo>
                      <a:pt x="5" y="1164"/>
                      <a:pt x="5" y="1164"/>
                      <a:pt x="5" y="1164"/>
                    </a:cubicBezTo>
                    <a:cubicBezTo>
                      <a:pt x="10" y="1164"/>
                      <a:pt x="10" y="1164"/>
                      <a:pt x="10" y="1164"/>
                    </a:cubicBezTo>
                    <a:cubicBezTo>
                      <a:pt x="10" y="1160"/>
                      <a:pt x="11" y="1155"/>
                      <a:pt x="13" y="1151"/>
                    </a:cubicBezTo>
                    <a:cubicBezTo>
                      <a:pt x="13" y="1149"/>
                      <a:pt x="14" y="1147"/>
                      <a:pt x="16" y="1145"/>
                    </a:cubicBezTo>
                    <a:cubicBezTo>
                      <a:pt x="16" y="1144"/>
                      <a:pt x="18" y="1142"/>
                      <a:pt x="19" y="1141"/>
                    </a:cubicBezTo>
                    <a:cubicBezTo>
                      <a:pt x="23" y="1148"/>
                      <a:pt x="25" y="1156"/>
                      <a:pt x="25" y="1164"/>
                    </a:cubicBezTo>
                    <a:cubicBezTo>
                      <a:pt x="29" y="1164"/>
                      <a:pt x="29" y="1164"/>
                      <a:pt x="29" y="1164"/>
                    </a:cubicBezTo>
                    <a:cubicBezTo>
                      <a:pt x="34" y="1164"/>
                      <a:pt x="34" y="1164"/>
                      <a:pt x="34" y="1164"/>
                    </a:cubicBezTo>
                    <a:cubicBezTo>
                      <a:pt x="34" y="1153"/>
                      <a:pt x="31" y="1143"/>
                      <a:pt x="26" y="1133"/>
                    </a:cubicBezTo>
                    <a:cubicBezTo>
                      <a:pt x="26" y="1133"/>
                      <a:pt x="27" y="1132"/>
                      <a:pt x="28" y="1132"/>
                    </a:cubicBezTo>
                    <a:cubicBezTo>
                      <a:pt x="307" y="916"/>
                      <a:pt x="307" y="916"/>
                      <a:pt x="307" y="916"/>
                    </a:cubicBezTo>
                    <a:cubicBezTo>
                      <a:pt x="308" y="915"/>
                      <a:pt x="309" y="914"/>
                      <a:pt x="310" y="913"/>
                    </a:cubicBezTo>
                    <a:cubicBezTo>
                      <a:pt x="311" y="914"/>
                      <a:pt x="312" y="915"/>
                      <a:pt x="313" y="916"/>
                    </a:cubicBezTo>
                    <a:cubicBezTo>
                      <a:pt x="592" y="1132"/>
                      <a:pt x="592" y="1132"/>
                      <a:pt x="592" y="1132"/>
                    </a:cubicBezTo>
                    <a:cubicBezTo>
                      <a:pt x="593" y="1132"/>
                      <a:pt x="594" y="1133"/>
                      <a:pt x="594" y="1133"/>
                    </a:cubicBezTo>
                    <a:cubicBezTo>
                      <a:pt x="595" y="1132"/>
                      <a:pt x="596" y="1131"/>
                      <a:pt x="597" y="1129"/>
                    </a:cubicBezTo>
                    <a:cubicBezTo>
                      <a:pt x="598" y="1128"/>
                      <a:pt x="599" y="1127"/>
                      <a:pt x="600" y="1125"/>
                    </a:cubicBezTo>
                    <a:cubicBezTo>
                      <a:pt x="599" y="1125"/>
                      <a:pt x="599" y="1124"/>
                      <a:pt x="598" y="1124"/>
                    </a:cubicBezTo>
                    <a:cubicBezTo>
                      <a:pt x="319" y="908"/>
                      <a:pt x="319" y="908"/>
                      <a:pt x="319" y="908"/>
                    </a:cubicBezTo>
                    <a:cubicBezTo>
                      <a:pt x="318" y="908"/>
                      <a:pt x="318" y="907"/>
                      <a:pt x="317" y="907"/>
                    </a:cubicBezTo>
                    <a:cubicBezTo>
                      <a:pt x="318" y="905"/>
                      <a:pt x="319" y="904"/>
                      <a:pt x="320" y="903"/>
                    </a:cubicBezTo>
                    <a:cubicBezTo>
                      <a:pt x="321" y="901"/>
                      <a:pt x="322" y="900"/>
                      <a:pt x="323" y="899"/>
                    </a:cubicBezTo>
                    <a:cubicBezTo>
                      <a:pt x="324" y="897"/>
                      <a:pt x="325" y="896"/>
                      <a:pt x="326" y="895"/>
                    </a:cubicBezTo>
                    <a:cubicBezTo>
                      <a:pt x="331" y="885"/>
                      <a:pt x="334" y="875"/>
                      <a:pt x="334" y="864"/>
                    </a:cubicBezTo>
                    <a:cubicBezTo>
                      <a:pt x="334" y="853"/>
                      <a:pt x="331" y="843"/>
                      <a:pt x="326" y="833"/>
                    </a:cubicBezTo>
                    <a:cubicBezTo>
                      <a:pt x="326" y="833"/>
                      <a:pt x="327" y="832"/>
                      <a:pt x="328" y="832"/>
                    </a:cubicBezTo>
                    <a:cubicBezTo>
                      <a:pt x="607" y="616"/>
                      <a:pt x="607" y="616"/>
                      <a:pt x="607" y="616"/>
                    </a:cubicBezTo>
                    <a:cubicBezTo>
                      <a:pt x="608" y="615"/>
                      <a:pt x="609" y="614"/>
                      <a:pt x="610" y="613"/>
                    </a:cubicBezTo>
                    <a:cubicBezTo>
                      <a:pt x="611" y="614"/>
                      <a:pt x="612" y="615"/>
                      <a:pt x="613" y="616"/>
                    </a:cubicBezTo>
                    <a:cubicBezTo>
                      <a:pt x="892" y="832"/>
                      <a:pt x="892" y="832"/>
                      <a:pt x="892" y="832"/>
                    </a:cubicBezTo>
                    <a:cubicBezTo>
                      <a:pt x="893" y="832"/>
                      <a:pt x="894" y="833"/>
                      <a:pt x="894" y="833"/>
                    </a:cubicBezTo>
                    <a:cubicBezTo>
                      <a:pt x="895" y="832"/>
                      <a:pt x="896" y="831"/>
                      <a:pt x="897" y="829"/>
                    </a:cubicBezTo>
                    <a:cubicBezTo>
                      <a:pt x="898" y="828"/>
                      <a:pt x="899" y="827"/>
                      <a:pt x="900" y="825"/>
                    </a:cubicBezTo>
                    <a:cubicBezTo>
                      <a:pt x="899" y="825"/>
                      <a:pt x="899" y="824"/>
                      <a:pt x="898" y="824"/>
                    </a:cubicBezTo>
                    <a:cubicBezTo>
                      <a:pt x="619" y="608"/>
                      <a:pt x="619" y="608"/>
                      <a:pt x="619" y="608"/>
                    </a:cubicBezTo>
                    <a:cubicBezTo>
                      <a:pt x="618" y="608"/>
                      <a:pt x="618" y="607"/>
                      <a:pt x="617" y="607"/>
                    </a:cubicBezTo>
                    <a:cubicBezTo>
                      <a:pt x="618" y="605"/>
                      <a:pt x="619" y="604"/>
                      <a:pt x="620" y="603"/>
                    </a:cubicBezTo>
                    <a:cubicBezTo>
                      <a:pt x="621" y="601"/>
                      <a:pt x="622" y="600"/>
                      <a:pt x="623" y="599"/>
                    </a:cubicBezTo>
                    <a:cubicBezTo>
                      <a:pt x="624" y="597"/>
                      <a:pt x="625" y="596"/>
                      <a:pt x="626" y="595"/>
                    </a:cubicBezTo>
                    <a:cubicBezTo>
                      <a:pt x="631" y="585"/>
                      <a:pt x="634" y="575"/>
                      <a:pt x="634" y="564"/>
                    </a:cubicBezTo>
                    <a:cubicBezTo>
                      <a:pt x="634" y="553"/>
                      <a:pt x="631" y="543"/>
                      <a:pt x="626" y="533"/>
                    </a:cubicBezTo>
                    <a:cubicBezTo>
                      <a:pt x="626" y="533"/>
                      <a:pt x="627" y="532"/>
                      <a:pt x="628" y="532"/>
                    </a:cubicBezTo>
                    <a:cubicBezTo>
                      <a:pt x="907" y="316"/>
                      <a:pt x="907" y="316"/>
                      <a:pt x="907" y="316"/>
                    </a:cubicBezTo>
                    <a:cubicBezTo>
                      <a:pt x="908" y="315"/>
                      <a:pt x="909" y="314"/>
                      <a:pt x="910" y="313"/>
                    </a:cubicBezTo>
                    <a:cubicBezTo>
                      <a:pt x="911" y="314"/>
                      <a:pt x="912" y="315"/>
                      <a:pt x="913" y="316"/>
                    </a:cubicBezTo>
                    <a:cubicBezTo>
                      <a:pt x="1192" y="532"/>
                      <a:pt x="1192" y="532"/>
                      <a:pt x="1192" y="532"/>
                    </a:cubicBezTo>
                    <a:cubicBezTo>
                      <a:pt x="1193" y="532"/>
                      <a:pt x="1194" y="533"/>
                      <a:pt x="1194" y="533"/>
                    </a:cubicBezTo>
                    <a:cubicBezTo>
                      <a:pt x="1195" y="532"/>
                      <a:pt x="1196" y="531"/>
                      <a:pt x="1197" y="529"/>
                    </a:cubicBezTo>
                    <a:cubicBezTo>
                      <a:pt x="1198" y="528"/>
                      <a:pt x="1199" y="527"/>
                      <a:pt x="1200" y="525"/>
                    </a:cubicBezTo>
                    <a:cubicBezTo>
                      <a:pt x="1199" y="525"/>
                      <a:pt x="1199" y="524"/>
                      <a:pt x="1198" y="524"/>
                    </a:cubicBezTo>
                    <a:cubicBezTo>
                      <a:pt x="919" y="308"/>
                      <a:pt x="919" y="308"/>
                      <a:pt x="919" y="308"/>
                    </a:cubicBezTo>
                    <a:cubicBezTo>
                      <a:pt x="918" y="308"/>
                      <a:pt x="918" y="307"/>
                      <a:pt x="917" y="307"/>
                    </a:cubicBezTo>
                    <a:cubicBezTo>
                      <a:pt x="918" y="305"/>
                      <a:pt x="919" y="304"/>
                      <a:pt x="920" y="303"/>
                    </a:cubicBezTo>
                    <a:cubicBezTo>
                      <a:pt x="921" y="301"/>
                      <a:pt x="922" y="300"/>
                      <a:pt x="923" y="299"/>
                    </a:cubicBezTo>
                    <a:cubicBezTo>
                      <a:pt x="924" y="297"/>
                      <a:pt x="925" y="296"/>
                      <a:pt x="926" y="295"/>
                    </a:cubicBezTo>
                    <a:cubicBezTo>
                      <a:pt x="931" y="285"/>
                      <a:pt x="934" y="275"/>
                      <a:pt x="934" y="264"/>
                    </a:cubicBezTo>
                    <a:cubicBezTo>
                      <a:pt x="934" y="253"/>
                      <a:pt x="931" y="243"/>
                      <a:pt x="926" y="233"/>
                    </a:cubicBezTo>
                    <a:cubicBezTo>
                      <a:pt x="926" y="233"/>
                      <a:pt x="927" y="232"/>
                      <a:pt x="928" y="232"/>
                    </a:cubicBezTo>
                    <a:cubicBezTo>
                      <a:pt x="1207" y="16"/>
                      <a:pt x="1207" y="16"/>
                      <a:pt x="1207" y="16"/>
                    </a:cubicBezTo>
                    <a:cubicBezTo>
                      <a:pt x="1208" y="15"/>
                      <a:pt x="1209" y="14"/>
                      <a:pt x="1210" y="13"/>
                    </a:cubicBezTo>
                    <a:cubicBezTo>
                      <a:pt x="1210" y="7"/>
                      <a:pt x="1210" y="7"/>
                      <a:pt x="1210" y="7"/>
                    </a:cubicBezTo>
                    <a:cubicBezTo>
                      <a:pt x="1210" y="0"/>
                      <a:pt x="1210" y="0"/>
                      <a:pt x="1210" y="0"/>
                    </a:cubicBezTo>
                    <a:cubicBezTo>
                      <a:pt x="1209" y="1"/>
                      <a:pt x="1208" y="2"/>
                      <a:pt x="1207" y="3"/>
                    </a:cubicBezTo>
                    <a:cubicBezTo>
                      <a:pt x="1205" y="4"/>
                      <a:pt x="1204" y="6"/>
                      <a:pt x="12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"/>
              <p:cNvSpPr>
                <a:spLocks/>
              </p:cNvSpPr>
              <p:nvPr/>
            </p:nvSpPr>
            <p:spPr bwMode="auto">
              <a:xfrm>
                <a:off x="10566401" y="5576888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9"/>
              <p:cNvSpPr>
                <a:spLocks/>
              </p:cNvSpPr>
              <p:nvPr/>
            </p:nvSpPr>
            <p:spPr bwMode="auto">
              <a:xfrm>
                <a:off x="10566401" y="7829550"/>
                <a:ext cx="36513" cy="104775"/>
              </a:xfrm>
              <a:custGeom>
                <a:avLst/>
                <a:gdLst>
                  <a:gd name="T0" fmla="*/ 4 w 10"/>
                  <a:gd name="T1" fmla="*/ 9 h 28"/>
                  <a:gd name="T2" fmla="*/ 0 w 10"/>
                  <a:gd name="T3" fmla="*/ 28 h 28"/>
                  <a:gd name="T4" fmla="*/ 5 w 10"/>
                  <a:gd name="T5" fmla="*/ 28 h 28"/>
                  <a:gd name="T6" fmla="*/ 10 w 10"/>
                  <a:gd name="T7" fmla="*/ 28 h 28"/>
                  <a:gd name="T8" fmla="*/ 10 w 10"/>
                  <a:gd name="T9" fmla="*/ 9 h 28"/>
                  <a:gd name="T10" fmla="*/ 10 w 10"/>
                  <a:gd name="T11" fmla="*/ 0 h 28"/>
                  <a:gd name="T12" fmla="*/ 7 w 10"/>
                  <a:gd name="T13" fmla="*/ 4 h 28"/>
                  <a:gd name="T14" fmla="*/ 4 w 10"/>
                  <a:gd name="T15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8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0"/>
              <p:cNvSpPr>
                <a:spLocks/>
              </p:cNvSpPr>
              <p:nvPr/>
            </p:nvSpPr>
            <p:spPr bwMode="auto">
              <a:xfrm>
                <a:off x="8313738" y="5816600"/>
                <a:ext cx="2289175" cy="2117725"/>
              </a:xfrm>
              <a:custGeom>
                <a:avLst/>
                <a:gdLst>
                  <a:gd name="T0" fmla="*/ 601 w 610"/>
                  <a:gd name="T1" fmla="*/ 8 h 564"/>
                  <a:gd name="T2" fmla="*/ 320 w 610"/>
                  <a:gd name="T3" fmla="*/ 225 h 564"/>
                  <a:gd name="T4" fmla="*/ 313 w 610"/>
                  <a:gd name="T5" fmla="*/ 232 h 564"/>
                  <a:gd name="T6" fmla="*/ 307 w 610"/>
                  <a:gd name="T7" fmla="*/ 240 h 564"/>
                  <a:gd name="T8" fmla="*/ 300 w 610"/>
                  <a:gd name="T9" fmla="*/ 264 h 564"/>
                  <a:gd name="T10" fmla="*/ 307 w 610"/>
                  <a:gd name="T11" fmla="*/ 277 h 564"/>
                  <a:gd name="T12" fmla="*/ 313 w 610"/>
                  <a:gd name="T13" fmla="*/ 251 h 564"/>
                  <a:gd name="T14" fmla="*/ 319 w 610"/>
                  <a:gd name="T15" fmla="*/ 241 h 564"/>
                  <a:gd name="T16" fmla="*/ 319 w 610"/>
                  <a:gd name="T17" fmla="*/ 287 h 564"/>
                  <a:gd name="T18" fmla="*/ 313 w 610"/>
                  <a:gd name="T19" fmla="*/ 296 h 564"/>
                  <a:gd name="T20" fmla="*/ 307 w 610"/>
                  <a:gd name="T21" fmla="*/ 303 h 564"/>
                  <a:gd name="T22" fmla="*/ 301 w 610"/>
                  <a:gd name="T23" fmla="*/ 308 h 564"/>
                  <a:gd name="T24" fmla="*/ 20 w 610"/>
                  <a:gd name="T25" fmla="*/ 525 h 564"/>
                  <a:gd name="T26" fmla="*/ 13 w 610"/>
                  <a:gd name="T27" fmla="*/ 532 h 564"/>
                  <a:gd name="T28" fmla="*/ 7 w 610"/>
                  <a:gd name="T29" fmla="*/ 540 h 564"/>
                  <a:gd name="T30" fmla="*/ 0 w 610"/>
                  <a:gd name="T31" fmla="*/ 564 h 564"/>
                  <a:gd name="T32" fmla="*/ 10 w 610"/>
                  <a:gd name="T33" fmla="*/ 564 h 564"/>
                  <a:gd name="T34" fmla="*/ 16 w 610"/>
                  <a:gd name="T35" fmla="*/ 545 h 564"/>
                  <a:gd name="T36" fmla="*/ 25 w 610"/>
                  <a:gd name="T37" fmla="*/ 564 h 564"/>
                  <a:gd name="T38" fmla="*/ 34 w 610"/>
                  <a:gd name="T39" fmla="*/ 564 h 564"/>
                  <a:gd name="T40" fmla="*/ 28 w 610"/>
                  <a:gd name="T41" fmla="*/ 532 h 564"/>
                  <a:gd name="T42" fmla="*/ 310 w 610"/>
                  <a:gd name="T43" fmla="*/ 313 h 564"/>
                  <a:gd name="T44" fmla="*/ 592 w 610"/>
                  <a:gd name="T45" fmla="*/ 532 h 564"/>
                  <a:gd name="T46" fmla="*/ 597 w 610"/>
                  <a:gd name="T47" fmla="*/ 529 h 564"/>
                  <a:gd name="T48" fmla="*/ 598 w 610"/>
                  <a:gd name="T49" fmla="*/ 524 h 564"/>
                  <a:gd name="T50" fmla="*/ 317 w 610"/>
                  <a:gd name="T51" fmla="*/ 307 h 564"/>
                  <a:gd name="T52" fmla="*/ 323 w 610"/>
                  <a:gd name="T53" fmla="*/ 299 h 564"/>
                  <a:gd name="T54" fmla="*/ 334 w 610"/>
                  <a:gd name="T55" fmla="*/ 264 h 564"/>
                  <a:gd name="T56" fmla="*/ 328 w 610"/>
                  <a:gd name="T57" fmla="*/ 232 h 564"/>
                  <a:gd name="T58" fmla="*/ 610 w 610"/>
                  <a:gd name="T59" fmla="*/ 13 h 564"/>
                  <a:gd name="T60" fmla="*/ 610 w 610"/>
                  <a:gd name="T61" fmla="*/ 0 h 564"/>
                  <a:gd name="T62" fmla="*/ 603 w 610"/>
                  <a:gd name="T63" fmla="*/ 7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0" h="564">
                    <a:moveTo>
                      <a:pt x="603" y="7"/>
                    </a:moveTo>
                    <a:cubicBezTo>
                      <a:pt x="602" y="7"/>
                      <a:pt x="602" y="8"/>
                      <a:pt x="601" y="8"/>
                    </a:cubicBezTo>
                    <a:cubicBezTo>
                      <a:pt x="322" y="224"/>
                      <a:pt x="322" y="224"/>
                      <a:pt x="322" y="224"/>
                    </a:cubicBezTo>
                    <a:cubicBezTo>
                      <a:pt x="321" y="224"/>
                      <a:pt x="321" y="225"/>
                      <a:pt x="320" y="225"/>
                    </a:cubicBezTo>
                    <a:cubicBezTo>
                      <a:pt x="319" y="226"/>
                      <a:pt x="318" y="227"/>
                      <a:pt x="317" y="228"/>
                    </a:cubicBezTo>
                    <a:cubicBezTo>
                      <a:pt x="315" y="230"/>
                      <a:pt x="314" y="231"/>
                      <a:pt x="313" y="232"/>
                    </a:cubicBezTo>
                    <a:cubicBezTo>
                      <a:pt x="312" y="233"/>
                      <a:pt x="311" y="235"/>
                      <a:pt x="310" y="236"/>
                    </a:cubicBezTo>
                    <a:cubicBezTo>
                      <a:pt x="309" y="237"/>
                      <a:pt x="308" y="239"/>
                      <a:pt x="307" y="240"/>
                    </a:cubicBezTo>
                    <a:cubicBezTo>
                      <a:pt x="306" y="242"/>
                      <a:pt x="305" y="244"/>
                      <a:pt x="304" y="245"/>
                    </a:cubicBezTo>
                    <a:cubicBezTo>
                      <a:pt x="302" y="251"/>
                      <a:pt x="300" y="258"/>
                      <a:pt x="300" y="264"/>
                    </a:cubicBezTo>
                    <a:cubicBezTo>
                      <a:pt x="300" y="270"/>
                      <a:pt x="302" y="277"/>
                      <a:pt x="304" y="283"/>
                    </a:cubicBezTo>
                    <a:cubicBezTo>
                      <a:pt x="306" y="281"/>
                      <a:pt x="307" y="279"/>
                      <a:pt x="307" y="277"/>
                    </a:cubicBezTo>
                    <a:cubicBezTo>
                      <a:pt x="309" y="273"/>
                      <a:pt x="310" y="268"/>
                      <a:pt x="310" y="264"/>
                    </a:cubicBezTo>
                    <a:cubicBezTo>
                      <a:pt x="310" y="260"/>
                      <a:pt x="311" y="255"/>
                      <a:pt x="313" y="251"/>
                    </a:cubicBezTo>
                    <a:cubicBezTo>
                      <a:pt x="313" y="249"/>
                      <a:pt x="314" y="247"/>
                      <a:pt x="316" y="245"/>
                    </a:cubicBezTo>
                    <a:cubicBezTo>
                      <a:pt x="316" y="244"/>
                      <a:pt x="318" y="242"/>
                      <a:pt x="319" y="241"/>
                    </a:cubicBezTo>
                    <a:cubicBezTo>
                      <a:pt x="323" y="248"/>
                      <a:pt x="325" y="256"/>
                      <a:pt x="325" y="264"/>
                    </a:cubicBezTo>
                    <a:cubicBezTo>
                      <a:pt x="325" y="272"/>
                      <a:pt x="323" y="280"/>
                      <a:pt x="319" y="287"/>
                    </a:cubicBezTo>
                    <a:cubicBezTo>
                      <a:pt x="318" y="289"/>
                      <a:pt x="317" y="290"/>
                      <a:pt x="316" y="292"/>
                    </a:cubicBezTo>
                    <a:cubicBezTo>
                      <a:pt x="315" y="293"/>
                      <a:pt x="314" y="295"/>
                      <a:pt x="313" y="296"/>
                    </a:cubicBezTo>
                    <a:cubicBezTo>
                      <a:pt x="312" y="297"/>
                      <a:pt x="311" y="299"/>
                      <a:pt x="310" y="300"/>
                    </a:cubicBezTo>
                    <a:cubicBezTo>
                      <a:pt x="309" y="301"/>
                      <a:pt x="308" y="302"/>
                      <a:pt x="307" y="303"/>
                    </a:cubicBezTo>
                    <a:cubicBezTo>
                      <a:pt x="305" y="304"/>
                      <a:pt x="304" y="306"/>
                      <a:pt x="303" y="307"/>
                    </a:cubicBezTo>
                    <a:cubicBezTo>
                      <a:pt x="302" y="307"/>
                      <a:pt x="302" y="308"/>
                      <a:pt x="301" y="308"/>
                    </a:cubicBezTo>
                    <a:cubicBezTo>
                      <a:pt x="22" y="524"/>
                      <a:pt x="22" y="524"/>
                      <a:pt x="22" y="524"/>
                    </a:cubicBezTo>
                    <a:cubicBezTo>
                      <a:pt x="21" y="524"/>
                      <a:pt x="21" y="525"/>
                      <a:pt x="20" y="525"/>
                    </a:cubicBezTo>
                    <a:cubicBezTo>
                      <a:pt x="19" y="526"/>
                      <a:pt x="18" y="527"/>
                      <a:pt x="17" y="528"/>
                    </a:cubicBezTo>
                    <a:cubicBezTo>
                      <a:pt x="15" y="530"/>
                      <a:pt x="14" y="531"/>
                      <a:pt x="13" y="532"/>
                    </a:cubicBezTo>
                    <a:cubicBezTo>
                      <a:pt x="12" y="533"/>
                      <a:pt x="11" y="535"/>
                      <a:pt x="10" y="536"/>
                    </a:cubicBezTo>
                    <a:cubicBezTo>
                      <a:pt x="9" y="537"/>
                      <a:pt x="8" y="539"/>
                      <a:pt x="7" y="540"/>
                    </a:cubicBezTo>
                    <a:cubicBezTo>
                      <a:pt x="6" y="542"/>
                      <a:pt x="5" y="544"/>
                      <a:pt x="4" y="545"/>
                    </a:cubicBezTo>
                    <a:cubicBezTo>
                      <a:pt x="2" y="551"/>
                      <a:pt x="0" y="558"/>
                      <a:pt x="0" y="564"/>
                    </a:cubicBezTo>
                    <a:cubicBezTo>
                      <a:pt x="5" y="564"/>
                      <a:pt x="5" y="564"/>
                      <a:pt x="5" y="564"/>
                    </a:cubicBezTo>
                    <a:cubicBezTo>
                      <a:pt x="10" y="564"/>
                      <a:pt x="10" y="564"/>
                      <a:pt x="10" y="564"/>
                    </a:cubicBezTo>
                    <a:cubicBezTo>
                      <a:pt x="10" y="560"/>
                      <a:pt x="11" y="555"/>
                      <a:pt x="13" y="551"/>
                    </a:cubicBezTo>
                    <a:cubicBezTo>
                      <a:pt x="13" y="549"/>
                      <a:pt x="14" y="547"/>
                      <a:pt x="16" y="545"/>
                    </a:cubicBezTo>
                    <a:cubicBezTo>
                      <a:pt x="16" y="544"/>
                      <a:pt x="18" y="542"/>
                      <a:pt x="19" y="541"/>
                    </a:cubicBezTo>
                    <a:cubicBezTo>
                      <a:pt x="23" y="548"/>
                      <a:pt x="25" y="556"/>
                      <a:pt x="25" y="564"/>
                    </a:cubicBezTo>
                    <a:cubicBezTo>
                      <a:pt x="29" y="564"/>
                      <a:pt x="29" y="564"/>
                      <a:pt x="29" y="564"/>
                    </a:cubicBezTo>
                    <a:cubicBezTo>
                      <a:pt x="34" y="564"/>
                      <a:pt x="34" y="564"/>
                      <a:pt x="34" y="564"/>
                    </a:cubicBezTo>
                    <a:cubicBezTo>
                      <a:pt x="34" y="553"/>
                      <a:pt x="31" y="543"/>
                      <a:pt x="26" y="533"/>
                    </a:cubicBezTo>
                    <a:cubicBezTo>
                      <a:pt x="26" y="533"/>
                      <a:pt x="27" y="532"/>
                      <a:pt x="28" y="532"/>
                    </a:cubicBezTo>
                    <a:cubicBezTo>
                      <a:pt x="307" y="316"/>
                      <a:pt x="307" y="316"/>
                      <a:pt x="307" y="316"/>
                    </a:cubicBezTo>
                    <a:cubicBezTo>
                      <a:pt x="308" y="315"/>
                      <a:pt x="309" y="314"/>
                      <a:pt x="310" y="313"/>
                    </a:cubicBezTo>
                    <a:cubicBezTo>
                      <a:pt x="311" y="314"/>
                      <a:pt x="312" y="315"/>
                      <a:pt x="313" y="316"/>
                    </a:cubicBezTo>
                    <a:cubicBezTo>
                      <a:pt x="592" y="532"/>
                      <a:pt x="592" y="532"/>
                      <a:pt x="592" y="532"/>
                    </a:cubicBezTo>
                    <a:cubicBezTo>
                      <a:pt x="593" y="532"/>
                      <a:pt x="594" y="533"/>
                      <a:pt x="594" y="533"/>
                    </a:cubicBezTo>
                    <a:cubicBezTo>
                      <a:pt x="595" y="532"/>
                      <a:pt x="596" y="531"/>
                      <a:pt x="597" y="529"/>
                    </a:cubicBezTo>
                    <a:cubicBezTo>
                      <a:pt x="598" y="528"/>
                      <a:pt x="599" y="527"/>
                      <a:pt x="600" y="525"/>
                    </a:cubicBezTo>
                    <a:cubicBezTo>
                      <a:pt x="599" y="525"/>
                      <a:pt x="599" y="524"/>
                      <a:pt x="598" y="524"/>
                    </a:cubicBezTo>
                    <a:cubicBezTo>
                      <a:pt x="319" y="308"/>
                      <a:pt x="319" y="308"/>
                      <a:pt x="319" y="308"/>
                    </a:cubicBezTo>
                    <a:cubicBezTo>
                      <a:pt x="318" y="308"/>
                      <a:pt x="318" y="307"/>
                      <a:pt x="317" y="307"/>
                    </a:cubicBezTo>
                    <a:cubicBezTo>
                      <a:pt x="318" y="305"/>
                      <a:pt x="319" y="304"/>
                      <a:pt x="320" y="303"/>
                    </a:cubicBezTo>
                    <a:cubicBezTo>
                      <a:pt x="321" y="301"/>
                      <a:pt x="322" y="300"/>
                      <a:pt x="323" y="299"/>
                    </a:cubicBezTo>
                    <a:cubicBezTo>
                      <a:pt x="324" y="297"/>
                      <a:pt x="325" y="296"/>
                      <a:pt x="326" y="295"/>
                    </a:cubicBezTo>
                    <a:cubicBezTo>
                      <a:pt x="331" y="285"/>
                      <a:pt x="334" y="275"/>
                      <a:pt x="334" y="264"/>
                    </a:cubicBezTo>
                    <a:cubicBezTo>
                      <a:pt x="334" y="253"/>
                      <a:pt x="331" y="243"/>
                      <a:pt x="326" y="233"/>
                    </a:cubicBezTo>
                    <a:cubicBezTo>
                      <a:pt x="326" y="233"/>
                      <a:pt x="327" y="232"/>
                      <a:pt x="328" y="232"/>
                    </a:cubicBezTo>
                    <a:cubicBezTo>
                      <a:pt x="607" y="16"/>
                      <a:pt x="607" y="16"/>
                      <a:pt x="607" y="16"/>
                    </a:cubicBezTo>
                    <a:cubicBezTo>
                      <a:pt x="608" y="15"/>
                      <a:pt x="609" y="14"/>
                      <a:pt x="610" y="13"/>
                    </a:cubicBezTo>
                    <a:cubicBezTo>
                      <a:pt x="610" y="7"/>
                      <a:pt x="610" y="7"/>
                      <a:pt x="610" y="7"/>
                    </a:cubicBezTo>
                    <a:cubicBezTo>
                      <a:pt x="610" y="0"/>
                      <a:pt x="610" y="0"/>
                      <a:pt x="610" y="0"/>
                    </a:cubicBezTo>
                    <a:cubicBezTo>
                      <a:pt x="609" y="1"/>
                      <a:pt x="608" y="2"/>
                      <a:pt x="607" y="3"/>
                    </a:cubicBezTo>
                    <a:cubicBezTo>
                      <a:pt x="605" y="4"/>
                      <a:pt x="604" y="6"/>
                      <a:pt x="6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6"/>
              <p:cNvSpPr>
                <a:spLocks/>
              </p:cNvSpPr>
              <p:nvPr/>
            </p:nvSpPr>
            <p:spPr bwMode="auto">
              <a:xfrm>
                <a:off x="1592263" y="-1076325"/>
                <a:ext cx="57150" cy="134938"/>
              </a:xfrm>
              <a:custGeom>
                <a:avLst/>
                <a:gdLst>
                  <a:gd name="T0" fmla="*/ 6 w 15"/>
                  <a:gd name="T1" fmla="*/ 28 h 36"/>
                  <a:gd name="T2" fmla="*/ 9 w 15"/>
                  <a:gd name="T3" fmla="*/ 23 h 36"/>
                  <a:gd name="T4" fmla="*/ 15 w 15"/>
                  <a:gd name="T5" fmla="*/ 0 h 36"/>
                  <a:gd name="T6" fmla="*/ 10 w 15"/>
                  <a:gd name="T7" fmla="*/ 0 h 36"/>
                  <a:gd name="T8" fmla="*/ 5 w 15"/>
                  <a:gd name="T9" fmla="*/ 0 h 36"/>
                  <a:gd name="T10" fmla="*/ 0 w 15"/>
                  <a:gd name="T11" fmla="*/ 0 h 36"/>
                  <a:gd name="T12" fmla="*/ 0 w 15"/>
                  <a:gd name="T13" fmla="*/ 19 h 36"/>
                  <a:gd name="T14" fmla="*/ 0 w 15"/>
                  <a:gd name="T15" fmla="*/ 28 h 36"/>
                  <a:gd name="T16" fmla="*/ 0 w 15"/>
                  <a:gd name="T17" fmla="*/ 36 h 36"/>
                  <a:gd name="T18" fmla="*/ 3 w 15"/>
                  <a:gd name="T19" fmla="*/ 32 h 36"/>
                  <a:gd name="T20" fmla="*/ 6 w 15"/>
                  <a:gd name="T2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36">
                    <a:moveTo>
                      <a:pt x="6" y="28"/>
                    </a:moveTo>
                    <a:cubicBezTo>
                      <a:pt x="7" y="26"/>
                      <a:pt x="8" y="25"/>
                      <a:pt x="9" y="23"/>
                    </a:cubicBezTo>
                    <a:cubicBezTo>
                      <a:pt x="13" y="16"/>
                      <a:pt x="15" y="8"/>
                      <a:pt x="15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2" y="33"/>
                      <a:pt x="3" y="32"/>
                    </a:cubicBezTo>
                    <a:cubicBezTo>
                      <a:pt x="4" y="31"/>
                      <a:pt x="5" y="29"/>
                      <a:pt x="6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34"/>
              <p:cNvSpPr>
                <a:spLocks/>
              </p:cNvSpPr>
              <p:nvPr/>
            </p:nvSpPr>
            <p:spPr bwMode="auto">
              <a:xfrm>
                <a:off x="3844926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35"/>
              <p:cNvSpPr>
                <a:spLocks/>
              </p:cNvSpPr>
              <p:nvPr/>
            </p:nvSpPr>
            <p:spPr bwMode="auto">
              <a:xfrm>
                <a:off x="6097588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36"/>
              <p:cNvSpPr>
                <a:spLocks/>
              </p:cNvSpPr>
              <p:nvPr/>
            </p:nvSpPr>
            <p:spPr bwMode="auto">
              <a:xfrm>
                <a:off x="8350251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4" name="Group 143"/>
            <p:cNvGrpSpPr/>
            <p:nvPr/>
          </p:nvGrpSpPr>
          <p:grpSpPr>
            <a:xfrm>
              <a:off x="9141619" y="1905001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166" name="Freeform 30"/>
              <p:cNvSpPr>
                <a:spLocks/>
              </p:cNvSpPr>
              <p:nvPr/>
            </p:nvSpPr>
            <p:spPr bwMode="auto">
              <a:xfrm>
                <a:off x="1592263" y="3343275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7" name="Group 166"/>
              <p:cNvGrpSpPr/>
              <p:nvPr/>
            </p:nvGrpSpPr>
            <p:grpSpPr>
              <a:xfrm>
                <a:off x="1592263" y="-1076325"/>
                <a:ext cx="9010651" cy="9010651"/>
                <a:chOff x="1592263" y="-1076325"/>
                <a:chExt cx="9010651" cy="9010651"/>
              </a:xfrm>
              <a:grpFill/>
            </p:grpSpPr>
            <p:sp>
              <p:nvSpPr>
                <p:cNvPr id="170" name="Freeform 21"/>
                <p:cNvSpPr>
                  <a:spLocks/>
                </p:cNvSpPr>
                <p:nvPr/>
              </p:nvSpPr>
              <p:spPr bwMode="auto">
                <a:xfrm>
                  <a:off x="2744788" y="166688"/>
                  <a:ext cx="7858125" cy="7767638"/>
                </a:xfrm>
                <a:custGeom>
                  <a:avLst/>
                  <a:gdLst>
                    <a:gd name="T0" fmla="*/ 1803 w 2093"/>
                    <a:gd name="T1" fmla="*/ 8 h 2069"/>
                    <a:gd name="T2" fmla="*/ 2083 w 2093"/>
                    <a:gd name="T3" fmla="*/ 230 h 2069"/>
                    <a:gd name="T4" fmla="*/ 2077 w 2093"/>
                    <a:gd name="T5" fmla="*/ 300 h 2069"/>
                    <a:gd name="T6" fmla="*/ 1790 w 2093"/>
                    <a:gd name="T7" fmla="*/ 517 h 2069"/>
                    <a:gd name="T8" fmla="*/ 1503 w 2093"/>
                    <a:gd name="T9" fmla="*/ 308 h 2069"/>
                    <a:gd name="T10" fmla="*/ 1783 w 2093"/>
                    <a:gd name="T11" fmla="*/ 530 h 2069"/>
                    <a:gd name="T12" fmla="*/ 1777 w 2093"/>
                    <a:gd name="T13" fmla="*/ 600 h 2069"/>
                    <a:gd name="T14" fmla="*/ 1490 w 2093"/>
                    <a:gd name="T15" fmla="*/ 817 h 2069"/>
                    <a:gd name="T16" fmla="*/ 1203 w 2093"/>
                    <a:gd name="T17" fmla="*/ 608 h 2069"/>
                    <a:gd name="T18" fmla="*/ 1483 w 2093"/>
                    <a:gd name="T19" fmla="*/ 830 h 2069"/>
                    <a:gd name="T20" fmla="*/ 1477 w 2093"/>
                    <a:gd name="T21" fmla="*/ 900 h 2069"/>
                    <a:gd name="T22" fmla="*/ 1190 w 2093"/>
                    <a:gd name="T23" fmla="*/ 1117 h 2069"/>
                    <a:gd name="T24" fmla="*/ 903 w 2093"/>
                    <a:gd name="T25" fmla="*/ 908 h 2069"/>
                    <a:gd name="T26" fmla="*/ 1183 w 2093"/>
                    <a:gd name="T27" fmla="*/ 1130 h 2069"/>
                    <a:gd name="T28" fmla="*/ 1177 w 2093"/>
                    <a:gd name="T29" fmla="*/ 1200 h 2069"/>
                    <a:gd name="T30" fmla="*/ 890 w 2093"/>
                    <a:gd name="T31" fmla="*/ 1417 h 2069"/>
                    <a:gd name="T32" fmla="*/ 603 w 2093"/>
                    <a:gd name="T33" fmla="*/ 1208 h 2069"/>
                    <a:gd name="T34" fmla="*/ 883 w 2093"/>
                    <a:gd name="T35" fmla="*/ 1430 h 2069"/>
                    <a:gd name="T36" fmla="*/ 877 w 2093"/>
                    <a:gd name="T37" fmla="*/ 1500 h 2069"/>
                    <a:gd name="T38" fmla="*/ 590 w 2093"/>
                    <a:gd name="T39" fmla="*/ 1717 h 2069"/>
                    <a:gd name="T40" fmla="*/ 303 w 2093"/>
                    <a:gd name="T41" fmla="*/ 1508 h 2069"/>
                    <a:gd name="T42" fmla="*/ 583 w 2093"/>
                    <a:gd name="T43" fmla="*/ 1730 h 2069"/>
                    <a:gd name="T44" fmla="*/ 577 w 2093"/>
                    <a:gd name="T45" fmla="*/ 1800 h 2069"/>
                    <a:gd name="T46" fmla="*/ 290 w 2093"/>
                    <a:gd name="T47" fmla="*/ 2017 h 2069"/>
                    <a:gd name="T48" fmla="*/ 3 w 2093"/>
                    <a:gd name="T49" fmla="*/ 1808 h 2069"/>
                    <a:gd name="T50" fmla="*/ 283 w 2093"/>
                    <a:gd name="T51" fmla="*/ 2030 h 2069"/>
                    <a:gd name="T52" fmla="*/ 274 w 2093"/>
                    <a:gd name="T53" fmla="*/ 2069 h 2069"/>
                    <a:gd name="T54" fmla="*/ 290 w 2093"/>
                    <a:gd name="T55" fmla="*/ 2045 h 2069"/>
                    <a:gd name="T56" fmla="*/ 303 w 2093"/>
                    <a:gd name="T57" fmla="*/ 2030 h 2069"/>
                    <a:gd name="T58" fmla="*/ 590 w 2093"/>
                    <a:gd name="T59" fmla="*/ 1808 h 2069"/>
                    <a:gd name="T60" fmla="*/ 602 w 2093"/>
                    <a:gd name="T61" fmla="*/ 1792 h 2069"/>
                    <a:gd name="T62" fmla="*/ 596 w 2093"/>
                    <a:gd name="T63" fmla="*/ 1756 h 2069"/>
                    <a:gd name="T64" fmla="*/ 583 w 2093"/>
                    <a:gd name="T65" fmla="*/ 1769 h 2069"/>
                    <a:gd name="T66" fmla="*/ 596 w 2093"/>
                    <a:gd name="T67" fmla="*/ 1737 h 2069"/>
                    <a:gd name="T68" fmla="*/ 884 w 2093"/>
                    <a:gd name="T69" fmla="*/ 1513 h 2069"/>
                    <a:gd name="T70" fmla="*/ 896 w 2093"/>
                    <a:gd name="T71" fmla="*/ 1501 h 2069"/>
                    <a:gd name="T72" fmla="*/ 902 w 2093"/>
                    <a:gd name="T73" fmla="*/ 1446 h 2069"/>
                    <a:gd name="T74" fmla="*/ 890 w 2093"/>
                    <a:gd name="T75" fmla="*/ 1482 h 2069"/>
                    <a:gd name="T76" fmla="*/ 890 w 2093"/>
                    <a:gd name="T77" fmla="*/ 1445 h 2069"/>
                    <a:gd name="T78" fmla="*/ 903 w 2093"/>
                    <a:gd name="T79" fmla="*/ 1430 h 2069"/>
                    <a:gd name="T80" fmla="*/ 1190 w 2093"/>
                    <a:gd name="T81" fmla="*/ 1208 h 2069"/>
                    <a:gd name="T82" fmla="*/ 1202 w 2093"/>
                    <a:gd name="T83" fmla="*/ 1192 h 2069"/>
                    <a:gd name="T84" fmla="*/ 1196 w 2093"/>
                    <a:gd name="T85" fmla="*/ 1156 h 2069"/>
                    <a:gd name="T86" fmla="*/ 1183 w 2093"/>
                    <a:gd name="T87" fmla="*/ 1169 h 2069"/>
                    <a:gd name="T88" fmla="*/ 1196 w 2093"/>
                    <a:gd name="T89" fmla="*/ 1137 h 2069"/>
                    <a:gd name="T90" fmla="*/ 1484 w 2093"/>
                    <a:gd name="T91" fmla="*/ 913 h 2069"/>
                    <a:gd name="T92" fmla="*/ 1496 w 2093"/>
                    <a:gd name="T93" fmla="*/ 901 h 2069"/>
                    <a:gd name="T94" fmla="*/ 1502 w 2093"/>
                    <a:gd name="T95" fmla="*/ 846 h 2069"/>
                    <a:gd name="T96" fmla="*/ 1490 w 2093"/>
                    <a:gd name="T97" fmla="*/ 882 h 2069"/>
                    <a:gd name="T98" fmla="*/ 1490 w 2093"/>
                    <a:gd name="T99" fmla="*/ 845 h 2069"/>
                    <a:gd name="T100" fmla="*/ 1503 w 2093"/>
                    <a:gd name="T101" fmla="*/ 830 h 2069"/>
                    <a:gd name="T102" fmla="*/ 1790 w 2093"/>
                    <a:gd name="T103" fmla="*/ 608 h 2069"/>
                    <a:gd name="T104" fmla="*/ 1802 w 2093"/>
                    <a:gd name="T105" fmla="*/ 592 h 2069"/>
                    <a:gd name="T106" fmla="*/ 1796 w 2093"/>
                    <a:gd name="T107" fmla="*/ 556 h 2069"/>
                    <a:gd name="T108" fmla="*/ 1783 w 2093"/>
                    <a:gd name="T109" fmla="*/ 569 h 2069"/>
                    <a:gd name="T110" fmla="*/ 1796 w 2093"/>
                    <a:gd name="T111" fmla="*/ 537 h 2069"/>
                    <a:gd name="T112" fmla="*/ 2084 w 2093"/>
                    <a:gd name="T113" fmla="*/ 313 h 2069"/>
                    <a:gd name="T114" fmla="*/ 2093 w 2093"/>
                    <a:gd name="T115" fmla="*/ 297 h 2069"/>
                    <a:gd name="T116" fmla="*/ 2087 w 2093"/>
                    <a:gd name="T117" fmla="*/ 288 h 2069"/>
                    <a:gd name="T118" fmla="*/ 2093 w 2093"/>
                    <a:gd name="T119" fmla="*/ 241 h 2069"/>
                    <a:gd name="T120" fmla="*/ 2090 w 2093"/>
                    <a:gd name="T121" fmla="*/ 217 h 20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93" h="2069">
                      <a:moveTo>
                        <a:pt x="1811" y="1"/>
                      </a:moveTo>
                      <a:cubicBezTo>
                        <a:pt x="1810" y="1"/>
                        <a:pt x="1809" y="0"/>
                        <a:pt x="1809" y="0"/>
                      </a:cubicBezTo>
                      <a:cubicBezTo>
                        <a:pt x="1808" y="1"/>
                        <a:pt x="1807" y="2"/>
                        <a:pt x="1806" y="4"/>
                      </a:cubicBezTo>
                      <a:cubicBezTo>
                        <a:pt x="1805" y="5"/>
                        <a:pt x="1804" y="6"/>
                        <a:pt x="1803" y="8"/>
                      </a:cubicBezTo>
                      <a:cubicBezTo>
                        <a:pt x="1802" y="9"/>
                        <a:pt x="1801" y="10"/>
                        <a:pt x="1800" y="12"/>
                      </a:cubicBezTo>
                      <a:cubicBezTo>
                        <a:pt x="1801" y="12"/>
                        <a:pt x="1801" y="13"/>
                        <a:pt x="1802" y="13"/>
                      </a:cubicBezTo>
                      <a:cubicBezTo>
                        <a:pt x="2081" y="229"/>
                        <a:pt x="2081" y="229"/>
                        <a:pt x="2081" y="229"/>
                      </a:cubicBezTo>
                      <a:cubicBezTo>
                        <a:pt x="2082" y="229"/>
                        <a:pt x="2082" y="230"/>
                        <a:pt x="2083" y="230"/>
                      </a:cubicBezTo>
                      <a:cubicBezTo>
                        <a:pt x="2082" y="232"/>
                        <a:pt x="2081" y="233"/>
                        <a:pt x="2080" y="234"/>
                      </a:cubicBezTo>
                      <a:cubicBezTo>
                        <a:pt x="2079" y="236"/>
                        <a:pt x="2078" y="237"/>
                        <a:pt x="2077" y="238"/>
                      </a:cubicBezTo>
                      <a:cubicBezTo>
                        <a:pt x="2072" y="248"/>
                        <a:pt x="2069" y="258"/>
                        <a:pt x="2069" y="269"/>
                      </a:cubicBezTo>
                      <a:cubicBezTo>
                        <a:pt x="2069" y="280"/>
                        <a:pt x="2072" y="290"/>
                        <a:pt x="2077" y="300"/>
                      </a:cubicBezTo>
                      <a:cubicBezTo>
                        <a:pt x="2077" y="300"/>
                        <a:pt x="2076" y="301"/>
                        <a:pt x="2075" y="301"/>
                      </a:cubicBezTo>
                      <a:cubicBezTo>
                        <a:pt x="1796" y="517"/>
                        <a:pt x="1796" y="517"/>
                        <a:pt x="1796" y="517"/>
                      </a:cubicBezTo>
                      <a:cubicBezTo>
                        <a:pt x="1795" y="518"/>
                        <a:pt x="1794" y="519"/>
                        <a:pt x="1793" y="520"/>
                      </a:cubicBezTo>
                      <a:cubicBezTo>
                        <a:pt x="1792" y="519"/>
                        <a:pt x="1791" y="518"/>
                        <a:pt x="1790" y="517"/>
                      </a:cubicBezTo>
                      <a:cubicBezTo>
                        <a:pt x="1511" y="301"/>
                        <a:pt x="1511" y="301"/>
                        <a:pt x="1511" y="301"/>
                      </a:cubicBezTo>
                      <a:cubicBezTo>
                        <a:pt x="1510" y="301"/>
                        <a:pt x="1509" y="300"/>
                        <a:pt x="1509" y="300"/>
                      </a:cubicBezTo>
                      <a:cubicBezTo>
                        <a:pt x="1508" y="301"/>
                        <a:pt x="1507" y="302"/>
                        <a:pt x="1506" y="304"/>
                      </a:cubicBezTo>
                      <a:cubicBezTo>
                        <a:pt x="1505" y="305"/>
                        <a:pt x="1504" y="306"/>
                        <a:pt x="1503" y="308"/>
                      </a:cubicBezTo>
                      <a:cubicBezTo>
                        <a:pt x="1502" y="309"/>
                        <a:pt x="1501" y="310"/>
                        <a:pt x="1500" y="312"/>
                      </a:cubicBezTo>
                      <a:cubicBezTo>
                        <a:pt x="1501" y="312"/>
                        <a:pt x="1501" y="313"/>
                        <a:pt x="1502" y="313"/>
                      </a:cubicBezTo>
                      <a:cubicBezTo>
                        <a:pt x="1781" y="529"/>
                        <a:pt x="1781" y="529"/>
                        <a:pt x="1781" y="529"/>
                      </a:cubicBezTo>
                      <a:cubicBezTo>
                        <a:pt x="1782" y="529"/>
                        <a:pt x="1782" y="530"/>
                        <a:pt x="1783" y="530"/>
                      </a:cubicBezTo>
                      <a:cubicBezTo>
                        <a:pt x="1782" y="532"/>
                        <a:pt x="1781" y="533"/>
                        <a:pt x="1780" y="534"/>
                      </a:cubicBezTo>
                      <a:cubicBezTo>
                        <a:pt x="1779" y="536"/>
                        <a:pt x="1778" y="537"/>
                        <a:pt x="1777" y="538"/>
                      </a:cubicBezTo>
                      <a:cubicBezTo>
                        <a:pt x="1772" y="548"/>
                        <a:pt x="1769" y="558"/>
                        <a:pt x="1769" y="569"/>
                      </a:cubicBezTo>
                      <a:cubicBezTo>
                        <a:pt x="1769" y="580"/>
                        <a:pt x="1772" y="590"/>
                        <a:pt x="1777" y="600"/>
                      </a:cubicBezTo>
                      <a:cubicBezTo>
                        <a:pt x="1777" y="600"/>
                        <a:pt x="1776" y="601"/>
                        <a:pt x="1775" y="601"/>
                      </a:cubicBezTo>
                      <a:cubicBezTo>
                        <a:pt x="1496" y="817"/>
                        <a:pt x="1496" y="817"/>
                        <a:pt x="1496" y="817"/>
                      </a:cubicBezTo>
                      <a:cubicBezTo>
                        <a:pt x="1495" y="818"/>
                        <a:pt x="1494" y="819"/>
                        <a:pt x="1493" y="820"/>
                      </a:cubicBezTo>
                      <a:cubicBezTo>
                        <a:pt x="1492" y="819"/>
                        <a:pt x="1491" y="818"/>
                        <a:pt x="1490" y="817"/>
                      </a:cubicBezTo>
                      <a:cubicBezTo>
                        <a:pt x="1211" y="601"/>
                        <a:pt x="1211" y="601"/>
                        <a:pt x="1211" y="601"/>
                      </a:cubicBezTo>
                      <a:cubicBezTo>
                        <a:pt x="1210" y="601"/>
                        <a:pt x="1209" y="600"/>
                        <a:pt x="1209" y="600"/>
                      </a:cubicBezTo>
                      <a:cubicBezTo>
                        <a:pt x="1208" y="601"/>
                        <a:pt x="1207" y="602"/>
                        <a:pt x="1206" y="604"/>
                      </a:cubicBezTo>
                      <a:cubicBezTo>
                        <a:pt x="1205" y="605"/>
                        <a:pt x="1204" y="606"/>
                        <a:pt x="1203" y="608"/>
                      </a:cubicBezTo>
                      <a:cubicBezTo>
                        <a:pt x="1202" y="609"/>
                        <a:pt x="1201" y="610"/>
                        <a:pt x="1200" y="612"/>
                      </a:cubicBezTo>
                      <a:cubicBezTo>
                        <a:pt x="1201" y="612"/>
                        <a:pt x="1201" y="613"/>
                        <a:pt x="1202" y="613"/>
                      </a:cubicBezTo>
                      <a:cubicBezTo>
                        <a:pt x="1481" y="829"/>
                        <a:pt x="1481" y="829"/>
                        <a:pt x="1481" y="829"/>
                      </a:cubicBezTo>
                      <a:cubicBezTo>
                        <a:pt x="1482" y="829"/>
                        <a:pt x="1482" y="830"/>
                        <a:pt x="1483" y="830"/>
                      </a:cubicBezTo>
                      <a:cubicBezTo>
                        <a:pt x="1482" y="832"/>
                        <a:pt x="1481" y="833"/>
                        <a:pt x="1480" y="834"/>
                      </a:cubicBezTo>
                      <a:cubicBezTo>
                        <a:pt x="1479" y="836"/>
                        <a:pt x="1478" y="837"/>
                        <a:pt x="1477" y="838"/>
                      </a:cubicBezTo>
                      <a:cubicBezTo>
                        <a:pt x="1472" y="848"/>
                        <a:pt x="1469" y="858"/>
                        <a:pt x="1469" y="869"/>
                      </a:cubicBezTo>
                      <a:cubicBezTo>
                        <a:pt x="1469" y="880"/>
                        <a:pt x="1472" y="890"/>
                        <a:pt x="1477" y="900"/>
                      </a:cubicBezTo>
                      <a:cubicBezTo>
                        <a:pt x="1477" y="900"/>
                        <a:pt x="1476" y="901"/>
                        <a:pt x="1475" y="901"/>
                      </a:cubicBezTo>
                      <a:cubicBezTo>
                        <a:pt x="1196" y="1117"/>
                        <a:pt x="1196" y="1117"/>
                        <a:pt x="1196" y="1117"/>
                      </a:cubicBezTo>
                      <a:cubicBezTo>
                        <a:pt x="1195" y="1118"/>
                        <a:pt x="1194" y="1119"/>
                        <a:pt x="1193" y="1120"/>
                      </a:cubicBezTo>
                      <a:cubicBezTo>
                        <a:pt x="1192" y="1119"/>
                        <a:pt x="1191" y="1118"/>
                        <a:pt x="1190" y="1117"/>
                      </a:cubicBezTo>
                      <a:cubicBezTo>
                        <a:pt x="911" y="901"/>
                        <a:pt x="911" y="901"/>
                        <a:pt x="911" y="901"/>
                      </a:cubicBezTo>
                      <a:cubicBezTo>
                        <a:pt x="910" y="901"/>
                        <a:pt x="909" y="900"/>
                        <a:pt x="909" y="900"/>
                      </a:cubicBezTo>
                      <a:cubicBezTo>
                        <a:pt x="908" y="901"/>
                        <a:pt x="907" y="902"/>
                        <a:pt x="906" y="904"/>
                      </a:cubicBezTo>
                      <a:cubicBezTo>
                        <a:pt x="905" y="905"/>
                        <a:pt x="904" y="906"/>
                        <a:pt x="903" y="908"/>
                      </a:cubicBezTo>
                      <a:cubicBezTo>
                        <a:pt x="902" y="909"/>
                        <a:pt x="901" y="910"/>
                        <a:pt x="900" y="912"/>
                      </a:cubicBezTo>
                      <a:cubicBezTo>
                        <a:pt x="901" y="912"/>
                        <a:pt x="901" y="913"/>
                        <a:pt x="902" y="913"/>
                      </a:cubicBezTo>
                      <a:cubicBezTo>
                        <a:pt x="1181" y="1129"/>
                        <a:pt x="1181" y="1129"/>
                        <a:pt x="1181" y="1129"/>
                      </a:cubicBezTo>
                      <a:cubicBezTo>
                        <a:pt x="1182" y="1129"/>
                        <a:pt x="1182" y="1130"/>
                        <a:pt x="1183" y="1130"/>
                      </a:cubicBezTo>
                      <a:cubicBezTo>
                        <a:pt x="1182" y="1132"/>
                        <a:pt x="1181" y="1133"/>
                        <a:pt x="1180" y="1134"/>
                      </a:cubicBezTo>
                      <a:cubicBezTo>
                        <a:pt x="1179" y="1136"/>
                        <a:pt x="1178" y="1137"/>
                        <a:pt x="1177" y="1138"/>
                      </a:cubicBezTo>
                      <a:cubicBezTo>
                        <a:pt x="1172" y="1148"/>
                        <a:pt x="1169" y="1158"/>
                        <a:pt x="1169" y="1169"/>
                      </a:cubicBezTo>
                      <a:cubicBezTo>
                        <a:pt x="1169" y="1180"/>
                        <a:pt x="1172" y="1190"/>
                        <a:pt x="1177" y="1200"/>
                      </a:cubicBezTo>
                      <a:cubicBezTo>
                        <a:pt x="1177" y="1200"/>
                        <a:pt x="1176" y="1201"/>
                        <a:pt x="1175" y="1201"/>
                      </a:cubicBezTo>
                      <a:cubicBezTo>
                        <a:pt x="896" y="1417"/>
                        <a:pt x="896" y="1417"/>
                        <a:pt x="896" y="1417"/>
                      </a:cubicBezTo>
                      <a:cubicBezTo>
                        <a:pt x="895" y="1418"/>
                        <a:pt x="894" y="1419"/>
                        <a:pt x="893" y="1420"/>
                      </a:cubicBezTo>
                      <a:cubicBezTo>
                        <a:pt x="892" y="1419"/>
                        <a:pt x="891" y="1418"/>
                        <a:pt x="890" y="1417"/>
                      </a:cubicBezTo>
                      <a:cubicBezTo>
                        <a:pt x="611" y="1201"/>
                        <a:pt x="611" y="1201"/>
                        <a:pt x="611" y="1201"/>
                      </a:cubicBezTo>
                      <a:cubicBezTo>
                        <a:pt x="610" y="1201"/>
                        <a:pt x="609" y="1200"/>
                        <a:pt x="609" y="1200"/>
                      </a:cubicBezTo>
                      <a:cubicBezTo>
                        <a:pt x="608" y="1201"/>
                        <a:pt x="607" y="1202"/>
                        <a:pt x="606" y="1204"/>
                      </a:cubicBezTo>
                      <a:cubicBezTo>
                        <a:pt x="605" y="1205"/>
                        <a:pt x="604" y="1206"/>
                        <a:pt x="603" y="1208"/>
                      </a:cubicBezTo>
                      <a:cubicBezTo>
                        <a:pt x="602" y="1209"/>
                        <a:pt x="601" y="1210"/>
                        <a:pt x="600" y="1212"/>
                      </a:cubicBezTo>
                      <a:cubicBezTo>
                        <a:pt x="601" y="1212"/>
                        <a:pt x="601" y="1213"/>
                        <a:pt x="602" y="1213"/>
                      </a:cubicBezTo>
                      <a:cubicBezTo>
                        <a:pt x="881" y="1429"/>
                        <a:pt x="881" y="1429"/>
                        <a:pt x="881" y="1429"/>
                      </a:cubicBezTo>
                      <a:cubicBezTo>
                        <a:pt x="882" y="1429"/>
                        <a:pt x="882" y="1430"/>
                        <a:pt x="883" y="1430"/>
                      </a:cubicBezTo>
                      <a:cubicBezTo>
                        <a:pt x="882" y="1432"/>
                        <a:pt x="881" y="1433"/>
                        <a:pt x="880" y="1434"/>
                      </a:cubicBezTo>
                      <a:cubicBezTo>
                        <a:pt x="879" y="1436"/>
                        <a:pt x="878" y="1437"/>
                        <a:pt x="877" y="1438"/>
                      </a:cubicBezTo>
                      <a:cubicBezTo>
                        <a:pt x="872" y="1448"/>
                        <a:pt x="869" y="1458"/>
                        <a:pt x="869" y="1469"/>
                      </a:cubicBezTo>
                      <a:cubicBezTo>
                        <a:pt x="869" y="1480"/>
                        <a:pt x="872" y="1490"/>
                        <a:pt x="877" y="1500"/>
                      </a:cubicBezTo>
                      <a:cubicBezTo>
                        <a:pt x="877" y="1500"/>
                        <a:pt x="876" y="1501"/>
                        <a:pt x="875" y="1501"/>
                      </a:cubicBezTo>
                      <a:cubicBezTo>
                        <a:pt x="596" y="1717"/>
                        <a:pt x="596" y="1717"/>
                        <a:pt x="596" y="1717"/>
                      </a:cubicBezTo>
                      <a:cubicBezTo>
                        <a:pt x="595" y="1718"/>
                        <a:pt x="594" y="1719"/>
                        <a:pt x="593" y="1720"/>
                      </a:cubicBezTo>
                      <a:cubicBezTo>
                        <a:pt x="592" y="1719"/>
                        <a:pt x="591" y="1718"/>
                        <a:pt x="590" y="1717"/>
                      </a:cubicBezTo>
                      <a:cubicBezTo>
                        <a:pt x="311" y="1501"/>
                        <a:pt x="311" y="1501"/>
                        <a:pt x="311" y="1501"/>
                      </a:cubicBezTo>
                      <a:cubicBezTo>
                        <a:pt x="310" y="1501"/>
                        <a:pt x="309" y="1500"/>
                        <a:pt x="309" y="1500"/>
                      </a:cubicBezTo>
                      <a:cubicBezTo>
                        <a:pt x="308" y="1501"/>
                        <a:pt x="307" y="1502"/>
                        <a:pt x="306" y="1504"/>
                      </a:cubicBezTo>
                      <a:cubicBezTo>
                        <a:pt x="305" y="1505"/>
                        <a:pt x="304" y="1506"/>
                        <a:pt x="303" y="1508"/>
                      </a:cubicBezTo>
                      <a:cubicBezTo>
                        <a:pt x="302" y="1509"/>
                        <a:pt x="301" y="1510"/>
                        <a:pt x="300" y="1512"/>
                      </a:cubicBezTo>
                      <a:cubicBezTo>
                        <a:pt x="301" y="1512"/>
                        <a:pt x="301" y="1513"/>
                        <a:pt x="302" y="1513"/>
                      </a:cubicBezTo>
                      <a:cubicBezTo>
                        <a:pt x="581" y="1729"/>
                        <a:pt x="581" y="1729"/>
                        <a:pt x="581" y="1729"/>
                      </a:cubicBezTo>
                      <a:cubicBezTo>
                        <a:pt x="582" y="1729"/>
                        <a:pt x="582" y="1730"/>
                        <a:pt x="583" y="1730"/>
                      </a:cubicBezTo>
                      <a:cubicBezTo>
                        <a:pt x="582" y="1732"/>
                        <a:pt x="581" y="1733"/>
                        <a:pt x="580" y="1734"/>
                      </a:cubicBezTo>
                      <a:cubicBezTo>
                        <a:pt x="579" y="1736"/>
                        <a:pt x="578" y="1737"/>
                        <a:pt x="577" y="1738"/>
                      </a:cubicBezTo>
                      <a:cubicBezTo>
                        <a:pt x="572" y="1748"/>
                        <a:pt x="569" y="1758"/>
                        <a:pt x="569" y="1769"/>
                      </a:cubicBezTo>
                      <a:cubicBezTo>
                        <a:pt x="569" y="1780"/>
                        <a:pt x="572" y="1790"/>
                        <a:pt x="577" y="1800"/>
                      </a:cubicBezTo>
                      <a:cubicBezTo>
                        <a:pt x="577" y="1800"/>
                        <a:pt x="576" y="1801"/>
                        <a:pt x="575" y="1801"/>
                      </a:cubicBezTo>
                      <a:cubicBezTo>
                        <a:pt x="296" y="2017"/>
                        <a:pt x="296" y="2017"/>
                        <a:pt x="296" y="2017"/>
                      </a:cubicBezTo>
                      <a:cubicBezTo>
                        <a:pt x="295" y="2018"/>
                        <a:pt x="294" y="2019"/>
                        <a:pt x="293" y="2020"/>
                      </a:cubicBezTo>
                      <a:cubicBezTo>
                        <a:pt x="292" y="2019"/>
                        <a:pt x="291" y="2018"/>
                        <a:pt x="290" y="2017"/>
                      </a:cubicBezTo>
                      <a:cubicBezTo>
                        <a:pt x="11" y="1801"/>
                        <a:pt x="11" y="1801"/>
                        <a:pt x="11" y="1801"/>
                      </a:cubicBezTo>
                      <a:cubicBezTo>
                        <a:pt x="10" y="1801"/>
                        <a:pt x="9" y="1800"/>
                        <a:pt x="9" y="1800"/>
                      </a:cubicBezTo>
                      <a:cubicBezTo>
                        <a:pt x="8" y="1801"/>
                        <a:pt x="7" y="1802"/>
                        <a:pt x="6" y="1804"/>
                      </a:cubicBezTo>
                      <a:cubicBezTo>
                        <a:pt x="5" y="1805"/>
                        <a:pt x="4" y="1806"/>
                        <a:pt x="3" y="1808"/>
                      </a:cubicBezTo>
                      <a:cubicBezTo>
                        <a:pt x="2" y="1809"/>
                        <a:pt x="1" y="1810"/>
                        <a:pt x="0" y="1812"/>
                      </a:cubicBezTo>
                      <a:cubicBezTo>
                        <a:pt x="1" y="1812"/>
                        <a:pt x="1" y="1813"/>
                        <a:pt x="2" y="1813"/>
                      </a:cubicBezTo>
                      <a:cubicBezTo>
                        <a:pt x="281" y="2029"/>
                        <a:pt x="281" y="2029"/>
                        <a:pt x="281" y="2029"/>
                      </a:cubicBezTo>
                      <a:cubicBezTo>
                        <a:pt x="282" y="2029"/>
                        <a:pt x="282" y="2030"/>
                        <a:pt x="283" y="2030"/>
                      </a:cubicBezTo>
                      <a:cubicBezTo>
                        <a:pt x="282" y="2032"/>
                        <a:pt x="281" y="2033"/>
                        <a:pt x="280" y="2034"/>
                      </a:cubicBezTo>
                      <a:cubicBezTo>
                        <a:pt x="279" y="2036"/>
                        <a:pt x="278" y="2037"/>
                        <a:pt x="277" y="2038"/>
                      </a:cubicBezTo>
                      <a:cubicBezTo>
                        <a:pt x="272" y="2048"/>
                        <a:pt x="269" y="2058"/>
                        <a:pt x="269" y="2069"/>
                      </a:cubicBezTo>
                      <a:cubicBezTo>
                        <a:pt x="274" y="2069"/>
                        <a:pt x="274" y="2069"/>
                        <a:pt x="274" y="2069"/>
                      </a:cubicBezTo>
                      <a:cubicBezTo>
                        <a:pt x="278" y="2069"/>
                        <a:pt x="278" y="2069"/>
                        <a:pt x="278" y="2069"/>
                      </a:cubicBezTo>
                      <a:cubicBezTo>
                        <a:pt x="283" y="2069"/>
                        <a:pt x="283" y="2069"/>
                        <a:pt x="283" y="2069"/>
                      </a:cubicBezTo>
                      <a:cubicBezTo>
                        <a:pt x="283" y="2063"/>
                        <a:pt x="285" y="2056"/>
                        <a:pt x="287" y="2050"/>
                      </a:cubicBezTo>
                      <a:cubicBezTo>
                        <a:pt x="288" y="2049"/>
                        <a:pt x="289" y="2047"/>
                        <a:pt x="290" y="2045"/>
                      </a:cubicBezTo>
                      <a:cubicBezTo>
                        <a:pt x="291" y="2044"/>
                        <a:pt x="292" y="2042"/>
                        <a:pt x="293" y="2041"/>
                      </a:cubicBezTo>
                      <a:cubicBezTo>
                        <a:pt x="294" y="2040"/>
                        <a:pt x="295" y="2038"/>
                        <a:pt x="296" y="2037"/>
                      </a:cubicBezTo>
                      <a:cubicBezTo>
                        <a:pt x="297" y="2036"/>
                        <a:pt x="298" y="2035"/>
                        <a:pt x="300" y="2033"/>
                      </a:cubicBezTo>
                      <a:cubicBezTo>
                        <a:pt x="301" y="2032"/>
                        <a:pt x="302" y="2031"/>
                        <a:pt x="303" y="2030"/>
                      </a:cubicBezTo>
                      <a:cubicBezTo>
                        <a:pt x="304" y="2030"/>
                        <a:pt x="304" y="2029"/>
                        <a:pt x="305" y="2029"/>
                      </a:cubicBezTo>
                      <a:cubicBezTo>
                        <a:pt x="584" y="1813"/>
                        <a:pt x="584" y="1813"/>
                        <a:pt x="584" y="1813"/>
                      </a:cubicBezTo>
                      <a:cubicBezTo>
                        <a:pt x="585" y="1813"/>
                        <a:pt x="585" y="1812"/>
                        <a:pt x="586" y="1812"/>
                      </a:cubicBezTo>
                      <a:cubicBezTo>
                        <a:pt x="587" y="1811"/>
                        <a:pt x="588" y="1809"/>
                        <a:pt x="590" y="1808"/>
                      </a:cubicBezTo>
                      <a:cubicBezTo>
                        <a:pt x="591" y="1807"/>
                        <a:pt x="592" y="1806"/>
                        <a:pt x="593" y="1805"/>
                      </a:cubicBezTo>
                      <a:cubicBezTo>
                        <a:pt x="594" y="1804"/>
                        <a:pt x="595" y="1802"/>
                        <a:pt x="596" y="1801"/>
                      </a:cubicBezTo>
                      <a:cubicBezTo>
                        <a:pt x="597" y="1800"/>
                        <a:pt x="598" y="1798"/>
                        <a:pt x="599" y="1797"/>
                      </a:cubicBezTo>
                      <a:cubicBezTo>
                        <a:pt x="600" y="1795"/>
                        <a:pt x="601" y="1794"/>
                        <a:pt x="602" y="1792"/>
                      </a:cubicBezTo>
                      <a:cubicBezTo>
                        <a:pt x="606" y="1785"/>
                        <a:pt x="608" y="1777"/>
                        <a:pt x="608" y="1769"/>
                      </a:cubicBezTo>
                      <a:cubicBezTo>
                        <a:pt x="608" y="1761"/>
                        <a:pt x="606" y="1753"/>
                        <a:pt x="602" y="1746"/>
                      </a:cubicBezTo>
                      <a:cubicBezTo>
                        <a:pt x="601" y="1747"/>
                        <a:pt x="599" y="1749"/>
                        <a:pt x="599" y="1750"/>
                      </a:cubicBezTo>
                      <a:cubicBezTo>
                        <a:pt x="597" y="1752"/>
                        <a:pt x="596" y="1754"/>
                        <a:pt x="596" y="1756"/>
                      </a:cubicBezTo>
                      <a:cubicBezTo>
                        <a:pt x="594" y="1760"/>
                        <a:pt x="593" y="1765"/>
                        <a:pt x="593" y="1769"/>
                      </a:cubicBezTo>
                      <a:cubicBezTo>
                        <a:pt x="593" y="1773"/>
                        <a:pt x="592" y="1778"/>
                        <a:pt x="590" y="1782"/>
                      </a:cubicBezTo>
                      <a:cubicBezTo>
                        <a:pt x="590" y="1784"/>
                        <a:pt x="589" y="1786"/>
                        <a:pt x="587" y="1788"/>
                      </a:cubicBezTo>
                      <a:cubicBezTo>
                        <a:pt x="585" y="1782"/>
                        <a:pt x="583" y="1775"/>
                        <a:pt x="583" y="1769"/>
                      </a:cubicBezTo>
                      <a:cubicBezTo>
                        <a:pt x="583" y="1763"/>
                        <a:pt x="585" y="1756"/>
                        <a:pt x="587" y="1750"/>
                      </a:cubicBezTo>
                      <a:cubicBezTo>
                        <a:pt x="588" y="1749"/>
                        <a:pt x="589" y="1747"/>
                        <a:pt x="590" y="1745"/>
                      </a:cubicBezTo>
                      <a:cubicBezTo>
                        <a:pt x="591" y="1744"/>
                        <a:pt x="592" y="1742"/>
                        <a:pt x="593" y="1741"/>
                      </a:cubicBezTo>
                      <a:cubicBezTo>
                        <a:pt x="594" y="1740"/>
                        <a:pt x="595" y="1738"/>
                        <a:pt x="596" y="1737"/>
                      </a:cubicBezTo>
                      <a:cubicBezTo>
                        <a:pt x="597" y="1736"/>
                        <a:pt x="598" y="1735"/>
                        <a:pt x="600" y="1733"/>
                      </a:cubicBezTo>
                      <a:cubicBezTo>
                        <a:pt x="601" y="1732"/>
                        <a:pt x="602" y="1731"/>
                        <a:pt x="603" y="1730"/>
                      </a:cubicBezTo>
                      <a:cubicBezTo>
                        <a:pt x="604" y="1730"/>
                        <a:pt x="604" y="1729"/>
                        <a:pt x="605" y="1729"/>
                      </a:cubicBezTo>
                      <a:cubicBezTo>
                        <a:pt x="884" y="1513"/>
                        <a:pt x="884" y="1513"/>
                        <a:pt x="884" y="1513"/>
                      </a:cubicBezTo>
                      <a:cubicBezTo>
                        <a:pt x="885" y="1513"/>
                        <a:pt x="885" y="1512"/>
                        <a:pt x="886" y="1512"/>
                      </a:cubicBezTo>
                      <a:cubicBezTo>
                        <a:pt x="887" y="1511"/>
                        <a:pt x="888" y="1509"/>
                        <a:pt x="890" y="1508"/>
                      </a:cubicBezTo>
                      <a:cubicBezTo>
                        <a:pt x="891" y="1507"/>
                        <a:pt x="892" y="1506"/>
                        <a:pt x="893" y="1505"/>
                      </a:cubicBezTo>
                      <a:cubicBezTo>
                        <a:pt x="894" y="1504"/>
                        <a:pt x="895" y="1502"/>
                        <a:pt x="896" y="1501"/>
                      </a:cubicBezTo>
                      <a:cubicBezTo>
                        <a:pt x="897" y="1500"/>
                        <a:pt x="898" y="1498"/>
                        <a:pt x="899" y="1497"/>
                      </a:cubicBezTo>
                      <a:cubicBezTo>
                        <a:pt x="900" y="1495"/>
                        <a:pt x="901" y="1494"/>
                        <a:pt x="902" y="1492"/>
                      </a:cubicBezTo>
                      <a:cubicBezTo>
                        <a:pt x="906" y="1485"/>
                        <a:pt x="908" y="1477"/>
                        <a:pt x="908" y="1469"/>
                      </a:cubicBezTo>
                      <a:cubicBezTo>
                        <a:pt x="908" y="1461"/>
                        <a:pt x="906" y="1453"/>
                        <a:pt x="902" y="1446"/>
                      </a:cubicBezTo>
                      <a:cubicBezTo>
                        <a:pt x="901" y="1447"/>
                        <a:pt x="899" y="1449"/>
                        <a:pt x="899" y="1450"/>
                      </a:cubicBezTo>
                      <a:cubicBezTo>
                        <a:pt x="897" y="1452"/>
                        <a:pt x="896" y="1454"/>
                        <a:pt x="896" y="1456"/>
                      </a:cubicBezTo>
                      <a:cubicBezTo>
                        <a:pt x="894" y="1460"/>
                        <a:pt x="893" y="1465"/>
                        <a:pt x="893" y="1469"/>
                      </a:cubicBezTo>
                      <a:cubicBezTo>
                        <a:pt x="893" y="1473"/>
                        <a:pt x="892" y="1478"/>
                        <a:pt x="890" y="1482"/>
                      </a:cubicBezTo>
                      <a:cubicBezTo>
                        <a:pt x="890" y="1484"/>
                        <a:pt x="889" y="1486"/>
                        <a:pt x="887" y="1488"/>
                      </a:cubicBezTo>
                      <a:cubicBezTo>
                        <a:pt x="885" y="1482"/>
                        <a:pt x="883" y="1475"/>
                        <a:pt x="883" y="1469"/>
                      </a:cubicBezTo>
                      <a:cubicBezTo>
                        <a:pt x="883" y="1463"/>
                        <a:pt x="885" y="1456"/>
                        <a:pt x="887" y="1450"/>
                      </a:cubicBezTo>
                      <a:cubicBezTo>
                        <a:pt x="888" y="1449"/>
                        <a:pt x="889" y="1447"/>
                        <a:pt x="890" y="1445"/>
                      </a:cubicBezTo>
                      <a:cubicBezTo>
                        <a:pt x="891" y="1444"/>
                        <a:pt x="892" y="1442"/>
                        <a:pt x="893" y="1441"/>
                      </a:cubicBezTo>
                      <a:cubicBezTo>
                        <a:pt x="894" y="1440"/>
                        <a:pt x="895" y="1438"/>
                        <a:pt x="896" y="1437"/>
                      </a:cubicBezTo>
                      <a:cubicBezTo>
                        <a:pt x="897" y="1436"/>
                        <a:pt x="898" y="1435"/>
                        <a:pt x="900" y="1433"/>
                      </a:cubicBezTo>
                      <a:cubicBezTo>
                        <a:pt x="901" y="1432"/>
                        <a:pt x="902" y="1431"/>
                        <a:pt x="903" y="1430"/>
                      </a:cubicBezTo>
                      <a:cubicBezTo>
                        <a:pt x="904" y="1430"/>
                        <a:pt x="904" y="1429"/>
                        <a:pt x="905" y="1429"/>
                      </a:cubicBezTo>
                      <a:cubicBezTo>
                        <a:pt x="1184" y="1213"/>
                        <a:pt x="1184" y="1213"/>
                        <a:pt x="1184" y="1213"/>
                      </a:cubicBezTo>
                      <a:cubicBezTo>
                        <a:pt x="1185" y="1213"/>
                        <a:pt x="1185" y="1212"/>
                        <a:pt x="1186" y="1212"/>
                      </a:cubicBezTo>
                      <a:cubicBezTo>
                        <a:pt x="1187" y="1211"/>
                        <a:pt x="1188" y="1209"/>
                        <a:pt x="1190" y="1208"/>
                      </a:cubicBezTo>
                      <a:cubicBezTo>
                        <a:pt x="1191" y="1207"/>
                        <a:pt x="1192" y="1206"/>
                        <a:pt x="1193" y="1205"/>
                      </a:cubicBezTo>
                      <a:cubicBezTo>
                        <a:pt x="1194" y="1204"/>
                        <a:pt x="1195" y="1202"/>
                        <a:pt x="1196" y="1201"/>
                      </a:cubicBezTo>
                      <a:cubicBezTo>
                        <a:pt x="1197" y="1200"/>
                        <a:pt x="1198" y="1198"/>
                        <a:pt x="1199" y="1197"/>
                      </a:cubicBezTo>
                      <a:cubicBezTo>
                        <a:pt x="1200" y="1195"/>
                        <a:pt x="1201" y="1194"/>
                        <a:pt x="1202" y="1192"/>
                      </a:cubicBezTo>
                      <a:cubicBezTo>
                        <a:pt x="1206" y="1185"/>
                        <a:pt x="1208" y="1177"/>
                        <a:pt x="1208" y="1169"/>
                      </a:cubicBezTo>
                      <a:cubicBezTo>
                        <a:pt x="1208" y="1161"/>
                        <a:pt x="1206" y="1153"/>
                        <a:pt x="1202" y="1146"/>
                      </a:cubicBezTo>
                      <a:cubicBezTo>
                        <a:pt x="1201" y="1147"/>
                        <a:pt x="1199" y="1149"/>
                        <a:pt x="1199" y="1150"/>
                      </a:cubicBezTo>
                      <a:cubicBezTo>
                        <a:pt x="1197" y="1152"/>
                        <a:pt x="1196" y="1154"/>
                        <a:pt x="1196" y="1156"/>
                      </a:cubicBezTo>
                      <a:cubicBezTo>
                        <a:pt x="1194" y="1160"/>
                        <a:pt x="1193" y="1165"/>
                        <a:pt x="1193" y="1169"/>
                      </a:cubicBezTo>
                      <a:cubicBezTo>
                        <a:pt x="1193" y="1173"/>
                        <a:pt x="1192" y="1178"/>
                        <a:pt x="1190" y="1182"/>
                      </a:cubicBezTo>
                      <a:cubicBezTo>
                        <a:pt x="1190" y="1184"/>
                        <a:pt x="1189" y="1186"/>
                        <a:pt x="1187" y="1188"/>
                      </a:cubicBezTo>
                      <a:cubicBezTo>
                        <a:pt x="1185" y="1182"/>
                        <a:pt x="1183" y="1175"/>
                        <a:pt x="1183" y="1169"/>
                      </a:cubicBezTo>
                      <a:cubicBezTo>
                        <a:pt x="1183" y="1163"/>
                        <a:pt x="1185" y="1156"/>
                        <a:pt x="1187" y="1150"/>
                      </a:cubicBezTo>
                      <a:cubicBezTo>
                        <a:pt x="1188" y="1149"/>
                        <a:pt x="1189" y="1147"/>
                        <a:pt x="1190" y="1145"/>
                      </a:cubicBezTo>
                      <a:cubicBezTo>
                        <a:pt x="1191" y="1144"/>
                        <a:pt x="1192" y="1142"/>
                        <a:pt x="1193" y="1141"/>
                      </a:cubicBezTo>
                      <a:cubicBezTo>
                        <a:pt x="1194" y="1140"/>
                        <a:pt x="1195" y="1138"/>
                        <a:pt x="1196" y="1137"/>
                      </a:cubicBezTo>
                      <a:cubicBezTo>
                        <a:pt x="1197" y="1136"/>
                        <a:pt x="1198" y="1135"/>
                        <a:pt x="1200" y="1133"/>
                      </a:cubicBezTo>
                      <a:cubicBezTo>
                        <a:pt x="1201" y="1132"/>
                        <a:pt x="1202" y="1131"/>
                        <a:pt x="1203" y="1130"/>
                      </a:cubicBezTo>
                      <a:cubicBezTo>
                        <a:pt x="1204" y="1130"/>
                        <a:pt x="1204" y="1129"/>
                        <a:pt x="1205" y="1129"/>
                      </a:cubicBezTo>
                      <a:cubicBezTo>
                        <a:pt x="1484" y="913"/>
                        <a:pt x="1484" y="913"/>
                        <a:pt x="1484" y="913"/>
                      </a:cubicBezTo>
                      <a:cubicBezTo>
                        <a:pt x="1485" y="913"/>
                        <a:pt x="1485" y="912"/>
                        <a:pt x="1486" y="912"/>
                      </a:cubicBezTo>
                      <a:cubicBezTo>
                        <a:pt x="1487" y="911"/>
                        <a:pt x="1488" y="909"/>
                        <a:pt x="1490" y="908"/>
                      </a:cubicBezTo>
                      <a:cubicBezTo>
                        <a:pt x="1491" y="907"/>
                        <a:pt x="1492" y="906"/>
                        <a:pt x="1493" y="905"/>
                      </a:cubicBezTo>
                      <a:cubicBezTo>
                        <a:pt x="1494" y="904"/>
                        <a:pt x="1495" y="902"/>
                        <a:pt x="1496" y="901"/>
                      </a:cubicBezTo>
                      <a:cubicBezTo>
                        <a:pt x="1497" y="900"/>
                        <a:pt x="1498" y="898"/>
                        <a:pt x="1499" y="897"/>
                      </a:cubicBezTo>
                      <a:cubicBezTo>
                        <a:pt x="1500" y="895"/>
                        <a:pt x="1501" y="894"/>
                        <a:pt x="1502" y="892"/>
                      </a:cubicBezTo>
                      <a:cubicBezTo>
                        <a:pt x="1506" y="885"/>
                        <a:pt x="1508" y="877"/>
                        <a:pt x="1508" y="869"/>
                      </a:cubicBezTo>
                      <a:cubicBezTo>
                        <a:pt x="1508" y="861"/>
                        <a:pt x="1506" y="853"/>
                        <a:pt x="1502" y="846"/>
                      </a:cubicBezTo>
                      <a:cubicBezTo>
                        <a:pt x="1501" y="847"/>
                        <a:pt x="1499" y="849"/>
                        <a:pt x="1499" y="850"/>
                      </a:cubicBezTo>
                      <a:cubicBezTo>
                        <a:pt x="1497" y="852"/>
                        <a:pt x="1496" y="854"/>
                        <a:pt x="1496" y="856"/>
                      </a:cubicBezTo>
                      <a:cubicBezTo>
                        <a:pt x="1494" y="860"/>
                        <a:pt x="1493" y="865"/>
                        <a:pt x="1493" y="869"/>
                      </a:cubicBezTo>
                      <a:cubicBezTo>
                        <a:pt x="1493" y="873"/>
                        <a:pt x="1492" y="878"/>
                        <a:pt x="1490" y="882"/>
                      </a:cubicBezTo>
                      <a:cubicBezTo>
                        <a:pt x="1490" y="884"/>
                        <a:pt x="1489" y="886"/>
                        <a:pt x="1487" y="888"/>
                      </a:cubicBezTo>
                      <a:cubicBezTo>
                        <a:pt x="1485" y="882"/>
                        <a:pt x="1483" y="875"/>
                        <a:pt x="1483" y="869"/>
                      </a:cubicBezTo>
                      <a:cubicBezTo>
                        <a:pt x="1483" y="863"/>
                        <a:pt x="1485" y="856"/>
                        <a:pt x="1487" y="850"/>
                      </a:cubicBezTo>
                      <a:cubicBezTo>
                        <a:pt x="1488" y="849"/>
                        <a:pt x="1489" y="847"/>
                        <a:pt x="1490" y="845"/>
                      </a:cubicBezTo>
                      <a:cubicBezTo>
                        <a:pt x="1491" y="844"/>
                        <a:pt x="1492" y="842"/>
                        <a:pt x="1493" y="841"/>
                      </a:cubicBezTo>
                      <a:cubicBezTo>
                        <a:pt x="1494" y="840"/>
                        <a:pt x="1495" y="838"/>
                        <a:pt x="1496" y="837"/>
                      </a:cubicBezTo>
                      <a:cubicBezTo>
                        <a:pt x="1497" y="836"/>
                        <a:pt x="1498" y="835"/>
                        <a:pt x="1500" y="833"/>
                      </a:cubicBezTo>
                      <a:cubicBezTo>
                        <a:pt x="1501" y="832"/>
                        <a:pt x="1502" y="831"/>
                        <a:pt x="1503" y="830"/>
                      </a:cubicBezTo>
                      <a:cubicBezTo>
                        <a:pt x="1504" y="830"/>
                        <a:pt x="1504" y="829"/>
                        <a:pt x="1505" y="829"/>
                      </a:cubicBezTo>
                      <a:cubicBezTo>
                        <a:pt x="1784" y="613"/>
                        <a:pt x="1784" y="613"/>
                        <a:pt x="1784" y="613"/>
                      </a:cubicBezTo>
                      <a:cubicBezTo>
                        <a:pt x="1785" y="613"/>
                        <a:pt x="1785" y="612"/>
                        <a:pt x="1786" y="612"/>
                      </a:cubicBezTo>
                      <a:cubicBezTo>
                        <a:pt x="1787" y="611"/>
                        <a:pt x="1788" y="609"/>
                        <a:pt x="1790" y="608"/>
                      </a:cubicBezTo>
                      <a:cubicBezTo>
                        <a:pt x="1791" y="607"/>
                        <a:pt x="1792" y="606"/>
                        <a:pt x="1793" y="605"/>
                      </a:cubicBezTo>
                      <a:cubicBezTo>
                        <a:pt x="1794" y="604"/>
                        <a:pt x="1795" y="602"/>
                        <a:pt x="1796" y="601"/>
                      </a:cubicBezTo>
                      <a:cubicBezTo>
                        <a:pt x="1797" y="600"/>
                        <a:pt x="1798" y="598"/>
                        <a:pt x="1799" y="597"/>
                      </a:cubicBezTo>
                      <a:cubicBezTo>
                        <a:pt x="1800" y="595"/>
                        <a:pt x="1801" y="594"/>
                        <a:pt x="1802" y="592"/>
                      </a:cubicBezTo>
                      <a:cubicBezTo>
                        <a:pt x="1806" y="585"/>
                        <a:pt x="1808" y="577"/>
                        <a:pt x="1808" y="569"/>
                      </a:cubicBezTo>
                      <a:cubicBezTo>
                        <a:pt x="1808" y="561"/>
                        <a:pt x="1806" y="553"/>
                        <a:pt x="1802" y="546"/>
                      </a:cubicBezTo>
                      <a:cubicBezTo>
                        <a:pt x="1801" y="547"/>
                        <a:pt x="1799" y="549"/>
                        <a:pt x="1799" y="550"/>
                      </a:cubicBezTo>
                      <a:cubicBezTo>
                        <a:pt x="1797" y="552"/>
                        <a:pt x="1796" y="554"/>
                        <a:pt x="1796" y="556"/>
                      </a:cubicBezTo>
                      <a:cubicBezTo>
                        <a:pt x="1794" y="560"/>
                        <a:pt x="1793" y="565"/>
                        <a:pt x="1793" y="569"/>
                      </a:cubicBezTo>
                      <a:cubicBezTo>
                        <a:pt x="1793" y="573"/>
                        <a:pt x="1792" y="578"/>
                        <a:pt x="1790" y="582"/>
                      </a:cubicBezTo>
                      <a:cubicBezTo>
                        <a:pt x="1790" y="584"/>
                        <a:pt x="1789" y="586"/>
                        <a:pt x="1787" y="588"/>
                      </a:cubicBezTo>
                      <a:cubicBezTo>
                        <a:pt x="1785" y="582"/>
                        <a:pt x="1783" y="575"/>
                        <a:pt x="1783" y="569"/>
                      </a:cubicBezTo>
                      <a:cubicBezTo>
                        <a:pt x="1783" y="563"/>
                        <a:pt x="1785" y="556"/>
                        <a:pt x="1787" y="550"/>
                      </a:cubicBezTo>
                      <a:cubicBezTo>
                        <a:pt x="1788" y="549"/>
                        <a:pt x="1789" y="547"/>
                        <a:pt x="1790" y="545"/>
                      </a:cubicBezTo>
                      <a:cubicBezTo>
                        <a:pt x="1791" y="544"/>
                        <a:pt x="1792" y="542"/>
                        <a:pt x="1793" y="541"/>
                      </a:cubicBezTo>
                      <a:cubicBezTo>
                        <a:pt x="1794" y="540"/>
                        <a:pt x="1795" y="538"/>
                        <a:pt x="1796" y="537"/>
                      </a:cubicBezTo>
                      <a:cubicBezTo>
                        <a:pt x="1797" y="536"/>
                        <a:pt x="1798" y="535"/>
                        <a:pt x="1800" y="533"/>
                      </a:cubicBezTo>
                      <a:cubicBezTo>
                        <a:pt x="1801" y="532"/>
                        <a:pt x="1802" y="531"/>
                        <a:pt x="1803" y="530"/>
                      </a:cubicBezTo>
                      <a:cubicBezTo>
                        <a:pt x="1804" y="530"/>
                        <a:pt x="1804" y="529"/>
                        <a:pt x="1805" y="529"/>
                      </a:cubicBezTo>
                      <a:cubicBezTo>
                        <a:pt x="2084" y="313"/>
                        <a:pt x="2084" y="313"/>
                        <a:pt x="2084" y="313"/>
                      </a:cubicBezTo>
                      <a:cubicBezTo>
                        <a:pt x="2085" y="313"/>
                        <a:pt x="2085" y="312"/>
                        <a:pt x="2086" y="312"/>
                      </a:cubicBezTo>
                      <a:cubicBezTo>
                        <a:pt x="2087" y="311"/>
                        <a:pt x="2088" y="309"/>
                        <a:pt x="2090" y="308"/>
                      </a:cubicBezTo>
                      <a:cubicBezTo>
                        <a:pt x="2091" y="307"/>
                        <a:pt x="2092" y="306"/>
                        <a:pt x="2093" y="305"/>
                      </a:cubicBezTo>
                      <a:cubicBezTo>
                        <a:pt x="2093" y="297"/>
                        <a:pt x="2093" y="297"/>
                        <a:pt x="2093" y="297"/>
                      </a:cubicBezTo>
                      <a:cubicBezTo>
                        <a:pt x="2093" y="288"/>
                        <a:pt x="2093" y="288"/>
                        <a:pt x="2093" y="288"/>
                      </a:cubicBezTo>
                      <a:cubicBezTo>
                        <a:pt x="2093" y="269"/>
                        <a:pt x="2093" y="269"/>
                        <a:pt x="2093" y="269"/>
                      </a:cubicBezTo>
                      <a:cubicBezTo>
                        <a:pt x="2093" y="273"/>
                        <a:pt x="2092" y="278"/>
                        <a:pt x="2090" y="282"/>
                      </a:cubicBezTo>
                      <a:cubicBezTo>
                        <a:pt x="2090" y="284"/>
                        <a:pt x="2089" y="286"/>
                        <a:pt x="2087" y="288"/>
                      </a:cubicBezTo>
                      <a:cubicBezTo>
                        <a:pt x="2085" y="282"/>
                        <a:pt x="2083" y="275"/>
                        <a:pt x="2083" y="269"/>
                      </a:cubicBezTo>
                      <a:cubicBezTo>
                        <a:pt x="2083" y="263"/>
                        <a:pt x="2085" y="256"/>
                        <a:pt x="2087" y="250"/>
                      </a:cubicBezTo>
                      <a:cubicBezTo>
                        <a:pt x="2088" y="249"/>
                        <a:pt x="2089" y="247"/>
                        <a:pt x="2090" y="245"/>
                      </a:cubicBezTo>
                      <a:cubicBezTo>
                        <a:pt x="2091" y="244"/>
                        <a:pt x="2092" y="242"/>
                        <a:pt x="2093" y="241"/>
                      </a:cubicBezTo>
                      <a:cubicBezTo>
                        <a:pt x="2093" y="233"/>
                        <a:pt x="2093" y="233"/>
                        <a:pt x="2093" y="233"/>
                      </a:cubicBezTo>
                      <a:cubicBezTo>
                        <a:pt x="2093" y="226"/>
                        <a:pt x="2093" y="226"/>
                        <a:pt x="2093" y="226"/>
                      </a:cubicBezTo>
                      <a:cubicBezTo>
                        <a:pt x="2093" y="220"/>
                        <a:pt x="2093" y="220"/>
                        <a:pt x="2093" y="220"/>
                      </a:cubicBezTo>
                      <a:cubicBezTo>
                        <a:pt x="2092" y="219"/>
                        <a:pt x="2091" y="218"/>
                        <a:pt x="2090" y="217"/>
                      </a:cubicBezTo>
                      <a:lnTo>
                        <a:pt x="18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1" name="Freeform 23"/>
                <p:cNvSpPr>
                  <a:spLocks/>
                </p:cNvSpPr>
                <p:nvPr/>
              </p:nvSpPr>
              <p:spPr bwMode="auto">
                <a:xfrm>
                  <a:off x="4997451" y="2419350"/>
                  <a:ext cx="5605463" cy="5514975"/>
                </a:xfrm>
                <a:custGeom>
                  <a:avLst/>
                  <a:gdLst>
                    <a:gd name="T0" fmla="*/ 1206 w 1493"/>
                    <a:gd name="T1" fmla="*/ 4 h 1469"/>
                    <a:gd name="T2" fmla="*/ 1202 w 1493"/>
                    <a:gd name="T3" fmla="*/ 13 h 1469"/>
                    <a:gd name="T4" fmla="*/ 1480 w 1493"/>
                    <a:gd name="T5" fmla="*/ 234 h 1469"/>
                    <a:gd name="T6" fmla="*/ 1477 w 1493"/>
                    <a:gd name="T7" fmla="*/ 300 h 1469"/>
                    <a:gd name="T8" fmla="*/ 1193 w 1493"/>
                    <a:gd name="T9" fmla="*/ 520 h 1469"/>
                    <a:gd name="T10" fmla="*/ 909 w 1493"/>
                    <a:gd name="T11" fmla="*/ 300 h 1469"/>
                    <a:gd name="T12" fmla="*/ 900 w 1493"/>
                    <a:gd name="T13" fmla="*/ 312 h 1469"/>
                    <a:gd name="T14" fmla="*/ 1183 w 1493"/>
                    <a:gd name="T15" fmla="*/ 530 h 1469"/>
                    <a:gd name="T16" fmla="*/ 1169 w 1493"/>
                    <a:gd name="T17" fmla="*/ 569 h 1469"/>
                    <a:gd name="T18" fmla="*/ 896 w 1493"/>
                    <a:gd name="T19" fmla="*/ 817 h 1469"/>
                    <a:gd name="T20" fmla="*/ 611 w 1493"/>
                    <a:gd name="T21" fmla="*/ 601 h 1469"/>
                    <a:gd name="T22" fmla="*/ 603 w 1493"/>
                    <a:gd name="T23" fmla="*/ 608 h 1469"/>
                    <a:gd name="T24" fmla="*/ 881 w 1493"/>
                    <a:gd name="T25" fmla="*/ 829 h 1469"/>
                    <a:gd name="T26" fmla="*/ 877 w 1493"/>
                    <a:gd name="T27" fmla="*/ 838 h 1469"/>
                    <a:gd name="T28" fmla="*/ 875 w 1493"/>
                    <a:gd name="T29" fmla="*/ 901 h 1469"/>
                    <a:gd name="T30" fmla="*/ 590 w 1493"/>
                    <a:gd name="T31" fmla="*/ 1117 h 1469"/>
                    <a:gd name="T32" fmla="*/ 306 w 1493"/>
                    <a:gd name="T33" fmla="*/ 904 h 1469"/>
                    <a:gd name="T34" fmla="*/ 302 w 1493"/>
                    <a:gd name="T35" fmla="*/ 913 h 1469"/>
                    <a:gd name="T36" fmla="*/ 580 w 1493"/>
                    <a:gd name="T37" fmla="*/ 1134 h 1469"/>
                    <a:gd name="T38" fmla="*/ 577 w 1493"/>
                    <a:gd name="T39" fmla="*/ 1200 h 1469"/>
                    <a:gd name="T40" fmla="*/ 293 w 1493"/>
                    <a:gd name="T41" fmla="*/ 1420 h 1469"/>
                    <a:gd name="T42" fmla="*/ 9 w 1493"/>
                    <a:gd name="T43" fmla="*/ 1200 h 1469"/>
                    <a:gd name="T44" fmla="*/ 0 w 1493"/>
                    <a:gd name="T45" fmla="*/ 1212 h 1469"/>
                    <a:gd name="T46" fmla="*/ 283 w 1493"/>
                    <a:gd name="T47" fmla="*/ 1430 h 1469"/>
                    <a:gd name="T48" fmla="*/ 269 w 1493"/>
                    <a:gd name="T49" fmla="*/ 1469 h 1469"/>
                    <a:gd name="T50" fmla="*/ 283 w 1493"/>
                    <a:gd name="T51" fmla="*/ 1469 h 1469"/>
                    <a:gd name="T52" fmla="*/ 293 w 1493"/>
                    <a:gd name="T53" fmla="*/ 1441 h 1469"/>
                    <a:gd name="T54" fmla="*/ 303 w 1493"/>
                    <a:gd name="T55" fmla="*/ 1430 h 1469"/>
                    <a:gd name="T56" fmla="*/ 586 w 1493"/>
                    <a:gd name="T57" fmla="*/ 1212 h 1469"/>
                    <a:gd name="T58" fmla="*/ 596 w 1493"/>
                    <a:gd name="T59" fmla="*/ 1201 h 1469"/>
                    <a:gd name="T60" fmla="*/ 608 w 1493"/>
                    <a:gd name="T61" fmla="*/ 1169 h 1469"/>
                    <a:gd name="T62" fmla="*/ 596 w 1493"/>
                    <a:gd name="T63" fmla="*/ 1156 h 1469"/>
                    <a:gd name="T64" fmla="*/ 587 w 1493"/>
                    <a:gd name="T65" fmla="*/ 1188 h 1469"/>
                    <a:gd name="T66" fmla="*/ 590 w 1493"/>
                    <a:gd name="T67" fmla="*/ 1145 h 1469"/>
                    <a:gd name="T68" fmla="*/ 600 w 1493"/>
                    <a:gd name="T69" fmla="*/ 1133 h 1469"/>
                    <a:gd name="T70" fmla="*/ 884 w 1493"/>
                    <a:gd name="T71" fmla="*/ 913 h 1469"/>
                    <a:gd name="T72" fmla="*/ 893 w 1493"/>
                    <a:gd name="T73" fmla="*/ 905 h 1469"/>
                    <a:gd name="T74" fmla="*/ 902 w 1493"/>
                    <a:gd name="T75" fmla="*/ 892 h 1469"/>
                    <a:gd name="T76" fmla="*/ 899 w 1493"/>
                    <a:gd name="T77" fmla="*/ 850 h 1469"/>
                    <a:gd name="T78" fmla="*/ 890 w 1493"/>
                    <a:gd name="T79" fmla="*/ 882 h 1469"/>
                    <a:gd name="T80" fmla="*/ 887 w 1493"/>
                    <a:gd name="T81" fmla="*/ 850 h 1469"/>
                    <a:gd name="T82" fmla="*/ 896 w 1493"/>
                    <a:gd name="T83" fmla="*/ 837 h 1469"/>
                    <a:gd name="T84" fmla="*/ 905 w 1493"/>
                    <a:gd name="T85" fmla="*/ 829 h 1469"/>
                    <a:gd name="T86" fmla="*/ 1190 w 1493"/>
                    <a:gd name="T87" fmla="*/ 608 h 1469"/>
                    <a:gd name="T88" fmla="*/ 1199 w 1493"/>
                    <a:gd name="T89" fmla="*/ 597 h 1469"/>
                    <a:gd name="T90" fmla="*/ 1202 w 1493"/>
                    <a:gd name="T91" fmla="*/ 546 h 1469"/>
                    <a:gd name="T92" fmla="*/ 1193 w 1493"/>
                    <a:gd name="T93" fmla="*/ 569 h 1469"/>
                    <a:gd name="T94" fmla="*/ 1183 w 1493"/>
                    <a:gd name="T95" fmla="*/ 569 h 1469"/>
                    <a:gd name="T96" fmla="*/ 1193 w 1493"/>
                    <a:gd name="T97" fmla="*/ 541 h 1469"/>
                    <a:gd name="T98" fmla="*/ 1203 w 1493"/>
                    <a:gd name="T99" fmla="*/ 530 h 1469"/>
                    <a:gd name="T100" fmla="*/ 1486 w 1493"/>
                    <a:gd name="T101" fmla="*/ 312 h 1469"/>
                    <a:gd name="T102" fmla="*/ 1493 w 1493"/>
                    <a:gd name="T103" fmla="*/ 297 h 1469"/>
                    <a:gd name="T104" fmla="*/ 1490 w 1493"/>
                    <a:gd name="T105" fmla="*/ 282 h 1469"/>
                    <a:gd name="T106" fmla="*/ 1487 w 1493"/>
                    <a:gd name="T107" fmla="*/ 250 h 1469"/>
                    <a:gd name="T108" fmla="*/ 1493 w 1493"/>
                    <a:gd name="T109" fmla="*/ 233 h 1469"/>
                    <a:gd name="T110" fmla="*/ 1490 w 1493"/>
                    <a:gd name="T111" fmla="*/ 217 h 1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493" h="1469">
                      <a:moveTo>
                        <a:pt x="1211" y="1"/>
                      </a:moveTo>
                      <a:cubicBezTo>
                        <a:pt x="1210" y="1"/>
                        <a:pt x="1209" y="0"/>
                        <a:pt x="1209" y="0"/>
                      </a:cubicBezTo>
                      <a:cubicBezTo>
                        <a:pt x="1208" y="1"/>
                        <a:pt x="1207" y="2"/>
                        <a:pt x="1206" y="4"/>
                      </a:cubicBezTo>
                      <a:cubicBezTo>
                        <a:pt x="1205" y="5"/>
                        <a:pt x="1204" y="6"/>
                        <a:pt x="1203" y="8"/>
                      </a:cubicBezTo>
                      <a:cubicBezTo>
                        <a:pt x="1202" y="9"/>
                        <a:pt x="1201" y="10"/>
                        <a:pt x="1200" y="12"/>
                      </a:cubicBezTo>
                      <a:cubicBezTo>
                        <a:pt x="1201" y="12"/>
                        <a:pt x="1201" y="13"/>
                        <a:pt x="1202" y="13"/>
                      </a:cubicBezTo>
                      <a:cubicBezTo>
                        <a:pt x="1481" y="229"/>
                        <a:pt x="1481" y="229"/>
                        <a:pt x="1481" y="229"/>
                      </a:cubicBezTo>
                      <a:cubicBezTo>
                        <a:pt x="1482" y="229"/>
                        <a:pt x="1482" y="230"/>
                        <a:pt x="1483" y="230"/>
                      </a:cubicBezTo>
                      <a:cubicBezTo>
                        <a:pt x="1482" y="232"/>
                        <a:pt x="1481" y="233"/>
                        <a:pt x="1480" y="234"/>
                      </a:cubicBezTo>
                      <a:cubicBezTo>
                        <a:pt x="1479" y="236"/>
                        <a:pt x="1478" y="237"/>
                        <a:pt x="1477" y="238"/>
                      </a:cubicBezTo>
                      <a:cubicBezTo>
                        <a:pt x="1472" y="248"/>
                        <a:pt x="1469" y="258"/>
                        <a:pt x="1469" y="269"/>
                      </a:cubicBezTo>
                      <a:cubicBezTo>
                        <a:pt x="1469" y="280"/>
                        <a:pt x="1472" y="290"/>
                        <a:pt x="1477" y="300"/>
                      </a:cubicBezTo>
                      <a:cubicBezTo>
                        <a:pt x="1477" y="300"/>
                        <a:pt x="1476" y="301"/>
                        <a:pt x="1475" y="301"/>
                      </a:cubicBezTo>
                      <a:cubicBezTo>
                        <a:pt x="1196" y="517"/>
                        <a:pt x="1196" y="517"/>
                        <a:pt x="1196" y="517"/>
                      </a:cubicBezTo>
                      <a:cubicBezTo>
                        <a:pt x="1195" y="518"/>
                        <a:pt x="1194" y="519"/>
                        <a:pt x="1193" y="520"/>
                      </a:cubicBezTo>
                      <a:cubicBezTo>
                        <a:pt x="1192" y="519"/>
                        <a:pt x="1191" y="518"/>
                        <a:pt x="1190" y="517"/>
                      </a:cubicBezTo>
                      <a:cubicBezTo>
                        <a:pt x="911" y="301"/>
                        <a:pt x="911" y="301"/>
                        <a:pt x="911" y="301"/>
                      </a:cubicBezTo>
                      <a:cubicBezTo>
                        <a:pt x="910" y="301"/>
                        <a:pt x="909" y="300"/>
                        <a:pt x="909" y="300"/>
                      </a:cubicBezTo>
                      <a:cubicBezTo>
                        <a:pt x="908" y="301"/>
                        <a:pt x="907" y="302"/>
                        <a:pt x="906" y="304"/>
                      </a:cubicBezTo>
                      <a:cubicBezTo>
                        <a:pt x="905" y="305"/>
                        <a:pt x="904" y="306"/>
                        <a:pt x="903" y="308"/>
                      </a:cubicBezTo>
                      <a:cubicBezTo>
                        <a:pt x="902" y="309"/>
                        <a:pt x="901" y="310"/>
                        <a:pt x="900" y="312"/>
                      </a:cubicBezTo>
                      <a:cubicBezTo>
                        <a:pt x="901" y="312"/>
                        <a:pt x="901" y="313"/>
                        <a:pt x="902" y="313"/>
                      </a:cubicBezTo>
                      <a:cubicBezTo>
                        <a:pt x="1181" y="529"/>
                        <a:pt x="1181" y="529"/>
                        <a:pt x="1181" y="529"/>
                      </a:cubicBezTo>
                      <a:cubicBezTo>
                        <a:pt x="1182" y="529"/>
                        <a:pt x="1182" y="530"/>
                        <a:pt x="1183" y="530"/>
                      </a:cubicBezTo>
                      <a:cubicBezTo>
                        <a:pt x="1182" y="532"/>
                        <a:pt x="1181" y="533"/>
                        <a:pt x="1180" y="534"/>
                      </a:cubicBezTo>
                      <a:cubicBezTo>
                        <a:pt x="1179" y="536"/>
                        <a:pt x="1178" y="537"/>
                        <a:pt x="1177" y="538"/>
                      </a:cubicBezTo>
                      <a:cubicBezTo>
                        <a:pt x="1172" y="548"/>
                        <a:pt x="1169" y="558"/>
                        <a:pt x="1169" y="569"/>
                      </a:cubicBezTo>
                      <a:cubicBezTo>
                        <a:pt x="1169" y="580"/>
                        <a:pt x="1172" y="590"/>
                        <a:pt x="1177" y="600"/>
                      </a:cubicBezTo>
                      <a:cubicBezTo>
                        <a:pt x="1177" y="600"/>
                        <a:pt x="1176" y="601"/>
                        <a:pt x="1175" y="601"/>
                      </a:cubicBezTo>
                      <a:cubicBezTo>
                        <a:pt x="896" y="817"/>
                        <a:pt x="896" y="817"/>
                        <a:pt x="896" y="817"/>
                      </a:cubicBezTo>
                      <a:cubicBezTo>
                        <a:pt x="895" y="818"/>
                        <a:pt x="894" y="819"/>
                        <a:pt x="893" y="820"/>
                      </a:cubicBezTo>
                      <a:cubicBezTo>
                        <a:pt x="892" y="819"/>
                        <a:pt x="891" y="818"/>
                        <a:pt x="890" y="817"/>
                      </a:cubicBezTo>
                      <a:cubicBezTo>
                        <a:pt x="611" y="601"/>
                        <a:pt x="611" y="601"/>
                        <a:pt x="611" y="601"/>
                      </a:cubicBezTo>
                      <a:cubicBezTo>
                        <a:pt x="610" y="601"/>
                        <a:pt x="609" y="600"/>
                        <a:pt x="609" y="600"/>
                      </a:cubicBezTo>
                      <a:cubicBezTo>
                        <a:pt x="608" y="601"/>
                        <a:pt x="607" y="602"/>
                        <a:pt x="606" y="604"/>
                      </a:cubicBezTo>
                      <a:cubicBezTo>
                        <a:pt x="605" y="605"/>
                        <a:pt x="604" y="606"/>
                        <a:pt x="603" y="608"/>
                      </a:cubicBezTo>
                      <a:cubicBezTo>
                        <a:pt x="602" y="609"/>
                        <a:pt x="601" y="610"/>
                        <a:pt x="600" y="612"/>
                      </a:cubicBezTo>
                      <a:cubicBezTo>
                        <a:pt x="601" y="612"/>
                        <a:pt x="601" y="613"/>
                        <a:pt x="602" y="613"/>
                      </a:cubicBezTo>
                      <a:cubicBezTo>
                        <a:pt x="881" y="829"/>
                        <a:pt x="881" y="829"/>
                        <a:pt x="881" y="829"/>
                      </a:cubicBezTo>
                      <a:cubicBezTo>
                        <a:pt x="882" y="829"/>
                        <a:pt x="882" y="830"/>
                        <a:pt x="883" y="830"/>
                      </a:cubicBezTo>
                      <a:cubicBezTo>
                        <a:pt x="882" y="832"/>
                        <a:pt x="881" y="833"/>
                        <a:pt x="880" y="834"/>
                      </a:cubicBezTo>
                      <a:cubicBezTo>
                        <a:pt x="879" y="836"/>
                        <a:pt x="878" y="837"/>
                        <a:pt x="877" y="838"/>
                      </a:cubicBezTo>
                      <a:cubicBezTo>
                        <a:pt x="872" y="848"/>
                        <a:pt x="869" y="858"/>
                        <a:pt x="869" y="869"/>
                      </a:cubicBezTo>
                      <a:cubicBezTo>
                        <a:pt x="869" y="880"/>
                        <a:pt x="872" y="890"/>
                        <a:pt x="877" y="900"/>
                      </a:cubicBezTo>
                      <a:cubicBezTo>
                        <a:pt x="877" y="900"/>
                        <a:pt x="876" y="901"/>
                        <a:pt x="875" y="901"/>
                      </a:cubicBezTo>
                      <a:cubicBezTo>
                        <a:pt x="596" y="1117"/>
                        <a:pt x="596" y="1117"/>
                        <a:pt x="596" y="1117"/>
                      </a:cubicBezTo>
                      <a:cubicBezTo>
                        <a:pt x="595" y="1118"/>
                        <a:pt x="594" y="1119"/>
                        <a:pt x="593" y="1120"/>
                      </a:cubicBezTo>
                      <a:cubicBezTo>
                        <a:pt x="592" y="1119"/>
                        <a:pt x="591" y="1118"/>
                        <a:pt x="590" y="1117"/>
                      </a:cubicBezTo>
                      <a:cubicBezTo>
                        <a:pt x="311" y="901"/>
                        <a:pt x="311" y="901"/>
                        <a:pt x="311" y="901"/>
                      </a:cubicBezTo>
                      <a:cubicBezTo>
                        <a:pt x="310" y="901"/>
                        <a:pt x="309" y="900"/>
                        <a:pt x="309" y="900"/>
                      </a:cubicBezTo>
                      <a:cubicBezTo>
                        <a:pt x="308" y="901"/>
                        <a:pt x="307" y="902"/>
                        <a:pt x="306" y="904"/>
                      </a:cubicBezTo>
                      <a:cubicBezTo>
                        <a:pt x="305" y="905"/>
                        <a:pt x="304" y="906"/>
                        <a:pt x="303" y="908"/>
                      </a:cubicBezTo>
                      <a:cubicBezTo>
                        <a:pt x="302" y="909"/>
                        <a:pt x="301" y="910"/>
                        <a:pt x="300" y="912"/>
                      </a:cubicBezTo>
                      <a:cubicBezTo>
                        <a:pt x="301" y="912"/>
                        <a:pt x="301" y="913"/>
                        <a:pt x="302" y="913"/>
                      </a:cubicBezTo>
                      <a:cubicBezTo>
                        <a:pt x="581" y="1129"/>
                        <a:pt x="581" y="1129"/>
                        <a:pt x="581" y="1129"/>
                      </a:cubicBezTo>
                      <a:cubicBezTo>
                        <a:pt x="582" y="1129"/>
                        <a:pt x="582" y="1130"/>
                        <a:pt x="583" y="1130"/>
                      </a:cubicBezTo>
                      <a:cubicBezTo>
                        <a:pt x="582" y="1132"/>
                        <a:pt x="581" y="1133"/>
                        <a:pt x="580" y="1134"/>
                      </a:cubicBezTo>
                      <a:cubicBezTo>
                        <a:pt x="579" y="1136"/>
                        <a:pt x="578" y="1137"/>
                        <a:pt x="577" y="1138"/>
                      </a:cubicBezTo>
                      <a:cubicBezTo>
                        <a:pt x="572" y="1148"/>
                        <a:pt x="569" y="1158"/>
                        <a:pt x="569" y="1169"/>
                      </a:cubicBezTo>
                      <a:cubicBezTo>
                        <a:pt x="569" y="1180"/>
                        <a:pt x="572" y="1190"/>
                        <a:pt x="577" y="1200"/>
                      </a:cubicBezTo>
                      <a:cubicBezTo>
                        <a:pt x="577" y="1200"/>
                        <a:pt x="576" y="1201"/>
                        <a:pt x="575" y="1201"/>
                      </a:cubicBezTo>
                      <a:cubicBezTo>
                        <a:pt x="296" y="1417"/>
                        <a:pt x="296" y="1417"/>
                        <a:pt x="296" y="1417"/>
                      </a:cubicBezTo>
                      <a:cubicBezTo>
                        <a:pt x="295" y="1418"/>
                        <a:pt x="294" y="1419"/>
                        <a:pt x="293" y="1420"/>
                      </a:cubicBezTo>
                      <a:cubicBezTo>
                        <a:pt x="292" y="1419"/>
                        <a:pt x="291" y="1418"/>
                        <a:pt x="290" y="1417"/>
                      </a:cubicBezTo>
                      <a:cubicBezTo>
                        <a:pt x="11" y="1201"/>
                        <a:pt x="11" y="1201"/>
                        <a:pt x="11" y="1201"/>
                      </a:cubicBezTo>
                      <a:cubicBezTo>
                        <a:pt x="10" y="1201"/>
                        <a:pt x="9" y="1200"/>
                        <a:pt x="9" y="1200"/>
                      </a:cubicBezTo>
                      <a:cubicBezTo>
                        <a:pt x="8" y="1201"/>
                        <a:pt x="7" y="1202"/>
                        <a:pt x="6" y="1204"/>
                      </a:cubicBezTo>
                      <a:cubicBezTo>
                        <a:pt x="5" y="1205"/>
                        <a:pt x="4" y="1206"/>
                        <a:pt x="3" y="1208"/>
                      </a:cubicBezTo>
                      <a:cubicBezTo>
                        <a:pt x="2" y="1209"/>
                        <a:pt x="1" y="1210"/>
                        <a:pt x="0" y="1212"/>
                      </a:cubicBezTo>
                      <a:cubicBezTo>
                        <a:pt x="1" y="1212"/>
                        <a:pt x="1" y="1213"/>
                        <a:pt x="2" y="1213"/>
                      </a:cubicBezTo>
                      <a:cubicBezTo>
                        <a:pt x="281" y="1429"/>
                        <a:pt x="281" y="1429"/>
                        <a:pt x="281" y="1429"/>
                      </a:cubicBezTo>
                      <a:cubicBezTo>
                        <a:pt x="282" y="1429"/>
                        <a:pt x="282" y="1430"/>
                        <a:pt x="283" y="1430"/>
                      </a:cubicBezTo>
                      <a:cubicBezTo>
                        <a:pt x="282" y="1432"/>
                        <a:pt x="281" y="1433"/>
                        <a:pt x="280" y="1434"/>
                      </a:cubicBezTo>
                      <a:cubicBezTo>
                        <a:pt x="279" y="1436"/>
                        <a:pt x="278" y="1437"/>
                        <a:pt x="277" y="1438"/>
                      </a:cubicBezTo>
                      <a:cubicBezTo>
                        <a:pt x="272" y="1448"/>
                        <a:pt x="269" y="1458"/>
                        <a:pt x="269" y="1469"/>
                      </a:cubicBezTo>
                      <a:cubicBezTo>
                        <a:pt x="274" y="1469"/>
                        <a:pt x="274" y="1469"/>
                        <a:pt x="274" y="1469"/>
                      </a:cubicBezTo>
                      <a:cubicBezTo>
                        <a:pt x="278" y="1469"/>
                        <a:pt x="278" y="1469"/>
                        <a:pt x="278" y="1469"/>
                      </a:cubicBezTo>
                      <a:cubicBezTo>
                        <a:pt x="283" y="1469"/>
                        <a:pt x="283" y="1469"/>
                        <a:pt x="283" y="1469"/>
                      </a:cubicBezTo>
                      <a:cubicBezTo>
                        <a:pt x="283" y="1463"/>
                        <a:pt x="285" y="1456"/>
                        <a:pt x="287" y="1450"/>
                      </a:cubicBezTo>
                      <a:cubicBezTo>
                        <a:pt x="288" y="1449"/>
                        <a:pt x="289" y="1447"/>
                        <a:pt x="290" y="1445"/>
                      </a:cubicBezTo>
                      <a:cubicBezTo>
                        <a:pt x="291" y="1444"/>
                        <a:pt x="292" y="1442"/>
                        <a:pt x="293" y="1441"/>
                      </a:cubicBezTo>
                      <a:cubicBezTo>
                        <a:pt x="294" y="1440"/>
                        <a:pt x="295" y="1438"/>
                        <a:pt x="296" y="1437"/>
                      </a:cubicBezTo>
                      <a:cubicBezTo>
                        <a:pt x="297" y="1436"/>
                        <a:pt x="298" y="1435"/>
                        <a:pt x="300" y="1433"/>
                      </a:cubicBezTo>
                      <a:cubicBezTo>
                        <a:pt x="301" y="1432"/>
                        <a:pt x="302" y="1431"/>
                        <a:pt x="303" y="1430"/>
                      </a:cubicBezTo>
                      <a:cubicBezTo>
                        <a:pt x="304" y="1430"/>
                        <a:pt x="304" y="1429"/>
                        <a:pt x="305" y="1429"/>
                      </a:cubicBezTo>
                      <a:cubicBezTo>
                        <a:pt x="584" y="1213"/>
                        <a:pt x="584" y="1213"/>
                        <a:pt x="584" y="1213"/>
                      </a:cubicBezTo>
                      <a:cubicBezTo>
                        <a:pt x="585" y="1213"/>
                        <a:pt x="585" y="1212"/>
                        <a:pt x="586" y="1212"/>
                      </a:cubicBezTo>
                      <a:cubicBezTo>
                        <a:pt x="587" y="1211"/>
                        <a:pt x="588" y="1209"/>
                        <a:pt x="590" y="1208"/>
                      </a:cubicBezTo>
                      <a:cubicBezTo>
                        <a:pt x="591" y="1207"/>
                        <a:pt x="592" y="1206"/>
                        <a:pt x="593" y="1205"/>
                      </a:cubicBezTo>
                      <a:cubicBezTo>
                        <a:pt x="594" y="1204"/>
                        <a:pt x="595" y="1202"/>
                        <a:pt x="596" y="1201"/>
                      </a:cubicBezTo>
                      <a:cubicBezTo>
                        <a:pt x="597" y="1200"/>
                        <a:pt x="598" y="1198"/>
                        <a:pt x="599" y="1197"/>
                      </a:cubicBezTo>
                      <a:cubicBezTo>
                        <a:pt x="600" y="1195"/>
                        <a:pt x="601" y="1194"/>
                        <a:pt x="602" y="1192"/>
                      </a:cubicBezTo>
                      <a:cubicBezTo>
                        <a:pt x="606" y="1185"/>
                        <a:pt x="608" y="1177"/>
                        <a:pt x="608" y="1169"/>
                      </a:cubicBezTo>
                      <a:cubicBezTo>
                        <a:pt x="608" y="1161"/>
                        <a:pt x="606" y="1153"/>
                        <a:pt x="602" y="1146"/>
                      </a:cubicBezTo>
                      <a:cubicBezTo>
                        <a:pt x="601" y="1147"/>
                        <a:pt x="599" y="1149"/>
                        <a:pt x="599" y="1150"/>
                      </a:cubicBezTo>
                      <a:cubicBezTo>
                        <a:pt x="597" y="1152"/>
                        <a:pt x="596" y="1154"/>
                        <a:pt x="596" y="1156"/>
                      </a:cubicBezTo>
                      <a:cubicBezTo>
                        <a:pt x="594" y="1160"/>
                        <a:pt x="593" y="1165"/>
                        <a:pt x="593" y="1169"/>
                      </a:cubicBezTo>
                      <a:cubicBezTo>
                        <a:pt x="593" y="1173"/>
                        <a:pt x="592" y="1178"/>
                        <a:pt x="590" y="1182"/>
                      </a:cubicBezTo>
                      <a:cubicBezTo>
                        <a:pt x="590" y="1184"/>
                        <a:pt x="589" y="1186"/>
                        <a:pt x="587" y="1188"/>
                      </a:cubicBezTo>
                      <a:cubicBezTo>
                        <a:pt x="585" y="1182"/>
                        <a:pt x="583" y="1175"/>
                        <a:pt x="583" y="1169"/>
                      </a:cubicBezTo>
                      <a:cubicBezTo>
                        <a:pt x="583" y="1163"/>
                        <a:pt x="585" y="1156"/>
                        <a:pt x="587" y="1150"/>
                      </a:cubicBezTo>
                      <a:cubicBezTo>
                        <a:pt x="588" y="1149"/>
                        <a:pt x="589" y="1147"/>
                        <a:pt x="590" y="1145"/>
                      </a:cubicBezTo>
                      <a:cubicBezTo>
                        <a:pt x="591" y="1144"/>
                        <a:pt x="592" y="1142"/>
                        <a:pt x="593" y="1141"/>
                      </a:cubicBezTo>
                      <a:cubicBezTo>
                        <a:pt x="594" y="1140"/>
                        <a:pt x="595" y="1138"/>
                        <a:pt x="596" y="1137"/>
                      </a:cubicBezTo>
                      <a:cubicBezTo>
                        <a:pt x="597" y="1136"/>
                        <a:pt x="598" y="1135"/>
                        <a:pt x="600" y="1133"/>
                      </a:cubicBezTo>
                      <a:cubicBezTo>
                        <a:pt x="601" y="1132"/>
                        <a:pt x="602" y="1131"/>
                        <a:pt x="603" y="1130"/>
                      </a:cubicBezTo>
                      <a:cubicBezTo>
                        <a:pt x="604" y="1130"/>
                        <a:pt x="604" y="1129"/>
                        <a:pt x="605" y="1129"/>
                      </a:cubicBezTo>
                      <a:cubicBezTo>
                        <a:pt x="884" y="913"/>
                        <a:pt x="884" y="913"/>
                        <a:pt x="884" y="913"/>
                      </a:cubicBezTo>
                      <a:cubicBezTo>
                        <a:pt x="885" y="913"/>
                        <a:pt x="885" y="912"/>
                        <a:pt x="886" y="912"/>
                      </a:cubicBezTo>
                      <a:cubicBezTo>
                        <a:pt x="887" y="911"/>
                        <a:pt x="888" y="909"/>
                        <a:pt x="890" y="908"/>
                      </a:cubicBezTo>
                      <a:cubicBezTo>
                        <a:pt x="891" y="907"/>
                        <a:pt x="892" y="906"/>
                        <a:pt x="893" y="905"/>
                      </a:cubicBezTo>
                      <a:cubicBezTo>
                        <a:pt x="894" y="904"/>
                        <a:pt x="895" y="902"/>
                        <a:pt x="896" y="901"/>
                      </a:cubicBezTo>
                      <a:cubicBezTo>
                        <a:pt x="897" y="900"/>
                        <a:pt x="898" y="898"/>
                        <a:pt x="899" y="897"/>
                      </a:cubicBezTo>
                      <a:cubicBezTo>
                        <a:pt x="900" y="895"/>
                        <a:pt x="901" y="894"/>
                        <a:pt x="902" y="892"/>
                      </a:cubicBezTo>
                      <a:cubicBezTo>
                        <a:pt x="906" y="885"/>
                        <a:pt x="908" y="877"/>
                        <a:pt x="908" y="869"/>
                      </a:cubicBezTo>
                      <a:cubicBezTo>
                        <a:pt x="908" y="861"/>
                        <a:pt x="906" y="853"/>
                        <a:pt x="902" y="846"/>
                      </a:cubicBezTo>
                      <a:cubicBezTo>
                        <a:pt x="901" y="847"/>
                        <a:pt x="899" y="849"/>
                        <a:pt x="899" y="850"/>
                      </a:cubicBezTo>
                      <a:cubicBezTo>
                        <a:pt x="897" y="852"/>
                        <a:pt x="896" y="854"/>
                        <a:pt x="896" y="856"/>
                      </a:cubicBezTo>
                      <a:cubicBezTo>
                        <a:pt x="894" y="860"/>
                        <a:pt x="893" y="865"/>
                        <a:pt x="893" y="869"/>
                      </a:cubicBezTo>
                      <a:cubicBezTo>
                        <a:pt x="893" y="873"/>
                        <a:pt x="892" y="878"/>
                        <a:pt x="890" y="882"/>
                      </a:cubicBezTo>
                      <a:cubicBezTo>
                        <a:pt x="890" y="884"/>
                        <a:pt x="889" y="886"/>
                        <a:pt x="887" y="888"/>
                      </a:cubicBezTo>
                      <a:cubicBezTo>
                        <a:pt x="885" y="882"/>
                        <a:pt x="883" y="875"/>
                        <a:pt x="883" y="869"/>
                      </a:cubicBezTo>
                      <a:cubicBezTo>
                        <a:pt x="883" y="863"/>
                        <a:pt x="885" y="856"/>
                        <a:pt x="887" y="850"/>
                      </a:cubicBezTo>
                      <a:cubicBezTo>
                        <a:pt x="888" y="849"/>
                        <a:pt x="889" y="847"/>
                        <a:pt x="890" y="845"/>
                      </a:cubicBezTo>
                      <a:cubicBezTo>
                        <a:pt x="891" y="844"/>
                        <a:pt x="892" y="842"/>
                        <a:pt x="893" y="841"/>
                      </a:cubicBezTo>
                      <a:cubicBezTo>
                        <a:pt x="894" y="840"/>
                        <a:pt x="895" y="838"/>
                        <a:pt x="896" y="837"/>
                      </a:cubicBezTo>
                      <a:cubicBezTo>
                        <a:pt x="897" y="836"/>
                        <a:pt x="898" y="835"/>
                        <a:pt x="900" y="833"/>
                      </a:cubicBezTo>
                      <a:cubicBezTo>
                        <a:pt x="901" y="832"/>
                        <a:pt x="902" y="831"/>
                        <a:pt x="903" y="830"/>
                      </a:cubicBezTo>
                      <a:cubicBezTo>
                        <a:pt x="904" y="830"/>
                        <a:pt x="904" y="829"/>
                        <a:pt x="905" y="829"/>
                      </a:cubicBezTo>
                      <a:cubicBezTo>
                        <a:pt x="1184" y="613"/>
                        <a:pt x="1184" y="613"/>
                        <a:pt x="1184" y="613"/>
                      </a:cubicBezTo>
                      <a:cubicBezTo>
                        <a:pt x="1185" y="613"/>
                        <a:pt x="1185" y="612"/>
                        <a:pt x="1186" y="612"/>
                      </a:cubicBezTo>
                      <a:cubicBezTo>
                        <a:pt x="1187" y="611"/>
                        <a:pt x="1188" y="609"/>
                        <a:pt x="1190" y="608"/>
                      </a:cubicBezTo>
                      <a:cubicBezTo>
                        <a:pt x="1191" y="607"/>
                        <a:pt x="1192" y="606"/>
                        <a:pt x="1193" y="605"/>
                      </a:cubicBezTo>
                      <a:cubicBezTo>
                        <a:pt x="1194" y="604"/>
                        <a:pt x="1195" y="602"/>
                        <a:pt x="1196" y="601"/>
                      </a:cubicBezTo>
                      <a:cubicBezTo>
                        <a:pt x="1197" y="600"/>
                        <a:pt x="1198" y="598"/>
                        <a:pt x="1199" y="597"/>
                      </a:cubicBezTo>
                      <a:cubicBezTo>
                        <a:pt x="1200" y="595"/>
                        <a:pt x="1201" y="594"/>
                        <a:pt x="1202" y="592"/>
                      </a:cubicBezTo>
                      <a:cubicBezTo>
                        <a:pt x="1206" y="585"/>
                        <a:pt x="1208" y="577"/>
                        <a:pt x="1208" y="569"/>
                      </a:cubicBezTo>
                      <a:cubicBezTo>
                        <a:pt x="1208" y="561"/>
                        <a:pt x="1206" y="553"/>
                        <a:pt x="1202" y="546"/>
                      </a:cubicBezTo>
                      <a:cubicBezTo>
                        <a:pt x="1201" y="547"/>
                        <a:pt x="1199" y="549"/>
                        <a:pt x="1199" y="550"/>
                      </a:cubicBezTo>
                      <a:cubicBezTo>
                        <a:pt x="1197" y="552"/>
                        <a:pt x="1196" y="554"/>
                        <a:pt x="1196" y="556"/>
                      </a:cubicBezTo>
                      <a:cubicBezTo>
                        <a:pt x="1194" y="560"/>
                        <a:pt x="1193" y="565"/>
                        <a:pt x="1193" y="569"/>
                      </a:cubicBezTo>
                      <a:cubicBezTo>
                        <a:pt x="1193" y="573"/>
                        <a:pt x="1192" y="578"/>
                        <a:pt x="1190" y="582"/>
                      </a:cubicBezTo>
                      <a:cubicBezTo>
                        <a:pt x="1190" y="584"/>
                        <a:pt x="1189" y="586"/>
                        <a:pt x="1187" y="588"/>
                      </a:cubicBezTo>
                      <a:cubicBezTo>
                        <a:pt x="1185" y="582"/>
                        <a:pt x="1183" y="575"/>
                        <a:pt x="1183" y="569"/>
                      </a:cubicBezTo>
                      <a:cubicBezTo>
                        <a:pt x="1183" y="563"/>
                        <a:pt x="1185" y="556"/>
                        <a:pt x="1187" y="550"/>
                      </a:cubicBezTo>
                      <a:cubicBezTo>
                        <a:pt x="1188" y="549"/>
                        <a:pt x="1189" y="547"/>
                        <a:pt x="1190" y="545"/>
                      </a:cubicBezTo>
                      <a:cubicBezTo>
                        <a:pt x="1191" y="544"/>
                        <a:pt x="1192" y="542"/>
                        <a:pt x="1193" y="541"/>
                      </a:cubicBezTo>
                      <a:cubicBezTo>
                        <a:pt x="1194" y="540"/>
                        <a:pt x="1195" y="538"/>
                        <a:pt x="1196" y="537"/>
                      </a:cubicBezTo>
                      <a:cubicBezTo>
                        <a:pt x="1197" y="536"/>
                        <a:pt x="1198" y="535"/>
                        <a:pt x="1200" y="533"/>
                      </a:cubicBezTo>
                      <a:cubicBezTo>
                        <a:pt x="1201" y="532"/>
                        <a:pt x="1202" y="531"/>
                        <a:pt x="1203" y="530"/>
                      </a:cubicBezTo>
                      <a:cubicBezTo>
                        <a:pt x="1204" y="530"/>
                        <a:pt x="1204" y="529"/>
                        <a:pt x="1205" y="529"/>
                      </a:cubicBezTo>
                      <a:cubicBezTo>
                        <a:pt x="1484" y="313"/>
                        <a:pt x="1484" y="313"/>
                        <a:pt x="1484" y="313"/>
                      </a:cubicBezTo>
                      <a:cubicBezTo>
                        <a:pt x="1485" y="313"/>
                        <a:pt x="1485" y="312"/>
                        <a:pt x="1486" y="312"/>
                      </a:cubicBezTo>
                      <a:cubicBezTo>
                        <a:pt x="1487" y="311"/>
                        <a:pt x="1488" y="309"/>
                        <a:pt x="1490" y="308"/>
                      </a:cubicBezTo>
                      <a:cubicBezTo>
                        <a:pt x="1491" y="307"/>
                        <a:pt x="1492" y="306"/>
                        <a:pt x="1493" y="305"/>
                      </a:cubicBezTo>
                      <a:cubicBezTo>
                        <a:pt x="1493" y="297"/>
                        <a:pt x="1493" y="297"/>
                        <a:pt x="1493" y="297"/>
                      </a:cubicBezTo>
                      <a:cubicBezTo>
                        <a:pt x="1493" y="288"/>
                        <a:pt x="1493" y="288"/>
                        <a:pt x="1493" y="288"/>
                      </a:cubicBezTo>
                      <a:cubicBezTo>
                        <a:pt x="1493" y="269"/>
                        <a:pt x="1493" y="269"/>
                        <a:pt x="1493" y="269"/>
                      </a:cubicBezTo>
                      <a:cubicBezTo>
                        <a:pt x="1493" y="273"/>
                        <a:pt x="1492" y="278"/>
                        <a:pt x="1490" y="282"/>
                      </a:cubicBezTo>
                      <a:cubicBezTo>
                        <a:pt x="1490" y="284"/>
                        <a:pt x="1489" y="286"/>
                        <a:pt x="1487" y="288"/>
                      </a:cubicBezTo>
                      <a:cubicBezTo>
                        <a:pt x="1485" y="282"/>
                        <a:pt x="1483" y="275"/>
                        <a:pt x="1483" y="269"/>
                      </a:cubicBezTo>
                      <a:cubicBezTo>
                        <a:pt x="1483" y="263"/>
                        <a:pt x="1485" y="256"/>
                        <a:pt x="1487" y="250"/>
                      </a:cubicBezTo>
                      <a:cubicBezTo>
                        <a:pt x="1488" y="249"/>
                        <a:pt x="1489" y="247"/>
                        <a:pt x="1490" y="245"/>
                      </a:cubicBezTo>
                      <a:cubicBezTo>
                        <a:pt x="1491" y="244"/>
                        <a:pt x="1492" y="242"/>
                        <a:pt x="1493" y="241"/>
                      </a:cubicBezTo>
                      <a:cubicBezTo>
                        <a:pt x="1493" y="233"/>
                        <a:pt x="1493" y="233"/>
                        <a:pt x="1493" y="233"/>
                      </a:cubicBezTo>
                      <a:cubicBezTo>
                        <a:pt x="1493" y="226"/>
                        <a:pt x="1493" y="226"/>
                        <a:pt x="1493" y="226"/>
                      </a:cubicBezTo>
                      <a:cubicBezTo>
                        <a:pt x="1493" y="220"/>
                        <a:pt x="1493" y="220"/>
                        <a:pt x="1493" y="220"/>
                      </a:cubicBezTo>
                      <a:cubicBezTo>
                        <a:pt x="1492" y="219"/>
                        <a:pt x="1491" y="218"/>
                        <a:pt x="1490" y="217"/>
                      </a:cubicBezTo>
                      <a:lnTo>
                        <a:pt x="12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2" name="Freeform 24"/>
                <p:cNvSpPr>
                  <a:spLocks/>
                </p:cNvSpPr>
                <p:nvPr/>
              </p:nvSpPr>
              <p:spPr bwMode="auto">
                <a:xfrm>
                  <a:off x="7250113" y="4672013"/>
                  <a:ext cx="3352800" cy="3262313"/>
                </a:xfrm>
                <a:custGeom>
                  <a:avLst/>
                  <a:gdLst>
                    <a:gd name="T0" fmla="*/ 609 w 893"/>
                    <a:gd name="T1" fmla="*/ 0 h 869"/>
                    <a:gd name="T2" fmla="*/ 603 w 893"/>
                    <a:gd name="T3" fmla="*/ 8 h 869"/>
                    <a:gd name="T4" fmla="*/ 602 w 893"/>
                    <a:gd name="T5" fmla="*/ 13 h 869"/>
                    <a:gd name="T6" fmla="*/ 883 w 893"/>
                    <a:gd name="T7" fmla="*/ 230 h 869"/>
                    <a:gd name="T8" fmla="*/ 877 w 893"/>
                    <a:gd name="T9" fmla="*/ 238 h 869"/>
                    <a:gd name="T10" fmla="*/ 877 w 893"/>
                    <a:gd name="T11" fmla="*/ 300 h 869"/>
                    <a:gd name="T12" fmla="*/ 596 w 893"/>
                    <a:gd name="T13" fmla="*/ 517 h 869"/>
                    <a:gd name="T14" fmla="*/ 590 w 893"/>
                    <a:gd name="T15" fmla="*/ 517 h 869"/>
                    <a:gd name="T16" fmla="*/ 309 w 893"/>
                    <a:gd name="T17" fmla="*/ 300 h 869"/>
                    <a:gd name="T18" fmla="*/ 303 w 893"/>
                    <a:gd name="T19" fmla="*/ 308 h 869"/>
                    <a:gd name="T20" fmla="*/ 302 w 893"/>
                    <a:gd name="T21" fmla="*/ 313 h 869"/>
                    <a:gd name="T22" fmla="*/ 583 w 893"/>
                    <a:gd name="T23" fmla="*/ 530 h 869"/>
                    <a:gd name="T24" fmla="*/ 577 w 893"/>
                    <a:gd name="T25" fmla="*/ 538 h 869"/>
                    <a:gd name="T26" fmla="*/ 577 w 893"/>
                    <a:gd name="T27" fmla="*/ 600 h 869"/>
                    <a:gd name="T28" fmla="*/ 296 w 893"/>
                    <a:gd name="T29" fmla="*/ 817 h 869"/>
                    <a:gd name="T30" fmla="*/ 290 w 893"/>
                    <a:gd name="T31" fmla="*/ 817 h 869"/>
                    <a:gd name="T32" fmla="*/ 9 w 893"/>
                    <a:gd name="T33" fmla="*/ 600 h 869"/>
                    <a:gd name="T34" fmla="*/ 3 w 893"/>
                    <a:gd name="T35" fmla="*/ 608 h 869"/>
                    <a:gd name="T36" fmla="*/ 2 w 893"/>
                    <a:gd name="T37" fmla="*/ 613 h 869"/>
                    <a:gd name="T38" fmla="*/ 283 w 893"/>
                    <a:gd name="T39" fmla="*/ 830 h 869"/>
                    <a:gd name="T40" fmla="*/ 277 w 893"/>
                    <a:gd name="T41" fmla="*/ 838 h 869"/>
                    <a:gd name="T42" fmla="*/ 274 w 893"/>
                    <a:gd name="T43" fmla="*/ 869 h 869"/>
                    <a:gd name="T44" fmla="*/ 283 w 893"/>
                    <a:gd name="T45" fmla="*/ 869 h 869"/>
                    <a:gd name="T46" fmla="*/ 290 w 893"/>
                    <a:gd name="T47" fmla="*/ 845 h 869"/>
                    <a:gd name="T48" fmla="*/ 296 w 893"/>
                    <a:gd name="T49" fmla="*/ 837 h 869"/>
                    <a:gd name="T50" fmla="*/ 303 w 893"/>
                    <a:gd name="T51" fmla="*/ 830 h 869"/>
                    <a:gd name="T52" fmla="*/ 584 w 893"/>
                    <a:gd name="T53" fmla="*/ 613 h 869"/>
                    <a:gd name="T54" fmla="*/ 590 w 893"/>
                    <a:gd name="T55" fmla="*/ 608 h 869"/>
                    <a:gd name="T56" fmla="*/ 596 w 893"/>
                    <a:gd name="T57" fmla="*/ 601 h 869"/>
                    <a:gd name="T58" fmla="*/ 602 w 893"/>
                    <a:gd name="T59" fmla="*/ 592 h 869"/>
                    <a:gd name="T60" fmla="*/ 602 w 893"/>
                    <a:gd name="T61" fmla="*/ 546 h 869"/>
                    <a:gd name="T62" fmla="*/ 596 w 893"/>
                    <a:gd name="T63" fmla="*/ 556 h 869"/>
                    <a:gd name="T64" fmla="*/ 590 w 893"/>
                    <a:gd name="T65" fmla="*/ 582 h 869"/>
                    <a:gd name="T66" fmla="*/ 583 w 893"/>
                    <a:gd name="T67" fmla="*/ 569 h 869"/>
                    <a:gd name="T68" fmla="*/ 590 w 893"/>
                    <a:gd name="T69" fmla="*/ 545 h 869"/>
                    <a:gd name="T70" fmla="*/ 596 w 893"/>
                    <a:gd name="T71" fmla="*/ 537 h 869"/>
                    <a:gd name="T72" fmla="*/ 603 w 893"/>
                    <a:gd name="T73" fmla="*/ 530 h 869"/>
                    <a:gd name="T74" fmla="*/ 884 w 893"/>
                    <a:gd name="T75" fmla="*/ 313 h 869"/>
                    <a:gd name="T76" fmla="*/ 890 w 893"/>
                    <a:gd name="T77" fmla="*/ 308 h 869"/>
                    <a:gd name="T78" fmla="*/ 893 w 893"/>
                    <a:gd name="T79" fmla="*/ 297 h 869"/>
                    <a:gd name="T80" fmla="*/ 893 w 893"/>
                    <a:gd name="T81" fmla="*/ 269 h 869"/>
                    <a:gd name="T82" fmla="*/ 887 w 893"/>
                    <a:gd name="T83" fmla="*/ 288 h 869"/>
                    <a:gd name="T84" fmla="*/ 887 w 893"/>
                    <a:gd name="T85" fmla="*/ 250 h 869"/>
                    <a:gd name="T86" fmla="*/ 893 w 893"/>
                    <a:gd name="T87" fmla="*/ 241 h 869"/>
                    <a:gd name="T88" fmla="*/ 893 w 893"/>
                    <a:gd name="T89" fmla="*/ 226 h 869"/>
                    <a:gd name="T90" fmla="*/ 890 w 893"/>
                    <a:gd name="T91" fmla="*/ 217 h 8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893" h="869">
                      <a:moveTo>
                        <a:pt x="611" y="1"/>
                      </a:moveTo>
                      <a:cubicBezTo>
                        <a:pt x="610" y="1"/>
                        <a:pt x="609" y="0"/>
                        <a:pt x="609" y="0"/>
                      </a:cubicBezTo>
                      <a:cubicBezTo>
                        <a:pt x="608" y="1"/>
                        <a:pt x="607" y="2"/>
                        <a:pt x="606" y="4"/>
                      </a:cubicBezTo>
                      <a:cubicBezTo>
                        <a:pt x="605" y="5"/>
                        <a:pt x="604" y="6"/>
                        <a:pt x="603" y="8"/>
                      </a:cubicBezTo>
                      <a:cubicBezTo>
                        <a:pt x="602" y="9"/>
                        <a:pt x="601" y="10"/>
                        <a:pt x="600" y="12"/>
                      </a:cubicBezTo>
                      <a:cubicBezTo>
                        <a:pt x="601" y="12"/>
                        <a:pt x="601" y="13"/>
                        <a:pt x="602" y="13"/>
                      </a:cubicBezTo>
                      <a:cubicBezTo>
                        <a:pt x="881" y="229"/>
                        <a:pt x="881" y="229"/>
                        <a:pt x="881" y="229"/>
                      </a:cubicBezTo>
                      <a:cubicBezTo>
                        <a:pt x="882" y="229"/>
                        <a:pt x="882" y="230"/>
                        <a:pt x="883" y="230"/>
                      </a:cubicBezTo>
                      <a:cubicBezTo>
                        <a:pt x="882" y="232"/>
                        <a:pt x="881" y="233"/>
                        <a:pt x="880" y="234"/>
                      </a:cubicBezTo>
                      <a:cubicBezTo>
                        <a:pt x="879" y="236"/>
                        <a:pt x="878" y="237"/>
                        <a:pt x="877" y="238"/>
                      </a:cubicBezTo>
                      <a:cubicBezTo>
                        <a:pt x="872" y="248"/>
                        <a:pt x="869" y="258"/>
                        <a:pt x="869" y="269"/>
                      </a:cubicBezTo>
                      <a:cubicBezTo>
                        <a:pt x="869" y="280"/>
                        <a:pt x="872" y="290"/>
                        <a:pt x="877" y="300"/>
                      </a:cubicBezTo>
                      <a:cubicBezTo>
                        <a:pt x="877" y="300"/>
                        <a:pt x="876" y="301"/>
                        <a:pt x="875" y="301"/>
                      </a:cubicBezTo>
                      <a:cubicBezTo>
                        <a:pt x="596" y="517"/>
                        <a:pt x="596" y="517"/>
                        <a:pt x="596" y="517"/>
                      </a:cubicBezTo>
                      <a:cubicBezTo>
                        <a:pt x="595" y="518"/>
                        <a:pt x="594" y="519"/>
                        <a:pt x="593" y="520"/>
                      </a:cubicBezTo>
                      <a:cubicBezTo>
                        <a:pt x="592" y="519"/>
                        <a:pt x="591" y="518"/>
                        <a:pt x="590" y="517"/>
                      </a:cubicBezTo>
                      <a:cubicBezTo>
                        <a:pt x="311" y="301"/>
                        <a:pt x="311" y="301"/>
                        <a:pt x="311" y="301"/>
                      </a:cubicBezTo>
                      <a:cubicBezTo>
                        <a:pt x="310" y="301"/>
                        <a:pt x="309" y="300"/>
                        <a:pt x="309" y="300"/>
                      </a:cubicBezTo>
                      <a:cubicBezTo>
                        <a:pt x="308" y="301"/>
                        <a:pt x="307" y="302"/>
                        <a:pt x="306" y="304"/>
                      </a:cubicBezTo>
                      <a:cubicBezTo>
                        <a:pt x="305" y="305"/>
                        <a:pt x="304" y="306"/>
                        <a:pt x="303" y="308"/>
                      </a:cubicBezTo>
                      <a:cubicBezTo>
                        <a:pt x="302" y="309"/>
                        <a:pt x="301" y="310"/>
                        <a:pt x="300" y="312"/>
                      </a:cubicBezTo>
                      <a:cubicBezTo>
                        <a:pt x="301" y="312"/>
                        <a:pt x="301" y="313"/>
                        <a:pt x="302" y="313"/>
                      </a:cubicBezTo>
                      <a:cubicBezTo>
                        <a:pt x="581" y="529"/>
                        <a:pt x="581" y="529"/>
                        <a:pt x="581" y="529"/>
                      </a:cubicBezTo>
                      <a:cubicBezTo>
                        <a:pt x="582" y="529"/>
                        <a:pt x="582" y="530"/>
                        <a:pt x="583" y="530"/>
                      </a:cubicBezTo>
                      <a:cubicBezTo>
                        <a:pt x="582" y="532"/>
                        <a:pt x="581" y="533"/>
                        <a:pt x="580" y="534"/>
                      </a:cubicBezTo>
                      <a:cubicBezTo>
                        <a:pt x="579" y="536"/>
                        <a:pt x="578" y="537"/>
                        <a:pt x="577" y="538"/>
                      </a:cubicBezTo>
                      <a:cubicBezTo>
                        <a:pt x="572" y="548"/>
                        <a:pt x="569" y="558"/>
                        <a:pt x="569" y="569"/>
                      </a:cubicBezTo>
                      <a:cubicBezTo>
                        <a:pt x="569" y="580"/>
                        <a:pt x="572" y="590"/>
                        <a:pt x="577" y="600"/>
                      </a:cubicBezTo>
                      <a:cubicBezTo>
                        <a:pt x="577" y="600"/>
                        <a:pt x="576" y="601"/>
                        <a:pt x="575" y="601"/>
                      </a:cubicBezTo>
                      <a:cubicBezTo>
                        <a:pt x="296" y="817"/>
                        <a:pt x="296" y="817"/>
                        <a:pt x="296" y="817"/>
                      </a:cubicBezTo>
                      <a:cubicBezTo>
                        <a:pt x="295" y="818"/>
                        <a:pt x="294" y="819"/>
                        <a:pt x="293" y="820"/>
                      </a:cubicBezTo>
                      <a:cubicBezTo>
                        <a:pt x="292" y="819"/>
                        <a:pt x="291" y="818"/>
                        <a:pt x="290" y="817"/>
                      </a:cubicBezTo>
                      <a:cubicBezTo>
                        <a:pt x="11" y="601"/>
                        <a:pt x="11" y="601"/>
                        <a:pt x="11" y="601"/>
                      </a:cubicBezTo>
                      <a:cubicBezTo>
                        <a:pt x="10" y="601"/>
                        <a:pt x="9" y="600"/>
                        <a:pt x="9" y="600"/>
                      </a:cubicBezTo>
                      <a:cubicBezTo>
                        <a:pt x="8" y="601"/>
                        <a:pt x="7" y="602"/>
                        <a:pt x="6" y="604"/>
                      </a:cubicBezTo>
                      <a:cubicBezTo>
                        <a:pt x="5" y="605"/>
                        <a:pt x="4" y="606"/>
                        <a:pt x="3" y="608"/>
                      </a:cubicBezTo>
                      <a:cubicBezTo>
                        <a:pt x="2" y="609"/>
                        <a:pt x="1" y="610"/>
                        <a:pt x="0" y="612"/>
                      </a:cubicBezTo>
                      <a:cubicBezTo>
                        <a:pt x="1" y="612"/>
                        <a:pt x="1" y="613"/>
                        <a:pt x="2" y="613"/>
                      </a:cubicBezTo>
                      <a:cubicBezTo>
                        <a:pt x="281" y="829"/>
                        <a:pt x="281" y="829"/>
                        <a:pt x="281" y="829"/>
                      </a:cubicBezTo>
                      <a:cubicBezTo>
                        <a:pt x="282" y="829"/>
                        <a:pt x="282" y="830"/>
                        <a:pt x="283" y="830"/>
                      </a:cubicBezTo>
                      <a:cubicBezTo>
                        <a:pt x="282" y="832"/>
                        <a:pt x="281" y="833"/>
                        <a:pt x="280" y="834"/>
                      </a:cubicBezTo>
                      <a:cubicBezTo>
                        <a:pt x="279" y="836"/>
                        <a:pt x="278" y="837"/>
                        <a:pt x="277" y="838"/>
                      </a:cubicBezTo>
                      <a:cubicBezTo>
                        <a:pt x="272" y="848"/>
                        <a:pt x="269" y="858"/>
                        <a:pt x="269" y="869"/>
                      </a:cubicBezTo>
                      <a:cubicBezTo>
                        <a:pt x="274" y="869"/>
                        <a:pt x="274" y="869"/>
                        <a:pt x="274" y="869"/>
                      </a:cubicBezTo>
                      <a:cubicBezTo>
                        <a:pt x="278" y="869"/>
                        <a:pt x="278" y="869"/>
                        <a:pt x="278" y="869"/>
                      </a:cubicBezTo>
                      <a:cubicBezTo>
                        <a:pt x="283" y="869"/>
                        <a:pt x="283" y="869"/>
                        <a:pt x="283" y="869"/>
                      </a:cubicBezTo>
                      <a:cubicBezTo>
                        <a:pt x="283" y="863"/>
                        <a:pt x="285" y="856"/>
                        <a:pt x="287" y="850"/>
                      </a:cubicBezTo>
                      <a:cubicBezTo>
                        <a:pt x="288" y="849"/>
                        <a:pt x="289" y="847"/>
                        <a:pt x="290" y="845"/>
                      </a:cubicBezTo>
                      <a:cubicBezTo>
                        <a:pt x="291" y="844"/>
                        <a:pt x="292" y="842"/>
                        <a:pt x="293" y="841"/>
                      </a:cubicBezTo>
                      <a:cubicBezTo>
                        <a:pt x="294" y="840"/>
                        <a:pt x="295" y="838"/>
                        <a:pt x="296" y="837"/>
                      </a:cubicBezTo>
                      <a:cubicBezTo>
                        <a:pt x="297" y="836"/>
                        <a:pt x="298" y="835"/>
                        <a:pt x="300" y="833"/>
                      </a:cubicBezTo>
                      <a:cubicBezTo>
                        <a:pt x="301" y="832"/>
                        <a:pt x="302" y="831"/>
                        <a:pt x="303" y="830"/>
                      </a:cubicBezTo>
                      <a:cubicBezTo>
                        <a:pt x="304" y="830"/>
                        <a:pt x="304" y="829"/>
                        <a:pt x="305" y="829"/>
                      </a:cubicBezTo>
                      <a:cubicBezTo>
                        <a:pt x="584" y="613"/>
                        <a:pt x="584" y="613"/>
                        <a:pt x="584" y="613"/>
                      </a:cubicBezTo>
                      <a:cubicBezTo>
                        <a:pt x="585" y="613"/>
                        <a:pt x="585" y="612"/>
                        <a:pt x="586" y="612"/>
                      </a:cubicBezTo>
                      <a:cubicBezTo>
                        <a:pt x="587" y="611"/>
                        <a:pt x="588" y="609"/>
                        <a:pt x="590" y="608"/>
                      </a:cubicBezTo>
                      <a:cubicBezTo>
                        <a:pt x="591" y="607"/>
                        <a:pt x="592" y="606"/>
                        <a:pt x="593" y="605"/>
                      </a:cubicBezTo>
                      <a:cubicBezTo>
                        <a:pt x="594" y="604"/>
                        <a:pt x="595" y="602"/>
                        <a:pt x="596" y="601"/>
                      </a:cubicBezTo>
                      <a:cubicBezTo>
                        <a:pt x="597" y="600"/>
                        <a:pt x="598" y="598"/>
                        <a:pt x="599" y="597"/>
                      </a:cubicBezTo>
                      <a:cubicBezTo>
                        <a:pt x="600" y="595"/>
                        <a:pt x="601" y="594"/>
                        <a:pt x="602" y="592"/>
                      </a:cubicBezTo>
                      <a:cubicBezTo>
                        <a:pt x="606" y="585"/>
                        <a:pt x="608" y="577"/>
                        <a:pt x="608" y="569"/>
                      </a:cubicBezTo>
                      <a:cubicBezTo>
                        <a:pt x="608" y="561"/>
                        <a:pt x="606" y="553"/>
                        <a:pt x="602" y="546"/>
                      </a:cubicBezTo>
                      <a:cubicBezTo>
                        <a:pt x="601" y="547"/>
                        <a:pt x="599" y="549"/>
                        <a:pt x="599" y="550"/>
                      </a:cubicBezTo>
                      <a:cubicBezTo>
                        <a:pt x="597" y="552"/>
                        <a:pt x="596" y="554"/>
                        <a:pt x="596" y="556"/>
                      </a:cubicBezTo>
                      <a:cubicBezTo>
                        <a:pt x="594" y="560"/>
                        <a:pt x="593" y="565"/>
                        <a:pt x="593" y="569"/>
                      </a:cubicBezTo>
                      <a:cubicBezTo>
                        <a:pt x="593" y="573"/>
                        <a:pt x="592" y="578"/>
                        <a:pt x="590" y="582"/>
                      </a:cubicBezTo>
                      <a:cubicBezTo>
                        <a:pt x="590" y="584"/>
                        <a:pt x="589" y="586"/>
                        <a:pt x="587" y="588"/>
                      </a:cubicBezTo>
                      <a:cubicBezTo>
                        <a:pt x="585" y="582"/>
                        <a:pt x="583" y="575"/>
                        <a:pt x="583" y="569"/>
                      </a:cubicBezTo>
                      <a:cubicBezTo>
                        <a:pt x="583" y="563"/>
                        <a:pt x="585" y="556"/>
                        <a:pt x="587" y="550"/>
                      </a:cubicBezTo>
                      <a:cubicBezTo>
                        <a:pt x="588" y="549"/>
                        <a:pt x="589" y="547"/>
                        <a:pt x="590" y="545"/>
                      </a:cubicBezTo>
                      <a:cubicBezTo>
                        <a:pt x="591" y="544"/>
                        <a:pt x="592" y="542"/>
                        <a:pt x="593" y="541"/>
                      </a:cubicBezTo>
                      <a:cubicBezTo>
                        <a:pt x="594" y="540"/>
                        <a:pt x="595" y="538"/>
                        <a:pt x="596" y="537"/>
                      </a:cubicBezTo>
                      <a:cubicBezTo>
                        <a:pt x="597" y="536"/>
                        <a:pt x="598" y="535"/>
                        <a:pt x="600" y="533"/>
                      </a:cubicBezTo>
                      <a:cubicBezTo>
                        <a:pt x="601" y="532"/>
                        <a:pt x="602" y="531"/>
                        <a:pt x="603" y="530"/>
                      </a:cubicBezTo>
                      <a:cubicBezTo>
                        <a:pt x="604" y="530"/>
                        <a:pt x="604" y="529"/>
                        <a:pt x="605" y="529"/>
                      </a:cubicBezTo>
                      <a:cubicBezTo>
                        <a:pt x="884" y="313"/>
                        <a:pt x="884" y="313"/>
                        <a:pt x="884" y="313"/>
                      </a:cubicBezTo>
                      <a:cubicBezTo>
                        <a:pt x="885" y="313"/>
                        <a:pt x="885" y="312"/>
                        <a:pt x="886" y="312"/>
                      </a:cubicBezTo>
                      <a:cubicBezTo>
                        <a:pt x="887" y="311"/>
                        <a:pt x="888" y="309"/>
                        <a:pt x="890" y="308"/>
                      </a:cubicBezTo>
                      <a:cubicBezTo>
                        <a:pt x="891" y="307"/>
                        <a:pt x="892" y="306"/>
                        <a:pt x="893" y="305"/>
                      </a:cubicBezTo>
                      <a:cubicBezTo>
                        <a:pt x="893" y="297"/>
                        <a:pt x="893" y="297"/>
                        <a:pt x="893" y="297"/>
                      </a:cubicBezTo>
                      <a:cubicBezTo>
                        <a:pt x="893" y="288"/>
                        <a:pt x="893" y="288"/>
                        <a:pt x="893" y="288"/>
                      </a:cubicBezTo>
                      <a:cubicBezTo>
                        <a:pt x="893" y="269"/>
                        <a:pt x="893" y="269"/>
                        <a:pt x="893" y="269"/>
                      </a:cubicBezTo>
                      <a:cubicBezTo>
                        <a:pt x="893" y="273"/>
                        <a:pt x="892" y="278"/>
                        <a:pt x="890" y="282"/>
                      </a:cubicBezTo>
                      <a:cubicBezTo>
                        <a:pt x="890" y="284"/>
                        <a:pt x="889" y="286"/>
                        <a:pt x="887" y="288"/>
                      </a:cubicBezTo>
                      <a:cubicBezTo>
                        <a:pt x="885" y="282"/>
                        <a:pt x="883" y="275"/>
                        <a:pt x="883" y="269"/>
                      </a:cubicBezTo>
                      <a:cubicBezTo>
                        <a:pt x="883" y="263"/>
                        <a:pt x="885" y="256"/>
                        <a:pt x="887" y="250"/>
                      </a:cubicBezTo>
                      <a:cubicBezTo>
                        <a:pt x="888" y="249"/>
                        <a:pt x="889" y="247"/>
                        <a:pt x="890" y="245"/>
                      </a:cubicBezTo>
                      <a:cubicBezTo>
                        <a:pt x="891" y="244"/>
                        <a:pt x="892" y="242"/>
                        <a:pt x="893" y="241"/>
                      </a:cubicBezTo>
                      <a:cubicBezTo>
                        <a:pt x="893" y="233"/>
                        <a:pt x="893" y="233"/>
                        <a:pt x="893" y="233"/>
                      </a:cubicBezTo>
                      <a:cubicBezTo>
                        <a:pt x="893" y="226"/>
                        <a:pt x="893" y="226"/>
                        <a:pt x="893" y="226"/>
                      </a:cubicBezTo>
                      <a:cubicBezTo>
                        <a:pt x="893" y="220"/>
                        <a:pt x="893" y="220"/>
                        <a:pt x="893" y="220"/>
                      </a:cubicBezTo>
                      <a:cubicBezTo>
                        <a:pt x="892" y="219"/>
                        <a:pt x="891" y="218"/>
                        <a:pt x="890" y="217"/>
                      </a:cubicBezTo>
                      <a:lnTo>
                        <a:pt x="6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3" name="Freeform 25"/>
                <p:cNvSpPr>
                  <a:spLocks/>
                </p:cNvSpPr>
                <p:nvPr/>
              </p:nvSpPr>
              <p:spPr bwMode="auto">
                <a:xfrm>
                  <a:off x="9502776" y="6924675"/>
                  <a:ext cx="1100138" cy="1009650"/>
                </a:xfrm>
                <a:custGeom>
                  <a:avLst/>
                  <a:gdLst>
                    <a:gd name="T0" fmla="*/ 11 w 293"/>
                    <a:gd name="T1" fmla="*/ 1 h 269"/>
                    <a:gd name="T2" fmla="*/ 9 w 293"/>
                    <a:gd name="T3" fmla="*/ 0 h 269"/>
                    <a:gd name="T4" fmla="*/ 6 w 293"/>
                    <a:gd name="T5" fmla="*/ 4 h 269"/>
                    <a:gd name="T6" fmla="*/ 3 w 293"/>
                    <a:gd name="T7" fmla="*/ 8 h 269"/>
                    <a:gd name="T8" fmla="*/ 0 w 293"/>
                    <a:gd name="T9" fmla="*/ 12 h 269"/>
                    <a:gd name="T10" fmla="*/ 2 w 293"/>
                    <a:gd name="T11" fmla="*/ 13 h 269"/>
                    <a:gd name="T12" fmla="*/ 281 w 293"/>
                    <a:gd name="T13" fmla="*/ 229 h 269"/>
                    <a:gd name="T14" fmla="*/ 283 w 293"/>
                    <a:gd name="T15" fmla="*/ 230 h 269"/>
                    <a:gd name="T16" fmla="*/ 280 w 293"/>
                    <a:gd name="T17" fmla="*/ 234 h 269"/>
                    <a:gd name="T18" fmla="*/ 277 w 293"/>
                    <a:gd name="T19" fmla="*/ 238 h 269"/>
                    <a:gd name="T20" fmla="*/ 269 w 293"/>
                    <a:gd name="T21" fmla="*/ 269 h 269"/>
                    <a:gd name="T22" fmla="*/ 274 w 293"/>
                    <a:gd name="T23" fmla="*/ 269 h 269"/>
                    <a:gd name="T24" fmla="*/ 278 w 293"/>
                    <a:gd name="T25" fmla="*/ 269 h 269"/>
                    <a:gd name="T26" fmla="*/ 283 w 293"/>
                    <a:gd name="T27" fmla="*/ 269 h 269"/>
                    <a:gd name="T28" fmla="*/ 287 w 293"/>
                    <a:gd name="T29" fmla="*/ 250 h 269"/>
                    <a:gd name="T30" fmla="*/ 290 w 293"/>
                    <a:gd name="T31" fmla="*/ 245 h 269"/>
                    <a:gd name="T32" fmla="*/ 293 w 293"/>
                    <a:gd name="T33" fmla="*/ 241 h 269"/>
                    <a:gd name="T34" fmla="*/ 293 w 293"/>
                    <a:gd name="T35" fmla="*/ 233 h 269"/>
                    <a:gd name="T36" fmla="*/ 293 w 293"/>
                    <a:gd name="T37" fmla="*/ 226 h 269"/>
                    <a:gd name="T38" fmla="*/ 293 w 293"/>
                    <a:gd name="T39" fmla="*/ 220 h 269"/>
                    <a:gd name="T40" fmla="*/ 290 w 293"/>
                    <a:gd name="T41" fmla="*/ 217 h 269"/>
                    <a:gd name="T42" fmla="*/ 11 w 293"/>
                    <a:gd name="T43" fmla="*/ 1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93" h="269">
                      <a:moveTo>
                        <a:pt x="11" y="1"/>
                      </a:moveTo>
                      <a:cubicBezTo>
                        <a:pt x="10" y="1"/>
                        <a:pt x="9" y="0"/>
                        <a:pt x="9" y="0"/>
                      </a:cubicBezTo>
                      <a:cubicBezTo>
                        <a:pt x="8" y="1"/>
                        <a:pt x="7" y="2"/>
                        <a:pt x="6" y="4"/>
                      </a:cubicBezTo>
                      <a:cubicBezTo>
                        <a:pt x="5" y="5"/>
                        <a:pt x="4" y="6"/>
                        <a:pt x="3" y="8"/>
                      </a:cubicBezTo>
                      <a:cubicBezTo>
                        <a:pt x="2" y="9"/>
                        <a:pt x="1" y="10"/>
                        <a:pt x="0" y="12"/>
                      </a:cubicBezTo>
                      <a:cubicBezTo>
                        <a:pt x="1" y="12"/>
                        <a:pt x="1" y="13"/>
                        <a:pt x="2" y="13"/>
                      </a:cubicBezTo>
                      <a:cubicBezTo>
                        <a:pt x="281" y="229"/>
                        <a:pt x="281" y="229"/>
                        <a:pt x="281" y="229"/>
                      </a:cubicBezTo>
                      <a:cubicBezTo>
                        <a:pt x="282" y="229"/>
                        <a:pt x="282" y="230"/>
                        <a:pt x="283" y="230"/>
                      </a:cubicBezTo>
                      <a:cubicBezTo>
                        <a:pt x="282" y="232"/>
                        <a:pt x="281" y="233"/>
                        <a:pt x="280" y="234"/>
                      </a:cubicBezTo>
                      <a:cubicBezTo>
                        <a:pt x="279" y="236"/>
                        <a:pt x="278" y="237"/>
                        <a:pt x="277" y="238"/>
                      </a:cubicBezTo>
                      <a:cubicBezTo>
                        <a:pt x="272" y="248"/>
                        <a:pt x="269" y="258"/>
                        <a:pt x="269" y="269"/>
                      </a:cubicBezTo>
                      <a:cubicBezTo>
                        <a:pt x="274" y="269"/>
                        <a:pt x="274" y="269"/>
                        <a:pt x="274" y="269"/>
                      </a:cubicBezTo>
                      <a:cubicBezTo>
                        <a:pt x="278" y="269"/>
                        <a:pt x="278" y="269"/>
                        <a:pt x="278" y="269"/>
                      </a:cubicBezTo>
                      <a:cubicBezTo>
                        <a:pt x="283" y="269"/>
                        <a:pt x="283" y="269"/>
                        <a:pt x="283" y="269"/>
                      </a:cubicBezTo>
                      <a:cubicBezTo>
                        <a:pt x="283" y="263"/>
                        <a:pt x="285" y="256"/>
                        <a:pt x="287" y="250"/>
                      </a:cubicBezTo>
                      <a:cubicBezTo>
                        <a:pt x="288" y="249"/>
                        <a:pt x="289" y="247"/>
                        <a:pt x="290" y="245"/>
                      </a:cubicBezTo>
                      <a:cubicBezTo>
                        <a:pt x="291" y="244"/>
                        <a:pt x="292" y="242"/>
                        <a:pt x="293" y="241"/>
                      </a:cubicBezTo>
                      <a:cubicBezTo>
                        <a:pt x="293" y="233"/>
                        <a:pt x="293" y="233"/>
                        <a:pt x="293" y="233"/>
                      </a:cubicBezTo>
                      <a:cubicBezTo>
                        <a:pt x="293" y="226"/>
                        <a:pt x="293" y="226"/>
                        <a:pt x="293" y="226"/>
                      </a:cubicBezTo>
                      <a:cubicBezTo>
                        <a:pt x="293" y="220"/>
                        <a:pt x="293" y="220"/>
                        <a:pt x="293" y="220"/>
                      </a:cubicBezTo>
                      <a:cubicBezTo>
                        <a:pt x="292" y="219"/>
                        <a:pt x="291" y="218"/>
                        <a:pt x="290" y="217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74" name="Group 173"/>
                <p:cNvGrpSpPr/>
                <p:nvPr/>
              </p:nvGrpSpPr>
              <p:grpSpPr>
                <a:xfrm>
                  <a:off x="1592263" y="-1076325"/>
                  <a:ext cx="9010650" cy="8905875"/>
                  <a:chOff x="1592263" y="-1076325"/>
                  <a:chExt cx="9010650" cy="8905875"/>
                </a:xfrm>
                <a:grpFill/>
              </p:grpSpPr>
              <p:sp>
                <p:nvSpPr>
                  <p:cNvPr id="175" name="Freeform 22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9010650" cy="8905875"/>
                  </a:xfrm>
                  <a:custGeom>
                    <a:avLst/>
                    <a:gdLst>
                      <a:gd name="T0" fmla="*/ 2381 w 2400"/>
                      <a:gd name="T1" fmla="*/ 0 h 2372"/>
                      <a:gd name="T2" fmla="*/ 2100 w 2400"/>
                      <a:gd name="T3" fmla="*/ 251 h 2372"/>
                      <a:gd name="T4" fmla="*/ 1810 w 2400"/>
                      <a:gd name="T5" fmla="*/ 39 h 2372"/>
                      <a:gd name="T6" fmla="*/ 2087 w 2400"/>
                      <a:gd name="T7" fmla="*/ 265 h 2372"/>
                      <a:gd name="T8" fmla="*/ 1803 w 2400"/>
                      <a:gd name="T9" fmla="*/ 548 h 2372"/>
                      <a:gd name="T10" fmla="*/ 1513 w 2400"/>
                      <a:gd name="T11" fmla="*/ 335 h 2372"/>
                      <a:gd name="T12" fmla="*/ 1790 w 2400"/>
                      <a:gd name="T13" fmla="*/ 561 h 2372"/>
                      <a:gd name="T14" fmla="*/ 1782 w 2400"/>
                      <a:gd name="T15" fmla="*/ 632 h 2372"/>
                      <a:gd name="T16" fmla="*/ 1216 w 2400"/>
                      <a:gd name="T17" fmla="*/ 631 h 2372"/>
                      <a:gd name="T18" fmla="*/ 1488 w 2400"/>
                      <a:gd name="T19" fmla="*/ 860 h 2372"/>
                      <a:gd name="T20" fmla="*/ 1484 w 2400"/>
                      <a:gd name="T21" fmla="*/ 931 h 2372"/>
                      <a:gd name="T22" fmla="*/ 918 w 2400"/>
                      <a:gd name="T23" fmla="*/ 932 h 2372"/>
                      <a:gd name="T24" fmla="*/ 909 w 2400"/>
                      <a:gd name="T25" fmla="*/ 944 h 2372"/>
                      <a:gd name="T26" fmla="*/ 1176 w 2400"/>
                      <a:gd name="T27" fmla="*/ 1200 h 2372"/>
                      <a:gd name="T28" fmla="*/ 897 w 2400"/>
                      <a:gd name="T29" fmla="*/ 1448 h 2372"/>
                      <a:gd name="T30" fmla="*/ 607 w 2400"/>
                      <a:gd name="T31" fmla="*/ 1243 h 2372"/>
                      <a:gd name="T32" fmla="*/ 884 w 2400"/>
                      <a:gd name="T33" fmla="*/ 1469 h 2372"/>
                      <a:gd name="T34" fmla="*/ 600 w 2400"/>
                      <a:gd name="T35" fmla="*/ 1751 h 2372"/>
                      <a:gd name="T36" fmla="*/ 310 w 2400"/>
                      <a:gd name="T37" fmla="*/ 1539 h 2372"/>
                      <a:gd name="T38" fmla="*/ 587 w 2400"/>
                      <a:gd name="T39" fmla="*/ 1765 h 2372"/>
                      <a:gd name="T40" fmla="*/ 303 w 2400"/>
                      <a:gd name="T41" fmla="*/ 2048 h 2372"/>
                      <a:gd name="T42" fmla="*/ 13 w 2400"/>
                      <a:gd name="T43" fmla="*/ 1835 h 2372"/>
                      <a:gd name="T44" fmla="*/ 290 w 2400"/>
                      <a:gd name="T45" fmla="*/ 2061 h 2372"/>
                      <a:gd name="T46" fmla="*/ 282 w 2400"/>
                      <a:gd name="T47" fmla="*/ 2132 h 2372"/>
                      <a:gd name="T48" fmla="*/ 0 w 2400"/>
                      <a:gd name="T49" fmla="*/ 2372 h 2372"/>
                      <a:gd name="T50" fmla="*/ 291 w 2400"/>
                      <a:gd name="T51" fmla="*/ 2144 h 2372"/>
                      <a:gd name="T52" fmla="*/ 306 w 2400"/>
                      <a:gd name="T53" fmla="*/ 2128 h 2372"/>
                      <a:gd name="T54" fmla="*/ 303 w 2400"/>
                      <a:gd name="T55" fmla="*/ 2087 h 2372"/>
                      <a:gd name="T56" fmla="*/ 294 w 2400"/>
                      <a:gd name="T57" fmla="*/ 2081 h 2372"/>
                      <a:gd name="T58" fmla="*/ 310 w 2400"/>
                      <a:gd name="T59" fmla="*/ 2061 h 2372"/>
                      <a:gd name="T60" fmla="*/ 600 w 2400"/>
                      <a:gd name="T61" fmla="*/ 1836 h 2372"/>
                      <a:gd name="T62" fmla="*/ 609 w 2400"/>
                      <a:gd name="T63" fmla="*/ 1777 h 2372"/>
                      <a:gd name="T64" fmla="*/ 594 w 2400"/>
                      <a:gd name="T65" fmla="*/ 1819 h 2372"/>
                      <a:gd name="T66" fmla="*/ 603 w 2400"/>
                      <a:gd name="T67" fmla="*/ 1768 h 2372"/>
                      <a:gd name="T68" fmla="*/ 893 w 2400"/>
                      <a:gd name="T69" fmla="*/ 1543 h 2372"/>
                      <a:gd name="T70" fmla="*/ 909 w 2400"/>
                      <a:gd name="T71" fmla="*/ 1523 h 2372"/>
                      <a:gd name="T72" fmla="*/ 900 w 2400"/>
                      <a:gd name="T73" fmla="*/ 1500 h 2372"/>
                      <a:gd name="T74" fmla="*/ 897 w 2400"/>
                      <a:gd name="T75" fmla="*/ 1476 h 2372"/>
                      <a:gd name="T76" fmla="*/ 912 w 2400"/>
                      <a:gd name="T77" fmla="*/ 1460 h 2372"/>
                      <a:gd name="T78" fmla="*/ 1203 w 2400"/>
                      <a:gd name="T79" fmla="*/ 1232 h 2372"/>
                      <a:gd name="T80" fmla="*/ 1206 w 2400"/>
                      <a:gd name="T81" fmla="*/ 1181 h 2372"/>
                      <a:gd name="T82" fmla="*/ 1190 w 2400"/>
                      <a:gd name="T83" fmla="*/ 1200 h 2372"/>
                      <a:gd name="T84" fmla="*/ 1207 w 2400"/>
                      <a:gd name="T85" fmla="*/ 1164 h 2372"/>
                      <a:gd name="T86" fmla="*/ 1497 w 2400"/>
                      <a:gd name="T87" fmla="*/ 939 h 2372"/>
                      <a:gd name="T88" fmla="*/ 1515 w 2400"/>
                      <a:gd name="T89" fmla="*/ 900 h 2372"/>
                      <a:gd name="T90" fmla="*/ 1497 w 2400"/>
                      <a:gd name="T91" fmla="*/ 913 h 2372"/>
                      <a:gd name="T92" fmla="*/ 1500 w 2400"/>
                      <a:gd name="T93" fmla="*/ 872 h 2372"/>
                      <a:gd name="T94" fmla="*/ 1791 w 2400"/>
                      <a:gd name="T95" fmla="*/ 644 h 2372"/>
                      <a:gd name="T96" fmla="*/ 1806 w 2400"/>
                      <a:gd name="T97" fmla="*/ 628 h 2372"/>
                      <a:gd name="T98" fmla="*/ 1803 w 2400"/>
                      <a:gd name="T99" fmla="*/ 587 h 2372"/>
                      <a:gd name="T100" fmla="*/ 1794 w 2400"/>
                      <a:gd name="T101" fmla="*/ 581 h 2372"/>
                      <a:gd name="T102" fmla="*/ 1810 w 2400"/>
                      <a:gd name="T103" fmla="*/ 561 h 2372"/>
                      <a:gd name="T104" fmla="*/ 2100 w 2400"/>
                      <a:gd name="T105" fmla="*/ 336 h 2372"/>
                      <a:gd name="T106" fmla="*/ 2109 w 2400"/>
                      <a:gd name="T107" fmla="*/ 277 h 2372"/>
                      <a:gd name="T108" fmla="*/ 2094 w 2400"/>
                      <a:gd name="T109" fmla="*/ 319 h 2372"/>
                      <a:gd name="T110" fmla="*/ 2103 w 2400"/>
                      <a:gd name="T111" fmla="*/ 268 h 2372"/>
                      <a:gd name="T112" fmla="*/ 2393 w 2400"/>
                      <a:gd name="T113" fmla="*/ 43 h 2372"/>
                      <a:gd name="T114" fmla="*/ 2400 w 2400"/>
                      <a:gd name="T115" fmla="*/ 0 h 23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72">
                        <a:moveTo>
                          <a:pt x="2397" y="13"/>
                        </a:moveTo>
                        <a:cubicBezTo>
                          <a:pt x="2397" y="15"/>
                          <a:pt x="2396" y="17"/>
                          <a:pt x="2394" y="19"/>
                        </a:cubicBezTo>
                        <a:cubicBezTo>
                          <a:pt x="2392" y="13"/>
                          <a:pt x="2390" y="6"/>
                          <a:pt x="2390" y="0"/>
                        </a:cubicBezTo>
                        <a:cubicBezTo>
                          <a:pt x="2385" y="0"/>
                          <a:pt x="2385" y="0"/>
                          <a:pt x="2385" y="0"/>
                        </a:cubicBezTo>
                        <a:cubicBezTo>
                          <a:pt x="2381" y="0"/>
                          <a:pt x="2381" y="0"/>
                          <a:pt x="2381" y="0"/>
                        </a:cubicBezTo>
                        <a:cubicBezTo>
                          <a:pt x="2376" y="0"/>
                          <a:pt x="2376" y="0"/>
                          <a:pt x="2376" y="0"/>
                        </a:cubicBezTo>
                        <a:cubicBezTo>
                          <a:pt x="2376" y="11"/>
                          <a:pt x="2379" y="21"/>
                          <a:pt x="2384" y="31"/>
                        </a:cubicBezTo>
                        <a:cubicBezTo>
                          <a:pt x="2384" y="31"/>
                          <a:pt x="2383" y="32"/>
                          <a:pt x="2382" y="32"/>
                        </a:cubicBezTo>
                        <a:cubicBezTo>
                          <a:pt x="2103" y="248"/>
                          <a:pt x="2103" y="248"/>
                          <a:pt x="2103" y="248"/>
                        </a:cubicBezTo>
                        <a:cubicBezTo>
                          <a:pt x="2102" y="249"/>
                          <a:pt x="2101" y="250"/>
                          <a:pt x="2100" y="251"/>
                        </a:cubicBezTo>
                        <a:cubicBezTo>
                          <a:pt x="2099" y="250"/>
                          <a:pt x="2098" y="249"/>
                          <a:pt x="2097" y="248"/>
                        </a:cubicBezTo>
                        <a:cubicBezTo>
                          <a:pt x="1818" y="32"/>
                          <a:pt x="1818" y="32"/>
                          <a:pt x="1818" y="32"/>
                        </a:cubicBezTo>
                        <a:cubicBezTo>
                          <a:pt x="1817" y="32"/>
                          <a:pt x="1816" y="31"/>
                          <a:pt x="1816" y="31"/>
                        </a:cubicBezTo>
                        <a:cubicBezTo>
                          <a:pt x="1815" y="32"/>
                          <a:pt x="1814" y="33"/>
                          <a:pt x="1813" y="35"/>
                        </a:cubicBezTo>
                        <a:cubicBezTo>
                          <a:pt x="1812" y="36"/>
                          <a:pt x="1811" y="37"/>
                          <a:pt x="1810" y="39"/>
                        </a:cubicBezTo>
                        <a:cubicBezTo>
                          <a:pt x="1809" y="40"/>
                          <a:pt x="1808" y="41"/>
                          <a:pt x="1807" y="43"/>
                        </a:cubicBezTo>
                        <a:cubicBezTo>
                          <a:pt x="1808" y="43"/>
                          <a:pt x="1808" y="44"/>
                          <a:pt x="1809" y="44"/>
                        </a:cubicBezTo>
                        <a:cubicBezTo>
                          <a:pt x="2088" y="260"/>
                          <a:pt x="2088" y="260"/>
                          <a:pt x="2088" y="260"/>
                        </a:cubicBezTo>
                        <a:cubicBezTo>
                          <a:pt x="2089" y="260"/>
                          <a:pt x="2089" y="261"/>
                          <a:pt x="2090" y="261"/>
                        </a:cubicBezTo>
                        <a:cubicBezTo>
                          <a:pt x="2089" y="263"/>
                          <a:pt x="2088" y="264"/>
                          <a:pt x="2087" y="265"/>
                        </a:cubicBezTo>
                        <a:cubicBezTo>
                          <a:pt x="2086" y="267"/>
                          <a:pt x="2085" y="268"/>
                          <a:pt x="2084" y="269"/>
                        </a:cubicBezTo>
                        <a:cubicBezTo>
                          <a:pt x="2079" y="279"/>
                          <a:pt x="2076" y="289"/>
                          <a:pt x="2076" y="300"/>
                        </a:cubicBezTo>
                        <a:cubicBezTo>
                          <a:pt x="2076" y="311"/>
                          <a:pt x="2079" y="321"/>
                          <a:pt x="2084" y="331"/>
                        </a:cubicBezTo>
                        <a:cubicBezTo>
                          <a:pt x="2084" y="331"/>
                          <a:pt x="2083" y="332"/>
                          <a:pt x="2082" y="332"/>
                        </a:cubicBezTo>
                        <a:cubicBezTo>
                          <a:pt x="1803" y="548"/>
                          <a:pt x="1803" y="548"/>
                          <a:pt x="1803" y="548"/>
                        </a:cubicBezTo>
                        <a:cubicBezTo>
                          <a:pt x="1802" y="549"/>
                          <a:pt x="1801" y="550"/>
                          <a:pt x="1800" y="551"/>
                        </a:cubicBezTo>
                        <a:cubicBezTo>
                          <a:pt x="1799" y="550"/>
                          <a:pt x="1798" y="549"/>
                          <a:pt x="1797" y="548"/>
                        </a:cubicBezTo>
                        <a:cubicBezTo>
                          <a:pt x="1518" y="332"/>
                          <a:pt x="1518" y="332"/>
                          <a:pt x="1518" y="332"/>
                        </a:cubicBezTo>
                        <a:cubicBezTo>
                          <a:pt x="1517" y="332"/>
                          <a:pt x="1516" y="331"/>
                          <a:pt x="1516" y="331"/>
                        </a:cubicBezTo>
                        <a:cubicBezTo>
                          <a:pt x="1515" y="332"/>
                          <a:pt x="1514" y="333"/>
                          <a:pt x="1513" y="335"/>
                        </a:cubicBezTo>
                        <a:cubicBezTo>
                          <a:pt x="1512" y="336"/>
                          <a:pt x="1511" y="337"/>
                          <a:pt x="1510" y="339"/>
                        </a:cubicBezTo>
                        <a:cubicBezTo>
                          <a:pt x="1509" y="340"/>
                          <a:pt x="1508" y="341"/>
                          <a:pt x="1507" y="343"/>
                        </a:cubicBezTo>
                        <a:cubicBezTo>
                          <a:pt x="1508" y="343"/>
                          <a:pt x="1508" y="344"/>
                          <a:pt x="1509" y="344"/>
                        </a:cubicBezTo>
                        <a:cubicBezTo>
                          <a:pt x="1788" y="560"/>
                          <a:pt x="1788" y="560"/>
                          <a:pt x="1788" y="560"/>
                        </a:cubicBezTo>
                        <a:cubicBezTo>
                          <a:pt x="1789" y="560"/>
                          <a:pt x="1789" y="561"/>
                          <a:pt x="1790" y="561"/>
                        </a:cubicBezTo>
                        <a:cubicBezTo>
                          <a:pt x="1789" y="563"/>
                          <a:pt x="1788" y="564"/>
                          <a:pt x="1787" y="565"/>
                        </a:cubicBezTo>
                        <a:cubicBezTo>
                          <a:pt x="1786" y="567"/>
                          <a:pt x="1785" y="568"/>
                          <a:pt x="1784" y="569"/>
                        </a:cubicBezTo>
                        <a:cubicBezTo>
                          <a:pt x="1779" y="579"/>
                          <a:pt x="1776" y="589"/>
                          <a:pt x="1776" y="600"/>
                        </a:cubicBezTo>
                        <a:cubicBezTo>
                          <a:pt x="1776" y="611"/>
                          <a:pt x="1779" y="621"/>
                          <a:pt x="1784" y="631"/>
                        </a:cubicBezTo>
                        <a:cubicBezTo>
                          <a:pt x="1784" y="631"/>
                          <a:pt x="1783" y="632"/>
                          <a:pt x="1782" y="632"/>
                        </a:cubicBezTo>
                        <a:cubicBezTo>
                          <a:pt x="1503" y="848"/>
                          <a:pt x="1503" y="848"/>
                          <a:pt x="1503" y="848"/>
                        </a:cubicBezTo>
                        <a:cubicBezTo>
                          <a:pt x="1502" y="849"/>
                          <a:pt x="1501" y="850"/>
                          <a:pt x="1500" y="851"/>
                        </a:cubicBezTo>
                        <a:cubicBezTo>
                          <a:pt x="1499" y="850"/>
                          <a:pt x="1498" y="849"/>
                          <a:pt x="1497" y="848"/>
                        </a:cubicBezTo>
                        <a:cubicBezTo>
                          <a:pt x="1218" y="632"/>
                          <a:pt x="1218" y="632"/>
                          <a:pt x="1218" y="632"/>
                        </a:cubicBezTo>
                        <a:cubicBezTo>
                          <a:pt x="1217" y="632"/>
                          <a:pt x="1216" y="631"/>
                          <a:pt x="1216" y="631"/>
                        </a:cubicBezTo>
                        <a:cubicBezTo>
                          <a:pt x="1215" y="632"/>
                          <a:pt x="1214" y="633"/>
                          <a:pt x="1213" y="635"/>
                        </a:cubicBezTo>
                        <a:cubicBezTo>
                          <a:pt x="1212" y="636"/>
                          <a:pt x="1211" y="637"/>
                          <a:pt x="1210" y="639"/>
                        </a:cubicBezTo>
                        <a:cubicBezTo>
                          <a:pt x="1209" y="640"/>
                          <a:pt x="1208" y="641"/>
                          <a:pt x="1207" y="643"/>
                        </a:cubicBezTo>
                        <a:cubicBezTo>
                          <a:pt x="1208" y="643"/>
                          <a:pt x="1208" y="644"/>
                          <a:pt x="1209" y="644"/>
                        </a:cubicBezTo>
                        <a:cubicBezTo>
                          <a:pt x="1488" y="860"/>
                          <a:pt x="1488" y="860"/>
                          <a:pt x="1488" y="860"/>
                        </a:cubicBezTo>
                        <a:cubicBezTo>
                          <a:pt x="1489" y="860"/>
                          <a:pt x="1489" y="861"/>
                          <a:pt x="1490" y="861"/>
                        </a:cubicBezTo>
                        <a:cubicBezTo>
                          <a:pt x="1489" y="863"/>
                          <a:pt x="1488" y="864"/>
                          <a:pt x="1487" y="865"/>
                        </a:cubicBezTo>
                        <a:cubicBezTo>
                          <a:pt x="1486" y="867"/>
                          <a:pt x="1485" y="868"/>
                          <a:pt x="1484" y="869"/>
                        </a:cubicBezTo>
                        <a:cubicBezTo>
                          <a:pt x="1479" y="879"/>
                          <a:pt x="1476" y="889"/>
                          <a:pt x="1476" y="900"/>
                        </a:cubicBezTo>
                        <a:cubicBezTo>
                          <a:pt x="1476" y="911"/>
                          <a:pt x="1479" y="921"/>
                          <a:pt x="1484" y="931"/>
                        </a:cubicBezTo>
                        <a:cubicBezTo>
                          <a:pt x="1484" y="931"/>
                          <a:pt x="1483" y="932"/>
                          <a:pt x="1482" y="932"/>
                        </a:cubicBezTo>
                        <a:cubicBezTo>
                          <a:pt x="1203" y="1148"/>
                          <a:pt x="1203" y="1148"/>
                          <a:pt x="1203" y="1148"/>
                        </a:cubicBezTo>
                        <a:cubicBezTo>
                          <a:pt x="1202" y="1149"/>
                          <a:pt x="1201" y="1150"/>
                          <a:pt x="1200" y="1151"/>
                        </a:cubicBezTo>
                        <a:cubicBezTo>
                          <a:pt x="1199" y="1150"/>
                          <a:pt x="1198" y="1149"/>
                          <a:pt x="1197" y="1148"/>
                        </a:cubicBezTo>
                        <a:cubicBezTo>
                          <a:pt x="918" y="932"/>
                          <a:pt x="918" y="932"/>
                          <a:pt x="918" y="932"/>
                        </a:cubicBezTo>
                        <a:cubicBezTo>
                          <a:pt x="917" y="932"/>
                          <a:pt x="916" y="931"/>
                          <a:pt x="916" y="931"/>
                        </a:cubicBezTo>
                        <a:cubicBezTo>
                          <a:pt x="915" y="932"/>
                          <a:pt x="914" y="933"/>
                          <a:pt x="913" y="935"/>
                        </a:cubicBezTo>
                        <a:cubicBezTo>
                          <a:pt x="912" y="936"/>
                          <a:pt x="911" y="937"/>
                          <a:pt x="910" y="939"/>
                        </a:cubicBezTo>
                        <a:cubicBezTo>
                          <a:pt x="909" y="940"/>
                          <a:pt x="908" y="941"/>
                          <a:pt x="907" y="943"/>
                        </a:cubicBezTo>
                        <a:cubicBezTo>
                          <a:pt x="908" y="943"/>
                          <a:pt x="908" y="944"/>
                          <a:pt x="909" y="944"/>
                        </a:cubicBezTo>
                        <a:cubicBezTo>
                          <a:pt x="1188" y="1160"/>
                          <a:pt x="1188" y="1160"/>
                          <a:pt x="1188" y="1160"/>
                        </a:cubicBezTo>
                        <a:cubicBezTo>
                          <a:pt x="1189" y="1160"/>
                          <a:pt x="1189" y="1161"/>
                          <a:pt x="1190" y="1161"/>
                        </a:cubicBezTo>
                        <a:cubicBezTo>
                          <a:pt x="1189" y="1163"/>
                          <a:pt x="1188" y="1164"/>
                          <a:pt x="1187" y="1165"/>
                        </a:cubicBezTo>
                        <a:cubicBezTo>
                          <a:pt x="1186" y="1167"/>
                          <a:pt x="1185" y="1168"/>
                          <a:pt x="1184" y="1169"/>
                        </a:cubicBezTo>
                        <a:cubicBezTo>
                          <a:pt x="1179" y="1179"/>
                          <a:pt x="1176" y="1189"/>
                          <a:pt x="1176" y="1200"/>
                        </a:cubicBezTo>
                        <a:cubicBezTo>
                          <a:pt x="1176" y="1211"/>
                          <a:pt x="1179" y="1221"/>
                          <a:pt x="1184" y="1231"/>
                        </a:cubicBezTo>
                        <a:cubicBezTo>
                          <a:pt x="1184" y="1231"/>
                          <a:pt x="1183" y="1232"/>
                          <a:pt x="1182" y="1232"/>
                        </a:cubicBezTo>
                        <a:cubicBezTo>
                          <a:pt x="903" y="1448"/>
                          <a:pt x="903" y="1448"/>
                          <a:pt x="903" y="1448"/>
                        </a:cubicBezTo>
                        <a:cubicBezTo>
                          <a:pt x="902" y="1449"/>
                          <a:pt x="901" y="1450"/>
                          <a:pt x="900" y="1451"/>
                        </a:cubicBezTo>
                        <a:cubicBezTo>
                          <a:pt x="899" y="1450"/>
                          <a:pt x="898" y="1449"/>
                          <a:pt x="897" y="1448"/>
                        </a:cubicBezTo>
                        <a:cubicBezTo>
                          <a:pt x="618" y="1232"/>
                          <a:pt x="618" y="1232"/>
                          <a:pt x="618" y="1232"/>
                        </a:cubicBezTo>
                        <a:cubicBezTo>
                          <a:pt x="617" y="1232"/>
                          <a:pt x="616" y="1231"/>
                          <a:pt x="616" y="1231"/>
                        </a:cubicBezTo>
                        <a:cubicBezTo>
                          <a:pt x="615" y="1232"/>
                          <a:pt x="614" y="1233"/>
                          <a:pt x="613" y="1235"/>
                        </a:cubicBezTo>
                        <a:cubicBezTo>
                          <a:pt x="612" y="1236"/>
                          <a:pt x="611" y="1237"/>
                          <a:pt x="610" y="1239"/>
                        </a:cubicBezTo>
                        <a:cubicBezTo>
                          <a:pt x="609" y="1240"/>
                          <a:pt x="608" y="1241"/>
                          <a:pt x="607" y="1243"/>
                        </a:cubicBezTo>
                        <a:cubicBezTo>
                          <a:pt x="608" y="1243"/>
                          <a:pt x="608" y="1244"/>
                          <a:pt x="609" y="1244"/>
                        </a:cubicBezTo>
                        <a:cubicBezTo>
                          <a:pt x="888" y="1460"/>
                          <a:pt x="888" y="1460"/>
                          <a:pt x="888" y="1460"/>
                        </a:cubicBezTo>
                        <a:cubicBezTo>
                          <a:pt x="889" y="1460"/>
                          <a:pt x="889" y="1461"/>
                          <a:pt x="890" y="1461"/>
                        </a:cubicBezTo>
                        <a:cubicBezTo>
                          <a:pt x="889" y="1463"/>
                          <a:pt x="888" y="1464"/>
                          <a:pt x="887" y="1465"/>
                        </a:cubicBezTo>
                        <a:cubicBezTo>
                          <a:pt x="886" y="1467"/>
                          <a:pt x="885" y="1468"/>
                          <a:pt x="884" y="1469"/>
                        </a:cubicBezTo>
                        <a:cubicBezTo>
                          <a:pt x="879" y="1479"/>
                          <a:pt x="876" y="1489"/>
                          <a:pt x="876" y="1500"/>
                        </a:cubicBezTo>
                        <a:cubicBezTo>
                          <a:pt x="876" y="1511"/>
                          <a:pt x="879" y="1521"/>
                          <a:pt x="884" y="1531"/>
                        </a:cubicBezTo>
                        <a:cubicBezTo>
                          <a:pt x="884" y="1531"/>
                          <a:pt x="883" y="1532"/>
                          <a:pt x="882" y="1532"/>
                        </a:cubicBezTo>
                        <a:cubicBezTo>
                          <a:pt x="603" y="1748"/>
                          <a:pt x="603" y="1748"/>
                          <a:pt x="603" y="1748"/>
                        </a:cubicBezTo>
                        <a:cubicBezTo>
                          <a:pt x="602" y="1749"/>
                          <a:pt x="601" y="1750"/>
                          <a:pt x="600" y="1751"/>
                        </a:cubicBezTo>
                        <a:cubicBezTo>
                          <a:pt x="599" y="1750"/>
                          <a:pt x="598" y="1749"/>
                          <a:pt x="597" y="1748"/>
                        </a:cubicBezTo>
                        <a:cubicBezTo>
                          <a:pt x="318" y="1532"/>
                          <a:pt x="318" y="1532"/>
                          <a:pt x="318" y="1532"/>
                        </a:cubicBezTo>
                        <a:cubicBezTo>
                          <a:pt x="317" y="1532"/>
                          <a:pt x="316" y="1531"/>
                          <a:pt x="316" y="1531"/>
                        </a:cubicBezTo>
                        <a:cubicBezTo>
                          <a:pt x="315" y="1532"/>
                          <a:pt x="314" y="1533"/>
                          <a:pt x="313" y="1535"/>
                        </a:cubicBezTo>
                        <a:cubicBezTo>
                          <a:pt x="312" y="1536"/>
                          <a:pt x="311" y="1537"/>
                          <a:pt x="310" y="1539"/>
                        </a:cubicBezTo>
                        <a:cubicBezTo>
                          <a:pt x="309" y="1540"/>
                          <a:pt x="308" y="1541"/>
                          <a:pt x="307" y="1543"/>
                        </a:cubicBezTo>
                        <a:cubicBezTo>
                          <a:pt x="308" y="1543"/>
                          <a:pt x="308" y="1544"/>
                          <a:pt x="309" y="1544"/>
                        </a:cubicBezTo>
                        <a:cubicBezTo>
                          <a:pt x="588" y="1760"/>
                          <a:pt x="588" y="1760"/>
                          <a:pt x="588" y="1760"/>
                        </a:cubicBezTo>
                        <a:cubicBezTo>
                          <a:pt x="589" y="1760"/>
                          <a:pt x="589" y="1761"/>
                          <a:pt x="590" y="1761"/>
                        </a:cubicBezTo>
                        <a:cubicBezTo>
                          <a:pt x="589" y="1763"/>
                          <a:pt x="588" y="1764"/>
                          <a:pt x="587" y="1765"/>
                        </a:cubicBezTo>
                        <a:cubicBezTo>
                          <a:pt x="586" y="1767"/>
                          <a:pt x="585" y="1768"/>
                          <a:pt x="584" y="1769"/>
                        </a:cubicBezTo>
                        <a:cubicBezTo>
                          <a:pt x="579" y="1779"/>
                          <a:pt x="576" y="1789"/>
                          <a:pt x="576" y="1800"/>
                        </a:cubicBezTo>
                        <a:cubicBezTo>
                          <a:pt x="576" y="1811"/>
                          <a:pt x="579" y="1821"/>
                          <a:pt x="584" y="1831"/>
                        </a:cubicBezTo>
                        <a:cubicBezTo>
                          <a:pt x="584" y="1831"/>
                          <a:pt x="583" y="1832"/>
                          <a:pt x="582" y="1832"/>
                        </a:cubicBezTo>
                        <a:cubicBezTo>
                          <a:pt x="303" y="2048"/>
                          <a:pt x="303" y="2048"/>
                          <a:pt x="303" y="2048"/>
                        </a:cubicBezTo>
                        <a:cubicBezTo>
                          <a:pt x="302" y="2049"/>
                          <a:pt x="301" y="2050"/>
                          <a:pt x="300" y="2051"/>
                        </a:cubicBezTo>
                        <a:cubicBezTo>
                          <a:pt x="299" y="2050"/>
                          <a:pt x="298" y="2049"/>
                          <a:pt x="297" y="2048"/>
                        </a:cubicBezTo>
                        <a:cubicBezTo>
                          <a:pt x="18" y="1832"/>
                          <a:pt x="18" y="1832"/>
                          <a:pt x="18" y="1832"/>
                        </a:cubicBezTo>
                        <a:cubicBezTo>
                          <a:pt x="17" y="1832"/>
                          <a:pt x="16" y="1831"/>
                          <a:pt x="16" y="1831"/>
                        </a:cubicBezTo>
                        <a:cubicBezTo>
                          <a:pt x="15" y="1832"/>
                          <a:pt x="14" y="1833"/>
                          <a:pt x="13" y="1835"/>
                        </a:cubicBezTo>
                        <a:cubicBezTo>
                          <a:pt x="12" y="1836"/>
                          <a:pt x="11" y="1837"/>
                          <a:pt x="10" y="1839"/>
                        </a:cubicBezTo>
                        <a:cubicBezTo>
                          <a:pt x="9" y="1840"/>
                          <a:pt x="8" y="1841"/>
                          <a:pt x="7" y="1843"/>
                        </a:cubicBezTo>
                        <a:cubicBezTo>
                          <a:pt x="8" y="1843"/>
                          <a:pt x="8" y="1844"/>
                          <a:pt x="9" y="1844"/>
                        </a:cubicBezTo>
                        <a:cubicBezTo>
                          <a:pt x="288" y="2060"/>
                          <a:pt x="288" y="2060"/>
                          <a:pt x="288" y="2060"/>
                        </a:cubicBezTo>
                        <a:cubicBezTo>
                          <a:pt x="289" y="2060"/>
                          <a:pt x="289" y="2061"/>
                          <a:pt x="290" y="2061"/>
                        </a:cubicBezTo>
                        <a:cubicBezTo>
                          <a:pt x="289" y="2063"/>
                          <a:pt x="288" y="2064"/>
                          <a:pt x="287" y="2065"/>
                        </a:cubicBezTo>
                        <a:cubicBezTo>
                          <a:pt x="286" y="2067"/>
                          <a:pt x="285" y="2068"/>
                          <a:pt x="284" y="2069"/>
                        </a:cubicBezTo>
                        <a:cubicBezTo>
                          <a:pt x="279" y="2079"/>
                          <a:pt x="276" y="2089"/>
                          <a:pt x="276" y="2100"/>
                        </a:cubicBezTo>
                        <a:cubicBezTo>
                          <a:pt x="276" y="2111"/>
                          <a:pt x="279" y="2121"/>
                          <a:pt x="284" y="2131"/>
                        </a:cubicBezTo>
                        <a:cubicBezTo>
                          <a:pt x="284" y="2131"/>
                          <a:pt x="283" y="2132"/>
                          <a:pt x="282" y="2132"/>
                        </a:cubicBezTo>
                        <a:cubicBezTo>
                          <a:pt x="3" y="2348"/>
                          <a:pt x="3" y="2348"/>
                          <a:pt x="3" y="2348"/>
                        </a:cubicBezTo>
                        <a:cubicBezTo>
                          <a:pt x="2" y="2349"/>
                          <a:pt x="1" y="2350"/>
                          <a:pt x="0" y="2351"/>
                        </a:cubicBezTo>
                        <a:cubicBezTo>
                          <a:pt x="0" y="2357"/>
                          <a:pt x="0" y="2357"/>
                          <a:pt x="0" y="2357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72"/>
                          <a:pt x="0" y="2372"/>
                          <a:pt x="0" y="2372"/>
                        </a:cubicBezTo>
                        <a:cubicBezTo>
                          <a:pt x="1" y="2371"/>
                          <a:pt x="2" y="2369"/>
                          <a:pt x="3" y="2368"/>
                        </a:cubicBezTo>
                        <a:cubicBezTo>
                          <a:pt x="4" y="2367"/>
                          <a:pt x="5" y="2366"/>
                          <a:pt x="7" y="2364"/>
                        </a:cubicBezTo>
                        <a:cubicBezTo>
                          <a:pt x="8" y="2363"/>
                          <a:pt x="9" y="2362"/>
                          <a:pt x="10" y="2361"/>
                        </a:cubicBezTo>
                        <a:cubicBezTo>
                          <a:pt x="11" y="2361"/>
                          <a:pt x="11" y="2360"/>
                          <a:pt x="12" y="2360"/>
                        </a:cubicBezTo>
                        <a:cubicBezTo>
                          <a:pt x="291" y="2144"/>
                          <a:pt x="291" y="2144"/>
                          <a:pt x="291" y="2144"/>
                        </a:cubicBezTo>
                        <a:cubicBezTo>
                          <a:pt x="292" y="2144"/>
                          <a:pt x="292" y="2143"/>
                          <a:pt x="293" y="2143"/>
                        </a:cubicBezTo>
                        <a:cubicBezTo>
                          <a:pt x="294" y="2142"/>
                          <a:pt x="295" y="2140"/>
                          <a:pt x="297" y="2139"/>
                        </a:cubicBezTo>
                        <a:cubicBezTo>
                          <a:pt x="298" y="2138"/>
                          <a:pt x="299" y="2137"/>
                          <a:pt x="300" y="2136"/>
                        </a:cubicBezTo>
                        <a:cubicBezTo>
                          <a:pt x="301" y="2135"/>
                          <a:pt x="302" y="2133"/>
                          <a:pt x="303" y="2132"/>
                        </a:cubicBezTo>
                        <a:cubicBezTo>
                          <a:pt x="304" y="2131"/>
                          <a:pt x="305" y="2129"/>
                          <a:pt x="306" y="2128"/>
                        </a:cubicBezTo>
                        <a:cubicBezTo>
                          <a:pt x="307" y="2126"/>
                          <a:pt x="308" y="2125"/>
                          <a:pt x="309" y="2123"/>
                        </a:cubicBezTo>
                        <a:cubicBezTo>
                          <a:pt x="313" y="2116"/>
                          <a:pt x="315" y="2108"/>
                          <a:pt x="315" y="2100"/>
                        </a:cubicBezTo>
                        <a:cubicBezTo>
                          <a:pt x="315" y="2092"/>
                          <a:pt x="313" y="2084"/>
                          <a:pt x="309" y="2077"/>
                        </a:cubicBezTo>
                        <a:cubicBezTo>
                          <a:pt x="308" y="2078"/>
                          <a:pt x="306" y="2080"/>
                          <a:pt x="306" y="2081"/>
                        </a:cubicBezTo>
                        <a:cubicBezTo>
                          <a:pt x="304" y="2083"/>
                          <a:pt x="303" y="2085"/>
                          <a:pt x="303" y="2087"/>
                        </a:cubicBezTo>
                        <a:cubicBezTo>
                          <a:pt x="301" y="2091"/>
                          <a:pt x="300" y="2096"/>
                          <a:pt x="300" y="2100"/>
                        </a:cubicBezTo>
                        <a:cubicBezTo>
                          <a:pt x="300" y="2104"/>
                          <a:pt x="299" y="2109"/>
                          <a:pt x="297" y="2113"/>
                        </a:cubicBezTo>
                        <a:cubicBezTo>
                          <a:pt x="297" y="2115"/>
                          <a:pt x="296" y="2117"/>
                          <a:pt x="294" y="2119"/>
                        </a:cubicBezTo>
                        <a:cubicBezTo>
                          <a:pt x="292" y="2113"/>
                          <a:pt x="290" y="2106"/>
                          <a:pt x="290" y="2100"/>
                        </a:cubicBezTo>
                        <a:cubicBezTo>
                          <a:pt x="290" y="2094"/>
                          <a:pt x="292" y="2087"/>
                          <a:pt x="294" y="2081"/>
                        </a:cubicBezTo>
                        <a:cubicBezTo>
                          <a:pt x="295" y="2080"/>
                          <a:pt x="296" y="2078"/>
                          <a:pt x="297" y="2076"/>
                        </a:cubicBezTo>
                        <a:cubicBezTo>
                          <a:pt x="298" y="2075"/>
                          <a:pt x="299" y="2073"/>
                          <a:pt x="300" y="2072"/>
                        </a:cubicBezTo>
                        <a:cubicBezTo>
                          <a:pt x="301" y="2071"/>
                          <a:pt x="302" y="2069"/>
                          <a:pt x="303" y="2068"/>
                        </a:cubicBezTo>
                        <a:cubicBezTo>
                          <a:pt x="304" y="2067"/>
                          <a:pt x="305" y="2066"/>
                          <a:pt x="307" y="2064"/>
                        </a:cubicBezTo>
                        <a:cubicBezTo>
                          <a:pt x="308" y="2063"/>
                          <a:pt x="309" y="2062"/>
                          <a:pt x="310" y="2061"/>
                        </a:cubicBezTo>
                        <a:cubicBezTo>
                          <a:pt x="311" y="2061"/>
                          <a:pt x="311" y="2060"/>
                          <a:pt x="312" y="2060"/>
                        </a:cubicBezTo>
                        <a:cubicBezTo>
                          <a:pt x="591" y="1844"/>
                          <a:pt x="591" y="1844"/>
                          <a:pt x="591" y="1844"/>
                        </a:cubicBezTo>
                        <a:cubicBezTo>
                          <a:pt x="592" y="1844"/>
                          <a:pt x="592" y="1843"/>
                          <a:pt x="593" y="1843"/>
                        </a:cubicBezTo>
                        <a:cubicBezTo>
                          <a:pt x="594" y="1842"/>
                          <a:pt x="595" y="1840"/>
                          <a:pt x="597" y="1839"/>
                        </a:cubicBezTo>
                        <a:cubicBezTo>
                          <a:pt x="598" y="1838"/>
                          <a:pt x="599" y="1837"/>
                          <a:pt x="600" y="1836"/>
                        </a:cubicBezTo>
                        <a:cubicBezTo>
                          <a:pt x="601" y="1835"/>
                          <a:pt x="602" y="1833"/>
                          <a:pt x="603" y="1832"/>
                        </a:cubicBezTo>
                        <a:cubicBezTo>
                          <a:pt x="604" y="1831"/>
                          <a:pt x="605" y="1829"/>
                          <a:pt x="606" y="1828"/>
                        </a:cubicBezTo>
                        <a:cubicBezTo>
                          <a:pt x="607" y="1826"/>
                          <a:pt x="608" y="1825"/>
                          <a:pt x="609" y="1823"/>
                        </a:cubicBezTo>
                        <a:cubicBezTo>
                          <a:pt x="613" y="1816"/>
                          <a:pt x="615" y="1808"/>
                          <a:pt x="615" y="1800"/>
                        </a:cubicBezTo>
                        <a:cubicBezTo>
                          <a:pt x="615" y="1792"/>
                          <a:pt x="613" y="1784"/>
                          <a:pt x="609" y="1777"/>
                        </a:cubicBezTo>
                        <a:cubicBezTo>
                          <a:pt x="608" y="1778"/>
                          <a:pt x="606" y="1780"/>
                          <a:pt x="606" y="1781"/>
                        </a:cubicBezTo>
                        <a:cubicBezTo>
                          <a:pt x="604" y="1783"/>
                          <a:pt x="603" y="1785"/>
                          <a:pt x="603" y="1787"/>
                        </a:cubicBezTo>
                        <a:cubicBezTo>
                          <a:pt x="601" y="1791"/>
                          <a:pt x="600" y="1796"/>
                          <a:pt x="600" y="1800"/>
                        </a:cubicBezTo>
                        <a:cubicBezTo>
                          <a:pt x="600" y="1804"/>
                          <a:pt x="599" y="1809"/>
                          <a:pt x="597" y="1813"/>
                        </a:cubicBezTo>
                        <a:cubicBezTo>
                          <a:pt x="597" y="1815"/>
                          <a:pt x="596" y="1817"/>
                          <a:pt x="594" y="1819"/>
                        </a:cubicBezTo>
                        <a:cubicBezTo>
                          <a:pt x="592" y="1813"/>
                          <a:pt x="590" y="1806"/>
                          <a:pt x="590" y="1800"/>
                        </a:cubicBezTo>
                        <a:cubicBezTo>
                          <a:pt x="590" y="1794"/>
                          <a:pt x="592" y="1787"/>
                          <a:pt x="594" y="1781"/>
                        </a:cubicBezTo>
                        <a:cubicBezTo>
                          <a:pt x="595" y="1780"/>
                          <a:pt x="596" y="1778"/>
                          <a:pt x="597" y="1776"/>
                        </a:cubicBezTo>
                        <a:cubicBezTo>
                          <a:pt x="598" y="1775"/>
                          <a:pt x="599" y="1773"/>
                          <a:pt x="600" y="1772"/>
                        </a:cubicBezTo>
                        <a:cubicBezTo>
                          <a:pt x="601" y="1771"/>
                          <a:pt x="602" y="1769"/>
                          <a:pt x="603" y="1768"/>
                        </a:cubicBezTo>
                        <a:cubicBezTo>
                          <a:pt x="604" y="1767"/>
                          <a:pt x="605" y="1766"/>
                          <a:pt x="607" y="1764"/>
                        </a:cubicBezTo>
                        <a:cubicBezTo>
                          <a:pt x="608" y="1763"/>
                          <a:pt x="609" y="1762"/>
                          <a:pt x="610" y="1761"/>
                        </a:cubicBezTo>
                        <a:cubicBezTo>
                          <a:pt x="611" y="1761"/>
                          <a:pt x="611" y="1760"/>
                          <a:pt x="612" y="1760"/>
                        </a:cubicBezTo>
                        <a:cubicBezTo>
                          <a:pt x="891" y="1544"/>
                          <a:pt x="891" y="1544"/>
                          <a:pt x="891" y="1544"/>
                        </a:cubicBezTo>
                        <a:cubicBezTo>
                          <a:pt x="892" y="1544"/>
                          <a:pt x="892" y="1543"/>
                          <a:pt x="893" y="1543"/>
                        </a:cubicBezTo>
                        <a:cubicBezTo>
                          <a:pt x="894" y="1542"/>
                          <a:pt x="895" y="1540"/>
                          <a:pt x="897" y="1539"/>
                        </a:cubicBezTo>
                        <a:cubicBezTo>
                          <a:pt x="898" y="1538"/>
                          <a:pt x="899" y="1537"/>
                          <a:pt x="900" y="1536"/>
                        </a:cubicBezTo>
                        <a:cubicBezTo>
                          <a:pt x="901" y="1535"/>
                          <a:pt x="902" y="1533"/>
                          <a:pt x="903" y="1532"/>
                        </a:cubicBezTo>
                        <a:cubicBezTo>
                          <a:pt x="904" y="1531"/>
                          <a:pt x="905" y="1529"/>
                          <a:pt x="906" y="1528"/>
                        </a:cubicBezTo>
                        <a:cubicBezTo>
                          <a:pt x="907" y="1526"/>
                          <a:pt x="908" y="1525"/>
                          <a:pt x="909" y="1523"/>
                        </a:cubicBezTo>
                        <a:cubicBezTo>
                          <a:pt x="913" y="1516"/>
                          <a:pt x="915" y="1508"/>
                          <a:pt x="915" y="1500"/>
                        </a:cubicBezTo>
                        <a:cubicBezTo>
                          <a:pt x="915" y="1492"/>
                          <a:pt x="913" y="1484"/>
                          <a:pt x="909" y="1477"/>
                        </a:cubicBezTo>
                        <a:cubicBezTo>
                          <a:pt x="908" y="1478"/>
                          <a:pt x="906" y="1480"/>
                          <a:pt x="906" y="1481"/>
                        </a:cubicBezTo>
                        <a:cubicBezTo>
                          <a:pt x="904" y="1483"/>
                          <a:pt x="903" y="1485"/>
                          <a:pt x="903" y="1487"/>
                        </a:cubicBezTo>
                        <a:cubicBezTo>
                          <a:pt x="901" y="1491"/>
                          <a:pt x="900" y="1496"/>
                          <a:pt x="900" y="1500"/>
                        </a:cubicBezTo>
                        <a:cubicBezTo>
                          <a:pt x="900" y="1504"/>
                          <a:pt x="899" y="1509"/>
                          <a:pt x="897" y="1513"/>
                        </a:cubicBezTo>
                        <a:cubicBezTo>
                          <a:pt x="897" y="1515"/>
                          <a:pt x="896" y="1517"/>
                          <a:pt x="894" y="1519"/>
                        </a:cubicBezTo>
                        <a:cubicBezTo>
                          <a:pt x="892" y="1513"/>
                          <a:pt x="890" y="1506"/>
                          <a:pt x="890" y="1500"/>
                        </a:cubicBezTo>
                        <a:cubicBezTo>
                          <a:pt x="890" y="1494"/>
                          <a:pt x="892" y="1487"/>
                          <a:pt x="894" y="1481"/>
                        </a:cubicBezTo>
                        <a:cubicBezTo>
                          <a:pt x="895" y="1480"/>
                          <a:pt x="896" y="1478"/>
                          <a:pt x="897" y="1476"/>
                        </a:cubicBezTo>
                        <a:cubicBezTo>
                          <a:pt x="898" y="1475"/>
                          <a:pt x="899" y="1473"/>
                          <a:pt x="900" y="1472"/>
                        </a:cubicBezTo>
                        <a:cubicBezTo>
                          <a:pt x="901" y="1471"/>
                          <a:pt x="902" y="1469"/>
                          <a:pt x="903" y="1468"/>
                        </a:cubicBezTo>
                        <a:cubicBezTo>
                          <a:pt x="904" y="1467"/>
                          <a:pt x="905" y="1466"/>
                          <a:pt x="907" y="1464"/>
                        </a:cubicBezTo>
                        <a:cubicBezTo>
                          <a:pt x="908" y="1463"/>
                          <a:pt x="909" y="1462"/>
                          <a:pt x="910" y="1461"/>
                        </a:cubicBezTo>
                        <a:cubicBezTo>
                          <a:pt x="911" y="1461"/>
                          <a:pt x="911" y="1460"/>
                          <a:pt x="912" y="1460"/>
                        </a:cubicBezTo>
                        <a:cubicBezTo>
                          <a:pt x="1191" y="1244"/>
                          <a:pt x="1191" y="1244"/>
                          <a:pt x="1191" y="1244"/>
                        </a:cubicBezTo>
                        <a:cubicBezTo>
                          <a:pt x="1192" y="1244"/>
                          <a:pt x="1192" y="1243"/>
                          <a:pt x="1193" y="1243"/>
                        </a:cubicBezTo>
                        <a:cubicBezTo>
                          <a:pt x="1194" y="1242"/>
                          <a:pt x="1195" y="1240"/>
                          <a:pt x="1197" y="1239"/>
                        </a:cubicBezTo>
                        <a:cubicBezTo>
                          <a:pt x="1198" y="1238"/>
                          <a:pt x="1199" y="1237"/>
                          <a:pt x="1200" y="1236"/>
                        </a:cubicBezTo>
                        <a:cubicBezTo>
                          <a:pt x="1201" y="1235"/>
                          <a:pt x="1202" y="1233"/>
                          <a:pt x="1203" y="1232"/>
                        </a:cubicBezTo>
                        <a:cubicBezTo>
                          <a:pt x="1204" y="1231"/>
                          <a:pt x="1205" y="1229"/>
                          <a:pt x="1206" y="1228"/>
                        </a:cubicBezTo>
                        <a:cubicBezTo>
                          <a:pt x="1207" y="1226"/>
                          <a:pt x="1208" y="1225"/>
                          <a:pt x="1209" y="1223"/>
                        </a:cubicBezTo>
                        <a:cubicBezTo>
                          <a:pt x="1213" y="1216"/>
                          <a:pt x="1215" y="1208"/>
                          <a:pt x="1215" y="1200"/>
                        </a:cubicBezTo>
                        <a:cubicBezTo>
                          <a:pt x="1215" y="1192"/>
                          <a:pt x="1213" y="1184"/>
                          <a:pt x="1209" y="1177"/>
                        </a:cubicBezTo>
                        <a:cubicBezTo>
                          <a:pt x="1208" y="1178"/>
                          <a:pt x="1206" y="1180"/>
                          <a:pt x="1206" y="1181"/>
                        </a:cubicBezTo>
                        <a:cubicBezTo>
                          <a:pt x="1204" y="1183"/>
                          <a:pt x="1203" y="1185"/>
                          <a:pt x="1203" y="1187"/>
                        </a:cubicBezTo>
                        <a:cubicBezTo>
                          <a:pt x="1201" y="1191"/>
                          <a:pt x="1200" y="1196"/>
                          <a:pt x="1200" y="1200"/>
                        </a:cubicBezTo>
                        <a:cubicBezTo>
                          <a:pt x="1200" y="1204"/>
                          <a:pt x="1199" y="1209"/>
                          <a:pt x="1197" y="1213"/>
                        </a:cubicBezTo>
                        <a:cubicBezTo>
                          <a:pt x="1197" y="1215"/>
                          <a:pt x="1196" y="1217"/>
                          <a:pt x="1194" y="1219"/>
                        </a:cubicBezTo>
                        <a:cubicBezTo>
                          <a:pt x="1192" y="1213"/>
                          <a:pt x="1190" y="1206"/>
                          <a:pt x="1190" y="1200"/>
                        </a:cubicBezTo>
                        <a:cubicBezTo>
                          <a:pt x="1190" y="1194"/>
                          <a:pt x="1192" y="1187"/>
                          <a:pt x="1194" y="1181"/>
                        </a:cubicBezTo>
                        <a:cubicBezTo>
                          <a:pt x="1195" y="1180"/>
                          <a:pt x="1196" y="1178"/>
                          <a:pt x="1197" y="1176"/>
                        </a:cubicBezTo>
                        <a:cubicBezTo>
                          <a:pt x="1198" y="1175"/>
                          <a:pt x="1199" y="1173"/>
                          <a:pt x="1200" y="1172"/>
                        </a:cubicBezTo>
                        <a:cubicBezTo>
                          <a:pt x="1201" y="1171"/>
                          <a:pt x="1202" y="1169"/>
                          <a:pt x="1203" y="1168"/>
                        </a:cubicBezTo>
                        <a:cubicBezTo>
                          <a:pt x="1204" y="1167"/>
                          <a:pt x="1205" y="1166"/>
                          <a:pt x="1207" y="1164"/>
                        </a:cubicBezTo>
                        <a:cubicBezTo>
                          <a:pt x="1208" y="1163"/>
                          <a:pt x="1209" y="1162"/>
                          <a:pt x="1210" y="1161"/>
                        </a:cubicBezTo>
                        <a:cubicBezTo>
                          <a:pt x="1211" y="1161"/>
                          <a:pt x="1211" y="1160"/>
                          <a:pt x="1212" y="1160"/>
                        </a:cubicBezTo>
                        <a:cubicBezTo>
                          <a:pt x="1491" y="944"/>
                          <a:pt x="1491" y="944"/>
                          <a:pt x="1491" y="944"/>
                        </a:cubicBezTo>
                        <a:cubicBezTo>
                          <a:pt x="1492" y="944"/>
                          <a:pt x="1492" y="943"/>
                          <a:pt x="1493" y="943"/>
                        </a:cubicBezTo>
                        <a:cubicBezTo>
                          <a:pt x="1494" y="942"/>
                          <a:pt x="1495" y="940"/>
                          <a:pt x="1497" y="939"/>
                        </a:cubicBezTo>
                        <a:cubicBezTo>
                          <a:pt x="1498" y="938"/>
                          <a:pt x="1499" y="937"/>
                          <a:pt x="1500" y="936"/>
                        </a:cubicBezTo>
                        <a:cubicBezTo>
                          <a:pt x="1501" y="935"/>
                          <a:pt x="1502" y="933"/>
                          <a:pt x="1503" y="932"/>
                        </a:cubicBezTo>
                        <a:cubicBezTo>
                          <a:pt x="1504" y="931"/>
                          <a:pt x="1505" y="929"/>
                          <a:pt x="1506" y="928"/>
                        </a:cubicBezTo>
                        <a:cubicBezTo>
                          <a:pt x="1507" y="926"/>
                          <a:pt x="1508" y="925"/>
                          <a:pt x="1509" y="923"/>
                        </a:cubicBezTo>
                        <a:cubicBezTo>
                          <a:pt x="1513" y="916"/>
                          <a:pt x="1515" y="908"/>
                          <a:pt x="1515" y="900"/>
                        </a:cubicBezTo>
                        <a:cubicBezTo>
                          <a:pt x="1515" y="892"/>
                          <a:pt x="1513" y="884"/>
                          <a:pt x="1509" y="877"/>
                        </a:cubicBezTo>
                        <a:cubicBezTo>
                          <a:pt x="1508" y="878"/>
                          <a:pt x="1506" y="880"/>
                          <a:pt x="1506" y="881"/>
                        </a:cubicBezTo>
                        <a:cubicBezTo>
                          <a:pt x="1504" y="883"/>
                          <a:pt x="1503" y="885"/>
                          <a:pt x="1503" y="887"/>
                        </a:cubicBezTo>
                        <a:cubicBezTo>
                          <a:pt x="1501" y="891"/>
                          <a:pt x="1500" y="896"/>
                          <a:pt x="1500" y="900"/>
                        </a:cubicBezTo>
                        <a:cubicBezTo>
                          <a:pt x="1500" y="904"/>
                          <a:pt x="1499" y="909"/>
                          <a:pt x="1497" y="913"/>
                        </a:cubicBezTo>
                        <a:cubicBezTo>
                          <a:pt x="1497" y="915"/>
                          <a:pt x="1496" y="917"/>
                          <a:pt x="1494" y="919"/>
                        </a:cubicBezTo>
                        <a:cubicBezTo>
                          <a:pt x="1492" y="913"/>
                          <a:pt x="1490" y="906"/>
                          <a:pt x="1490" y="900"/>
                        </a:cubicBezTo>
                        <a:cubicBezTo>
                          <a:pt x="1490" y="894"/>
                          <a:pt x="1492" y="887"/>
                          <a:pt x="1494" y="881"/>
                        </a:cubicBezTo>
                        <a:cubicBezTo>
                          <a:pt x="1495" y="880"/>
                          <a:pt x="1496" y="878"/>
                          <a:pt x="1497" y="876"/>
                        </a:cubicBezTo>
                        <a:cubicBezTo>
                          <a:pt x="1498" y="875"/>
                          <a:pt x="1499" y="873"/>
                          <a:pt x="1500" y="872"/>
                        </a:cubicBezTo>
                        <a:cubicBezTo>
                          <a:pt x="1501" y="871"/>
                          <a:pt x="1502" y="869"/>
                          <a:pt x="1503" y="868"/>
                        </a:cubicBezTo>
                        <a:cubicBezTo>
                          <a:pt x="1504" y="867"/>
                          <a:pt x="1505" y="866"/>
                          <a:pt x="1507" y="864"/>
                        </a:cubicBezTo>
                        <a:cubicBezTo>
                          <a:pt x="1508" y="863"/>
                          <a:pt x="1509" y="862"/>
                          <a:pt x="1510" y="861"/>
                        </a:cubicBezTo>
                        <a:cubicBezTo>
                          <a:pt x="1511" y="861"/>
                          <a:pt x="1511" y="860"/>
                          <a:pt x="1512" y="860"/>
                        </a:cubicBezTo>
                        <a:cubicBezTo>
                          <a:pt x="1791" y="644"/>
                          <a:pt x="1791" y="644"/>
                          <a:pt x="1791" y="644"/>
                        </a:cubicBezTo>
                        <a:cubicBezTo>
                          <a:pt x="1792" y="644"/>
                          <a:pt x="1792" y="643"/>
                          <a:pt x="1793" y="643"/>
                        </a:cubicBezTo>
                        <a:cubicBezTo>
                          <a:pt x="1794" y="642"/>
                          <a:pt x="1795" y="640"/>
                          <a:pt x="1797" y="639"/>
                        </a:cubicBezTo>
                        <a:cubicBezTo>
                          <a:pt x="1798" y="638"/>
                          <a:pt x="1799" y="637"/>
                          <a:pt x="1800" y="636"/>
                        </a:cubicBezTo>
                        <a:cubicBezTo>
                          <a:pt x="1801" y="635"/>
                          <a:pt x="1802" y="633"/>
                          <a:pt x="1803" y="632"/>
                        </a:cubicBezTo>
                        <a:cubicBezTo>
                          <a:pt x="1804" y="631"/>
                          <a:pt x="1805" y="629"/>
                          <a:pt x="1806" y="628"/>
                        </a:cubicBezTo>
                        <a:cubicBezTo>
                          <a:pt x="1807" y="626"/>
                          <a:pt x="1808" y="625"/>
                          <a:pt x="1809" y="623"/>
                        </a:cubicBezTo>
                        <a:cubicBezTo>
                          <a:pt x="1813" y="616"/>
                          <a:pt x="1815" y="608"/>
                          <a:pt x="1815" y="600"/>
                        </a:cubicBezTo>
                        <a:cubicBezTo>
                          <a:pt x="1815" y="592"/>
                          <a:pt x="1813" y="584"/>
                          <a:pt x="1809" y="577"/>
                        </a:cubicBezTo>
                        <a:cubicBezTo>
                          <a:pt x="1808" y="578"/>
                          <a:pt x="1806" y="580"/>
                          <a:pt x="1806" y="581"/>
                        </a:cubicBezTo>
                        <a:cubicBezTo>
                          <a:pt x="1804" y="583"/>
                          <a:pt x="1803" y="585"/>
                          <a:pt x="1803" y="587"/>
                        </a:cubicBezTo>
                        <a:cubicBezTo>
                          <a:pt x="1801" y="591"/>
                          <a:pt x="1800" y="596"/>
                          <a:pt x="1800" y="600"/>
                        </a:cubicBezTo>
                        <a:cubicBezTo>
                          <a:pt x="1800" y="604"/>
                          <a:pt x="1799" y="609"/>
                          <a:pt x="1797" y="613"/>
                        </a:cubicBezTo>
                        <a:cubicBezTo>
                          <a:pt x="1797" y="615"/>
                          <a:pt x="1796" y="617"/>
                          <a:pt x="1794" y="619"/>
                        </a:cubicBezTo>
                        <a:cubicBezTo>
                          <a:pt x="1792" y="613"/>
                          <a:pt x="1790" y="606"/>
                          <a:pt x="1790" y="600"/>
                        </a:cubicBezTo>
                        <a:cubicBezTo>
                          <a:pt x="1790" y="594"/>
                          <a:pt x="1792" y="587"/>
                          <a:pt x="1794" y="581"/>
                        </a:cubicBezTo>
                        <a:cubicBezTo>
                          <a:pt x="1795" y="580"/>
                          <a:pt x="1796" y="578"/>
                          <a:pt x="1797" y="576"/>
                        </a:cubicBezTo>
                        <a:cubicBezTo>
                          <a:pt x="1798" y="575"/>
                          <a:pt x="1799" y="573"/>
                          <a:pt x="1800" y="572"/>
                        </a:cubicBezTo>
                        <a:cubicBezTo>
                          <a:pt x="1801" y="571"/>
                          <a:pt x="1802" y="569"/>
                          <a:pt x="1803" y="568"/>
                        </a:cubicBezTo>
                        <a:cubicBezTo>
                          <a:pt x="1804" y="567"/>
                          <a:pt x="1805" y="566"/>
                          <a:pt x="1807" y="564"/>
                        </a:cubicBezTo>
                        <a:cubicBezTo>
                          <a:pt x="1808" y="563"/>
                          <a:pt x="1809" y="562"/>
                          <a:pt x="1810" y="561"/>
                        </a:cubicBezTo>
                        <a:cubicBezTo>
                          <a:pt x="1811" y="561"/>
                          <a:pt x="1811" y="560"/>
                          <a:pt x="1812" y="560"/>
                        </a:cubicBezTo>
                        <a:cubicBezTo>
                          <a:pt x="2091" y="344"/>
                          <a:pt x="2091" y="344"/>
                          <a:pt x="2091" y="344"/>
                        </a:cubicBezTo>
                        <a:cubicBezTo>
                          <a:pt x="2092" y="344"/>
                          <a:pt x="2092" y="343"/>
                          <a:pt x="2093" y="343"/>
                        </a:cubicBezTo>
                        <a:cubicBezTo>
                          <a:pt x="2094" y="342"/>
                          <a:pt x="2095" y="340"/>
                          <a:pt x="2097" y="339"/>
                        </a:cubicBezTo>
                        <a:cubicBezTo>
                          <a:pt x="2098" y="338"/>
                          <a:pt x="2099" y="337"/>
                          <a:pt x="2100" y="336"/>
                        </a:cubicBezTo>
                        <a:cubicBezTo>
                          <a:pt x="2101" y="335"/>
                          <a:pt x="2102" y="333"/>
                          <a:pt x="2103" y="332"/>
                        </a:cubicBezTo>
                        <a:cubicBezTo>
                          <a:pt x="2104" y="331"/>
                          <a:pt x="2105" y="329"/>
                          <a:pt x="2106" y="328"/>
                        </a:cubicBezTo>
                        <a:cubicBezTo>
                          <a:pt x="2107" y="326"/>
                          <a:pt x="2108" y="325"/>
                          <a:pt x="2109" y="323"/>
                        </a:cubicBezTo>
                        <a:cubicBezTo>
                          <a:pt x="2113" y="316"/>
                          <a:pt x="2115" y="308"/>
                          <a:pt x="2115" y="300"/>
                        </a:cubicBezTo>
                        <a:cubicBezTo>
                          <a:pt x="2115" y="292"/>
                          <a:pt x="2113" y="284"/>
                          <a:pt x="2109" y="277"/>
                        </a:cubicBezTo>
                        <a:cubicBezTo>
                          <a:pt x="2108" y="278"/>
                          <a:pt x="2106" y="280"/>
                          <a:pt x="2106" y="281"/>
                        </a:cubicBezTo>
                        <a:cubicBezTo>
                          <a:pt x="2104" y="283"/>
                          <a:pt x="2103" y="285"/>
                          <a:pt x="2103" y="287"/>
                        </a:cubicBezTo>
                        <a:cubicBezTo>
                          <a:pt x="2101" y="291"/>
                          <a:pt x="2100" y="296"/>
                          <a:pt x="2100" y="300"/>
                        </a:cubicBezTo>
                        <a:cubicBezTo>
                          <a:pt x="2100" y="304"/>
                          <a:pt x="2099" y="309"/>
                          <a:pt x="2097" y="313"/>
                        </a:cubicBezTo>
                        <a:cubicBezTo>
                          <a:pt x="2097" y="315"/>
                          <a:pt x="2096" y="317"/>
                          <a:pt x="2094" y="319"/>
                        </a:cubicBezTo>
                        <a:cubicBezTo>
                          <a:pt x="2092" y="313"/>
                          <a:pt x="2090" y="306"/>
                          <a:pt x="2090" y="300"/>
                        </a:cubicBezTo>
                        <a:cubicBezTo>
                          <a:pt x="2090" y="294"/>
                          <a:pt x="2092" y="287"/>
                          <a:pt x="2094" y="281"/>
                        </a:cubicBezTo>
                        <a:cubicBezTo>
                          <a:pt x="2095" y="280"/>
                          <a:pt x="2096" y="278"/>
                          <a:pt x="2097" y="276"/>
                        </a:cubicBezTo>
                        <a:cubicBezTo>
                          <a:pt x="2098" y="275"/>
                          <a:pt x="2099" y="273"/>
                          <a:pt x="2100" y="272"/>
                        </a:cubicBezTo>
                        <a:cubicBezTo>
                          <a:pt x="2101" y="271"/>
                          <a:pt x="2102" y="269"/>
                          <a:pt x="2103" y="268"/>
                        </a:cubicBezTo>
                        <a:cubicBezTo>
                          <a:pt x="2104" y="267"/>
                          <a:pt x="2105" y="266"/>
                          <a:pt x="2107" y="264"/>
                        </a:cubicBezTo>
                        <a:cubicBezTo>
                          <a:pt x="2108" y="263"/>
                          <a:pt x="2109" y="262"/>
                          <a:pt x="2110" y="261"/>
                        </a:cubicBezTo>
                        <a:cubicBezTo>
                          <a:pt x="2111" y="261"/>
                          <a:pt x="2111" y="260"/>
                          <a:pt x="2112" y="260"/>
                        </a:cubicBezTo>
                        <a:cubicBezTo>
                          <a:pt x="2391" y="44"/>
                          <a:pt x="2391" y="44"/>
                          <a:pt x="2391" y="44"/>
                        </a:cubicBezTo>
                        <a:cubicBezTo>
                          <a:pt x="2392" y="44"/>
                          <a:pt x="2392" y="43"/>
                          <a:pt x="2393" y="43"/>
                        </a:cubicBezTo>
                        <a:cubicBezTo>
                          <a:pt x="2394" y="42"/>
                          <a:pt x="2395" y="40"/>
                          <a:pt x="2397" y="39"/>
                        </a:cubicBezTo>
                        <a:cubicBezTo>
                          <a:pt x="2398" y="38"/>
                          <a:pt x="2399" y="37"/>
                          <a:pt x="2400" y="36"/>
                        </a:cubicBezTo>
                        <a:cubicBezTo>
                          <a:pt x="2400" y="28"/>
                          <a:pt x="2400" y="28"/>
                          <a:pt x="2400" y="28"/>
                        </a:cubicBezTo>
                        <a:cubicBezTo>
                          <a:pt x="2400" y="19"/>
                          <a:pt x="2400" y="19"/>
                          <a:pt x="2400" y="19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400" y="4"/>
                          <a:pt x="2399" y="9"/>
                          <a:pt x="239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76" name="Group 175"/>
                  <p:cNvGrpSpPr/>
                  <p:nvPr/>
                </p:nvGrpSpPr>
                <p:grpSpPr>
                  <a:xfrm>
                    <a:off x="1592263" y="-1076325"/>
                    <a:ext cx="6815138" cy="6653213"/>
                    <a:chOff x="1592263" y="-1076325"/>
                    <a:chExt cx="6815138" cy="6653213"/>
                  </a:xfrm>
                  <a:grpFill/>
                </p:grpSpPr>
                <p:grpSp>
                  <p:nvGrpSpPr>
                    <p:cNvPr id="177" name="Group 176"/>
                    <p:cNvGrpSpPr/>
                    <p:nvPr/>
                  </p:nvGrpSpPr>
                  <p:grpSpPr>
                    <a:xfrm>
                      <a:off x="1592263" y="-1076325"/>
                      <a:ext cx="4562475" cy="4400550"/>
                      <a:chOff x="1592263" y="-1076325"/>
                      <a:chExt cx="4562475" cy="4400550"/>
                    </a:xfrm>
                    <a:grpFill/>
                  </p:grpSpPr>
                  <p:sp>
                    <p:nvSpPr>
                      <p:cNvPr id="179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1090613"/>
                        <a:ext cx="57150" cy="220663"/>
                      </a:xfrm>
                      <a:custGeom>
                        <a:avLst/>
                        <a:gdLst>
                          <a:gd name="T0" fmla="*/ 6 w 15"/>
                          <a:gd name="T1" fmla="*/ 51 h 59"/>
                          <a:gd name="T2" fmla="*/ 9 w 15"/>
                          <a:gd name="T3" fmla="*/ 46 h 59"/>
                          <a:gd name="T4" fmla="*/ 15 w 15"/>
                          <a:gd name="T5" fmla="*/ 23 h 59"/>
                          <a:gd name="T6" fmla="*/ 9 w 15"/>
                          <a:gd name="T7" fmla="*/ 0 h 59"/>
                          <a:gd name="T8" fmla="*/ 6 w 15"/>
                          <a:gd name="T9" fmla="*/ 4 h 59"/>
                          <a:gd name="T10" fmla="*/ 3 w 15"/>
                          <a:gd name="T11" fmla="*/ 10 h 59"/>
                          <a:gd name="T12" fmla="*/ 0 w 15"/>
                          <a:gd name="T13" fmla="*/ 23 h 59"/>
                          <a:gd name="T14" fmla="*/ 0 w 15"/>
                          <a:gd name="T15" fmla="*/ 42 h 59"/>
                          <a:gd name="T16" fmla="*/ 0 w 15"/>
                          <a:gd name="T17" fmla="*/ 51 h 59"/>
                          <a:gd name="T18" fmla="*/ 0 w 15"/>
                          <a:gd name="T19" fmla="*/ 59 h 59"/>
                          <a:gd name="T20" fmla="*/ 3 w 15"/>
                          <a:gd name="T21" fmla="*/ 55 h 59"/>
                          <a:gd name="T22" fmla="*/ 6 w 15"/>
                          <a:gd name="T23" fmla="*/ 51 h 5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</a:cxnLst>
                        <a:rect l="0" t="0" r="r" b="b"/>
                        <a:pathLst>
                          <a:path w="15" h="59">
                            <a:moveTo>
                              <a:pt x="6" y="51"/>
                            </a:moveTo>
                            <a:cubicBezTo>
                              <a:pt x="7" y="49"/>
                              <a:pt x="8" y="48"/>
                              <a:pt x="9" y="46"/>
                            </a:cubicBezTo>
                            <a:cubicBezTo>
                              <a:pt x="13" y="39"/>
                              <a:pt x="15" y="31"/>
                              <a:pt x="15" y="23"/>
                            </a:cubicBezTo>
                            <a:cubicBezTo>
                              <a:pt x="15" y="15"/>
                              <a:pt x="13" y="7"/>
                              <a:pt x="9" y="0"/>
                            </a:cubicBezTo>
                            <a:cubicBezTo>
                              <a:pt x="8" y="1"/>
                              <a:pt x="6" y="3"/>
                              <a:pt x="6" y="4"/>
                            </a:cubicBezTo>
                            <a:cubicBezTo>
                              <a:pt x="4" y="6"/>
                              <a:pt x="3" y="8"/>
                              <a:pt x="3" y="10"/>
                            </a:cubicBezTo>
                            <a:cubicBezTo>
                              <a:pt x="1" y="14"/>
                              <a:pt x="0" y="19"/>
                              <a:pt x="0" y="23"/>
                            </a:cubicBezTo>
                            <a:cubicBezTo>
                              <a:pt x="0" y="42"/>
                              <a:pt x="0" y="42"/>
                              <a:pt x="0" y="42"/>
                            </a:cubicBezTo>
                            <a:cubicBezTo>
                              <a:pt x="0" y="51"/>
                              <a:pt x="0" y="51"/>
                              <a:pt x="0" y="51"/>
                            </a:cubicBezTo>
                            <a:cubicBezTo>
                              <a:pt x="0" y="59"/>
                              <a:pt x="0" y="59"/>
                              <a:pt x="0" y="59"/>
                            </a:cubicBezTo>
                            <a:cubicBezTo>
                              <a:pt x="1" y="58"/>
                              <a:pt x="2" y="56"/>
                              <a:pt x="3" y="55"/>
                            </a:cubicBezTo>
                            <a:cubicBezTo>
                              <a:pt x="4" y="54"/>
                              <a:pt x="5" y="52"/>
                              <a:pt x="6" y="51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180" name="Group 179"/>
                      <p:cNvGrpSpPr/>
                      <p:nvPr/>
                    </p:nvGrpSpPr>
                    <p:grpSpPr>
                      <a:xfrm>
                        <a:off x="1592263" y="-1076325"/>
                        <a:ext cx="4562475" cy="4400550"/>
                        <a:chOff x="1592263" y="-1076325"/>
                        <a:chExt cx="4562475" cy="4400550"/>
                      </a:xfrm>
                      <a:grpFill/>
                    </p:grpSpPr>
                    <p:sp>
                      <p:nvSpPr>
                        <p:cNvPr id="181" name="Freeform 2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2309813" cy="2147888"/>
                        </a:xfrm>
                        <a:custGeom>
                          <a:avLst/>
                          <a:gdLst>
                            <a:gd name="T0" fmla="*/ 10 w 615"/>
                            <a:gd name="T1" fmla="*/ 561 h 572"/>
                            <a:gd name="T2" fmla="*/ 291 w 615"/>
                            <a:gd name="T3" fmla="*/ 344 h 572"/>
                            <a:gd name="T4" fmla="*/ 297 w 615"/>
                            <a:gd name="T5" fmla="*/ 339 h 572"/>
                            <a:gd name="T6" fmla="*/ 303 w 615"/>
                            <a:gd name="T7" fmla="*/ 332 h 572"/>
                            <a:gd name="T8" fmla="*/ 309 w 615"/>
                            <a:gd name="T9" fmla="*/ 323 h 572"/>
                            <a:gd name="T10" fmla="*/ 309 w 615"/>
                            <a:gd name="T11" fmla="*/ 277 h 572"/>
                            <a:gd name="T12" fmla="*/ 303 w 615"/>
                            <a:gd name="T13" fmla="*/ 287 h 572"/>
                            <a:gd name="T14" fmla="*/ 297 w 615"/>
                            <a:gd name="T15" fmla="*/ 313 h 572"/>
                            <a:gd name="T16" fmla="*/ 290 w 615"/>
                            <a:gd name="T17" fmla="*/ 300 h 572"/>
                            <a:gd name="T18" fmla="*/ 297 w 615"/>
                            <a:gd name="T19" fmla="*/ 276 h 572"/>
                            <a:gd name="T20" fmla="*/ 303 w 615"/>
                            <a:gd name="T21" fmla="*/ 268 h 572"/>
                            <a:gd name="T22" fmla="*/ 310 w 615"/>
                            <a:gd name="T23" fmla="*/ 261 h 572"/>
                            <a:gd name="T24" fmla="*/ 591 w 615"/>
                            <a:gd name="T25" fmla="*/ 44 h 572"/>
                            <a:gd name="T26" fmla="*/ 597 w 615"/>
                            <a:gd name="T27" fmla="*/ 39 h 572"/>
                            <a:gd name="T28" fmla="*/ 603 w 615"/>
                            <a:gd name="T29" fmla="*/ 32 h 572"/>
                            <a:gd name="T30" fmla="*/ 609 w 615"/>
                            <a:gd name="T31" fmla="*/ 23 h 572"/>
                            <a:gd name="T32" fmla="*/ 610 w 615"/>
                            <a:gd name="T33" fmla="*/ 0 h 572"/>
                            <a:gd name="T34" fmla="*/ 600 w 615"/>
                            <a:gd name="T35" fmla="*/ 0 h 572"/>
                            <a:gd name="T36" fmla="*/ 594 w 615"/>
                            <a:gd name="T37" fmla="*/ 19 h 572"/>
                            <a:gd name="T38" fmla="*/ 585 w 615"/>
                            <a:gd name="T39" fmla="*/ 0 h 572"/>
                            <a:gd name="T40" fmla="*/ 576 w 615"/>
                            <a:gd name="T41" fmla="*/ 0 h 572"/>
                            <a:gd name="T42" fmla="*/ 582 w 615"/>
                            <a:gd name="T43" fmla="*/ 32 h 572"/>
                            <a:gd name="T44" fmla="*/ 300 w 615"/>
                            <a:gd name="T45" fmla="*/ 251 h 572"/>
                            <a:gd name="T46" fmla="*/ 18 w 615"/>
                            <a:gd name="T47" fmla="*/ 32 h 572"/>
                            <a:gd name="T48" fmla="*/ 13 w 615"/>
                            <a:gd name="T49" fmla="*/ 35 h 572"/>
                            <a:gd name="T50" fmla="*/ 7 w 615"/>
                            <a:gd name="T51" fmla="*/ 43 h 572"/>
                            <a:gd name="T52" fmla="*/ 288 w 615"/>
                            <a:gd name="T53" fmla="*/ 260 h 572"/>
                            <a:gd name="T54" fmla="*/ 287 w 615"/>
                            <a:gd name="T55" fmla="*/ 265 h 572"/>
                            <a:gd name="T56" fmla="*/ 276 w 615"/>
                            <a:gd name="T57" fmla="*/ 300 h 572"/>
                            <a:gd name="T58" fmla="*/ 282 w 615"/>
                            <a:gd name="T59" fmla="*/ 332 h 572"/>
                            <a:gd name="T60" fmla="*/ 0 w 615"/>
                            <a:gd name="T61" fmla="*/ 551 h 572"/>
                            <a:gd name="T62" fmla="*/ 0 w 615"/>
                            <a:gd name="T63" fmla="*/ 564 h 572"/>
                            <a:gd name="T64" fmla="*/ 3 w 615"/>
                            <a:gd name="T65" fmla="*/ 568 h 5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</a:cxnLst>
                          <a:rect l="0" t="0" r="r" b="b"/>
                          <a:pathLst>
                            <a:path w="615" h="572">
                              <a:moveTo>
                                <a:pt x="7" y="564"/>
                              </a:moveTo>
                              <a:cubicBezTo>
                                <a:pt x="8" y="563"/>
                                <a:pt x="9" y="562"/>
                                <a:pt x="10" y="561"/>
                              </a:cubicBezTo>
                              <a:cubicBezTo>
                                <a:pt x="11" y="561"/>
                                <a:pt x="11" y="560"/>
                                <a:pt x="12" y="560"/>
                              </a:cubicBezTo>
                              <a:cubicBezTo>
                                <a:pt x="291" y="344"/>
                                <a:pt x="291" y="344"/>
                                <a:pt x="291" y="344"/>
                              </a:cubicBezTo>
                              <a:cubicBezTo>
                                <a:pt x="292" y="344"/>
                                <a:pt x="292" y="343"/>
                                <a:pt x="293" y="343"/>
                              </a:cubicBezTo>
                              <a:cubicBezTo>
                                <a:pt x="294" y="342"/>
                                <a:pt x="295" y="340"/>
                                <a:pt x="297" y="339"/>
                              </a:cubicBezTo>
                              <a:cubicBezTo>
                                <a:pt x="298" y="338"/>
                                <a:pt x="299" y="337"/>
                                <a:pt x="300" y="336"/>
                              </a:cubicBezTo>
                              <a:cubicBezTo>
                                <a:pt x="301" y="335"/>
                                <a:pt x="302" y="333"/>
                                <a:pt x="303" y="332"/>
                              </a:cubicBezTo>
                              <a:cubicBezTo>
                                <a:pt x="304" y="331"/>
                                <a:pt x="305" y="329"/>
                                <a:pt x="306" y="328"/>
                              </a:cubicBezTo>
                              <a:cubicBezTo>
                                <a:pt x="307" y="326"/>
                                <a:pt x="308" y="325"/>
                                <a:pt x="309" y="323"/>
                              </a:cubicBezTo>
                              <a:cubicBezTo>
                                <a:pt x="313" y="316"/>
                                <a:pt x="315" y="308"/>
                                <a:pt x="315" y="300"/>
                              </a:cubicBezTo>
                              <a:cubicBezTo>
                                <a:pt x="315" y="292"/>
                                <a:pt x="313" y="284"/>
                                <a:pt x="309" y="277"/>
                              </a:cubicBezTo>
                              <a:cubicBezTo>
                                <a:pt x="308" y="278"/>
                                <a:pt x="306" y="280"/>
                                <a:pt x="306" y="281"/>
                              </a:cubicBezTo>
                              <a:cubicBezTo>
                                <a:pt x="304" y="283"/>
                                <a:pt x="303" y="285"/>
                                <a:pt x="303" y="287"/>
                              </a:cubicBezTo>
                              <a:cubicBezTo>
                                <a:pt x="301" y="291"/>
                                <a:pt x="300" y="296"/>
                                <a:pt x="300" y="300"/>
                              </a:cubicBezTo>
                              <a:cubicBezTo>
                                <a:pt x="300" y="304"/>
                                <a:pt x="299" y="309"/>
                                <a:pt x="297" y="313"/>
                              </a:cubicBezTo>
                              <a:cubicBezTo>
                                <a:pt x="297" y="315"/>
                                <a:pt x="296" y="317"/>
                                <a:pt x="294" y="319"/>
                              </a:cubicBezTo>
                              <a:cubicBezTo>
                                <a:pt x="292" y="313"/>
                                <a:pt x="290" y="306"/>
                                <a:pt x="290" y="300"/>
                              </a:cubicBezTo>
                              <a:cubicBezTo>
                                <a:pt x="290" y="294"/>
                                <a:pt x="292" y="287"/>
                                <a:pt x="294" y="281"/>
                              </a:cubicBezTo>
                              <a:cubicBezTo>
                                <a:pt x="295" y="280"/>
                                <a:pt x="296" y="278"/>
                                <a:pt x="297" y="276"/>
                              </a:cubicBezTo>
                              <a:cubicBezTo>
                                <a:pt x="298" y="275"/>
                                <a:pt x="299" y="273"/>
                                <a:pt x="300" y="272"/>
                              </a:cubicBezTo>
                              <a:cubicBezTo>
                                <a:pt x="301" y="271"/>
                                <a:pt x="302" y="269"/>
                                <a:pt x="303" y="268"/>
                              </a:cubicBezTo>
                              <a:cubicBezTo>
                                <a:pt x="304" y="267"/>
                                <a:pt x="305" y="266"/>
                                <a:pt x="307" y="264"/>
                              </a:cubicBezTo>
                              <a:cubicBezTo>
                                <a:pt x="308" y="263"/>
                                <a:pt x="309" y="262"/>
                                <a:pt x="310" y="261"/>
                              </a:cubicBezTo>
                              <a:cubicBezTo>
                                <a:pt x="311" y="261"/>
                                <a:pt x="311" y="260"/>
                                <a:pt x="312" y="260"/>
                              </a:cubicBezTo>
                              <a:cubicBezTo>
                                <a:pt x="591" y="44"/>
                                <a:pt x="591" y="44"/>
                                <a:pt x="591" y="44"/>
                              </a:cubicBezTo>
                              <a:cubicBezTo>
                                <a:pt x="592" y="44"/>
                                <a:pt x="592" y="43"/>
                                <a:pt x="593" y="43"/>
                              </a:cubicBezTo>
                              <a:cubicBezTo>
                                <a:pt x="594" y="42"/>
                                <a:pt x="595" y="40"/>
                                <a:pt x="597" y="39"/>
                              </a:cubicBezTo>
                              <a:cubicBezTo>
                                <a:pt x="598" y="38"/>
                                <a:pt x="599" y="37"/>
                                <a:pt x="600" y="36"/>
                              </a:cubicBezTo>
                              <a:cubicBezTo>
                                <a:pt x="601" y="35"/>
                                <a:pt x="602" y="33"/>
                                <a:pt x="603" y="32"/>
                              </a:cubicBezTo>
                              <a:cubicBezTo>
                                <a:pt x="604" y="31"/>
                                <a:pt x="605" y="29"/>
                                <a:pt x="606" y="28"/>
                              </a:cubicBezTo>
                              <a:cubicBezTo>
                                <a:pt x="607" y="26"/>
                                <a:pt x="608" y="25"/>
                                <a:pt x="609" y="23"/>
                              </a:cubicBezTo>
                              <a:cubicBezTo>
                                <a:pt x="613" y="16"/>
                                <a:pt x="615" y="8"/>
                                <a:pt x="615" y="0"/>
                              </a:cubicBezTo>
                              <a:cubicBezTo>
                                <a:pt x="610" y="0"/>
                                <a:pt x="610" y="0"/>
                                <a:pt x="610" y="0"/>
                              </a:cubicBezTo>
                              <a:cubicBezTo>
                                <a:pt x="605" y="0"/>
                                <a:pt x="605" y="0"/>
                                <a:pt x="605" y="0"/>
                              </a:cubicBezTo>
                              <a:cubicBezTo>
                                <a:pt x="600" y="0"/>
                                <a:pt x="600" y="0"/>
                                <a:pt x="600" y="0"/>
                              </a:cubicBezTo>
                              <a:cubicBezTo>
                                <a:pt x="600" y="4"/>
                                <a:pt x="599" y="9"/>
                                <a:pt x="597" y="13"/>
                              </a:cubicBezTo>
                              <a:cubicBezTo>
                                <a:pt x="597" y="15"/>
                                <a:pt x="596" y="17"/>
                                <a:pt x="594" y="19"/>
                              </a:cubicBezTo>
                              <a:cubicBezTo>
                                <a:pt x="592" y="13"/>
                                <a:pt x="590" y="6"/>
                                <a:pt x="590" y="0"/>
                              </a:cubicBezTo>
                              <a:cubicBezTo>
                                <a:pt x="585" y="0"/>
                                <a:pt x="585" y="0"/>
                                <a:pt x="585" y="0"/>
                              </a:cubicBezTo>
                              <a:cubicBezTo>
                                <a:pt x="581" y="0"/>
                                <a:pt x="581" y="0"/>
                                <a:pt x="581" y="0"/>
                              </a:cubicBezTo>
                              <a:cubicBezTo>
                                <a:pt x="576" y="0"/>
                                <a:pt x="576" y="0"/>
                                <a:pt x="576" y="0"/>
                              </a:cubicBezTo>
                              <a:cubicBezTo>
                                <a:pt x="576" y="11"/>
                                <a:pt x="579" y="21"/>
                                <a:pt x="584" y="31"/>
                              </a:cubicBezTo>
                              <a:cubicBezTo>
                                <a:pt x="584" y="31"/>
                                <a:pt x="583" y="32"/>
                                <a:pt x="582" y="32"/>
                              </a:cubicBezTo>
                              <a:cubicBezTo>
                                <a:pt x="303" y="248"/>
                                <a:pt x="303" y="248"/>
                                <a:pt x="303" y="248"/>
                              </a:cubicBezTo>
                              <a:cubicBezTo>
                                <a:pt x="302" y="249"/>
                                <a:pt x="301" y="250"/>
                                <a:pt x="300" y="251"/>
                              </a:cubicBezTo>
                              <a:cubicBezTo>
                                <a:pt x="299" y="250"/>
                                <a:pt x="298" y="249"/>
                                <a:pt x="297" y="248"/>
                              </a:cubicBezTo>
                              <a:cubicBezTo>
                                <a:pt x="18" y="32"/>
                                <a:pt x="18" y="32"/>
                                <a:pt x="18" y="32"/>
                              </a:cubicBezTo>
                              <a:cubicBezTo>
                                <a:pt x="17" y="32"/>
                                <a:pt x="16" y="31"/>
                                <a:pt x="16" y="31"/>
                              </a:cubicBezTo>
                              <a:cubicBezTo>
                                <a:pt x="15" y="32"/>
                                <a:pt x="14" y="33"/>
                                <a:pt x="13" y="35"/>
                              </a:cubicBezTo>
                              <a:cubicBezTo>
                                <a:pt x="12" y="36"/>
                                <a:pt x="11" y="37"/>
                                <a:pt x="10" y="39"/>
                              </a:cubicBezTo>
                              <a:cubicBezTo>
                                <a:pt x="9" y="40"/>
                                <a:pt x="8" y="41"/>
                                <a:pt x="7" y="43"/>
                              </a:cubicBezTo>
                              <a:cubicBezTo>
                                <a:pt x="8" y="43"/>
                                <a:pt x="8" y="44"/>
                                <a:pt x="9" y="44"/>
                              </a:cubicBezTo>
                              <a:cubicBezTo>
                                <a:pt x="288" y="260"/>
                                <a:pt x="288" y="260"/>
                                <a:pt x="288" y="260"/>
                              </a:cubicBezTo>
                              <a:cubicBezTo>
                                <a:pt x="289" y="260"/>
                                <a:pt x="289" y="261"/>
                                <a:pt x="290" y="261"/>
                              </a:cubicBezTo>
                              <a:cubicBezTo>
                                <a:pt x="289" y="263"/>
                                <a:pt x="288" y="264"/>
                                <a:pt x="287" y="265"/>
                              </a:cubicBezTo>
                              <a:cubicBezTo>
                                <a:pt x="286" y="267"/>
                                <a:pt x="285" y="268"/>
                                <a:pt x="284" y="269"/>
                              </a:cubicBezTo>
                              <a:cubicBezTo>
                                <a:pt x="279" y="279"/>
                                <a:pt x="276" y="289"/>
                                <a:pt x="276" y="300"/>
                              </a:cubicBezTo>
                              <a:cubicBezTo>
                                <a:pt x="276" y="311"/>
                                <a:pt x="279" y="321"/>
                                <a:pt x="284" y="331"/>
                              </a:cubicBezTo>
                              <a:cubicBezTo>
                                <a:pt x="284" y="331"/>
                                <a:pt x="283" y="332"/>
                                <a:pt x="282" y="332"/>
                              </a:cubicBezTo>
                              <a:cubicBezTo>
                                <a:pt x="3" y="548"/>
                                <a:pt x="3" y="548"/>
                                <a:pt x="3" y="548"/>
                              </a:cubicBezTo>
                              <a:cubicBezTo>
                                <a:pt x="2" y="549"/>
                                <a:pt x="1" y="550"/>
                                <a:pt x="0" y="551"/>
                              </a:cubicBezTo>
                              <a:cubicBezTo>
                                <a:pt x="0" y="557"/>
                                <a:pt x="0" y="557"/>
                                <a:pt x="0" y="557"/>
                              </a:cubicBezTo>
                              <a:cubicBezTo>
                                <a:pt x="0" y="564"/>
                                <a:pt x="0" y="564"/>
                                <a:pt x="0" y="564"/>
                              </a:cubicBezTo>
                              <a:cubicBezTo>
                                <a:pt x="0" y="572"/>
                                <a:pt x="0" y="572"/>
                                <a:pt x="0" y="572"/>
                              </a:cubicBezTo>
                              <a:cubicBezTo>
                                <a:pt x="1" y="571"/>
                                <a:pt x="2" y="569"/>
                                <a:pt x="3" y="568"/>
                              </a:cubicBezTo>
                              <a:cubicBezTo>
                                <a:pt x="4" y="567"/>
                                <a:pt x="5" y="566"/>
                                <a:pt x="7" y="5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82" name="Freeform 2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4562475" cy="4400550"/>
                        </a:xfrm>
                        <a:custGeom>
                          <a:avLst/>
                          <a:gdLst>
                            <a:gd name="T0" fmla="*/ 12 w 1215"/>
                            <a:gd name="T1" fmla="*/ 1160 h 1172"/>
                            <a:gd name="T2" fmla="*/ 297 w 1215"/>
                            <a:gd name="T3" fmla="*/ 939 h 1172"/>
                            <a:gd name="T4" fmla="*/ 306 w 1215"/>
                            <a:gd name="T5" fmla="*/ 928 h 1172"/>
                            <a:gd name="T6" fmla="*/ 309 w 1215"/>
                            <a:gd name="T7" fmla="*/ 877 h 1172"/>
                            <a:gd name="T8" fmla="*/ 300 w 1215"/>
                            <a:gd name="T9" fmla="*/ 900 h 1172"/>
                            <a:gd name="T10" fmla="*/ 290 w 1215"/>
                            <a:gd name="T11" fmla="*/ 900 h 1172"/>
                            <a:gd name="T12" fmla="*/ 300 w 1215"/>
                            <a:gd name="T13" fmla="*/ 872 h 1172"/>
                            <a:gd name="T14" fmla="*/ 310 w 1215"/>
                            <a:gd name="T15" fmla="*/ 861 h 1172"/>
                            <a:gd name="T16" fmla="*/ 593 w 1215"/>
                            <a:gd name="T17" fmla="*/ 643 h 1172"/>
                            <a:gd name="T18" fmla="*/ 603 w 1215"/>
                            <a:gd name="T19" fmla="*/ 632 h 1172"/>
                            <a:gd name="T20" fmla="*/ 615 w 1215"/>
                            <a:gd name="T21" fmla="*/ 600 h 1172"/>
                            <a:gd name="T22" fmla="*/ 603 w 1215"/>
                            <a:gd name="T23" fmla="*/ 587 h 1172"/>
                            <a:gd name="T24" fmla="*/ 594 w 1215"/>
                            <a:gd name="T25" fmla="*/ 619 h 1172"/>
                            <a:gd name="T26" fmla="*/ 597 w 1215"/>
                            <a:gd name="T27" fmla="*/ 576 h 1172"/>
                            <a:gd name="T28" fmla="*/ 607 w 1215"/>
                            <a:gd name="T29" fmla="*/ 564 h 1172"/>
                            <a:gd name="T30" fmla="*/ 891 w 1215"/>
                            <a:gd name="T31" fmla="*/ 344 h 1172"/>
                            <a:gd name="T32" fmla="*/ 900 w 1215"/>
                            <a:gd name="T33" fmla="*/ 336 h 1172"/>
                            <a:gd name="T34" fmla="*/ 909 w 1215"/>
                            <a:gd name="T35" fmla="*/ 323 h 1172"/>
                            <a:gd name="T36" fmla="*/ 906 w 1215"/>
                            <a:gd name="T37" fmla="*/ 281 h 1172"/>
                            <a:gd name="T38" fmla="*/ 897 w 1215"/>
                            <a:gd name="T39" fmla="*/ 313 h 1172"/>
                            <a:gd name="T40" fmla="*/ 894 w 1215"/>
                            <a:gd name="T41" fmla="*/ 281 h 1172"/>
                            <a:gd name="T42" fmla="*/ 903 w 1215"/>
                            <a:gd name="T43" fmla="*/ 268 h 1172"/>
                            <a:gd name="T44" fmla="*/ 912 w 1215"/>
                            <a:gd name="T45" fmla="*/ 260 h 1172"/>
                            <a:gd name="T46" fmla="*/ 1197 w 1215"/>
                            <a:gd name="T47" fmla="*/ 39 h 1172"/>
                            <a:gd name="T48" fmla="*/ 1206 w 1215"/>
                            <a:gd name="T49" fmla="*/ 28 h 1172"/>
                            <a:gd name="T50" fmla="*/ 1210 w 1215"/>
                            <a:gd name="T51" fmla="*/ 0 h 1172"/>
                            <a:gd name="T52" fmla="*/ 1197 w 1215"/>
                            <a:gd name="T53" fmla="*/ 13 h 1172"/>
                            <a:gd name="T54" fmla="*/ 1185 w 1215"/>
                            <a:gd name="T55" fmla="*/ 0 h 1172"/>
                            <a:gd name="T56" fmla="*/ 1184 w 1215"/>
                            <a:gd name="T57" fmla="*/ 31 h 1172"/>
                            <a:gd name="T58" fmla="*/ 900 w 1215"/>
                            <a:gd name="T59" fmla="*/ 251 h 1172"/>
                            <a:gd name="T60" fmla="*/ 616 w 1215"/>
                            <a:gd name="T61" fmla="*/ 31 h 1172"/>
                            <a:gd name="T62" fmla="*/ 607 w 1215"/>
                            <a:gd name="T63" fmla="*/ 43 h 1172"/>
                            <a:gd name="T64" fmla="*/ 890 w 1215"/>
                            <a:gd name="T65" fmla="*/ 261 h 1172"/>
                            <a:gd name="T66" fmla="*/ 876 w 1215"/>
                            <a:gd name="T67" fmla="*/ 300 h 1172"/>
                            <a:gd name="T68" fmla="*/ 603 w 1215"/>
                            <a:gd name="T69" fmla="*/ 548 h 1172"/>
                            <a:gd name="T70" fmla="*/ 318 w 1215"/>
                            <a:gd name="T71" fmla="*/ 332 h 1172"/>
                            <a:gd name="T72" fmla="*/ 310 w 1215"/>
                            <a:gd name="T73" fmla="*/ 339 h 1172"/>
                            <a:gd name="T74" fmla="*/ 588 w 1215"/>
                            <a:gd name="T75" fmla="*/ 560 h 1172"/>
                            <a:gd name="T76" fmla="*/ 584 w 1215"/>
                            <a:gd name="T77" fmla="*/ 569 h 1172"/>
                            <a:gd name="T78" fmla="*/ 582 w 1215"/>
                            <a:gd name="T79" fmla="*/ 632 h 1172"/>
                            <a:gd name="T80" fmla="*/ 297 w 1215"/>
                            <a:gd name="T81" fmla="*/ 848 h 1172"/>
                            <a:gd name="T82" fmla="*/ 13 w 1215"/>
                            <a:gd name="T83" fmla="*/ 635 h 1172"/>
                            <a:gd name="T84" fmla="*/ 9 w 1215"/>
                            <a:gd name="T85" fmla="*/ 644 h 1172"/>
                            <a:gd name="T86" fmla="*/ 287 w 1215"/>
                            <a:gd name="T87" fmla="*/ 865 h 1172"/>
                            <a:gd name="T88" fmla="*/ 284 w 1215"/>
                            <a:gd name="T89" fmla="*/ 931 h 1172"/>
                            <a:gd name="T90" fmla="*/ 0 w 1215"/>
                            <a:gd name="T91" fmla="*/ 1151 h 1172"/>
                            <a:gd name="T92" fmla="*/ 0 w 1215"/>
                            <a:gd name="T93" fmla="*/ 1172 h 11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</a:cxnLst>
                          <a:rect l="0" t="0" r="r" b="b"/>
                          <a:pathLst>
                            <a:path w="1215" h="1172">
                              <a:moveTo>
                                <a:pt x="7" y="1164"/>
                              </a:moveTo>
                              <a:cubicBezTo>
                                <a:pt x="8" y="1163"/>
                                <a:pt x="9" y="1162"/>
                                <a:pt x="10" y="1161"/>
                              </a:cubicBezTo>
                              <a:cubicBezTo>
                                <a:pt x="11" y="1161"/>
                                <a:pt x="11" y="1160"/>
                                <a:pt x="12" y="1160"/>
                              </a:cubicBezTo>
                              <a:cubicBezTo>
                                <a:pt x="291" y="944"/>
                                <a:pt x="291" y="944"/>
                                <a:pt x="291" y="944"/>
                              </a:cubicBezTo>
                              <a:cubicBezTo>
                                <a:pt x="292" y="944"/>
                                <a:pt x="292" y="943"/>
                                <a:pt x="293" y="943"/>
                              </a:cubicBezTo>
                              <a:cubicBezTo>
                                <a:pt x="294" y="942"/>
                                <a:pt x="295" y="940"/>
                                <a:pt x="297" y="939"/>
                              </a:cubicBezTo>
                              <a:cubicBezTo>
                                <a:pt x="298" y="938"/>
                                <a:pt x="299" y="937"/>
                                <a:pt x="300" y="936"/>
                              </a:cubicBezTo>
                              <a:cubicBezTo>
                                <a:pt x="301" y="935"/>
                                <a:pt x="302" y="933"/>
                                <a:pt x="303" y="932"/>
                              </a:cubicBezTo>
                              <a:cubicBezTo>
                                <a:pt x="304" y="931"/>
                                <a:pt x="305" y="929"/>
                                <a:pt x="306" y="928"/>
                              </a:cubicBezTo>
                              <a:cubicBezTo>
                                <a:pt x="307" y="926"/>
                                <a:pt x="308" y="925"/>
                                <a:pt x="309" y="923"/>
                              </a:cubicBezTo>
                              <a:cubicBezTo>
                                <a:pt x="313" y="916"/>
                                <a:pt x="315" y="908"/>
                                <a:pt x="315" y="900"/>
                              </a:cubicBezTo>
                              <a:cubicBezTo>
                                <a:pt x="315" y="892"/>
                                <a:pt x="313" y="884"/>
                                <a:pt x="309" y="877"/>
                              </a:cubicBezTo>
                              <a:cubicBezTo>
                                <a:pt x="308" y="878"/>
                                <a:pt x="306" y="880"/>
                                <a:pt x="306" y="881"/>
                              </a:cubicBezTo>
                              <a:cubicBezTo>
                                <a:pt x="304" y="883"/>
                                <a:pt x="303" y="885"/>
                                <a:pt x="303" y="887"/>
                              </a:cubicBezTo>
                              <a:cubicBezTo>
                                <a:pt x="301" y="891"/>
                                <a:pt x="300" y="896"/>
                                <a:pt x="300" y="900"/>
                              </a:cubicBezTo>
                              <a:cubicBezTo>
                                <a:pt x="300" y="904"/>
                                <a:pt x="299" y="909"/>
                                <a:pt x="297" y="913"/>
                              </a:cubicBezTo>
                              <a:cubicBezTo>
                                <a:pt x="297" y="915"/>
                                <a:pt x="296" y="917"/>
                                <a:pt x="294" y="919"/>
                              </a:cubicBezTo>
                              <a:cubicBezTo>
                                <a:pt x="292" y="913"/>
                                <a:pt x="290" y="906"/>
                                <a:pt x="290" y="900"/>
                              </a:cubicBezTo>
                              <a:cubicBezTo>
                                <a:pt x="290" y="894"/>
                                <a:pt x="292" y="887"/>
                                <a:pt x="294" y="881"/>
                              </a:cubicBezTo>
                              <a:cubicBezTo>
                                <a:pt x="295" y="880"/>
                                <a:pt x="296" y="878"/>
                                <a:pt x="297" y="876"/>
                              </a:cubicBezTo>
                              <a:cubicBezTo>
                                <a:pt x="298" y="875"/>
                                <a:pt x="299" y="873"/>
                                <a:pt x="300" y="872"/>
                              </a:cubicBezTo>
                              <a:cubicBezTo>
                                <a:pt x="301" y="871"/>
                                <a:pt x="302" y="869"/>
                                <a:pt x="303" y="868"/>
                              </a:cubicBezTo>
                              <a:cubicBezTo>
                                <a:pt x="304" y="867"/>
                                <a:pt x="305" y="866"/>
                                <a:pt x="307" y="864"/>
                              </a:cubicBezTo>
                              <a:cubicBezTo>
                                <a:pt x="308" y="863"/>
                                <a:pt x="309" y="862"/>
                                <a:pt x="310" y="861"/>
                              </a:cubicBezTo>
                              <a:cubicBezTo>
                                <a:pt x="311" y="861"/>
                                <a:pt x="311" y="860"/>
                                <a:pt x="312" y="860"/>
                              </a:cubicBezTo>
                              <a:cubicBezTo>
                                <a:pt x="591" y="644"/>
                                <a:pt x="591" y="644"/>
                                <a:pt x="591" y="644"/>
                              </a:cubicBezTo>
                              <a:cubicBezTo>
                                <a:pt x="592" y="644"/>
                                <a:pt x="592" y="643"/>
                                <a:pt x="593" y="643"/>
                              </a:cubicBezTo>
                              <a:cubicBezTo>
                                <a:pt x="594" y="642"/>
                                <a:pt x="595" y="640"/>
                                <a:pt x="597" y="639"/>
                              </a:cubicBezTo>
                              <a:cubicBezTo>
                                <a:pt x="598" y="638"/>
                                <a:pt x="599" y="637"/>
                                <a:pt x="600" y="636"/>
                              </a:cubicBezTo>
                              <a:cubicBezTo>
                                <a:pt x="601" y="635"/>
                                <a:pt x="602" y="633"/>
                                <a:pt x="603" y="632"/>
                              </a:cubicBezTo>
                              <a:cubicBezTo>
                                <a:pt x="604" y="631"/>
                                <a:pt x="605" y="629"/>
                                <a:pt x="606" y="628"/>
                              </a:cubicBezTo>
                              <a:cubicBezTo>
                                <a:pt x="607" y="626"/>
                                <a:pt x="608" y="625"/>
                                <a:pt x="609" y="623"/>
                              </a:cubicBezTo>
                              <a:cubicBezTo>
                                <a:pt x="613" y="616"/>
                                <a:pt x="615" y="608"/>
                                <a:pt x="615" y="600"/>
                              </a:cubicBezTo>
                              <a:cubicBezTo>
                                <a:pt x="615" y="592"/>
                                <a:pt x="613" y="584"/>
                                <a:pt x="609" y="577"/>
                              </a:cubicBezTo>
                              <a:cubicBezTo>
                                <a:pt x="608" y="578"/>
                                <a:pt x="606" y="580"/>
                                <a:pt x="606" y="581"/>
                              </a:cubicBezTo>
                              <a:cubicBezTo>
                                <a:pt x="604" y="583"/>
                                <a:pt x="603" y="585"/>
                                <a:pt x="603" y="587"/>
                              </a:cubicBezTo>
                              <a:cubicBezTo>
                                <a:pt x="601" y="591"/>
                                <a:pt x="600" y="596"/>
                                <a:pt x="600" y="600"/>
                              </a:cubicBezTo>
                              <a:cubicBezTo>
                                <a:pt x="600" y="604"/>
                                <a:pt x="599" y="609"/>
                                <a:pt x="597" y="613"/>
                              </a:cubicBezTo>
                              <a:cubicBezTo>
                                <a:pt x="597" y="615"/>
                                <a:pt x="596" y="617"/>
                                <a:pt x="594" y="619"/>
                              </a:cubicBezTo>
                              <a:cubicBezTo>
                                <a:pt x="592" y="613"/>
                                <a:pt x="590" y="606"/>
                                <a:pt x="590" y="600"/>
                              </a:cubicBezTo>
                              <a:cubicBezTo>
                                <a:pt x="590" y="594"/>
                                <a:pt x="592" y="587"/>
                                <a:pt x="594" y="581"/>
                              </a:cubicBezTo>
                              <a:cubicBezTo>
                                <a:pt x="595" y="580"/>
                                <a:pt x="596" y="578"/>
                                <a:pt x="597" y="576"/>
                              </a:cubicBezTo>
                              <a:cubicBezTo>
                                <a:pt x="598" y="575"/>
                                <a:pt x="599" y="573"/>
                                <a:pt x="600" y="572"/>
                              </a:cubicBezTo>
                              <a:cubicBezTo>
                                <a:pt x="601" y="571"/>
                                <a:pt x="602" y="569"/>
                                <a:pt x="603" y="568"/>
                              </a:cubicBezTo>
                              <a:cubicBezTo>
                                <a:pt x="604" y="567"/>
                                <a:pt x="605" y="566"/>
                                <a:pt x="607" y="564"/>
                              </a:cubicBezTo>
                              <a:cubicBezTo>
                                <a:pt x="608" y="563"/>
                                <a:pt x="609" y="562"/>
                                <a:pt x="610" y="561"/>
                              </a:cubicBezTo>
                              <a:cubicBezTo>
                                <a:pt x="611" y="561"/>
                                <a:pt x="611" y="560"/>
                                <a:pt x="612" y="560"/>
                              </a:cubicBezTo>
                              <a:cubicBezTo>
                                <a:pt x="891" y="344"/>
                                <a:pt x="891" y="344"/>
                                <a:pt x="891" y="344"/>
                              </a:cubicBezTo>
                              <a:cubicBezTo>
                                <a:pt x="892" y="344"/>
                                <a:pt x="892" y="343"/>
                                <a:pt x="893" y="343"/>
                              </a:cubicBezTo>
                              <a:cubicBezTo>
                                <a:pt x="894" y="342"/>
                                <a:pt x="895" y="340"/>
                                <a:pt x="897" y="339"/>
                              </a:cubicBezTo>
                              <a:cubicBezTo>
                                <a:pt x="898" y="338"/>
                                <a:pt x="899" y="337"/>
                                <a:pt x="900" y="336"/>
                              </a:cubicBezTo>
                              <a:cubicBezTo>
                                <a:pt x="901" y="335"/>
                                <a:pt x="902" y="333"/>
                                <a:pt x="903" y="332"/>
                              </a:cubicBezTo>
                              <a:cubicBezTo>
                                <a:pt x="904" y="331"/>
                                <a:pt x="905" y="329"/>
                                <a:pt x="906" y="328"/>
                              </a:cubicBezTo>
                              <a:cubicBezTo>
                                <a:pt x="907" y="326"/>
                                <a:pt x="908" y="325"/>
                                <a:pt x="909" y="323"/>
                              </a:cubicBezTo>
                              <a:cubicBezTo>
                                <a:pt x="913" y="316"/>
                                <a:pt x="915" y="308"/>
                                <a:pt x="915" y="300"/>
                              </a:cubicBezTo>
                              <a:cubicBezTo>
                                <a:pt x="915" y="292"/>
                                <a:pt x="913" y="284"/>
                                <a:pt x="909" y="277"/>
                              </a:cubicBezTo>
                              <a:cubicBezTo>
                                <a:pt x="908" y="278"/>
                                <a:pt x="906" y="280"/>
                                <a:pt x="906" y="281"/>
                              </a:cubicBezTo>
                              <a:cubicBezTo>
                                <a:pt x="904" y="283"/>
                                <a:pt x="903" y="285"/>
                                <a:pt x="903" y="287"/>
                              </a:cubicBezTo>
                              <a:cubicBezTo>
                                <a:pt x="901" y="291"/>
                                <a:pt x="900" y="296"/>
                                <a:pt x="900" y="300"/>
                              </a:cubicBezTo>
                              <a:cubicBezTo>
                                <a:pt x="900" y="304"/>
                                <a:pt x="899" y="309"/>
                                <a:pt x="897" y="313"/>
                              </a:cubicBezTo>
                              <a:cubicBezTo>
                                <a:pt x="897" y="315"/>
                                <a:pt x="896" y="317"/>
                                <a:pt x="894" y="319"/>
                              </a:cubicBezTo>
                              <a:cubicBezTo>
                                <a:pt x="892" y="313"/>
                                <a:pt x="890" y="306"/>
                                <a:pt x="890" y="300"/>
                              </a:cubicBezTo>
                              <a:cubicBezTo>
                                <a:pt x="890" y="294"/>
                                <a:pt x="892" y="287"/>
                                <a:pt x="894" y="281"/>
                              </a:cubicBezTo>
                              <a:cubicBezTo>
                                <a:pt x="895" y="280"/>
                                <a:pt x="896" y="278"/>
                                <a:pt x="897" y="276"/>
                              </a:cubicBezTo>
                              <a:cubicBezTo>
                                <a:pt x="898" y="275"/>
                                <a:pt x="899" y="273"/>
                                <a:pt x="900" y="272"/>
                              </a:cubicBezTo>
                              <a:cubicBezTo>
                                <a:pt x="901" y="271"/>
                                <a:pt x="902" y="269"/>
                                <a:pt x="903" y="268"/>
                              </a:cubicBezTo>
                              <a:cubicBezTo>
                                <a:pt x="904" y="267"/>
                                <a:pt x="905" y="266"/>
                                <a:pt x="907" y="264"/>
                              </a:cubicBezTo>
                              <a:cubicBezTo>
                                <a:pt x="908" y="263"/>
                                <a:pt x="909" y="262"/>
                                <a:pt x="910" y="261"/>
                              </a:cubicBezTo>
                              <a:cubicBezTo>
                                <a:pt x="911" y="261"/>
                                <a:pt x="911" y="260"/>
                                <a:pt x="912" y="260"/>
                              </a:cubicBezTo>
                              <a:cubicBezTo>
                                <a:pt x="1191" y="44"/>
                                <a:pt x="1191" y="44"/>
                                <a:pt x="1191" y="44"/>
                              </a:cubicBezTo>
                              <a:cubicBezTo>
                                <a:pt x="1192" y="44"/>
                                <a:pt x="1192" y="43"/>
                                <a:pt x="1193" y="43"/>
                              </a:cubicBezTo>
                              <a:cubicBezTo>
                                <a:pt x="1194" y="42"/>
                                <a:pt x="1195" y="40"/>
                                <a:pt x="1197" y="39"/>
                              </a:cubicBezTo>
                              <a:cubicBezTo>
                                <a:pt x="1198" y="38"/>
                                <a:pt x="1199" y="37"/>
                                <a:pt x="1200" y="36"/>
                              </a:cubicBezTo>
                              <a:cubicBezTo>
                                <a:pt x="1201" y="35"/>
                                <a:pt x="1202" y="33"/>
                                <a:pt x="1203" y="32"/>
                              </a:cubicBezTo>
                              <a:cubicBezTo>
                                <a:pt x="1204" y="31"/>
                                <a:pt x="1205" y="29"/>
                                <a:pt x="1206" y="28"/>
                              </a:cubicBezTo>
                              <a:cubicBezTo>
                                <a:pt x="1207" y="26"/>
                                <a:pt x="1208" y="25"/>
                                <a:pt x="1209" y="23"/>
                              </a:cubicBezTo>
                              <a:cubicBezTo>
                                <a:pt x="1213" y="16"/>
                                <a:pt x="1215" y="8"/>
                                <a:pt x="1215" y="0"/>
                              </a:cubicBezTo>
                              <a:cubicBezTo>
                                <a:pt x="1210" y="0"/>
                                <a:pt x="1210" y="0"/>
                                <a:pt x="1210" y="0"/>
                              </a:cubicBezTo>
                              <a:cubicBezTo>
                                <a:pt x="1205" y="0"/>
                                <a:pt x="1205" y="0"/>
                                <a:pt x="1205" y="0"/>
                              </a:cubicBezTo>
                              <a:cubicBezTo>
                                <a:pt x="1200" y="0"/>
                                <a:pt x="1200" y="0"/>
                                <a:pt x="1200" y="0"/>
                              </a:cubicBezTo>
                              <a:cubicBezTo>
                                <a:pt x="1200" y="4"/>
                                <a:pt x="1199" y="9"/>
                                <a:pt x="1197" y="13"/>
                              </a:cubicBezTo>
                              <a:cubicBezTo>
                                <a:pt x="1197" y="15"/>
                                <a:pt x="1196" y="17"/>
                                <a:pt x="1194" y="19"/>
                              </a:cubicBezTo>
                              <a:cubicBezTo>
                                <a:pt x="1192" y="13"/>
                                <a:pt x="1190" y="6"/>
                                <a:pt x="1190" y="0"/>
                              </a:cubicBezTo>
                              <a:cubicBezTo>
                                <a:pt x="1185" y="0"/>
                                <a:pt x="1185" y="0"/>
                                <a:pt x="1185" y="0"/>
                              </a:cubicBezTo>
                              <a:cubicBezTo>
                                <a:pt x="1181" y="0"/>
                                <a:pt x="1181" y="0"/>
                                <a:pt x="1181" y="0"/>
                              </a:cubicBezTo>
                              <a:cubicBezTo>
                                <a:pt x="1176" y="0"/>
                                <a:pt x="1176" y="0"/>
                                <a:pt x="1176" y="0"/>
                              </a:cubicBezTo>
                              <a:cubicBezTo>
                                <a:pt x="1176" y="11"/>
                                <a:pt x="1179" y="21"/>
                                <a:pt x="1184" y="31"/>
                              </a:cubicBezTo>
                              <a:cubicBezTo>
                                <a:pt x="1184" y="31"/>
                                <a:pt x="1183" y="32"/>
                                <a:pt x="1182" y="32"/>
                              </a:cubicBezTo>
                              <a:cubicBezTo>
                                <a:pt x="903" y="248"/>
                                <a:pt x="903" y="248"/>
                                <a:pt x="903" y="248"/>
                              </a:cubicBezTo>
                              <a:cubicBezTo>
                                <a:pt x="902" y="249"/>
                                <a:pt x="901" y="250"/>
                                <a:pt x="900" y="251"/>
                              </a:cubicBezTo>
                              <a:cubicBezTo>
                                <a:pt x="899" y="250"/>
                                <a:pt x="898" y="249"/>
                                <a:pt x="897" y="248"/>
                              </a:cubicBezTo>
                              <a:cubicBezTo>
                                <a:pt x="618" y="32"/>
                                <a:pt x="618" y="32"/>
                                <a:pt x="618" y="32"/>
                              </a:cubicBezTo>
                              <a:cubicBezTo>
                                <a:pt x="617" y="32"/>
                                <a:pt x="616" y="31"/>
                                <a:pt x="616" y="31"/>
                              </a:cubicBezTo>
                              <a:cubicBezTo>
                                <a:pt x="615" y="32"/>
                                <a:pt x="614" y="33"/>
                                <a:pt x="613" y="35"/>
                              </a:cubicBezTo>
                              <a:cubicBezTo>
                                <a:pt x="612" y="36"/>
                                <a:pt x="611" y="37"/>
                                <a:pt x="610" y="39"/>
                              </a:cubicBezTo>
                              <a:cubicBezTo>
                                <a:pt x="609" y="40"/>
                                <a:pt x="608" y="41"/>
                                <a:pt x="607" y="43"/>
                              </a:cubicBezTo>
                              <a:cubicBezTo>
                                <a:pt x="608" y="43"/>
                                <a:pt x="608" y="44"/>
                                <a:pt x="609" y="44"/>
                              </a:cubicBezTo>
                              <a:cubicBezTo>
                                <a:pt x="888" y="260"/>
                                <a:pt x="888" y="260"/>
                                <a:pt x="888" y="260"/>
                              </a:cubicBezTo>
                              <a:cubicBezTo>
                                <a:pt x="889" y="260"/>
                                <a:pt x="889" y="261"/>
                                <a:pt x="890" y="261"/>
                              </a:cubicBezTo>
                              <a:cubicBezTo>
                                <a:pt x="889" y="263"/>
                                <a:pt x="888" y="264"/>
                                <a:pt x="887" y="265"/>
                              </a:cubicBezTo>
                              <a:cubicBezTo>
                                <a:pt x="886" y="267"/>
                                <a:pt x="885" y="268"/>
                                <a:pt x="884" y="269"/>
                              </a:cubicBezTo>
                              <a:cubicBezTo>
                                <a:pt x="879" y="279"/>
                                <a:pt x="876" y="289"/>
                                <a:pt x="876" y="300"/>
                              </a:cubicBezTo>
                              <a:cubicBezTo>
                                <a:pt x="876" y="311"/>
                                <a:pt x="879" y="321"/>
                                <a:pt x="884" y="331"/>
                              </a:cubicBezTo>
                              <a:cubicBezTo>
                                <a:pt x="884" y="331"/>
                                <a:pt x="883" y="332"/>
                                <a:pt x="882" y="332"/>
                              </a:cubicBezTo>
                              <a:cubicBezTo>
                                <a:pt x="603" y="548"/>
                                <a:pt x="603" y="548"/>
                                <a:pt x="603" y="548"/>
                              </a:cubicBezTo>
                              <a:cubicBezTo>
                                <a:pt x="602" y="549"/>
                                <a:pt x="601" y="550"/>
                                <a:pt x="600" y="551"/>
                              </a:cubicBezTo>
                              <a:cubicBezTo>
                                <a:pt x="599" y="550"/>
                                <a:pt x="598" y="549"/>
                                <a:pt x="597" y="548"/>
                              </a:cubicBezTo>
                              <a:cubicBezTo>
                                <a:pt x="318" y="332"/>
                                <a:pt x="318" y="332"/>
                                <a:pt x="318" y="332"/>
                              </a:cubicBezTo>
                              <a:cubicBezTo>
                                <a:pt x="317" y="332"/>
                                <a:pt x="316" y="331"/>
                                <a:pt x="316" y="331"/>
                              </a:cubicBezTo>
                              <a:cubicBezTo>
                                <a:pt x="315" y="332"/>
                                <a:pt x="314" y="333"/>
                                <a:pt x="313" y="335"/>
                              </a:cubicBezTo>
                              <a:cubicBezTo>
                                <a:pt x="312" y="336"/>
                                <a:pt x="311" y="337"/>
                                <a:pt x="310" y="339"/>
                              </a:cubicBezTo>
                              <a:cubicBezTo>
                                <a:pt x="309" y="340"/>
                                <a:pt x="308" y="341"/>
                                <a:pt x="307" y="343"/>
                              </a:cubicBezTo>
                              <a:cubicBezTo>
                                <a:pt x="308" y="343"/>
                                <a:pt x="308" y="344"/>
                                <a:pt x="309" y="344"/>
                              </a:cubicBezTo>
                              <a:cubicBezTo>
                                <a:pt x="588" y="560"/>
                                <a:pt x="588" y="560"/>
                                <a:pt x="588" y="560"/>
                              </a:cubicBezTo>
                              <a:cubicBezTo>
                                <a:pt x="589" y="560"/>
                                <a:pt x="589" y="561"/>
                                <a:pt x="590" y="561"/>
                              </a:cubicBezTo>
                              <a:cubicBezTo>
                                <a:pt x="589" y="563"/>
                                <a:pt x="588" y="564"/>
                                <a:pt x="587" y="565"/>
                              </a:cubicBezTo>
                              <a:cubicBezTo>
                                <a:pt x="586" y="567"/>
                                <a:pt x="585" y="568"/>
                                <a:pt x="584" y="569"/>
                              </a:cubicBezTo>
                              <a:cubicBezTo>
                                <a:pt x="579" y="579"/>
                                <a:pt x="576" y="589"/>
                                <a:pt x="576" y="600"/>
                              </a:cubicBezTo>
                              <a:cubicBezTo>
                                <a:pt x="576" y="611"/>
                                <a:pt x="579" y="621"/>
                                <a:pt x="584" y="631"/>
                              </a:cubicBezTo>
                              <a:cubicBezTo>
                                <a:pt x="584" y="631"/>
                                <a:pt x="583" y="632"/>
                                <a:pt x="582" y="632"/>
                              </a:cubicBezTo>
                              <a:cubicBezTo>
                                <a:pt x="303" y="848"/>
                                <a:pt x="303" y="848"/>
                                <a:pt x="303" y="848"/>
                              </a:cubicBezTo>
                              <a:cubicBezTo>
                                <a:pt x="302" y="849"/>
                                <a:pt x="301" y="850"/>
                                <a:pt x="300" y="851"/>
                              </a:cubicBezTo>
                              <a:cubicBezTo>
                                <a:pt x="299" y="850"/>
                                <a:pt x="298" y="849"/>
                                <a:pt x="297" y="848"/>
                              </a:cubicBezTo>
                              <a:cubicBezTo>
                                <a:pt x="18" y="632"/>
                                <a:pt x="18" y="632"/>
                                <a:pt x="18" y="632"/>
                              </a:cubicBezTo>
                              <a:cubicBezTo>
                                <a:pt x="17" y="632"/>
                                <a:pt x="16" y="631"/>
                                <a:pt x="16" y="631"/>
                              </a:cubicBezTo>
                              <a:cubicBezTo>
                                <a:pt x="15" y="632"/>
                                <a:pt x="14" y="633"/>
                                <a:pt x="13" y="635"/>
                              </a:cubicBezTo>
                              <a:cubicBezTo>
                                <a:pt x="12" y="636"/>
                                <a:pt x="11" y="637"/>
                                <a:pt x="10" y="639"/>
                              </a:cubicBezTo>
                              <a:cubicBezTo>
                                <a:pt x="9" y="640"/>
                                <a:pt x="8" y="641"/>
                                <a:pt x="7" y="643"/>
                              </a:cubicBezTo>
                              <a:cubicBezTo>
                                <a:pt x="8" y="643"/>
                                <a:pt x="8" y="644"/>
                                <a:pt x="9" y="644"/>
                              </a:cubicBezTo>
                              <a:cubicBezTo>
                                <a:pt x="288" y="860"/>
                                <a:pt x="288" y="860"/>
                                <a:pt x="288" y="860"/>
                              </a:cubicBezTo>
                              <a:cubicBezTo>
                                <a:pt x="289" y="860"/>
                                <a:pt x="289" y="861"/>
                                <a:pt x="290" y="861"/>
                              </a:cubicBezTo>
                              <a:cubicBezTo>
                                <a:pt x="289" y="863"/>
                                <a:pt x="288" y="864"/>
                                <a:pt x="287" y="865"/>
                              </a:cubicBezTo>
                              <a:cubicBezTo>
                                <a:pt x="286" y="867"/>
                                <a:pt x="285" y="868"/>
                                <a:pt x="284" y="869"/>
                              </a:cubicBezTo>
                              <a:cubicBezTo>
                                <a:pt x="279" y="879"/>
                                <a:pt x="276" y="889"/>
                                <a:pt x="276" y="900"/>
                              </a:cubicBezTo>
                              <a:cubicBezTo>
                                <a:pt x="276" y="911"/>
                                <a:pt x="279" y="921"/>
                                <a:pt x="284" y="931"/>
                              </a:cubicBezTo>
                              <a:cubicBezTo>
                                <a:pt x="284" y="931"/>
                                <a:pt x="283" y="932"/>
                                <a:pt x="282" y="932"/>
                              </a:cubicBezTo>
                              <a:cubicBezTo>
                                <a:pt x="3" y="1148"/>
                                <a:pt x="3" y="1148"/>
                                <a:pt x="3" y="1148"/>
                              </a:cubicBezTo>
                              <a:cubicBezTo>
                                <a:pt x="2" y="1149"/>
                                <a:pt x="1" y="1150"/>
                                <a:pt x="0" y="1151"/>
                              </a:cubicBezTo>
                              <a:cubicBezTo>
                                <a:pt x="0" y="1157"/>
                                <a:pt x="0" y="1157"/>
                                <a:pt x="0" y="1157"/>
                              </a:cubicBezTo>
                              <a:cubicBezTo>
                                <a:pt x="0" y="1164"/>
                                <a:pt x="0" y="1164"/>
                                <a:pt x="0" y="1164"/>
                              </a:cubicBezTo>
                              <a:cubicBezTo>
                                <a:pt x="0" y="1172"/>
                                <a:pt x="0" y="1172"/>
                                <a:pt x="0" y="1172"/>
                              </a:cubicBezTo>
                              <a:cubicBezTo>
                                <a:pt x="1" y="1171"/>
                                <a:pt x="2" y="1169"/>
                                <a:pt x="3" y="1168"/>
                              </a:cubicBezTo>
                              <a:cubicBezTo>
                                <a:pt x="4" y="1167"/>
                                <a:pt x="5" y="1166"/>
                                <a:pt x="7" y="11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178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1592263" y="-1076325"/>
                      <a:ext cx="6815138" cy="6653213"/>
                    </a:xfrm>
                    <a:custGeom>
                      <a:avLst/>
                      <a:gdLst>
                        <a:gd name="T0" fmla="*/ 291 w 1815"/>
                        <a:gd name="T1" fmla="*/ 1544 h 1772"/>
                        <a:gd name="T2" fmla="*/ 303 w 1815"/>
                        <a:gd name="T3" fmla="*/ 1532 h 1772"/>
                        <a:gd name="T4" fmla="*/ 309 w 1815"/>
                        <a:gd name="T5" fmla="*/ 1477 h 1772"/>
                        <a:gd name="T6" fmla="*/ 297 w 1815"/>
                        <a:gd name="T7" fmla="*/ 1513 h 1772"/>
                        <a:gd name="T8" fmla="*/ 297 w 1815"/>
                        <a:gd name="T9" fmla="*/ 1476 h 1772"/>
                        <a:gd name="T10" fmla="*/ 310 w 1815"/>
                        <a:gd name="T11" fmla="*/ 1461 h 1772"/>
                        <a:gd name="T12" fmla="*/ 597 w 1815"/>
                        <a:gd name="T13" fmla="*/ 1239 h 1772"/>
                        <a:gd name="T14" fmla="*/ 609 w 1815"/>
                        <a:gd name="T15" fmla="*/ 1223 h 1772"/>
                        <a:gd name="T16" fmla="*/ 603 w 1815"/>
                        <a:gd name="T17" fmla="*/ 1187 h 1772"/>
                        <a:gd name="T18" fmla="*/ 590 w 1815"/>
                        <a:gd name="T19" fmla="*/ 1200 h 1772"/>
                        <a:gd name="T20" fmla="*/ 603 w 1815"/>
                        <a:gd name="T21" fmla="*/ 1168 h 1772"/>
                        <a:gd name="T22" fmla="*/ 891 w 1815"/>
                        <a:gd name="T23" fmla="*/ 944 h 1772"/>
                        <a:gd name="T24" fmla="*/ 903 w 1815"/>
                        <a:gd name="T25" fmla="*/ 932 h 1772"/>
                        <a:gd name="T26" fmla="*/ 909 w 1815"/>
                        <a:gd name="T27" fmla="*/ 877 h 1772"/>
                        <a:gd name="T28" fmla="*/ 897 w 1815"/>
                        <a:gd name="T29" fmla="*/ 913 h 1772"/>
                        <a:gd name="T30" fmla="*/ 897 w 1815"/>
                        <a:gd name="T31" fmla="*/ 876 h 1772"/>
                        <a:gd name="T32" fmla="*/ 910 w 1815"/>
                        <a:gd name="T33" fmla="*/ 861 h 1772"/>
                        <a:gd name="T34" fmla="*/ 1197 w 1815"/>
                        <a:gd name="T35" fmla="*/ 639 h 1772"/>
                        <a:gd name="T36" fmla="*/ 1209 w 1815"/>
                        <a:gd name="T37" fmla="*/ 623 h 1772"/>
                        <a:gd name="T38" fmla="*/ 1203 w 1815"/>
                        <a:gd name="T39" fmla="*/ 587 h 1772"/>
                        <a:gd name="T40" fmla="*/ 1190 w 1815"/>
                        <a:gd name="T41" fmla="*/ 600 h 1772"/>
                        <a:gd name="T42" fmla="*/ 1203 w 1815"/>
                        <a:gd name="T43" fmla="*/ 568 h 1772"/>
                        <a:gd name="T44" fmla="*/ 1491 w 1815"/>
                        <a:gd name="T45" fmla="*/ 344 h 1772"/>
                        <a:gd name="T46" fmla="*/ 1503 w 1815"/>
                        <a:gd name="T47" fmla="*/ 332 h 1772"/>
                        <a:gd name="T48" fmla="*/ 1509 w 1815"/>
                        <a:gd name="T49" fmla="*/ 277 h 1772"/>
                        <a:gd name="T50" fmla="*/ 1497 w 1815"/>
                        <a:gd name="T51" fmla="*/ 313 h 1772"/>
                        <a:gd name="T52" fmla="*/ 1497 w 1815"/>
                        <a:gd name="T53" fmla="*/ 276 h 1772"/>
                        <a:gd name="T54" fmla="*/ 1510 w 1815"/>
                        <a:gd name="T55" fmla="*/ 261 h 1772"/>
                        <a:gd name="T56" fmla="*/ 1797 w 1815"/>
                        <a:gd name="T57" fmla="*/ 39 h 1772"/>
                        <a:gd name="T58" fmla="*/ 1809 w 1815"/>
                        <a:gd name="T59" fmla="*/ 23 h 1772"/>
                        <a:gd name="T60" fmla="*/ 1800 w 1815"/>
                        <a:gd name="T61" fmla="*/ 0 h 1772"/>
                        <a:gd name="T62" fmla="*/ 1785 w 1815"/>
                        <a:gd name="T63" fmla="*/ 0 h 1772"/>
                        <a:gd name="T64" fmla="*/ 1782 w 1815"/>
                        <a:gd name="T65" fmla="*/ 32 h 1772"/>
                        <a:gd name="T66" fmla="*/ 1218 w 1815"/>
                        <a:gd name="T67" fmla="*/ 32 h 1772"/>
                        <a:gd name="T68" fmla="*/ 1207 w 1815"/>
                        <a:gd name="T69" fmla="*/ 43 h 1772"/>
                        <a:gd name="T70" fmla="*/ 1487 w 1815"/>
                        <a:gd name="T71" fmla="*/ 265 h 1772"/>
                        <a:gd name="T72" fmla="*/ 1482 w 1815"/>
                        <a:gd name="T73" fmla="*/ 332 h 1772"/>
                        <a:gd name="T74" fmla="*/ 918 w 1815"/>
                        <a:gd name="T75" fmla="*/ 332 h 1772"/>
                        <a:gd name="T76" fmla="*/ 907 w 1815"/>
                        <a:gd name="T77" fmla="*/ 343 h 1772"/>
                        <a:gd name="T78" fmla="*/ 1187 w 1815"/>
                        <a:gd name="T79" fmla="*/ 565 h 1772"/>
                        <a:gd name="T80" fmla="*/ 1182 w 1815"/>
                        <a:gd name="T81" fmla="*/ 632 h 1772"/>
                        <a:gd name="T82" fmla="*/ 618 w 1815"/>
                        <a:gd name="T83" fmla="*/ 632 h 1772"/>
                        <a:gd name="T84" fmla="*/ 607 w 1815"/>
                        <a:gd name="T85" fmla="*/ 643 h 1772"/>
                        <a:gd name="T86" fmla="*/ 887 w 1815"/>
                        <a:gd name="T87" fmla="*/ 865 h 1772"/>
                        <a:gd name="T88" fmla="*/ 882 w 1815"/>
                        <a:gd name="T89" fmla="*/ 932 h 1772"/>
                        <a:gd name="T90" fmla="*/ 318 w 1815"/>
                        <a:gd name="T91" fmla="*/ 932 h 1772"/>
                        <a:gd name="T92" fmla="*/ 307 w 1815"/>
                        <a:gd name="T93" fmla="*/ 943 h 1772"/>
                        <a:gd name="T94" fmla="*/ 587 w 1815"/>
                        <a:gd name="T95" fmla="*/ 1165 h 1772"/>
                        <a:gd name="T96" fmla="*/ 582 w 1815"/>
                        <a:gd name="T97" fmla="*/ 1232 h 1772"/>
                        <a:gd name="T98" fmla="*/ 18 w 1815"/>
                        <a:gd name="T99" fmla="*/ 1232 h 1772"/>
                        <a:gd name="T100" fmla="*/ 7 w 1815"/>
                        <a:gd name="T101" fmla="*/ 1243 h 1772"/>
                        <a:gd name="T102" fmla="*/ 287 w 1815"/>
                        <a:gd name="T103" fmla="*/ 1465 h 1772"/>
                        <a:gd name="T104" fmla="*/ 282 w 1815"/>
                        <a:gd name="T105" fmla="*/ 1532 h 1772"/>
                        <a:gd name="T106" fmla="*/ 0 w 1815"/>
                        <a:gd name="T107" fmla="*/ 1764 h 17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1815" h="1772">
                          <a:moveTo>
                            <a:pt x="7" y="1764"/>
                          </a:moveTo>
                          <a:cubicBezTo>
                            <a:pt x="8" y="1763"/>
                            <a:pt x="9" y="1762"/>
                            <a:pt x="10" y="1761"/>
                          </a:cubicBezTo>
                          <a:cubicBezTo>
                            <a:pt x="11" y="1761"/>
                            <a:pt x="11" y="1760"/>
                            <a:pt x="12" y="1760"/>
                          </a:cubicBezTo>
                          <a:cubicBezTo>
                            <a:pt x="291" y="1544"/>
                            <a:pt x="291" y="1544"/>
                            <a:pt x="291" y="1544"/>
                          </a:cubicBezTo>
                          <a:cubicBezTo>
                            <a:pt x="292" y="1544"/>
                            <a:pt x="292" y="1543"/>
                            <a:pt x="293" y="1543"/>
                          </a:cubicBezTo>
                          <a:cubicBezTo>
                            <a:pt x="294" y="1542"/>
                            <a:pt x="295" y="1540"/>
                            <a:pt x="297" y="1539"/>
                          </a:cubicBezTo>
                          <a:cubicBezTo>
                            <a:pt x="298" y="1538"/>
                            <a:pt x="299" y="1537"/>
                            <a:pt x="300" y="1536"/>
                          </a:cubicBezTo>
                          <a:cubicBezTo>
                            <a:pt x="301" y="1535"/>
                            <a:pt x="302" y="1533"/>
                            <a:pt x="303" y="1532"/>
                          </a:cubicBezTo>
                          <a:cubicBezTo>
                            <a:pt x="304" y="1531"/>
                            <a:pt x="305" y="1529"/>
                            <a:pt x="306" y="1528"/>
                          </a:cubicBezTo>
                          <a:cubicBezTo>
                            <a:pt x="307" y="1526"/>
                            <a:pt x="308" y="1525"/>
                            <a:pt x="309" y="1523"/>
                          </a:cubicBezTo>
                          <a:cubicBezTo>
                            <a:pt x="313" y="1516"/>
                            <a:pt x="315" y="1508"/>
                            <a:pt x="315" y="1500"/>
                          </a:cubicBezTo>
                          <a:cubicBezTo>
                            <a:pt x="315" y="1492"/>
                            <a:pt x="313" y="1484"/>
                            <a:pt x="309" y="1477"/>
                          </a:cubicBezTo>
                          <a:cubicBezTo>
                            <a:pt x="308" y="1478"/>
                            <a:pt x="306" y="1480"/>
                            <a:pt x="306" y="1481"/>
                          </a:cubicBezTo>
                          <a:cubicBezTo>
                            <a:pt x="304" y="1483"/>
                            <a:pt x="303" y="1485"/>
                            <a:pt x="303" y="1487"/>
                          </a:cubicBezTo>
                          <a:cubicBezTo>
                            <a:pt x="301" y="1491"/>
                            <a:pt x="300" y="1496"/>
                            <a:pt x="300" y="1500"/>
                          </a:cubicBezTo>
                          <a:cubicBezTo>
                            <a:pt x="300" y="1504"/>
                            <a:pt x="299" y="1509"/>
                            <a:pt x="297" y="1513"/>
                          </a:cubicBezTo>
                          <a:cubicBezTo>
                            <a:pt x="297" y="1515"/>
                            <a:pt x="296" y="1517"/>
                            <a:pt x="294" y="1519"/>
                          </a:cubicBezTo>
                          <a:cubicBezTo>
                            <a:pt x="292" y="1513"/>
                            <a:pt x="290" y="1506"/>
                            <a:pt x="290" y="1500"/>
                          </a:cubicBezTo>
                          <a:cubicBezTo>
                            <a:pt x="290" y="1494"/>
                            <a:pt x="292" y="1487"/>
                            <a:pt x="294" y="1481"/>
                          </a:cubicBezTo>
                          <a:cubicBezTo>
                            <a:pt x="295" y="1480"/>
                            <a:pt x="296" y="1478"/>
                            <a:pt x="297" y="1476"/>
                          </a:cubicBezTo>
                          <a:cubicBezTo>
                            <a:pt x="298" y="1475"/>
                            <a:pt x="299" y="1473"/>
                            <a:pt x="300" y="1472"/>
                          </a:cubicBezTo>
                          <a:cubicBezTo>
                            <a:pt x="301" y="1471"/>
                            <a:pt x="302" y="1469"/>
                            <a:pt x="303" y="1468"/>
                          </a:cubicBezTo>
                          <a:cubicBezTo>
                            <a:pt x="304" y="1467"/>
                            <a:pt x="305" y="1466"/>
                            <a:pt x="307" y="1464"/>
                          </a:cubicBezTo>
                          <a:cubicBezTo>
                            <a:pt x="308" y="1463"/>
                            <a:pt x="309" y="1462"/>
                            <a:pt x="310" y="1461"/>
                          </a:cubicBezTo>
                          <a:cubicBezTo>
                            <a:pt x="311" y="1461"/>
                            <a:pt x="311" y="1460"/>
                            <a:pt x="312" y="1460"/>
                          </a:cubicBezTo>
                          <a:cubicBezTo>
                            <a:pt x="591" y="1244"/>
                            <a:pt x="591" y="1244"/>
                            <a:pt x="591" y="1244"/>
                          </a:cubicBezTo>
                          <a:cubicBezTo>
                            <a:pt x="592" y="1244"/>
                            <a:pt x="592" y="1243"/>
                            <a:pt x="593" y="1243"/>
                          </a:cubicBezTo>
                          <a:cubicBezTo>
                            <a:pt x="594" y="1242"/>
                            <a:pt x="595" y="1240"/>
                            <a:pt x="597" y="1239"/>
                          </a:cubicBezTo>
                          <a:cubicBezTo>
                            <a:pt x="598" y="1238"/>
                            <a:pt x="599" y="1237"/>
                            <a:pt x="600" y="1236"/>
                          </a:cubicBezTo>
                          <a:cubicBezTo>
                            <a:pt x="601" y="1235"/>
                            <a:pt x="602" y="1233"/>
                            <a:pt x="603" y="1232"/>
                          </a:cubicBezTo>
                          <a:cubicBezTo>
                            <a:pt x="604" y="1231"/>
                            <a:pt x="605" y="1229"/>
                            <a:pt x="606" y="1228"/>
                          </a:cubicBezTo>
                          <a:cubicBezTo>
                            <a:pt x="607" y="1226"/>
                            <a:pt x="608" y="1225"/>
                            <a:pt x="609" y="1223"/>
                          </a:cubicBezTo>
                          <a:cubicBezTo>
                            <a:pt x="613" y="1216"/>
                            <a:pt x="615" y="1208"/>
                            <a:pt x="615" y="1200"/>
                          </a:cubicBezTo>
                          <a:cubicBezTo>
                            <a:pt x="615" y="1192"/>
                            <a:pt x="613" y="1184"/>
                            <a:pt x="609" y="1177"/>
                          </a:cubicBezTo>
                          <a:cubicBezTo>
                            <a:pt x="608" y="1178"/>
                            <a:pt x="606" y="1180"/>
                            <a:pt x="606" y="1181"/>
                          </a:cubicBezTo>
                          <a:cubicBezTo>
                            <a:pt x="604" y="1183"/>
                            <a:pt x="603" y="1185"/>
                            <a:pt x="603" y="1187"/>
                          </a:cubicBezTo>
                          <a:cubicBezTo>
                            <a:pt x="601" y="1191"/>
                            <a:pt x="600" y="1196"/>
                            <a:pt x="600" y="1200"/>
                          </a:cubicBezTo>
                          <a:cubicBezTo>
                            <a:pt x="600" y="1204"/>
                            <a:pt x="599" y="1209"/>
                            <a:pt x="597" y="1213"/>
                          </a:cubicBezTo>
                          <a:cubicBezTo>
                            <a:pt x="597" y="1215"/>
                            <a:pt x="596" y="1217"/>
                            <a:pt x="594" y="1219"/>
                          </a:cubicBezTo>
                          <a:cubicBezTo>
                            <a:pt x="592" y="1213"/>
                            <a:pt x="590" y="1206"/>
                            <a:pt x="590" y="1200"/>
                          </a:cubicBezTo>
                          <a:cubicBezTo>
                            <a:pt x="590" y="1194"/>
                            <a:pt x="592" y="1187"/>
                            <a:pt x="594" y="1181"/>
                          </a:cubicBezTo>
                          <a:cubicBezTo>
                            <a:pt x="595" y="1180"/>
                            <a:pt x="596" y="1178"/>
                            <a:pt x="597" y="1176"/>
                          </a:cubicBezTo>
                          <a:cubicBezTo>
                            <a:pt x="598" y="1175"/>
                            <a:pt x="599" y="1173"/>
                            <a:pt x="600" y="1172"/>
                          </a:cubicBezTo>
                          <a:cubicBezTo>
                            <a:pt x="601" y="1171"/>
                            <a:pt x="602" y="1169"/>
                            <a:pt x="603" y="1168"/>
                          </a:cubicBezTo>
                          <a:cubicBezTo>
                            <a:pt x="604" y="1167"/>
                            <a:pt x="605" y="1166"/>
                            <a:pt x="607" y="1164"/>
                          </a:cubicBezTo>
                          <a:cubicBezTo>
                            <a:pt x="608" y="1163"/>
                            <a:pt x="609" y="1162"/>
                            <a:pt x="610" y="1161"/>
                          </a:cubicBezTo>
                          <a:cubicBezTo>
                            <a:pt x="611" y="1161"/>
                            <a:pt x="611" y="1160"/>
                            <a:pt x="612" y="1160"/>
                          </a:cubicBezTo>
                          <a:cubicBezTo>
                            <a:pt x="891" y="944"/>
                            <a:pt x="891" y="944"/>
                            <a:pt x="891" y="944"/>
                          </a:cubicBezTo>
                          <a:cubicBezTo>
                            <a:pt x="892" y="944"/>
                            <a:pt x="892" y="943"/>
                            <a:pt x="893" y="943"/>
                          </a:cubicBezTo>
                          <a:cubicBezTo>
                            <a:pt x="894" y="942"/>
                            <a:pt x="895" y="940"/>
                            <a:pt x="897" y="939"/>
                          </a:cubicBezTo>
                          <a:cubicBezTo>
                            <a:pt x="898" y="938"/>
                            <a:pt x="899" y="937"/>
                            <a:pt x="900" y="936"/>
                          </a:cubicBezTo>
                          <a:cubicBezTo>
                            <a:pt x="901" y="935"/>
                            <a:pt x="902" y="933"/>
                            <a:pt x="903" y="932"/>
                          </a:cubicBezTo>
                          <a:cubicBezTo>
                            <a:pt x="904" y="931"/>
                            <a:pt x="905" y="929"/>
                            <a:pt x="906" y="928"/>
                          </a:cubicBezTo>
                          <a:cubicBezTo>
                            <a:pt x="907" y="926"/>
                            <a:pt x="908" y="925"/>
                            <a:pt x="909" y="923"/>
                          </a:cubicBezTo>
                          <a:cubicBezTo>
                            <a:pt x="913" y="916"/>
                            <a:pt x="915" y="908"/>
                            <a:pt x="915" y="900"/>
                          </a:cubicBezTo>
                          <a:cubicBezTo>
                            <a:pt x="915" y="892"/>
                            <a:pt x="913" y="884"/>
                            <a:pt x="909" y="877"/>
                          </a:cubicBezTo>
                          <a:cubicBezTo>
                            <a:pt x="908" y="878"/>
                            <a:pt x="906" y="880"/>
                            <a:pt x="906" y="881"/>
                          </a:cubicBezTo>
                          <a:cubicBezTo>
                            <a:pt x="904" y="883"/>
                            <a:pt x="903" y="885"/>
                            <a:pt x="903" y="887"/>
                          </a:cubicBezTo>
                          <a:cubicBezTo>
                            <a:pt x="901" y="891"/>
                            <a:pt x="900" y="896"/>
                            <a:pt x="900" y="900"/>
                          </a:cubicBezTo>
                          <a:cubicBezTo>
                            <a:pt x="900" y="904"/>
                            <a:pt x="899" y="909"/>
                            <a:pt x="897" y="913"/>
                          </a:cubicBezTo>
                          <a:cubicBezTo>
                            <a:pt x="897" y="915"/>
                            <a:pt x="896" y="917"/>
                            <a:pt x="894" y="919"/>
                          </a:cubicBezTo>
                          <a:cubicBezTo>
                            <a:pt x="892" y="913"/>
                            <a:pt x="890" y="906"/>
                            <a:pt x="890" y="900"/>
                          </a:cubicBezTo>
                          <a:cubicBezTo>
                            <a:pt x="890" y="894"/>
                            <a:pt x="892" y="887"/>
                            <a:pt x="894" y="881"/>
                          </a:cubicBezTo>
                          <a:cubicBezTo>
                            <a:pt x="895" y="880"/>
                            <a:pt x="896" y="878"/>
                            <a:pt x="897" y="876"/>
                          </a:cubicBezTo>
                          <a:cubicBezTo>
                            <a:pt x="898" y="875"/>
                            <a:pt x="899" y="873"/>
                            <a:pt x="900" y="872"/>
                          </a:cubicBezTo>
                          <a:cubicBezTo>
                            <a:pt x="901" y="871"/>
                            <a:pt x="902" y="869"/>
                            <a:pt x="903" y="868"/>
                          </a:cubicBezTo>
                          <a:cubicBezTo>
                            <a:pt x="904" y="867"/>
                            <a:pt x="905" y="866"/>
                            <a:pt x="907" y="864"/>
                          </a:cubicBezTo>
                          <a:cubicBezTo>
                            <a:pt x="908" y="863"/>
                            <a:pt x="909" y="862"/>
                            <a:pt x="910" y="861"/>
                          </a:cubicBezTo>
                          <a:cubicBezTo>
                            <a:pt x="911" y="861"/>
                            <a:pt x="911" y="860"/>
                            <a:pt x="912" y="860"/>
                          </a:cubicBezTo>
                          <a:cubicBezTo>
                            <a:pt x="1191" y="644"/>
                            <a:pt x="1191" y="644"/>
                            <a:pt x="1191" y="644"/>
                          </a:cubicBezTo>
                          <a:cubicBezTo>
                            <a:pt x="1192" y="644"/>
                            <a:pt x="1192" y="643"/>
                            <a:pt x="1193" y="643"/>
                          </a:cubicBezTo>
                          <a:cubicBezTo>
                            <a:pt x="1194" y="642"/>
                            <a:pt x="1195" y="640"/>
                            <a:pt x="1197" y="639"/>
                          </a:cubicBezTo>
                          <a:cubicBezTo>
                            <a:pt x="1198" y="638"/>
                            <a:pt x="1199" y="637"/>
                            <a:pt x="1200" y="636"/>
                          </a:cubicBezTo>
                          <a:cubicBezTo>
                            <a:pt x="1201" y="635"/>
                            <a:pt x="1202" y="633"/>
                            <a:pt x="1203" y="632"/>
                          </a:cubicBezTo>
                          <a:cubicBezTo>
                            <a:pt x="1204" y="631"/>
                            <a:pt x="1205" y="629"/>
                            <a:pt x="1206" y="628"/>
                          </a:cubicBezTo>
                          <a:cubicBezTo>
                            <a:pt x="1207" y="626"/>
                            <a:pt x="1208" y="625"/>
                            <a:pt x="1209" y="623"/>
                          </a:cubicBezTo>
                          <a:cubicBezTo>
                            <a:pt x="1213" y="616"/>
                            <a:pt x="1215" y="608"/>
                            <a:pt x="1215" y="600"/>
                          </a:cubicBezTo>
                          <a:cubicBezTo>
                            <a:pt x="1215" y="592"/>
                            <a:pt x="1213" y="584"/>
                            <a:pt x="1209" y="577"/>
                          </a:cubicBezTo>
                          <a:cubicBezTo>
                            <a:pt x="1208" y="578"/>
                            <a:pt x="1206" y="580"/>
                            <a:pt x="1206" y="581"/>
                          </a:cubicBezTo>
                          <a:cubicBezTo>
                            <a:pt x="1204" y="583"/>
                            <a:pt x="1203" y="585"/>
                            <a:pt x="1203" y="587"/>
                          </a:cubicBezTo>
                          <a:cubicBezTo>
                            <a:pt x="1201" y="591"/>
                            <a:pt x="1200" y="596"/>
                            <a:pt x="1200" y="600"/>
                          </a:cubicBezTo>
                          <a:cubicBezTo>
                            <a:pt x="1200" y="604"/>
                            <a:pt x="1199" y="609"/>
                            <a:pt x="1197" y="613"/>
                          </a:cubicBezTo>
                          <a:cubicBezTo>
                            <a:pt x="1197" y="615"/>
                            <a:pt x="1196" y="617"/>
                            <a:pt x="1194" y="619"/>
                          </a:cubicBezTo>
                          <a:cubicBezTo>
                            <a:pt x="1192" y="613"/>
                            <a:pt x="1190" y="606"/>
                            <a:pt x="1190" y="600"/>
                          </a:cubicBezTo>
                          <a:cubicBezTo>
                            <a:pt x="1190" y="594"/>
                            <a:pt x="1192" y="587"/>
                            <a:pt x="1194" y="581"/>
                          </a:cubicBezTo>
                          <a:cubicBezTo>
                            <a:pt x="1195" y="580"/>
                            <a:pt x="1196" y="578"/>
                            <a:pt x="1197" y="576"/>
                          </a:cubicBezTo>
                          <a:cubicBezTo>
                            <a:pt x="1198" y="575"/>
                            <a:pt x="1199" y="573"/>
                            <a:pt x="1200" y="572"/>
                          </a:cubicBezTo>
                          <a:cubicBezTo>
                            <a:pt x="1201" y="571"/>
                            <a:pt x="1202" y="569"/>
                            <a:pt x="1203" y="568"/>
                          </a:cubicBezTo>
                          <a:cubicBezTo>
                            <a:pt x="1204" y="567"/>
                            <a:pt x="1205" y="566"/>
                            <a:pt x="1207" y="564"/>
                          </a:cubicBezTo>
                          <a:cubicBezTo>
                            <a:pt x="1208" y="563"/>
                            <a:pt x="1209" y="562"/>
                            <a:pt x="1210" y="561"/>
                          </a:cubicBezTo>
                          <a:cubicBezTo>
                            <a:pt x="1211" y="561"/>
                            <a:pt x="1211" y="560"/>
                            <a:pt x="1212" y="560"/>
                          </a:cubicBezTo>
                          <a:cubicBezTo>
                            <a:pt x="1491" y="344"/>
                            <a:pt x="1491" y="344"/>
                            <a:pt x="1491" y="344"/>
                          </a:cubicBezTo>
                          <a:cubicBezTo>
                            <a:pt x="1492" y="344"/>
                            <a:pt x="1492" y="343"/>
                            <a:pt x="1493" y="343"/>
                          </a:cubicBezTo>
                          <a:cubicBezTo>
                            <a:pt x="1494" y="342"/>
                            <a:pt x="1495" y="340"/>
                            <a:pt x="1497" y="339"/>
                          </a:cubicBezTo>
                          <a:cubicBezTo>
                            <a:pt x="1498" y="338"/>
                            <a:pt x="1499" y="337"/>
                            <a:pt x="1500" y="336"/>
                          </a:cubicBezTo>
                          <a:cubicBezTo>
                            <a:pt x="1501" y="335"/>
                            <a:pt x="1502" y="333"/>
                            <a:pt x="1503" y="332"/>
                          </a:cubicBezTo>
                          <a:cubicBezTo>
                            <a:pt x="1504" y="331"/>
                            <a:pt x="1505" y="329"/>
                            <a:pt x="1506" y="328"/>
                          </a:cubicBezTo>
                          <a:cubicBezTo>
                            <a:pt x="1507" y="326"/>
                            <a:pt x="1508" y="325"/>
                            <a:pt x="1509" y="323"/>
                          </a:cubicBezTo>
                          <a:cubicBezTo>
                            <a:pt x="1513" y="316"/>
                            <a:pt x="1515" y="308"/>
                            <a:pt x="1515" y="300"/>
                          </a:cubicBezTo>
                          <a:cubicBezTo>
                            <a:pt x="1515" y="292"/>
                            <a:pt x="1513" y="284"/>
                            <a:pt x="1509" y="277"/>
                          </a:cubicBezTo>
                          <a:cubicBezTo>
                            <a:pt x="1508" y="278"/>
                            <a:pt x="1506" y="280"/>
                            <a:pt x="1506" y="281"/>
                          </a:cubicBezTo>
                          <a:cubicBezTo>
                            <a:pt x="1504" y="283"/>
                            <a:pt x="1503" y="285"/>
                            <a:pt x="1503" y="287"/>
                          </a:cubicBezTo>
                          <a:cubicBezTo>
                            <a:pt x="1501" y="291"/>
                            <a:pt x="1500" y="296"/>
                            <a:pt x="1500" y="300"/>
                          </a:cubicBezTo>
                          <a:cubicBezTo>
                            <a:pt x="1500" y="304"/>
                            <a:pt x="1499" y="309"/>
                            <a:pt x="1497" y="313"/>
                          </a:cubicBezTo>
                          <a:cubicBezTo>
                            <a:pt x="1497" y="315"/>
                            <a:pt x="1496" y="317"/>
                            <a:pt x="1494" y="319"/>
                          </a:cubicBezTo>
                          <a:cubicBezTo>
                            <a:pt x="1492" y="313"/>
                            <a:pt x="1490" y="306"/>
                            <a:pt x="1490" y="300"/>
                          </a:cubicBezTo>
                          <a:cubicBezTo>
                            <a:pt x="1490" y="294"/>
                            <a:pt x="1492" y="287"/>
                            <a:pt x="1494" y="281"/>
                          </a:cubicBezTo>
                          <a:cubicBezTo>
                            <a:pt x="1495" y="280"/>
                            <a:pt x="1496" y="278"/>
                            <a:pt x="1497" y="276"/>
                          </a:cubicBezTo>
                          <a:cubicBezTo>
                            <a:pt x="1498" y="275"/>
                            <a:pt x="1499" y="273"/>
                            <a:pt x="1500" y="272"/>
                          </a:cubicBezTo>
                          <a:cubicBezTo>
                            <a:pt x="1501" y="271"/>
                            <a:pt x="1502" y="269"/>
                            <a:pt x="1503" y="268"/>
                          </a:cubicBezTo>
                          <a:cubicBezTo>
                            <a:pt x="1504" y="267"/>
                            <a:pt x="1505" y="266"/>
                            <a:pt x="1507" y="264"/>
                          </a:cubicBezTo>
                          <a:cubicBezTo>
                            <a:pt x="1508" y="263"/>
                            <a:pt x="1509" y="262"/>
                            <a:pt x="1510" y="261"/>
                          </a:cubicBezTo>
                          <a:cubicBezTo>
                            <a:pt x="1511" y="261"/>
                            <a:pt x="1511" y="260"/>
                            <a:pt x="1512" y="260"/>
                          </a:cubicBezTo>
                          <a:cubicBezTo>
                            <a:pt x="1791" y="44"/>
                            <a:pt x="1791" y="44"/>
                            <a:pt x="1791" y="44"/>
                          </a:cubicBezTo>
                          <a:cubicBezTo>
                            <a:pt x="1792" y="44"/>
                            <a:pt x="1792" y="43"/>
                            <a:pt x="1793" y="43"/>
                          </a:cubicBezTo>
                          <a:cubicBezTo>
                            <a:pt x="1794" y="42"/>
                            <a:pt x="1795" y="40"/>
                            <a:pt x="1797" y="39"/>
                          </a:cubicBezTo>
                          <a:cubicBezTo>
                            <a:pt x="1798" y="38"/>
                            <a:pt x="1799" y="37"/>
                            <a:pt x="1800" y="36"/>
                          </a:cubicBezTo>
                          <a:cubicBezTo>
                            <a:pt x="1801" y="35"/>
                            <a:pt x="1802" y="33"/>
                            <a:pt x="1803" y="32"/>
                          </a:cubicBezTo>
                          <a:cubicBezTo>
                            <a:pt x="1804" y="31"/>
                            <a:pt x="1805" y="29"/>
                            <a:pt x="1806" y="28"/>
                          </a:cubicBezTo>
                          <a:cubicBezTo>
                            <a:pt x="1807" y="26"/>
                            <a:pt x="1808" y="25"/>
                            <a:pt x="1809" y="23"/>
                          </a:cubicBezTo>
                          <a:cubicBezTo>
                            <a:pt x="1813" y="16"/>
                            <a:pt x="1815" y="8"/>
                            <a:pt x="1815" y="0"/>
                          </a:cubicBezTo>
                          <a:cubicBezTo>
                            <a:pt x="1810" y="0"/>
                            <a:pt x="1810" y="0"/>
                            <a:pt x="1810" y="0"/>
                          </a:cubicBezTo>
                          <a:cubicBezTo>
                            <a:pt x="1805" y="0"/>
                            <a:pt x="1805" y="0"/>
                            <a:pt x="1805" y="0"/>
                          </a:cubicBezTo>
                          <a:cubicBezTo>
                            <a:pt x="1800" y="0"/>
                            <a:pt x="1800" y="0"/>
                            <a:pt x="1800" y="0"/>
                          </a:cubicBezTo>
                          <a:cubicBezTo>
                            <a:pt x="1800" y="4"/>
                            <a:pt x="1799" y="9"/>
                            <a:pt x="1797" y="13"/>
                          </a:cubicBezTo>
                          <a:cubicBezTo>
                            <a:pt x="1797" y="15"/>
                            <a:pt x="1796" y="17"/>
                            <a:pt x="1794" y="19"/>
                          </a:cubicBezTo>
                          <a:cubicBezTo>
                            <a:pt x="1792" y="13"/>
                            <a:pt x="1790" y="6"/>
                            <a:pt x="1790" y="0"/>
                          </a:cubicBezTo>
                          <a:cubicBezTo>
                            <a:pt x="1785" y="0"/>
                            <a:pt x="1785" y="0"/>
                            <a:pt x="1785" y="0"/>
                          </a:cubicBezTo>
                          <a:cubicBezTo>
                            <a:pt x="1781" y="0"/>
                            <a:pt x="1781" y="0"/>
                            <a:pt x="1781" y="0"/>
                          </a:cubicBezTo>
                          <a:cubicBezTo>
                            <a:pt x="1776" y="0"/>
                            <a:pt x="1776" y="0"/>
                            <a:pt x="1776" y="0"/>
                          </a:cubicBezTo>
                          <a:cubicBezTo>
                            <a:pt x="1776" y="11"/>
                            <a:pt x="1779" y="21"/>
                            <a:pt x="1784" y="31"/>
                          </a:cubicBezTo>
                          <a:cubicBezTo>
                            <a:pt x="1784" y="31"/>
                            <a:pt x="1783" y="32"/>
                            <a:pt x="1782" y="32"/>
                          </a:cubicBezTo>
                          <a:cubicBezTo>
                            <a:pt x="1503" y="248"/>
                            <a:pt x="1503" y="248"/>
                            <a:pt x="1503" y="248"/>
                          </a:cubicBezTo>
                          <a:cubicBezTo>
                            <a:pt x="1502" y="249"/>
                            <a:pt x="1501" y="250"/>
                            <a:pt x="1500" y="251"/>
                          </a:cubicBezTo>
                          <a:cubicBezTo>
                            <a:pt x="1499" y="250"/>
                            <a:pt x="1498" y="249"/>
                            <a:pt x="1497" y="248"/>
                          </a:cubicBezTo>
                          <a:cubicBezTo>
                            <a:pt x="1218" y="32"/>
                            <a:pt x="1218" y="32"/>
                            <a:pt x="1218" y="32"/>
                          </a:cubicBezTo>
                          <a:cubicBezTo>
                            <a:pt x="1217" y="32"/>
                            <a:pt x="1216" y="31"/>
                            <a:pt x="1216" y="31"/>
                          </a:cubicBezTo>
                          <a:cubicBezTo>
                            <a:pt x="1215" y="32"/>
                            <a:pt x="1214" y="33"/>
                            <a:pt x="1213" y="35"/>
                          </a:cubicBezTo>
                          <a:cubicBezTo>
                            <a:pt x="1212" y="36"/>
                            <a:pt x="1211" y="37"/>
                            <a:pt x="1210" y="39"/>
                          </a:cubicBezTo>
                          <a:cubicBezTo>
                            <a:pt x="1209" y="40"/>
                            <a:pt x="1208" y="41"/>
                            <a:pt x="1207" y="43"/>
                          </a:cubicBezTo>
                          <a:cubicBezTo>
                            <a:pt x="1208" y="43"/>
                            <a:pt x="1208" y="44"/>
                            <a:pt x="1209" y="44"/>
                          </a:cubicBezTo>
                          <a:cubicBezTo>
                            <a:pt x="1488" y="260"/>
                            <a:pt x="1488" y="260"/>
                            <a:pt x="1488" y="260"/>
                          </a:cubicBezTo>
                          <a:cubicBezTo>
                            <a:pt x="1489" y="260"/>
                            <a:pt x="1489" y="261"/>
                            <a:pt x="1490" y="261"/>
                          </a:cubicBezTo>
                          <a:cubicBezTo>
                            <a:pt x="1489" y="263"/>
                            <a:pt x="1488" y="264"/>
                            <a:pt x="1487" y="265"/>
                          </a:cubicBezTo>
                          <a:cubicBezTo>
                            <a:pt x="1486" y="267"/>
                            <a:pt x="1485" y="268"/>
                            <a:pt x="1484" y="269"/>
                          </a:cubicBezTo>
                          <a:cubicBezTo>
                            <a:pt x="1479" y="279"/>
                            <a:pt x="1476" y="289"/>
                            <a:pt x="1476" y="300"/>
                          </a:cubicBezTo>
                          <a:cubicBezTo>
                            <a:pt x="1476" y="311"/>
                            <a:pt x="1479" y="321"/>
                            <a:pt x="1484" y="331"/>
                          </a:cubicBezTo>
                          <a:cubicBezTo>
                            <a:pt x="1484" y="331"/>
                            <a:pt x="1483" y="332"/>
                            <a:pt x="1482" y="332"/>
                          </a:cubicBezTo>
                          <a:cubicBezTo>
                            <a:pt x="1203" y="548"/>
                            <a:pt x="1203" y="548"/>
                            <a:pt x="1203" y="548"/>
                          </a:cubicBezTo>
                          <a:cubicBezTo>
                            <a:pt x="1202" y="549"/>
                            <a:pt x="1201" y="550"/>
                            <a:pt x="1200" y="551"/>
                          </a:cubicBezTo>
                          <a:cubicBezTo>
                            <a:pt x="1199" y="550"/>
                            <a:pt x="1198" y="549"/>
                            <a:pt x="1197" y="548"/>
                          </a:cubicBezTo>
                          <a:cubicBezTo>
                            <a:pt x="918" y="332"/>
                            <a:pt x="918" y="332"/>
                            <a:pt x="918" y="332"/>
                          </a:cubicBezTo>
                          <a:cubicBezTo>
                            <a:pt x="917" y="332"/>
                            <a:pt x="916" y="331"/>
                            <a:pt x="916" y="331"/>
                          </a:cubicBezTo>
                          <a:cubicBezTo>
                            <a:pt x="915" y="332"/>
                            <a:pt x="914" y="333"/>
                            <a:pt x="913" y="335"/>
                          </a:cubicBezTo>
                          <a:cubicBezTo>
                            <a:pt x="912" y="336"/>
                            <a:pt x="911" y="337"/>
                            <a:pt x="910" y="339"/>
                          </a:cubicBezTo>
                          <a:cubicBezTo>
                            <a:pt x="909" y="340"/>
                            <a:pt x="908" y="341"/>
                            <a:pt x="907" y="343"/>
                          </a:cubicBezTo>
                          <a:cubicBezTo>
                            <a:pt x="908" y="343"/>
                            <a:pt x="908" y="344"/>
                            <a:pt x="909" y="344"/>
                          </a:cubicBezTo>
                          <a:cubicBezTo>
                            <a:pt x="1188" y="560"/>
                            <a:pt x="1188" y="560"/>
                            <a:pt x="1188" y="560"/>
                          </a:cubicBezTo>
                          <a:cubicBezTo>
                            <a:pt x="1189" y="560"/>
                            <a:pt x="1189" y="561"/>
                            <a:pt x="1190" y="561"/>
                          </a:cubicBezTo>
                          <a:cubicBezTo>
                            <a:pt x="1189" y="563"/>
                            <a:pt x="1188" y="564"/>
                            <a:pt x="1187" y="565"/>
                          </a:cubicBezTo>
                          <a:cubicBezTo>
                            <a:pt x="1186" y="567"/>
                            <a:pt x="1185" y="568"/>
                            <a:pt x="1184" y="569"/>
                          </a:cubicBezTo>
                          <a:cubicBezTo>
                            <a:pt x="1179" y="579"/>
                            <a:pt x="1176" y="589"/>
                            <a:pt x="1176" y="600"/>
                          </a:cubicBezTo>
                          <a:cubicBezTo>
                            <a:pt x="1176" y="611"/>
                            <a:pt x="1179" y="621"/>
                            <a:pt x="1184" y="631"/>
                          </a:cubicBezTo>
                          <a:cubicBezTo>
                            <a:pt x="1184" y="631"/>
                            <a:pt x="1183" y="632"/>
                            <a:pt x="1182" y="632"/>
                          </a:cubicBezTo>
                          <a:cubicBezTo>
                            <a:pt x="903" y="848"/>
                            <a:pt x="903" y="848"/>
                            <a:pt x="903" y="848"/>
                          </a:cubicBezTo>
                          <a:cubicBezTo>
                            <a:pt x="902" y="849"/>
                            <a:pt x="901" y="850"/>
                            <a:pt x="900" y="851"/>
                          </a:cubicBezTo>
                          <a:cubicBezTo>
                            <a:pt x="899" y="850"/>
                            <a:pt x="898" y="849"/>
                            <a:pt x="897" y="848"/>
                          </a:cubicBezTo>
                          <a:cubicBezTo>
                            <a:pt x="618" y="632"/>
                            <a:pt x="618" y="632"/>
                            <a:pt x="618" y="632"/>
                          </a:cubicBezTo>
                          <a:cubicBezTo>
                            <a:pt x="617" y="632"/>
                            <a:pt x="616" y="631"/>
                            <a:pt x="616" y="631"/>
                          </a:cubicBezTo>
                          <a:cubicBezTo>
                            <a:pt x="615" y="632"/>
                            <a:pt x="614" y="633"/>
                            <a:pt x="613" y="635"/>
                          </a:cubicBezTo>
                          <a:cubicBezTo>
                            <a:pt x="612" y="636"/>
                            <a:pt x="611" y="637"/>
                            <a:pt x="610" y="639"/>
                          </a:cubicBezTo>
                          <a:cubicBezTo>
                            <a:pt x="609" y="640"/>
                            <a:pt x="608" y="641"/>
                            <a:pt x="607" y="643"/>
                          </a:cubicBezTo>
                          <a:cubicBezTo>
                            <a:pt x="608" y="643"/>
                            <a:pt x="608" y="644"/>
                            <a:pt x="609" y="644"/>
                          </a:cubicBezTo>
                          <a:cubicBezTo>
                            <a:pt x="888" y="860"/>
                            <a:pt x="888" y="860"/>
                            <a:pt x="888" y="860"/>
                          </a:cubicBezTo>
                          <a:cubicBezTo>
                            <a:pt x="889" y="860"/>
                            <a:pt x="889" y="861"/>
                            <a:pt x="890" y="861"/>
                          </a:cubicBezTo>
                          <a:cubicBezTo>
                            <a:pt x="889" y="863"/>
                            <a:pt x="888" y="864"/>
                            <a:pt x="887" y="865"/>
                          </a:cubicBezTo>
                          <a:cubicBezTo>
                            <a:pt x="886" y="867"/>
                            <a:pt x="885" y="868"/>
                            <a:pt x="884" y="869"/>
                          </a:cubicBezTo>
                          <a:cubicBezTo>
                            <a:pt x="879" y="879"/>
                            <a:pt x="876" y="889"/>
                            <a:pt x="876" y="900"/>
                          </a:cubicBezTo>
                          <a:cubicBezTo>
                            <a:pt x="876" y="911"/>
                            <a:pt x="879" y="921"/>
                            <a:pt x="884" y="931"/>
                          </a:cubicBezTo>
                          <a:cubicBezTo>
                            <a:pt x="884" y="931"/>
                            <a:pt x="883" y="932"/>
                            <a:pt x="882" y="932"/>
                          </a:cubicBezTo>
                          <a:cubicBezTo>
                            <a:pt x="603" y="1148"/>
                            <a:pt x="603" y="1148"/>
                            <a:pt x="603" y="1148"/>
                          </a:cubicBezTo>
                          <a:cubicBezTo>
                            <a:pt x="602" y="1149"/>
                            <a:pt x="601" y="1150"/>
                            <a:pt x="600" y="1151"/>
                          </a:cubicBezTo>
                          <a:cubicBezTo>
                            <a:pt x="599" y="1150"/>
                            <a:pt x="598" y="1149"/>
                            <a:pt x="597" y="1148"/>
                          </a:cubicBezTo>
                          <a:cubicBezTo>
                            <a:pt x="318" y="932"/>
                            <a:pt x="318" y="932"/>
                            <a:pt x="318" y="932"/>
                          </a:cubicBezTo>
                          <a:cubicBezTo>
                            <a:pt x="317" y="932"/>
                            <a:pt x="316" y="931"/>
                            <a:pt x="316" y="931"/>
                          </a:cubicBezTo>
                          <a:cubicBezTo>
                            <a:pt x="315" y="932"/>
                            <a:pt x="314" y="933"/>
                            <a:pt x="313" y="935"/>
                          </a:cubicBezTo>
                          <a:cubicBezTo>
                            <a:pt x="312" y="936"/>
                            <a:pt x="311" y="937"/>
                            <a:pt x="310" y="939"/>
                          </a:cubicBezTo>
                          <a:cubicBezTo>
                            <a:pt x="309" y="940"/>
                            <a:pt x="308" y="941"/>
                            <a:pt x="307" y="943"/>
                          </a:cubicBezTo>
                          <a:cubicBezTo>
                            <a:pt x="308" y="943"/>
                            <a:pt x="308" y="944"/>
                            <a:pt x="309" y="944"/>
                          </a:cubicBezTo>
                          <a:cubicBezTo>
                            <a:pt x="588" y="1160"/>
                            <a:pt x="588" y="1160"/>
                            <a:pt x="588" y="1160"/>
                          </a:cubicBezTo>
                          <a:cubicBezTo>
                            <a:pt x="589" y="1160"/>
                            <a:pt x="589" y="1161"/>
                            <a:pt x="590" y="1161"/>
                          </a:cubicBezTo>
                          <a:cubicBezTo>
                            <a:pt x="589" y="1163"/>
                            <a:pt x="588" y="1164"/>
                            <a:pt x="587" y="1165"/>
                          </a:cubicBezTo>
                          <a:cubicBezTo>
                            <a:pt x="586" y="1167"/>
                            <a:pt x="585" y="1168"/>
                            <a:pt x="584" y="1169"/>
                          </a:cubicBezTo>
                          <a:cubicBezTo>
                            <a:pt x="579" y="1179"/>
                            <a:pt x="576" y="1189"/>
                            <a:pt x="576" y="1200"/>
                          </a:cubicBezTo>
                          <a:cubicBezTo>
                            <a:pt x="576" y="1211"/>
                            <a:pt x="579" y="1221"/>
                            <a:pt x="584" y="1231"/>
                          </a:cubicBezTo>
                          <a:cubicBezTo>
                            <a:pt x="584" y="1231"/>
                            <a:pt x="583" y="1232"/>
                            <a:pt x="582" y="1232"/>
                          </a:cubicBezTo>
                          <a:cubicBezTo>
                            <a:pt x="303" y="1448"/>
                            <a:pt x="303" y="1448"/>
                            <a:pt x="303" y="1448"/>
                          </a:cubicBezTo>
                          <a:cubicBezTo>
                            <a:pt x="302" y="1449"/>
                            <a:pt x="301" y="1450"/>
                            <a:pt x="300" y="1451"/>
                          </a:cubicBezTo>
                          <a:cubicBezTo>
                            <a:pt x="299" y="1450"/>
                            <a:pt x="298" y="1449"/>
                            <a:pt x="297" y="1448"/>
                          </a:cubicBezTo>
                          <a:cubicBezTo>
                            <a:pt x="18" y="1232"/>
                            <a:pt x="18" y="1232"/>
                            <a:pt x="18" y="1232"/>
                          </a:cubicBezTo>
                          <a:cubicBezTo>
                            <a:pt x="17" y="1232"/>
                            <a:pt x="16" y="1231"/>
                            <a:pt x="16" y="1231"/>
                          </a:cubicBezTo>
                          <a:cubicBezTo>
                            <a:pt x="15" y="1232"/>
                            <a:pt x="14" y="1233"/>
                            <a:pt x="13" y="1235"/>
                          </a:cubicBezTo>
                          <a:cubicBezTo>
                            <a:pt x="12" y="1236"/>
                            <a:pt x="11" y="1237"/>
                            <a:pt x="10" y="1239"/>
                          </a:cubicBezTo>
                          <a:cubicBezTo>
                            <a:pt x="9" y="1240"/>
                            <a:pt x="8" y="1241"/>
                            <a:pt x="7" y="1243"/>
                          </a:cubicBezTo>
                          <a:cubicBezTo>
                            <a:pt x="8" y="1243"/>
                            <a:pt x="8" y="1244"/>
                            <a:pt x="9" y="1244"/>
                          </a:cubicBezTo>
                          <a:cubicBezTo>
                            <a:pt x="288" y="1460"/>
                            <a:pt x="288" y="1460"/>
                            <a:pt x="288" y="1460"/>
                          </a:cubicBezTo>
                          <a:cubicBezTo>
                            <a:pt x="289" y="1460"/>
                            <a:pt x="289" y="1461"/>
                            <a:pt x="290" y="1461"/>
                          </a:cubicBezTo>
                          <a:cubicBezTo>
                            <a:pt x="289" y="1463"/>
                            <a:pt x="288" y="1464"/>
                            <a:pt x="287" y="1465"/>
                          </a:cubicBezTo>
                          <a:cubicBezTo>
                            <a:pt x="286" y="1467"/>
                            <a:pt x="285" y="1468"/>
                            <a:pt x="284" y="1469"/>
                          </a:cubicBezTo>
                          <a:cubicBezTo>
                            <a:pt x="279" y="1479"/>
                            <a:pt x="276" y="1489"/>
                            <a:pt x="276" y="1500"/>
                          </a:cubicBezTo>
                          <a:cubicBezTo>
                            <a:pt x="276" y="1511"/>
                            <a:pt x="279" y="1521"/>
                            <a:pt x="284" y="1531"/>
                          </a:cubicBezTo>
                          <a:cubicBezTo>
                            <a:pt x="284" y="1531"/>
                            <a:pt x="283" y="1532"/>
                            <a:pt x="282" y="1532"/>
                          </a:cubicBezTo>
                          <a:cubicBezTo>
                            <a:pt x="3" y="1748"/>
                            <a:pt x="3" y="1748"/>
                            <a:pt x="3" y="1748"/>
                          </a:cubicBezTo>
                          <a:cubicBezTo>
                            <a:pt x="2" y="1749"/>
                            <a:pt x="1" y="1750"/>
                            <a:pt x="0" y="1751"/>
                          </a:cubicBezTo>
                          <a:cubicBezTo>
                            <a:pt x="0" y="1757"/>
                            <a:pt x="0" y="1757"/>
                            <a:pt x="0" y="1757"/>
                          </a:cubicBezTo>
                          <a:cubicBezTo>
                            <a:pt x="0" y="1764"/>
                            <a:pt x="0" y="1764"/>
                            <a:pt x="0" y="1764"/>
                          </a:cubicBezTo>
                          <a:cubicBezTo>
                            <a:pt x="0" y="1772"/>
                            <a:pt x="0" y="1772"/>
                            <a:pt x="0" y="1772"/>
                          </a:cubicBezTo>
                          <a:cubicBezTo>
                            <a:pt x="1" y="1771"/>
                            <a:pt x="2" y="1769"/>
                            <a:pt x="3" y="1768"/>
                          </a:cubicBezTo>
                          <a:cubicBezTo>
                            <a:pt x="4" y="1767"/>
                            <a:pt x="5" y="1766"/>
                            <a:pt x="7" y="1764"/>
                          </a:cubicBez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168" name="Freeform 32"/>
              <p:cNvSpPr>
                <a:spLocks/>
              </p:cNvSpPr>
              <p:nvPr/>
            </p:nvSpPr>
            <p:spPr bwMode="auto">
              <a:xfrm>
                <a:off x="1592263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33"/>
              <p:cNvSpPr>
                <a:spLocks/>
              </p:cNvSpPr>
              <p:nvPr/>
            </p:nvSpPr>
            <p:spPr bwMode="auto">
              <a:xfrm>
                <a:off x="1592263" y="5595938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5" name="Group 144"/>
            <p:cNvGrpSpPr/>
            <p:nvPr/>
          </p:nvGrpSpPr>
          <p:grpSpPr>
            <a:xfrm>
              <a:off x="9141619" y="1905001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146" name="Freeform 5"/>
              <p:cNvSpPr>
                <a:spLocks/>
              </p:cNvSpPr>
              <p:nvPr/>
            </p:nvSpPr>
            <p:spPr bwMode="auto">
              <a:xfrm>
                <a:off x="1592263" y="-1076325"/>
                <a:ext cx="1089025" cy="1009650"/>
              </a:xfrm>
              <a:custGeom>
                <a:avLst/>
                <a:gdLst>
                  <a:gd name="T0" fmla="*/ 282 w 290"/>
                  <a:gd name="T1" fmla="*/ 268 h 269"/>
                  <a:gd name="T2" fmla="*/ 284 w 290"/>
                  <a:gd name="T3" fmla="*/ 269 h 269"/>
                  <a:gd name="T4" fmla="*/ 287 w 290"/>
                  <a:gd name="T5" fmla="*/ 265 h 269"/>
                  <a:gd name="T6" fmla="*/ 290 w 290"/>
                  <a:gd name="T7" fmla="*/ 261 h 269"/>
                  <a:gd name="T8" fmla="*/ 288 w 290"/>
                  <a:gd name="T9" fmla="*/ 260 h 269"/>
                  <a:gd name="T10" fmla="*/ 9 w 290"/>
                  <a:gd name="T11" fmla="*/ 44 h 269"/>
                  <a:gd name="T12" fmla="*/ 7 w 290"/>
                  <a:gd name="T13" fmla="*/ 43 h 269"/>
                  <a:gd name="T14" fmla="*/ 10 w 290"/>
                  <a:gd name="T15" fmla="*/ 39 h 269"/>
                  <a:gd name="T16" fmla="*/ 13 w 290"/>
                  <a:gd name="T17" fmla="*/ 35 h 269"/>
                  <a:gd name="T18" fmla="*/ 16 w 290"/>
                  <a:gd name="T19" fmla="*/ 31 h 269"/>
                  <a:gd name="T20" fmla="*/ 24 w 290"/>
                  <a:gd name="T21" fmla="*/ 0 h 269"/>
                  <a:gd name="T22" fmla="*/ 19 w 290"/>
                  <a:gd name="T23" fmla="*/ 0 h 269"/>
                  <a:gd name="T24" fmla="*/ 15 w 290"/>
                  <a:gd name="T25" fmla="*/ 0 h 269"/>
                  <a:gd name="T26" fmla="*/ 9 w 290"/>
                  <a:gd name="T27" fmla="*/ 23 h 269"/>
                  <a:gd name="T28" fmla="*/ 6 w 290"/>
                  <a:gd name="T29" fmla="*/ 28 h 269"/>
                  <a:gd name="T30" fmla="*/ 3 w 290"/>
                  <a:gd name="T31" fmla="*/ 32 h 269"/>
                  <a:gd name="T32" fmla="*/ 0 w 290"/>
                  <a:gd name="T33" fmla="*/ 36 h 269"/>
                  <a:gd name="T34" fmla="*/ 0 w 290"/>
                  <a:gd name="T35" fmla="*/ 43 h 269"/>
                  <a:gd name="T36" fmla="*/ 0 w 290"/>
                  <a:gd name="T37" fmla="*/ 49 h 269"/>
                  <a:gd name="T38" fmla="*/ 3 w 290"/>
                  <a:gd name="T39" fmla="*/ 52 h 269"/>
                  <a:gd name="T40" fmla="*/ 282 w 290"/>
                  <a:gd name="T41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0" h="269">
                    <a:moveTo>
                      <a:pt x="282" y="268"/>
                    </a:moveTo>
                    <a:cubicBezTo>
                      <a:pt x="283" y="268"/>
                      <a:pt x="284" y="269"/>
                      <a:pt x="284" y="269"/>
                    </a:cubicBezTo>
                    <a:cubicBezTo>
                      <a:pt x="285" y="268"/>
                      <a:pt x="286" y="267"/>
                      <a:pt x="287" y="265"/>
                    </a:cubicBezTo>
                    <a:cubicBezTo>
                      <a:pt x="288" y="264"/>
                      <a:pt x="289" y="263"/>
                      <a:pt x="290" y="261"/>
                    </a:cubicBezTo>
                    <a:cubicBezTo>
                      <a:pt x="289" y="261"/>
                      <a:pt x="289" y="260"/>
                      <a:pt x="288" y="260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4"/>
                      <a:pt x="8" y="43"/>
                      <a:pt x="7" y="43"/>
                    </a:cubicBezTo>
                    <a:cubicBezTo>
                      <a:pt x="8" y="41"/>
                      <a:pt x="9" y="40"/>
                      <a:pt x="10" y="39"/>
                    </a:cubicBezTo>
                    <a:cubicBezTo>
                      <a:pt x="11" y="37"/>
                      <a:pt x="12" y="36"/>
                      <a:pt x="13" y="35"/>
                    </a:cubicBezTo>
                    <a:cubicBezTo>
                      <a:pt x="14" y="33"/>
                      <a:pt x="15" y="32"/>
                      <a:pt x="16" y="31"/>
                    </a:cubicBezTo>
                    <a:cubicBezTo>
                      <a:pt x="21" y="21"/>
                      <a:pt x="24" y="11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8"/>
                      <a:pt x="13" y="16"/>
                      <a:pt x="9" y="23"/>
                    </a:cubicBezTo>
                    <a:cubicBezTo>
                      <a:pt x="8" y="25"/>
                      <a:pt x="7" y="26"/>
                      <a:pt x="6" y="28"/>
                    </a:cubicBezTo>
                    <a:cubicBezTo>
                      <a:pt x="5" y="29"/>
                      <a:pt x="4" y="31"/>
                      <a:pt x="3" y="32"/>
                    </a:cubicBezTo>
                    <a:cubicBezTo>
                      <a:pt x="2" y="33"/>
                      <a:pt x="1" y="35"/>
                      <a:pt x="0" y="36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50"/>
                      <a:pt x="2" y="51"/>
                      <a:pt x="3" y="52"/>
                    </a:cubicBezTo>
                    <a:lnTo>
                      <a:pt x="282" y="2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6"/>
              <p:cNvSpPr>
                <a:spLocks/>
              </p:cNvSpPr>
              <p:nvPr/>
            </p:nvSpPr>
            <p:spPr bwMode="auto">
              <a:xfrm>
                <a:off x="1592263" y="-1076325"/>
                <a:ext cx="3341688" cy="3262313"/>
              </a:xfrm>
              <a:custGeom>
                <a:avLst/>
                <a:gdLst>
                  <a:gd name="T0" fmla="*/ 284 w 890"/>
                  <a:gd name="T1" fmla="*/ 869 h 869"/>
                  <a:gd name="T2" fmla="*/ 290 w 890"/>
                  <a:gd name="T3" fmla="*/ 861 h 869"/>
                  <a:gd name="T4" fmla="*/ 9 w 890"/>
                  <a:gd name="T5" fmla="*/ 644 h 869"/>
                  <a:gd name="T6" fmla="*/ 10 w 890"/>
                  <a:gd name="T7" fmla="*/ 639 h 869"/>
                  <a:gd name="T8" fmla="*/ 16 w 890"/>
                  <a:gd name="T9" fmla="*/ 631 h 869"/>
                  <a:gd name="T10" fmla="*/ 24 w 890"/>
                  <a:gd name="T11" fmla="*/ 600 h 869"/>
                  <a:gd name="T12" fmla="*/ 18 w 890"/>
                  <a:gd name="T13" fmla="*/ 568 h 869"/>
                  <a:gd name="T14" fmla="*/ 300 w 890"/>
                  <a:gd name="T15" fmla="*/ 349 h 869"/>
                  <a:gd name="T16" fmla="*/ 582 w 890"/>
                  <a:gd name="T17" fmla="*/ 568 h 869"/>
                  <a:gd name="T18" fmla="*/ 587 w 890"/>
                  <a:gd name="T19" fmla="*/ 565 h 869"/>
                  <a:gd name="T20" fmla="*/ 588 w 890"/>
                  <a:gd name="T21" fmla="*/ 560 h 869"/>
                  <a:gd name="T22" fmla="*/ 307 w 890"/>
                  <a:gd name="T23" fmla="*/ 343 h 869"/>
                  <a:gd name="T24" fmla="*/ 313 w 890"/>
                  <a:gd name="T25" fmla="*/ 335 h 869"/>
                  <a:gd name="T26" fmla="*/ 324 w 890"/>
                  <a:gd name="T27" fmla="*/ 300 h 869"/>
                  <a:gd name="T28" fmla="*/ 318 w 890"/>
                  <a:gd name="T29" fmla="*/ 268 h 869"/>
                  <a:gd name="T30" fmla="*/ 600 w 890"/>
                  <a:gd name="T31" fmla="*/ 49 h 869"/>
                  <a:gd name="T32" fmla="*/ 882 w 890"/>
                  <a:gd name="T33" fmla="*/ 268 h 869"/>
                  <a:gd name="T34" fmla="*/ 887 w 890"/>
                  <a:gd name="T35" fmla="*/ 265 h 869"/>
                  <a:gd name="T36" fmla="*/ 888 w 890"/>
                  <a:gd name="T37" fmla="*/ 260 h 869"/>
                  <a:gd name="T38" fmla="*/ 607 w 890"/>
                  <a:gd name="T39" fmla="*/ 43 h 869"/>
                  <a:gd name="T40" fmla="*/ 613 w 890"/>
                  <a:gd name="T41" fmla="*/ 35 h 869"/>
                  <a:gd name="T42" fmla="*/ 624 w 890"/>
                  <a:gd name="T43" fmla="*/ 0 h 869"/>
                  <a:gd name="T44" fmla="*/ 615 w 890"/>
                  <a:gd name="T45" fmla="*/ 0 h 869"/>
                  <a:gd name="T46" fmla="*/ 606 w 890"/>
                  <a:gd name="T47" fmla="*/ 28 h 869"/>
                  <a:gd name="T48" fmla="*/ 600 w 890"/>
                  <a:gd name="T49" fmla="*/ 36 h 869"/>
                  <a:gd name="T50" fmla="*/ 593 w 890"/>
                  <a:gd name="T51" fmla="*/ 43 h 869"/>
                  <a:gd name="T52" fmla="*/ 312 w 890"/>
                  <a:gd name="T53" fmla="*/ 260 h 869"/>
                  <a:gd name="T54" fmla="*/ 307 w 890"/>
                  <a:gd name="T55" fmla="*/ 264 h 869"/>
                  <a:gd name="T56" fmla="*/ 300 w 890"/>
                  <a:gd name="T57" fmla="*/ 272 h 869"/>
                  <a:gd name="T58" fmla="*/ 294 w 890"/>
                  <a:gd name="T59" fmla="*/ 281 h 869"/>
                  <a:gd name="T60" fmla="*/ 294 w 890"/>
                  <a:gd name="T61" fmla="*/ 319 h 869"/>
                  <a:gd name="T62" fmla="*/ 300 w 890"/>
                  <a:gd name="T63" fmla="*/ 300 h 869"/>
                  <a:gd name="T64" fmla="*/ 306 w 890"/>
                  <a:gd name="T65" fmla="*/ 281 h 869"/>
                  <a:gd name="T66" fmla="*/ 315 w 890"/>
                  <a:gd name="T67" fmla="*/ 300 h 869"/>
                  <a:gd name="T68" fmla="*/ 306 w 890"/>
                  <a:gd name="T69" fmla="*/ 328 h 869"/>
                  <a:gd name="T70" fmla="*/ 300 w 890"/>
                  <a:gd name="T71" fmla="*/ 336 h 869"/>
                  <a:gd name="T72" fmla="*/ 293 w 890"/>
                  <a:gd name="T73" fmla="*/ 343 h 869"/>
                  <a:gd name="T74" fmla="*/ 12 w 890"/>
                  <a:gd name="T75" fmla="*/ 560 h 869"/>
                  <a:gd name="T76" fmla="*/ 7 w 890"/>
                  <a:gd name="T77" fmla="*/ 564 h 869"/>
                  <a:gd name="T78" fmla="*/ 0 w 890"/>
                  <a:gd name="T79" fmla="*/ 572 h 869"/>
                  <a:gd name="T80" fmla="*/ 0 w 890"/>
                  <a:gd name="T81" fmla="*/ 600 h 869"/>
                  <a:gd name="T82" fmla="*/ 6 w 890"/>
                  <a:gd name="T83" fmla="*/ 581 h 869"/>
                  <a:gd name="T84" fmla="*/ 15 w 890"/>
                  <a:gd name="T85" fmla="*/ 600 h 869"/>
                  <a:gd name="T86" fmla="*/ 6 w 890"/>
                  <a:gd name="T87" fmla="*/ 628 h 869"/>
                  <a:gd name="T88" fmla="*/ 0 w 890"/>
                  <a:gd name="T89" fmla="*/ 636 h 869"/>
                  <a:gd name="T90" fmla="*/ 0 w 890"/>
                  <a:gd name="T91" fmla="*/ 649 h 869"/>
                  <a:gd name="T92" fmla="*/ 282 w 890"/>
                  <a:gd name="T93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0" h="869">
                    <a:moveTo>
                      <a:pt x="282" y="868"/>
                    </a:moveTo>
                    <a:cubicBezTo>
                      <a:pt x="283" y="868"/>
                      <a:pt x="284" y="869"/>
                      <a:pt x="284" y="869"/>
                    </a:cubicBezTo>
                    <a:cubicBezTo>
                      <a:pt x="285" y="868"/>
                      <a:pt x="286" y="867"/>
                      <a:pt x="287" y="865"/>
                    </a:cubicBezTo>
                    <a:cubicBezTo>
                      <a:pt x="288" y="864"/>
                      <a:pt x="289" y="863"/>
                      <a:pt x="290" y="861"/>
                    </a:cubicBezTo>
                    <a:cubicBezTo>
                      <a:pt x="289" y="861"/>
                      <a:pt x="289" y="860"/>
                      <a:pt x="288" y="860"/>
                    </a:cubicBezTo>
                    <a:cubicBezTo>
                      <a:pt x="9" y="644"/>
                      <a:pt x="9" y="644"/>
                      <a:pt x="9" y="644"/>
                    </a:cubicBezTo>
                    <a:cubicBezTo>
                      <a:pt x="8" y="644"/>
                      <a:pt x="8" y="643"/>
                      <a:pt x="7" y="643"/>
                    </a:cubicBezTo>
                    <a:cubicBezTo>
                      <a:pt x="8" y="641"/>
                      <a:pt x="9" y="640"/>
                      <a:pt x="10" y="639"/>
                    </a:cubicBezTo>
                    <a:cubicBezTo>
                      <a:pt x="11" y="637"/>
                      <a:pt x="12" y="636"/>
                      <a:pt x="13" y="635"/>
                    </a:cubicBezTo>
                    <a:cubicBezTo>
                      <a:pt x="14" y="633"/>
                      <a:pt x="15" y="632"/>
                      <a:pt x="16" y="631"/>
                    </a:cubicBezTo>
                    <a:cubicBezTo>
                      <a:pt x="21" y="621"/>
                      <a:pt x="24" y="611"/>
                      <a:pt x="24" y="600"/>
                    </a:cubicBezTo>
                    <a:cubicBezTo>
                      <a:pt x="24" y="600"/>
                      <a:pt x="24" y="600"/>
                      <a:pt x="24" y="600"/>
                    </a:cubicBezTo>
                    <a:cubicBezTo>
                      <a:pt x="24" y="589"/>
                      <a:pt x="21" y="579"/>
                      <a:pt x="16" y="569"/>
                    </a:cubicBezTo>
                    <a:cubicBezTo>
                      <a:pt x="16" y="569"/>
                      <a:pt x="17" y="568"/>
                      <a:pt x="18" y="568"/>
                    </a:cubicBezTo>
                    <a:cubicBezTo>
                      <a:pt x="297" y="352"/>
                      <a:pt x="297" y="352"/>
                      <a:pt x="297" y="352"/>
                    </a:cubicBezTo>
                    <a:cubicBezTo>
                      <a:pt x="298" y="351"/>
                      <a:pt x="299" y="350"/>
                      <a:pt x="300" y="349"/>
                    </a:cubicBezTo>
                    <a:cubicBezTo>
                      <a:pt x="301" y="350"/>
                      <a:pt x="302" y="351"/>
                      <a:pt x="303" y="352"/>
                    </a:cubicBezTo>
                    <a:cubicBezTo>
                      <a:pt x="582" y="568"/>
                      <a:pt x="582" y="568"/>
                      <a:pt x="582" y="568"/>
                    </a:cubicBezTo>
                    <a:cubicBezTo>
                      <a:pt x="583" y="568"/>
                      <a:pt x="584" y="569"/>
                      <a:pt x="584" y="569"/>
                    </a:cubicBezTo>
                    <a:cubicBezTo>
                      <a:pt x="585" y="568"/>
                      <a:pt x="586" y="567"/>
                      <a:pt x="587" y="565"/>
                    </a:cubicBezTo>
                    <a:cubicBezTo>
                      <a:pt x="588" y="564"/>
                      <a:pt x="589" y="563"/>
                      <a:pt x="590" y="561"/>
                    </a:cubicBezTo>
                    <a:cubicBezTo>
                      <a:pt x="589" y="561"/>
                      <a:pt x="589" y="560"/>
                      <a:pt x="588" y="560"/>
                    </a:cubicBezTo>
                    <a:cubicBezTo>
                      <a:pt x="309" y="344"/>
                      <a:pt x="309" y="344"/>
                      <a:pt x="309" y="344"/>
                    </a:cubicBezTo>
                    <a:cubicBezTo>
                      <a:pt x="308" y="344"/>
                      <a:pt x="308" y="343"/>
                      <a:pt x="307" y="343"/>
                    </a:cubicBezTo>
                    <a:cubicBezTo>
                      <a:pt x="308" y="341"/>
                      <a:pt x="309" y="340"/>
                      <a:pt x="310" y="339"/>
                    </a:cubicBezTo>
                    <a:cubicBezTo>
                      <a:pt x="311" y="337"/>
                      <a:pt x="312" y="336"/>
                      <a:pt x="313" y="335"/>
                    </a:cubicBezTo>
                    <a:cubicBezTo>
                      <a:pt x="314" y="333"/>
                      <a:pt x="315" y="332"/>
                      <a:pt x="316" y="331"/>
                    </a:cubicBezTo>
                    <a:cubicBezTo>
                      <a:pt x="321" y="321"/>
                      <a:pt x="324" y="311"/>
                      <a:pt x="324" y="300"/>
                    </a:cubicBezTo>
                    <a:cubicBezTo>
                      <a:pt x="324" y="289"/>
                      <a:pt x="321" y="279"/>
                      <a:pt x="316" y="269"/>
                    </a:cubicBezTo>
                    <a:cubicBezTo>
                      <a:pt x="316" y="269"/>
                      <a:pt x="317" y="268"/>
                      <a:pt x="318" y="268"/>
                    </a:cubicBezTo>
                    <a:cubicBezTo>
                      <a:pt x="597" y="52"/>
                      <a:pt x="597" y="52"/>
                      <a:pt x="597" y="52"/>
                    </a:cubicBezTo>
                    <a:cubicBezTo>
                      <a:pt x="598" y="51"/>
                      <a:pt x="599" y="50"/>
                      <a:pt x="600" y="49"/>
                    </a:cubicBezTo>
                    <a:cubicBezTo>
                      <a:pt x="601" y="50"/>
                      <a:pt x="602" y="51"/>
                      <a:pt x="603" y="52"/>
                    </a:cubicBezTo>
                    <a:cubicBezTo>
                      <a:pt x="882" y="268"/>
                      <a:pt x="882" y="268"/>
                      <a:pt x="882" y="268"/>
                    </a:cubicBezTo>
                    <a:cubicBezTo>
                      <a:pt x="883" y="268"/>
                      <a:pt x="884" y="269"/>
                      <a:pt x="884" y="269"/>
                    </a:cubicBezTo>
                    <a:cubicBezTo>
                      <a:pt x="885" y="268"/>
                      <a:pt x="886" y="267"/>
                      <a:pt x="887" y="265"/>
                    </a:cubicBezTo>
                    <a:cubicBezTo>
                      <a:pt x="888" y="264"/>
                      <a:pt x="889" y="263"/>
                      <a:pt x="890" y="261"/>
                    </a:cubicBezTo>
                    <a:cubicBezTo>
                      <a:pt x="889" y="261"/>
                      <a:pt x="889" y="260"/>
                      <a:pt x="888" y="260"/>
                    </a:cubicBezTo>
                    <a:cubicBezTo>
                      <a:pt x="609" y="44"/>
                      <a:pt x="609" y="44"/>
                      <a:pt x="609" y="44"/>
                    </a:cubicBezTo>
                    <a:cubicBezTo>
                      <a:pt x="608" y="44"/>
                      <a:pt x="608" y="43"/>
                      <a:pt x="607" y="43"/>
                    </a:cubicBezTo>
                    <a:cubicBezTo>
                      <a:pt x="608" y="41"/>
                      <a:pt x="609" y="40"/>
                      <a:pt x="610" y="39"/>
                    </a:cubicBezTo>
                    <a:cubicBezTo>
                      <a:pt x="611" y="37"/>
                      <a:pt x="612" y="36"/>
                      <a:pt x="613" y="35"/>
                    </a:cubicBezTo>
                    <a:cubicBezTo>
                      <a:pt x="614" y="33"/>
                      <a:pt x="615" y="32"/>
                      <a:pt x="616" y="31"/>
                    </a:cubicBezTo>
                    <a:cubicBezTo>
                      <a:pt x="621" y="21"/>
                      <a:pt x="624" y="11"/>
                      <a:pt x="624" y="0"/>
                    </a:cubicBezTo>
                    <a:cubicBezTo>
                      <a:pt x="619" y="0"/>
                      <a:pt x="619" y="0"/>
                      <a:pt x="619" y="0"/>
                    </a:cubicBezTo>
                    <a:cubicBezTo>
                      <a:pt x="615" y="0"/>
                      <a:pt x="615" y="0"/>
                      <a:pt x="615" y="0"/>
                    </a:cubicBezTo>
                    <a:cubicBezTo>
                      <a:pt x="615" y="8"/>
                      <a:pt x="613" y="16"/>
                      <a:pt x="609" y="23"/>
                    </a:cubicBezTo>
                    <a:cubicBezTo>
                      <a:pt x="608" y="25"/>
                      <a:pt x="607" y="26"/>
                      <a:pt x="606" y="28"/>
                    </a:cubicBezTo>
                    <a:cubicBezTo>
                      <a:pt x="605" y="29"/>
                      <a:pt x="604" y="31"/>
                      <a:pt x="603" y="32"/>
                    </a:cubicBezTo>
                    <a:cubicBezTo>
                      <a:pt x="602" y="33"/>
                      <a:pt x="601" y="35"/>
                      <a:pt x="600" y="36"/>
                    </a:cubicBezTo>
                    <a:cubicBezTo>
                      <a:pt x="599" y="37"/>
                      <a:pt x="598" y="38"/>
                      <a:pt x="597" y="39"/>
                    </a:cubicBezTo>
                    <a:cubicBezTo>
                      <a:pt x="595" y="40"/>
                      <a:pt x="594" y="42"/>
                      <a:pt x="593" y="43"/>
                    </a:cubicBezTo>
                    <a:cubicBezTo>
                      <a:pt x="592" y="43"/>
                      <a:pt x="592" y="44"/>
                      <a:pt x="591" y="44"/>
                    </a:cubicBezTo>
                    <a:cubicBezTo>
                      <a:pt x="312" y="260"/>
                      <a:pt x="312" y="260"/>
                      <a:pt x="312" y="260"/>
                    </a:cubicBezTo>
                    <a:cubicBezTo>
                      <a:pt x="311" y="260"/>
                      <a:pt x="311" y="261"/>
                      <a:pt x="310" y="261"/>
                    </a:cubicBezTo>
                    <a:cubicBezTo>
                      <a:pt x="309" y="262"/>
                      <a:pt x="308" y="263"/>
                      <a:pt x="307" y="264"/>
                    </a:cubicBezTo>
                    <a:cubicBezTo>
                      <a:pt x="305" y="266"/>
                      <a:pt x="304" y="267"/>
                      <a:pt x="303" y="268"/>
                    </a:cubicBezTo>
                    <a:cubicBezTo>
                      <a:pt x="302" y="269"/>
                      <a:pt x="301" y="271"/>
                      <a:pt x="300" y="272"/>
                    </a:cubicBezTo>
                    <a:cubicBezTo>
                      <a:pt x="299" y="273"/>
                      <a:pt x="298" y="275"/>
                      <a:pt x="297" y="276"/>
                    </a:cubicBezTo>
                    <a:cubicBezTo>
                      <a:pt x="296" y="278"/>
                      <a:pt x="295" y="280"/>
                      <a:pt x="294" y="281"/>
                    </a:cubicBezTo>
                    <a:cubicBezTo>
                      <a:pt x="292" y="287"/>
                      <a:pt x="290" y="294"/>
                      <a:pt x="290" y="300"/>
                    </a:cubicBezTo>
                    <a:cubicBezTo>
                      <a:pt x="290" y="306"/>
                      <a:pt x="292" y="313"/>
                      <a:pt x="294" y="319"/>
                    </a:cubicBezTo>
                    <a:cubicBezTo>
                      <a:pt x="296" y="317"/>
                      <a:pt x="297" y="315"/>
                      <a:pt x="297" y="313"/>
                    </a:cubicBezTo>
                    <a:cubicBezTo>
                      <a:pt x="299" y="309"/>
                      <a:pt x="300" y="304"/>
                      <a:pt x="300" y="300"/>
                    </a:cubicBezTo>
                    <a:cubicBezTo>
                      <a:pt x="300" y="296"/>
                      <a:pt x="301" y="291"/>
                      <a:pt x="303" y="287"/>
                    </a:cubicBezTo>
                    <a:cubicBezTo>
                      <a:pt x="303" y="285"/>
                      <a:pt x="304" y="283"/>
                      <a:pt x="306" y="281"/>
                    </a:cubicBezTo>
                    <a:cubicBezTo>
                      <a:pt x="306" y="280"/>
                      <a:pt x="308" y="278"/>
                      <a:pt x="309" y="277"/>
                    </a:cubicBezTo>
                    <a:cubicBezTo>
                      <a:pt x="313" y="284"/>
                      <a:pt x="315" y="292"/>
                      <a:pt x="315" y="300"/>
                    </a:cubicBezTo>
                    <a:cubicBezTo>
                      <a:pt x="315" y="308"/>
                      <a:pt x="313" y="316"/>
                      <a:pt x="309" y="323"/>
                    </a:cubicBezTo>
                    <a:cubicBezTo>
                      <a:pt x="308" y="325"/>
                      <a:pt x="307" y="326"/>
                      <a:pt x="306" y="328"/>
                    </a:cubicBezTo>
                    <a:cubicBezTo>
                      <a:pt x="305" y="329"/>
                      <a:pt x="304" y="331"/>
                      <a:pt x="303" y="332"/>
                    </a:cubicBezTo>
                    <a:cubicBezTo>
                      <a:pt x="302" y="333"/>
                      <a:pt x="301" y="335"/>
                      <a:pt x="300" y="336"/>
                    </a:cubicBezTo>
                    <a:cubicBezTo>
                      <a:pt x="299" y="337"/>
                      <a:pt x="298" y="338"/>
                      <a:pt x="297" y="339"/>
                    </a:cubicBezTo>
                    <a:cubicBezTo>
                      <a:pt x="295" y="340"/>
                      <a:pt x="294" y="342"/>
                      <a:pt x="293" y="343"/>
                    </a:cubicBezTo>
                    <a:cubicBezTo>
                      <a:pt x="292" y="343"/>
                      <a:pt x="292" y="344"/>
                      <a:pt x="291" y="344"/>
                    </a:cubicBezTo>
                    <a:cubicBezTo>
                      <a:pt x="12" y="560"/>
                      <a:pt x="12" y="560"/>
                      <a:pt x="12" y="560"/>
                    </a:cubicBezTo>
                    <a:cubicBezTo>
                      <a:pt x="11" y="560"/>
                      <a:pt x="11" y="561"/>
                      <a:pt x="10" y="561"/>
                    </a:cubicBezTo>
                    <a:cubicBezTo>
                      <a:pt x="9" y="562"/>
                      <a:pt x="8" y="563"/>
                      <a:pt x="7" y="564"/>
                    </a:cubicBezTo>
                    <a:cubicBezTo>
                      <a:pt x="5" y="566"/>
                      <a:pt x="4" y="567"/>
                      <a:pt x="3" y="568"/>
                    </a:cubicBezTo>
                    <a:cubicBezTo>
                      <a:pt x="2" y="569"/>
                      <a:pt x="1" y="571"/>
                      <a:pt x="0" y="572"/>
                    </a:cubicBezTo>
                    <a:cubicBezTo>
                      <a:pt x="0" y="581"/>
                      <a:pt x="0" y="581"/>
                      <a:pt x="0" y="581"/>
                    </a:cubicBezTo>
                    <a:cubicBezTo>
                      <a:pt x="0" y="600"/>
                      <a:pt x="0" y="600"/>
                      <a:pt x="0" y="600"/>
                    </a:cubicBezTo>
                    <a:cubicBezTo>
                      <a:pt x="0" y="596"/>
                      <a:pt x="1" y="591"/>
                      <a:pt x="3" y="587"/>
                    </a:cubicBezTo>
                    <a:cubicBezTo>
                      <a:pt x="3" y="585"/>
                      <a:pt x="4" y="583"/>
                      <a:pt x="6" y="581"/>
                    </a:cubicBezTo>
                    <a:cubicBezTo>
                      <a:pt x="6" y="580"/>
                      <a:pt x="8" y="578"/>
                      <a:pt x="9" y="577"/>
                    </a:cubicBezTo>
                    <a:cubicBezTo>
                      <a:pt x="13" y="584"/>
                      <a:pt x="15" y="592"/>
                      <a:pt x="15" y="600"/>
                    </a:cubicBezTo>
                    <a:cubicBezTo>
                      <a:pt x="15" y="608"/>
                      <a:pt x="13" y="616"/>
                      <a:pt x="9" y="623"/>
                    </a:cubicBezTo>
                    <a:cubicBezTo>
                      <a:pt x="8" y="625"/>
                      <a:pt x="7" y="626"/>
                      <a:pt x="6" y="628"/>
                    </a:cubicBezTo>
                    <a:cubicBezTo>
                      <a:pt x="5" y="629"/>
                      <a:pt x="4" y="631"/>
                      <a:pt x="3" y="632"/>
                    </a:cubicBezTo>
                    <a:cubicBezTo>
                      <a:pt x="2" y="633"/>
                      <a:pt x="1" y="635"/>
                      <a:pt x="0" y="636"/>
                    </a:cubicBezTo>
                    <a:cubicBezTo>
                      <a:pt x="0" y="643"/>
                      <a:pt x="0" y="643"/>
                      <a:pt x="0" y="643"/>
                    </a:cubicBezTo>
                    <a:cubicBezTo>
                      <a:pt x="0" y="649"/>
                      <a:pt x="0" y="649"/>
                      <a:pt x="0" y="649"/>
                    </a:cubicBezTo>
                    <a:cubicBezTo>
                      <a:pt x="1" y="650"/>
                      <a:pt x="2" y="651"/>
                      <a:pt x="3" y="652"/>
                    </a:cubicBezTo>
                    <a:lnTo>
                      <a:pt x="282" y="8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7"/>
              <p:cNvSpPr>
                <a:spLocks/>
              </p:cNvSpPr>
              <p:nvPr/>
            </p:nvSpPr>
            <p:spPr bwMode="auto">
              <a:xfrm>
                <a:off x="1592263" y="-1076325"/>
                <a:ext cx="5594350" cy="5514975"/>
              </a:xfrm>
              <a:custGeom>
                <a:avLst/>
                <a:gdLst>
                  <a:gd name="T0" fmla="*/ 287 w 1490"/>
                  <a:gd name="T1" fmla="*/ 1465 h 1469"/>
                  <a:gd name="T2" fmla="*/ 9 w 1490"/>
                  <a:gd name="T3" fmla="*/ 1244 h 1469"/>
                  <a:gd name="T4" fmla="*/ 13 w 1490"/>
                  <a:gd name="T5" fmla="*/ 1235 h 1469"/>
                  <a:gd name="T6" fmla="*/ 24 w 1490"/>
                  <a:gd name="T7" fmla="*/ 1200 h 1469"/>
                  <a:gd name="T8" fmla="*/ 297 w 1490"/>
                  <a:gd name="T9" fmla="*/ 952 h 1469"/>
                  <a:gd name="T10" fmla="*/ 582 w 1490"/>
                  <a:gd name="T11" fmla="*/ 1168 h 1469"/>
                  <a:gd name="T12" fmla="*/ 590 w 1490"/>
                  <a:gd name="T13" fmla="*/ 1161 h 1469"/>
                  <a:gd name="T14" fmla="*/ 307 w 1490"/>
                  <a:gd name="T15" fmla="*/ 943 h 1469"/>
                  <a:gd name="T16" fmla="*/ 316 w 1490"/>
                  <a:gd name="T17" fmla="*/ 931 h 1469"/>
                  <a:gd name="T18" fmla="*/ 318 w 1490"/>
                  <a:gd name="T19" fmla="*/ 868 h 1469"/>
                  <a:gd name="T20" fmla="*/ 603 w 1490"/>
                  <a:gd name="T21" fmla="*/ 652 h 1469"/>
                  <a:gd name="T22" fmla="*/ 887 w 1490"/>
                  <a:gd name="T23" fmla="*/ 865 h 1469"/>
                  <a:gd name="T24" fmla="*/ 609 w 1490"/>
                  <a:gd name="T25" fmla="*/ 644 h 1469"/>
                  <a:gd name="T26" fmla="*/ 613 w 1490"/>
                  <a:gd name="T27" fmla="*/ 635 h 1469"/>
                  <a:gd name="T28" fmla="*/ 624 w 1490"/>
                  <a:gd name="T29" fmla="*/ 600 h 1469"/>
                  <a:gd name="T30" fmla="*/ 897 w 1490"/>
                  <a:gd name="T31" fmla="*/ 352 h 1469"/>
                  <a:gd name="T32" fmla="*/ 1182 w 1490"/>
                  <a:gd name="T33" fmla="*/ 568 h 1469"/>
                  <a:gd name="T34" fmla="*/ 1190 w 1490"/>
                  <a:gd name="T35" fmla="*/ 561 h 1469"/>
                  <a:gd name="T36" fmla="*/ 907 w 1490"/>
                  <a:gd name="T37" fmla="*/ 343 h 1469"/>
                  <a:gd name="T38" fmla="*/ 916 w 1490"/>
                  <a:gd name="T39" fmla="*/ 331 h 1469"/>
                  <a:gd name="T40" fmla="*/ 918 w 1490"/>
                  <a:gd name="T41" fmla="*/ 268 h 1469"/>
                  <a:gd name="T42" fmla="*/ 1203 w 1490"/>
                  <a:gd name="T43" fmla="*/ 52 h 1469"/>
                  <a:gd name="T44" fmla="*/ 1487 w 1490"/>
                  <a:gd name="T45" fmla="*/ 265 h 1469"/>
                  <a:gd name="T46" fmla="*/ 1209 w 1490"/>
                  <a:gd name="T47" fmla="*/ 44 h 1469"/>
                  <a:gd name="T48" fmla="*/ 1213 w 1490"/>
                  <a:gd name="T49" fmla="*/ 35 h 1469"/>
                  <a:gd name="T50" fmla="*/ 1219 w 1490"/>
                  <a:gd name="T51" fmla="*/ 0 h 1469"/>
                  <a:gd name="T52" fmla="*/ 1206 w 1490"/>
                  <a:gd name="T53" fmla="*/ 28 h 1469"/>
                  <a:gd name="T54" fmla="*/ 1197 w 1490"/>
                  <a:gd name="T55" fmla="*/ 39 h 1469"/>
                  <a:gd name="T56" fmla="*/ 912 w 1490"/>
                  <a:gd name="T57" fmla="*/ 260 h 1469"/>
                  <a:gd name="T58" fmla="*/ 903 w 1490"/>
                  <a:gd name="T59" fmla="*/ 268 h 1469"/>
                  <a:gd name="T60" fmla="*/ 894 w 1490"/>
                  <a:gd name="T61" fmla="*/ 281 h 1469"/>
                  <a:gd name="T62" fmla="*/ 897 w 1490"/>
                  <a:gd name="T63" fmla="*/ 313 h 1469"/>
                  <a:gd name="T64" fmla="*/ 906 w 1490"/>
                  <a:gd name="T65" fmla="*/ 281 h 1469"/>
                  <a:gd name="T66" fmla="*/ 909 w 1490"/>
                  <a:gd name="T67" fmla="*/ 323 h 1469"/>
                  <a:gd name="T68" fmla="*/ 900 w 1490"/>
                  <a:gd name="T69" fmla="*/ 336 h 1469"/>
                  <a:gd name="T70" fmla="*/ 891 w 1490"/>
                  <a:gd name="T71" fmla="*/ 344 h 1469"/>
                  <a:gd name="T72" fmla="*/ 607 w 1490"/>
                  <a:gd name="T73" fmla="*/ 564 h 1469"/>
                  <a:gd name="T74" fmla="*/ 597 w 1490"/>
                  <a:gd name="T75" fmla="*/ 576 h 1469"/>
                  <a:gd name="T76" fmla="*/ 594 w 1490"/>
                  <a:gd name="T77" fmla="*/ 619 h 1469"/>
                  <a:gd name="T78" fmla="*/ 603 w 1490"/>
                  <a:gd name="T79" fmla="*/ 587 h 1469"/>
                  <a:gd name="T80" fmla="*/ 615 w 1490"/>
                  <a:gd name="T81" fmla="*/ 600 h 1469"/>
                  <a:gd name="T82" fmla="*/ 603 w 1490"/>
                  <a:gd name="T83" fmla="*/ 632 h 1469"/>
                  <a:gd name="T84" fmla="*/ 593 w 1490"/>
                  <a:gd name="T85" fmla="*/ 643 h 1469"/>
                  <a:gd name="T86" fmla="*/ 310 w 1490"/>
                  <a:gd name="T87" fmla="*/ 861 h 1469"/>
                  <a:gd name="T88" fmla="*/ 300 w 1490"/>
                  <a:gd name="T89" fmla="*/ 872 h 1469"/>
                  <a:gd name="T90" fmla="*/ 290 w 1490"/>
                  <a:gd name="T91" fmla="*/ 900 h 1469"/>
                  <a:gd name="T92" fmla="*/ 300 w 1490"/>
                  <a:gd name="T93" fmla="*/ 900 h 1469"/>
                  <a:gd name="T94" fmla="*/ 309 w 1490"/>
                  <a:gd name="T95" fmla="*/ 877 h 1469"/>
                  <a:gd name="T96" fmla="*/ 306 w 1490"/>
                  <a:gd name="T97" fmla="*/ 928 h 1469"/>
                  <a:gd name="T98" fmla="*/ 297 w 1490"/>
                  <a:gd name="T99" fmla="*/ 939 h 1469"/>
                  <a:gd name="T100" fmla="*/ 12 w 1490"/>
                  <a:gd name="T101" fmla="*/ 1160 h 1469"/>
                  <a:gd name="T102" fmla="*/ 3 w 1490"/>
                  <a:gd name="T103" fmla="*/ 1168 h 1469"/>
                  <a:gd name="T104" fmla="*/ 0 w 1490"/>
                  <a:gd name="T105" fmla="*/ 1200 h 1469"/>
                  <a:gd name="T106" fmla="*/ 9 w 1490"/>
                  <a:gd name="T107" fmla="*/ 1177 h 1469"/>
                  <a:gd name="T108" fmla="*/ 6 w 1490"/>
                  <a:gd name="T109" fmla="*/ 1228 h 1469"/>
                  <a:gd name="T110" fmla="*/ 0 w 1490"/>
                  <a:gd name="T111" fmla="*/ 1243 h 1469"/>
                  <a:gd name="T112" fmla="*/ 282 w 1490"/>
                  <a:gd name="T113" fmla="*/ 1468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90" h="1469">
                    <a:moveTo>
                      <a:pt x="282" y="1468"/>
                    </a:moveTo>
                    <a:cubicBezTo>
                      <a:pt x="283" y="1468"/>
                      <a:pt x="284" y="1469"/>
                      <a:pt x="284" y="1469"/>
                    </a:cubicBezTo>
                    <a:cubicBezTo>
                      <a:pt x="285" y="1468"/>
                      <a:pt x="286" y="1467"/>
                      <a:pt x="287" y="1465"/>
                    </a:cubicBezTo>
                    <a:cubicBezTo>
                      <a:pt x="288" y="1464"/>
                      <a:pt x="289" y="1463"/>
                      <a:pt x="290" y="1461"/>
                    </a:cubicBezTo>
                    <a:cubicBezTo>
                      <a:pt x="289" y="1461"/>
                      <a:pt x="289" y="1460"/>
                      <a:pt x="288" y="1460"/>
                    </a:cubicBezTo>
                    <a:cubicBezTo>
                      <a:pt x="9" y="1244"/>
                      <a:pt x="9" y="1244"/>
                      <a:pt x="9" y="1244"/>
                    </a:cubicBezTo>
                    <a:cubicBezTo>
                      <a:pt x="8" y="1244"/>
                      <a:pt x="8" y="1243"/>
                      <a:pt x="7" y="1243"/>
                    </a:cubicBezTo>
                    <a:cubicBezTo>
                      <a:pt x="8" y="1241"/>
                      <a:pt x="9" y="1240"/>
                      <a:pt x="10" y="1239"/>
                    </a:cubicBezTo>
                    <a:cubicBezTo>
                      <a:pt x="11" y="1237"/>
                      <a:pt x="12" y="1236"/>
                      <a:pt x="13" y="1235"/>
                    </a:cubicBezTo>
                    <a:cubicBezTo>
                      <a:pt x="14" y="1233"/>
                      <a:pt x="15" y="1232"/>
                      <a:pt x="16" y="1231"/>
                    </a:cubicBezTo>
                    <a:cubicBezTo>
                      <a:pt x="21" y="1221"/>
                      <a:pt x="24" y="1211"/>
                      <a:pt x="24" y="1200"/>
                    </a:cubicBezTo>
                    <a:cubicBezTo>
                      <a:pt x="24" y="1200"/>
                      <a:pt x="24" y="1200"/>
                      <a:pt x="24" y="1200"/>
                    </a:cubicBezTo>
                    <a:cubicBezTo>
                      <a:pt x="24" y="1189"/>
                      <a:pt x="21" y="1179"/>
                      <a:pt x="16" y="1169"/>
                    </a:cubicBezTo>
                    <a:cubicBezTo>
                      <a:pt x="16" y="1169"/>
                      <a:pt x="17" y="1168"/>
                      <a:pt x="18" y="1168"/>
                    </a:cubicBezTo>
                    <a:cubicBezTo>
                      <a:pt x="297" y="952"/>
                      <a:pt x="297" y="952"/>
                      <a:pt x="297" y="952"/>
                    </a:cubicBezTo>
                    <a:cubicBezTo>
                      <a:pt x="298" y="951"/>
                      <a:pt x="299" y="950"/>
                      <a:pt x="300" y="949"/>
                    </a:cubicBezTo>
                    <a:cubicBezTo>
                      <a:pt x="301" y="950"/>
                      <a:pt x="302" y="951"/>
                      <a:pt x="303" y="952"/>
                    </a:cubicBezTo>
                    <a:cubicBezTo>
                      <a:pt x="582" y="1168"/>
                      <a:pt x="582" y="1168"/>
                      <a:pt x="582" y="1168"/>
                    </a:cubicBezTo>
                    <a:cubicBezTo>
                      <a:pt x="583" y="1168"/>
                      <a:pt x="584" y="1169"/>
                      <a:pt x="584" y="1169"/>
                    </a:cubicBezTo>
                    <a:cubicBezTo>
                      <a:pt x="585" y="1168"/>
                      <a:pt x="586" y="1167"/>
                      <a:pt x="587" y="1165"/>
                    </a:cubicBezTo>
                    <a:cubicBezTo>
                      <a:pt x="588" y="1164"/>
                      <a:pt x="589" y="1163"/>
                      <a:pt x="590" y="1161"/>
                    </a:cubicBezTo>
                    <a:cubicBezTo>
                      <a:pt x="589" y="1161"/>
                      <a:pt x="589" y="1160"/>
                      <a:pt x="588" y="1160"/>
                    </a:cubicBezTo>
                    <a:cubicBezTo>
                      <a:pt x="309" y="944"/>
                      <a:pt x="309" y="944"/>
                      <a:pt x="309" y="944"/>
                    </a:cubicBezTo>
                    <a:cubicBezTo>
                      <a:pt x="308" y="944"/>
                      <a:pt x="308" y="943"/>
                      <a:pt x="307" y="943"/>
                    </a:cubicBezTo>
                    <a:cubicBezTo>
                      <a:pt x="308" y="941"/>
                      <a:pt x="309" y="940"/>
                      <a:pt x="310" y="939"/>
                    </a:cubicBezTo>
                    <a:cubicBezTo>
                      <a:pt x="311" y="937"/>
                      <a:pt x="312" y="936"/>
                      <a:pt x="313" y="935"/>
                    </a:cubicBezTo>
                    <a:cubicBezTo>
                      <a:pt x="314" y="933"/>
                      <a:pt x="315" y="932"/>
                      <a:pt x="316" y="931"/>
                    </a:cubicBezTo>
                    <a:cubicBezTo>
                      <a:pt x="321" y="921"/>
                      <a:pt x="324" y="911"/>
                      <a:pt x="324" y="900"/>
                    </a:cubicBezTo>
                    <a:cubicBezTo>
                      <a:pt x="324" y="889"/>
                      <a:pt x="321" y="879"/>
                      <a:pt x="316" y="869"/>
                    </a:cubicBezTo>
                    <a:cubicBezTo>
                      <a:pt x="316" y="869"/>
                      <a:pt x="317" y="868"/>
                      <a:pt x="318" y="868"/>
                    </a:cubicBezTo>
                    <a:cubicBezTo>
                      <a:pt x="597" y="652"/>
                      <a:pt x="597" y="652"/>
                      <a:pt x="597" y="652"/>
                    </a:cubicBezTo>
                    <a:cubicBezTo>
                      <a:pt x="598" y="651"/>
                      <a:pt x="599" y="650"/>
                      <a:pt x="600" y="649"/>
                    </a:cubicBezTo>
                    <a:cubicBezTo>
                      <a:pt x="601" y="650"/>
                      <a:pt x="602" y="651"/>
                      <a:pt x="603" y="652"/>
                    </a:cubicBezTo>
                    <a:cubicBezTo>
                      <a:pt x="882" y="868"/>
                      <a:pt x="882" y="868"/>
                      <a:pt x="882" y="868"/>
                    </a:cubicBezTo>
                    <a:cubicBezTo>
                      <a:pt x="883" y="868"/>
                      <a:pt x="884" y="869"/>
                      <a:pt x="884" y="869"/>
                    </a:cubicBezTo>
                    <a:cubicBezTo>
                      <a:pt x="885" y="868"/>
                      <a:pt x="886" y="867"/>
                      <a:pt x="887" y="865"/>
                    </a:cubicBezTo>
                    <a:cubicBezTo>
                      <a:pt x="888" y="864"/>
                      <a:pt x="889" y="863"/>
                      <a:pt x="890" y="861"/>
                    </a:cubicBezTo>
                    <a:cubicBezTo>
                      <a:pt x="889" y="861"/>
                      <a:pt x="889" y="860"/>
                      <a:pt x="888" y="860"/>
                    </a:cubicBezTo>
                    <a:cubicBezTo>
                      <a:pt x="609" y="644"/>
                      <a:pt x="609" y="644"/>
                      <a:pt x="609" y="644"/>
                    </a:cubicBezTo>
                    <a:cubicBezTo>
                      <a:pt x="608" y="644"/>
                      <a:pt x="608" y="643"/>
                      <a:pt x="607" y="643"/>
                    </a:cubicBezTo>
                    <a:cubicBezTo>
                      <a:pt x="608" y="641"/>
                      <a:pt x="609" y="640"/>
                      <a:pt x="610" y="639"/>
                    </a:cubicBezTo>
                    <a:cubicBezTo>
                      <a:pt x="611" y="637"/>
                      <a:pt x="612" y="636"/>
                      <a:pt x="613" y="635"/>
                    </a:cubicBezTo>
                    <a:cubicBezTo>
                      <a:pt x="614" y="633"/>
                      <a:pt x="615" y="632"/>
                      <a:pt x="616" y="631"/>
                    </a:cubicBezTo>
                    <a:cubicBezTo>
                      <a:pt x="621" y="621"/>
                      <a:pt x="624" y="611"/>
                      <a:pt x="624" y="600"/>
                    </a:cubicBezTo>
                    <a:cubicBezTo>
                      <a:pt x="624" y="600"/>
                      <a:pt x="624" y="600"/>
                      <a:pt x="624" y="600"/>
                    </a:cubicBezTo>
                    <a:cubicBezTo>
                      <a:pt x="624" y="589"/>
                      <a:pt x="621" y="579"/>
                      <a:pt x="616" y="569"/>
                    </a:cubicBezTo>
                    <a:cubicBezTo>
                      <a:pt x="616" y="569"/>
                      <a:pt x="617" y="568"/>
                      <a:pt x="618" y="568"/>
                    </a:cubicBezTo>
                    <a:cubicBezTo>
                      <a:pt x="897" y="352"/>
                      <a:pt x="897" y="352"/>
                      <a:pt x="897" y="352"/>
                    </a:cubicBezTo>
                    <a:cubicBezTo>
                      <a:pt x="898" y="351"/>
                      <a:pt x="899" y="350"/>
                      <a:pt x="900" y="349"/>
                    </a:cubicBezTo>
                    <a:cubicBezTo>
                      <a:pt x="901" y="350"/>
                      <a:pt x="902" y="351"/>
                      <a:pt x="903" y="352"/>
                    </a:cubicBezTo>
                    <a:cubicBezTo>
                      <a:pt x="1182" y="568"/>
                      <a:pt x="1182" y="568"/>
                      <a:pt x="1182" y="568"/>
                    </a:cubicBezTo>
                    <a:cubicBezTo>
                      <a:pt x="1183" y="568"/>
                      <a:pt x="1184" y="569"/>
                      <a:pt x="1184" y="569"/>
                    </a:cubicBezTo>
                    <a:cubicBezTo>
                      <a:pt x="1185" y="568"/>
                      <a:pt x="1186" y="567"/>
                      <a:pt x="1187" y="565"/>
                    </a:cubicBezTo>
                    <a:cubicBezTo>
                      <a:pt x="1188" y="564"/>
                      <a:pt x="1189" y="563"/>
                      <a:pt x="1190" y="561"/>
                    </a:cubicBezTo>
                    <a:cubicBezTo>
                      <a:pt x="1189" y="561"/>
                      <a:pt x="1189" y="560"/>
                      <a:pt x="1188" y="560"/>
                    </a:cubicBezTo>
                    <a:cubicBezTo>
                      <a:pt x="909" y="344"/>
                      <a:pt x="909" y="344"/>
                      <a:pt x="909" y="344"/>
                    </a:cubicBezTo>
                    <a:cubicBezTo>
                      <a:pt x="908" y="344"/>
                      <a:pt x="908" y="343"/>
                      <a:pt x="907" y="343"/>
                    </a:cubicBezTo>
                    <a:cubicBezTo>
                      <a:pt x="908" y="341"/>
                      <a:pt x="909" y="340"/>
                      <a:pt x="910" y="339"/>
                    </a:cubicBezTo>
                    <a:cubicBezTo>
                      <a:pt x="911" y="337"/>
                      <a:pt x="912" y="336"/>
                      <a:pt x="913" y="335"/>
                    </a:cubicBezTo>
                    <a:cubicBezTo>
                      <a:pt x="914" y="333"/>
                      <a:pt x="915" y="332"/>
                      <a:pt x="916" y="331"/>
                    </a:cubicBezTo>
                    <a:cubicBezTo>
                      <a:pt x="921" y="321"/>
                      <a:pt x="924" y="311"/>
                      <a:pt x="924" y="300"/>
                    </a:cubicBezTo>
                    <a:cubicBezTo>
                      <a:pt x="924" y="289"/>
                      <a:pt x="921" y="279"/>
                      <a:pt x="916" y="269"/>
                    </a:cubicBezTo>
                    <a:cubicBezTo>
                      <a:pt x="916" y="269"/>
                      <a:pt x="917" y="268"/>
                      <a:pt x="918" y="268"/>
                    </a:cubicBezTo>
                    <a:cubicBezTo>
                      <a:pt x="1197" y="52"/>
                      <a:pt x="1197" y="52"/>
                      <a:pt x="1197" y="52"/>
                    </a:cubicBezTo>
                    <a:cubicBezTo>
                      <a:pt x="1198" y="51"/>
                      <a:pt x="1199" y="50"/>
                      <a:pt x="1200" y="49"/>
                    </a:cubicBezTo>
                    <a:cubicBezTo>
                      <a:pt x="1201" y="50"/>
                      <a:pt x="1202" y="51"/>
                      <a:pt x="1203" y="52"/>
                    </a:cubicBezTo>
                    <a:cubicBezTo>
                      <a:pt x="1482" y="268"/>
                      <a:pt x="1482" y="268"/>
                      <a:pt x="1482" y="268"/>
                    </a:cubicBezTo>
                    <a:cubicBezTo>
                      <a:pt x="1483" y="268"/>
                      <a:pt x="1484" y="269"/>
                      <a:pt x="1484" y="269"/>
                    </a:cubicBezTo>
                    <a:cubicBezTo>
                      <a:pt x="1485" y="268"/>
                      <a:pt x="1486" y="267"/>
                      <a:pt x="1487" y="265"/>
                    </a:cubicBezTo>
                    <a:cubicBezTo>
                      <a:pt x="1488" y="264"/>
                      <a:pt x="1489" y="263"/>
                      <a:pt x="1490" y="261"/>
                    </a:cubicBezTo>
                    <a:cubicBezTo>
                      <a:pt x="1489" y="261"/>
                      <a:pt x="1489" y="260"/>
                      <a:pt x="1488" y="260"/>
                    </a:cubicBezTo>
                    <a:cubicBezTo>
                      <a:pt x="1209" y="44"/>
                      <a:pt x="1209" y="44"/>
                      <a:pt x="1209" y="44"/>
                    </a:cubicBezTo>
                    <a:cubicBezTo>
                      <a:pt x="1208" y="44"/>
                      <a:pt x="1208" y="43"/>
                      <a:pt x="1207" y="43"/>
                    </a:cubicBezTo>
                    <a:cubicBezTo>
                      <a:pt x="1208" y="41"/>
                      <a:pt x="1209" y="40"/>
                      <a:pt x="1210" y="39"/>
                    </a:cubicBezTo>
                    <a:cubicBezTo>
                      <a:pt x="1211" y="37"/>
                      <a:pt x="1212" y="36"/>
                      <a:pt x="1213" y="35"/>
                    </a:cubicBezTo>
                    <a:cubicBezTo>
                      <a:pt x="1214" y="33"/>
                      <a:pt x="1215" y="32"/>
                      <a:pt x="1216" y="31"/>
                    </a:cubicBezTo>
                    <a:cubicBezTo>
                      <a:pt x="1221" y="21"/>
                      <a:pt x="1224" y="11"/>
                      <a:pt x="1224" y="0"/>
                    </a:cubicBezTo>
                    <a:cubicBezTo>
                      <a:pt x="1219" y="0"/>
                      <a:pt x="1219" y="0"/>
                      <a:pt x="1219" y="0"/>
                    </a:cubicBezTo>
                    <a:cubicBezTo>
                      <a:pt x="1215" y="0"/>
                      <a:pt x="1215" y="0"/>
                      <a:pt x="1215" y="0"/>
                    </a:cubicBezTo>
                    <a:cubicBezTo>
                      <a:pt x="1215" y="8"/>
                      <a:pt x="1213" y="16"/>
                      <a:pt x="1209" y="23"/>
                    </a:cubicBezTo>
                    <a:cubicBezTo>
                      <a:pt x="1208" y="25"/>
                      <a:pt x="1207" y="26"/>
                      <a:pt x="1206" y="28"/>
                    </a:cubicBezTo>
                    <a:cubicBezTo>
                      <a:pt x="1205" y="29"/>
                      <a:pt x="1204" y="31"/>
                      <a:pt x="1203" y="32"/>
                    </a:cubicBezTo>
                    <a:cubicBezTo>
                      <a:pt x="1202" y="33"/>
                      <a:pt x="1201" y="35"/>
                      <a:pt x="1200" y="36"/>
                    </a:cubicBezTo>
                    <a:cubicBezTo>
                      <a:pt x="1199" y="37"/>
                      <a:pt x="1198" y="38"/>
                      <a:pt x="1197" y="39"/>
                    </a:cubicBezTo>
                    <a:cubicBezTo>
                      <a:pt x="1195" y="40"/>
                      <a:pt x="1194" y="42"/>
                      <a:pt x="1193" y="43"/>
                    </a:cubicBezTo>
                    <a:cubicBezTo>
                      <a:pt x="1192" y="43"/>
                      <a:pt x="1192" y="44"/>
                      <a:pt x="1191" y="44"/>
                    </a:cubicBezTo>
                    <a:cubicBezTo>
                      <a:pt x="912" y="260"/>
                      <a:pt x="912" y="260"/>
                      <a:pt x="912" y="260"/>
                    </a:cubicBezTo>
                    <a:cubicBezTo>
                      <a:pt x="911" y="260"/>
                      <a:pt x="911" y="261"/>
                      <a:pt x="910" y="261"/>
                    </a:cubicBezTo>
                    <a:cubicBezTo>
                      <a:pt x="909" y="262"/>
                      <a:pt x="908" y="263"/>
                      <a:pt x="907" y="264"/>
                    </a:cubicBezTo>
                    <a:cubicBezTo>
                      <a:pt x="905" y="266"/>
                      <a:pt x="904" y="267"/>
                      <a:pt x="903" y="268"/>
                    </a:cubicBezTo>
                    <a:cubicBezTo>
                      <a:pt x="902" y="269"/>
                      <a:pt x="901" y="271"/>
                      <a:pt x="900" y="272"/>
                    </a:cubicBezTo>
                    <a:cubicBezTo>
                      <a:pt x="899" y="273"/>
                      <a:pt x="898" y="275"/>
                      <a:pt x="897" y="276"/>
                    </a:cubicBezTo>
                    <a:cubicBezTo>
                      <a:pt x="896" y="278"/>
                      <a:pt x="895" y="280"/>
                      <a:pt x="894" y="281"/>
                    </a:cubicBezTo>
                    <a:cubicBezTo>
                      <a:pt x="892" y="287"/>
                      <a:pt x="890" y="294"/>
                      <a:pt x="890" y="300"/>
                    </a:cubicBezTo>
                    <a:cubicBezTo>
                      <a:pt x="890" y="306"/>
                      <a:pt x="892" y="313"/>
                      <a:pt x="894" y="319"/>
                    </a:cubicBezTo>
                    <a:cubicBezTo>
                      <a:pt x="896" y="317"/>
                      <a:pt x="897" y="315"/>
                      <a:pt x="897" y="313"/>
                    </a:cubicBezTo>
                    <a:cubicBezTo>
                      <a:pt x="899" y="309"/>
                      <a:pt x="900" y="304"/>
                      <a:pt x="900" y="300"/>
                    </a:cubicBezTo>
                    <a:cubicBezTo>
                      <a:pt x="900" y="296"/>
                      <a:pt x="901" y="291"/>
                      <a:pt x="903" y="287"/>
                    </a:cubicBezTo>
                    <a:cubicBezTo>
                      <a:pt x="903" y="285"/>
                      <a:pt x="904" y="283"/>
                      <a:pt x="906" y="281"/>
                    </a:cubicBezTo>
                    <a:cubicBezTo>
                      <a:pt x="906" y="280"/>
                      <a:pt x="908" y="278"/>
                      <a:pt x="909" y="277"/>
                    </a:cubicBezTo>
                    <a:cubicBezTo>
                      <a:pt x="913" y="284"/>
                      <a:pt x="915" y="292"/>
                      <a:pt x="915" y="300"/>
                    </a:cubicBezTo>
                    <a:cubicBezTo>
                      <a:pt x="915" y="308"/>
                      <a:pt x="913" y="316"/>
                      <a:pt x="909" y="323"/>
                    </a:cubicBezTo>
                    <a:cubicBezTo>
                      <a:pt x="908" y="325"/>
                      <a:pt x="907" y="326"/>
                      <a:pt x="906" y="328"/>
                    </a:cubicBezTo>
                    <a:cubicBezTo>
                      <a:pt x="905" y="329"/>
                      <a:pt x="904" y="331"/>
                      <a:pt x="903" y="332"/>
                    </a:cubicBezTo>
                    <a:cubicBezTo>
                      <a:pt x="902" y="333"/>
                      <a:pt x="901" y="335"/>
                      <a:pt x="900" y="336"/>
                    </a:cubicBezTo>
                    <a:cubicBezTo>
                      <a:pt x="899" y="337"/>
                      <a:pt x="898" y="338"/>
                      <a:pt x="897" y="339"/>
                    </a:cubicBezTo>
                    <a:cubicBezTo>
                      <a:pt x="895" y="340"/>
                      <a:pt x="894" y="342"/>
                      <a:pt x="893" y="343"/>
                    </a:cubicBezTo>
                    <a:cubicBezTo>
                      <a:pt x="892" y="343"/>
                      <a:pt x="892" y="344"/>
                      <a:pt x="891" y="344"/>
                    </a:cubicBezTo>
                    <a:cubicBezTo>
                      <a:pt x="612" y="560"/>
                      <a:pt x="612" y="560"/>
                      <a:pt x="612" y="560"/>
                    </a:cubicBezTo>
                    <a:cubicBezTo>
                      <a:pt x="611" y="560"/>
                      <a:pt x="611" y="561"/>
                      <a:pt x="610" y="561"/>
                    </a:cubicBezTo>
                    <a:cubicBezTo>
                      <a:pt x="609" y="562"/>
                      <a:pt x="608" y="563"/>
                      <a:pt x="607" y="564"/>
                    </a:cubicBezTo>
                    <a:cubicBezTo>
                      <a:pt x="605" y="566"/>
                      <a:pt x="604" y="567"/>
                      <a:pt x="603" y="568"/>
                    </a:cubicBezTo>
                    <a:cubicBezTo>
                      <a:pt x="602" y="569"/>
                      <a:pt x="601" y="571"/>
                      <a:pt x="600" y="572"/>
                    </a:cubicBezTo>
                    <a:cubicBezTo>
                      <a:pt x="599" y="573"/>
                      <a:pt x="598" y="575"/>
                      <a:pt x="597" y="576"/>
                    </a:cubicBezTo>
                    <a:cubicBezTo>
                      <a:pt x="596" y="578"/>
                      <a:pt x="595" y="580"/>
                      <a:pt x="594" y="581"/>
                    </a:cubicBezTo>
                    <a:cubicBezTo>
                      <a:pt x="592" y="587"/>
                      <a:pt x="590" y="594"/>
                      <a:pt x="590" y="600"/>
                    </a:cubicBezTo>
                    <a:cubicBezTo>
                      <a:pt x="590" y="606"/>
                      <a:pt x="592" y="613"/>
                      <a:pt x="594" y="619"/>
                    </a:cubicBezTo>
                    <a:cubicBezTo>
                      <a:pt x="596" y="617"/>
                      <a:pt x="597" y="615"/>
                      <a:pt x="597" y="613"/>
                    </a:cubicBezTo>
                    <a:cubicBezTo>
                      <a:pt x="599" y="609"/>
                      <a:pt x="600" y="604"/>
                      <a:pt x="600" y="600"/>
                    </a:cubicBezTo>
                    <a:cubicBezTo>
                      <a:pt x="600" y="596"/>
                      <a:pt x="601" y="591"/>
                      <a:pt x="603" y="587"/>
                    </a:cubicBezTo>
                    <a:cubicBezTo>
                      <a:pt x="603" y="585"/>
                      <a:pt x="604" y="583"/>
                      <a:pt x="606" y="581"/>
                    </a:cubicBezTo>
                    <a:cubicBezTo>
                      <a:pt x="606" y="580"/>
                      <a:pt x="608" y="578"/>
                      <a:pt x="609" y="577"/>
                    </a:cubicBezTo>
                    <a:cubicBezTo>
                      <a:pt x="613" y="584"/>
                      <a:pt x="615" y="592"/>
                      <a:pt x="615" y="600"/>
                    </a:cubicBezTo>
                    <a:cubicBezTo>
                      <a:pt x="615" y="608"/>
                      <a:pt x="613" y="616"/>
                      <a:pt x="609" y="623"/>
                    </a:cubicBezTo>
                    <a:cubicBezTo>
                      <a:pt x="608" y="625"/>
                      <a:pt x="607" y="626"/>
                      <a:pt x="606" y="628"/>
                    </a:cubicBezTo>
                    <a:cubicBezTo>
                      <a:pt x="605" y="629"/>
                      <a:pt x="604" y="631"/>
                      <a:pt x="603" y="632"/>
                    </a:cubicBezTo>
                    <a:cubicBezTo>
                      <a:pt x="602" y="633"/>
                      <a:pt x="601" y="635"/>
                      <a:pt x="600" y="636"/>
                    </a:cubicBezTo>
                    <a:cubicBezTo>
                      <a:pt x="599" y="637"/>
                      <a:pt x="598" y="638"/>
                      <a:pt x="597" y="639"/>
                    </a:cubicBezTo>
                    <a:cubicBezTo>
                      <a:pt x="595" y="640"/>
                      <a:pt x="594" y="642"/>
                      <a:pt x="593" y="643"/>
                    </a:cubicBezTo>
                    <a:cubicBezTo>
                      <a:pt x="592" y="643"/>
                      <a:pt x="592" y="644"/>
                      <a:pt x="591" y="644"/>
                    </a:cubicBezTo>
                    <a:cubicBezTo>
                      <a:pt x="312" y="860"/>
                      <a:pt x="312" y="860"/>
                      <a:pt x="312" y="860"/>
                    </a:cubicBezTo>
                    <a:cubicBezTo>
                      <a:pt x="311" y="860"/>
                      <a:pt x="311" y="861"/>
                      <a:pt x="310" y="861"/>
                    </a:cubicBezTo>
                    <a:cubicBezTo>
                      <a:pt x="309" y="862"/>
                      <a:pt x="308" y="863"/>
                      <a:pt x="307" y="864"/>
                    </a:cubicBezTo>
                    <a:cubicBezTo>
                      <a:pt x="305" y="866"/>
                      <a:pt x="304" y="867"/>
                      <a:pt x="303" y="868"/>
                    </a:cubicBezTo>
                    <a:cubicBezTo>
                      <a:pt x="302" y="869"/>
                      <a:pt x="301" y="871"/>
                      <a:pt x="300" y="872"/>
                    </a:cubicBezTo>
                    <a:cubicBezTo>
                      <a:pt x="299" y="873"/>
                      <a:pt x="298" y="875"/>
                      <a:pt x="297" y="876"/>
                    </a:cubicBezTo>
                    <a:cubicBezTo>
                      <a:pt x="296" y="878"/>
                      <a:pt x="295" y="880"/>
                      <a:pt x="294" y="881"/>
                    </a:cubicBezTo>
                    <a:cubicBezTo>
                      <a:pt x="292" y="887"/>
                      <a:pt x="290" y="894"/>
                      <a:pt x="290" y="900"/>
                    </a:cubicBezTo>
                    <a:cubicBezTo>
                      <a:pt x="290" y="906"/>
                      <a:pt x="292" y="913"/>
                      <a:pt x="294" y="919"/>
                    </a:cubicBezTo>
                    <a:cubicBezTo>
                      <a:pt x="296" y="917"/>
                      <a:pt x="297" y="915"/>
                      <a:pt x="297" y="913"/>
                    </a:cubicBezTo>
                    <a:cubicBezTo>
                      <a:pt x="299" y="909"/>
                      <a:pt x="300" y="904"/>
                      <a:pt x="300" y="900"/>
                    </a:cubicBezTo>
                    <a:cubicBezTo>
                      <a:pt x="300" y="896"/>
                      <a:pt x="301" y="891"/>
                      <a:pt x="303" y="887"/>
                    </a:cubicBezTo>
                    <a:cubicBezTo>
                      <a:pt x="303" y="885"/>
                      <a:pt x="304" y="883"/>
                      <a:pt x="306" y="881"/>
                    </a:cubicBezTo>
                    <a:cubicBezTo>
                      <a:pt x="306" y="880"/>
                      <a:pt x="308" y="878"/>
                      <a:pt x="309" y="877"/>
                    </a:cubicBezTo>
                    <a:cubicBezTo>
                      <a:pt x="313" y="884"/>
                      <a:pt x="315" y="892"/>
                      <a:pt x="315" y="900"/>
                    </a:cubicBezTo>
                    <a:cubicBezTo>
                      <a:pt x="315" y="908"/>
                      <a:pt x="313" y="916"/>
                      <a:pt x="309" y="923"/>
                    </a:cubicBezTo>
                    <a:cubicBezTo>
                      <a:pt x="308" y="925"/>
                      <a:pt x="307" y="926"/>
                      <a:pt x="306" y="928"/>
                    </a:cubicBezTo>
                    <a:cubicBezTo>
                      <a:pt x="305" y="929"/>
                      <a:pt x="304" y="931"/>
                      <a:pt x="303" y="932"/>
                    </a:cubicBezTo>
                    <a:cubicBezTo>
                      <a:pt x="302" y="933"/>
                      <a:pt x="301" y="935"/>
                      <a:pt x="300" y="936"/>
                    </a:cubicBezTo>
                    <a:cubicBezTo>
                      <a:pt x="299" y="937"/>
                      <a:pt x="298" y="938"/>
                      <a:pt x="297" y="939"/>
                    </a:cubicBezTo>
                    <a:cubicBezTo>
                      <a:pt x="295" y="940"/>
                      <a:pt x="294" y="942"/>
                      <a:pt x="293" y="943"/>
                    </a:cubicBezTo>
                    <a:cubicBezTo>
                      <a:pt x="292" y="943"/>
                      <a:pt x="292" y="944"/>
                      <a:pt x="291" y="944"/>
                    </a:cubicBezTo>
                    <a:cubicBezTo>
                      <a:pt x="12" y="1160"/>
                      <a:pt x="12" y="1160"/>
                      <a:pt x="12" y="1160"/>
                    </a:cubicBezTo>
                    <a:cubicBezTo>
                      <a:pt x="11" y="1160"/>
                      <a:pt x="11" y="1161"/>
                      <a:pt x="10" y="1161"/>
                    </a:cubicBezTo>
                    <a:cubicBezTo>
                      <a:pt x="9" y="1162"/>
                      <a:pt x="8" y="1163"/>
                      <a:pt x="7" y="1164"/>
                    </a:cubicBezTo>
                    <a:cubicBezTo>
                      <a:pt x="5" y="1166"/>
                      <a:pt x="4" y="1167"/>
                      <a:pt x="3" y="1168"/>
                    </a:cubicBezTo>
                    <a:cubicBezTo>
                      <a:pt x="2" y="1169"/>
                      <a:pt x="1" y="1171"/>
                      <a:pt x="0" y="1172"/>
                    </a:cubicBezTo>
                    <a:cubicBezTo>
                      <a:pt x="0" y="1181"/>
                      <a:pt x="0" y="1181"/>
                      <a:pt x="0" y="1181"/>
                    </a:cubicBezTo>
                    <a:cubicBezTo>
                      <a:pt x="0" y="1200"/>
                      <a:pt x="0" y="1200"/>
                      <a:pt x="0" y="1200"/>
                    </a:cubicBezTo>
                    <a:cubicBezTo>
                      <a:pt x="0" y="1196"/>
                      <a:pt x="1" y="1191"/>
                      <a:pt x="3" y="1187"/>
                    </a:cubicBezTo>
                    <a:cubicBezTo>
                      <a:pt x="3" y="1185"/>
                      <a:pt x="4" y="1183"/>
                      <a:pt x="6" y="1181"/>
                    </a:cubicBezTo>
                    <a:cubicBezTo>
                      <a:pt x="6" y="1180"/>
                      <a:pt x="8" y="1178"/>
                      <a:pt x="9" y="1177"/>
                    </a:cubicBezTo>
                    <a:cubicBezTo>
                      <a:pt x="13" y="1184"/>
                      <a:pt x="15" y="1192"/>
                      <a:pt x="15" y="1200"/>
                    </a:cubicBezTo>
                    <a:cubicBezTo>
                      <a:pt x="15" y="1208"/>
                      <a:pt x="13" y="1216"/>
                      <a:pt x="9" y="1223"/>
                    </a:cubicBezTo>
                    <a:cubicBezTo>
                      <a:pt x="8" y="1225"/>
                      <a:pt x="7" y="1226"/>
                      <a:pt x="6" y="1228"/>
                    </a:cubicBezTo>
                    <a:cubicBezTo>
                      <a:pt x="5" y="1229"/>
                      <a:pt x="4" y="1231"/>
                      <a:pt x="3" y="1232"/>
                    </a:cubicBezTo>
                    <a:cubicBezTo>
                      <a:pt x="2" y="1233"/>
                      <a:pt x="1" y="1235"/>
                      <a:pt x="0" y="1236"/>
                    </a:cubicBezTo>
                    <a:cubicBezTo>
                      <a:pt x="0" y="1243"/>
                      <a:pt x="0" y="1243"/>
                      <a:pt x="0" y="1243"/>
                    </a:cubicBezTo>
                    <a:cubicBezTo>
                      <a:pt x="0" y="1249"/>
                      <a:pt x="0" y="1249"/>
                      <a:pt x="0" y="1249"/>
                    </a:cubicBezTo>
                    <a:cubicBezTo>
                      <a:pt x="1" y="1250"/>
                      <a:pt x="2" y="1251"/>
                      <a:pt x="3" y="1252"/>
                    </a:cubicBezTo>
                    <a:lnTo>
                      <a:pt x="282" y="14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8"/>
              <p:cNvSpPr>
                <a:spLocks/>
              </p:cNvSpPr>
              <p:nvPr/>
            </p:nvSpPr>
            <p:spPr bwMode="auto">
              <a:xfrm>
                <a:off x="1592263" y="-1076325"/>
                <a:ext cx="7847013" cy="7767638"/>
              </a:xfrm>
              <a:custGeom>
                <a:avLst/>
                <a:gdLst>
                  <a:gd name="T0" fmla="*/ 290 w 2090"/>
                  <a:gd name="T1" fmla="*/ 2061 h 2069"/>
                  <a:gd name="T2" fmla="*/ 10 w 2090"/>
                  <a:gd name="T3" fmla="*/ 1839 h 2069"/>
                  <a:gd name="T4" fmla="*/ 24 w 2090"/>
                  <a:gd name="T5" fmla="*/ 1800 h 2069"/>
                  <a:gd name="T6" fmla="*/ 300 w 2090"/>
                  <a:gd name="T7" fmla="*/ 1549 h 2069"/>
                  <a:gd name="T8" fmla="*/ 587 w 2090"/>
                  <a:gd name="T9" fmla="*/ 1765 h 2069"/>
                  <a:gd name="T10" fmla="*/ 307 w 2090"/>
                  <a:gd name="T11" fmla="*/ 1543 h 2069"/>
                  <a:gd name="T12" fmla="*/ 324 w 2090"/>
                  <a:gd name="T13" fmla="*/ 1500 h 2069"/>
                  <a:gd name="T14" fmla="*/ 600 w 2090"/>
                  <a:gd name="T15" fmla="*/ 1249 h 2069"/>
                  <a:gd name="T16" fmla="*/ 887 w 2090"/>
                  <a:gd name="T17" fmla="*/ 1465 h 2069"/>
                  <a:gd name="T18" fmla="*/ 607 w 2090"/>
                  <a:gd name="T19" fmla="*/ 1243 h 2069"/>
                  <a:gd name="T20" fmla="*/ 624 w 2090"/>
                  <a:gd name="T21" fmla="*/ 1200 h 2069"/>
                  <a:gd name="T22" fmla="*/ 897 w 2090"/>
                  <a:gd name="T23" fmla="*/ 952 h 2069"/>
                  <a:gd name="T24" fmla="*/ 1184 w 2090"/>
                  <a:gd name="T25" fmla="*/ 1169 h 2069"/>
                  <a:gd name="T26" fmla="*/ 909 w 2090"/>
                  <a:gd name="T27" fmla="*/ 944 h 2069"/>
                  <a:gd name="T28" fmla="*/ 916 w 2090"/>
                  <a:gd name="T29" fmla="*/ 931 h 2069"/>
                  <a:gd name="T30" fmla="*/ 1197 w 2090"/>
                  <a:gd name="T31" fmla="*/ 652 h 2069"/>
                  <a:gd name="T32" fmla="*/ 1484 w 2090"/>
                  <a:gd name="T33" fmla="*/ 869 h 2069"/>
                  <a:gd name="T34" fmla="*/ 1209 w 2090"/>
                  <a:gd name="T35" fmla="*/ 644 h 2069"/>
                  <a:gd name="T36" fmla="*/ 1216 w 2090"/>
                  <a:gd name="T37" fmla="*/ 631 h 2069"/>
                  <a:gd name="T38" fmla="*/ 1497 w 2090"/>
                  <a:gd name="T39" fmla="*/ 352 h 2069"/>
                  <a:gd name="T40" fmla="*/ 1784 w 2090"/>
                  <a:gd name="T41" fmla="*/ 569 h 2069"/>
                  <a:gd name="T42" fmla="*/ 1509 w 2090"/>
                  <a:gd name="T43" fmla="*/ 344 h 2069"/>
                  <a:gd name="T44" fmla="*/ 1516 w 2090"/>
                  <a:gd name="T45" fmla="*/ 331 h 2069"/>
                  <a:gd name="T46" fmla="*/ 1797 w 2090"/>
                  <a:gd name="T47" fmla="*/ 52 h 2069"/>
                  <a:gd name="T48" fmla="*/ 2084 w 2090"/>
                  <a:gd name="T49" fmla="*/ 269 h 2069"/>
                  <a:gd name="T50" fmla="*/ 1809 w 2090"/>
                  <a:gd name="T51" fmla="*/ 44 h 2069"/>
                  <a:gd name="T52" fmla="*/ 1816 w 2090"/>
                  <a:gd name="T53" fmla="*/ 31 h 2069"/>
                  <a:gd name="T54" fmla="*/ 1809 w 2090"/>
                  <a:gd name="T55" fmla="*/ 23 h 2069"/>
                  <a:gd name="T56" fmla="*/ 1797 w 2090"/>
                  <a:gd name="T57" fmla="*/ 39 h 2069"/>
                  <a:gd name="T58" fmla="*/ 1510 w 2090"/>
                  <a:gd name="T59" fmla="*/ 261 h 2069"/>
                  <a:gd name="T60" fmla="*/ 1497 w 2090"/>
                  <a:gd name="T61" fmla="*/ 276 h 2069"/>
                  <a:gd name="T62" fmla="*/ 1497 w 2090"/>
                  <a:gd name="T63" fmla="*/ 313 h 2069"/>
                  <a:gd name="T64" fmla="*/ 1509 w 2090"/>
                  <a:gd name="T65" fmla="*/ 277 h 2069"/>
                  <a:gd name="T66" fmla="*/ 1503 w 2090"/>
                  <a:gd name="T67" fmla="*/ 332 h 2069"/>
                  <a:gd name="T68" fmla="*/ 1491 w 2090"/>
                  <a:gd name="T69" fmla="*/ 344 h 2069"/>
                  <a:gd name="T70" fmla="*/ 1203 w 2090"/>
                  <a:gd name="T71" fmla="*/ 568 h 2069"/>
                  <a:gd name="T72" fmla="*/ 1190 w 2090"/>
                  <a:gd name="T73" fmla="*/ 600 h 2069"/>
                  <a:gd name="T74" fmla="*/ 1203 w 2090"/>
                  <a:gd name="T75" fmla="*/ 587 h 2069"/>
                  <a:gd name="T76" fmla="*/ 1209 w 2090"/>
                  <a:gd name="T77" fmla="*/ 623 h 2069"/>
                  <a:gd name="T78" fmla="*/ 1197 w 2090"/>
                  <a:gd name="T79" fmla="*/ 639 h 2069"/>
                  <a:gd name="T80" fmla="*/ 910 w 2090"/>
                  <a:gd name="T81" fmla="*/ 861 h 2069"/>
                  <a:gd name="T82" fmla="*/ 897 w 2090"/>
                  <a:gd name="T83" fmla="*/ 876 h 2069"/>
                  <a:gd name="T84" fmla="*/ 897 w 2090"/>
                  <a:gd name="T85" fmla="*/ 913 h 2069"/>
                  <a:gd name="T86" fmla="*/ 909 w 2090"/>
                  <a:gd name="T87" fmla="*/ 877 h 2069"/>
                  <a:gd name="T88" fmla="*/ 903 w 2090"/>
                  <a:gd name="T89" fmla="*/ 932 h 2069"/>
                  <a:gd name="T90" fmla="*/ 891 w 2090"/>
                  <a:gd name="T91" fmla="*/ 944 h 2069"/>
                  <a:gd name="T92" fmla="*/ 603 w 2090"/>
                  <a:gd name="T93" fmla="*/ 1168 h 2069"/>
                  <a:gd name="T94" fmla="*/ 590 w 2090"/>
                  <a:gd name="T95" fmla="*/ 1200 h 2069"/>
                  <a:gd name="T96" fmla="*/ 603 w 2090"/>
                  <a:gd name="T97" fmla="*/ 1187 h 2069"/>
                  <a:gd name="T98" fmla="*/ 609 w 2090"/>
                  <a:gd name="T99" fmla="*/ 1223 h 2069"/>
                  <a:gd name="T100" fmla="*/ 597 w 2090"/>
                  <a:gd name="T101" fmla="*/ 1239 h 2069"/>
                  <a:gd name="T102" fmla="*/ 310 w 2090"/>
                  <a:gd name="T103" fmla="*/ 1461 h 2069"/>
                  <a:gd name="T104" fmla="*/ 297 w 2090"/>
                  <a:gd name="T105" fmla="*/ 1476 h 2069"/>
                  <a:gd name="T106" fmla="*/ 297 w 2090"/>
                  <a:gd name="T107" fmla="*/ 1513 h 2069"/>
                  <a:gd name="T108" fmla="*/ 309 w 2090"/>
                  <a:gd name="T109" fmla="*/ 1477 h 2069"/>
                  <a:gd name="T110" fmla="*/ 303 w 2090"/>
                  <a:gd name="T111" fmla="*/ 1532 h 2069"/>
                  <a:gd name="T112" fmla="*/ 291 w 2090"/>
                  <a:gd name="T113" fmla="*/ 1544 h 2069"/>
                  <a:gd name="T114" fmla="*/ 3 w 2090"/>
                  <a:gd name="T115" fmla="*/ 1768 h 2069"/>
                  <a:gd name="T116" fmla="*/ 3 w 2090"/>
                  <a:gd name="T117" fmla="*/ 1787 h 2069"/>
                  <a:gd name="T118" fmla="*/ 9 w 2090"/>
                  <a:gd name="T119" fmla="*/ 1823 h 2069"/>
                  <a:gd name="T120" fmla="*/ 0 w 2090"/>
                  <a:gd name="T121" fmla="*/ 1843 h 2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90" h="2069">
                    <a:moveTo>
                      <a:pt x="282" y="2068"/>
                    </a:moveTo>
                    <a:cubicBezTo>
                      <a:pt x="283" y="2068"/>
                      <a:pt x="284" y="2069"/>
                      <a:pt x="284" y="2069"/>
                    </a:cubicBezTo>
                    <a:cubicBezTo>
                      <a:pt x="285" y="2068"/>
                      <a:pt x="286" y="2067"/>
                      <a:pt x="287" y="2065"/>
                    </a:cubicBezTo>
                    <a:cubicBezTo>
                      <a:pt x="288" y="2064"/>
                      <a:pt x="289" y="2063"/>
                      <a:pt x="290" y="2061"/>
                    </a:cubicBezTo>
                    <a:cubicBezTo>
                      <a:pt x="289" y="2061"/>
                      <a:pt x="289" y="2060"/>
                      <a:pt x="288" y="2060"/>
                    </a:cubicBezTo>
                    <a:cubicBezTo>
                      <a:pt x="9" y="1844"/>
                      <a:pt x="9" y="1844"/>
                      <a:pt x="9" y="1844"/>
                    </a:cubicBezTo>
                    <a:cubicBezTo>
                      <a:pt x="8" y="1844"/>
                      <a:pt x="8" y="1843"/>
                      <a:pt x="7" y="1843"/>
                    </a:cubicBezTo>
                    <a:cubicBezTo>
                      <a:pt x="8" y="1841"/>
                      <a:pt x="9" y="1840"/>
                      <a:pt x="10" y="1839"/>
                    </a:cubicBezTo>
                    <a:cubicBezTo>
                      <a:pt x="11" y="1837"/>
                      <a:pt x="12" y="1836"/>
                      <a:pt x="13" y="1835"/>
                    </a:cubicBezTo>
                    <a:cubicBezTo>
                      <a:pt x="14" y="1833"/>
                      <a:pt x="15" y="1832"/>
                      <a:pt x="16" y="1831"/>
                    </a:cubicBezTo>
                    <a:cubicBezTo>
                      <a:pt x="21" y="1821"/>
                      <a:pt x="24" y="1811"/>
                      <a:pt x="24" y="1800"/>
                    </a:cubicBezTo>
                    <a:cubicBezTo>
                      <a:pt x="24" y="1800"/>
                      <a:pt x="24" y="1800"/>
                      <a:pt x="24" y="1800"/>
                    </a:cubicBezTo>
                    <a:cubicBezTo>
                      <a:pt x="24" y="1789"/>
                      <a:pt x="21" y="1779"/>
                      <a:pt x="16" y="1769"/>
                    </a:cubicBezTo>
                    <a:cubicBezTo>
                      <a:pt x="16" y="1769"/>
                      <a:pt x="17" y="1768"/>
                      <a:pt x="18" y="1768"/>
                    </a:cubicBezTo>
                    <a:cubicBezTo>
                      <a:pt x="297" y="1552"/>
                      <a:pt x="297" y="1552"/>
                      <a:pt x="297" y="1552"/>
                    </a:cubicBezTo>
                    <a:cubicBezTo>
                      <a:pt x="298" y="1551"/>
                      <a:pt x="299" y="1550"/>
                      <a:pt x="300" y="1549"/>
                    </a:cubicBezTo>
                    <a:cubicBezTo>
                      <a:pt x="301" y="1550"/>
                      <a:pt x="302" y="1551"/>
                      <a:pt x="303" y="1552"/>
                    </a:cubicBezTo>
                    <a:cubicBezTo>
                      <a:pt x="582" y="1768"/>
                      <a:pt x="582" y="1768"/>
                      <a:pt x="582" y="1768"/>
                    </a:cubicBezTo>
                    <a:cubicBezTo>
                      <a:pt x="583" y="1768"/>
                      <a:pt x="584" y="1769"/>
                      <a:pt x="584" y="1769"/>
                    </a:cubicBezTo>
                    <a:cubicBezTo>
                      <a:pt x="585" y="1768"/>
                      <a:pt x="586" y="1767"/>
                      <a:pt x="587" y="1765"/>
                    </a:cubicBezTo>
                    <a:cubicBezTo>
                      <a:pt x="588" y="1764"/>
                      <a:pt x="589" y="1763"/>
                      <a:pt x="590" y="1761"/>
                    </a:cubicBezTo>
                    <a:cubicBezTo>
                      <a:pt x="589" y="1761"/>
                      <a:pt x="589" y="1760"/>
                      <a:pt x="588" y="1760"/>
                    </a:cubicBezTo>
                    <a:cubicBezTo>
                      <a:pt x="309" y="1544"/>
                      <a:pt x="309" y="1544"/>
                      <a:pt x="309" y="1544"/>
                    </a:cubicBezTo>
                    <a:cubicBezTo>
                      <a:pt x="308" y="1544"/>
                      <a:pt x="308" y="1543"/>
                      <a:pt x="307" y="1543"/>
                    </a:cubicBezTo>
                    <a:cubicBezTo>
                      <a:pt x="308" y="1541"/>
                      <a:pt x="309" y="1540"/>
                      <a:pt x="310" y="1539"/>
                    </a:cubicBezTo>
                    <a:cubicBezTo>
                      <a:pt x="311" y="1537"/>
                      <a:pt x="312" y="1536"/>
                      <a:pt x="313" y="1535"/>
                    </a:cubicBezTo>
                    <a:cubicBezTo>
                      <a:pt x="314" y="1533"/>
                      <a:pt x="315" y="1532"/>
                      <a:pt x="316" y="1531"/>
                    </a:cubicBezTo>
                    <a:cubicBezTo>
                      <a:pt x="321" y="1521"/>
                      <a:pt x="324" y="1511"/>
                      <a:pt x="324" y="1500"/>
                    </a:cubicBezTo>
                    <a:cubicBezTo>
                      <a:pt x="324" y="1489"/>
                      <a:pt x="321" y="1479"/>
                      <a:pt x="316" y="1469"/>
                    </a:cubicBezTo>
                    <a:cubicBezTo>
                      <a:pt x="316" y="1469"/>
                      <a:pt x="317" y="1468"/>
                      <a:pt x="318" y="1468"/>
                    </a:cubicBezTo>
                    <a:cubicBezTo>
                      <a:pt x="597" y="1252"/>
                      <a:pt x="597" y="1252"/>
                      <a:pt x="597" y="1252"/>
                    </a:cubicBezTo>
                    <a:cubicBezTo>
                      <a:pt x="598" y="1251"/>
                      <a:pt x="599" y="1250"/>
                      <a:pt x="600" y="1249"/>
                    </a:cubicBezTo>
                    <a:cubicBezTo>
                      <a:pt x="601" y="1250"/>
                      <a:pt x="602" y="1251"/>
                      <a:pt x="603" y="1252"/>
                    </a:cubicBezTo>
                    <a:cubicBezTo>
                      <a:pt x="882" y="1468"/>
                      <a:pt x="882" y="1468"/>
                      <a:pt x="882" y="1468"/>
                    </a:cubicBezTo>
                    <a:cubicBezTo>
                      <a:pt x="883" y="1468"/>
                      <a:pt x="884" y="1469"/>
                      <a:pt x="884" y="1469"/>
                    </a:cubicBezTo>
                    <a:cubicBezTo>
                      <a:pt x="885" y="1468"/>
                      <a:pt x="886" y="1467"/>
                      <a:pt x="887" y="1465"/>
                    </a:cubicBezTo>
                    <a:cubicBezTo>
                      <a:pt x="888" y="1464"/>
                      <a:pt x="889" y="1463"/>
                      <a:pt x="890" y="1461"/>
                    </a:cubicBezTo>
                    <a:cubicBezTo>
                      <a:pt x="889" y="1461"/>
                      <a:pt x="889" y="1460"/>
                      <a:pt x="888" y="1460"/>
                    </a:cubicBezTo>
                    <a:cubicBezTo>
                      <a:pt x="609" y="1244"/>
                      <a:pt x="609" y="1244"/>
                      <a:pt x="609" y="1244"/>
                    </a:cubicBezTo>
                    <a:cubicBezTo>
                      <a:pt x="608" y="1244"/>
                      <a:pt x="608" y="1243"/>
                      <a:pt x="607" y="1243"/>
                    </a:cubicBezTo>
                    <a:cubicBezTo>
                      <a:pt x="608" y="1241"/>
                      <a:pt x="609" y="1240"/>
                      <a:pt x="610" y="1239"/>
                    </a:cubicBezTo>
                    <a:cubicBezTo>
                      <a:pt x="611" y="1237"/>
                      <a:pt x="612" y="1236"/>
                      <a:pt x="613" y="1235"/>
                    </a:cubicBezTo>
                    <a:cubicBezTo>
                      <a:pt x="614" y="1233"/>
                      <a:pt x="615" y="1232"/>
                      <a:pt x="616" y="1231"/>
                    </a:cubicBezTo>
                    <a:cubicBezTo>
                      <a:pt x="621" y="1221"/>
                      <a:pt x="624" y="1211"/>
                      <a:pt x="624" y="1200"/>
                    </a:cubicBezTo>
                    <a:cubicBezTo>
                      <a:pt x="624" y="1200"/>
                      <a:pt x="624" y="1200"/>
                      <a:pt x="624" y="1200"/>
                    </a:cubicBezTo>
                    <a:cubicBezTo>
                      <a:pt x="624" y="1189"/>
                      <a:pt x="621" y="1179"/>
                      <a:pt x="616" y="1169"/>
                    </a:cubicBezTo>
                    <a:cubicBezTo>
                      <a:pt x="616" y="1169"/>
                      <a:pt x="617" y="1168"/>
                      <a:pt x="618" y="1168"/>
                    </a:cubicBezTo>
                    <a:cubicBezTo>
                      <a:pt x="897" y="952"/>
                      <a:pt x="897" y="952"/>
                      <a:pt x="897" y="952"/>
                    </a:cubicBezTo>
                    <a:cubicBezTo>
                      <a:pt x="898" y="951"/>
                      <a:pt x="899" y="950"/>
                      <a:pt x="900" y="949"/>
                    </a:cubicBezTo>
                    <a:cubicBezTo>
                      <a:pt x="901" y="950"/>
                      <a:pt x="902" y="951"/>
                      <a:pt x="903" y="952"/>
                    </a:cubicBezTo>
                    <a:cubicBezTo>
                      <a:pt x="1182" y="1168"/>
                      <a:pt x="1182" y="1168"/>
                      <a:pt x="1182" y="1168"/>
                    </a:cubicBezTo>
                    <a:cubicBezTo>
                      <a:pt x="1183" y="1168"/>
                      <a:pt x="1184" y="1169"/>
                      <a:pt x="1184" y="1169"/>
                    </a:cubicBezTo>
                    <a:cubicBezTo>
                      <a:pt x="1185" y="1168"/>
                      <a:pt x="1186" y="1167"/>
                      <a:pt x="1187" y="1165"/>
                    </a:cubicBezTo>
                    <a:cubicBezTo>
                      <a:pt x="1188" y="1164"/>
                      <a:pt x="1189" y="1163"/>
                      <a:pt x="1190" y="1161"/>
                    </a:cubicBezTo>
                    <a:cubicBezTo>
                      <a:pt x="1189" y="1161"/>
                      <a:pt x="1189" y="1160"/>
                      <a:pt x="1188" y="1160"/>
                    </a:cubicBezTo>
                    <a:cubicBezTo>
                      <a:pt x="909" y="944"/>
                      <a:pt x="909" y="944"/>
                      <a:pt x="909" y="944"/>
                    </a:cubicBezTo>
                    <a:cubicBezTo>
                      <a:pt x="908" y="944"/>
                      <a:pt x="908" y="943"/>
                      <a:pt x="907" y="943"/>
                    </a:cubicBezTo>
                    <a:cubicBezTo>
                      <a:pt x="908" y="941"/>
                      <a:pt x="909" y="940"/>
                      <a:pt x="910" y="939"/>
                    </a:cubicBezTo>
                    <a:cubicBezTo>
                      <a:pt x="911" y="937"/>
                      <a:pt x="912" y="936"/>
                      <a:pt x="913" y="935"/>
                    </a:cubicBezTo>
                    <a:cubicBezTo>
                      <a:pt x="914" y="933"/>
                      <a:pt x="915" y="932"/>
                      <a:pt x="916" y="931"/>
                    </a:cubicBezTo>
                    <a:cubicBezTo>
                      <a:pt x="921" y="921"/>
                      <a:pt x="924" y="911"/>
                      <a:pt x="924" y="900"/>
                    </a:cubicBezTo>
                    <a:cubicBezTo>
                      <a:pt x="924" y="889"/>
                      <a:pt x="921" y="879"/>
                      <a:pt x="916" y="869"/>
                    </a:cubicBezTo>
                    <a:cubicBezTo>
                      <a:pt x="916" y="869"/>
                      <a:pt x="917" y="868"/>
                      <a:pt x="918" y="868"/>
                    </a:cubicBezTo>
                    <a:cubicBezTo>
                      <a:pt x="1197" y="652"/>
                      <a:pt x="1197" y="652"/>
                      <a:pt x="1197" y="652"/>
                    </a:cubicBezTo>
                    <a:cubicBezTo>
                      <a:pt x="1198" y="651"/>
                      <a:pt x="1199" y="650"/>
                      <a:pt x="1200" y="649"/>
                    </a:cubicBezTo>
                    <a:cubicBezTo>
                      <a:pt x="1201" y="650"/>
                      <a:pt x="1202" y="651"/>
                      <a:pt x="1203" y="652"/>
                    </a:cubicBezTo>
                    <a:cubicBezTo>
                      <a:pt x="1482" y="868"/>
                      <a:pt x="1482" y="868"/>
                      <a:pt x="1482" y="868"/>
                    </a:cubicBezTo>
                    <a:cubicBezTo>
                      <a:pt x="1483" y="868"/>
                      <a:pt x="1484" y="869"/>
                      <a:pt x="1484" y="869"/>
                    </a:cubicBezTo>
                    <a:cubicBezTo>
                      <a:pt x="1485" y="868"/>
                      <a:pt x="1486" y="867"/>
                      <a:pt x="1487" y="865"/>
                    </a:cubicBezTo>
                    <a:cubicBezTo>
                      <a:pt x="1488" y="864"/>
                      <a:pt x="1489" y="863"/>
                      <a:pt x="1490" y="861"/>
                    </a:cubicBezTo>
                    <a:cubicBezTo>
                      <a:pt x="1489" y="861"/>
                      <a:pt x="1489" y="860"/>
                      <a:pt x="1488" y="860"/>
                    </a:cubicBezTo>
                    <a:cubicBezTo>
                      <a:pt x="1209" y="644"/>
                      <a:pt x="1209" y="644"/>
                      <a:pt x="1209" y="644"/>
                    </a:cubicBezTo>
                    <a:cubicBezTo>
                      <a:pt x="1208" y="644"/>
                      <a:pt x="1208" y="643"/>
                      <a:pt x="1207" y="643"/>
                    </a:cubicBezTo>
                    <a:cubicBezTo>
                      <a:pt x="1208" y="641"/>
                      <a:pt x="1209" y="640"/>
                      <a:pt x="1210" y="639"/>
                    </a:cubicBezTo>
                    <a:cubicBezTo>
                      <a:pt x="1211" y="637"/>
                      <a:pt x="1212" y="636"/>
                      <a:pt x="1213" y="635"/>
                    </a:cubicBezTo>
                    <a:cubicBezTo>
                      <a:pt x="1214" y="633"/>
                      <a:pt x="1215" y="632"/>
                      <a:pt x="1216" y="631"/>
                    </a:cubicBezTo>
                    <a:cubicBezTo>
                      <a:pt x="1221" y="621"/>
                      <a:pt x="1224" y="611"/>
                      <a:pt x="1224" y="600"/>
                    </a:cubicBezTo>
                    <a:cubicBezTo>
                      <a:pt x="1224" y="589"/>
                      <a:pt x="1221" y="579"/>
                      <a:pt x="1216" y="569"/>
                    </a:cubicBezTo>
                    <a:cubicBezTo>
                      <a:pt x="1216" y="569"/>
                      <a:pt x="1217" y="568"/>
                      <a:pt x="1218" y="568"/>
                    </a:cubicBezTo>
                    <a:cubicBezTo>
                      <a:pt x="1497" y="352"/>
                      <a:pt x="1497" y="352"/>
                      <a:pt x="1497" y="352"/>
                    </a:cubicBezTo>
                    <a:cubicBezTo>
                      <a:pt x="1498" y="351"/>
                      <a:pt x="1499" y="350"/>
                      <a:pt x="1500" y="349"/>
                    </a:cubicBezTo>
                    <a:cubicBezTo>
                      <a:pt x="1501" y="350"/>
                      <a:pt x="1502" y="351"/>
                      <a:pt x="1503" y="352"/>
                    </a:cubicBezTo>
                    <a:cubicBezTo>
                      <a:pt x="1782" y="568"/>
                      <a:pt x="1782" y="568"/>
                      <a:pt x="1782" y="568"/>
                    </a:cubicBezTo>
                    <a:cubicBezTo>
                      <a:pt x="1783" y="568"/>
                      <a:pt x="1784" y="569"/>
                      <a:pt x="1784" y="569"/>
                    </a:cubicBezTo>
                    <a:cubicBezTo>
                      <a:pt x="1785" y="568"/>
                      <a:pt x="1786" y="567"/>
                      <a:pt x="1787" y="565"/>
                    </a:cubicBezTo>
                    <a:cubicBezTo>
                      <a:pt x="1788" y="564"/>
                      <a:pt x="1789" y="563"/>
                      <a:pt x="1790" y="561"/>
                    </a:cubicBezTo>
                    <a:cubicBezTo>
                      <a:pt x="1789" y="561"/>
                      <a:pt x="1789" y="560"/>
                      <a:pt x="1788" y="560"/>
                    </a:cubicBezTo>
                    <a:cubicBezTo>
                      <a:pt x="1509" y="344"/>
                      <a:pt x="1509" y="344"/>
                      <a:pt x="1509" y="344"/>
                    </a:cubicBezTo>
                    <a:cubicBezTo>
                      <a:pt x="1508" y="344"/>
                      <a:pt x="1508" y="343"/>
                      <a:pt x="1507" y="343"/>
                    </a:cubicBezTo>
                    <a:cubicBezTo>
                      <a:pt x="1508" y="341"/>
                      <a:pt x="1509" y="340"/>
                      <a:pt x="1510" y="339"/>
                    </a:cubicBezTo>
                    <a:cubicBezTo>
                      <a:pt x="1511" y="337"/>
                      <a:pt x="1512" y="336"/>
                      <a:pt x="1513" y="335"/>
                    </a:cubicBezTo>
                    <a:cubicBezTo>
                      <a:pt x="1514" y="333"/>
                      <a:pt x="1515" y="332"/>
                      <a:pt x="1516" y="331"/>
                    </a:cubicBezTo>
                    <a:cubicBezTo>
                      <a:pt x="1521" y="321"/>
                      <a:pt x="1524" y="311"/>
                      <a:pt x="1524" y="300"/>
                    </a:cubicBezTo>
                    <a:cubicBezTo>
                      <a:pt x="1524" y="289"/>
                      <a:pt x="1521" y="279"/>
                      <a:pt x="1516" y="269"/>
                    </a:cubicBezTo>
                    <a:cubicBezTo>
                      <a:pt x="1516" y="269"/>
                      <a:pt x="1517" y="268"/>
                      <a:pt x="1518" y="268"/>
                    </a:cubicBezTo>
                    <a:cubicBezTo>
                      <a:pt x="1797" y="52"/>
                      <a:pt x="1797" y="52"/>
                      <a:pt x="1797" y="52"/>
                    </a:cubicBezTo>
                    <a:cubicBezTo>
                      <a:pt x="1798" y="51"/>
                      <a:pt x="1799" y="50"/>
                      <a:pt x="1800" y="49"/>
                    </a:cubicBezTo>
                    <a:cubicBezTo>
                      <a:pt x="1801" y="50"/>
                      <a:pt x="1802" y="51"/>
                      <a:pt x="1803" y="52"/>
                    </a:cubicBezTo>
                    <a:cubicBezTo>
                      <a:pt x="2082" y="268"/>
                      <a:pt x="2082" y="268"/>
                      <a:pt x="2082" y="268"/>
                    </a:cubicBezTo>
                    <a:cubicBezTo>
                      <a:pt x="2083" y="268"/>
                      <a:pt x="2084" y="269"/>
                      <a:pt x="2084" y="269"/>
                    </a:cubicBezTo>
                    <a:cubicBezTo>
                      <a:pt x="2085" y="268"/>
                      <a:pt x="2086" y="267"/>
                      <a:pt x="2087" y="265"/>
                    </a:cubicBezTo>
                    <a:cubicBezTo>
                      <a:pt x="2088" y="264"/>
                      <a:pt x="2089" y="263"/>
                      <a:pt x="2090" y="261"/>
                    </a:cubicBezTo>
                    <a:cubicBezTo>
                      <a:pt x="2089" y="261"/>
                      <a:pt x="2089" y="260"/>
                      <a:pt x="2088" y="260"/>
                    </a:cubicBezTo>
                    <a:cubicBezTo>
                      <a:pt x="1809" y="44"/>
                      <a:pt x="1809" y="44"/>
                      <a:pt x="1809" y="44"/>
                    </a:cubicBezTo>
                    <a:cubicBezTo>
                      <a:pt x="1808" y="44"/>
                      <a:pt x="1808" y="43"/>
                      <a:pt x="1807" y="43"/>
                    </a:cubicBezTo>
                    <a:cubicBezTo>
                      <a:pt x="1808" y="41"/>
                      <a:pt x="1809" y="40"/>
                      <a:pt x="1810" y="39"/>
                    </a:cubicBezTo>
                    <a:cubicBezTo>
                      <a:pt x="1811" y="37"/>
                      <a:pt x="1812" y="36"/>
                      <a:pt x="1813" y="35"/>
                    </a:cubicBezTo>
                    <a:cubicBezTo>
                      <a:pt x="1814" y="33"/>
                      <a:pt x="1815" y="32"/>
                      <a:pt x="1816" y="31"/>
                    </a:cubicBezTo>
                    <a:cubicBezTo>
                      <a:pt x="1821" y="21"/>
                      <a:pt x="1824" y="11"/>
                      <a:pt x="1824" y="0"/>
                    </a:cubicBezTo>
                    <a:cubicBezTo>
                      <a:pt x="1819" y="0"/>
                      <a:pt x="1819" y="0"/>
                      <a:pt x="1819" y="0"/>
                    </a:cubicBezTo>
                    <a:cubicBezTo>
                      <a:pt x="1815" y="0"/>
                      <a:pt x="1815" y="0"/>
                      <a:pt x="1815" y="0"/>
                    </a:cubicBezTo>
                    <a:cubicBezTo>
                      <a:pt x="1815" y="8"/>
                      <a:pt x="1813" y="16"/>
                      <a:pt x="1809" y="23"/>
                    </a:cubicBezTo>
                    <a:cubicBezTo>
                      <a:pt x="1808" y="25"/>
                      <a:pt x="1807" y="26"/>
                      <a:pt x="1806" y="28"/>
                    </a:cubicBezTo>
                    <a:cubicBezTo>
                      <a:pt x="1805" y="29"/>
                      <a:pt x="1804" y="31"/>
                      <a:pt x="1803" y="32"/>
                    </a:cubicBezTo>
                    <a:cubicBezTo>
                      <a:pt x="1802" y="33"/>
                      <a:pt x="1801" y="35"/>
                      <a:pt x="1800" y="36"/>
                    </a:cubicBezTo>
                    <a:cubicBezTo>
                      <a:pt x="1799" y="37"/>
                      <a:pt x="1798" y="38"/>
                      <a:pt x="1797" y="39"/>
                    </a:cubicBezTo>
                    <a:cubicBezTo>
                      <a:pt x="1795" y="40"/>
                      <a:pt x="1794" y="42"/>
                      <a:pt x="1793" y="43"/>
                    </a:cubicBezTo>
                    <a:cubicBezTo>
                      <a:pt x="1792" y="43"/>
                      <a:pt x="1792" y="44"/>
                      <a:pt x="1791" y="44"/>
                    </a:cubicBezTo>
                    <a:cubicBezTo>
                      <a:pt x="1512" y="260"/>
                      <a:pt x="1512" y="260"/>
                      <a:pt x="1512" y="260"/>
                    </a:cubicBezTo>
                    <a:cubicBezTo>
                      <a:pt x="1511" y="260"/>
                      <a:pt x="1511" y="261"/>
                      <a:pt x="1510" y="261"/>
                    </a:cubicBezTo>
                    <a:cubicBezTo>
                      <a:pt x="1509" y="262"/>
                      <a:pt x="1508" y="263"/>
                      <a:pt x="1507" y="264"/>
                    </a:cubicBezTo>
                    <a:cubicBezTo>
                      <a:pt x="1505" y="266"/>
                      <a:pt x="1504" y="267"/>
                      <a:pt x="1503" y="268"/>
                    </a:cubicBezTo>
                    <a:cubicBezTo>
                      <a:pt x="1502" y="269"/>
                      <a:pt x="1501" y="271"/>
                      <a:pt x="1500" y="272"/>
                    </a:cubicBezTo>
                    <a:cubicBezTo>
                      <a:pt x="1499" y="273"/>
                      <a:pt x="1498" y="275"/>
                      <a:pt x="1497" y="276"/>
                    </a:cubicBezTo>
                    <a:cubicBezTo>
                      <a:pt x="1496" y="278"/>
                      <a:pt x="1495" y="280"/>
                      <a:pt x="1494" y="281"/>
                    </a:cubicBezTo>
                    <a:cubicBezTo>
                      <a:pt x="1492" y="287"/>
                      <a:pt x="1490" y="294"/>
                      <a:pt x="1490" y="300"/>
                    </a:cubicBezTo>
                    <a:cubicBezTo>
                      <a:pt x="1490" y="306"/>
                      <a:pt x="1492" y="313"/>
                      <a:pt x="1494" y="319"/>
                    </a:cubicBezTo>
                    <a:cubicBezTo>
                      <a:pt x="1496" y="317"/>
                      <a:pt x="1497" y="315"/>
                      <a:pt x="1497" y="313"/>
                    </a:cubicBezTo>
                    <a:cubicBezTo>
                      <a:pt x="1499" y="309"/>
                      <a:pt x="1500" y="304"/>
                      <a:pt x="1500" y="300"/>
                    </a:cubicBezTo>
                    <a:cubicBezTo>
                      <a:pt x="1500" y="296"/>
                      <a:pt x="1501" y="291"/>
                      <a:pt x="1503" y="287"/>
                    </a:cubicBezTo>
                    <a:cubicBezTo>
                      <a:pt x="1503" y="285"/>
                      <a:pt x="1504" y="283"/>
                      <a:pt x="1506" y="281"/>
                    </a:cubicBezTo>
                    <a:cubicBezTo>
                      <a:pt x="1506" y="280"/>
                      <a:pt x="1508" y="278"/>
                      <a:pt x="1509" y="277"/>
                    </a:cubicBezTo>
                    <a:cubicBezTo>
                      <a:pt x="1513" y="284"/>
                      <a:pt x="1515" y="292"/>
                      <a:pt x="1515" y="300"/>
                    </a:cubicBezTo>
                    <a:cubicBezTo>
                      <a:pt x="1515" y="308"/>
                      <a:pt x="1513" y="316"/>
                      <a:pt x="1509" y="323"/>
                    </a:cubicBezTo>
                    <a:cubicBezTo>
                      <a:pt x="1508" y="325"/>
                      <a:pt x="1507" y="326"/>
                      <a:pt x="1506" y="328"/>
                    </a:cubicBezTo>
                    <a:cubicBezTo>
                      <a:pt x="1505" y="329"/>
                      <a:pt x="1504" y="331"/>
                      <a:pt x="1503" y="332"/>
                    </a:cubicBezTo>
                    <a:cubicBezTo>
                      <a:pt x="1502" y="333"/>
                      <a:pt x="1501" y="335"/>
                      <a:pt x="1500" y="336"/>
                    </a:cubicBezTo>
                    <a:cubicBezTo>
                      <a:pt x="1499" y="337"/>
                      <a:pt x="1498" y="338"/>
                      <a:pt x="1497" y="339"/>
                    </a:cubicBezTo>
                    <a:cubicBezTo>
                      <a:pt x="1495" y="340"/>
                      <a:pt x="1494" y="342"/>
                      <a:pt x="1493" y="343"/>
                    </a:cubicBezTo>
                    <a:cubicBezTo>
                      <a:pt x="1492" y="343"/>
                      <a:pt x="1492" y="344"/>
                      <a:pt x="1491" y="344"/>
                    </a:cubicBezTo>
                    <a:cubicBezTo>
                      <a:pt x="1212" y="560"/>
                      <a:pt x="1212" y="560"/>
                      <a:pt x="1212" y="560"/>
                    </a:cubicBezTo>
                    <a:cubicBezTo>
                      <a:pt x="1211" y="560"/>
                      <a:pt x="1211" y="561"/>
                      <a:pt x="1210" y="561"/>
                    </a:cubicBezTo>
                    <a:cubicBezTo>
                      <a:pt x="1209" y="562"/>
                      <a:pt x="1208" y="563"/>
                      <a:pt x="1207" y="564"/>
                    </a:cubicBezTo>
                    <a:cubicBezTo>
                      <a:pt x="1205" y="566"/>
                      <a:pt x="1204" y="567"/>
                      <a:pt x="1203" y="568"/>
                    </a:cubicBezTo>
                    <a:cubicBezTo>
                      <a:pt x="1202" y="569"/>
                      <a:pt x="1201" y="571"/>
                      <a:pt x="1200" y="572"/>
                    </a:cubicBezTo>
                    <a:cubicBezTo>
                      <a:pt x="1199" y="573"/>
                      <a:pt x="1198" y="575"/>
                      <a:pt x="1197" y="576"/>
                    </a:cubicBezTo>
                    <a:cubicBezTo>
                      <a:pt x="1196" y="578"/>
                      <a:pt x="1195" y="580"/>
                      <a:pt x="1194" y="581"/>
                    </a:cubicBezTo>
                    <a:cubicBezTo>
                      <a:pt x="1192" y="587"/>
                      <a:pt x="1190" y="594"/>
                      <a:pt x="1190" y="600"/>
                    </a:cubicBezTo>
                    <a:cubicBezTo>
                      <a:pt x="1190" y="606"/>
                      <a:pt x="1192" y="613"/>
                      <a:pt x="1194" y="619"/>
                    </a:cubicBezTo>
                    <a:cubicBezTo>
                      <a:pt x="1196" y="617"/>
                      <a:pt x="1197" y="615"/>
                      <a:pt x="1197" y="613"/>
                    </a:cubicBezTo>
                    <a:cubicBezTo>
                      <a:pt x="1199" y="609"/>
                      <a:pt x="1200" y="604"/>
                      <a:pt x="1200" y="600"/>
                    </a:cubicBezTo>
                    <a:cubicBezTo>
                      <a:pt x="1200" y="596"/>
                      <a:pt x="1201" y="591"/>
                      <a:pt x="1203" y="587"/>
                    </a:cubicBezTo>
                    <a:cubicBezTo>
                      <a:pt x="1203" y="585"/>
                      <a:pt x="1204" y="583"/>
                      <a:pt x="1206" y="581"/>
                    </a:cubicBezTo>
                    <a:cubicBezTo>
                      <a:pt x="1206" y="580"/>
                      <a:pt x="1208" y="578"/>
                      <a:pt x="1209" y="577"/>
                    </a:cubicBezTo>
                    <a:cubicBezTo>
                      <a:pt x="1213" y="584"/>
                      <a:pt x="1215" y="592"/>
                      <a:pt x="1215" y="600"/>
                    </a:cubicBezTo>
                    <a:cubicBezTo>
                      <a:pt x="1215" y="608"/>
                      <a:pt x="1213" y="616"/>
                      <a:pt x="1209" y="623"/>
                    </a:cubicBezTo>
                    <a:cubicBezTo>
                      <a:pt x="1208" y="625"/>
                      <a:pt x="1207" y="626"/>
                      <a:pt x="1206" y="628"/>
                    </a:cubicBezTo>
                    <a:cubicBezTo>
                      <a:pt x="1205" y="629"/>
                      <a:pt x="1204" y="631"/>
                      <a:pt x="1203" y="632"/>
                    </a:cubicBezTo>
                    <a:cubicBezTo>
                      <a:pt x="1202" y="633"/>
                      <a:pt x="1201" y="635"/>
                      <a:pt x="1200" y="636"/>
                    </a:cubicBezTo>
                    <a:cubicBezTo>
                      <a:pt x="1199" y="637"/>
                      <a:pt x="1198" y="638"/>
                      <a:pt x="1197" y="639"/>
                    </a:cubicBezTo>
                    <a:cubicBezTo>
                      <a:pt x="1195" y="640"/>
                      <a:pt x="1194" y="642"/>
                      <a:pt x="1193" y="643"/>
                    </a:cubicBezTo>
                    <a:cubicBezTo>
                      <a:pt x="1192" y="643"/>
                      <a:pt x="1192" y="644"/>
                      <a:pt x="1191" y="644"/>
                    </a:cubicBezTo>
                    <a:cubicBezTo>
                      <a:pt x="912" y="860"/>
                      <a:pt x="912" y="860"/>
                      <a:pt x="912" y="860"/>
                    </a:cubicBezTo>
                    <a:cubicBezTo>
                      <a:pt x="911" y="860"/>
                      <a:pt x="911" y="861"/>
                      <a:pt x="910" y="861"/>
                    </a:cubicBezTo>
                    <a:cubicBezTo>
                      <a:pt x="909" y="862"/>
                      <a:pt x="908" y="863"/>
                      <a:pt x="907" y="864"/>
                    </a:cubicBezTo>
                    <a:cubicBezTo>
                      <a:pt x="905" y="866"/>
                      <a:pt x="904" y="867"/>
                      <a:pt x="903" y="868"/>
                    </a:cubicBezTo>
                    <a:cubicBezTo>
                      <a:pt x="902" y="869"/>
                      <a:pt x="901" y="871"/>
                      <a:pt x="900" y="872"/>
                    </a:cubicBezTo>
                    <a:cubicBezTo>
                      <a:pt x="899" y="873"/>
                      <a:pt x="898" y="875"/>
                      <a:pt x="897" y="876"/>
                    </a:cubicBezTo>
                    <a:cubicBezTo>
                      <a:pt x="896" y="878"/>
                      <a:pt x="895" y="880"/>
                      <a:pt x="894" y="881"/>
                    </a:cubicBezTo>
                    <a:cubicBezTo>
                      <a:pt x="892" y="887"/>
                      <a:pt x="890" y="894"/>
                      <a:pt x="890" y="900"/>
                    </a:cubicBezTo>
                    <a:cubicBezTo>
                      <a:pt x="890" y="906"/>
                      <a:pt x="892" y="913"/>
                      <a:pt x="894" y="919"/>
                    </a:cubicBezTo>
                    <a:cubicBezTo>
                      <a:pt x="896" y="917"/>
                      <a:pt x="897" y="915"/>
                      <a:pt x="897" y="913"/>
                    </a:cubicBezTo>
                    <a:cubicBezTo>
                      <a:pt x="899" y="909"/>
                      <a:pt x="900" y="904"/>
                      <a:pt x="900" y="900"/>
                    </a:cubicBezTo>
                    <a:cubicBezTo>
                      <a:pt x="900" y="896"/>
                      <a:pt x="901" y="891"/>
                      <a:pt x="903" y="887"/>
                    </a:cubicBezTo>
                    <a:cubicBezTo>
                      <a:pt x="903" y="885"/>
                      <a:pt x="904" y="883"/>
                      <a:pt x="906" y="881"/>
                    </a:cubicBezTo>
                    <a:cubicBezTo>
                      <a:pt x="906" y="880"/>
                      <a:pt x="908" y="878"/>
                      <a:pt x="909" y="877"/>
                    </a:cubicBezTo>
                    <a:cubicBezTo>
                      <a:pt x="913" y="884"/>
                      <a:pt x="915" y="892"/>
                      <a:pt x="915" y="900"/>
                    </a:cubicBezTo>
                    <a:cubicBezTo>
                      <a:pt x="915" y="908"/>
                      <a:pt x="913" y="916"/>
                      <a:pt x="909" y="923"/>
                    </a:cubicBezTo>
                    <a:cubicBezTo>
                      <a:pt x="908" y="925"/>
                      <a:pt x="907" y="926"/>
                      <a:pt x="906" y="928"/>
                    </a:cubicBezTo>
                    <a:cubicBezTo>
                      <a:pt x="905" y="929"/>
                      <a:pt x="904" y="931"/>
                      <a:pt x="903" y="932"/>
                    </a:cubicBezTo>
                    <a:cubicBezTo>
                      <a:pt x="902" y="933"/>
                      <a:pt x="901" y="935"/>
                      <a:pt x="900" y="936"/>
                    </a:cubicBezTo>
                    <a:cubicBezTo>
                      <a:pt x="899" y="937"/>
                      <a:pt x="898" y="938"/>
                      <a:pt x="897" y="939"/>
                    </a:cubicBezTo>
                    <a:cubicBezTo>
                      <a:pt x="895" y="940"/>
                      <a:pt x="894" y="942"/>
                      <a:pt x="893" y="943"/>
                    </a:cubicBezTo>
                    <a:cubicBezTo>
                      <a:pt x="892" y="943"/>
                      <a:pt x="892" y="944"/>
                      <a:pt x="891" y="944"/>
                    </a:cubicBezTo>
                    <a:cubicBezTo>
                      <a:pt x="612" y="1160"/>
                      <a:pt x="612" y="1160"/>
                      <a:pt x="612" y="1160"/>
                    </a:cubicBezTo>
                    <a:cubicBezTo>
                      <a:pt x="611" y="1160"/>
                      <a:pt x="611" y="1161"/>
                      <a:pt x="610" y="1161"/>
                    </a:cubicBezTo>
                    <a:cubicBezTo>
                      <a:pt x="609" y="1162"/>
                      <a:pt x="608" y="1163"/>
                      <a:pt x="607" y="1164"/>
                    </a:cubicBezTo>
                    <a:cubicBezTo>
                      <a:pt x="605" y="1166"/>
                      <a:pt x="604" y="1167"/>
                      <a:pt x="603" y="1168"/>
                    </a:cubicBezTo>
                    <a:cubicBezTo>
                      <a:pt x="602" y="1169"/>
                      <a:pt x="601" y="1171"/>
                      <a:pt x="600" y="1172"/>
                    </a:cubicBezTo>
                    <a:cubicBezTo>
                      <a:pt x="599" y="1173"/>
                      <a:pt x="598" y="1175"/>
                      <a:pt x="597" y="1176"/>
                    </a:cubicBezTo>
                    <a:cubicBezTo>
                      <a:pt x="596" y="1178"/>
                      <a:pt x="595" y="1180"/>
                      <a:pt x="594" y="1181"/>
                    </a:cubicBezTo>
                    <a:cubicBezTo>
                      <a:pt x="592" y="1187"/>
                      <a:pt x="590" y="1194"/>
                      <a:pt x="590" y="1200"/>
                    </a:cubicBezTo>
                    <a:cubicBezTo>
                      <a:pt x="590" y="1206"/>
                      <a:pt x="592" y="1213"/>
                      <a:pt x="594" y="1219"/>
                    </a:cubicBezTo>
                    <a:cubicBezTo>
                      <a:pt x="596" y="1217"/>
                      <a:pt x="597" y="1215"/>
                      <a:pt x="597" y="1213"/>
                    </a:cubicBezTo>
                    <a:cubicBezTo>
                      <a:pt x="599" y="1209"/>
                      <a:pt x="600" y="1204"/>
                      <a:pt x="600" y="1200"/>
                    </a:cubicBezTo>
                    <a:cubicBezTo>
                      <a:pt x="600" y="1196"/>
                      <a:pt x="601" y="1191"/>
                      <a:pt x="603" y="1187"/>
                    </a:cubicBezTo>
                    <a:cubicBezTo>
                      <a:pt x="603" y="1185"/>
                      <a:pt x="604" y="1183"/>
                      <a:pt x="606" y="1181"/>
                    </a:cubicBezTo>
                    <a:cubicBezTo>
                      <a:pt x="606" y="1180"/>
                      <a:pt x="608" y="1178"/>
                      <a:pt x="609" y="1177"/>
                    </a:cubicBezTo>
                    <a:cubicBezTo>
                      <a:pt x="613" y="1184"/>
                      <a:pt x="615" y="1192"/>
                      <a:pt x="615" y="1200"/>
                    </a:cubicBezTo>
                    <a:cubicBezTo>
                      <a:pt x="615" y="1208"/>
                      <a:pt x="613" y="1216"/>
                      <a:pt x="609" y="1223"/>
                    </a:cubicBezTo>
                    <a:cubicBezTo>
                      <a:pt x="608" y="1225"/>
                      <a:pt x="607" y="1226"/>
                      <a:pt x="606" y="1228"/>
                    </a:cubicBezTo>
                    <a:cubicBezTo>
                      <a:pt x="605" y="1229"/>
                      <a:pt x="604" y="1231"/>
                      <a:pt x="603" y="1232"/>
                    </a:cubicBezTo>
                    <a:cubicBezTo>
                      <a:pt x="602" y="1233"/>
                      <a:pt x="601" y="1235"/>
                      <a:pt x="600" y="1236"/>
                    </a:cubicBezTo>
                    <a:cubicBezTo>
                      <a:pt x="599" y="1237"/>
                      <a:pt x="598" y="1238"/>
                      <a:pt x="597" y="1239"/>
                    </a:cubicBezTo>
                    <a:cubicBezTo>
                      <a:pt x="595" y="1240"/>
                      <a:pt x="594" y="1242"/>
                      <a:pt x="593" y="1243"/>
                    </a:cubicBezTo>
                    <a:cubicBezTo>
                      <a:pt x="592" y="1243"/>
                      <a:pt x="592" y="1244"/>
                      <a:pt x="591" y="1244"/>
                    </a:cubicBezTo>
                    <a:cubicBezTo>
                      <a:pt x="312" y="1460"/>
                      <a:pt x="312" y="1460"/>
                      <a:pt x="312" y="1460"/>
                    </a:cubicBezTo>
                    <a:cubicBezTo>
                      <a:pt x="311" y="1460"/>
                      <a:pt x="311" y="1461"/>
                      <a:pt x="310" y="1461"/>
                    </a:cubicBezTo>
                    <a:cubicBezTo>
                      <a:pt x="309" y="1462"/>
                      <a:pt x="308" y="1463"/>
                      <a:pt x="307" y="1464"/>
                    </a:cubicBezTo>
                    <a:cubicBezTo>
                      <a:pt x="305" y="1466"/>
                      <a:pt x="304" y="1467"/>
                      <a:pt x="303" y="1468"/>
                    </a:cubicBezTo>
                    <a:cubicBezTo>
                      <a:pt x="302" y="1469"/>
                      <a:pt x="301" y="1471"/>
                      <a:pt x="300" y="1472"/>
                    </a:cubicBezTo>
                    <a:cubicBezTo>
                      <a:pt x="299" y="1473"/>
                      <a:pt x="298" y="1475"/>
                      <a:pt x="297" y="1476"/>
                    </a:cubicBezTo>
                    <a:cubicBezTo>
                      <a:pt x="296" y="1478"/>
                      <a:pt x="295" y="1480"/>
                      <a:pt x="294" y="1481"/>
                    </a:cubicBezTo>
                    <a:cubicBezTo>
                      <a:pt x="292" y="1487"/>
                      <a:pt x="290" y="1494"/>
                      <a:pt x="290" y="1500"/>
                    </a:cubicBezTo>
                    <a:cubicBezTo>
                      <a:pt x="290" y="1506"/>
                      <a:pt x="292" y="1513"/>
                      <a:pt x="294" y="1519"/>
                    </a:cubicBezTo>
                    <a:cubicBezTo>
                      <a:pt x="296" y="1517"/>
                      <a:pt x="297" y="1515"/>
                      <a:pt x="297" y="1513"/>
                    </a:cubicBezTo>
                    <a:cubicBezTo>
                      <a:pt x="299" y="1509"/>
                      <a:pt x="300" y="1504"/>
                      <a:pt x="300" y="1500"/>
                    </a:cubicBezTo>
                    <a:cubicBezTo>
                      <a:pt x="300" y="1496"/>
                      <a:pt x="301" y="1491"/>
                      <a:pt x="303" y="1487"/>
                    </a:cubicBezTo>
                    <a:cubicBezTo>
                      <a:pt x="303" y="1485"/>
                      <a:pt x="304" y="1483"/>
                      <a:pt x="306" y="1481"/>
                    </a:cubicBezTo>
                    <a:cubicBezTo>
                      <a:pt x="306" y="1480"/>
                      <a:pt x="308" y="1478"/>
                      <a:pt x="309" y="1477"/>
                    </a:cubicBezTo>
                    <a:cubicBezTo>
                      <a:pt x="313" y="1484"/>
                      <a:pt x="315" y="1492"/>
                      <a:pt x="315" y="1500"/>
                    </a:cubicBezTo>
                    <a:cubicBezTo>
                      <a:pt x="315" y="1508"/>
                      <a:pt x="313" y="1516"/>
                      <a:pt x="309" y="1523"/>
                    </a:cubicBezTo>
                    <a:cubicBezTo>
                      <a:pt x="308" y="1525"/>
                      <a:pt x="307" y="1526"/>
                      <a:pt x="306" y="1528"/>
                    </a:cubicBezTo>
                    <a:cubicBezTo>
                      <a:pt x="305" y="1529"/>
                      <a:pt x="304" y="1531"/>
                      <a:pt x="303" y="1532"/>
                    </a:cubicBezTo>
                    <a:cubicBezTo>
                      <a:pt x="302" y="1533"/>
                      <a:pt x="301" y="1535"/>
                      <a:pt x="300" y="1536"/>
                    </a:cubicBezTo>
                    <a:cubicBezTo>
                      <a:pt x="299" y="1537"/>
                      <a:pt x="298" y="1538"/>
                      <a:pt x="297" y="1539"/>
                    </a:cubicBezTo>
                    <a:cubicBezTo>
                      <a:pt x="295" y="1540"/>
                      <a:pt x="294" y="1542"/>
                      <a:pt x="293" y="1543"/>
                    </a:cubicBezTo>
                    <a:cubicBezTo>
                      <a:pt x="292" y="1543"/>
                      <a:pt x="292" y="1544"/>
                      <a:pt x="291" y="1544"/>
                    </a:cubicBezTo>
                    <a:cubicBezTo>
                      <a:pt x="12" y="1760"/>
                      <a:pt x="12" y="1760"/>
                      <a:pt x="12" y="1760"/>
                    </a:cubicBezTo>
                    <a:cubicBezTo>
                      <a:pt x="11" y="1760"/>
                      <a:pt x="11" y="1761"/>
                      <a:pt x="10" y="1761"/>
                    </a:cubicBezTo>
                    <a:cubicBezTo>
                      <a:pt x="9" y="1762"/>
                      <a:pt x="8" y="1763"/>
                      <a:pt x="7" y="1764"/>
                    </a:cubicBezTo>
                    <a:cubicBezTo>
                      <a:pt x="5" y="1766"/>
                      <a:pt x="4" y="1767"/>
                      <a:pt x="3" y="1768"/>
                    </a:cubicBezTo>
                    <a:cubicBezTo>
                      <a:pt x="2" y="1769"/>
                      <a:pt x="1" y="1771"/>
                      <a:pt x="0" y="1772"/>
                    </a:cubicBezTo>
                    <a:cubicBezTo>
                      <a:pt x="0" y="1781"/>
                      <a:pt x="0" y="1781"/>
                      <a:pt x="0" y="1781"/>
                    </a:cubicBezTo>
                    <a:cubicBezTo>
                      <a:pt x="0" y="1800"/>
                      <a:pt x="0" y="1800"/>
                      <a:pt x="0" y="1800"/>
                    </a:cubicBezTo>
                    <a:cubicBezTo>
                      <a:pt x="0" y="1796"/>
                      <a:pt x="1" y="1791"/>
                      <a:pt x="3" y="1787"/>
                    </a:cubicBezTo>
                    <a:cubicBezTo>
                      <a:pt x="3" y="1785"/>
                      <a:pt x="4" y="1783"/>
                      <a:pt x="6" y="1781"/>
                    </a:cubicBezTo>
                    <a:cubicBezTo>
                      <a:pt x="6" y="1780"/>
                      <a:pt x="8" y="1778"/>
                      <a:pt x="9" y="1777"/>
                    </a:cubicBezTo>
                    <a:cubicBezTo>
                      <a:pt x="13" y="1784"/>
                      <a:pt x="15" y="1792"/>
                      <a:pt x="15" y="1800"/>
                    </a:cubicBezTo>
                    <a:cubicBezTo>
                      <a:pt x="15" y="1808"/>
                      <a:pt x="13" y="1816"/>
                      <a:pt x="9" y="1823"/>
                    </a:cubicBezTo>
                    <a:cubicBezTo>
                      <a:pt x="8" y="1825"/>
                      <a:pt x="7" y="1826"/>
                      <a:pt x="6" y="1828"/>
                    </a:cubicBezTo>
                    <a:cubicBezTo>
                      <a:pt x="5" y="1829"/>
                      <a:pt x="4" y="1831"/>
                      <a:pt x="3" y="1832"/>
                    </a:cubicBezTo>
                    <a:cubicBezTo>
                      <a:pt x="2" y="1833"/>
                      <a:pt x="1" y="1835"/>
                      <a:pt x="0" y="1836"/>
                    </a:cubicBezTo>
                    <a:cubicBezTo>
                      <a:pt x="0" y="1843"/>
                      <a:pt x="0" y="1843"/>
                      <a:pt x="0" y="1843"/>
                    </a:cubicBezTo>
                    <a:cubicBezTo>
                      <a:pt x="0" y="1849"/>
                      <a:pt x="0" y="1849"/>
                      <a:pt x="0" y="1849"/>
                    </a:cubicBezTo>
                    <a:cubicBezTo>
                      <a:pt x="1" y="1850"/>
                      <a:pt x="2" y="1851"/>
                      <a:pt x="3" y="1852"/>
                    </a:cubicBezTo>
                    <a:lnTo>
                      <a:pt x="282" y="20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9"/>
              <p:cNvSpPr>
                <a:spLocks/>
              </p:cNvSpPr>
              <p:nvPr/>
            </p:nvSpPr>
            <p:spPr bwMode="auto">
              <a:xfrm>
                <a:off x="3808413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0"/>
              <p:cNvSpPr>
                <a:spLocks/>
              </p:cNvSpPr>
              <p:nvPr/>
            </p:nvSpPr>
            <p:spPr bwMode="auto">
              <a:xfrm>
                <a:off x="6061076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1"/>
              <p:cNvSpPr>
                <a:spLocks/>
              </p:cNvSpPr>
              <p:nvPr/>
            </p:nvSpPr>
            <p:spPr bwMode="auto">
              <a:xfrm>
                <a:off x="8313738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"/>
              <p:cNvSpPr>
                <a:spLocks/>
              </p:cNvSpPr>
              <p:nvPr/>
            </p:nvSpPr>
            <p:spPr bwMode="auto">
              <a:xfrm>
                <a:off x="10566401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"/>
              <p:cNvSpPr>
                <a:spLocks/>
              </p:cNvSpPr>
              <p:nvPr/>
            </p:nvSpPr>
            <p:spPr bwMode="auto">
              <a:xfrm>
                <a:off x="1592263" y="-941388"/>
                <a:ext cx="9010650" cy="8875713"/>
              </a:xfrm>
              <a:custGeom>
                <a:avLst/>
                <a:gdLst>
                  <a:gd name="T0" fmla="*/ 2107 w 2400"/>
                  <a:gd name="T1" fmla="*/ 228 h 2364"/>
                  <a:gd name="T2" fmla="*/ 2090 w 2400"/>
                  <a:gd name="T3" fmla="*/ 264 h 2364"/>
                  <a:gd name="T4" fmla="*/ 2106 w 2400"/>
                  <a:gd name="T5" fmla="*/ 245 h 2364"/>
                  <a:gd name="T6" fmla="*/ 2103 w 2400"/>
                  <a:gd name="T7" fmla="*/ 296 h 2364"/>
                  <a:gd name="T8" fmla="*/ 1812 w 2400"/>
                  <a:gd name="T9" fmla="*/ 524 h 2364"/>
                  <a:gd name="T10" fmla="*/ 1797 w 2400"/>
                  <a:gd name="T11" fmla="*/ 540 h 2364"/>
                  <a:gd name="T12" fmla="*/ 1800 w 2400"/>
                  <a:gd name="T13" fmla="*/ 564 h 2364"/>
                  <a:gd name="T14" fmla="*/ 1809 w 2400"/>
                  <a:gd name="T15" fmla="*/ 587 h 2364"/>
                  <a:gd name="T16" fmla="*/ 1793 w 2400"/>
                  <a:gd name="T17" fmla="*/ 607 h 2364"/>
                  <a:gd name="T18" fmla="*/ 1503 w 2400"/>
                  <a:gd name="T19" fmla="*/ 832 h 2364"/>
                  <a:gd name="T20" fmla="*/ 1494 w 2400"/>
                  <a:gd name="T21" fmla="*/ 883 h 2364"/>
                  <a:gd name="T22" fmla="*/ 1509 w 2400"/>
                  <a:gd name="T23" fmla="*/ 841 h 2364"/>
                  <a:gd name="T24" fmla="*/ 1500 w 2400"/>
                  <a:gd name="T25" fmla="*/ 900 h 2364"/>
                  <a:gd name="T26" fmla="*/ 1210 w 2400"/>
                  <a:gd name="T27" fmla="*/ 1125 h 2364"/>
                  <a:gd name="T28" fmla="*/ 1194 w 2400"/>
                  <a:gd name="T29" fmla="*/ 1145 h 2364"/>
                  <a:gd name="T30" fmla="*/ 1203 w 2400"/>
                  <a:gd name="T31" fmla="*/ 1151 h 2364"/>
                  <a:gd name="T32" fmla="*/ 1206 w 2400"/>
                  <a:gd name="T33" fmla="*/ 1192 h 2364"/>
                  <a:gd name="T34" fmla="*/ 1191 w 2400"/>
                  <a:gd name="T35" fmla="*/ 1208 h 2364"/>
                  <a:gd name="T36" fmla="*/ 900 w 2400"/>
                  <a:gd name="T37" fmla="*/ 1436 h 2364"/>
                  <a:gd name="T38" fmla="*/ 897 w 2400"/>
                  <a:gd name="T39" fmla="*/ 1477 h 2364"/>
                  <a:gd name="T40" fmla="*/ 915 w 2400"/>
                  <a:gd name="T41" fmla="*/ 1464 h 2364"/>
                  <a:gd name="T42" fmla="*/ 897 w 2400"/>
                  <a:gd name="T43" fmla="*/ 1503 h 2364"/>
                  <a:gd name="T44" fmla="*/ 607 w 2400"/>
                  <a:gd name="T45" fmla="*/ 1728 h 2364"/>
                  <a:gd name="T46" fmla="*/ 590 w 2400"/>
                  <a:gd name="T47" fmla="*/ 1764 h 2364"/>
                  <a:gd name="T48" fmla="*/ 606 w 2400"/>
                  <a:gd name="T49" fmla="*/ 1745 h 2364"/>
                  <a:gd name="T50" fmla="*/ 603 w 2400"/>
                  <a:gd name="T51" fmla="*/ 1796 h 2364"/>
                  <a:gd name="T52" fmla="*/ 312 w 2400"/>
                  <a:gd name="T53" fmla="*/ 2024 h 2364"/>
                  <a:gd name="T54" fmla="*/ 297 w 2400"/>
                  <a:gd name="T55" fmla="*/ 2040 h 2364"/>
                  <a:gd name="T56" fmla="*/ 300 w 2400"/>
                  <a:gd name="T57" fmla="*/ 2064 h 2364"/>
                  <a:gd name="T58" fmla="*/ 309 w 2400"/>
                  <a:gd name="T59" fmla="*/ 2087 h 2364"/>
                  <a:gd name="T60" fmla="*/ 293 w 2400"/>
                  <a:gd name="T61" fmla="*/ 2107 h 2364"/>
                  <a:gd name="T62" fmla="*/ 3 w 2400"/>
                  <a:gd name="T63" fmla="*/ 2332 h 2364"/>
                  <a:gd name="T64" fmla="*/ 6 w 2400"/>
                  <a:gd name="T65" fmla="*/ 2345 h 2364"/>
                  <a:gd name="T66" fmla="*/ 16 w 2400"/>
                  <a:gd name="T67" fmla="*/ 2333 h 2364"/>
                  <a:gd name="T68" fmla="*/ 582 w 2400"/>
                  <a:gd name="T69" fmla="*/ 2332 h 2364"/>
                  <a:gd name="T70" fmla="*/ 309 w 2400"/>
                  <a:gd name="T71" fmla="*/ 2108 h 2364"/>
                  <a:gd name="T72" fmla="*/ 324 w 2400"/>
                  <a:gd name="T73" fmla="*/ 2064 h 2364"/>
                  <a:gd name="T74" fmla="*/ 603 w 2400"/>
                  <a:gd name="T75" fmla="*/ 1816 h 2364"/>
                  <a:gd name="T76" fmla="*/ 888 w 2400"/>
                  <a:gd name="T77" fmla="*/ 2024 h 2364"/>
                  <a:gd name="T78" fmla="*/ 616 w 2400"/>
                  <a:gd name="T79" fmla="*/ 1795 h 2364"/>
                  <a:gd name="T80" fmla="*/ 897 w 2400"/>
                  <a:gd name="T81" fmla="*/ 1516 h 2364"/>
                  <a:gd name="T82" fmla="*/ 1187 w 2400"/>
                  <a:gd name="T83" fmla="*/ 1729 h 2364"/>
                  <a:gd name="T84" fmla="*/ 910 w 2400"/>
                  <a:gd name="T85" fmla="*/ 1503 h 2364"/>
                  <a:gd name="T86" fmla="*/ 918 w 2400"/>
                  <a:gd name="T87" fmla="*/ 1432 h 2364"/>
                  <a:gd name="T88" fmla="*/ 1484 w 2400"/>
                  <a:gd name="T89" fmla="*/ 1433 h 2364"/>
                  <a:gd name="T90" fmla="*/ 1207 w 2400"/>
                  <a:gd name="T91" fmla="*/ 1207 h 2364"/>
                  <a:gd name="T92" fmla="*/ 1216 w 2400"/>
                  <a:gd name="T93" fmla="*/ 1133 h 2364"/>
                  <a:gd name="T94" fmla="*/ 1782 w 2400"/>
                  <a:gd name="T95" fmla="*/ 1132 h 2364"/>
                  <a:gd name="T96" fmla="*/ 1509 w 2400"/>
                  <a:gd name="T97" fmla="*/ 908 h 2364"/>
                  <a:gd name="T98" fmla="*/ 1524 w 2400"/>
                  <a:gd name="T99" fmla="*/ 864 h 2364"/>
                  <a:gd name="T100" fmla="*/ 1803 w 2400"/>
                  <a:gd name="T101" fmla="*/ 616 h 2364"/>
                  <a:gd name="T102" fmla="*/ 2088 w 2400"/>
                  <a:gd name="T103" fmla="*/ 824 h 2364"/>
                  <a:gd name="T104" fmla="*/ 1816 w 2400"/>
                  <a:gd name="T105" fmla="*/ 595 h 2364"/>
                  <a:gd name="T106" fmla="*/ 2100 w 2400"/>
                  <a:gd name="T107" fmla="*/ 313 h 2364"/>
                  <a:gd name="T108" fmla="*/ 2390 w 2400"/>
                  <a:gd name="T109" fmla="*/ 525 h 2364"/>
                  <a:gd name="T110" fmla="*/ 2113 w 2400"/>
                  <a:gd name="T111" fmla="*/ 299 h 2364"/>
                  <a:gd name="T112" fmla="*/ 2397 w 2400"/>
                  <a:gd name="T113" fmla="*/ 16 h 2364"/>
                  <a:gd name="T114" fmla="*/ 2393 w 2400"/>
                  <a:gd name="T115" fmla="*/ 7 h 2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0" h="2364">
                    <a:moveTo>
                      <a:pt x="2393" y="7"/>
                    </a:moveTo>
                    <a:cubicBezTo>
                      <a:pt x="2392" y="7"/>
                      <a:pt x="2392" y="8"/>
                      <a:pt x="2391" y="8"/>
                    </a:cubicBezTo>
                    <a:cubicBezTo>
                      <a:pt x="2112" y="224"/>
                      <a:pt x="2112" y="224"/>
                      <a:pt x="2112" y="224"/>
                    </a:cubicBezTo>
                    <a:cubicBezTo>
                      <a:pt x="2111" y="224"/>
                      <a:pt x="2111" y="225"/>
                      <a:pt x="2110" y="225"/>
                    </a:cubicBezTo>
                    <a:cubicBezTo>
                      <a:pt x="2109" y="226"/>
                      <a:pt x="2108" y="227"/>
                      <a:pt x="2107" y="228"/>
                    </a:cubicBezTo>
                    <a:cubicBezTo>
                      <a:pt x="2105" y="230"/>
                      <a:pt x="2104" y="231"/>
                      <a:pt x="2103" y="232"/>
                    </a:cubicBezTo>
                    <a:cubicBezTo>
                      <a:pt x="2102" y="233"/>
                      <a:pt x="2101" y="235"/>
                      <a:pt x="2100" y="236"/>
                    </a:cubicBezTo>
                    <a:cubicBezTo>
                      <a:pt x="2099" y="237"/>
                      <a:pt x="2098" y="239"/>
                      <a:pt x="2097" y="240"/>
                    </a:cubicBezTo>
                    <a:cubicBezTo>
                      <a:pt x="2096" y="242"/>
                      <a:pt x="2095" y="244"/>
                      <a:pt x="2094" y="245"/>
                    </a:cubicBezTo>
                    <a:cubicBezTo>
                      <a:pt x="2092" y="251"/>
                      <a:pt x="2090" y="258"/>
                      <a:pt x="2090" y="264"/>
                    </a:cubicBezTo>
                    <a:cubicBezTo>
                      <a:pt x="2090" y="270"/>
                      <a:pt x="2092" y="277"/>
                      <a:pt x="2094" y="283"/>
                    </a:cubicBezTo>
                    <a:cubicBezTo>
                      <a:pt x="2096" y="281"/>
                      <a:pt x="2097" y="279"/>
                      <a:pt x="2097" y="277"/>
                    </a:cubicBezTo>
                    <a:cubicBezTo>
                      <a:pt x="2099" y="273"/>
                      <a:pt x="2100" y="268"/>
                      <a:pt x="2100" y="264"/>
                    </a:cubicBezTo>
                    <a:cubicBezTo>
                      <a:pt x="2100" y="260"/>
                      <a:pt x="2101" y="255"/>
                      <a:pt x="2103" y="251"/>
                    </a:cubicBezTo>
                    <a:cubicBezTo>
                      <a:pt x="2103" y="249"/>
                      <a:pt x="2104" y="247"/>
                      <a:pt x="2106" y="245"/>
                    </a:cubicBezTo>
                    <a:cubicBezTo>
                      <a:pt x="2106" y="244"/>
                      <a:pt x="2108" y="242"/>
                      <a:pt x="2109" y="241"/>
                    </a:cubicBezTo>
                    <a:cubicBezTo>
                      <a:pt x="2113" y="248"/>
                      <a:pt x="2115" y="256"/>
                      <a:pt x="2115" y="264"/>
                    </a:cubicBezTo>
                    <a:cubicBezTo>
                      <a:pt x="2115" y="272"/>
                      <a:pt x="2113" y="280"/>
                      <a:pt x="2109" y="287"/>
                    </a:cubicBezTo>
                    <a:cubicBezTo>
                      <a:pt x="2108" y="289"/>
                      <a:pt x="2107" y="290"/>
                      <a:pt x="2106" y="292"/>
                    </a:cubicBezTo>
                    <a:cubicBezTo>
                      <a:pt x="2105" y="293"/>
                      <a:pt x="2104" y="295"/>
                      <a:pt x="2103" y="296"/>
                    </a:cubicBezTo>
                    <a:cubicBezTo>
                      <a:pt x="2102" y="297"/>
                      <a:pt x="2101" y="299"/>
                      <a:pt x="2100" y="300"/>
                    </a:cubicBezTo>
                    <a:cubicBezTo>
                      <a:pt x="2099" y="301"/>
                      <a:pt x="2098" y="302"/>
                      <a:pt x="2097" y="303"/>
                    </a:cubicBezTo>
                    <a:cubicBezTo>
                      <a:pt x="2095" y="304"/>
                      <a:pt x="2094" y="306"/>
                      <a:pt x="2093" y="307"/>
                    </a:cubicBezTo>
                    <a:cubicBezTo>
                      <a:pt x="2092" y="307"/>
                      <a:pt x="2092" y="308"/>
                      <a:pt x="2091" y="308"/>
                    </a:cubicBezTo>
                    <a:cubicBezTo>
                      <a:pt x="1812" y="524"/>
                      <a:pt x="1812" y="524"/>
                      <a:pt x="1812" y="524"/>
                    </a:cubicBezTo>
                    <a:cubicBezTo>
                      <a:pt x="1811" y="524"/>
                      <a:pt x="1811" y="525"/>
                      <a:pt x="1810" y="525"/>
                    </a:cubicBezTo>
                    <a:cubicBezTo>
                      <a:pt x="1809" y="526"/>
                      <a:pt x="1808" y="527"/>
                      <a:pt x="1807" y="528"/>
                    </a:cubicBezTo>
                    <a:cubicBezTo>
                      <a:pt x="1805" y="530"/>
                      <a:pt x="1804" y="531"/>
                      <a:pt x="1803" y="532"/>
                    </a:cubicBezTo>
                    <a:cubicBezTo>
                      <a:pt x="1802" y="533"/>
                      <a:pt x="1801" y="535"/>
                      <a:pt x="1800" y="536"/>
                    </a:cubicBezTo>
                    <a:cubicBezTo>
                      <a:pt x="1799" y="537"/>
                      <a:pt x="1798" y="539"/>
                      <a:pt x="1797" y="540"/>
                    </a:cubicBezTo>
                    <a:cubicBezTo>
                      <a:pt x="1796" y="542"/>
                      <a:pt x="1795" y="544"/>
                      <a:pt x="1794" y="545"/>
                    </a:cubicBezTo>
                    <a:cubicBezTo>
                      <a:pt x="1792" y="551"/>
                      <a:pt x="1790" y="558"/>
                      <a:pt x="1790" y="564"/>
                    </a:cubicBezTo>
                    <a:cubicBezTo>
                      <a:pt x="1790" y="570"/>
                      <a:pt x="1792" y="577"/>
                      <a:pt x="1794" y="583"/>
                    </a:cubicBezTo>
                    <a:cubicBezTo>
                      <a:pt x="1796" y="581"/>
                      <a:pt x="1797" y="579"/>
                      <a:pt x="1797" y="577"/>
                    </a:cubicBezTo>
                    <a:cubicBezTo>
                      <a:pt x="1799" y="573"/>
                      <a:pt x="1800" y="568"/>
                      <a:pt x="1800" y="564"/>
                    </a:cubicBezTo>
                    <a:cubicBezTo>
                      <a:pt x="1800" y="560"/>
                      <a:pt x="1801" y="555"/>
                      <a:pt x="1803" y="551"/>
                    </a:cubicBezTo>
                    <a:cubicBezTo>
                      <a:pt x="1803" y="549"/>
                      <a:pt x="1804" y="547"/>
                      <a:pt x="1806" y="545"/>
                    </a:cubicBezTo>
                    <a:cubicBezTo>
                      <a:pt x="1806" y="544"/>
                      <a:pt x="1808" y="542"/>
                      <a:pt x="1809" y="541"/>
                    </a:cubicBezTo>
                    <a:cubicBezTo>
                      <a:pt x="1813" y="548"/>
                      <a:pt x="1815" y="556"/>
                      <a:pt x="1815" y="564"/>
                    </a:cubicBezTo>
                    <a:cubicBezTo>
                      <a:pt x="1815" y="572"/>
                      <a:pt x="1813" y="580"/>
                      <a:pt x="1809" y="587"/>
                    </a:cubicBezTo>
                    <a:cubicBezTo>
                      <a:pt x="1808" y="589"/>
                      <a:pt x="1807" y="590"/>
                      <a:pt x="1806" y="592"/>
                    </a:cubicBezTo>
                    <a:cubicBezTo>
                      <a:pt x="1805" y="593"/>
                      <a:pt x="1804" y="595"/>
                      <a:pt x="1803" y="596"/>
                    </a:cubicBezTo>
                    <a:cubicBezTo>
                      <a:pt x="1802" y="597"/>
                      <a:pt x="1801" y="599"/>
                      <a:pt x="1800" y="600"/>
                    </a:cubicBezTo>
                    <a:cubicBezTo>
                      <a:pt x="1799" y="601"/>
                      <a:pt x="1798" y="602"/>
                      <a:pt x="1797" y="603"/>
                    </a:cubicBezTo>
                    <a:cubicBezTo>
                      <a:pt x="1795" y="604"/>
                      <a:pt x="1794" y="606"/>
                      <a:pt x="1793" y="607"/>
                    </a:cubicBezTo>
                    <a:cubicBezTo>
                      <a:pt x="1792" y="607"/>
                      <a:pt x="1792" y="608"/>
                      <a:pt x="1791" y="608"/>
                    </a:cubicBezTo>
                    <a:cubicBezTo>
                      <a:pt x="1512" y="824"/>
                      <a:pt x="1512" y="824"/>
                      <a:pt x="1512" y="824"/>
                    </a:cubicBezTo>
                    <a:cubicBezTo>
                      <a:pt x="1511" y="824"/>
                      <a:pt x="1511" y="825"/>
                      <a:pt x="1510" y="825"/>
                    </a:cubicBezTo>
                    <a:cubicBezTo>
                      <a:pt x="1509" y="826"/>
                      <a:pt x="1508" y="827"/>
                      <a:pt x="1507" y="828"/>
                    </a:cubicBezTo>
                    <a:cubicBezTo>
                      <a:pt x="1505" y="830"/>
                      <a:pt x="1504" y="831"/>
                      <a:pt x="1503" y="832"/>
                    </a:cubicBezTo>
                    <a:cubicBezTo>
                      <a:pt x="1502" y="833"/>
                      <a:pt x="1501" y="835"/>
                      <a:pt x="1500" y="836"/>
                    </a:cubicBezTo>
                    <a:cubicBezTo>
                      <a:pt x="1499" y="837"/>
                      <a:pt x="1498" y="839"/>
                      <a:pt x="1497" y="840"/>
                    </a:cubicBezTo>
                    <a:cubicBezTo>
                      <a:pt x="1496" y="842"/>
                      <a:pt x="1495" y="844"/>
                      <a:pt x="1494" y="845"/>
                    </a:cubicBezTo>
                    <a:cubicBezTo>
                      <a:pt x="1492" y="851"/>
                      <a:pt x="1490" y="858"/>
                      <a:pt x="1490" y="864"/>
                    </a:cubicBezTo>
                    <a:cubicBezTo>
                      <a:pt x="1490" y="870"/>
                      <a:pt x="1492" y="877"/>
                      <a:pt x="1494" y="883"/>
                    </a:cubicBezTo>
                    <a:cubicBezTo>
                      <a:pt x="1496" y="881"/>
                      <a:pt x="1497" y="879"/>
                      <a:pt x="1497" y="877"/>
                    </a:cubicBezTo>
                    <a:cubicBezTo>
                      <a:pt x="1499" y="873"/>
                      <a:pt x="1500" y="868"/>
                      <a:pt x="1500" y="864"/>
                    </a:cubicBezTo>
                    <a:cubicBezTo>
                      <a:pt x="1500" y="860"/>
                      <a:pt x="1501" y="855"/>
                      <a:pt x="1503" y="851"/>
                    </a:cubicBezTo>
                    <a:cubicBezTo>
                      <a:pt x="1503" y="849"/>
                      <a:pt x="1504" y="847"/>
                      <a:pt x="1506" y="845"/>
                    </a:cubicBezTo>
                    <a:cubicBezTo>
                      <a:pt x="1506" y="844"/>
                      <a:pt x="1508" y="842"/>
                      <a:pt x="1509" y="841"/>
                    </a:cubicBezTo>
                    <a:cubicBezTo>
                      <a:pt x="1513" y="848"/>
                      <a:pt x="1515" y="856"/>
                      <a:pt x="1515" y="864"/>
                    </a:cubicBezTo>
                    <a:cubicBezTo>
                      <a:pt x="1515" y="872"/>
                      <a:pt x="1513" y="880"/>
                      <a:pt x="1509" y="887"/>
                    </a:cubicBezTo>
                    <a:cubicBezTo>
                      <a:pt x="1508" y="889"/>
                      <a:pt x="1507" y="890"/>
                      <a:pt x="1506" y="892"/>
                    </a:cubicBezTo>
                    <a:cubicBezTo>
                      <a:pt x="1505" y="893"/>
                      <a:pt x="1504" y="895"/>
                      <a:pt x="1503" y="896"/>
                    </a:cubicBezTo>
                    <a:cubicBezTo>
                      <a:pt x="1502" y="897"/>
                      <a:pt x="1501" y="899"/>
                      <a:pt x="1500" y="900"/>
                    </a:cubicBezTo>
                    <a:cubicBezTo>
                      <a:pt x="1499" y="901"/>
                      <a:pt x="1498" y="902"/>
                      <a:pt x="1497" y="903"/>
                    </a:cubicBezTo>
                    <a:cubicBezTo>
                      <a:pt x="1495" y="904"/>
                      <a:pt x="1494" y="906"/>
                      <a:pt x="1493" y="907"/>
                    </a:cubicBezTo>
                    <a:cubicBezTo>
                      <a:pt x="1492" y="907"/>
                      <a:pt x="1492" y="908"/>
                      <a:pt x="1491" y="908"/>
                    </a:cubicBezTo>
                    <a:cubicBezTo>
                      <a:pt x="1212" y="1124"/>
                      <a:pt x="1212" y="1124"/>
                      <a:pt x="1212" y="1124"/>
                    </a:cubicBezTo>
                    <a:cubicBezTo>
                      <a:pt x="1211" y="1124"/>
                      <a:pt x="1211" y="1125"/>
                      <a:pt x="1210" y="1125"/>
                    </a:cubicBezTo>
                    <a:cubicBezTo>
                      <a:pt x="1209" y="1126"/>
                      <a:pt x="1208" y="1127"/>
                      <a:pt x="1207" y="1128"/>
                    </a:cubicBezTo>
                    <a:cubicBezTo>
                      <a:pt x="1205" y="1130"/>
                      <a:pt x="1204" y="1131"/>
                      <a:pt x="1203" y="1132"/>
                    </a:cubicBezTo>
                    <a:cubicBezTo>
                      <a:pt x="1202" y="1133"/>
                      <a:pt x="1201" y="1135"/>
                      <a:pt x="1200" y="1136"/>
                    </a:cubicBezTo>
                    <a:cubicBezTo>
                      <a:pt x="1199" y="1137"/>
                      <a:pt x="1198" y="1139"/>
                      <a:pt x="1197" y="1140"/>
                    </a:cubicBezTo>
                    <a:cubicBezTo>
                      <a:pt x="1196" y="1142"/>
                      <a:pt x="1195" y="1144"/>
                      <a:pt x="1194" y="1145"/>
                    </a:cubicBezTo>
                    <a:cubicBezTo>
                      <a:pt x="1192" y="1151"/>
                      <a:pt x="1190" y="1158"/>
                      <a:pt x="1190" y="1164"/>
                    </a:cubicBezTo>
                    <a:cubicBezTo>
                      <a:pt x="1190" y="1170"/>
                      <a:pt x="1192" y="1177"/>
                      <a:pt x="1194" y="1183"/>
                    </a:cubicBezTo>
                    <a:cubicBezTo>
                      <a:pt x="1196" y="1181"/>
                      <a:pt x="1197" y="1179"/>
                      <a:pt x="1197" y="1177"/>
                    </a:cubicBezTo>
                    <a:cubicBezTo>
                      <a:pt x="1199" y="1173"/>
                      <a:pt x="1200" y="1168"/>
                      <a:pt x="1200" y="1164"/>
                    </a:cubicBezTo>
                    <a:cubicBezTo>
                      <a:pt x="1200" y="1160"/>
                      <a:pt x="1201" y="1155"/>
                      <a:pt x="1203" y="1151"/>
                    </a:cubicBezTo>
                    <a:cubicBezTo>
                      <a:pt x="1203" y="1149"/>
                      <a:pt x="1204" y="1147"/>
                      <a:pt x="1206" y="1145"/>
                    </a:cubicBezTo>
                    <a:cubicBezTo>
                      <a:pt x="1206" y="1144"/>
                      <a:pt x="1208" y="1142"/>
                      <a:pt x="1209" y="1141"/>
                    </a:cubicBezTo>
                    <a:cubicBezTo>
                      <a:pt x="1213" y="1148"/>
                      <a:pt x="1215" y="1156"/>
                      <a:pt x="1215" y="1164"/>
                    </a:cubicBezTo>
                    <a:cubicBezTo>
                      <a:pt x="1215" y="1172"/>
                      <a:pt x="1213" y="1180"/>
                      <a:pt x="1209" y="1187"/>
                    </a:cubicBezTo>
                    <a:cubicBezTo>
                      <a:pt x="1208" y="1189"/>
                      <a:pt x="1207" y="1190"/>
                      <a:pt x="1206" y="1192"/>
                    </a:cubicBezTo>
                    <a:cubicBezTo>
                      <a:pt x="1205" y="1193"/>
                      <a:pt x="1204" y="1195"/>
                      <a:pt x="1203" y="1196"/>
                    </a:cubicBezTo>
                    <a:cubicBezTo>
                      <a:pt x="1202" y="1197"/>
                      <a:pt x="1201" y="1199"/>
                      <a:pt x="1200" y="1200"/>
                    </a:cubicBezTo>
                    <a:cubicBezTo>
                      <a:pt x="1199" y="1201"/>
                      <a:pt x="1198" y="1202"/>
                      <a:pt x="1197" y="1203"/>
                    </a:cubicBezTo>
                    <a:cubicBezTo>
                      <a:pt x="1195" y="1204"/>
                      <a:pt x="1194" y="1206"/>
                      <a:pt x="1193" y="1207"/>
                    </a:cubicBezTo>
                    <a:cubicBezTo>
                      <a:pt x="1192" y="1207"/>
                      <a:pt x="1192" y="1208"/>
                      <a:pt x="1191" y="1208"/>
                    </a:cubicBezTo>
                    <a:cubicBezTo>
                      <a:pt x="912" y="1424"/>
                      <a:pt x="912" y="1424"/>
                      <a:pt x="912" y="1424"/>
                    </a:cubicBezTo>
                    <a:cubicBezTo>
                      <a:pt x="911" y="1424"/>
                      <a:pt x="911" y="1425"/>
                      <a:pt x="910" y="1425"/>
                    </a:cubicBezTo>
                    <a:cubicBezTo>
                      <a:pt x="909" y="1426"/>
                      <a:pt x="908" y="1427"/>
                      <a:pt x="907" y="1428"/>
                    </a:cubicBezTo>
                    <a:cubicBezTo>
                      <a:pt x="905" y="1430"/>
                      <a:pt x="904" y="1431"/>
                      <a:pt x="903" y="1432"/>
                    </a:cubicBezTo>
                    <a:cubicBezTo>
                      <a:pt x="902" y="1433"/>
                      <a:pt x="901" y="1435"/>
                      <a:pt x="900" y="1436"/>
                    </a:cubicBezTo>
                    <a:cubicBezTo>
                      <a:pt x="899" y="1437"/>
                      <a:pt x="898" y="1439"/>
                      <a:pt x="897" y="1440"/>
                    </a:cubicBezTo>
                    <a:cubicBezTo>
                      <a:pt x="896" y="1442"/>
                      <a:pt x="895" y="1444"/>
                      <a:pt x="894" y="1445"/>
                    </a:cubicBezTo>
                    <a:cubicBezTo>
                      <a:pt x="892" y="1451"/>
                      <a:pt x="890" y="1458"/>
                      <a:pt x="890" y="1464"/>
                    </a:cubicBezTo>
                    <a:cubicBezTo>
                      <a:pt x="890" y="1470"/>
                      <a:pt x="892" y="1477"/>
                      <a:pt x="894" y="1483"/>
                    </a:cubicBezTo>
                    <a:cubicBezTo>
                      <a:pt x="896" y="1481"/>
                      <a:pt x="897" y="1479"/>
                      <a:pt x="897" y="1477"/>
                    </a:cubicBezTo>
                    <a:cubicBezTo>
                      <a:pt x="899" y="1473"/>
                      <a:pt x="900" y="1468"/>
                      <a:pt x="900" y="1464"/>
                    </a:cubicBezTo>
                    <a:cubicBezTo>
                      <a:pt x="900" y="1460"/>
                      <a:pt x="901" y="1455"/>
                      <a:pt x="903" y="1451"/>
                    </a:cubicBezTo>
                    <a:cubicBezTo>
                      <a:pt x="903" y="1449"/>
                      <a:pt x="904" y="1447"/>
                      <a:pt x="906" y="1445"/>
                    </a:cubicBezTo>
                    <a:cubicBezTo>
                      <a:pt x="906" y="1444"/>
                      <a:pt x="908" y="1442"/>
                      <a:pt x="909" y="1441"/>
                    </a:cubicBezTo>
                    <a:cubicBezTo>
                      <a:pt x="913" y="1448"/>
                      <a:pt x="915" y="1456"/>
                      <a:pt x="915" y="1464"/>
                    </a:cubicBezTo>
                    <a:cubicBezTo>
                      <a:pt x="915" y="1472"/>
                      <a:pt x="913" y="1480"/>
                      <a:pt x="909" y="1487"/>
                    </a:cubicBezTo>
                    <a:cubicBezTo>
                      <a:pt x="908" y="1489"/>
                      <a:pt x="907" y="1490"/>
                      <a:pt x="906" y="1492"/>
                    </a:cubicBezTo>
                    <a:cubicBezTo>
                      <a:pt x="905" y="1493"/>
                      <a:pt x="904" y="1495"/>
                      <a:pt x="903" y="1496"/>
                    </a:cubicBezTo>
                    <a:cubicBezTo>
                      <a:pt x="902" y="1497"/>
                      <a:pt x="901" y="1499"/>
                      <a:pt x="900" y="1500"/>
                    </a:cubicBezTo>
                    <a:cubicBezTo>
                      <a:pt x="899" y="1501"/>
                      <a:pt x="898" y="1502"/>
                      <a:pt x="897" y="1503"/>
                    </a:cubicBezTo>
                    <a:cubicBezTo>
                      <a:pt x="895" y="1504"/>
                      <a:pt x="894" y="1506"/>
                      <a:pt x="893" y="1507"/>
                    </a:cubicBezTo>
                    <a:cubicBezTo>
                      <a:pt x="892" y="1507"/>
                      <a:pt x="892" y="1508"/>
                      <a:pt x="891" y="1508"/>
                    </a:cubicBezTo>
                    <a:cubicBezTo>
                      <a:pt x="612" y="1724"/>
                      <a:pt x="612" y="1724"/>
                      <a:pt x="612" y="1724"/>
                    </a:cubicBezTo>
                    <a:cubicBezTo>
                      <a:pt x="611" y="1724"/>
                      <a:pt x="611" y="1725"/>
                      <a:pt x="610" y="1725"/>
                    </a:cubicBezTo>
                    <a:cubicBezTo>
                      <a:pt x="609" y="1726"/>
                      <a:pt x="608" y="1727"/>
                      <a:pt x="607" y="1728"/>
                    </a:cubicBezTo>
                    <a:cubicBezTo>
                      <a:pt x="605" y="1730"/>
                      <a:pt x="604" y="1731"/>
                      <a:pt x="603" y="1732"/>
                    </a:cubicBezTo>
                    <a:cubicBezTo>
                      <a:pt x="602" y="1733"/>
                      <a:pt x="601" y="1735"/>
                      <a:pt x="600" y="1736"/>
                    </a:cubicBezTo>
                    <a:cubicBezTo>
                      <a:pt x="599" y="1737"/>
                      <a:pt x="598" y="1739"/>
                      <a:pt x="597" y="1740"/>
                    </a:cubicBezTo>
                    <a:cubicBezTo>
                      <a:pt x="596" y="1742"/>
                      <a:pt x="595" y="1744"/>
                      <a:pt x="594" y="1745"/>
                    </a:cubicBezTo>
                    <a:cubicBezTo>
                      <a:pt x="592" y="1751"/>
                      <a:pt x="590" y="1758"/>
                      <a:pt x="590" y="1764"/>
                    </a:cubicBezTo>
                    <a:cubicBezTo>
                      <a:pt x="590" y="1770"/>
                      <a:pt x="592" y="1777"/>
                      <a:pt x="594" y="1783"/>
                    </a:cubicBezTo>
                    <a:cubicBezTo>
                      <a:pt x="596" y="1781"/>
                      <a:pt x="597" y="1779"/>
                      <a:pt x="597" y="1777"/>
                    </a:cubicBezTo>
                    <a:cubicBezTo>
                      <a:pt x="599" y="1773"/>
                      <a:pt x="600" y="1768"/>
                      <a:pt x="600" y="1764"/>
                    </a:cubicBezTo>
                    <a:cubicBezTo>
                      <a:pt x="600" y="1760"/>
                      <a:pt x="601" y="1755"/>
                      <a:pt x="603" y="1751"/>
                    </a:cubicBezTo>
                    <a:cubicBezTo>
                      <a:pt x="603" y="1749"/>
                      <a:pt x="604" y="1747"/>
                      <a:pt x="606" y="1745"/>
                    </a:cubicBezTo>
                    <a:cubicBezTo>
                      <a:pt x="606" y="1744"/>
                      <a:pt x="608" y="1742"/>
                      <a:pt x="609" y="1741"/>
                    </a:cubicBezTo>
                    <a:cubicBezTo>
                      <a:pt x="613" y="1748"/>
                      <a:pt x="615" y="1756"/>
                      <a:pt x="615" y="1764"/>
                    </a:cubicBezTo>
                    <a:cubicBezTo>
                      <a:pt x="615" y="1772"/>
                      <a:pt x="613" y="1780"/>
                      <a:pt x="609" y="1787"/>
                    </a:cubicBezTo>
                    <a:cubicBezTo>
                      <a:pt x="608" y="1789"/>
                      <a:pt x="607" y="1790"/>
                      <a:pt x="606" y="1792"/>
                    </a:cubicBezTo>
                    <a:cubicBezTo>
                      <a:pt x="605" y="1793"/>
                      <a:pt x="604" y="1795"/>
                      <a:pt x="603" y="1796"/>
                    </a:cubicBezTo>
                    <a:cubicBezTo>
                      <a:pt x="602" y="1797"/>
                      <a:pt x="601" y="1799"/>
                      <a:pt x="600" y="1800"/>
                    </a:cubicBezTo>
                    <a:cubicBezTo>
                      <a:pt x="599" y="1801"/>
                      <a:pt x="598" y="1802"/>
                      <a:pt x="597" y="1803"/>
                    </a:cubicBezTo>
                    <a:cubicBezTo>
                      <a:pt x="595" y="1804"/>
                      <a:pt x="594" y="1806"/>
                      <a:pt x="593" y="1807"/>
                    </a:cubicBezTo>
                    <a:cubicBezTo>
                      <a:pt x="592" y="1807"/>
                      <a:pt x="592" y="1808"/>
                      <a:pt x="591" y="1808"/>
                    </a:cubicBezTo>
                    <a:cubicBezTo>
                      <a:pt x="312" y="2024"/>
                      <a:pt x="312" y="2024"/>
                      <a:pt x="312" y="2024"/>
                    </a:cubicBezTo>
                    <a:cubicBezTo>
                      <a:pt x="311" y="2024"/>
                      <a:pt x="311" y="2025"/>
                      <a:pt x="310" y="2025"/>
                    </a:cubicBezTo>
                    <a:cubicBezTo>
                      <a:pt x="309" y="2026"/>
                      <a:pt x="308" y="2027"/>
                      <a:pt x="307" y="2028"/>
                    </a:cubicBezTo>
                    <a:cubicBezTo>
                      <a:pt x="305" y="2030"/>
                      <a:pt x="304" y="2031"/>
                      <a:pt x="303" y="2032"/>
                    </a:cubicBezTo>
                    <a:cubicBezTo>
                      <a:pt x="302" y="2033"/>
                      <a:pt x="301" y="2035"/>
                      <a:pt x="300" y="2036"/>
                    </a:cubicBezTo>
                    <a:cubicBezTo>
                      <a:pt x="299" y="2037"/>
                      <a:pt x="298" y="2039"/>
                      <a:pt x="297" y="2040"/>
                    </a:cubicBezTo>
                    <a:cubicBezTo>
                      <a:pt x="296" y="2042"/>
                      <a:pt x="295" y="2044"/>
                      <a:pt x="294" y="2045"/>
                    </a:cubicBezTo>
                    <a:cubicBezTo>
                      <a:pt x="292" y="2051"/>
                      <a:pt x="290" y="2058"/>
                      <a:pt x="290" y="2064"/>
                    </a:cubicBezTo>
                    <a:cubicBezTo>
                      <a:pt x="290" y="2070"/>
                      <a:pt x="292" y="2077"/>
                      <a:pt x="294" y="2083"/>
                    </a:cubicBezTo>
                    <a:cubicBezTo>
                      <a:pt x="296" y="2081"/>
                      <a:pt x="297" y="2079"/>
                      <a:pt x="297" y="2077"/>
                    </a:cubicBezTo>
                    <a:cubicBezTo>
                      <a:pt x="299" y="2073"/>
                      <a:pt x="300" y="2068"/>
                      <a:pt x="300" y="2064"/>
                    </a:cubicBezTo>
                    <a:cubicBezTo>
                      <a:pt x="300" y="2060"/>
                      <a:pt x="301" y="2055"/>
                      <a:pt x="303" y="2051"/>
                    </a:cubicBezTo>
                    <a:cubicBezTo>
                      <a:pt x="303" y="2049"/>
                      <a:pt x="304" y="2047"/>
                      <a:pt x="306" y="2045"/>
                    </a:cubicBezTo>
                    <a:cubicBezTo>
                      <a:pt x="306" y="2044"/>
                      <a:pt x="308" y="2042"/>
                      <a:pt x="309" y="2041"/>
                    </a:cubicBezTo>
                    <a:cubicBezTo>
                      <a:pt x="313" y="2048"/>
                      <a:pt x="315" y="2056"/>
                      <a:pt x="315" y="2064"/>
                    </a:cubicBezTo>
                    <a:cubicBezTo>
                      <a:pt x="315" y="2072"/>
                      <a:pt x="313" y="2080"/>
                      <a:pt x="309" y="2087"/>
                    </a:cubicBezTo>
                    <a:cubicBezTo>
                      <a:pt x="308" y="2089"/>
                      <a:pt x="307" y="2090"/>
                      <a:pt x="306" y="2092"/>
                    </a:cubicBezTo>
                    <a:cubicBezTo>
                      <a:pt x="305" y="2093"/>
                      <a:pt x="304" y="2095"/>
                      <a:pt x="303" y="2096"/>
                    </a:cubicBezTo>
                    <a:cubicBezTo>
                      <a:pt x="302" y="2097"/>
                      <a:pt x="301" y="2099"/>
                      <a:pt x="300" y="2100"/>
                    </a:cubicBezTo>
                    <a:cubicBezTo>
                      <a:pt x="299" y="2101"/>
                      <a:pt x="298" y="2102"/>
                      <a:pt x="297" y="2103"/>
                    </a:cubicBezTo>
                    <a:cubicBezTo>
                      <a:pt x="295" y="2104"/>
                      <a:pt x="294" y="2106"/>
                      <a:pt x="293" y="2107"/>
                    </a:cubicBezTo>
                    <a:cubicBezTo>
                      <a:pt x="292" y="2107"/>
                      <a:pt x="292" y="2108"/>
                      <a:pt x="291" y="2108"/>
                    </a:cubicBezTo>
                    <a:cubicBezTo>
                      <a:pt x="12" y="2324"/>
                      <a:pt x="12" y="2324"/>
                      <a:pt x="12" y="2324"/>
                    </a:cubicBezTo>
                    <a:cubicBezTo>
                      <a:pt x="11" y="2324"/>
                      <a:pt x="11" y="2325"/>
                      <a:pt x="10" y="2325"/>
                    </a:cubicBezTo>
                    <a:cubicBezTo>
                      <a:pt x="9" y="2326"/>
                      <a:pt x="8" y="2327"/>
                      <a:pt x="7" y="2328"/>
                    </a:cubicBezTo>
                    <a:cubicBezTo>
                      <a:pt x="5" y="2330"/>
                      <a:pt x="4" y="2331"/>
                      <a:pt x="3" y="2332"/>
                    </a:cubicBezTo>
                    <a:cubicBezTo>
                      <a:pt x="2" y="2333"/>
                      <a:pt x="1" y="2335"/>
                      <a:pt x="0" y="2336"/>
                    </a:cubicBezTo>
                    <a:cubicBezTo>
                      <a:pt x="0" y="2345"/>
                      <a:pt x="0" y="2345"/>
                      <a:pt x="0" y="2345"/>
                    </a:cubicBezTo>
                    <a:cubicBezTo>
                      <a:pt x="0" y="2364"/>
                      <a:pt x="0" y="2364"/>
                      <a:pt x="0" y="2364"/>
                    </a:cubicBezTo>
                    <a:cubicBezTo>
                      <a:pt x="0" y="2360"/>
                      <a:pt x="1" y="2355"/>
                      <a:pt x="3" y="2351"/>
                    </a:cubicBezTo>
                    <a:cubicBezTo>
                      <a:pt x="3" y="2349"/>
                      <a:pt x="4" y="2347"/>
                      <a:pt x="6" y="2345"/>
                    </a:cubicBezTo>
                    <a:cubicBezTo>
                      <a:pt x="6" y="2344"/>
                      <a:pt x="8" y="2342"/>
                      <a:pt x="9" y="2341"/>
                    </a:cubicBezTo>
                    <a:cubicBezTo>
                      <a:pt x="13" y="2348"/>
                      <a:pt x="15" y="2356"/>
                      <a:pt x="15" y="2364"/>
                    </a:cubicBezTo>
                    <a:cubicBezTo>
                      <a:pt x="19" y="2364"/>
                      <a:pt x="19" y="2364"/>
                      <a:pt x="19" y="2364"/>
                    </a:cubicBezTo>
                    <a:cubicBezTo>
                      <a:pt x="24" y="2364"/>
                      <a:pt x="24" y="2364"/>
                      <a:pt x="24" y="2364"/>
                    </a:cubicBezTo>
                    <a:cubicBezTo>
                      <a:pt x="24" y="2353"/>
                      <a:pt x="21" y="2343"/>
                      <a:pt x="16" y="2333"/>
                    </a:cubicBezTo>
                    <a:cubicBezTo>
                      <a:pt x="16" y="2333"/>
                      <a:pt x="17" y="2332"/>
                      <a:pt x="18" y="2332"/>
                    </a:cubicBezTo>
                    <a:cubicBezTo>
                      <a:pt x="297" y="2116"/>
                      <a:pt x="297" y="2116"/>
                      <a:pt x="297" y="2116"/>
                    </a:cubicBezTo>
                    <a:cubicBezTo>
                      <a:pt x="298" y="2115"/>
                      <a:pt x="299" y="2114"/>
                      <a:pt x="300" y="2113"/>
                    </a:cubicBezTo>
                    <a:cubicBezTo>
                      <a:pt x="301" y="2114"/>
                      <a:pt x="302" y="2115"/>
                      <a:pt x="303" y="2116"/>
                    </a:cubicBezTo>
                    <a:cubicBezTo>
                      <a:pt x="582" y="2332"/>
                      <a:pt x="582" y="2332"/>
                      <a:pt x="582" y="2332"/>
                    </a:cubicBezTo>
                    <a:cubicBezTo>
                      <a:pt x="583" y="2332"/>
                      <a:pt x="584" y="2333"/>
                      <a:pt x="584" y="2333"/>
                    </a:cubicBezTo>
                    <a:cubicBezTo>
                      <a:pt x="585" y="2332"/>
                      <a:pt x="586" y="2331"/>
                      <a:pt x="587" y="2329"/>
                    </a:cubicBezTo>
                    <a:cubicBezTo>
                      <a:pt x="588" y="2328"/>
                      <a:pt x="589" y="2327"/>
                      <a:pt x="590" y="2325"/>
                    </a:cubicBezTo>
                    <a:cubicBezTo>
                      <a:pt x="589" y="2325"/>
                      <a:pt x="589" y="2324"/>
                      <a:pt x="588" y="2324"/>
                    </a:cubicBezTo>
                    <a:cubicBezTo>
                      <a:pt x="309" y="2108"/>
                      <a:pt x="309" y="2108"/>
                      <a:pt x="309" y="2108"/>
                    </a:cubicBezTo>
                    <a:cubicBezTo>
                      <a:pt x="308" y="2108"/>
                      <a:pt x="308" y="2107"/>
                      <a:pt x="307" y="2107"/>
                    </a:cubicBezTo>
                    <a:cubicBezTo>
                      <a:pt x="308" y="2105"/>
                      <a:pt x="309" y="2104"/>
                      <a:pt x="310" y="2103"/>
                    </a:cubicBezTo>
                    <a:cubicBezTo>
                      <a:pt x="311" y="2101"/>
                      <a:pt x="312" y="2100"/>
                      <a:pt x="313" y="2099"/>
                    </a:cubicBezTo>
                    <a:cubicBezTo>
                      <a:pt x="314" y="2097"/>
                      <a:pt x="315" y="2096"/>
                      <a:pt x="316" y="2095"/>
                    </a:cubicBezTo>
                    <a:cubicBezTo>
                      <a:pt x="321" y="2085"/>
                      <a:pt x="324" y="2075"/>
                      <a:pt x="324" y="2064"/>
                    </a:cubicBezTo>
                    <a:cubicBezTo>
                      <a:pt x="324" y="2053"/>
                      <a:pt x="321" y="2043"/>
                      <a:pt x="316" y="2033"/>
                    </a:cubicBezTo>
                    <a:cubicBezTo>
                      <a:pt x="316" y="2033"/>
                      <a:pt x="317" y="2032"/>
                      <a:pt x="318" y="2032"/>
                    </a:cubicBezTo>
                    <a:cubicBezTo>
                      <a:pt x="597" y="1816"/>
                      <a:pt x="597" y="1816"/>
                      <a:pt x="597" y="1816"/>
                    </a:cubicBezTo>
                    <a:cubicBezTo>
                      <a:pt x="598" y="1815"/>
                      <a:pt x="599" y="1814"/>
                      <a:pt x="600" y="1813"/>
                    </a:cubicBezTo>
                    <a:cubicBezTo>
                      <a:pt x="601" y="1814"/>
                      <a:pt x="602" y="1815"/>
                      <a:pt x="603" y="1816"/>
                    </a:cubicBezTo>
                    <a:cubicBezTo>
                      <a:pt x="882" y="2032"/>
                      <a:pt x="882" y="2032"/>
                      <a:pt x="882" y="2032"/>
                    </a:cubicBezTo>
                    <a:cubicBezTo>
                      <a:pt x="883" y="2032"/>
                      <a:pt x="884" y="2033"/>
                      <a:pt x="884" y="2033"/>
                    </a:cubicBezTo>
                    <a:cubicBezTo>
                      <a:pt x="885" y="2032"/>
                      <a:pt x="886" y="2031"/>
                      <a:pt x="887" y="2029"/>
                    </a:cubicBezTo>
                    <a:cubicBezTo>
                      <a:pt x="888" y="2028"/>
                      <a:pt x="889" y="2027"/>
                      <a:pt x="890" y="2025"/>
                    </a:cubicBezTo>
                    <a:cubicBezTo>
                      <a:pt x="889" y="2025"/>
                      <a:pt x="889" y="2024"/>
                      <a:pt x="888" y="2024"/>
                    </a:cubicBezTo>
                    <a:cubicBezTo>
                      <a:pt x="609" y="1808"/>
                      <a:pt x="609" y="1808"/>
                      <a:pt x="609" y="1808"/>
                    </a:cubicBezTo>
                    <a:cubicBezTo>
                      <a:pt x="608" y="1808"/>
                      <a:pt x="608" y="1807"/>
                      <a:pt x="607" y="1807"/>
                    </a:cubicBezTo>
                    <a:cubicBezTo>
                      <a:pt x="608" y="1805"/>
                      <a:pt x="609" y="1804"/>
                      <a:pt x="610" y="1803"/>
                    </a:cubicBezTo>
                    <a:cubicBezTo>
                      <a:pt x="611" y="1801"/>
                      <a:pt x="612" y="1800"/>
                      <a:pt x="613" y="1799"/>
                    </a:cubicBezTo>
                    <a:cubicBezTo>
                      <a:pt x="614" y="1797"/>
                      <a:pt x="615" y="1796"/>
                      <a:pt x="616" y="1795"/>
                    </a:cubicBezTo>
                    <a:cubicBezTo>
                      <a:pt x="621" y="1785"/>
                      <a:pt x="624" y="1775"/>
                      <a:pt x="624" y="1764"/>
                    </a:cubicBezTo>
                    <a:cubicBezTo>
                      <a:pt x="624" y="1764"/>
                      <a:pt x="624" y="1764"/>
                      <a:pt x="624" y="1764"/>
                    </a:cubicBezTo>
                    <a:cubicBezTo>
                      <a:pt x="624" y="1753"/>
                      <a:pt x="621" y="1743"/>
                      <a:pt x="616" y="1733"/>
                    </a:cubicBezTo>
                    <a:cubicBezTo>
                      <a:pt x="616" y="1733"/>
                      <a:pt x="617" y="1732"/>
                      <a:pt x="618" y="1732"/>
                    </a:cubicBezTo>
                    <a:cubicBezTo>
                      <a:pt x="897" y="1516"/>
                      <a:pt x="897" y="1516"/>
                      <a:pt x="897" y="1516"/>
                    </a:cubicBezTo>
                    <a:cubicBezTo>
                      <a:pt x="898" y="1515"/>
                      <a:pt x="899" y="1514"/>
                      <a:pt x="900" y="1513"/>
                    </a:cubicBezTo>
                    <a:cubicBezTo>
                      <a:pt x="901" y="1514"/>
                      <a:pt x="902" y="1515"/>
                      <a:pt x="903" y="1516"/>
                    </a:cubicBezTo>
                    <a:cubicBezTo>
                      <a:pt x="1182" y="1732"/>
                      <a:pt x="1182" y="1732"/>
                      <a:pt x="1182" y="1732"/>
                    </a:cubicBezTo>
                    <a:cubicBezTo>
                      <a:pt x="1183" y="1732"/>
                      <a:pt x="1184" y="1733"/>
                      <a:pt x="1184" y="1733"/>
                    </a:cubicBezTo>
                    <a:cubicBezTo>
                      <a:pt x="1185" y="1732"/>
                      <a:pt x="1186" y="1731"/>
                      <a:pt x="1187" y="1729"/>
                    </a:cubicBezTo>
                    <a:cubicBezTo>
                      <a:pt x="1188" y="1728"/>
                      <a:pt x="1189" y="1727"/>
                      <a:pt x="1190" y="1725"/>
                    </a:cubicBezTo>
                    <a:cubicBezTo>
                      <a:pt x="1189" y="1725"/>
                      <a:pt x="1189" y="1724"/>
                      <a:pt x="1188" y="1724"/>
                    </a:cubicBezTo>
                    <a:cubicBezTo>
                      <a:pt x="909" y="1508"/>
                      <a:pt x="909" y="1508"/>
                      <a:pt x="909" y="1508"/>
                    </a:cubicBezTo>
                    <a:cubicBezTo>
                      <a:pt x="908" y="1508"/>
                      <a:pt x="908" y="1507"/>
                      <a:pt x="907" y="1507"/>
                    </a:cubicBezTo>
                    <a:cubicBezTo>
                      <a:pt x="908" y="1505"/>
                      <a:pt x="909" y="1504"/>
                      <a:pt x="910" y="1503"/>
                    </a:cubicBezTo>
                    <a:cubicBezTo>
                      <a:pt x="911" y="1501"/>
                      <a:pt x="912" y="1500"/>
                      <a:pt x="913" y="1499"/>
                    </a:cubicBezTo>
                    <a:cubicBezTo>
                      <a:pt x="914" y="1497"/>
                      <a:pt x="915" y="1496"/>
                      <a:pt x="916" y="1495"/>
                    </a:cubicBezTo>
                    <a:cubicBezTo>
                      <a:pt x="921" y="1485"/>
                      <a:pt x="924" y="1475"/>
                      <a:pt x="924" y="1464"/>
                    </a:cubicBezTo>
                    <a:cubicBezTo>
                      <a:pt x="924" y="1453"/>
                      <a:pt x="921" y="1443"/>
                      <a:pt x="916" y="1433"/>
                    </a:cubicBezTo>
                    <a:cubicBezTo>
                      <a:pt x="916" y="1433"/>
                      <a:pt x="917" y="1432"/>
                      <a:pt x="918" y="1432"/>
                    </a:cubicBezTo>
                    <a:cubicBezTo>
                      <a:pt x="1197" y="1216"/>
                      <a:pt x="1197" y="1216"/>
                      <a:pt x="1197" y="1216"/>
                    </a:cubicBezTo>
                    <a:cubicBezTo>
                      <a:pt x="1198" y="1215"/>
                      <a:pt x="1199" y="1214"/>
                      <a:pt x="1200" y="1213"/>
                    </a:cubicBezTo>
                    <a:cubicBezTo>
                      <a:pt x="1201" y="1214"/>
                      <a:pt x="1202" y="1215"/>
                      <a:pt x="1203" y="1216"/>
                    </a:cubicBezTo>
                    <a:cubicBezTo>
                      <a:pt x="1482" y="1432"/>
                      <a:pt x="1482" y="1432"/>
                      <a:pt x="1482" y="1432"/>
                    </a:cubicBezTo>
                    <a:cubicBezTo>
                      <a:pt x="1483" y="1432"/>
                      <a:pt x="1484" y="1433"/>
                      <a:pt x="1484" y="1433"/>
                    </a:cubicBezTo>
                    <a:cubicBezTo>
                      <a:pt x="1485" y="1432"/>
                      <a:pt x="1486" y="1431"/>
                      <a:pt x="1487" y="1429"/>
                    </a:cubicBezTo>
                    <a:cubicBezTo>
                      <a:pt x="1488" y="1428"/>
                      <a:pt x="1489" y="1427"/>
                      <a:pt x="1490" y="1425"/>
                    </a:cubicBezTo>
                    <a:cubicBezTo>
                      <a:pt x="1489" y="1425"/>
                      <a:pt x="1489" y="1424"/>
                      <a:pt x="1488" y="1424"/>
                    </a:cubicBezTo>
                    <a:cubicBezTo>
                      <a:pt x="1209" y="1208"/>
                      <a:pt x="1209" y="1208"/>
                      <a:pt x="1209" y="1208"/>
                    </a:cubicBezTo>
                    <a:cubicBezTo>
                      <a:pt x="1208" y="1208"/>
                      <a:pt x="1208" y="1207"/>
                      <a:pt x="1207" y="1207"/>
                    </a:cubicBezTo>
                    <a:cubicBezTo>
                      <a:pt x="1208" y="1205"/>
                      <a:pt x="1209" y="1204"/>
                      <a:pt x="1210" y="1203"/>
                    </a:cubicBezTo>
                    <a:cubicBezTo>
                      <a:pt x="1211" y="1201"/>
                      <a:pt x="1212" y="1200"/>
                      <a:pt x="1213" y="1199"/>
                    </a:cubicBezTo>
                    <a:cubicBezTo>
                      <a:pt x="1214" y="1197"/>
                      <a:pt x="1215" y="1196"/>
                      <a:pt x="1216" y="1195"/>
                    </a:cubicBezTo>
                    <a:cubicBezTo>
                      <a:pt x="1221" y="1185"/>
                      <a:pt x="1224" y="1175"/>
                      <a:pt x="1224" y="1164"/>
                    </a:cubicBezTo>
                    <a:cubicBezTo>
                      <a:pt x="1224" y="1153"/>
                      <a:pt x="1221" y="1143"/>
                      <a:pt x="1216" y="1133"/>
                    </a:cubicBezTo>
                    <a:cubicBezTo>
                      <a:pt x="1216" y="1133"/>
                      <a:pt x="1217" y="1132"/>
                      <a:pt x="1218" y="1132"/>
                    </a:cubicBezTo>
                    <a:cubicBezTo>
                      <a:pt x="1497" y="916"/>
                      <a:pt x="1497" y="916"/>
                      <a:pt x="1497" y="916"/>
                    </a:cubicBezTo>
                    <a:cubicBezTo>
                      <a:pt x="1498" y="915"/>
                      <a:pt x="1499" y="914"/>
                      <a:pt x="1500" y="913"/>
                    </a:cubicBezTo>
                    <a:cubicBezTo>
                      <a:pt x="1501" y="914"/>
                      <a:pt x="1502" y="915"/>
                      <a:pt x="1503" y="916"/>
                    </a:cubicBezTo>
                    <a:cubicBezTo>
                      <a:pt x="1782" y="1132"/>
                      <a:pt x="1782" y="1132"/>
                      <a:pt x="1782" y="1132"/>
                    </a:cubicBezTo>
                    <a:cubicBezTo>
                      <a:pt x="1783" y="1132"/>
                      <a:pt x="1784" y="1133"/>
                      <a:pt x="1784" y="1133"/>
                    </a:cubicBezTo>
                    <a:cubicBezTo>
                      <a:pt x="1785" y="1132"/>
                      <a:pt x="1786" y="1131"/>
                      <a:pt x="1787" y="1129"/>
                    </a:cubicBezTo>
                    <a:cubicBezTo>
                      <a:pt x="1788" y="1128"/>
                      <a:pt x="1789" y="1127"/>
                      <a:pt x="1790" y="1125"/>
                    </a:cubicBezTo>
                    <a:cubicBezTo>
                      <a:pt x="1789" y="1125"/>
                      <a:pt x="1789" y="1124"/>
                      <a:pt x="1788" y="1124"/>
                    </a:cubicBezTo>
                    <a:cubicBezTo>
                      <a:pt x="1509" y="908"/>
                      <a:pt x="1509" y="908"/>
                      <a:pt x="1509" y="908"/>
                    </a:cubicBezTo>
                    <a:cubicBezTo>
                      <a:pt x="1508" y="908"/>
                      <a:pt x="1508" y="907"/>
                      <a:pt x="1507" y="907"/>
                    </a:cubicBezTo>
                    <a:cubicBezTo>
                      <a:pt x="1508" y="905"/>
                      <a:pt x="1509" y="904"/>
                      <a:pt x="1510" y="903"/>
                    </a:cubicBezTo>
                    <a:cubicBezTo>
                      <a:pt x="1511" y="901"/>
                      <a:pt x="1512" y="900"/>
                      <a:pt x="1513" y="899"/>
                    </a:cubicBezTo>
                    <a:cubicBezTo>
                      <a:pt x="1514" y="897"/>
                      <a:pt x="1515" y="896"/>
                      <a:pt x="1516" y="895"/>
                    </a:cubicBezTo>
                    <a:cubicBezTo>
                      <a:pt x="1521" y="885"/>
                      <a:pt x="1524" y="875"/>
                      <a:pt x="1524" y="864"/>
                    </a:cubicBezTo>
                    <a:cubicBezTo>
                      <a:pt x="1524" y="853"/>
                      <a:pt x="1521" y="843"/>
                      <a:pt x="1516" y="833"/>
                    </a:cubicBezTo>
                    <a:cubicBezTo>
                      <a:pt x="1516" y="833"/>
                      <a:pt x="1517" y="832"/>
                      <a:pt x="1518" y="832"/>
                    </a:cubicBezTo>
                    <a:cubicBezTo>
                      <a:pt x="1797" y="616"/>
                      <a:pt x="1797" y="616"/>
                      <a:pt x="1797" y="616"/>
                    </a:cubicBezTo>
                    <a:cubicBezTo>
                      <a:pt x="1798" y="615"/>
                      <a:pt x="1799" y="614"/>
                      <a:pt x="1800" y="613"/>
                    </a:cubicBezTo>
                    <a:cubicBezTo>
                      <a:pt x="1801" y="614"/>
                      <a:pt x="1802" y="615"/>
                      <a:pt x="1803" y="616"/>
                    </a:cubicBezTo>
                    <a:cubicBezTo>
                      <a:pt x="2082" y="832"/>
                      <a:pt x="2082" y="832"/>
                      <a:pt x="2082" y="832"/>
                    </a:cubicBezTo>
                    <a:cubicBezTo>
                      <a:pt x="2083" y="832"/>
                      <a:pt x="2084" y="833"/>
                      <a:pt x="2084" y="833"/>
                    </a:cubicBezTo>
                    <a:cubicBezTo>
                      <a:pt x="2085" y="832"/>
                      <a:pt x="2086" y="831"/>
                      <a:pt x="2087" y="829"/>
                    </a:cubicBezTo>
                    <a:cubicBezTo>
                      <a:pt x="2088" y="828"/>
                      <a:pt x="2089" y="827"/>
                      <a:pt x="2090" y="825"/>
                    </a:cubicBezTo>
                    <a:cubicBezTo>
                      <a:pt x="2089" y="825"/>
                      <a:pt x="2089" y="824"/>
                      <a:pt x="2088" y="824"/>
                    </a:cubicBezTo>
                    <a:cubicBezTo>
                      <a:pt x="1809" y="608"/>
                      <a:pt x="1809" y="608"/>
                      <a:pt x="1809" y="608"/>
                    </a:cubicBezTo>
                    <a:cubicBezTo>
                      <a:pt x="1808" y="608"/>
                      <a:pt x="1808" y="607"/>
                      <a:pt x="1807" y="607"/>
                    </a:cubicBezTo>
                    <a:cubicBezTo>
                      <a:pt x="1808" y="605"/>
                      <a:pt x="1809" y="604"/>
                      <a:pt x="1810" y="603"/>
                    </a:cubicBezTo>
                    <a:cubicBezTo>
                      <a:pt x="1811" y="601"/>
                      <a:pt x="1812" y="600"/>
                      <a:pt x="1813" y="599"/>
                    </a:cubicBezTo>
                    <a:cubicBezTo>
                      <a:pt x="1814" y="597"/>
                      <a:pt x="1815" y="596"/>
                      <a:pt x="1816" y="595"/>
                    </a:cubicBezTo>
                    <a:cubicBezTo>
                      <a:pt x="1821" y="585"/>
                      <a:pt x="1824" y="575"/>
                      <a:pt x="1824" y="564"/>
                    </a:cubicBezTo>
                    <a:cubicBezTo>
                      <a:pt x="1824" y="553"/>
                      <a:pt x="1821" y="543"/>
                      <a:pt x="1816" y="533"/>
                    </a:cubicBezTo>
                    <a:cubicBezTo>
                      <a:pt x="1816" y="533"/>
                      <a:pt x="1817" y="532"/>
                      <a:pt x="1818" y="532"/>
                    </a:cubicBezTo>
                    <a:cubicBezTo>
                      <a:pt x="2097" y="316"/>
                      <a:pt x="2097" y="316"/>
                      <a:pt x="2097" y="316"/>
                    </a:cubicBezTo>
                    <a:cubicBezTo>
                      <a:pt x="2098" y="315"/>
                      <a:pt x="2099" y="314"/>
                      <a:pt x="2100" y="313"/>
                    </a:cubicBezTo>
                    <a:cubicBezTo>
                      <a:pt x="2101" y="314"/>
                      <a:pt x="2102" y="315"/>
                      <a:pt x="2103" y="316"/>
                    </a:cubicBezTo>
                    <a:cubicBezTo>
                      <a:pt x="2382" y="532"/>
                      <a:pt x="2382" y="532"/>
                      <a:pt x="2382" y="532"/>
                    </a:cubicBezTo>
                    <a:cubicBezTo>
                      <a:pt x="2383" y="532"/>
                      <a:pt x="2384" y="533"/>
                      <a:pt x="2384" y="533"/>
                    </a:cubicBezTo>
                    <a:cubicBezTo>
                      <a:pt x="2385" y="532"/>
                      <a:pt x="2386" y="531"/>
                      <a:pt x="2387" y="529"/>
                    </a:cubicBezTo>
                    <a:cubicBezTo>
                      <a:pt x="2388" y="528"/>
                      <a:pt x="2389" y="527"/>
                      <a:pt x="2390" y="525"/>
                    </a:cubicBezTo>
                    <a:cubicBezTo>
                      <a:pt x="2389" y="525"/>
                      <a:pt x="2389" y="524"/>
                      <a:pt x="2388" y="524"/>
                    </a:cubicBezTo>
                    <a:cubicBezTo>
                      <a:pt x="2109" y="308"/>
                      <a:pt x="2109" y="308"/>
                      <a:pt x="2109" y="308"/>
                    </a:cubicBezTo>
                    <a:cubicBezTo>
                      <a:pt x="2108" y="308"/>
                      <a:pt x="2108" y="307"/>
                      <a:pt x="2107" y="307"/>
                    </a:cubicBezTo>
                    <a:cubicBezTo>
                      <a:pt x="2108" y="305"/>
                      <a:pt x="2109" y="304"/>
                      <a:pt x="2110" y="303"/>
                    </a:cubicBezTo>
                    <a:cubicBezTo>
                      <a:pt x="2111" y="301"/>
                      <a:pt x="2112" y="300"/>
                      <a:pt x="2113" y="299"/>
                    </a:cubicBezTo>
                    <a:cubicBezTo>
                      <a:pt x="2114" y="297"/>
                      <a:pt x="2115" y="296"/>
                      <a:pt x="2116" y="295"/>
                    </a:cubicBezTo>
                    <a:cubicBezTo>
                      <a:pt x="2121" y="285"/>
                      <a:pt x="2124" y="275"/>
                      <a:pt x="2124" y="264"/>
                    </a:cubicBezTo>
                    <a:cubicBezTo>
                      <a:pt x="2124" y="253"/>
                      <a:pt x="2121" y="243"/>
                      <a:pt x="2116" y="233"/>
                    </a:cubicBezTo>
                    <a:cubicBezTo>
                      <a:pt x="2116" y="233"/>
                      <a:pt x="2117" y="232"/>
                      <a:pt x="2118" y="232"/>
                    </a:cubicBezTo>
                    <a:cubicBezTo>
                      <a:pt x="2397" y="16"/>
                      <a:pt x="2397" y="16"/>
                      <a:pt x="2397" y="16"/>
                    </a:cubicBezTo>
                    <a:cubicBezTo>
                      <a:pt x="2398" y="15"/>
                      <a:pt x="2399" y="14"/>
                      <a:pt x="2400" y="13"/>
                    </a:cubicBezTo>
                    <a:cubicBezTo>
                      <a:pt x="2400" y="7"/>
                      <a:pt x="2400" y="7"/>
                      <a:pt x="2400" y="7"/>
                    </a:cubicBezTo>
                    <a:cubicBezTo>
                      <a:pt x="2400" y="0"/>
                      <a:pt x="2400" y="0"/>
                      <a:pt x="2400" y="0"/>
                    </a:cubicBezTo>
                    <a:cubicBezTo>
                      <a:pt x="2399" y="1"/>
                      <a:pt x="2398" y="2"/>
                      <a:pt x="2397" y="3"/>
                    </a:cubicBezTo>
                    <a:cubicBezTo>
                      <a:pt x="2395" y="4"/>
                      <a:pt x="2394" y="6"/>
                      <a:pt x="239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4"/>
              <p:cNvSpPr>
                <a:spLocks/>
              </p:cNvSpPr>
              <p:nvPr/>
            </p:nvSpPr>
            <p:spPr bwMode="auto">
              <a:xfrm>
                <a:off x="10566401" y="1071563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5"/>
              <p:cNvSpPr>
                <a:spLocks/>
              </p:cNvSpPr>
              <p:nvPr/>
            </p:nvSpPr>
            <p:spPr bwMode="auto">
              <a:xfrm>
                <a:off x="3808413" y="1311275"/>
                <a:ext cx="6794500" cy="6623050"/>
              </a:xfrm>
              <a:custGeom>
                <a:avLst/>
                <a:gdLst>
                  <a:gd name="T0" fmla="*/ 1520 w 1810"/>
                  <a:gd name="T1" fmla="*/ 225 h 1764"/>
                  <a:gd name="T2" fmla="*/ 1507 w 1810"/>
                  <a:gd name="T3" fmla="*/ 240 h 1764"/>
                  <a:gd name="T4" fmla="*/ 1507 w 1810"/>
                  <a:gd name="T5" fmla="*/ 277 h 1764"/>
                  <a:gd name="T6" fmla="*/ 1519 w 1810"/>
                  <a:gd name="T7" fmla="*/ 241 h 1764"/>
                  <a:gd name="T8" fmla="*/ 1513 w 1810"/>
                  <a:gd name="T9" fmla="*/ 296 h 1764"/>
                  <a:gd name="T10" fmla="*/ 1501 w 1810"/>
                  <a:gd name="T11" fmla="*/ 308 h 1764"/>
                  <a:gd name="T12" fmla="*/ 1213 w 1810"/>
                  <a:gd name="T13" fmla="*/ 532 h 1764"/>
                  <a:gd name="T14" fmla="*/ 1200 w 1810"/>
                  <a:gd name="T15" fmla="*/ 564 h 1764"/>
                  <a:gd name="T16" fmla="*/ 1213 w 1810"/>
                  <a:gd name="T17" fmla="*/ 551 h 1764"/>
                  <a:gd name="T18" fmla="*/ 1219 w 1810"/>
                  <a:gd name="T19" fmla="*/ 587 h 1764"/>
                  <a:gd name="T20" fmla="*/ 1207 w 1810"/>
                  <a:gd name="T21" fmla="*/ 603 h 1764"/>
                  <a:gd name="T22" fmla="*/ 920 w 1810"/>
                  <a:gd name="T23" fmla="*/ 825 h 1764"/>
                  <a:gd name="T24" fmla="*/ 907 w 1810"/>
                  <a:gd name="T25" fmla="*/ 840 h 1764"/>
                  <a:gd name="T26" fmla="*/ 907 w 1810"/>
                  <a:gd name="T27" fmla="*/ 877 h 1764"/>
                  <a:gd name="T28" fmla="*/ 919 w 1810"/>
                  <a:gd name="T29" fmla="*/ 841 h 1764"/>
                  <a:gd name="T30" fmla="*/ 913 w 1810"/>
                  <a:gd name="T31" fmla="*/ 896 h 1764"/>
                  <a:gd name="T32" fmla="*/ 901 w 1810"/>
                  <a:gd name="T33" fmla="*/ 908 h 1764"/>
                  <a:gd name="T34" fmla="*/ 613 w 1810"/>
                  <a:gd name="T35" fmla="*/ 1132 h 1764"/>
                  <a:gd name="T36" fmla="*/ 600 w 1810"/>
                  <a:gd name="T37" fmla="*/ 1164 h 1764"/>
                  <a:gd name="T38" fmla="*/ 613 w 1810"/>
                  <a:gd name="T39" fmla="*/ 1151 h 1764"/>
                  <a:gd name="T40" fmla="*/ 619 w 1810"/>
                  <a:gd name="T41" fmla="*/ 1187 h 1764"/>
                  <a:gd name="T42" fmla="*/ 607 w 1810"/>
                  <a:gd name="T43" fmla="*/ 1203 h 1764"/>
                  <a:gd name="T44" fmla="*/ 320 w 1810"/>
                  <a:gd name="T45" fmla="*/ 1425 h 1764"/>
                  <a:gd name="T46" fmla="*/ 307 w 1810"/>
                  <a:gd name="T47" fmla="*/ 1440 h 1764"/>
                  <a:gd name="T48" fmla="*/ 307 w 1810"/>
                  <a:gd name="T49" fmla="*/ 1477 h 1764"/>
                  <a:gd name="T50" fmla="*/ 319 w 1810"/>
                  <a:gd name="T51" fmla="*/ 1441 h 1764"/>
                  <a:gd name="T52" fmla="*/ 313 w 1810"/>
                  <a:gd name="T53" fmla="*/ 1496 h 1764"/>
                  <a:gd name="T54" fmla="*/ 301 w 1810"/>
                  <a:gd name="T55" fmla="*/ 1508 h 1764"/>
                  <a:gd name="T56" fmla="*/ 13 w 1810"/>
                  <a:gd name="T57" fmla="*/ 1732 h 1764"/>
                  <a:gd name="T58" fmla="*/ 0 w 1810"/>
                  <a:gd name="T59" fmla="*/ 1764 h 1764"/>
                  <a:gd name="T60" fmla="*/ 16 w 1810"/>
                  <a:gd name="T61" fmla="*/ 1745 h 1764"/>
                  <a:gd name="T62" fmla="*/ 34 w 1810"/>
                  <a:gd name="T63" fmla="*/ 1764 h 1764"/>
                  <a:gd name="T64" fmla="*/ 310 w 1810"/>
                  <a:gd name="T65" fmla="*/ 1513 h 1764"/>
                  <a:gd name="T66" fmla="*/ 597 w 1810"/>
                  <a:gd name="T67" fmla="*/ 1729 h 1764"/>
                  <a:gd name="T68" fmla="*/ 317 w 1810"/>
                  <a:gd name="T69" fmla="*/ 1507 h 1764"/>
                  <a:gd name="T70" fmla="*/ 334 w 1810"/>
                  <a:gd name="T71" fmla="*/ 1464 h 1764"/>
                  <a:gd name="T72" fmla="*/ 610 w 1810"/>
                  <a:gd name="T73" fmla="*/ 1213 h 1764"/>
                  <a:gd name="T74" fmla="*/ 897 w 1810"/>
                  <a:gd name="T75" fmla="*/ 1429 h 1764"/>
                  <a:gd name="T76" fmla="*/ 617 w 1810"/>
                  <a:gd name="T77" fmla="*/ 1207 h 1764"/>
                  <a:gd name="T78" fmla="*/ 634 w 1810"/>
                  <a:gd name="T79" fmla="*/ 1164 h 1764"/>
                  <a:gd name="T80" fmla="*/ 910 w 1810"/>
                  <a:gd name="T81" fmla="*/ 913 h 1764"/>
                  <a:gd name="T82" fmla="*/ 1197 w 1810"/>
                  <a:gd name="T83" fmla="*/ 1129 h 1764"/>
                  <a:gd name="T84" fmla="*/ 917 w 1810"/>
                  <a:gd name="T85" fmla="*/ 907 h 1764"/>
                  <a:gd name="T86" fmla="*/ 934 w 1810"/>
                  <a:gd name="T87" fmla="*/ 864 h 1764"/>
                  <a:gd name="T88" fmla="*/ 1210 w 1810"/>
                  <a:gd name="T89" fmla="*/ 613 h 1764"/>
                  <a:gd name="T90" fmla="*/ 1497 w 1810"/>
                  <a:gd name="T91" fmla="*/ 829 h 1764"/>
                  <a:gd name="T92" fmla="*/ 1217 w 1810"/>
                  <a:gd name="T93" fmla="*/ 607 h 1764"/>
                  <a:gd name="T94" fmla="*/ 1234 w 1810"/>
                  <a:gd name="T95" fmla="*/ 564 h 1764"/>
                  <a:gd name="T96" fmla="*/ 1510 w 1810"/>
                  <a:gd name="T97" fmla="*/ 313 h 1764"/>
                  <a:gd name="T98" fmla="*/ 1797 w 1810"/>
                  <a:gd name="T99" fmla="*/ 529 h 1764"/>
                  <a:gd name="T100" fmla="*/ 1517 w 1810"/>
                  <a:gd name="T101" fmla="*/ 307 h 1764"/>
                  <a:gd name="T102" fmla="*/ 1534 w 1810"/>
                  <a:gd name="T103" fmla="*/ 264 h 1764"/>
                  <a:gd name="T104" fmla="*/ 1810 w 1810"/>
                  <a:gd name="T105" fmla="*/ 13 h 1764"/>
                  <a:gd name="T106" fmla="*/ 1803 w 1810"/>
                  <a:gd name="T107" fmla="*/ 7 h 1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10" h="1764">
                    <a:moveTo>
                      <a:pt x="1803" y="7"/>
                    </a:moveTo>
                    <a:cubicBezTo>
                      <a:pt x="1802" y="7"/>
                      <a:pt x="1802" y="8"/>
                      <a:pt x="1801" y="8"/>
                    </a:cubicBezTo>
                    <a:cubicBezTo>
                      <a:pt x="1522" y="224"/>
                      <a:pt x="1522" y="224"/>
                      <a:pt x="1522" y="224"/>
                    </a:cubicBezTo>
                    <a:cubicBezTo>
                      <a:pt x="1521" y="224"/>
                      <a:pt x="1521" y="225"/>
                      <a:pt x="1520" y="225"/>
                    </a:cubicBezTo>
                    <a:cubicBezTo>
                      <a:pt x="1519" y="226"/>
                      <a:pt x="1518" y="227"/>
                      <a:pt x="1517" y="228"/>
                    </a:cubicBezTo>
                    <a:cubicBezTo>
                      <a:pt x="1515" y="230"/>
                      <a:pt x="1514" y="231"/>
                      <a:pt x="1513" y="232"/>
                    </a:cubicBezTo>
                    <a:cubicBezTo>
                      <a:pt x="1512" y="233"/>
                      <a:pt x="1511" y="235"/>
                      <a:pt x="1510" y="236"/>
                    </a:cubicBezTo>
                    <a:cubicBezTo>
                      <a:pt x="1509" y="237"/>
                      <a:pt x="1508" y="239"/>
                      <a:pt x="1507" y="240"/>
                    </a:cubicBezTo>
                    <a:cubicBezTo>
                      <a:pt x="1506" y="242"/>
                      <a:pt x="1505" y="244"/>
                      <a:pt x="1504" y="245"/>
                    </a:cubicBezTo>
                    <a:cubicBezTo>
                      <a:pt x="1502" y="251"/>
                      <a:pt x="1500" y="258"/>
                      <a:pt x="1500" y="264"/>
                    </a:cubicBezTo>
                    <a:cubicBezTo>
                      <a:pt x="1500" y="270"/>
                      <a:pt x="1502" y="277"/>
                      <a:pt x="1504" y="283"/>
                    </a:cubicBezTo>
                    <a:cubicBezTo>
                      <a:pt x="1506" y="281"/>
                      <a:pt x="1507" y="279"/>
                      <a:pt x="1507" y="277"/>
                    </a:cubicBezTo>
                    <a:cubicBezTo>
                      <a:pt x="1509" y="273"/>
                      <a:pt x="1510" y="268"/>
                      <a:pt x="1510" y="264"/>
                    </a:cubicBezTo>
                    <a:cubicBezTo>
                      <a:pt x="1510" y="260"/>
                      <a:pt x="1511" y="255"/>
                      <a:pt x="1513" y="251"/>
                    </a:cubicBezTo>
                    <a:cubicBezTo>
                      <a:pt x="1513" y="249"/>
                      <a:pt x="1514" y="247"/>
                      <a:pt x="1516" y="245"/>
                    </a:cubicBezTo>
                    <a:cubicBezTo>
                      <a:pt x="1516" y="244"/>
                      <a:pt x="1518" y="242"/>
                      <a:pt x="1519" y="241"/>
                    </a:cubicBezTo>
                    <a:cubicBezTo>
                      <a:pt x="1523" y="248"/>
                      <a:pt x="1525" y="256"/>
                      <a:pt x="1525" y="264"/>
                    </a:cubicBezTo>
                    <a:cubicBezTo>
                      <a:pt x="1525" y="272"/>
                      <a:pt x="1523" y="280"/>
                      <a:pt x="1519" y="287"/>
                    </a:cubicBezTo>
                    <a:cubicBezTo>
                      <a:pt x="1518" y="289"/>
                      <a:pt x="1517" y="290"/>
                      <a:pt x="1516" y="292"/>
                    </a:cubicBezTo>
                    <a:cubicBezTo>
                      <a:pt x="1515" y="293"/>
                      <a:pt x="1514" y="295"/>
                      <a:pt x="1513" y="296"/>
                    </a:cubicBezTo>
                    <a:cubicBezTo>
                      <a:pt x="1512" y="297"/>
                      <a:pt x="1511" y="299"/>
                      <a:pt x="1510" y="300"/>
                    </a:cubicBezTo>
                    <a:cubicBezTo>
                      <a:pt x="1509" y="301"/>
                      <a:pt x="1508" y="302"/>
                      <a:pt x="1507" y="303"/>
                    </a:cubicBezTo>
                    <a:cubicBezTo>
                      <a:pt x="1505" y="304"/>
                      <a:pt x="1504" y="306"/>
                      <a:pt x="1503" y="307"/>
                    </a:cubicBezTo>
                    <a:cubicBezTo>
                      <a:pt x="1502" y="307"/>
                      <a:pt x="1502" y="308"/>
                      <a:pt x="1501" y="308"/>
                    </a:cubicBezTo>
                    <a:cubicBezTo>
                      <a:pt x="1222" y="524"/>
                      <a:pt x="1222" y="524"/>
                      <a:pt x="1222" y="524"/>
                    </a:cubicBezTo>
                    <a:cubicBezTo>
                      <a:pt x="1221" y="524"/>
                      <a:pt x="1221" y="525"/>
                      <a:pt x="1220" y="525"/>
                    </a:cubicBezTo>
                    <a:cubicBezTo>
                      <a:pt x="1219" y="526"/>
                      <a:pt x="1218" y="527"/>
                      <a:pt x="1217" y="528"/>
                    </a:cubicBezTo>
                    <a:cubicBezTo>
                      <a:pt x="1215" y="530"/>
                      <a:pt x="1214" y="531"/>
                      <a:pt x="1213" y="532"/>
                    </a:cubicBezTo>
                    <a:cubicBezTo>
                      <a:pt x="1212" y="533"/>
                      <a:pt x="1211" y="535"/>
                      <a:pt x="1210" y="536"/>
                    </a:cubicBezTo>
                    <a:cubicBezTo>
                      <a:pt x="1209" y="537"/>
                      <a:pt x="1208" y="539"/>
                      <a:pt x="1207" y="540"/>
                    </a:cubicBezTo>
                    <a:cubicBezTo>
                      <a:pt x="1206" y="542"/>
                      <a:pt x="1205" y="544"/>
                      <a:pt x="1204" y="545"/>
                    </a:cubicBezTo>
                    <a:cubicBezTo>
                      <a:pt x="1202" y="551"/>
                      <a:pt x="1200" y="558"/>
                      <a:pt x="1200" y="564"/>
                    </a:cubicBezTo>
                    <a:cubicBezTo>
                      <a:pt x="1200" y="570"/>
                      <a:pt x="1202" y="577"/>
                      <a:pt x="1204" y="583"/>
                    </a:cubicBezTo>
                    <a:cubicBezTo>
                      <a:pt x="1206" y="581"/>
                      <a:pt x="1207" y="579"/>
                      <a:pt x="1207" y="577"/>
                    </a:cubicBezTo>
                    <a:cubicBezTo>
                      <a:pt x="1209" y="573"/>
                      <a:pt x="1210" y="568"/>
                      <a:pt x="1210" y="564"/>
                    </a:cubicBezTo>
                    <a:cubicBezTo>
                      <a:pt x="1210" y="560"/>
                      <a:pt x="1211" y="555"/>
                      <a:pt x="1213" y="551"/>
                    </a:cubicBezTo>
                    <a:cubicBezTo>
                      <a:pt x="1213" y="549"/>
                      <a:pt x="1214" y="547"/>
                      <a:pt x="1216" y="545"/>
                    </a:cubicBezTo>
                    <a:cubicBezTo>
                      <a:pt x="1216" y="544"/>
                      <a:pt x="1218" y="542"/>
                      <a:pt x="1219" y="541"/>
                    </a:cubicBezTo>
                    <a:cubicBezTo>
                      <a:pt x="1223" y="548"/>
                      <a:pt x="1225" y="556"/>
                      <a:pt x="1225" y="564"/>
                    </a:cubicBezTo>
                    <a:cubicBezTo>
                      <a:pt x="1225" y="572"/>
                      <a:pt x="1223" y="580"/>
                      <a:pt x="1219" y="587"/>
                    </a:cubicBezTo>
                    <a:cubicBezTo>
                      <a:pt x="1218" y="589"/>
                      <a:pt x="1217" y="590"/>
                      <a:pt x="1216" y="592"/>
                    </a:cubicBezTo>
                    <a:cubicBezTo>
                      <a:pt x="1215" y="593"/>
                      <a:pt x="1214" y="595"/>
                      <a:pt x="1213" y="596"/>
                    </a:cubicBezTo>
                    <a:cubicBezTo>
                      <a:pt x="1212" y="597"/>
                      <a:pt x="1211" y="599"/>
                      <a:pt x="1210" y="600"/>
                    </a:cubicBezTo>
                    <a:cubicBezTo>
                      <a:pt x="1209" y="601"/>
                      <a:pt x="1208" y="602"/>
                      <a:pt x="1207" y="603"/>
                    </a:cubicBezTo>
                    <a:cubicBezTo>
                      <a:pt x="1205" y="604"/>
                      <a:pt x="1204" y="606"/>
                      <a:pt x="1203" y="607"/>
                    </a:cubicBezTo>
                    <a:cubicBezTo>
                      <a:pt x="1202" y="607"/>
                      <a:pt x="1202" y="608"/>
                      <a:pt x="1201" y="608"/>
                    </a:cubicBezTo>
                    <a:cubicBezTo>
                      <a:pt x="922" y="824"/>
                      <a:pt x="922" y="824"/>
                      <a:pt x="922" y="824"/>
                    </a:cubicBezTo>
                    <a:cubicBezTo>
                      <a:pt x="921" y="824"/>
                      <a:pt x="921" y="825"/>
                      <a:pt x="920" y="825"/>
                    </a:cubicBezTo>
                    <a:cubicBezTo>
                      <a:pt x="919" y="826"/>
                      <a:pt x="918" y="827"/>
                      <a:pt x="917" y="828"/>
                    </a:cubicBezTo>
                    <a:cubicBezTo>
                      <a:pt x="915" y="830"/>
                      <a:pt x="914" y="831"/>
                      <a:pt x="913" y="832"/>
                    </a:cubicBezTo>
                    <a:cubicBezTo>
                      <a:pt x="912" y="833"/>
                      <a:pt x="911" y="835"/>
                      <a:pt x="910" y="836"/>
                    </a:cubicBezTo>
                    <a:cubicBezTo>
                      <a:pt x="909" y="837"/>
                      <a:pt x="908" y="839"/>
                      <a:pt x="907" y="840"/>
                    </a:cubicBezTo>
                    <a:cubicBezTo>
                      <a:pt x="906" y="842"/>
                      <a:pt x="905" y="844"/>
                      <a:pt x="904" y="845"/>
                    </a:cubicBezTo>
                    <a:cubicBezTo>
                      <a:pt x="902" y="851"/>
                      <a:pt x="900" y="858"/>
                      <a:pt x="900" y="864"/>
                    </a:cubicBezTo>
                    <a:cubicBezTo>
                      <a:pt x="900" y="870"/>
                      <a:pt x="902" y="877"/>
                      <a:pt x="904" y="883"/>
                    </a:cubicBezTo>
                    <a:cubicBezTo>
                      <a:pt x="906" y="881"/>
                      <a:pt x="907" y="879"/>
                      <a:pt x="907" y="877"/>
                    </a:cubicBezTo>
                    <a:cubicBezTo>
                      <a:pt x="909" y="873"/>
                      <a:pt x="910" y="868"/>
                      <a:pt x="910" y="864"/>
                    </a:cubicBezTo>
                    <a:cubicBezTo>
                      <a:pt x="910" y="860"/>
                      <a:pt x="911" y="855"/>
                      <a:pt x="913" y="851"/>
                    </a:cubicBezTo>
                    <a:cubicBezTo>
                      <a:pt x="913" y="849"/>
                      <a:pt x="914" y="847"/>
                      <a:pt x="916" y="845"/>
                    </a:cubicBezTo>
                    <a:cubicBezTo>
                      <a:pt x="916" y="844"/>
                      <a:pt x="918" y="842"/>
                      <a:pt x="919" y="841"/>
                    </a:cubicBezTo>
                    <a:cubicBezTo>
                      <a:pt x="923" y="848"/>
                      <a:pt x="925" y="856"/>
                      <a:pt x="925" y="864"/>
                    </a:cubicBezTo>
                    <a:cubicBezTo>
                      <a:pt x="925" y="872"/>
                      <a:pt x="923" y="880"/>
                      <a:pt x="919" y="887"/>
                    </a:cubicBezTo>
                    <a:cubicBezTo>
                      <a:pt x="918" y="889"/>
                      <a:pt x="917" y="890"/>
                      <a:pt x="916" y="892"/>
                    </a:cubicBezTo>
                    <a:cubicBezTo>
                      <a:pt x="915" y="893"/>
                      <a:pt x="914" y="895"/>
                      <a:pt x="913" y="896"/>
                    </a:cubicBezTo>
                    <a:cubicBezTo>
                      <a:pt x="912" y="897"/>
                      <a:pt x="911" y="899"/>
                      <a:pt x="910" y="900"/>
                    </a:cubicBezTo>
                    <a:cubicBezTo>
                      <a:pt x="909" y="901"/>
                      <a:pt x="908" y="902"/>
                      <a:pt x="907" y="903"/>
                    </a:cubicBezTo>
                    <a:cubicBezTo>
                      <a:pt x="905" y="904"/>
                      <a:pt x="904" y="906"/>
                      <a:pt x="903" y="907"/>
                    </a:cubicBezTo>
                    <a:cubicBezTo>
                      <a:pt x="902" y="907"/>
                      <a:pt x="902" y="908"/>
                      <a:pt x="901" y="908"/>
                    </a:cubicBezTo>
                    <a:cubicBezTo>
                      <a:pt x="622" y="1124"/>
                      <a:pt x="622" y="1124"/>
                      <a:pt x="622" y="1124"/>
                    </a:cubicBezTo>
                    <a:cubicBezTo>
                      <a:pt x="621" y="1124"/>
                      <a:pt x="621" y="1125"/>
                      <a:pt x="620" y="1125"/>
                    </a:cubicBezTo>
                    <a:cubicBezTo>
                      <a:pt x="619" y="1126"/>
                      <a:pt x="618" y="1127"/>
                      <a:pt x="617" y="1128"/>
                    </a:cubicBezTo>
                    <a:cubicBezTo>
                      <a:pt x="615" y="1130"/>
                      <a:pt x="614" y="1131"/>
                      <a:pt x="613" y="1132"/>
                    </a:cubicBezTo>
                    <a:cubicBezTo>
                      <a:pt x="612" y="1133"/>
                      <a:pt x="611" y="1135"/>
                      <a:pt x="610" y="1136"/>
                    </a:cubicBezTo>
                    <a:cubicBezTo>
                      <a:pt x="609" y="1137"/>
                      <a:pt x="608" y="1139"/>
                      <a:pt x="607" y="1140"/>
                    </a:cubicBezTo>
                    <a:cubicBezTo>
                      <a:pt x="606" y="1142"/>
                      <a:pt x="605" y="1144"/>
                      <a:pt x="604" y="1145"/>
                    </a:cubicBezTo>
                    <a:cubicBezTo>
                      <a:pt x="602" y="1151"/>
                      <a:pt x="600" y="1158"/>
                      <a:pt x="600" y="1164"/>
                    </a:cubicBezTo>
                    <a:cubicBezTo>
                      <a:pt x="600" y="1170"/>
                      <a:pt x="602" y="1177"/>
                      <a:pt x="604" y="1183"/>
                    </a:cubicBezTo>
                    <a:cubicBezTo>
                      <a:pt x="606" y="1181"/>
                      <a:pt x="607" y="1179"/>
                      <a:pt x="607" y="1177"/>
                    </a:cubicBezTo>
                    <a:cubicBezTo>
                      <a:pt x="609" y="1173"/>
                      <a:pt x="610" y="1168"/>
                      <a:pt x="610" y="1164"/>
                    </a:cubicBezTo>
                    <a:cubicBezTo>
                      <a:pt x="610" y="1160"/>
                      <a:pt x="611" y="1155"/>
                      <a:pt x="613" y="1151"/>
                    </a:cubicBezTo>
                    <a:cubicBezTo>
                      <a:pt x="613" y="1149"/>
                      <a:pt x="614" y="1147"/>
                      <a:pt x="616" y="1145"/>
                    </a:cubicBezTo>
                    <a:cubicBezTo>
                      <a:pt x="616" y="1144"/>
                      <a:pt x="618" y="1142"/>
                      <a:pt x="619" y="1141"/>
                    </a:cubicBezTo>
                    <a:cubicBezTo>
                      <a:pt x="623" y="1148"/>
                      <a:pt x="625" y="1156"/>
                      <a:pt x="625" y="1164"/>
                    </a:cubicBezTo>
                    <a:cubicBezTo>
                      <a:pt x="625" y="1172"/>
                      <a:pt x="623" y="1180"/>
                      <a:pt x="619" y="1187"/>
                    </a:cubicBezTo>
                    <a:cubicBezTo>
                      <a:pt x="618" y="1189"/>
                      <a:pt x="617" y="1190"/>
                      <a:pt x="616" y="1192"/>
                    </a:cubicBezTo>
                    <a:cubicBezTo>
                      <a:pt x="615" y="1193"/>
                      <a:pt x="614" y="1195"/>
                      <a:pt x="613" y="1196"/>
                    </a:cubicBezTo>
                    <a:cubicBezTo>
                      <a:pt x="612" y="1197"/>
                      <a:pt x="611" y="1199"/>
                      <a:pt x="610" y="1200"/>
                    </a:cubicBezTo>
                    <a:cubicBezTo>
                      <a:pt x="609" y="1201"/>
                      <a:pt x="608" y="1202"/>
                      <a:pt x="607" y="1203"/>
                    </a:cubicBezTo>
                    <a:cubicBezTo>
                      <a:pt x="605" y="1204"/>
                      <a:pt x="604" y="1206"/>
                      <a:pt x="603" y="1207"/>
                    </a:cubicBezTo>
                    <a:cubicBezTo>
                      <a:pt x="602" y="1207"/>
                      <a:pt x="602" y="1208"/>
                      <a:pt x="601" y="1208"/>
                    </a:cubicBezTo>
                    <a:cubicBezTo>
                      <a:pt x="322" y="1424"/>
                      <a:pt x="322" y="1424"/>
                      <a:pt x="322" y="1424"/>
                    </a:cubicBezTo>
                    <a:cubicBezTo>
                      <a:pt x="321" y="1424"/>
                      <a:pt x="321" y="1425"/>
                      <a:pt x="320" y="1425"/>
                    </a:cubicBezTo>
                    <a:cubicBezTo>
                      <a:pt x="319" y="1426"/>
                      <a:pt x="318" y="1427"/>
                      <a:pt x="317" y="1428"/>
                    </a:cubicBezTo>
                    <a:cubicBezTo>
                      <a:pt x="315" y="1430"/>
                      <a:pt x="314" y="1431"/>
                      <a:pt x="313" y="1432"/>
                    </a:cubicBezTo>
                    <a:cubicBezTo>
                      <a:pt x="312" y="1433"/>
                      <a:pt x="311" y="1435"/>
                      <a:pt x="310" y="1436"/>
                    </a:cubicBezTo>
                    <a:cubicBezTo>
                      <a:pt x="309" y="1437"/>
                      <a:pt x="308" y="1439"/>
                      <a:pt x="307" y="1440"/>
                    </a:cubicBezTo>
                    <a:cubicBezTo>
                      <a:pt x="306" y="1442"/>
                      <a:pt x="305" y="1444"/>
                      <a:pt x="304" y="1445"/>
                    </a:cubicBezTo>
                    <a:cubicBezTo>
                      <a:pt x="302" y="1451"/>
                      <a:pt x="300" y="1458"/>
                      <a:pt x="300" y="1464"/>
                    </a:cubicBezTo>
                    <a:cubicBezTo>
                      <a:pt x="300" y="1470"/>
                      <a:pt x="302" y="1477"/>
                      <a:pt x="304" y="1483"/>
                    </a:cubicBezTo>
                    <a:cubicBezTo>
                      <a:pt x="306" y="1481"/>
                      <a:pt x="307" y="1479"/>
                      <a:pt x="307" y="1477"/>
                    </a:cubicBezTo>
                    <a:cubicBezTo>
                      <a:pt x="309" y="1473"/>
                      <a:pt x="310" y="1468"/>
                      <a:pt x="310" y="1464"/>
                    </a:cubicBezTo>
                    <a:cubicBezTo>
                      <a:pt x="310" y="1460"/>
                      <a:pt x="311" y="1455"/>
                      <a:pt x="313" y="1451"/>
                    </a:cubicBezTo>
                    <a:cubicBezTo>
                      <a:pt x="313" y="1449"/>
                      <a:pt x="314" y="1447"/>
                      <a:pt x="316" y="1445"/>
                    </a:cubicBezTo>
                    <a:cubicBezTo>
                      <a:pt x="316" y="1444"/>
                      <a:pt x="318" y="1442"/>
                      <a:pt x="319" y="1441"/>
                    </a:cubicBezTo>
                    <a:cubicBezTo>
                      <a:pt x="323" y="1448"/>
                      <a:pt x="325" y="1456"/>
                      <a:pt x="325" y="1464"/>
                    </a:cubicBezTo>
                    <a:cubicBezTo>
                      <a:pt x="325" y="1472"/>
                      <a:pt x="323" y="1480"/>
                      <a:pt x="319" y="1487"/>
                    </a:cubicBezTo>
                    <a:cubicBezTo>
                      <a:pt x="318" y="1489"/>
                      <a:pt x="317" y="1490"/>
                      <a:pt x="316" y="1492"/>
                    </a:cubicBezTo>
                    <a:cubicBezTo>
                      <a:pt x="315" y="1493"/>
                      <a:pt x="314" y="1495"/>
                      <a:pt x="313" y="1496"/>
                    </a:cubicBezTo>
                    <a:cubicBezTo>
                      <a:pt x="312" y="1497"/>
                      <a:pt x="311" y="1499"/>
                      <a:pt x="310" y="1500"/>
                    </a:cubicBezTo>
                    <a:cubicBezTo>
                      <a:pt x="309" y="1501"/>
                      <a:pt x="308" y="1502"/>
                      <a:pt x="307" y="1503"/>
                    </a:cubicBezTo>
                    <a:cubicBezTo>
                      <a:pt x="305" y="1504"/>
                      <a:pt x="304" y="1506"/>
                      <a:pt x="303" y="1507"/>
                    </a:cubicBezTo>
                    <a:cubicBezTo>
                      <a:pt x="302" y="1507"/>
                      <a:pt x="302" y="1508"/>
                      <a:pt x="301" y="1508"/>
                    </a:cubicBezTo>
                    <a:cubicBezTo>
                      <a:pt x="22" y="1724"/>
                      <a:pt x="22" y="1724"/>
                      <a:pt x="22" y="1724"/>
                    </a:cubicBezTo>
                    <a:cubicBezTo>
                      <a:pt x="21" y="1724"/>
                      <a:pt x="21" y="1725"/>
                      <a:pt x="20" y="1725"/>
                    </a:cubicBezTo>
                    <a:cubicBezTo>
                      <a:pt x="19" y="1726"/>
                      <a:pt x="18" y="1727"/>
                      <a:pt x="17" y="1728"/>
                    </a:cubicBezTo>
                    <a:cubicBezTo>
                      <a:pt x="15" y="1730"/>
                      <a:pt x="14" y="1731"/>
                      <a:pt x="13" y="1732"/>
                    </a:cubicBezTo>
                    <a:cubicBezTo>
                      <a:pt x="12" y="1733"/>
                      <a:pt x="11" y="1735"/>
                      <a:pt x="10" y="1736"/>
                    </a:cubicBezTo>
                    <a:cubicBezTo>
                      <a:pt x="9" y="1737"/>
                      <a:pt x="8" y="1739"/>
                      <a:pt x="7" y="1740"/>
                    </a:cubicBezTo>
                    <a:cubicBezTo>
                      <a:pt x="6" y="1742"/>
                      <a:pt x="5" y="1744"/>
                      <a:pt x="4" y="1745"/>
                    </a:cubicBezTo>
                    <a:cubicBezTo>
                      <a:pt x="2" y="1751"/>
                      <a:pt x="0" y="1758"/>
                      <a:pt x="0" y="1764"/>
                    </a:cubicBezTo>
                    <a:cubicBezTo>
                      <a:pt x="5" y="1764"/>
                      <a:pt x="5" y="1764"/>
                      <a:pt x="5" y="1764"/>
                    </a:cubicBezTo>
                    <a:cubicBezTo>
                      <a:pt x="10" y="1764"/>
                      <a:pt x="10" y="1764"/>
                      <a:pt x="10" y="1764"/>
                    </a:cubicBezTo>
                    <a:cubicBezTo>
                      <a:pt x="10" y="1760"/>
                      <a:pt x="11" y="1755"/>
                      <a:pt x="13" y="1751"/>
                    </a:cubicBezTo>
                    <a:cubicBezTo>
                      <a:pt x="13" y="1749"/>
                      <a:pt x="14" y="1747"/>
                      <a:pt x="16" y="1745"/>
                    </a:cubicBezTo>
                    <a:cubicBezTo>
                      <a:pt x="16" y="1744"/>
                      <a:pt x="18" y="1742"/>
                      <a:pt x="19" y="1741"/>
                    </a:cubicBezTo>
                    <a:cubicBezTo>
                      <a:pt x="23" y="1748"/>
                      <a:pt x="25" y="1756"/>
                      <a:pt x="25" y="1764"/>
                    </a:cubicBezTo>
                    <a:cubicBezTo>
                      <a:pt x="29" y="1764"/>
                      <a:pt x="29" y="1764"/>
                      <a:pt x="29" y="1764"/>
                    </a:cubicBezTo>
                    <a:cubicBezTo>
                      <a:pt x="34" y="1764"/>
                      <a:pt x="34" y="1764"/>
                      <a:pt x="34" y="1764"/>
                    </a:cubicBezTo>
                    <a:cubicBezTo>
                      <a:pt x="34" y="1753"/>
                      <a:pt x="31" y="1743"/>
                      <a:pt x="26" y="1733"/>
                    </a:cubicBezTo>
                    <a:cubicBezTo>
                      <a:pt x="26" y="1733"/>
                      <a:pt x="27" y="1732"/>
                      <a:pt x="28" y="1732"/>
                    </a:cubicBezTo>
                    <a:cubicBezTo>
                      <a:pt x="307" y="1516"/>
                      <a:pt x="307" y="1516"/>
                      <a:pt x="307" y="1516"/>
                    </a:cubicBezTo>
                    <a:cubicBezTo>
                      <a:pt x="308" y="1515"/>
                      <a:pt x="309" y="1514"/>
                      <a:pt x="310" y="1513"/>
                    </a:cubicBezTo>
                    <a:cubicBezTo>
                      <a:pt x="311" y="1514"/>
                      <a:pt x="312" y="1515"/>
                      <a:pt x="313" y="1516"/>
                    </a:cubicBezTo>
                    <a:cubicBezTo>
                      <a:pt x="592" y="1732"/>
                      <a:pt x="592" y="1732"/>
                      <a:pt x="592" y="1732"/>
                    </a:cubicBezTo>
                    <a:cubicBezTo>
                      <a:pt x="593" y="1732"/>
                      <a:pt x="594" y="1733"/>
                      <a:pt x="594" y="1733"/>
                    </a:cubicBezTo>
                    <a:cubicBezTo>
                      <a:pt x="595" y="1732"/>
                      <a:pt x="596" y="1731"/>
                      <a:pt x="597" y="1729"/>
                    </a:cubicBezTo>
                    <a:cubicBezTo>
                      <a:pt x="598" y="1728"/>
                      <a:pt x="599" y="1727"/>
                      <a:pt x="600" y="1725"/>
                    </a:cubicBezTo>
                    <a:cubicBezTo>
                      <a:pt x="599" y="1725"/>
                      <a:pt x="599" y="1724"/>
                      <a:pt x="598" y="1724"/>
                    </a:cubicBezTo>
                    <a:cubicBezTo>
                      <a:pt x="319" y="1508"/>
                      <a:pt x="319" y="1508"/>
                      <a:pt x="319" y="1508"/>
                    </a:cubicBezTo>
                    <a:cubicBezTo>
                      <a:pt x="318" y="1508"/>
                      <a:pt x="318" y="1507"/>
                      <a:pt x="317" y="1507"/>
                    </a:cubicBezTo>
                    <a:cubicBezTo>
                      <a:pt x="318" y="1505"/>
                      <a:pt x="319" y="1504"/>
                      <a:pt x="320" y="1503"/>
                    </a:cubicBezTo>
                    <a:cubicBezTo>
                      <a:pt x="321" y="1501"/>
                      <a:pt x="322" y="1500"/>
                      <a:pt x="323" y="1499"/>
                    </a:cubicBezTo>
                    <a:cubicBezTo>
                      <a:pt x="324" y="1497"/>
                      <a:pt x="325" y="1496"/>
                      <a:pt x="326" y="1495"/>
                    </a:cubicBezTo>
                    <a:cubicBezTo>
                      <a:pt x="331" y="1485"/>
                      <a:pt x="334" y="1475"/>
                      <a:pt x="334" y="1464"/>
                    </a:cubicBezTo>
                    <a:cubicBezTo>
                      <a:pt x="334" y="1453"/>
                      <a:pt x="331" y="1443"/>
                      <a:pt x="326" y="1433"/>
                    </a:cubicBezTo>
                    <a:cubicBezTo>
                      <a:pt x="326" y="1433"/>
                      <a:pt x="327" y="1432"/>
                      <a:pt x="328" y="1432"/>
                    </a:cubicBezTo>
                    <a:cubicBezTo>
                      <a:pt x="607" y="1216"/>
                      <a:pt x="607" y="1216"/>
                      <a:pt x="607" y="1216"/>
                    </a:cubicBezTo>
                    <a:cubicBezTo>
                      <a:pt x="608" y="1215"/>
                      <a:pt x="609" y="1214"/>
                      <a:pt x="610" y="1213"/>
                    </a:cubicBezTo>
                    <a:cubicBezTo>
                      <a:pt x="611" y="1214"/>
                      <a:pt x="612" y="1215"/>
                      <a:pt x="613" y="1216"/>
                    </a:cubicBezTo>
                    <a:cubicBezTo>
                      <a:pt x="892" y="1432"/>
                      <a:pt x="892" y="1432"/>
                      <a:pt x="892" y="1432"/>
                    </a:cubicBezTo>
                    <a:cubicBezTo>
                      <a:pt x="893" y="1432"/>
                      <a:pt x="894" y="1433"/>
                      <a:pt x="894" y="1433"/>
                    </a:cubicBezTo>
                    <a:cubicBezTo>
                      <a:pt x="895" y="1432"/>
                      <a:pt x="896" y="1431"/>
                      <a:pt x="897" y="1429"/>
                    </a:cubicBezTo>
                    <a:cubicBezTo>
                      <a:pt x="898" y="1428"/>
                      <a:pt x="899" y="1427"/>
                      <a:pt x="900" y="1425"/>
                    </a:cubicBezTo>
                    <a:cubicBezTo>
                      <a:pt x="899" y="1425"/>
                      <a:pt x="899" y="1424"/>
                      <a:pt x="898" y="1424"/>
                    </a:cubicBezTo>
                    <a:cubicBezTo>
                      <a:pt x="619" y="1208"/>
                      <a:pt x="619" y="1208"/>
                      <a:pt x="619" y="1208"/>
                    </a:cubicBezTo>
                    <a:cubicBezTo>
                      <a:pt x="618" y="1208"/>
                      <a:pt x="618" y="1207"/>
                      <a:pt x="617" y="1207"/>
                    </a:cubicBezTo>
                    <a:cubicBezTo>
                      <a:pt x="618" y="1205"/>
                      <a:pt x="619" y="1204"/>
                      <a:pt x="620" y="1203"/>
                    </a:cubicBezTo>
                    <a:cubicBezTo>
                      <a:pt x="621" y="1201"/>
                      <a:pt x="622" y="1200"/>
                      <a:pt x="623" y="1199"/>
                    </a:cubicBezTo>
                    <a:cubicBezTo>
                      <a:pt x="624" y="1197"/>
                      <a:pt x="625" y="1196"/>
                      <a:pt x="626" y="1195"/>
                    </a:cubicBezTo>
                    <a:cubicBezTo>
                      <a:pt x="631" y="1185"/>
                      <a:pt x="634" y="1175"/>
                      <a:pt x="634" y="1164"/>
                    </a:cubicBezTo>
                    <a:cubicBezTo>
                      <a:pt x="634" y="1153"/>
                      <a:pt x="631" y="1143"/>
                      <a:pt x="626" y="1133"/>
                    </a:cubicBezTo>
                    <a:cubicBezTo>
                      <a:pt x="626" y="1133"/>
                      <a:pt x="627" y="1132"/>
                      <a:pt x="628" y="1132"/>
                    </a:cubicBezTo>
                    <a:cubicBezTo>
                      <a:pt x="907" y="916"/>
                      <a:pt x="907" y="916"/>
                      <a:pt x="907" y="916"/>
                    </a:cubicBezTo>
                    <a:cubicBezTo>
                      <a:pt x="908" y="915"/>
                      <a:pt x="909" y="914"/>
                      <a:pt x="910" y="913"/>
                    </a:cubicBezTo>
                    <a:cubicBezTo>
                      <a:pt x="911" y="914"/>
                      <a:pt x="912" y="915"/>
                      <a:pt x="913" y="916"/>
                    </a:cubicBezTo>
                    <a:cubicBezTo>
                      <a:pt x="1192" y="1132"/>
                      <a:pt x="1192" y="1132"/>
                      <a:pt x="1192" y="1132"/>
                    </a:cubicBezTo>
                    <a:cubicBezTo>
                      <a:pt x="1193" y="1132"/>
                      <a:pt x="1194" y="1133"/>
                      <a:pt x="1194" y="1133"/>
                    </a:cubicBezTo>
                    <a:cubicBezTo>
                      <a:pt x="1195" y="1132"/>
                      <a:pt x="1196" y="1131"/>
                      <a:pt x="1197" y="1129"/>
                    </a:cubicBezTo>
                    <a:cubicBezTo>
                      <a:pt x="1198" y="1128"/>
                      <a:pt x="1199" y="1127"/>
                      <a:pt x="1200" y="1125"/>
                    </a:cubicBezTo>
                    <a:cubicBezTo>
                      <a:pt x="1199" y="1125"/>
                      <a:pt x="1199" y="1124"/>
                      <a:pt x="1198" y="1124"/>
                    </a:cubicBezTo>
                    <a:cubicBezTo>
                      <a:pt x="919" y="908"/>
                      <a:pt x="919" y="908"/>
                      <a:pt x="919" y="908"/>
                    </a:cubicBezTo>
                    <a:cubicBezTo>
                      <a:pt x="918" y="908"/>
                      <a:pt x="918" y="907"/>
                      <a:pt x="917" y="907"/>
                    </a:cubicBezTo>
                    <a:cubicBezTo>
                      <a:pt x="918" y="905"/>
                      <a:pt x="919" y="904"/>
                      <a:pt x="920" y="903"/>
                    </a:cubicBezTo>
                    <a:cubicBezTo>
                      <a:pt x="921" y="901"/>
                      <a:pt x="922" y="900"/>
                      <a:pt x="923" y="899"/>
                    </a:cubicBezTo>
                    <a:cubicBezTo>
                      <a:pt x="924" y="897"/>
                      <a:pt x="925" y="896"/>
                      <a:pt x="926" y="895"/>
                    </a:cubicBezTo>
                    <a:cubicBezTo>
                      <a:pt x="931" y="885"/>
                      <a:pt x="934" y="875"/>
                      <a:pt x="934" y="864"/>
                    </a:cubicBezTo>
                    <a:cubicBezTo>
                      <a:pt x="934" y="853"/>
                      <a:pt x="931" y="843"/>
                      <a:pt x="926" y="833"/>
                    </a:cubicBezTo>
                    <a:cubicBezTo>
                      <a:pt x="926" y="833"/>
                      <a:pt x="927" y="832"/>
                      <a:pt x="928" y="832"/>
                    </a:cubicBezTo>
                    <a:cubicBezTo>
                      <a:pt x="1207" y="616"/>
                      <a:pt x="1207" y="616"/>
                      <a:pt x="1207" y="616"/>
                    </a:cubicBezTo>
                    <a:cubicBezTo>
                      <a:pt x="1208" y="615"/>
                      <a:pt x="1209" y="614"/>
                      <a:pt x="1210" y="613"/>
                    </a:cubicBezTo>
                    <a:cubicBezTo>
                      <a:pt x="1211" y="614"/>
                      <a:pt x="1212" y="615"/>
                      <a:pt x="1213" y="616"/>
                    </a:cubicBezTo>
                    <a:cubicBezTo>
                      <a:pt x="1492" y="832"/>
                      <a:pt x="1492" y="832"/>
                      <a:pt x="1492" y="832"/>
                    </a:cubicBezTo>
                    <a:cubicBezTo>
                      <a:pt x="1493" y="832"/>
                      <a:pt x="1494" y="833"/>
                      <a:pt x="1494" y="833"/>
                    </a:cubicBezTo>
                    <a:cubicBezTo>
                      <a:pt x="1495" y="832"/>
                      <a:pt x="1496" y="831"/>
                      <a:pt x="1497" y="829"/>
                    </a:cubicBezTo>
                    <a:cubicBezTo>
                      <a:pt x="1498" y="828"/>
                      <a:pt x="1499" y="827"/>
                      <a:pt x="1500" y="825"/>
                    </a:cubicBezTo>
                    <a:cubicBezTo>
                      <a:pt x="1499" y="825"/>
                      <a:pt x="1499" y="824"/>
                      <a:pt x="1498" y="824"/>
                    </a:cubicBezTo>
                    <a:cubicBezTo>
                      <a:pt x="1219" y="608"/>
                      <a:pt x="1219" y="608"/>
                      <a:pt x="1219" y="608"/>
                    </a:cubicBezTo>
                    <a:cubicBezTo>
                      <a:pt x="1218" y="608"/>
                      <a:pt x="1218" y="607"/>
                      <a:pt x="1217" y="607"/>
                    </a:cubicBezTo>
                    <a:cubicBezTo>
                      <a:pt x="1218" y="605"/>
                      <a:pt x="1219" y="604"/>
                      <a:pt x="1220" y="603"/>
                    </a:cubicBezTo>
                    <a:cubicBezTo>
                      <a:pt x="1221" y="601"/>
                      <a:pt x="1222" y="600"/>
                      <a:pt x="1223" y="599"/>
                    </a:cubicBezTo>
                    <a:cubicBezTo>
                      <a:pt x="1224" y="597"/>
                      <a:pt x="1225" y="596"/>
                      <a:pt x="1226" y="595"/>
                    </a:cubicBezTo>
                    <a:cubicBezTo>
                      <a:pt x="1231" y="585"/>
                      <a:pt x="1234" y="575"/>
                      <a:pt x="1234" y="564"/>
                    </a:cubicBezTo>
                    <a:cubicBezTo>
                      <a:pt x="1234" y="553"/>
                      <a:pt x="1231" y="543"/>
                      <a:pt x="1226" y="533"/>
                    </a:cubicBezTo>
                    <a:cubicBezTo>
                      <a:pt x="1226" y="533"/>
                      <a:pt x="1227" y="532"/>
                      <a:pt x="1228" y="532"/>
                    </a:cubicBezTo>
                    <a:cubicBezTo>
                      <a:pt x="1507" y="316"/>
                      <a:pt x="1507" y="316"/>
                      <a:pt x="1507" y="316"/>
                    </a:cubicBezTo>
                    <a:cubicBezTo>
                      <a:pt x="1508" y="315"/>
                      <a:pt x="1509" y="314"/>
                      <a:pt x="1510" y="313"/>
                    </a:cubicBezTo>
                    <a:cubicBezTo>
                      <a:pt x="1511" y="314"/>
                      <a:pt x="1512" y="315"/>
                      <a:pt x="1513" y="316"/>
                    </a:cubicBezTo>
                    <a:cubicBezTo>
                      <a:pt x="1792" y="532"/>
                      <a:pt x="1792" y="532"/>
                      <a:pt x="1792" y="532"/>
                    </a:cubicBezTo>
                    <a:cubicBezTo>
                      <a:pt x="1793" y="532"/>
                      <a:pt x="1794" y="533"/>
                      <a:pt x="1794" y="533"/>
                    </a:cubicBezTo>
                    <a:cubicBezTo>
                      <a:pt x="1795" y="532"/>
                      <a:pt x="1796" y="531"/>
                      <a:pt x="1797" y="529"/>
                    </a:cubicBezTo>
                    <a:cubicBezTo>
                      <a:pt x="1798" y="528"/>
                      <a:pt x="1799" y="527"/>
                      <a:pt x="1800" y="525"/>
                    </a:cubicBezTo>
                    <a:cubicBezTo>
                      <a:pt x="1799" y="525"/>
                      <a:pt x="1799" y="524"/>
                      <a:pt x="1798" y="524"/>
                    </a:cubicBezTo>
                    <a:cubicBezTo>
                      <a:pt x="1519" y="308"/>
                      <a:pt x="1519" y="308"/>
                      <a:pt x="1519" y="308"/>
                    </a:cubicBezTo>
                    <a:cubicBezTo>
                      <a:pt x="1518" y="308"/>
                      <a:pt x="1518" y="307"/>
                      <a:pt x="1517" y="307"/>
                    </a:cubicBezTo>
                    <a:cubicBezTo>
                      <a:pt x="1518" y="305"/>
                      <a:pt x="1519" y="304"/>
                      <a:pt x="1520" y="303"/>
                    </a:cubicBezTo>
                    <a:cubicBezTo>
                      <a:pt x="1521" y="301"/>
                      <a:pt x="1522" y="300"/>
                      <a:pt x="1523" y="299"/>
                    </a:cubicBezTo>
                    <a:cubicBezTo>
                      <a:pt x="1524" y="297"/>
                      <a:pt x="1525" y="296"/>
                      <a:pt x="1526" y="295"/>
                    </a:cubicBezTo>
                    <a:cubicBezTo>
                      <a:pt x="1531" y="285"/>
                      <a:pt x="1534" y="275"/>
                      <a:pt x="1534" y="264"/>
                    </a:cubicBezTo>
                    <a:cubicBezTo>
                      <a:pt x="1534" y="253"/>
                      <a:pt x="1531" y="243"/>
                      <a:pt x="1526" y="233"/>
                    </a:cubicBezTo>
                    <a:cubicBezTo>
                      <a:pt x="1526" y="233"/>
                      <a:pt x="1527" y="232"/>
                      <a:pt x="1528" y="232"/>
                    </a:cubicBezTo>
                    <a:cubicBezTo>
                      <a:pt x="1807" y="16"/>
                      <a:pt x="1807" y="16"/>
                      <a:pt x="1807" y="16"/>
                    </a:cubicBezTo>
                    <a:cubicBezTo>
                      <a:pt x="1808" y="15"/>
                      <a:pt x="1809" y="14"/>
                      <a:pt x="1810" y="13"/>
                    </a:cubicBezTo>
                    <a:cubicBezTo>
                      <a:pt x="1810" y="7"/>
                      <a:pt x="1810" y="7"/>
                      <a:pt x="1810" y="7"/>
                    </a:cubicBezTo>
                    <a:cubicBezTo>
                      <a:pt x="1810" y="0"/>
                      <a:pt x="1810" y="0"/>
                      <a:pt x="1810" y="0"/>
                    </a:cubicBezTo>
                    <a:cubicBezTo>
                      <a:pt x="1809" y="1"/>
                      <a:pt x="1808" y="2"/>
                      <a:pt x="1807" y="3"/>
                    </a:cubicBezTo>
                    <a:cubicBezTo>
                      <a:pt x="1805" y="4"/>
                      <a:pt x="1804" y="6"/>
                      <a:pt x="18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6"/>
              <p:cNvSpPr>
                <a:spLocks/>
              </p:cNvSpPr>
              <p:nvPr/>
            </p:nvSpPr>
            <p:spPr bwMode="auto">
              <a:xfrm>
                <a:off x="10566401" y="3324225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7"/>
              <p:cNvSpPr>
                <a:spLocks/>
              </p:cNvSpPr>
              <p:nvPr/>
            </p:nvSpPr>
            <p:spPr bwMode="auto">
              <a:xfrm>
                <a:off x="6061076" y="3563938"/>
                <a:ext cx="4541838" cy="4370388"/>
              </a:xfrm>
              <a:custGeom>
                <a:avLst/>
                <a:gdLst>
                  <a:gd name="T0" fmla="*/ 922 w 1210"/>
                  <a:gd name="T1" fmla="*/ 224 h 1164"/>
                  <a:gd name="T2" fmla="*/ 913 w 1210"/>
                  <a:gd name="T3" fmla="*/ 232 h 1164"/>
                  <a:gd name="T4" fmla="*/ 904 w 1210"/>
                  <a:gd name="T5" fmla="*/ 245 h 1164"/>
                  <a:gd name="T6" fmla="*/ 907 w 1210"/>
                  <a:gd name="T7" fmla="*/ 277 h 1164"/>
                  <a:gd name="T8" fmla="*/ 916 w 1210"/>
                  <a:gd name="T9" fmla="*/ 245 h 1164"/>
                  <a:gd name="T10" fmla="*/ 919 w 1210"/>
                  <a:gd name="T11" fmla="*/ 287 h 1164"/>
                  <a:gd name="T12" fmla="*/ 910 w 1210"/>
                  <a:gd name="T13" fmla="*/ 300 h 1164"/>
                  <a:gd name="T14" fmla="*/ 901 w 1210"/>
                  <a:gd name="T15" fmla="*/ 308 h 1164"/>
                  <a:gd name="T16" fmla="*/ 617 w 1210"/>
                  <a:gd name="T17" fmla="*/ 528 h 1164"/>
                  <a:gd name="T18" fmla="*/ 607 w 1210"/>
                  <a:gd name="T19" fmla="*/ 540 h 1164"/>
                  <a:gd name="T20" fmla="*/ 604 w 1210"/>
                  <a:gd name="T21" fmla="*/ 583 h 1164"/>
                  <a:gd name="T22" fmla="*/ 613 w 1210"/>
                  <a:gd name="T23" fmla="*/ 551 h 1164"/>
                  <a:gd name="T24" fmla="*/ 625 w 1210"/>
                  <a:gd name="T25" fmla="*/ 564 h 1164"/>
                  <a:gd name="T26" fmla="*/ 613 w 1210"/>
                  <a:gd name="T27" fmla="*/ 596 h 1164"/>
                  <a:gd name="T28" fmla="*/ 603 w 1210"/>
                  <a:gd name="T29" fmla="*/ 607 h 1164"/>
                  <a:gd name="T30" fmla="*/ 320 w 1210"/>
                  <a:gd name="T31" fmla="*/ 825 h 1164"/>
                  <a:gd name="T32" fmla="*/ 310 w 1210"/>
                  <a:gd name="T33" fmla="*/ 836 h 1164"/>
                  <a:gd name="T34" fmla="*/ 300 w 1210"/>
                  <a:gd name="T35" fmla="*/ 864 h 1164"/>
                  <a:gd name="T36" fmla="*/ 310 w 1210"/>
                  <a:gd name="T37" fmla="*/ 864 h 1164"/>
                  <a:gd name="T38" fmla="*/ 319 w 1210"/>
                  <a:gd name="T39" fmla="*/ 841 h 1164"/>
                  <a:gd name="T40" fmla="*/ 316 w 1210"/>
                  <a:gd name="T41" fmla="*/ 892 h 1164"/>
                  <a:gd name="T42" fmla="*/ 307 w 1210"/>
                  <a:gd name="T43" fmla="*/ 903 h 1164"/>
                  <a:gd name="T44" fmla="*/ 22 w 1210"/>
                  <a:gd name="T45" fmla="*/ 1124 h 1164"/>
                  <a:gd name="T46" fmla="*/ 13 w 1210"/>
                  <a:gd name="T47" fmla="*/ 1132 h 1164"/>
                  <a:gd name="T48" fmla="*/ 4 w 1210"/>
                  <a:gd name="T49" fmla="*/ 1145 h 1164"/>
                  <a:gd name="T50" fmla="*/ 10 w 1210"/>
                  <a:gd name="T51" fmla="*/ 1164 h 1164"/>
                  <a:gd name="T52" fmla="*/ 19 w 1210"/>
                  <a:gd name="T53" fmla="*/ 1141 h 1164"/>
                  <a:gd name="T54" fmla="*/ 34 w 1210"/>
                  <a:gd name="T55" fmla="*/ 1164 h 1164"/>
                  <a:gd name="T56" fmla="*/ 307 w 1210"/>
                  <a:gd name="T57" fmla="*/ 916 h 1164"/>
                  <a:gd name="T58" fmla="*/ 592 w 1210"/>
                  <a:gd name="T59" fmla="*/ 1132 h 1164"/>
                  <a:gd name="T60" fmla="*/ 600 w 1210"/>
                  <a:gd name="T61" fmla="*/ 1125 h 1164"/>
                  <a:gd name="T62" fmla="*/ 317 w 1210"/>
                  <a:gd name="T63" fmla="*/ 907 h 1164"/>
                  <a:gd name="T64" fmla="*/ 326 w 1210"/>
                  <a:gd name="T65" fmla="*/ 895 h 1164"/>
                  <a:gd name="T66" fmla="*/ 328 w 1210"/>
                  <a:gd name="T67" fmla="*/ 832 h 1164"/>
                  <a:gd name="T68" fmla="*/ 613 w 1210"/>
                  <a:gd name="T69" fmla="*/ 616 h 1164"/>
                  <a:gd name="T70" fmla="*/ 897 w 1210"/>
                  <a:gd name="T71" fmla="*/ 829 h 1164"/>
                  <a:gd name="T72" fmla="*/ 619 w 1210"/>
                  <a:gd name="T73" fmla="*/ 608 h 1164"/>
                  <a:gd name="T74" fmla="*/ 623 w 1210"/>
                  <a:gd name="T75" fmla="*/ 599 h 1164"/>
                  <a:gd name="T76" fmla="*/ 626 w 1210"/>
                  <a:gd name="T77" fmla="*/ 533 h 1164"/>
                  <a:gd name="T78" fmla="*/ 910 w 1210"/>
                  <a:gd name="T79" fmla="*/ 313 h 1164"/>
                  <a:gd name="T80" fmla="*/ 1194 w 1210"/>
                  <a:gd name="T81" fmla="*/ 533 h 1164"/>
                  <a:gd name="T82" fmla="*/ 1198 w 1210"/>
                  <a:gd name="T83" fmla="*/ 524 h 1164"/>
                  <a:gd name="T84" fmla="*/ 920 w 1210"/>
                  <a:gd name="T85" fmla="*/ 303 h 1164"/>
                  <a:gd name="T86" fmla="*/ 934 w 1210"/>
                  <a:gd name="T87" fmla="*/ 264 h 1164"/>
                  <a:gd name="T88" fmla="*/ 1207 w 1210"/>
                  <a:gd name="T89" fmla="*/ 16 h 1164"/>
                  <a:gd name="T90" fmla="*/ 1210 w 1210"/>
                  <a:gd name="T91" fmla="*/ 0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10" h="1164">
                    <a:moveTo>
                      <a:pt x="1203" y="7"/>
                    </a:moveTo>
                    <a:cubicBezTo>
                      <a:pt x="1202" y="7"/>
                      <a:pt x="1202" y="8"/>
                      <a:pt x="1201" y="8"/>
                    </a:cubicBezTo>
                    <a:cubicBezTo>
                      <a:pt x="922" y="224"/>
                      <a:pt x="922" y="224"/>
                      <a:pt x="922" y="224"/>
                    </a:cubicBezTo>
                    <a:cubicBezTo>
                      <a:pt x="921" y="224"/>
                      <a:pt x="921" y="225"/>
                      <a:pt x="920" y="225"/>
                    </a:cubicBezTo>
                    <a:cubicBezTo>
                      <a:pt x="919" y="226"/>
                      <a:pt x="918" y="227"/>
                      <a:pt x="917" y="228"/>
                    </a:cubicBezTo>
                    <a:cubicBezTo>
                      <a:pt x="915" y="230"/>
                      <a:pt x="914" y="231"/>
                      <a:pt x="913" y="232"/>
                    </a:cubicBezTo>
                    <a:cubicBezTo>
                      <a:pt x="912" y="233"/>
                      <a:pt x="911" y="235"/>
                      <a:pt x="910" y="236"/>
                    </a:cubicBezTo>
                    <a:cubicBezTo>
                      <a:pt x="909" y="237"/>
                      <a:pt x="908" y="239"/>
                      <a:pt x="907" y="240"/>
                    </a:cubicBezTo>
                    <a:cubicBezTo>
                      <a:pt x="906" y="242"/>
                      <a:pt x="905" y="244"/>
                      <a:pt x="904" y="245"/>
                    </a:cubicBezTo>
                    <a:cubicBezTo>
                      <a:pt x="902" y="251"/>
                      <a:pt x="900" y="258"/>
                      <a:pt x="900" y="264"/>
                    </a:cubicBezTo>
                    <a:cubicBezTo>
                      <a:pt x="900" y="270"/>
                      <a:pt x="902" y="277"/>
                      <a:pt x="904" y="283"/>
                    </a:cubicBezTo>
                    <a:cubicBezTo>
                      <a:pt x="906" y="281"/>
                      <a:pt x="907" y="279"/>
                      <a:pt x="907" y="277"/>
                    </a:cubicBezTo>
                    <a:cubicBezTo>
                      <a:pt x="909" y="273"/>
                      <a:pt x="910" y="268"/>
                      <a:pt x="910" y="264"/>
                    </a:cubicBezTo>
                    <a:cubicBezTo>
                      <a:pt x="910" y="260"/>
                      <a:pt x="911" y="255"/>
                      <a:pt x="913" y="251"/>
                    </a:cubicBezTo>
                    <a:cubicBezTo>
                      <a:pt x="913" y="249"/>
                      <a:pt x="914" y="247"/>
                      <a:pt x="916" y="245"/>
                    </a:cubicBezTo>
                    <a:cubicBezTo>
                      <a:pt x="916" y="244"/>
                      <a:pt x="918" y="242"/>
                      <a:pt x="919" y="241"/>
                    </a:cubicBezTo>
                    <a:cubicBezTo>
                      <a:pt x="923" y="248"/>
                      <a:pt x="925" y="256"/>
                      <a:pt x="925" y="264"/>
                    </a:cubicBezTo>
                    <a:cubicBezTo>
                      <a:pt x="925" y="272"/>
                      <a:pt x="923" y="280"/>
                      <a:pt x="919" y="287"/>
                    </a:cubicBezTo>
                    <a:cubicBezTo>
                      <a:pt x="918" y="289"/>
                      <a:pt x="917" y="290"/>
                      <a:pt x="916" y="292"/>
                    </a:cubicBezTo>
                    <a:cubicBezTo>
                      <a:pt x="915" y="293"/>
                      <a:pt x="914" y="295"/>
                      <a:pt x="913" y="296"/>
                    </a:cubicBezTo>
                    <a:cubicBezTo>
                      <a:pt x="912" y="297"/>
                      <a:pt x="911" y="299"/>
                      <a:pt x="910" y="300"/>
                    </a:cubicBezTo>
                    <a:cubicBezTo>
                      <a:pt x="909" y="301"/>
                      <a:pt x="908" y="302"/>
                      <a:pt x="907" y="303"/>
                    </a:cubicBezTo>
                    <a:cubicBezTo>
                      <a:pt x="905" y="304"/>
                      <a:pt x="904" y="306"/>
                      <a:pt x="903" y="307"/>
                    </a:cubicBezTo>
                    <a:cubicBezTo>
                      <a:pt x="902" y="307"/>
                      <a:pt x="902" y="308"/>
                      <a:pt x="901" y="308"/>
                    </a:cubicBezTo>
                    <a:cubicBezTo>
                      <a:pt x="622" y="524"/>
                      <a:pt x="622" y="524"/>
                      <a:pt x="622" y="524"/>
                    </a:cubicBezTo>
                    <a:cubicBezTo>
                      <a:pt x="621" y="524"/>
                      <a:pt x="621" y="525"/>
                      <a:pt x="620" y="525"/>
                    </a:cubicBezTo>
                    <a:cubicBezTo>
                      <a:pt x="619" y="526"/>
                      <a:pt x="618" y="527"/>
                      <a:pt x="617" y="528"/>
                    </a:cubicBezTo>
                    <a:cubicBezTo>
                      <a:pt x="615" y="530"/>
                      <a:pt x="614" y="531"/>
                      <a:pt x="613" y="532"/>
                    </a:cubicBezTo>
                    <a:cubicBezTo>
                      <a:pt x="612" y="533"/>
                      <a:pt x="611" y="535"/>
                      <a:pt x="610" y="536"/>
                    </a:cubicBezTo>
                    <a:cubicBezTo>
                      <a:pt x="609" y="537"/>
                      <a:pt x="608" y="539"/>
                      <a:pt x="607" y="540"/>
                    </a:cubicBezTo>
                    <a:cubicBezTo>
                      <a:pt x="606" y="542"/>
                      <a:pt x="605" y="544"/>
                      <a:pt x="604" y="545"/>
                    </a:cubicBezTo>
                    <a:cubicBezTo>
                      <a:pt x="602" y="551"/>
                      <a:pt x="600" y="558"/>
                      <a:pt x="600" y="564"/>
                    </a:cubicBezTo>
                    <a:cubicBezTo>
                      <a:pt x="600" y="570"/>
                      <a:pt x="602" y="577"/>
                      <a:pt x="604" y="583"/>
                    </a:cubicBezTo>
                    <a:cubicBezTo>
                      <a:pt x="606" y="581"/>
                      <a:pt x="607" y="579"/>
                      <a:pt x="607" y="577"/>
                    </a:cubicBezTo>
                    <a:cubicBezTo>
                      <a:pt x="609" y="573"/>
                      <a:pt x="610" y="568"/>
                      <a:pt x="610" y="564"/>
                    </a:cubicBezTo>
                    <a:cubicBezTo>
                      <a:pt x="610" y="560"/>
                      <a:pt x="611" y="555"/>
                      <a:pt x="613" y="551"/>
                    </a:cubicBezTo>
                    <a:cubicBezTo>
                      <a:pt x="613" y="549"/>
                      <a:pt x="614" y="547"/>
                      <a:pt x="616" y="545"/>
                    </a:cubicBezTo>
                    <a:cubicBezTo>
                      <a:pt x="616" y="544"/>
                      <a:pt x="618" y="542"/>
                      <a:pt x="619" y="541"/>
                    </a:cubicBezTo>
                    <a:cubicBezTo>
                      <a:pt x="623" y="548"/>
                      <a:pt x="625" y="556"/>
                      <a:pt x="625" y="564"/>
                    </a:cubicBezTo>
                    <a:cubicBezTo>
                      <a:pt x="625" y="572"/>
                      <a:pt x="623" y="580"/>
                      <a:pt x="619" y="587"/>
                    </a:cubicBezTo>
                    <a:cubicBezTo>
                      <a:pt x="618" y="589"/>
                      <a:pt x="617" y="590"/>
                      <a:pt x="616" y="592"/>
                    </a:cubicBezTo>
                    <a:cubicBezTo>
                      <a:pt x="615" y="593"/>
                      <a:pt x="614" y="595"/>
                      <a:pt x="613" y="596"/>
                    </a:cubicBezTo>
                    <a:cubicBezTo>
                      <a:pt x="612" y="597"/>
                      <a:pt x="611" y="599"/>
                      <a:pt x="610" y="600"/>
                    </a:cubicBezTo>
                    <a:cubicBezTo>
                      <a:pt x="609" y="601"/>
                      <a:pt x="608" y="602"/>
                      <a:pt x="607" y="603"/>
                    </a:cubicBezTo>
                    <a:cubicBezTo>
                      <a:pt x="605" y="604"/>
                      <a:pt x="604" y="606"/>
                      <a:pt x="603" y="607"/>
                    </a:cubicBezTo>
                    <a:cubicBezTo>
                      <a:pt x="602" y="607"/>
                      <a:pt x="602" y="608"/>
                      <a:pt x="601" y="608"/>
                    </a:cubicBezTo>
                    <a:cubicBezTo>
                      <a:pt x="322" y="824"/>
                      <a:pt x="322" y="824"/>
                      <a:pt x="322" y="824"/>
                    </a:cubicBezTo>
                    <a:cubicBezTo>
                      <a:pt x="321" y="824"/>
                      <a:pt x="321" y="825"/>
                      <a:pt x="320" y="825"/>
                    </a:cubicBezTo>
                    <a:cubicBezTo>
                      <a:pt x="319" y="826"/>
                      <a:pt x="318" y="827"/>
                      <a:pt x="317" y="828"/>
                    </a:cubicBezTo>
                    <a:cubicBezTo>
                      <a:pt x="315" y="830"/>
                      <a:pt x="314" y="831"/>
                      <a:pt x="313" y="832"/>
                    </a:cubicBezTo>
                    <a:cubicBezTo>
                      <a:pt x="312" y="833"/>
                      <a:pt x="311" y="835"/>
                      <a:pt x="310" y="836"/>
                    </a:cubicBezTo>
                    <a:cubicBezTo>
                      <a:pt x="309" y="837"/>
                      <a:pt x="308" y="839"/>
                      <a:pt x="307" y="840"/>
                    </a:cubicBezTo>
                    <a:cubicBezTo>
                      <a:pt x="306" y="842"/>
                      <a:pt x="305" y="844"/>
                      <a:pt x="304" y="845"/>
                    </a:cubicBezTo>
                    <a:cubicBezTo>
                      <a:pt x="302" y="851"/>
                      <a:pt x="300" y="858"/>
                      <a:pt x="300" y="864"/>
                    </a:cubicBezTo>
                    <a:cubicBezTo>
                      <a:pt x="300" y="870"/>
                      <a:pt x="302" y="877"/>
                      <a:pt x="304" y="883"/>
                    </a:cubicBezTo>
                    <a:cubicBezTo>
                      <a:pt x="306" y="881"/>
                      <a:pt x="307" y="879"/>
                      <a:pt x="307" y="877"/>
                    </a:cubicBezTo>
                    <a:cubicBezTo>
                      <a:pt x="309" y="873"/>
                      <a:pt x="310" y="868"/>
                      <a:pt x="310" y="864"/>
                    </a:cubicBezTo>
                    <a:cubicBezTo>
                      <a:pt x="310" y="860"/>
                      <a:pt x="311" y="855"/>
                      <a:pt x="313" y="851"/>
                    </a:cubicBezTo>
                    <a:cubicBezTo>
                      <a:pt x="313" y="849"/>
                      <a:pt x="314" y="847"/>
                      <a:pt x="316" y="845"/>
                    </a:cubicBezTo>
                    <a:cubicBezTo>
                      <a:pt x="316" y="844"/>
                      <a:pt x="318" y="842"/>
                      <a:pt x="319" y="841"/>
                    </a:cubicBezTo>
                    <a:cubicBezTo>
                      <a:pt x="323" y="848"/>
                      <a:pt x="325" y="856"/>
                      <a:pt x="325" y="864"/>
                    </a:cubicBezTo>
                    <a:cubicBezTo>
                      <a:pt x="325" y="872"/>
                      <a:pt x="323" y="880"/>
                      <a:pt x="319" y="887"/>
                    </a:cubicBezTo>
                    <a:cubicBezTo>
                      <a:pt x="318" y="889"/>
                      <a:pt x="317" y="890"/>
                      <a:pt x="316" y="892"/>
                    </a:cubicBezTo>
                    <a:cubicBezTo>
                      <a:pt x="315" y="893"/>
                      <a:pt x="314" y="895"/>
                      <a:pt x="313" y="896"/>
                    </a:cubicBezTo>
                    <a:cubicBezTo>
                      <a:pt x="312" y="897"/>
                      <a:pt x="311" y="899"/>
                      <a:pt x="310" y="900"/>
                    </a:cubicBezTo>
                    <a:cubicBezTo>
                      <a:pt x="309" y="901"/>
                      <a:pt x="308" y="902"/>
                      <a:pt x="307" y="903"/>
                    </a:cubicBezTo>
                    <a:cubicBezTo>
                      <a:pt x="305" y="904"/>
                      <a:pt x="304" y="906"/>
                      <a:pt x="303" y="907"/>
                    </a:cubicBezTo>
                    <a:cubicBezTo>
                      <a:pt x="302" y="907"/>
                      <a:pt x="302" y="908"/>
                      <a:pt x="301" y="908"/>
                    </a:cubicBezTo>
                    <a:cubicBezTo>
                      <a:pt x="22" y="1124"/>
                      <a:pt x="22" y="1124"/>
                      <a:pt x="22" y="1124"/>
                    </a:cubicBezTo>
                    <a:cubicBezTo>
                      <a:pt x="21" y="1124"/>
                      <a:pt x="21" y="1125"/>
                      <a:pt x="20" y="1125"/>
                    </a:cubicBezTo>
                    <a:cubicBezTo>
                      <a:pt x="19" y="1126"/>
                      <a:pt x="18" y="1127"/>
                      <a:pt x="17" y="1128"/>
                    </a:cubicBezTo>
                    <a:cubicBezTo>
                      <a:pt x="15" y="1130"/>
                      <a:pt x="14" y="1131"/>
                      <a:pt x="13" y="1132"/>
                    </a:cubicBezTo>
                    <a:cubicBezTo>
                      <a:pt x="12" y="1133"/>
                      <a:pt x="11" y="1135"/>
                      <a:pt x="10" y="1136"/>
                    </a:cubicBezTo>
                    <a:cubicBezTo>
                      <a:pt x="9" y="1137"/>
                      <a:pt x="8" y="1139"/>
                      <a:pt x="7" y="1140"/>
                    </a:cubicBezTo>
                    <a:cubicBezTo>
                      <a:pt x="6" y="1142"/>
                      <a:pt x="5" y="1144"/>
                      <a:pt x="4" y="1145"/>
                    </a:cubicBezTo>
                    <a:cubicBezTo>
                      <a:pt x="2" y="1151"/>
                      <a:pt x="0" y="1158"/>
                      <a:pt x="0" y="1164"/>
                    </a:cubicBezTo>
                    <a:cubicBezTo>
                      <a:pt x="5" y="1164"/>
                      <a:pt x="5" y="1164"/>
                      <a:pt x="5" y="1164"/>
                    </a:cubicBezTo>
                    <a:cubicBezTo>
                      <a:pt x="10" y="1164"/>
                      <a:pt x="10" y="1164"/>
                      <a:pt x="10" y="1164"/>
                    </a:cubicBezTo>
                    <a:cubicBezTo>
                      <a:pt x="10" y="1160"/>
                      <a:pt x="11" y="1155"/>
                      <a:pt x="13" y="1151"/>
                    </a:cubicBezTo>
                    <a:cubicBezTo>
                      <a:pt x="13" y="1149"/>
                      <a:pt x="14" y="1147"/>
                      <a:pt x="16" y="1145"/>
                    </a:cubicBezTo>
                    <a:cubicBezTo>
                      <a:pt x="16" y="1144"/>
                      <a:pt x="18" y="1142"/>
                      <a:pt x="19" y="1141"/>
                    </a:cubicBezTo>
                    <a:cubicBezTo>
                      <a:pt x="23" y="1148"/>
                      <a:pt x="25" y="1156"/>
                      <a:pt x="25" y="1164"/>
                    </a:cubicBezTo>
                    <a:cubicBezTo>
                      <a:pt x="29" y="1164"/>
                      <a:pt x="29" y="1164"/>
                      <a:pt x="29" y="1164"/>
                    </a:cubicBezTo>
                    <a:cubicBezTo>
                      <a:pt x="34" y="1164"/>
                      <a:pt x="34" y="1164"/>
                      <a:pt x="34" y="1164"/>
                    </a:cubicBezTo>
                    <a:cubicBezTo>
                      <a:pt x="34" y="1153"/>
                      <a:pt x="31" y="1143"/>
                      <a:pt x="26" y="1133"/>
                    </a:cubicBezTo>
                    <a:cubicBezTo>
                      <a:pt x="26" y="1133"/>
                      <a:pt x="27" y="1132"/>
                      <a:pt x="28" y="1132"/>
                    </a:cubicBezTo>
                    <a:cubicBezTo>
                      <a:pt x="307" y="916"/>
                      <a:pt x="307" y="916"/>
                      <a:pt x="307" y="916"/>
                    </a:cubicBezTo>
                    <a:cubicBezTo>
                      <a:pt x="308" y="915"/>
                      <a:pt x="309" y="914"/>
                      <a:pt x="310" y="913"/>
                    </a:cubicBezTo>
                    <a:cubicBezTo>
                      <a:pt x="311" y="914"/>
                      <a:pt x="312" y="915"/>
                      <a:pt x="313" y="916"/>
                    </a:cubicBezTo>
                    <a:cubicBezTo>
                      <a:pt x="592" y="1132"/>
                      <a:pt x="592" y="1132"/>
                      <a:pt x="592" y="1132"/>
                    </a:cubicBezTo>
                    <a:cubicBezTo>
                      <a:pt x="593" y="1132"/>
                      <a:pt x="594" y="1133"/>
                      <a:pt x="594" y="1133"/>
                    </a:cubicBezTo>
                    <a:cubicBezTo>
                      <a:pt x="595" y="1132"/>
                      <a:pt x="596" y="1131"/>
                      <a:pt x="597" y="1129"/>
                    </a:cubicBezTo>
                    <a:cubicBezTo>
                      <a:pt x="598" y="1128"/>
                      <a:pt x="599" y="1127"/>
                      <a:pt x="600" y="1125"/>
                    </a:cubicBezTo>
                    <a:cubicBezTo>
                      <a:pt x="599" y="1125"/>
                      <a:pt x="599" y="1124"/>
                      <a:pt x="598" y="1124"/>
                    </a:cubicBezTo>
                    <a:cubicBezTo>
                      <a:pt x="319" y="908"/>
                      <a:pt x="319" y="908"/>
                      <a:pt x="319" y="908"/>
                    </a:cubicBezTo>
                    <a:cubicBezTo>
                      <a:pt x="318" y="908"/>
                      <a:pt x="318" y="907"/>
                      <a:pt x="317" y="907"/>
                    </a:cubicBezTo>
                    <a:cubicBezTo>
                      <a:pt x="318" y="905"/>
                      <a:pt x="319" y="904"/>
                      <a:pt x="320" y="903"/>
                    </a:cubicBezTo>
                    <a:cubicBezTo>
                      <a:pt x="321" y="901"/>
                      <a:pt x="322" y="900"/>
                      <a:pt x="323" y="899"/>
                    </a:cubicBezTo>
                    <a:cubicBezTo>
                      <a:pt x="324" y="897"/>
                      <a:pt x="325" y="896"/>
                      <a:pt x="326" y="895"/>
                    </a:cubicBezTo>
                    <a:cubicBezTo>
                      <a:pt x="331" y="885"/>
                      <a:pt x="334" y="875"/>
                      <a:pt x="334" y="864"/>
                    </a:cubicBezTo>
                    <a:cubicBezTo>
                      <a:pt x="334" y="853"/>
                      <a:pt x="331" y="843"/>
                      <a:pt x="326" y="833"/>
                    </a:cubicBezTo>
                    <a:cubicBezTo>
                      <a:pt x="326" y="833"/>
                      <a:pt x="327" y="832"/>
                      <a:pt x="328" y="832"/>
                    </a:cubicBezTo>
                    <a:cubicBezTo>
                      <a:pt x="607" y="616"/>
                      <a:pt x="607" y="616"/>
                      <a:pt x="607" y="616"/>
                    </a:cubicBezTo>
                    <a:cubicBezTo>
                      <a:pt x="608" y="615"/>
                      <a:pt x="609" y="614"/>
                      <a:pt x="610" y="613"/>
                    </a:cubicBezTo>
                    <a:cubicBezTo>
                      <a:pt x="611" y="614"/>
                      <a:pt x="612" y="615"/>
                      <a:pt x="613" y="616"/>
                    </a:cubicBezTo>
                    <a:cubicBezTo>
                      <a:pt x="892" y="832"/>
                      <a:pt x="892" y="832"/>
                      <a:pt x="892" y="832"/>
                    </a:cubicBezTo>
                    <a:cubicBezTo>
                      <a:pt x="893" y="832"/>
                      <a:pt x="894" y="833"/>
                      <a:pt x="894" y="833"/>
                    </a:cubicBezTo>
                    <a:cubicBezTo>
                      <a:pt x="895" y="832"/>
                      <a:pt x="896" y="831"/>
                      <a:pt x="897" y="829"/>
                    </a:cubicBezTo>
                    <a:cubicBezTo>
                      <a:pt x="898" y="828"/>
                      <a:pt x="899" y="827"/>
                      <a:pt x="900" y="825"/>
                    </a:cubicBezTo>
                    <a:cubicBezTo>
                      <a:pt x="899" y="825"/>
                      <a:pt x="899" y="824"/>
                      <a:pt x="898" y="824"/>
                    </a:cubicBezTo>
                    <a:cubicBezTo>
                      <a:pt x="619" y="608"/>
                      <a:pt x="619" y="608"/>
                      <a:pt x="619" y="608"/>
                    </a:cubicBezTo>
                    <a:cubicBezTo>
                      <a:pt x="618" y="608"/>
                      <a:pt x="618" y="607"/>
                      <a:pt x="617" y="607"/>
                    </a:cubicBezTo>
                    <a:cubicBezTo>
                      <a:pt x="618" y="605"/>
                      <a:pt x="619" y="604"/>
                      <a:pt x="620" y="603"/>
                    </a:cubicBezTo>
                    <a:cubicBezTo>
                      <a:pt x="621" y="601"/>
                      <a:pt x="622" y="600"/>
                      <a:pt x="623" y="599"/>
                    </a:cubicBezTo>
                    <a:cubicBezTo>
                      <a:pt x="624" y="597"/>
                      <a:pt x="625" y="596"/>
                      <a:pt x="626" y="595"/>
                    </a:cubicBezTo>
                    <a:cubicBezTo>
                      <a:pt x="631" y="585"/>
                      <a:pt x="634" y="575"/>
                      <a:pt x="634" y="564"/>
                    </a:cubicBezTo>
                    <a:cubicBezTo>
                      <a:pt x="634" y="553"/>
                      <a:pt x="631" y="543"/>
                      <a:pt x="626" y="533"/>
                    </a:cubicBezTo>
                    <a:cubicBezTo>
                      <a:pt x="626" y="533"/>
                      <a:pt x="627" y="532"/>
                      <a:pt x="628" y="532"/>
                    </a:cubicBezTo>
                    <a:cubicBezTo>
                      <a:pt x="907" y="316"/>
                      <a:pt x="907" y="316"/>
                      <a:pt x="907" y="316"/>
                    </a:cubicBezTo>
                    <a:cubicBezTo>
                      <a:pt x="908" y="315"/>
                      <a:pt x="909" y="314"/>
                      <a:pt x="910" y="313"/>
                    </a:cubicBezTo>
                    <a:cubicBezTo>
                      <a:pt x="911" y="314"/>
                      <a:pt x="912" y="315"/>
                      <a:pt x="913" y="316"/>
                    </a:cubicBezTo>
                    <a:cubicBezTo>
                      <a:pt x="1192" y="532"/>
                      <a:pt x="1192" y="532"/>
                      <a:pt x="1192" y="532"/>
                    </a:cubicBezTo>
                    <a:cubicBezTo>
                      <a:pt x="1193" y="532"/>
                      <a:pt x="1194" y="533"/>
                      <a:pt x="1194" y="533"/>
                    </a:cubicBezTo>
                    <a:cubicBezTo>
                      <a:pt x="1195" y="532"/>
                      <a:pt x="1196" y="531"/>
                      <a:pt x="1197" y="529"/>
                    </a:cubicBezTo>
                    <a:cubicBezTo>
                      <a:pt x="1198" y="528"/>
                      <a:pt x="1199" y="527"/>
                      <a:pt x="1200" y="525"/>
                    </a:cubicBezTo>
                    <a:cubicBezTo>
                      <a:pt x="1199" y="525"/>
                      <a:pt x="1199" y="524"/>
                      <a:pt x="1198" y="524"/>
                    </a:cubicBezTo>
                    <a:cubicBezTo>
                      <a:pt x="919" y="308"/>
                      <a:pt x="919" y="308"/>
                      <a:pt x="919" y="308"/>
                    </a:cubicBezTo>
                    <a:cubicBezTo>
                      <a:pt x="918" y="308"/>
                      <a:pt x="918" y="307"/>
                      <a:pt x="917" y="307"/>
                    </a:cubicBezTo>
                    <a:cubicBezTo>
                      <a:pt x="918" y="305"/>
                      <a:pt x="919" y="304"/>
                      <a:pt x="920" y="303"/>
                    </a:cubicBezTo>
                    <a:cubicBezTo>
                      <a:pt x="921" y="301"/>
                      <a:pt x="922" y="300"/>
                      <a:pt x="923" y="299"/>
                    </a:cubicBezTo>
                    <a:cubicBezTo>
                      <a:pt x="924" y="297"/>
                      <a:pt x="925" y="296"/>
                      <a:pt x="926" y="295"/>
                    </a:cubicBezTo>
                    <a:cubicBezTo>
                      <a:pt x="931" y="285"/>
                      <a:pt x="934" y="275"/>
                      <a:pt x="934" y="264"/>
                    </a:cubicBezTo>
                    <a:cubicBezTo>
                      <a:pt x="934" y="253"/>
                      <a:pt x="931" y="243"/>
                      <a:pt x="926" y="233"/>
                    </a:cubicBezTo>
                    <a:cubicBezTo>
                      <a:pt x="926" y="233"/>
                      <a:pt x="927" y="232"/>
                      <a:pt x="928" y="232"/>
                    </a:cubicBezTo>
                    <a:cubicBezTo>
                      <a:pt x="1207" y="16"/>
                      <a:pt x="1207" y="16"/>
                      <a:pt x="1207" y="16"/>
                    </a:cubicBezTo>
                    <a:cubicBezTo>
                      <a:pt x="1208" y="15"/>
                      <a:pt x="1209" y="14"/>
                      <a:pt x="1210" y="13"/>
                    </a:cubicBezTo>
                    <a:cubicBezTo>
                      <a:pt x="1210" y="7"/>
                      <a:pt x="1210" y="7"/>
                      <a:pt x="1210" y="7"/>
                    </a:cubicBezTo>
                    <a:cubicBezTo>
                      <a:pt x="1210" y="0"/>
                      <a:pt x="1210" y="0"/>
                      <a:pt x="1210" y="0"/>
                    </a:cubicBezTo>
                    <a:cubicBezTo>
                      <a:pt x="1209" y="1"/>
                      <a:pt x="1208" y="2"/>
                      <a:pt x="1207" y="3"/>
                    </a:cubicBezTo>
                    <a:cubicBezTo>
                      <a:pt x="1205" y="4"/>
                      <a:pt x="1204" y="6"/>
                      <a:pt x="12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8"/>
              <p:cNvSpPr>
                <a:spLocks/>
              </p:cNvSpPr>
              <p:nvPr/>
            </p:nvSpPr>
            <p:spPr bwMode="auto">
              <a:xfrm>
                <a:off x="10566401" y="5576888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"/>
              <p:cNvSpPr>
                <a:spLocks/>
              </p:cNvSpPr>
              <p:nvPr/>
            </p:nvSpPr>
            <p:spPr bwMode="auto">
              <a:xfrm>
                <a:off x="10566401" y="7829550"/>
                <a:ext cx="36513" cy="104775"/>
              </a:xfrm>
              <a:custGeom>
                <a:avLst/>
                <a:gdLst>
                  <a:gd name="T0" fmla="*/ 4 w 10"/>
                  <a:gd name="T1" fmla="*/ 9 h 28"/>
                  <a:gd name="T2" fmla="*/ 0 w 10"/>
                  <a:gd name="T3" fmla="*/ 28 h 28"/>
                  <a:gd name="T4" fmla="*/ 5 w 10"/>
                  <a:gd name="T5" fmla="*/ 28 h 28"/>
                  <a:gd name="T6" fmla="*/ 10 w 10"/>
                  <a:gd name="T7" fmla="*/ 28 h 28"/>
                  <a:gd name="T8" fmla="*/ 10 w 10"/>
                  <a:gd name="T9" fmla="*/ 9 h 28"/>
                  <a:gd name="T10" fmla="*/ 10 w 10"/>
                  <a:gd name="T11" fmla="*/ 0 h 28"/>
                  <a:gd name="T12" fmla="*/ 7 w 10"/>
                  <a:gd name="T13" fmla="*/ 4 h 28"/>
                  <a:gd name="T14" fmla="*/ 4 w 10"/>
                  <a:gd name="T15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8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20"/>
              <p:cNvSpPr>
                <a:spLocks/>
              </p:cNvSpPr>
              <p:nvPr/>
            </p:nvSpPr>
            <p:spPr bwMode="auto">
              <a:xfrm>
                <a:off x="8313738" y="5816600"/>
                <a:ext cx="2289175" cy="2117725"/>
              </a:xfrm>
              <a:custGeom>
                <a:avLst/>
                <a:gdLst>
                  <a:gd name="T0" fmla="*/ 601 w 610"/>
                  <a:gd name="T1" fmla="*/ 8 h 564"/>
                  <a:gd name="T2" fmla="*/ 320 w 610"/>
                  <a:gd name="T3" fmla="*/ 225 h 564"/>
                  <a:gd name="T4" fmla="*/ 313 w 610"/>
                  <a:gd name="T5" fmla="*/ 232 h 564"/>
                  <a:gd name="T6" fmla="*/ 307 w 610"/>
                  <a:gd name="T7" fmla="*/ 240 h 564"/>
                  <a:gd name="T8" fmla="*/ 300 w 610"/>
                  <a:gd name="T9" fmla="*/ 264 h 564"/>
                  <a:gd name="T10" fmla="*/ 307 w 610"/>
                  <a:gd name="T11" fmla="*/ 277 h 564"/>
                  <a:gd name="T12" fmla="*/ 313 w 610"/>
                  <a:gd name="T13" fmla="*/ 251 h 564"/>
                  <a:gd name="T14" fmla="*/ 319 w 610"/>
                  <a:gd name="T15" fmla="*/ 241 h 564"/>
                  <a:gd name="T16" fmla="*/ 319 w 610"/>
                  <a:gd name="T17" fmla="*/ 287 h 564"/>
                  <a:gd name="T18" fmla="*/ 313 w 610"/>
                  <a:gd name="T19" fmla="*/ 296 h 564"/>
                  <a:gd name="T20" fmla="*/ 307 w 610"/>
                  <a:gd name="T21" fmla="*/ 303 h 564"/>
                  <a:gd name="T22" fmla="*/ 301 w 610"/>
                  <a:gd name="T23" fmla="*/ 308 h 564"/>
                  <a:gd name="T24" fmla="*/ 20 w 610"/>
                  <a:gd name="T25" fmla="*/ 525 h 564"/>
                  <a:gd name="T26" fmla="*/ 13 w 610"/>
                  <a:gd name="T27" fmla="*/ 532 h 564"/>
                  <a:gd name="T28" fmla="*/ 7 w 610"/>
                  <a:gd name="T29" fmla="*/ 540 h 564"/>
                  <a:gd name="T30" fmla="*/ 0 w 610"/>
                  <a:gd name="T31" fmla="*/ 564 h 564"/>
                  <a:gd name="T32" fmla="*/ 10 w 610"/>
                  <a:gd name="T33" fmla="*/ 564 h 564"/>
                  <a:gd name="T34" fmla="*/ 16 w 610"/>
                  <a:gd name="T35" fmla="*/ 545 h 564"/>
                  <a:gd name="T36" fmla="*/ 25 w 610"/>
                  <a:gd name="T37" fmla="*/ 564 h 564"/>
                  <a:gd name="T38" fmla="*/ 34 w 610"/>
                  <a:gd name="T39" fmla="*/ 564 h 564"/>
                  <a:gd name="T40" fmla="*/ 28 w 610"/>
                  <a:gd name="T41" fmla="*/ 532 h 564"/>
                  <a:gd name="T42" fmla="*/ 310 w 610"/>
                  <a:gd name="T43" fmla="*/ 313 h 564"/>
                  <a:gd name="T44" fmla="*/ 592 w 610"/>
                  <a:gd name="T45" fmla="*/ 532 h 564"/>
                  <a:gd name="T46" fmla="*/ 597 w 610"/>
                  <a:gd name="T47" fmla="*/ 529 h 564"/>
                  <a:gd name="T48" fmla="*/ 598 w 610"/>
                  <a:gd name="T49" fmla="*/ 524 h 564"/>
                  <a:gd name="T50" fmla="*/ 317 w 610"/>
                  <a:gd name="T51" fmla="*/ 307 h 564"/>
                  <a:gd name="T52" fmla="*/ 323 w 610"/>
                  <a:gd name="T53" fmla="*/ 299 h 564"/>
                  <a:gd name="T54" fmla="*/ 334 w 610"/>
                  <a:gd name="T55" fmla="*/ 264 h 564"/>
                  <a:gd name="T56" fmla="*/ 328 w 610"/>
                  <a:gd name="T57" fmla="*/ 232 h 564"/>
                  <a:gd name="T58" fmla="*/ 610 w 610"/>
                  <a:gd name="T59" fmla="*/ 13 h 564"/>
                  <a:gd name="T60" fmla="*/ 610 w 610"/>
                  <a:gd name="T61" fmla="*/ 0 h 564"/>
                  <a:gd name="T62" fmla="*/ 603 w 610"/>
                  <a:gd name="T63" fmla="*/ 7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0" h="564">
                    <a:moveTo>
                      <a:pt x="603" y="7"/>
                    </a:moveTo>
                    <a:cubicBezTo>
                      <a:pt x="602" y="7"/>
                      <a:pt x="602" y="8"/>
                      <a:pt x="601" y="8"/>
                    </a:cubicBezTo>
                    <a:cubicBezTo>
                      <a:pt x="322" y="224"/>
                      <a:pt x="322" y="224"/>
                      <a:pt x="322" y="224"/>
                    </a:cubicBezTo>
                    <a:cubicBezTo>
                      <a:pt x="321" y="224"/>
                      <a:pt x="321" y="225"/>
                      <a:pt x="320" y="225"/>
                    </a:cubicBezTo>
                    <a:cubicBezTo>
                      <a:pt x="319" y="226"/>
                      <a:pt x="318" y="227"/>
                      <a:pt x="317" y="228"/>
                    </a:cubicBezTo>
                    <a:cubicBezTo>
                      <a:pt x="315" y="230"/>
                      <a:pt x="314" y="231"/>
                      <a:pt x="313" y="232"/>
                    </a:cubicBezTo>
                    <a:cubicBezTo>
                      <a:pt x="312" y="233"/>
                      <a:pt x="311" y="235"/>
                      <a:pt x="310" y="236"/>
                    </a:cubicBezTo>
                    <a:cubicBezTo>
                      <a:pt x="309" y="237"/>
                      <a:pt x="308" y="239"/>
                      <a:pt x="307" y="240"/>
                    </a:cubicBezTo>
                    <a:cubicBezTo>
                      <a:pt x="306" y="242"/>
                      <a:pt x="305" y="244"/>
                      <a:pt x="304" y="245"/>
                    </a:cubicBezTo>
                    <a:cubicBezTo>
                      <a:pt x="302" y="251"/>
                      <a:pt x="300" y="258"/>
                      <a:pt x="300" y="264"/>
                    </a:cubicBezTo>
                    <a:cubicBezTo>
                      <a:pt x="300" y="270"/>
                      <a:pt x="302" y="277"/>
                      <a:pt x="304" y="283"/>
                    </a:cubicBezTo>
                    <a:cubicBezTo>
                      <a:pt x="306" y="281"/>
                      <a:pt x="307" y="279"/>
                      <a:pt x="307" y="277"/>
                    </a:cubicBezTo>
                    <a:cubicBezTo>
                      <a:pt x="309" y="273"/>
                      <a:pt x="310" y="268"/>
                      <a:pt x="310" y="264"/>
                    </a:cubicBezTo>
                    <a:cubicBezTo>
                      <a:pt x="310" y="260"/>
                      <a:pt x="311" y="255"/>
                      <a:pt x="313" y="251"/>
                    </a:cubicBezTo>
                    <a:cubicBezTo>
                      <a:pt x="313" y="249"/>
                      <a:pt x="314" y="247"/>
                      <a:pt x="316" y="245"/>
                    </a:cubicBezTo>
                    <a:cubicBezTo>
                      <a:pt x="316" y="244"/>
                      <a:pt x="318" y="242"/>
                      <a:pt x="319" y="241"/>
                    </a:cubicBezTo>
                    <a:cubicBezTo>
                      <a:pt x="323" y="248"/>
                      <a:pt x="325" y="256"/>
                      <a:pt x="325" y="264"/>
                    </a:cubicBezTo>
                    <a:cubicBezTo>
                      <a:pt x="325" y="272"/>
                      <a:pt x="323" y="280"/>
                      <a:pt x="319" y="287"/>
                    </a:cubicBezTo>
                    <a:cubicBezTo>
                      <a:pt x="318" y="289"/>
                      <a:pt x="317" y="290"/>
                      <a:pt x="316" y="292"/>
                    </a:cubicBezTo>
                    <a:cubicBezTo>
                      <a:pt x="315" y="293"/>
                      <a:pt x="314" y="295"/>
                      <a:pt x="313" y="296"/>
                    </a:cubicBezTo>
                    <a:cubicBezTo>
                      <a:pt x="312" y="297"/>
                      <a:pt x="311" y="299"/>
                      <a:pt x="310" y="300"/>
                    </a:cubicBezTo>
                    <a:cubicBezTo>
                      <a:pt x="309" y="301"/>
                      <a:pt x="308" y="302"/>
                      <a:pt x="307" y="303"/>
                    </a:cubicBezTo>
                    <a:cubicBezTo>
                      <a:pt x="305" y="304"/>
                      <a:pt x="304" y="306"/>
                      <a:pt x="303" y="307"/>
                    </a:cubicBezTo>
                    <a:cubicBezTo>
                      <a:pt x="302" y="307"/>
                      <a:pt x="302" y="308"/>
                      <a:pt x="301" y="308"/>
                    </a:cubicBezTo>
                    <a:cubicBezTo>
                      <a:pt x="22" y="524"/>
                      <a:pt x="22" y="524"/>
                      <a:pt x="22" y="524"/>
                    </a:cubicBezTo>
                    <a:cubicBezTo>
                      <a:pt x="21" y="524"/>
                      <a:pt x="21" y="525"/>
                      <a:pt x="20" y="525"/>
                    </a:cubicBezTo>
                    <a:cubicBezTo>
                      <a:pt x="19" y="526"/>
                      <a:pt x="18" y="527"/>
                      <a:pt x="17" y="528"/>
                    </a:cubicBezTo>
                    <a:cubicBezTo>
                      <a:pt x="15" y="530"/>
                      <a:pt x="14" y="531"/>
                      <a:pt x="13" y="532"/>
                    </a:cubicBezTo>
                    <a:cubicBezTo>
                      <a:pt x="12" y="533"/>
                      <a:pt x="11" y="535"/>
                      <a:pt x="10" y="536"/>
                    </a:cubicBezTo>
                    <a:cubicBezTo>
                      <a:pt x="9" y="537"/>
                      <a:pt x="8" y="539"/>
                      <a:pt x="7" y="540"/>
                    </a:cubicBezTo>
                    <a:cubicBezTo>
                      <a:pt x="6" y="542"/>
                      <a:pt x="5" y="544"/>
                      <a:pt x="4" y="545"/>
                    </a:cubicBezTo>
                    <a:cubicBezTo>
                      <a:pt x="2" y="551"/>
                      <a:pt x="0" y="558"/>
                      <a:pt x="0" y="564"/>
                    </a:cubicBezTo>
                    <a:cubicBezTo>
                      <a:pt x="5" y="564"/>
                      <a:pt x="5" y="564"/>
                      <a:pt x="5" y="564"/>
                    </a:cubicBezTo>
                    <a:cubicBezTo>
                      <a:pt x="10" y="564"/>
                      <a:pt x="10" y="564"/>
                      <a:pt x="10" y="564"/>
                    </a:cubicBezTo>
                    <a:cubicBezTo>
                      <a:pt x="10" y="560"/>
                      <a:pt x="11" y="555"/>
                      <a:pt x="13" y="551"/>
                    </a:cubicBezTo>
                    <a:cubicBezTo>
                      <a:pt x="13" y="549"/>
                      <a:pt x="14" y="547"/>
                      <a:pt x="16" y="545"/>
                    </a:cubicBezTo>
                    <a:cubicBezTo>
                      <a:pt x="16" y="544"/>
                      <a:pt x="18" y="542"/>
                      <a:pt x="19" y="541"/>
                    </a:cubicBezTo>
                    <a:cubicBezTo>
                      <a:pt x="23" y="548"/>
                      <a:pt x="25" y="556"/>
                      <a:pt x="25" y="564"/>
                    </a:cubicBezTo>
                    <a:cubicBezTo>
                      <a:pt x="29" y="564"/>
                      <a:pt x="29" y="564"/>
                      <a:pt x="29" y="564"/>
                    </a:cubicBezTo>
                    <a:cubicBezTo>
                      <a:pt x="34" y="564"/>
                      <a:pt x="34" y="564"/>
                      <a:pt x="34" y="564"/>
                    </a:cubicBezTo>
                    <a:cubicBezTo>
                      <a:pt x="34" y="553"/>
                      <a:pt x="31" y="543"/>
                      <a:pt x="26" y="533"/>
                    </a:cubicBezTo>
                    <a:cubicBezTo>
                      <a:pt x="26" y="533"/>
                      <a:pt x="27" y="532"/>
                      <a:pt x="28" y="532"/>
                    </a:cubicBezTo>
                    <a:cubicBezTo>
                      <a:pt x="307" y="316"/>
                      <a:pt x="307" y="316"/>
                      <a:pt x="307" y="316"/>
                    </a:cubicBezTo>
                    <a:cubicBezTo>
                      <a:pt x="308" y="315"/>
                      <a:pt x="309" y="314"/>
                      <a:pt x="310" y="313"/>
                    </a:cubicBezTo>
                    <a:cubicBezTo>
                      <a:pt x="311" y="314"/>
                      <a:pt x="312" y="315"/>
                      <a:pt x="313" y="316"/>
                    </a:cubicBezTo>
                    <a:cubicBezTo>
                      <a:pt x="592" y="532"/>
                      <a:pt x="592" y="532"/>
                      <a:pt x="592" y="532"/>
                    </a:cubicBezTo>
                    <a:cubicBezTo>
                      <a:pt x="593" y="532"/>
                      <a:pt x="594" y="533"/>
                      <a:pt x="594" y="533"/>
                    </a:cubicBezTo>
                    <a:cubicBezTo>
                      <a:pt x="595" y="532"/>
                      <a:pt x="596" y="531"/>
                      <a:pt x="597" y="529"/>
                    </a:cubicBezTo>
                    <a:cubicBezTo>
                      <a:pt x="598" y="528"/>
                      <a:pt x="599" y="527"/>
                      <a:pt x="600" y="525"/>
                    </a:cubicBezTo>
                    <a:cubicBezTo>
                      <a:pt x="599" y="525"/>
                      <a:pt x="599" y="524"/>
                      <a:pt x="598" y="524"/>
                    </a:cubicBezTo>
                    <a:cubicBezTo>
                      <a:pt x="319" y="308"/>
                      <a:pt x="319" y="308"/>
                      <a:pt x="319" y="308"/>
                    </a:cubicBezTo>
                    <a:cubicBezTo>
                      <a:pt x="318" y="308"/>
                      <a:pt x="318" y="307"/>
                      <a:pt x="317" y="307"/>
                    </a:cubicBezTo>
                    <a:cubicBezTo>
                      <a:pt x="318" y="305"/>
                      <a:pt x="319" y="304"/>
                      <a:pt x="320" y="303"/>
                    </a:cubicBezTo>
                    <a:cubicBezTo>
                      <a:pt x="321" y="301"/>
                      <a:pt x="322" y="300"/>
                      <a:pt x="323" y="299"/>
                    </a:cubicBezTo>
                    <a:cubicBezTo>
                      <a:pt x="324" y="297"/>
                      <a:pt x="325" y="296"/>
                      <a:pt x="326" y="295"/>
                    </a:cubicBezTo>
                    <a:cubicBezTo>
                      <a:pt x="331" y="285"/>
                      <a:pt x="334" y="275"/>
                      <a:pt x="334" y="264"/>
                    </a:cubicBezTo>
                    <a:cubicBezTo>
                      <a:pt x="334" y="253"/>
                      <a:pt x="331" y="243"/>
                      <a:pt x="326" y="233"/>
                    </a:cubicBezTo>
                    <a:cubicBezTo>
                      <a:pt x="326" y="233"/>
                      <a:pt x="327" y="232"/>
                      <a:pt x="328" y="232"/>
                    </a:cubicBezTo>
                    <a:cubicBezTo>
                      <a:pt x="607" y="16"/>
                      <a:pt x="607" y="16"/>
                      <a:pt x="607" y="16"/>
                    </a:cubicBezTo>
                    <a:cubicBezTo>
                      <a:pt x="608" y="15"/>
                      <a:pt x="609" y="14"/>
                      <a:pt x="610" y="13"/>
                    </a:cubicBezTo>
                    <a:cubicBezTo>
                      <a:pt x="610" y="7"/>
                      <a:pt x="610" y="7"/>
                      <a:pt x="610" y="7"/>
                    </a:cubicBezTo>
                    <a:cubicBezTo>
                      <a:pt x="610" y="0"/>
                      <a:pt x="610" y="0"/>
                      <a:pt x="610" y="0"/>
                    </a:cubicBezTo>
                    <a:cubicBezTo>
                      <a:pt x="609" y="1"/>
                      <a:pt x="608" y="2"/>
                      <a:pt x="607" y="3"/>
                    </a:cubicBezTo>
                    <a:cubicBezTo>
                      <a:pt x="605" y="4"/>
                      <a:pt x="604" y="6"/>
                      <a:pt x="6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26"/>
              <p:cNvSpPr>
                <a:spLocks/>
              </p:cNvSpPr>
              <p:nvPr/>
            </p:nvSpPr>
            <p:spPr bwMode="auto">
              <a:xfrm>
                <a:off x="1592263" y="-1076325"/>
                <a:ext cx="57150" cy="134938"/>
              </a:xfrm>
              <a:custGeom>
                <a:avLst/>
                <a:gdLst>
                  <a:gd name="T0" fmla="*/ 6 w 15"/>
                  <a:gd name="T1" fmla="*/ 28 h 36"/>
                  <a:gd name="T2" fmla="*/ 9 w 15"/>
                  <a:gd name="T3" fmla="*/ 23 h 36"/>
                  <a:gd name="T4" fmla="*/ 15 w 15"/>
                  <a:gd name="T5" fmla="*/ 0 h 36"/>
                  <a:gd name="T6" fmla="*/ 10 w 15"/>
                  <a:gd name="T7" fmla="*/ 0 h 36"/>
                  <a:gd name="T8" fmla="*/ 5 w 15"/>
                  <a:gd name="T9" fmla="*/ 0 h 36"/>
                  <a:gd name="T10" fmla="*/ 0 w 15"/>
                  <a:gd name="T11" fmla="*/ 0 h 36"/>
                  <a:gd name="T12" fmla="*/ 0 w 15"/>
                  <a:gd name="T13" fmla="*/ 19 h 36"/>
                  <a:gd name="T14" fmla="*/ 0 w 15"/>
                  <a:gd name="T15" fmla="*/ 28 h 36"/>
                  <a:gd name="T16" fmla="*/ 0 w 15"/>
                  <a:gd name="T17" fmla="*/ 36 h 36"/>
                  <a:gd name="T18" fmla="*/ 3 w 15"/>
                  <a:gd name="T19" fmla="*/ 32 h 36"/>
                  <a:gd name="T20" fmla="*/ 6 w 15"/>
                  <a:gd name="T2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36">
                    <a:moveTo>
                      <a:pt x="6" y="28"/>
                    </a:moveTo>
                    <a:cubicBezTo>
                      <a:pt x="7" y="26"/>
                      <a:pt x="8" y="25"/>
                      <a:pt x="9" y="23"/>
                    </a:cubicBezTo>
                    <a:cubicBezTo>
                      <a:pt x="13" y="16"/>
                      <a:pt x="15" y="8"/>
                      <a:pt x="15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2" y="33"/>
                      <a:pt x="3" y="32"/>
                    </a:cubicBezTo>
                    <a:cubicBezTo>
                      <a:pt x="4" y="31"/>
                      <a:pt x="5" y="29"/>
                      <a:pt x="6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34"/>
              <p:cNvSpPr>
                <a:spLocks/>
              </p:cNvSpPr>
              <p:nvPr/>
            </p:nvSpPr>
            <p:spPr bwMode="auto">
              <a:xfrm>
                <a:off x="3844926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35"/>
              <p:cNvSpPr>
                <a:spLocks/>
              </p:cNvSpPr>
              <p:nvPr/>
            </p:nvSpPr>
            <p:spPr bwMode="auto">
              <a:xfrm>
                <a:off x="6097588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36"/>
              <p:cNvSpPr>
                <a:spLocks/>
              </p:cNvSpPr>
              <p:nvPr/>
            </p:nvSpPr>
            <p:spPr bwMode="auto">
              <a:xfrm>
                <a:off x="8350251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05" name="Group 104"/>
            <p:cNvGrpSpPr/>
            <p:nvPr/>
          </p:nvGrpSpPr>
          <p:grpSpPr>
            <a:xfrm>
              <a:off x="10665222" y="1905001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127" name="Freeform 30"/>
              <p:cNvSpPr>
                <a:spLocks/>
              </p:cNvSpPr>
              <p:nvPr/>
            </p:nvSpPr>
            <p:spPr bwMode="auto">
              <a:xfrm>
                <a:off x="1592263" y="3343275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28" name="Group 127"/>
              <p:cNvGrpSpPr/>
              <p:nvPr/>
            </p:nvGrpSpPr>
            <p:grpSpPr>
              <a:xfrm>
                <a:off x="1592263" y="-1076325"/>
                <a:ext cx="9010651" cy="9010651"/>
                <a:chOff x="1592263" y="-1076325"/>
                <a:chExt cx="9010651" cy="9010651"/>
              </a:xfrm>
              <a:grpFill/>
            </p:grpSpPr>
            <p:sp>
              <p:nvSpPr>
                <p:cNvPr id="131" name="Freeform 21"/>
                <p:cNvSpPr>
                  <a:spLocks/>
                </p:cNvSpPr>
                <p:nvPr/>
              </p:nvSpPr>
              <p:spPr bwMode="auto">
                <a:xfrm>
                  <a:off x="2744788" y="166688"/>
                  <a:ext cx="7858125" cy="7767638"/>
                </a:xfrm>
                <a:custGeom>
                  <a:avLst/>
                  <a:gdLst>
                    <a:gd name="T0" fmla="*/ 1803 w 2093"/>
                    <a:gd name="T1" fmla="*/ 8 h 2069"/>
                    <a:gd name="T2" fmla="*/ 2083 w 2093"/>
                    <a:gd name="T3" fmla="*/ 230 h 2069"/>
                    <a:gd name="T4" fmla="*/ 2077 w 2093"/>
                    <a:gd name="T5" fmla="*/ 300 h 2069"/>
                    <a:gd name="T6" fmla="*/ 1790 w 2093"/>
                    <a:gd name="T7" fmla="*/ 517 h 2069"/>
                    <a:gd name="T8" fmla="*/ 1503 w 2093"/>
                    <a:gd name="T9" fmla="*/ 308 h 2069"/>
                    <a:gd name="T10" fmla="*/ 1783 w 2093"/>
                    <a:gd name="T11" fmla="*/ 530 h 2069"/>
                    <a:gd name="T12" fmla="*/ 1777 w 2093"/>
                    <a:gd name="T13" fmla="*/ 600 h 2069"/>
                    <a:gd name="T14" fmla="*/ 1490 w 2093"/>
                    <a:gd name="T15" fmla="*/ 817 h 2069"/>
                    <a:gd name="T16" fmla="*/ 1203 w 2093"/>
                    <a:gd name="T17" fmla="*/ 608 h 2069"/>
                    <a:gd name="T18" fmla="*/ 1483 w 2093"/>
                    <a:gd name="T19" fmla="*/ 830 h 2069"/>
                    <a:gd name="T20" fmla="*/ 1477 w 2093"/>
                    <a:gd name="T21" fmla="*/ 900 h 2069"/>
                    <a:gd name="T22" fmla="*/ 1190 w 2093"/>
                    <a:gd name="T23" fmla="*/ 1117 h 2069"/>
                    <a:gd name="T24" fmla="*/ 903 w 2093"/>
                    <a:gd name="T25" fmla="*/ 908 h 2069"/>
                    <a:gd name="T26" fmla="*/ 1183 w 2093"/>
                    <a:gd name="T27" fmla="*/ 1130 h 2069"/>
                    <a:gd name="T28" fmla="*/ 1177 w 2093"/>
                    <a:gd name="T29" fmla="*/ 1200 h 2069"/>
                    <a:gd name="T30" fmla="*/ 890 w 2093"/>
                    <a:gd name="T31" fmla="*/ 1417 h 2069"/>
                    <a:gd name="T32" fmla="*/ 603 w 2093"/>
                    <a:gd name="T33" fmla="*/ 1208 h 2069"/>
                    <a:gd name="T34" fmla="*/ 883 w 2093"/>
                    <a:gd name="T35" fmla="*/ 1430 h 2069"/>
                    <a:gd name="T36" fmla="*/ 877 w 2093"/>
                    <a:gd name="T37" fmla="*/ 1500 h 2069"/>
                    <a:gd name="T38" fmla="*/ 590 w 2093"/>
                    <a:gd name="T39" fmla="*/ 1717 h 2069"/>
                    <a:gd name="T40" fmla="*/ 303 w 2093"/>
                    <a:gd name="T41" fmla="*/ 1508 h 2069"/>
                    <a:gd name="T42" fmla="*/ 583 w 2093"/>
                    <a:gd name="T43" fmla="*/ 1730 h 2069"/>
                    <a:gd name="T44" fmla="*/ 577 w 2093"/>
                    <a:gd name="T45" fmla="*/ 1800 h 2069"/>
                    <a:gd name="T46" fmla="*/ 290 w 2093"/>
                    <a:gd name="T47" fmla="*/ 2017 h 2069"/>
                    <a:gd name="T48" fmla="*/ 3 w 2093"/>
                    <a:gd name="T49" fmla="*/ 1808 h 2069"/>
                    <a:gd name="T50" fmla="*/ 283 w 2093"/>
                    <a:gd name="T51" fmla="*/ 2030 h 2069"/>
                    <a:gd name="T52" fmla="*/ 274 w 2093"/>
                    <a:gd name="T53" fmla="*/ 2069 h 2069"/>
                    <a:gd name="T54" fmla="*/ 290 w 2093"/>
                    <a:gd name="T55" fmla="*/ 2045 h 2069"/>
                    <a:gd name="T56" fmla="*/ 303 w 2093"/>
                    <a:gd name="T57" fmla="*/ 2030 h 2069"/>
                    <a:gd name="T58" fmla="*/ 590 w 2093"/>
                    <a:gd name="T59" fmla="*/ 1808 h 2069"/>
                    <a:gd name="T60" fmla="*/ 602 w 2093"/>
                    <a:gd name="T61" fmla="*/ 1792 h 2069"/>
                    <a:gd name="T62" fmla="*/ 596 w 2093"/>
                    <a:gd name="T63" fmla="*/ 1756 h 2069"/>
                    <a:gd name="T64" fmla="*/ 583 w 2093"/>
                    <a:gd name="T65" fmla="*/ 1769 h 2069"/>
                    <a:gd name="T66" fmla="*/ 596 w 2093"/>
                    <a:gd name="T67" fmla="*/ 1737 h 2069"/>
                    <a:gd name="T68" fmla="*/ 884 w 2093"/>
                    <a:gd name="T69" fmla="*/ 1513 h 2069"/>
                    <a:gd name="T70" fmla="*/ 896 w 2093"/>
                    <a:gd name="T71" fmla="*/ 1501 h 2069"/>
                    <a:gd name="T72" fmla="*/ 902 w 2093"/>
                    <a:gd name="T73" fmla="*/ 1446 h 2069"/>
                    <a:gd name="T74" fmla="*/ 890 w 2093"/>
                    <a:gd name="T75" fmla="*/ 1482 h 2069"/>
                    <a:gd name="T76" fmla="*/ 890 w 2093"/>
                    <a:gd name="T77" fmla="*/ 1445 h 2069"/>
                    <a:gd name="T78" fmla="*/ 903 w 2093"/>
                    <a:gd name="T79" fmla="*/ 1430 h 2069"/>
                    <a:gd name="T80" fmla="*/ 1190 w 2093"/>
                    <a:gd name="T81" fmla="*/ 1208 h 2069"/>
                    <a:gd name="T82" fmla="*/ 1202 w 2093"/>
                    <a:gd name="T83" fmla="*/ 1192 h 2069"/>
                    <a:gd name="T84" fmla="*/ 1196 w 2093"/>
                    <a:gd name="T85" fmla="*/ 1156 h 2069"/>
                    <a:gd name="T86" fmla="*/ 1183 w 2093"/>
                    <a:gd name="T87" fmla="*/ 1169 h 2069"/>
                    <a:gd name="T88" fmla="*/ 1196 w 2093"/>
                    <a:gd name="T89" fmla="*/ 1137 h 2069"/>
                    <a:gd name="T90" fmla="*/ 1484 w 2093"/>
                    <a:gd name="T91" fmla="*/ 913 h 2069"/>
                    <a:gd name="T92" fmla="*/ 1496 w 2093"/>
                    <a:gd name="T93" fmla="*/ 901 h 2069"/>
                    <a:gd name="T94" fmla="*/ 1502 w 2093"/>
                    <a:gd name="T95" fmla="*/ 846 h 2069"/>
                    <a:gd name="T96" fmla="*/ 1490 w 2093"/>
                    <a:gd name="T97" fmla="*/ 882 h 2069"/>
                    <a:gd name="T98" fmla="*/ 1490 w 2093"/>
                    <a:gd name="T99" fmla="*/ 845 h 2069"/>
                    <a:gd name="T100" fmla="*/ 1503 w 2093"/>
                    <a:gd name="T101" fmla="*/ 830 h 2069"/>
                    <a:gd name="T102" fmla="*/ 1790 w 2093"/>
                    <a:gd name="T103" fmla="*/ 608 h 2069"/>
                    <a:gd name="T104" fmla="*/ 1802 w 2093"/>
                    <a:gd name="T105" fmla="*/ 592 h 2069"/>
                    <a:gd name="T106" fmla="*/ 1796 w 2093"/>
                    <a:gd name="T107" fmla="*/ 556 h 2069"/>
                    <a:gd name="T108" fmla="*/ 1783 w 2093"/>
                    <a:gd name="T109" fmla="*/ 569 h 2069"/>
                    <a:gd name="T110" fmla="*/ 1796 w 2093"/>
                    <a:gd name="T111" fmla="*/ 537 h 2069"/>
                    <a:gd name="T112" fmla="*/ 2084 w 2093"/>
                    <a:gd name="T113" fmla="*/ 313 h 2069"/>
                    <a:gd name="T114" fmla="*/ 2093 w 2093"/>
                    <a:gd name="T115" fmla="*/ 297 h 2069"/>
                    <a:gd name="T116" fmla="*/ 2087 w 2093"/>
                    <a:gd name="T117" fmla="*/ 288 h 2069"/>
                    <a:gd name="T118" fmla="*/ 2093 w 2093"/>
                    <a:gd name="T119" fmla="*/ 241 h 2069"/>
                    <a:gd name="T120" fmla="*/ 2090 w 2093"/>
                    <a:gd name="T121" fmla="*/ 217 h 20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93" h="2069">
                      <a:moveTo>
                        <a:pt x="1811" y="1"/>
                      </a:moveTo>
                      <a:cubicBezTo>
                        <a:pt x="1810" y="1"/>
                        <a:pt x="1809" y="0"/>
                        <a:pt x="1809" y="0"/>
                      </a:cubicBezTo>
                      <a:cubicBezTo>
                        <a:pt x="1808" y="1"/>
                        <a:pt x="1807" y="2"/>
                        <a:pt x="1806" y="4"/>
                      </a:cubicBezTo>
                      <a:cubicBezTo>
                        <a:pt x="1805" y="5"/>
                        <a:pt x="1804" y="6"/>
                        <a:pt x="1803" y="8"/>
                      </a:cubicBezTo>
                      <a:cubicBezTo>
                        <a:pt x="1802" y="9"/>
                        <a:pt x="1801" y="10"/>
                        <a:pt x="1800" y="12"/>
                      </a:cubicBezTo>
                      <a:cubicBezTo>
                        <a:pt x="1801" y="12"/>
                        <a:pt x="1801" y="13"/>
                        <a:pt x="1802" y="13"/>
                      </a:cubicBezTo>
                      <a:cubicBezTo>
                        <a:pt x="2081" y="229"/>
                        <a:pt x="2081" y="229"/>
                        <a:pt x="2081" y="229"/>
                      </a:cubicBezTo>
                      <a:cubicBezTo>
                        <a:pt x="2082" y="229"/>
                        <a:pt x="2082" y="230"/>
                        <a:pt x="2083" y="230"/>
                      </a:cubicBezTo>
                      <a:cubicBezTo>
                        <a:pt x="2082" y="232"/>
                        <a:pt x="2081" y="233"/>
                        <a:pt x="2080" y="234"/>
                      </a:cubicBezTo>
                      <a:cubicBezTo>
                        <a:pt x="2079" y="236"/>
                        <a:pt x="2078" y="237"/>
                        <a:pt x="2077" y="238"/>
                      </a:cubicBezTo>
                      <a:cubicBezTo>
                        <a:pt x="2072" y="248"/>
                        <a:pt x="2069" y="258"/>
                        <a:pt x="2069" y="269"/>
                      </a:cubicBezTo>
                      <a:cubicBezTo>
                        <a:pt x="2069" y="280"/>
                        <a:pt x="2072" y="290"/>
                        <a:pt x="2077" y="300"/>
                      </a:cubicBezTo>
                      <a:cubicBezTo>
                        <a:pt x="2077" y="300"/>
                        <a:pt x="2076" y="301"/>
                        <a:pt x="2075" y="301"/>
                      </a:cubicBezTo>
                      <a:cubicBezTo>
                        <a:pt x="1796" y="517"/>
                        <a:pt x="1796" y="517"/>
                        <a:pt x="1796" y="517"/>
                      </a:cubicBezTo>
                      <a:cubicBezTo>
                        <a:pt x="1795" y="518"/>
                        <a:pt x="1794" y="519"/>
                        <a:pt x="1793" y="520"/>
                      </a:cubicBezTo>
                      <a:cubicBezTo>
                        <a:pt x="1792" y="519"/>
                        <a:pt x="1791" y="518"/>
                        <a:pt x="1790" y="517"/>
                      </a:cubicBezTo>
                      <a:cubicBezTo>
                        <a:pt x="1511" y="301"/>
                        <a:pt x="1511" y="301"/>
                        <a:pt x="1511" y="301"/>
                      </a:cubicBezTo>
                      <a:cubicBezTo>
                        <a:pt x="1510" y="301"/>
                        <a:pt x="1509" y="300"/>
                        <a:pt x="1509" y="300"/>
                      </a:cubicBezTo>
                      <a:cubicBezTo>
                        <a:pt x="1508" y="301"/>
                        <a:pt x="1507" y="302"/>
                        <a:pt x="1506" y="304"/>
                      </a:cubicBezTo>
                      <a:cubicBezTo>
                        <a:pt x="1505" y="305"/>
                        <a:pt x="1504" y="306"/>
                        <a:pt x="1503" y="308"/>
                      </a:cubicBezTo>
                      <a:cubicBezTo>
                        <a:pt x="1502" y="309"/>
                        <a:pt x="1501" y="310"/>
                        <a:pt x="1500" y="312"/>
                      </a:cubicBezTo>
                      <a:cubicBezTo>
                        <a:pt x="1501" y="312"/>
                        <a:pt x="1501" y="313"/>
                        <a:pt x="1502" y="313"/>
                      </a:cubicBezTo>
                      <a:cubicBezTo>
                        <a:pt x="1781" y="529"/>
                        <a:pt x="1781" y="529"/>
                        <a:pt x="1781" y="529"/>
                      </a:cubicBezTo>
                      <a:cubicBezTo>
                        <a:pt x="1782" y="529"/>
                        <a:pt x="1782" y="530"/>
                        <a:pt x="1783" y="530"/>
                      </a:cubicBezTo>
                      <a:cubicBezTo>
                        <a:pt x="1782" y="532"/>
                        <a:pt x="1781" y="533"/>
                        <a:pt x="1780" y="534"/>
                      </a:cubicBezTo>
                      <a:cubicBezTo>
                        <a:pt x="1779" y="536"/>
                        <a:pt x="1778" y="537"/>
                        <a:pt x="1777" y="538"/>
                      </a:cubicBezTo>
                      <a:cubicBezTo>
                        <a:pt x="1772" y="548"/>
                        <a:pt x="1769" y="558"/>
                        <a:pt x="1769" y="569"/>
                      </a:cubicBezTo>
                      <a:cubicBezTo>
                        <a:pt x="1769" y="580"/>
                        <a:pt x="1772" y="590"/>
                        <a:pt x="1777" y="600"/>
                      </a:cubicBezTo>
                      <a:cubicBezTo>
                        <a:pt x="1777" y="600"/>
                        <a:pt x="1776" y="601"/>
                        <a:pt x="1775" y="601"/>
                      </a:cubicBezTo>
                      <a:cubicBezTo>
                        <a:pt x="1496" y="817"/>
                        <a:pt x="1496" y="817"/>
                        <a:pt x="1496" y="817"/>
                      </a:cubicBezTo>
                      <a:cubicBezTo>
                        <a:pt x="1495" y="818"/>
                        <a:pt x="1494" y="819"/>
                        <a:pt x="1493" y="820"/>
                      </a:cubicBezTo>
                      <a:cubicBezTo>
                        <a:pt x="1492" y="819"/>
                        <a:pt x="1491" y="818"/>
                        <a:pt x="1490" y="817"/>
                      </a:cubicBezTo>
                      <a:cubicBezTo>
                        <a:pt x="1211" y="601"/>
                        <a:pt x="1211" y="601"/>
                        <a:pt x="1211" y="601"/>
                      </a:cubicBezTo>
                      <a:cubicBezTo>
                        <a:pt x="1210" y="601"/>
                        <a:pt x="1209" y="600"/>
                        <a:pt x="1209" y="600"/>
                      </a:cubicBezTo>
                      <a:cubicBezTo>
                        <a:pt x="1208" y="601"/>
                        <a:pt x="1207" y="602"/>
                        <a:pt x="1206" y="604"/>
                      </a:cubicBezTo>
                      <a:cubicBezTo>
                        <a:pt x="1205" y="605"/>
                        <a:pt x="1204" y="606"/>
                        <a:pt x="1203" y="608"/>
                      </a:cubicBezTo>
                      <a:cubicBezTo>
                        <a:pt x="1202" y="609"/>
                        <a:pt x="1201" y="610"/>
                        <a:pt x="1200" y="612"/>
                      </a:cubicBezTo>
                      <a:cubicBezTo>
                        <a:pt x="1201" y="612"/>
                        <a:pt x="1201" y="613"/>
                        <a:pt x="1202" y="613"/>
                      </a:cubicBezTo>
                      <a:cubicBezTo>
                        <a:pt x="1481" y="829"/>
                        <a:pt x="1481" y="829"/>
                        <a:pt x="1481" y="829"/>
                      </a:cubicBezTo>
                      <a:cubicBezTo>
                        <a:pt x="1482" y="829"/>
                        <a:pt x="1482" y="830"/>
                        <a:pt x="1483" y="830"/>
                      </a:cubicBezTo>
                      <a:cubicBezTo>
                        <a:pt x="1482" y="832"/>
                        <a:pt x="1481" y="833"/>
                        <a:pt x="1480" y="834"/>
                      </a:cubicBezTo>
                      <a:cubicBezTo>
                        <a:pt x="1479" y="836"/>
                        <a:pt x="1478" y="837"/>
                        <a:pt x="1477" y="838"/>
                      </a:cubicBezTo>
                      <a:cubicBezTo>
                        <a:pt x="1472" y="848"/>
                        <a:pt x="1469" y="858"/>
                        <a:pt x="1469" y="869"/>
                      </a:cubicBezTo>
                      <a:cubicBezTo>
                        <a:pt x="1469" y="880"/>
                        <a:pt x="1472" y="890"/>
                        <a:pt x="1477" y="900"/>
                      </a:cubicBezTo>
                      <a:cubicBezTo>
                        <a:pt x="1477" y="900"/>
                        <a:pt x="1476" y="901"/>
                        <a:pt x="1475" y="901"/>
                      </a:cubicBezTo>
                      <a:cubicBezTo>
                        <a:pt x="1196" y="1117"/>
                        <a:pt x="1196" y="1117"/>
                        <a:pt x="1196" y="1117"/>
                      </a:cubicBezTo>
                      <a:cubicBezTo>
                        <a:pt x="1195" y="1118"/>
                        <a:pt x="1194" y="1119"/>
                        <a:pt x="1193" y="1120"/>
                      </a:cubicBezTo>
                      <a:cubicBezTo>
                        <a:pt x="1192" y="1119"/>
                        <a:pt x="1191" y="1118"/>
                        <a:pt x="1190" y="1117"/>
                      </a:cubicBezTo>
                      <a:cubicBezTo>
                        <a:pt x="911" y="901"/>
                        <a:pt x="911" y="901"/>
                        <a:pt x="911" y="901"/>
                      </a:cubicBezTo>
                      <a:cubicBezTo>
                        <a:pt x="910" y="901"/>
                        <a:pt x="909" y="900"/>
                        <a:pt x="909" y="900"/>
                      </a:cubicBezTo>
                      <a:cubicBezTo>
                        <a:pt x="908" y="901"/>
                        <a:pt x="907" y="902"/>
                        <a:pt x="906" y="904"/>
                      </a:cubicBezTo>
                      <a:cubicBezTo>
                        <a:pt x="905" y="905"/>
                        <a:pt x="904" y="906"/>
                        <a:pt x="903" y="908"/>
                      </a:cubicBezTo>
                      <a:cubicBezTo>
                        <a:pt x="902" y="909"/>
                        <a:pt x="901" y="910"/>
                        <a:pt x="900" y="912"/>
                      </a:cubicBezTo>
                      <a:cubicBezTo>
                        <a:pt x="901" y="912"/>
                        <a:pt x="901" y="913"/>
                        <a:pt x="902" y="913"/>
                      </a:cubicBezTo>
                      <a:cubicBezTo>
                        <a:pt x="1181" y="1129"/>
                        <a:pt x="1181" y="1129"/>
                        <a:pt x="1181" y="1129"/>
                      </a:cubicBezTo>
                      <a:cubicBezTo>
                        <a:pt x="1182" y="1129"/>
                        <a:pt x="1182" y="1130"/>
                        <a:pt x="1183" y="1130"/>
                      </a:cubicBezTo>
                      <a:cubicBezTo>
                        <a:pt x="1182" y="1132"/>
                        <a:pt x="1181" y="1133"/>
                        <a:pt x="1180" y="1134"/>
                      </a:cubicBezTo>
                      <a:cubicBezTo>
                        <a:pt x="1179" y="1136"/>
                        <a:pt x="1178" y="1137"/>
                        <a:pt x="1177" y="1138"/>
                      </a:cubicBezTo>
                      <a:cubicBezTo>
                        <a:pt x="1172" y="1148"/>
                        <a:pt x="1169" y="1158"/>
                        <a:pt x="1169" y="1169"/>
                      </a:cubicBezTo>
                      <a:cubicBezTo>
                        <a:pt x="1169" y="1180"/>
                        <a:pt x="1172" y="1190"/>
                        <a:pt x="1177" y="1200"/>
                      </a:cubicBezTo>
                      <a:cubicBezTo>
                        <a:pt x="1177" y="1200"/>
                        <a:pt x="1176" y="1201"/>
                        <a:pt x="1175" y="1201"/>
                      </a:cubicBezTo>
                      <a:cubicBezTo>
                        <a:pt x="896" y="1417"/>
                        <a:pt x="896" y="1417"/>
                        <a:pt x="896" y="1417"/>
                      </a:cubicBezTo>
                      <a:cubicBezTo>
                        <a:pt x="895" y="1418"/>
                        <a:pt x="894" y="1419"/>
                        <a:pt x="893" y="1420"/>
                      </a:cubicBezTo>
                      <a:cubicBezTo>
                        <a:pt x="892" y="1419"/>
                        <a:pt x="891" y="1418"/>
                        <a:pt x="890" y="1417"/>
                      </a:cubicBezTo>
                      <a:cubicBezTo>
                        <a:pt x="611" y="1201"/>
                        <a:pt x="611" y="1201"/>
                        <a:pt x="611" y="1201"/>
                      </a:cubicBezTo>
                      <a:cubicBezTo>
                        <a:pt x="610" y="1201"/>
                        <a:pt x="609" y="1200"/>
                        <a:pt x="609" y="1200"/>
                      </a:cubicBezTo>
                      <a:cubicBezTo>
                        <a:pt x="608" y="1201"/>
                        <a:pt x="607" y="1202"/>
                        <a:pt x="606" y="1204"/>
                      </a:cubicBezTo>
                      <a:cubicBezTo>
                        <a:pt x="605" y="1205"/>
                        <a:pt x="604" y="1206"/>
                        <a:pt x="603" y="1208"/>
                      </a:cubicBezTo>
                      <a:cubicBezTo>
                        <a:pt x="602" y="1209"/>
                        <a:pt x="601" y="1210"/>
                        <a:pt x="600" y="1212"/>
                      </a:cubicBezTo>
                      <a:cubicBezTo>
                        <a:pt x="601" y="1212"/>
                        <a:pt x="601" y="1213"/>
                        <a:pt x="602" y="1213"/>
                      </a:cubicBezTo>
                      <a:cubicBezTo>
                        <a:pt x="881" y="1429"/>
                        <a:pt x="881" y="1429"/>
                        <a:pt x="881" y="1429"/>
                      </a:cubicBezTo>
                      <a:cubicBezTo>
                        <a:pt x="882" y="1429"/>
                        <a:pt x="882" y="1430"/>
                        <a:pt x="883" y="1430"/>
                      </a:cubicBezTo>
                      <a:cubicBezTo>
                        <a:pt x="882" y="1432"/>
                        <a:pt x="881" y="1433"/>
                        <a:pt x="880" y="1434"/>
                      </a:cubicBezTo>
                      <a:cubicBezTo>
                        <a:pt x="879" y="1436"/>
                        <a:pt x="878" y="1437"/>
                        <a:pt x="877" y="1438"/>
                      </a:cubicBezTo>
                      <a:cubicBezTo>
                        <a:pt x="872" y="1448"/>
                        <a:pt x="869" y="1458"/>
                        <a:pt x="869" y="1469"/>
                      </a:cubicBezTo>
                      <a:cubicBezTo>
                        <a:pt x="869" y="1480"/>
                        <a:pt x="872" y="1490"/>
                        <a:pt x="877" y="1500"/>
                      </a:cubicBezTo>
                      <a:cubicBezTo>
                        <a:pt x="877" y="1500"/>
                        <a:pt x="876" y="1501"/>
                        <a:pt x="875" y="1501"/>
                      </a:cubicBezTo>
                      <a:cubicBezTo>
                        <a:pt x="596" y="1717"/>
                        <a:pt x="596" y="1717"/>
                        <a:pt x="596" y="1717"/>
                      </a:cubicBezTo>
                      <a:cubicBezTo>
                        <a:pt x="595" y="1718"/>
                        <a:pt x="594" y="1719"/>
                        <a:pt x="593" y="1720"/>
                      </a:cubicBezTo>
                      <a:cubicBezTo>
                        <a:pt x="592" y="1719"/>
                        <a:pt x="591" y="1718"/>
                        <a:pt x="590" y="1717"/>
                      </a:cubicBezTo>
                      <a:cubicBezTo>
                        <a:pt x="311" y="1501"/>
                        <a:pt x="311" y="1501"/>
                        <a:pt x="311" y="1501"/>
                      </a:cubicBezTo>
                      <a:cubicBezTo>
                        <a:pt x="310" y="1501"/>
                        <a:pt x="309" y="1500"/>
                        <a:pt x="309" y="1500"/>
                      </a:cubicBezTo>
                      <a:cubicBezTo>
                        <a:pt x="308" y="1501"/>
                        <a:pt x="307" y="1502"/>
                        <a:pt x="306" y="1504"/>
                      </a:cubicBezTo>
                      <a:cubicBezTo>
                        <a:pt x="305" y="1505"/>
                        <a:pt x="304" y="1506"/>
                        <a:pt x="303" y="1508"/>
                      </a:cubicBezTo>
                      <a:cubicBezTo>
                        <a:pt x="302" y="1509"/>
                        <a:pt x="301" y="1510"/>
                        <a:pt x="300" y="1512"/>
                      </a:cubicBezTo>
                      <a:cubicBezTo>
                        <a:pt x="301" y="1512"/>
                        <a:pt x="301" y="1513"/>
                        <a:pt x="302" y="1513"/>
                      </a:cubicBezTo>
                      <a:cubicBezTo>
                        <a:pt x="581" y="1729"/>
                        <a:pt x="581" y="1729"/>
                        <a:pt x="581" y="1729"/>
                      </a:cubicBezTo>
                      <a:cubicBezTo>
                        <a:pt x="582" y="1729"/>
                        <a:pt x="582" y="1730"/>
                        <a:pt x="583" y="1730"/>
                      </a:cubicBezTo>
                      <a:cubicBezTo>
                        <a:pt x="582" y="1732"/>
                        <a:pt x="581" y="1733"/>
                        <a:pt x="580" y="1734"/>
                      </a:cubicBezTo>
                      <a:cubicBezTo>
                        <a:pt x="579" y="1736"/>
                        <a:pt x="578" y="1737"/>
                        <a:pt x="577" y="1738"/>
                      </a:cubicBezTo>
                      <a:cubicBezTo>
                        <a:pt x="572" y="1748"/>
                        <a:pt x="569" y="1758"/>
                        <a:pt x="569" y="1769"/>
                      </a:cubicBezTo>
                      <a:cubicBezTo>
                        <a:pt x="569" y="1780"/>
                        <a:pt x="572" y="1790"/>
                        <a:pt x="577" y="1800"/>
                      </a:cubicBezTo>
                      <a:cubicBezTo>
                        <a:pt x="577" y="1800"/>
                        <a:pt x="576" y="1801"/>
                        <a:pt x="575" y="1801"/>
                      </a:cubicBezTo>
                      <a:cubicBezTo>
                        <a:pt x="296" y="2017"/>
                        <a:pt x="296" y="2017"/>
                        <a:pt x="296" y="2017"/>
                      </a:cubicBezTo>
                      <a:cubicBezTo>
                        <a:pt x="295" y="2018"/>
                        <a:pt x="294" y="2019"/>
                        <a:pt x="293" y="2020"/>
                      </a:cubicBezTo>
                      <a:cubicBezTo>
                        <a:pt x="292" y="2019"/>
                        <a:pt x="291" y="2018"/>
                        <a:pt x="290" y="2017"/>
                      </a:cubicBezTo>
                      <a:cubicBezTo>
                        <a:pt x="11" y="1801"/>
                        <a:pt x="11" y="1801"/>
                        <a:pt x="11" y="1801"/>
                      </a:cubicBezTo>
                      <a:cubicBezTo>
                        <a:pt x="10" y="1801"/>
                        <a:pt x="9" y="1800"/>
                        <a:pt x="9" y="1800"/>
                      </a:cubicBezTo>
                      <a:cubicBezTo>
                        <a:pt x="8" y="1801"/>
                        <a:pt x="7" y="1802"/>
                        <a:pt x="6" y="1804"/>
                      </a:cubicBezTo>
                      <a:cubicBezTo>
                        <a:pt x="5" y="1805"/>
                        <a:pt x="4" y="1806"/>
                        <a:pt x="3" y="1808"/>
                      </a:cubicBezTo>
                      <a:cubicBezTo>
                        <a:pt x="2" y="1809"/>
                        <a:pt x="1" y="1810"/>
                        <a:pt x="0" y="1812"/>
                      </a:cubicBezTo>
                      <a:cubicBezTo>
                        <a:pt x="1" y="1812"/>
                        <a:pt x="1" y="1813"/>
                        <a:pt x="2" y="1813"/>
                      </a:cubicBezTo>
                      <a:cubicBezTo>
                        <a:pt x="281" y="2029"/>
                        <a:pt x="281" y="2029"/>
                        <a:pt x="281" y="2029"/>
                      </a:cubicBezTo>
                      <a:cubicBezTo>
                        <a:pt x="282" y="2029"/>
                        <a:pt x="282" y="2030"/>
                        <a:pt x="283" y="2030"/>
                      </a:cubicBezTo>
                      <a:cubicBezTo>
                        <a:pt x="282" y="2032"/>
                        <a:pt x="281" y="2033"/>
                        <a:pt x="280" y="2034"/>
                      </a:cubicBezTo>
                      <a:cubicBezTo>
                        <a:pt x="279" y="2036"/>
                        <a:pt x="278" y="2037"/>
                        <a:pt x="277" y="2038"/>
                      </a:cubicBezTo>
                      <a:cubicBezTo>
                        <a:pt x="272" y="2048"/>
                        <a:pt x="269" y="2058"/>
                        <a:pt x="269" y="2069"/>
                      </a:cubicBezTo>
                      <a:cubicBezTo>
                        <a:pt x="274" y="2069"/>
                        <a:pt x="274" y="2069"/>
                        <a:pt x="274" y="2069"/>
                      </a:cubicBezTo>
                      <a:cubicBezTo>
                        <a:pt x="278" y="2069"/>
                        <a:pt x="278" y="2069"/>
                        <a:pt x="278" y="2069"/>
                      </a:cubicBezTo>
                      <a:cubicBezTo>
                        <a:pt x="283" y="2069"/>
                        <a:pt x="283" y="2069"/>
                        <a:pt x="283" y="2069"/>
                      </a:cubicBezTo>
                      <a:cubicBezTo>
                        <a:pt x="283" y="2063"/>
                        <a:pt x="285" y="2056"/>
                        <a:pt x="287" y="2050"/>
                      </a:cubicBezTo>
                      <a:cubicBezTo>
                        <a:pt x="288" y="2049"/>
                        <a:pt x="289" y="2047"/>
                        <a:pt x="290" y="2045"/>
                      </a:cubicBezTo>
                      <a:cubicBezTo>
                        <a:pt x="291" y="2044"/>
                        <a:pt x="292" y="2042"/>
                        <a:pt x="293" y="2041"/>
                      </a:cubicBezTo>
                      <a:cubicBezTo>
                        <a:pt x="294" y="2040"/>
                        <a:pt x="295" y="2038"/>
                        <a:pt x="296" y="2037"/>
                      </a:cubicBezTo>
                      <a:cubicBezTo>
                        <a:pt x="297" y="2036"/>
                        <a:pt x="298" y="2035"/>
                        <a:pt x="300" y="2033"/>
                      </a:cubicBezTo>
                      <a:cubicBezTo>
                        <a:pt x="301" y="2032"/>
                        <a:pt x="302" y="2031"/>
                        <a:pt x="303" y="2030"/>
                      </a:cubicBezTo>
                      <a:cubicBezTo>
                        <a:pt x="304" y="2030"/>
                        <a:pt x="304" y="2029"/>
                        <a:pt x="305" y="2029"/>
                      </a:cubicBezTo>
                      <a:cubicBezTo>
                        <a:pt x="584" y="1813"/>
                        <a:pt x="584" y="1813"/>
                        <a:pt x="584" y="1813"/>
                      </a:cubicBezTo>
                      <a:cubicBezTo>
                        <a:pt x="585" y="1813"/>
                        <a:pt x="585" y="1812"/>
                        <a:pt x="586" y="1812"/>
                      </a:cubicBezTo>
                      <a:cubicBezTo>
                        <a:pt x="587" y="1811"/>
                        <a:pt x="588" y="1809"/>
                        <a:pt x="590" y="1808"/>
                      </a:cubicBezTo>
                      <a:cubicBezTo>
                        <a:pt x="591" y="1807"/>
                        <a:pt x="592" y="1806"/>
                        <a:pt x="593" y="1805"/>
                      </a:cubicBezTo>
                      <a:cubicBezTo>
                        <a:pt x="594" y="1804"/>
                        <a:pt x="595" y="1802"/>
                        <a:pt x="596" y="1801"/>
                      </a:cubicBezTo>
                      <a:cubicBezTo>
                        <a:pt x="597" y="1800"/>
                        <a:pt x="598" y="1798"/>
                        <a:pt x="599" y="1797"/>
                      </a:cubicBezTo>
                      <a:cubicBezTo>
                        <a:pt x="600" y="1795"/>
                        <a:pt x="601" y="1794"/>
                        <a:pt x="602" y="1792"/>
                      </a:cubicBezTo>
                      <a:cubicBezTo>
                        <a:pt x="606" y="1785"/>
                        <a:pt x="608" y="1777"/>
                        <a:pt x="608" y="1769"/>
                      </a:cubicBezTo>
                      <a:cubicBezTo>
                        <a:pt x="608" y="1761"/>
                        <a:pt x="606" y="1753"/>
                        <a:pt x="602" y="1746"/>
                      </a:cubicBezTo>
                      <a:cubicBezTo>
                        <a:pt x="601" y="1747"/>
                        <a:pt x="599" y="1749"/>
                        <a:pt x="599" y="1750"/>
                      </a:cubicBezTo>
                      <a:cubicBezTo>
                        <a:pt x="597" y="1752"/>
                        <a:pt x="596" y="1754"/>
                        <a:pt x="596" y="1756"/>
                      </a:cubicBezTo>
                      <a:cubicBezTo>
                        <a:pt x="594" y="1760"/>
                        <a:pt x="593" y="1765"/>
                        <a:pt x="593" y="1769"/>
                      </a:cubicBezTo>
                      <a:cubicBezTo>
                        <a:pt x="593" y="1773"/>
                        <a:pt x="592" y="1778"/>
                        <a:pt x="590" y="1782"/>
                      </a:cubicBezTo>
                      <a:cubicBezTo>
                        <a:pt x="590" y="1784"/>
                        <a:pt x="589" y="1786"/>
                        <a:pt x="587" y="1788"/>
                      </a:cubicBezTo>
                      <a:cubicBezTo>
                        <a:pt x="585" y="1782"/>
                        <a:pt x="583" y="1775"/>
                        <a:pt x="583" y="1769"/>
                      </a:cubicBezTo>
                      <a:cubicBezTo>
                        <a:pt x="583" y="1763"/>
                        <a:pt x="585" y="1756"/>
                        <a:pt x="587" y="1750"/>
                      </a:cubicBezTo>
                      <a:cubicBezTo>
                        <a:pt x="588" y="1749"/>
                        <a:pt x="589" y="1747"/>
                        <a:pt x="590" y="1745"/>
                      </a:cubicBezTo>
                      <a:cubicBezTo>
                        <a:pt x="591" y="1744"/>
                        <a:pt x="592" y="1742"/>
                        <a:pt x="593" y="1741"/>
                      </a:cubicBezTo>
                      <a:cubicBezTo>
                        <a:pt x="594" y="1740"/>
                        <a:pt x="595" y="1738"/>
                        <a:pt x="596" y="1737"/>
                      </a:cubicBezTo>
                      <a:cubicBezTo>
                        <a:pt x="597" y="1736"/>
                        <a:pt x="598" y="1735"/>
                        <a:pt x="600" y="1733"/>
                      </a:cubicBezTo>
                      <a:cubicBezTo>
                        <a:pt x="601" y="1732"/>
                        <a:pt x="602" y="1731"/>
                        <a:pt x="603" y="1730"/>
                      </a:cubicBezTo>
                      <a:cubicBezTo>
                        <a:pt x="604" y="1730"/>
                        <a:pt x="604" y="1729"/>
                        <a:pt x="605" y="1729"/>
                      </a:cubicBezTo>
                      <a:cubicBezTo>
                        <a:pt x="884" y="1513"/>
                        <a:pt x="884" y="1513"/>
                        <a:pt x="884" y="1513"/>
                      </a:cubicBezTo>
                      <a:cubicBezTo>
                        <a:pt x="885" y="1513"/>
                        <a:pt x="885" y="1512"/>
                        <a:pt x="886" y="1512"/>
                      </a:cubicBezTo>
                      <a:cubicBezTo>
                        <a:pt x="887" y="1511"/>
                        <a:pt x="888" y="1509"/>
                        <a:pt x="890" y="1508"/>
                      </a:cubicBezTo>
                      <a:cubicBezTo>
                        <a:pt x="891" y="1507"/>
                        <a:pt x="892" y="1506"/>
                        <a:pt x="893" y="1505"/>
                      </a:cubicBezTo>
                      <a:cubicBezTo>
                        <a:pt x="894" y="1504"/>
                        <a:pt x="895" y="1502"/>
                        <a:pt x="896" y="1501"/>
                      </a:cubicBezTo>
                      <a:cubicBezTo>
                        <a:pt x="897" y="1500"/>
                        <a:pt x="898" y="1498"/>
                        <a:pt x="899" y="1497"/>
                      </a:cubicBezTo>
                      <a:cubicBezTo>
                        <a:pt x="900" y="1495"/>
                        <a:pt x="901" y="1494"/>
                        <a:pt x="902" y="1492"/>
                      </a:cubicBezTo>
                      <a:cubicBezTo>
                        <a:pt x="906" y="1485"/>
                        <a:pt x="908" y="1477"/>
                        <a:pt x="908" y="1469"/>
                      </a:cubicBezTo>
                      <a:cubicBezTo>
                        <a:pt x="908" y="1461"/>
                        <a:pt x="906" y="1453"/>
                        <a:pt x="902" y="1446"/>
                      </a:cubicBezTo>
                      <a:cubicBezTo>
                        <a:pt x="901" y="1447"/>
                        <a:pt x="899" y="1449"/>
                        <a:pt x="899" y="1450"/>
                      </a:cubicBezTo>
                      <a:cubicBezTo>
                        <a:pt x="897" y="1452"/>
                        <a:pt x="896" y="1454"/>
                        <a:pt x="896" y="1456"/>
                      </a:cubicBezTo>
                      <a:cubicBezTo>
                        <a:pt x="894" y="1460"/>
                        <a:pt x="893" y="1465"/>
                        <a:pt x="893" y="1469"/>
                      </a:cubicBezTo>
                      <a:cubicBezTo>
                        <a:pt x="893" y="1473"/>
                        <a:pt x="892" y="1478"/>
                        <a:pt x="890" y="1482"/>
                      </a:cubicBezTo>
                      <a:cubicBezTo>
                        <a:pt x="890" y="1484"/>
                        <a:pt x="889" y="1486"/>
                        <a:pt x="887" y="1488"/>
                      </a:cubicBezTo>
                      <a:cubicBezTo>
                        <a:pt x="885" y="1482"/>
                        <a:pt x="883" y="1475"/>
                        <a:pt x="883" y="1469"/>
                      </a:cubicBezTo>
                      <a:cubicBezTo>
                        <a:pt x="883" y="1463"/>
                        <a:pt x="885" y="1456"/>
                        <a:pt x="887" y="1450"/>
                      </a:cubicBezTo>
                      <a:cubicBezTo>
                        <a:pt x="888" y="1449"/>
                        <a:pt x="889" y="1447"/>
                        <a:pt x="890" y="1445"/>
                      </a:cubicBezTo>
                      <a:cubicBezTo>
                        <a:pt x="891" y="1444"/>
                        <a:pt x="892" y="1442"/>
                        <a:pt x="893" y="1441"/>
                      </a:cubicBezTo>
                      <a:cubicBezTo>
                        <a:pt x="894" y="1440"/>
                        <a:pt x="895" y="1438"/>
                        <a:pt x="896" y="1437"/>
                      </a:cubicBezTo>
                      <a:cubicBezTo>
                        <a:pt x="897" y="1436"/>
                        <a:pt x="898" y="1435"/>
                        <a:pt x="900" y="1433"/>
                      </a:cubicBezTo>
                      <a:cubicBezTo>
                        <a:pt x="901" y="1432"/>
                        <a:pt x="902" y="1431"/>
                        <a:pt x="903" y="1430"/>
                      </a:cubicBezTo>
                      <a:cubicBezTo>
                        <a:pt x="904" y="1430"/>
                        <a:pt x="904" y="1429"/>
                        <a:pt x="905" y="1429"/>
                      </a:cubicBezTo>
                      <a:cubicBezTo>
                        <a:pt x="1184" y="1213"/>
                        <a:pt x="1184" y="1213"/>
                        <a:pt x="1184" y="1213"/>
                      </a:cubicBezTo>
                      <a:cubicBezTo>
                        <a:pt x="1185" y="1213"/>
                        <a:pt x="1185" y="1212"/>
                        <a:pt x="1186" y="1212"/>
                      </a:cubicBezTo>
                      <a:cubicBezTo>
                        <a:pt x="1187" y="1211"/>
                        <a:pt x="1188" y="1209"/>
                        <a:pt x="1190" y="1208"/>
                      </a:cubicBezTo>
                      <a:cubicBezTo>
                        <a:pt x="1191" y="1207"/>
                        <a:pt x="1192" y="1206"/>
                        <a:pt x="1193" y="1205"/>
                      </a:cubicBezTo>
                      <a:cubicBezTo>
                        <a:pt x="1194" y="1204"/>
                        <a:pt x="1195" y="1202"/>
                        <a:pt x="1196" y="1201"/>
                      </a:cubicBezTo>
                      <a:cubicBezTo>
                        <a:pt x="1197" y="1200"/>
                        <a:pt x="1198" y="1198"/>
                        <a:pt x="1199" y="1197"/>
                      </a:cubicBezTo>
                      <a:cubicBezTo>
                        <a:pt x="1200" y="1195"/>
                        <a:pt x="1201" y="1194"/>
                        <a:pt x="1202" y="1192"/>
                      </a:cubicBezTo>
                      <a:cubicBezTo>
                        <a:pt x="1206" y="1185"/>
                        <a:pt x="1208" y="1177"/>
                        <a:pt x="1208" y="1169"/>
                      </a:cubicBezTo>
                      <a:cubicBezTo>
                        <a:pt x="1208" y="1161"/>
                        <a:pt x="1206" y="1153"/>
                        <a:pt x="1202" y="1146"/>
                      </a:cubicBezTo>
                      <a:cubicBezTo>
                        <a:pt x="1201" y="1147"/>
                        <a:pt x="1199" y="1149"/>
                        <a:pt x="1199" y="1150"/>
                      </a:cubicBezTo>
                      <a:cubicBezTo>
                        <a:pt x="1197" y="1152"/>
                        <a:pt x="1196" y="1154"/>
                        <a:pt x="1196" y="1156"/>
                      </a:cubicBezTo>
                      <a:cubicBezTo>
                        <a:pt x="1194" y="1160"/>
                        <a:pt x="1193" y="1165"/>
                        <a:pt x="1193" y="1169"/>
                      </a:cubicBezTo>
                      <a:cubicBezTo>
                        <a:pt x="1193" y="1173"/>
                        <a:pt x="1192" y="1178"/>
                        <a:pt x="1190" y="1182"/>
                      </a:cubicBezTo>
                      <a:cubicBezTo>
                        <a:pt x="1190" y="1184"/>
                        <a:pt x="1189" y="1186"/>
                        <a:pt x="1187" y="1188"/>
                      </a:cubicBezTo>
                      <a:cubicBezTo>
                        <a:pt x="1185" y="1182"/>
                        <a:pt x="1183" y="1175"/>
                        <a:pt x="1183" y="1169"/>
                      </a:cubicBezTo>
                      <a:cubicBezTo>
                        <a:pt x="1183" y="1163"/>
                        <a:pt x="1185" y="1156"/>
                        <a:pt x="1187" y="1150"/>
                      </a:cubicBezTo>
                      <a:cubicBezTo>
                        <a:pt x="1188" y="1149"/>
                        <a:pt x="1189" y="1147"/>
                        <a:pt x="1190" y="1145"/>
                      </a:cubicBezTo>
                      <a:cubicBezTo>
                        <a:pt x="1191" y="1144"/>
                        <a:pt x="1192" y="1142"/>
                        <a:pt x="1193" y="1141"/>
                      </a:cubicBezTo>
                      <a:cubicBezTo>
                        <a:pt x="1194" y="1140"/>
                        <a:pt x="1195" y="1138"/>
                        <a:pt x="1196" y="1137"/>
                      </a:cubicBezTo>
                      <a:cubicBezTo>
                        <a:pt x="1197" y="1136"/>
                        <a:pt x="1198" y="1135"/>
                        <a:pt x="1200" y="1133"/>
                      </a:cubicBezTo>
                      <a:cubicBezTo>
                        <a:pt x="1201" y="1132"/>
                        <a:pt x="1202" y="1131"/>
                        <a:pt x="1203" y="1130"/>
                      </a:cubicBezTo>
                      <a:cubicBezTo>
                        <a:pt x="1204" y="1130"/>
                        <a:pt x="1204" y="1129"/>
                        <a:pt x="1205" y="1129"/>
                      </a:cubicBezTo>
                      <a:cubicBezTo>
                        <a:pt x="1484" y="913"/>
                        <a:pt x="1484" y="913"/>
                        <a:pt x="1484" y="913"/>
                      </a:cubicBezTo>
                      <a:cubicBezTo>
                        <a:pt x="1485" y="913"/>
                        <a:pt x="1485" y="912"/>
                        <a:pt x="1486" y="912"/>
                      </a:cubicBezTo>
                      <a:cubicBezTo>
                        <a:pt x="1487" y="911"/>
                        <a:pt x="1488" y="909"/>
                        <a:pt x="1490" y="908"/>
                      </a:cubicBezTo>
                      <a:cubicBezTo>
                        <a:pt x="1491" y="907"/>
                        <a:pt x="1492" y="906"/>
                        <a:pt x="1493" y="905"/>
                      </a:cubicBezTo>
                      <a:cubicBezTo>
                        <a:pt x="1494" y="904"/>
                        <a:pt x="1495" y="902"/>
                        <a:pt x="1496" y="901"/>
                      </a:cubicBezTo>
                      <a:cubicBezTo>
                        <a:pt x="1497" y="900"/>
                        <a:pt x="1498" y="898"/>
                        <a:pt x="1499" y="897"/>
                      </a:cubicBezTo>
                      <a:cubicBezTo>
                        <a:pt x="1500" y="895"/>
                        <a:pt x="1501" y="894"/>
                        <a:pt x="1502" y="892"/>
                      </a:cubicBezTo>
                      <a:cubicBezTo>
                        <a:pt x="1506" y="885"/>
                        <a:pt x="1508" y="877"/>
                        <a:pt x="1508" y="869"/>
                      </a:cubicBezTo>
                      <a:cubicBezTo>
                        <a:pt x="1508" y="861"/>
                        <a:pt x="1506" y="853"/>
                        <a:pt x="1502" y="846"/>
                      </a:cubicBezTo>
                      <a:cubicBezTo>
                        <a:pt x="1501" y="847"/>
                        <a:pt x="1499" y="849"/>
                        <a:pt x="1499" y="850"/>
                      </a:cubicBezTo>
                      <a:cubicBezTo>
                        <a:pt x="1497" y="852"/>
                        <a:pt x="1496" y="854"/>
                        <a:pt x="1496" y="856"/>
                      </a:cubicBezTo>
                      <a:cubicBezTo>
                        <a:pt x="1494" y="860"/>
                        <a:pt x="1493" y="865"/>
                        <a:pt x="1493" y="869"/>
                      </a:cubicBezTo>
                      <a:cubicBezTo>
                        <a:pt x="1493" y="873"/>
                        <a:pt x="1492" y="878"/>
                        <a:pt x="1490" y="882"/>
                      </a:cubicBezTo>
                      <a:cubicBezTo>
                        <a:pt x="1490" y="884"/>
                        <a:pt x="1489" y="886"/>
                        <a:pt x="1487" y="888"/>
                      </a:cubicBezTo>
                      <a:cubicBezTo>
                        <a:pt x="1485" y="882"/>
                        <a:pt x="1483" y="875"/>
                        <a:pt x="1483" y="869"/>
                      </a:cubicBezTo>
                      <a:cubicBezTo>
                        <a:pt x="1483" y="863"/>
                        <a:pt x="1485" y="856"/>
                        <a:pt x="1487" y="850"/>
                      </a:cubicBezTo>
                      <a:cubicBezTo>
                        <a:pt x="1488" y="849"/>
                        <a:pt x="1489" y="847"/>
                        <a:pt x="1490" y="845"/>
                      </a:cubicBezTo>
                      <a:cubicBezTo>
                        <a:pt x="1491" y="844"/>
                        <a:pt x="1492" y="842"/>
                        <a:pt x="1493" y="841"/>
                      </a:cubicBezTo>
                      <a:cubicBezTo>
                        <a:pt x="1494" y="840"/>
                        <a:pt x="1495" y="838"/>
                        <a:pt x="1496" y="837"/>
                      </a:cubicBezTo>
                      <a:cubicBezTo>
                        <a:pt x="1497" y="836"/>
                        <a:pt x="1498" y="835"/>
                        <a:pt x="1500" y="833"/>
                      </a:cubicBezTo>
                      <a:cubicBezTo>
                        <a:pt x="1501" y="832"/>
                        <a:pt x="1502" y="831"/>
                        <a:pt x="1503" y="830"/>
                      </a:cubicBezTo>
                      <a:cubicBezTo>
                        <a:pt x="1504" y="830"/>
                        <a:pt x="1504" y="829"/>
                        <a:pt x="1505" y="829"/>
                      </a:cubicBezTo>
                      <a:cubicBezTo>
                        <a:pt x="1784" y="613"/>
                        <a:pt x="1784" y="613"/>
                        <a:pt x="1784" y="613"/>
                      </a:cubicBezTo>
                      <a:cubicBezTo>
                        <a:pt x="1785" y="613"/>
                        <a:pt x="1785" y="612"/>
                        <a:pt x="1786" y="612"/>
                      </a:cubicBezTo>
                      <a:cubicBezTo>
                        <a:pt x="1787" y="611"/>
                        <a:pt x="1788" y="609"/>
                        <a:pt x="1790" y="608"/>
                      </a:cubicBezTo>
                      <a:cubicBezTo>
                        <a:pt x="1791" y="607"/>
                        <a:pt x="1792" y="606"/>
                        <a:pt x="1793" y="605"/>
                      </a:cubicBezTo>
                      <a:cubicBezTo>
                        <a:pt x="1794" y="604"/>
                        <a:pt x="1795" y="602"/>
                        <a:pt x="1796" y="601"/>
                      </a:cubicBezTo>
                      <a:cubicBezTo>
                        <a:pt x="1797" y="600"/>
                        <a:pt x="1798" y="598"/>
                        <a:pt x="1799" y="597"/>
                      </a:cubicBezTo>
                      <a:cubicBezTo>
                        <a:pt x="1800" y="595"/>
                        <a:pt x="1801" y="594"/>
                        <a:pt x="1802" y="592"/>
                      </a:cubicBezTo>
                      <a:cubicBezTo>
                        <a:pt x="1806" y="585"/>
                        <a:pt x="1808" y="577"/>
                        <a:pt x="1808" y="569"/>
                      </a:cubicBezTo>
                      <a:cubicBezTo>
                        <a:pt x="1808" y="561"/>
                        <a:pt x="1806" y="553"/>
                        <a:pt x="1802" y="546"/>
                      </a:cubicBezTo>
                      <a:cubicBezTo>
                        <a:pt x="1801" y="547"/>
                        <a:pt x="1799" y="549"/>
                        <a:pt x="1799" y="550"/>
                      </a:cubicBezTo>
                      <a:cubicBezTo>
                        <a:pt x="1797" y="552"/>
                        <a:pt x="1796" y="554"/>
                        <a:pt x="1796" y="556"/>
                      </a:cubicBezTo>
                      <a:cubicBezTo>
                        <a:pt x="1794" y="560"/>
                        <a:pt x="1793" y="565"/>
                        <a:pt x="1793" y="569"/>
                      </a:cubicBezTo>
                      <a:cubicBezTo>
                        <a:pt x="1793" y="573"/>
                        <a:pt x="1792" y="578"/>
                        <a:pt x="1790" y="582"/>
                      </a:cubicBezTo>
                      <a:cubicBezTo>
                        <a:pt x="1790" y="584"/>
                        <a:pt x="1789" y="586"/>
                        <a:pt x="1787" y="588"/>
                      </a:cubicBezTo>
                      <a:cubicBezTo>
                        <a:pt x="1785" y="582"/>
                        <a:pt x="1783" y="575"/>
                        <a:pt x="1783" y="569"/>
                      </a:cubicBezTo>
                      <a:cubicBezTo>
                        <a:pt x="1783" y="563"/>
                        <a:pt x="1785" y="556"/>
                        <a:pt x="1787" y="550"/>
                      </a:cubicBezTo>
                      <a:cubicBezTo>
                        <a:pt x="1788" y="549"/>
                        <a:pt x="1789" y="547"/>
                        <a:pt x="1790" y="545"/>
                      </a:cubicBezTo>
                      <a:cubicBezTo>
                        <a:pt x="1791" y="544"/>
                        <a:pt x="1792" y="542"/>
                        <a:pt x="1793" y="541"/>
                      </a:cubicBezTo>
                      <a:cubicBezTo>
                        <a:pt x="1794" y="540"/>
                        <a:pt x="1795" y="538"/>
                        <a:pt x="1796" y="537"/>
                      </a:cubicBezTo>
                      <a:cubicBezTo>
                        <a:pt x="1797" y="536"/>
                        <a:pt x="1798" y="535"/>
                        <a:pt x="1800" y="533"/>
                      </a:cubicBezTo>
                      <a:cubicBezTo>
                        <a:pt x="1801" y="532"/>
                        <a:pt x="1802" y="531"/>
                        <a:pt x="1803" y="530"/>
                      </a:cubicBezTo>
                      <a:cubicBezTo>
                        <a:pt x="1804" y="530"/>
                        <a:pt x="1804" y="529"/>
                        <a:pt x="1805" y="529"/>
                      </a:cubicBezTo>
                      <a:cubicBezTo>
                        <a:pt x="2084" y="313"/>
                        <a:pt x="2084" y="313"/>
                        <a:pt x="2084" y="313"/>
                      </a:cubicBezTo>
                      <a:cubicBezTo>
                        <a:pt x="2085" y="313"/>
                        <a:pt x="2085" y="312"/>
                        <a:pt x="2086" y="312"/>
                      </a:cubicBezTo>
                      <a:cubicBezTo>
                        <a:pt x="2087" y="311"/>
                        <a:pt x="2088" y="309"/>
                        <a:pt x="2090" y="308"/>
                      </a:cubicBezTo>
                      <a:cubicBezTo>
                        <a:pt x="2091" y="307"/>
                        <a:pt x="2092" y="306"/>
                        <a:pt x="2093" y="305"/>
                      </a:cubicBezTo>
                      <a:cubicBezTo>
                        <a:pt x="2093" y="297"/>
                        <a:pt x="2093" y="297"/>
                        <a:pt x="2093" y="297"/>
                      </a:cubicBezTo>
                      <a:cubicBezTo>
                        <a:pt x="2093" y="288"/>
                        <a:pt x="2093" y="288"/>
                        <a:pt x="2093" y="288"/>
                      </a:cubicBezTo>
                      <a:cubicBezTo>
                        <a:pt x="2093" y="269"/>
                        <a:pt x="2093" y="269"/>
                        <a:pt x="2093" y="269"/>
                      </a:cubicBezTo>
                      <a:cubicBezTo>
                        <a:pt x="2093" y="273"/>
                        <a:pt x="2092" y="278"/>
                        <a:pt x="2090" y="282"/>
                      </a:cubicBezTo>
                      <a:cubicBezTo>
                        <a:pt x="2090" y="284"/>
                        <a:pt x="2089" y="286"/>
                        <a:pt x="2087" y="288"/>
                      </a:cubicBezTo>
                      <a:cubicBezTo>
                        <a:pt x="2085" y="282"/>
                        <a:pt x="2083" y="275"/>
                        <a:pt x="2083" y="269"/>
                      </a:cubicBezTo>
                      <a:cubicBezTo>
                        <a:pt x="2083" y="263"/>
                        <a:pt x="2085" y="256"/>
                        <a:pt x="2087" y="250"/>
                      </a:cubicBezTo>
                      <a:cubicBezTo>
                        <a:pt x="2088" y="249"/>
                        <a:pt x="2089" y="247"/>
                        <a:pt x="2090" y="245"/>
                      </a:cubicBezTo>
                      <a:cubicBezTo>
                        <a:pt x="2091" y="244"/>
                        <a:pt x="2092" y="242"/>
                        <a:pt x="2093" y="241"/>
                      </a:cubicBezTo>
                      <a:cubicBezTo>
                        <a:pt x="2093" y="233"/>
                        <a:pt x="2093" y="233"/>
                        <a:pt x="2093" y="233"/>
                      </a:cubicBezTo>
                      <a:cubicBezTo>
                        <a:pt x="2093" y="226"/>
                        <a:pt x="2093" y="226"/>
                        <a:pt x="2093" y="226"/>
                      </a:cubicBezTo>
                      <a:cubicBezTo>
                        <a:pt x="2093" y="220"/>
                        <a:pt x="2093" y="220"/>
                        <a:pt x="2093" y="220"/>
                      </a:cubicBezTo>
                      <a:cubicBezTo>
                        <a:pt x="2092" y="219"/>
                        <a:pt x="2091" y="218"/>
                        <a:pt x="2090" y="217"/>
                      </a:cubicBezTo>
                      <a:lnTo>
                        <a:pt x="18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2" name="Freeform 23"/>
                <p:cNvSpPr>
                  <a:spLocks/>
                </p:cNvSpPr>
                <p:nvPr/>
              </p:nvSpPr>
              <p:spPr bwMode="auto">
                <a:xfrm>
                  <a:off x="4997451" y="2419350"/>
                  <a:ext cx="5605463" cy="5514975"/>
                </a:xfrm>
                <a:custGeom>
                  <a:avLst/>
                  <a:gdLst>
                    <a:gd name="T0" fmla="*/ 1206 w 1493"/>
                    <a:gd name="T1" fmla="*/ 4 h 1469"/>
                    <a:gd name="T2" fmla="*/ 1202 w 1493"/>
                    <a:gd name="T3" fmla="*/ 13 h 1469"/>
                    <a:gd name="T4" fmla="*/ 1480 w 1493"/>
                    <a:gd name="T5" fmla="*/ 234 h 1469"/>
                    <a:gd name="T6" fmla="*/ 1477 w 1493"/>
                    <a:gd name="T7" fmla="*/ 300 h 1469"/>
                    <a:gd name="T8" fmla="*/ 1193 w 1493"/>
                    <a:gd name="T9" fmla="*/ 520 h 1469"/>
                    <a:gd name="T10" fmla="*/ 909 w 1493"/>
                    <a:gd name="T11" fmla="*/ 300 h 1469"/>
                    <a:gd name="T12" fmla="*/ 900 w 1493"/>
                    <a:gd name="T13" fmla="*/ 312 h 1469"/>
                    <a:gd name="T14" fmla="*/ 1183 w 1493"/>
                    <a:gd name="T15" fmla="*/ 530 h 1469"/>
                    <a:gd name="T16" fmla="*/ 1169 w 1493"/>
                    <a:gd name="T17" fmla="*/ 569 h 1469"/>
                    <a:gd name="T18" fmla="*/ 896 w 1493"/>
                    <a:gd name="T19" fmla="*/ 817 h 1469"/>
                    <a:gd name="T20" fmla="*/ 611 w 1493"/>
                    <a:gd name="T21" fmla="*/ 601 h 1469"/>
                    <a:gd name="T22" fmla="*/ 603 w 1493"/>
                    <a:gd name="T23" fmla="*/ 608 h 1469"/>
                    <a:gd name="T24" fmla="*/ 881 w 1493"/>
                    <a:gd name="T25" fmla="*/ 829 h 1469"/>
                    <a:gd name="T26" fmla="*/ 877 w 1493"/>
                    <a:gd name="T27" fmla="*/ 838 h 1469"/>
                    <a:gd name="T28" fmla="*/ 875 w 1493"/>
                    <a:gd name="T29" fmla="*/ 901 h 1469"/>
                    <a:gd name="T30" fmla="*/ 590 w 1493"/>
                    <a:gd name="T31" fmla="*/ 1117 h 1469"/>
                    <a:gd name="T32" fmla="*/ 306 w 1493"/>
                    <a:gd name="T33" fmla="*/ 904 h 1469"/>
                    <a:gd name="T34" fmla="*/ 302 w 1493"/>
                    <a:gd name="T35" fmla="*/ 913 h 1469"/>
                    <a:gd name="T36" fmla="*/ 580 w 1493"/>
                    <a:gd name="T37" fmla="*/ 1134 h 1469"/>
                    <a:gd name="T38" fmla="*/ 577 w 1493"/>
                    <a:gd name="T39" fmla="*/ 1200 h 1469"/>
                    <a:gd name="T40" fmla="*/ 293 w 1493"/>
                    <a:gd name="T41" fmla="*/ 1420 h 1469"/>
                    <a:gd name="T42" fmla="*/ 9 w 1493"/>
                    <a:gd name="T43" fmla="*/ 1200 h 1469"/>
                    <a:gd name="T44" fmla="*/ 0 w 1493"/>
                    <a:gd name="T45" fmla="*/ 1212 h 1469"/>
                    <a:gd name="T46" fmla="*/ 283 w 1493"/>
                    <a:gd name="T47" fmla="*/ 1430 h 1469"/>
                    <a:gd name="T48" fmla="*/ 269 w 1493"/>
                    <a:gd name="T49" fmla="*/ 1469 h 1469"/>
                    <a:gd name="T50" fmla="*/ 283 w 1493"/>
                    <a:gd name="T51" fmla="*/ 1469 h 1469"/>
                    <a:gd name="T52" fmla="*/ 293 w 1493"/>
                    <a:gd name="T53" fmla="*/ 1441 h 1469"/>
                    <a:gd name="T54" fmla="*/ 303 w 1493"/>
                    <a:gd name="T55" fmla="*/ 1430 h 1469"/>
                    <a:gd name="T56" fmla="*/ 586 w 1493"/>
                    <a:gd name="T57" fmla="*/ 1212 h 1469"/>
                    <a:gd name="T58" fmla="*/ 596 w 1493"/>
                    <a:gd name="T59" fmla="*/ 1201 h 1469"/>
                    <a:gd name="T60" fmla="*/ 608 w 1493"/>
                    <a:gd name="T61" fmla="*/ 1169 h 1469"/>
                    <a:gd name="T62" fmla="*/ 596 w 1493"/>
                    <a:gd name="T63" fmla="*/ 1156 h 1469"/>
                    <a:gd name="T64" fmla="*/ 587 w 1493"/>
                    <a:gd name="T65" fmla="*/ 1188 h 1469"/>
                    <a:gd name="T66" fmla="*/ 590 w 1493"/>
                    <a:gd name="T67" fmla="*/ 1145 h 1469"/>
                    <a:gd name="T68" fmla="*/ 600 w 1493"/>
                    <a:gd name="T69" fmla="*/ 1133 h 1469"/>
                    <a:gd name="T70" fmla="*/ 884 w 1493"/>
                    <a:gd name="T71" fmla="*/ 913 h 1469"/>
                    <a:gd name="T72" fmla="*/ 893 w 1493"/>
                    <a:gd name="T73" fmla="*/ 905 h 1469"/>
                    <a:gd name="T74" fmla="*/ 902 w 1493"/>
                    <a:gd name="T75" fmla="*/ 892 h 1469"/>
                    <a:gd name="T76" fmla="*/ 899 w 1493"/>
                    <a:gd name="T77" fmla="*/ 850 h 1469"/>
                    <a:gd name="T78" fmla="*/ 890 w 1493"/>
                    <a:gd name="T79" fmla="*/ 882 h 1469"/>
                    <a:gd name="T80" fmla="*/ 887 w 1493"/>
                    <a:gd name="T81" fmla="*/ 850 h 1469"/>
                    <a:gd name="T82" fmla="*/ 896 w 1493"/>
                    <a:gd name="T83" fmla="*/ 837 h 1469"/>
                    <a:gd name="T84" fmla="*/ 905 w 1493"/>
                    <a:gd name="T85" fmla="*/ 829 h 1469"/>
                    <a:gd name="T86" fmla="*/ 1190 w 1493"/>
                    <a:gd name="T87" fmla="*/ 608 h 1469"/>
                    <a:gd name="T88" fmla="*/ 1199 w 1493"/>
                    <a:gd name="T89" fmla="*/ 597 h 1469"/>
                    <a:gd name="T90" fmla="*/ 1202 w 1493"/>
                    <a:gd name="T91" fmla="*/ 546 h 1469"/>
                    <a:gd name="T92" fmla="*/ 1193 w 1493"/>
                    <a:gd name="T93" fmla="*/ 569 h 1469"/>
                    <a:gd name="T94" fmla="*/ 1183 w 1493"/>
                    <a:gd name="T95" fmla="*/ 569 h 1469"/>
                    <a:gd name="T96" fmla="*/ 1193 w 1493"/>
                    <a:gd name="T97" fmla="*/ 541 h 1469"/>
                    <a:gd name="T98" fmla="*/ 1203 w 1493"/>
                    <a:gd name="T99" fmla="*/ 530 h 1469"/>
                    <a:gd name="T100" fmla="*/ 1486 w 1493"/>
                    <a:gd name="T101" fmla="*/ 312 h 1469"/>
                    <a:gd name="T102" fmla="*/ 1493 w 1493"/>
                    <a:gd name="T103" fmla="*/ 297 h 1469"/>
                    <a:gd name="T104" fmla="*/ 1490 w 1493"/>
                    <a:gd name="T105" fmla="*/ 282 h 1469"/>
                    <a:gd name="T106" fmla="*/ 1487 w 1493"/>
                    <a:gd name="T107" fmla="*/ 250 h 1469"/>
                    <a:gd name="T108" fmla="*/ 1493 w 1493"/>
                    <a:gd name="T109" fmla="*/ 233 h 1469"/>
                    <a:gd name="T110" fmla="*/ 1490 w 1493"/>
                    <a:gd name="T111" fmla="*/ 217 h 1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493" h="1469">
                      <a:moveTo>
                        <a:pt x="1211" y="1"/>
                      </a:moveTo>
                      <a:cubicBezTo>
                        <a:pt x="1210" y="1"/>
                        <a:pt x="1209" y="0"/>
                        <a:pt x="1209" y="0"/>
                      </a:cubicBezTo>
                      <a:cubicBezTo>
                        <a:pt x="1208" y="1"/>
                        <a:pt x="1207" y="2"/>
                        <a:pt x="1206" y="4"/>
                      </a:cubicBezTo>
                      <a:cubicBezTo>
                        <a:pt x="1205" y="5"/>
                        <a:pt x="1204" y="6"/>
                        <a:pt x="1203" y="8"/>
                      </a:cubicBezTo>
                      <a:cubicBezTo>
                        <a:pt x="1202" y="9"/>
                        <a:pt x="1201" y="10"/>
                        <a:pt x="1200" y="12"/>
                      </a:cubicBezTo>
                      <a:cubicBezTo>
                        <a:pt x="1201" y="12"/>
                        <a:pt x="1201" y="13"/>
                        <a:pt x="1202" y="13"/>
                      </a:cubicBezTo>
                      <a:cubicBezTo>
                        <a:pt x="1481" y="229"/>
                        <a:pt x="1481" y="229"/>
                        <a:pt x="1481" y="229"/>
                      </a:cubicBezTo>
                      <a:cubicBezTo>
                        <a:pt x="1482" y="229"/>
                        <a:pt x="1482" y="230"/>
                        <a:pt x="1483" y="230"/>
                      </a:cubicBezTo>
                      <a:cubicBezTo>
                        <a:pt x="1482" y="232"/>
                        <a:pt x="1481" y="233"/>
                        <a:pt x="1480" y="234"/>
                      </a:cubicBezTo>
                      <a:cubicBezTo>
                        <a:pt x="1479" y="236"/>
                        <a:pt x="1478" y="237"/>
                        <a:pt x="1477" y="238"/>
                      </a:cubicBezTo>
                      <a:cubicBezTo>
                        <a:pt x="1472" y="248"/>
                        <a:pt x="1469" y="258"/>
                        <a:pt x="1469" y="269"/>
                      </a:cubicBezTo>
                      <a:cubicBezTo>
                        <a:pt x="1469" y="280"/>
                        <a:pt x="1472" y="290"/>
                        <a:pt x="1477" y="300"/>
                      </a:cubicBezTo>
                      <a:cubicBezTo>
                        <a:pt x="1477" y="300"/>
                        <a:pt x="1476" y="301"/>
                        <a:pt x="1475" y="301"/>
                      </a:cubicBezTo>
                      <a:cubicBezTo>
                        <a:pt x="1196" y="517"/>
                        <a:pt x="1196" y="517"/>
                        <a:pt x="1196" y="517"/>
                      </a:cubicBezTo>
                      <a:cubicBezTo>
                        <a:pt x="1195" y="518"/>
                        <a:pt x="1194" y="519"/>
                        <a:pt x="1193" y="520"/>
                      </a:cubicBezTo>
                      <a:cubicBezTo>
                        <a:pt x="1192" y="519"/>
                        <a:pt x="1191" y="518"/>
                        <a:pt x="1190" y="517"/>
                      </a:cubicBezTo>
                      <a:cubicBezTo>
                        <a:pt x="911" y="301"/>
                        <a:pt x="911" y="301"/>
                        <a:pt x="911" y="301"/>
                      </a:cubicBezTo>
                      <a:cubicBezTo>
                        <a:pt x="910" y="301"/>
                        <a:pt x="909" y="300"/>
                        <a:pt x="909" y="300"/>
                      </a:cubicBezTo>
                      <a:cubicBezTo>
                        <a:pt x="908" y="301"/>
                        <a:pt x="907" y="302"/>
                        <a:pt x="906" y="304"/>
                      </a:cubicBezTo>
                      <a:cubicBezTo>
                        <a:pt x="905" y="305"/>
                        <a:pt x="904" y="306"/>
                        <a:pt x="903" y="308"/>
                      </a:cubicBezTo>
                      <a:cubicBezTo>
                        <a:pt x="902" y="309"/>
                        <a:pt x="901" y="310"/>
                        <a:pt x="900" y="312"/>
                      </a:cubicBezTo>
                      <a:cubicBezTo>
                        <a:pt x="901" y="312"/>
                        <a:pt x="901" y="313"/>
                        <a:pt x="902" y="313"/>
                      </a:cubicBezTo>
                      <a:cubicBezTo>
                        <a:pt x="1181" y="529"/>
                        <a:pt x="1181" y="529"/>
                        <a:pt x="1181" y="529"/>
                      </a:cubicBezTo>
                      <a:cubicBezTo>
                        <a:pt x="1182" y="529"/>
                        <a:pt x="1182" y="530"/>
                        <a:pt x="1183" y="530"/>
                      </a:cubicBezTo>
                      <a:cubicBezTo>
                        <a:pt x="1182" y="532"/>
                        <a:pt x="1181" y="533"/>
                        <a:pt x="1180" y="534"/>
                      </a:cubicBezTo>
                      <a:cubicBezTo>
                        <a:pt x="1179" y="536"/>
                        <a:pt x="1178" y="537"/>
                        <a:pt x="1177" y="538"/>
                      </a:cubicBezTo>
                      <a:cubicBezTo>
                        <a:pt x="1172" y="548"/>
                        <a:pt x="1169" y="558"/>
                        <a:pt x="1169" y="569"/>
                      </a:cubicBezTo>
                      <a:cubicBezTo>
                        <a:pt x="1169" y="580"/>
                        <a:pt x="1172" y="590"/>
                        <a:pt x="1177" y="600"/>
                      </a:cubicBezTo>
                      <a:cubicBezTo>
                        <a:pt x="1177" y="600"/>
                        <a:pt x="1176" y="601"/>
                        <a:pt x="1175" y="601"/>
                      </a:cubicBezTo>
                      <a:cubicBezTo>
                        <a:pt x="896" y="817"/>
                        <a:pt x="896" y="817"/>
                        <a:pt x="896" y="817"/>
                      </a:cubicBezTo>
                      <a:cubicBezTo>
                        <a:pt x="895" y="818"/>
                        <a:pt x="894" y="819"/>
                        <a:pt x="893" y="820"/>
                      </a:cubicBezTo>
                      <a:cubicBezTo>
                        <a:pt x="892" y="819"/>
                        <a:pt x="891" y="818"/>
                        <a:pt x="890" y="817"/>
                      </a:cubicBezTo>
                      <a:cubicBezTo>
                        <a:pt x="611" y="601"/>
                        <a:pt x="611" y="601"/>
                        <a:pt x="611" y="601"/>
                      </a:cubicBezTo>
                      <a:cubicBezTo>
                        <a:pt x="610" y="601"/>
                        <a:pt x="609" y="600"/>
                        <a:pt x="609" y="600"/>
                      </a:cubicBezTo>
                      <a:cubicBezTo>
                        <a:pt x="608" y="601"/>
                        <a:pt x="607" y="602"/>
                        <a:pt x="606" y="604"/>
                      </a:cubicBezTo>
                      <a:cubicBezTo>
                        <a:pt x="605" y="605"/>
                        <a:pt x="604" y="606"/>
                        <a:pt x="603" y="608"/>
                      </a:cubicBezTo>
                      <a:cubicBezTo>
                        <a:pt x="602" y="609"/>
                        <a:pt x="601" y="610"/>
                        <a:pt x="600" y="612"/>
                      </a:cubicBezTo>
                      <a:cubicBezTo>
                        <a:pt x="601" y="612"/>
                        <a:pt x="601" y="613"/>
                        <a:pt x="602" y="613"/>
                      </a:cubicBezTo>
                      <a:cubicBezTo>
                        <a:pt x="881" y="829"/>
                        <a:pt x="881" y="829"/>
                        <a:pt x="881" y="829"/>
                      </a:cubicBezTo>
                      <a:cubicBezTo>
                        <a:pt x="882" y="829"/>
                        <a:pt x="882" y="830"/>
                        <a:pt x="883" y="830"/>
                      </a:cubicBezTo>
                      <a:cubicBezTo>
                        <a:pt x="882" y="832"/>
                        <a:pt x="881" y="833"/>
                        <a:pt x="880" y="834"/>
                      </a:cubicBezTo>
                      <a:cubicBezTo>
                        <a:pt x="879" y="836"/>
                        <a:pt x="878" y="837"/>
                        <a:pt x="877" y="838"/>
                      </a:cubicBezTo>
                      <a:cubicBezTo>
                        <a:pt x="872" y="848"/>
                        <a:pt x="869" y="858"/>
                        <a:pt x="869" y="869"/>
                      </a:cubicBezTo>
                      <a:cubicBezTo>
                        <a:pt x="869" y="880"/>
                        <a:pt x="872" y="890"/>
                        <a:pt x="877" y="900"/>
                      </a:cubicBezTo>
                      <a:cubicBezTo>
                        <a:pt x="877" y="900"/>
                        <a:pt x="876" y="901"/>
                        <a:pt x="875" y="901"/>
                      </a:cubicBezTo>
                      <a:cubicBezTo>
                        <a:pt x="596" y="1117"/>
                        <a:pt x="596" y="1117"/>
                        <a:pt x="596" y="1117"/>
                      </a:cubicBezTo>
                      <a:cubicBezTo>
                        <a:pt x="595" y="1118"/>
                        <a:pt x="594" y="1119"/>
                        <a:pt x="593" y="1120"/>
                      </a:cubicBezTo>
                      <a:cubicBezTo>
                        <a:pt x="592" y="1119"/>
                        <a:pt x="591" y="1118"/>
                        <a:pt x="590" y="1117"/>
                      </a:cubicBezTo>
                      <a:cubicBezTo>
                        <a:pt x="311" y="901"/>
                        <a:pt x="311" y="901"/>
                        <a:pt x="311" y="901"/>
                      </a:cubicBezTo>
                      <a:cubicBezTo>
                        <a:pt x="310" y="901"/>
                        <a:pt x="309" y="900"/>
                        <a:pt x="309" y="900"/>
                      </a:cubicBezTo>
                      <a:cubicBezTo>
                        <a:pt x="308" y="901"/>
                        <a:pt x="307" y="902"/>
                        <a:pt x="306" y="904"/>
                      </a:cubicBezTo>
                      <a:cubicBezTo>
                        <a:pt x="305" y="905"/>
                        <a:pt x="304" y="906"/>
                        <a:pt x="303" y="908"/>
                      </a:cubicBezTo>
                      <a:cubicBezTo>
                        <a:pt x="302" y="909"/>
                        <a:pt x="301" y="910"/>
                        <a:pt x="300" y="912"/>
                      </a:cubicBezTo>
                      <a:cubicBezTo>
                        <a:pt x="301" y="912"/>
                        <a:pt x="301" y="913"/>
                        <a:pt x="302" y="913"/>
                      </a:cubicBezTo>
                      <a:cubicBezTo>
                        <a:pt x="581" y="1129"/>
                        <a:pt x="581" y="1129"/>
                        <a:pt x="581" y="1129"/>
                      </a:cubicBezTo>
                      <a:cubicBezTo>
                        <a:pt x="582" y="1129"/>
                        <a:pt x="582" y="1130"/>
                        <a:pt x="583" y="1130"/>
                      </a:cubicBezTo>
                      <a:cubicBezTo>
                        <a:pt x="582" y="1132"/>
                        <a:pt x="581" y="1133"/>
                        <a:pt x="580" y="1134"/>
                      </a:cubicBezTo>
                      <a:cubicBezTo>
                        <a:pt x="579" y="1136"/>
                        <a:pt x="578" y="1137"/>
                        <a:pt x="577" y="1138"/>
                      </a:cubicBezTo>
                      <a:cubicBezTo>
                        <a:pt x="572" y="1148"/>
                        <a:pt x="569" y="1158"/>
                        <a:pt x="569" y="1169"/>
                      </a:cubicBezTo>
                      <a:cubicBezTo>
                        <a:pt x="569" y="1180"/>
                        <a:pt x="572" y="1190"/>
                        <a:pt x="577" y="1200"/>
                      </a:cubicBezTo>
                      <a:cubicBezTo>
                        <a:pt x="577" y="1200"/>
                        <a:pt x="576" y="1201"/>
                        <a:pt x="575" y="1201"/>
                      </a:cubicBezTo>
                      <a:cubicBezTo>
                        <a:pt x="296" y="1417"/>
                        <a:pt x="296" y="1417"/>
                        <a:pt x="296" y="1417"/>
                      </a:cubicBezTo>
                      <a:cubicBezTo>
                        <a:pt x="295" y="1418"/>
                        <a:pt x="294" y="1419"/>
                        <a:pt x="293" y="1420"/>
                      </a:cubicBezTo>
                      <a:cubicBezTo>
                        <a:pt x="292" y="1419"/>
                        <a:pt x="291" y="1418"/>
                        <a:pt x="290" y="1417"/>
                      </a:cubicBezTo>
                      <a:cubicBezTo>
                        <a:pt x="11" y="1201"/>
                        <a:pt x="11" y="1201"/>
                        <a:pt x="11" y="1201"/>
                      </a:cubicBezTo>
                      <a:cubicBezTo>
                        <a:pt x="10" y="1201"/>
                        <a:pt x="9" y="1200"/>
                        <a:pt x="9" y="1200"/>
                      </a:cubicBezTo>
                      <a:cubicBezTo>
                        <a:pt x="8" y="1201"/>
                        <a:pt x="7" y="1202"/>
                        <a:pt x="6" y="1204"/>
                      </a:cubicBezTo>
                      <a:cubicBezTo>
                        <a:pt x="5" y="1205"/>
                        <a:pt x="4" y="1206"/>
                        <a:pt x="3" y="1208"/>
                      </a:cubicBezTo>
                      <a:cubicBezTo>
                        <a:pt x="2" y="1209"/>
                        <a:pt x="1" y="1210"/>
                        <a:pt x="0" y="1212"/>
                      </a:cubicBezTo>
                      <a:cubicBezTo>
                        <a:pt x="1" y="1212"/>
                        <a:pt x="1" y="1213"/>
                        <a:pt x="2" y="1213"/>
                      </a:cubicBezTo>
                      <a:cubicBezTo>
                        <a:pt x="281" y="1429"/>
                        <a:pt x="281" y="1429"/>
                        <a:pt x="281" y="1429"/>
                      </a:cubicBezTo>
                      <a:cubicBezTo>
                        <a:pt x="282" y="1429"/>
                        <a:pt x="282" y="1430"/>
                        <a:pt x="283" y="1430"/>
                      </a:cubicBezTo>
                      <a:cubicBezTo>
                        <a:pt x="282" y="1432"/>
                        <a:pt x="281" y="1433"/>
                        <a:pt x="280" y="1434"/>
                      </a:cubicBezTo>
                      <a:cubicBezTo>
                        <a:pt x="279" y="1436"/>
                        <a:pt x="278" y="1437"/>
                        <a:pt x="277" y="1438"/>
                      </a:cubicBezTo>
                      <a:cubicBezTo>
                        <a:pt x="272" y="1448"/>
                        <a:pt x="269" y="1458"/>
                        <a:pt x="269" y="1469"/>
                      </a:cubicBezTo>
                      <a:cubicBezTo>
                        <a:pt x="274" y="1469"/>
                        <a:pt x="274" y="1469"/>
                        <a:pt x="274" y="1469"/>
                      </a:cubicBezTo>
                      <a:cubicBezTo>
                        <a:pt x="278" y="1469"/>
                        <a:pt x="278" y="1469"/>
                        <a:pt x="278" y="1469"/>
                      </a:cubicBezTo>
                      <a:cubicBezTo>
                        <a:pt x="283" y="1469"/>
                        <a:pt x="283" y="1469"/>
                        <a:pt x="283" y="1469"/>
                      </a:cubicBezTo>
                      <a:cubicBezTo>
                        <a:pt x="283" y="1463"/>
                        <a:pt x="285" y="1456"/>
                        <a:pt x="287" y="1450"/>
                      </a:cubicBezTo>
                      <a:cubicBezTo>
                        <a:pt x="288" y="1449"/>
                        <a:pt x="289" y="1447"/>
                        <a:pt x="290" y="1445"/>
                      </a:cubicBezTo>
                      <a:cubicBezTo>
                        <a:pt x="291" y="1444"/>
                        <a:pt x="292" y="1442"/>
                        <a:pt x="293" y="1441"/>
                      </a:cubicBezTo>
                      <a:cubicBezTo>
                        <a:pt x="294" y="1440"/>
                        <a:pt x="295" y="1438"/>
                        <a:pt x="296" y="1437"/>
                      </a:cubicBezTo>
                      <a:cubicBezTo>
                        <a:pt x="297" y="1436"/>
                        <a:pt x="298" y="1435"/>
                        <a:pt x="300" y="1433"/>
                      </a:cubicBezTo>
                      <a:cubicBezTo>
                        <a:pt x="301" y="1432"/>
                        <a:pt x="302" y="1431"/>
                        <a:pt x="303" y="1430"/>
                      </a:cubicBezTo>
                      <a:cubicBezTo>
                        <a:pt x="304" y="1430"/>
                        <a:pt x="304" y="1429"/>
                        <a:pt x="305" y="1429"/>
                      </a:cubicBezTo>
                      <a:cubicBezTo>
                        <a:pt x="584" y="1213"/>
                        <a:pt x="584" y="1213"/>
                        <a:pt x="584" y="1213"/>
                      </a:cubicBezTo>
                      <a:cubicBezTo>
                        <a:pt x="585" y="1213"/>
                        <a:pt x="585" y="1212"/>
                        <a:pt x="586" y="1212"/>
                      </a:cubicBezTo>
                      <a:cubicBezTo>
                        <a:pt x="587" y="1211"/>
                        <a:pt x="588" y="1209"/>
                        <a:pt x="590" y="1208"/>
                      </a:cubicBezTo>
                      <a:cubicBezTo>
                        <a:pt x="591" y="1207"/>
                        <a:pt x="592" y="1206"/>
                        <a:pt x="593" y="1205"/>
                      </a:cubicBezTo>
                      <a:cubicBezTo>
                        <a:pt x="594" y="1204"/>
                        <a:pt x="595" y="1202"/>
                        <a:pt x="596" y="1201"/>
                      </a:cubicBezTo>
                      <a:cubicBezTo>
                        <a:pt x="597" y="1200"/>
                        <a:pt x="598" y="1198"/>
                        <a:pt x="599" y="1197"/>
                      </a:cubicBezTo>
                      <a:cubicBezTo>
                        <a:pt x="600" y="1195"/>
                        <a:pt x="601" y="1194"/>
                        <a:pt x="602" y="1192"/>
                      </a:cubicBezTo>
                      <a:cubicBezTo>
                        <a:pt x="606" y="1185"/>
                        <a:pt x="608" y="1177"/>
                        <a:pt x="608" y="1169"/>
                      </a:cubicBezTo>
                      <a:cubicBezTo>
                        <a:pt x="608" y="1161"/>
                        <a:pt x="606" y="1153"/>
                        <a:pt x="602" y="1146"/>
                      </a:cubicBezTo>
                      <a:cubicBezTo>
                        <a:pt x="601" y="1147"/>
                        <a:pt x="599" y="1149"/>
                        <a:pt x="599" y="1150"/>
                      </a:cubicBezTo>
                      <a:cubicBezTo>
                        <a:pt x="597" y="1152"/>
                        <a:pt x="596" y="1154"/>
                        <a:pt x="596" y="1156"/>
                      </a:cubicBezTo>
                      <a:cubicBezTo>
                        <a:pt x="594" y="1160"/>
                        <a:pt x="593" y="1165"/>
                        <a:pt x="593" y="1169"/>
                      </a:cubicBezTo>
                      <a:cubicBezTo>
                        <a:pt x="593" y="1173"/>
                        <a:pt x="592" y="1178"/>
                        <a:pt x="590" y="1182"/>
                      </a:cubicBezTo>
                      <a:cubicBezTo>
                        <a:pt x="590" y="1184"/>
                        <a:pt x="589" y="1186"/>
                        <a:pt x="587" y="1188"/>
                      </a:cubicBezTo>
                      <a:cubicBezTo>
                        <a:pt x="585" y="1182"/>
                        <a:pt x="583" y="1175"/>
                        <a:pt x="583" y="1169"/>
                      </a:cubicBezTo>
                      <a:cubicBezTo>
                        <a:pt x="583" y="1163"/>
                        <a:pt x="585" y="1156"/>
                        <a:pt x="587" y="1150"/>
                      </a:cubicBezTo>
                      <a:cubicBezTo>
                        <a:pt x="588" y="1149"/>
                        <a:pt x="589" y="1147"/>
                        <a:pt x="590" y="1145"/>
                      </a:cubicBezTo>
                      <a:cubicBezTo>
                        <a:pt x="591" y="1144"/>
                        <a:pt x="592" y="1142"/>
                        <a:pt x="593" y="1141"/>
                      </a:cubicBezTo>
                      <a:cubicBezTo>
                        <a:pt x="594" y="1140"/>
                        <a:pt x="595" y="1138"/>
                        <a:pt x="596" y="1137"/>
                      </a:cubicBezTo>
                      <a:cubicBezTo>
                        <a:pt x="597" y="1136"/>
                        <a:pt x="598" y="1135"/>
                        <a:pt x="600" y="1133"/>
                      </a:cubicBezTo>
                      <a:cubicBezTo>
                        <a:pt x="601" y="1132"/>
                        <a:pt x="602" y="1131"/>
                        <a:pt x="603" y="1130"/>
                      </a:cubicBezTo>
                      <a:cubicBezTo>
                        <a:pt x="604" y="1130"/>
                        <a:pt x="604" y="1129"/>
                        <a:pt x="605" y="1129"/>
                      </a:cubicBezTo>
                      <a:cubicBezTo>
                        <a:pt x="884" y="913"/>
                        <a:pt x="884" y="913"/>
                        <a:pt x="884" y="913"/>
                      </a:cubicBezTo>
                      <a:cubicBezTo>
                        <a:pt x="885" y="913"/>
                        <a:pt x="885" y="912"/>
                        <a:pt x="886" y="912"/>
                      </a:cubicBezTo>
                      <a:cubicBezTo>
                        <a:pt x="887" y="911"/>
                        <a:pt x="888" y="909"/>
                        <a:pt x="890" y="908"/>
                      </a:cubicBezTo>
                      <a:cubicBezTo>
                        <a:pt x="891" y="907"/>
                        <a:pt x="892" y="906"/>
                        <a:pt x="893" y="905"/>
                      </a:cubicBezTo>
                      <a:cubicBezTo>
                        <a:pt x="894" y="904"/>
                        <a:pt x="895" y="902"/>
                        <a:pt x="896" y="901"/>
                      </a:cubicBezTo>
                      <a:cubicBezTo>
                        <a:pt x="897" y="900"/>
                        <a:pt x="898" y="898"/>
                        <a:pt x="899" y="897"/>
                      </a:cubicBezTo>
                      <a:cubicBezTo>
                        <a:pt x="900" y="895"/>
                        <a:pt x="901" y="894"/>
                        <a:pt x="902" y="892"/>
                      </a:cubicBezTo>
                      <a:cubicBezTo>
                        <a:pt x="906" y="885"/>
                        <a:pt x="908" y="877"/>
                        <a:pt x="908" y="869"/>
                      </a:cubicBezTo>
                      <a:cubicBezTo>
                        <a:pt x="908" y="861"/>
                        <a:pt x="906" y="853"/>
                        <a:pt x="902" y="846"/>
                      </a:cubicBezTo>
                      <a:cubicBezTo>
                        <a:pt x="901" y="847"/>
                        <a:pt x="899" y="849"/>
                        <a:pt x="899" y="850"/>
                      </a:cubicBezTo>
                      <a:cubicBezTo>
                        <a:pt x="897" y="852"/>
                        <a:pt x="896" y="854"/>
                        <a:pt x="896" y="856"/>
                      </a:cubicBezTo>
                      <a:cubicBezTo>
                        <a:pt x="894" y="860"/>
                        <a:pt x="893" y="865"/>
                        <a:pt x="893" y="869"/>
                      </a:cubicBezTo>
                      <a:cubicBezTo>
                        <a:pt x="893" y="873"/>
                        <a:pt x="892" y="878"/>
                        <a:pt x="890" y="882"/>
                      </a:cubicBezTo>
                      <a:cubicBezTo>
                        <a:pt x="890" y="884"/>
                        <a:pt x="889" y="886"/>
                        <a:pt x="887" y="888"/>
                      </a:cubicBezTo>
                      <a:cubicBezTo>
                        <a:pt x="885" y="882"/>
                        <a:pt x="883" y="875"/>
                        <a:pt x="883" y="869"/>
                      </a:cubicBezTo>
                      <a:cubicBezTo>
                        <a:pt x="883" y="863"/>
                        <a:pt x="885" y="856"/>
                        <a:pt x="887" y="850"/>
                      </a:cubicBezTo>
                      <a:cubicBezTo>
                        <a:pt x="888" y="849"/>
                        <a:pt x="889" y="847"/>
                        <a:pt x="890" y="845"/>
                      </a:cubicBezTo>
                      <a:cubicBezTo>
                        <a:pt x="891" y="844"/>
                        <a:pt x="892" y="842"/>
                        <a:pt x="893" y="841"/>
                      </a:cubicBezTo>
                      <a:cubicBezTo>
                        <a:pt x="894" y="840"/>
                        <a:pt x="895" y="838"/>
                        <a:pt x="896" y="837"/>
                      </a:cubicBezTo>
                      <a:cubicBezTo>
                        <a:pt x="897" y="836"/>
                        <a:pt x="898" y="835"/>
                        <a:pt x="900" y="833"/>
                      </a:cubicBezTo>
                      <a:cubicBezTo>
                        <a:pt x="901" y="832"/>
                        <a:pt x="902" y="831"/>
                        <a:pt x="903" y="830"/>
                      </a:cubicBezTo>
                      <a:cubicBezTo>
                        <a:pt x="904" y="830"/>
                        <a:pt x="904" y="829"/>
                        <a:pt x="905" y="829"/>
                      </a:cubicBezTo>
                      <a:cubicBezTo>
                        <a:pt x="1184" y="613"/>
                        <a:pt x="1184" y="613"/>
                        <a:pt x="1184" y="613"/>
                      </a:cubicBezTo>
                      <a:cubicBezTo>
                        <a:pt x="1185" y="613"/>
                        <a:pt x="1185" y="612"/>
                        <a:pt x="1186" y="612"/>
                      </a:cubicBezTo>
                      <a:cubicBezTo>
                        <a:pt x="1187" y="611"/>
                        <a:pt x="1188" y="609"/>
                        <a:pt x="1190" y="608"/>
                      </a:cubicBezTo>
                      <a:cubicBezTo>
                        <a:pt x="1191" y="607"/>
                        <a:pt x="1192" y="606"/>
                        <a:pt x="1193" y="605"/>
                      </a:cubicBezTo>
                      <a:cubicBezTo>
                        <a:pt x="1194" y="604"/>
                        <a:pt x="1195" y="602"/>
                        <a:pt x="1196" y="601"/>
                      </a:cubicBezTo>
                      <a:cubicBezTo>
                        <a:pt x="1197" y="600"/>
                        <a:pt x="1198" y="598"/>
                        <a:pt x="1199" y="597"/>
                      </a:cubicBezTo>
                      <a:cubicBezTo>
                        <a:pt x="1200" y="595"/>
                        <a:pt x="1201" y="594"/>
                        <a:pt x="1202" y="592"/>
                      </a:cubicBezTo>
                      <a:cubicBezTo>
                        <a:pt x="1206" y="585"/>
                        <a:pt x="1208" y="577"/>
                        <a:pt x="1208" y="569"/>
                      </a:cubicBezTo>
                      <a:cubicBezTo>
                        <a:pt x="1208" y="561"/>
                        <a:pt x="1206" y="553"/>
                        <a:pt x="1202" y="546"/>
                      </a:cubicBezTo>
                      <a:cubicBezTo>
                        <a:pt x="1201" y="547"/>
                        <a:pt x="1199" y="549"/>
                        <a:pt x="1199" y="550"/>
                      </a:cubicBezTo>
                      <a:cubicBezTo>
                        <a:pt x="1197" y="552"/>
                        <a:pt x="1196" y="554"/>
                        <a:pt x="1196" y="556"/>
                      </a:cubicBezTo>
                      <a:cubicBezTo>
                        <a:pt x="1194" y="560"/>
                        <a:pt x="1193" y="565"/>
                        <a:pt x="1193" y="569"/>
                      </a:cubicBezTo>
                      <a:cubicBezTo>
                        <a:pt x="1193" y="573"/>
                        <a:pt x="1192" y="578"/>
                        <a:pt x="1190" y="582"/>
                      </a:cubicBezTo>
                      <a:cubicBezTo>
                        <a:pt x="1190" y="584"/>
                        <a:pt x="1189" y="586"/>
                        <a:pt x="1187" y="588"/>
                      </a:cubicBezTo>
                      <a:cubicBezTo>
                        <a:pt x="1185" y="582"/>
                        <a:pt x="1183" y="575"/>
                        <a:pt x="1183" y="569"/>
                      </a:cubicBezTo>
                      <a:cubicBezTo>
                        <a:pt x="1183" y="563"/>
                        <a:pt x="1185" y="556"/>
                        <a:pt x="1187" y="550"/>
                      </a:cubicBezTo>
                      <a:cubicBezTo>
                        <a:pt x="1188" y="549"/>
                        <a:pt x="1189" y="547"/>
                        <a:pt x="1190" y="545"/>
                      </a:cubicBezTo>
                      <a:cubicBezTo>
                        <a:pt x="1191" y="544"/>
                        <a:pt x="1192" y="542"/>
                        <a:pt x="1193" y="541"/>
                      </a:cubicBezTo>
                      <a:cubicBezTo>
                        <a:pt x="1194" y="540"/>
                        <a:pt x="1195" y="538"/>
                        <a:pt x="1196" y="537"/>
                      </a:cubicBezTo>
                      <a:cubicBezTo>
                        <a:pt x="1197" y="536"/>
                        <a:pt x="1198" y="535"/>
                        <a:pt x="1200" y="533"/>
                      </a:cubicBezTo>
                      <a:cubicBezTo>
                        <a:pt x="1201" y="532"/>
                        <a:pt x="1202" y="531"/>
                        <a:pt x="1203" y="530"/>
                      </a:cubicBezTo>
                      <a:cubicBezTo>
                        <a:pt x="1204" y="530"/>
                        <a:pt x="1204" y="529"/>
                        <a:pt x="1205" y="529"/>
                      </a:cubicBezTo>
                      <a:cubicBezTo>
                        <a:pt x="1484" y="313"/>
                        <a:pt x="1484" y="313"/>
                        <a:pt x="1484" y="313"/>
                      </a:cubicBezTo>
                      <a:cubicBezTo>
                        <a:pt x="1485" y="313"/>
                        <a:pt x="1485" y="312"/>
                        <a:pt x="1486" y="312"/>
                      </a:cubicBezTo>
                      <a:cubicBezTo>
                        <a:pt x="1487" y="311"/>
                        <a:pt x="1488" y="309"/>
                        <a:pt x="1490" y="308"/>
                      </a:cubicBezTo>
                      <a:cubicBezTo>
                        <a:pt x="1491" y="307"/>
                        <a:pt x="1492" y="306"/>
                        <a:pt x="1493" y="305"/>
                      </a:cubicBezTo>
                      <a:cubicBezTo>
                        <a:pt x="1493" y="297"/>
                        <a:pt x="1493" y="297"/>
                        <a:pt x="1493" y="297"/>
                      </a:cubicBezTo>
                      <a:cubicBezTo>
                        <a:pt x="1493" y="288"/>
                        <a:pt x="1493" y="288"/>
                        <a:pt x="1493" y="288"/>
                      </a:cubicBezTo>
                      <a:cubicBezTo>
                        <a:pt x="1493" y="269"/>
                        <a:pt x="1493" y="269"/>
                        <a:pt x="1493" y="269"/>
                      </a:cubicBezTo>
                      <a:cubicBezTo>
                        <a:pt x="1493" y="273"/>
                        <a:pt x="1492" y="278"/>
                        <a:pt x="1490" y="282"/>
                      </a:cubicBezTo>
                      <a:cubicBezTo>
                        <a:pt x="1490" y="284"/>
                        <a:pt x="1489" y="286"/>
                        <a:pt x="1487" y="288"/>
                      </a:cubicBezTo>
                      <a:cubicBezTo>
                        <a:pt x="1485" y="282"/>
                        <a:pt x="1483" y="275"/>
                        <a:pt x="1483" y="269"/>
                      </a:cubicBezTo>
                      <a:cubicBezTo>
                        <a:pt x="1483" y="263"/>
                        <a:pt x="1485" y="256"/>
                        <a:pt x="1487" y="250"/>
                      </a:cubicBezTo>
                      <a:cubicBezTo>
                        <a:pt x="1488" y="249"/>
                        <a:pt x="1489" y="247"/>
                        <a:pt x="1490" y="245"/>
                      </a:cubicBezTo>
                      <a:cubicBezTo>
                        <a:pt x="1491" y="244"/>
                        <a:pt x="1492" y="242"/>
                        <a:pt x="1493" y="241"/>
                      </a:cubicBezTo>
                      <a:cubicBezTo>
                        <a:pt x="1493" y="233"/>
                        <a:pt x="1493" y="233"/>
                        <a:pt x="1493" y="233"/>
                      </a:cubicBezTo>
                      <a:cubicBezTo>
                        <a:pt x="1493" y="226"/>
                        <a:pt x="1493" y="226"/>
                        <a:pt x="1493" y="226"/>
                      </a:cubicBezTo>
                      <a:cubicBezTo>
                        <a:pt x="1493" y="220"/>
                        <a:pt x="1493" y="220"/>
                        <a:pt x="1493" y="220"/>
                      </a:cubicBezTo>
                      <a:cubicBezTo>
                        <a:pt x="1492" y="219"/>
                        <a:pt x="1491" y="218"/>
                        <a:pt x="1490" y="217"/>
                      </a:cubicBezTo>
                      <a:lnTo>
                        <a:pt x="12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3" name="Freeform 24"/>
                <p:cNvSpPr>
                  <a:spLocks/>
                </p:cNvSpPr>
                <p:nvPr/>
              </p:nvSpPr>
              <p:spPr bwMode="auto">
                <a:xfrm>
                  <a:off x="7250113" y="4672013"/>
                  <a:ext cx="3352800" cy="3262313"/>
                </a:xfrm>
                <a:custGeom>
                  <a:avLst/>
                  <a:gdLst>
                    <a:gd name="T0" fmla="*/ 609 w 893"/>
                    <a:gd name="T1" fmla="*/ 0 h 869"/>
                    <a:gd name="T2" fmla="*/ 603 w 893"/>
                    <a:gd name="T3" fmla="*/ 8 h 869"/>
                    <a:gd name="T4" fmla="*/ 602 w 893"/>
                    <a:gd name="T5" fmla="*/ 13 h 869"/>
                    <a:gd name="T6" fmla="*/ 883 w 893"/>
                    <a:gd name="T7" fmla="*/ 230 h 869"/>
                    <a:gd name="T8" fmla="*/ 877 w 893"/>
                    <a:gd name="T9" fmla="*/ 238 h 869"/>
                    <a:gd name="T10" fmla="*/ 877 w 893"/>
                    <a:gd name="T11" fmla="*/ 300 h 869"/>
                    <a:gd name="T12" fmla="*/ 596 w 893"/>
                    <a:gd name="T13" fmla="*/ 517 h 869"/>
                    <a:gd name="T14" fmla="*/ 590 w 893"/>
                    <a:gd name="T15" fmla="*/ 517 h 869"/>
                    <a:gd name="T16" fmla="*/ 309 w 893"/>
                    <a:gd name="T17" fmla="*/ 300 h 869"/>
                    <a:gd name="T18" fmla="*/ 303 w 893"/>
                    <a:gd name="T19" fmla="*/ 308 h 869"/>
                    <a:gd name="T20" fmla="*/ 302 w 893"/>
                    <a:gd name="T21" fmla="*/ 313 h 869"/>
                    <a:gd name="T22" fmla="*/ 583 w 893"/>
                    <a:gd name="T23" fmla="*/ 530 h 869"/>
                    <a:gd name="T24" fmla="*/ 577 w 893"/>
                    <a:gd name="T25" fmla="*/ 538 h 869"/>
                    <a:gd name="T26" fmla="*/ 577 w 893"/>
                    <a:gd name="T27" fmla="*/ 600 h 869"/>
                    <a:gd name="T28" fmla="*/ 296 w 893"/>
                    <a:gd name="T29" fmla="*/ 817 h 869"/>
                    <a:gd name="T30" fmla="*/ 290 w 893"/>
                    <a:gd name="T31" fmla="*/ 817 h 869"/>
                    <a:gd name="T32" fmla="*/ 9 w 893"/>
                    <a:gd name="T33" fmla="*/ 600 h 869"/>
                    <a:gd name="T34" fmla="*/ 3 w 893"/>
                    <a:gd name="T35" fmla="*/ 608 h 869"/>
                    <a:gd name="T36" fmla="*/ 2 w 893"/>
                    <a:gd name="T37" fmla="*/ 613 h 869"/>
                    <a:gd name="T38" fmla="*/ 283 w 893"/>
                    <a:gd name="T39" fmla="*/ 830 h 869"/>
                    <a:gd name="T40" fmla="*/ 277 w 893"/>
                    <a:gd name="T41" fmla="*/ 838 h 869"/>
                    <a:gd name="T42" fmla="*/ 274 w 893"/>
                    <a:gd name="T43" fmla="*/ 869 h 869"/>
                    <a:gd name="T44" fmla="*/ 283 w 893"/>
                    <a:gd name="T45" fmla="*/ 869 h 869"/>
                    <a:gd name="T46" fmla="*/ 290 w 893"/>
                    <a:gd name="T47" fmla="*/ 845 h 869"/>
                    <a:gd name="T48" fmla="*/ 296 w 893"/>
                    <a:gd name="T49" fmla="*/ 837 h 869"/>
                    <a:gd name="T50" fmla="*/ 303 w 893"/>
                    <a:gd name="T51" fmla="*/ 830 h 869"/>
                    <a:gd name="T52" fmla="*/ 584 w 893"/>
                    <a:gd name="T53" fmla="*/ 613 h 869"/>
                    <a:gd name="T54" fmla="*/ 590 w 893"/>
                    <a:gd name="T55" fmla="*/ 608 h 869"/>
                    <a:gd name="T56" fmla="*/ 596 w 893"/>
                    <a:gd name="T57" fmla="*/ 601 h 869"/>
                    <a:gd name="T58" fmla="*/ 602 w 893"/>
                    <a:gd name="T59" fmla="*/ 592 h 869"/>
                    <a:gd name="T60" fmla="*/ 602 w 893"/>
                    <a:gd name="T61" fmla="*/ 546 h 869"/>
                    <a:gd name="T62" fmla="*/ 596 w 893"/>
                    <a:gd name="T63" fmla="*/ 556 h 869"/>
                    <a:gd name="T64" fmla="*/ 590 w 893"/>
                    <a:gd name="T65" fmla="*/ 582 h 869"/>
                    <a:gd name="T66" fmla="*/ 583 w 893"/>
                    <a:gd name="T67" fmla="*/ 569 h 869"/>
                    <a:gd name="T68" fmla="*/ 590 w 893"/>
                    <a:gd name="T69" fmla="*/ 545 h 869"/>
                    <a:gd name="T70" fmla="*/ 596 w 893"/>
                    <a:gd name="T71" fmla="*/ 537 h 869"/>
                    <a:gd name="T72" fmla="*/ 603 w 893"/>
                    <a:gd name="T73" fmla="*/ 530 h 869"/>
                    <a:gd name="T74" fmla="*/ 884 w 893"/>
                    <a:gd name="T75" fmla="*/ 313 h 869"/>
                    <a:gd name="T76" fmla="*/ 890 w 893"/>
                    <a:gd name="T77" fmla="*/ 308 h 869"/>
                    <a:gd name="T78" fmla="*/ 893 w 893"/>
                    <a:gd name="T79" fmla="*/ 297 h 869"/>
                    <a:gd name="T80" fmla="*/ 893 w 893"/>
                    <a:gd name="T81" fmla="*/ 269 h 869"/>
                    <a:gd name="T82" fmla="*/ 887 w 893"/>
                    <a:gd name="T83" fmla="*/ 288 h 869"/>
                    <a:gd name="T84" fmla="*/ 887 w 893"/>
                    <a:gd name="T85" fmla="*/ 250 h 869"/>
                    <a:gd name="T86" fmla="*/ 893 w 893"/>
                    <a:gd name="T87" fmla="*/ 241 h 869"/>
                    <a:gd name="T88" fmla="*/ 893 w 893"/>
                    <a:gd name="T89" fmla="*/ 226 h 869"/>
                    <a:gd name="T90" fmla="*/ 890 w 893"/>
                    <a:gd name="T91" fmla="*/ 217 h 8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893" h="869">
                      <a:moveTo>
                        <a:pt x="611" y="1"/>
                      </a:moveTo>
                      <a:cubicBezTo>
                        <a:pt x="610" y="1"/>
                        <a:pt x="609" y="0"/>
                        <a:pt x="609" y="0"/>
                      </a:cubicBezTo>
                      <a:cubicBezTo>
                        <a:pt x="608" y="1"/>
                        <a:pt x="607" y="2"/>
                        <a:pt x="606" y="4"/>
                      </a:cubicBezTo>
                      <a:cubicBezTo>
                        <a:pt x="605" y="5"/>
                        <a:pt x="604" y="6"/>
                        <a:pt x="603" y="8"/>
                      </a:cubicBezTo>
                      <a:cubicBezTo>
                        <a:pt x="602" y="9"/>
                        <a:pt x="601" y="10"/>
                        <a:pt x="600" y="12"/>
                      </a:cubicBezTo>
                      <a:cubicBezTo>
                        <a:pt x="601" y="12"/>
                        <a:pt x="601" y="13"/>
                        <a:pt x="602" y="13"/>
                      </a:cubicBezTo>
                      <a:cubicBezTo>
                        <a:pt x="881" y="229"/>
                        <a:pt x="881" y="229"/>
                        <a:pt x="881" y="229"/>
                      </a:cubicBezTo>
                      <a:cubicBezTo>
                        <a:pt x="882" y="229"/>
                        <a:pt x="882" y="230"/>
                        <a:pt x="883" y="230"/>
                      </a:cubicBezTo>
                      <a:cubicBezTo>
                        <a:pt x="882" y="232"/>
                        <a:pt x="881" y="233"/>
                        <a:pt x="880" y="234"/>
                      </a:cubicBezTo>
                      <a:cubicBezTo>
                        <a:pt x="879" y="236"/>
                        <a:pt x="878" y="237"/>
                        <a:pt x="877" y="238"/>
                      </a:cubicBezTo>
                      <a:cubicBezTo>
                        <a:pt x="872" y="248"/>
                        <a:pt x="869" y="258"/>
                        <a:pt x="869" y="269"/>
                      </a:cubicBezTo>
                      <a:cubicBezTo>
                        <a:pt x="869" y="280"/>
                        <a:pt x="872" y="290"/>
                        <a:pt x="877" y="300"/>
                      </a:cubicBezTo>
                      <a:cubicBezTo>
                        <a:pt x="877" y="300"/>
                        <a:pt x="876" y="301"/>
                        <a:pt x="875" y="301"/>
                      </a:cubicBezTo>
                      <a:cubicBezTo>
                        <a:pt x="596" y="517"/>
                        <a:pt x="596" y="517"/>
                        <a:pt x="596" y="517"/>
                      </a:cubicBezTo>
                      <a:cubicBezTo>
                        <a:pt x="595" y="518"/>
                        <a:pt x="594" y="519"/>
                        <a:pt x="593" y="520"/>
                      </a:cubicBezTo>
                      <a:cubicBezTo>
                        <a:pt x="592" y="519"/>
                        <a:pt x="591" y="518"/>
                        <a:pt x="590" y="517"/>
                      </a:cubicBezTo>
                      <a:cubicBezTo>
                        <a:pt x="311" y="301"/>
                        <a:pt x="311" y="301"/>
                        <a:pt x="311" y="301"/>
                      </a:cubicBezTo>
                      <a:cubicBezTo>
                        <a:pt x="310" y="301"/>
                        <a:pt x="309" y="300"/>
                        <a:pt x="309" y="300"/>
                      </a:cubicBezTo>
                      <a:cubicBezTo>
                        <a:pt x="308" y="301"/>
                        <a:pt x="307" y="302"/>
                        <a:pt x="306" y="304"/>
                      </a:cubicBezTo>
                      <a:cubicBezTo>
                        <a:pt x="305" y="305"/>
                        <a:pt x="304" y="306"/>
                        <a:pt x="303" y="308"/>
                      </a:cubicBezTo>
                      <a:cubicBezTo>
                        <a:pt x="302" y="309"/>
                        <a:pt x="301" y="310"/>
                        <a:pt x="300" y="312"/>
                      </a:cubicBezTo>
                      <a:cubicBezTo>
                        <a:pt x="301" y="312"/>
                        <a:pt x="301" y="313"/>
                        <a:pt x="302" y="313"/>
                      </a:cubicBezTo>
                      <a:cubicBezTo>
                        <a:pt x="581" y="529"/>
                        <a:pt x="581" y="529"/>
                        <a:pt x="581" y="529"/>
                      </a:cubicBezTo>
                      <a:cubicBezTo>
                        <a:pt x="582" y="529"/>
                        <a:pt x="582" y="530"/>
                        <a:pt x="583" y="530"/>
                      </a:cubicBezTo>
                      <a:cubicBezTo>
                        <a:pt x="582" y="532"/>
                        <a:pt x="581" y="533"/>
                        <a:pt x="580" y="534"/>
                      </a:cubicBezTo>
                      <a:cubicBezTo>
                        <a:pt x="579" y="536"/>
                        <a:pt x="578" y="537"/>
                        <a:pt x="577" y="538"/>
                      </a:cubicBezTo>
                      <a:cubicBezTo>
                        <a:pt x="572" y="548"/>
                        <a:pt x="569" y="558"/>
                        <a:pt x="569" y="569"/>
                      </a:cubicBezTo>
                      <a:cubicBezTo>
                        <a:pt x="569" y="580"/>
                        <a:pt x="572" y="590"/>
                        <a:pt x="577" y="600"/>
                      </a:cubicBezTo>
                      <a:cubicBezTo>
                        <a:pt x="577" y="600"/>
                        <a:pt x="576" y="601"/>
                        <a:pt x="575" y="601"/>
                      </a:cubicBezTo>
                      <a:cubicBezTo>
                        <a:pt x="296" y="817"/>
                        <a:pt x="296" y="817"/>
                        <a:pt x="296" y="817"/>
                      </a:cubicBezTo>
                      <a:cubicBezTo>
                        <a:pt x="295" y="818"/>
                        <a:pt x="294" y="819"/>
                        <a:pt x="293" y="820"/>
                      </a:cubicBezTo>
                      <a:cubicBezTo>
                        <a:pt x="292" y="819"/>
                        <a:pt x="291" y="818"/>
                        <a:pt x="290" y="817"/>
                      </a:cubicBezTo>
                      <a:cubicBezTo>
                        <a:pt x="11" y="601"/>
                        <a:pt x="11" y="601"/>
                        <a:pt x="11" y="601"/>
                      </a:cubicBezTo>
                      <a:cubicBezTo>
                        <a:pt x="10" y="601"/>
                        <a:pt x="9" y="600"/>
                        <a:pt x="9" y="600"/>
                      </a:cubicBezTo>
                      <a:cubicBezTo>
                        <a:pt x="8" y="601"/>
                        <a:pt x="7" y="602"/>
                        <a:pt x="6" y="604"/>
                      </a:cubicBezTo>
                      <a:cubicBezTo>
                        <a:pt x="5" y="605"/>
                        <a:pt x="4" y="606"/>
                        <a:pt x="3" y="608"/>
                      </a:cubicBezTo>
                      <a:cubicBezTo>
                        <a:pt x="2" y="609"/>
                        <a:pt x="1" y="610"/>
                        <a:pt x="0" y="612"/>
                      </a:cubicBezTo>
                      <a:cubicBezTo>
                        <a:pt x="1" y="612"/>
                        <a:pt x="1" y="613"/>
                        <a:pt x="2" y="613"/>
                      </a:cubicBezTo>
                      <a:cubicBezTo>
                        <a:pt x="281" y="829"/>
                        <a:pt x="281" y="829"/>
                        <a:pt x="281" y="829"/>
                      </a:cubicBezTo>
                      <a:cubicBezTo>
                        <a:pt x="282" y="829"/>
                        <a:pt x="282" y="830"/>
                        <a:pt x="283" y="830"/>
                      </a:cubicBezTo>
                      <a:cubicBezTo>
                        <a:pt x="282" y="832"/>
                        <a:pt x="281" y="833"/>
                        <a:pt x="280" y="834"/>
                      </a:cubicBezTo>
                      <a:cubicBezTo>
                        <a:pt x="279" y="836"/>
                        <a:pt x="278" y="837"/>
                        <a:pt x="277" y="838"/>
                      </a:cubicBezTo>
                      <a:cubicBezTo>
                        <a:pt x="272" y="848"/>
                        <a:pt x="269" y="858"/>
                        <a:pt x="269" y="869"/>
                      </a:cubicBezTo>
                      <a:cubicBezTo>
                        <a:pt x="274" y="869"/>
                        <a:pt x="274" y="869"/>
                        <a:pt x="274" y="869"/>
                      </a:cubicBezTo>
                      <a:cubicBezTo>
                        <a:pt x="278" y="869"/>
                        <a:pt x="278" y="869"/>
                        <a:pt x="278" y="869"/>
                      </a:cubicBezTo>
                      <a:cubicBezTo>
                        <a:pt x="283" y="869"/>
                        <a:pt x="283" y="869"/>
                        <a:pt x="283" y="869"/>
                      </a:cubicBezTo>
                      <a:cubicBezTo>
                        <a:pt x="283" y="863"/>
                        <a:pt x="285" y="856"/>
                        <a:pt x="287" y="850"/>
                      </a:cubicBezTo>
                      <a:cubicBezTo>
                        <a:pt x="288" y="849"/>
                        <a:pt x="289" y="847"/>
                        <a:pt x="290" y="845"/>
                      </a:cubicBezTo>
                      <a:cubicBezTo>
                        <a:pt x="291" y="844"/>
                        <a:pt x="292" y="842"/>
                        <a:pt x="293" y="841"/>
                      </a:cubicBezTo>
                      <a:cubicBezTo>
                        <a:pt x="294" y="840"/>
                        <a:pt x="295" y="838"/>
                        <a:pt x="296" y="837"/>
                      </a:cubicBezTo>
                      <a:cubicBezTo>
                        <a:pt x="297" y="836"/>
                        <a:pt x="298" y="835"/>
                        <a:pt x="300" y="833"/>
                      </a:cubicBezTo>
                      <a:cubicBezTo>
                        <a:pt x="301" y="832"/>
                        <a:pt x="302" y="831"/>
                        <a:pt x="303" y="830"/>
                      </a:cubicBezTo>
                      <a:cubicBezTo>
                        <a:pt x="304" y="830"/>
                        <a:pt x="304" y="829"/>
                        <a:pt x="305" y="829"/>
                      </a:cubicBezTo>
                      <a:cubicBezTo>
                        <a:pt x="584" y="613"/>
                        <a:pt x="584" y="613"/>
                        <a:pt x="584" y="613"/>
                      </a:cubicBezTo>
                      <a:cubicBezTo>
                        <a:pt x="585" y="613"/>
                        <a:pt x="585" y="612"/>
                        <a:pt x="586" y="612"/>
                      </a:cubicBezTo>
                      <a:cubicBezTo>
                        <a:pt x="587" y="611"/>
                        <a:pt x="588" y="609"/>
                        <a:pt x="590" y="608"/>
                      </a:cubicBezTo>
                      <a:cubicBezTo>
                        <a:pt x="591" y="607"/>
                        <a:pt x="592" y="606"/>
                        <a:pt x="593" y="605"/>
                      </a:cubicBezTo>
                      <a:cubicBezTo>
                        <a:pt x="594" y="604"/>
                        <a:pt x="595" y="602"/>
                        <a:pt x="596" y="601"/>
                      </a:cubicBezTo>
                      <a:cubicBezTo>
                        <a:pt x="597" y="600"/>
                        <a:pt x="598" y="598"/>
                        <a:pt x="599" y="597"/>
                      </a:cubicBezTo>
                      <a:cubicBezTo>
                        <a:pt x="600" y="595"/>
                        <a:pt x="601" y="594"/>
                        <a:pt x="602" y="592"/>
                      </a:cubicBezTo>
                      <a:cubicBezTo>
                        <a:pt x="606" y="585"/>
                        <a:pt x="608" y="577"/>
                        <a:pt x="608" y="569"/>
                      </a:cubicBezTo>
                      <a:cubicBezTo>
                        <a:pt x="608" y="561"/>
                        <a:pt x="606" y="553"/>
                        <a:pt x="602" y="546"/>
                      </a:cubicBezTo>
                      <a:cubicBezTo>
                        <a:pt x="601" y="547"/>
                        <a:pt x="599" y="549"/>
                        <a:pt x="599" y="550"/>
                      </a:cubicBezTo>
                      <a:cubicBezTo>
                        <a:pt x="597" y="552"/>
                        <a:pt x="596" y="554"/>
                        <a:pt x="596" y="556"/>
                      </a:cubicBezTo>
                      <a:cubicBezTo>
                        <a:pt x="594" y="560"/>
                        <a:pt x="593" y="565"/>
                        <a:pt x="593" y="569"/>
                      </a:cubicBezTo>
                      <a:cubicBezTo>
                        <a:pt x="593" y="573"/>
                        <a:pt x="592" y="578"/>
                        <a:pt x="590" y="582"/>
                      </a:cubicBezTo>
                      <a:cubicBezTo>
                        <a:pt x="590" y="584"/>
                        <a:pt x="589" y="586"/>
                        <a:pt x="587" y="588"/>
                      </a:cubicBezTo>
                      <a:cubicBezTo>
                        <a:pt x="585" y="582"/>
                        <a:pt x="583" y="575"/>
                        <a:pt x="583" y="569"/>
                      </a:cubicBezTo>
                      <a:cubicBezTo>
                        <a:pt x="583" y="563"/>
                        <a:pt x="585" y="556"/>
                        <a:pt x="587" y="550"/>
                      </a:cubicBezTo>
                      <a:cubicBezTo>
                        <a:pt x="588" y="549"/>
                        <a:pt x="589" y="547"/>
                        <a:pt x="590" y="545"/>
                      </a:cubicBezTo>
                      <a:cubicBezTo>
                        <a:pt x="591" y="544"/>
                        <a:pt x="592" y="542"/>
                        <a:pt x="593" y="541"/>
                      </a:cubicBezTo>
                      <a:cubicBezTo>
                        <a:pt x="594" y="540"/>
                        <a:pt x="595" y="538"/>
                        <a:pt x="596" y="537"/>
                      </a:cubicBezTo>
                      <a:cubicBezTo>
                        <a:pt x="597" y="536"/>
                        <a:pt x="598" y="535"/>
                        <a:pt x="600" y="533"/>
                      </a:cubicBezTo>
                      <a:cubicBezTo>
                        <a:pt x="601" y="532"/>
                        <a:pt x="602" y="531"/>
                        <a:pt x="603" y="530"/>
                      </a:cubicBezTo>
                      <a:cubicBezTo>
                        <a:pt x="604" y="530"/>
                        <a:pt x="604" y="529"/>
                        <a:pt x="605" y="529"/>
                      </a:cubicBezTo>
                      <a:cubicBezTo>
                        <a:pt x="884" y="313"/>
                        <a:pt x="884" y="313"/>
                        <a:pt x="884" y="313"/>
                      </a:cubicBezTo>
                      <a:cubicBezTo>
                        <a:pt x="885" y="313"/>
                        <a:pt x="885" y="312"/>
                        <a:pt x="886" y="312"/>
                      </a:cubicBezTo>
                      <a:cubicBezTo>
                        <a:pt x="887" y="311"/>
                        <a:pt x="888" y="309"/>
                        <a:pt x="890" y="308"/>
                      </a:cubicBezTo>
                      <a:cubicBezTo>
                        <a:pt x="891" y="307"/>
                        <a:pt x="892" y="306"/>
                        <a:pt x="893" y="305"/>
                      </a:cubicBezTo>
                      <a:cubicBezTo>
                        <a:pt x="893" y="297"/>
                        <a:pt x="893" y="297"/>
                        <a:pt x="893" y="297"/>
                      </a:cubicBezTo>
                      <a:cubicBezTo>
                        <a:pt x="893" y="288"/>
                        <a:pt x="893" y="288"/>
                        <a:pt x="893" y="288"/>
                      </a:cubicBezTo>
                      <a:cubicBezTo>
                        <a:pt x="893" y="269"/>
                        <a:pt x="893" y="269"/>
                        <a:pt x="893" y="269"/>
                      </a:cubicBezTo>
                      <a:cubicBezTo>
                        <a:pt x="893" y="273"/>
                        <a:pt x="892" y="278"/>
                        <a:pt x="890" y="282"/>
                      </a:cubicBezTo>
                      <a:cubicBezTo>
                        <a:pt x="890" y="284"/>
                        <a:pt x="889" y="286"/>
                        <a:pt x="887" y="288"/>
                      </a:cubicBezTo>
                      <a:cubicBezTo>
                        <a:pt x="885" y="282"/>
                        <a:pt x="883" y="275"/>
                        <a:pt x="883" y="269"/>
                      </a:cubicBezTo>
                      <a:cubicBezTo>
                        <a:pt x="883" y="263"/>
                        <a:pt x="885" y="256"/>
                        <a:pt x="887" y="250"/>
                      </a:cubicBezTo>
                      <a:cubicBezTo>
                        <a:pt x="888" y="249"/>
                        <a:pt x="889" y="247"/>
                        <a:pt x="890" y="245"/>
                      </a:cubicBezTo>
                      <a:cubicBezTo>
                        <a:pt x="891" y="244"/>
                        <a:pt x="892" y="242"/>
                        <a:pt x="893" y="241"/>
                      </a:cubicBezTo>
                      <a:cubicBezTo>
                        <a:pt x="893" y="233"/>
                        <a:pt x="893" y="233"/>
                        <a:pt x="893" y="233"/>
                      </a:cubicBezTo>
                      <a:cubicBezTo>
                        <a:pt x="893" y="226"/>
                        <a:pt x="893" y="226"/>
                        <a:pt x="893" y="226"/>
                      </a:cubicBezTo>
                      <a:cubicBezTo>
                        <a:pt x="893" y="220"/>
                        <a:pt x="893" y="220"/>
                        <a:pt x="893" y="220"/>
                      </a:cubicBezTo>
                      <a:cubicBezTo>
                        <a:pt x="892" y="219"/>
                        <a:pt x="891" y="218"/>
                        <a:pt x="890" y="217"/>
                      </a:cubicBezTo>
                      <a:lnTo>
                        <a:pt x="6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4" name="Freeform 25"/>
                <p:cNvSpPr>
                  <a:spLocks/>
                </p:cNvSpPr>
                <p:nvPr/>
              </p:nvSpPr>
              <p:spPr bwMode="auto">
                <a:xfrm>
                  <a:off x="9502776" y="6924675"/>
                  <a:ext cx="1100138" cy="1009650"/>
                </a:xfrm>
                <a:custGeom>
                  <a:avLst/>
                  <a:gdLst>
                    <a:gd name="T0" fmla="*/ 11 w 293"/>
                    <a:gd name="T1" fmla="*/ 1 h 269"/>
                    <a:gd name="T2" fmla="*/ 9 w 293"/>
                    <a:gd name="T3" fmla="*/ 0 h 269"/>
                    <a:gd name="T4" fmla="*/ 6 w 293"/>
                    <a:gd name="T5" fmla="*/ 4 h 269"/>
                    <a:gd name="T6" fmla="*/ 3 w 293"/>
                    <a:gd name="T7" fmla="*/ 8 h 269"/>
                    <a:gd name="T8" fmla="*/ 0 w 293"/>
                    <a:gd name="T9" fmla="*/ 12 h 269"/>
                    <a:gd name="T10" fmla="*/ 2 w 293"/>
                    <a:gd name="T11" fmla="*/ 13 h 269"/>
                    <a:gd name="T12" fmla="*/ 281 w 293"/>
                    <a:gd name="T13" fmla="*/ 229 h 269"/>
                    <a:gd name="T14" fmla="*/ 283 w 293"/>
                    <a:gd name="T15" fmla="*/ 230 h 269"/>
                    <a:gd name="T16" fmla="*/ 280 w 293"/>
                    <a:gd name="T17" fmla="*/ 234 h 269"/>
                    <a:gd name="T18" fmla="*/ 277 w 293"/>
                    <a:gd name="T19" fmla="*/ 238 h 269"/>
                    <a:gd name="T20" fmla="*/ 269 w 293"/>
                    <a:gd name="T21" fmla="*/ 269 h 269"/>
                    <a:gd name="T22" fmla="*/ 274 w 293"/>
                    <a:gd name="T23" fmla="*/ 269 h 269"/>
                    <a:gd name="T24" fmla="*/ 278 w 293"/>
                    <a:gd name="T25" fmla="*/ 269 h 269"/>
                    <a:gd name="T26" fmla="*/ 283 w 293"/>
                    <a:gd name="T27" fmla="*/ 269 h 269"/>
                    <a:gd name="T28" fmla="*/ 287 w 293"/>
                    <a:gd name="T29" fmla="*/ 250 h 269"/>
                    <a:gd name="T30" fmla="*/ 290 w 293"/>
                    <a:gd name="T31" fmla="*/ 245 h 269"/>
                    <a:gd name="T32" fmla="*/ 293 w 293"/>
                    <a:gd name="T33" fmla="*/ 241 h 269"/>
                    <a:gd name="T34" fmla="*/ 293 w 293"/>
                    <a:gd name="T35" fmla="*/ 233 h 269"/>
                    <a:gd name="T36" fmla="*/ 293 w 293"/>
                    <a:gd name="T37" fmla="*/ 226 h 269"/>
                    <a:gd name="T38" fmla="*/ 293 w 293"/>
                    <a:gd name="T39" fmla="*/ 220 h 269"/>
                    <a:gd name="T40" fmla="*/ 290 w 293"/>
                    <a:gd name="T41" fmla="*/ 217 h 269"/>
                    <a:gd name="T42" fmla="*/ 11 w 293"/>
                    <a:gd name="T43" fmla="*/ 1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93" h="269">
                      <a:moveTo>
                        <a:pt x="11" y="1"/>
                      </a:moveTo>
                      <a:cubicBezTo>
                        <a:pt x="10" y="1"/>
                        <a:pt x="9" y="0"/>
                        <a:pt x="9" y="0"/>
                      </a:cubicBezTo>
                      <a:cubicBezTo>
                        <a:pt x="8" y="1"/>
                        <a:pt x="7" y="2"/>
                        <a:pt x="6" y="4"/>
                      </a:cubicBezTo>
                      <a:cubicBezTo>
                        <a:pt x="5" y="5"/>
                        <a:pt x="4" y="6"/>
                        <a:pt x="3" y="8"/>
                      </a:cubicBezTo>
                      <a:cubicBezTo>
                        <a:pt x="2" y="9"/>
                        <a:pt x="1" y="10"/>
                        <a:pt x="0" y="12"/>
                      </a:cubicBezTo>
                      <a:cubicBezTo>
                        <a:pt x="1" y="12"/>
                        <a:pt x="1" y="13"/>
                        <a:pt x="2" y="13"/>
                      </a:cubicBezTo>
                      <a:cubicBezTo>
                        <a:pt x="281" y="229"/>
                        <a:pt x="281" y="229"/>
                        <a:pt x="281" y="229"/>
                      </a:cubicBezTo>
                      <a:cubicBezTo>
                        <a:pt x="282" y="229"/>
                        <a:pt x="282" y="230"/>
                        <a:pt x="283" y="230"/>
                      </a:cubicBezTo>
                      <a:cubicBezTo>
                        <a:pt x="282" y="232"/>
                        <a:pt x="281" y="233"/>
                        <a:pt x="280" y="234"/>
                      </a:cubicBezTo>
                      <a:cubicBezTo>
                        <a:pt x="279" y="236"/>
                        <a:pt x="278" y="237"/>
                        <a:pt x="277" y="238"/>
                      </a:cubicBezTo>
                      <a:cubicBezTo>
                        <a:pt x="272" y="248"/>
                        <a:pt x="269" y="258"/>
                        <a:pt x="269" y="269"/>
                      </a:cubicBezTo>
                      <a:cubicBezTo>
                        <a:pt x="274" y="269"/>
                        <a:pt x="274" y="269"/>
                        <a:pt x="274" y="269"/>
                      </a:cubicBezTo>
                      <a:cubicBezTo>
                        <a:pt x="278" y="269"/>
                        <a:pt x="278" y="269"/>
                        <a:pt x="278" y="269"/>
                      </a:cubicBezTo>
                      <a:cubicBezTo>
                        <a:pt x="283" y="269"/>
                        <a:pt x="283" y="269"/>
                        <a:pt x="283" y="269"/>
                      </a:cubicBezTo>
                      <a:cubicBezTo>
                        <a:pt x="283" y="263"/>
                        <a:pt x="285" y="256"/>
                        <a:pt x="287" y="250"/>
                      </a:cubicBezTo>
                      <a:cubicBezTo>
                        <a:pt x="288" y="249"/>
                        <a:pt x="289" y="247"/>
                        <a:pt x="290" y="245"/>
                      </a:cubicBezTo>
                      <a:cubicBezTo>
                        <a:pt x="291" y="244"/>
                        <a:pt x="292" y="242"/>
                        <a:pt x="293" y="241"/>
                      </a:cubicBezTo>
                      <a:cubicBezTo>
                        <a:pt x="293" y="233"/>
                        <a:pt x="293" y="233"/>
                        <a:pt x="293" y="233"/>
                      </a:cubicBezTo>
                      <a:cubicBezTo>
                        <a:pt x="293" y="226"/>
                        <a:pt x="293" y="226"/>
                        <a:pt x="293" y="226"/>
                      </a:cubicBezTo>
                      <a:cubicBezTo>
                        <a:pt x="293" y="220"/>
                        <a:pt x="293" y="220"/>
                        <a:pt x="293" y="220"/>
                      </a:cubicBezTo>
                      <a:cubicBezTo>
                        <a:pt x="292" y="219"/>
                        <a:pt x="291" y="218"/>
                        <a:pt x="290" y="217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35" name="Group 134"/>
                <p:cNvGrpSpPr/>
                <p:nvPr/>
              </p:nvGrpSpPr>
              <p:grpSpPr>
                <a:xfrm>
                  <a:off x="1592263" y="-1076325"/>
                  <a:ext cx="9010650" cy="8905875"/>
                  <a:chOff x="1592263" y="-1076325"/>
                  <a:chExt cx="9010650" cy="8905875"/>
                </a:xfrm>
                <a:grpFill/>
              </p:grpSpPr>
              <p:sp>
                <p:nvSpPr>
                  <p:cNvPr id="136" name="Freeform 22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9010650" cy="8905875"/>
                  </a:xfrm>
                  <a:custGeom>
                    <a:avLst/>
                    <a:gdLst>
                      <a:gd name="T0" fmla="*/ 2381 w 2400"/>
                      <a:gd name="T1" fmla="*/ 0 h 2372"/>
                      <a:gd name="T2" fmla="*/ 2100 w 2400"/>
                      <a:gd name="T3" fmla="*/ 251 h 2372"/>
                      <a:gd name="T4" fmla="*/ 1810 w 2400"/>
                      <a:gd name="T5" fmla="*/ 39 h 2372"/>
                      <a:gd name="T6" fmla="*/ 2087 w 2400"/>
                      <a:gd name="T7" fmla="*/ 265 h 2372"/>
                      <a:gd name="T8" fmla="*/ 1803 w 2400"/>
                      <a:gd name="T9" fmla="*/ 548 h 2372"/>
                      <a:gd name="T10" fmla="*/ 1513 w 2400"/>
                      <a:gd name="T11" fmla="*/ 335 h 2372"/>
                      <a:gd name="T12" fmla="*/ 1790 w 2400"/>
                      <a:gd name="T13" fmla="*/ 561 h 2372"/>
                      <a:gd name="T14" fmla="*/ 1782 w 2400"/>
                      <a:gd name="T15" fmla="*/ 632 h 2372"/>
                      <a:gd name="T16" fmla="*/ 1216 w 2400"/>
                      <a:gd name="T17" fmla="*/ 631 h 2372"/>
                      <a:gd name="T18" fmla="*/ 1488 w 2400"/>
                      <a:gd name="T19" fmla="*/ 860 h 2372"/>
                      <a:gd name="T20" fmla="*/ 1484 w 2400"/>
                      <a:gd name="T21" fmla="*/ 931 h 2372"/>
                      <a:gd name="T22" fmla="*/ 918 w 2400"/>
                      <a:gd name="T23" fmla="*/ 932 h 2372"/>
                      <a:gd name="T24" fmla="*/ 909 w 2400"/>
                      <a:gd name="T25" fmla="*/ 944 h 2372"/>
                      <a:gd name="T26" fmla="*/ 1176 w 2400"/>
                      <a:gd name="T27" fmla="*/ 1200 h 2372"/>
                      <a:gd name="T28" fmla="*/ 897 w 2400"/>
                      <a:gd name="T29" fmla="*/ 1448 h 2372"/>
                      <a:gd name="T30" fmla="*/ 607 w 2400"/>
                      <a:gd name="T31" fmla="*/ 1243 h 2372"/>
                      <a:gd name="T32" fmla="*/ 884 w 2400"/>
                      <a:gd name="T33" fmla="*/ 1469 h 2372"/>
                      <a:gd name="T34" fmla="*/ 600 w 2400"/>
                      <a:gd name="T35" fmla="*/ 1751 h 2372"/>
                      <a:gd name="T36" fmla="*/ 310 w 2400"/>
                      <a:gd name="T37" fmla="*/ 1539 h 2372"/>
                      <a:gd name="T38" fmla="*/ 587 w 2400"/>
                      <a:gd name="T39" fmla="*/ 1765 h 2372"/>
                      <a:gd name="T40" fmla="*/ 303 w 2400"/>
                      <a:gd name="T41" fmla="*/ 2048 h 2372"/>
                      <a:gd name="T42" fmla="*/ 13 w 2400"/>
                      <a:gd name="T43" fmla="*/ 1835 h 2372"/>
                      <a:gd name="T44" fmla="*/ 290 w 2400"/>
                      <a:gd name="T45" fmla="*/ 2061 h 2372"/>
                      <a:gd name="T46" fmla="*/ 282 w 2400"/>
                      <a:gd name="T47" fmla="*/ 2132 h 2372"/>
                      <a:gd name="T48" fmla="*/ 0 w 2400"/>
                      <a:gd name="T49" fmla="*/ 2372 h 2372"/>
                      <a:gd name="T50" fmla="*/ 291 w 2400"/>
                      <a:gd name="T51" fmla="*/ 2144 h 2372"/>
                      <a:gd name="T52" fmla="*/ 306 w 2400"/>
                      <a:gd name="T53" fmla="*/ 2128 h 2372"/>
                      <a:gd name="T54" fmla="*/ 303 w 2400"/>
                      <a:gd name="T55" fmla="*/ 2087 h 2372"/>
                      <a:gd name="T56" fmla="*/ 294 w 2400"/>
                      <a:gd name="T57" fmla="*/ 2081 h 2372"/>
                      <a:gd name="T58" fmla="*/ 310 w 2400"/>
                      <a:gd name="T59" fmla="*/ 2061 h 2372"/>
                      <a:gd name="T60" fmla="*/ 600 w 2400"/>
                      <a:gd name="T61" fmla="*/ 1836 h 2372"/>
                      <a:gd name="T62" fmla="*/ 609 w 2400"/>
                      <a:gd name="T63" fmla="*/ 1777 h 2372"/>
                      <a:gd name="T64" fmla="*/ 594 w 2400"/>
                      <a:gd name="T65" fmla="*/ 1819 h 2372"/>
                      <a:gd name="T66" fmla="*/ 603 w 2400"/>
                      <a:gd name="T67" fmla="*/ 1768 h 2372"/>
                      <a:gd name="T68" fmla="*/ 893 w 2400"/>
                      <a:gd name="T69" fmla="*/ 1543 h 2372"/>
                      <a:gd name="T70" fmla="*/ 909 w 2400"/>
                      <a:gd name="T71" fmla="*/ 1523 h 2372"/>
                      <a:gd name="T72" fmla="*/ 900 w 2400"/>
                      <a:gd name="T73" fmla="*/ 1500 h 2372"/>
                      <a:gd name="T74" fmla="*/ 897 w 2400"/>
                      <a:gd name="T75" fmla="*/ 1476 h 2372"/>
                      <a:gd name="T76" fmla="*/ 912 w 2400"/>
                      <a:gd name="T77" fmla="*/ 1460 h 2372"/>
                      <a:gd name="T78" fmla="*/ 1203 w 2400"/>
                      <a:gd name="T79" fmla="*/ 1232 h 2372"/>
                      <a:gd name="T80" fmla="*/ 1206 w 2400"/>
                      <a:gd name="T81" fmla="*/ 1181 h 2372"/>
                      <a:gd name="T82" fmla="*/ 1190 w 2400"/>
                      <a:gd name="T83" fmla="*/ 1200 h 2372"/>
                      <a:gd name="T84" fmla="*/ 1207 w 2400"/>
                      <a:gd name="T85" fmla="*/ 1164 h 2372"/>
                      <a:gd name="T86" fmla="*/ 1497 w 2400"/>
                      <a:gd name="T87" fmla="*/ 939 h 2372"/>
                      <a:gd name="T88" fmla="*/ 1515 w 2400"/>
                      <a:gd name="T89" fmla="*/ 900 h 2372"/>
                      <a:gd name="T90" fmla="*/ 1497 w 2400"/>
                      <a:gd name="T91" fmla="*/ 913 h 2372"/>
                      <a:gd name="T92" fmla="*/ 1500 w 2400"/>
                      <a:gd name="T93" fmla="*/ 872 h 2372"/>
                      <a:gd name="T94" fmla="*/ 1791 w 2400"/>
                      <a:gd name="T95" fmla="*/ 644 h 2372"/>
                      <a:gd name="T96" fmla="*/ 1806 w 2400"/>
                      <a:gd name="T97" fmla="*/ 628 h 2372"/>
                      <a:gd name="T98" fmla="*/ 1803 w 2400"/>
                      <a:gd name="T99" fmla="*/ 587 h 2372"/>
                      <a:gd name="T100" fmla="*/ 1794 w 2400"/>
                      <a:gd name="T101" fmla="*/ 581 h 2372"/>
                      <a:gd name="T102" fmla="*/ 1810 w 2400"/>
                      <a:gd name="T103" fmla="*/ 561 h 2372"/>
                      <a:gd name="T104" fmla="*/ 2100 w 2400"/>
                      <a:gd name="T105" fmla="*/ 336 h 2372"/>
                      <a:gd name="T106" fmla="*/ 2109 w 2400"/>
                      <a:gd name="T107" fmla="*/ 277 h 2372"/>
                      <a:gd name="T108" fmla="*/ 2094 w 2400"/>
                      <a:gd name="T109" fmla="*/ 319 h 2372"/>
                      <a:gd name="T110" fmla="*/ 2103 w 2400"/>
                      <a:gd name="T111" fmla="*/ 268 h 2372"/>
                      <a:gd name="T112" fmla="*/ 2393 w 2400"/>
                      <a:gd name="T113" fmla="*/ 43 h 2372"/>
                      <a:gd name="T114" fmla="*/ 2400 w 2400"/>
                      <a:gd name="T115" fmla="*/ 0 h 23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72">
                        <a:moveTo>
                          <a:pt x="2397" y="13"/>
                        </a:moveTo>
                        <a:cubicBezTo>
                          <a:pt x="2397" y="15"/>
                          <a:pt x="2396" y="17"/>
                          <a:pt x="2394" y="19"/>
                        </a:cubicBezTo>
                        <a:cubicBezTo>
                          <a:pt x="2392" y="13"/>
                          <a:pt x="2390" y="6"/>
                          <a:pt x="2390" y="0"/>
                        </a:cubicBezTo>
                        <a:cubicBezTo>
                          <a:pt x="2385" y="0"/>
                          <a:pt x="2385" y="0"/>
                          <a:pt x="2385" y="0"/>
                        </a:cubicBezTo>
                        <a:cubicBezTo>
                          <a:pt x="2381" y="0"/>
                          <a:pt x="2381" y="0"/>
                          <a:pt x="2381" y="0"/>
                        </a:cubicBezTo>
                        <a:cubicBezTo>
                          <a:pt x="2376" y="0"/>
                          <a:pt x="2376" y="0"/>
                          <a:pt x="2376" y="0"/>
                        </a:cubicBezTo>
                        <a:cubicBezTo>
                          <a:pt x="2376" y="11"/>
                          <a:pt x="2379" y="21"/>
                          <a:pt x="2384" y="31"/>
                        </a:cubicBezTo>
                        <a:cubicBezTo>
                          <a:pt x="2384" y="31"/>
                          <a:pt x="2383" y="32"/>
                          <a:pt x="2382" y="32"/>
                        </a:cubicBezTo>
                        <a:cubicBezTo>
                          <a:pt x="2103" y="248"/>
                          <a:pt x="2103" y="248"/>
                          <a:pt x="2103" y="248"/>
                        </a:cubicBezTo>
                        <a:cubicBezTo>
                          <a:pt x="2102" y="249"/>
                          <a:pt x="2101" y="250"/>
                          <a:pt x="2100" y="251"/>
                        </a:cubicBezTo>
                        <a:cubicBezTo>
                          <a:pt x="2099" y="250"/>
                          <a:pt x="2098" y="249"/>
                          <a:pt x="2097" y="248"/>
                        </a:cubicBezTo>
                        <a:cubicBezTo>
                          <a:pt x="1818" y="32"/>
                          <a:pt x="1818" y="32"/>
                          <a:pt x="1818" y="32"/>
                        </a:cubicBezTo>
                        <a:cubicBezTo>
                          <a:pt x="1817" y="32"/>
                          <a:pt x="1816" y="31"/>
                          <a:pt x="1816" y="31"/>
                        </a:cubicBezTo>
                        <a:cubicBezTo>
                          <a:pt x="1815" y="32"/>
                          <a:pt x="1814" y="33"/>
                          <a:pt x="1813" y="35"/>
                        </a:cubicBezTo>
                        <a:cubicBezTo>
                          <a:pt x="1812" y="36"/>
                          <a:pt x="1811" y="37"/>
                          <a:pt x="1810" y="39"/>
                        </a:cubicBezTo>
                        <a:cubicBezTo>
                          <a:pt x="1809" y="40"/>
                          <a:pt x="1808" y="41"/>
                          <a:pt x="1807" y="43"/>
                        </a:cubicBezTo>
                        <a:cubicBezTo>
                          <a:pt x="1808" y="43"/>
                          <a:pt x="1808" y="44"/>
                          <a:pt x="1809" y="44"/>
                        </a:cubicBezTo>
                        <a:cubicBezTo>
                          <a:pt x="2088" y="260"/>
                          <a:pt x="2088" y="260"/>
                          <a:pt x="2088" y="260"/>
                        </a:cubicBezTo>
                        <a:cubicBezTo>
                          <a:pt x="2089" y="260"/>
                          <a:pt x="2089" y="261"/>
                          <a:pt x="2090" y="261"/>
                        </a:cubicBezTo>
                        <a:cubicBezTo>
                          <a:pt x="2089" y="263"/>
                          <a:pt x="2088" y="264"/>
                          <a:pt x="2087" y="265"/>
                        </a:cubicBezTo>
                        <a:cubicBezTo>
                          <a:pt x="2086" y="267"/>
                          <a:pt x="2085" y="268"/>
                          <a:pt x="2084" y="269"/>
                        </a:cubicBezTo>
                        <a:cubicBezTo>
                          <a:pt x="2079" y="279"/>
                          <a:pt x="2076" y="289"/>
                          <a:pt x="2076" y="300"/>
                        </a:cubicBezTo>
                        <a:cubicBezTo>
                          <a:pt x="2076" y="311"/>
                          <a:pt x="2079" y="321"/>
                          <a:pt x="2084" y="331"/>
                        </a:cubicBezTo>
                        <a:cubicBezTo>
                          <a:pt x="2084" y="331"/>
                          <a:pt x="2083" y="332"/>
                          <a:pt x="2082" y="332"/>
                        </a:cubicBezTo>
                        <a:cubicBezTo>
                          <a:pt x="1803" y="548"/>
                          <a:pt x="1803" y="548"/>
                          <a:pt x="1803" y="548"/>
                        </a:cubicBezTo>
                        <a:cubicBezTo>
                          <a:pt x="1802" y="549"/>
                          <a:pt x="1801" y="550"/>
                          <a:pt x="1800" y="551"/>
                        </a:cubicBezTo>
                        <a:cubicBezTo>
                          <a:pt x="1799" y="550"/>
                          <a:pt x="1798" y="549"/>
                          <a:pt x="1797" y="548"/>
                        </a:cubicBezTo>
                        <a:cubicBezTo>
                          <a:pt x="1518" y="332"/>
                          <a:pt x="1518" y="332"/>
                          <a:pt x="1518" y="332"/>
                        </a:cubicBezTo>
                        <a:cubicBezTo>
                          <a:pt x="1517" y="332"/>
                          <a:pt x="1516" y="331"/>
                          <a:pt x="1516" y="331"/>
                        </a:cubicBezTo>
                        <a:cubicBezTo>
                          <a:pt x="1515" y="332"/>
                          <a:pt x="1514" y="333"/>
                          <a:pt x="1513" y="335"/>
                        </a:cubicBezTo>
                        <a:cubicBezTo>
                          <a:pt x="1512" y="336"/>
                          <a:pt x="1511" y="337"/>
                          <a:pt x="1510" y="339"/>
                        </a:cubicBezTo>
                        <a:cubicBezTo>
                          <a:pt x="1509" y="340"/>
                          <a:pt x="1508" y="341"/>
                          <a:pt x="1507" y="343"/>
                        </a:cubicBezTo>
                        <a:cubicBezTo>
                          <a:pt x="1508" y="343"/>
                          <a:pt x="1508" y="344"/>
                          <a:pt x="1509" y="344"/>
                        </a:cubicBezTo>
                        <a:cubicBezTo>
                          <a:pt x="1788" y="560"/>
                          <a:pt x="1788" y="560"/>
                          <a:pt x="1788" y="560"/>
                        </a:cubicBezTo>
                        <a:cubicBezTo>
                          <a:pt x="1789" y="560"/>
                          <a:pt x="1789" y="561"/>
                          <a:pt x="1790" y="561"/>
                        </a:cubicBezTo>
                        <a:cubicBezTo>
                          <a:pt x="1789" y="563"/>
                          <a:pt x="1788" y="564"/>
                          <a:pt x="1787" y="565"/>
                        </a:cubicBezTo>
                        <a:cubicBezTo>
                          <a:pt x="1786" y="567"/>
                          <a:pt x="1785" y="568"/>
                          <a:pt x="1784" y="569"/>
                        </a:cubicBezTo>
                        <a:cubicBezTo>
                          <a:pt x="1779" y="579"/>
                          <a:pt x="1776" y="589"/>
                          <a:pt x="1776" y="600"/>
                        </a:cubicBezTo>
                        <a:cubicBezTo>
                          <a:pt x="1776" y="611"/>
                          <a:pt x="1779" y="621"/>
                          <a:pt x="1784" y="631"/>
                        </a:cubicBezTo>
                        <a:cubicBezTo>
                          <a:pt x="1784" y="631"/>
                          <a:pt x="1783" y="632"/>
                          <a:pt x="1782" y="632"/>
                        </a:cubicBezTo>
                        <a:cubicBezTo>
                          <a:pt x="1503" y="848"/>
                          <a:pt x="1503" y="848"/>
                          <a:pt x="1503" y="848"/>
                        </a:cubicBezTo>
                        <a:cubicBezTo>
                          <a:pt x="1502" y="849"/>
                          <a:pt x="1501" y="850"/>
                          <a:pt x="1500" y="851"/>
                        </a:cubicBezTo>
                        <a:cubicBezTo>
                          <a:pt x="1499" y="850"/>
                          <a:pt x="1498" y="849"/>
                          <a:pt x="1497" y="848"/>
                        </a:cubicBezTo>
                        <a:cubicBezTo>
                          <a:pt x="1218" y="632"/>
                          <a:pt x="1218" y="632"/>
                          <a:pt x="1218" y="632"/>
                        </a:cubicBezTo>
                        <a:cubicBezTo>
                          <a:pt x="1217" y="632"/>
                          <a:pt x="1216" y="631"/>
                          <a:pt x="1216" y="631"/>
                        </a:cubicBezTo>
                        <a:cubicBezTo>
                          <a:pt x="1215" y="632"/>
                          <a:pt x="1214" y="633"/>
                          <a:pt x="1213" y="635"/>
                        </a:cubicBezTo>
                        <a:cubicBezTo>
                          <a:pt x="1212" y="636"/>
                          <a:pt x="1211" y="637"/>
                          <a:pt x="1210" y="639"/>
                        </a:cubicBezTo>
                        <a:cubicBezTo>
                          <a:pt x="1209" y="640"/>
                          <a:pt x="1208" y="641"/>
                          <a:pt x="1207" y="643"/>
                        </a:cubicBezTo>
                        <a:cubicBezTo>
                          <a:pt x="1208" y="643"/>
                          <a:pt x="1208" y="644"/>
                          <a:pt x="1209" y="644"/>
                        </a:cubicBezTo>
                        <a:cubicBezTo>
                          <a:pt x="1488" y="860"/>
                          <a:pt x="1488" y="860"/>
                          <a:pt x="1488" y="860"/>
                        </a:cubicBezTo>
                        <a:cubicBezTo>
                          <a:pt x="1489" y="860"/>
                          <a:pt x="1489" y="861"/>
                          <a:pt x="1490" y="861"/>
                        </a:cubicBezTo>
                        <a:cubicBezTo>
                          <a:pt x="1489" y="863"/>
                          <a:pt x="1488" y="864"/>
                          <a:pt x="1487" y="865"/>
                        </a:cubicBezTo>
                        <a:cubicBezTo>
                          <a:pt x="1486" y="867"/>
                          <a:pt x="1485" y="868"/>
                          <a:pt x="1484" y="869"/>
                        </a:cubicBezTo>
                        <a:cubicBezTo>
                          <a:pt x="1479" y="879"/>
                          <a:pt x="1476" y="889"/>
                          <a:pt x="1476" y="900"/>
                        </a:cubicBezTo>
                        <a:cubicBezTo>
                          <a:pt x="1476" y="911"/>
                          <a:pt x="1479" y="921"/>
                          <a:pt x="1484" y="931"/>
                        </a:cubicBezTo>
                        <a:cubicBezTo>
                          <a:pt x="1484" y="931"/>
                          <a:pt x="1483" y="932"/>
                          <a:pt x="1482" y="932"/>
                        </a:cubicBezTo>
                        <a:cubicBezTo>
                          <a:pt x="1203" y="1148"/>
                          <a:pt x="1203" y="1148"/>
                          <a:pt x="1203" y="1148"/>
                        </a:cubicBezTo>
                        <a:cubicBezTo>
                          <a:pt x="1202" y="1149"/>
                          <a:pt x="1201" y="1150"/>
                          <a:pt x="1200" y="1151"/>
                        </a:cubicBezTo>
                        <a:cubicBezTo>
                          <a:pt x="1199" y="1150"/>
                          <a:pt x="1198" y="1149"/>
                          <a:pt x="1197" y="1148"/>
                        </a:cubicBezTo>
                        <a:cubicBezTo>
                          <a:pt x="918" y="932"/>
                          <a:pt x="918" y="932"/>
                          <a:pt x="918" y="932"/>
                        </a:cubicBezTo>
                        <a:cubicBezTo>
                          <a:pt x="917" y="932"/>
                          <a:pt x="916" y="931"/>
                          <a:pt x="916" y="931"/>
                        </a:cubicBezTo>
                        <a:cubicBezTo>
                          <a:pt x="915" y="932"/>
                          <a:pt x="914" y="933"/>
                          <a:pt x="913" y="935"/>
                        </a:cubicBezTo>
                        <a:cubicBezTo>
                          <a:pt x="912" y="936"/>
                          <a:pt x="911" y="937"/>
                          <a:pt x="910" y="939"/>
                        </a:cubicBezTo>
                        <a:cubicBezTo>
                          <a:pt x="909" y="940"/>
                          <a:pt x="908" y="941"/>
                          <a:pt x="907" y="943"/>
                        </a:cubicBezTo>
                        <a:cubicBezTo>
                          <a:pt x="908" y="943"/>
                          <a:pt x="908" y="944"/>
                          <a:pt x="909" y="944"/>
                        </a:cubicBezTo>
                        <a:cubicBezTo>
                          <a:pt x="1188" y="1160"/>
                          <a:pt x="1188" y="1160"/>
                          <a:pt x="1188" y="1160"/>
                        </a:cubicBezTo>
                        <a:cubicBezTo>
                          <a:pt x="1189" y="1160"/>
                          <a:pt x="1189" y="1161"/>
                          <a:pt x="1190" y="1161"/>
                        </a:cubicBezTo>
                        <a:cubicBezTo>
                          <a:pt x="1189" y="1163"/>
                          <a:pt x="1188" y="1164"/>
                          <a:pt x="1187" y="1165"/>
                        </a:cubicBezTo>
                        <a:cubicBezTo>
                          <a:pt x="1186" y="1167"/>
                          <a:pt x="1185" y="1168"/>
                          <a:pt x="1184" y="1169"/>
                        </a:cubicBezTo>
                        <a:cubicBezTo>
                          <a:pt x="1179" y="1179"/>
                          <a:pt x="1176" y="1189"/>
                          <a:pt x="1176" y="1200"/>
                        </a:cubicBezTo>
                        <a:cubicBezTo>
                          <a:pt x="1176" y="1211"/>
                          <a:pt x="1179" y="1221"/>
                          <a:pt x="1184" y="1231"/>
                        </a:cubicBezTo>
                        <a:cubicBezTo>
                          <a:pt x="1184" y="1231"/>
                          <a:pt x="1183" y="1232"/>
                          <a:pt x="1182" y="1232"/>
                        </a:cubicBezTo>
                        <a:cubicBezTo>
                          <a:pt x="903" y="1448"/>
                          <a:pt x="903" y="1448"/>
                          <a:pt x="903" y="1448"/>
                        </a:cubicBezTo>
                        <a:cubicBezTo>
                          <a:pt x="902" y="1449"/>
                          <a:pt x="901" y="1450"/>
                          <a:pt x="900" y="1451"/>
                        </a:cubicBezTo>
                        <a:cubicBezTo>
                          <a:pt x="899" y="1450"/>
                          <a:pt x="898" y="1449"/>
                          <a:pt x="897" y="1448"/>
                        </a:cubicBezTo>
                        <a:cubicBezTo>
                          <a:pt x="618" y="1232"/>
                          <a:pt x="618" y="1232"/>
                          <a:pt x="618" y="1232"/>
                        </a:cubicBezTo>
                        <a:cubicBezTo>
                          <a:pt x="617" y="1232"/>
                          <a:pt x="616" y="1231"/>
                          <a:pt x="616" y="1231"/>
                        </a:cubicBezTo>
                        <a:cubicBezTo>
                          <a:pt x="615" y="1232"/>
                          <a:pt x="614" y="1233"/>
                          <a:pt x="613" y="1235"/>
                        </a:cubicBezTo>
                        <a:cubicBezTo>
                          <a:pt x="612" y="1236"/>
                          <a:pt x="611" y="1237"/>
                          <a:pt x="610" y="1239"/>
                        </a:cubicBezTo>
                        <a:cubicBezTo>
                          <a:pt x="609" y="1240"/>
                          <a:pt x="608" y="1241"/>
                          <a:pt x="607" y="1243"/>
                        </a:cubicBezTo>
                        <a:cubicBezTo>
                          <a:pt x="608" y="1243"/>
                          <a:pt x="608" y="1244"/>
                          <a:pt x="609" y="1244"/>
                        </a:cubicBezTo>
                        <a:cubicBezTo>
                          <a:pt x="888" y="1460"/>
                          <a:pt x="888" y="1460"/>
                          <a:pt x="888" y="1460"/>
                        </a:cubicBezTo>
                        <a:cubicBezTo>
                          <a:pt x="889" y="1460"/>
                          <a:pt x="889" y="1461"/>
                          <a:pt x="890" y="1461"/>
                        </a:cubicBezTo>
                        <a:cubicBezTo>
                          <a:pt x="889" y="1463"/>
                          <a:pt x="888" y="1464"/>
                          <a:pt x="887" y="1465"/>
                        </a:cubicBezTo>
                        <a:cubicBezTo>
                          <a:pt x="886" y="1467"/>
                          <a:pt x="885" y="1468"/>
                          <a:pt x="884" y="1469"/>
                        </a:cubicBezTo>
                        <a:cubicBezTo>
                          <a:pt x="879" y="1479"/>
                          <a:pt x="876" y="1489"/>
                          <a:pt x="876" y="1500"/>
                        </a:cubicBezTo>
                        <a:cubicBezTo>
                          <a:pt x="876" y="1511"/>
                          <a:pt x="879" y="1521"/>
                          <a:pt x="884" y="1531"/>
                        </a:cubicBezTo>
                        <a:cubicBezTo>
                          <a:pt x="884" y="1531"/>
                          <a:pt x="883" y="1532"/>
                          <a:pt x="882" y="1532"/>
                        </a:cubicBezTo>
                        <a:cubicBezTo>
                          <a:pt x="603" y="1748"/>
                          <a:pt x="603" y="1748"/>
                          <a:pt x="603" y="1748"/>
                        </a:cubicBezTo>
                        <a:cubicBezTo>
                          <a:pt x="602" y="1749"/>
                          <a:pt x="601" y="1750"/>
                          <a:pt x="600" y="1751"/>
                        </a:cubicBezTo>
                        <a:cubicBezTo>
                          <a:pt x="599" y="1750"/>
                          <a:pt x="598" y="1749"/>
                          <a:pt x="597" y="1748"/>
                        </a:cubicBezTo>
                        <a:cubicBezTo>
                          <a:pt x="318" y="1532"/>
                          <a:pt x="318" y="1532"/>
                          <a:pt x="318" y="1532"/>
                        </a:cubicBezTo>
                        <a:cubicBezTo>
                          <a:pt x="317" y="1532"/>
                          <a:pt x="316" y="1531"/>
                          <a:pt x="316" y="1531"/>
                        </a:cubicBezTo>
                        <a:cubicBezTo>
                          <a:pt x="315" y="1532"/>
                          <a:pt x="314" y="1533"/>
                          <a:pt x="313" y="1535"/>
                        </a:cubicBezTo>
                        <a:cubicBezTo>
                          <a:pt x="312" y="1536"/>
                          <a:pt x="311" y="1537"/>
                          <a:pt x="310" y="1539"/>
                        </a:cubicBezTo>
                        <a:cubicBezTo>
                          <a:pt x="309" y="1540"/>
                          <a:pt x="308" y="1541"/>
                          <a:pt x="307" y="1543"/>
                        </a:cubicBezTo>
                        <a:cubicBezTo>
                          <a:pt x="308" y="1543"/>
                          <a:pt x="308" y="1544"/>
                          <a:pt x="309" y="1544"/>
                        </a:cubicBezTo>
                        <a:cubicBezTo>
                          <a:pt x="588" y="1760"/>
                          <a:pt x="588" y="1760"/>
                          <a:pt x="588" y="1760"/>
                        </a:cubicBezTo>
                        <a:cubicBezTo>
                          <a:pt x="589" y="1760"/>
                          <a:pt x="589" y="1761"/>
                          <a:pt x="590" y="1761"/>
                        </a:cubicBezTo>
                        <a:cubicBezTo>
                          <a:pt x="589" y="1763"/>
                          <a:pt x="588" y="1764"/>
                          <a:pt x="587" y="1765"/>
                        </a:cubicBezTo>
                        <a:cubicBezTo>
                          <a:pt x="586" y="1767"/>
                          <a:pt x="585" y="1768"/>
                          <a:pt x="584" y="1769"/>
                        </a:cubicBezTo>
                        <a:cubicBezTo>
                          <a:pt x="579" y="1779"/>
                          <a:pt x="576" y="1789"/>
                          <a:pt x="576" y="1800"/>
                        </a:cubicBezTo>
                        <a:cubicBezTo>
                          <a:pt x="576" y="1811"/>
                          <a:pt x="579" y="1821"/>
                          <a:pt x="584" y="1831"/>
                        </a:cubicBezTo>
                        <a:cubicBezTo>
                          <a:pt x="584" y="1831"/>
                          <a:pt x="583" y="1832"/>
                          <a:pt x="582" y="1832"/>
                        </a:cubicBezTo>
                        <a:cubicBezTo>
                          <a:pt x="303" y="2048"/>
                          <a:pt x="303" y="2048"/>
                          <a:pt x="303" y="2048"/>
                        </a:cubicBezTo>
                        <a:cubicBezTo>
                          <a:pt x="302" y="2049"/>
                          <a:pt x="301" y="2050"/>
                          <a:pt x="300" y="2051"/>
                        </a:cubicBezTo>
                        <a:cubicBezTo>
                          <a:pt x="299" y="2050"/>
                          <a:pt x="298" y="2049"/>
                          <a:pt x="297" y="2048"/>
                        </a:cubicBezTo>
                        <a:cubicBezTo>
                          <a:pt x="18" y="1832"/>
                          <a:pt x="18" y="1832"/>
                          <a:pt x="18" y="1832"/>
                        </a:cubicBezTo>
                        <a:cubicBezTo>
                          <a:pt x="17" y="1832"/>
                          <a:pt x="16" y="1831"/>
                          <a:pt x="16" y="1831"/>
                        </a:cubicBezTo>
                        <a:cubicBezTo>
                          <a:pt x="15" y="1832"/>
                          <a:pt x="14" y="1833"/>
                          <a:pt x="13" y="1835"/>
                        </a:cubicBezTo>
                        <a:cubicBezTo>
                          <a:pt x="12" y="1836"/>
                          <a:pt x="11" y="1837"/>
                          <a:pt x="10" y="1839"/>
                        </a:cubicBezTo>
                        <a:cubicBezTo>
                          <a:pt x="9" y="1840"/>
                          <a:pt x="8" y="1841"/>
                          <a:pt x="7" y="1843"/>
                        </a:cubicBezTo>
                        <a:cubicBezTo>
                          <a:pt x="8" y="1843"/>
                          <a:pt x="8" y="1844"/>
                          <a:pt x="9" y="1844"/>
                        </a:cubicBezTo>
                        <a:cubicBezTo>
                          <a:pt x="288" y="2060"/>
                          <a:pt x="288" y="2060"/>
                          <a:pt x="288" y="2060"/>
                        </a:cubicBezTo>
                        <a:cubicBezTo>
                          <a:pt x="289" y="2060"/>
                          <a:pt x="289" y="2061"/>
                          <a:pt x="290" y="2061"/>
                        </a:cubicBezTo>
                        <a:cubicBezTo>
                          <a:pt x="289" y="2063"/>
                          <a:pt x="288" y="2064"/>
                          <a:pt x="287" y="2065"/>
                        </a:cubicBezTo>
                        <a:cubicBezTo>
                          <a:pt x="286" y="2067"/>
                          <a:pt x="285" y="2068"/>
                          <a:pt x="284" y="2069"/>
                        </a:cubicBezTo>
                        <a:cubicBezTo>
                          <a:pt x="279" y="2079"/>
                          <a:pt x="276" y="2089"/>
                          <a:pt x="276" y="2100"/>
                        </a:cubicBezTo>
                        <a:cubicBezTo>
                          <a:pt x="276" y="2111"/>
                          <a:pt x="279" y="2121"/>
                          <a:pt x="284" y="2131"/>
                        </a:cubicBezTo>
                        <a:cubicBezTo>
                          <a:pt x="284" y="2131"/>
                          <a:pt x="283" y="2132"/>
                          <a:pt x="282" y="2132"/>
                        </a:cubicBezTo>
                        <a:cubicBezTo>
                          <a:pt x="3" y="2348"/>
                          <a:pt x="3" y="2348"/>
                          <a:pt x="3" y="2348"/>
                        </a:cubicBezTo>
                        <a:cubicBezTo>
                          <a:pt x="2" y="2349"/>
                          <a:pt x="1" y="2350"/>
                          <a:pt x="0" y="2351"/>
                        </a:cubicBezTo>
                        <a:cubicBezTo>
                          <a:pt x="0" y="2357"/>
                          <a:pt x="0" y="2357"/>
                          <a:pt x="0" y="2357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72"/>
                          <a:pt x="0" y="2372"/>
                          <a:pt x="0" y="2372"/>
                        </a:cubicBezTo>
                        <a:cubicBezTo>
                          <a:pt x="1" y="2371"/>
                          <a:pt x="2" y="2369"/>
                          <a:pt x="3" y="2368"/>
                        </a:cubicBezTo>
                        <a:cubicBezTo>
                          <a:pt x="4" y="2367"/>
                          <a:pt x="5" y="2366"/>
                          <a:pt x="7" y="2364"/>
                        </a:cubicBezTo>
                        <a:cubicBezTo>
                          <a:pt x="8" y="2363"/>
                          <a:pt x="9" y="2362"/>
                          <a:pt x="10" y="2361"/>
                        </a:cubicBezTo>
                        <a:cubicBezTo>
                          <a:pt x="11" y="2361"/>
                          <a:pt x="11" y="2360"/>
                          <a:pt x="12" y="2360"/>
                        </a:cubicBezTo>
                        <a:cubicBezTo>
                          <a:pt x="291" y="2144"/>
                          <a:pt x="291" y="2144"/>
                          <a:pt x="291" y="2144"/>
                        </a:cubicBezTo>
                        <a:cubicBezTo>
                          <a:pt x="292" y="2144"/>
                          <a:pt x="292" y="2143"/>
                          <a:pt x="293" y="2143"/>
                        </a:cubicBezTo>
                        <a:cubicBezTo>
                          <a:pt x="294" y="2142"/>
                          <a:pt x="295" y="2140"/>
                          <a:pt x="297" y="2139"/>
                        </a:cubicBezTo>
                        <a:cubicBezTo>
                          <a:pt x="298" y="2138"/>
                          <a:pt x="299" y="2137"/>
                          <a:pt x="300" y="2136"/>
                        </a:cubicBezTo>
                        <a:cubicBezTo>
                          <a:pt x="301" y="2135"/>
                          <a:pt x="302" y="2133"/>
                          <a:pt x="303" y="2132"/>
                        </a:cubicBezTo>
                        <a:cubicBezTo>
                          <a:pt x="304" y="2131"/>
                          <a:pt x="305" y="2129"/>
                          <a:pt x="306" y="2128"/>
                        </a:cubicBezTo>
                        <a:cubicBezTo>
                          <a:pt x="307" y="2126"/>
                          <a:pt x="308" y="2125"/>
                          <a:pt x="309" y="2123"/>
                        </a:cubicBezTo>
                        <a:cubicBezTo>
                          <a:pt x="313" y="2116"/>
                          <a:pt x="315" y="2108"/>
                          <a:pt x="315" y="2100"/>
                        </a:cubicBezTo>
                        <a:cubicBezTo>
                          <a:pt x="315" y="2092"/>
                          <a:pt x="313" y="2084"/>
                          <a:pt x="309" y="2077"/>
                        </a:cubicBezTo>
                        <a:cubicBezTo>
                          <a:pt x="308" y="2078"/>
                          <a:pt x="306" y="2080"/>
                          <a:pt x="306" y="2081"/>
                        </a:cubicBezTo>
                        <a:cubicBezTo>
                          <a:pt x="304" y="2083"/>
                          <a:pt x="303" y="2085"/>
                          <a:pt x="303" y="2087"/>
                        </a:cubicBezTo>
                        <a:cubicBezTo>
                          <a:pt x="301" y="2091"/>
                          <a:pt x="300" y="2096"/>
                          <a:pt x="300" y="2100"/>
                        </a:cubicBezTo>
                        <a:cubicBezTo>
                          <a:pt x="300" y="2104"/>
                          <a:pt x="299" y="2109"/>
                          <a:pt x="297" y="2113"/>
                        </a:cubicBezTo>
                        <a:cubicBezTo>
                          <a:pt x="297" y="2115"/>
                          <a:pt x="296" y="2117"/>
                          <a:pt x="294" y="2119"/>
                        </a:cubicBezTo>
                        <a:cubicBezTo>
                          <a:pt x="292" y="2113"/>
                          <a:pt x="290" y="2106"/>
                          <a:pt x="290" y="2100"/>
                        </a:cubicBezTo>
                        <a:cubicBezTo>
                          <a:pt x="290" y="2094"/>
                          <a:pt x="292" y="2087"/>
                          <a:pt x="294" y="2081"/>
                        </a:cubicBezTo>
                        <a:cubicBezTo>
                          <a:pt x="295" y="2080"/>
                          <a:pt x="296" y="2078"/>
                          <a:pt x="297" y="2076"/>
                        </a:cubicBezTo>
                        <a:cubicBezTo>
                          <a:pt x="298" y="2075"/>
                          <a:pt x="299" y="2073"/>
                          <a:pt x="300" y="2072"/>
                        </a:cubicBezTo>
                        <a:cubicBezTo>
                          <a:pt x="301" y="2071"/>
                          <a:pt x="302" y="2069"/>
                          <a:pt x="303" y="2068"/>
                        </a:cubicBezTo>
                        <a:cubicBezTo>
                          <a:pt x="304" y="2067"/>
                          <a:pt x="305" y="2066"/>
                          <a:pt x="307" y="2064"/>
                        </a:cubicBezTo>
                        <a:cubicBezTo>
                          <a:pt x="308" y="2063"/>
                          <a:pt x="309" y="2062"/>
                          <a:pt x="310" y="2061"/>
                        </a:cubicBezTo>
                        <a:cubicBezTo>
                          <a:pt x="311" y="2061"/>
                          <a:pt x="311" y="2060"/>
                          <a:pt x="312" y="2060"/>
                        </a:cubicBezTo>
                        <a:cubicBezTo>
                          <a:pt x="591" y="1844"/>
                          <a:pt x="591" y="1844"/>
                          <a:pt x="591" y="1844"/>
                        </a:cubicBezTo>
                        <a:cubicBezTo>
                          <a:pt x="592" y="1844"/>
                          <a:pt x="592" y="1843"/>
                          <a:pt x="593" y="1843"/>
                        </a:cubicBezTo>
                        <a:cubicBezTo>
                          <a:pt x="594" y="1842"/>
                          <a:pt x="595" y="1840"/>
                          <a:pt x="597" y="1839"/>
                        </a:cubicBezTo>
                        <a:cubicBezTo>
                          <a:pt x="598" y="1838"/>
                          <a:pt x="599" y="1837"/>
                          <a:pt x="600" y="1836"/>
                        </a:cubicBezTo>
                        <a:cubicBezTo>
                          <a:pt x="601" y="1835"/>
                          <a:pt x="602" y="1833"/>
                          <a:pt x="603" y="1832"/>
                        </a:cubicBezTo>
                        <a:cubicBezTo>
                          <a:pt x="604" y="1831"/>
                          <a:pt x="605" y="1829"/>
                          <a:pt x="606" y="1828"/>
                        </a:cubicBezTo>
                        <a:cubicBezTo>
                          <a:pt x="607" y="1826"/>
                          <a:pt x="608" y="1825"/>
                          <a:pt x="609" y="1823"/>
                        </a:cubicBezTo>
                        <a:cubicBezTo>
                          <a:pt x="613" y="1816"/>
                          <a:pt x="615" y="1808"/>
                          <a:pt x="615" y="1800"/>
                        </a:cubicBezTo>
                        <a:cubicBezTo>
                          <a:pt x="615" y="1792"/>
                          <a:pt x="613" y="1784"/>
                          <a:pt x="609" y="1777"/>
                        </a:cubicBezTo>
                        <a:cubicBezTo>
                          <a:pt x="608" y="1778"/>
                          <a:pt x="606" y="1780"/>
                          <a:pt x="606" y="1781"/>
                        </a:cubicBezTo>
                        <a:cubicBezTo>
                          <a:pt x="604" y="1783"/>
                          <a:pt x="603" y="1785"/>
                          <a:pt x="603" y="1787"/>
                        </a:cubicBezTo>
                        <a:cubicBezTo>
                          <a:pt x="601" y="1791"/>
                          <a:pt x="600" y="1796"/>
                          <a:pt x="600" y="1800"/>
                        </a:cubicBezTo>
                        <a:cubicBezTo>
                          <a:pt x="600" y="1804"/>
                          <a:pt x="599" y="1809"/>
                          <a:pt x="597" y="1813"/>
                        </a:cubicBezTo>
                        <a:cubicBezTo>
                          <a:pt x="597" y="1815"/>
                          <a:pt x="596" y="1817"/>
                          <a:pt x="594" y="1819"/>
                        </a:cubicBezTo>
                        <a:cubicBezTo>
                          <a:pt x="592" y="1813"/>
                          <a:pt x="590" y="1806"/>
                          <a:pt x="590" y="1800"/>
                        </a:cubicBezTo>
                        <a:cubicBezTo>
                          <a:pt x="590" y="1794"/>
                          <a:pt x="592" y="1787"/>
                          <a:pt x="594" y="1781"/>
                        </a:cubicBezTo>
                        <a:cubicBezTo>
                          <a:pt x="595" y="1780"/>
                          <a:pt x="596" y="1778"/>
                          <a:pt x="597" y="1776"/>
                        </a:cubicBezTo>
                        <a:cubicBezTo>
                          <a:pt x="598" y="1775"/>
                          <a:pt x="599" y="1773"/>
                          <a:pt x="600" y="1772"/>
                        </a:cubicBezTo>
                        <a:cubicBezTo>
                          <a:pt x="601" y="1771"/>
                          <a:pt x="602" y="1769"/>
                          <a:pt x="603" y="1768"/>
                        </a:cubicBezTo>
                        <a:cubicBezTo>
                          <a:pt x="604" y="1767"/>
                          <a:pt x="605" y="1766"/>
                          <a:pt x="607" y="1764"/>
                        </a:cubicBezTo>
                        <a:cubicBezTo>
                          <a:pt x="608" y="1763"/>
                          <a:pt x="609" y="1762"/>
                          <a:pt x="610" y="1761"/>
                        </a:cubicBezTo>
                        <a:cubicBezTo>
                          <a:pt x="611" y="1761"/>
                          <a:pt x="611" y="1760"/>
                          <a:pt x="612" y="1760"/>
                        </a:cubicBezTo>
                        <a:cubicBezTo>
                          <a:pt x="891" y="1544"/>
                          <a:pt x="891" y="1544"/>
                          <a:pt x="891" y="1544"/>
                        </a:cubicBezTo>
                        <a:cubicBezTo>
                          <a:pt x="892" y="1544"/>
                          <a:pt x="892" y="1543"/>
                          <a:pt x="893" y="1543"/>
                        </a:cubicBezTo>
                        <a:cubicBezTo>
                          <a:pt x="894" y="1542"/>
                          <a:pt x="895" y="1540"/>
                          <a:pt x="897" y="1539"/>
                        </a:cubicBezTo>
                        <a:cubicBezTo>
                          <a:pt x="898" y="1538"/>
                          <a:pt x="899" y="1537"/>
                          <a:pt x="900" y="1536"/>
                        </a:cubicBezTo>
                        <a:cubicBezTo>
                          <a:pt x="901" y="1535"/>
                          <a:pt x="902" y="1533"/>
                          <a:pt x="903" y="1532"/>
                        </a:cubicBezTo>
                        <a:cubicBezTo>
                          <a:pt x="904" y="1531"/>
                          <a:pt x="905" y="1529"/>
                          <a:pt x="906" y="1528"/>
                        </a:cubicBezTo>
                        <a:cubicBezTo>
                          <a:pt x="907" y="1526"/>
                          <a:pt x="908" y="1525"/>
                          <a:pt x="909" y="1523"/>
                        </a:cubicBezTo>
                        <a:cubicBezTo>
                          <a:pt x="913" y="1516"/>
                          <a:pt x="915" y="1508"/>
                          <a:pt x="915" y="1500"/>
                        </a:cubicBezTo>
                        <a:cubicBezTo>
                          <a:pt x="915" y="1492"/>
                          <a:pt x="913" y="1484"/>
                          <a:pt x="909" y="1477"/>
                        </a:cubicBezTo>
                        <a:cubicBezTo>
                          <a:pt x="908" y="1478"/>
                          <a:pt x="906" y="1480"/>
                          <a:pt x="906" y="1481"/>
                        </a:cubicBezTo>
                        <a:cubicBezTo>
                          <a:pt x="904" y="1483"/>
                          <a:pt x="903" y="1485"/>
                          <a:pt x="903" y="1487"/>
                        </a:cubicBezTo>
                        <a:cubicBezTo>
                          <a:pt x="901" y="1491"/>
                          <a:pt x="900" y="1496"/>
                          <a:pt x="900" y="1500"/>
                        </a:cubicBezTo>
                        <a:cubicBezTo>
                          <a:pt x="900" y="1504"/>
                          <a:pt x="899" y="1509"/>
                          <a:pt x="897" y="1513"/>
                        </a:cubicBezTo>
                        <a:cubicBezTo>
                          <a:pt x="897" y="1515"/>
                          <a:pt x="896" y="1517"/>
                          <a:pt x="894" y="1519"/>
                        </a:cubicBezTo>
                        <a:cubicBezTo>
                          <a:pt x="892" y="1513"/>
                          <a:pt x="890" y="1506"/>
                          <a:pt x="890" y="1500"/>
                        </a:cubicBezTo>
                        <a:cubicBezTo>
                          <a:pt x="890" y="1494"/>
                          <a:pt x="892" y="1487"/>
                          <a:pt x="894" y="1481"/>
                        </a:cubicBezTo>
                        <a:cubicBezTo>
                          <a:pt x="895" y="1480"/>
                          <a:pt x="896" y="1478"/>
                          <a:pt x="897" y="1476"/>
                        </a:cubicBezTo>
                        <a:cubicBezTo>
                          <a:pt x="898" y="1475"/>
                          <a:pt x="899" y="1473"/>
                          <a:pt x="900" y="1472"/>
                        </a:cubicBezTo>
                        <a:cubicBezTo>
                          <a:pt x="901" y="1471"/>
                          <a:pt x="902" y="1469"/>
                          <a:pt x="903" y="1468"/>
                        </a:cubicBezTo>
                        <a:cubicBezTo>
                          <a:pt x="904" y="1467"/>
                          <a:pt x="905" y="1466"/>
                          <a:pt x="907" y="1464"/>
                        </a:cubicBezTo>
                        <a:cubicBezTo>
                          <a:pt x="908" y="1463"/>
                          <a:pt x="909" y="1462"/>
                          <a:pt x="910" y="1461"/>
                        </a:cubicBezTo>
                        <a:cubicBezTo>
                          <a:pt x="911" y="1461"/>
                          <a:pt x="911" y="1460"/>
                          <a:pt x="912" y="1460"/>
                        </a:cubicBezTo>
                        <a:cubicBezTo>
                          <a:pt x="1191" y="1244"/>
                          <a:pt x="1191" y="1244"/>
                          <a:pt x="1191" y="1244"/>
                        </a:cubicBezTo>
                        <a:cubicBezTo>
                          <a:pt x="1192" y="1244"/>
                          <a:pt x="1192" y="1243"/>
                          <a:pt x="1193" y="1243"/>
                        </a:cubicBezTo>
                        <a:cubicBezTo>
                          <a:pt x="1194" y="1242"/>
                          <a:pt x="1195" y="1240"/>
                          <a:pt x="1197" y="1239"/>
                        </a:cubicBezTo>
                        <a:cubicBezTo>
                          <a:pt x="1198" y="1238"/>
                          <a:pt x="1199" y="1237"/>
                          <a:pt x="1200" y="1236"/>
                        </a:cubicBezTo>
                        <a:cubicBezTo>
                          <a:pt x="1201" y="1235"/>
                          <a:pt x="1202" y="1233"/>
                          <a:pt x="1203" y="1232"/>
                        </a:cubicBezTo>
                        <a:cubicBezTo>
                          <a:pt x="1204" y="1231"/>
                          <a:pt x="1205" y="1229"/>
                          <a:pt x="1206" y="1228"/>
                        </a:cubicBezTo>
                        <a:cubicBezTo>
                          <a:pt x="1207" y="1226"/>
                          <a:pt x="1208" y="1225"/>
                          <a:pt x="1209" y="1223"/>
                        </a:cubicBezTo>
                        <a:cubicBezTo>
                          <a:pt x="1213" y="1216"/>
                          <a:pt x="1215" y="1208"/>
                          <a:pt x="1215" y="1200"/>
                        </a:cubicBezTo>
                        <a:cubicBezTo>
                          <a:pt x="1215" y="1192"/>
                          <a:pt x="1213" y="1184"/>
                          <a:pt x="1209" y="1177"/>
                        </a:cubicBezTo>
                        <a:cubicBezTo>
                          <a:pt x="1208" y="1178"/>
                          <a:pt x="1206" y="1180"/>
                          <a:pt x="1206" y="1181"/>
                        </a:cubicBezTo>
                        <a:cubicBezTo>
                          <a:pt x="1204" y="1183"/>
                          <a:pt x="1203" y="1185"/>
                          <a:pt x="1203" y="1187"/>
                        </a:cubicBezTo>
                        <a:cubicBezTo>
                          <a:pt x="1201" y="1191"/>
                          <a:pt x="1200" y="1196"/>
                          <a:pt x="1200" y="1200"/>
                        </a:cubicBezTo>
                        <a:cubicBezTo>
                          <a:pt x="1200" y="1204"/>
                          <a:pt x="1199" y="1209"/>
                          <a:pt x="1197" y="1213"/>
                        </a:cubicBezTo>
                        <a:cubicBezTo>
                          <a:pt x="1197" y="1215"/>
                          <a:pt x="1196" y="1217"/>
                          <a:pt x="1194" y="1219"/>
                        </a:cubicBezTo>
                        <a:cubicBezTo>
                          <a:pt x="1192" y="1213"/>
                          <a:pt x="1190" y="1206"/>
                          <a:pt x="1190" y="1200"/>
                        </a:cubicBezTo>
                        <a:cubicBezTo>
                          <a:pt x="1190" y="1194"/>
                          <a:pt x="1192" y="1187"/>
                          <a:pt x="1194" y="1181"/>
                        </a:cubicBezTo>
                        <a:cubicBezTo>
                          <a:pt x="1195" y="1180"/>
                          <a:pt x="1196" y="1178"/>
                          <a:pt x="1197" y="1176"/>
                        </a:cubicBezTo>
                        <a:cubicBezTo>
                          <a:pt x="1198" y="1175"/>
                          <a:pt x="1199" y="1173"/>
                          <a:pt x="1200" y="1172"/>
                        </a:cubicBezTo>
                        <a:cubicBezTo>
                          <a:pt x="1201" y="1171"/>
                          <a:pt x="1202" y="1169"/>
                          <a:pt x="1203" y="1168"/>
                        </a:cubicBezTo>
                        <a:cubicBezTo>
                          <a:pt x="1204" y="1167"/>
                          <a:pt x="1205" y="1166"/>
                          <a:pt x="1207" y="1164"/>
                        </a:cubicBezTo>
                        <a:cubicBezTo>
                          <a:pt x="1208" y="1163"/>
                          <a:pt x="1209" y="1162"/>
                          <a:pt x="1210" y="1161"/>
                        </a:cubicBezTo>
                        <a:cubicBezTo>
                          <a:pt x="1211" y="1161"/>
                          <a:pt x="1211" y="1160"/>
                          <a:pt x="1212" y="1160"/>
                        </a:cubicBezTo>
                        <a:cubicBezTo>
                          <a:pt x="1491" y="944"/>
                          <a:pt x="1491" y="944"/>
                          <a:pt x="1491" y="944"/>
                        </a:cubicBezTo>
                        <a:cubicBezTo>
                          <a:pt x="1492" y="944"/>
                          <a:pt x="1492" y="943"/>
                          <a:pt x="1493" y="943"/>
                        </a:cubicBezTo>
                        <a:cubicBezTo>
                          <a:pt x="1494" y="942"/>
                          <a:pt x="1495" y="940"/>
                          <a:pt x="1497" y="939"/>
                        </a:cubicBezTo>
                        <a:cubicBezTo>
                          <a:pt x="1498" y="938"/>
                          <a:pt x="1499" y="937"/>
                          <a:pt x="1500" y="936"/>
                        </a:cubicBezTo>
                        <a:cubicBezTo>
                          <a:pt x="1501" y="935"/>
                          <a:pt x="1502" y="933"/>
                          <a:pt x="1503" y="932"/>
                        </a:cubicBezTo>
                        <a:cubicBezTo>
                          <a:pt x="1504" y="931"/>
                          <a:pt x="1505" y="929"/>
                          <a:pt x="1506" y="928"/>
                        </a:cubicBezTo>
                        <a:cubicBezTo>
                          <a:pt x="1507" y="926"/>
                          <a:pt x="1508" y="925"/>
                          <a:pt x="1509" y="923"/>
                        </a:cubicBezTo>
                        <a:cubicBezTo>
                          <a:pt x="1513" y="916"/>
                          <a:pt x="1515" y="908"/>
                          <a:pt x="1515" y="900"/>
                        </a:cubicBezTo>
                        <a:cubicBezTo>
                          <a:pt x="1515" y="892"/>
                          <a:pt x="1513" y="884"/>
                          <a:pt x="1509" y="877"/>
                        </a:cubicBezTo>
                        <a:cubicBezTo>
                          <a:pt x="1508" y="878"/>
                          <a:pt x="1506" y="880"/>
                          <a:pt x="1506" y="881"/>
                        </a:cubicBezTo>
                        <a:cubicBezTo>
                          <a:pt x="1504" y="883"/>
                          <a:pt x="1503" y="885"/>
                          <a:pt x="1503" y="887"/>
                        </a:cubicBezTo>
                        <a:cubicBezTo>
                          <a:pt x="1501" y="891"/>
                          <a:pt x="1500" y="896"/>
                          <a:pt x="1500" y="900"/>
                        </a:cubicBezTo>
                        <a:cubicBezTo>
                          <a:pt x="1500" y="904"/>
                          <a:pt x="1499" y="909"/>
                          <a:pt x="1497" y="913"/>
                        </a:cubicBezTo>
                        <a:cubicBezTo>
                          <a:pt x="1497" y="915"/>
                          <a:pt x="1496" y="917"/>
                          <a:pt x="1494" y="919"/>
                        </a:cubicBezTo>
                        <a:cubicBezTo>
                          <a:pt x="1492" y="913"/>
                          <a:pt x="1490" y="906"/>
                          <a:pt x="1490" y="900"/>
                        </a:cubicBezTo>
                        <a:cubicBezTo>
                          <a:pt x="1490" y="894"/>
                          <a:pt x="1492" y="887"/>
                          <a:pt x="1494" y="881"/>
                        </a:cubicBezTo>
                        <a:cubicBezTo>
                          <a:pt x="1495" y="880"/>
                          <a:pt x="1496" y="878"/>
                          <a:pt x="1497" y="876"/>
                        </a:cubicBezTo>
                        <a:cubicBezTo>
                          <a:pt x="1498" y="875"/>
                          <a:pt x="1499" y="873"/>
                          <a:pt x="1500" y="872"/>
                        </a:cubicBezTo>
                        <a:cubicBezTo>
                          <a:pt x="1501" y="871"/>
                          <a:pt x="1502" y="869"/>
                          <a:pt x="1503" y="868"/>
                        </a:cubicBezTo>
                        <a:cubicBezTo>
                          <a:pt x="1504" y="867"/>
                          <a:pt x="1505" y="866"/>
                          <a:pt x="1507" y="864"/>
                        </a:cubicBezTo>
                        <a:cubicBezTo>
                          <a:pt x="1508" y="863"/>
                          <a:pt x="1509" y="862"/>
                          <a:pt x="1510" y="861"/>
                        </a:cubicBezTo>
                        <a:cubicBezTo>
                          <a:pt x="1511" y="861"/>
                          <a:pt x="1511" y="860"/>
                          <a:pt x="1512" y="860"/>
                        </a:cubicBezTo>
                        <a:cubicBezTo>
                          <a:pt x="1791" y="644"/>
                          <a:pt x="1791" y="644"/>
                          <a:pt x="1791" y="644"/>
                        </a:cubicBezTo>
                        <a:cubicBezTo>
                          <a:pt x="1792" y="644"/>
                          <a:pt x="1792" y="643"/>
                          <a:pt x="1793" y="643"/>
                        </a:cubicBezTo>
                        <a:cubicBezTo>
                          <a:pt x="1794" y="642"/>
                          <a:pt x="1795" y="640"/>
                          <a:pt x="1797" y="639"/>
                        </a:cubicBezTo>
                        <a:cubicBezTo>
                          <a:pt x="1798" y="638"/>
                          <a:pt x="1799" y="637"/>
                          <a:pt x="1800" y="636"/>
                        </a:cubicBezTo>
                        <a:cubicBezTo>
                          <a:pt x="1801" y="635"/>
                          <a:pt x="1802" y="633"/>
                          <a:pt x="1803" y="632"/>
                        </a:cubicBezTo>
                        <a:cubicBezTo>
                          <a:pt x="1804" y="631"/>
                          <a:pt x="1805" y="629"/>
                          <a:pt x="1806" y="628"/>
                        </a:cubicBezTo>
                        <a:cubicBezTo>
                          <a:pt x="1807" y="626"/>
                          <a:pt x="1808" y="625"/>
                          <a:pt x="1809" y="623"/>
                        </a:cubicBezTo>
                        <a:cubicBezTo>
                          <a:pt x="1813" y="616"/>
                          <a:pt x="1815" y="608"/>
                          <a:pt x="1815" y="600"/>
                        </a:cubicBezTo>
                        <a:cubicBezTo>
                          <a:pt x="1815" y="592"/>
                          <a:pt x="1813" y="584"/>
                          <a:pt x="1809" y="577"/>
                        </a:cubicBezTo>
                        <a:cubicBezTo>
                          <a:pt x="1808" y="578"/>
                          <a:pt x="1806" y="580"/>
                          <a:pt x="1806" y="581"/>
                        </a:cubicBezTo>
                        <a:cubicBezTo>
                          <a:pt x="1804" y="583"/>
                          <a:pt x="1803" y="585"/>
                          <a:pt x="1803" y="587"/>
                        </a:cubicBezTo>
                        <a:cubicBezTo>
                          <a:pt x="1801" y="591"/>
                          <a:pt x="1800" y="596"/>
                          <a:pt x="1800" y="600"/>
                        </a:cubicBezTo>
                        <a:cubicBezTo>
                          <a:pt x="1800" y="604"/>
                          <a:pt x="1799" y="609"/>
                          <a:pt x="1797" y="613"/>
                        </a:cubicBezTo>
                        <a:cubicBezTo>
                          <a:pt x="1797" y="615"/>
                          <a:pt x="1796" y="617"/>
                          <a:pt x="1794" y="619"/>
                        </a:cubicBezTo>
                        <a:cubicBezTo>
                          <a:pt x="1792" y="613"/>
                          <a:pt x="1790" y="606"/>
                          <a:pt x="1790" y="600"/>
                        </a:cubicBezTo>
                        <a:cubicBezTo>
                          <a:pt x="1790" y="594"/>
                          <a:pt x="1792" y="587"/>
                          <a:pt x="1794" y="581"/>
                        </a:cubicBezTo>
                        <a:cubicBezTo>
                          <a:pt x="1795" y="580"/>
                          <a:pt x="1796" y="578"/>
                          <a:pt x="1797" y="576"/>
                        </a:cubicBezTo>
                        <a:cubicBezTo>
                          <a:pt x="1798" y="575"/>
                          <a:pt x="1799" y="573"/>
                          <a:pt x="1800" y="572"/>
                        </a:cubicBezTo>
                        <a:cubicBezTo>
                          <a:pt x="1801" y="571"/>
                          <a:pt x="1802" y="569"/>
                          <a:pt x="1803" y="568"/>
                        </a:cubicBezTo>
                        <a:cubicBezTo>
                          <a:pt x="1804" y="567"/>
                          <a:pt x="1805" y="566"/>
                          <a:pt x="1807" y="564"/>
                        </a:cubicBezTo>
                        <a:cubicBezTo>
                          <a:pt x="1808" y="563"/>
                          <a:pt x="1809" y="562"/>
                          <a:pt x="1810" y="561"/>
                        </a:cubicBezTo>
                        <a:cubicBezTo>
                          <a:pt x="1811" y="561"/>
                          <a:pt x="1811" y="560"/>
                          <a:pt x="1812" y="560"/>
                        </a:cubicBezTo>
                        <a:cubicBezTo>
                          <a:pt x="2091" y="344"/>
                          <a:pt x="2091" y="344"/>
                          <a:pt x="2091" y="344"/>
                        </a:cubicBezTo>
                        <a:cubicBezTo>
                          <a:pt x="2092" y="344"/>
                          <a:pt x="2092" y="343"/>
                          <a:pt x="2093" y="343"/>
                        </a:cubicBezTo>
                        <a:cubicBezTo>
                          <a:pt x="2094" y="342"/>
                          <a:pt x="2095" y="340"/>
                          <a:pt x="2097" y="339"/>
                        </a:cubicBezTo>
                        <a:cubicBezTo>
                          <a:pt x="2098" y="338"/>
                          <a:pt x="2099" y="337"/>
                          <a:pt x="2100" y="336"/>
                        </a:cubicBezTo>
                        <a:cubicBezTo>
                          <a:pt x="2101" y="335"/>
                          <a:pt x="2102" y="333"/>
                          <a:pt x="2103" y="332"/>
                        </a:cubicBezTo>
                        <a:cubicBezTo>
                          <a:pt x="2104" y="331"/>
                          <a:pt x="2105" y="329"/>
                          <a:pt x="2106" y="328"/>
                        </a:cubicBezTo>
                        <a:cubicBezTo>
                          <a:pt x="2107" y="326"/>
                          <a:pt x="2108" y="325"/>
                          <a:pt x="2109" y="323"/>
                        </a:cubicBezTo>
                        <a:cubicBezTo>
                          <a:pt x="2113" y="316"/>
                          <a:pt x="2115" y="308"/>
                          <a:pt x="2115" y="300"/>
                        </a:cubicBezTo>
                        <a:cubicBezTo>
                          <a:pt x="2115" y="292"/>
                          <a:pt x="2113" y="284"/>
                          <a:pt x="2109" y="277"/>
                        </a:cubicBezTo>
                        <a:cubicBezTo>
                          <a:pt x="2108" y="278"/>
                          <a:pt x="2106" y="280"/>
                          <a:pt x="2106" y="281"/>
                        </a:cubicBezTo>
                        <a:cubicBezTo>
                          <a:pt x="2104" y="283"/>
                          <a:pt x="2103" y="285"/>
                          <a:pt x="2103" y="287"/>
                        </a:cubicBezTo>
                        <a:cubicBezTo>
                          <a:pt x="2101" y="291"/>
                          <a:pt x="2100" y="296"/>
                          <a:pt x="2100" y="300"/>
                        </a:cubicBezTo>
                        <a:cubicBezTo>
                          <a:pt x="2100" y="304"/>
                          <a:pt x="2099" y="309"/>
                          <a:pt x="2097" y="313"/>
                        </a:cubicBezTo>
                        <a:cubicBezTo>
                          <a:pt x="2097" y="315"/>
                          <a:pt x="2096" y="317"/>
                          <a:pt x="2094" y="319"/>
                        </a:cubicBezTo>
                        <a:cubicBezTo>
                          <a:pt x="2092" y="313"/>
                          <a:pt x="2090" y="306"/>
                          <a:pt x="2090" y="300"/>
                        </a:cubicBezTo>
                        <a:cubicBezTo>
                          <a:pt x="2090" y="294"/>
                          <a:pt x="2092" y="287"/>
                          <a:pt x="2094" y="281"/>
                        </a:cubicBezTo>
                        <a:cubicBezTo>
                          <a:pt x="2095" y="280"/>
                          <a:pt x="2096" y="278"/>
                          <a:pt x="2097" y="276"/>
                        </a:cubicBezTo>
                        <a:cubicBezTo>
                          <a:pt x="2098" y="275"/>
                          <a:pt x="2099" y="273"/>
                          <a:pt x="2100" y="272"/>
                        </a:cubicBezTo>
                        <a:cubicBezTo>
                          <a:pt x="2101" y="271"/>
                          <a:pt x="2102" y="269"/>
                          <a:pt x="2103" y="268"/>
                        </a:cubicBezTo>
                        <a:cubicBezTo>
                          <a:pt x="2104" y="267"/>
                          <a:pt x="2105" y="266"/>
                          <a:pt x="2107" y="264"/>
                        </a:cubicBezTo>
                        <a:cubicBezTo>
                          <a:pt x="2108" y="263"/>
                          <a:pt x="2109" y="262"/>
                          <a:pt x="2110" y="261"/>
                        </a:cubicBezTo>
                        <a:cubicBezTo>
                          <a:pt x="2111" y="261"/>
                          <a:pt x="2111" y="260"/>
                          <a:pt x="2112" y="260"/>
                        </a:cubicBezTo>
                        <a:cubicBezTo>
                          <a:pt x="2391" y="44"/>
                          <a:pt x="2391" y="44"/>
                          <a:pt x="2391" y="44"/>
                        </a:cubicBezTo>
                        <a:cubicBezTo>
                          <a:pt x="2392" y="44"/>
                          <a:pt x="2392" y="43"/>
                          <a:pt x="2393" y="43"/>
                        </a:cubicBezTo>
                        <a:cubicBezTo>
                          <a:pt x="2394" y="42"/>
                          <a:pt x="2395" y="40"/>
                          <a:pt x="2397" y="39"/>
                        </a:cubicBezTo>
                        <a:cubicBezTo>
                          <a:pt x="2398" y="38"/>
                          <a:pt x="2399" y="37"/>
                          <a:pt x="2400" y="36"/>
                        </a:cubicBezTo>
                        <a:cubicBezTo>
                          <a:pt x="2400" y="28"/>
                          <a:pt x="2400" y="28"/>
                          <a:pt x="2400" y="28"/>
                        </a:cubicBezTo>
                        <a:cubicBezTo>
                          <a:pt x="2400" y="19"/>
                          <a:pt x="2400" y="19"/>
                          <a:pt x="2400" y="19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400" y="4"/>
                          <a:pt x="2399" y="9"/>
                          <a:pt x="239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37" name="Group 136"/>
                  <p:cNvGrpSpPr/>
                  <p:nvPr/>
                </p:nvGrpSpPr>
                <p:grpSpPr>
                  <a:xfrm>
                    <a:off x="1592263" y="-1076325"/>
                    <a:ext cx="6815138" cy="6653213"/>
                    <a:chOff x="1592263" y="-1076325"/>
                    <a:chExt cx="6815138" cy="6653213"/>
                  </a:xfrm>
                  <a:grpFill/>
                </p:grpSpPr>
                <p:grpSp>
                  <p:nvGrpSpPr>
                    <p:cNvPr id="138" name="Group 137"/>
                    <p:cNvGrpSpPr/>
                    <p:nvPr/>
                  </p:nvGrpSpPr>
                  <p:grpSpPr>
                    <a:xfrm>
                      <a:off x="1592263" y="-1076325"/>
                      <a:ext cx="4562475" cy="4400550"/>
                      <a:chOff x="1592263" y="-1076325"/>
                      <a:chExt cx="4562475" cy="4400550"/>
                    </a:xfrm>
                    <a:grpFill/>
                  </p:grpSpPr>
                  <p:sp>
                    <p:nvSpPr>
                      <p:cNvPr id="140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1090613"/>
                        <a:ext cx="57150" cy="220663"/>
                      </a:xfrm>
                      <a:custGeom>
                        <a:avLst/>
                        <a:gdLst>
                          <a:gd name="T0" fmla="*/ 6 w 15"/>
                          <a:gd name="T1" fmla="*/ 51 h 59"/>
                          <a:gd name="T2" fmla="*/ 9 w 15"/>
                          <a:gd name="T3" fmla="*/ 46 h 59"/>
                          <a:gd name="T4" fmla="*/ 15 w 15"/>
                          <a:gd name="T5" fmla="*/ 23 h 59"/>
                          <a:gd name="T6" fmla="*/ 9 w 15"/>
                          <a:gd name="T7" fmla="*/ 0 h 59"/>
                          <a:gd name="T8" fmla="*/ 6 w 15"/>
                          <a:gd name="T9" fmla="*/ 4 h 59"/>
                          <a:gd name="T10" fmla="*/ 3 w 15"/>
                          <a:gd name="T11" fmla="*/ 10 h 59"/>
                          <a:gd name="T12" fmla="*/ 0 w 15"/>
                          <a:gd name="T13" fmla="*/ 23 h 59"/>
                          <a:gd name="T14" fmla="*/ 0 w 15"/>
                          <a:gd name="T15" fmla="*/ 42 h 59"/>
                          <a:gd name="T16" fmla="*/ 0 w 15"/>
                          <a:gd name="T17" fmla="*/ 51 h 59"/>
                          <a:gd name="T18" fmla="*/ 0 w 15"/>
                          <a:gd name="T19" fmla="*/ 59 h 59"/>
                          <a:gd name="T20" fmla="*/ 3 w 15"/>
                          <a:gd name="T21" fmla="*/ 55 h 59"/>
                          <a:gd name="T22" fmla="*/ 6 w 15"/>
                          <a:gd name="T23" fmla="*/ 51 h 5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</a:cxnLst>
                        <a:rect l="0" t="0" r="r" b="b"/>
                        <a:pathLst>
                          <a:path w="15" h="59">
                            <a:moveTo>
                              <a:pt x="6" y="51"/>
                            </a:moveTo>
                            <a:cubicBezTo>
                              <a:pt x="7" y="49"/>
                              <a:pt x="8" y="48"/>
                              <a:pt x="9" y="46"/>
                            </a:cubicBezTo>
                            <a:cubicBezTo>
                              <a:pt x="13" y="39"/>
                              <a:pt x="15" y="31"/>
                              <a:pt x="15" y="23"/>
                            </a:cubicBezTo>
                            <a:cubicBezTo>
                              <a:pt x="15" y="15"/>
                              <a:pt x="13" y="7"/>
                              <a:pt x="9" y="0"/>
                            </a:cubicBezTo>
                            <a:cubicBezTo>
                              <a:pt x="8" y="1"/>
                              <a:pt x="6" y="3"/>
                              <a:pt x="6" y="4"/>
                            </a:cubicBezTo>
                            <a:cubicBezTo>
                              <a:pt x="4" y="6"/>
                              <a:pt x="3" y="8"/>
                              <a:pt x="3" y="10"/>
                            </a:cubicBezTo>
                            <a:cubicBezTo>
                              <a:pt x="1" y="14"/>
                              <a:pt x="0" y="19"/>
                              <a:pt x="0" y="23"/>
                            </a:cubicBezTo>
                            <a:cubicBezTo>
                              <a:pt x="0" y="42"/>
                              <a:pt x="0" y="42"/>
                              <a:pt x="0" y="42"/>
                            </a:cubicBezTo>
                            <a:cubicBezTo>
                              <a:pt x="0" y="51"/>
                              <a:pt x="0" y="51"/>
                              <a:pt x="0" y="51"/>
                            </a:cubicBezTo>
                            <a:cubicBezTo>
                              <a:pt x="0" y="59"/>
                              <a:pt x="0" y="59"/>
                              <a:pt x="0" y="59"/>
                            </a:cubicBezTo>
                            <a:cubicBezTo>
                              <a:pt x="1" y="58"/>
                              <a:pt x="2" y="56"/>
                              <a:pt x="3" y="55"/>
                            </a:cubicBezTo>
                            <a:cubicBezTo>
                              <a:pt x="4" y="54"/>
                              <a:pt x="5" y="52"/>
                              <a:pt x="6" y="51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141" name="Group 140"/>
                      <p:cNvGrpSpPr/>
                      <p:nvPr/>
                    </p:nvGrpSpPr>
                    <p:grpSpPr>
                      <a:xfrm>
                        <a:off x="1592263" y="-1076325"/>
                        <a:ext cx="4562475" cy="4400550"/>
                        <a:chOff x="1592263" y="-1076325"/>
                        <a:chExt cx="4562475" cy="4400550"/>
                      </a:xfrm>
                      <a:grpFill/>
                    </p:grpSpPr>
                    <p:sp>
                      <p:nvSpPr>
                        <p:cNvPr id="142" name="Freeform 2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2309813" cy="2147888"/>
                        </a:xfrm>
                        <a:custGeom>
                          <a:avLst/>
                          <a:gdLst>
                            <a:gd name="T0" fmla="*/ 10 w 615"/>
                            <a:gd name="T1" fmla="*/ 561 h 572"/>
                            <a:gd name="T2" fmla="*/ 291 w 615"/>
                            <a:gd name="T3" fmla="*/ 344 h 572"/>
                            <a:gd name="T4" fmla="*/ 297 w 615"/>
                            <a:gd name="T5" fmla="*/ 339 h 572"/>
                            <a:gd name="T6" fmla="*/ 303 w 615"/>
                            <a:gd name="T7" fmla="*/ 332 h 572"/>
                            <a:gd name="T8" fmla="*/ 309 w 615"/>
                            <a:gd name="T9" fmla="*/ 323 h 572"/>
                            <a:gd name="T10" fmla="*/ 309 w 615"/>
                            <a:gd name="T11" fmla="*/ 277 h 572"/>
                            <a:gd name="T12" fmla="*/ 303 w 615"/>
                            <a:gd name="T13" fmla="*/ 287 h 572"/>
                            <a:gd name="T14" fmla="*/ 297 w 615"/>
                            <a:gd name="T15" fmla="*/ 313 h 572"/>
                            <a:gd name="T16" fmla="*/ 290 w 615"/>
                            <a:gd name="T17" fmla="*/ 300 h 572"/>
                            <a:gd name="T18" fmla="*/ 297 w 615"/>
                            <a:gd name="T19" fmla="*/ 276 h 572"/>
                            <a:gd name="T20" fmla="*/ 303 w 615"/>
                            <a:gd name="T21" fmla="*/ 268 h 572"/>
                            <a:gd name="T22" fmla="*/ 310 w 615"/>
                            <a:gd name="T23" fmla="*/ 261 h 572"/>
                            <a:gd name="T24" fmla="*/ 591 w 615"/>
                            <a:gd name="T25" fmla="*/ 44 h 572"/>
                            <a:gd name="T26" fmla="*/ 597 w 615"/>
                            <a:gd name="T27" fmla="*/ 39 h 572"/>
                            <a:gd name="T28" fmla="*/ 603 w 615"/>
                            <a:gd name="T29" fmla="*/ 32 h 572"/>
                            <a:gd name="T30" fmla="*/ 609 w 615"/>
                            <a:gd name="T31" fmla="*/ 23 h 572"/>
                            <a:gd name="T32" fmla="*/ 610 w 615"/>
                            <a:gd name="T33" fmla="*/ 0 h 572"/>
                            <a:gd name="T34" fmla="*/ 600 w 615"/>
                            <a:gd name="T35" fmla="*/ 0 h 572"/>
                            <a:gd name="T36" fmla="*/ 594 w 615"/>
                            <a:gd name="T37" fmla="*/ 19 h 572"/>
                            <a:gd name="T38" fmla="*/ 585 w 615"/>
                            <a:gd name="T39" fmla="*/ 0 h 572"/>
                            <a:gd name="T40" fmla="*/ 576 w 615"/>
                            <a:gd name="T41" fmla="*/ 0 h 572"/>
                            <a:gd name="T42" fmla="*/ 582 w 615"/>
                            <a:gd name="T43" fmla="*/ 32 h 572"/>
                            <a:gd name="T44" fmla="*/ 300 w 615"/>
                            <a:gd name="T45" fmla="*/ 251 h 572"/>
                            <a:gd name="T46" fmla="*/ 18 w 615"/>
                            <a:gd name="T47" fmla="*/ 32 h 572"/>
                            <a:gd name="T48" fmla="*/ 13 w 615"/>
                            <a:gd name="T49" fmla="*/ 35 h 572"/>
                            <a:gd name="T50" fmla="*/ 7 w 615"/>
                            <a:gd name="T51" fmla="*/ 43 h 572"/>
                            <a:gd name="T52" fmla="*/ 288 w 615"/>
                            <a:gd name="T53" fmla="*/ 260 h 572"/>
                            <a:gd name="T54" fmla="*/ 287 w 615"/>
                            <a:gd name="T55" fmla="*/ 265 h 572"/>
                            <a:gd name="T56" fmla="*/ 276 w 615"/>
                            <a:gd name="T57" fmla="*/ 300 h 572"/>
                            <a:gd name="T58" fmla="*/ 282 w 615"/>
                            <a:gd name="T59" fmla="*/ 332 h 572"/>
                            <a:gd name="T60" fmla="*/ 0 w 615"/>
                            <a:gd name="T61" fmla="*/ 551 h 572"/>
                            <a:gd name="T62" fmla="*/ 0 w 615"/>
                            <a:gd name="T63" fmla="*/ 564 h 572"/>
                            <a:gd name="T64" fmla="*/ 3 w 615"/>
                            <a:gd name="T65" fmla="*/ 568 h 5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</a:cxnLst>
                          <a:rect l="0" t="0" r="r" b="b"/>
                          <a:pathLst>
                            <a:path w="615" h="572">
                              <a:moveTo>
                                <a:pt x="7" y="564"/>
                              </a:moveTo>
                              <a:cubicBezTo>
                                <a:pt x="8" y="563"/>
                                <a:pt x="9" y="562"/>
                                <a:pt x="10" y="561"/>
                              </a:cubicBezTo>
                              <a:cubicBezTo>
                                <a:pt x="11" y="561"/>
                                <a:pt x="11" y="560"/>
                                <a:pt x="12" y="560"/>
                              </a:cubicBezTo>
                              <a:cubicBezTo>
                                <a:pt x="291" y="344"/>
                                <a:pt x="291" y="344"/>
                                <a:pt x="291" y="344"/>
                              </a:cubicBezTo>
                              <a:cubicBezTo>
                                <a:pt x="292" y="344"/>
                                <a:pt x="292" y="343"/>
                                <a:pt x="293" y="343"/>
                              </a:cubicBezTo>
                              <a:cubicBezTo>
                                <a:pt x="294" y="342"/>
                                <a:pt x="295" y="340"/>
                                <a:pt x="297" y="339"/>
                              </a:cubicBezTo>
                              <a:cubicBezTo>
                                <a:pt x="298" y="338"/>
                                <a:pt x="299" y="337"/>
                                <a:pt x="300" y="336"/>
                              </a:cubicBezTo>
                              <a:cubicBezTo>
                                <a:pt x="301" y="335"/>
                                <a:pt x="302" y="333"/>
                                <a:pt x="303" y="332"/>
                              </a:cubicBezTo>
                              <a:cubicBezTo>
                                <a:pt x="304" y="331"/>
                                <a:pt x="305" y="329"/>
                                <a:pt x="306" y="328"/>
                              </a:cubicBezTo>
                              <a:cubicBezTo>
                                <a:pt x="307" y="326"/>
                                <a:pt x="308" y="325"/>
                                <a:pt x="309" y="323"/>
                              </a:cubicBezTo>
                              <a:cubicBezTo>
                                <a:pt x="313" y="316"/>
                                <a:pt x="315" y="308"/>
                                <a:pt x="315" y="300"/>
                              </a:cubicBezTo>
                              <a:cubicBezTo>
                                <a:pt x="315" y="292"/>
                                <a:pt x="313" y="284"/>
                                <a:pt x="309" y="277"/>
                              </a:cubicBezTo>
                              <a:cubicBezTo>
                                <a:pt x="308" y="278"/>
                                <a:pt x="306" y="280"/>
                                <a:pt x="306" y="281"/>
                              </a:cubicBezTo>
                              <a:cubicBezTo>
                                <a:pt x="304" y="283"/>
                                <a:pt x="303" y="285"/>
                                <a:pt x="303" y="287"/>
                              </a:cubicBezTo>
                              <a:cubicBezTo>
                                <a:pt x="301" y="291"/>
                                <a:pt x="300" y="296"/>
                                <a:pt x="300" y="300"/>
                              </a:cubicBezTo>
                              <a:cubicBezTo>
                                <a:pt x="300" y="304"/>
                                <a:pt x="299" y="309"/>
                                <a:pt x="297" y="313"/>
                              </a:cubicBezTo>
                              <a:cubicBezTo>
                                <a:pt x="297" y="315"/>
                                <a:pt x="296" y="317"/>
                                <a:pt x="294" y="319"/>
                              </a:cubicBezTo>
                              <a:cubicBezTo>
                                <a:pt x="292" y="313"/>
                                <a:pt x="290" y="306"/>
                                <a:pt x="290" y="300"/>
                              </a:cubicBezTo>
                              <a:cubicBezTo>
                                <a:pt x="290" y="294"/>
                                <a:pt x="292" y="287"/>
                                <a:pt x="294" y="281"/>
                              </a:cubicBezTo>
                              <a:cubicBezTo>
                                <a:pt x="295" y="280"/>
                                <a:pt x="296" y="278"/>
                                <a:pt x="297" y="276"/>
                              </a:cubicBezTo>
                              <a:cubicBezTo>
                                <a:pt x="298" y="275"/>
                                <a:pt x="299" y="273"/>
                                <a:pt x="300" y="272"/>
                              </a:cubicBezTo>
                              <a:cubicBezTo>
                                <a:pt x="301" y="271"/>
                                <a:pt x="302" y="269"/>
                                <a:pt x="303" y="268"/>
                              </a:cubicBezTo>
                              <a:cubicBezTo>
                                <a:pt x="304" y="267"/>
                                <a:pt x="305" y="266"/>
                                <a:pt x="307" y="264"/>
                              </a:cubicBezTo>
                              <a:cubicBezTo>
                                <a:pt x="308" y="263"/>
                                <a:pt x="309" y="262"/>
                                <a:pt x="310" y="261"/>
                              </a:cubicBezTo>
                              <a:cubicBezTo>
                                <a:pt x="311" y="261"/>
                                <a:pt x="311" y="260"/>
                                <a:pt x="312" y="260"/>
                              </a:cubicBezTo>
                              <a:cubicBezTo>
                                <a:pt x="591" y="44"/>
                                <a:pt x="591" y="44"/>
                                <a:pt x="591" y="44"/>
                              </a:cubicBezTo>
                              <a:cubicBezTo>
                                <a:pt x="592" y="44"/>
                                <a:pt x="592" y="43"/>
                                <a:pt x="593" y="43"/>
                              </a:cubicBezTo>
                              <a:cubicBezTo>
                                <a:pt x="594" y="42"/>
                                <a:pt x="595" y="40"/>
                                <a:pt x="597" y="39"/>
                              </a:cubicBezTo>
                              <a:cubicBezTo>
                                <a:pt x="598" y="38"/>
                                <a:pt x="599" y="37"/>
                                <a:pt x="600" y="36"/>
                              </a:cubicBezTo>
                              <a:cubicBezTo>
                                <a:pt x="601" y="35"/>
                                <a:pt x="602" y="33"/>
                                <a:pt x="603" y="32"/>
                              </a:cubicBezTo>
                              <a:cubicBezTo>
                                <a:pt x="604" y="31"/>
                                <a:pt x="605" y="29"/>
                                <a:pt x="606" y="28"/>
                              </a:cubicBezTo>
                              <a:cubicBezTo>
                                <a:pt x="607" y="26"/>
                                <a:pt x="608" y="25"/>
                                <a:pt x="609" y="23"/>
                              </a:cubicBezTo>
                              <a:cubicBezTo>
                                <a:pt x="613" y="16"/>
                                <a:pt x="615" y="8"/>
                                <a:pt x="615" y="0"/>
                              </a:cubicBezTo>
                              <a:cubicBezTo>
                                <a:pt x="610" y="0"/>
                                <a:pt x="610" y="0"/>
                                <a:pt x="610" y="0"/>
                              </a:cubicBezTo>
                              <a:cubicBezTo>
                                <a:pt x="605" y="0"/>
                                <a:pt x="605" y="0"/>
                                <a:pt x="605" y="0"/>
                              </a:cubicBezTo>
                              <a:cubicBezTo>
                                <a:pt x="600" y="0"/>
                                <a:pt x="600" y="0"/>
                                <a:pt x="600" y="0"/>
                              </a:cubicBezTo>
                              <a:cubicBezTo>
                                <a:pt x="600" y="4"/>
                                <a:pt x="599" y="9"/>
                                <a:pt x="597" y="13"/>
                              </a:cubicBezTo>
                              <a:cubicBezTo>
                                <a:pt x="597" y="15"/>
                                <a:pt x="596" y="17"/>
                                <a:pt x="594" y="19"/>
                              </a:cubicBezTo>
                              <a:cubicBezTo>
                                <a:pt x="592" y="13"/>
                                <a:pt x="590" y="6"/>
                                <a:pt x="590" y="0"/>
                              </a:cubicBezTo>
                              <a:cubicBezTo>
                                <a:pt x="585" y="0"/>
                                <a:pt x="585" y="0"/>
                                <a:pt x="585" y="0"/>
                              </a:cubicBezTo>
                              <a:cubicBezTo>
                                <a:pt x="581" y="0"/>
                                <a:pt x="581" y="0"/>
                                <a:pt x="581" y="0"/>
                              </a:cubicBezTo>
                              <a:cubicBezTo>
                                <a:pt x="576" y="0"/>
                                <a:pt x="576" y="0"/>
                                <a:pt x="576" y="0"/>
                              </a:cubicBezTo>
                              <a:cubicBezTo>
                                <a:pt x="576" y="11"/>
                                <a:pt x="579" y="21"/>
                                <a:pt x="584" y="31"/>
                              </a:cubicBezTo>
                              <a:cubicBezTo>
                                <a:pt x="584" y="31"/>
                                <a:pt x="583" y="32"/>
                                <a:pt x="582" y="32"/>
                              </a:cubicBezTo>
                              <a:cubicBezTo>
                                <a:pt x="303" y="248"/>
                                <a:pt x="303" y="248"/>
                                <a:pt x="303" y="248"/>
                              </a:cubicBezTo>
                              <a:cubicBezTo>
                                <a:pt x="302" y="249"/>
                                <a:pt x="301" y="250"/>
                                <a:pt x="300" y="251"/>
                              </a:cubicBezTo>
                              <a:cubicBezTo>
                                <a:pt x="299" y="250"/>
                                <a:pt x="298" y="249"/>
                                <a:pt x="297" y="248"/>
                              </a:cubicBezTo>
                              <a:cubicBezTo>
                                <a:pt x="18" y="32"/>
                                <a:pt x="18" y="32"/>
                                <a:pt x="18" y="32"/>
                              </a:cubicBezTo>
                              <a:cubicBezTo>
                                <a:pt x="17" y="32"/>
                                <a:pt x="16" y="31"/>
                                <a:pt x="16" y="31"/>
                              </a:cubicBezTo>
                              <a:cubicBezTo>
                                <a:pt x="15" y="32"/>
                                <a:pt x="14" y="33"/>
                                <a:pt x="13" y="35"/>
                              </a:cubicBezTo>
                              <a:cubicBezTo>
                                <a:pt x="12" y="36"/>
                                <a:pt x="11" y="37"/>
                                <a:pt x="10" y="39"/>
                              </a:cubicBezTo>
                              <a:cubicBezTo>
                                <a:pt x="9" y="40"/>
                                <a:pt x="8" y="41"/>
                                <a:pt x="7" y="43"/>
                              </a:cubicBezTo>
                              <a:cubicBezTo>
                                <a:pt x="8" y="43"/>
                                <a:pt x="8" y="44"/>
                                <a:pt x="9" y="44"/>
                              </a:cubicBezTo>
                              <a:cubicBezTo>
                                <a:pt x="288" y="260"/>
                                <a:pt x="288" y="260"/>
                                <a:pt x="288" y="260"/>
                              </a:cubicBezTo>
                              <a:cubicBezTo>
                                <a:pt x="289" y="260"/>
                                <a:pt x="289" y="261"/>
                                <a:pt x="290" y="261"/>
                              </a:cubicBezTo>
                              <a:cubicBezTo>
                                <a:pt x="289" y="263"/>
                                <a:pt x="288" y="264"/>
                                <a:pt x="287" y="265"/>
                              </a:cubicBezTo>
                              <a:cubicBezTo>
                                <a:pt x="286" y="267"/>
                                <a:pt x="285" y="268"/>
                                <a:pt x="284" y="269"/>
                              </a:cubicBezTo>
                              <a:cubicBezTo>
                                <a:pt x="279" y="279"/>
                                <a:pt x="276" y="289"/>
                                <a:pt x="276" y="300"/>
                              </a:cubicBezTo>
                              <a:cubicBezTo>
                                <a:pt x="276" y="311"/>
                                <a:pt x="279" y="321"/>
                                <a:pt x="284" y="331"/>
                              </a:cubicBezTo>
                              <a:cubicBezTo>
                                <a:pt x="284" y="331"/>
                                <a:pt x="283" y="332"/>
                                <a:pt x="282" y="332"/>
                              </a:cubicBezTo>
                              <a:cubicBezTo>
                                <a:pt x="3" y="548"/>
                                <a:pt x="3" y="548"/>
                                <a:pt x="3" y="548"/>
                              </a:cubicBezTo>
                              <a:cubicBezTo>
                                <a:pt x="2" y="549"/>
                                <a:pt x="1" y="550"/>
                                <a:pt x="0" y="551"/>
                              </a:cubicBezTo>
                              <a:cubicBezTo>
                                <a:pt x="0" y="557"/>
                                <a:pt x="0" y="557"/>
                                <a:pt x="0" y="557"/>
                              </a:cubicBezTo>
                              <a:cubicBezTo>
                                <a:pt x="0" y="564"/>
                                <a:pt x="0" y="564"/>
                                <a:pt x="0" y="564"/>
                              </a:cubicBezTo>
                              <a:cubicBezTo>
                                <a:pt x="0" y="572"/>
                                <a:pt x="0" y="572"/>
                                <a:pt x="0" y="572"/>
                              </a:cubicBezTo>
                              <a:cubicBezTo>
                                <a:pt x="1" y="571"/>
                                <a:pt x="2" y="569"/>
                                <a:pt x="3" y="568"/>
                              </a:cubicBezTo>
                              <a:cubicBezTo>
                                <a:pt x="4" y="567"/>
                                <a:pt x="5" y="566"/>
                                <a:pt x="7" y="5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43" name="Freeform 2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4562475" cy="4400550"/>
                        </a:xfrm>
                        <a:custGeom>
                          <a:avLst/>
                          <a:gdLst>
                            <a:gd name="T0" fmla="*/ 12 w 1215"/>
                            <a:gd name="T1" fmla="*/ 1160 h 1172"/>
                            <a:gd name="T2" fmla="*/ 297 w 1215"/>
                            <a:gd name="T3" fmla="*/ 939 h 1172"/>
                            <a:gd name="T4" fmla="*/ 306 w 1215"/>
                            <a:gd name="T5" fmla="*/ 928 h 1172"/>
                            <a:gd name="T6" fmla="*/ 309 w 1215"/>
                            <a:gd name="T7" fmla="*/ 877 h 1172"/>
                            <a:gd name="T8" fmla="*/ 300 w 1215"/>
                            <a:gd name="T9" fmla="*/ 900 h 1172"/>
                            <a:gd name="T10" fmla="*/ 290 w 1215"/>
                            <a:gd name="T11" fmla="*/ 900 h 1172"/>
                            <a:gd name="T12" fmla="*/ 300 w 1215"/>
                            <a:gd name="T13" fmla="*/ 872 h 1172"/>
                            <a:gd name="T14" fmla="*/ 310 w 1215"/>
                            <a:gd name="T15" fmla="*/ 861 h 1172"/>
                            <a:gd name="T16" fmla="*/ 593 w 1215"/>
                            <a:gd name="T17" fmla="*/ 643 h 1172"/>
                            <a:gd name="T18" fmla="*/ 603 w 1215"/>
                            <a:gd name="T19" fmla="*/ 632 h 1172"/>
                            <a:gd name="T20" fmla="*/ 615 w 1215"/>
                            <a:gd name="T21" fmla="*/ 600 h 1172"/>
                            <a:gd name="T22" fmla="*/ 603 w 1215"/>
                            <a:gd name="T23" fmla="*/ 587 h 1172"/>
                            <a:gd name="T24" fmla="*/ 594 w 1215"/>
                            <a:gd name="T25" fmla="*/ 619 h 1172"/>
                            <a:gd name="T26" fmla="*/ 597 w 1215"/>
                            <a:gd name="T27" fmla="*/ 576 h 1172"/>
                            <a:gd name="T28" fmla="*/ 607 w 1215"/>
                            <a:gd name="T29" fmla="*/ 564 h 1172"/>
                            <a:gd name="T30" fmla="*/ 891 w 1215"/>
                            <a:gd name="T31" fmla="*/ 344 h 1172"/>
                            <a:gd name="T32" fmla="*/ 900 w 1215"/>
                            <a:gd name="T33" fmla="*/ 336 h 1172"/>
                            <a:gd name="T34" fmla="*/ 909 w 1215"/>
                            <a:gd name="T35" fmla="*/ 323 h 1172"/>
                            <a:gd name="T36" fmla="*/ 906 w 1215"/>
                            <a:gd name="T37" fmla="*/ 281 h 1172"/>
                            <a:gd name="T38" fmla="*/ 897 w 1215"/>
                            <a:gd name="T39" fmla="*/ 313 h 1172"/>
                            <a:gd name="T40" fmla="*/ 894 w 1215"/>
                            <a:gd name="T41" fmla="*/ 281 h 1172"/>
                            <a:gd name="T42" fmla="*/ 903 w 1215"/>
                            <a:gd name="T43" fmla="*/ 268 h 1172"/>
                            <a:gd name="T44" fmla="*/ 912 w 1215"/>
                            <a:gd name="T45" fmla="*/ 260 h 1172"/>
                            <a:gd name="T46" fmla="*/ 1197 w 1215"/>
                            <a:gd name="T47" fmla="*/ 39 h 1172"/>
                            <a:gd name="T48" fmla="*/ 1206 w 1215"/>
                            <a:gd name="T49" fmla="*/ 28 h 1172"/>
                            <a:gd name="T50" fmla="*/ 1210 w 1215"/>
                            <a:gd name="T51" fmla="*/ 0 h 1172"/>
                            <a:gd name="T52" fmla="*/ 1197 w 1215"/>
                            <a:gd name="T53" fmla="*/ 13 h 1172"/>
                            <a:gd name="T54" fmla="*/ 1185 w 1215"/>
                            <a:gd name="T55" fmla="*/ 0 h 1172"/>
                            <a:gd name="T56" fmla="*/ 1184 w 1215"/>
                            <a:gd name="T57" fmla="*/ 31 h 1172"/>
                            <a:gd name="T58" fmla="*/ 900 w 1215"/>
                            <a:gd name="T59" fmla="*/ 251 h 1172"/>
                            <a:gd name="T60" fmla="*/ 616 w 1215"/>
                            <a:gd name="T61" fmla="*/ 31 h 1172"/>
                            <a:gd name="T62" fmla="*/ 607 w 1215"/>
                            <a:gd name="T63" fmla="*/ 43 h 1172"/>
                            <a:gd name="T64" fmla="*/ 890 w 1215"/>
                            <a:gd name="T65" fmla="*/ 261 h 1172"/>
                            <a:gd name="T66" fmla="*/ 876 w 1215"/>
                            <a:gd name="T67" fmla="*/ 300 h 1172"/>
                            <a:gd name="T68" fmla="*/ 603 w 1215"/>
                            <a:gd name="T69" fmla="*/ 548 h 1172"/>
                            <a:gd name="T70" fmla="*/ 318 w 1215"/>
                            <a:gd name="T71" fmla="*/ 332 h 1172"/>
                            <a:gd name="T72" fmla="*/ 310 w 1215"/>
                            <a:gd name="T73" fmla="*/ 339 h 1172"/>
                            <a:gd name="T74" fmla="*/ 588 w 1215"/>
                            <a:gd name="T75" fmla="*/ 560 h 1172"/>
                            <a:gd name="T76" fmla="*/ 584 w 1215"/>
                            <a:gd name="T77" fmla="*/ 569 h 1172"/>
                            <a:gd name="T78" fmla="*/ 582 w 1215"/>
                            <a:gd name="T79" fmla="*/ 632 h 1172"/>
                            <a:gd name="T80" fmla="*/ 297 w 1215"/>
                            <a:gd name="T81" fmla="*/ 848 h 1172"/>
                            <a:gd name="T82" fmla="*/ 13 w 1215"/>
                            <a:gd name="T83" fmla="*/ 635 h 1172"/>
                            <a:gd name="T84" fmla="*/ 9 w 1215"/>
                            <a:gd name="T85" fmla="*/ 644 h 1172"/>
                            <a:gd name="T86" fmla="*/ 287 w 1215"/>
                            <a:gd name="T87" fmla="*/ 865 h 1172"/>
                            <a:gd name="T88" fmla="*/ 284 w 1215"/>
                            <a:gd name="T89" fmla="*/ 931 h 1172"/>
                            <a:gd name="T90" fmla="*/ 0 w 1215"/>
                            <a:gd name="T91" fmla="*/ 1151 h 1172"/>
                            <a:gd name="T92" fmla="*/ 0 w 1215"/>
                            <a:gd name="T93" fmla="*/ 1172 h 11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</a:cxnLst>
                          <a:rect l="0" t="0" r="r" b="b"/>
                          <a:pathLst>
                            <a:path w="1215" h="1172">
                              <a:moveTo>
                                <a:pt x="7" y="1164"/>
                              </a:moveTo>
                              <a:cubicBezTo>
                                <a:pt x="8" y="1163"/>
                                <a:pt x="9" y="1162"/>
                                <a:pt x="10" y="1161"/>
                              </a:cubicBezTo>
                              <a:cubicBezTo>
                                <a:pt x="11" y="1161"/>
                                <a:pt x="11" y="1160"/>
                                <a:pt x="12" y="1160"/>
                              </a:cubicBezTo>
                              <a:cubicBezTo>
                                <a:pt x="291" y="944"/>
                                <a:pt x="291" y="944"/>
                                <a:pt x="291" y="944"/>
                              </a:cubicBezTo>
                              <a:cubicBezTo>
                                <a:pt x="292" y="944"/>
                                <a:pt x="292" y="943"/>
                                <a:pt x="293" y="943"/>
                              </a:cubicBezTo>
                              <a:cubicBezTo>
                                <a:pt x="294" y="942"/>
                                <a:pt x="295" y="940"/>
                                <a:pt x="297" y="939"/>
                              </a:cubicBezTo>
                              <a:cubicBezTo>
                                <a:pt x="298" y="938"/>
                                <a:pt x="299" y="937"/>
                                <a:pt x="300" y="936"/>
                              </a:cubicBezTo>
                              <a:cubicBezTo>
                                <a:pt x="301" y="935"/>
                                <a:pt x="302" y="933"/>
                                <a:pt x="303" y="932"/>
                              </a:cubicBezTo>
                              <a:cubicBezTo>
                                <a:pt x="304" y="931"/>
                                <a:pt x="305" y="929"/>
                                <a:pt x="306" y="928"/>
                              </a:cubicBezTo>
                              <a:cubicBezTo>
                                <a:pt x="307" y="926"/>
                                <a:pt x="308" y="925"/>
                                <a:pt x="309" y="923"/>
                              </a:cubicBezTo>
                              <a:cubicBezTo>
                                <a:pt x="313" y="916"/>
                                <a:pt x="315" y="908"/>
                                <a:pt x="315" y="900"/>
                              </a:cubicBezTo>
                              <a:cubicBezTo>
                                <a:pt x="315" y="892"/>
                                <a:pt x="313" y="884"/>
                                <a:pt x="309" y="877"/>
                              </a:cubicBezTo>
                              <a:cubicBezTo>
                                <a:pt x="308" y="878"/>
                                <a:pt x="306" y="880"/>
                                <a:pt x="306" y="881"/>
                              </a:cubicBezTo>
                              <a:cubicBezTo>
                                <a:pt x="304" y="883"/>
                                <a:pt x="303" y="885"/>
                                <a:pt x="303" y="887"/>
                              </a:cubicBezTo>
                              <a:cubicBezTo>
                                <a:pt x="301" y="891"/>
                                <a:pt x="300" y="896"/>
                                <a:pt x="300" y="900"/>
                              </a:cubicBezTo>
                              <a:cubicBezTo>
                                <a:pt x="300" y="904"/>
                                <a:pt x="299" y="909"/>
                                <a:pt x="297" y="913"/>
                              </a:cubicBezTo>
                              <a:cubicBezTo>
                                <a:pt x="297" y="915"/>
                                <a:pt x="296" y="917"/>
                                <a:pt x="294" y="919"/>
                              </a:cubicBezTo>
                              <a:cubicBezTo>
                                <a:pt x="292" y="913"/>
                                <a:pt x="290" y="906"/>
                                <a:pt x="290" y="900"/>
                              </a:cubicBezTo>
                              <a:cubicBezTo>
                                <a:pt x="290" y="894"/>
                                <a:pt x="292" y="887"/>
                                <a:pt x="294" y="881"/>
                              </a:cubicBezTo>
                              <a:cubicBezTo>
                                <a:pt x="295" y="880"/>
                                <a:pt x="296" y="878"/>
                                <a:pt x="297" y="876"/>
                              </a:cubicBezTo>
                              <a:cubicBezTo>
                                <a:pt x="298" y="875"/>
                                <a:pt x="299" y="873"/>
                                <a:pt x="300" y="872"/>
                              </a:cubicBezTo>
                              <a:cubicBezTo>
                                <a:pt x="301" y="871"/>
                                <a:pt x="302" y="869"/>
                                <a:pt x="303" y="868"/>
                              </a:cubicBezTo>
                              <a:cubicBezTo>
                                <a:pt x="304" y="867"/>
                                <a:pt x="305" y="866"/>
                                <a:pt x="307" y="864"/>
                              </a:cubicBezTo>
                              <a:cubicBezTo>
                                <a:pt x="308" y="863"/>
                                <a:pt x="309" y="862"/>
                                <a:pt x="310" y="861"/>
                              </a:cubicBezTo>
                              <a:cubicBezTo>
                                <a:pt x="311" y="861"/>
                                <a:pt x="311" y="860"/>
                                <a:pt x="312" y="860"/>
                              </a:cubicBezTo>
                              <a:cubicBezTo>
                                <a:pt x="591" y="644"/>
                                <a:pt x="591" y="644"/>
                                <a:pt x="591" y="644"/>
                              </a:cubicBezTo>
                              <a:cubicBezTo>
                                <a:pt x="592" y="644"/>
                                <a:pt x="592" y="643"/>
                                <a:pt x="593" y="643"/>
                              </a:cubicBezTo>
                              <a:cubicBezTo>
                                <a:pt x="594" y="642"/>
                                <a:pt x="595" y="640"/>
                                <a:pt x="597" y="639"/>
                              </a:cubicBezTo>
                              <a:cubicBezTo>
                                <a:pt x="598" y="638"/>
                                <a:pt x="599" y="637"/>
                                <a:pt x="600" y="636"/>
                              </a:cubicBezTo>
                              <a:cubicBezTo>
                                <a:pt x="601" y="635"/>
                                <a:pt x="602" y="633"/>
                                <a:pt x="603" y="632"/>
                              </a:cubicBezTo>
                              <a:cubicBezTo>
                                <a:pt x="604" y="631"/>
                                <a:pt x="605" y="629"/>
                                <a:pt x="606" y="628"/>
                              </a:cubicBezTo>
                              <a:cubicBezTo>
                                <a:pt x="607" y="626"/>
                                <a:pt x="608" y="625"/>
                                <a:pt x="609" y="623"/>
                              </a:cubicBezTo>
                              <a:cubicBezTo>
                                <a:pt x="613" y="616"/>
                                <a:pt x="615" y="608"/>
                                <a:pt x="615" y="600"/>
                              </a:cubicBezTo>
                              <a:cubicBezTo>
                                <a:pt x="615" y="592"/>
                                <a:pt x="613" y="584"/>
                                <a:pt x="609" y="577"/>
                              </a:cubicBezTo>
                              <a:cubicBezTo>
                                <a:pt x="608" y="578"/>
                                <a:pt x="606" y="580"/>
                                <a:pt x="606" y="581"/>
                              </a:cubicBezTo>
                              <a:cubicBezTo>
                                <a:pt x="604" y="583"/>
                                <a:pt x="603" y="585"/>
                                <a:pt x="603" y="587"/>
                              </a:cubicBezTo>
                              <a:cubicBezTo>
                                <a:pt x="601" y="591"/>
                                <a:pt x="600" y="596"/>
                                <a:pt x="600" y="600"/>
                              </a:cubicBezTo>
                              <a:cubicBezTo>
                                <a:pt x="600" y="604"/>
                                <a:pt x="599" y="609"/>
                                <a:pt x="597" y="613"/>
                              </a:cubicBezTo>
                              <a:cubicBezTo>
                                <a:pt x="597" y="615"/>
                                <a:pt x="596" y="617"/>
                                <a:pt x="594" y="619"/>
                              </a:cubicBezTo>
                              <a:cubicBezTo>
                                <a:pt x="592" y="613"/>
                                <a:pt x="590" y="606"/>
                                <a:pt x="590" y="600"/>
                              </a:cubicBezTo>
                              <a:cubicBezTo>
                                <a:pt x="590" y="594"/>
                                <a:pt x="592" y="587"/>
                                <a:pt x="594" y="581"/>
                              </a:cubicBezTo>
                              <a:cubicBezTo>
                                <a:pt x="595" y="580"/>
                                <a:pt x="596" y="578"/>
                                <a:pt x="597" y="576"/>
                              </a:cubicBezTo>
                              <a:cubicBezTo>
                                <a:pt x="598" y="575"/>
                                <a:pt x="599" y="573"/>
                                <a:pt x="600" y="572"/>
                              </a:cubicBezTo>
                              <a:cubicBezTo>
                                <a:pt x="601" y="571"/>
                                <a:pt x="602" y="569"/>
                                <a:pt x="603" y="568"/>
                              </a:cubicBezTo>
                              <a:cubicBezTo>
                                <a:pt x="604" y="567"/>
                                <a:pt x="605" y="566"/>
                                <a:pt x="607" y="564"/>
                              </a:cubicBezTo>
                              <a:cubicBezTo>
                                <a:pt x="608" y="563"/>
                                <a:pt x="609" y="562"/>
                                <a:pt x="610" y="561"/>
                              </a:cubicBezTo>
                              <a:cubicBezTo>
                                <a:pt x="611" y="561"/>
                                <a:pt x="611" y="560"/>
                                <a:pt x="612" y="560"/>
                              </a:cubicBezTo>
                              <a:cubicBezTo>
                                <a:pt x="891" y="344"/>
                                <a:pt x="891" y="344"/>
                                <a:pt x="891" y="344"/>
                              </a:cubicBezTo>
                              <a:cubicBezTo>
                                <a:pt x="892" y="344"/>
                                <a:pt x="892" y="343"/>
                                <a:pt x="893" y="343"/>
                              </a:cubicBezTo>
                              <a:cubicBezTo>
                                <a:pt x="894" y="342"/>
                                <a:pt x="895" y="340"/>
                                <a:pt x="897" y="339"/>
                              </a:cubicBezTo>
                              <a:cubicBezTo>
                                <a:pt x="898" y="338"/>
                                <a:pt x="899" y="337"/>
                                <a:pt x="900" y="336"/>
                              </a:cubicBezTo>
                              <a:cubicBezTo>
                                <a:pt x="901" y="335"/>
                                <a:pt x="902" y="333"/>
                                <a:pt x="903" y="332"/>
                              </a:cubicBezTo>
                              <a:cubicBezTo>
                                <a:pt x="904" y="331"/>
                                <a:pt x="905" y="329"/>
                                <a:pt x="906" y="328"/>
                              </a:cubicBezTo>
                              <a:cubicBezTo>
                                <a:pt x="907" y="326"/>
                                <a:pt x="908" y="325"/>
                                <a:pt x="909" y="323"/>
                              </a:cubicBezTo>
                              <a:cubicBezTo>
                                <a:pt x="913" y="316"/>
                                <a:pt x="915" y="308"/>
                                <a:pt x="915" y="300"/>
                              </a:cubicBezTo>
                              <a:cubicBezTo>
                                <a:pt x="915" y="292"/>
                                <a:pt x="913" y="284"/>
                                <a:pt x="909" y="277"/>
                              </a:cubicBezTo>
                              <a:cubicBezTo>
                                <a:pt x="908" y="278"/>
                                <a:pt x="906" y="280"/>
                                <a:pt x="906" y="281"/>
                              </a:cubicBezTo>
                              <a:cubicBezTo>
                                <a:pt x="904" y="283"/>
                                <a:pt x="903" y="285"/>
                                <a:pt x="903" y="287"/>
                              </a:cubicBezTo>
                              <a:cubicBezTo>
                                <a:pt x="901" y="291"/>
                                <a:pt x="900" y="296"/>
                                <a:pt x="900" y="300"/>
                              </a:cubicBezTo>
                              <a:cubicBezTo>
                                <a:pt x="900" y="304"/>
                                <a:pt x="899" y="309"/>
                                <a:pt x="897" y="313"/>
                              </a:cubicBezTo>
                              <a:cubicBezTo>
                                <a:pt x="897" y="315"/>
                                <a:pt x="896" y="317"/>
                                <a:pt x="894" y="319"/>
                              </a:cubicBezTo>
                              <a:cubicBezTo>
                                <a:pt x="892" y="313"/>
                                <a:pt x="890" y="306"/>
                                <a:pt x="890" y="300"/>
                              </a:cubicBezTo>
                              <a:cubicBezTo>
                                <a:pt x="890" y="294"/>
                                <a:pt x="892" y="287"/>
                                <a:pt x="894" y="281"/>
                              </a:cubicBezTo>
                              <a:cubicBezTo>
                                <a:pt x="895" y="280"/>
                                <a:pt x="896" y="278"/>
                                <a:pt x="897" y="276"/>
                              </a:cubicBezTo>
                              <a:cubicBezTo>
                                <a:pt x="898" y="275"/>
                                <a:pt x="899" y="273"/>
                                <a:pt x="900" y="272"/>
                              </a:cubicBezTo>
                              <a:cubicBezTo>
                                <a:pt x="901" y="271"/>
                                <a:pt x="902" y="269"/>
                                <a:pt x="903" y="268"/>
                              </a:cubicBezTo>
                              <a:cubicBezTo>
                                <a:pt x="904" y="267"/>
                                <a:pt x="905" y="266"/>
                                <a:pt x="907" y="264"/>
                              </a:cubicBezTo>
                              <a:cubicBezTo>
                                <a:pt x="908" y="263"/>
                                <a:pt x="909" y="262"/>
                                <a:pt x="910" y="261"/>
                              </a:cubicBezTo>
                              <a:cubicBezTo>
                                <a:pt x="911" y="261"/>
                                <a:pt x="911" y="260"/>
                                <a:pt x="912" y="260"/>
                              </a:cubicBezTo>
                              <a:cubicBezTo>
                                <a:pt x="1191" y="44"/>
                                <a:pt x="1191" y="44"/>
                                <a:pt x="1191" y="44"/>
                              </a:cubicBezTo>
                              <a:cubicBezTo>
                                <a:pt x="1192" y="44"/>
                                <a:pt x="1192" y="43"/>
                                <a:pt x="1193" y="43"/>
                              </a:cubicBezTo>
                              <a:cubicBezTo>
                                <a:pt x="1194" y="42"/>
                                <a:pt x="1195" y="40"/>
                                <a:pt x="1197" y="39"/>
                              </a:cubicBezTo>
                              <a:cubicBezTo>
                                <a:pt x="1198" y="38"/>
                                <a:pt x="1199" y="37"/>
                                <a:pt x="1200" y="36"/>
                              </a:cubicBezTo>
                              <a:cubicBezTo>
                                <a:pt x="1201" y="35"/>
                                <a:pt x="1202" y="33"/>
                                <a:pt x="1203" y="32"/>
                              </a:cubicBezTo>
                              <a:cubicBezTo>
                                <a:pt x="1204" y="31"/>
                                <a:pt x="1205" y="29"/>
                                <a:pt x="1206" y="28"/>
                              </a:cubicBezTo>
                              <a:cubicBezTo>
                                <a:pt x="1207" y="26"/>
                                <a:pt x="1208" y="25"/>
                                <a:pt x="1209" y="23"/>
                              </a:cubicBezTo>
                              <a:cubicBezTo>
                                <a:pt x="1213" y="16"/>
                                <a:pt x="1215" y="8"/>
                                <a:pt x="1215" y="0"/>
                              </a:cubicBezTo>
                              <a:cubicBezTo>
                                <a:pt x="1210" y="0"/>
                                <a:pt x="1210" y="0"/>
                                <a:pt x="1210" y="0"/>
                              </a:cubicBezTo>
                              <a:cubicBezTo>
                                <a:pt x="1205" y="0"/>
                                <a:pt x="1205" y="0"/>
                                <a:pt x="1205" y="0"/>
                              </a:cubicBezTo>
                              <a:cubicBezTo>
                                <a:pt x="1200" y="0"/>
                                <a:pt x="1200" y="0"/>
                                <a:pt x="1200" y="0"/>
                              </a:cubicBezTo>
                              <a:cubicBezTo>
                                <a:pt x="1200" y="4"/>
                                <a:pt x="1199" y="9"/>
                                <a:pt x="1197" y="13"/>
                              </a:cubicBezTo>
                              <a:cubicBezTo>
                                <a:pt x="1197" y="15"/>
                                <a:pt x="1196" y="17"/>
                                <a:pt x="1194" y="19"/>
                              </a:cubicBezTo>
                              <a:cubicBezTo>
                                <a:pt x="1192" y="13"/>
                                <a:pt x="1190" y="6"/>
                                <a:pt x="1190" y="0"/>
                              </a:cubicBezTo>
                              <a:cubicBezTo>
                                <a:pt x="1185" y="0"/>
                                <a:pt x="1185" y="0"/>
                                <a:pt x="1185" y="0"/>
                              </a:cubicBezTo>
                              <a:cubicBezTo>
                                <a:pt x="1181" y="0"/>
                                <a:pt x="1181" y="0"/>
                                <a:pt x="1181" y="0"/>
                              </a:cubicBezTo>
                              <a:cubicBezTo>
                                <a:pt x="1176" y="0"/>
                                <a:pt x="1176" y="0"/>
                                <a:pt x="1176" y="0"/>
                              </a:cubicBezTo>
                              <a:cubicBezTo>
                                <a:pt x="1176" y="11"/>
                                <a:pt x="1179" y="21"/>
                                <a:pt x="1184" y="31"/>
                              </a:cubicBezTo>
                              <a:cubicBezTo>
                                <a:pt x="1184" y="31"/>
                                <a:pt x="1183" y="32"/>
                                <a:pt x="1182" y="32"/>
                              </a:cubicBezTo>
                              <a:cubicBezTo>
                                <a:pt x="903" y="248"/>
                                <a:pt x="903" y="248"/>
                                <a:pt x="903" y="248"/>
                              </a:cubicBezTo>
                              <a:cubicBezTo>
                                <a:pt x="902" y="249"/>
                                <a:pt x="901" y="250"/>
                                <a:pt x="900" y="251"/>
                              </a:cubicBezTo>
                              <a:cubicBezTo>
                                <a:pt x="899" y="250"/>
                                <a:pt x="898" y="249"/>
                                <a:pt x="897" y="248"/>
                              </a:cubicBezTo>
                              <a:cubicBezTo>
                                <a:pt x="618" y="32"/>
                                <a:pt x="618" y="32"/>
                                <a:pt x="618" y="32"/>
                              </a:cubicBezTo>
                              <a:cubicBezTo>
                                <a:pt x="617" y="32"/>
                                <a:pt x="616" y="31"/>
                                <a:pt x="616" y="31"/>
                              </a:cubicBezTo>
                              <a:cubicBezTo>
                                <a:pt x="615" y="32"/>
                                <a:pt x="614" y="33"/>
                                <a:pt x="613" y="35"/>
                              </a:cubicBezTo>
                              <a:cubicBezTo>
                                <a:pt x="612" y="36"/>
                                <a:pt x="611" y="37"/>
                                <a:pt x="610" y="39"/>
                              </a:cubicBezTo>
                              <a:cubicBezTo>
                                <a:pt x="609" y="40"/>
                                <a:pt x="608" y="41"/>
                                <a:pt x="607" y="43"/>
                              </a:cubicBezTo>
                              <a:cubicBezTo>
                                <a:pt x="608" y="43"/>
                                <a:pt x="608" y="44"/>
                                <a:pt x="609" y="44"/>
                              </a:cubicBezTo>
                              <a:cubicBezTo>
                                <a:pt x="888" y="260"/>
                                <a:pt x="888" y="260"/>
                                <a:pt x="888" y="260"/>
                              </a:cubicBezTo>
                              <a:cubicBezTo>
                                <a:pt x="889" y="260"/>
                                <a:pt x="889" y="261"/>
                                <a:pt x="890" y="261"/>
                              </a:cubicBezTo>
                              <a:cubicBezTo>
                                <a:pt x="889" y="263"/>
                                <a:pt x="888" y="264"/>
                                <a:pt x="887" y="265"/>
                              </a:cubicBezTo>
                              <a:cubicBezTo>
                                <a:pt x="886" y="267"/>
                                <a:pt x="885" y="268"/>
                                <a:pt x="884" y="269"/>
                              </a:cubicBezTo>
                              <a:cubicBezTo>
                                <a:pt x="879" y="279"/>
                                <a:pt x="876" y="289"/>
                                <a:pt x="876" y="300"/>
                              </a:cubicBezTo>
                              <a:cubicBezTo>
                                <a:pt x="876" y="311"/>
                                <a:pt x="879" y="321"/>
                                <a:pt x="884" y="331"/>
                              </a:cubicBezTo>
                              <a:cubicBezTo>
                                <a:pt x="884" y="331"/>
                                <a:pt x="883" y="332"/>
                                <a:pt x="882" y="332"/>
                              </a:cubicBezTo>
                              <a:cubicBezTo>
                                <a:pt x="603" y="548"/>
                                <a:pt x="603" y="548"/>
                                <a:pt x="603" y="548"/>
                              </a:cubicBezTo>
                              <a:cubicBezTo>
                                <a:pt x="602" y="549"/>
                                <a:pt x="601" y="550"/>
                                <a:pt x="600" y="551"/>
                              </a:cubicBezTo>
                              <a:cubicBezTo>
                                <a:pt x="599" y="550"/>
                                <a:pt x="598" y="549"/>
                                <a:pt x="597" y="548"/>
                              </a:cubicBezTo>
                              <a:cubicBezTo>
                                <a:pt x="318" y="332"/>
                                <a:pt x="318" y="332"/>
                                <a:pt x="318" y="332"/>
                              </a:cubicBezTo>
                              <a:cubicBezTo>
                                <a:pt x="317" y="332"/>
                                <a:pt x="316" y="331"/>
                                <a:pt x="316" y="331"/>
                              </a:cubicBezTo>
                              <a:cubicBezTo>
                                <a:pt x="315" y="332"/>
                                <a:pt x="314" y="333"/>
                                <a:pt x="313" y="335"/>
                              </a:cubicBezTo>
                              <a:cubicBezTo>
                                <a:pt x="312" y="336"/>
                                <a:pt x="311" y="337"/>
                                <a:pt x="310" y="339"/>
                              </a:cubicBezTo>
                              <a:cubicBezTo>
                                <a:pt x="309" y="340"/>
                                <a:pt x="308" y="341"/>
                                <a:pt x="307" y="343"/>
                              </a:cubicBezTo>
                              <a:cubicBezTo>
                                <a:pt x="308" y="343"/>
                                <a:pt x="308" y="344"/>
                                <a:pt x="309" y="344"/>
                              </a:cubicBezTo>
                              <a:cubicBezTo>
                                <a:pt x="588" y="560"/>
                                <a:pt x="588" y="560"/>
                                <a:pt x="588" y="560"/>
                              </a:cubicBezTo>
                              <a:cubicBezTo>
                                <a:pt x="589" y="560"/>
                                <a:pt x="589" y="561"/>
                                <a:pt x="590" y="561"/>
                              </a:cubicBezTo>
                              <a:cubicBezTo>
                                <a:pt x="589" y="563"/>
                                <a:pt x="588" y="564"/>
                                <a:pt x="587" y="565"/>
                              </a:cubicBezTo>
                              <a:cubicBezTo>
                                <a:pt x="586" y="567"/>
                                <a:pt x="585" y="568"/>
                                <a:pt x="584" y="569"/>
                              </a:cubicBezTo>
                              <a:cubicBezTo>
                                <a:pt x="579" y="579"/>
                                <a:pt x="576" y="589"/>
                                <a:pt x="576" y="600"/>
                              </a:cubicBezTo>
                              <a:cubicBezTo>
                                <a:pt x="576" y="611"/>
                                <a:pt x="579" y="621"/>
                                <a:pt x="584" y="631"/>
                              </a:cubicBezTo>
                              <a:cubicBezTo>
                                <a:pt x="584" y="631"/>
                                <a:pt x="583" y="632"/>
                                <a:pt x="582" y="632"/>
                              </a:cubicBezTo>
                              <a:cubicBezTo>
                                <a:pt x="303" y="848"/>
                                <a:pt x="303" y="848"/>
                                <a:pt x="303" y="848"/>
                              </a:cubicBezTo>
                              <a:cubicBezTo>
                                <a:pt x="302" y="849"/>
                                <a:pt x="301" y="850"/>
                                <a:pt x="300" y="851"/>
                              </a:cubicBezTo>
                              <a:cubicBezTo>
                                <a:pt x="299" y="850"/>
                                <a:pt x="298" y="849"/>
                                <a:pt x="297" y="848"/>
                              </a:cubicBezTo>
                              <a:cubicBezTo>
                                <a:pt x="18" y="632"/>
                                <a:pt x="18" y="632"/>
                                <a:pt x="18" y="632"/>
                              </a:cubicBezTo>
                              <a:cubicBezTo>
                                <a:pt x="17" y="632"/>
                                <a:pt x="16" y="631"/>
                                <a:pt x="16" y="631"/>
                              </a:cubicBezTo>
                              <a:cubicBezTo>
                                <a:pt x="15" y="632"/>
                                <a:pt x="14" y="633"/>
                                <a:pt x="13" y="635"/>
                              </a:cubicBezTo>
                              <a:cubicBezTo>
                                <a:pt x="12" y="636"/>
                                <a:pt x="11" y="637"/>
                                <a:pt x="10" y="639"/>
                              </a:cubicBezTo>
                              <a:cubicBezTo>
                                <a:pt x="9" y="640"/>
                                <a:pt x="8" y="641"/>
                                <a:pt x="7" y="643"/>
                              </a:cubicBezTo>
                              <a:cubicBezTo>
                                <a:pt x="8" y="643"/>
                                <a:pt x="8" y="644"/>
                                <a:pt x="9" y="644"/>
                              </a:cubicBezTo>
                              <a:cubicBezTo>
                                <a:pt x="288" y="860"/>
                                <a:pt x="288" y="860"/>
                                <a:pt x="288" y="860"/>
                              </a:cubicBezTo>
                              <a:cubicBezTo>
                                <a:pt x="289" y="860"/>
                                <a:pt x="289" y="861"/>
                                <a:pt x="290" y="861"/>
                              </a:cubicBezTo>
                              <a:cubicBezTo>
                                <a:pt x="289" y="863"/>
                                <a:pt x="288" y="864"/>
                                <a:pt x="287" y="865"/>
                              </a:cubicBezTo>
                              <a:cubicBezTo>
                                <a:pt x="286" y="867"/>
                                <a:pt x="285" y="868"/>
                                <a:pt x="284" y="869"/>
                              </a:cubicBezTo>
                              <a:cubicBezTo>
                                <a:pt x="279" y="879"/>
                                <a:pt x="276" y="889"/>
                                <a:pt x="276" y="900"/>
                              </a:cubicBezTo>
                              <a:cubicBezTo>
                                <a:pt x="276" y="911"/>
                                <a:pt x="279" y="921"/>
                                <a:pt x="284" y="931"/>
                              </a:cubicBezTo>
                              <a:cubicBezTo>
                                <a:pt x="284" y="931"/>
                                <a:pt x="283" y="932"/>
                                <a:pt x="282" y="932"/>
                              </a:cubicBezTo>
                              <a:cubicBezTo>
                                <a:pt x="3" y="1148"/>
                                <a:pt x="3" y="1148"/>
                                <a:pt x="3" y="1148"/>
                              </a:cubicBezTo>
                              <a:cubicBezTo>
                                <a:pt x="2" y="1149"/>
                                <a:pt x="1" y="1150"/>
                                <a:pt x="0" y="1151"/>
                              </a:cubicBezTo>
                              <a:cubicBezTo>
                                <a:pt x="0" y="1157"/>
                                <a:pt x="0" y="1157"/>
                                <a:pt x="0" y="1157"/>
                              </a:cubicBezTo>
                              <a:cubicBezTo>
                                <a:pt x="0" y="1164"/>
                                <a:pt x="0" y="1164"/>
                                <a:pt x="0" y="1164"/>
                              </a:cubicBezTo>
                              <a:cubicBezTo>
                                <a:pt x="0" y="1172"/>
                                <a:pt x="0" y="1172"/>
                                <a:pt x="0" y="1172"/>
                              </a:cubicBezTo>
                              <a:cubicBezTo>
                                <a:pt x="1" y="1171"/>
                                <a:pt x="2" y="1169"/>
                                <a:pt x="3" y="1168"/>
                              </a:cubicBezTo>
                              <a:cubicBezTo>
                                <a:pt x="4" y="1167"/>
                                <a:pt x="5" y="1166"/>
                                <a:pt x="7" y="11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139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1592263" y="-1076325"/>
                      <a:ext cx="6815138" cy="6653213"/>
                    </a:xfrm>
                    <a:custGeom>
                      <a:avLst/>
                      <a:gdLst>
                        <a:gd name="T0" fmla="*/ 291 w 1815"/>
                        <a:gd name="T1" fmla="*/ 1544 h 1772"/>
                        <a:gd name="T2" fmla="*/ 303 w 1815"/>
                        <a:gd name="T3" fmla="*/ 1532 h 1772"/>
                        <a:gd name="T4" fmla="*/ 309 w 1815"/>
                        <a:gd name="T5" fmla="*/ 1477 h 1772"/>
                        <a:gd name="T6" fmla="*/ 297 w 1815"/>
                        <a:gd name="T7" fmla="*/ 1513 h 1772"/>
                        <a:gd name="T8" fmla="*/ 297 w 1815"/>
                        <a:gd name="T9" fmla="*/ 1476 h 1772"/>
                        <a:gd name="T10" fmla="*/ 310 w 1815"/>
                        <a:gd name="T11" fmla="*/ 1461 h 1772"/>
                        <a:gd name="T12" fmla="*/ 597 w 1815"/>
                        <a:gd name="T13" fmla="*/ 1239 h 1772"/>
                        <a:gd name="T14" fmla="*/ 609 w 1815"/>
                        <a:gd name="T15" fmla="*/ 1223 h 1772"/>
                        <a:gd name="T16" fmla="*/ 603 w 1815"/>
                        <a:gd name="T17" fmla="*/ 1187 h 1772"/>
                        <a:gd name="T18" fmla="*/ 590 w 1815"/>
                        <a:gd name="T19" fmla="*/ 1200 h 1772"/>
                        <a:gd name="T20" fmla="*/ 603 w 1815"/>
                        <a:gd name="T21" fmla="*/ 1168 h 1772"/>
                        <a:gd name="T22" fmla="*/ 891 w 1815"/>
                        <a:gd name="T23" fmla="*/ 944 h 1772"/>
                        <a:gd name="T24" fmla="*/ 903 w 1815"/>
                        <a:gd name="T25" fmla="*/ 932 h 1772"/>
                        <a:gd name="T26" fmla="*/ 909 w 1815"/>
                        <a:gd name="T27" fmla="*/ 877 h 1772"/>
                        <a:gd name="T28" fmla="*/ 897 w 1815"/>
                        <a:gd name="T29" fmla="*/ 913 h 1772"/>
                        <a:gd name="T30" fmla="*/ 897 w 1815"/>
                        <a:gd name="T31" fmla="*/ 876 h 1772"/>
                        <a:gd name="T32" fmla="*/ 910 w 1815"/>
                        <a:gd name="T33" fmla="*/ 861 h 1772"/>
                        <a:gd name="T34" fmla="*/ 1197 w 1815"/>
                        <a:gd name="T35" fmla="*/ 639 h 1772"/>
                        <a:gd name="T36" fmla="*/ 1209 w 1815"/>
                        <a:gd name="T37" fmla="*/ 623 h 1772"/>
                        <a:gd name="T38" fmla="*/ 1203 w 1815"/>
                        <a:gd name="T39" fmla="*/ 587 h 1772"/>
                        <a:gd name="T40" fmla="*/ 1190 w 1815"/>
                        <a:gd name="T41" fmla="*/ 600 h 1772"/>
                        <a:gd name="T42" fmla="*/ 1203 w 1815"/>
                        <a:gd name="T43" fmla="*/ 568 h 1772"/>
                        <a:gd name="T44" fmla="*/ 1491 w 1815"/>
                        <a:gd name="T45" fmla="*/ 344 h 1772"/>
                        <a:gd name="T46" fmla="*/ 1503 w 1815"/>
                        <a:gd name="T47" fmla="*/ 332 h 1772"/>
                        <a:gd name="T48" fmla="*/ 1509 w 1815"/>
                        <a:gd name="T49" fmla="*/ 277 h 1772"/>
                        <a:gd name="T50" fmla="*/ 1497 w 1815"/>
                        <a:gd name="T51" fmla="*/ 313 h 1772"/>
                        <a:gd name="T52" fmla="*/ 1497 w 1815"/>
                        <a:gd name="T53" fmla="*/ 276 h 1772"/>
                        <a:gd name="T54" fmla="*/ 1510 w 1815"/>
                        <a:gd name="T55" fmla="*/ 261 h 1772"/>
                        <a:gd name="T56" fmla="*/ 1797 w 1815"/>
                        <a:gd name="T57" fmla="*/ 39 h 1772"/>
                        <a:gd name="T58" fmla="*/ 1809 w 1815"/>
                        <a:gd name="T59" fmla="*/ 23 h 1772"/>
                        <a:gd name="T60" fmla="*/ 1800 w 1815"/>
                        <a:gd name="T61" fmla="*/ 0 h 1772"/>
                        <a:gd name="T62" fmla="*/ 1785 w 1815"/>
                        <a:gd name="T63" fmla="*/ 0 h 1772"/>
                        <a:gd name="T64" fmla="*/ 1782 w 1815"/>
                        <a:gd name="T65" fmla="*/ 32 h 1772"/>
                        <a:gd name="T66" fmla="*/ 1218 w 1815"/>
                        <a:gd name="T67" fmla="*/ 32 h 1772"/>
                        <a:gd name="T68" fmla="*/ 1207 w 1815"/>
                        <a:gd name="T69" fmla="*/ 43 h 1772"/>
                        <a:gd name="T70" fmla="*/ 1487 w 1815"/>
                        <a:gd name="T71" fmla="*/ 265 h 1772"/>
                        <a:gd name="T72" fmla="*/ 1482 w 1815"/>
                        <a:gd name="T73" fmla="*/ 332 h 1772"/>
                        <a:gd name="T74" fmla="*/ 918 w 1815"/>
                        <a:gd name="T75" fmla="*/ 332 h 1772"/>
                        <a:gd name="T76" fmla="*/ 907 w 1815"/>
                        <a:gd name="T77" fmla="*/ 343 h 1772"/>
                        <a:gd name="T78" fmla="*/ 1187 w 1815"/>
                        <a:gd name="T79" fmla="*/ 565 h 1772"/>
                        <a:gd name="T80" fmla="*/ 1182 w 1815"/>
                        <a:gd name="T81" fmla="*/ 632 h 1772"/>
                        <a:gd name="T82" fmla="*/ 618 w 1815"/>
                        <a:gd name="T83" fmla="*/ 632 h 1772"/>
                        <a:gd name="T84" fmla="*/ 607 w 1815"/>
                        <a:gd name="T85" fmla="*/ 643 h 1772"/>
                        <a:gd name="T86" fmla="*/ 887 w 1815"/>
                        <a:gd name="T87" fmla="*/ 865 h 1772"/>
                        <a:gd name="T88" fmla="*/ 882 w 1815"/>
                        <a:gd name="T89" fmla="*/ 932 h 1772"/>
                        <a:gd name="T90" fmla="*/ 318 w 1815"/>
                        <a:gd name="T91" fmla="*/ 932 h 1772"/>
                        <a:gd name="T92" fmla="*/ 307 w 1815"/>
                        <a:gd name="T93" fmla="*/ 943 h 1772"/>
                        <a:gd name="T94" fmla="*/ 587 w 1815"/>
                        <a:gd name="T95" fmla="*/ 1165 h 1772"/>
                        <a:gd name="T96" fmla="*/ 582 w 1815"/>
                        <a:gd name="T97" fmla="*/ 1232 h 1772"/>
                        <a:gd name="T98" fmla="*/ 18 w 1815"/>
                        <a:gd name="T99" fmla="*/ 1232 h 1772"/>
                        <a:gd name="T100" fmla="*/ 7 w 1815"/>
                        <a:gd name="T101" fmla="*/ 1243 h 1772"/>
                        <a:gd name="T102" fmla="*/ 287 w 1815"/>
                        <a:gd name="T103" fmla="*/ 1465 h 1772"/>
                        <a:gd name="T104" fmla="*/ 282 w 1815"/>
                        <a:gd name="T105" fmla="*/ 1532 h 1772"/>
                        <a:gd name="T106" fmla="*/ 0 w 1815"/>
                        <a:gd name="T107" fmla="*/ 1764 h 17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1815" h="1772">
                          <a:moveTo>
                            <a:pt x="7" y="1764"/>
                          </a:moveTo>
                          <a:cubicBezTo>
                            <a:pt x="8" y="1763"/>
                            <a:pt x="9" y="1762"/>
                            <a:pt x="10" y="1761"/>
                          </a:cubicBezTo>
                          <a:cubicBezTo>
                            <a:pt x="11" y="1761"/>
                            <a:pt x="11" y="1760"/>
                            <a:pt x="12" y="1760"/>
                          </a:cubicBezTo>
                          <a:cubicBezTo>
                            <a:pt x="291" y="1544"/>
                            <a:pt x="291" y="1544"/>
                            <a:pt x="291" y="1544"/>
                          </a:cubicBezTo>
                          <a:cubicBezTo>
                            <a:pt x="292" y="1544"/>
                            <a:pt x="292" y="1543"/>
                            <a:pt x="293" y="1543"/>
                          </a:cubicBezTo>
                          <a:cubicBezTo>
                            <a:pt x="294" y="1542"/>
                            <a:pt x="295" y="1540"/>
                            <a:pt x="297" y="1539"/>
                          </a:cubicBezTo>
                          <a:cubicBezTo>
                            <a:pt x="298" y="1538"/>
                            <a:pt x="299" y="1537"/>
                            <a:pt x="300" y="1536"/>
                          </a:cubicBezTo>
                          <a:cubicBezTo>
                            <a:pt x="301" y="1535"/>
                            <a:pt x="302" y="1533"/>
                            <a:pt x="303" y="1532"/>
                          </a:cubicBezTo>
                          <a:cubicBezTo>
                            <a:pt x="304" y="1531"/>
                            <a:pt x="305" y="1529"/>
                            <a:pt x="306" y="1528"/>
                          </a:cubicBezTo>
                          <a:cubicBezTo>
                            <a:pt x="307" y="1526"/>
                            <a:pt x="308" y="1525"/>
                            <a:pt x="309" y="1523"/>
                          </a:cubicBezTo>
                          <a:cubicBezTo>
                            <a:pt x="313" y="1516"/>
                            <a:pt x="315" y="1508"/>
                            <a:pt x="315" y="1500"/>
                          </a:cubicBezTo>
                          <a:cubicBezTo>
                            <a:pt x="315" y="1492"/>
                            <a:pt x="313" y="1484"/>
                            <a:pt x="309" y="1477"/>
                          </a:cubicBezTo>
                          <a:cubicBezTo>
                            <a:pt x="308" y="1478"/>
                            <a:pt x="306" y="1480"/>
                            <a:pt x="306" y="1481"/>
                          </a:cubicBezTo>
                          <a:cubicBezTo>
                            <a:pt x="304" y="1483"/>
                            <a:pt x="303" y="1485"/>
                            <a:pt x="303" y="1487"/>
                          </a:cubicBezTo>
                          <a:cubicBezTo>
                            <a:pt x="301" y="1491"/>
                            <a:pt x="300" y="1496"/>
                            <a:pt x="300" y="1500"/>
                          </a:cubicBezTo>
                          <a:cubicBezTo>
                            <a:pt x="300" y="1504"/>
                            <a:pt x="299" y="1509"/>
                            <a:pt x="297" y="1513"/>
                          </a:cubicBezTo>
                          <a:cubicBezTo>
                            <a:pt x="297" y="1515"/>
                            <a:pt x="296" y="1517"/>
                            <a:pt x="294" y="1519"/>
                          </a:cubicBezTo>
                          <a:cubicBezTo>
                            <a:pt x="292" y="1513"/>
                            <a:pt x="290" y="1506"/>
                            <a:pt x="290" y="1500"/>
                          </a:cubicBezTo>
                          <a:cubicBezTo>
                            <a:pt x="290" y="1494"/>
                            <a:pt x="292" y="1487"/>
                            <a:pt x="294" y="1481"/>
                          </a:cubicBezTo>
                          <a:cubicBezTo>
                            <a:pt x="295" y="1480"/>
                            <a:pt x="296" y="1478"/>
                            <a:pt x="297" y="1476"/>
                          </a:cubicBezTo>
                          <a:cubicBezTo>
                            <a:pt x="298" y="1475"/>
                            <a:pt x="299" y="1473"/>
                            <a:pt x="300" y="1472"/>
                          </a:cubicBezTo>
                          <a:cubicBezTo>
                            <a:pt x="301" y="1471"/>
                            <a:pt x="302" y="1469"/>
                            <a:pt x="303" y="1468"/>
                          </a:cubicBezTo>
                          <a:cubicBezTo>
                            <a:pt x="304" y="1467"/>
                            <a:pt x="305" y="1466"/>
                            <a:pt x="307" y="1464"/>
                          </a:cubicBezTo>
                          <a:cubicBezTo>
                            <a:pt x="308" y="1463"/>
                            <a:pt x="309" y="1462"/>
                            <a:pt x="310" y="1461"/>
                          </a:cubicBezTo>
                          <a:cubicBezTo>
                            <a:pt x="311" y="1461"/>
                            <a:pt x="311" y="1460"/>
                            <a:pt x="312" y="1460"/>
                          </a:cubicBezTo>
                          <a:cubicBezTo>
                            <a:pt x="591" y="1244"/>
                            <a:pt x="591" y="1244"/>
                            <a:pt x="591" y="1244"/>
                          </a:cubicBezTo>
                          <a:cubicBezTo>
                            <a:pt x="592" y="1244"/>
                            <a:pt x="592" y="1243"/>
                            <a:pt x="593" y="1243"/>
                          </a:cubicBezTo>
                          <a:cubicBezTo>
                            <a:pt x="594" y="1242"/>
                            <a:pt x="595" y="1240"/>
                            <a:pt x="597" y="1239"/>
                          </a:cubicBezTo>
                          <a:cubicBezTo>
                            <a:pt x="598" y="1238"/>
                            <a:pt x="599" y="1237"/>
                            <a:pt x="600" y="1236"/>
                          </a:cubicBezTo>
                          <a:cubicBezTo>
                            <a:pt x="601" y="1235"/>
                            <a:pt x="602" y="1233"/>
                            <a:pt x="603" y="1232"/>
                          </a:cubicBezTo>
                          <a:cubicBezTo>
                            <a:pt x="604" y="1231"/>
                            <a:pt x="605" y="1229"/>
                            <a:pt x="606" y="1228"/>
                          </a:cubicBezTo>
                          <a:cubicBezTo>
                            <a:pt x="607" y="1226"/>
                            <a:pt x="608" y="1225"/>
                            <a:pt x="609" y="1223"/>
                          </a:cubicBezTo>
                          <a:cubicBezTo>
                            <a:pt x="613" y="1216"/>
                            <a:pt x="615" y="1208"/>
                            <a:pt x="615" y="1200"/>
                          </a:cubicBezTo>
                          <a:cubicBezTo>
                            <a:pt x="615" y="1192"/>
                            <a:pt x="613" y="1184"/>
                            <a:pt x="609" y="1177"/>
                          </a:cubicBezTo>
                          <a:cubicBezTo>
                            <a:pt x="608" y="1178"/>
                            <a:pt x="606" y="1180"/>
                            <a:pt x="606" y="1181"/>
                          </a:cubicBezTo>
                          <a:cubicBezTo>
                            <a:pt x="604" y="1183"/>
                            <a:pt x="603" y="1185"/>
                            <a:pt x="603" y="1187"/>
                          </a:cubicBezTo>
                          <a:cubicBezTo>
                            <a:pt x="601" y="1191"/>
                            <a:pt x="600" y="1196"/>
                            <a:pt x="600" y="1200"/>
                          </a:cubicBezTo>
                          <a:cubicBezTo>
                            <a:pt x="600" y="1204"/>
                            <a:pt x="599" y="1209"/>
                            <a:pt x="597" y="1213"/>
                          </a:cubicBezTo>
                          <a:cubicBezTo>
                            <a:pt x="597" y="1215"/>
                            <a:pt x="596" y="1217"/>
                            <a:pt x="594" y="1219"/>
                          </a:cubicBezTo>
                          <a:cubicBezTo>
                            <a:pt x="592" y="1213"/>
                            <a:pt x="590" y="1206"/>
                            <a:pt x="590" y="1200"/>
                          </a:cubicBezTo>
                          <a:cubicBezTo>
                            <a:pt x="590" y="1194"/>
                            <a:pt x="592" y="1187"/>
                            <a:pt x="594" y="1181"/>
                          </a:cubicBezTo>
                          <a:cubicBezTo>
                            <a:pt x="595" y="1180"/>
                            <a:pt x="596" y="1178"/>
                            <a:pt x="597" y="1176"/>
                          </a:cubicBezTo>
                          <a:cubicBezTo>
                            <a:pt x="598" y="1175"/>
                            <a:pt x="599" y="1173"/>
                            <a:pt x="600" y="1172"/>
                          </a:cubicBezTo>
                          <a:cubicBezTo>
                            <a:pt x="601" y="1171"/>
                            <a:pt x="602" y="1169"/>
                            <a:pt x="603" y="1168"/>
                          </a:cubicBezTo>
                          <a:cubicBezTo>
                            <a:pt x="604" y="1167"/>
                            <a:pt x="605" y="1166"/>
                            <a:pt x="607" y="1164"/>
                          </a:cubicBezTo>
                          <a:cubicBezTo>
                            <a:pt x="608" y="1163"/>
                            <a:pt x="609" y="1162"/>
                            <a:pt x="610" y="1161"/>
                          </a:cubicBezTo>
                          <a:cubicBezTo>
                            <a:pt x="611" y="1161"/>
                            <a:pt x="611" y="1160"/>
                            <a:pt x="612" y="1160"/>
                          </a:cubicBezTo>
                          <a:cubicBezTo>
                            <a:pt x="891" y="944"/>
                            <a:pt x="891" y="944"/>
                            <a:pt x="891" y="944"/>
                          </a:cubicBezTo>
                          <a:cubicBezTo>
                            <a:pt x="892" y="944"/>
                            <a:pt x="892" y="943"/>
                            <a:pt x="893" y="943"/>
                          </a:cubicBezTo>
                          <a:cubicBezTo>
                            <a:pt x="894" y="942"/>
                            <a:pt x="895" y="940"/>
                            <a:pt x="897" y="939"/>
                          </a:cubicBezTo>
                          <a:cubicBezTo>
                            <a:pt x="898" y="938"/>
                            <a:pt x="899" y="937"/>
                            <a:pt x="900" y="936"/>
                          </a:cubicBezTo>
                          <a:cubicBezTo>
                            <a:pt x="901" y="935"/>
                            <a:pt x="902" y="933"/>
                            <a:pt x="903" y="932"/>
                          </a:cubicBezTo>
                          <a:cubicBezTo>
                            <a:pt x="904" y="931"/>
                            <a:pt x="905" y="929"/>
                            <a:pt x="906" y="928"/>
                          </a:cubicBezTo>
                          <a:cubicBezTo>
                            <a:pt x="907" y="926"/>
                            <a:pt x="908" y="925"/>
                            <a:pt x="909" y="923"/>
                          </a:cubicBezTo>
                          <a:cubicBezTo>
                            <a:pt x="913" y="916"/>
                            <a:pt x="915" y="908"/>
                            <a:pt x="915" y="900"/>
                          </a:cubicBezTo>
                          <a:cubicBezTo>
                            <a:pt x="915" y="892"/>
                            <a:pt x="913" y="884"/>
                            <a:pt x="909" y="877"/>
                          </a:cubicBezTo>
                          <a:cubicBezTo>
                            <a:pt x="908" y="878"/>
                            <a:pt x="906" y="880"/>
                            <a:pt x="906" y="881"/>
                          </a:cubicBezTo>
                          <a:cubicBezTo>
                            <a:pt x="904" y="883"/>
                            <a:pt x="903" y="885"/>
                            <a:pt x="903" y="887"/>
                          </a:cubicBezTo>
                          <a:cubicBezTo>
                            <a:pt x="901" y="891"/>
                            <a:pt x="900" y="896"/>
                            <a:pt x="900" y="900"/>
                          </a:cubicBezTo>
                          <a:cubicBezTo>
                            <a:pt x="900" y="904"/>
                            <a:pt x="899" y="909"/>
                            <a:pt x="897" y="913"/>
                          </a:cubicBezTo>
                          <a:cubicBezTo>
                            <a:pt x="897" y="915"/>
                            <a:pt x="896" y="917"/>
                            <a:pt x="894" y="919"/>
                          </a:cubicBezTo>
                          <a:cubicBezTo>
                            <a:pt x="892" y="913"/>
                            <a:pt x="890" y="906"/>
                            <a:pt x="890" y="900"/>
                          </a:cubicBezTo>
                          <a:cubicBezTo>
                            <a:pt x="890" y="894"/>
                            <a:pt x="892" y="887"/>
                            <a:pt x="894" y="881"/>
                          </a:cubicBezTo>
                          <a:cubicBezTo>
                            <a:pt x="895" y="880"/>
                            <a:pt x="896" y="878"/>
                            <a:pt x="897" y="876"/>
                          </a:cubicBezTo>
                          <a:cubicBezTo>
                            <a:pt x="898" y="875"/>
                            <a:pt x="899" y="873"/>
                            <a:pt x="900" y="872"/>
                          </a:cubicBezTo>
                          <a:cubicBezTo>
                            <a:pt x="901" y="871"/>
                            <a:pt x="902" y="869"/>
                            <a:pt x="903" y="868"/>
                          </a:cubicBezTo>
                          <a:cubicBezTo>
                            <a:pt x="904" y="867"/>
                            <a:pt x="905" y="866"/>
                            <a:pt x="907" y="864"/>
                          </a:cubicBezTo>
                          <a:cubicBezTo>
                            <a:pt x="908" y="863"/>
                            <a:pt x="909" y="862"/>
                            <a:pt x="910" y="861"/>
                          </a:cubicBezTo>
                          <a:cubicBezTo>
                            <a:pt x="911" y="861"/>
                            <a:pt x="911" y="860"/>
                            <a:pt x="912" y="860"/>
                          </a:cubicBezTo>
                          <a:cubicBezTo>
                            <a:pt x="1191" y="644"/>
                            <a:pt x="1191" y="644"/>
                            <a:pt x="1191" y="644"/>
                          </a:cubicBezTo>
                          <a:cubicBezTo>
                            <a:pt x="1192" y="644"/>
                            <a:pt x="1192" y="643"/>
                            <a:pt x="1193" y="643"/>
                          </a:cubicBezTo>
                          <a:cubicBezTo>
                            <a:pt x="1194" y="642"/>
                            <a:pt x="1195" y="640"/>
                            <a:pt x="1197" y="639"/>
                          </a:cubicBezTo>
                          <a:cubicBezTo>
                            <a:pt x="1198" y="638"/>
                            <a:pt x="1199" y="637"/>
                            <a:pt x="1200" y="636"/>
                          </a:cubicBezTo>
                          <a:cubicBezTo>
                            <a:pt x="1201" y="635"/>
                            <a:pt x="1202" y="633"/>
                            <a:pt x="1203" y="632"/>
                          </a:cubicBezTo>
                          <a:cubicBezTo>
                            <a:pt x="1204" y="631"/>
                            <a:pt x="1205" y="629"/>
                            <a:pt x="1206" y="628"/>
                          </a:cubicBezTo>
                          <a:cubicBezTo>
                            <a:pt x="1207" y="626"/>
                            <a:pt x="1208" y="625"/>
                            <a:pt x="1209" y="623"/>
                          </a:cubicBezTo>
                          <a:cubicBezTo>
                            <a:pt x="1213" y="616"/>
                            <a:pt x="1215" y="608"/>
                            <a:pt x="1215" y="600"/>
                          </a:cubicBezTo>
                          <a:cubicBezTo>
                            <a:pt x="1215" y="592"/>
                            <a:pt x="1213" y="584"/>
                            <a:pt x="1209" y="577"/>
                          </a:cubicBezTo>
                          <a:cubicBezTo>
                            <a:pt x="1208" y="578"/>
                            <a:pt x="1206" y="580"/>
                            <a:pt x="1206" y="581"/>
                          </a:cubicBezTo>
                          <a:cubicBezTo>
                            <a:pt x="1204" y="583"/>
                            <a:pt x="1203" y="585"/>
                            <a:pt x="1203" y="587"/>
                          </a:cubicBezTo>
                          <a:cubicBezTo>
                            <a:pt x="1201" y="591"/>
                            <a:pt x="1200" y="596"/>
                            <a:pt x="1200" y="600"/>
                          </a:cubicBezTo>
                          <a:cubicBezTo>
                            <a:pt x="1200" y="604"/>
                            <a:pt x="1199" y="609"/>
                            <a:pt x="1197" y="613"/>
                          </a:cubicBezTo>
                          <a:cubicBezTo>
                            <a:pt x="1197" y="615"/>
                            <a:pt x="1196" y="617"/>
                            <a:pt x="1194" y="619"/>
                          </a:cubicBezTo>
                          <a:cubicBezTo>
                            <a:pt x="1192" y="613"/>
                            <a:pt x="1190" y="606"/>
                            <a:pt x="1190" y="600"/>
                          </a:cubicBezTo>
                          <a:cubicBezTo>
                            <a:pt x="1190" y="594"/>
                            <a:pt x="1192" y="587"/>
                            <a:pt x="1194" y="581"/>
                          </a:cubicBezTo>
                          <a:cubicBezTo>
                            <a:pt x="1195" y="580"/>
                            <a:pt x="1196" y="578"/>
                            <a:pt x="1197" y="576"/>
                          </a:cubicBezTo>
                          <a:cubicBezTo>
                            <a:pt x="1198" y="575"/>
                            <a:pt x="1199" y="573"/>
                            <a:pt x="1200" y="572"/>
                          </a:cubicBezTo>
                          <a:cubicBezTo>
                            <a:pt x="1201" y="571"/>
                            <a:pt x="1202" y="569"/>
                            <a:pt x="1203" y="568"/>
                          </a:cubicBezTo>
                          <a:cubicBezTo>
                            <a:pt x="1204" y="567"/>
                            <a:pt x="1205" y="566"/>
                            <a:pt x="1207" y="564"/>
                          </a:cubicBezTo>
                          <a:cubicBezTo>
                            <a:pt x="1208" y="563"/>
                            <a:pt x="1209" y="562"/>
                            <a:pt x="1210" y="561"/>
                          </a:cubicBezTo>
                          <a:cubicBezTo>
                            <a:pt x="1211" y="561"/>
                            <a:pt x="1211" y="560"/>
                            <a:pt x="1212" y="560"/>
                          </a:cubicBezTo>
                          <a:cubicBezTo>
                            <a:pt x="1491" y="344"/>
                            <a:pt x="1491" y="344"/>
                            <a:pt x="1491" y="344"/>
                          </a:cubicBezTo>
                          <a:cubicBezTo>
                            <a:pt x="1492" y="344"/>
                            <a:pt x="1492" y="343"/>
                            <a:pt x="1493" y="343"/>
                          </a:cubicBezTo>
                          <a:cubicBezTo>
                            <a:pt x="1494" y="342"/>
                            <a:pt x="1495" y="340"/>
                            <a:pt x="1497" y="339"/>
                          </a:cubicBezTo>
                          <a:cubicBezTo>
                            <a:pt x="1498" y="338"/>
                            <a:pt x="1499" y="337"/>
                            <a:pt x="1500" y="336"/>
                          </a:cubicBezTo>
                          <a:cubicBezTo>
                            <a:pt x="1501" y="335"/>
                            <a:pt x="1502" y="333"/>
                            <a:pt x="1503" y="332"/>
                          </a:cubicBezTo>
                          <a:cubicBezTo>
                            <a:pt x="1504" y="331"/>
                            <a:pt x="1505" y="329"/>
                            <a:pt x="1506" y="328"/>
                          </a:cubicBezTo>
                          <a:cubicBezTo>
                            <a:pt x="1507" y="326"/>
                            <a:pt x="1508" y="325"/>
                            <a:pt x="1509" y="323"/>
                          </a:cubicBezTo>
                          <a:cubicBezTo>
                            <a:pt x="1513" y="316"/>
                            <a:pt x="1515" y="308"/>
                            <a:pt x="1515" y="300"/>
                          </a:cubicBezTo>
                          <a:cubicBezTo>
                            <a:pt x="1515" y="292"/>
                            <a:pt x="1513" y="284"/>
                            <a:pt x="1509" y="277"/>
                          </a:cubicBezTo>
                          <a:cubicBezTo>
                            <a:pt x="1508" y="278"/>
                            <a:pt x="1506" y="280"/>
                            <a:pt x="1506" y="281"/>
                          </a:cubicBezTo>
                          <a:cubicBezTo>
                            <a:pt x="1504" y="283"/>
                            <a:pt x="1503" y="285"/>
                            <a:pt x="1503" y="287"/>
                          </a:cubicBezTo>
                          <a:cubicBezTo>
                            <a:pt x="1501" y="291"/>
                            <a:pt x="1500" y="296"/>
                            <a:pt x="1500" y="300"/>
                          </a:cubicBezTo>
                          <a:cubicBezTo>
                            <a:pt x="1500" y="304"/>
                            <a:pt x="1499" y="309"/>
                            <a:pt x="1497" y="313"/>
                          </a:cubicBezTo>
                          <a:cubicBezTo>
                            <a:pt x="1497" y="315"/>
                            <a:pt x="1496" y="317"/>
                            <a:pt x="1494" y="319"/>
                          </a:cubicBezTo>
                          <a:cubicBezTo>
                            <a:pt x="1492" y="313"/>
                            <a:pt x="1490" y="306"/>
                            <a:pt x="1490" y="300"/>
                          </a:cubicBezTo>
                          <a:cubicBezTo>
                            <a:pt x="1490" y="294"/>
                            <a:pt x="1492" y="287"/>
                            <a:pt x="1494" y="281"/>
                          </a:cubicBezTo>
                          <a:cubicBezTo>
                            <a:pt x="1495" y="280"/>
                            <a:pt x="1496" y="278"/>
                            <a:pt x="1497" y="276"/>
                          </a:cubicBezTo>
                          <a:cubicBezTo>
                            <a:pt x="1498" y="275"/>
                            <a:pt x="1499" y="273"/>
                            <a:pt x="1500" y="272"/>
                          </a:cubicBezTo>
                          <a:cubicBezTo>
                            <a:pt x="1501" y="271"/>
                            <a:pt x="1502" y="269"/>
                            <a:pt x="1503" y="268"/>
                          </a:cubicBezTo>
                          <a:cubicBezTo>
                            <a:pt x="1504" y="267"/>
                            <a:pt x="1505" y="266"/>
                            <a:pt x="1507" y="264"/>
                          </a:cubicBezTo>
                          <a:cubicBezTo>
                            <a:pt x="1508" y="263"/>
                            <a:pt x="1509" y="262"/>
                            <a:pt x="1510" y="261"/>
                          </a:cubicBezTo>
                          <a:cubicBezTo>
                            <a:pt x="1511" y="261"/>
                            <a:pt x="1511" y="260"/>
                            <a:pt x="1512" y="260"/>
                          </a:cubicBezTo>
                          <a:cubicBezTo>
                            <a:pt x="1791" y="44"/>
                            <a:pt x="1791" y="44"/>
                            <a:pt x="1791" y="44"/>
                          </a:cubicBezTo>
                          <a:cubicBezTo>
                            <a:pt x="1792" y="44"/>
                            <a:pt x="1792" y="43"/>
                            <a:pt x="1793" y="43"/>
                          </a:cubicBezTo>
                          <a:cubicBezTo>
                            <a:pt x="1794" y="42"/>
                            <a:pt x="1795" y="40"/>
                            <a:pt x="1797" y="39"/>
                          </a:cubicBezTo>
                          <a:cubicBezTo>
                            <a:pt x="1798" y="38"/>
                            <a:pt x="1799" y="37"/>
                            <a:pt x="1800" y="36"/>
                          </a:cubicBezTo>
                          <a:cubicBezTo>
                            <a:pt x="1801" y="35"/>
                            <a:pt x="1802" y="33"/>
                            <a:pt x="1803" y="32"/>
                          </a:cubicBezTo>
                          <a:cubicBezTo>
                            <a:pt x="1804" y="31"/>
                            <a:pt x="1805" y="29"/>
                            <a:pt x="1806" y="28"/>
                          </a:cubicBezTo>
                          <a:cubicBezTo>
                            <a:pt x="1807" y="26"/>
                            <a:pt x="1808" y="25"/>
                            <a:pt x="1809" y="23"/>
                          </a:cubicBezTo>
                          <a:cubicBezTo>
                            <a:pt x="1813" y="16"/>
                            <a:pt x="1815" y="8"/>
                            <a:pt x="1815" y="0"/>
                          </a:cubicBezTo>
                          <a:cubicBezTo>
                            <a:pt x="1810" y="0"/>
                            <a:pt x="1810" y="0"/>
                            <a:pt x="1810" y="0"/>
                          </a:cubicBezTo>
                          <a:cubicBezTo>
                            <a:pt x="1805" y="0"/>
                            <a:pt x="1805" y="0"/>
                            <a:pt x="1805" y="0"/>
                          </a:cubicBezTo>
                          <a:cubicBezTo>
                            <a:pt x="1800" y="0"/>
                            <a:pt x="1800" y="0"/>
                            <a:pt x="1800" y="0"/>
                          </a:cubicBezTo>
                          <a:cubicBezTo>
                            <a:pt x="1800" y="4"/>
                            <a:pt x="1799" y="9"/>
                            <a:pt x="1797" y="13"/>
                          </a:cubicBezTo>
                          <a:cubicBezTo>
                            <a:pt x="1797" y="15"/>
                            <a:pt x="1796" y="17"/>
                            <a:pt x="1794" y="19"/>
                          </a:cubicBezTo>
                          <a:cubicBezTo>
                            <a:pt x="1792" y="13"/>
                            <a:pt x="1790" y="6"/>
                            <a:pt x="1790" y="0"/>
                          </a:cubicBezTo>
                          <a:cubicBezTo>
                            <a:pt x="1785" y="0"/>
                            <a:pt x="1785" y="0"/>
                            <a:pt x="1785" y="0"/>
                          </a:cubicBezTo>
                          <a:cubicBezTo>
                            <a:pt x="1781" y="0"/>
                            <a:pt x="1781" y="0"/>
                            <a:pt x="1781" y="0"/>
                          </a:cubicBezTo>
                          <a:cubicBezTo>
                            <a:pt x="1776" y="0"/>
                            <a:pt x="1776" y="0"/>
                            <a:pt x="1776" y="0"/>
                          </a:cubicBezTo>
                          <a:cubicBezTo>
                            <a:pt x="1776" y="11"/>
                            <a:pt x="1779" y="21"/>
                            <a:pt x="1784" y="31"/>
                          </a:cubicBezTo>
                          <a:cubicBezTo>
                            <a:pt x="1784" y="31"/>
                            <a:pt x="1783" y="32"/>
                            <a:pt x="1782" y="32"/>
                          </a:cubicBezTo>
                          <a:cubicBezTo>
                            <a:pt x="1503" y="248"/>
                            <a:pt x="1503" y="248"/>
                            <a:pt x="1503" y="248"/>
                          </a:cubicBezTo>
                          <a:cubicBezTo>
                            <a:pt x="1502" y="249"/>
                            <a:pt x="1501" y="250"/>
                            <a:pt x="1500" y="251"/>
                          </a:cubicBezTo>
                          <a:cubicBezTo>
                            <a:pt x="1499" y="250"/>
                            <a:pt x="1498" y="249"/>
                            <a:pt x="1497" y="248"/>
                          </a:cubicBezTo>
                          <a:cubicBezTo>
                            <a:pt x="1218" y="32"/>
                            <a:pt x="1218" y="32"/>
                            <a:pt x="1218" y="32"/>
                          </a:cubicBezTo>
                          <a:cubicBezTo>
                            <a:pt x="1217" y="32"/>
                            <a:pt x="1216" y="31"/>
                            <a:pt x="1216" y="31"/>
                          </a:cubicBezTo>
                          <a:cubicBezTo>
                            <a:pt x="1215" y="32"/>
                            <a:pt x="1214" y="33"/>
                            <a:pt x="1213" y="35"/>
                          </a:cubicBezTo>
                          <a:cubicBezTo>
                            <a:pt x="1212" y="36"/>
                            <a:pt x="1211" y="37"/>
                            <a:pt x="1210" y="39"/>
                          </a:cubicBezTo>
                          <a:cubicBezTo>
                            <a:pt x="1209" y="40"/>
                            <a:pt x="1208" y="41"/>
                            <a:pt x="1207" y="43"/>
                          </a:cubicBezTo>
                          <a:cubicBezTo>
                            <a:pt x="1208" y="43"/>
                            <a:pt x="1208" y="44"/>
                            <a:pt x="1209" y="44"/>
                          </a:cubicBezTo>
                          <a:cubicBezTo>
                            <a:pt x="1488" y="260"/>
                            <a:pt x="1488" y="260"/>
                            <a:pt x="1488" y="260"/>
                          </a:cubicBezTo>
                          <a:cubicBezTo>
                            <a:pt x="1489" y="260"/>
                            <a:pt x="1489" y="261"/>
                            <a:pt x="1490" y="261"/>
                          </a:cubicBezTo>
                          <a:cubicBezTo>
                            <a:pt x="1489" y="263"/>
                            <a:pt x="1488" y="264"/>
                            <a:pt x="1487" y="265"/>
                          </a:cubicBezTo>
                          <a:cubicBezTo>
                            <a:pt x="1486" y="267"/>
                            <a:pt x="1485" y="268"/>
                            <a:pt x="1484" y="269"/>
                          </a:cubicBezTo>
                          <a:cubicBezTo>
                            <a:pt x="1479" y="279"/>
                            <a:pt x="1476" y="289"/>
                            <a:pt x="1476" y="300"/>
                          </a:cubicBezTo>
                          <a:cubicBezTo>
                            <a:pt x="1476" y="311"/>
                            <a:pt x="1479" y="321"/>
                            <a:pt x="1484" y="331"/>
                          </a:cubicBezTo>
                          <a:cubicBezTo>
                            <a:pt x="1484" y="331"/>
                            <a:pt x="1483" y="332"/>
                            <a:pt x="1482" y="332"/>
                          </a:cubicBezTo>
                          <a:cubicBezTo>
                            <a:pt x="1203" y="548"/>
                            <a:pt x="1203" y="548"/>
                            <a:pt x="1203" y="548"/>
                          </a:cubicBezTo>
                          <a:cubicBezTo>
                            <a:pt x="1202" y="549"/>
                            <a:pt x="1201" y="550"/>
                            <a:pt x="1200" y="551"/>
                          </a:cubicBezTo>
                          <a:cubicBezTo>
                            <a:pt x="1199" y="550"/>
                            <a:pt x="1198" y="549"/>
                            <a:pt x="1197" y="548"/>
                          </a:cubicBezTo>
                          <a:cubicBezTo>
                            <a:pt x="918" y="332"/>
                            <a:pt x="918" y="332"/>
                            <a:pt x="918" y="332"/>
                          </a:cubicBezTo>
                          <a:cubicBezTo>
                            <a:pt x="917" y="332"/>
                            <a:pt x="916" y="331"/>
                            <a:pt x="916" y="331"/>
                          </a:cubicBezTo>
                          <a:cubicBezTo>
                            <a:pt x="915" y="332"/>
                            <a:pt x="914" y="333"/>
                            <a:pt x="913" y="335"/>
                          </a:cubicBezTo>
                          <a:cubicBezTo>
                            <a:pt x="912" y="336"/>
                            <a:pt x="911" y="337"/>
                            <a:pt x="910" y="339"/>
                          </a:cubicBezTo>
                          <a:cubicBezTo>
                            <a:pt x="909" y="340"/>
                            <a:pt x="908" y="341"/>
                            <a:pt x="907" y="343"/>
                          </a:cubicBezTo>
                          <a:cubicBezTo>
                            <a:pt x="908" y="343"/>
                            <a:pt x="908" y="344"/>
                            <a:pt x="909" y="344"/>
                          </a:cubicBezTo>
                          <a:cubicBezTo>
                            <a:pt x="1188" y="560"/>
                            <a:pt x="1188" y="560"/>
                            <a:pt x="1188" y="560"/>
                          </a:cubicBezTo>
                          <a:cubicBezTo>
                            <a:pt x="1189" y="560"/>
                            <a:pt x="1189" y="561"/>
                            <a:pt x="1190" y="561"/>
                          </a:cubicBezTo>
                          <a:cubicBezTo>
                            <a:pt x="1189" y="563"/>
                            <a:pt x="1188" y="564"/>
                            <a:pt x="1187" y="565"/>
                          </a:cubicBezTo>
                          <a:cubicBezTo>
                            <a:pt x="1186" y="567"/>
                            <a:pt x="1185" y="568"/>
                            <a:pt x="1184" y="569"/>
                          </a:cubicBezTo>
                          <a:cubicBezTo>
                            <a:pt x="1179" y="579"/>
                            <a:pt x="1176" y="589"/>
                            <a:pt x="1176" y="600"/>
                          </a:cubicBezTo>
                          <a:cubicBezTo>
                            <a:pt x="1176" y="611"/>
                            <a:pt x="1179" y="621"/>
                            <a:pt x="1184" y="631"/>
                          </a:cubicBezTo>
                          <a:cubicBezTo>
                            <a:pt x="1184" y="631"/>
                            <a:pt x="1183" y="632"/>
                            <a:pt x="1182" y="632"/>
                          </a:cubicBezTo>
                          <a:cubicBezTo>
                            <a:pt x="903" y="848"/>
                            <a:pt x="903" y="848"/>
                            <a:pt x="903" y="848"/>
                          </a:cubicBezTo>
                          <a:cubicBezTo>
                            <a:pt x="902" y="849"/>
                            <a:pt x="901" y="850"/>
                            <a:pt x="900" y="851"/>
                          </a:cubicBezTo>
                          <a:cubicBezTo>
                            <a:pt x="899" y="850"/>
                            <a:pt x="898" y="849"/>
                            <a:pt x="897" y="848"/>
                          </a:cubicBezTo>
                          <a:cubicBezTo>
                            <a:pt x="618" y="632"/>
                            <a:pt x="618" y="632"/>
                            <a:pt x="618" y="632"/>
                          </a:cubicBezTo>
                          <a:cubicBezTo>
                            <a:pt x="617" y="632"/>
                            <a:pt x="616" y="631"/>
                            <a:pt x="616" y="631"/>
                          </a:cubicBezTo>
                          <a:cubicBezTo>
                            <a:pt x="615" y="632"/>
                            <a:pt x="614" y="633"/>
                            <a:pt x="613" y="635"/>
                          </a:cubicBezTo>
                          <a:cubicBezTo>
                            <a:pt x="612" y="636"/>
                            <a:pt x="611" y="637"/>
                            <a:pt x="610" y="639"/>
                          </a:cubicBezTo>
                          <a:cubicBezTo>
                            <a:pt x="609" y="640"/>
                            <a:pt x="608" y="641"/>
                            <a:pt x="607" y="643"/>
                          </a:cubicBezTo>
                          <a:cubicBezTo>
                            <a:pt x="608" y="643"/>
                            <a:pt x="608" y="644"/>
                            <a:pt x="609" y="644"/>
                          </a:cubicBezTo>
                          <a:cubicBezTo>
                            <a:pt x="888" y="860"/>
                            <a:pt x="888" y="860"/>
                            <a:pt x="888" y="860"/>
                          </a:cubicBezTo>
                          <a:cubicBezTo>
                            <a:pt x="889" y="860"/>
                            <a:pt x="889" y="861"/>
                            <a:pt x="890" y="861"/>
                          </a:cubicBezTo>
                          <a:cubicBezTo>
                            <a:pt x="889" y="863"/>
                            <a:pt x="888" y="864"/>
                            <a:pt x="887" y="865"/>
                          </a:cubicBezTo>
                          <a:cubicBezTo>
                            <a:pt x="886" y="867"/>
                            <a:pt x="885" y="868"/>
                            <a:pt x="884" y="869"/>
                          </a:cubicBezTo>
                          <a:cubicBezTo>
                            <a:pt x="879" y="879"/>
                            <a:pt x="876" y="889"/>
                            <a:pt x="876" y="900"/>
                          </a:cubicBezTo>
                          <a:cubicBezTo>
                            <a:pt x="876" y="911"/>
                            <a:pt x="879" y="921"/>
                            <a:pt x="884" y="931"/>
                          </a:cubicBezTo>
                          <a:cubicBezTo>
                            <a:pt x="884" y="931"/>
                            <a:pt x="883" y="932"/>
                            <a:pt x="882" y="932"/>
                          </a:cubicBezTo>
                          <a:cubicBezTo>
                            <a:pt x="603" y="1148"/>
                            <a:pt x="603" y="1148"/>
                            <a:pt x="603" y="1148"/>
                          </a:cubicBezTo>
                          <a:cubicBezTo>
                            <a:pt x="602" y="1149"/>
                            <a:pt x="601" y="1150"/>
                            <a:pt x="600" y="1151"/>
                          </a:cubicBezTo>
                          <a:cubicBezTo>
                            <a:pt x="599" y="1150"/>
                            <a:pt x="598" y="1149"/>
                            <a:pt x="597" y="1148"/>
                          </a:cubicBezTo>
                          <a:cubicBezTo>
                            <a:pt x="318" y="932"/>
                            <a:pt x="318" y="932"/>
                            <a:pt x="318" y="932"/>
                          </a:cubicBezTo>
                          <a:cubicBezTo>
                            <a:pt x="317" y="932"/>
                            <a:pt x="316" y="931"/>
                            <a:pt x="316" y="931"/>
                          </a:cubicBezTo>
                          <a:cubicBezTo>
                            <a:pt x="315" y="932"/>
                            <a:pt x="314" y="933"/>
                            <a:pt x="313" y="935"/>
                          </a:cubicBezTo>
                          <a:cubicBezTo>
                            <a:pt x="312" y="936"/>
                            <a:pt x="311" y="937"/>
                            <a:pt x="310" y="939"/>
                          </a:cubicBezTo>
                          <a:cubicBezTo>
                            <a:pt x="309" y="940"/>
                            <a:pt x="308" y="941"/>
                            <a:pt x="307" y="943"/>
                          </a:cubicBezTo>
                          <a:cubicBezTo>
                            <a:pt x="308" y="943"/>
                            <a:pt x="308" y="944"/>
                            <a:pt x="309" y="944"/>
                          </a:cubicBezTo>
                          <a:cubicBezTo>
                            <a:pt x="588" y="1160"/>
                            <a:pt x="588" y="1160"/>
                            <a:pt x="588" y="1160"/>
                          </a:cubicBezTo>
                          <a:cubicBezTo>
                            <a:pt x="589" y="1160"/>
                            <a:pt x="589" y="1161"/>
                            <a:pt x="590" y="1161"/>
                          </a:cubicBezTo>
                          <a:cubicBezTo>
                            <a:pt x="589" y="1163"/>
                            <a:pt x="588" y="1164"/>
                            <a:pt x="587" y="1165"/>
                          </a:cubicBezTo>
                          <a:cubicBezTo>
                            <a:pt x="586" y="1167"/>
                            <a:pt x="585" y="1168"/>
                            <a:pt x="584" y="1169"/>
                          </a:cubicBezTo>
                          <a:cubicBezTo>
                            <a:pt x="579" y="1179"/>
                            <a:pt x="576" y="1189"/>
                            <a:pt x="576" y="1200"/>
                          </a:cubicBezTo>
                          <a:cubicBezTo>
                            <a:pt x="576" y="1211"/>
                            <a:pt x="579" y="1221"/>
                            <a:pt x="584" y="1231"/>
                          </a:cubicBezTo>
                          <a:cubicBezTo>
                            <a:pt x="584" y="1231"/>
                            <a:pt x="583" y="1232"/>
                            <a:pt x="582" y="1232"/>
                          </a:cubicBezTo>
                          <a:cubicBezTo>
                            <a:pt x="303" y="1448"/>
                            <a:pt x="303" y="1448"/>
                            <a:pt x="303" y="1448"/>
                          </a:cubicBezTo>
                          <a:cubicBezTo>
                            <a:pt x="302" y="1449"/>
                            <a:pt x="301" y="1450"/>
                            <a:pt x="300" y="1451"/>
                          </a:cubicBezTo>
                          <a:cubicBezTo>
                            <a:pt x="299" y="1450"/>
                            <a:pt x="298" y="1449"/>
                            <a:pt x="297" y="1448"/>
                          </a:cubicBezTo>
                          <a:cubicBezTo>
                            <a:pt x="18" y="1232"/>
                            <a:pt x="18" y="1232"/>
                            <a:pt x="18" y="1232"/>
                          </a:cubicBezTo>
                          <a:cubicBezTo>
                            <a:pt x="17" y="1232"/>
                            <a:pt x="16" y="1231"/>
                            <a:pt x="16" y="1231"/>
                          </a:cubicBezTo>
                          <a:cubicBezTo>
                            <a:pt x="15" y="1232"/>
                            <a:pt x="14" y="1233"/>
                            <a:pt x="13" y="1235"/>
                          </a:cubicBezTo>
                          <a:cubicBezTo>
                            <a:pt x="12" y="1236"/>
                            <a:pt x="11" y="1237"/>
                            <a:pt x="10" y="1239"/>
                          </a:cubicBezTo>
                          <a:cubicBezTo>
                            <a:pt x="9" y="1240"/>
                            <a:pt x="8" y="1241"/>
                            <a:pt x="7" y="1243"/>
                          </a:cubicBezTo>
                          <a:cubicBezTo>
                            <a:pt x="8" y="1243"/>
                            <a:pt x="8" y="1244"/>
                            <a:pt x="9" y="1244"/>
                          </a:cubicBezTo>
                          <a:cubicBezTo>
                            <a:pt x="288" y="1460"/>
                            <a:pt x="288" y="1460"/>
                            <a:pt x="288" y="1460"/>
                          </a:cubicBezTo>
                          <a:cubicBezTo>
                            <a:pt x="289" y="1460"/>
                            <a:pt x="289" y="1461"/>
                            <a:pt x="290" y="1461"/>
                          </a:cubicBezTo>
                          <a:cubicBezTo>
                            <a:pt x="289" y="1463"/>
                            <a:pt x="288" y="1464"/>
                            <a:pt x="287" y="1465"/>
                          </a:cubicBezTo>
                          <a:cubicBezTo>
                            <a:pt x="286" y="1467"/>
                            <a:pt x="285" y="1468"/>
                            <a:pt x="284" y="1469"/>
                          </a:cubicBezTo>
                          <a:cubicBezTo>
                            <a:pt x="279" y="1479"/>
                            <a:pt x="276" y="1489"/>
                            <a:pt x="276" y="1500"/>
                          </a:cubicBezTo>
                          <a:cubicBezTo>
                            <a:pt x="276" y="1511"/>
                            <a:pt x="279" y="1521"/>
                            <a:pt x="284" y="1531"/>
                          </a:cubicBezTo>
                          <a:cubicBezTo>
                            <a:pt x="284" y="1531"/>
                            <a:pt x="283" y="1532"/>
                            <a:pt x="282" y="1532"/>
                          </a:cubicBezTo>
                          <a:cubicBezTo>
                            <a:pt x="3" y="1748"/>
                            <a:pt x="3" y="1748"/>
                            <a:pt x="3" y="1748"/>
                          </a:cubicBezTo>
                          <a:cubicBezTo>
                            <a:pt x="2" y="1749"/>
                            <a:pt x="1" y="1750"/>
                            <a:pt x="0" y="1751"/>
                          </a:cubicBezTo>
                          <a:cubicBezTo>
                            <a:pt x="0" y="1757"/>
                            <a:pt x="0" y="1757"/>
                            <a:pt x="0" y="1757"/>
                          </a:cubicBezTo>
                          <a:cubicBezTo>
                            <a:pt x="0" y="1764"/>
                            <a:pt x="0" y="1764"/>
                            <a:pt x="0" y="1764"/>
                          </a:cubicBezTo>
                          <a:cubicBezTo>
                            <a:pt x="0" y="1772"/>
                            <a:pt x="0" y="1772"/>
                            <a:pt x="0" y="1772"/>
                          </a:cubicBezTo>
                          <a:cubicBezTo>
                            <a:pt x="1" y="1771"/>
                            <a:pt x="2" y="1769"/>
                            <a:pt x="3" y="1768"/>
                          </a:cubicBezTo>
                          <a:cubicBezTo>
                            <a:pt x="4" y="1767"/>
                            <a:pt x="5" y="1766"/>
                            <a:pt x="7" y="1764"/>
                          </a:cubicBez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129" name="Freeform 32"/>
              <p:cNvSpPr>
                <a:spLocks/>
              </p:cNvSpPr>
              <p:nvPr/>
            </p:nvSpPr>
            <p:spPr bwMode="auto">
              <a:xfrm>
                <a:off x="1592263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33"/>
              <p:cNvSpPr>
                <a:spLocks/>
              </p:cNvSpPr>
              <p:nvPr/>
            </p:nvSpPr>
            <p:spPr bwMode="auto">
              <a:xfrm>
                <a:off x="1592263" y="5595938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06" name="Group 105"/>
            <p:cNvGrpSpPr/>
            <p:nvPr/>
          </p:nvGrpSpPr>
          <p:grpSpPr>
            <a:xfrm>
              <a:off x="10665222" y="1905001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107" name="Freeform 5"/>
              <p:cNvSpPr>
                <a:spLocks/>
              </p:cNvSpPr>
              <p:nvPr/>
            </p:nvSpPr>
            <p:spPr bwMode="auto">
              <a:xfrm>
                <a:off x="1592263" y="-1076325"/>
                <a:ext cx="1089025" cy="1009650"/>
              </a:xfrm>
              <a:custGeom>
                <a:avLst/>
                <a:gdLst>
                  <a:gd name="T0" fmla="*/ 282 w 290"/>
                  <a:gd name="T1" fmla="*/ 268 h 269"/>
                  <a:gd name="T2" fmla="*/ 284 w 290"/>
                  <a:gd name="T3" fmla="*/ 269 h 269"/>
                  <a:gd name="T4" fmla="*/ 287 w 290"/>
                  <a:gd name="T5" fmla="*/ 265 h 269"/>
                  <a:gd name="T6" fmla="*/ 290 w 290"/>
                  <a:gd name="T7" fmla="*/ 261 h 269"/>
                  <a:gd name="T8" fmla="*/ 288 w 290"/>
                  <a:gd name="T9" fmla="*/ 260 h 269"/>
                  <a:gd name="T10" fmla="*/ 9 w 290"/>
                  <a:gd name="T11" fmla="*/ 44 h 269"/>
                  <a:gd name="T12" fmla="*/ 7 w 290"/>
                  <a:gd name="T13" fmla="*/ 43 h 269"/>
                  <a:gd name="T14" fmla="*/ 10 w 290"/>
                  <a:gd name="T15" fmla="*/ 39 h 269"/>
                  <a:gd name="T16" fmla="*/ 13 w 290"/>
                  <a:gd name="T17" fmla="*/ 35 h 269"/>
                  <a:gd name="T18" fmla="*/ 16 w 290"/>
                  <a:gd name="T19" fmla="*/ 31 h 269"/>
                  <a:gd name="T20" fmla="*/ 24 w 290"/>
                  <a:gd name="T21" fmla="*/ 0 h 269"/>
                  <a:gd name="T22" fmla="*/ 19 w 290"/>
                  <a:gd name="T23" fmla="*/ 0 h 269"/>
                  <a:gd name="T24" fmla="*/ 15 w 290"/>
                  <a:gd name="T25" fmla="*/ 0 h 269"/>
                  <a:gd name="T26" fmla="*/ 9 w 290"/>
                  <a:gd name="T27" fmla="*/ 23 h 269"/>
                  <a:gd name="T28" fmla="*/ 6 w 290"/>
                  <a:gd name="T29" fmla="*/ 28 h 269"/>
                  <a:gd name="T30" fmla="*/ 3 w 290"/>
                  <a:gd name="T31" fmla="*/ 32 h 269"/>
                  <a:gd name="T32" fmla="*/ 0 w 290"/>
                  <a:gd name="T33" fmla="*/ 36 h 269"/>
                  <a:gd name="T34" fmla="*/ 0 w 290"/>
                  <a:gd name="T35" fmla="*/ 43 h 269"/>
                  <a:gd name="T36" fmla="*/ 0 w 290"/>
                  <a:gd name="T37" fmla="*/ 49 h 269"/>
                  <a:gd name="T38" fmla="*/ 3 w 290"/>
                  <a:gd name="T39" fmla="*/ 52 h 269"/>
                  <a:gd name="T40" fmla="*/ 282 w 290"/>
                  <a:gd name="T41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0" h="269">
                    <a:moveTo>
                      <a:pt x="282" y="268"/>
                    </a:moveTo>
                    <a:cubicBezTo>
                      <a:pt x="283" y="268"/>
                      <a:pt x="284" y="269"/>
                      <a:pt x="284" y="269"/>
                    </a:cubicBezTo>
                    <a:cubicBezTo>
                      <a:pt x="285" y="268"/>
                      <a:pt x="286" y="267"/>
                      <a:pt x="287" y="265"/>
                    </a:cubicBezTo>
                    <a:cubicBezTo>
                      <a:pt x="288" y="264"/>
                      <a:pt x="289" y="263"/>
                      <a:pt x="290" y="261"/>
                    </a:cubicBezTo>
                    <a:cubicBezTo>
                      <a:pt x="289" y="261"/>
                      <a:pt x="289" y="260"/>
                      <a:pt x="288" y="260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4"/>
                      <a:pt x="8" y="43"/>
                      <a:pt x="7" y="43"/>
                    </a:cubicBezTo>
                    <a:cubicBezTo>
                      <a:pt x="8" y="41"/>
                      <a:pt x="9" y="40"/>
                      <a:pt x="10" y="39"/>
                    </a:cubicBezTo>
                    <a:cubicBezTo>
                      <a:pt x="11" y="37"/>
                      <a:pt x="12" y="36"/>
                      <a:pt x="13" y="35"/>
                    </a:cubicBezTo>
                    <a:cubicBezTo>
                      <a:pt x="14" y="33"/>
                      <a:pt x="15" y="32"/>
                      <a:pt x="16" y="31"/>
                    </a:cubicBezTo>
                    <a:cubicBezTo>
                      <a:pt x="21" y="21"/>
                      <a:pt x="24" y="11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8"/>
                      <a:pt x="13" y="16"/>
                      <a:pt x="9" y="23"/>
                    </a:cubicBezTo>
                    <a:cubicBezTo>
                      <a:pt x="8" y="25"/>
                      <a:pt x="7" y="26"/>
                      <a:pt x="6" y="28"/>
                    </a:cubicBezTo>
                    <a:cubicBezTo>
                      <a:pt x="5" y="29"/>
                      <a:pt x="4" y="31"/>
                      <a:pt x="3" y="32"/>
                    </a:cubicBezTo>
                    <a:cubicBezTo>
                      <a:pt x="2" y="33"/>
                      <a:pt x="1" y="35"/>
                      <a:pt x="0" y="36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50"/>
                      <a:pt x="2" y="51"/>
                      <a:pt x="3" y="52"/>
                    </a:cubicBezTo>
                    <a:lnTo>
                      <a:pt x="282" y="2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6"/>
              <p:cNvSpPr>
                <a:spLocks/>
              </p:cNvSpPr>
              <p:nvPr/>
            </p:nvSpPr>
            <p:spPr bwMode="auto">
              <a:xfrm>
                <a:off x="1592263" y="-1076325"/>
                <a:ext cx="3341688" cy="3262313"/>
              </a:xfrm>
              <a:custGeom>
                <a:avLst/>
                <a:gdLst>
                  <a:gd name="T0" fmla="*/ 284 w 890"/>
                  <a:gd name="T1" fmla="*/ 869 h 869"/>
                  <a:gd name="T2" fmla="*/ 290 w 890"/>
                  <a:gd name="T3" fmla="*/ 861 h 869"/>
                  <a:gd name="T4" fmla="*/ 9 w 890"/>
                  <a:gd name="T5" fmla="*/ 644 h 869"/>
                  <a:gd name="T6" fmla="*/ 10 w 890"/>
                  <a:gd name="T7" fmla="*/ 639 h 869"/>
                  <a:gd name="T8" fmla="*/ 16 w 890"/>
                  <a:gd name="T9" fmla="*/ 631 h 869"/>
                  <a:gd name="T10" fmla="*/ 24 w 890"/>
                  <a:gd name="T11" fmla="*/ 600 h 869"/>
                  <a:gd name="T12" fmla="*/ 18 w 890"/>
                  <a:gd name="T13" fmla="*/ 568 h 869"/>
                  <a:gd name="T14" fmla="*/ 300 w 890"/>
                  <a:gd name="T15" fmla="*/ 349 h 869"/>
                  <a:gd name="T16" fmla="*/ 582 w 890"/>
                  <a:gd name="T17" fmla="*/ 568 h 869"/>
                  <a:gd name="T18" fmla="*/ 587 w 890"/>
                  <a:gd name="T19" fmla="*/ 565 h 869"/>
                  <a:gd name="T20" fmla="*/ 588 w 890"/>
                  <a:gd name="T21" fmla="*/ 560 h 869"/>
                  <a:gd name="T22" fmla="*/ 307 w 890"/>
                  <a:gd name="T23" fmla="*/ 343 h 869"/>
                  <a:gd name="T24" fmla="*/ 313 w 890"/>
                  <a:gd name="T25" fmla="*/ 335 h 869"/>
                  <a:gd name="T26" fmla="*/ 324 w 890"/>
                  <a:gd name="T27" fmla="*/ 300 h 869"/>
                  <a:gd name="T28" fmla="*/ 318 w 890"/>
                  <a:gd name="T29" fmla="*/ 268 h 869"/>
                  <a:gd name="T30" fmla="*/ 600 w 890"/>
                  <a:gd name="T31" fmla="*/ 49 h 869"/>
                  <a:gd name="T32" fmla="*/ 882 w 890"/>
                  <a:gd name="T33" fmla="*/ 268 h 869"/>
                  <a:gd name="T34" fmla="*/ 887 w 890"/>
                  <a:gd name="T35" fmla="*/ 265 h 869"/>
                  <a:gd name="T36" fmla="*/ 888 w 890"/>
                  <a:gd name="T37" fmla="*/ 260 h 869"/>
                  <a:gd name="T38" fmla="*/ 607 w 890"/>
                  <a:gd name="T39" fmla="*/ 43 h 869"/>
                  <a:gd name="T40" fmla="*/ 613 w 890"/>
                  <a:gd name="T41" fmla="*/ 35 h 869"/>
                  <a:gd name="T42" fmla="*/ 624 w 890"/>
                  <a:gd name="T43" fmla="*/ 0 h 869"/>
                  <a:gd name="T44" fmla="*/ 615 w 890"/>
                  <a:gd name="T45" fmla="*/ 0 h 869"/>
                  <a:gd name="T46" fmla="*/ 606 w 890"/>
                  <a:gd name="T47" fmla="*/ 28 h 869"/>
                  <a:gd name="T48" fmla="*/ 600 w 890"/>
                  <a:gd name="T49" fmla="*/ 36 h 869"/>
                  <a:gd name="T50" fmla="*/ 593 w 890"/>
                  <a:gd name="T51" fmla="*/ 43 h 869"/>
                  <a:gd name="T52" fmla="*/ 312 w 890"/>
                  <a:gd name="T53" fmla="*/ 260 h 869"/>
                  <a:gd name="T54" fmla="*/ 307 w 890"/>
                  <a:gd name="T55" fmla="*/ 264 h 869"/>
                  <a:gd name="T56" fmla="*/ 300 w 890"/>
                  <a:gd name="T57" fmla="*/ 272 h 869"/>
                  <a:gd name="T58" fmla="*/ 294 w 890"/>
                  <a:gd name="T59" fmla="*/ 281 h 869"/>
                  <a:gd name="T60" fmla="*/ 294 w 890"/>
                  <a:gd name="T61" fmla="*/ 319 h 869"/>
                  <a:gd name="T62" fmla="*/ 300 w 890"/>
                  <a:gd name="T63" fmla="*/ 300 h 869"/>
                  <a:gd name="T64" fmla="*/ 306 w 890"/>
                  <a:gd name="T65" fmla="*/ 281 h 869"/>
                  <a:gd name="T66" fmla="*/ 315 w 890"/>
                  <a:gd name="T67" fmla="*/ 300 h 869"/>
                  <a:gd name="T68" fmla="*/ 306 w 890"/>
                  <a:gd name="T69" fmla="*/ 328 h 869"/>
                  <a:gd name="T70" fmla="*/ 300 w 890"/>
                  <a:gd name="T71" fmla="*/ 336 h 869"/>
                  <a:gd name="T72" fmla="*/ 293 w 890"/>
                  <a:gd name="T73" fmla="*/ 343 h 869"/>
                  <a:gd name="T74" fmla="*/ 12 w 890"/>
                  <a:gd name="T75" fmla="*/ 560 h 869"/>
                  <a:gd name="T76" fmla="*/ 7 w 890"/>
                  <a:gd name="T77" fmla="*/ 564 h 869"/>
                  <a:gd name="T78" fmla="*/ 0 w 890"/>
                  <a:gd name="T79" fmla="*/ 572 h 869"/>
                  <a:gd name="T80" fmla="*/ 0 w 890"/>
                  <a:gd name="T81" fmla="*/ 600 h 869"/>
                  <a:gd name="T82" fmla="*/ 6 w 890"/>
                  <a:gd name="T83" fmla="*/ 581 h 869"/>
                  <a:gd name="T84" fmla="*/ 15 w 890"/>
                  <a:gd name="T85" fmla="*/ 600 h 869"/>
                  <a:gd name="T86" fmla="*/ 6 w 890"/>
                  <a:gd name="T87" fmla="*/ 628 h 869"/>
                  <a:gd name="T88" fmla="*/ 0 w 890"/>
                  <a:gd name="T89" fmla="*/ 636 h 869"/>
                  <a:gd name="T90" fmla="*/ 0 w 890"/>
                  <a:gd name="T91" fmla="*/ 649 h 869"/>
                  <a:gd name="T92" fmla="*/ 282 w 890"/>
                  <a:gd name="T93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0" h="869">
                    <a:moveTo>
                      <a:pt x="282" y="868"/>
                    </a:moveTo>
                    <a:cubicBezTo>
                      <a:pt x="283" y="868"/>
                      <a:pt x="284" y="869"/>
                      <a:pt x="284" y="869"/>
                    </a:cubicBezTo>
                    <a:cubicBezTo>
                      <a:pt x="285" y="868"/>
                      <a:pt x="286" y="867"/>
                      <a:pt x="287" y="865"/>
                    </a:cubicBezTo>
                    <a:cubicBezTo>
                      <a:pt x="288" y="864"/>
                      <a:pt x="289" y="863"/>
                      <a:pt x="290" y="861"/>
                    </a:cubicBezTo>
                    <a:cubicBezTo>
                      <a:pt x="289" y="861"/>
                      <a:pt x="289" y="860"/>
                      <a:pt x="288" y="860"/>
                    </a:cubicBezTo>
                    <a:cubicBezTo>
                      <a:pt x="9" y="644"/>
                      <a:pt x="9" y="644"/>
                      <a:pt x="9" y="644"/>
                    </a:cubicBezTo>
                    <a:cubicBezTo>
                      <a:pt x="8" y="644"/>
                      <a:pt x="8" y="643"/>
                      <a:pt x="7" y="643"/>
                    </a:cubicBezTo>
                    <a:cubicBezTo>
                      <a:pt x="8" y="641"/>
                      <a:pt x="9" y="640"/>
                      <a:pt x="10" y="639"/>
                    </a:cubicBezTo>
                    <a:cubicBezTo>
                      <a:pt x="11" y="637"/>
                      <a:pt x="12" y="636"/>
                      <a:pt x="13" y="635"/>
                    </a:cubicBezTo>
                    <a:cubicBezTo>
                      <a:pt x="14" y="633"/>
                      <a:pt x="15" y="632"/>
                      <a:pt x="16" y="631"/>
                    </a:cubicBezTo>
                    <a:cubicBezTo>
                      <a:pt x="21" y="621"/>
                      <a:pt x="24" y="611"/>
                      <a:pt x="24" y="600"/>
                    </a:cubicBezTo>
                    <a:cubicBezTo>
                      <a:pt x="24" y="600"/>
                      <a:pt x="24" y="600"/>
                      <a:pt x="24" y="600"/>
                    </a:cubicBezTo>
                    <a:cubicBezTo>
                      <a:pt x="24" y="589"/>
                      <a:pt x="21" y="579"/>
                      <a:pt x="16" y="569"/>
                    </a:cubicBezTo>
                    <a:cubicBezTo>
                      <a:pt x="16" y="569"/>
                      <a:pt x="17" y="568"/>
                      <a:pt x="18" y="568"/>
                    </a:cubicBezTo>
                    <a:cubicBezTo>
                      <a:pt x="297" y="352"/>
                      <a:pt x="297" y="352"/>
                      <a:pt x="297" y="352"/>
                    </a:cubicBezTo>
                    <a:cubicBezTo>
                      <a:pt x="298" y="351"/>
                      <a:pt x="299" y="350"/>
                      <a:pt x="300" y="349"/>
                    </a:cubicBezTo>
                    <a:cubicBezTo>
                      <a:pt x="301" y="350"/>
                      <a:pt x="302" y="351"/>
                      <a:pt x="303" y="352"/>
                    </a:cubicBezTo>
                    <a:cubicBezTo>
                      <a:pt x="582" y="568"/>
                      <a:pt x="582" y="568"/>
                      <a:pt x="582" y="568"/>
                    </a:cubicBezTo>
                    <a:cubicBezTo>
                      <a:pt x="583" y="568"/>
                      <a:pt x="584" y="569"/>
                      <a:pt x="584" y="569"/>
                    </a:cubicBezTo>
                    <a:cubicBezTo>
                      <a:pt x="585" y="568"/>
                      <a:pt x="586" y="567"/>
                      <a:pt x="587" y="565"/>
                    </a:cubicBezTo>
                    <a:cubicBezTo>
                      <a:pt x="588" y="564"/>
                      <a:pt x="589" y="563"/>
                      <a:pt x="590" y="561"/>
                    </a:cubicBezTo>
                    <a:cubicBezTo>
                      <a:pt x="589" y="561"/>
                      <a:pt x="589" y="560"/>
                      <a:pt x="588" y="560"/>
                    </a:cubicBezTo>
                    <a:cubicBezTo>
                      <a:pt x="309" y="344"/>
                      <a:pt x="309" y="344"/>
                      <a:pt x="309" y="344"/>
                    </a:cubicBezTo>
                    <a:cubicBezTo>
                      <a:pt x="308" y="344"/>
                      <a:pt x="308" y="343"/>
                      <a:pt x="307" y="343"/>
                    </a:cubicBezTo>
                    <a:cubicBezTo>
                      <a:pt x="308" y="341"/>
                      <a:pt x="309" y="340"/>
                      <a:pt x="310" y="339"/>
                    </a:cubicBezTo>
                    <a:cubicBezTo>
                      <a:pt x="311" y="337"/>
                      <a:pt x="312" y="336"/>
                      <a:pt x="313" y="335"/>
                    </a:cubicBezTo>
                    <a:cubicBezTo>
                      <a:pt x="314" y="333"/>
                      <a:pt x="315" y="332"/>
                      <a:pt x="316" y="331"/>
                    </a:cubicBezTo>
                    <a:cubicBezTo>
                      <a:pt x="321" y="321"/>
                      <a:pt x="324" y="311"/>
                      <a:pt x="324" y="300"/>
                    </a:cubicBezTo>
                    <a:cubicBezTo>
                      <a:pt x="324" y="289"/>
                      <a:pt x="321" y="279"/>
                      <a:pt x="316" y="269"/>
                    </a:cubicBezTo>
                    <a:cubicBezTo>
                      <a:pt x="316" y="269"/>
                      <a:pt x="317" y="268"/>
                      <a:pt x="318" y="268"/>
                    </a:cubicBezTo>
                    <a:cubicBezTo>
                      <a:pt x="597" y="52"/>
                      <a:pt x="597" y="52"/>
                      <a:pt x="597" y="52"/>
                    </a:cubicBezTo>
                    <a:cubicBezTo>
                      <a:pt x="598" y="51"/>
                      <a:pt x="599" y="50"/>
                      <a:pt x="600" y="49"/>
                    </a:cubicBezTo>
                    <a:cubicBezTo>
                      <a:pt x="601" y="50"/>
                      <a:pt x="602" y="51"/>
                      <a:pt x="603" y="52"/>
                    </a:cubicBezTo>
                    <a:cubicBezTo>
                      <a:pt x="882" y="268"/>
                      <a:pt x="882" y="268"/>
                      <a:pt x="882" y="268"/>
                    </a:cubicBezTo>
                    <a:cubicBezTo>
                      <a:pt x="883" y="268"/>
                      <a:pt x="884" y="269"/>
                      <a:pt x="884" y="269"/>
                    </a:cubicBezTo>
                    <a:cubicBezTo>
                      <a:pt x="885" y="268"/>
                      <a:pt x="886" y="267"/>
                      <a:pt x="887" y="265"/>
                    </a:cubicBezTo>
                    <a:cubicBezTo>
                      <a:pt x="888" y="264"/>
                      <a:pt x="889" y="263"/>
                      <a:pt x="890" y="261"/>
                    </a:cubicBezTo>
                    <a:cubicBezTo>
                      <a:pt x="889" y="261"/>
                      <a:pt x="889" y="260"/>
                      <a:pt x="888" y="260"/>
                    </a:cubicBezTo>
                    <a:cubicBezTo>
                      <a:pt x="609" y="44"/>
                      <a:pt x="609" y="44"/>
                      <a:pt x="609" y="44"/>
                    </a:cubicBezTo>
                    <a:cubicBezTo>
                      <a:pt x="608" y="44"/>
                      <a:pt x="608" y="43"/>
                      <a:pt x="607" y="43"/>
                    </a:cubicBezTo>
                    <a:cubicBezTo>
                      <a:pt x="608" y="41"/>
                      <a:pt x="609" y="40"/>
                      <a:pt x="610" y="39"/>
                    </a:cubicBezTo>
                    <a:cubicBezTo>
                      <a:pt x="611" y="37"/>
                      <a:pt x="612" y="36"/>
                      <a:pt x="613" y="35"/>
                    </a:cubicBezTo>
                    <a:cubicBezTo>
                      <a:pt x="614" y="33"/>
                      <a:pt x="615" y="32"/>
                      <a:pt x="616" y="31"/>
                    </a:cubicBezTo>
                    <a:cubicBezTo>
                      <a:pt x="621" y="21"/>
                      <a:pt x="624" y="11"/>
                      <a:pt x="624" y="0"/>
                    </a:cubicBezTo>
                    <a:cubicBezTo>
                      <a:pt x="619" y="0"/>
                      <a:pt x="619" y="0"/>
                      <a:pt x="619" y="0"/>
                    </a:cubicBezTo>
                    <a:cubicBezTo>
                      <a:pt x="615" y="0"/>
                      <a:pt x="615" y="0"/>
                      <a:pt x="615" y="0"/>
                    </a:cubicBezTo>
                    <a:cubicBezTo>
                      <a:pt x="615" y="8"/>
                      <a:pt x="613" y="16"/>
                      <a:pt x="609" y="23"/>
                    </a:cubicBezTo>
                    <a:cubicBezTo>
                      <a:pt x="608" y="25"/>
                      <a:pt x="607" y="26"/>
                      <a:pt x="606" y="28"/>
                    </a:cubicBezTo>
                    <a:cubicBezTo>
                      <a:pt x="605" y="29"/>
                      <a:pt x="604" y="31"/>
                      <a:pt x="603" y="32"/>
                    </a:cubicBezTo>
                    <a:cubicBezTo>
                      <a:pt x="602" y="33"/>
                      <a:pt x="601" y="35"/>
                      <a:pt x="600" y="36"/>
                    </a:cubicBezTo>
                    <a:cubicBezTo>
                      <a:pt x="599" y="37"/>
                      <a:pt x="598" y="38"/>
                      <a:pt x="597" y="39"/>
                    </a:cubicBezTo>
                    <a:cubicBezTo>
                      <a:pt x="595" y="40"/>
                      <a:pt x="594" y="42"/>
                      <a:pt x="593" y="43"/>
                    </a:cubicBezTo>
                    <a:cubicBezTo>
                      <a:pt x="592" y="43"/>
                      <a:pt x="592" y="44"/>
                      <a:pt x="591" y="44"/>
                    </a:cubicBezTo>
                    <a:cubicBezTo>
                      <a:pt x="312" y="260"/>
                      <a:pt x="312" y="260"/>
                      <a:pt x="312" y="260"/>
                    </a:cubicBezTo>
                    <a:cubicBezTo>
                      <a:pt x="311" y="260"/>
                      <a:pt x="311" y="261"/>
                      <a:pt x="310" y="261"/>
                    </a:cubicBezTo>
                    <a:cubicBezTo>
                      <a:pt x="309" y="262"/>
                      <a:pt x="308" y="263"/>
                      <a:pt x="307" y="264"/>
                    </a:cubicBezTo>
                    <a:cubicBezTo>
                      <a:pt x="305" y="266"/>
                      <a:pt x="304" y="267"/>
                      <a:pt x="303" y="268"/>
                    </a:cubicBezTo>
                    <a:cubicBezTo>
                      <a:pt x="302" y="269"/>
                      <a:pt x="301" y="271"/>
                      <a:pt x="300" y="272"/>
                    </a:cubicBezTo>
                    <a:cubicBezTo>
                      <a:pt x="299" y="273"/>
                      <a:pt x="298" y="275"/>
                      <a:pt x="297" y="276"/>
                    </a:cubicBezTo>
                    <a:cubicBezTo>
                      <a:pt x="296" y="278"/>
                      <a:pt x="295" y="280"/>
                      <a:pt x="294" y="281"/>
                    </a:cubicBezTo>
                    <a:cubicBezTo>
                      <a:pt x="292" y="287"/>
                      <a:pt x="290" y="294"/>
                      <a:pt x="290" y="300"/>
                    </a:cubicBezTo>
                    <a:cubicBezTo>
                      <a:pt x="290" y="306"/>
                      <a:pt x="292" y="313"/>
                      <a:pt x="294" y="319"/>
                    </a:cubicBezTo>
                    <a:cubicBezTo>
                      <a:pt x="296" y="317"/>
                      <a:pt x="297" y="315"/>
                      <a:pt x="297" y="313"/>
                    </a:cubicBezTo>
                    <a:cubicBezTo>
                      <a:pt x="299" y="309"/>
                      <a:pt x="300" y="304"/>
                      <a:pt x="300" y="300"/>
                    </a:cubicBezTo>
                    <a:cubicBezTo>
                      <a:pt x="300" y="296"/>
                      <a:pt x="301" y="291"/>
                      <a:pt x="303" y="287"/>
                    </a:cubicBezTo>
                    <a:cubicBezTo>
                      <a:pt x="303" y="285"/>
                      <a:pt x="304" y="283"/>
                      <a:pt x="306" y="281"/>
                    </a:cubicBezTo>
                    <a:cubicBezTo>
                      <a:pt x="306" y="280"/>
                      <a:pt x="308" y="278"/>
                      <a:pt x="309" y="277"/>
                    </a:cubicBezTo>
                    <a:cubicBezTo>
                      <a:pt x="313" y="284"/>
                      <a:pt x="315" y="292"/>
                      <a:pt x="315" y="300"/>
                    </a:cubicBezTo>
                    <a:cubicBezTo>
                      <a:pt x="315" y="308"/>
                      <a:pt x="313" y="316"/>
                      <a:pt x="309" y="323"/>
                    </a:cubicBezTo>
                    <a:cubicBezTo>
                      <a:pt x="308" y="325"/>
                      <a:pt x="307" y="326"/>
                      <a:pt x="306" y="328"/>
                    </a:cubicBezTo>
                    <a:cubicBezTo>
                      <a:pt x="305" y="329"/>
                      <a:pt x="304" y="331"/>
                      <a:pt x="303" y="332"/>
                    </a:cubicBezTo>
                    <a:cubicBezTo>
                      <a:pt x="302" y="333"/>
                      <a:pt x="301" y="335"/>
                      <a:pt x="300" y="336"/>
                    </a:cubicBezTo>
                    <a:cubicBezTo>
                      <a:pt x="299" y="337"/>
                      <a:pt x="298" y="338"/>
                      <a:pt x="297" y="339"/>
                    </a:cubicBezTo>
                    <a:cubicBezTo>
                      <a:pt x="295" y="340"/>
                      <a:pt x="294" y="342"/>
                      <a:pt x="293" y="343"/>
                    </a:cubicBezTo>
                    <a:cubicBezTo>
                      <a:pt x="292" y="343"/>
                      <a:pt x="292" y="344"/>
                      <a:pt x="291" y="344"/>
                    </a:cubicBezTo>
                    <a:cubicBezTo>
                      <a:pt x="12" y="560"/>
                      <a:pt x="12" y="560"/>
                      <a:pt x="12" y="560"/>
                    </a:cubicBezTo>
                    <a:cubicBezTo>
                      <a:pt x="11" y="560"/>
                      <a:pt x="11" y="561"/>
                      <a:pt x="10" y="561"/>
                    </a:cubicBezTo>
                    <a:cubicBezTo>
                      <a:pt x="9" y="562"/>
                      <a:pt x="8" y="563"/>
                      <a:pt x="7" y="564"/>
                    </a:cubicBezTo>
                    <a:cubicBezTo>
                      <a:pt x="5" y="566"/>
                      <a:pt x="4" y="567"/>
                      <a:pt x="3" y="568"/>
                    </a:cubicBezTo>
                    <a:cubicBezTo>
                      <a:pt x="2" y="569"/>
                      <a:pt x="1" y="571"/>
                      <a:pt x="0" y="572"/>
                    </a:cubicBezTo>
                    <a:cubicBezTo>
                      <a:pt x="0" y="581"/>
                      <a:pt x="0" y="581"/>
                      <a:pt x="0" y="581"/>
                    </a:cubicBezTo>
                    <a:cubicBezTo>
                      <a:pt x="0" y="600"/>
                      <a:pt x="0" y="600"/>
                      <a:pt x="0" y="600"/>
                    </a:cubicBezTo>
                    <a:cubicBezTo>
                      <a:pt x="0" y="596"/>
                      <a:pt x="1" y="591"/>
                      <a:pt x="3" y="587"/>
                    </a:cubicBezTo>
                    <a:cubicBezTo>
                      <a:pt x="3" y="585"/>
                      <a:pt x="4" y="583"/>
                      <a:pt x="6" y="581"/>
                    </a:cubicBezTo>
                    <a:cubicBezTo>
                      <a:pt x="6" y="580"/>
                      <a:pt x="8" y="578"/>
                      <a:pt x="9" y="577"/>
                    </a:cubicBezTo>
                    <a:cubicBezTo>
                      <a:pt x="13" y="584"/>
                      <a:pt x="15" y="592"/>
                      <a:pt x="15" y="600"/>
                    </a:cubicBezTo>
                    <a:cubicBezTo>
                      <a:pt x="15" y="608"/>
                      <a:pt x="13" y="616"/>
                      <a:pt x="9" y="623"/>
                    </a:cubicBezTo>
                    <a:cubicBezTo>
                      <a:pt x="8" y="625"/>
                      <a:pt x="7" y="626"/>
                      <a:pt x="6" y="628"/>
                    </a:cubicBezTo>
                    <a:cubicBezTo>
                      <a:pt x="5" y="629"/>
                      <a:pt x="4" y="631"/>
                      <a:pt x="3" y="632"/>
                    </a:cubicBezTo>
                    <a:cubicBezTo>
                      <a:pt x="2" y="633"/>
                      <a:pt x="1" y="635"/>
                      <a:pt x="0" y="636"/>
                    </a:cubicBezTo>
                    <a:cubicBezTo>
                      <a:pt x="0" y="643"/>
                      <a:pt x="0" y="643"/>
                      <a:pt x="0" y="643"/>
                    </a:cubicBezTo>
                    <a:cubicBezTo>
                      <a:pt x="0" y="649"/>
                      <a:pt x="0" y="649"/>
                      <a:pt x="0" y="649"/>
                    </a:cubicBezTo>
                    <a:cubicBezTo>
                      <a:pt x="1" y="650"/>
                      <a:pt x="2" y="651"/>
                      <a:pt x="3" y="652"/>
                    </a:cubicBezTo>
                    <a:lnTo>
                      <a:pt x="282" y="8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7"/>
              <p:cNvSpPr>
                <a:spLocks/>
              </p:cNvSpPr>
              <p:nvPr/>
            </p:nvSpPr>
            <p:spPr bwMode="auto">
              <a:xfrm>
                <a:off x="1592263" y="-1076325"/>
                <a:ext cx="5594350" cy="5514975"/>
              </a:xfrm>
              <a:custGeom>
                <a:avLst/>
                <a:gdLst>
                  <a:gd name="T0" fmla="*/ 287 w 1490"/>
                  <a:gd name="T1" fmla="*/ 1465 h 1469"/>
                  <a:gd name="T2" fmla="*/ 9 w 1490"/>
                  <a:gd name="T3" fmla="*/ 1244 h 1469"/>
                  <a:gd name="T4" fmla="*/ 13 w 1490"/>
                  <a:gd name="T5" fmla="*/ 1235 h 1469"/>
                  <a:gd name="T6" fmla="*/ 24 w 1490"/>
                  <a:gd name="T7" fmla="*/ 1200 h 1469"/>
                  <a:gd name="T8" fmla="*/ 297 w 1490"/>
                  <a:gd name="T9" fmla="*/ 952 h 1469"/>
                  <a:gd name="T10" fmla="*/ 582 w 1490"/>
                  <a:gd name="T11" fmla="*/ 1168 h 1469"/>
                  <a:gd name="T12" fmla="*/ 590 w 1490"/>
                  <a:gd name="T13" fmla="*/ 1161 h 1469"/>
                  <a:gd name="T14" fmla="*/ 307 w 1490"/>
                  <a:gd name="T15" fmla="*/ 943 h 1469"/>
                  <a:gd name="T16" fmla="*/ 316 w 1490"/>
                  <a:gd name="T17" fmla="*/ 931 h 1469"/>
                  <a:gd name="T18" fmla="*/ 318 w 1490"/>
                  <a:gd name="T19" fmla="*/ 868 h 1469"/>
                  <a:gd name="T20" fmla="*/ 603 w 1490"/>
                  <a:gd name="T21" fmla="*/ 652 h 1469"/>
                  <a:gd name="T22" fmla="*/ 887 w 1490"/>
                  <a:gd name="T23" fmla="*/ 865 h 1469"/>
                  <a:gd name="T24" fmla="*/ 609 w 1490"/>
                  <a:gd name="T25" fmla="*/ 644 h 1469"/>
                  <a:gd name="T26" fmla="*/ 613 w 1490"/>
                  <a:gd name="T27" fmla="*/ 635 h 1469"/>
                  <a:gd name="T28" fmla="*/ 624 w 1490"/>
                  <a:gd name="T29" fmla="*/ 600 h 1469"/>
                  <a:gd name="T30" fmla="*/ 897 w 1490"/>
                  <a:gd name="T31" fmla="*/ 352 h 1469"/>
                  <a:gd name="T32" fmla="*/ 1182 w 1490"/>
                  <a:gd name="T33" fmla="*/ 568 h 1469"/>
                  <a:gd name="T34" fmla="*/ 1190 w 1490"/>
                  <a:gd name="T35" fmla="*/ 561 h 1469"/>
                  <a:gd name="T36" fmla="*/ 907 w 1490"/>
                  <a:gd name="T37" fmla="*/ 343 h 1469"/>
                  <a:gd name="T38" fmla="*/ 916 w 1490"/>
                  <a:gd name="T39" fmla="*/ 331 h 1469"/>
                  <a:gd name="T40" fmla="*/ 918 w 1490"/>
                  <a:gd name="T41" fmla="*/ 268 h 1469"/>
                  <a:gd name="T42" fmla="*/ 1203 w 1490"/>
                  <a:gd name="T43" fmla="*/ 52 h 1469"/>
                  <a:gd name="T44" fmla="*/ 1487 w 1490"/>
                  <a:gd name="T45" fmla="*/ 265 h 1469"/>
                  <a:gd name="T46" fmla="*/ 1209 w 1490"/>
                  <a:gd name="T47" fmla="*/ 44 h 1469"/>
                  <a:gd name="T48" fmla="*/ 1213 w 1490"/>
                  <a:gd name="T49" fmla="*/ 35 h 1469"/>
                  <a:gd name="T50" fmla="*/ 1219 w 1490"/>
                  <a:gd name="T51" fmla="*/ 0 h 1469"/>
                  <a:gd name="T52" fmla="*/ 1206 w 1490"/>
                  <a:gd name="T53" fmla="*/ 28 h 1469"/>
                  <a:gd name="T54" fmla="*/ 1197 w 1490"/>
                  <a:gd name="T55" fmla="*/ 39 h 1469"/>
                  <a:gd name="T56" fmla="*/ 912 w 1490"/>
                  <a:gd name="T57" fmla="*/ 260 h 1469"/>
                  <a:gd name="T58" fmla="*/ 903 w 1490"/>
                  <a:gd name="T59" fmla="*/ 268 h 1469"/>
                  <a:gd name="T60" fmla="*/ 894 w 1490"/>
                  <a:gd name="T61" fmla="*/ 281 h 1469"/>
                  <a:gd name="T62" fmla="*/ 897 w 1490"/>
                  <a:gd name="T63" fmla="*/ 313 h 1469"/>
                  <a:gd name="T64" fmla="*/ 906 w 1490"/>
                  <a:gd name="T65" fmla="*/ 281 h 1469"/>
                  <a:gd name="T66" fmla="*/ 909 w 1490"/>
                  <a:gd name="T67" fmla="*/ 323 h 1469"/>
                  <a:gd name="T68" fmla="*/ 900 w 1490"/>
                  <a:gd name="T69" fmla="*/ 336 h 1469"/>
                  <a:gd name="T70" fmla="*/ 891 w 1490"/>
                  <a:gd name="T71" fmla="*/ 344 h 1469"/>
                  <a:gd name="T72" fmla="*/ 607 w 1490"/>
                  <a:gd name="T73" fmla="*/ 564 h 1469"/>
                  <a:gd name="T74" fmla="*/ 597 w 1490"/>
                  <a:gd name="T75" fmla="*/ 576 h 1469"/>
                  <a:gd name="T76" fmla="*/ 594 w 1490"/>
                  <a:gd name="T77" fmla="*/ 619 h 1469"/>
                  <a:gd name="T78" fmla="*/ 603 w 1490"/>
                  <a:gd name="T79" fmla="*/ 587 h 1469"/>
                  <a:gd name="T80" fmla="*/ 615 w 1490"/>
                  <a:gd name="T81" fmla="*/ 600 h 1469"/>
                  <a:gd name="T82" fmla="*/ 603 w 1490"/>
                  <a:gd name="T83" fmla="*/ 632 h 1469"/>
                  <a:gd name="T84" fmla="*/ 593 w 1490"/>
                  <a:gd name="T85" fmla="*/ 643 h 1469"/>
                  <a:gd name="T86" fmla="*/ 310 w 1490"/>
                  <a:gd name="T87" fmla="*/ 861 h 1469"/>
                  <a:gd name="T88" fmla="*/ 300 w 1490"/>
                  <a:gd name="T89" fmla="*/ 872 h 1469"/>
                  <a:gd name="T90" fmla="*/ 290 w 1490"/>
                  <a:gd name="T91" fmla="*/ 900 h 1469"/>
                  <a:gd name="T92" fmla="*/ 300 w 1490"/>
                  <a:gd name="T93" fmla="*/ 900 h 1469"/>
                  <a:gd name="T94" fmla="*/ 309 w 1490"/>
                  <a:gd name="T95" fmla="*/ 877 h 1469"/>
                  <a:gd name="T96" fmla="*/ 306 w 1490"/>
                  <a:gd name="T97" fmla="*/ 928 h 1469"/>
                  <a:gd name="T98" fmla="*/ 297 w 1490"/>
                  <a:gd name="T99" fmla="*/ 939 h 1469"/>
                  <a:gd name="T100" fmla="*/ 12 w 1490"/>
                  <a:gd name="T101" fmla="*/ 1160 h 1469"/>
                  <a:gd name="T102" fmla="*/ 3 w 1490"/>
                  <a:gd name="T103" fmla="*/ 1168 h 1469"/>
                  <a:gd name="T104" fmla="*/ 0 w 1490"/>
                  <a:gd name="T105" fmla="*/ 1200 h 1469"/>
                  <a:gd name="T106" fmla="*/ 9 w 1490"/>
                  <a:gd name="T107" fmla="*/ 1177 h 1469"/>
                  <a:gd name="T108" fmla="*/ 6 w 1490"/>
                  <a:gd name="T109" fmla="*/ 1228 h 1469"/>
                  <a:gd name="T110" fmla="*/ 0 w 1490"/>
                  <a:gd name="T111" fmla="*/ 1243 h 1469"/>
                  <a:gd name="T112" fmla="*/ 282 w 1490"/>
                  <a:gd name="T113" fmla="*/ 1468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90" h="1469">
                    <a:moveTo>
                      <a:pt x="282" y="1468"/>
                    </a:moveTo>
                    <a:cubicBezTo>
                      <a:pt x="283" y="1468"/>
                      <a:pt x="284" y="1469"/>
                      <a:pt x="284" y="1469"/>
                    </a:cubicBezTo>
                    <a:cubicBezTo>
                      <a:pt x="285" y="1468"/>
                      <a:pt x="286" y="1467"/>
                      <a:pt x="287" y="1465"/>
                    </a:cubicBezTo>
                    <a:cubicBezTo>
                      <a:pt x="288" y="1464"/>
                      <a:pt x="289" y="1463"/>
                      <a:pt x="290" y="1461"/>
                    </a:cubicBezTo>
                    <a:cubicBezTo>
                      <a:pt x="289" y="1461"/>
                      <a:pt x="289" y="1460"/>
                      <a:pt x="288" y="1460"/>
                    </a:cubicBezTo>
                    <a:cubicBezTo>
                      <a:pt x="9" y="1244"/>
                      <a:pt x="9" y="1244"/>
                      <a:pt x="9" y="1244"/>
                    </a:cubicBezTo>
                    <a:cubicBezTo>
                      <a:pt x="8" y="1244"/>
                      <a:pt x="8" y="1243"/>
                      <a:pt x="7" y="1243"/>
                    </a:cubicBezTo>
                    <a:cubicBezTo>
                      <a:pt x="8" y="1241"/>
                      <a:pt x="9" y="1240"/>
                      <a:pt x="10" y="1239"/>
                    </a:cubicBezTo>
                    <a:cubicBezTo>
                      <a:pt x="11" y="1237"/>
                      <a:pt x="12" y="1236"/>
                      <a:pt x="13" y="1235"/>
                    </a:cubicBezTo>
                    <a:cubicBezTo>
                      <a:pt x="14" y="1233"/>
                      <a:pt x="15" y="1232"/>
                      <a:pt x="16" y="1231"/>
                    </a:cubicBezTo>
                    <a:cubicBezTo>
                      <a:pt x="21" y="1221"/>
                      <a:pt x="24" y="1211"/>
                      <a:pt x="24" y="1200"/>
                    </a:cubicBezTo>
                    <a:cubicBezTo>
                      <a:pt x="24" y="1200"/>
                      <a:pt x="24" y="1200"/>
                      <a:pt x="24" y="1200"/>
                    </a:cubicBezTo>
                    <a:cubicBezTo>
                      <a:pt x="24" y="1189"/>
                      <a:pt x="21" y="1179"/>
                      <a:pt x="16" y="1169"/>
                    </a:cubicBezTo>
                    <a:cubicBezTo>
                      <a:pt x="16" y="1169"/>
                      <a:pt x="17" y="1168"/>
                      <a:pt x="18" y="1168"/>
                    </a:cubicBezTo>
                    <a:cubicBezTo>
                      <a:pt x="297" y="952"/>
                      <a:pt x="297" y="952"/>
                      <a:pt x="297" y="952"/>
                    </a:cubicBezTo>
                    <a:cubicBezTo>
                      <a:pt x="298" y="951"/>
                      <a:pt x="299" y="950"/>
                      <a:pt x="300" y="949"/>
                    </a:cubicBezTo>
                    <a:cubicBezTo>
                      <a:pt x="301" y="950"/>
                      <a:pt x="302" y="951"/>
                      <a:pt x="303" y="952"/>
                    </a:cubicBezTo>
                    <a:cubicBezTo>
                      <a:pt x="582" y="1168"/>
                      <a:pt x="582" y="1168"/>
                      <a:pt x="582" y="1168"/>
                    </a:cubicBezTo>
                    <a:cubicBezTo>
                      <a:pt x="583" y="1168"/>
                      <a:pt x="584" y="1169"/>
                      <a:pt x="584" y="1169"/>
                    </a:cubicBezTo>
                    <a:cubicBezTo>
                      <a:pt x="585" y="1168"/>
                      <a:pt x="586" y="1167"/>
                      <a:pt x="587" y="1165"/>
                    </a:cubicBezTo>
                    <a:cubicBezTo>
                      <a:pt x="588" y="1164"/>
                      <a:pt x="589" y="1163"/>
                      <a:pt x="590" y="1161"/>
                    </a:cubicBezTo>
                    <a:cubicBezTo>
                      <a:pt x="589" y="1161"/>
                      <a:pt x="589" y="1160"/>
                      <a:pt x="588" y="1160"/>
                    </a:cubicBezTo>
                    <a:cubicBezTo>
                      <a:pt x="309" y="944"/>
                      <a:pt x="309" y="944"/>
                      <a:pt x="309" y="944"/>
                    </a:cubicBezTo>
                    <a:cubicBezTo>
                      <a:pt x="308" y="944"/>
                      <a:pt x="308" y="943"/>
                      <a:pt x="307" y="943"/>
                    </a:cubicBezTo>
                    <a:cubicBezTo>
                      <a:pt x="308" y="941"/>
                      <a:pt x="309" y="940"/>
                      <a:pt x="310" y="939"/>
                    </a:cubicBezTo>
                    <a:cubicBezTo>
                      <a:pt x="311" y="937"/>
                      <a:pt x="312" y="936"/>
                      <a:pt x="313" y="935"/>
                    </a:cubicBezTo>
                    <a:cubicBezTo>
                      <a:pt x="314" y="933"/>
                      <a:pt x="315" y="932"/>
                      <a:pt x="316" y="931"/>
                    </a:cubicBezTo>
                    <a:cubicBezTo>
                      <a:pt x="321" y="921"/>
                      <a:pt x="324" y="911"/>
                      <a:pt x="324" y="900"/>
                    </a:cubicBezTo>
                    <a:cubicBezTo>
                      <a:pt x="324" y="889"/>
                      <a:pt x="321" y="879"/>
                      <a:pt x="316" y="869"/>
                    </a:cubicBezTo>
                    <a:cubicBezTo>
                      <a:pt x="316" y="869"/>
                      <a:pt x="317" y="868"/>
                      <a:pt x="318" y="868"/>
                    </a:cubicBezTo>
                    <a:cubicBezTo>
                      <a:pt x="597" y="652"/>
                      <a:pt x="597" y="652"/>
                      <a:pt x="597" y="652"/>
                    </a:cubicBezTo>
                    <a:cubicBezTo>
                      <a:pt x="598" y="651"/>
                      <a:pt x="599" y="650"/>
                      <a:pt x="600" y="649"/>
                    </a:cubicBezTo>
                    <a:cubicBezTo>
                      <a:pt x="601" y="650"/>
                      <a:pt x="602" y="651"/>
                      <a:pt x="603" y="652"/>
                    </a:cubicBezTo>
                    <a:cubicBezTo>
                      <a:pt x="882" y="868"/>
                      <a:pt x="882" y="868"/>
                      <a:pt x="882" y="868"/>
                    </a:cubicBezTo>
                    <a:cubicBezTo>
                      <a:pt x="883" y="868"/>
                      <a:pt x="884" y="869"/>
                      <a:pt x="884" y="869"/>
                    </a:cubicBezTo>
                    <a:cubicBezTo>
                      <a:pt x="885" y="868"/>
                      <a:pt x="886" y="867"/>
                      <a:pt x="887" y="865"/>
                    </a:cubicBezTo>
                    <a:cubicBezTo>
                      <a:pt x="888" y="864"/>
                      <a:pt x="889" y="863"/>
                      <a:pt x="890" y="861"/>
                    </a:cubicBezTo>
                    <a:cubicBezTo>
                      <a:pt x="889" y="861"/>
                      <a:pt x="889" y="860"/>
                      <a:pt x="888" y="860"/>
                    </a:cubicBezTo>
                    <a:cubicBezTo>
                      <a:pt x="609" y="644"/>
                      <a:pt x="609" y="644"/>
                      <a:pt x="609" y="644"/>
                    </a:cubicBezTo>
                    <a:cubicBezTo>
                      <a:pt x="608" y="644"/>
                      <a:pt x="608" y="643"/>
                      <a:pt x="607" y="643"/>
                    </a:cubicBezTo>
                    <a:cubicBezTo>
                      <a:pt x="608" y="641"/>
                      <a:pt x="609" y="640"/>
                      <a:pt x="610" y="639"/>
                    </a:cubicBezTo>
                    <a:cubicBezTo>
                      <a:pt x="611" y="637"/>
                      <a:pt x="612" y="636"/>
                      <a:pt x="613" y="635"/>
                    </a:cubicBezTo>
                    <a:cubicBezTo>
                      <a:pt x="614" y="633"/>
                      <a:pt x="615" y="632"/>
                      <a:pt x="616" y="631"/>
                    </a:cubicBezTo>
                    <a:cubicBezTo>
                      <a:pt x="621" y="621"/>
                      <a:pt x="624" y="611"/>
                      <a:pt x="624" y="600"/>
                    </a:cubicBezTo>
                    <a:cubicBezTo>
                      <a:pt x="624" y="600"/>
                      <a:pt x="624" y="600"/>
                      <a:pt x="624" y="600"/>
                    </a:cubicBezTo>
                    <a:cubicBezTo>
                      <a:pt x="624" y="589"/>
                      <a:pt x="621" y="579"/>
                      <a:pt x="616" y="569"/>
                    </a:cubicBezTo>
                    <a:cubicBezTo>
                      <a:pt x="616" y="569"/>
                      <a:pt x="617" y="568"/>
                      <a:pt x="618" y="568"/>
                    </a:cubicBezTo>
                    <a:cubicBezTo>
                      <a:pt x="897" y="352"/>
                      <a:pt x="897" y="352"/>
                      <a:pt x="897" y="352"/>
                    </a:cubicBezTo>
                    <a:cubicBezTo>
                      <a:pt x="898" y="351"/>
                      <a:pt x="899" y="350"/>
                      <a:pt x="900" y="349"/>
                    </a:cubicBezTo>
                    <a:cubicBezTo>
                      <a:pt x="901" y="350"/>
                      <a:pt x="902" y="351"/>
                      <a:pt x="903" y="352"/>
                    </a:cubicBezTo>
                    <a:cubicBezTo>
                      <a:pt x="1182" y="568"/>
                      <a:pt x="1182" y="568"/>
                      <a:pt x="1182" y="568"/>
                    </a:cubicBezTo>
                    <a:cubicBezTo>
                      <a:pt x="1183" y="568"/>
                      <a:pt x="1184" y="569"/>
                      <a:pt x="1184" y="569"/>
                    </a:cubicBezTo>
                    <a:cubicBezTo>
                      <a:pt x="1185" y="568"/>
                      <a:pt x="1186" y="567"/>
                      <a:pt x="1187" y="565"/>
                    </a:cubicBezTo>
                    <a:cubicBezTo>
                      <a:pt x="1188" y="564"/>
                      <a:pt x="1189" y="563"/>
                      <a:pt x="1190" y="561"/>
                    </a:cubicBezTo>
                    <a:cubicBezTo>
                      <a:pt x="1189" y="561"/>
                      <a:pt x="1189" y="560"/>
                      <a:pt x="1188" y="560"/>
                    </a:cubicBezTo>
                    <a:cubicBezTo>
                      <a:pt x="909" y="344"/>
                      <a:pt x="909" y="344"/>
                      <a:pt x="909" y="344"/>
                    </a:cubicBezTo>
                    <a:cubicBezTo>
                      <a:pt x="908" y="344"/>
                      <a:pt x="908" y="343"/>
                      <a:pt x="907" y="343"/>
                    </a:cubicBezTo>
                    <a:cubicBezTo>
                      <a:pt x="908" y="341"/>
                      <a:pt x="909" y="340"/>
                      <a:pt x="910" y="339"/>
                    </a:cubicBezTo>
                    <a:cubicBezTo>
                      <a:pt x="911" y="337"/>
                      <a:pt x="912" y="336"/>
                      <a:pt x="913" y="335"/>
                    </a:cubicBezTo>
                    <a:cubicBezTo>
                      <a:pt x="914" y="333"/>
                      <a:pt x="915" y="332"/>
                      <a:pt x="916" y="331"/>
                    </a:cubicBezTo>
                    <a:cubicBezTo>
                      <a:pt x="921" y="321"/>
                      <a:pt x="924" y="311"/>
                      <a:pt x="924" y="300"/>
                    </a:cubicBezTo>
                    <a:cubicBezTo>
                      <a:pt x="924" y="289"/>
                      <a:pt x="921" y="279"/>
                      <a:pt x="916" y="269"/>
                    </a:cubicBezTo>
                    <a:cubicBezTo>
                      <a:pt x="916" y="269"/>
                      <a:pt x="917" y="268"/>
                      <a:pt x="918" y="268"/>
                    </a:cubicBezTo>
                    <a:cubicBezTo>
                      <a:pt x="1197" y="52"/>
                      <a:pt x="1197" y="52"/>
                      <a:pt x="1197" y="52"/>
                    </a:cubicBezTo>
                    <a:cubicBezTo>
                      <a:pt x="1198" y="51"/>
                      <a:pt x="1199" y="50"/>
                      <a:pt x="1200" y="49"/>
                    </a:cubicBezTo>
                    <a:cubicBezTo>
                      <a:pt x="1201" y="50"/>
                      <a:pt x="1202" y="51"/>
                      <a:pt x="1203" y="52"/>
                    </a:cubicBezTo>
                    <a:cubicBezTo>
                      <a:pt x="1482" y="268"/>
                      <a:pt x="1482" y="268"/>
                      <a:pt x="1482" y="268"/>
                    </a:cubicBezTo>
                    <a:cubicBezTo>
                      <a:pt x="1483" y="268"/>
                      <a:pt x="1484" y="269"/>
                      <a:pt x="1484" y="269"/>
                    </a:cubicBezTo>
                    <a:cubicBezTo>
                      <a:pt x="1485" y="268"/>
                      <a:pt x="1486" y="267"/>
                      <a:pt x="1487" y="265"/>
                    </a:cubicBezTo>
                    <a:cubicBezTo>
                      <a:pt x="1488" y="264"/>
                      <a:pt x="1489" y="263"/>
                      <a:pt x="1490" y="261"/>
                    </a:cubicBezTo>
                    <a:cubicBezTo>
                      <a:pt x="1489" y="261"/>
                      <a:pt x="1489" y="260"/>
                      <a:pt x="1488" y="260"/>
                    </a:cubicBezTo>
                    <a:cubicBezTo>
                      <a:pt x="1209" y="44"/>
                      <a:pt x="1209" y="44"/>
                      <a:pt x="1209" y="44"/>
                    </a:cubicBezTo>
                    <a:cubicBezTo>
                      <a:pt x="1208" y="44"/>
                      <a:pt x="1208" y="43"/>
                      <a:pt x="1207" y="43"/>
                    </a:cubicBezTo>
                    <a:cubicBezTo>
                      <a:pt x="1208" y="41"/>
                      <a:pt x="1209" y="40"/>
                      <a:pt x="1210" y="39"/>
                    </a:cubicBezTo>
                    <a:cubicBezTo>
                      <a:pt x="1211" y="37"/>
                      <a:pt x="1212" y="36"/>
                      <a:pt x="1213" y="35"/>
                    </a:cubicBezTo>
                    <a:cubicBezTo>
                      <a:pt x="1214" y="33"/>
                      <a:pt x="1215" y="32"/>
                      <a:pt x="1216" y="31"/>
                    </a:cubicBezTo>
                    <a:cubicBezTo>
                      <a:pt x="1221" y="21"/>
                      <a:pt x="1224" y="11"/>
                      <a:pt x="1224" y="0"/>
                    </a:cubicBezTo>
                    <a:cubicBezTo>
                      <a:pt x="1219" y="0"/>
                      <a:pt x="1219" y="0"/>
                      <a:pt x="1219" y="0"/>
                    </a:cubicBezTo>
                    <a:cubicBezTo>
                      <a:pt x="1215" y="0"/>
                      <a:pt x="1215" y="0"/>
                      <a:pt x="1215" y="0"/>
                    </a:cubicBezTo>
                    <a:cubicBezTo>
                      <a:pt x="1215" y="8"/>
                      <a:pt x="1213" y="16"/>
                      <a:pt x="1209" y="23"/>
                    </a:cubicBezTo>
                    <a:cubicBezTo>
                      <a:pt x="1208" y="25"/>
                      <a:pt x="1207" y="26"/>
                      <a:pt x="1206" y="28"/>
                    </a:cubicBezTo>
                    <a:cubicBezTo>
                      <a:pt x="1205" y="29"/>
                      <a:pt x="1204" y="31"/>
                      <a:pt x="1203" y="32"/>
                    </a:cubicBezTo>
                    <a:cubicBezTo>
                      <a:pt x="1202" y="33"/>
                      <a:pt x="1201" y="35"/>
                      <a:pt x="1200" y="36"/>
                    </a:cubicBezTo>
                    <a:cubicBezTo>
                      <a:pt x="1199" y="37"/>
                      <a:pt x="1198" y="38"/>
                      <a:pt x="1197" y="39"/>
                    </a:cubicBezTo>
                    <a:cubicBezTo>
                      <a:pt x="1195" y="40"/>
                      <a:pt x="1194" y="42"/>
                      <a:pt x="1193" y="43"/>
                    </a:cubicBezTo>
                    <a:cubicBezTo>
                      <a:pt x="1192" y="43"/>
                      <a:pt x="1192" y="44"/>
                      <a:pt x="1191" y="44"/>
                    </a:cubicBezTo>
                    <a:cubicBezTo>
                      <a:pt x="912" y="260"/>
                      <a:pt x="912" y="260"/>
                      <a:pt x="912" y="260"/>
                    </a:cubicBezTo>
                    <a:cubicBezTo>
                      <a:pt x="911" y="260"/>
                      <a:pt x="911" y="261"/>
                      <a:pt x="910" y="261"/>
                    </a:cubicBezTo>
                    <a:cubicBezTo>
                      <a:pt x="909" y="262"/>
                      <a:pt x="908" y="263"/>
                      <a:pt x="907" y="264"/>
                    </a:cubicBezTo>
                    <a:cubicBezTo>
                      <a:pt x="905" y="266"/>
                      <a:pt x="904" y="267"/>
                      <a:pt x="903" y="268"/>
                    </a:cubicBezTo>
                    <a:cubicBezTo>
                      <a:pt x="902" y="269"/>
                      <a:pt x="901" y="271"/>
                      <a:pt x="900" y="272"/>
                    </a:cubicBezTo>
                    <a:cubicBezTo>
                      <a:pt x="899" y="273"/>
                      <a:pt x="898" y="275"/>
                      <a:pt x="897" y="276"/>
                    </a:cubicBezTo>
                    <a:cubicBezTo>
                      <a:pt x="896" y="278"/>
                      <a:pt x="895" y="280"/>
                      <a:pt x="894" y="281"/>
                    </a:cubicBezTo>
                    <a:cubicBezTo>
                      <a:pt x="892" y="287"/>
                      <a:pt x="890" y="294"/>
                      <a:pt x="890" y="300"/>
                    </a:cubicBezTo>
                    <a:cubicBezTo>
                      <a:pt x="890" y="306"/>
                      <a:pt x="892" y="313"/>
                      <a:pt x="894" y="319"/>
                    </a:cubicBezTo>
                    <a:cubicBezTo>
                      <a:pt x="896" y="317"/>
                      <a:pt x="897" y="315"/>
                      <a:pt x="897" y="313"/>
                    </a:cubicBezTo>
                    <a:cubicBezTo>
                      <a:pt x="899" y="309"/>
                      <a:pt x="900" y="304"/>
                      <a:pt x="900" y="300"/>
                    </a:cubicBezTo>
                    <a:cubicBezTo>
                      <a:pt x="900" y="296"/>
                      <a:pt x="901" y="291"/>
                      <a:pt x="903" y="287"/>
                    </a:cubicBezTo>
                    <a:cubicBezTo>
                      <a:pt x="903" y="285"/>
                      <a:pt x="904" y="283"/>
                      <a:pt x="906" y="281"/>
                    </a:cubicBezTo>
                    <a:cubicBezTo>
                      <a:pt x="906" y="280"/>
                      <a:pt x="908" y="278"/>
                      <a:pt x="909" y="277"/>
                    </a:cubicBezTo>
                    <a:cubicBezTo>
                      <a:pt x="913" y="284"/>
                      <a:pt x="915" y="292"/>
                      <a:pt x="915" y="300"/>
                    </a:cubicBezTo>
                    <a:cubicBezTo>
                      <a:pt x="915" y="308"/>
                      <a:pt x="913" y="316"/>
                      <a:pt x="909" y="323"/>
                    </a:cubicBezTo>
                    <a:cubicBezTo>
                      <a:pt x="908" y="325"/>
                      <a:pt x="907" y="326"/>
                      <a:pt x="906" y="328"/>
                    </a:cubicBezTo>
                    <a:cubicBezTo>
                      <a:pt x="905" y="329"/>
                      <a:pt x="904" y="331"/>
                      <a:pt x="903" y="332"/>
                    </a:cubicBezTo>
                    <a:cubicBezTo>
                      <a:pt x="902" y="333"/>
                      <a:pt x="901" y="335"/>
                      <a:pt x="900" y="336"/>
                    </a:cubicBezTo>
                    <a:cubicBezTo>
                      <a:pt x="899" y="337"/>
                      <a:pt x="898" y="338"/>
                      <a:pt x="897" y="339"/>
                    </a:cubicBezTo>
                    <a:cubicBezTo>
                      <a:pt x="895" y="340"/>
                      <a:pt x="894" y="342"/>
                      <a:pt x="893" y="343"/>
                    </a:cubicBezTo>
                    <a:cubicBezTo>
                      <a:pt x="892" y="343"/>
                      <a:pt x="892" y="344"/>
                      <a:pt x="891" y="344"/>
                    </a:cubicBezTo>
                    <a:cubicBezTo>
                      <a:pt x="612" y="560"/>
                      <a:pt x="612" y="560"/>
                      <a:pt x="612" y="560"/>
                    </a:cubicBezTo>
                    <a:cubicBezTo>
                      <a:pt x="611" y="560"/>
                      <a:pt x="611" y="561"/>
                      <a:pt x="610" y="561"/>
                    </a:cubicBezTo>
                    <a:cubicBezTo>
                      <a:pt x="609" y="562"/>
                      <a:pt x="608" y="563"/>
                      <a:pt x="607" y="564"/>
                    </a:cubicBezTo>
                    <a:cubicBezTo>
                      <a:pt x="605" y="566"/>
                      <a:pt x="604" y="567"/>
                      <a:pt x="603" y="568"/>
                    </a:cubicBezTo>
                    <a:cubicBezTo>
                      <a:pt x="602" y="569"/>
                      <a:pt x="601" y="571"/>
                      <a:pt x="600" y="572"/>
                    </a:cubicBezTo>
                    <a:cubicBezTo>
                      <a:pt x="599" y="573"/>
                      <a:pt x="598" y="575"/>
                      <a:pt x="597" y="576"/>
                    </a:cubicBezTo>
                    <a:cubicBezTo>
                      <a:pt x="596" y="578"/>
                      <a:pt x="595" y="580"/>
                      <a:pt x="594" y="581"/>
                    </a:cubicBezTo>
                    <a:cubicBezTo>
                      <a:pt x="592" y="587"/>
                      <a:pt x="590" y="594"/>
                      <a:pt x="590" y="600"/>
                    </a:cubicBezTo>
                    <a:cubicBezTo>
                      <a:pt x="590" y="606"/>
                      <a:pt x="592" y="613"/>
                      <a:pt x="594" y="619"/>
                    </a:cubicBezTo>
                    <a:cubicBezTo>
                      <a:pt x="596" y="617"/>
                      <a:pt x="597" y="615"/>
                      <a:pt x="597" y="613"/>
                    </a:cubicBezTo>
                    <a:cubicBezTo>
                      <a:pt x="599" y="609"/>
                      <a:pt x="600" y="604"/>
                      <a:pt x="600" y="600"/>
                    </a:cubicBezTo>
                    <a:cubicBezTo>
                      <a:pt x="600" y="596"/>
                      <a:pt x="601" y="591"/>
                      <a:pt x="603" y="587"/>
                    </a:cubicBezTo>
                    <a:cubicBezTo>
                      <a:pt x="603" y="585"/>
                      <a:pt x="604" y="583"/>
                      <a:pt x="606" y="581"/>
                    </a:cubicBezTo>
                    <a:cubicBezTo>
                      <a:pt x="606" y="580"/>
                      <a:pt x="608" y="578"/>
                      <a:pt x="609" y="577"/>
                    </a:cubicBezTo>
                    <a:cubicBezTo>
                      <a:pt x="613" y="584"/>
                      <a:pt x="615" y="592"/>
                      <a:pt x="615" y="600"/>
                    </a:cubicBezTo>
                    <a:cubicBezTo>
                      <a:pt x="615" y="608"/>
                      <a:pt x="613" y="616"/>
                      <a:pt x="609" y="623"/>
                    </a:cubicBezTo>
                    <a:cubicBezTo>
                      <a:pt x="608" y="625"/>
                      <a:pt x="607" y="626"/>
                      <a:pt x="606" y="628"/>
                    </a:cubicBezTo>
                    <a:cubicBezTo>
                      <a:pt x="605" y="629"/>
                      <a:pt x="604" y="631"/>
                      <a:pt x="603" y="632"/>
                    </a:cubicBezTo>
                    <a:cubicBezTo>
                      <a:pt x="602" y="633"/>
                      <a:pt x="601" y="635"/>
                      <a:pt x="600" y="636"/>
                    </a:cubicBezTo>
                    <a:cubicBezTo>
                      <a:pt x="599" y="637"/>
                      <a:pt x="598" y="638"/>
                      <a:pt x="597" y="639"/>
                    </a:cubicBezTo>
                    <a:cubicBezTo>
                      <a:pt x="595" y="640"/>
                      <a:pt x="594" y="642"/>
                      <a:pt x="593" y="643"/>
                    </a:cubicBezTo>
                    <a:cubicBezTo>
                      <a:pt x="592" y="643"/>
                      <a:pt x="592" y="644"/>
                      <a:pt x="591" y="644"/>
                    </a:cubicBezTo>
                    <a:cubicBezTo>
                      <a:pt x="312" y="860"/>
                      <a:pt x="312" y="860"/>
                      <a:pt x="312" y="860"/>
                    </a:cubicBezTo>
                    <a:cubicBezTo>
                      <a:pt x="311" y="860"/>
                      <a:pt x="311" y="861"/>
                      <a:pt x="310" y="861"/>
                    </a:cubicBezTo>
                    <a:cubicBezTo>
                      <a:pt x="309" y="862"/>
                      <a:pt x="308" y="863"/>
                      <a:pt x="307" y="864"/>
                    </a:cubicBezTo>
                    <a:cubicBezTo>
                      <a:pt x="305" y="866"/>
                      <a:pt x="304" y="867"/>
                      <a:pt x="303" y="868"/>
                    </a:cubicBezTo>
                    <a:cubicBezTo>
                      <a:pt x="302" y="869"/>
                      <a:pt x="301" y="871"/>
                      <a:pt x="300" y="872"/>
                    </a:cubicBezTo>
                    <a:cubicBezTo>
                      <a:pt x="299" y="873"/>
                      <a:pt x="298" y="875"/>
                      <a:pt x="297" y="876"/>
                    </a:cubicBezTo>
                    <a:cubicBezTo>
                      <a:pt x="296" y="878"/>
                      <a:pt x="295" y="880"/>
                      <a:pt x="294" y="881"/>
                    </a:cubicBezTo>
                    <a:cubicBezTo>
                      <a:pt x="292" y="887"/>
                      <a:pt x="290" y="894"/>
                      <a:pt x="290" y="900"/>
                    </a:cubicBezTo>
                    <a:cubicBezTo>
                      <a:pt x="290" y="906"/>
                      <a:pt x="292" y="913"/>
                      <a:pt x="294" y="919"/>
                    </a:cubicBezTo>
                    <a:cubicBezTo>
                      <a:pt x="296" y="917"/>
                      <a:pt x="297" y="915"/>
                      <a:pt x="297" y="913"/>
                    </a:cubicBezTo>
                    <a:cubicBezTo>
                      <a:pt x="299" y="909"/>
                      <a:pt x="300" y="904"/>
                      <a:pt x="300" y="900"/>
                    </a:cubicBezTo>
                    <a:cubicBezTo>
                      <a:pt x="300" y="896"/>
                      <a:pt x="301" y="891"/>
                      <a:pt x="303" y="887"/>
                    </a:cubicBezTo>
                    <a:cubicBezTo>
                      <a:pt x="303" y="885"/>
                      <a:pt x="304" y="883"/>
                      <a:pt x="306" y="881"/>
                    </a:cubicBezTo>
                    <a:cubicBezTo>
                      <a:pt x="306" y="880"/>
                      <a:pt x="308" y="878"/>
                      <a:pt x="309" y="877"/>
                    </a:cubicBezTo>
                    <a:cubicBezTo>
                      <a:pt x="313" y="884"/>
                      <a:pt x="315" y="892"/>
                      <a:pt x="315" y="900"/>
                    </a:cubicBezTo>
                    <a:cubicBezTo>
                      <a:pt x="315" y="908"/>
                      <a:pt x="313" y="916"/>
                      <a:pt x="309" y="923"/>
                    </a:cubicBezTo>
                    <a:cubicBezTo>
                      <a:pt x="308" y="925"/>
                      <a:pt x="307" y="926"/>
                      <a:pt x="306" y="928"/>
                    </a:cubicBezTo>
                    <a:cubicBezTo>
                      <a:pt x="305" y="929"/>
                      <a:pt x="304" y="931"/>
                      <a:pt x="303" y="932"/>
                    </a:cubicBezTo>
                    <a:cubicBezTo>
                      <a:pt x="302" y="933"/>
                      <a:pt x="301" y="935"/>
                      <a:pt x="300" y="936"/>
                    </a:cubicBezTo>
                    <a:cubicBezTo>
                      <a:pt x="299" y="937"/>
                      <a:pt x="298" y="938"/>
                      <a:pt x="297" y="939"/>
                    </a:cubicBezTo>
                    <a:cubicBezTo>
                      <a:pt x="295" y="940"/>
                      <a:pt x="294" y="942"/>
                      <a:pt x="293" y="943"/>
                    </a:cubicBezTo>
                    <a:cubicBezTo>
                      <a:pt x="292" y="943"/>
                      <a:pt x="292" y="944"/>
                      <a:pt x="291" y="944"/>
                    </a:cubicBezTo>
                    <a:cubicBezTo>
                      <a:pt x="12" y="1160"/>
                      <a:pt x="12" y="1160"/>
                      <a:pt x="12" y="1160"/>
                    </a:cubicBezTo>
                    <a:cubicBezTo>
                      <a:pt x="11" y="1160"/>
                      <a:pt x="11" y="1161"/>
                      <a:pt x="10" y="1161"/>
                    </a:cubicBezTo>
                    <a:cubicBezTo>
                      <a:pt x="9" y="1162"/>
                      <a:pt x="8" y="1163"/>
                      <a:pt x="7" y="1164"/>
                    </a:cubicBezTo>
                    <a:cubicBezTo>
                      <a:pt x="5" y="1166"/>
                      <a:pt x="4" y="1167"/>
                      <a:pt x="3" y="1168"/>
                    </a:cubicBezTo>
                    <a:cubicBezTo>
                      <a:pt x="2" y="1169"/>
                      <a:pt x="1" y="1171"/>
                      <a:pt x="0" y="1172"/>
                    </a:cubicBezTo>
                    <a:cubicBezTo>
                      <a:pt x="0" y="1181"/>
                      <a:pt x="0" y="1181"/>
                      <a:pt x="0" y="1181"/>
                    </a:cubicBezTo>
                    <a:cubicBezTo>
                      <a:pt x="0" y="1200"/>
                      <a:pt x="0" y="1200"/>
                      <a:pt x="0" y="1200"/>
                    </a:cubicBezTo>
                    <a:cubicBezTo>
                      <a:pt x="0" y="1196"/>
                      <a:pt x="1" y="1191"/>
                      <a:pt x="3" y="1187"/>
                    </a:cubicBezTo>
                    <a:cubicBezTo>
                      <a:pt x="3" y="1185"/>
                      <a:pt x="4" y="1183"/>
                      <a:pt x="6" y="1181"/>
                    </a:cubicBezTo>
                    <a:cubicBezTo>
                      <a:pt x="6" y="1180"/>
                      <a:pt x="8" y="1178"/>
                      <a:pt x="9" y="1177"/>
                    </a:cubicBezTo>
                    <a:cubicBezTo>
                      <a:pt x="13" y="1184"/>
                      <a:pt x="15" y="1192"/>
                      <a:pt x="15" y="1200"/>
                    </a:cubicBezTo>
                    <a:cubicBezTo>
                      <a:pt x="15" y="1208"/>
                      <a:pt x="13" y="1216"/>
                      <a:pt x="9" y="1223"/>
                    </a:cubicBezTo>
                    <a:cubicBezTo>
                      <a:pt x="8" y="1225"/>
                      <a:pt x="7" y="1226"/>
                      <a:pt x="6" y="1228"/>
                    </a:cubicBezTo>
                    <a:cubicBezTo>
                      <a:pt x="5" y="1229"/>
                      <a:pt x="4" y="1231"/>
                      <a:pt x="3" y="1232"/>
                    </a:cubicBezTo>
                    <a:cubicBezTo>
                      <a:pt x="2" y="1233"/>
                      <a:pt x="1" y="1235"/>
                      <a:pt x="0" y="1236"/>
                    </a:cubicBezTo>
                    <a:cubicBezTo>
                      <a:pt x="0" y="1243"/>
                      <a:pt x="0" y="1243"/>
                      <a:pt x="0" y="1243"/>
                    </a:cubicBezTo>
                    <a:cubicBezTo>
                      <a:pt x="0" y="1249"/>
                      <a:pt x="0" y="1249"/>
                      <a:pt x="0" y="1249"/>
                    </a:cubicBezTo>
                    <a:cubicBezTo>
                      <a:pt x="1" y="1250"/>
                      <a:pt x="2" y="1251"/>
                      <a:pt x="3" y="1252"/>
                    </a:cubicBezTo>
                    <a:lnTo>
                      <a:pt x="282" y="14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"/>
              <p:cNvSpPr>
                <a:spLocks/>
              </p:cNvSpPr>
              <p:nvPr/>
            </p:nvSpPr>
            <p:spPr bwMode="auto">
              <a:xfrm>
                <a:off x="1592263" y="-1076325"/>
                <a:ext cx="7847013" cy="7767638"/>
              </a:xfrm>
              <a:custGeom>
                <a:avLst/>
                <a:gdLst>
                  <a:gd name="T0" fmla="*/ 290 w 2090"/>
                  <a:gd name="T1" fmla="*/ 2061 h 2069"/>
                  <a:gd name="T2" fmla="*/ 10 w 2090"/>
                  <a:gd name="T3" fmla="*/ 1839 h 2069"/>
                  <a:gd name="T4" fmla="*/ 24 w 2090"/>
                  <a:gd name="T5" fmla="*/ 1800 h 2069"/>
                  <a:gd name="T6" fmla="*/ 300 w 2090"/>
                  <a:gd name="T7" fmla="*/ 1549 h 2069"/>
                  <a:gd name="T8" fmla="*/ 587 w 2090"/>
                  <a:gd name="T9" fmla="*/ 1765 h 2069"/>
                  <a:gd name="T10" fmla="*/ 307 w 2090"/>
                  <a:gd name="T11" fmla="*/ 1543 h 2069"/>
                  <a:gd name="T12" fmla="*/ 324 w 2090"/>
                  <a:gd name="T13" fmla="*/ 1500 h 2069"/>
                  <a:gd name="T14" fmla="*/ 600 w 2090"/>
                  <a:gd name="T15" fmla="*/ 1249 h 2069"/>
                  <a:gd name="T16" fmla="*/ 887 w 2090"/>
                  <a:gd name="T17" fmla="*/ 1465 h 2069"/>
                  <a:gd name="T18" fmla="*/ 607 w 2090"/>
                  <a:gd name="T19" fmla="*/ 1243 h 2069"/>
                  <a:gd name="T20" fmla="*/ 624 w 2090"/>
                  <a:gd name="T21" fmla="*/ 1200 h 2069"/>
                  <a:gd name="T22" fmla="*/ 897 w 2090"/>
                  <a:gd name="T23" fmla="*/ 952 h 2069"/>
                  <a:gd name="T24" fmla="*/ 1184 w 2090"/>
                  <a:gd name="T25" fmla="*/ 1169 h 2069"/>
                  <a:gd name="T26" fmla="*/ 909 w 2090"/>
                  <a:gd name="T27" fmla="*/ 944 h 2069"/>
                  <a:gd name="T28" fmla="*/ 916 w 2090"/>
                  <a:gd name="T29" fmla="*/ 931 h 2069"/>
                  <a:gd name="T30" fmla="*/ 1197 w 2090"/>
                  <a:gd name="T31" fmla="*/ 652 h 2069"/>
                  <a:gd name="T32" fmla="*/ 1484 w 2090"/>
                  <a:gd name="T33" fmla="*/ 869 h 2069"/>
                  <a:gd name="T34" fmla="*/ 1209 w 2090"/>
                  <a:gd name="T35" fmla="*/ 644 h 2069"/>
                  <a:gd name="T36" fmla="*/ 1216 w 2090"/>
                  <a:gd name="T37" fmla="*/ 631 h 2069"/>
                  <a:gd name="T38" fmla="*/ 1497 w 2090"/>
                  <a:gd name="T39" fmla="*/ 352 h 2069"/>
                  <a:gd name="T40" fmla="*/ 1784 w 2090"/>
                  <a:gd name="T41" fmla="*/ 569 h 2069"/>
                  <a:gd name="T42" fmla="*/ 1509 w 2090"/>
                  <a:gd name="T43" fmla="*/ 344 h 2069"/>
                  <a:gd name="T44" fmla="*/ 1516 w 2090"/>
                  <a:gd name="T45" fmla="*/ 331 h 2069"/>
                  <a:gd name="T46" fmla="*/ 1797 w 2090"/>
                  <a:gd name="T47" fmla="*/ 52 h 2069"/>
                  <a:gd name="T48" fmla="*/ 2084 w 2090"/>
                  <a:gd name="T49" fmla="*/ 269 h 2069"/>
                  <a:gd name="T50" fmla="*/ 1809 w 2090"/>
                  <a:gd name="T51" fmla="*/ 44 h 2069"/>
                  <a:gd name="T52" fmla="*/ 1816 w 2090"/>
                  <a:gd name="T53" fmla="*/ 31 h 2069"/>
                  <a:gd name="T54" fmla="*/ 1809 w 2090"/>
                  <a:gd name="T55" fmla="*/ 23 h 2069"/>
                  <a:gd name="T56" fmla="*/ 1797 w 2090"/>
                  <a:gd name="T57" fmla="*/ 39 h 2069"/>
                  <a:gd name="T58" fmla="*/ 1510 w 2090"/>
                  <a:gd name="T59" fmla="*/ 261 h 2069"/>
                  <a:gd name="T60" fmla="*/ 1497 w 2090"/>
                  <a:gd name="T61" fmla="*/ 276 h 2069"/>
                  <a:gd name="T62" fmla="*/ 1497 w 2090"/>
                  <a:gd name="T63" fmla="*/ 313 h 2069"/>
                  <a:gd name="T64" fmla="*/ 1509 w 2090"/>
                  <a:gd name="T65" fmla="*/ 277 h 2069"/>
                  <a:gd name="T66" fmla="*/ 1503 w 2090"/>
                  <a:gd name="T67" fmla="*/ 332 h 2069"/>
                  <a:gd name="T68" fmla="*/ 1491 w 2090"/>
                  <a:gd name="T69" fmla="*/ 344 h 2069"/>
                  <a:gd name="T70" fmla="*/ 1203 w 2090"/>
                  <a:gd name="T71" fmla="*/ 568 h 2069"/>
                  <a:gd name="T72" fmla="*/ 1190 w 2090"/>
                  <a:gd name="T73" fmla="*/ 600 h 2069"/>
                  <a:gd name="T74" fmla="*/ 1203 w 2090"/>
                  <a:gd name="T75" fmla="*/ 587 h 2069"/>
                  <a:gd name="T76" fmla="*/ 1209 w 2090"/>
                  <a:gd name="T77" fmla="*/ 623 h 2069"/>
                  <a:gd name="T78" fmla="*/ 1197 w 2090"/>
                  <a:gd name="T79" fmla="*/ 639 h 2069"/>
                  <a:gd name="T80" fmla="*/ 910 w 2090"/>
                  <a:gd name="T81" fmla="*/ 861 h 2069"/>
                  <a:gd name="T82" fmla="*/ 897 w 2090"/>
                  <a:gd name="T83" fmla="*/ 876 h 2069"/>
                  <a:gd name="T84" fmla="*/ 897 w 2090"/>
                  <a:gd name="T85" fmla="*/ 913 h 2069"/>
                  <a:gd name="T86" fmla="*/ 909 w 2090"/>
                  <a:gd name="T87" fmla="*/ 877 h 2069"/>
                  <a:gd name="T88" fmla="*/ 903 w 2090"/>
                  <a:gd name="T89" fmla="*/ 932 h 2069"/>
                  <a:gd name="T90" fmla="*/ 891 w 2090"/>
                  <a:gd name="T91" fmla="*/ 944 h 2069"/>
                  <a:gd name="T92" fmla="*/ 603 w 2090"/>
                  <a:gd name="T93" fmla="*/ 1168 h 2069"/>
                  <a:gd name="T94" fmla="*/ 590 w 2090"/>
                  <a:gd name="T95" fmla="*/ 1200 h 2069"/>
                  <a:gd name="T96" fmla="*/ 603 w 2090"/>
                  <a:gd name="T97" fmla="*/ 1187 h 2069"/>
                  <a:gd name="T98" fmla="*/ 609 w 2090"/>
                  <a:gd name="T99" fmla="*/ 1223 h 2069"/>
                  <a:gd name="T100" fmla="*/ 597 w 2090"/>
                  <a:gd name="T101" fmla="*/ 1239 h 2069"/>
                  <a:gd name="T102" fmla="*/ 310 w 2090"/>
                  <a:gd name="T103" fmla="*/ 1461 h 2069"/>
                  <a:gd name="T104" fmla="*/ 297 w 2090"/>
                  <a:gd name="T105" fmla="*/ 1476 h 2069"/>
                  <a:gd name="T106" fmla="*/ 297 w 2090"/>
                  <a:gd name="T107" fmla="*/ 1513 h 2069"/>
                  <a:gd name="T108" fmla="*/ 309 w 2090"/>
                  <a:gd name="T109" fmla="*/ 1477 h 2069"/>
                  <a:gd name="T110" fmla="*/ 303 w 2090"/>
                  <a:gd name="T111" fmla="*/ 1532 h 2069"/>
                  <a:gd name="T112" fmla="*/ 291 w 2090"/>
                  <a:gd name="T113" fmla="*/ 1544 h 2069"/>
                  <a:gd name="T114" fmla="*/ 3 w 2090"/>
                  <a:gd name="T115" fmla="*/ 1768 h 2069"/>
                  <a:gd name="T116" fmla="*/ 3 w 2090"/>
                  <a:gd name="T117" fmla="*/ 1787 h 2069"/>
                  <a:gd name="T118" fmla="*/ 9 w 2090"/>
                  <a:gd name="T119" fmla="*/ 1823 h 2069"/>
                  <a:gd name="T120" fmla="*/ 0 w 2090"/>
                  <a:gd name="T121" fmla="*/ 1843 h 2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90" h="2069">
                    <a:moveTo>
                      <a:pt x="282" y="2068"/>
                    </a:moveTo>
                    <a:cubicBezTo>
                      <a:pt x="283" y="2068"/>
                      <a:pt x="284" y="2069"/>
                      <a:pt x="284" y="2069"/>
                    </a:cubicBezTo>
                    <a:cubicBezTo>
                      <a:pt x="285" y="2068"/>
                      <a:pt x="286" y="2067"/>
                      <a:pt x="287" y="2065"/>
                    </a:cubicBezTo>
                    <a:cubicBezTo>
                      <a:pt x="288" y="2064"/>
                      <a:pt x="289" y="2063"/>
                      <a:pt x="290" y="2061"/>
                    </a:cubicBezTo>
                    <a:cubicBezTo>
                      <a:pt x="289" y="2061"/>
                      <a:pt x="289" y="2060"/>
                      <a:pt x="288" y="2060"/>
                    </a:cubicBezTo>
                    <a:cubicBezTo>
                      <a:pt x="9" y="1844"/>
                      <a:pt x="9" y="1844"/>
                      <a:pt x="9" y="1844"/>
                    </a:cubicBezTo>
                    <a:cubicBezTo>
                      <a:pt x="8" y="1844"/>
                      <a:pt x="8" y="1843"/>
                      <a:pt x="7" y="1843"/>
                    </a:cubicBezTo>
                    <a:cubicBezTo>
                      <a:pt x="8" y="1841"/>
                      <a:pt x="9" y="1840"/>
                      <a:pt x="10" y="1839"/>
                    </a:cubicBezTo>
                    <a:cubicBezTo>
                      <a:pt x="11" y="1837"/>
                      <a:pt x="12" y="1836"/>
                      <a:pt x="13" y="1835"/>
                    </a:cubicBezTo>
                    <a:cubicBezTo>
                      <a:pt x="14" y="1833"/>
                      <a:pt x="15" y="1832"/>
                      <a:pt x="16" y="1831"/>
                    </a:cubicBezTo>
                    <a:cubicBezTo>
                      <a:pt x="21" y="1821"/>
                      <a:pt x="24" y="1811"/>
                      <a:pt x="24" y="1800"/>
                    </a:cubicBezTo>
                    <a:cubicBezTo>
                      <a:pt x="24" y="1800"/>
                      <a:pt x="24" y="1800"/>
                      <a:pt x="24" y="1800"/>
                    </a:cubicBezTo>
                    <a:cubicBezTo>
                      <a:pt x="24" y="1789"/>
                      <a:pt x="21" y="1779"/>
                      <a:pt x="16" y="1769"/>
                    </a:cubicBezTo>
                    <a:cubicBezTo>
                      <a:pt x="16" y="1769"/>
                      <a:pt x="17" y="1768"/>
                      <a:pt x="18" y="1768"/>
                    </a:cubicBezTo>
                    <a:cubicBezTo>
                      <a:pt x="297" y="1552"/>
                      <a:pt x="297" y="1552"/>
                      <a:pt x="297" y="1552"/>
                    </a:cubicBezTo>
                    <a:cubicBezTo>
                      <a:pt x="298" y="1551"/>
                      <a:pt x="299" y="1550"/>
                      <a:pt x="300" y="1549"/>
                    </a:cubicBezTo>
                    <a:cubicBezTo>
                      <a:pt x="301" y="1550"/>
                      <a:pt x="302" y="1551"/>
                      <a:pt x="303" y="1552"/>
                    </a:cubicBezTo>
                    <a:cubicBezTo>
                      <a:pt x="582" y="1768"/>
                      <a:pt x="582" y="1768"/>
                      <a:pt x="582" y="1768"/>
                    </a:cubicBezTo>
                    <a:cubicBezTo>
                      <a:pt x="583" y="1768"/>
                      <a:pt x="584" y="1769"/>
                      <a:pt x="584" y="1769"/>
                    </a:cubicBezTo>
                    <a:cubicBezTo>
                      <a:pt x="585" y="1768"/>
                      <a:pt x="586" y="1767"/>
                      <a:pt x="587" y="1765"/>
                    </a:cubicBezTo>
                    <a:cubicBezTo>
                      <a:pt x="588" y="1764"/>
                      <a:pt x="589" y="1763"/>
                      <a:pt x="590" y="1761"/>
                    </a:cubicBezTo>
                    <a:cubicBezTo>
                      <a:pt x="589" y="1761"/>
                      <a:pt x="589" y="1760"/>
                      <a:pt x="588" y="1760"/>
                    </a:cubicBezTo>
                    <a:cubicBezTo>
                      <a:pt x="309" y="1544"/>
                      <a:pt x="309" y="1544"/>
                      <a:pt x="309" y="1544"/>
                    </a:cubicBezTo>
                    <a:cubicBezTo>
                      <a:pt x="308" y="1544"/>
                      <a:pt x="308" y="1543"/>
                      <a:pt x="307" y="1543"/>
                    </a:cubicBezTo>
                    <a:cubicBezTo>
                      <a:pt x="308" y="1541"/>
                      <a:pt x="309" y="1540"/>
                      <a:pt x="310" y="1539"/>
                    </a:cubicBezTo>
                    <a:cubicBezTo>
                      <a:pt x="311" y="1537"/>
                      <a:pt x="312" y="1536"/>
                      <a:pt x="313" y="1535"/>
                    </a:cubicBezTo>
                    <a:cubicBezTo>
                      <a:pt x="314" y="1533"/>
                      <a:pt x="315" y="1532"/>
                      <a:pt x="316" y="1531"/>
                    </a:cubicBezTo>
                    <a:cubicBezTo>
                      <a:pt x="321" y="1521"/>
                      <a:pt x="324" y="1511"/>
                      <a:pt x="324" y="1500"/>
                    </a:cubicBezTo>
                    <a:cubicBezTo>
                      <a:pt x="324" y="1489"/>
                      <a:pt x="321" y="1479"/>
                      <a:pt x="316" y="1469"/>
                    </a:cubicBezTo>
                    <a:cubicBezTo>
                      <a:pt x="316" y="1469"/>
                      <a:pt x="317" y="1468"/>
                      <a:pt x="318" y="1468"/>
                    </a:cubicBezTo>
                    <a:cubicBezTo>
                      <a:pt x="597" y="1252"/>
                      <a:pt x="597" y="1252"/>
                      <a:pt x="597" y="1252"/>
                    </a:cubicBezTo>
                    <a:cubicBezTo>
                      <a:pt x="598" y="1251"/>
                      <a:pt x="599" y="1250"/>
                      <a:pt x="600" y="1249"/>
                    </a:cubicBezTo>
                    <a:cubicBezTo>
                      <a:pt x="601" y="1250"/>
                      <a:pt x="602" y="1251"/>
                      <a:pt x="603" y="1252"/>
                    </a:cubicBezTo>
                    <a:cubicBezTo>
                      <a:pt x="882" y="1468"/>
                      <a:pt x="882" y="1468"/>
                      <a:pt x="882" y="1468"/>
                    </a:cubicBezTo>
                    <a:cubicBezTo>
                      <a:pt x="883" y="1468"/>
                      <a:pt x="884" y="1469"/>
                      <a:pt x="884" y="1469"/>
                    </a:cubicBezTo>
                    <a:cubicBezTo>
                      <a:pt x="885" y="1468"/>
                      <a:pt x="886" y="1467"/>
                      <a:pt x="887" y="1465"/>
                    </a:cubicBezTo>
                    <a:cubicBezTo>
                      <a:pt x="888" y="1464"/>
                      <a:pt x="889" y="1463"/>
                      <a:pt x="890" y="1461"/>
                    </a:cubicBezTo>
                    <a:cubicBezTo>
                      <a:pt x="889" y="1461"/>
                      <a:pt x="889" y="1460"/>
                      <a:pt x="888" y="1460"/>
                    </a:cubicBezTo>
                    <a:cubicBezTo>
                      <a:pt x="609" y="1244"/>
                      <a:pt x="609" y="1244"/>
                      <a:pt x="609" y="1244"/>
                    </a:cubicBezTo>
                    <a:cubicBezTo>
                      <a:pt x="608" y="1244"/>
                      <a:pt x="608" y="1243"/>
                      <a:pt x="607" y="1243"/>
                    </a:cubicBezTo>
                    <a:cubicBezTo>
                      <a:pt x="608" y="1241"/>
                      <a:pt x="609" y="1240"/>
                      <a:pt x="610" y="1239"/>
                    </a:cubicBezTo>
                    <a:cubicBezTo>
                      <a:pt x="611" y="1237"/>
                      <a:pt x="612" y="1236"/>
                      <a:pt x="613" y="1235"/>
                    </a:cubicBezTo>
                    <a:cubicBezTo>
                      <a:pt x="614" y="1233"/>
                      <a:pt x="615" y="1232"/>
                      <a:pt x="616" y="1231"/>
                    </a:cubicBezTo>
                    <a:cubicBezTo>
                      <a:pt x="621" y="1221"/>
                      <a:pt x="624" y="1211"/>
                      <a:pt x="624" y="1200"/>
                    </a:cubicBezTo>
                    <a:cubicBezTo>
                      <a:pt x="624" y="1200"/>
                      <a:pt x="624" y="1200"/>
                      <a:pt x="624" y="1200"/>
                    </a:cubicBezTo>
                    <a:cubicBezTo>
                      <a:pt x="624" y="1189"/>
                      <a:pt x="621" y="1179"/>
                      <a:pt x="616" y="1169"/>
                    </a:cubicBezTo>
                    <a:cubicBezTo>
                      <a:pt x="616" y="1169"/>
                      <a:pt x="617" y="1168"/>
                      <a:pt x="618" y="1168"/>
                    </a:cubicBezTo>
                    <a:cubicBezTo>
                      <a:pt x="897" y="952"/>
                      <a:pt x="897" y="952"/>
                      <a:pt x="897" y="952"/>
                    </a:cubicBezTo>
                    <a:cubicBezTo>
                      <a:pt x="898" y="951"/>
                      <a:pt x="899" y="950"/>
                      <a:pt x="900" y="949"/>
                    </a:cubicBezTo>
                    <a:cubicBezTo>
                      <a:pt x="901" y="950"/>
                      <a:pt x="902" y="951"/>
                      <a:pt x="903" y="952"/>
                    </a:cubicBezTo>
                    <a:cubicBezTo>
                      <a:pt x="1182" y="1168"/>
                      <a:pt x="1182" y="1168"/>
                      <a:pt x="1182" y="1168"/>
                    </a:cubicBezTo>
                    <a:cubicBezTo>
                      <a:pt x="1183" y="1168"/>
                      <a:pt x="1184" y="1169"/>
                      <a:pt x="1184" y="1169"/>
                    </a:cubicBezTo>
                    <a:cubicBezTo>
                      <a:pt x="1185" y="1168"/>
                      <a:pt x="1186" y="1167"/>
                      <a:pt x="1187" y="1165"/>
                    </a:cubicBezTo>
                    <a:cubicBezTo>
                      <a:pt x="1188" y="1164"/>
                      <a:pt x="1189" y="1163"/>
                      <a:pt x="1190" y="1161"/>
                    </a:cubicBezTo>
                    <a:cubicBezTo>
                      <a:pt x="1189" y="1161"/>
                      <a:pt x="1189" y="1160"/>
                      <a:pt x="1188" y="1160"/>
                    </a:cubicBezTo>
                    <a:cubicBezTo>
                      <a:pt x="909" y="944"/>
                      <a:pt x="909" y="944"/>
                      <a:pt x="909" y="944"/>
                    </a:cubicBezTo>
                    <a:cubicBezTo>
                      <a:pt x="908" y="944"/>
                      <a:pt x="908" y="943"/>
                      <a:pt x="907" y="943"/>
                    </a:cubicBezTo>
                    <a:cubicBezTo>
                      <a:pt x="908" y="941"/>
                      <a:pt x="909" y="940"/>
                      <a:pt x="910" y="939"/>
                    </a:cubicBezTo>
                    <a:cubicBezTo>
                      <a:pt x="911" y="937"/>
                      <a:pt x="912" y="936"/>
                      <a:pt x="913" y="935"/>
                    </a:cubicBezTo>
                    <a:cubicBezTo>
                      <a:pt x="914" y="933"/>
                      <a:pt x="915" y="932"/>
                      <a:pt x="916" y="931"/>
                    </a:cubicBezTo>
                    <a:cubicBezTo>
                      <a:pt x="921" y="921"/>
                      <a:pt x="924" y="911"/>
                      <a:pt x="924" y="900"/>
                    </a:cubicBezTo>
                    <a:cubicBezTo>
                      <a:pt x="924" y="889"/>
                      <a:pt x="921" y="879"/>
                      <a:pt x="916" y="869"/>
                    </a:cubicBezTo>
                    <a:cubicBezTo>
                      <a:pt x="916" y="869"/>
                      <a:pt x="917" y="868"/>
                      <a:pt x="918" y="868"/>
                    </a:cubicBezTo>
                    <a:cubicBezTo>
                      <a:pt x="1197" y="652"/>
                      <a:pt x="1197" y="652"/>
                      <a:pt x="1197" y="652"/>
                    </a:cubicBezTo>
                    <a:cubicBezTo>
                      <a:pt x="1198" y="651"/>
                      <a:pt x="1199" y="650"/>
                      <a:pt x="1200" y="649"/>
                    </a:cubicBezTo>
                    <a:cubicBezTo>
                      <a:pt x="1201" y="650"/>
                      <a:pt x="1202" y="651"/>
                      <a:pt x="1203" y="652"/>
                    </a:cubicBezTo>
                    <a:cubicBezTo>
                      <a:pt x="1482" y="868"/>
                      <a:pt x="1482" y="868"/>
                      <a:pt x="1482" y="868"/>
                    </a:cubicBezTo>
                    <a:cubicBezTo>
                      <a:pt x="1483" y="868"/>
                      <a:pt x="1484" y="869"/>
                      <a:pt x="1484" y="869"/>
                    </a:cubicBezTo>
                    <a:cubicBezTo>
                      <a:pt x="1485" y="868"/>
                      <a:pt x="1486" y="867"/>
                      <a:pt x="1487" y="865"/>
                    </a:cubicBezTo>
                    <a:cubicBezTo>
                      <a:pt x="1488" y="864"/>
                      <a:pt x="1489" y="863"/>
                      <a:pt x="1490" y="861"/>
                    </a:cubicBezTo>
                    <a:cubicBezTo>
                      <a:pt x="1489" y="861"/>
                      <a:pt x="1489" y="860"/>
                      <a:pt x="1488" y="860"/>
                    </a:cubicBezTo>
                    <a:cubicBezTo>
                      <a:pt x="1209" y="644"/>
                      <a:pt x="1209" y="644"/>
                      <a:pt x="1209" y="644"/>
                    </a:cubicBezTo>
                    <a:cubicBezTo>
                      <a:pt x="1208" y="644"/>
                      <a:pt x="1208" y="643"/>
                      <a:pt x="1207" y="643"/>
                    </a:cubicBezTo>
                    <a:cubicBezTo>
                      <a:pt x="1208" y="641"/>
                      <a:pt x="1209" y="640"/>
                      <a:pt x="1210" y="639"/>
                    </a:cubicBezTo>
                    <a:cubicBezTo>
                      <a:pt x="1211" y="637"/>
                      <a:pt x="1212" y="636"/>
                      <a:pt x="1213" y="635"/>
                    </a:cubicBezTo>
                    <a:cubicBezTo>
                      <a:pt x="1214" y="633"/>
                      <a:pt x="1215" y="632"/>
                      <a:pt x="1216" y="631"/>
                    </a:cubicBezTo>
                    <a:cubicBezTo>
                      <a:pt x="1221" y="621"/>
                      <a:pt x="1224" y="611"/>
                      <a:pt x="1224" y="600"/>
                    </a:cubicBezTo>
                    <a:cubicBezTo>
                      <a:pt x="1224" y="589"/>
                      <a:pt x="1221" y="579"/>
                      <a:pt x="1216" y="569"/>
                    </a:cubicBezTo>
                    <a:cubicBezTo>
                      <a:pt x="1216" y="569"/>
                      <a:pt x="1217" y="568"/>
                      <a:pt x="1218" y="568"/>
                    </a:cubicBezTo>
                    <a:cubicBezTo>
                      <a:pt x="1497" y="352"/>
                      <a:pt x="1497" y="352"/>
                      <a:pt x="1497" y="352"/>
                    </a:cubicBezTo>
                    <a:cubicBezTo>
                      <a:pt x="1498" y="351"/>
                      <a:pt x="1499" y="350"/>
                      <a:pt x="1500" y="349"/>
                    </a:cubicBezTo>
                    <a:cubicBezTo>
                      <a:pt x="1501" y="350"/>
                      <a:pt x="1502" y="351"/>
                      <a:pt x="1503" y="352"/>
                    </a:cubicBezTo>
                    <a:cubicBezTo>
                      <a:pt x="1782" y="568"/>
                      <a:pt x="1782" y="568"/>
                      <a:pt x="1782" y="568"/>
                    </a:cubicBezTo>
                    <a:cubicBezTo>
                      <a:pt x="1783" y="568"/>
                      <a:pt x="1784" y="569"/>
                      <a:pt x="1784" y="569"/>
                    </a:cubicBezTo>
                    <a:cubicBezTo>
                      <a:pt x="1785" y="568"/>
                      <a:pt x="1786" y="567"/>
                      <a:pt x="1787" y="565"/>
                    </a:cubicBezTo>
                    <a:cubicBezTo>
                      <a:pt x="1788" y="564"/>
                      <a:pt x="1789" y="563"/>
                      <a:pt x="1790" y="561"/>
                    </a:cubicBezTo>
                    <a:cubicBezTo>
                      <a:pt x="1789" y="561"/>
                      <a:pt x="1789" y="560"/>
                      <a:pt x="1788" y="560"/>
                    </a:cubicBezTo>
                    <a:cubicBezTo>
                      <a:pt x="1509" y="344"/>
                      <a:pt x="1509" y="344"/>
                      <a:pt x="1509" y="344"/>
                    </a:cubicBezTo>
                    <a:cubicBezTo>
                      <a:pt x="1508" y="344"/>
                      <a:pt x="1508" y="343"/>
                      <a:pt x="1507" y="343"/>
                    </a:cubicBezTo>
                    <a:cubicBezTo>
                      <a:pt x="1508" y="341"/>
                      <a:pt x="1509" y="340"/>
                      <a:pt x="1510" y="339"/>
                    </a:cubicBezTo>
                    <a:cubicBezTo>
                      <a:pt x="1511" y="337"/>
                      <a:pt x="1512" y="336"/>
                      <a:pt x="1513" y="335"/>
                    </a:cubicBezTo>
                    <a:cubicBezTo>
                      <a:pt x="1514" y="333"/>
                      <a:pt x="1515" y="332"/>
                      <a:pt x="1516" y="331"/>
                    </a:cubicBezTo>
                    <a:cubicBezTo>
                      <a:pt x="1521" y="321"/>
                      <a:pt x="1524" y="311"/>
                      <a:pt x="1524" y="300"/>
                    </a:cubicBezTo>
                    <a:cubicBezTo>
                      <a:pt x="1524" y="289"/>
                      <a:pt x="1521" y="279"/>
                      <a:pt x="1516" y="269"/>
                    </a:cubicBezTo>
                    <a:cubicBezTo>
                      <a:pt x="1516" y="269"/>
                      <a:pt x="1517" y="268"/>
                      <a:pt x="1518" y="268"/>
                    </a:cubicBezTo>
                    <a:cubicBezTo>
                      <a:pt x="1797" y="52"/>
                      <a:pt x="1797" y="52"/>
                      <a:pt x="1797" y="52"/>
                    </a:cubicBezTo>
                    <a:cubicBezTo>
                      <a:pt x="1798" y="51"/>
                      <a:pt x="1799" y="50"/>
                      <a:pt x="1800" y="49"/>
                    </a:cubicBezTo>
                    <a:cubicBezTo>
                      <a:pt x="1801" y="50"/>
                      <a:pt x="1802" y="51"/>
                      <a:pt x="1803" y="52"/>
                    </a:cubicBezTo>
                    <a:cubicBezTo>
                      <a:pt x="2082" y="268"/>
                      <a:pt x="2082" y="268"/>
                      <a:pt x="2082" y="268"/>
                    </a:cubicBezTo>
                    <a:cubicBezTo>
                      <a:pt x="2083" y="268"/>
                      <a:pt x="2084" y="269"/>
                      <a:pt x="2084" y="269"/>
                    </a:cubicBezTo>
                    <a:cubicBezTo>
                      <a:pt x="2085" y="268"/>
                      <a:pt x="2086" y="267"/>
                      <a:pt x="2087" y="265"/>
                    </a:cubicBezTo>
                    <a:cubicBezTo>
                      <a:pt x="2088" y="264"/>
                      <a:pt x="2089" y="263"/>
                      <a:pt x="2090" y="261"/>
                    </a:cubicBezTo>
                    <a:cubicBezTo>
                      <a:pt x="2089" y="261"/>
                      <a:pt x="2089" y="260"/>
                      <a:pt x="2088" y="260"/>
                    </a:cubicBezTo>
                    <a:cubicBezTo>
                      <a:pt x="1809" y="44"/>
                      <a:pt x="1809" y="44"/>
                      <a:pt x="1809" y="44"/>
                    </a:cubicBezTo>
                    <a:cubicBezTo>
                      <a:pt x="1808" y="44"/>
                      <a:pt x="1808" y="43"/>
                      <a:pt x="1807" y="43"/>
                    </a:cubicBezTo>
                    <a:cubicBezTo>
                      <a:pt x="1808" y="41"/>
                      <a:pt x="1809" y="40"/>
                      <a:pt x="1810" y="39"/>
                    </a:cubicBezTo>
                    <a:cubicBezTo>
                      <a:pt x="1811" y="37"/>
                      <a:pt x="1812" y="36"/>
                      <a:pt x="1813" y="35"/>
                    </a:cubicBezTo>
                    <a:cubicBezTo>
                      <a:pt x="1814" y="33"/>
                      <a:pt x="1815" y="32"/>
                      <a:pt x="1816" y="31"/>
                    </a:cubicBezTo>
                    <a:cubicBezTo>
                      <a:pt x="1821" y="21"/>
                      <a:pt x="1824" y="11"/>
                      <a:pt x="1824" y="0"/>
                    </a:cubicBezTo>
                    <a:cubicBezTo>
                      <a:pt x="1819" y="0"/>
                      <a:pt x="1819" y="0"/>
                      <a:pt x="1819" y="0"/>
                    </a:cubicBezTo>
                    <a:cubicBezTo>
                      <a:pt x="1815" y="0"/>
                      <a:pt x="1815" y="0"/>
                      <a:pt x="1815" y="0"/>
                    </a:cubicBezTo>
                    <a:cubicBezTo>
                      <a:pt x="1815" y="8"/>
                      <a:pt x="1813" y="16"/>
                      <a:pt x="1809" y="23"/>
                    </a:cubicBezTo>
                    <a:cubicBezTo>
                      <a:pt x="1808" y="25"/>
                      <a:pt x="1807" y="26"/>
                      <a:pt x="1806" y="28"/>
                    </a:cubicBezTo>
                    <a:cubicBezTo>
                      <a:pt x="1805" y="29"/>
                      <a:pt x="1804" y="31"/>
                      <a:pt x="1803" y="32"/>
                    </a:cubicBezTo>
                    <a:cubicBezTo>
                      <a:pt x="1802" y="33"/>
                      <a:pt x="1801" y="35"/>
                      <a:pt x="1800" y="36"/>
                    </a:cubicBezTo>
                    <a:cubicBezTo>
                      <a:pt x="1799" y="37"/>
                      <a:pt x="1798" y="38"/>
                      <a:pt x="1797" y="39"/>
                    </a:cubicBezTo>
                    <a:cubicBezTo>
                      <a:pt x="1795" y="40"/>
                      <a:pt x="1794" y="42"/>
                      <a:pt x="1793" y="43"/>
                    </a:cubicBezTo>
                    <a:cubicBezTo>
                      <a:pt x="1792" y="43"/>
                      <a:pt x="1792" y="44"/>
                      <a:pt x="1791" y="44"/>
                    </a:cubicBezTo>
                    <a:cubicBezTo>
                      <a:pt x="1512" y="260"/>
                      <a:pt x="1512" y="260"/>
                      <a:pt x="1512" y="260"/>
                    </a:cubicBezTo>
                    <a:cubicBezTo>
                      <a:pt x="1511" y="260"/>
                      <a:pt x="1511" y="261"/>
                      <a:pt x="1510" y="261"/>
                    </a:cubicBezTo>
                    <a:cubicBezTo>
                      <a:pt x="1509" y="262"/>
                      <a:pt x="1508" y="263"/>
                      <a:pt x="1507" y="264"/>
                    </a:cubicBezTo>
                    <a:cubicBezTo>
                      <a:pt x="1505" y="266"/>
                      <a:pt x="1504" y="267"/>
                      <a:pt x="1503" y="268"/>
                    </a:cubicBezTo>
                    <a:cubicBezTo>
                      <a:pt x="1502" y="269"/>
                      <a:pt x="1501" y="271"/>
                      <a:pt x="1500" y="272"/>
                    </a:cubicBezTo>
                    <a:cubicBezTo>
                      <a:pt x="1499" y="273"/>
                      <a:pt x="1498" y="275"/>
                      <a:pt x="1497" y="276"/>
                    </a:cubicBezTo>
                    <a:cubicBezTo>
                      <a:pt x="1496" y="278"/>
                      <a:pt x="1495" y="280"/>
                      <a:pt x="1494" y="281"/>
                    </a:cubicBezTo>
                    <a:cubicBezTo>
                      <a:pt x="1492" y="287"/>
                      <a:pt x="1490" y="294"/>
                      <a:pt x="1490" y="300"/>
                    </a:cubicBezTo>
                    <a:cubicBezTo>
                      <a:pt x="1490" y="306"/>
                      <a:pt x="1492" y="313"/>
                      <a:pt x="1494" y="319"/>
                    </a:cubicBezTo>
                    <a:cubicBezTo>
                      <a:pt x="1496" y="317"/>
                      <a:pt x="1497" y="315"/>
                      <a:pt x="1497" y="313"/>
                    </a:cubicBezTo>
                    <a:cubicBezTo>
                      <a:pt x="1499" y="309"/>
                      <a:pt x="1500" y="304"/>
                      <a:pt x="1500" y="300"/>
                    </a:cubicBezTo>
                    <a:cubicBezTo>
                      <a:pt x="1500" y="296"/>
                      <a:pt x="1501" y="291"/>
                      <a:pt x="1503" y="287"/>
                    </a:cubicBezTo>
                    <a:cubicBezTo>
                      <a:pt x="1503" y="285"/>
                      <a:pt x="1504" y="283"/>
                      <a:pt x="1506" y="281"/>
                    </a:cubicBezTo>
                    <a:cubicBezTo>
                      <a:pt x="1506" y="280"/>
                      <a:pt x="1508" y="278"/>
                      <a:pt x="1509" y="277"/>
                    </a:cubicBezTo>
                    <a:cubicBezTo>
                      <a:pt x="1513" y="284"/>
                      <a:pt x="1515" y="292"/>
                      <a:pt x="1515" y="300"/>
                    </a:cubicBezTo>
                    <a:cubicBezTo>
                      <a:pt x="1515" y="308"/>
                      <a:pt x="1513" y="316"/>
                      <a:pt x="1509" y="323"/>
                    </a:cubicBezTo>
                    <a:cubicBezTo>
                      <a:pt x="1508" y="325"/>
                      <a:pt x="1507" y="326"/>
                      <a:pt x="1506" y="328"/>
                    </a:cubicBezTo>
                    <a:cubicBezTo>
                      <a:pt x="1505" y="329"/>
                      <a:pt x="1504" y="331"/>
                      <a:pt x="1503" y="332"/>
                    </a:cubicBezTo>
                    <a:cubicBezTo>
                      <a:pt x="1502" y="333"/>
                      <a:pt x="1501" y="335"/>
                      <a:pt x="1500" y="336"/>
                    </a:cubicBezTo>
                    <a:cubicBezTo>
                      <a:pt x="1499" y="337"/>
                      <a:pt x="1498" y="338"/>
                      <a:pt x="1497" y="339"/>
                    </a:cubicBezTo>
                    <a:cubicBezTo>
                      <a:pt x="1495" y="340"/>
                      <a:pt x="1494" y="342"/>
                      <a:pt x="1493" y="343"/>
                    </a:cubicBezTo>
                    <a:cubicBezTo>
                      <a:pt x="1492" y="343"/>
                      <a:pt x="1492" y="344"/>
                      <a:pt x="1491" y="344"/>
                    </a:cubicBezTo>
                    <a:cubicBezTo>
                      <a:pt x="1212" y="560"/>
                      <a:pt x="1212" y="560"/>
                      <a:pt x="1212" y="560"/>
                    </a:cubicBezTo>
                    <a:cubicBezTo>
                      <a:pt x="1211" y="560"/>
                      <a:pt x="1211" y="561"/>
                      <a:pt x="1210" y="561"/>
                    </a:cubicBezTo>
                    <a:cubicBezTo>
                      <a:pt x="1209" y="562"/>
                      <a:pt x="1208" y="563"/>
                      <a:pt x="1207" y="564"/>
                    </a:cubicBezTo>
                    <a:cubicBezTo>
                      <a:pt x="1205" y="566"/>
                      <a:pt x="1204" y="567"/>
                      <a:pt x="1203" y="568"/>
                    </a:cubicBezTo>
                    <a:cubicBezTo>
                      <a:pt x="1202" y="569"/>
                      <a:pt x="1201" y="571"/>
                      <a:pt x="1200" y="572"/>
                    </a:cubicBezTo>
                    <a:cubicBezTo>
                      <a:pt x="1199" y="573"/>
                      <a:pt x="1198" y="575"/>
                      <a:pt x="1197" y="576"/>
                    </a:cubicBezTo>
                    <a:cubicBezTo>
                      <a:pt x="1196" y="578"/>
                      <a:pt x="1195" y="580"/>
                      <a:pt x="1194" y="581"/>
                    </a:cubicBezTo>
                    <a:cubicBezTo>
                      <a:pt x="1192" y="587"/>
                      <a:pt x="1190" y="594"/>
                      <a:pt x="1190" y="600"/>
                    </a:cubicBezTo>
                    <a:cubicBezTo>
                      <a:pt x="1190" y="606"/>
                      <a:pt x="1192" y="613"/>
                      <a:pt x="1194" y="619"/>
                    </a:cubicBezTo>
                    <a:cubicBezTo>
                      <a:pt x="1196" y="617"/>
                      <a:pt x="1197" y="615"/>
                      <a:pt x="1197" y="613"/>
                    </a:cubicBezTo>
                    <a:cubicBezTo>
                      <a:pt x="1199" y="609"/>
                      <a:pt x="1200" y="604"/>
                      <a:pt x="1200" y="600"/>
                    </a:cubicBezTo>
                    <a:cubicBezTo>
                      <a:pt x="1200" y="596"/>
                      <a:pt x="1201" y="591"/>
                      <a:pt x="1203" y="587"/>
                    </a:cubicBezTo>
                    <a:cubicBezTo>
                      <a:pt x="1203" y="585"/>
                      <a:pt x="1204" y="583"/>
                      <a:pt x="1206" y="581"/>
                    </a:cubicBezTo>
                    <a:cubicBezTo>
                      <a:pt x="1206" y="580"/>
                      <a:pt x="1208" y="578"/>
                      <a:pt x="1209" y="577"/>
                    </a:cubicBezTo>
                    <a:cubicBezTo>
                      <a:pt x="1213" y="584"/>
                      <a:pt x="1215" y="592"/>
                      <a:pt x="1215" y="600"/>
                    </a:cubicBezTo>
                    <a:cubicBezTo>
                      <a:pt x="1215" y="608"/>
                      <a:pt x="1213" y="616"/>
                      <a:pt x="1209" y="623"/>
                    </a:cubicBezTo>
                    <a:cubicBezTo>
                      <a:pt x="1208" y="625"/>
                      <a:pt x="1207" y="626"/>
                      <a:pt x="1206" y="628"/>
                    </a:cubicBezTo>
                    <a:cubicBezTo>
                      <a:pt x="1205" y="629"/>
                      <a:pt x="1204" y="631"/>
                      <a:pt x="1203" y="632"/>
                    </a:cubicBezTo>
                    <a:cubicBezTo>
                      <a:pt x="1202" y="633"/>
                      <a:pt x="1201" y="635"/>
                      <a:pt x="1200" y="636"/>
                    </a:cubicBezTo>
                    <a:cubicBezTo>
                      <a:pt x="1199" y="637"/>
                      <a:pt x="1198" y="638"/>
                      <a:pt x="1197" y="639"/>
                    </a:cubicBezTo>
                    <a:cubicBezTo>
                      <a:pt x="1195" y="640"/>
                      <a:pt x="1194" y="642"/>
                      <a:pt x="1193" y="643"/>
                    </a:cubicBezTo>
                    <a:cubicBezTo>
                      <a:pt x="1192" y="643"/>
                      <a:pt x="1192" y="644"/>
                      <a:pt x="1191" y="644"/>
                    </a:cubicBezTo>
                    <a:cubicBezTo>
                      <a:pt x="912" y="860"/>
                      <a:pt x="912" y="860"/>
                      <a:pt x="912" y="860"/>
                    </a:cubicBezTo>
                    <a:cubicBezTo>
                      <a:pt x="911" y="860"/>
                      <a:pt x="911" y="861"/>
                      <a:pt x="910" y="861"/>
                    </a:cubicBezTo>
                    <a:cubicBezTo>
                      <a:pt x="909" y="862"/>
                      <a:pt x="908" y="863"/>
                      <a:pt x="907" y="864"/>
                    </a:cubicBezTo>
                    <a:cubicBezTo>
                      <a:pt x="905" y="866"/>
                      <a:pt x="904" y="867"/>
                      <a:pt x="903" y="868"/>
                    </a:cubicBezTo>
                    <a:cubicBezTo>
                      <a:pt x="902" y="869"/>
                      <a:pt x="901" y="871"/>
                      <a:pt x="900" y="872"/>
                    </a:cubicBezTo>
                    <a:cubicBezTo>
                      <a:pt x="899" y="873"/>
                      <a:pt x="898" y="875"/>
                      <a:pt x="897" y="876"/>
                    </a:cubicBezTo>
                    <a:cubicBezTo>
                      <a:pt x="896" y="878"/>
                      <a:pt x="895" y="880"/>
                      <a:pt x="894" y="881"/>
                    </a:cubicBezTo>
                    <a:cubicBezTo>
                      <a:pt x="892" y="887"/>
                      <a:pt x="890" y="894"/>
                      <a:pt x="890" y="900"/>
                    </a:cubicBezTo>
                    <a:cubicBezTo>
                      <a:pt x="890" y="906"/>
                      <a:pt x="892" y="913"/>
                      <a:pt x="894" y="919"/>
                    </a:cubicBezTo>
                    <a:cubicBezTo>
                      <a:pt x="896" y="917"/>
                      <a:pt x="897" y="915"/>
                      <a:pt x="897" y="913"/>
                    </a:cubicBezTo>
                    <a:cubicBezTo>
                      <a:pt x="899" y="909"/>
                      <a:pt x="900" y="904"/>
                      <a:pt x="900" y="900"/>
                    </a:cubicBezTo>
                    <a:cubicBezTo>
                      <a:pt x="900" y="896"/>
                      <a:pt x="901" y="891"/>
                      <a:pt x="903" y="887"/>
                    </a:cubicBezTo>
                    <a:cubicBezTo>
                      <a:pt x="903" y="885"/>
                      <a:pt x="904" y="883"/>
                      <a:pt x="906" y="881"/>
                    </a:cubicBezTo>
                    <a:cubicBezTo>
                      <a:pt x="906" y="880"/>
                      <a:pt x="908" y="878"/>
                      <a:pt x="909" y="877"/>
                    </a:cubicBezTo>
                    <a:cubicBezTo>
                      <a:pt x="913" y="884"/>
                      <a:pt x="915" y="892"/>
                      <a:pt x="915" y="900"/>
                    </a:cubicBezTo>
                    <a:cubicBezTo>
                      <a:pt x="915" y="908"/>
                      <a:pt x="913" y="916"/>
                      <a:pt x="909" y="923"/>
                    </a:cubicBezTo>
                    <a:cubicBezTo>
                      <a:pt x="908" y="925"/>
                      <a:pt x="907" y="926"/>
                      <a:pt x="906" y="928"/>
                    </a:cubicBezTo>
                    <a:cubicBezTo>
                      <a:pt x="905" y="929"/>
                      <a:pt x="904" y="931"/>
                      <a:pt x="903" y="932"/>
                    </a:cubicBezTo>
                    <a:cubicBezTo>
                      <a:pt x="902" y="933"/>
                      <a:pt x="901" y="935"/>
                      <a:pt x="900" y="936"/>
                    </a:cubicBezTo>
                    <a:cubicBezTo>
                      <a:pt x="899" y="937"/>
                      <a:pt x="898" y="938"/>
                      <a:pt x="897" y="939"/>
                    </a:cubicBezTo>
                    <a:cubicBezTo>
                      <a:pt x="895" y="940"/>
                      <a:pt x="894" y="942"/>
                      <a:pt x="893" y="943"/>
                    </a:cubicBezTo>
                    <a:cubicBezTo>
                      <a:pt x="892" y="943"/>
                      <a:pt x="892" y="944"/>
                      <a:pt x="891" y="944"/>
                    </a:cubicBezTo>
                    <a:cubicBezTo>
                      <a:pt x="612" y="1160"/>
                      <a:pt x="612" y="1160"/>
                      <a:pt x="612" y="1160"/>
                    </a:cubicBezTo>
                    <a:cubicBezTo>
                      <a:pt x="611" y="1160"/>
                      <a:pt x="611" y="1161"/>
                      <a:pt x="610" y="1161"/>
                    </a:cubicBezTo>
                    <a:cubicBezTo>
                      <a:pt x="609" y="1162"/>
                      <a:pt x="608" y="1163"/>
                      <a:pt x="607" y="1164"/>
                    </a:cubicBezTo>
                    <a:cubicBezTo>
                      <a:pt x="605" y="1166"/>
                      <a:pt x="604" y="1167"/>
                      <a:pt x="603" y="1168"/>
                    </a:cubicBezTo>
                    <a:cubicBezTo>
                      <a:pt x="602" y="1169"/>
                      <a:pt x="601" y="1171"/>
                      <a:pt x="600" y="1172"/>
                    </a:cubicBezTo>
                    <a:cubicBezTo>
                      <a:pt x="599" y="1173"/>
                      <a:pt x="598" y="1175"/>
                      <a:pt x="597" y="1176"/>
                    </a:cubicBezTo>
                    <a:cubicBezTo>
                      <a:pt x="596" y="1178"/>
                      <a:pt x="595" y="1180"/>
                      <a:pt x="594" y="1181"/>
                    </a:cubicBezTo>
                    <a:cubicBezTo>
                      <a:pt x="592" y="1187"/>
                      <a:pt x="590" y="1194"/>
                      <a:pt x="590" y="1200"/>
                    </a:cubicBezTo>
                    <a:cubicBezTo>
                      <a:pt x="590" y="1206"/>
                      <a:pt x="592" y="1213"/>
                      <a:pt x="594" y="1219"/>
                    </a:cubicBezTo>
                    <a:cubicBezTo>
                      <a:pt x="596" y="1217"/>
                      <a:pt x="597" y="1215"/>
                      <a:pt x="597" y="1213"/>
                    </a:cubicBezTo>
                    <a:cubicBezTo>
                      <a:pt x="599" y="1209"/>
                      <a:pt x="600" y="1204"/>
                      <a:pt x="600" y="1200"/>
                    </a:cubicBezTo>
                    <a:cubicBezTo>
                      <a:pt x="600" y="1196"/>
                      <a:pt x="601" y="1191"/>
                      <a:pt x="603" y="1187"/>
                    </a:cubicBezTo>
                    <a:cubicBezTo>
                      <a:pt x="603" y="1185"/>
                      <a:pt x="604" y="1183"/>
                      <a:pt x="606" y="1181"/>
                    </a:cubicBezTo>
                    <a:cubicBezTo>
                      <a:pt x="606" y="1180"/>
                      <a:pt x="608" y="1178"/>
                      <a:pt x="609" y="1177"/>
                    </a:cubicBezTo>
                    <a:cubicBezTo>
                      <a:pt x="613" y="1184"/>
                      <a:pt x="615" y="1192"/>
                      <a:pt x="615" y="1200"/>
                    </a:cubicBezTo>
                    <a:cubicBezTo>
                      <a:pt x="615" y="1208"/>
                      <a:pt x="613" y="1216"/>
                      <a:pt x="609" y="1223"/>
                    </a:cubicBezTo>
                    <a:cubicBezTo>
                      <a:pt x="608" y="1225"/>
                      <a:pt x="607" y="1226"/>
                      <a:pt x="606" y="1228"/>
                    </a:cubicBezTo>
                    <a:cubicBezTo>
                      <a:pt x="605" y="1229"/>
                      <a:pt x="604" y="1231"/>
                      <a:pt x="603" y="1232"/>
                    </a:cubicBezTo>
                    <a:cubicBezTo>
                      <a:pt x="602" y="1233"/>
                      <a:pt x="601" y="1235"/>
                      <a:pt x="600" y="1236"/>
                    </a:cubicBezTo>
                    <a:cubicBezTo>
                      <a:pt x="599" y="1237"/>
                      <a:pt x="598" y="1238"/>
                      <a:pt x="597" y="1239"/>
                    </a:cubicBezTo>
                    <a:cubicBezTo>
                      <a:pt x="595" y="1240"/>
                      <a:pt x="594" y="1242"/>
                      <a:pt x="593" y="1243"/>
                    </a:cubicBezTo>
                    <a:cubicBezTo>
                      <a:pt x="592" y="1243"/>
                      <a:pt x="592" y="1244"/>
                      <a:pt x="591" y="1244"/>
                    </a:cubicBezTo>
                    <a:cubicBezTo>
                      <a:pt x="312" y="1460"/>
                      <a:pt x="312" y="1460"/>
                      <a:pt x="312" y="1460"/>
                    </a:cubicBezTo>
                    <a:cubicBezTo>
                      <a:pt x="311" y="1460"/>
                      <a:pt x="311" y="1461"/>
                      <a:pt x="310" y="1461"/>
                    </a:cubicBezTo>
                    <a:cubicBezTo>
                      <a:pt x="309" y="1462"/>
                      <a:pt x="308" y="1463"/>
                      <a:pt x="307" y="1464"/>
                    </a:cubicBezTo>
                    <a:cubicBezTo>
                      <a:pt x="305" y="1466"/>
                      <a:pt x="304" y="1467"/>
                      <a:pt x="303" y="1468"/>
                    </a:cubicBezTo>
                    <a:cubicBezTo>
                      <a:pt x="302" y="1469"/>
                      <a:pt x="301" y="1471"/>
                      <a:pt x="300" y="1472"/>
                    </a:cubicBezTo>
                    <a:cubicBezTo>
                      <a:pt x="299" y="1473"/>
                      <a:pt x="298" y="1475"/>
                      <a:pt x="297" y="1476"/>
                    </a:cubicBezTo>
                    <a:cubicBezTo>
                      <a:pt x="296" y="1478"/>
                      <a:pt x="295" y="1480"/>
                      <a:pt x="294" y="1481"/>
                    </a:cubicBezTo>
                    <a:cubicBezTo>
                      <a:pt x="292" y="1487"/>
                      <a:pt x="290" y="1494"/>
                      <a:pt x="290" y="1500"/>
                    </a:cubicBezTo>
                    <a:cubicBezTo>
                      <a:pt x="290" y="1506"/>
                      <a:pt x="292" y="1513"/>
                      <a:pt x="294" y="1519"/>
                    </a:cubicBezTo>
                    <a:cubicBezTo>
                      <a:pt x="296" y="1517"/>
                      <a:pt x="297" y="1515"/>
                      <a:pt x="297" y="1513"/>
                    </a:cubicBezTo>
                    <a:cubicBezTo>
                      <a:pt x="299" y="1509"/>
                      <a:pt x="300" y="1504"/>
                      <a:pt x="300" y="1500"/>
                    </a:cubicBezTo>
                    <a:cubicBezTo>
                      <a:pt x="300" y="1496"/>
                      <a:pt x="301" y="1491"/>
                      <a:pt x="303" y="1487"/>
                    </a:cubicBezTo>
                    <a:cubicBezTo>
                      <a:pt x="303" y="1485"/>
                      <a:pt x="304" y="1483"/>
                      <a:pt x="306" y="1481"/>
                    </a:cubicBezTo>
                    <a:cubicBezTo>
                      <a:pt x="306" y="1480"/>
                      <a:pt x="308" y="1478"/>
                      <a:pt x="309" y="1477"/>
                    </a:cubicBezTo>
                    <a:cubicBezTo>
                      <a:pt x="313" y="1484"/>
                      <a:pt x="315" y="1492"/>
                      <a:pt x="315" y="1500"/>
                    </a:cubicBezTo>
                    <a:cubicBezTo>
                      <a:pt x="315" y="1508"/>
                      <a:pt x="313" y="1516"/>
                      <a:pt x="309" y="1523"/>
                    </a:cubicBezTo>
                    <a:cubicBezTo>
                      <a:pt x="308" y="1525"/>
                      <a:pt x="307" y="1526"/>
                      <a:pt x="306" y="1528"/>
                    </a:cubicBezTo>
                    <a:cubicBezTo>
                      <a:pt x="305" y="1529"/>
                      <a:pt x="304" y="1531"/>
                      <a:pt x="303" y="1532"/>
                    </a:cubicBezTo>
                    <a:cubicBezTo>
                      <a:pt x="302" y="1533"/>
                      <a:pt x="301" y="1535"/>
                      <a:pt x="300" y="1536"/>
                    </a:cubicBezTo>
                    <a:cubicBezTo>
                      <a:pt x="299" y="1537"/>
                      <a:pt x="298" y="1538"/>
                      <a:pt x="297" y="1539"/>
                    </a:cubicBezTo>
                    <a:cubicBezTo>
                      <a:pt x="295" y="1540"/>
                      <a:pt x="294" y="1542"/>
                      <a:pt x="293" y="1543"/>
                    </a:cubicBezTo>
                    <a:cubicBezTo>
                      <a:pt x="292" y="1543"/>
                      <a:pt x="292" y="1544"/>
                      <a:pt x="291" y="1544"/>
                    </a:cubicBezTo>
                    <a:cubicBezTo>
                      <a:pt x="12" y="1760"/>
                      <a:pt x="12" y="1760"/>
                      <a:pt x="12" y="1760"/>
                    </a:cubicBezTo>
                    <a:cubicBezTo>
                      <a:pt x="11" y="1760"/>
                      <a:pt x="11" y="1761"/>
                      <a:pt x="10" y="1761"/>
                    </a:cubicBezTo>
                    <a:cubicBezTo>
                      <a:pt x="9" y="1762"/>
                      <a:pt x="8" y="1763"/>
                      <a:pt x="7" y="1764"/>
                    </a:cubicBezTo>
                    <a:cubicBezTo>
                      <a:pt x="5" y="1766"/>
                      <a:pt x="4" y="1767"/>
                      <a:pt x="3" y="1768"/>
                    </a:cubicBezTo>
                    <a:cubicBezTo>
                      <a:pt x="2" y="1769"/>
                      <a:pt x="1" y="1771"/>
                      <a:pt x="0" y="1772"/>
                    </a:cubicBezTo>
                    <a:cubicBezTo>
                      <a:pt x="0" y="1781"/>
                      <a:pt x="0" y="1781"/>
                      <a:pt x="0" y="1781"/>
                    </a:cubicBezTo>
                    <a:cubicBezTo>
                      <a:pt x="0" y="1800"/>
                      <a:pt x="0" y="1800"/>
                      <a:pt x="0" y="1800"/>
                    </a:cubicBezTo>
                    <a:cubicBezTo>
                      <a:pt x="0" y="1796"/>
                      <a:pt x="1" y="1791"/>
                      <a:pt x="3" y="1787"/>
                    </a:cubicBezTo>
                    <a:cubicBezTo>
                      <a:pt x="3" y="1785"/>
                      <a:pt x="4" y="1783"/>
                      <a:pt x="6" y="1781"/>
                    </a:cubicBezTo>
                    <a:cubicBezTo>
                      <a:pt x="6" y="1780"/>
                      <a:pt x="8" y="1778"/>
                      <a:pt x="9" y="1777"/>
                    </a:cubicBezTo>
                    <a:cubicBezTo>
                      <a:pt x="13" y="1784"/>
                      <a:pt x="15" y="1792"/>
                      <a:pt x="15" y="1800"/>
                    </a:cubicBezTo>
                    <a:cubicBezTo>
                      <a:pt x="15" y="1808"/>
                      <a:pt x="13" y="1816"/>
                      <a:pt x="9" y="1823"/>
                    </a:cubicBezTo>
                    <a:cubicBezTo>
                      <a:pt x="8" y="1825"/>
                      <a:pt x="7" y="1826"/>
                      <a:pt x="6" y="1828"/>
                    </a:cubicBezTo>
                    <a:cubicBezTo>
                      <a:pt x="5" y="1829"/>
                      <a:pt x="4" y="1831"/>
                      <a:pt x="3" y="1832"/>
                    </a:cubicBezTo>
                    <a:cubicBezTo>
                      <a:pt x="2" y="1833"/>
                      <a:pt x="1" y="1835"/>
                      <a:pt x="0" y="1836"/>
                    </a:cubicBezTo>
                    <a:cubicBezTo>
                      <a:pt x="0" y="1843"/>
                      <a:pt x="0" y="1843"/>
                      <a:pt x="0" y="1843"/>
                    </a:cubicBezTo>
                    <a:cubicBezTo>
                      <a:pt x="0" y="1849"/>
                      <a:pt x="0" y="1849"/>
                      <a:pt x="0" y="1849"/>
                    </a:cubicBezTo>
                    <a:cubicBezTo>
                      <a:pt x="1" y="1850"/>
                      <a:pt x="2" y="1851"/>
                      <a:pt x="3" y="1852"/>
                    </a:cubicBezTo>
                    <a:lnTo>
                      <a:pt x="282" y="20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"/>
              <p:cNvSpPr>
                <a:spLocks/>
              </p:cNvSpPr>
              <p:nvPr/>
            </p:nvSpPr>
            <p:spPr bwMode="auto">
              <a:xfrm>
                <a:off x="3808413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0"/>
              <p:cNvSpPr>
                <a:spLocks/>
              </p:cNvSpPr>
              <p:nvPr/>
            </p:nvSpPr>
            <p:spPr bwMode="auto">
              <a:xfrm>
                <a:off x="6061076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1"/>
              <p:cNvSpPr>
                <a:spLocks/>
              </p:cNvSpPr>
              <p:nvPr/>
            </p:nvSpPr>
            <p:spPr bwMode="auto">
              <a:xfrm>
                <a:off x="8313738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2"/>
              <p:cNvSpPr>
                <a:spLocks/>
              </p:cNvSpPr>
              <p:nvPr/>
            </p:nvSpPr>
            <p:spPr bwMode="auto">
              <a:xfrm>
                <a:off x="10566401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3"/>
              <p:cNvSpPr>
                <a:spLocks/>
              </p:cNvSpPr>
              <p:nvPr/>
            </p:nvSpPr>
            <p:spPr bwMode="auto">
              <a:xfrm>
                <a:off x="1592263" y="-941388"/>
                <a:ext cx="9010650" cy="8875713"/>
              </a:xfrm>
              <a:custGeom>
                <a:avLst/>
                <a:gdLst>
                  <a:gd name="T0" fmla="*/ 2107 w 2400"/>
                  <a:gd name="T1" fmla="*/ 228 h 2364"/>
                  <a:gd name="T2" fmla="*/ 2090 w 2400"/>
                  <a:gd name="T3" fmla="*/ 264 h 2364"/>
                  <a:gd name="T4" fmla="*/ 2106 w 2400"/>
                  <a:gd name="T5" fmla="*/ 245 h 2364"/>
                  <a:gd name="T6" fmla="*/ 2103 w 2400"/>
                  <a:gd name="T7" fmla="*/ 296 h 2364"/>
                  <a:gd name="T8" fmla="*/ 1812 w 2400"/>
                  <a:gd name="T9" fmla="*/ 524 h 2364"/>
                  <a:gd name="T10" fmla="*/ 1797 w 2400"/>
                  <a:gd name="T11" fmla="*/ 540 h 2364"/>
                  <a:gd name="T12" fmla="*/ 1800 w 2400"/>
                  <a:gd name="T13" fmla="*/ 564 h 2364"/>
                  <a:gd name="T14" fmla="*/ 1809 w 2400"/>
                  <a:gd name="T15" fmla="*/ 587 h 2364"/>
                  <a:gd name="T16" fmla="*/ 1793 w 2400"/>
                  <a:gd name="T17" fmla="*/ 607 h 2364"/>
                  <a:gd name="T18" fmla="*/ 1503 w 2400"/>
                  <a:gd name="T19" fmla="*/ 832 h 2364"/>
                  <a:gd name="T20" fmla="*/ 1494 w 2400"/>
                  <a:gd name="T21" fmla="*/ 883 h 2364"/>
                  <a:gd name="T22" fmla="*/ 1509 w 2400"/>
                  <a:gd name="T23" fmla="*/ 841 h 2364"/>
                  <a:gd name="T24" fmla="*/ 1500 w 2400"/>
                  <a:gd name="T25" fmla="*/ 900 h 2364"/>
                  <a:gd name="T26" fmla="*/ 1210 w 2400"/>
                  <a:gd name="T27" fmla="*/ 1125 h 2364"/>
                  <a:gd name="T28" fmla="*/ 1194 w 2400"/>
                  <a:gd name="T29" fmla="*/ 1145 h 2364"/>
                  <a:gd name="T30" fmla="*/ 1203 w 2400"/>
                  <a:gd name="T31" fmla="*/ 1151 h 2364"/>
                  <a:gd name="T32" fmla="*/ 1206 w 2400"/>
                  <a:gd name="T33" fmla="*/ 1192 h 2364"/>
                  <a:gd name="T34" fmla="*/ 1191 w 2400"/>
                  <a:gd name="T35" fmla="*/ 1208 h 2364"/>
                  <a:gd name="T36" fmla="*/ 900 w 2400"/>
                  <a:gd name="T37" fmla="*/ 1436 h 2364"/>
                  <a:gd name="T38" fmla="*/ 897 w 2400"/>
                  <a:gd name="T39" fmla="*/ 1477 h 2364"/>
                  <a:gd name="T40" fmla="*/ 915 w 2400"/>
                  <a:gd name="T41" fmla="*/ 1464 h 2364"/>
                  <a:gd name="T42" fmla="*/ 897 w 2400"/>
                  <a:gd name="T43" fmla="*/ 1503 h 2364"/>
                  <a:gd name="T44" fmla="*/ 607 w 2400"/>
                  <a:gd name="T45" fmla="*/ 1728 h 2364"/>
                  <a:gd name="T46" fmla="*/ 590 w 2400"/>
                  <a:gd name="T47" fmla="*/ 1764 h 2364"/>
                  <a:gd name="T48" fmla="*/ 606 w 2400"/>
                  <a:gd name="T49" fmla="*/ 1745 h 2364"/>
                  <a:gd name="T50" fmla="*/ 603 w 2400"/>
                  <a:gd name="T51" fmla="*/ 1796 h 2364"/>
                  <a:gd name="T52" fmla="*/ 312 w 2400"/>
                  <a:gd name="T53" fmla="*/ 2024 h 2364"/>
                  <a:gd name="T54" fmla="*/ 297 w 2400"/>
                  <a:gd name="T55" fmla="*/ 2040 h 2364"/>
                  <a:gd name="T56" fmla="*/ 300 w 2400"/>
                  <a:gd name="T57" fmla="*/ 2064 h 2364"/>
                  <a:gd name="T58" fmla="*/ 309 w 2400"/>
                  <a:gd name="T59" fmla="*/ 2087 h 2364"/>
                  <a:gd name="T60" fmla="*/ 293 w 2400"/>
                  <a:gd name="T61" fmla="*/ 2107 h 2364"/>
                  <a:gd name="T62" fmla="*/ 3 w 2400"/>
                  <a:gd name="T63" fmla="*/ 2332 h 2364"/>
                  <a:gd name="T64" fmla="*/ 6 w 2400"/>
                  <a:gd name="T65" fmla="*/ 2345 h 2364"/>
                  <a:gd name="T66" fmla="*/ 16 w 2400"/>
                  <a:gd name="T67" fmla="*/ 2333 h 2364"/>
                  <a:gd name="T68" fmla="*/ 582 w 2400"/>
                  <a:gd name="T69" fmla="*/ 2332 h 2364"/>
                  <a:gd name="T70" fmla="*/ 309 w 2400"/>
                  <a:gd name="T71" fmla="*/ 2108 h 2364"/>
                  <a:gd name="T72" fmla="*/ 324 w 2400"/>
                  <a:gd name="T73" fmla="*/ 2064 h 2364"/>
                  <a:gd name="T74" fmla="*/ 603 w 2400"/>
                  <a:gd name="T75" fmla="*/ 1816 h 2364"/>
                  <a:gd name="T76" fmla="*/ 888 w 2400"/>
                  <a:gd name="T77" fmla="*/ 2024 h 2364"/>
                  <a:gd name="T78" fmla="*/ 616 w 2400"/>
                  <a:gd name="T79" fmla="*/ 1795 h 2364"/>
                  <a:gd name="T80" fmla="*/ 897 w 2400"/>
                  <a:gd name="T81" fmla="*/ 1516 h 2364"/>
                  <a:gd name="T82" fmla="*/ 1187 w 2400"/>
                  <a:gd name="T83" fmla="*/ 1729 h 2364"/>
                  <a:gd name="T84" fmla="*/ 910 w 2400"/>
                  <a:gd name="T85" fmla="*/ 1503 h 2364"/>
                  <a:gd name="T86" fmla="*/ 918 w 2400"/>
                  <a:gd name="T87" fmla="*/ 1432 h 2364"/>
                  <a:gd name="T88" fmla="*/ 1484 w 2400"/>
                  <a:gd name="T89" fmla="*/ 1433 h 2364"/>
                  <a:gd name="T90" fmla="*/ 1207 w 2400"/>
                  <a:gd name="T91" fmla="*/ 1207 h 2364"/>
                  <a:gd name="T92" fmla="*/ 1216 w 2400"/>
                  <a:gd name="T93" fmla="*/ 1133 h 2364"/>
                  <a:gd name="T94" fmla="*/ 1782 w 2400"/>
                  <a:gd name="T95" fmla="*/ 1132 h 2364"/>
                  <a:gd name="T96" fmla="*/ 1509 w 2400"/>
                  <a:gd name="T97" fmla="*/ 908 h 2364"/>
                  <a:gd name="T98" fmla="*/ 1524 w 2400"/>
                  <a:gd name="T99" fmla="*/ 864 h 2364"/>
                  <a:gd name="T100" fmla="*/ 1803 w 2400"/>
                  <a:gd name="T101" fmla="*/ 616 h 2364"/>
                  <a:gd name="T102" fmla="*/ 2088 w 2400"/>
                  <a:gd name="T103" fmla="*/ 824 h 2364"/>
                  <a:gd name="T104" fmla="*/ 1816 w 2400"/>
                  <a:gd name="T105" fmla="*/ 595 h 2364"/>
                  <a:gd name="T106" fmla="*/ 2100 w 2400"/>
                  <a:gd name="T107" fmla="*/ 313 h 2364"/>
                  <a:gd name="T108" fmla="*/ 2390 w 2400"/>
                  <a:gd name="T109" fmla="*/ 525 h 2364"/>
                  <a:gd name="T110" fmla="*/ 2113 w 2400"/>
                  <a:gd name="T111" fmla="*/ 299 h 2364"/>
                  <a:gd name="T112" fmla="*/ 2397 w 2400"/>
                  <a:gd name="T113" fmla="*/ 16 h 2364"/>
                  <a:gd name="T114" fmla="*/ 2393 w 2400"/>
                  <a:gd name="T115" fmla="*/ 7 h 2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0" h="2364">
                    <a:moveTo>
                      <a:pt x="2393" y="7"/>
                    </a:moveTo>
                    <a:cubicBezTo>
                      <a:pt x="2392" y="7"/>
                      <a:pt x="2392" y="8"/>
                      <a:pt x="2391" y="8"/>
                    </a:cubicBezTo>
                    <a:cubicBezTo>
                      <a:pt x="2112" y="224"/>
                      <a:pt x="2112" y="224"/>
                      <a:pt x="2112" y="224"/>
                    </a:cubicBezTo>
                    <a:cubicBezTo>
                      <a:pt x="2111" y="224"/>
                      <a:pt x="2111" y="225"/>
                      <a:pt x="2110" y="225"/>
                    </a:cubicBezTo>
                    <a:cubicBezTo>
                      <a:pt x="2109" y="226"/>
                      <a:pt x="2108" y="227"/>
                      <a:pt x="2107" y="228"/>
                    </a:cubicBezTo>
                    <a:cubicBezTo>
                      <a:pt x="2105" y="230"/>
                      <a:pt x="2104" y="231"/>
                      <a:pt x="2103" y="232"/>
                    </a:cubicBezTo>
                    <a:cubicBezTo>
                      <a:pt x="2102" y="233"/>
                      <a:pt x="2101" y="235"/>
                      <a:pt x="2100" y="236"/>
                    </a:cubicBezTo>
                    <a:cubicBezTo>
                      <a:pt x="2099" y="237"/>
                      <a:pt x="2098" y="239"/>
                      <a:pt x="2097" y="240"/>
                    </a:cubicBezTo>
                    <a:cubicBezTo>
                      <a:pt x="2096" y="242"/>
                      <a:pt x="2095" y="244"/>
                      <a:pt x="2094" y="245"/>
                    </a:cubicBezTo>
                    <a:cubicBezTo>
                      <a:pt x="2092" y="251"/>
                      <a:pt x="2090" y="258"/>
                      <a:pt x="2090" y="264"/>
                    </a:cubicBezTo>
                    <a:cubicBezTo>
                      <a:pt x="2090" y="270"/>
                      <a:pt x="2092" y="277"/>
                      <a:pt x="2094" y="283"/>
                    </a:cubicBezTo>
                    <a:cubicBezTo>
                      <a:pt x="2096" y="281"/>
                      <a:pt x="2097" y="279"/>
                      <a:pt x="2097" y="277"/>
                    </a:cubicBezTo>
                    <a:cubicBezTo>
                      <a:pt x="2099" y="273"/>
                      <a:pt x="2100" y="268"/>
                      <a:pt x="2100" y="264"/>
                    </a:cubicBezTo>
                    <a:cubicBezTo>
                      <a:pt x="2100" y="260"/>
                      <a:pt x="2101" y="255"/>
                      <a:pt x="2103" y="251"/>
                    </a:cubicBezTo>
                    <a:cubicBezTo>
                      <a:pt x="2103" y="249"/>
                      <a:pt x="2104" y="247"/>
                      <a:pt x="2106" y="245"/>
                    </a:cubicBezTo>
                    <a:cubicBezTo>
                      <a:pt x="2106" y="244"/>
                      <a:pt x="2108" y="242"/>
                      <a:pt x="2109" y="241"/>
                    </a:cubicBezTo>
                    <a:cubicBezTo>
                      <a:pt x="2113" y="248"/>
                      <a:pt x="2115" y="256"/>
                      <a:pt x="2115" y="264"/>
                    </a:cubicBezTo>
                    <a:cubicBezTo>
                      <a:pt x="2115" y="272"/>
                      <a:pt x="2113" y="280"/>
                      <a:pt x="2109" y="287"/>
                    </a:cubicBezTo>
                    <a:cubicBezTo>
                      <a:pt x="2108" y="289"/>
                      <a:pt x="2107" y="290"/>
                      <a:pt x="2106" y="292"/>
                    </a:cubicBezTo>
                    <a:cubicBezTo>
                      <a:pt x="2105" y="293"/>
                      <a:pt x="2104" y="295"/>
                      <a:pt x="2103" y="296"/>
                    </a:cubicBezTo>
                    <a:cubicBezTo>
                      <a:pt x="2102" y="297"/>
                      <a:pt x="2101" y="299"/>
                      <a:pt x="2100" y="300"/>
                    </a:cubicBezTo>
                    <a:cubicBezTo>
                      <a:pt x="2099" y="301"/>
                      <a:pt x="2098" y="302"/>
                      <a:pt x="2097" y="303"/>
                    </a:cubicBezTo>
                    <a:cubicBezTo>
                      <a:pt x="2095" y="304"/>
                      <a:pt x="2094" y="306"/>
                      <a:pt x="2093" y="307"/>
                    </a:cubicBezTo>
                    <a:cubicBezTo>
                      <a:pt x="2092" y="307"/>
                      <a:pt x="2092" y="308"/>
                      <a:pt x="2091" y="308"/>
                    </a:cubicBezTo>
                    <a:cubicBezTo>
                      <a:pt x="1812" y="524"/>
                      <a:pt x="1812" y="524"/>
                      <a:pt x="1812" y="524"/>
                    </a:cubicBezTo>
                    <a:cubicBezTo>
                      <a:pt x="1811" y="524"/>
                      <a:pt x="1811" y="525"/>
                      <a:pt x="1810" y="525"/>
                    </a:cubicBezTo>
                    <a:cubicBezTo>
                      <a:pt x="1809" y="526"/>
                      <a:pt x="1808" y="527"/>
                      <a:pt x="1807" y="528"/>
                    </a:cubicBezTo>
                    <a:cubicBezTo>
                      <a:pt x="1805" y="530"/>
                      <a:pt x="1804" y="531"/>
                      <a:pt x="1803" y="532"/>
                    </a:cubicBezTo>
                    <a:cubicBezTo>
                      <a:pt x="1802" y="533"/>
                      <a:pt x="1801" y="535"/>
                      <a:pt x="1800" y="536"/>
                    </a:cubicBezTo>
                    <a:cubicBezTo>
                      <a:pt x="1799" y="537"/>
                      <a:pt x="1798" y="539"/>
                      <a:pt x="1797" y="540"/>
                    </a:cubicBezTo>
                    <a:cubicBezTo>
                      <a:pt x="1796" y="542"/>
                      <a:pt x="1795" y="544"/>
                      <a:pt x="1794" y="545"/>
                    </a:cubicBezTo>
                    <a:cubicBezTo>
                      <a:pt x="1792" y="551"/>
                      <a:pt x="1790" y="558"/>
                      <a:pt x="1790" y="564"/>
                    </a:cubicBezTo>
                    <a:cubicBezTo>
                      <a:pt x="1790" y="570"/>
                      <a:pt x="1792" y="577"/>
                      <a:pt x="1794" y="583"/>
                    </a:cubicBezTo>
                    <a:cubicBezTo>
                      <a:pt x="1796" y="581"/>
                      <a:pt x="1797" y="579"/>
                      <a:pt x="1797" y="577"/>
                    </a:cubicBezTo>
                    <a:cubicBezTo>
                      <a:pt x="1799" y="573"/>
                      <a:pt x="1800" y="568"/>
                      <a:pt x="1800" y="564"/>
                    </a:cubicBezTo>
                    <a:cubicBezTo>
                      <a:pt x="1800" y="560"/>
                      <a:pt x="1801" y="555"/>
                      <a:pt x="1803" y="551"/>
                    </a:cubicBezTo>
                    <a:cubicBezTo>
                      <a:pt x="1803" y="549"/>
                      <a:pt x="1804" y="547"/>
                      <a:pt x="1806" y="545"/>
                    </a:cubicBezTo>
                    <a:cubicBezTo>
                      <a:pt x="1806" y="544"/>
                      <a:pt x="1808" y="542"/>
                      <a:pt x="1809" y="541"/>
                    </a:cubicBezTo>
                    <a:cubicBezTo>
                      <a:pt x="1813" y="548"/>
                      <a:pt x="1815" y="556"/>
                      <a:pt x="1815" y="564"/>
                    </a:cubicBezTo>
                    <a:cubicBezTo>
                      <a:pt x="1815" y="572"/>
                      <a:pt x="1813" y="580"/>
                      <a:pt x="1809" y="587"/>
                    </a:cubicBezTo>
                    <a:cubicBezTo>
                      <a:pt x="1808" y="589"/>
                      <a:pt x="1807" y="590"/>
                      <a:pt x="1806" y="592"/>
                    </a:cubicBezTo>
                    <a:cubicBezTo>
                      <a:pt x="1805" y="593"/>
                      <a:pt x="1804" y="595"/>
                      <a:pt x="1803" y="596"/>
                    </a:cubicBezTo>
                    <a:cubicBezTo>
                      <a:pt x="1802" y="597"/>
                      <a:pt x="1801" y="599"/>
                      <a:pt x="1800" y="600"/>
                    </a:cubicBezTo>
                    <a:cubicBezTo>
                      <a:pt x="1799" y="601"/>
                      <a:pt x="1798" y="602"/>
                      <a:pt x="1797" y="603"/>
                    </a:cubicBezTo>
                    <a:cubicBezTo>
                      <a:pt x="1795" y="604"/>
                      <a:pt x="1794" y="606"/>
                      <a:pt x="1793" y="607"/>
                    </a:cubicBezTo>
                    <a:cubicBezTo>
                      <a:pt x="1792" y="607"/>
                      <a:pt x="1792" y="608"/>
                      <a:pt x="1791" y="608"/>
                    </a:cubicBezTo>
                    <a:cubicBezTo>
                      <a:pt x="1512" y="824"/>
                      <a:pt x="1512" y="824"/>
                      <a:pt x="1512" y="824"/>
                    </a:cubicBezTo>
                    <a:cubicBezTo>
                      <a:pt x="1511" y="824"/>
                      <a:pt x="1511" y="825"/>
                      <a:pt x="1510" y="825"/>
                    </a:cubicBezTo>
                    <a:cubicBezTo>
                      <a:pt x="1509" y="826"/>
                      <a:pt x="1508" y="827"/>
                      <a:pt x="1507" y="828"/>
                    </a:cubicBezTo>
                    <a:cubicBezTo>
                      <a:pt x="1505" y="830"/>
                      <a:pt x="1504" y="831"/>
                      <a:pt x="1503" y="832"/>
                    </a:cubicBezTo>
                    <a:cubicBezTo>
                      <a:pt x="1502" y="833"/>
                      <a:pt x="1501" y="835"/>
                      <a:pt x="1500" y="836"/>
                    </a:cubicBezTo>
                    <a:cubicBezTo>
                      <a:pt x="1499" y="837"/>
                      <a:pt x="1498" y="839"/>
                      <a:pt x="1497" y="840"/>
                    </a:cubicBezTo>
                    <a:cubicBezTo>
                      <a:pt x="1496" y="842"/>
                      <a:pt x="1495" y="844"/>
                      <a:pt x="1494" y="845"/>
                    </a:cubicBezTo>
                    <a:cubicBezTo>
                      <a:pt x="1492" y="851"/>
                      <a:pt x="1490" y="858"/>
                      <a:pt x="1490" y="864"/>
                    </a:cubicBezTo>
                    <a:cubicBezTo>
                      <a:pt x="1490" y="870"/>
                      <a:pt x="1492" y="877"/>
                      <a:pt x="1494" y="883"/>
                    </a:cubicBezTo>
                    <a:cubicBezTo>
                      <a:pt x="1496" y="881"/>
                      <a:pt x="1497" y="879"/>
                      <a:pt x="1497" y="877"/>
                    </a:cubicBezTo>
                    <a:cubicBezTo>
                      <a:pt x="1499" y="873"/>
                      <a:pt x="1500" y="868"/>
                      <a:pt x="1500" y="864"/>
                    </a:cubicBezTo>
                    <a:cubicBezTo>
                      <a:pt x="1500" y="860"/>
                      <a:pt x="1501" y="855"/>
                      <a:pt x="1503" y="851"/>
                    </a:cubicBezTo>
                    <a:cubicBezTo>
                      <a:pt x="1503" y="849"/>
                      <a:pt x="1504" y="847"/>
                      <a:pt x="1506" y="845"/>
                    </a:cubicBezTo>
                    <a:cubicBezTo>
                      <a:pt x="1506" y="844"/>
                      <a:pt x="1508" y="842"/>
                      <a:pt x="1509" y="841"/>
                    </a:cubicBezTo>
                    <a:cubicBezTo>
                      <a:pt x="1513" y="848"/>
                      <a:pt x="1515" y="856"/>
                      <a:pt x="1515" y="864"/>
                    </a:cubicBezTo>
                    <a:cubicBezTo>
                      <a:pt x="1515" y="872"/>
                      <a:pt x="1513" y="880"/>
                      <a:pt x="1509" y="887"/>
                    </a:cubicBezTo>
                    <a:cubicBezTo>
                      <a:pt x="1508" y="889"/>
                      <a:pt x="1507" y="890"/>
                      <a:pt x="1506" y="892"/>
                    </a:cubicBezTo>
                    <a:cubicBezTo>
                      <a:pt x="1505" y="893"/>
                      <a:pt x="1504" y="895"/>
                      <a:pt x="1503" y="896"/>
                    </a:cubicBezTo>
                    <a:cubicBezTo>
                      <a:pt x="1502" y="897"/>
                      <a:pt x="1501" y="899"/>
                      <a:pt x="1500" y="900"/>
                    </a:cubicBezTo>
                    <a:cubicBezTo>
                      <a:pt x="1499" y="901"/>
                      <a:pt x="1498" y="902"/>
                      <a:pt x="1497" y="903"/>
                    </a:cubicBezTo>
                    <a:cubicBezTo>
                      <a:pt x="1495" y="904"/>
                      <a:pt x="1494" y="906"/>
                      <a:pt x="1493" y="907"/>
                    </a:cubicBezTo>
                    <a:cubicBezTo>
                      <a:pt x="1492" y="907"/>
                      <a:pt x="1492" y="908"/>
                      <a:pt x="1491" y="908"/>
                    </a:cubicBezTo>
                    <a:cubicBezTo>
                      <a:pt x="1212" y="1124"/>
                      <a:pt x="1212" y="1124"/>
                      <a:pt x="1212" y="1124"/>
                    </a:cubicBezTo>
                    <a:cubicBezTo>
                      <a:pt x="1211" y="1124"/>
                      <a:pt x="1211" y="1125"/>
                      <a:pt x="1210" y="1125"/>
                    </a:cubicBezTo>
                    <a:cubicBezTo>
                      <a:pt x="1209" y="1126"/>
                      <a:pt x="1208" y="1127"/>
                      <a:pt x="1207" y="1128"/>
                    </a:cubicBezTo>
                    <a:cubicBezTo>
                      <a:pt x="1205" y="1130"/>
                      <a:pt x="1204" y="1131"/>
                      <a:pt x="1203" y="1132"/>
                    </a:cubicBezTo>
                    <a:cubicBezTo>
                      <a:pt x="1202" y="1133"/>
                      <a:pt x="1201" y="1135"/>
                      <a:pt x="1200" y="1136"/>
                    </a:cubicBezTo>
                    <a:cubicBezTo>
                      <a:pt x="1199" y="1137"/>
                      <a:pt x="1198" y="1139"/>
                      <a:pt x="1197" y="1140"/>
                    </a:cubicBezTo>
                    <a:cubicBezTo>
                      <a:pt x="1196" y="1142"/>
                      <a:pt x="1195" y="1144"/>
                      <a:pt x="1194" y="1145"/>
                    </a:cubicBezTo>
                    <a:cubicBezTo>
                      <a:pt x="1192" y="1151"/>
                      <a:pt x="1190" y="1158"/>
                      <a:pt x="1190" y="1164"/>
                    </a:cubicBezTo>
                    <a:cubicBezTo>
                      <a:pt x="1190" y="1170"/>
                      <a:pt x="1192" y="1177"/>
                      <a:pt x="1194" y="1183"/>
                    </a:cubicBezTo>
                    <a:cubicBezTo>
                      <a:pt x="1196" y="1181"/>
                      <a:pt x="1197" y="1179"/>
                      <a:pt x="1197" y="1177"/>
                    </a:cubicBezTo>
                    <a:cubicBezTo>
                      <a:pt x="1199" y="1173"/>
                      <a:pt x="1200" y="1168"/>
                      <a:pt x="1200" y="1164"/>
                    </a:cubicBezTo>
                    <a:cubicBezTo>
                      <a:pt x="1200" y="1160"/>
                      <a:pt x="1201" y="1155"/>
                      <a:pt x="1203" y="1151"/>
                    </a:cubicBezTo>
                    <a:cubicBezTo>
                      <a:pt x="1203" y="1149"/>
                      <a:pt x="1204" y="1147"/>
                      <a:pt x="1206" y="1145"/>
                    </a:cubicBezTo>
                    <a:cubicBezTo>
                      <a:pt x="1206" y="1144"/>
                      <a:pt x="1208" y="1142"/>
                      <a:pt x="1209" y="1141"/>
                    </a:cubicBezTo>
                    <a:cubicBezTo>
                      <a:pt x="1213" y="1148"/>
                      <a:pt x="1215" y="1156"/>
                      <a:pt x="1215" y="1164"/>
                    </a:cubicBezTo>
                    <a:cubicBezTo>
                      <a:pt x="1215" y="1172"/>
                      <a:pt x="1213" y="1180"/>
                      <a:pt x="1209" y="1187"/>
                    </a:cubicBezTo>
                    <a:cubicBezTo>
                      <a:pt x="1208" y="1189"/>
                      <a:pt x="1207" y="1190"/>
                      <a:pt x="1206" y="1192"/>
                    </a:cubicBezTo>
                    <a:cubicBezTo>
                      <a:pt x="1205" y="1193"/>
                      <a:pt x="1204" y="1195"/>
                      <a:pt x="1203" y="1196"/>
                    </a:cubicBezTo>
                    <a:cubicBezTo>
                      <a:pt x="1202" y="1197"/>
                      <a:pt x="1201" y="1199"/>
                      <a:pt x="1200" y="1200"/>
                    </a:cubicBezTo>
                    <a:cubicBezTo>
                      <a:pt x="1199" y="1201"/>
                      <a:pt x="1198" y="1202"/>
                      <a:pt x="1197" y="1203"/>
                    </a:cubicBezTo>
                    <a:cubicBezTo>
                      <a:pt x="1195" y="1204"/>
                      <a:pt x="1194" y="1206"/>
                      <a:pt x="1193" y="1207"/>
                    </a:cubicBezTo>
                    <a:cubicBezTo>
                      <a:pt x="1192" y="1207"/>
                      <a:pt x="1192" y="1208"/>
                      <a:pt x="1191" y="1208"/>
                    </a:cubicBezTo>
                    <a:cubicBezTo>
                      <a:pt x="912" y="1424"/>
                      <a:pt x="912" y="1424"/>
                      <a:pt x="912" y="1424"/>
                    </a:cubicBezTo>
                    <a:cubicBezTo>
                      <a:pt x="911" y="1424"/>
                      <a:pt x="911" y="1425"/>
                      <a:pt x="910" y="1425"/>
                    </a:cubicBezTo>
                    <a:cubicBezTo>
                      <a:pt x="909" y="1426"/>
                      <a:pt x="908" y="1427"/>
                      <a:pt x="907" y="1428"/>
                    </a:cubicBezTo>
                    <a:cubicBezTo>
                      <a:pt x="905" y="1430"/>
                      <a:pt x="904" y="1431"/>
                      <a:pt x="903" y="1432"/>
                    </a:cubicBezTo>
                    <a:cubicBezTo>
                      <a:pt x="902" y="1433"/>
                      <a:pt x="901" y="1435"/>
                      <a:pt x="900" y="1436"/>
                    </a:cubicBezTo>
                    <a:cubicBezTo>
                      <a:pt x="899" y="1437"/>
                      <a:pt x="898" y="1439"/>
                      <a:pt x="897" y="1440"/>
                    </a:cubicBezTo>
                    <a:cubicBezTo>
                      <a:pt x="896" y="1442"/>
                      <a:pt x="895" y="1444"/>
                      <a:pt x="894" y="1445"/>
                    </a:cubicBezTo>
                    <a:cubicBezTo>
                      <a:pt x="892" y="1451"/>
                      <a:pt x="890" y="1458"/>
                      <a:pt x="890" y="1464"/>
                    </a:cubicBezTo>
                    <a:cubicBezTo>
                      <a:pt x="890" y="1470"/>
                      <a:pt x="892" y="1477"/>
                      <a:pt x="894" y="1483"/>
                    </a:cubicBezTo>
                    <a:cubicBezTo>
                      <a:pt x="896" y="1481"/>
                      <a:pt x="897" y="1479"/>
                      <a:pt x="897" y="1477"/>
                    </a:cubicBezTo>
                    <a:cubicBezTo>
                      <a:pt x="899" y="1473"/>
                      <a:pt x="900" y="1468"/>
                      <a:pt x="900" y="1464"/>
                    </a:cubicBezTo>
                    <a:cubicBezTo>
                      <a:pt x="900" y="1460"/>
                      <a:pt x="901" y="1455"/>
                      <a:pt x="903" y="1451"/>
                    </a:cubicBezTo>
                    <a:cubicBezTo>
                      <a:pt x="903" y="1449"/>
                      <a:pt x="904" y="1447"/>
                      <a:pt x="906" y="1445"/>
                    </a:cubicBezTo>
                    <a:cubicBezTo>
                      <a:pt x="906" y="1444"/>
                      <a:pt x="908" y="1442"/>
                      <a:pt x="909" y="1441"/>
                    </a:cubicBezTo>
                    <a:cubicBezTo>
                      <a:pt x="913" y="1448"/>
                      <a:pt x="915" y="1456"/>
                      <a:pt x="915" y="1464"/>
                    </a:cubicBezTo>
                    <a:cubicBezTo>
                      <a:pt x="915" y="1472"/>
                      <a:pt x="913" y="1480"/>
                      <a:pt x="909" y="1487"/>
                    </a:cubicBezTo>
                    <a:cubicBezTo>
                      <a:pt x="908" y="1489"/>
                      <a:pt x="907" y="1490"/>
                      <a:pt x="906" y="1492"/>
                    </a:cubicBezTo>
                    <a:cubicBezTo>
                      <a:pt x="905" y="1493"/>
                      <a:pt x="904" y="1495"/>
                      <a:pt x="903" y="1496"/>
                    </a:cubicBezTo>
                    <a:cubicBezTo>
                      <a:pt x="902" y="1497"/>
                      <a:pt x="901" y="1499"/>
                      <a:pt x="900" y="1500"/>
                    </a:cubicBezTo>
                    <a:cubicBezTo>
                      <a:pt x="899" y="1501"/>
                      <a:pt x="898" y="1502"/>
                      <a:pt x="897" y="1503"/>
                    </a:cubicBezTo>
                    <a:cubicBezTo>
                      <a:pt x="895" y="1504"/>
                      <a:pt x="894" y="1506"/>
                      <a:pt x="893" y="1507"/>
                    </a:cubicBezTo>
                    <a:cubicBezTo>
                      <a:pt x="892" y="1507"/>
                      <a:pt x="892" y="1508"/>
                      <a:pt x="891" y="1508"/>
                    </a:cubicBezTo>
                    <a:cubicBezTo>
                      <a:pt x="612" y="1724"/>
                      <a:pt x="612" y="1724"/>
                      <a:pt x="612" y="1724"/>
                    </a:cubicBezTo>
                    <a:cubicBezTo>
                      <a:pt x="611" y="1724"/>
                      <a:pt x="611" y="1725"/>
                      <a:pt x="610" y="1725"/>
                    </a:cubicBezTo>
                    <a:cubicBezTo>
                      <a:pt x="609" y="1726"/>
                      <a:pt x="608" y="1727"/>
                      <a:pt x="607" y="1728"/>
                    </a:cubicBezTo>
                    <a:cubicBezTo>
                      <a:pt x="605" y="1730"/>
                      <a:pt x="604" y="1731"/>
                      <a:pt x="603" y="1732"/>
                    </a:cubicBezTo>
                    <a:cubicBezTo>
                      <a:pt x="602" y="1733"/>
                      <a:pt x="601" y="1735"/>
                      <a:pt x="600" y="1736"/>
                    </a:cubicBezTo>
                    <a:cubicBezTo>
                      <a:pt x="599" y="1737"/>
                      <a:pt x="598" y="1739"/>
                      <a:pt x="597" y="1740"/>
                    </a:cubicBezTo>
                    <a:cubicBezTo>
                      <a:pt x="596" y="1742"/>
                      <a:pt x="595" y="1744"/>
                      <a:pt x="594" y="1745"/>
                    </a:cubicBezTo>
                    <a:cubicBezTo>
                      <a:pt x="592" y="1751"/>
                      <a:pt x="590" y="1758"/>
                      <a:pt x="590" y="1764"/>
                    </a:cubicBezTo>
                    <a:cubicBezTo>
                      <a:pt x="590" y="1770"/>
                      <a:pt x="592" y="1777"/>
                      <a:pt x="594" y="1783"/>
                    </a:cubicBezTo>
                    <a:cubicBezTo>
                      <a:pt x="596" y="1781"/>
                      <a:pt x="597" y="1779"/>
                      <a:pt x="597" y="1777"/>
                    </a:cubicBezTo>
                    <a:cubicBezTo>
                      <a:pt x="599" y="1773"/>
                      <a:pt x="600" y="1768"/>
                      <a:pt x="600" y="1764"/>
                    </a:cubicBezTo>
                    <a:cubicBezTo>
                      <a:pt x="600" y="1760"/>
                      <a:pt x="601" y="1755"/>
                      <a:pt x="603" y="1751"/>
                    </a:cubicBezTo>
                    <a:cubicBezTo>
                      <a:pt x="603" y="1749"/>
                      <a:pt x="604" y="1747"/>
                      <a:pt x="606" y="1745"/>
                    </a:cubicBezTo>
                    <a:cubicBezTo>
                      <a:pt x="606" y="1744"/>
                      <a:pt x="608" y="1742"/>
                      <a:pt x="609" y="1741"/>
                    </a:cubicBezTo>
                    <a:cubicBezTo>
                      <a:pt x="613" y="1748"/>
                      <a:pt x="615" y="1756"/>
                      <a:pt x="615" y="1764"/>
                    </a:cubicBezTo>
                    <a:cubicBezTo>
                      <a:pt x="615" y="1772"/>
                      <a:pt x="613" y="1780"/>
                      <a:pt x="609" y="1787"/>
                    </a:cubicBezTo>
                    <a:cubicBezTo>
                      <a:pt x="608" y="1789"/>
                      <a:pt x="607" y="1790"/>
                      <a:pt x="606" y="1792"/>
                    </a:cubicBezTo>
                    <a:cubicBezTo>
                      <a:pt x="605" y="1793"/>
                      <a:pt x="604" y="1795"/>
                      <a:pt x="603" y="1796"/>
                    </a:cubicBezTo>
                    <a:cubicBezTo>
                      <a:pt x="602" y="1797"/>
                      <a:pt x="601" y="1799"/>
                      <a:pt x="600" y="1800"/>
                    </a:cubicBezTo>
                    <a:cubicBezTo>
                      <a:pt x="599" y="1801"/>
                      <a:pt x="598" y="1802"/>
                      <a:pt x="597" y="1803"/>
                    </a:cubicBezTo>
                    <a:cubicBezTo>
                      <a:pt x="595" y="1804"/>
                      <a:pt x="594" y="1806"/>
                      <a:pt x="593" y="1807"/>
                    </a:cubicBezTo>
                    <a:cubicBezTo>
                      <a:pt x="592" y="1807"/>
                      <a:pt x="592" y="1808"/>
                      <a:pt x="591" y="1808"/>
                    </a:cubicBezTo>
                    <a:cubicBezTo>
                      <a:pt x="312" y="2024"/>
                      <a:pt x="312" y="2024"/>
                      <a:pt x="312" y="2024"/>
                    </a:cubicBezTo>
                    <a:cubicBezTo>
                      <a:pt x="311" y="2024"/>
                      <a:pt x="311" y="2025"/>
                      <a:pt x="310" y="2025"/>
                    </a:cubicBezTo>
                    <a:cubicBezTo>
                      <a:pt x="309" y="2026"/>
                      <a:pt x="308" y="2027"/>
                      <a:pt x="307" y="2028"/>
                    </a:cubicBezTo>
                    <a:cubicBezTo>
                      <a:pt x="305" y="2030"/>
                      <a:pt x="304" y="2031"/>
                      <a:pt x="303" y="2032"/>
                    </a:cubicBezTo>
                    <a:cubicBezTo>
                      <a:pt x="302" y="2033"/>
                      <a:pt x="301" y="2035"/>
                      <a:pt x="300" y="2036"/>
                    </a:cubicBezTo>
                    <a:cubicBezTo>
                      <a:pt x="299" y="2037"/>
                      <a:pt x="298" y="2039"/>
                      <a:pt x="297" y="2040"/>
                    </a:cubicBezTo>
                    <a:cubicBezTo>
                      <a:pt x="296" y="2042"/>
                      <a:pt x="295" y="2044"/>
                      <a:pt x="294" y="2045"/>
                    </a:cubicBezTo>
                    <a:cubicBezTo>
                      <a:pt x="292" y="2051"/>
                      <a:pt x="290" y="2058"/>
                      <a:pt x="290" y="2064"/>
                    </a:cubicBezTo>
                    <a:cubicBezTo>
                      <a:pt x="290" y="2070"/>
                      <a:pt x="292" y="2077"/>
                      <a:pt x="294" y="2083"/>
                    </a:cubicBezTo>
                    <a:cubicBezTo>
                      <a:pt x="296" y="2081"/>
                      <a:pt x="297" y="2079"/>
                      <a:pt x="297" y="2077"/>
                    </a:cubicBezTo>
                    <a:cubicBezTo>
                      <a:pt x="299" y="2073"/>
                      <a:pt x="300" y="2068"/>
                      <a:pt x="300" y="2064"/>
                    </a:cubicBezTo>
                    <a:cubicBezTo>
                      <a:pt x="300" y="2060"/>
                      <a:pt x="301" y="2055"/>
                      <a:pt x="303" y="2051"/>
                    </a:cubicBezTo>
                    <a:cubicBezTo>
                      <a:pt x="303" y="2049"/>
                      <a:pt x="304" y="2047"/>
                      <a:pt x="306" y="2045"/>
                    </a:cubicBezTo>
                    <a:cubicBezTo>
                      <a:pt x="306" y="2044"/>
                      <a:pt x="308" y="2042"/>
                      <a:pt x="309" y="2041"/>
                    </a:cubicBezTo>
                    <a:cubicBezTo>
                      <a:pt x="313" y="2048"/>
                      <a:pt x="315" y="2056"/>
                      <a:pt x="315" y="2064"/>
                    </a:cubicBezTo>
                    <a:cubicBezTo>
                      <a:pt x="315" y="2072"/>
                      <a:pt x="313" y="2080"/>
                      <a:pt x="309" y="2087"/>
                    </a:cubicBezTo>
                    <a:cubicBezTo>
                      <a:pt x="308" y="2089"/>
                      <a:pt x="307" y="2090"/>
                      <a:pt x="306" y="2092"/>
                    </a:cubicBezTo>
                    <a:cubicBezTo>
                      <a:pt x="305" y="2093"/>
                      <a:pt x="304" y="2095"/>
                      <a:pt x="303" y="2096"/>
                    </a:cubicBezTo>
                    <a:cubicBezTo>
                      <a:pt x="302" y="2097"/>
                      <a:pt x="301" y="2099"/>
                      <a:pt x="300" y="2100"/>
                    </a:cubicBezTo>
                    <a:cubicBezTo>
                      <a:pt x="299" y="2101"/>
                      <a:pt x="298" y="2102"/>
                      <a:pt x="297" y="2103"/>
                    </a:cubicBezTo>
                    <a:cubicBezTo>
                      <a:pt x="295" y="2104"/>
                      <a:pt x="294" y="2106"/>
                      <a:pt x="293" y="2107"/>
                    </a:cubicBezTo>
                    <a:cubicBezTo>
                      <a:pt x="292" y="2107"/>
                      <a:pt x="292" y="2108"/>
                      <a:pt x="291" y="2108"/>
                    </a:cubicBezTo>
                    <a:cubicBezTo>
                      <a:pt x="12" y="2324"/>
                      <a:pt x="12" y="2324"/>
                      <a:pt x="12" y="2324"/>
                    </a:cubicBezTo>
                    <a:cubicBezTo>
                      <a:pt x="11" y="2324"/>
                      <a:pt x="11" y="2325"/>
                      <a:pt x="10" y="2325"/>
                    </a:cubicBezTo>
                    <a:cubicBezTo>
                      <a:pt x="9" y="2326"/>
                      <a:pt x="8" y="2327"/>
                      <a:pt x="7" y="2328"/>
                    </a:cubicBezTo>
                    <a:cubicBezTo>
                      <a:pt x="5" y="2330"/>
                      <a:pt x="4" y="2331"/>
                      <a:pt x="3" y="2332"/>
                    </a:cubicBezTo>
                    <a:cubicBezTo>
                      <a:pt x="2" y="2333"/>
                      <a:pt x="1" y="2335"/>
                      <a:pt x="0" y="2336"/>
                    </a:cubicBezTo>
                    <a:cubicBezTo>
                      <a:pt x="0" y="2345"/>
                      <a:pt x="0" y="2345"/>
                      <a:pt x="0" y="2345"/>
                    </a:cubicBezTo>
                    <a:cubicBezTo>
                      <a:pt x="0" y="2364"/>
                      <a:pt x="0" y="2364"/>
                      <a:pt x="0" y="2364"/>
                    </a:cubicBezTo>
                    <a:cubicBezTo>
                      <a:pt x="0" y="2360"/>
                      <a:pt x="1" y="2355"/>
                      <a:pt x="3" y="2351"/>
                    </a:cubicBezTo>
                    <a:cubicBezTo>
                      <a:pt x="3" y="2349"/>
                      <a:pt x="4" y="2347"/>
                      <a:pt x="6" y="2345"/>
                    </a:cubicBezTo>
                    <a:cubicBezTo>
                      <a:pt x="6" y="2344"/>
                      <a:pt x="8" y="2342"/>
                      <a:pt x="9" y="2341"/>
                    </a:cubicBezTo>
                    <a:cubicBezTo>
                      <a:pt x="13" y="2348"/>
                      <a:pt x="15" y="2356"/>
                      <a:pt x="15" y="2364"/>
                    </a:cubicBezTo>
                    <a:cubicBezTo>
                      <a:pt x="19" y="2364"/>
                      <a:pt x="19" y="2364"/>
                      <a:pt x="19" y="2364"/>
                    </a:cubicBezTo>
                    <a:cubicBezTo>
                      <a:pt x="24" y="2364"/>
                      <a:pt x="24" y="2364"/>
                      <a:pt x="24" y="2364"/>
                    </a:cubicBezTo>
                    <a:cubicBezTo>
                      <a:pt x="24" y="2353"/>
                      <a:pt x="21" y="2343"/>
                      <a:pt x="16" y="2333"/>
                    </a:cubicBezTo>
                    <a:cubicBezTo>
                      <a:pt x="16" y="2333"/>
                      <a:pt x="17" y="2332"/>
                      <a:pt x="18" y="2332"/>
                    </a:cubicBezTo>
                    <a:cubicBezTo>
                      <a:pt x="297" y="2116"/>
                      <a:pt x="297" y="2116"/>
                      <a:pt x="297" y="2116"/>
                    </a:cubicBezTo>
                    <a:cubicBezTo>
                      <a:pt x="298" y="2115"/>
                      <a:pt x="299" y="2114"/>
                      <a:pt x="300" y="2113"/>
                    </a:cubicBezTo>
                    <a:cubicBezTo>
                      <a:pt x="301" y="2114"/>
                      <a:pt x="302" y="2115"/>
                      <a:pt x="303" y="2116"/>
                    </a:cubicBezTo>
                    <a:cubicBezTo>
                      <a:pt x="582" y="2332"/>
                      <a:pt x="582" y="2332"/>
                      <a:pt x="582" y="2332"/>
                    </a:cubicBezTo>
                    <a:cubicBezTo>
                      <a:pt x="583" y="2332"/>
                      <a:pt x="584" y="2333"/>
                      <a:pt x="584" y="2333"/>
                    </a:cubicBezTo>
                    <a:cubicBezTo>
                      <a:pt x="585" y="2332"/>
                      <a:pt x="586" y="2331"/>
                      <a:pt x="587" y="2329"/>
                    </a:cubicBezTo>
                    <a:cubicBezTo>
                      <a:pt x="588" y="2328"/>
                      <a:pt x="589" y="2327"/>
                      <a:pt x="590" y="2325"/>
                    </a:cubicBezTo>
                    <a:cubicBezTo>
                      <a:pt x="589" y="2325"/>
                      <a:pt x="589" y="2324"/>
                      <a:pt x="588" y="2324"/>
                    </a:cubicBezTo>
                    <a:cubicBezTo>
                      <a:pt x="309" y="2108"/>
                      <a:pt x="309" y="2108"/>
                      <a:pt x="309" y="2108"/>
                    </a:cubicBezTo>
                    <a:cubicBezTo>
                      <a:pt x="308" y="2108"/>
                      <a:pt x="308" y="2107"/>
                      <a:pt x="307" y="2107"/>
                    </a:cubicBezTo>
                    <a:cubicBezTo>
                      <a:pt x="308" y="2105"/>
                      <a:pt x="309" y="2104"/>
                      <a:pt x="310" y="2103"/>
                    </a:cubicBezTo>
                    <a:cubicBezTo>
                      <a:pt x="311" y="2101"/>
                      <a:pt x="312" y="2100"/>
                      <a:pt x="313" y="2099"/>
                    </a:cubicBezTo>
                    <a:cubicBezTo>
                      <a:pt x="314" y="2097"/>
                      <a:pt x="315" y="2096"/>
                      <a:pt x="316" y="2095"/>
                    </a:cubicBezTo>
                    <a:cubicBezTo>
                      <a:pt x="321" y="2085"/>
                      <a:pt x="324" y="2075"/>
                      <a:pt x="324" y="2064"/>
                    </a:cubicBezTo>
                    <a:cubicBezTo>
                      <a:pt x="324" y="2053"/>
                      <a:pt x="321" y="2043"/>
                      <a:pt x="316" y="2033"/>
                    </a:cubicBezTo>
                    <a:cubicBezTo>
                      <a:pt x="316" y="2033"/>
                      <a:pt x="317" y="2032"/>
                      <a:pt x="318" y="2032"/>
                    </a:cubicBezTo>
                    <a:cubicBezTo>
                      <a:pt x="597" y="1816"/>
                      <a:pt x="597" y="1816"/>
                      <a:pt x="597" y="1816"/>
                    </a:cubicBezTo>
                    <a:cubicBezTo>
                      <a:pt x="598" y="1815"/>
                      <a:pt x="599" y="1814"/>
                      <a:pt x="600" y="1813"/>
                    </a:cubicBezTo>
                    <a:cubicBezTo>
                      <a:pt x="601" y="1814"/>
                      <a:pt x="602" y="1815"/>
                      <a:pt x="603" y="1816"/>
                    </a:cubicBezTo>
                    <a:cubicBezTo>
                      <a:pt x="882" y="2032"/>
                      <a:pt x="882" y="2032"/>
                      <a:pt x="882" y="2032"/>
                    </a:cubicBezTo>
                    <a:cubicBezTo>
                      <a:pt x="883" y="2032"/>
                      <a:pt x="884" y="2033"/>
                      <a:pt x="884" y="2033"/>
                    </a:cubicBezTo>
                    <a:cubicBezTo>
                      <a:pt x="885" y="2032"/>
                      <a:pt x="886" y="2031"/>
                      <a:pt x="887" y="2029"/>
                    </a:cubicBezTo>
                    <a:cubicBezTo>
                      <a:pt x="888" y="2028"/>
                      <a:pt x="889" y="2027"/>
                      <a:pt x="890" y="2025"/>
                    </a:cubicBezTo>
                    <a:cubicBezTo>
                      <a:pt x="889" y="2025"/>
                      <a:pt x="889" y="2024"/>
                      <a:pt x="888" y="2024"/>
                    </a:cubicBezTo>
                    <a:cubicBezTo>
                      <a:pt x="609" y="1808"/>
                      <a:pt x="609" y="1808"/>
                      <a:pt x="609" y="1808"/>
                    </a:cubicBezTo>
                    <a:cubicBezTo>
                      <a:pt x="608" y="1808"/>
                      <a:pt x="608" y="1807"/>
                      <a:pt x="607" y="1807"/>
                    </a:cubicBezTo>
                    <a:cubicBezTo>
                      <a:pt x="608" y="1805"/>
                      <a:pt x="609" y="1804"/>
                      <a:pt x="610" y="1803"/>
                    </a:cubicBezTo>
                    <a:cubicBezTo>
                      <a:pt x="611" y="1801"/>
                      <a:pt x="612" y="1800"/>
                      <a:pt x="613" y="1799"/>
                    </a:cubicBezTo>
                    <a:cubicBezTo>
                      <a:pt x="614" y="1797"/>
                      <a:pt x="615" y="1796"/>
                      <a:pt x="616" y="1795"/>
                    </a:cubicBezTo>
                    <a:cubicBezTo>
                      <a:pt x="621" y="1785"/>
                      <a:pt x="624" y="1775"/>
                      <a:pt x="624" y="1764"/>
                    </a:cubicBezTo>
                    <a:cubicBezTo>
                      <a:pt x="624" y="1764"/>
                      <a:pt x="624" y="1764"/>
                      <a:pt x="624" y="1764"/>
                    </a:cubicBezTo>
                    <a:cubicBezTo>
                      <a:pt x="624" y="1753"/>
                      <a:pt x="621" y="1743"/>
                      <a:pt x="616" y="1733"/>
                    </a:cubicBezTo>
                    <a:cubicBezTo>
                      <a:pt x="616" y="1733"/>
                      <a:pt x="617" y="1732"/>
                      <a:pt x="618" y="1732"/>
                    </a:cubicBezTo>
                    <a:cubicBezTo>
                      <a:pt x="897" y="1516"/>
                      <a:pt x="897" y="1516"/>
                      <a:pt x="897" y="1516"/>
                    </a:cubicBezTo>
                    <a:cubicBezTo>
                      <a:pt x="898" y="1515"/>
                      <a:pt x="899" y="1514"/>
                      <a:pt x="900" y="1513"/>
                    </a:cubicBezTo>
                    <a:cubicBezTo>
                      <a:pt x="901" y="1514"/>
                      <a:pt x="902" y="1515"/>
                      <a:pt x="903" y="1516"/>
                    </a:cubicBezTo>
                    <a:cubicBezTo>
                      <a:pt x="1182" y="1732"/>
                      <a:pt x="1182" y="1732"/>
                      <a:pt x="1182" y="1732"/>
                    </a:cubicBezTo>
                    <a:cubicBezTo>
                      <a:pt x="1183" y="1732"/>
                      <a:pt x="1184" y="1733"/>
                      <a:pt x="1184" y="1733"/>
                    </a:cubicBezTo>
                    <a:cubicBezTo>
                      <a:pt x="1185" y="1732"/>
                      <a:pt x="1186" y="1731"/>
                      <a:pt x="1187" y="1729"/>
                    </a:cubicBezTo>
                    <a:cubicBezTo>
                      <a:pt x="1188" y="1728"/>
                      <a:pt x="1189" y="1727"/>
                      <a:pt x="1190" y="1725"/>
                    </a:cubicBezTo>
                    <a:cubicBezTo>
                      <a:pt x="1189" y="1725"/>
                      <a:pt x="1189" y="1724"/>
                      <a:pt x="1188" y="1724"/>
                    </a:cubicBezTo>
                    <a:cubicBezTo>
                      <a:pt x="909" y="1508"/>
                      <a:pt x="909" y="1508"/>
                      <a:pt x="909" y="1508"/>
                    </a:cubicBezTo>
                    <a:cubicBezTo>
                      <a:pt x="908" y="1508"/>
                      <a:pt x="908" y="1507"/>
                      <a:pt x="907" y="1507"/>
                    </a:cubicBezTo>
                    <a:cubicBezTo>
                      <a:pt x="908" y="1505"/>
                      <a:pt x="909" y="1504"/>
                      <a:pt x="910" y="1503"/>
                    </a:cubicBezTo>
                    <a:cubicBezTo>
                      <a:pt x="911" y="1501"/>
                      <a:pt x="912" y="1500"/>
                      <a:pt x="913" y="1499"/>
                    </a:cubicBezTo>
                    <a:cubicBezTo>
                      <a:pt x="914" y="1497"/>
                      <a:pt x="915" y="1496"/>
                      <a:pt x="916" y="1495"/>
                    </a:cubicBezTo>
                    <a:cubicBezTo>
                      <a:pt x="921" y="1485"/>
                      <a:pt x="924" y="1475"/>
                      <a:pt x="924" y="1464"/>
                    </a:cubicBezTo>
                    <a:cubicBezTo>
                      <a:pt x="924" y="1453"/>
                      <a:pt x="921" y="1443"/>
                      <a:pt x="916" y="1433"/>
                    </a:cubicBezTo>
                    <a:cubicBezTo>
                      <a:pt x="916" y="1433"/>
                      <a:pt x="917" y="1432"/>
                      <a:pt x="918" y="1432"/>
                    </a:cubicBezTo>
                    <a:cubicBezTo>
                      <a:pt x="1197" y="1216"/>
                      <a:pt x="1197" y="1216"/>
                      <a:pt x="1197" y="1216"/>
                    </a:cubicBezTo>
                    <a:cubicBezTo>
                      <a:pt x="1198" y="1215"/>
                      <a:pt x="1199" y="1214"/>
                      <a:pt x="1200" y="1213"/>
                    </a:cubicBezTo>
                    <a:cubicBezTo>
                      <a:pt x="1201" y="1214"/>
                      <a:pt x="1202" y="1215"/>
                      <a:pt x="1203" y="1216"/>
                    </a:cubicBezTo>
                    <a:cubicBezTo>
                      <a:pt x="1482" y="1432"/>
                      <a:pt x="1482" y="1432"/>
                      <a:pt x="1482" y="1432"/>
                    </a:cubicBezTo>
                    <a:cubicBezTo>
                      <a:pt x="1483" y="1432"/>
                      <a:pt x="1484" y="1433"/>
                      <a:pt x="1484" y="1433"/>
                    </a:cubicBezTo>
                    <a:cubicBezTo>
                      <a:pt x="1485" y="1432"/>
                      <a:pt x="1486" y="1431"/>
                      <a:pt x="1487" y="1429"/>
                    </a:cubicBezTo>
                    <a:cubicBezTo>
                      <a:pt x="1488" y="1428"/>
                      <a:pt x="1489" y="1427"/>
                      <a:pt x="1490" y="1425"/>
                    </a:cubicBezTo>
                    <a:cubicBezTo>
                      <a:pt x="1489" y="1425"/>
                      <a:pt x="1489" y="1424"/>
                      <a:pt x="1488" y="1424"/>
                    </a:cubicBezTo>
                    <a:cubicBezTo>
                      <a:pt x="1209" y="1208"/>
                      <a:pt x="1209" y="1208"/>
                      <a:pt x="1209" y="1208"/>
                    </a:cubicBezTo>
                    <a:cubicBezTo>
                      <a:pt x="1208" y="1208"/>
                      <a:pt x="1208" y="1207"/>
                      <a:pt x="1207" y="1207"/>
                    </a:cubicBezTo>
                    <a:cubicBezTo>
                      <a:pt x="1208" y="1205"/>
                      <a:pt x="1209" y="1204"/>
                      <a:pt x="1210" y="1203"/>
                    </a:cubicBezTo>
                    <a:cubicBezTo>
                      <a:pt x="1211" y="1201"/>
                      <a:pt x="1212" y="1200"/>
                      <a:pt x="1213" y="1199"/>
                    </a:cubicBezTo>
                    <a:cubicBezTo>
                      <a:pt x="1214" y="1197"/>
                      <a:pt x="1215" y="1196"/>
                      <a:pt x="1216" y="1195"/>
                    </a:cubicBezTo>
                    <a:cubicBezTo>
                      <a:pt x="1221" y="1185"/>
                      <a:pt x="1224" y="1175"/>
                      <a:pt x="1224" y="1164"/>
                    </a:cubicBezTo>
                    <a:cubicBezTo>
                      <a:pt x="1224" y="1153"/>
                      <a:pt x="1221" y="1143"/>
                      <a:pt x="1216" y="1133"/>
                    </a:cubicBezTo>
                    <a:cubicBezTo>
                      <a:pt x="1216" y="1133"/>
                      <a:pt x="1217" y="1132"/>
                      <a:pt x="1218" y="1132"/>
                    </a:cubicBezTo>
                    <a:cubicBezTo>
                      <a:pt x="1497" y="916"/>
                      <a:pt x="1497" y="916"/>
                      <a:pt x="1497" y="916"/>
                    </a:cubicBezTo>
                    <a:cubicBezTo>
                      <a:pt x="1498" y="915"/>
                      <a:pt x="1499" y="914"/>
                      <a:pt x="1500" y="913"/>
                    </a:cubicBezTo>
                    <a:cubicBezTo>
                      <a:pt x="1501" y="914"/>
                      <a:pt x="1502" y="915"/>
                      <a:pt x="1503" y="916"/>
                    </a:cubicBezTo>
                    <a:cubicBezTo>
                      <a:pt x="1782" y="1132"/>
                      <a:pt x="1782" y="1132"/>
                      <a:pt x="1782" y="1132"/>
                    </a:cubicBezTo>
                    <a:cubicBezTo>
                      <a:pt x="1783" y="1132"/>
                      <a:pt x="1784" y="1133"/>
                      <a:pt x="1784" y="1133"/>
                    </a:cubicBezTo>
                    <a:cubicBezTo>
                      <a:pt x="1785" y="1132"/>
                      <a:pt x="1786" y="1131"/>
                      <a:pt x="1787" y="1129"/>
                    </a:cubicBezTo>
                    <a:cubicBezTo>
                      <a:pt x="1788" y="1128"/>
                      <a:pt x="1789" y="1127"/>
                      <a:pt x="1790" y="1125"/>
                    </a:cubicBezTo>
                    <a:cubicBezTo>
                      <a:pt x="1789" y="1125"/>
                      <a:pt x="1789" y="1124"/>
                      <a:pt x="1788" y="1124"/>
                    </a:cubicBezTo>
                    <a:cubicBezTo>
                      <a:pt x="1509" y="908"/>
                      <a:pt x="1509" y="908"/>
                      <a:pt x="1509" y="908"/>
                    </a:cubicBezTo>
                    <a:cubicBezTo>
                      <a:pt x="1508" y="908"/>
                      <a:pt x="1508" y="907"/>
                      <a:pt x="1507" y="907"/>
                    </a:cubicBezTo>
                    <a:cubicBezTo>
                      <a:pt x="1508" y="905"/>
                      <a:pt x="1509" y="904"/>
                      <a:pt x="1510" y="903"/>
                    </a:cubicBezTo>
                    <a:cubicBezTo>
                      <a:pt x="1511" y="901"/>
                      <a:pt x="1512" y="900"/>
                      <a:pt x="1513" y="899"/>
                    </a:cubicBezTo>
                    <a:cubicBezTo>
                      <a:pt x="1514" y="897"/>
                      <a:pt x="1515" y="896"/>
                      <a:pt x="1516" y="895"/>
                    </a:cubicBezTo>
                    <a:cubicBezTo>
                      <a:pt x="1521" y="885"/>
                      <a:pt x="1524" y="875"/>
                      <a:pt x="1524" y="864"/>
                    </a:cubicBezTo>
                    <a:cubicBezTo>
                      <a:pt x="1524" y="853"/>
                      <a:pt x="1521" y="843"/>
                      <a:pt x="1516" y="833"/>
                    </a:cubicBezTo>
                    <a:cubicBezTo>
                      <a:pt x="1516" y="833"/>
                      <a:pt x="1517" y="832"/>
                      <a:pt x="1518" y="832"/>
                    </a:cubicBezTo>
                    <a:cubicBezTo>
                      <a:pt x="1797" y="616"/>
                      <a:pt x="1797" y="616"/>
                      <a:pt x="1797" y="616"/>
                    </a:cubicBezTo>
                    <a:cubicBezTo>
                      <a:pt x="1798" y="615"/>
                      <a:pt x="1799" y="614"/>
                      <a:pt x="1800" y="613"/>
                    </a:cubicBezTo>
                    <a:cubicBezTo>
                      <a:pt x="1801" y="614"/>
                      <a:pt x="1802" y="615"/>
                      <a:pt x="1803" y="616"/>
                    </a:cubicBezTo>
                    <a:cubicBezTo>
                      <a:pt x="2082" y="832"/>
                      <a:pt x="2082" y="832"/>
                      <a:pt x="2082" y="832"/>
                    </a:cubicBezTo>
                    <a:cubicBezTo>
                      <a:pt x="2083" y="832"/>
                      <a:pt x="2084" y="833"/>
                      <a:pt x="2084" y="833"/>
                    </a:cubicBezTo>
                    <a:cubicBezTo>
                      <a:pt x="2085" y="832"/>
                      <a:pt x="2086" y="831"/>
                      <a:pt x="2087" y="829"/>
                    </a:cubicBezTo>
                    <a:cubicBezTo>
                      <a:pt x="2088" y="828"/>
                      <a:pt x="2089" y="827"/>
                      <a:pt x="2090" y="825"/>
                    </a:cubicBezTo>
                    <a:cubicBezTo>
                      <a:pt x="2089" y="825"/>
                      <a:pt x="2089" y="824"/>
                      <a:pt x="2088" y="824"/>
                    </a:cubicBezTo>
                    <a:cubicBezTo>
                      <a:pt x="1809" y="608"/>
                      <a:pt x="1809" y="608"/>
                      <a:pt x="1809" y="608"/>
                    </a:cubicBezTo>
                    <a:cubicBezTo>
                      <a:pt x="1808" y="608"/>
                      <a:pt x="1808" y="607"/>
                      <a:pt x="1807" y="607"/>
                    </a:cubicBezTo>
                    <a:cubicBezTo>
                      <a:pt x="1808" y="605"/>
                      <a:pt x="1809" y="604"/>
                      <a:pt x="1810" y="603"/>
                    </a:cubicBezTo>
                    <a:cubicBezTo>
                      <a:pt x="1811" y="601"/>
                      <a:pt x="1812" y="600"/>
                      <a:pt x="1813" y="599"/>
                    </a:cubicBezTo>
                    <a:cubicBezTo>
                      <a:pt x="1814" y="597"/>
                      <a:pt x="1815" y="596"/>
                      <a:pt x="1816" y="595"/>
                    </a:cubicBezTo>
                    <a:cubicBezTo>
                      <a:pt x="1821" y="585"/>
                      <a:pt x="1824" y="575"/>
                      <a:pt x="1824" y="564"/>
                    </a:cubicBezTo>
                    <a:cubicBezTo>
                      <a:pt x="1824" y="553"/>
                      <a:pt x="1821" y="543"/>
                      <a:pt x="1816" y="533"/>
                    </a:cubicBezTo>
                    <a:cubicBezTo>
                      <a:pt x="1816" y="533"/>
                      <a:pt x="1817" y="532"/>
                      <a:pt x="1818" y="532"/>
                    </a:cubicBezTo>
                    <a:cubicBezTo>
                      <a:pt x="2097" y="316"/>
                      <a:pt x="2097" y="316"/>
                      <a:pt x="2097" y="316"/>
                    </a:cubicBezTo>
                    <a:cubicBezTo>
                      <a:pt x="2098" y="315"/>
                      <a:pt x="2099" y="314"/>
                      <a:pt x="2100" y="313"/>
                    </a:cubicBezTo>
                    <a:cubicBezTo>
                      <a:pt x="2101" y="314"/>
                      <a:pt x="2102" y="315"/>
                      <a:pt x="2103" y="316"/>
                    </a:cubicBezTo>
                    <a:cubicBezTo>
                      <a:pt x="2382" y="532"/>
                      <a:pt x="2382" y="532"/>
                      <a:pt x="2382" y="532"/>
                    </a:cubicBezTo>
                    <a:cubicBezTo>
                      <a:pt x="2383" y="532"/>
                      <a:pt x="2384" y="533"/>
                      <a:pt x="2384" y="533"/>
                    </a:cubicBezTo>
                    <a:cubicBezTo>
                      <a:pt x="2385" y="532"/>
                      <a:pt x="2386" y="531"/>
                      <a:pt x="2387" y="529"/>
                    </a:cubicBezTo>
                    <a:cubicBezTo>
                      <a:pt x="2388" y="528"/>
                      <a:pt x="2389" y="527"/>
                      <a:pt x="2390" y="525"/>
                    </a:cubicBezTo>
                    <a:cubicBezTo>
                      <a:pt x="2389" y="525"/>
                      <a:pt x="2389" y="524"/>
                      <a:pt x="2388" y="524"/>
                    </a:cubicBezTo>
                    <a:cubicBezTo>
                      <a:pt x="2109" y="308"/>
                      <a:pt x="2109" y="308"/>
                      <a:pt x="2109" y="308"/>
                    </a:cubicBezTo>
                    <a:cubicBezTo>
                      <a:pt x="2108" y="308"/>
                      <a:pt x="2108" y="307"/>
                      <a:pt x="2107" y="307"/>
                    </a:cubicBezTo>
                    <a:cubicBezTo>
                      <a:pt x="2108" y="305"/>
                      <a:pt x="2109" y="304"/>
                      <a:pt x="2110" y="303"/>
                    </a:cubicBezTo>
                    <a:cubicBezTo>
                      <a:pt x="2111" y="301"/>
                      <a:pt x="2112" y="300"/>
                      <a:pt x="2113" y="299"/>
                    </a:cubicBezTo>
                    <a:cubicBezTo>
                      <a:pt x="2114" y="297"/>
                      <a:pt x="2115" y="296"/>
                      <a:pt x="2116" y="295"/>
                    </a:cubicBezTo>
                    <a:cubicBezTo>
                      <a:pt x="2121" y="285"/>
                      <a:pt x="2124" y="275"/>
                      <a:pt x="2124" y="264"/>
                    </a:cubicBezTo>
                    <a:cubicBezTo>
                      <a:pt x="2124" y="253"/>
                      <a:pt x="2121" y="243"/>
                      <a:pt x="2116" y="233"/>
                    </a:cubicBezTo>
                    <a:cubicBezTo>
                      <a:pt x="2116" y="233"/>
                      <a:pt x="2117" y="232"/>
                      <a:pt x="2118" y="232"/>
                    </a:cubicBezTo>
                    <a:cubicBezTo>
                      <a:pt x="2397" y="16"/>
                      <a:pt x="2397" y="16"/>
                      <a:pt x="2397" y="16"/>
                    </a:cubicBezTo>
                    <a:cubicBezTo>
                      <a:pt x="2398" y="15"/>
                      <a:pt x="2399" y="14"/>
                      <a:pt x="2400" y="13"/>
                    </a:cubicBezTo>
                    <a:cubicBezTo>
                      <a:pt x="2400" y="7"/>
                      <a:pt x="2400" y="7"/>
                      <a:pt x="2400" y="7"/>
                    </a:cubicBezTo>
                    <a:cubicBezTo>
                      <a:pt x="2400" y="0"/>
                      <a:pt x="2400" y="0"/>
                      <a:pt x="2400" y="0"/>
                    </a:cubicBezTo>
                    <a:cubicBezTo>
                      <a:pt x="2399" y="1"/>
                      <a:pt x="2398" y="2"/>
                      <a:pt x="2397" y="3"/>
                    </a:cubicBezTo>
                    <a:cubicBezTo>
                      <a:pt x="2395" y="4"/>
                      <a:pt x="2394" y="6"/>
                      <a:pt x="239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"/>
              <p:cNvSpPr>
                <a:spLocks/>
              </p:cNvSpPr>
              <p:nvPr/>
            </p:nvSpPr>
            <p:spPr bwMode="auto">
              <a:xfrm>
                <a:off x="10566401" y="1071563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5"/>
              <p:cNvSpPr>
                <a:spLocks/>
              </p:cNvSpPr>
              <p:nvPr/>
            </p:nvSpPr>
            <p:spPr bwMode="auto">
              <a:xfrm>
                <a:off x="3808413" y="1311275"/>
                <a:ext cx="6794500" cy="6623050"/>
              </a:xfrm>
              <a:custGeom>
                <a:avLst/>
                <a:gdLst>
                  <a:gd name="T0" fmla="*/ 1520 w 1810"/>
                  <a:gd name="T1" fmla="*/ 225 h 1764"/>
                  <a:gd name="T2" fmla="*/ 1507 w 1810"/>
                  <a:gd name="T3" fmla="*/ 240 h 1764"/>
                  <a:gd name="T4" fmla="*/ 1507 w 1810"/>
                  <a:gd name="T5" fmla="*/ 277 h 1764"/>
                  <a:gd name="T6" fmla="*/ 1519 w 1810"/>
                  <a:gd name="T7" fmla="*/ 241 h 1764"/>
                  <a:gd name="T8" fmla="*/ 1513 w 1810"/>
                  <a:gd name="T9" fmla="*/ 296 h 1764"/>
                  <a:gd name="T10" fmla="*/ 1501 w 1810"/>
                  <a:gd name="T11" fmla="*/ 308 h 1764"/>
                  <a:gd name="T12" fmla="*/ 1213 w 1810"/>
                  <a:gd name="T13" fmla="*/ 532 h 1764"/>
                  <a:gd name="T14" fmla="*/ 1200 w 1810"/>
                  <a:gd name="T15" fmla="*/ 564 h 1764"/>
                  <a:gd name="T16" fmla="*/ 1213 w 1810"/>
                  <a:gd name="T17" fmla="*/ 551 h 1764"/>
                  <a:gd name="T18" fmla="*/ 1219 w 1810"/>
                  <a:gd name="T19" fmla="*/ 587 h 1764"/>
                  <a:gd name="T20" fmla="*/ 1207 w 1810"/>
                  <a:gd name="T21" fmla="*/ 603 h 1764"/>
                  <a:gd name="T22" fmla="*/ 920 w 1810"/>
                  <a:gd name="T23" fmla="*/ 825 h 1764"/>
                  <a:gd name="T24" fmla="*/ 907 w 1810"/>
                  <a:gd name="T25" fmla="*/ 840 h 1764"/>
                  <a:gd name="T26" fmla="*/ 907 w 1810"/>
                  <a:gd name="T27" fmla="*/ 877 h 1764"/>
                  <a:gd name="T28" fmla="*/ 919 w 1810"/>
                  <a:gd name="T29" fmla="*/ 841 h 1764"/>
                  <a:gd name="T30" fmla="*/ 913 w 1810"/>
                  <a:gd name="T31" fmla="*/ 896 h 1764"/>
                  <a:gd name="T32" fmla="*/ 901 w 1810"/>
                  <a:gd name="T33" fmla="*/ 908 h 1764"/>
                  <a:gd name="T34" fmla="*/ 613 w 1810"/>
                  <a:gd name="T35" fmla="*/ 1132 h 1764"/>
                  <a:gd name="T36" fmla="*/ 600 w 1810"/>
                  <a:gd name="T37" fmla="*/ 1164 h 1764"/>
                  <a:gd name="T38" fmla="*/ 613 w 1810"/>
                  <a:gd name="T39" fmla="*/ 1151 h 1764"/>
                  <a:gd name="T40" fmla="*/ 619 w 1810"/>
                  <a:gd name="T41" fmla="*/ 1187 h 1764"/>
                  <a:gd name="T42" fmla="*/ 607 w 1810"/>
                  <a:gd name="T43" fmla="*/ 1203 h 1764"/>
                  <a:gd name="T44" fmla="*/ 320 w 1810"/>
                  <a:gd name="T45" fmla="*/ 1425 h 1764"/>
                  <a:gd name="T46" fmla="*/ 307 w 1810"/>
                  <a:gd name="T47" fmla="*/ 1440 h 1764"/>
                  <a:gd name="T48" fmla="*/ 307 w 1810"/>
                  <a:gd name="T49" fmla="*/ 1477 h 1764"/>
                  <a:gd name="T50" fmla="*/ 319 w 1810"/>
                  <a:gd name="T51" fmla="*/ 1441 h 1764"/>
                  <a:gd name="T52" fmla="*/ 313 w 1810"/>
                  <a:gd name="T53" fmla="*/ 1496 h 1764"/>
                  <a:gd name="T54" fmla="*/ 301 w 1810"/>
                  <a:gd name="T55" fmla="*/ 1508 h 1764"/>
                  <a:gd name="T56" fmla="*/ 13 w 1810"/>
                  <a:gd name="T57" fmla="*/ 1732 h 1764"/>
                  <a:gd name="T58" fmla="*/ 0 w 1810"/>
                  <a:gd name="T59" fmla="*/ 1764 h 1764"/>
                  <a:gd name="T60" fmla="*/ 16 w 1810"/>
                  <a:gd name="T61" fmla="*/ 1745 h 1764"/>
                  <a:gd name="T62" fmla="*/ 34 w 1810"/>
                  <a:gd name="T63" fmla="*/ 1764 h 1764"/>
                  <a:gd name="T64" fmla="*/ 310 w 1810"/>
                  <a:gd name="T65" fmla="*/ 1513 h 1764"/>
                  <a:gd name="T66" fmla="*/ 597 w 1810"/>
                  <a:gd name="T67" fmla="*/ 1729 h 1764"/>
                  <a:gd name="T68" fmla="*/ 317 w 1810"/>
                  <a:gd name="T69" fmla="*/ 1507 h 1764"/>
                  <a:gd name="T70" fmla="*/ 334 w 1810"/>
                  <a:gd name="T71" fmla="*/ 1464 h 1764"/>
                  <a:gd name="T72" fmla="*/ 610 w 1810"/>
                  <a:gd name="T73" fmla="*/ 1213 h 1764"/>
                  <a:gd name="T74" fmla="*/ 897 w 1810"/>
                  <a:gd name="T75" fmla="*/ 1429 h 1764"/>
                  <a:gd name="T76" fmla="*/ 617 w 1810"/>
                  <a:gd name="T77" fmla="*/ 1207 h 1764"/>
                  <a:gd name="T78" fmla="*/ 634 w 1810"/>
                  <a:gd name="T79" fmla="*/ 1164 h 1764"/>
                  <a:gd name="T80" fmla="*/ 910 w 1810"/>
                  <a:gd name="T81" fmla="*/ 913 h 1764"/>
                  <a:gd name="T82" fmla="*/ 1197 w 1810"/>
                  <a:gd name="T83" fmla="*/ 1129 h 1764"/>
                  <a:gd name="T84" fmla="*/ 917 w 1810"/>
                  <a:gd name="T85" fmla="*/ 907 h 1764"/>
                  <a:gd name="T86" fmla="*/ 934 w 1810"/>
                  <a:gd name="T87" fmla="*/ 864 h 1764"/>
                  <a:gd name="T88" fmla="*/ 1210 w 1810"/>
                  <a:gd name="T89" fmla="*/ 613 h 1764"/>
                  <a:gd name="T90" fmla="*/ 1497 w 1810"/>
                  <a:gd name="T91" fmla="*/ 829 h 1764"/>
                  <a:gd name="T92" fmla="*/ 1217 w 1810"/>
                  <a:gd name="T93" fmla="*/ 607 h 1764"/>
                  <a:gd name="T94" fmla="*/ 1234 w 1810"/>
                  <a:gd name="T95" fmla="*/ 564 h 1764"/>
                  <a:gd name="T96" fmla="*/ 1510 w 1810"/>
                  <a:gd name="T97" fmla="*/ 313 h 1764"/>
                  <a:gd name="T98" fmla="*/ 1797 w 1810"/>
                  <a:gd name="T99" fmla="*/ 529 h 1764"/>
                  <a:gd name="T100" fmla="*/ 1517 w 1810"/>
                  <a:gd name="T101" fmla="*/ 307 h 1764"/>
                  <a:gd name="T102" fmla="*/ 1534 w 1810"/>
                  <a:gd name="T103" fmla="*/ 264 h 1764"/>
                  <a:gd name="T104" fmla="*/ 1810 w 1810"/>
                  <a:gd name="T105" fmla="*/ 13 h 1764"/>
                  <a:gd name="T106" fmla="*/ 1803 w 1810"/>
                  <a:gd name="T107" fmla="*/ 7 h 1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10" h="1764">
                    <a:moveTo>
                      <a:pt x="1803" y="7"/>
                    </a:moveTo>
                    <a:cubicBezTo>
                      <a:pt x="1802" y="7"/>
                      <a:pt x="1802" y="8"/>
                      <a:pt x="1801" y="8"/>
                    </a:cubicBezTo>
                    <a:cubicBezTo>
                      <a:pt x="1522" y="224"/>
                      <a:pt x="1522" y="224"/>
                      <a:pt x="1522" y="224"/>
                    </a:cubicBezTo>
                    <a:cubicBezTo>
                      <a:pt x="1521" y="224"/>
                      <a:pt x="1521" y="225"/>
                      <a:pt x="1520" y="225"/>
                    </a:cubicBezTo>
                    <a:cubicBezTo>
                      <a:pt x="1519" y="226"/>
                      <a:pt x="1518" y="227"/>
                      <a:pt x="1517" y="228"/>
                    </a:cubicBezTo>
                    <a:cubicBezTo>
                      <a:pt x="1515" y="230"/>
                      <a:pt x="1514" y="231"/>
                      <a:pt x="1513" y="232"/>
                    </a:cubicBezTo>
                    <a:cubicBezTo>
                      <a:pt x="1512" y="233"/>
                      <a:pt x="1511" y="235"/>
                      <a:pt x="1510" y="236"/>
                    </a:cubicBezTo>
                    <a:cubicBezTo>
                      <a:pt x="1509" y="237"/>
                      <a:pt x="1508" y="239"/>
                      <a:pt x="1507" y="240"/>
                    </a:cubicBezTo>
                    <a:cubicBezTo>
                      <a:pt x="1506" y="242"/>
                      <a:pt x="1505" y="244"/>
                      <a:pt x="1504" y="245"/>
                    </a:cubicBezTo>
                    <a:cubicBezTo>
                      <a:pt x="1502" y="251"/>
                      <a:pt x="1500" y="258"/>
                      <a:pt x="1500" y="264"/>
                    </a:cubicBezTo>
                    <a:cubicBezTo>
                      <a:pt x="1500" y="270"/>
                      <a:pt x="1502" y="277"/>
                      <a:pt x="1504" y="283"/>
                    </a:cubicBezTo>
                    <a:cubicBezTo>
                      <a:pt x="1506" y="281"/>
                      <a:pt x="1507" y="279"/>
                      <a:pt x="1507" y="277"/>
                    </a:cubicBezTo>
                    <a:cubicBezTo>
                      <a:pt x="1509" y="273"/>
                      <a:pt x="1510" y="268"/>
                      <a:pt x="1510" y="264"/>
                    </a:cubicBezTo>
                    <a:cubicBezTo>
                      <a:pt x="1510" y="260"/>
                      <a:pt x="1511" y="255"/>
                      <a:pt x="1513" y="251"/>
                    </a:cubicBezTo>
                    <a:cubicBezTo>
                      <a:pt x="1513" y="249"/>
                      <a:pt x="1514" y="247"/>
                      <a:pt x="1516" y="245"/>
                    </a:cubicBezTo>
                    <a:cubicBezTo>
                      <a:pt x="1516" y="244"/>
                      <a:pt x="1518" y="242"/>
                      <a:pt x="1519" y="241"/>
                    </a:cubicBezTo>
                    <a:cubicBezTo>
                      <a:pt x="1523" y="248"/>
                      <a:pt x="1525" y="256"/>
                      <a:pt x="1525" y="264"/>
                    </a:cubicBezTo>
                    <a:cubicBezTo>
                      <a:pt x="1525" y="272"/>
                      <a:pt x="1523" y="280"/>
                      <a:pt x="1519" y="287"/>
                    </a:cubicBezTo>
                    <a:cubicBezTo>
                      <a:pt x="1518" y="289"/>
                      <a:pt x="1517" y="290"/>
                      <a:pt x="1516" y="292"/>
                    </a:cubicBezTo>
                    <a:cubicBezTo>
                      <a:pt x="1515" y="293"/>
                      <a:pt x="1514" y="295"/>
                      <a:pt x="1513" y="296"/>
                    </a:cubicBezTo>
                    <a:cubicBezTo>
                      <a:pt x="1512" y="297"/>
                      <a:pt x="1511" y="299"/>
                      <a:pt x="1510" y="300"/>
                    </a:cubicBezTo>
                    <a:cubicBezTo>
                      <a:pt x="1509" y="301"/>
                      <a:pt x="1508" y="302"/>
                      <a:pt x="1507" y="303"/>
                    </a:cubicBezTo>
                    <a:cubicBezTo>
                      <a:pt x="1505" y="304"/>
                      <a:pt x="1504" y="306"/>
                      <a:pt x="1503" y="307"/>
                    </a:cubicBezTo>
                    <a:cubicBezTo>
                      <a:pt x="1502" y="307"/>
                      <a:pt x="1502" y="308"/>
                      <a:pt x="1501" y="308"/>
                    </a:cubicBezTo>
                    <a:cubicBezTo>
                      <a:pt x="1222" y="524"/>
                      <a:pt x="1222" y="524"/>
                      <a:pt x="1222" y="524"/>
                    </a:cubicBezTo>
                    <a:cubicBezTo>
                      <a:pt x="1221" y="524"/>
                      <a:pt x="1221" y="525"/>
                      <a:pt x="1220" y="525"/>
                    </a:cubicBezTo>
                    <a:cubicBezTo>
                      <a:pt x="1219" y="526"/>
                      <a:pt x="1218" y="527"/>
                      <a:pt x="1217" y="528"/>
                    </a:cubicBezTo>
                    <a:cubicBezTo>
                      <a:pt x="1215" y="530"/>
                      <a:pt x="1214" y="531"/>
                      <a:pt x="1213" y="532"/>
                    </a:cubicBezTo>
                    <a:cubicBezTo>
                      <a:pt x="1212" y="533"/>
                      <a:pt x="1211" y="535"/>
                      <a:pt x="1210" y="536"/>
                    </a:cubicBezTo>
                    <a:cubicBezTo>
                      <a:pt x="1209" y="537"/>
                      <a:pt x="1208" y="539"/>
                      <a:pt x="1207" y="540"/>
                    </a:cubicBezTo>
                    <a:cubicBezTo>
                      <a:pt x="1206" y="542"/>
                      <a:pt x="1205" y="544"/>
                      <a:pt x="1204" y="545"/>
                    </a:cubicBezTo>
                    <a:cubicBezTo>
                      <a:pt x="1202" y="551"/>
                      <a:pt x="1200" y="558"/>
                      <a:pt x="1200" y="564"/>
                    </a:cubicBezTo>
                    <a:cubicBezTo>
                      <a:pt x="1200" y="570"/>
                      <a:pt x="1202" y="577"/>
                      <a:pt x="1204" y="583"/>
                    </a:cubicBezTo>
                    <a:cubicBezTo>
                      <a:pt x="1206" y="581"/>
                      <a:pt x="1207" y="579"/>
                      <a:pt x="1207" y="577"/>
                    </a:cubicBezTo>
                    <a:cubicBezTo>
                      <a:pt x="1209" y="573"/>
                      <a:pt x="1210" y="568"/>
                      <a:pt x="1210" y="564"/>
                    </a:cubicBezTo>
                    <a:cubicBezTo>
                      <a:pt x="1210" y="560"/>
                      <a:pt x="1211" y="555"/>
                      <a:pt x="1213" y="551"/>
                    </a:cubicBezTo>
                    <a:cubicBezTo>
                      <a:pt x="1213" y="549"/>
                      <a:pt x="1214" y="547"/>
                      <a:pt x="1216" y="545"/>
                    </a:cubicBezTo>
                    <a:cubicBezTo>
                      <a:pt x="1216" y="544"/>
                      <a:pt x="1218" y="542"/>
                      <a:pt x="1219" y="541"/>
                    </a:cubicBezTo>
                    <a:cubicBezTo>
                      <a:pt x="1223" y="548"/>
                      <a:pt x="1225" y="556"/>
                      <a:pt x="1225" y="564"/>
                    </a:cubicBezTo>
                    <a:cubicBezTo>
                      <a:pt x="1225" y="572"/>
                      <a:pt x="1223" y="580"/>
                      <a:pt x="1219" y="587"/>
                    </a:cubicBezTo>
                    <a:cubicBezTo>
                      <a:pt x="1218" y="589"/>
                      <a:pt x="1217" y="590"/>
                      <a:pt x="1216" y="592"/>
                    </a:cubicBezTo>
                    <a:cubicBezTo>
                      <a:pt x="1215" y="593"/>
                      <a:pt x="1214" y="595"/>
                      <a:pt x="1213" y="596"/>
                    </a:cubicBezTo>
                    <a:cubicBezTo>
                      <a:pt x="1212" y="597"/>
                      <a:pt x="1211" y="599"/>
                      <a:pt x="1210" y="600"/>
                    </a:cubicBezTo>
                    <a:cubicBezTo>
                      <a:pt x="1209" y="601"/>
                      <a:pt x="1208" y="602"/>
                      <a:pt x="1207" y="603"/>
                    </a:cubicBezTo>
                    <a:cubicBezTo>
                      <a:pt x="1205" y="604"/>
                      <a:pt x="1204" y="606"/>
                      <a:pt x="1203" y="607"/>
                    </a:cubicBezTo>
                    <a:cubicBezTo>
                      <a:pt x="1202" y="607"/>
                      <a:pt x="1202" y="608"/>
                      <a:pt x="1201" y="608"/>
                    </a:cubicBezTo>
                    <a:cubicBezTo>
                      <a:pt x="922" y="824"/>
                      <a:pt x="922" y="824"/>
                      <a:pt x="922" y="824"/>
                    </a:cubicBezTo>
                    <a:cubicBezTo>
                      <a:pt x="921" y="824"/>
                      <a:pt x="921" y="825"/>
                      <a:pt x="920" y="825"/>
                    </a:cubicBezTo>
                    <a:cubicBezTo>
                      <a:pt x="919" y="826"/>
                      <a:pt x="918" y="827"/>
                      <a:pt x="917" y="828"/>
                    </a:cubicBezTo>
                    <a:cubicBezTo>
                      <a:pt x="915" y="830"/>
                      <a:pt x="914" y="831"/>
                      <a:pt x="913" y="832"/>
                    </a:cubicBezTo>
                    <a:cubicBezTo>
                      <a:pt x="912" y="833"/>
                      <a:pt x="911" y="835"/>
                      <a:pt x="910" y="836"/>
                    </a:cubicBezTo>
                    <a:cubicBezTo>
                      <a:pt x="909" y="837"/>
                      <a:pt x="908" y="839"/>
                      <a:pt x="907" y="840"/>
                    </a:cubicBezTo>
                    <a:cubicBezTo>
                      <a:pt x="906" y="842"/>
                      <a:pt x="905" y="844"/>
                      <a:pt x="904" y="845"/>
                    </a:cubicBezTo>
                    <a:cubicBezTo>
                      <a:pt x="902" y="851"/>
                      <a:pt x="900" y="858"/>
                      <a:pt x="900" y="864"/>
                    </a:cubicBezTo>
                    <a:cubicBezTo>
                      <a:pt x="900" y="870"/>
                      <a:pt x="902" y="877"/>
                      <a:pt x="904" y="883"/>
                    </a:cubicBezTo>
                    <a:cubicBezTo>
                      <a:pt x="906" y="881"/>
                      <a:pt x="907" y="879"/>
                      <a:pt x="907" y="877"/>
                    </a:cubicBezTo>
                    <a:cubicBezTo>
                      <a:pt x="909" y="873"/>
                      <a:pt x="910" y="868"/>
                      <a:pt x="910" y="864"/>
                    </a:cubicBezTo>
                    <a:cubicBezTo>
                      <a:pt x="910" y="860"/>
                      <a:pt x="911" y="855"/>
                      <a:pt x="913" y="851"/>
                    </a:cubicBezTo>
                    <a:cubicBezTo>
                      <a:pt x="913" y="849"/>
                      <a:pt x="914" y="847"/>
                      <a:pt x="916" y="845"/>
                    </a:cubicBezTo>
                    <a:cubicBezTo>
                      <a:pt x="916" y="844"/>
                      <a:pt x="918" y="842"/>
                      <a:pt x="919" y="841"/>
                    </a:cubicBezTo>
                    <a:cubicBezTo>
                      <a:pt x="923" y="848"/>
                      <a:pt x="925" y="856"/>
                      <a:pt x="925" y="864"/>
                    </a:cubicBezTo>
                    <a:cubicBezTo>
                      <a:pt x="925" y="872"/>
                      <a:pt x="923" y="880"/>
                      <a:pt x="919" y="887"/>
                    </a:cubicBezTo>
                    <a:cubicBezTo>
                      <a:pt x="918" y="889"/>
                      <a:pt x="917" y="890"/>
                      <a:pt x="916" y="892"/>
                    </a:cubicBezTo>
                    <a:cubicBezTo>
                      <a:pt x="915" y="893"/>
                      <a:pt x="914" y="895"/>
                      <a:pt x="913" y="896"/>
                    </a:cubicBezTo>
                    <a:cubicBezTo>
                      <a:pt x="912" y="897"/>
                      <a:pt x="911" y="899"/>
                      <a:pt x="910" y="900"/>
                    </a:cubicBezTo>
                    <a:cubicBezTo>
                      <a:pt x="909" y="901"/>
                      <a:pt x="908" y="902"/>
                      <a:pt x="907" y="903"/>
                    </a:cubicBezTo>
                    <a:cubicBezTo>
                      <a:pt x="905" y="904"/>
                      <a:pt x="904" y="906"/>
                      <a:pt x="903" y="907"/>
                    </a:cubicBezTo>
                    <a:cubicBezTo>
                      <a:pt x="902" y="907"/>
                      <a:pt x="902" y="908"/>
                      <a:pt x="901" y="908"/>
                    </a:cubicBezTo>
                    <a:cubicBezTo>
                      <a:pt x="622" y="1124"/>
                      <a:pt x="622" y="1124"/>
                      <a:pt x="622" y="1124"/>
                    </a:cubicBezTo>
                    <a:cubicBezTo>
                      <a:pt x="621" y="1124"/>
                      <a:pt x="621" y="1125"/>
                      <a:pt x="620" y="1125"/>
                    </a:cubicBezTo>
                    <a:cubicBezTo>
                      <a:pt x="619" y="1126"/>
                      <a:pt x="618" y="1127"/>
                      <a:pt x="617" y="1128"/>
                    </a:cubicBezTo>
                    <a:cubicBezTo>
                      <a:pt x="615" y="1130"/>
                      <a:pt x="614" y="1131"/>
                      <a:pt x="613" y="1132"/>
                    </a:cubicBezTo>
                    <a:cubicBezTo>
                      <a:pt x="612" y="1133"/>
                      <a:pt x="611" y="1135"/>
                      <a:pt x="610" y="1136"/>
                    </a:cubicBezTo>
                    <a:cubicBezTo>
                      <a:pt x="609" y="1137"/>
                      <a:pt x="608" y="1139"/>
                      <a:pt x="607" y="1140"/>
                    </a:cubicBezTo>
                    <a:cubicBezTo>
                      <a:pt x="606" y="1142"/>
                      <a:pt x="605" y="1144"/>
                      <a:pt x="604" y="1145"/>
                    </a:cubicBezTo>
                    <a:cubicBezTo>
                      <a:pt x="602" y="1151"/>
                      <a:pt x="600" y="1158"/>
                      <a:pt x="600" y="1164"/>
                    </a:cubicBezTo>
                    <a:cubicBezTo>
                      <a:pt x="600" y="1170"/>
                      <a:pt x="602" y="1177"/>
                      <a:pt x="604" y="1183"/>
                    </a:cubicBezTo>
                    <a:cubicBezTo>
                      <a:pt x="606" y="1181"/>
                      <a:pt x="607" y="1179"/>
                      <a:pt x="607" y="1177"/>
                    </a:cubicBezTo>
                    <a:cubicBezTo>
                      <a:pt x="609" y="1173"/>
                      <a:pt x="610" y="1168"/>
                      <a:pt x="610" y="1164"/>
                    </a:cubicBezTo>
                    <a:cubicBezTo>
                      <a:pt x="610" y="1160"/>
                      <a:pt x="611" y="1155"/>
                      <a:pt x="613" y="1151"/>
                    </a:cubicBezTo>
                    <a:cubicBezTo>
                      <a:pt x="613" y="1149"/>
                      <a:pt x="614" y="1147"/>
                      <a:pt x="616" y="1145"/>
                    </a:cubicBezTo>
                    <a:cubicBezTo>
                      <a:pt x="616" y="1144"/>
                      <a:pt x="618" y="1142"/>
                      <a:pt x="619" y="1141"/>
                    </a:cubicBezTo>
                    <a:cubicBezTo>
                      <a:pt x="623" y="1148"/>
                      <a:pt x="625" y="1156"/>
                      <a:pt x="625" y="1164"/>
                    </a:cubicBezTo>
                    <a:cubicBezTo>
                      <a:pt x="625" y="1172"/>
                      <a:pt x="623" y="1180"/>
                      <a:pt x="619" y="1187"/>
                    </a:cubicBezTo>
                    <a:cubicBezTo>
                      <a:pt x="618" y="1189"/>
                      <a:pt x="617" y="1190"/>
                      <a:pt x="616" y="1192"/>
                    </a:cubicBezTo>
                    <a:cubicBezTo>
                      <a:pt x="615" y="1193"/>
                      <a:pt x="614" y="1195"/>
                      <a:pt x="613" y="1196"/>
                    </a:cubicBezTo>
                    <a:cubicBezTo>
                      <a:pt x="612" y="1197"/>
                      <a:pt x="611" y="1199"/>
                      <a:pt x="610" y="1200"/>
                    </a:cubicBezTo>
                    <a:cubicBezTo>
                      <a:pt x="609" y="1201"/>
                      <a:pt x="608" y="1202"/>
                      <a:pt x="607" y="1203"/>
                    </a:cubicBezTo>
                    <a:cubicBezTo>
                      <a:pt x="605" y="1204"/>
                      <a:pt x="604" y="1206"/>
                      <a:pt x="603" y="1207"/>
                    </a:cubicBezTo>
                    <a:cubicBezTo>
                      <a:pt x="602" y="1207"/>
                      <a:pt x="602" y="1208"/>
                      <a:pt x="601" y="1208"/>
                    </a:cubicBezTo>
                    <a:cubicBezTo>
                      <a:pt x="322" y="1424"/>
                      <a:pt x="322" y="1424"/>
                      <a:pt x="322" y="1424"/>
                    </a:cubicBezTo>
                    <a:cubicBezTo>
                      <a:pt x="321" y="1424"/>
                      <a:pt x="321" y="1425"/>
                      <a:pt x="320" y="1425"/>
                    </a:cubicBezTo>
                    <a:cubicBezTo>
                      <a:pt x="319" y="1426"/>
                      <a:pt x="318" y="1427"/>
                      <a:pt x="317" y="1428"/>
                    </a:cubicBezTo>
                    <a:cubicBezTo>
                      <a:pt x="315" y="1430"/>
                      <a:pt x="314" y="1431"/>
                      <a:pt x="313" y="1432"/>
                    </a:cubicBezTo>
                    <a:cubicBezTo>
                      <a:pt x="312" y="1433"/>
                      <a:pt x="311" y="1435"/>
                      <a:pt x="310" y="1436"/>
                    </a:cubicBezTo>
                    <a:cubicBezTo>
                      <a:pt x="309" y="1437"/>
                      <a:pt x="308" y="1439"/>
                      <a:pt x="307" y="1440"/>
                    </a:cubicBezTo>
                    <a:cubicBezTo>
                      <a:pt x="306" y="1442"/>
                      <a:pt x="305" y="1444"/>
                      <a:pt x="304" y="1445"/>
                    </a:cubicBezTo>
                    <a:cubicBezTo>
                      <a:pt x="302" y="1451"/>
                      <a:pt x="300" y="1458"/>
                      <a:pt x="300" y="1464"/>
                    </a:cubicBezTo>
                    <a:cubicBezTo>
                      <a:pt x="300" y="1470"/>
                      <a:pt x="302" y="1477"/>
                      <a:pt x="304" y="1483"/>
                    </a:cubicBezTo>
                    <a:cubicBezTo>
                      <a:pt x="306" y="1481"/>
                      <a:pt x="307" y="1479"/>
                      <a:pt x="307" y="1477"/>
                    </a:cubicBezTo>
                    <a:cubicBezTo>
                      <a:pt x="309" y="1473"/>
                      <a:pt x="310" y="1468"/>
                      <a:pt x="310" y="1464"/>
                    </a:cubicBezTo>
                    <a:cubicBezTo>
                      <a:pt x="310" y="1460"/>
                      <a:pt x="311" y="1455"/>
                      <a:pt x="313" y="1451"/>
                    </a:cubicBezTo>
                    <a:cubicBezTo>
                      <a:pt x="313" y="1449"/>
                      <a:pt x="314" y="1447"/>
                      <a:pt x="316" y="1445"/>
                    </a:cubicBezTo>
                    <a:cubicBezTo>
                      <a:pt x="316" y="1444"/>
                      <a:pt x="318" y="1442"/>
                      <a:pt x="319" y="1441"/>
                    </a:cubicBezTo>
                    <a:cubicBezTo>
                      <a:pt x="323" y="1448"/>
                      <a:pt x="325" y="1456"/>
                      <a:pt x="325" y="1464"/>
                    </a:cubicBezTo>
                    <a:cubicBezTo>
                      <a:pt x="325" y="1472"/>
                      <a:pt x="323" y="1480"/>
                      <a:pt x="319" y="1487"/>
                    </a:cubicBezTo>
                    <a:cubicBezTo>
                      <a:pt x="318" y="1489"/>
                      <a:pt x="317" y="1490"/>
                      <a:pt x="316" y="1492"/>
                    </a:cubicBezTo>
                    <a:cubicBezTo>
                      <a:pt x="315" y="1493"/>
                      <a:pt x="314" y="1495"/>
                      <a:pt x="313" y="1496"/>
                    </a:cubicBezTo>
                    <a:cubicBezTo>
                      <a:pt x="312" y="1497"/>
                      <a:pt x="311" y="1499"/>
                      <a:pt x="310" y="1500"/>
                    </a:cubicBezTo>
                    <a:cubicBezTo>
                      <a:pt x="309" y="1501"/>
                      <a:pt x="308" y="1502"/>
                      <a:pt x="307" y="1503"/>
                    </a:cubicBezTo>
                    <a:cubicBezTo>
                      <a:pt x="305" y="1504"/>
                      <a:pt x="304" y="1506"/>
                      <a:pt x="303" y="1507"/>
                    </a:cubicBezTo>
                    <a:cubicBezTo>
                      <a:pt x="302" y="1507"/>
                      <a:pt x="302" y="1508"/>
                      <a:pt x="301" y="1508"/>
                    </a:cubicBezTo>
                    <a:cubicBezTo>
                      <a:pt x="22" y="1724"/>
                      <a:pt x="22" y="1724"/>
                      <a:pt x="22" y="1724"/>
                    </a:cubicBezTo>
                    <a:cubicBezTo>
                      <a:pt x="21" y="1724"/>
                      <a:pt x="21" y="1725"/>
                      <a:pt x="20" y="1725"/>
                    </a:cubicBezTo>
                    <a:cubicBezTo>
                      <a:pt x="19" y="1726"/>
                      <a:pt x="18" y="1727"/>
                      <a:pt x="17" y="1728"/>
                    </a:cubicBezTo>
                    <a:cubicBezTo>
                      <a:pt x="15" y="1730"/>
                      <a:pt x="14" y="1731"/>
                      <a:pt x="13" y="1732"/>
                    </a:cubicBezTo>
                    <a:cubicBezTo>
                      <a:pt x="12" y="1733"/>
                      <a:pt x="11" y="1735"/>
                      <a:pt x="10" y="1736"/>
                    </a:cubicBezTo>
                    <a:cubicBezTo>
                      <a:pt x="9" y="1737"/>
                      <a:pt x="8" y="1739"/>
                      <a:pt x="7" y="1740"/>
                    </a:cubicBezTo>
                    <a:cubicBezTo>
                      <a:pt x="6" y="1742"/>
                      <a:pt x="5" y="1744"/>
                      <a:pt x="4" y="1745"/>
                    </a:cubicBezTo>
                    <a:cubicBezTo>
                      <a:pt x="2" y="1751"/>
                      <a:pt x="0" y="1758"/>
                      <a:pt x="0" y="1764"/>
                    </a:cubicBezTo>
                    <a:cubicBezTo>
                      <a:pt x="5" y="1764"/>
                      <a:pt x="5" y="1764"/>
                      <a:pt x="5" y="1764"/>
                    </a:cubicBezTo>
                    <a:cubicBezTo>
                      <a:pt x="10" y="1764"/>
                      <a:pt x="10" y="1764"/>
                      <a:pt x="10" y="1764"/>
                    </a:cubicBezTo>
                    <a:cubicBezTo>
                      <a:pt x="10" y="1760"/>
                      <a:pt x="11" y="1755"/>
                      <a:pt x="13" y="1751"/>
                    </a:cubicBezTo>
                    <a:cubicBezTo>
                      <a:pt x="13" y="1749"/>
                      <a:pt x="14" y="1747"/>
                      <a:pt x="16" y="1745"/>
                    </a:cubicBezTo>
                    <a:cubicBezTo>
                      <a:pt x="16" y="1744"/>
                      <a:pt x="18" y="1742"/>
                      <a:pt x="19" y="1741"/>
                    </a:cubicBezTo>
                    <a:cubicBezTo>
                      <a:pt x="23" y="1748"/>
                      <a:pt x="25" y="1756"/>
                      <a:pt x="25" y="1764"/>
                    </a:cubicBezTo>
                    <a:cubicBezTo>
                      <a:pt x="29" y="1764"/>
                      <a:pt x="29" y="1764"/>
                      <a:pt x="29" y="1764"/>
                    </a:cubicBezTo>
                    <a:cubicBezTo>
                      <a:pt x="34" y="1764"/>
                      <a:pt x="34" y="1764"/>
                      <a:pt x="34" y="1764"/>
                    </a:cubicBezTo>
                    <a:cubicBezTo>
                      <a:pt x="34" y="1753"/>
                      <a:pt x="31" y="1743"/>
                      <a:pt x="26" y="1733"/>
                    </a:cubicBezTo>
                    <a:cubicBezTo>
                      <a:pt x="26" y="1733"/>
                      <a:pt x="27" y="1732"/>
                      <a:pt x="28" y="1732"/>
                    </a:cubicBezTo>
                    <a:cubicBezTo>
                      <a:pt x="307" y="1516"/>
                      <a:pt x="307" y="1516"/>
                      <a:pt x="307" y="1516"/>
                    </a:cubicBezTo>
                    <a:cubicBezTo>
                      <a:pt x="308" y="1515"/>
                      <a:pt x="309" y="1514"/>
                      <a:pt x="310" y="1513"/>
                    </a:cubicBezTo>
                    <a:cubicBezTo>
                      <a:pt x="311" y="1514"/>
                      <a:pt x="312" y="1515"/>
                      <a:pt x="313" y="1516"/>
                    </a:cubicBezTo>
                    <a:cubicBezTo>
                      <a:pt x="592" y="1732"/>
                      <a:pt x="592" y="1732"/>
                      <a:pt x="592" y="1732"/>
                    </a:cubicBezTo>
                    <a:cubicBezTo>
                      <a:pt x="593" y="1732"/>
                      <a:pt x="594" y="1733"/>
                      <a:pt x="594" y="1733"/>
                    </a:cubicBezTo>
                    <a:cubicBezTo>
                      <a:pt x="595" y="1732"/>
                      <a:pt x="596" y="1731"/>
                      <a:pt x="597" y="1729"/>
                    </a:cubicBezTo>
                    <a:cubicBezTo>
                      <a:pt x="598" y="1728"/>
                      <a:pt x="599" y="1727"/>
                      <a:pt x="600" y="1725"/>
                    </a:cubicBezTo>
                    <a:cubicBezTo>
                      <a:pt x="599" y="1725"/>
                      <a:pt x="599" y="1724"/>
                      <a:pt x="598" y="1724"/>
                    </a:cubicBezTo>
                    <a:cubicBezTo>
                      <a:pt x="319" y="1508"/>
                      <a:pt x="319" y="1508"/>
                      <a:pt x="319" y="1508"/>
                    </a:cubicBezTo>
                    <a:cubicBezTo>
                      <a:pt x="318" y="1508"/>
                      <a:pt x="318" y="1507"/>
                      <a:pt x="317" y="1507"/>
                    </a:cubicBezTo>
                    <a:cubicBezTo>
                      <a:pt x="318" y="1505"/>
                      <a:pt x="319" y="1504"/>
                      <a:pt x="320" y="1503"/>
                    </a:cubicBezTo>
                    <a:cubicBezTo>
                      <a:pt x="321" y="1501"/>
                      <a:pt x="322" y="1500"/>
                      <a:pt x="323" y="1499"/>
                    </a:cubicBezTo>
                    <a:cubicBezTo>
                      <a:pt x="324" y="1497"/>
                      <a:pt x="325" y="1496"/>
                      <a:pt x="326" y="1495"/>
                    </a:cubicBezTo>
                    <a:cubicBezTo>
                      <a:pt x="331" y="1485"/>
                      <a:pt x="334" y="1475"/>
                      <a:pt x="334" y="1464"/>
                    </a:cubicBezTo>
                    <a:cubicBezTo>
                      <a:pt x="334" y="1453"/>
                      <a:pt x="331" y="1443"/>
                      <a:pt x="326" y="1433"/>
                    </a:cubicBezTo>
                    <a:cubicBezTo>
                      <a:pt x="326" y="1433"/>
                      <a:pt x="327" y="1432"/>
                      <a:pt x="328" y="1432"/>
                    </a:cubicBezTo>
                    <a:cubicBezTo>
                      <a:pt x="607" y="1216"/>
                      <a:pt x="607" y="1216"/>
                      <a:pt x="607" y="1216"/>
                    </a:cubicBezTo>
                    <a:cubicBezTo>
                      <a:pt x="608" y="1215"/>
                      <a:pt x="609" y="1214"/>
                      <a:pt x="610" y="1213"/>
                    </a:cubicBezTo>
                    <a:cubicBezTo>
                      <a:pt x="611" y="1214"/>
                      <a:pt x="612" y="1215"/>
                      <a:pt x="613" y="1216"/>
                    </a:cubicBezTo>
                    <a:cubicBezTo>
                      <a:pt x="892" y="1432"/>
                      <a:pt x="892" y="1432"/>
                      <a:pt x="892" y="1432"/>
                    </a:cubicBezTo>
                    <a:cubicBezTo>
                      <a:pt x="893" y="1432"/>
                      <a:pt x="894" y="1433"/>
                      <a:pt x="894" y="1433"/>
                    </a:cubicBezTo>
                    <a:cubicBezTo>
                      <a:pt x="895" y="1432"/>
                      <a:pt x="896" y="1431"/>
                      <a:pt x="897" y="1429"/>
                    </a:cubicBezTo>
                    <a:cubicBezTo>
                      <a:pt x="898" y="1428"/>
                      <a:pt x="899" y="1427"/>
                      <a:pt x="900" y="1425"/>
                    </a:cubicBezTo>
                    <a:cubicBezTo>
                      <a:pt x="899" y="1425"/>
                      <a:pt x="899" y="1424"/>
                      <a:pt x="898" y="1424"/>
                    </a:cubicBezTo>
                    <a:cubicBezTo>
                      <a:pt x="619" y="1208"/>
                      <a:pt x="619" y="1208"/>
                      <a:pt x="619" y="1208"/>
                    </a:cubicBezTo>
                    <a:cubicBezTo>
                      <a:pt x="618" y="1208"/>
                      <a:pt x="618" y="1207"/>
                      <a:pt x="617" y="1207"/>
                    </a:cubicBezTo>
                    <a:cubicBezTo>
                      <a:pt x="618" y="1205"/>
                      <a:pt x="619" y="1204"/>
                      <a:pt x="620" y="1203"/>
                    </a:cubicBezTo>
                    <a:cubicBezTo>
                      <a:pt x="621" y="1201"/>
                      <a:pt x="622" y="1200"/>
                      <a:pt x="623" y="1199"/>
                    </a:cubicBezTo>
                    <a:cubicBezTo>
                      <a:pt x="624" y="1197"/>
                      <a:pt x="625" y="1196"/>
                      <a:pt x="626" y="1195"/>
                    </a:cubicBezTo>
                    <a:cubicBezTo>
                      <a:pt x="631" y="1185"/>
                      <a:pt x="634" y="1175"/>
                      <a:pt x="634" y="1164"/>
                    </a:cubicBezTo>
                    <a:cubicBezTo>
                      <a:pt x="634" y="1153"/>
                      <a:pt x="631" y="1143"/>
                      <a:pt x="626" y="1133"/>
                    </a:cubicBezTo>
                    <a:cubicBezTo>
                      <a:pt x="626" y="1133"/>
                      <a:pt x="627" y="1132"/>
                      <a:pt x="628" y="1132"/>
                    </a:cubicBezTo>
                    <a:cubicBezTo>
                      <a:pt x="907" y="916"/>
                      <a:pt x="907" y="916"/>
                      <a:pt x="907" y="916"/>
                    </a:cubicBezTo>
                    <a:cubicBezTo>
                      <a:pt x="908" y="915"/>
                      <a:pt x="909" y="914"/>
                      <a:pt x="910" y="913"/>
                    </a:cubicBezTo>
                    <a:cubicBezTo>
                      <a:pt x="911" y="914"/>
                      <a:pt x="912" y="915"/>
                      <a:pt x="913" y="916"/>
                    </a:cubicBezTo>
                    <a:cubicBezTo>
                      <a:pt x="1192" y="1132"/>
                      <a:pt x="1192" y="1132"/>
                      <a:pt x="1192" y="1132"/>
                    </a:cubicBezTo>
                    <a:cubicBezTo>
                      <a:pt x="1193" y="1132"/>
                      <a:pt x="1194" y="1133"/>
                      <a:pt x="1194" y="1133"/>
                    </a:cubicBezTo>
                    <a:cubicBezTo>
                      <a:pt x="1195" y="1132"/>
                      <a:pt x="1196" y="1131"/>
                      <a:pt x="1197" y="1129"/>
                    </a:cubicBezTo>
                    <a:cubicBezTo>
                      <a:pt x="1198" y="1128"/>
                      <a:pt x="1199" y="1127"/>
                      <a:pt x="1200" y="1125"/>
                    </a:cubicBezTo>
                    <a:cubicBezTo>
                      <a:pt x="1199" y="1125"/>
                      <a:pt x="1199" y="1124"/>
                      <a:pt x="1198" y="1124"/>
                    </a:cubicBezTo>
                    <a:cubicBezTo>
                      <a:pt x="919" y="908"/>
                      <a:pt x="919" y="908"/>
                      <a:pt x="919" y="908"/>
                    </a:cubicBezTo>
                    <a:cubicBezTo>
                      <a:pt x="918" y="908"/>
                      <a:pt x="918" y="907"/>
                      <a:pt x="917" y="907"/>
                    </a:cubicBezTo>
                    <a:cubicBezTo>
                      <a:pt x="918" y="905"/>
                      <a:pt x="919" y="904"/>
                      <a:pt x="920" y="903"/>
                    </a:cubicBezTo>
                    <a:cubicBezTo>
                      <a:pt x="921" y="901"/>
                      <a:pt x="922" y="900"/>
                      <a:pt x="923" y="899"/>
                    </a:cubicBezTo>
                    <a:cubicBezTo>
                      <a:pt x="924" y="897"/>
                      <a:pt x="925" y="896"/>
                      <a:pt x="926" y="895"/>
                    </a:cubicBezTo>
                    <a:cubicBezTo>
                      <a:pt x="931" y="885"/>
                      <a:pt x="934" y="875"/>
                      <a:pt x="934" y="864"/>
                    </a:cubicBezTo>
                    <a:cubicBezTo>
                      <a:pt x="934" y="853"/>
                      <a:pt x="931" y="843"/>
                      <a:pt x="926" y="833"/>
                    </a:cubicBezTo>
                    <a:cubicBezTo>
                      <a:pt x="926" y="833"/>
                      <a:pt x="927" y="832"/>
                      <a:pt x="928" y="832"/>
                    </a:cubicBezTo>
                    <a:cubicBezTo>
                      <a:pt x="1207" y="616"/>
                      <a:pt x="1207" y="616"/>
                      <a:pt x="1207" y="616"/>
                    </a:cubicBezTo>
                    <a:cubicBezTo>
                      <a:pt x="1208" y="615"/>
                      <a:pt x="1209" y="614"/>
                      <a:pt x="1210" y="613"/>
                    </a:cubicBezTo>
                    <a:cubicBezTo>
                      <a:pt x="1211" y="614"/>
                      <a:pt x="1212" y="615"/>
                      <a:pt x="1213" y="616"/>
                    </a:cubicBezTo>
                    <a:cubicBezTo>
                      <a:pt x="1492" y="832"/>
                      <a:pt x="1492" y="832"/>
                      <a:pt x="1492" y="832"/>
                    </a:cubicBezTo>
                    <a:cubicBezTo>
                      <a:pt x="1493" y="832"/>
                      <a:pt x="1494" y="833"/>
                      <a:pt x="1494" y="833"/>
                    </a:cubicBezTo>
                    <a:cubicBezTo>
                      <a:pt x="1495" y="832"/>
                      <a:pt x="1496" y="831"/>
                      <a:pt x="1497" y="829"/>
                    </a:cubicBezTo>
                    <a:cubicBezTo>
                      <a:pt x="1498" y="828"/>
                      <a:pt x="1499" y="827"/>
                      <a:pt x="1500" y="825"/>
                    </a:cubicBezTo>
                    <a:cubicBezTo>
                      <a:pt x="1499" y="825"/>
                      <a:pt x="1499" y="824"/>
                      <a:pt x="1498" y="824"/>
                    </a:cubicBezTo>
                    <a:cubicBezTo>
                      <a:pt x="1219" y="608"/>
                      <a:pt x="1219" y="608"/>
                      <a:pt x="1219" y="608"/>
                    </a:cubicBezTo>
                    <a:cubicBezTo>
                      <a:pt x="1218" y="608"/>
                      <a:pt x="1218" y="607"/>
                      <a:pt x="1217" y="607"/>
                    </a:cubicBezTo>
                    <a:cubicBezTo>
                      <a:pt x="1218" y="605"/>
                      <a:pt x="1219" y="604"/>
                      <a:pt x="1220" y="603"/>
                    </a:cubicBezTo>
                    <a:cubicBezTo>
                      <a:pt x="1221" y="601"/>
                      <a:pt x="1222" y="600"/>
                      <a:pt x="1223" y="599"/>
                    </a:cubicBezTo>
                    <a:cubicBezTo>
                      <a:pt x="1224" y="597"/>
                      <a:pt x="1225" y="596"/>
                      <a:pt x="1226" y="595"/>
                    </a:cubicBezTo>
                    <a:cubicBezTo>
                      <a:pt x="1231" y="585"/>
                      <a:pt x="1234" y="575"/>
                      <a:pt x="1234" y="564"/>
                    </a:cubicBezTo>
                    <a:cubicBezTo>
                      <a:pt x="1234" y="553"/>
                      <a:pt x="1231" y="543"/>
                      <a:pt x="1226" y="533"/>
                    </a:cubicBezTo>
                    <a:cubicBezTo>
                      <a:pt x="1226" y="533"/>
                      <a:pt x="1227" y="532"/>
                      <a:pt x="1228" y="532"/>
                    </a:cubicBezTo>
                    <a:cubicBezTo>
                      <a:pt x="1507" y="316"/>
                      <a:pt x="1507" y="316"/>
                      <a:pt x="1507" y="316"/>
                    </a:cubicBezTo>
                    <a:cubicBezTo>
                      <a:pt x="1508" y="315"/>
                      <a:pt x="1509" y="314"/>
                      <a:pt x="1510" y="313"/>
                    </a:cubicBezTo>
                    <a:cubicBezTo>
                      <a:pt x="1511" y="314"/>
                      <a:pt x="1512" y="315"/>
                      <a:pt x="1513" y="316"/>
                    </a:cubicBezTo>
                    <a:cubicBezTo>
                      <a:pt x="1792" y="532"/>
                      <a:pt x="1792" y="532"/>
                      <a:pt x="1792" y="532"/>
                    </a:cubicBezTo>
                    <a:cubicBezTo>
                      <a:pt x="1793" y="532"/>
                      <a:pt x="1794" y="533"/>
                      <a:pt x="1794" y="533"/>
                    </a:cubicBezTo>
                    <a:cubicBezTo>
                      <a:pt x="1795" y="532"/>
                      <a:pt x="1796" y="531"/>
                      <a:pt x="1797" y="529"/>
                    </a:cubicBezTo>
                    <a:cubicBezTo>
                      <a:pt x="1798" y="528"/>
                      <a:pt x="1799" y="527"/>
                      <a:pt x="1800" y="525"/>
                    </a:cubicBezTo>
                    <a:cubicBezTo>
                      <a:pt x="1799" y="525"/>
                      <a:pt x="1799" y="524"/>
                      <a:pt x="1798" y="524"/>
                    </a:cubicBezTo>
                    <a:cubicBezTo>
                      <a:pt x="1519" y="308"/>
                      <a:pt x="1519" y="308"/>
                      <a:pt x="1519" y="308"/>
                    </a:cubicBezTo>
                    <a:cubicBezTo>
                      <a:pt x="1518" y="308"/>
                      <a:pt x="1518" y="307"/>
                      <a:pt x="1517" y="307"/>
                    </a:cubicBezTo>
                    <a:cubicBezTo>
                      <a:pt x="1518" y="305"/>
                      <a:pt x="1519" y="304"/>
                      <a:pt x="1520" y="303"/>
                    </a:cubicBezTo>
                    <a:cubicBezTo>
                      <a:pt x="1521" y="301"/>
                      <a:pt x="1522" y="300"/>
                      <a:pt x="1523" y="299"/>
                    </a:cubicBezTo>
                    <a:cubicBezTo>
                      <a:pt x="1524" y="297"/>
                      <a:pt x="1525" y="296"/>
                      <a:pt x="1526" y="295"/>
                    </a:cubicBezTo>
                    <a:cubicBezTo>
                      <a:pt x="1531" y="285"/>
                      <a:pt x="1534" y="275"/>
                      <a:pt x="1534" y="264"/>
                    </a:cubicBezTo>
                    <a:cubicBezTo>
                      <a:pt x="1534" y="253"/>
                      <a:pt x="1531" y="243"/>
                      <a:pt x="1526" y="233"/>
                    </a:cubicBezTo>
                    <a:cubicBezTo>
                      <a:pt x="1526" y="233"/>
                      <a:pt x="1527" y="232"/>
                      <a:pt x="1528" y="232"/>
                    </a:cubicBezTo>
                    <a:cubicBezTo>
                      <a:pt x="1807" y="16"/>
                      <a:pt x="1807" y="16"/>
                      <a:pt x="1807" y="16"/>
                    </a:cubicBezTo>
                    <a:cubicBezTo>
                      <a:pt x="1808" y="15"/>
                      <a:pt x="1809" y="14"/>
                      <a:pt x="1810" y="13"/>
                    </a:cubicBezTo>
                    <a:cubicBezTo>
                      <a:pt x="1810" y="7"/>
                      <a:pt x="1810" y="7"/>
                      <a:pt x="1810" y="7"/>
                    </a:cubicBezTo>
                    <a:cubicBezTo>
                      <a:pt x="1810" y="0"/>
                      <a:pt x="1810" y="0"/>
                      <a:pt x="1810" y="0"/>
                    </a:cubicBezTo>
                    <a:cubicBezTo>
                      <a:pt x="1809" y="1"/>
                      <a:pt x="1808" y="2"/>
                      <a:pt x="1807" y="3"/>
                    </a:cubicBezTo>
                    <a:cubicBezTo>
                      <a:pt x="1805" y="4"/>
                      <a:pt x="1804" y="6"/>
                      <a:pt x="18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6"/>
              <p:cNvSpPr>
                <a:spLocks/>
              </p:cNvSpPr>
              <p:nvPr/>
            </p:nvSpPr>
            <p:spPr bwMode="auto">
              <a:xfrm>
                <a:off x="10566401" y="3324225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7"/>
              <p:cNvSpPr>
                <a:spLocks/>
              </p:cNvSpPr>
              <p:nvPr/>
            </p:nvSpPr>
            <p:spPr bwMode="auto">
              <a:xfrm>
                <a:off x="6061076" y="3563938"/>
                <a:ext cx="4541838" cy="4370388"/>
              </a:xfrm>
              <a:custGeom>
                <a:avLst/>
                <a:gdLst>
                  <a:gd name="T0" fmla="*/ 922 w 1210"/>
                  <a:gd name="T1" fmla="*/ 224 h 1164"/>
                  <a:gd name="T2" fmla="*/ 913 w 1210"/>
                  <a:gd name="T3" fmla="*/ 232 h 1164"/>
                  <a:gd name="T4" fmla="*/ 904 w 1210"/>
                  <a:gd name="T5" fmla="*/ 245 h 1164"/>
                  <a:gd name="T6" fmla="*/ 907 w 1210"/>
                  <a:gd name="T7" fmla="*/ 277 h 1164"/>
                  <a:gd name="T8" fmla="*/ 916 w 1210"/>
                  <a:gd name="T9" fmla="*/ 245 h 1164"/>
                  <a:gd name="T10" fmla="*/ 919 w 1210"/>
                  <a:gd name="T11" fmla="*/ 287 h 1164"/>
                  <a:gd name="T12" fmla="*/ 910 w 1210"/>
                  <a:gd name="T13" fmla="*/ 300 h 1164"/>
                  <a:gd name="T14" fmla="*/ 901 w 1210"/>
                  <a:gd name="T15" fmla="*/ 308 h 1164"/>
                  <a:gd name="T16" fmla="*/ 617 w 1210"/>
                  <a:gd name="T17" fmla="*/ 528 h 1164"/>
                  <a:gd name="T18" fmla="*/ 607 w 1210"/>
                  <a:gd name="T19" fmla="*/ 540 h 1164"/>
                  <a:gd name="T20" fmla="*/ 604 w 1210"/>
                  <a:gd name="T21" fmla="*/ 583 h 1164"/>
                  <a:gd name="T22" fmla="*/ 613 w 1210"/>
                  <a:gd name="T23" fmla="*/ 551 h 1164"/>
                  <a:gd name="T24" fmla="*/ 625 w 1210"/>
                  <a:gd name="T25" fmla="*/ 564 h 1164"/>
                  <a:gd name="T26" fmla="*/ 613 w 1210"/>
                  <a:gd name="T27" fmla="*/ 596 h 1164"/>
                  <a:gd name="T28" fmla="*/ 603 w 1210"/>
                  <a:gd name="T29" fmla="*/ 607 h 1164"/>
                  <a:gd name="T30" fmla="*/ 320 w 1210"/>
                  <a:gd name="T31" fmla="*/ 825 h 1164"/>
                  <a:gd name="T32" fmla="*/ 310 w 1210"/>
                  <a:gd name="T33" fmla="*/ 836 h 1164"/>
                  <a:gd name="T34" fmla="*/ 300 w 1210"/>
                  <a:gd name="T35" fmla="*/ 864 h 1164"/>
                  <a:gd name="T36" fmla="*/ 310 w 1210"/>
                  <a:gd name="T37" fmla="*/ 864 h 1164"/>
                  <a:gd name="T38" fmla="*/ 319 w 1210"/>
                  <a:gd name="T39" fmla="*/ 841 h 1164"/>
                  <a:gd name="T40" fmla="*/ 316 w 1210"/>
                  <a:gd name="T41" fmla="*/ 892 h 1164"/>
                  <a:gd name="T42" fmla="*/ 307 w 1210"/>
                  <a:gd name="T43" fmla="*/ 903 h 1164"/>
                  <a:gd name="T44" fmla="*/ 22 w 1210"/>
                  <a:gd name="T45" fmla="*/ 1124 h 1164"/>
                  <a:gd name="T46" fmla="*/ 13 w 1210"/>
                  <a:gd name="T47" fmla="*/ 1132 h 1164"/>
                  <a:gd name="T48" fmla="*/ 4 w 1210"/>
                  <a:gd name="T49" fmla="*/ 1145 h 1164"/>
                  <a:gd name="T50" fmla="*/ 10 w 1210"/>
                  <a:gd name="T51" fmla="*/ 1164 h 1164"/>
                  <a:gd name="T52" fmla="*/ 19 w 1210"/>
                  <a:gd name="T53" fmla="*/ 1141 h 1164"/>
                  <a:gd name="T54" fmla="*/ 34 w 1210"/>
                  <a:gd name="T55" fmla="*/ 1164 h 1164"/>
                  <a:gd name="T56" fmla="*/ 307 w 1210"/>
                  <a:gd name="T57" fmla="*/ 916 h 1164"/>
                  <a:gd name="T58" fmla="*/ 592 w 1210"/>
                  <a:gd name="T59" fmla="*/ 1132 h 1164"/>
                  <a:gd name="T60" fmla="*/ 600 w 1210"/>
                  <a:gd name="T61" fmla="*/ 1125 h 1164"/>
                  <a:gd name="T62" fmla="*/ 317 w 1210"/>
                  <a:gd name="T63" fmla="*/ 907 h 1164"/>
                  <a:gd name="T64" fmla="*/ 326 w 1210"/>
                  <a:gd name="T65" fmla="*/ 895 h 1164"/>
                  <a:gd name="T66" fmla="*/ 328 w 1210"/>
                  <a:gd name="T67" fmla="*/ 832 h 1164"/>
                  <a:gd name="T68" fmla="*/ 613 w 1210"/>
                  <a:gd name="T69" fmla="*/ 616 h 1164"/>
                  <a:gd name="T70" fmla="*/ 897 w 1210"/>
                  <a:gd name="T71" fmla="*/ 829 h 1164"/>
                  <a:gd name="T72" fmla="*/ 619 w 1210"/>
                  <a:gd name="T73" fmla="*/ 608 h 1164"/>
                  <a:gd name="T74" fmla="*/ 623 w 1210"/>
                  <a:gd name="T75" fmla="*/ 599 h 1164"/>
                  <a:gd name="T76" fmla="*/ 626 w 1210"/>
                  <a:gd name="T77" fmla="*/ 533 h 1164"/>
                  <a:gd name="T78" fmla="*/ 910 w 1210"/>
                  <a:gd name="T79" fmla="*/ 313 h 1164"/>
                  <a:gd name="T80" fmla="*/ 1194 w 1210"/>
                  <a:gd name="T81" fmla="*/ 533 h 1164"/>
                  <a:gd name="T82" fmla="*/ 1198 w 1210"/>
                  <a:gd name="T83" fmla="*/ 524 h 1164"/>
                  <a:gd name="T84" fmla="*/ 920 w 1210"/>
                  <a:gd name="T85" fmla="*/ 303 h 1164"/>
                  <a:gd name="T86" fmla="*/ 934 w 1210"/>
                  <a:gd name="T87" fmla="*/ 264 h 1164"/>
                  <a:gd name="T88" fmla="*/ 1207 w 1210"/>
                  <a:gd name="T89" fmla="*/ 16 h 1164"/>
                  <a:gd name="T90" fmla="*/ 1210 w 1210"/>
                  <a:gd name="T91" fmla="*/ 0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10" h="1164">
                    <a:moveTo>
                      <a:pt x="1203" y="7"/>
                    </a:moveTo>
                    <a:cubicBezTo>
                      <a:pt x="1202" y="7"/>
                      <a:pt x="1202" y="8"/>
                      <a:pt x="1201" y="8"/>
                    </a:cubicBezTo>
                    <a:cubicBezTo>
                      <a:pt x="922" y="224"/>
                      <a:pt x="922" y="224"/>
                      <a:pt x="922" y="224"/>
                    </a:cubicBezTo>
                    <a:cubicBezTo>
                      <a:pt x="921" y="224"/>
                      <a:pt x="921" y="225"/>
                      <a:pt x="920" y="225"/>
                    </a:cubicBezTo>
                    <a:cubicBezTo>
                      <a:pt x="919" y="226"/>
                      <a:pt x="918" y="227"/>
                      <a:pt x="917" y="228"/>
                    </a:cubicBezTo>
                    <a:cubicBezTo>
                      <a:pt x="915" y="230"/>
                      <a:pt x="914" y="231"/>
                      <a:pt x="913" y="232"/>
                    </a:cubicBezTo>
                    <a:cubicBezTo>
                      <a:pt x="912" y="233"/>
                      <a:pt x="911" y="235"/>
                      <a:pt x="910" y="236"/>
                    </a:cubicBezTo>
                    <a:cubicBezTo>
                      <a:pt x="909" y="237"/>
                      <a:pt x="908" y="239"/>
                      <a:pt x="907" y="240"/>
                    </a:cubicBezTo>
                    <a:cubicBezTo>
                      <a:pt x="906" y="242"/>
                      <a:pt x="905" y="244"/>
                      <a:pt x="904" y="245"/>
                    </a:cubicBezTo>
                    <a:cubicBezTo>
                      <a:pt x="902" y="251"/>
                      <a:pt x="900" y="258"/>
                      <a:pt x="900" y="264"/>
                    </a:cubicBezTo>
                    <a:cubicBezTo>
                      <a:pt x="900" y="270"/>
                      <a:pt x="902" y="277"/>
                      <a:pt x="904" y="283"/>
                    </a:cubicBezTo>
                    <a:cubicBezTo>
                      <a:pt x="906" y="281"/>
                      <a:pt x="907" y="279"/>
                      <a:pt x="907" y="277"/>
                    </a:cubicBezTo>
                    <a:cubicBezTo>
                      <a:pt x="909" y="273"/>
                      <a:pt x="910" y="268"/>
                      <a:pt x="910" y="264"/>
                    </a:cubicBezTo>
                    <a:cubicBezTo>
                      <a:pt x="910" y="260"/>
                      <a:pt x="911" y="255"/>
                      <a:pt x="913" y="251"/>
                    </a:cubicBezTo>
                    <a:cubicBezTo>
                      <a:pt x="913" y="249"/>
                      <a:pt x="914" y="247"/>
                      <a:pt x="916" y="245"/>
                    </a:cubicBezTo>
                    <a:cubicBezTo>
                      <a:pt x="916" y="244"/>
                      <a:pt x="918" y="242"/>
                      <a:pt x="919" y="241"/>
                    </a:cubicBezTo>
                    <a:cubicBezTo>
                      <a:pt x="923" y="248"/>
                      <a:pt x="925" y="256"/>
                      <a:pt x="925" y="264"/>
                    </a:cubicBezTo>
                    <a:cubicBezTo>
                      <a:pt x="925" y="272"/>
                      <a:pt x="923" y="280"/>
                      <a:pt x="919" y="287"/>
                    </a:cubicBezTo>
                    <a:cubicBezTo>
                      <a:pt x="918" y="289"/>
                      <a:pt x="917" y="290"/>
                      <a:pt x="916" y="292"/>
                    </a:cubicBezTo>
                    <a:cubicBezTo>
                      <a:pt x="915" y="293"/>
                      <a:pt x="914" y="295"/>
                      <a:pt x="913" y="296"/>
                    </a:cubicBezTo>
                    <a:cubicBezTo>
                      <a:pt x="912" y="297"/>
                      <a:pt x="911" y="299"/>
                      <a:pt x="910" y="300"/>
                    </a:cubicBezTo>
                    <a:cubicBezTo>
                      <a:pt x="909" y="301"/>
                      <a:pt x="908" y="302"/>
                      <a:pt x="907" y="303"/>
                    </a:cubicBezTo>
                    <a:cubicBezTo>
                      <a:pt x="905" y="304"/>
                      <a:pt x="904" y="306"/>
                      <a:pt x="903" y="307"/>
                    </a:cubicBezTo>
                    <a:cubicBezTo>
                      <a:pt x="902" y="307"/>
                      <a:pt x="902" y="308"/>
                      <a:pt x="901" y="308"/>
                    </a:cubicBezTo>
                    <a:cubicBezTo>
                      <a:pt x="622" y="524"/>
                      <a:pt x="622" y="524"/>
                      <a:pt x="622" y="524"/>
                    </a:cubicBezTo>
                    <a:cubicBezTo>
                      <a:pt x="621" y="524"/>
                      <a:pt x="621" y="525"/>
                      <a:pt x="620" y="525"/>
                    </a:cubicBezTo>
                    <a:cubicBezTo>
                      <a:pt x="619" y="526"/>
                      <a:pt x="618" y="527"/>
                      <a:pt x="617" y="528"/>
                    </a:cubicBezTo>
                    <a:cubicBezTo>
                      <a:pt x="615" y="530"/>
                      <a:pt x="614" y="531"/>
                      <a:pt x="613" y="532"/>
                    </a:cubicBezTo>
                    <a:cubicBezTo>
                      <a:pt x="612" y="533"/>
                      <a:pt x="611" y="535"/>
                      <a:pt x="610" y="536"/>
                    </a:cubicBezTo>
                    <a:cubicBezTo>
                      <a:pt x="609" y="537"/>
                      <a:pt x="608" y="539"/>
                      <a:pt x="607" y="540"/>
                    </a:cubicBezTo>
                    <a:cubicBezTo>
                      <a:pt x="606" y="542"/>
                      <a:pt x="605" y="544"/>
                      <a:pt x="604" y="545"/>
                    </a:cubicBezTo>
                    <a:cubicBezTo>
                      <a:pt x="602" y="551"/>
                      <a:pt x="600" y="558"/>
                      <a:pt x="600" y="564"/>
                    </a:cubicBezTo>
                    <a:cubicBezTo>
                      <a:pt x="600" y="570"/>
                      <a:pt x="602" y="577"/>
                      <a:pt x="604" y="583"/>
                    </a:cubicBezTo>
                    <a:cubicBezTo>
                      <a:pt x="606" y="581"/>
                      <a:pt x="607" y="579"/>
                      <a:pt x="607" y="577"/>
                    </a:cubicBezTo>
                    <a:cubicBezTo>
                      <a:pt x="609" y="573"/>
                      <a:pt x="610" y="568"/>
                      <a:pt x="610" y="564"/>
                    </a:cubicBezTo>
                    <a:cubicBezTo>
                      <a:pt x="610" y="560"/>
                      <a:pt x="611" y="555"/>
                      <a:pt x="613" y="551"/>
                    </a:cubicBezTo>
                    <a:cubicBezTo>
                      <a:pt x="613" y="549"/>
                      <a:pt x="614" y="547"/>
                      <a:pt x="616" y="545"/>
                    </a:cubicBezTo>
                    <a:cubicBezTo>
                      <a:pt x="616" y="544"/>
                      <a:pt x="618" y="542"/>
                      <a:pt x="619" y="541"/>
                    </a:cubicBezTo>
                    <a:cubicBezTo>
                      <a:pt x="623" y="548"/>
                      <a:pt x="625" y="556"/>
                      <a:pt x="625" y="564"/>
                    </a:cubicBezTo>
                    <a:cubicBezTo>
                      <a:pt x="625" y="572"/>
                      <a:pt x="623" y="580"/>
                      <a:pt x="619" y="587"/>
                    </a:cubicBezTo>
                    <a:cubicBezTo>
                      <a:pt x="618" y="589"/>
                      <a:pt x="617" y="590"/>
                      <a:pt x="616" y="592"/>
                    </a:cubicBezTo>
                    <a:cubicBezTo>
                      <a:pt x="615" y="593"/>
                      <a:pt x="614" y="595"/>
                      <a:pt x="613" y="596"/>
                    </a:cubicBezTo>
                    <a:cubicBezTo>
                      <a:pt x="612" y="597"/>
                      <a:pt x="611" y="599"/>
                      <a:pt x="610" y="600"/>
                    </a:cubicBezTo>
                    <a:cubicBezTo>
                      <a:pt x="609" y="601"/>
                      <a:pt x="608" y="602"/>
                      <a:pt x="607" y="603"/>
                    </a:cubicBezTo>
                    <a:cubicBezTo>
                      <a:pt x="605" y="604"/>
                      <a:pt x="604" y="606"/>
                      <a:pt x="603" y="607"/>
                    </a:cubicBezTo>
                    <a:cubicBezTo>
                      <a:pt x="602" y="607"/>
                      <a:pt x="602" y="608"/>
                      <a:pt x="601" y="608"/>
                    </a:cubicBezTo>
                    <a:cubicBezTo>
                      <a:pt x="322" y="824"/>
                      <a:pt x="322" y="824"/>
                      <a:pt x="322" y="824"/>
                    </a:cubicBezTo>
                    <a:cubicBezTo>
                      <a:pt x="321" y="824"/>
                      <a:pt x="321" y="825"/>
                      <a:pt x="320" y="825"/>
                    </a:cubicBezTo>
                    <a:cubicBezTo>
                      <a:pt x="319" y="826"/>
                      <a:pt x="318" y="827"/>
                      <a:pt x="317" y="828"/>
                    </a:cubicBezTo>
                    <a:cubicBezTo>
                      <a:pt x="315" y="830"/>
                      <a:pt x="314" y="831"/>
                      <a:pt x="313" y="832"/>
                    </a:cubicBezTo>
                    <a:cubicBezTo>
                      <a:pt x="312" y="833"/>
                      <a:pt x="311" y="835"/>
                      <a:pt x="310" y="836"/>
                    </a:cubicBezTo>
                    <a:cubicBezTo>
                      <a:pt x="309" y="837"/>
                      <a:pt x="308" y="839"/>
                      <a:pt x="307" y="840"/>
                    </a:cubicBezTo>
                    <a:cubicBezTo>
                      <a:pt x="306" y="842"/>
                      <a:pt x="305" y="844"/>
                      <a:pt x="304" y="845"/>
                    </a:cubicBezTo>
                    <a:cubicBezTo>
                      <a:pt x="302" y="851"/>
                      <a:pt x="300" y="858"/>
                      <a:pt x="300" y="864"/>
                    </a:cubicBezTo>
                    <a:cubicBezTo>
                      <a:pt x="300" y="870"/>
                      <a:pt x="302" y="877"/>
                      <a:pt x="304" y="883"/>
                    </a:cubicBezTo>
                    <a:cubicBezTo>
                      <a:pt x="306" y="881"/>
                      <a:pt x="307" y="879"/>
                      <a:pt x="307" y="877"/>
                    </a:cubicBezTo>
                    <a:cubicBezTo>
                      <a:pt x="309" y="873"/>
                      <a:pt x="310" y="868"/>
                      <a:pt x="310" y="864"/>
                    </a:cubicBezTo>
                    <a:cubicBezTo>
                      <a:pt x="310" y="860"/>
                      <a:pt x="311" y="855"/>
                      <a:pt x="313" y="851"/>
                    </a:cubicBezTo>
                    <a:cubicBezTo>
                      <a:pt x="313" y="849"/>
                      <a:pt x="314" y="847"/>
                      <a:pt x="316" y="845"/>
                    </a:cubicBezTo>
                    <a:cubicBezTo>
                      <a:pt x="316" y="844"/>
                      <a:pt x="318" y="842"/>
                      <a:pt x="319" y="841"/>
                    </a:cubicBezTo>
                    <a:cubicBezTo>
                      <a:pt x="323" y="848"/>
                      <a:pt x="325" y="856"/>
                      <a:pt x="325" y="864"/>
                    </a:cubicBezTo>
                    <a:cubicBezTo>
                      <a:pt x="325" y="872"/>
                      <a:pt x="323" y="880"/>
                      <a:pt x="319" y="887"/>
                    </a:cubicBezTo>
                    <a:cubicBezTo>
                      <a:pt x="318" y="889"/>
                      <a:pt x="317" y="890"/>
                      <a:pt x="316" y="892"/>
                    </a:cubicBezTo>
                    <a:cubicBezTo>
                      <a:pt x="315" y="893"/>
                      <a:pt x="314" y="895"/>
                      <a:pt x="313" y="896"/>
                    </a:cubicBezTo>
                    <a:cubicBezTo>
                      <a:pt x="312" y="897"/>
                      <a:pt x="311" y="899"/>
                      <a:pt x="310" y="900"/>
                    </a:cubicBezTo>
                    <a:cubicBezTo>
                      <a:pt x="309" y="901"/>
                      <a:pt x="308" y="902"/>
                      <a:pt x="307" y="903"/>
                    </a:cubicBezTo>
                    <a:cubicBezTo>
                      <a:pt x="305" y="904"/>
                      <a:pt x="304" y="906"/>
                      <a:pt x="303" y="907"/>
                    </a:cubicBezTo>
                    <a:cubicBezTo>
                      <a:pt x="302" y="907"/>
                      <a:pt x="302" y="908"/>
                      <a:pt x="301" y="908"/>
                    </a:cubicBezTo>
                    <a:cubicBezTo>
                      <a:pt x="22" y="1124"/>
                      <a:pt x="22" y="1124"/>
                      <a:pt x="22" y="1124"/>
                    </a:cubicBezTo>
                    <a:cubicBezTo>
                      <a:pt x="21" y="1124"/>
                      <a:pt x="21" y="1125"/>
                      <a:pt x="20" y="1125"/>
                    </a:cubicBezTo>
                    <a:cubicBezTo>
                      <a:pt x="19" y="1126"/>
                      <a:pt x="18" y="1127"/>
                      <a:pt x="17" y="1128"/>
                    </a:cubicBezTo>
                    <a:cubicBezTo>
                      <a:pt x="15" y="1130"/>
                      <a:pt x="14" y="1131"/>
                      <a:pt x="13" y="1132"/>
                    </a:cubicBezTo>
                    <a:cubicBezTo>
                      <a:pt x="12" y="1133"/>
                      <a:pt x="11" y="1135"/>
                      <a:pt x="10" y="1136"/>
                    </a:cubicBezTo>
                    <a:cubicBezTo>
                      <a:pt x="9" y="1137"/>
                      <a:pt x="8" y="1139"/>
                      <a:pt x="7" y="1140"/>
                    </a:cubicBezTo>
                    <a:cubicBezTo>
                      <a:pt x="6" y="1142"/>
                      <a:pt x="5" y="1144"/>
                      <a:pt x="4" y="1145"/>
                    </a:cubicBezTo>
                    <a:cubicBezTo>
                      <a:pt x="2" y="1151"/>
                      <a:pt x="0" y="1158"/>
                      <a:pt x="0" y="1164"/>
                    </a:cubicBezTo>
                    <a:cubicBezTo>
                      <a:pt x="5" y="1164"/>
                      <a:pt x="5" y="1164"/>
                      <a:pt x="5" y="1164"/>
                    </a:cubicBezTo>
                    <a:cubicBezTo>
                      <a:pt x="10" y="1164"/>
                      <a:pt x="10" y="1164"/>
                      <a:pt x="10" y="1164"/>
                    </a:cubicBezTo>
                    <a:cubicBezTo>
                      <a:pt x="10" y="1160"/>
                      <a:pt x="11" y="1155"/>
                      <a:pt x="13" y="1151"/>
                    </a:cubicBezTo>
                    <a:cubicBezTo>
                      <a:pt x="13" y="1149"/>
                      <a:pt x="14" y="1147"/>
                      <a:pt x="16" y="1145"/>
                    </a:cubicBezTo>
                    <a:cubicBezTo>
                      <a:pt x="16" y="1144"/>
                      <a:pt x="18" y="1142"/>
                      <a:pt x="19" y="1141"/>
                    </a:cubicBezTo>
                    <a:cubicBezTo>
                      <a:pt x="23" y="1148"/>
                      <a:pt x="25" y="1156"/>
                      <a:pt x="25" y="1164"/>
                    </a:cubicBezTo>
                    <a:cubicBezTo>
                      <a:pt x="29" y="1164"/>
                      <a:pt x="29" y="1164"/>
                      <a:pt x="29" y="1164"/>
                    </a:cubicBezTo>
                    <a:cubicBezTo>
                      <a:pt x="34" y="1164"/>
                      <a:pt x="34" y="1164"/>
                      <a:pt x="34" y="1164"/>
                    </a:cubicBezTo>
                    <a:cubicBezTo>
                      <a:pt x="34" y="1153"/>
                      <a:pt x="31" y="1143"/>
                      <a:pt x="26" y="1133"/>
                    </a:cubicBezTo>
                    <a:cubicBezTo>
                      <a:pt x="26" y="1133"/>
                      <a:pt x="27" y="1132"/>
                      <a:pt x="28" y="1132"/>
                    </a:cubicBezTo>
                    <a:cubicBezTo>
                      <a:pt x="307" y="916"/>
                      <a:pt x="307" y="916"/>
                      <a:pt x="307" y="916"/>
                    </a:cubicBezTo>
                    <a:cubicBezTo>
                      <a:pt x="308" y="915"/>
                      <a:pt x="309" y="914"/>
                      <a:pt x="310" y="913"/>
                    </a:cubicBezTo>
                    <a:cubicBezTo>
                      <a:pt x="311" y="914"/>
                      <a:pt x="312" y="915"/>
                      <a:pt x="313" y="916"/>
                    </a:cubicBezTo>
                    <a:cubicBezTo>
                      <a:pt x="592" y="1132"/>
                      <a:pt x="592" y="1132"/>
                      <a:pt x="592" y="1132"/>
                    </a:cubicBezTo>
                    <a:cubicBezTo>
                      <a:pt x="593" y="1132"/>
                      <a:pt x="594" y="1133"/>
                      <a:pt x="594" y="1133"/>
                    </a:cubicBezTo>
                    <a:cubicBezTo>
                      <a:pt x="595" y="1132"/>
                      <a:pt x="596" y="1131"/>
                      <a:pt x="597" y="1129"/>
                    </a:cubicBezTo>
                    <a:cubicBezTo>
                      <a:pt x="598" y="1128"/>
                      <a:pt x="599" y="1127"/>
                      <a:pt x="600" y="1125"/>
                    </a:cubicBezTo>
                    <a:cubicBezTo>
                      <a:pt x="599" y="1125"/>
                      <a:pt x="599" y="1124"/>
                      <a:pt x="598" y="1124"/>
                    </a:cubicBezTo>
                    <a:cubicBezTo>
                      <a:pt x="319" y="908"/>
                      <a:pt x="319" y="908"/>
                      <a:pt x="319" y="908"/>
                    </a:cubicBezTo>
                    <a:cubicBezTo>
                      <a:pt x="318" y="908"/>
                      <a:pt x="318" y="907"/>
                      <a:pt x="317" y="907"/>
                    </a:cubicBezTo>
                    <a:cubicBezTo>
                      <a:pt x="318" y="905"/>
                      <a:pt x="319" y="904"/>
                      <a:pt x="320" y="903"/>
                    </a:cubicBezTo>
                    <a:cubicBezTo>
                      <a:pt x="321" y="901"/>
                      <a:pt x="322" y="900"/>
                      <a:pt x="323" y="899"/>
                    </a:cubicBezTo>
                    <a:cubicBezTo>
                      <a:pt x="324" y="897"/>
                      <a:pt x="325" y="896"/>
                      <a:pt x="326" y="895"/>
                    </a:cubicBezTo>
                    <a:cubicBezTo>
                      <a:pt x="331" y="885"/>
                      <a:pt x="334" y="875"/>
                      <a:pt x="334" y="864"/>
                    </a:cubicBezTo>
                    <a:cubicBezTo>
                      <a:pt x="334" y="853"/>
                      <a:pt x="331" y="843"/>
                      <a:pt x="326" y="833"/>
                    </a:cubicBezTo>
                    <a:cubicBezTo>
                      <a:pt x="326" y="833"/>
                      <a:pt x="327" y="832"/>
                      <a:pt x="328" y="832"/>
                    </a:cubicBezTo>
                    <a:cubicBezTo>
                      <a:pt x="607" y="616"/>
                      <a:pt x="607" y="616"/>
                      <a:pt x="607" y="616"/>
                    </a:cubicBezTo>
                    <a:cubicBezTo>
                      <a:pt x="608" y="615"/>
                      <a:pt x="609" y="614"/>
                      <a:pt x="610" y="613"/>
                    </a:cubicBezTo>
                    <a:cubicBezTo>
                      <a:pt x="611" y="614"/>
                      <a:pt x="612" y="615"/>
                      <a:pt x="613" y="616"/>
                    </a:cubicBezTo>
                    <a:cubicBezTo>
                      <a:pt x="892" y="832"/>
                      <a:pt x="892" y="832"/>
                      <a:pt x="892" y="832"/>
                    </a:cubicBezTo>
                    <a:cubicBezTo>
                      <a:pt x="893" y="832"/>
                      <a:pt x="894" y="833"/>
                      <a:pt x="894" y="833"/>
                    </a:cubicBezTo>
                    <a:cubicBezTo>
                      <a:pt x="895" y="832"/>
                      <a:pt x="896" y="831"/>
                      <a:pt x="897" y="829"/>
                    </a:cubicBezTo>
                    <a:cubicBezTo>
                      <a:pt x="898" y="828"/>
                      <a:pt x="899" y="827"/>
                      <a:pt x="900" y="825"/>
                    </a:cubicBezTo>
                    <a:cubicBezTo>
                      <a:pt x="899" y="825"/>
                      <a:pt x="899" y="824"/>
                      <a:pt x="898" y="824"/>
                    </a:cubicBezTo>
                    <a:cubicBezTo>
                      <a:pt x="619" y="608"/>
                      <a:pt x="619" y="608"/>
                      <a:pt x="619" y="608"/>
                    </a:cubicBezTo>
                    <a:cubicBezTo>
                      <a:pt x="618" y="608"/>
                      <a:pt x="618" y="607"/>
                      <a:pt x="617" y="607"/>
                    </a:cubicBezTo>
                    <a:cubicBezTo>
                      <a:pt x="618" y="605"/>
                      <a:pt x="619" y="604"/>
                      <a:pt x="620" y="603"/>
                    </a:cubicBezTo>
                    <a:cubicBezTo>
                      <a:pt x="621" y="601"/>
                      <a:pt x="622" y="600"/>
                      <a:pt x="623" y="599"/>
                    </a:cubicBezTo>
                    <a:cubicBezTo>
                      <a:pt x="624" y="597"/>
                      <a:pt x="625" y="596"/>
                      <a:pt x="626" y="595"/>
                    </a:cubicBezTo>
                    <a:cubicBezTo>
                      <a:pt x="631" y="585"/>
                      <a:pt x="634" y="575"/>
                      <a:pt x="634" y="564"/>
                    </a:cubicBezTo>
                    <a:cubicBezTo>
                      <a:pt x="634" y="553"/>
                      <a:pt x="631" y="543"/>
                      <a:pt x="626" y="533"/>
                    </a:cubicBezTo>
                    <a:cubicBezTo>
                      <a:pt x="626" y="533"/>
                      <a:pt x="627" y="532"/>
                      <a:pt x="628" y="532"/>
                    </a:cubicBezTo>
                    <a:cubicBezTo>
                      <a:pt x="907" y="316"/>
                      <a:pt x="907" y="316"/>
                      <a:pt x="907" y="316"/>
                    </a:cubicBezTo>
                    <a:cubicBezTo>
                      <a:pt x="908" y="315"/>
                      <a:pt x="909" y="314"/>
                      <a:pt x="910" y="313"/>
                    </a:cubicBezTo>
                    <a:cubicBezTo>
                      <a:pt x="911" y="314"/>
                      <a:pt x="912" y="315"/>
                      <a:pt x="913" y="316"/>
                    </a:cubicBezTo>
                    <a:cubicBezTo>
                      <a:pt x="1192" y="532"/>
                      <a:pt x="1192" y="532"/>
                      <a:pt x="1192" y="532"/>
                    </a:cubicBezTo>
                    <a:cubicBezTo>
                      <a:pt x="1193" y="532"/>
                      <a:pt x="1194" y="533"/>
                      <a:pt x="1194" y="533"/>
                    </a:cubicBezTo>
                    <a:cubicBezTo>
                      <a:pt x="1195" y="532"/>
                      <a:pt x="1196" y="531"/>
                      <a:pt x="1197" y="529"/>
                    </a:cubicBezTo>
                    <a:cubicBezTo>
                      <a:pt x="1198" y="528"/>
                      <a:pt x="1199" y="527"/>
                      <a:pt x="1200" y="525"/>
                    </a:cubicBezTo>
                    <a:cubicBezTo>
                      <a:pt x="1199" y="525"/>
                      <a:pt x="1199" y="524"/>
                      <a:pt x="1198" y="524"/>
                    </a:cubicBezTo>
                    <a:cubicBezTo>
                      <a:pt x="919" y="308"/>
                      <a:pt x="919" y="308"/>
                      <a:pt x="919" y="308"/>
                    </a:cubicBezTo>
                    <a:cubicBezTo>
                      <a:pt x="918" y="308"/>
                      <a:pt x="918" y="307"/>
                      <a:pt x="917" y="307"/>
                    </a:cubicBezTo>
                    <a:cubicBezTo>
                      <a:pt x="918" y="305"/>
                      <a:pt x="919" y="304"/>
                      <a:pt x="920" y="303"/>
                    </a:cubicBezTo>
                    <a:cubicBezTo>
                      <a:pt x="921" y="301"/>
                      <a:pt x="922" y="300"/>
                      <a:pt x="923" y="299"/>
                    </a:cubicBezTo>
                    <a:cubicBezTo>
                      <a:pt x="924" y="297"/>
                      <a:pt x="925" y="296"/>
                      <a:pt x="926" y="295"/>
                    </a:cubicBezTo>
                    <a:cubicBezTo>
                      <a:pt x="931" y="285"/>
                      <a:pt x="934" y="275"/>
                      <a:pt x="934" y="264"/>
                    </a:cubicBezTo>
                    <a:cubicBezTo>
                      <a:pt x="934" y="253"/>
                      <a:pt x="931" y="243"/>
                      <a:pt x="926" y="233"/>
                    </a:cubicBezTo>
                    <a:cubicBezTo>
                      <a:pt x="926" y="233"/>
                      <a:pt x="927" y="232"/>
                      <a:pt x="928" y="232"/>
                    </a:cubicBezTo>
                    <a:cubicBezTo>
                      <a:pt x="1207" y="16"/>
                      <a:pt x="1207" y="16"/>
                      <a:pt x="1207" y="16"/>
                    </a:cubicBezTo>
                    <a:cubicBezTo>
                      <a:pt x="1208" y="15"/>
                      <a:pt x="1209" y="14"/>
                      <a:pt x="1210" y="13"/>
                    </a:cubicBezTo>
                    <a:cubicBezTo>
                      <a:pt x="1210" y="7"/>
                      <a:pt x="1210" y="7"/>
                      <a:pt x="1210" y="7"/>
                    </a:cubicBezTo>
                    <a:cubicBezTo>
                      <a:pt x="1210" y="0"/>
                      <a:pt x="1210" y="0"/>
                      <a:pt x="1210" y="0"/>
                    </a:cubicBezTo>
                    <a:cubicBezTo>
                      <a:pt x="1209" y="1"/>
                      <a:pt x="1208" y="2"/>
                      <a:pt x="1207" y="3"/>
                    </a:cubicBezTo>
                    <a:cubicBezTo>
                      <a:pt x="1205" y="4"/>
                      <a:pt x="1204" y="6"/>
                      <a:pt x="12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8"/>
              <p:cNvSpPr>
                <a:spLocks/>
              </p:cNvSpPr>
              <p:nvPr/>
            </p:nvSpPr>
            <p:spPr bwMode="auto">
              <a:xfrm>
                <a:off x="10566401" y="5576888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9"/>
              <p:cNvSpPr>
                <a:spLocks/>
              </p:cNvSpPr>
              <p:nvPr/>
            </p:nvSpPr>
            <p:spPr bwMode="auto">
              <a:xfrm>
                <a:off x="10566401" y="7829550"/>
                <a:ext cx="36513" cy="104775"/>
              </a:xfrm>
              <a:custGeom>
                <a:avLst/>
                <a:gdLst>
                  <a:gd name="T0" fmla="*/ 4 w 10"/>
                  <a:gd name="T1" fmla="*/ 9 h 28"/>
                  <a:gd name="T2" fmla="*/ 0 w 10"/>
                  <a:gd name="T3" fmla="*/ 28 h 28"/>
                  <a:gd name="T4" fmla="*/ 5 w 10"/>
                  <a:gd name="T5" fmla="*/ 28 h 28"/>
                  <a:gd name="T6" fmla="*/ 10 w 10"/>
                  <a:gd name="T7" fmla="*/ 28 h 28"/>
                  <a:gd name="T8" fmla="*/ 10 w 10"/>
                  <a:gd name="T9" fmla="*/ 9 h 28"/>
                  <a:gd name="T10" fmla="*/ 10 w 10"/>
                  <a:gd name="T11" fmla="*/ 0 h 28"/>
                  <a:gd name="T12" fmla="*/ 7 w 10"/>
                  <a:gd name="T13" fmla="*/ 4 h 28"/>
                  <a:gd name="T14" fmla="*/ 4 w 10"/>
                  <a:gd name="T15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8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20"/>
              <p:cNvSpPr>
                <a:spLocks/>
              </p:cNvSpPr>
              <p:nvPr/>
            </p:nvSpPr>
            <p:spPr bwMode="auto">
              <a:xfrm>
                <a:off x="8313738" y="5816600"/>
                <a:ext cx="2289175" cy="2117725"/>
              </a:xfrm>
              <a:custGeom>
                <a:avLst/>
                <a:gdLst>
                  <a:gd name="T0" fmla="*/ 601 w 610"/>
                  <a:gd name="T1" fmla="*/ 8 h 564"/>
                  <a:gd name="T2" fmla="*/ 320 w 610"/>
                  <a:gd name="T3" fmla="*/ 225 h 564"/>
                  <a:gd name="T4" fmla="*/ 313 w 610"/>
                  <a:gd name="T5" fmla="*/ 232 h 564"/>
                  <a:gd name="T6" fmla="*/ 307 w 610"/>
                  <a:gd name="T7" fmla="*/ 240 h 564"/>
                  <a:gd name="T8" fmla="*/ 300 w 610"/>
                  <a:gd name="T9" fmla="*/ 264 h 564"/>
                  <a:gd name="T10" fmla="*/ 307 w 610"/>
                  <a:gd name="T11" fmla="*/ 277 h 564"/>
                  <a:gd name="T12" fmla="*/ 313 w 610"/>
                  <a:gd name="T13" fmla="*/ 251 h 564"/>
                  <a:gd name="T14" fmla="*/ 319 w 610"/>
                  <a:gd name="T15" fmla="*/ 241 h 564"/>
                  <a:gd name="T16" fmla="*/ 319 w 610"/>
                  <a:gd name="T17" fmla="*/ 287 h 564"/>
                  <a:gd name="T18" fmla="*/ 313 w 610"/>
                  <a:gd name="T19" fmla="*/ 296 h 564"/>
                  <a:gd name="T20" fmla="*/ 307 w 610"/>
                  <a:gd name="T21" fmla="*/ 303 h 564"/>
                  <a:gd name="T22" fmla="*/ 301 w 610"/>
                  <a:gd name="T23" fmla="*/ 308 h 564"/>
                  <a:gd name="T24" fmla="*/ 20 w 610"/>
                  <a:gd name="T25" fmla="*/ 525 h 564"/>
                  <a:gd name="T26" fmla="*/ 13 w 610"/>
                  <a:gd name="T27" fmla="*/ 532 h 564"/>
                  <a:gd name="T28" fmla="*/ 7 w 610"/>
                  <a:gd name="T29" fmla="*/ 540 h 564"/>
                  <a:gd name="T30" fmla="*/ 0 w 610"/>
                  <a:gd name="T31" fmla="*/ 564 h 564"/>
                  <a:gd name="T32" fmla="*/ 10 w 610"/>
                  <a:gd name="T33" fmla="*/ 564 h 564"/>
                  <a:gd name="T34" fmla="*/ 16 w 610"/>
                  <a:gd name="T35" fmla="*/ 545 h 564"/>
                  <a:gd name="T36" fmla="*/ 25 w 610"/>
                  <a:gd name="T37" fmla="*/ 564 h 564"/>
                  <a:gd name="T38" fmla="*/ 34 w 610"/>
                  <a:gd name="T39" fmla="*/ 564 h 564"/>
                  <a:gd name="T40" fmla="*/ 28 w 610"/>
                  <a:gd name="T41" fmla="*/ 532 h 564"/>
                  <a:gd name="T42" fmla="*/ 310 w 610"/>
                  <a:gd name="T43" fmla="*/ 313 h 564"/>
                  <a:gd name="T44" fmla="*/ 592 w 610"/>
                  <a:gd name="T45" fmla="*/ 532 h 564"/>
                  <a:gd name="T46" fmla="*/ 597 w 610"/>
                  <a:gd name="T47" fmla="*/ 529 h 564"/>
                  <a:gd name="T48" fmla="*/ 598 w 610"/>
                  <a:gd name="T49" fmla="*/ 524 h 564"/>
                  <a:gd name="T50" fmla="*/ 317 w 610"/>
                  <a:gd name="T51" fmla="*/ 307 h 564"/>
                  <a:gd name="T52" fmla="*/ 323 w 610"/>
                  <a:gd name="T53" fmla="*/ 299 h 564"/>
                  <a:gd name="T54" fmla="*/ 334 w 610"/>
                  <a:gd name="T55" fmla="*/ 264 h 564"/>
                  <a:gd name="T56" fmla="*/ 328 w 610"/>
                  <a:gd name="T57" fmla="*/ 232 h 564"/>
                  <a:gd name="T58" fmla="*/ 610 w 610"/>
                  <a:gd name="T59" fmla="*/ 13 h 564"/>
                  <a:gd name="T60" fmla="*/ 610 w 610"/>
                  <a:gd name="T61" fmla="*/ 0 h 564"/>
                  <a:gd name="T62" fmla="*/ 603 w 610"/>
                  <a:gd name="T63" fmla="*/ 7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0" h="564">
                    <a:moveTo>
                      <a:pt x="603" y="7"/>
                    </a:moveTo>
                    <a:cubicBezTo>
                      <a:pt x="602" y="7"/>
                      <a:pt x="602" y="8"/>
                      <a:pt x="601" y="8"/>
                    </a:cubicBezTo>
                    <a:cubicBezTo>
                      <a:pt x="322" y="224"/>
                      <a:pt x="322" y="224"/>
                      <a:pt x="322" y="224"/>
                    </a:cubicBezTo>
                    <a:cubicBezTo>
                      <a:pt x="321" y="224"/>
                      <a:pt x="321" y="225"/>
                      <a:pt x="320" y="225"/>
                    </a:cubicBezTo>
                    <a:cubicBezTo>
                      <a:pt x="319" y="226"/>
                      <a:pt x="318" y="227"/>
                      <a:pt x="317" y="228"/>
                    </a:cubicBezTo>
                    <a:cubicBezTo>
                      <a:pt x="315" y="230"/>
                      <a:pt x="314" y="231"/>
                      <a:pt x="313" y="232"/>
                    </a:cubicBezTo>
                    <a:cubicBezTo>
                      <a:pt x="312" y="233"/>
                      <a:pt x="311" y="235"/>
                      <a:pt x="310" y="236"/>
                    </a:cubicBezTo>
                    <a:cubicBezTo>
                      <a:pt x="309" y="237"/>
                      <a:pt x="308" y="239"/>
                      <a:pt x="307" y="240"/>
                    </a:cubicBezTo>
                    <a:cubicBezTo>
                      <a:pt x="306" y="242"/>
                      <a:pt x="305" y="244"/>
                      <a:pt x="304" y="245"/>
                    </a:cubicBezTo>
                    <a:cubicBezTo>
                      <a:pt x="302" y="251"/>
                      <a:pt x="300" y="258"/>
                      <a:pt x="300" y="264"/>
                    </a:cubicBezTo>
                    <a:cubicBezTo>
                      <a:pt x="300" y="270"/>
                      <a:pt x="302" y="277"/>
                      <a:pt x="304" y="283"/>
                    </a:cubicBezTo>
                    <a:cubicBezTo>
                      <a:pt x="306" y="281"/>
                      <a:pt x="307" y="279"/>
                      <a:pt x="307" y="277"/>
                    </a:cubicBezTo>
                    <a:cubicBezTo>
                      <a:pt x="309" y="273"/>
                      <a:pt x="310" y="268"/>
                      <a:pt x="310" y="264"/>
                    </a:cubicBezTo>
                    <a:cubicBezTo>
                      <a:pt x="310" y="260"/>
                      <a:pt x="311" y="255"/>
                      <a:pt x="313" y="251"/>
                    </a:cubicBezTo>
                    <a:cubicBezTo>
                      <a:pt x="313" y="249"/>
                      <a:pt x="314" y="247"/>
                      <a:pt x="316" y="245"/>
                    </a:cubicBezTo>
                    <a:cubicBezTo>
                      <a:pt x="316" y="244"/>
                      <a:pt x="318" y="242"/>
                      <a:pt x="319" y="241"/>
                    </a:cubicBezTo>
                    <a:cubicBezTo>
                      <a:pt x="323" y="248"/>
                      <a:pt x="325" y="256"/>
                      <a:pt x="325" y="264"/>
                    </a:cubicBezTo>
                    <a:cubicBezTo>
                      <a:pt x="325" y="272"/>
                      <a:pt x="323" y="280"/>
                      <a:pt x="319" y="287"/>
                    </a:cubicBezTo>
                    <a:cubicBezTo>
                      <a:pt x="318" y="289"/>
                      <a:pt x="317" y="290"/>
                      <a:pt x="316" y="292"/>
                    </a:cubicBezTo>
                    <a:cubicBezTo>
                      <a:pt x="315" y="293"/>
                      <a:pt x="314" y="295"/>
                      <a:pt x="313" y="296"/>
                    </a:cubicBezTo>
                    <a:cubicBezTo>
                      <a:pt x="312" y="297"/>
                      <a:pt x="311" y="299"/>
                      <a:pt x="310" y="300"/>
                    </a:cubicBezTo>
                    <a:cubicBezTo>
                      <a:pt x="309" y="301"/>
                      <a:pt x="308" y="302"/>
                      <a:pt x="307" y="303"/>
                    </a:cubicBezTo>
                    <a:cubicBezTo>
                      <a:pt x="305" y="304"/>
                      <a:pt x="304" y="306"/>
                      <a:pt x="303" y="307"/>
                    </a:cubicBezTo>
                    <a:cubicBezTo>
                      <a:pt x="302" y="307"/>
                      <a:pt x="302" y="308"/>
                      <a:pt x="301" y="308"/>
                    </a:cubicBezTo>
                    <a:cubicBezTo>
                      <a:pt x="22" y="524"/>
                      <a:pt x="22" y="524"/>
                      <a:pt x="22" y="524"/>
                    </a:cubicBezTo>
                    <a:cubicBezTo>
                      <a:pt x="21" y="524"/>
                      <a:pt x="21" y="525"/>
                      <a:pt x="20" y="525"/>
                    </a:cubicBezTo>
                    <a:cubicBezTo>
                      <a:pt x="19" y="526"/>
                      <a:pt x="18" y="527"/>
                      <a:pt x="17" y="528"/>
                    </a:cubicBezTo>
                    <a:cubicBezTo>
                      <a:pt x="15" y="530"/>
                      <a:pt x="14" y="531"/>
                      <a:pt x="13" y="532"/>
                    </a:cubicBezTo>
                    <a:cubicBezTo>
                      <a:pt x="12" y="533"/>
                      <a:pt x="11" y="535"/>
                      <a:pt x="10" y="536"/>
                    </a:cubicBezTo>
                    <a:cubicBezTo>
                      <a:pt x="9" y="537"/>
                      <a:pt x="8" y="539"/>
                      <a:pt x="7" y="540"/>
                    </a:cubicBezTo>
                    <a:cubicBezTo>
                      <a:pt x="6" y="542"/>
                      <a:pt x="5" y="544"/>
                      <a:pt x="4" y="545"/>
                    </a:cubicBezTo>
                    <a:cubicBezTo>
                      <a:pt x="2" y="551"/>
                      <a:pt x="0" y="558"/>
                      <a:pt x="0" y="564"/>
                    </a:cubicBezTo>
                    <a:cubicBezTo>
                      <a:pt x="5" y="564"/>
                      <a:pt x="5" y="564"/>
                      <a:pt x="5" y="564"/>
                    </a:cubicBezTo>
                    <a:cubicBezTo>
                      <a:pt x="10" y="564"/>
                      <a:pt x="10" y="564"/>
                      <a:pt x="10" y="564"/>
                    </a:cubicBezTo>
                    <a:cubicBezTo>
                      <a:pt x="10" y="560"/>
                      <a:pt x="11" y="555"/>
                      <a:pt x="13" y="551"/>
                    </a:cubicBezTo>
                    <a:cubicBezTo>
                      <a:pt x="13" y="549"/>
                      <a:pt x="14" y="547"/>
                      <a:pt x="16" y="545"/>
                    </a:cubicBezTo>
                    <a:cubicBezTo>
                      <a:pt x="16" y="544"/>
                      <a:pt x="18" y="542"/>
                      <a:pt x="19" y="541"/>
                    </a:cubicBezTo>
                    <a:cubicBezTo>
                      <a:pt x="23" y="548"/>
                      <a:pt x="25" y="556"/>
                      <a:pt x="25" y="564"/>
                    </a:cubicBezTo>
                    <a:cubicBezTo>
                      <a:pt x="29" y="564"/>
                      <a:pt x="29" y="564"/>
                      <a:pt x="29" y="564"/>
                    </a:cubicBezTo>
                    <a:cubicBezTo>
                      <a:pt x="34" y="564"/>
                      <a:pt x="34" y="564"/>
                      <a:pt x="34" y="564"/>
                    </a:cubicBezTo>
                    <a:cubicBezTo>
                      <a:pt x="34" y="553"/>
                      <a:pt x="31" y="543"/>
                      <a:pt x="26" y="533"/>
                    </a:cubicBezTo>
                    <a:cubicBezTo>
                      <a:pt x="26" y="533"/>
                      <a:pt x="27" y="532"/>
                      <a:pt x="28" y="532"/>
                    </a:cubicBezTo>
                    <a:cubicBezTo>
                      <a:pt x="307" y="316"/>
                      <a:pt x="307" y="316"/>
                      <a:pt x="307" y="316"/>
                    </a:cubicBezTo>
                    <a:cubicBezTo>
                      <a:pt x="308" y="315"/>
                      <a:pt x="309" y="314"/>
                      <a:pt x="310" y="313"/>
                    </a:cubicBezTo>
                    <a:cubicBezTo>
                      <a:pt x="311" y="314"/>
                      <a:pt x="312" y="315"/>
                      <a:pt x="313" y="316"/>
                    </a:cubicBezTo>
                    <a:cubicBezTo>
                      <a:pt x="592" y="532"/>
                      <a:pt x="592" y="532"/>
                      <a:pt x="592" y="532"/>
                    </a:cubicBezTo>
                    <a:cubicBezTo>
                      <a:pt x="593" y="532"/>
                      <a:pt x="594" y="533"/>
                      <a:pt x="594" y="533"/>
                    </a:cubicBezTo>
                    <a:cubicBezTo>
                      <a:pt x="595" y="532"/>
                      <a:pt x="596" y="531"/>
                      <a:pt x="597" y="529"/>
                    </a:cubicBezTo>
                    <a:cubicBezTo>
                      <a:pt x="598" y="528"/>
                      <a:pt x="599" y="527"/>
                      <a:pt x="600" y="525"/>
                    </a:cubicBezTo>
                    <a:cubicBezTo>
                      <a:pt x="599" y="525"/>
                      <a:pt x="599" y="524"/>
                      <a:pt x="598" y="524"/>
                    </a:cubicBezTo>
                    <a:cubicBezTo>
                      <a:pt x="319" y="308"/>
                      <a:pt x="319" y="308"/>
                      <a:pt x="319" y="308"/>
                    </a:cubicBezTo>
                    <a:cubicBezTo>
                      <a:pt x="318" y="308"/>
                      <a:pt x="318" y="307"/>
                      <a:pt x="317" y="307"/>
                    </a:cubicBezTo>
                    <a:cubicBezTo>
                      <a:pt x="318" y="305"/>
                      <a:pt x="319" y="304"/>
                      <a:pt x="320" y="303"/>
                    </a:cubicBezTo>
                    <a:cubicBezTo>
                      <a:pt x="321" y="301"/>
                      <a:pt x="322" y="300"/>
                      <a:pt x="323" y="299"/>
                    </a:cubicBezTo>
                    <a:cubicBezTo>
                      <a:pt x="324" y="297"/>
                      <a:pt x="325" y="296"/>
                      <a:pt x="326" y="295"/>
                    </a:cubicBezTo>
                    <a:cubicBezTo>
                      <a:pt x="331" y="285"/>
                      <a:pt x="334" y="275"/>
                      <a:pt x="334" y="264"/>
                    </a:cubicBezTo>
                    <a:cubicBezTo>
                      <a:pt x="334" y="253"/>
                      <a:pt x="331" y="243"/>
                      <a:pt x="326" y="233"/>
                    </a:cubicBezTo>
                    <a:cubicBezTo>
                      <a:pt x="326" y="233"/>
                      <a:pt x="327" y="232"/>
                      <a:pt x="328" y="232"/>
                    </a:cubicBezTo>
                    <a:cubicBezTo>
                      <a:pt x="607" y="16"/>
                      <a:pt x="607" y="16"/>
                      <a:pt x="607" y="16"/>
                    </a:cubicBezTo>
                    <a:cubicBezTo>
                      <a:pt x="608" y="15"/>
                      <a:pt x="609" y="14"/>
                      <a:pt x="610" y="13"/>
                    </a:cubicBezTo>
                    <a:cubicBezTo>
                      <a:pt x="610" y="7"/>
                      <a:pt x="610" y="7"/>
                      <a:pt x="610" y="7"/>
                    </a:cubicBezTo>
                    <a:cubicBezTo>
                      <a:pt x="610" y="0"/>
                      <a:pt x="610" y="0"/>
                      <a:pt x="610" y="0"/>
                    </a:cubicBezTo>
                    <a:cubicBezTo>
                      <a:pt x="609" y="1"/>
                      <a:pt x="608" y="2"/>
                      <a:pt x="607" y="3"/>
                    </a:cubicBezTo>
                    <a:cubicBezTo>
                      <a:pt x="605" y="4"/>
                      <a:pt x="604" y="6"/>
                      <a:pt x="6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26"/>
              <p:cNvSpPr>
                <a:spLocks/>
              </p:cNvSpPr>
              <p:nvPr/>
            </p:nvSpPr>
            <p:spPr bwMode="auto">
              <a:xfrm>
                <a:off x="1592263" y="-1076325"/>
                <a:ext cx="57150" cy="134938"/>
              </a:xfrm>
              <a:custGeom>
                <a:avLst/>
                <a:gdLst>
                  <a:gd name="T0" fmla="*/ 6 w 15"/>
                  <a:gd name="T1" fmla="*/ 28 h 36"/>
                  <a:gd name="T2" fmla="*/ 9 w 15"/>
                  <a:gd name="T3" fmla="*/ 23 h 36"/>
                  <a:gd name="T4" fmla="*/ 15 w 15"/>
                  <a:gd name="T5" fmla="*/ 0 h 36"/>
                  <a:gd name="T6" fmla="*/ 10 w 15"/>
                  <a:gd name="T7" fmla="*/ 0 h 36"/>
                  <a:gd name="T8" fmla="*/ 5 w 15"/>
                  <a:gd name="T9" fmla="*/ 0 h 36"/>
                  <a:gd name="T10" fmla="*/ 0 w 15"/>
                  <a:gd name="T11" fmla="*/ 0 h 36"/>
                  <a:gd name="T12" fmla="*/ 0 w 15"/>
                  <a:gd name="T13" fmla="*/ 19 h 36"/>
                  <a:gd name="T14" fmla="*/ 0 w 15"/>
                  <a:gd name="T15" fmla="*/ 28 h 36"/>
                  <a:gd name="T16" fmla="*/ 0 w 15"/>
                  <a:gd name="T17" fmla="*/ 36 h 36"/>
                  <a:gd name="T18" fmla="*/ 3 w 15"/>
                  <a:gd name="T19" fmla="*/ 32 h 36"/>
                  <a:gd name="T20" fmla="*/ 6 w 15"/>
                  <a:gd name="T2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36">
                    <a:moveTo>
                      <a:pt x="6" y="28"/>
                    </a:moveTo>
                    <a:cubicBezTo>
                      <a:pt x="7" y="26"/>
                      <a:pt x="8" y="25"/>
                      <a:pt x="9" y="23"/>
                    </a:cubicBezTo>
                    <a:cubicBezTo>
                      <a:pt x="13" y="16"/>
                      <a:pt x="15" y="8"/>
                      <a:pt x="15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2" y="33"/>
                      <a:pt x="3" y="32"/>
                    </a:cubicBezTo>
                    <a:cubicBezTo>
                      <a:pt x="4" y="31"/>
                      <a:pt x="5" y="29"/>
                      <a:pt x="6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34"/>
              <p:cNvSpPr>
                <a:spLocks/>
              </p:cNvSpPr>
              <p:nvPr/>
            </p:nvSpPr>
            <p:spPr bwMode="auto">
              <a:xfrm>
                <a:off x="3844926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35"/>
              <p:cNvSpPr>
                <a:spLocks/>
              </p:cNvSpPr>
              <p:nvPr/>
            </p:nvSpPr>
            <p:spPr bwMode="auto">
              <a:xfrm>
                <a:off x="6097588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36"/>
              <p:cNvSpPr>
                <a:spLocks/>
              </p:cNvSpPr>
              <p:nvPr/>
            </p:nvSpPr>
            <p:spPr bwMode="auto">
              <a:xfrm>
                <a:off x="8350251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64" name="Group 63"/>
            <p:cNvGrpSpPr/>
            <p:nvPr/>
          </p:nvGrpSpPr>
          <p:grpSpPr>
            <a:xfrm>
              <a:off x="9141619" y="3505200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86" name="Freeform 30"/>
              <p:cNvSpPr>
                <a:spLocks/>
              </p:cNvSpPr>
              <p:nvPr/>
            </p:nvSpPr>
            <p:spPr bwMode="auto">
              <a:xfrm>
                <a:off x="1592263" y="3343275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87" name="Group 86"/>
              <p:cNvGrpSpPr/>
              <p:nvPr/>
            </p:nvGrpSpPr>
            <p:grpSpPr>
              <a:xfrm>
                <a:off x="1592263" y="-1076325"/>
                <a:ext cx="9010651" cy="9010651"/>
                <a:chOff x="1592263" y="-1076325"/>
                <a:chExt cx="9010651" cy="9010651"/>
              </a:xfrm>
              <a:grpFill/>
            </p:grpSpPr>
            <p:sp>
              <p:nvSpPr>
                <p:cNvPr id="90" name="Freeform 21"/>
                <p:cNvSpPr>
                  <a:spLocks/>
                </p:cNvSpPr>
                <p:nvPr/>
              </p:nvSpPr>
              <p:spPr bwMode="auto">
                <a:xfrm>
                  <a:off x="2744788" y="166688"/>
                  <a:ext cx="7858125" cy="7767638"/>
                </a:xfrm>
                <a:custGeom>
                  <a:avLst/>
                  <a:gdLst>
                    <a:gd name="T0" fmla="*/ 1803 w 2093"/>
                    <a:gd name="T1" fmla="*/ 8 h 2069"/>
                    <a:gd name="T2" fmla="*/ 2083 w 2093"/>
                    <a:gd name="T3" fmla="*/ 230 h 2069"/>
                    <a:gd name="T4" fmla="*/ 2077 w 2093"/>
                    <a:gd name="T5" fmla="*/ 300 h 2069"/>
                    <a:gd name="T6" fmla="*/ 1790 w 2093"/>
                    <a:gd name="T7" fmla="*/ 517 h 2069"/>
                    <a:gd name="T8" fmla="*/ 1503 w 2093"/>
                    <a:gd name="T9" fmla="*/ 308 h 2069"/>
                    <a:gd name="T10" fmla="*/ 1783 w 2093"/>
                    <a:gd name="T11" fmla="*/ 530 h 2069"/>
                    <a:gd name="T12" fmla="*/ 1777 w 2093"/>
                    <a:gd name="T13" fmla="*/ 600 h 2069"/>
                    <a:gd name="T14" fmla="*/ 1490 w 2093"/>
                    <a:gd name="T15" fmla="*/ 817 h 2069"/>
                    <a:gd name="T16" fmla="*/ 1203 w 2093"/>
                    <a:gd name="T17" fmla="*/ 608 h 2069"/>
                    <a:gd name="T18" fmla="*/ 1483 w 2093"/>
                    <a:gd name="T19" fmla="*/ 830 h 2069"/>
                    <a:gd name="T20" fmla="*/ 1477 w 2093"/>
                    <a:gd name="T21" fmla="*/ 900 h 2069"/>
                    <a:gd name="T22" fmla="*/ 1190 w 2093"/>
                    <a:gd name="T23" fmla="*/ 1117 h 2069"/>
                    <a:gd name="T24" fmla="*/ 903 w 2093"/>
                    <a:gd name="T25" fmla="*/ 908 h 2069"/>
                    <a:gd name="T26" fmla="*/ 1183 w 2093"/>
                    <a:gd name="T27" fmla="*/ 1130 h 2069"/>
                    <a:gd name="T28" fmla="*/ 1177 w 2093"/>
                    <a:gd name="T29" fmla="*/ 1200 h 2069"/>
                    <a:gd name="T30" fmla="*/ 890 w 2093"/>
                    <a:gd name="T31" fmla="*/ 1417 h 2069"/>
                    <a:gd name="T32" fmla="*/ 603 w 2093"/>
                    <a:gd name="T33" fmla="*/ 1208 h 2069"/>
                    <a:gd name="T34" fmla="*/ 883 w 2093"/>
                    <a:gd name="T35" fmla="*/ 1430 h 2069"/>
                    <a:gd name="T36" fmla="*/ 877 w 2093"/>
                    <a:gd name="T37" fmla="*/ 1500 h 2069"/>
                    <a:gd name="T38" fmla="*/ 590 w 2093"/>
                    <a:gd name="T39" fmla="*/ 1717 h 2069"/>
                    <a:gd name="T40" fmla="*/ 303 w 2093"/>
                    <a:gd name="T41" fmla="*/ 1508 h 2069"/>
                    <a:gd name="T42" fmla="*/ 583 w 2093"/>
                    <a:gd name="T43" fmla="*/ 1730 h 2069"/>
                    <a:gd name="T44" fmla="*/ 577 w 2093"/>
                    <a:gd name="T45" fmla="*/ 1800 h 2069"/>
                    <a:gd name="T46" fmla="*/ 290 w 2093"/>
                    <a:gd name="T47" fmla="*/ 2017 h 2069"/>
                    <a:gd name="T48" fmla="*/ 3 w 2093"/>
                    <a:gd name="T49" fmla="*/ 1808 h 2069"/>
                    <a:gd name="T50" fmla="*/ 283 w 2093"/>
                    <a:gd name="T51" fmla="*/ 2030 h 2069"/>
                    <a:gd name="T52" fmla="*/ 274 w 2093"/>
                    <a:gd name="T53" fmla="*/ 2069 h 2069"/>
                    <a:gd name="T54" fmla="*/ 290 w 2093"/>
                    <a:gd name="T55" fmla="*/ 2045 h 2069"/>
                    <a:gd name="T56" fmla="*/ 303 w 2093"/>
                    <a:gd name="T57" fmla="*/ 2030 h 2069"/>
                    <a:gd name="T58" fmla="*/ 590 w 2093"/>
                    <a:gd name="T59" fmla="*/ 1808 h 2069"/>
                    <a:gd name="T60" fmla="*/ 602 w 2093"/>
                    <a:gd name="T61" fmla="*/ 1792 h 2069"/>
                    <a:gd name="T62" fmla="*/ 596 w 2093"/>
                    <a:gd name="T63" fmla="*/ 1756 h 2069"/>
                    <a:gd name="T64" fmla="*/ 583 w 2093"/>
                    <a:gd name="T65" fmla="*/ 1769 h 2069"/>
                    <a:gd name="T66" fmla="*/ 596 w 2093"/>
                    <a:gd name="T67" fmla="*/ 1737 h 2069"/>
                    <a:gd name="T68" fmla="*/ 884 w 2093"/>
                    <a:gd name="T69" fmla="*/ 1513 h 2069"/>
                    <a:gd name="T70" fmla="*/ 896 w 2093"/>
                    <a:gd name="T71" fmla="*/ 1501 h 2069"/>
                    <a:gd name="T72" fmla="*/ 902 w 2093"/>
                    <a:gd name="T73" fmla="*/ 1446 h 2069"/>
                    <a:gd name="T74" fmla="*/ 890 w 2093"/>
                    <a:gd name="T75" fmla="*/ 1482 h 2069"/>
                    <a:gd name="T76" fmla="*/ 890 w 2093"/>
                    <a:gd name="T77" fmla="*/ 1445 h 2069"/>
                    <a:gd name="T78" fmla="*/ 903 w 2093"/>
                    <a:gd name="T79" fmla="*/ 1430 h 2069"/>
                    <a:gd name="T80" fmla="*/ 1190 w 2093"/>
                    <a:gd name="T81" fmla="*/ 1208 h 2069"/>
                    <a:gd name="T82" fmla="*/ 1202 w 2093"/>
                    <a:gd name="T83" fmla="*/ 1192 h 2069"/>
                    <a:gd name="T84" fmla="*/ 1196 w 2093"/>
                    <a:gd name="T85" fmla="*/ 1156 h 2069"/>
                    <a:gd name="T86" fmla="*/ 1183 w 2093"/>
                    <a:gd name="T87" fmla="*/ 1169 h 2069"/>
                    <a:gd name="T88" fmla="*/ 1196 w 2093"/>
                    <a:gd name="T89" fmla="*/ 1137 h 2069"/>
                    <a:gd name="T90" fmla="*/ 1484 w 2093"/>
                    <a:gd name="T91" fmla="*/ 913 h 2069"/>
                    <a:gd name="T92" fmla="*/ 1496 w 2093"/>
                    <a:gd name="T93" fmla="*/ 901 h 2069"/>
                    <a:gd name="T94" fmla="*/ 1502 w 2093"/>
                    <a:gd name="T95" fmla="*/ 846 h 2069"/>
                    <a:gd name="T96" fmla="*/ 1490 w 2093"/>
                    <a:gd name="T97" fmla="*/ 882 h 2069"/>
                    <a:gd name="T98" fmla="*/ 1490 w 2093"/>
                    <a:gd name="T99" fmla="*/ 845 h 2069"/>
                    <a:gd name="T100" fmla="*/ 1503 w 2093"/>
                    <a:gd name="T101" fmla="*/ 830 h 2069"/>
                    <a:gd name="T102" fmla="*/ 1790 w 2093"/>
                    <a:gd name="T103" fmla="*/ 608 h 2069"/>
                    <a:gd name="T104" fmla="*/ 1802 w 2093"/>
                    <a:gd name="T105" fmla="*/ 592 h 2069"/>
                    <a:gd name="T106" fmla="*/ 1796 w 2093"/>
                    <a:gd name="T107" fmla="*/ 556 h 2069"/>
                    <a:gd name="T108" fmla="*/ 1783 w 2093"/>
                    <a:gd name="T109" fmla="*/ 569 h 2069"/>
                    <a:gd name="T110" fmla="*/ 1796 w 2093"/>
                    <a:gd name="T111" fmla="*/ 537 h 2069"/>
                    <a:gd name="T112" fmla="*/ 2084 w 2093"/>
                    <a:gd name="T113" fmla="*/ 313 h 2069"/>
                    <a:gd name="T114" fmla="*/ 2093 w 2093"/>
                    <a:gd name="T115" fmla="*/ 297 h 2069"/>
                    <a:gd name="T116" fmla="*/ 2087 w 2093"/>
                    <a:gd name="T117" fmla="*/ 288 h 2069"/>
                    <a:gd name="T118" fmla="*/ 2093 w 2093"/>
                    <a:gd name="T119" fmla="*/ 241 h 2069"/>
                    <a:gd name="T120" fmla="*/ 2090 w 2093"/>
                    <a:gd name="T121" fmla="*/ 217 h 20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93" h="2069">
                      <a:moveTo>
                        <a:pt x="1811" y="1"/>
                      </a:moveTo>
                      <a:cubicBezTo>
                        <a:pt x="1810" y="1"/>
                        <a:pt x="1809" y="0"/>
                        <a:pt x="1809" y="0"/>
                      </a:cubicBezTo>
                      <a:cubicBezTo>
                        <a:pt x="1808" y="1"/>
                        <a:pt x="1807" y="2"/>
                        <a:pt x="1806" y="4"/>
                      </a:cubicBezTo>
                      <a:cubicBezTo>
                        <a:pt x="1805" y="5"/>
                        <a:pt x="1804" y="6"/>
                        <a:pt x="1803" y="8"/>
                      </a:cubicBezTo>
                      <a:cubicBezTo>
                        <a:pt x="1802" y="9"/>
                        <a:pt x="1801" y="10"/>
                        <a:pt x="1800" y="12"/>
                      </a:cubicBezTo>
                      <a:cubicBezTo>
                        <a:pt x="1801" y="12"/>
                        <a:pt x="1801" y="13"/>
                        <a:pt x="1802" y="13"/>
                      </a:cubicBezTo>
                      <a:cubicBezTo>
                        <a:pt x="2081" y="229"/>
                        <a:pt x="2081" y="229"/>
                        <a:pt x="2081" y="229"/>
                      </a:cubicBezTo>
                      <a:cubicBezTo>
                        <a:pt x="2082" y="229"/>
                        <a:pt x="2082" y="230"/>
                        <a:pt x="2083" y="230"/>
                      </a:cubicBezTo>
                      <a:cubicBezTo>
                        <a:pt x="2082" y="232"/>
                        <a:pt x="2081" y="233"/>
                        <a:pt x="2080" y="234"/>
                      </a:cubicBezTo>
                      <a:cubicBezTo>
                        <a:pt x="2079" y="236"/>
                        <a:pt x="2078" y="237"/>
                        <a:pt x="2077" y="238"/>
                      </a:cubicBezTo>
                      <a:cubicBezTo>
                        <a:pt x="2072" y="248"/>
                        <a:pt x="2069" y="258"/>
                        <a:pt x="2069" y="269"/>
                      </a:cubicBezTo>
                      <a:cubicBezTo>
                        <a:pt x="2069" y="280"/>
                        <a:pt x="2072" y="290"/>
                        <a:pt x="2077" y="300"/>
                      </a:cubicBezTo>
                      <a:cubicBezTo>
                        <a:pt x="2077" y="300"/>
                        <a:pt x="2076" y="301"/>
                        <a:pt x="2075" y="301"/>
                      </a:cubicBezTo>
                      <a:cubicBezTo>
                        <a:pt x="1796" y="517"/>
                        <a:pt x="1796" y="517"/>
                        <a:pt x="1796" y="517"/>
                      </a:cubicBezTo>
                      <a:cubicBezTo>
                        <a:pt x="1795" y="518"/>
                        <a:pt x="1794" y="519"/>
                        <a:pt x="1793" y="520"/>
                      </a:cubicBezTo>
                      <a:cubicBezTo>
                        <a:pt x="1792" y="519"/>
                        <a:pt x="1791" y="518"/>
                        <a:pt x="1790" y="517"/>
                      </a:cubicBezTo>
                      <a:cubicBezTo>
                        <a:pt x="1511" y="301"/>
                        <a:pt x="1511" y="301"/>
                        <a:pt x="1511" y="301"/>
                      </a:cubicBezTo>
                      <a:cubicBezTo>
                        <a:pt x="1510" y="301"/>
                        <a:pt x="1509" y="300"/>
                        <a:pt x="1509" y="300"/>
                      </a:cubicBezTo>
                      <a:cubicBezTo>
                        <a:pt x="1508" y="301"/>
                        <a:pt x="1507" y="302"/>
                        <a:pt x="1506" y="304"/>
                      </a:cubicBezTo>
                      <a:cubicBezTo>
                        <a:pt x="1505" y="305"/>
                        <a:pt x="1504" y="306"/>
                        <a:pt x="1503" y="308"/>
                      </a:cubicBezTo>
                      <a:cubicBezTo>
                        <a:pt x="1502" y="309"/>
                        <a:pt x="1501" y="310"/>
                        <a:pt x="1500" y="312"/>
                      </a:cubicBezTo>
                      <a:cubicBezTo>
                        <a:pt x="1501" y="312"/>
                        <a:pt x="1501" y="313"/>
                        <a:pt x="1502" y="313"/>
                      </a:cubicBezTo>
                      <a:cubicBezTo>
                        <a:pt x="1781" y="529"/>
                        <a:pt x="1781" y="529"/>
                        <a:pt x="1781" y="529"/>
                      </a:cubicBezTo>
                      <a:cubicBezTo>
                        <a:pt x="1782" y="529"/>
                        <a:pt x="1782" y="530"/>
                        <a:pt x="1783" y="530"/>
                      </a:cubicBezTo>
                      <a:cubicBezTo>
                        <a:pt x="1782" y="532"/>
                        <a:pt x="1781" y="533"/>
                        <a:pt x="1780" y="534"/>
                      </a:cubicBezTo>
                      <a:cubicBezTo>
                        <a:pt x="1779" y="536"/>
                        <a:pt x="1778" y="537"/>
                        <a:pt x="1777" y="538"/>
                      </a:cubicBezTo>
                      <a:cubicBezTo>
                        <a:pt x="1772" y="548"/>
                        <a:pt x="1769" y="558"/>
                        <a:pt x="1769" y="569"/>
                      </a:cubicBezTo>
                      <a:cubicBezTo>
                        <a:pt x="1769" y="580"/>
                        <a:pt x="1772" y="590"/>
                        <a:pt x="1777" y="600"/>
                      </a:cubicBezTo>
                      <a:cubicBezTo>
                        <a:pt x="1777" y="600"/>
                        <a:pt x="1776" y="601"/>
                        <a:pt x="1775" y="601"/>
                      </a:cubicBezTo>
                      <a:cubicBezTo>
                        <a:pt x="1496" y="817"/>
                        <a:pt x="1496" y="817"/>
                        <a:pt x="1496" y="817"/>
                      </a:cubicBezTo>
                      <a:cubicBezTo>
                        <a:pt x="1495" y="818"/>
                        <a:pt x="1494" y="819"/>
                        <a:pt x="1493" y="820"/>
                      </a:cubicBezTo>
                      <a:cubicBezTo>
                        <a:pt x="1492" y="819"/>
                        <a:pt x="1491" y="818"/>
                        <a:pt x="1490" y="817"/>
                      </a:cubicBezTo>
                      <a:cubicBezTo>
                        <a:pt x="1211" y="601"/>
                        <a:pt x="1211" y="601"/>
                        <a:pt x="1211" y="601"/>
                      </a:cubicBezTo>
                      <a:cubicBezTo>
                        <a:pt x="1210" y="601"/>
                        <a:pt x="1209" y="600"/>
                        <a:pt x="1209" y="600"/>
                      </a:cubicBezTo>
                      <a:cubicBezTo>
                        <a:pt x="1208" y="601"/>
                        <a:pt x="1207" y="602"/>
                        <a:pt x="1206" y="604"/>
                      </a:cubicBezTo>
                      <a:cubicBezTo>
                        <a:pt x="1205" y="605"/>
                        <a:pt x="1204" y="606"/>
                        <a:pt x="1203" y="608"/>
                      </a:cubicBezTo>
                      <a:cubicBezTo>
                        <a:pt x="1202" y="609"/>
                        <a:pt x="1201" y="610"/>
                        <a:pt x="1200" y="612"/>
                      </a:cubicBezTo>
                      <a:cubicBezTo>
                        <a:pt x="1201" y="612"/>
                        <a:pt x="1201" y="613"/>
                        <a:pt x="1202" y="613"/>
                      </a:cubicBezTo>
                      <a:cubicBezTo>
                        <a:pt x="1481" y="829"/>
                        <a:pt x="1481" y="829"/>
                        <a:pt x="1481" y="829"/>
                      </a:cubicBezTo>
                      <a:cubicBezTo>
                        <a:pt x="1482" y="829"/>
                        <a:pt x="1482" y="830"/>
                        <a:pt x="1483" y="830"/>
                      </a:cubicBezTo>
                      <a:cubicBezTo>
                        <a:pt x="1482" y="832"/>
                        <a:pt x="1481" y="833"/>
                        <a:pt x="1480" y="834"/>
                      </a:cubicBezTo>
                      <a:cubicBezTo>
                        <a:pt x="1479" y="836"/>
                        <a:pt x="1478" y="837"/>
                        <a:pt x="1477" y="838"/>
                      </a:cubicBezTo>
                      <a:cubicBezTo>
                        <a:pt x="1472" y="848"/>
                        <a:pt x="1469" y="858"/>
                        <a:pt x="1469" y="869"/>
                      </a:cubicBezTo>
                      <a:cubicBezTo>
                        <a:pt x="1469" y="880"/>
                        <a:pt x="1472" y="890"/>
                        <a:pt x="1477" y="900"/>
                      </a:cubicBezTo>
                      <a:cubicBezTo>
                        <a:pt x="1477" y="900"/>
                        <a:pt x="1476" y="901"/>
                        <a:pt x="1475" y="901"/>
                      </a:cubicBezTo>
                      <a:cubicBezTo>
                        <a:pt x="1196" y="1117"/>
                        <a:pt x="1196" y="1117"/>
                        <a:pt x="1196" y="1117"/>
                      </a:cubicBezTo>
                      <a:cubicBezTo>
                        <a:pt x="1195" y="1118"/>
                        <a:pt x="1194" y="1119"/>
                        <a:pt x="1193" y="1120"/>
                      </a:cubicBezTo>
                      <a:cubicBezTo>
                        <a:pt x="1192" y="1119"/>
                        <a:pt x="1191" y="1118"/>
                        <a:pt x="1190" y="1117"/>
                      </a:cubicBezTo>
                      <a:cubicBezTo>
                        <a:pt x="911" y="901"/>
                        <a:pt x="911" y="901"/>
                        <a:pt x="911" y="901"/>
                      </a:cubicBezTo>
                      <a:cubicBezTo>
                        <a:pt x="910" y="901"/>
                        <a:pt x="909" y="900"/>
                        <a:pt x="909" y="900"/>
                      </a:cubicBezTo>
                      <a:cubicBezTo>
                        <a:pt x="908" y="901"/>
                        <a:pt x="907" y="902"/>
                        <a:pt x="906" y="904"/>
                      </a:cubicBezTo>
                      <a:cubicBezTo>
                        <a:pt x="905" y="905"/>
                        <a:pt x="904" y="906"/>
                        <a:pt x="903" y="908"/>
                      </a:cubicBezTo>
                      <a:cubicBezTo>
                        <a:pt x="902" y="909"/>
                        <a:pt x="901" y="910"/>
                        <a:pt x="900" y="912"/>
                      </a:cubicBezTo>
                      <a:cubicBezTo>
                        <a:pt x="901" y="912"/>
                        <a:pt x="901" y="913"/>
                        <a:pt x="902" y="913"/>
                      </a:cubicBezTo>
                      <a:cubicBezTo>
                        <a:pt x="1181" y="1129"/>
                        <a:pt x="1181" y="1129"/>
                        <a:pt x="1181" y="1129"/>
                      </a:cubicBezTo>
                      <a:cubicBezTo>
                        <a:pt x="1182" y="1129"/>
                        <a:pt x="1182" y="1130"/>
                        <a:pt x="1183" y="1130"/>
                      </a:cubicBezTo>
                      <a:cubicBezTo>
                        <a:pt x="1182" y="1132"/>
                        <a:pt x="1181" y="1133"/>
                        <a:pt x="1180" y="1134"/>
                      </a:cubicBezTo>
                      <a:cubicBezTo>
                        <a:pt x="1179" y="1136"/>
                        <a:pt x="1178" y="1137"/>
                        <a:pt x="1177" y="1138"/>
                      </a:cubicBezTo>
                      <a:cubicBezTo>
                        <a:pt x="1172" y="1148"/>
                        <a:pt x="1169" y="1158"/>
                        <a:pt x="1169" y="1169"/>
                      </a:cubicBezTo>
                      <a:cubicBezTo>
                        <a:pt x="1169" y="1180"/>
                        <a:pt x="1172" y="1190"/>
                        <a:pt x="1177" y="1200"/>
                      </a:cubicBezTo>
                      <a:cubicBezTo>
                        <a:pt x="1177" y="1200"/>
                        <a:pt x="1176" y="1201"/>
                        <a:pt x="1175" y="1201"/>
                      </a:cubicBezTo>
                      <a:cubicBezTo>
                        <a:pt x="896" y="1417"/>
                        <a:pt x="896" y="1417"/>
                        <a:pt x="896" y="1417"/>
                      </a:cubicBezTo>
                      <a:cubicBezTo>
                        <a:pt x="895" y="1418"/>
                        <a:pt x="894" y="1419"/>
                        <a:pt x="893" y="1420"/>
                      </a:cubicBezTo>
                      <a:cubicBezTo>
                        <a:pt x="892" y="1419"/>
                        <a:pt x="891" y="1418"/>
                        <a:pt x="890" y="1417"/>
                      </a:cubicBezTo>
                      <a:cubicBezTo>
                        <a:pt x="611" y="1201"/>
                        <a:pt x="611" y="1201"/>
                        <a:pt x="611" y="1201"/>
                      </a:cubicBezTo>
                      <a:cubicBezTo>
                        <a:pt x="610" y="1201"/>
                        <a:pt x="609" y="1200"/>
                        <a:pt x="609" y="1200"/>
                      </a:cubicBezTo>
                      <a:cubicBezTo>
                        <a:pt x="608" y="1201"/>
                        <a:pt x="607" y="1202"/>
                        <a:pt x="606" y="1204"/>
                      </a:cubicBezTo>
                      <a:cubicBezTo>
                        <a:pt x="605" y="1205"/>
                        <a:pt x="604" y="1206"/>
                        <a:pt x="603" y="1208"/>
                      </a:cubicBezTo>
                      <a:cubicBezTo>
                        <a:pt x="602" y="1209"/>
                        <a:pt x="601" y="1210"/>
                        <a:pt x="600" y="1212"/>
                      </a:cubicBezTo>
                      <a:cubicBezTo>
                        <a:pt x="601" y="1212"/>
                        <a:pt x="601" y="1213"/>
                        <a:pt x="602" y="1213"/>
                      </a:cubicBezTo>
                      <a:cubicBezTo>
                        <a:pt x="881" y="1429"/>
                        <a:pt x="881" y="1429"/>
                        <a:pt x="881" y="1429"/>
                      </a:cubicBezTo>
                      <a:cubicBezTo>
                        <a:pt x="882" y="1429"/>
                        <a:pt x="882" y="1430"/>
                        <a:pt x="883" y="1430"/>
                      </a:cubicBezTo>
                      <a:cubicBezTo>
                        <a:pt x="882" y="1432"/>
                        <a:pt x="881" y="1433"/>
                        <a:pt x="880" y="1434"/>
                      </a:cubicBezTo>
                      <a:cubicBezTo>
                        <a:pt x="879" y="1436"/>
                        <a:pt x="878" y="1437"/>
                        <a:pt x="877" y="1438"/>
                      </a:cubicBezTo>
                      <a:cubicBezTo>
                        <a:pt x="872" y="1448"/>
                        <a:pt x="869" y="1458"/>
                        <a:pt x="869" y="1469"/>
                      </a:cubicBezTo>
                      <a:cubicBezTo>
                        <a:pt x="869" y="1480"/>
                        <a:pt x="872" y="1490"/>
                        <a:pt x="877" y="1500"/>
                      </a:cubicBezTo>
                      <a:cubicBezTo>
                        <a:pt x="877" y="1500"/>
                        <a:pt x="876" y="1501"/>
                        <a:pt x="875" y="1501"/>
                      </a:cubicBezTo>
                      <a:cubicBezTo>
                        <a:pt x="596" y="1717"/>
                        <a:pt x="596" y="1717"/>
                        <a:pt x="596" y="1717"/>
                      </a:cubicBezTo>
                      <a:cubicBezTo>
                        <a:pt x="595" y="1718"/>
                        <a:pt x="594" y="1719"/>
                        <a:pt x="593" y="1720"/>
                      </a:cubicBezTo>
                      <a:cubicBezTo>
                        <a:pt x="592" y="1719"/>
                        <a:pt x="591" y="1718"/>
                        <a:pt x="590" y="1717"/>
                      </a:cubicBezTo>
                      <a:cubicBezTo>
                        <a:pt x="311" y="1501"/>
                        <a:pt x="311" y="1501"/>
                        <a:pt x="311" y="1501"/>
                      </a:cubicBezTo>
                      <a:cubicBezTo>
                        <a:pt x="310" y="1501"/>
                        <a:pt x="309" y="1500"/>
                        <a:pt x="309" y="1500"/>
                      </a:cubicBezTo>
                      <a:cubicBezTo>
                        <a:pt x="308" y="1501"/>
                        <a:pt x="307" y="1502"/>
                        <a:pt x="306" y="1504"/>
                      </a:cubicBezTo>
                      <a:cubicBezTo>
                        <a:pt x="305" y="1505"/>
                        <a:pt x="304" y="1506"/>
                        <a:pt x="303" y="1508"/>
                      </a:cubicBezTo>
                      <a:cubicBezTo>
                        <a:pt x="302" y="1509"/>
                        <a:pt x="301" y="1510"/>
                        <a:pt x="300" y="1512"/>
                      </a:cubicBezTo>
                      <a:cubicBezTo>
                        <a:pt x="301" y="1512"/>
                        <a:pt x="301" y="1513"/>
                        <a:pt x="302" y="1513"/>
                      </a:cubicBezTo>
                      <a:cubicBezTo>
                        <a:pt x="581" y="1729"/>
                        <a:pt x="581" y="1729"/>
                        <a:pt x="581" y="1729"/>
                      </a:cubicBezTo>
                      <a:cubicBezTo>
                        <a:pt x="582" y="1729"/>
                        <a:pt x="582" y="1730"/>
                        <a:pt x="583" y="1730"/>
                      </a:cubicBezTo>
                      <a:cubicBezTo>
                        <a:pt x="582" y="1732"/>
                        <a:pt x="581" y="1733"/>
                        <a:pt x="580" y="1734"/>
                      </a:cubicBezTo>
                      <a:cubicBezTo>
                        <a:pt x="579" y="1736"/>
                        <a:pt x="578" y="1737"/>
                        <a:pt x="577" y="1738"/>
                      </a:cubicBezTo>
                      <a:cubicBezTo>
                        <a:pt x="572" y="1748"/>
                        <a:pt x="569" y="1758"/>
                        <a:pt x="569" y="1769"/>
                      </a:cubicBezTo>
                      <a:cubicBezTo>
                        <a:pt x="569" y="1780"/>
                        <a:pt x="572" y="1790"/>
                        <a:pt x="577" y="1800"/>
                      </a:cubicBezTo>
                      <a:cubicBezTo>
                        <a:pt x="577" y="1800"/>
                        <a:pt x="576" y="1801"/>
                        <a:pt x="575" y="1801"/>
                      </a:cubicBezTo>
                      <a:cubicBezTo>
                        <a:pt x="296" y="2017"/>
                        <a:pt x="296" y="2017"/>
                        <a:pt x="296" y="2017"/>
                      </a:cubicBezTo>
                      <a:cubicBezTo>
                        <a:pt x="295" y="2018"/>
                        <a:pt x="294" y="2019"/>
                        <a:pt x="293" y="2020"/>
                      </a:cubicBezTo>
                      <a:cubicBezTo>
                        <a:pt x="292" y="2019"/>
                        <a:pt x="291" y="2018"/>
                        <a:pt x="290" y="2017"/>
                      </a:cubicBezTo>
                      <a:cubicBezTo>
                        <a:pt x="11" y="1801"/>
                        <a:pt x="11" y="1801"/>
                        <a:pt x="11" y="1801"/>
                      </a:cubicBezTo>
                      <a:cubicBezTo>
                        <a:pt x="10" y="1801"/>
                        <a:pt x="9" y="1800"/>
                        <a:pt x="9" y="1800"/>
                      </a:cubicBezTo>
                      <a:cubicBezTo>
                        <a:pt x="8" y="1801"/>
                        <a:pt x="7" y="1802"/>
                        <a:pt x="6" y="1804"/>
                      </a:cubicBezTo>
                      <a:cubicBezTo>
                        <a:pt x="5" y="1805"/>
                        <a:pt x="4" y="1806"/>
                        <a:pt x="3" y="1808"/>
                      </a:cubicBezTo>
                      <a:cubicBezTo>
                        <a:pt x="2" y="1809"/>
                        <a:pt x="1" y="1810"/>
                        <a:pt x="0" y="1812"/>
                      </a:cubicBezTo>
                      <a:cubicBezTo>
                        <a:pt x="1" y="1812"/>
                        <a:pt x="1" y="1813"/>
                        <a:pt x="2" y="1813"/>
                      </a:cubicBezTo>
                      <a:cubicBezTo>
                        <a:pt x="281" y="2029"/>
                        <a:pt x="281" y="2029"/>
                        <a:pt x="281" y="2029"/>
                      </a:cubicBezTo>
                      <a:cubicBezTo>
                        <a:pt x="282" y="2029"/>
                        <a:pt x="282" y="2030"/>
                        <a:pt x="283" y="2030"/>
                      </a:cubicBezTo>
                      <a:cubicBezTo>
                        <a:pt x="282" y="2032"/>
                        <a:pt x="281" y="2033"/>
                        <a:pt x="280" y="2034"/>
                      </a:cubicBezTo>
                      <a:cubicBezTo>
                        <a:pt x="279" y="2036"/>
                        <a:pt x="278" y="2037"/>
                        <a:pt x="277" y="2038"/>
                      </a:cubicBezTo>
                      <a:cubicBezTo>
                        <a:pt x="272" y="2048"/>
                        <a:pt x="269" y="2058"/>
                        <a:pt x="269" y="2069"/>
                      </a:cubicBezTo>
                      <a:cubicBezTo>
                        <a:pt x="274" y="2069"/>
                        <a:pt x="274" y="2069"/>
                        <a:pt x="274" y="2069"/>
                      </a:cubicBezTo>
                      <a:cubicBezTo>
                        <a:pt x="278" y="2069"/>
                        <a:pt x="278" y="2069"/>
                        <a:pt x="278" y="2069"/>
                      </a:cubicBezTo>
                      <a:cubicBezTo>
                        <a:pt x="283" y="2069"/>
                        <a:pt x="283" y="2069"/>
                        <a:pt x="283" y="2069"/>
                      </a:cubicBezTo>
                      <a:cubicBezTo>
                        <a:pt x="283" y="2063"/>
                        <a:pt x="285" y="2056"/>
                        <a:pt x="287" y="2050"/>
                      </a:cubicBezTo>
                      <a:cubicBezTo>
                        <a:pt x="288" y="2049"/>
                        <a:pt x="289" y="2047"/>
                        <a:pt x="290" y="2045"/>
                      </a:cubicBezTo>
                      <a:cubicBezTo>
                        <a:pt x="291" y="2044"/>
                        <a:pt x="292" y="2042"/>
                        <a:pt x="293" y="2041"/>
                      </a:cubicBezTo>
                      <a:cubicBezTo>
                        <a:pt x="294" y="2040"/>
                        <a:pt x="295" y="2038"/>
                        <a:pt x="296" y="2037"/>
                      </a:cubicBezTo>
                      <a:cubicBezTo>
                        <a:pt x="297" y="2036"/>
                        <a:pt x="298" y="2035"/>
                        <a:pt x="300" y="2033"/>
                      </a:cubicBezTo>
                      <a:cubicBezTo>
                        <a:pt x="301" y="2032"/>
                        <a:pt x="302" y="2031"/>
                        <a:pt x="303" y="2030"/>
                      </a:cubicBezTo>
                      <a:cubicBezTo>
                        <a:pt x="304" y="2030"/>
                        <a:pt x="304" y="2029"/>
                        <a:pt x="305" y="2029"/>
                      </a:cubicBezTo>
                      <a:cubicBezTo>
                        <a:pt x="584" y="1813"/>
                        <a:pt x="584" y="1813"/>
                        <a:pt x="584" y="1813"/>
                      </a:cubicBezTo>
                      <a:cubicBezTo>
                        <a:pt x="585" y="1813"/>
                        <a:pt x="585" y="1812"/>
                        <a:pt x="586" y="1812"/>
                      </a:cubicBezTo>
                      <a:cubicBezTo>
                        <a:pt x="587" y="1811"/>
                        <a:pt x="588" y="1809"/>
                        <a:pt x="590" y="1808"/>
                      </a:cubicBezTo>
                      <a:cubicBezTo>
                        <a:pt x="591" y="1807"/>
                        <a:pt x="592" y="1806"/>
                        <a:pt x="593" y="1805"/>
                      </a:cubicBezTo>
                      <a:cubicBezTo>
                        <a:pt x="594" y="1804"/>
                        <a:pt x="595" y="1802"/>
                        <a:pt x="596" y="1801"/>
                      </a:cubicBezTo>
                      <a:cubicBezTo>
                        <a:pt x="597" y="1800"/>
                        <a:pt x="598" y="1798"/>
                        <a:pt x="599" y="1797"/>
                      </a:cubicBezTo>
                      <a:cubicBezTo>
                        <a:pt x="600" y="1795"/>
                        <a:pt x="601" y="1794"/>
                        <a:pt x="602" y="1792"/>
                      </a:cubicBezTo>
                      <a:cubicBezTo>
                        <a:pt x="606" y="1785"/>
                        <a:pt x="608" y="1777"/>
                        <a:pt x="608" y="1769"/>
                      </a:cubicBezTo>
                      <a:cubicBezTo>
                        <a:pt x="608" y="1761"/>
                        <a:pt x="606" y="1753"/>
                        <a:pt x="602" y="1746"/>
                      </a:cubicBezTo>
                      <a:cubicBezTo>
                        <a:pt x="601" y="1747"/>
                        <a:pt x="599" y="1749"/>
                        <a:pt x="599" y="1750"/>
                      </a:cubicBezTo>
                      <a:cubicBezTo>
                        <a:pt x="597" y="1752"/>
                        <a:pt x="596" y="1754"/>
                        <a:pt x="596" y="1756"/>
                      </a:cubicBezTo>
                      <a:cubicBezTo>
                        <a:pt x="594" y="1760"/>
                        <a:pt x="593" y="1765"/>
                        <a:pt x="593" y="1769"/>
                      </a:cubicBezTo>
                      <a:cubicBezTo>
                        <a:pt x="593" y="1773"/>
                        <a:pt x="592" y="1778"/>
                        <a:pt x="590" y="1782"/>
                      </a:cubicBezTo>
                      <a:cubicBezTo>
                        <a:pt x="590" y="1784"/>
                        <a:pt x="589" y="1786"/>
                        <a:pt x="587" y="1788"/>
                      </a:cubicBezTo>
                      <a:cubicBezTo>
                        <a:pt x="585" y="1782"/>
                        <a:pt x="583" y="1775"/>
                        <a:pt x="583" y="1769"/>
                      </a:cubicBezTo>
                      <a:cubicBezTo>
                        <a:pt x="583" y="1763"/>
                        <a:pt x="585" y="1756"/>
                        <a:pt x="587" y="1750"/>
                      </a:cubicBezTo>
                      <a:cubicBezTo>
                        <a:pt x="588" y="1749"/>
                        <a:pt x="589" y="1747"/>
                        <a:pt x="590" y="1745"/>
                      </a:cubicBezTo>
                      <a:cubicBezTo>
                        <a:pt x="591" y="1744"/>
                        <a:pt x="592" y="1742"/>
                        <a:pt x="593" y="1741"/>
                      </a:cubicBezTo>
                      <a:cubicBezTo>
                        <a:pt x="594" y="1740"/>
                        <a:pt x="595" y="1738"/>
                        <a:pt x="596" y="1737"/>
                      </a:cubicBezTo>
                      <a:cubicBezTo>
                        <a:pt x="597" y="1736"/>
                        <a:pt x="598" y="1735"/>
                        <a:pt x="600" y="1733"/>
                      </a:cubicBezTo>
                      <a:cubicBezTo>
                        <a:pt x="601" y="1732"/>
                        <a:pt x="602" y="1731"/>
                        <a:pt x="603" y="1730"/>
                      </a:cubicBezTo>
                      <a:cubicBezTo>
                        <a:pt x="604" y="1730"/>
                        <a:pt x="604" y="1729"/>
                        <a:pt x="605" y="1729"/>
                      </a:cubicBezTo>
                      <a:cubicBezTo>
                        <a:pt x="884" y="1513"/>
                        <a:pt x="884" y="1513"/>
                        <a:pt x="884" y="1513"/>
                      </a:cubicBezTo>
                      <a:cubicBezTo>
                        <a:pt x="885" y="1513"/>
                        <a:pt x="885" y="1512"/>
                        <a:pt x="886" y="1512"/>
                      </a:cubicBezTo>
                      <a:cubicBezTo>
                        <a:pt x="887" y="1511"/>
                        <a:pt x="888" y="1509"/>
                        <a:pt x="890" y="1508"/>
                      </a:cubicBezTo>
                      <a:cubicBezTo>
                        <a:pt x="891" y="1507"/>
                        <a:pt x="892" y="1506"/>
                        <a:pt x="893" y="1505"/>
                      </a:cubicBezTo>
                      <a:cubicBezTo>
                        <a:pt x="894" y="1504"/>
                        <a:pt x="895" y="1502"/>
                        <a:pt x="896" y="1501"/>
                      </a:cubicBezTo>
                      <a:cubicBezTo>
                        <a:pt x="897" y="1500"/>
                        <a:pt x="898" y="1498"/>
                        <a:pt x="899" y="1497"/>
                      </a:cubicBezTo>
                      <a:cubicBezTo>
                        <a:pt x="900" y="1495"/>
                        <a:pt x="901" y="1494"/>
                        <a:pt x="902" y="1492"/>
                      </a:cubicBezTo>
                      <a:cubicBezTo>
                        <a:pt x="906" y="1485"/>
                        <a:pt x="908" y="1477"/>
                        <a:pt x="908" y="1469"/>
                      </a:cubicBezTo>
                      <a:cubicBezTo>
                        <a:pt x="908" y="1461"/>
                        <a:pt x="906" y="1453"/>
                        <a:pt x="902" y="1446"/>
                      </a:cubicBezTo>
                      <a:cubicBezTo>
                        <a:pt x="901" y="1447"/>
                        <a:pt x="899" y="1449"/>
                        <a:pt x="899" y="1450"/>
                      </a:cubicBezTo>
                      <a:cubicBezTo>
                        <a:pt x="897" y="1452"/>
                        <a:pt x="896" y="1454"/>
                        <a:pt x="896" y="1456"/>
                      </a:cubicBezTo>
                      <a:cubicBezTo>
                        <a:pt x="894" y="1460"/>
                        <a:pt x="893" y="1465"/>
                        <a:pt x="893" y="1469"/>
                      </a:cubicBezTo>
                      <a:cubicBezTo>
                        <a:pt x="893" y="1473"/>
                        <a:pt x="892" y="1478"/>
                        <a:pt x="890" y="1482"/>
                      </a:cubicBezTo>
                      <a:cubicBezTo>
                        <a:pt x="890" y="1484"/>
                        <a:pt x="889" y="1486"/>
                        <a:pt x="887" y="1488"/>
                      </a:cubicBezTo>
                      <a:cubicBezTo>
                        <a:pt x="885" y="1482"/>
                        <a:pt x="883" y="1475"/>
                        <a:pt x="883" y="1469"/>
                      </a:cubicBezTo>
                      <a:cubicBezTo>
                        <a:pt x="883" y="1463"/>
                        <a:pt x="885" y="1456"/>
                        <a:pt x="887" y="1450"/>
                      </a:cubicBezTo>
                      <a:cubicBezTo>
                        <a:pt x="888" y="1449"/>
                        <a:pt x="889" y="1447"/>
                        <a:pt x="890" y="1445"/>
                      </a:cubicBezTo>
                      <a:cubicBezTo>
                        <a:pt x="891" y="1444"/>
                        <a:pt x="892" y="1442"/>
                        <a:pt x="893" y="1441"/>
                      </a:cubicBezTo>
                      <a:cubicBezTo>
                        <a:pt x="894" y="1440"/>
                        <a:pt x="895" y="1438"/>
                        <a:pt x="896" y="1437"/>
                      </a:cubicBezTo>
                      <a:cubicBezTo>
                        <a:pt x="897" y="1436"/>
                        <a:pt x="898" y="1435"/>
                        <a:pt x="900" y="1433"/>
                      </a:cubicBezTo>
                      <a:cubicBezTo>
                        <a:pt x="901" y="1432"/>
                        <a:pt x="902" y="1431"/>
                        <a:pt x="903" y="1430"/>
                      </a:cubicBezTo>
                      <a:cubicBezTo>
                        <a:pt x="904" y="1430"/>
                        <a:pt x="904" y="1429"/>
                        <a:pt x="905" y="1429"/>
                      </a:cubicBezTo>
                      <a:cubicBezTo>
                        <a:pt x="1184" y="1213"/>
                        <a:pt x="1184" y="1213"/>
                        <a:pt x="1184" y="1213"/>
                      </a:cubicBezTo>
                      <a:cubicBezTo>
                        <a:pt x="1185" y="1213"/>
                        <a:pt x="1185" y="1212"/>
                        <a:pt x="1186" y="1212"/>
                      </a:cubicBezTo>
                      <a:cubicBezTo>
                        <a:pt x="1187" y="1211"/>
                        <a:pt x="1188" y="1209"/>
                        <a:pt x="1190" y="1208"/>
                      </a:cubicBezTo>
                      <a:cubicBezTo>
                        <a:pt x="1191" y="1207"/>
                        <a:pt x="1192" y="1206"/>
                        <a:pt x="1193" y="1205"/>
                      </a:cubicBezTo>
                      <a:cubicBezTo>
                        <a:pt x="1194" y="1204"/>
                        <a:pt x="1195" y="1202"/>
                        <a:pt x="1196" y="1201"/>
                      </a:cubicBezTo>
                      <a:cubicBezTo>
                        <a:pt x="1197" y="1200"/>
                        <a:pt x="1198" y="1198"/>
                        <a:pt x="1199" y="1197"/>
                      </a:cubicBezTo>
                      <a:cubicBezTo>
                        <a:pt x="1200" y="1195"/>
                        <a:pt x="1201" y="1194"/>
                        <a:pt x="1202" y="1192"/>
                      </a:cubicBezTo>
                      <a:cubicBezTo>
                        <a:pt x="1206" y="1185"/>
                        <a:pt x="1208" y="1177"/>
                        <a:pt x="1208" y="1169"/>
                      </a:cubicBezTo>
                      <a:cubicBezTo>
                        <a:pt x="1208" y="1161"/>
                        <a:pt x="1206" y="1153"/>
                        <a:pt x="1202" y="1146"/>
                      </a:cubicBezTo>
                      <a:cubicBezTo>
                        <a:pt x="1201" y="1147"/>
                        <a:pt x="1199" y="1149"/>
                        <a:pt x="1199" y="1150"/>
                      </a:cubicBezTo>
                      <a:cubicBezTo>
                        <a:pt x="1197" y="1152"/>
                        <a:pt x="1196" y="1154"/>
                        <a:pt x="1196" y="1156"/>
                      </a:cubicBezTo>
                      <a:cubicBezTo>
                        <a:pt x="1194" y="1160"/>
                        <a:pt x="1193" y="1165"/>
                        <a:pt x="1193" y="1169"/>
                      </a:cubicBezTo>
                      <a:cubicBezTo>
                        <a:pt x="1193" y="1173"/>
                        <a:pt x="1192" y="1178"/>
                        <a:pt x="1190" y="1182"/>
                      </a:cubicBezTo>
                      <a:cubicBezTo>
                        <a:pt x="1190" y="1184"/>
                        <a:pt x="1189" y="1186"/>
                        <a:pt x="1187" y="1188"/>
                      </a:cubicBezTo>
                      <a:cubicBezTo>
                        <a:pt x="1185" y="1182"/>
                        <a:pt x="1183" y="1175"/>
                        <a:pt x="1183" y="1169"/>
                      </a:cubicBezTo>
                      <a:cubicBezTo>
                        <a:pt x="1183" y="1163"/>
                        <a:pt x="1185" y="1156"/>
                        <a:pt x="1187" y="1150"/>
                      </a:cubicBezTo>
                      <a:cubicBezTo>
                        <a:pt x="1188" y="1149"/>
                        <a:pt x="1189" y="1147"/>
                        <a:pt x="1190" y="1145"/>
                      </a:cubicBezTo>
                      <a:cubicBezTo>
                        <a:pt x="1191" y="1144"/>
                        <a:pt x="1192" y="1142"/>
                        <a:pt x="1193" y="1141"/>
                      </a:cubicBezTo>
                      <a:cubicBezTo>
                        <a:pt x="1194" y="1140"/>
                        <a:pt x="1195" y="1138"/>
                        <a:pt x="1196" y="1137"/>
                      </a:cubicBezTo>
                      <a:cubicBezTo>
                        <a:pt x="1197" y="1136"/>
                        <a:pt x="1198" y="1135"/>
                        <a:pt x="1200" y="1133"/>
                      </a:cubicBezTo>
                      <a:cubicBezTo>
                        <a:pt x="1201" y="1132"/>
                        <a:pt x="1202" y="1131"/>
                        <a:pt x="1203" y="1130"/>
                      </a:cubicBezTo>
                      <a:cubicBezTo>
                        <a:pt x="1204" y="1130"/>
                        <a:pt x="1204" y="1129"/>
                        <a:pt x="1205" y="1129"/>
                      </a:cubicBezTo>
                      <a:cubicBezTo>
                        <a:pt x="1484" y="913"/>
                        <a:pt x="1484" y="913"/>
                        <a:pt x="1484" y="913"/>
                      </a:cubicBezTo>
                      <a:cubicBezTo>
                        <a:pt x="1485" y="913"/>
                        <a:pt x="1485" y="912"/>
                        <a:pt x="1486" y="912"/>
                      </a:cubicBezTo>
                      <a:cubicBezTo>
                        <a:pt x="1487" y="911"/>
                        <a:pt x="1488" y="909"/>
                        <a:pt x="1490" y="908"/>
                      </a:cubicBezTo>
                      <a:cubicBezTo>
                        <a:pt x="1491" y="907"/>
                        <a:pt x="1492" y="906"/>
                        <a:pt x="1493" y="905"/>
                      </a:cubicBezTo>
                      <a:cubicBezTo>
                        <a:pt x="1494" y="904"/>
                        <a:pt x="1495" y="902"/>
                        <a:pt x="1496" y="901"/>
                      </a:cubicBezTo>
                      <a:cubicBezTo>
                        <a:pt x="1497" y="900"/>
                        <a:pt x="1498" y="898"/>
                        <a:pt x="1499" y="897"/>
                      </a:cubicBezTo>
                      <a:cubicBezTo>
                        <a:pt x="1500" y="895"/>
                        <a:pt x="1501" y="894"/>
                        <a:pt x="1502" y="892"/>
                      </a:cubicBezTo>
                      <a:cubicBezTo>
                        <a:pt x="1506" y="885"/>
                        <a:pt x="1508" y="877"/>
                        <a:pt x="1508" y="869"/>
                      </a:cubicBezTo>
                      <a:cubicBezTo>
                        <a:pt x="1508" y="861"/>
                        <a:pt x="1506" y="853"/>
                        <a:pt x="1502" y="846"/>
                      </a:cubicBezTo>
                      <a:cubicBezTo>
                        <a:pt x="1501" y="847"/>
                        <a:pt x="1499" y="849"/>
                        <a:pt x="1499" y="850"/>
                      </a:cubicBezTo>
                      <a:cubicBezTo>
                        <a:pt x="1497" y="852"/>
                        <a:pt x="1496" y="854"/>
                        <a:pt x="1496" y="856"/>
                      </a:cubicBezTo>
                      <a:cubicBezTo>
                        <a:pt x="1494" y="860"/>
                        <a:pt x="1493" y="865"/>
                        <a:pt x="1493" y="869"/>
                      </a:cubicBezTo>
                      <a:cubicBezTo>
                        <a:pt x="1493" y="873"/>
                        <a:pt x="1492" y="878"/>
                        <a:pt x="1490" y="882"/>
                      </a:cubicBezTo>
                      <a:cubicBezTo>
                        <a:pt x="1490" y="884"/>
                        <a:pt x="1489" y="886"/>
                        <a:pt x="1487" y="888"/>
                      </a:cubicBezTo>
                      <a:cubicBezTo>
                        <a:pt x="1485" y="882"/>
                        <a:pt x="1483" y="875"/>
                        <a:pt x="1483" y="869"/>
                      </a:cubicBezTo>
                      <a:cubicBezTo>
                        <a:pt x="1483" y="863"/>
                        <a:pt x="1485" y="856"/>
                        <a:pt x="1487" y="850"/>
                      </a:cubicBezTo>
                      <a:cubicBezTo>
                        <a:pt x="1488" y="849"/>
                        <a:pt x="1489" y="847"/>
                        <a:pt x="1490" y="845"/>
                      </a:cubicBezTo>
                      <a:cubicBezTo>
                        <a:pt x="1491" y="844"/>
                        <a:pt x="1492" y="842"/>
                        <a:pt x="1493" y="841"/>
                      </a:cubicBezTo>
                      <a:cubicBezTo>
                        <a:pt x="1494" y="840"/>
                        <a:pt x="1495" y="838"/>
                        <a:pt x="1496" y="837"/>
                      </a:cubicBezTo>
                      <a:cubicBezTo>
                        <a:pt x="1497" y="836"/>
                        <a:pt x="1498" y="835"/>
                        <a:pt x="1500" y="833"/>
                      </a:cubicBezTo>
                      <a:cubicBezTo>
                        <a:pt x="1501" y="832"/>
                        <a:pt x="1502" y="831"/>
                        <a:pt x="1503" y="830"/>
                      </a:cubicBezTo>
                      <a:cubicBezTo>
                        <a:pt x="1504" y="830"/>
                        <a:pt x="1504" y="829"/>
                        <a:pt x="1505" y="829"/>
                      </a:cubicBezTo>
                      <a:cubicBezTo>
                        <a:pt x="1784" y="613"/>
                        <a:pt x="1784" y="613"/>
                        <a:pt x="1784" y="613"/>
                      </a:cubicBezTo>
                      <a:cubicBezTo>
                        <a:pt x="1785" y="613"/>
                        <a:pt x="1785" y="612"/>
                        <a:pt x="1786" y="612"/>
                      </a:cubicBezTo>
                      <a:cubicBezTo>
                        <a:pt x="1787" y="611"/>
                        <a:pt x="1788" y="609"/>
                        <a:pt x="1790" y="608"/>
                      </a:cubicBezTo>
                      <a:cubicBezTo>
                        <a:pt x="1791" y="607"/>
                        <a:pt x="1792" y="606"/>
                        <a:pt x="1793" y="605"/>
                      </a:cubicBezTo>
                      <a:cubicBezTo>
                        <a:pt x="1794" y="604"/>
                        <a:pt x="1795" y="602"/>
                        <a:pt x="1796" y="601"/>
                      </a:cubicBezTo>
                      <a:cubicBezTo>
                        <a:pt x="1797" y="600"/>
                        <a:pt x="1798" y="598"/>
                        <a:pt x="1799" y="597"/>
                      </a:cubicBezTo>
                      <a:cubicBezTo>
                        <a:pt x="1800" y="595"/>
                        <a:pt x="1801" y="594"/>
                        <a:pt x="1802" y="592"/>
                      </a:cubicBezTo>
                      <a:cubicBezTo>
                        <a:pt x="1806" y="585"/>
                        <a:pt x="1808" y="577"/>
                        <a:pt x="1808" y="569"/>
                      </a:cubicBezTo>
                      <a:cubicBezTo>
                        <a:pt x="1808" y="561"/>
                        <a:pt x="1806" y="553"/>
                        <a:pt x="1802" y="546"/>
                      </a:cubicBezTo>
                      <a:cubicBezTo>
                        <a:pt x="1801" y="547"/>
                        <a:pt x="1799" y="549"/>
                        <a:pt x="1799" y="550"/>
                      </a:cubicBezTo>
                      <a:cubicBezTo>
                        <a:pt x="1797" y="552"/>
                        <a:pt x="1796" y="554"/>
                        <a:pt x="1796" y="556"/>
                      </a:cubicBezTo>
                      <a:cubicBezTo>
                        <a:pt x="1794" y="560"/>
                        <a:pt x="1793" y="565"/>
                        <a:pt x="1793" y="569"/>
                      </a:cubicBezTo>
                      <a:cubicBezTo>
                        <a:pt x="1793" y="573"/>
                        <a:pt x="1792" y="578"/>
                        <a:pt x="1790" y="582"/>
                      </a:cubicBezTo>
                      <a:cubicBezTo>
                        <a:pt x="1790" y="584"/>
                        <a:pt x="1789" y="586"/>
                        <a:pt x="1787" y="588"/>
                      </a:cubicBezTo>
                      <a:cubicBezTo>
                        <a:pt x="1785" y="582"/>
                        <a:pt x="1783" y="575"/>
                        <a:pt x="1783" y="569"/>
                      </a:cubicBezTo>
                      <a:cubicBezTo>
                        <a:pt x="1783" y="563"/>
                        <a:pt x="1785" y="556"/>
                        <a:pt x="1787" y="550"/>
                      </a:cubicBezTo>
                      <a:cubicBezTo>
                        <a:pt x="1788" y="549"/>
                        <a:pt x="1789" y="547"/>
                        <a:pt x="1790" y="545"/>
                      </a:cubicBezTo>
                      <a:cubicBezTo>
                        <a:pt x="1791" y="544"/>
                        <a:pt x="1792" y="542"/>
                        <a:pt x="1793" y="541"/>
                      </a:cubicBezTo>
                      <a:cubicBezTo>
                        <a:pt x="1794" y="540"/>
                        <a:pt x="1795" y="538"/>
                        <a:pt x="1796" y="537"/>
                      </a:cubicBezTo>
                      <a:cubicBezTo>
                        <a:pt x="1797" y="536"/>
                        <a:pt x="1798" y="535"/>
                        <a:pt x="1800" y="533"/>
                      </a:cubicBezTo>
                      <a:cubicBezTo>
                        <a:pt x="1801" y="532"/>
                        <a:pt x="1802" y="531"/>
                        <a:pt x="1803" y="530"/>
                      </a:cubicBezTo>
                      <a:cubicBezTo>
                        <a:pt x="1804" y="530"/>
                        <a:pt x="1804" y="529"/>
                        <a:pt x="1805" y="529"/>
                      </a:cubicBezTo>
                      <a:cubicBezTo>
                        <a:pt x="2084" y="313"/>
                        <a:pt x="2084" y="313"/>
                        <a:pt x="2084" y="313"/>
                      </a:cubicBezTo>
                      <a:cubicBezTo>
                        <a:pt x="2085" y="313"/>
                        <a:pt x="2085" y="312"/>
                        <a:pt x="2086" y="312"/>
                      </a:cubicBezTo>
                      <a:cubicBezTo>
                        <a:pt x="2087" y="311"/>
                        <a:pt x="2088" y="309"/>
                        <a:pt x="2090" y="308"/>
                      </a:cubicBezTo>
                      <a:cubicBezTo>
                        <a:pt x="2091" y="307"/>
                        <a:pt x="2092" y="306"/>
                        <a:pt x="2093" y="305"/>
                      </a:cubicBezTo>
                      <a:cubicBezTo>
                        <a:pt x="2093" y="297"/>
                        <a:pt x="2093" y="297"/>
                        <a:pt x="2093" y="297"/>
                      </a:cubicBezTo>
                      <a:cubicBezTo>
                        <a:pt x="2093" y="288"/>
                        <a:pt x="2093" y="288"/>
                        <a:pt x="2093" y="288"/>
                      </a:cubicBezTo>
                      <a:cubicBezTo>
                        <a:pt x="2093" y="269"/>
                        <a:pt x="2093" y="269"/>
                        <a:pt x="2093" y="269"/>
                      </a:cubicBezTo>
                      <a:cubicBezTo>
                        <a:pt x="2093" y="273"/>
                        <a:pt x="2092" y="278"/>
                        <a:pt x="2090" y="282"/>
                      </a:cubicBezTo>
                      <a:cubicBezTo>
                        <a:pt x="2090" y="284"/>
                        <a:pt x="2089" y="286"/>
                        <a:pt x="2087" y="288"/>
                      </a:cubicBezTo>
                      <a:cubicBezTo>
                        <a:pt x="2085" y="282"/>
                        <a:pt x="2083" y="275"/>
                        <a:pt x="2083" y="269"/>
                      </a:cubicBezTo>
                      <a:cubicBezTo>
                        <a:pt x="2083" y="263"/>
                        <a:pt x="2085" y="256"/>
                        <a:pt x="2087" y="250"/>
                      </a:cubicBezTo>
                      <a:cubicBezTo>
                        <a:pt x="2088" y="249"/>
                        <a:pt x="2089" y="247"/>
                        <a:pt x="2090" y="245"/>
                      </a:cubicBezTo>
                      <a:cubicBezTo>
                        <a:pt x="2091" y="244"/>
                        <a:pt x="2092" y="242"/>
                        <a:pt x="2093" y="241"/>
                      </a:cubicBezTo>
                      <a:cubicBezTo>
                        <a:pt x="2093" y="233"/>
                        <a:pt x="2093" y="233"/>
                        <a:pt x="2093" y="233"/>
                      </a:cubicBezTo>
                      <a:cubicBezTo>
                        <a:pt x="2093" y="226"/>
                        <a:pt x="2093" y="226"/>
                        <a:pt x="2093" y="226"/>
                      </a:cubicBezTo>
                      <a:cubicBezTo>
                        <a:pt x="2093" y="220"/>
                        <a:pt x="2093" y="220"/>
                        <a:pt x="2093" y="220"/>
                      </a:cubicBezTo>
                      <a:cubicBezTo>
                        <a:pt x="2092" y="219"/>
                        <a:pt x="2091" y="218"/>
                        <a:pt x="2090" y="217"/>
                      </a:cubicBezTo>
                      <a:lnTo>
                        <a:pt x="18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" name="Freeform 23"/>
                <p:cNvSpPr>
                  <a:spLocks/>
                </p:cNvSpPr>
                <p:nvPr/>
              </p:nvSpPr>
              <p:spPr bwMode="auto">
                <a:xfrm>
                  <a:off x="4997451" y="2419350"/>
                  <a:ext cx="5605463" cy="5514975"/>
                </a:xfrm>
                <a:custGeom>
                  <a:avLst/>
                  <a:gdLst>
                    <a:gd name="T0" fmla="*/ 1206 w 1493"/>
                    <a:gd name="T1" fmla="*/ 4 h 1469"/>
                    <a:gd name="T2" fmla="*/ 1202 w 1493"/>
                    <a:gd name="T3" fmla="*/ 13 h 1469"/>
                    <a:gd name="T4" fmla="*/ 1480 w 1493"/>
                    <a:gd name="T5" fmla="*/ 234 h 1469"/>
                    <a:gd name="T6" fmla="*/ 1477 w 1493"/>
                    <a:gd name="T7" fmla="*/ 300 h 1469"/>
                    <a:gd name="T8" fmla="*/ 1193 w 1493"/>
                    <a:gd name="T9" fmla="*/ 520 h 1469"/>
                    <a:gd name="T10" fmla="*/ 909 w 1493"/>
                    <a:gd name="T11" fmla="*/ 300 h 1469"/>
                    <a:gd name="T12" fmla="*/ 900 w 1493"/>
                    <a:gd name="T13" fmla="*/ 312 h 1469"/>
                    <a:gd name="T14" fmla="*/ 1183 w 1493"/>
                    <a:gd name="T15" fmla="*/ 530 h 1469"/>
                    <a:gd name="T16" fmla="*/ 1169 w 1493"/>
                    <a:gd name="T17" fmla="*/ 569 h 1469"/>
                    <a:gd name="T18" fmla="*/ 896 w 1493"/>
                    <a:gd name="T19" fmla="*/ 817 h 1469"/>
                    <a:gd name="T20" fmla="*/ 611 w 1493"/>
                    <a:gd name="T21" fmla="*/ 601 h 1469"/>
                    <a:gd name="T22" fmla="*/ 603 w 1493"/>
                    <a:gd name="T23" fmla="*/ 608 h 1469"/>
                    <a:gd name="T24" fmla="*/ 881 w 1493"/>
                    <a:gd name="T25" fmla="*/ 829 h 1469"/>
                    <a:gd name="T26" fmla="*/ 877 w 1493"/>
                    <a:gd name="T27" fmla="*/ 838 h 1469"/>
                    <a:gd name="T28" fmla="*/ 875 w 1493"/>
                    <a:gd name="T29" fmla="*/ 901 h 1469"/>
                    <a:gd name="T30" fmla="*/ 590 w 1493"/>
                    <a:gd name="T31" fmla="*/ 1117 h 1469"/>
                    <a:gd name="T32" fmla="*/ 306 w 1493"/>
                    <a:gd name="T33" fmla="*/ 904 h 1469"/>
                    <a:gd name="T34" fmla="*/ 302 w 1493"/>
                    <a:gd name="T35" fmla="*/ 913 h 1469"/>
                    <a:gd name="T36" fmla="*/ 580 w 1493"/>
                    <a:gd name="T37" fmla="*/ 1134 h 1469"/>
                    <a:gd name="T38" fmla="*/ 577 w 1493"/>
                    <a:gd name="T39" fmla="*/ 1200 h 1469"/>
                    <a:gd name="T40" fmla="*/ 293 w 1493"/>
                    <a:gd name="T41" fmla="*/ 1420 h 1469"/>
                    <a:gd name="T42" fmla="*/ 9 w 1493"/>
                    <a:gd name="T43" fmla="*/ 1200 h 1469"/>
                    <a:gd name="T44" fmla="*/ 0 w 1493"/>
                    <a:gd name="T45" fmla="*/ 1212 h 1469"/>
                    <a:gd name="T46" fmla="*/ 283 w 1493"/>
                    <a:gd name="T47" fmla="*/ 1430 h 1469"/>
                    <a:gd name="T48" fmla="*/ 269 w 1493"/>
                    <a:gd name="T49" fmla="*/ 1469 h 1469"/>
                    <a:gd name="T50" fmla="*/ 283 w 1493"/>
                    <a:gd name="T51" fmla="*/ 1469 h 1469"/>
                    <a:gd name="T52" fmla="*/ 293 w 1493"/>
                    <a:gd name="T53" fmla="*/ 1441 h 1469"/>
                    <a:gd name="T54" fmla="*/ 303 w 1493"/>
                    <a:gd name="T55" fmla="*/ 1430 h 1469"/>
                    <a:gd name="T56" fmla="*/ 586 w 1493"/>
                    <a:gd name="T57" fmla="*/ 1212 h 1469"/>
                    <a:gd name="T58" fmla="*/ 596 w 1493"/>
                    <a:gd name="T59" fmla="*/ 1201 h 1469"/>
                    <a:gd name="T60" fmla="*/ 608 w 1493"/>
                    <a:gd name="T61" fmla="*/ 1169 h 1469"/>
                    <a:gd name="T62" fmla="*/ 596 w 1493"/>
                    <a:gd name="T63" fmla="*/ 1156 h 1469"/>
                    <a:gd name="T64" fmla="*/ 587 w 1493"/>
                    <a:gd name="T65" fmla="*/ 1188 h 1469"/>
                    <a:gd name="T66" fmla="*/ 590 w 1493"/>
                    <a:gd name="T67" fmla="*/ 1145 h 1469"/>
                    <a:gd name="T68" fmla="*/ 600 w 1493"/>
                    <a:gd name="T69" fmla="*/ 1133 h 1469"/>
                    <a:gd name="T70" fmla="*/ 884 w 1493"/>
                    <a:gd name="T71" fmla="*/ 913 h 1469"/>
                    <a:gd name="T72" fmla="*/ 893 w 1493"/>
                    <a:gd name="T73" fmla="*/ 905 h 1469"/>
                    <a:gd name="T74" fmla="*/ 902 w 1493"/>
                    <a:gd name="T75" fmla="*/ 892 h 1469"/>
                    <a:gd name="T76" fmla="*/ 899 w 1493"/>
                    <a:gd name="T77" fmla="*/ 850 h 1469"/>
                    <a:gd name="T78" fmla="*/ 890 w 1493"/>
                    <a:gd name="T79" fmla="*/ 882 h 1469"/>
                    <a:gd name="T80" fmla="*/ 887 w 1493"/>
                    <a:gd name="T81" fmla="*/ 850 h 1469"/>
                    <a:gd name="T82" fmla="*/ 896 w 1493"/>
                    <a:gd name="T83" fmla="*/ 837 h 1469"/>
                    <a:gd name="T84" fmla="*/ 905 w 1493"/>
                    <a:gd name="T85" fmla="*/ 829 h 1469"/>
                    <a:gd name="T86" fmla="*/ 1190 w 1493"/>
                    <a:gd name="T87" fmla="*/ 608 h 1469"/>
                    <a:gd name="T88" fmla="*/ 1199 w 1493"/>
                    <a:gd name="T89" fmla="*/ 597 h 1469"/>
                    <a:gd name="T90" fmla="*/ 1202 w 1493"/>
                    <a:gd name="T91" fmla="*/ 546 h 1469"/>
                    <a:gd name="T92" fmla="*/ 1193 w 1493"/>
                    <a:gd name="T93" fmla="*/ 569 h 1469"/>
                    <a:gd name="T94" fmla="*/ 1183 w 1493"/>
                    <a:gd name="T95" fmla="*/ 569 h 1469"/>
                    <a:gd name="T96" fmla="*/ 1193 w 1493"/>
                    <a:gd name="T97" fmla="*/ 541 h 1469"/>
                    <a:gd name="T98" fmla="*/ 1203 w 1493"/>
                    <a:gd name="T99" fmla="*/ 530 h 1469"/>
                    <a:gd name="T100" fmla="*/ 1486 w 1493"/>
                    <a:gd name="T101" fmla="*/ 312 h 1469"/>
                    <a:gd name="T102" fmla="*/ 1493 w 1493"/>
                    <a:gd name="T103" fmla="*/ 297 h 1469"/>
                    <a:gd name="T104" fmla="*/ 1490 w 1493"/>
                    <a:gd name="T105" fmla="*/ 282 h 1469"/>
                    <a:gd name="T106" fmla="*/ 1487 w 1493"/>
                    <a:gd name="T107" fmla="*/ 250 h 1469"/>
                    <a:gd name="T108" fmla="*/ 1493 w 1493"/>
                    <a:gd name="T109" fmla="*/ 233 h 1469"/>
                    <a:gd name="T110" fmla="*/ 1490 w 1493"/>
                    <a:gd name="T111" fmla="*/ 217 h 1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493" h="1469">
                      <a:moveTo>
                        <a:pt x="1211" y="1"/>
                      </a:moveTo>
                      <a:cubicBezTo>
                        <a:pt x="1210" y="1"/>
                        <a:pt x="1209" y="0"/>
                        <a:pt x="1209" y="0"/>
                      </a:cubicBezTo>
                      <a:cubicBezTo>
                        <a:pt x="1208" y="1"/>
                        <a:pt x="1207" y="2"/>
                        <a:pt x="1206" y="4"/>
                      </a:cubicBezTo>
                      <a:cubicBezTo>
                        <a:pt x="1205" y="5"/>
                        <a:pt x="1204" y="6"/>
                        <a:pt x="1203" y="8"/>
                      </a:cubicBezTo>
                      <a:cubicBezTo>
                        <a:pt x="1202" y="9"/>
                        <a:pt x="1201" y="10"/>
                        <a:pt x="1200" y="12"/>
                      </a:cubicBezTo>
                      <a:cubicBezTo>
                        <a:pt x="1201" y="12"/>
                        <a:pt x="1201" y="13"/>
                        <a:pt x="1202" y="13"/>
                      </a:cubicBezTo>
                      <a:cubicBezTo>
                        <a:pt x="1481" y="229"/>
                        <a:pt x="1481" y="229"/>
                        <a:pt x="1481" y="229"/>
                      </a:cubicBezTo>
                      <a:cubicBezTo>
                        <a:pt x="1482" y="229"/>
                        <a:pt x="1482" y="230"/>
                        <a:pt x="1483" y="230"/>
                      </a:cubicBezTo>
                      <a:cubicBezTo>
                        <a:pt x="1482" y="232"/>
                        <a:pt x="1481" y="233"/>
                        <a:pt x="1480" y="234"/>
                      </a:cubicBezTo>
                      <a:cubicBezTo>
                        <a:pt x="1479" y="236"/>
                        <a:pt x="1478" y="237"/>
                        <a:pt x="1477" y="238"/>
                      </a:cubicBezTo>
                      <a:cubicBezTo>
                        <a:pt x="1472" y="248"/>
                        <a:pt x="1469" y="258"/>
                        <a:pt x="1469" y="269"/>
                      </a:cubicBezTo>
                      <a:cubicBezTo>
                        <a:pt x="1469" y="280"/>
                        <a:pt x="1472" y="290"/>
                        <a:pt x="1477" y="300"/>
                      </a:cubicBezTo>
                      <a:cubicBezTo>
                        <a:pt x="1477" y="300"/>
                        <a:pt x="1476" y="301"/>
                        <a:pt x="1475" y="301"/>
                      </a:cubicBezTo>
                      <a:cubicBezTo>
                        <a:pt x="1196" y="517"/>
                        <a:pt x="1196" y="517"/>
                        <a:pt x="1196" y="517"/>
                      </a:cubicBezTo>
                      <a:cubicBezTo>
                        <a:pt x="1195" y="518"/>
                        <a:pt x="1194" y="519"/>
                        <a:pt x="1193" y="520"/>
                      </a:cubicBezTo>
                      <a:cubicBezTo>
                        <a:pt x="1192" y="519"/>
                        <a:pt x="1191" y="518"/>
                        <a:pt x="1190" y="517"/>
                      </a:cubicBezTo>
                      <a:cubicBezTo>
                        <a:pt x="911" y="301"/>
                        <a:pt x="911" y="301"/>
                        <a:pt x="911" y="301"/>
                      </a:cubicBezTo>
                      <a:cubicBezTo>
                        <a:pt x="910" y="301"/>
                        <a:pt x="909" y="300"/>
                        <a:pt x="909" y="300"/>
                      </a:cubicBezTo>
                      <a:cubicBezTo>
                        <a:pt x="908" y="301"/>
                        <a:pt x="907" y="302"/>
                        <a:pt x="906" y="304"/>
                      </a:cubicBezTo>
                      <a:cubicBezTo>
                        <a:pt x="905" y="305"/>
                        <a:pt x="904" y="306"/>
                        <a:pt x="903" y="308"/>
                      </a:cubicBezTo>
                      <a:cubicBezTo>
                        <a:pt x="902" y="309"/>
                        <a:pt x="901" y="310"/>
                        <a:pt x="900" y="312"/>
                      </a:cubicBezTo>
                      <a:cubicBezTo>
                        <a:pt x="901" y="312"/>
                        <a:pt x="901" y="313"/>
                        <a:pt x="902" y="313"/>
                      </a:cubicBezTo>
                      <a:cubicBezTo>
                        <a:pt x="1181" y="529"/>
                        <a:pt x="1181" y="529"/>
                        <a:pt x="1181" y="529"/>
                      </a:cubicBezTo>
                      <a:cubicBezTo>
                        <a:pt x="1182" y="529"/>
                        <a:pt x="1182" y="530"/>
                        <a:pt x="1183" y="530"/>
                      </a:cubicBezTo>
                      <a:cubicBezTo>
                        <a:pt x="1182" y="532"/>
                        <a:pt x="1181" y="533"/>
                        <a:pt x="1180" y="534"/>
                      </a:cubicBezTo>
                      <a:cubicBezTo>
                        <a:pt x="1179" y="536"/>
                        <a:pt x="1178" y="537"/>
                        <a:pt x="1177" y="538"/>
                      </a:cubicBezTo>
                      <a:cubicBezTo>
                        <a:pt x="1172" y="548"/>
                        <a:pt x="1169" y="558"/>
                        <a:pt x="1169" y="569"/>
                      </a:cubicBezTo>
                      <a:cubicBezTo>
                        <a:pt x="1169" y="580"/>
                        <a:pt x="1172" y="590"/>
                        <a:pt x="1177" y="600"/>
                      </a:cubicBezTo>
                      <a:cubicBezTo>
                        <a:pt x="1177" y="600"/>
                        <a:pt x="1176" y="601"/>
                        <a:pt x="1175" y="601"/>
                      </a:cubicBezTo>
                      <a:cubicBezTo>
                        <a:pt x="896" y="817"/>
                        <a:pt x="896" y="817"/>
                        <a:pt x="896" y="817"/>
                      </a:cubicBezTo>
                      <a:cubicBezTo>
                        <a:pt x="895" y="818"/>
                        <a:pt x="894" y="819"/>
                        <a:pt x="893" y="820"/>
                      </a:cubicBezTo>
                      <a:cubicBezTo>
                        <a:pt x="892" y="819"/>
                        <a:pt x="891" y="818"/>
                        <a:pt x="890" y="817"/>
                      </a:cubicBezTo>
                      <a:cubicBezTo>
                        <a:pt x="611" y="601"/>
                        <a:pt x="611" y="601"/>
                        <a:pt x="611" y="601"/>
                      </a:cubicBezTo>
                      <a:cubicBezTo>
                        <a:pt x="610" y="601"/>
                        <a:pt x="609" y="600"/>
                        <a:pt x="609" y="600"/>
                      </a:cubicBezTo>
                      <a:cubicBezTo>
                        <a:pt x="608" y="601"/>
                        <a:pt x="607" y="602"/>
                        <a:pt x="606" y="604"/>
                      </a:cubicBezTo>
                      <a:cubicBezTo>
                        <a:pt x="605" y="605"/>
                        <a:pt x="604" y="606"/>
                        <a:pt x="603" y="608"/>
                      </a:cubicBezTo>
                      <a:cubicBezTo>
                        <a:pt x="602" y="609"/>
                        <a:pt x="601" y="610"/>
                        <a:pt x="600" y="612"/>
                      </a:cubicBezTo>
                      <a:cubicBezTo>
                        <a:pt x="601" y="612"/>
                        <a:pt x="601" y="613"/>
                        <a:pt x="602" y="613"/>
                      </a:cubicBezTo>
                      <a:cubicBezTo>
                        <a:pt x="881" y="829"/>
                        <a:pt x="881" y="829"/>
                        <a:pt x="881" y="829"/>
                      </a:cubicBezTo>
                      <a:cubicBezTo>
                        <a:pt x="882" y="829"/>
                        <a:pt x="882" y="830"/>
                        <a:pt x="883" y="830"/>
                      </a:cubicBezTo>
                      <a:cubicBezTo>
                        <a:pt x="882" y="832"/>
                        <a:pt x="881" y="833"/>
                        <a:pt x="880" y="834"/>
                      </a:cubicBezTo>
                      <a:cubicBezTo>
                        <a:pt x="879" y="836"/>
                        <a:pt x="878" y="837"/>
                        <a:pt x="877" y="838"/>
                      </a:cubicBezTo>
                      <a:cubicBezTo>
                        <a:pt x="872" y="848"/>
                        <a:pt x="869" y="858"/>
                        <a:pt x="869" y="869"/>
                      </a:cubicBezTo>
                      <a:cubicBezTo>
                        <a:pt x="869" y="880"/>
                        <a:pt x="872" y="890"/>
                        <a:pt x="877" y="900"/>
                      </a:cubicBezTo>
                      <a:cubicBezTo>
                        <a:pt x="877" y="900"/>
                        <a:pt x="876" y="901"/>
                        <a:pt x="875" y="901"/>
                      </a:cubicBezTo>
                      <a:cubicBezTo>
                        <a:pt x="596" y="1117"/>
                        <a:pt x="596" y="1117"/>
                        <a:pt x="596" y="1117"/>
                      </a:cubicBezTo>
                      <a:cubicBezTo>
                        <a:pt x="595" y="1118"/>
                        <a:pt x="594" y="1119"/>
                        <a:pt x="593" y="1120"/>
                      </a:cubicBezTo>
                      <a:cubicBezTo>
                        <a:pt x="592" y="1119"/>
                        <a:pt x="591" y="1118"/>
                        <a:pt x="590" y="1117"/>
                      </a:cubicBezTo>
                      <a:cubicBezTo>
                        <a:pt x="311" y="901"/>
                        <a:pt x="311" y="901"/>
                        <a:pt x="311" y="901"/>
                      </a:cubicBezTo>
                      <a:cubicBezTo>
                        <a:pt x="310" y="901"/>
                        <a:pt x="309" y="900"/>
                        <a:pt x="309" y="900"/>
                      </a:cubicBezTo>
                      <a:cubicBezTo>
                        <a:pt x="308" y="901"/>
                        <a:pt x="307" y="902"/>
                        <a:pt x="306" y="904"/>
                      </a:cubicBezTo>
                      <a:cubicBezTo>
                        <a:pt x="305" y="905"/>
                        <a:pt x="304" y="906"/>
                        <a:pt x="303" y="908"/>
                      </a:cubicBezTo>
                      <a:cubicBezTo>
                        <a:pt x="302" y="909"/>
                        <a:pt x="301" y="910"/>
                        <a:pt x="300" y="912"/>
                      </a:cubicBezTo>
                      <a:cubicBezTo>
                        <a:pt x="301" y="912"/>
                        <a:pt x="301" y="913"/>
                        <a:pt x="302" y="913"/>
                      </a:cubicBezTo>
                      <a:cubicBezTo>
                        <a:pt x="581" y="1129"/>
                        <a:pt x="581" y="1129"/>
                        <a:pt x="581" y="1129"/>
                      </a:cubicBezTo>
                      <a:cubicBezTo>
                        <a:pt x="582" y="1129"/>
                        <a:pt x="582" y="1130"/>
                        <a:pt x="583" y="1130"/>
                      </a:cubicBezTo>
                      <a:cubicBezTo>
                        <a:pt x="582" y="1132"/>
                        <a:pt x="581" y="1133"/>
                        <a:pt x="580" y="1134"/>
                      </a:cubicBezTo>
                      <a:cubicBezTo>
                        <a:pt x="579" y="1136"/>
                        <a:pt x="578" y="1137"/>
                        <a:pt x="577" y="1138"/>
                      </a:cubicBezTo>
                      <a:cubicBezTo>
                        <a:pt x="572" y="1148"/>
                        <a:pt x="569" y="1158"/>
                        <a:pt x="569" y="1169"/>
                      </a:cubicBezTo>
                      <a:cubicBezTo>
                        <a:pt x="569" y="1180"/>
                        <a:pt x="572" y="1190"/>
                        <a:pt x="577" y="1200"/>
                      </a:cubicBezTo>
                      <a:cubicBezTo>
                        <a:pt x="577" y="1200"/>
                        <a:pt x="576" y="1201"/>
                        <a:pt x="575" y="1201"/>
                      </a:cubicBezTo>
                      <a:cubicBezTo>
                        <a:pt x="296" y="1417"/>
                        <a:pt x="296" y="1417"/>
                        <a:pt x="296" y="1417"/>
                      </a:cubicBezTo>
                      <a:cubicBezTo>
                        <a:pt x="295" y="1418"/>
                        <a:pt x="294" y="1419"/>
                        <a:pt x="293" y="1420"/>
                      </a:cubicBezTo>
                      <a:cubicBezTo>
                        <a:pt x="292" y="1419"/>
                        <a:pt x="291" y="1418"/>
                        <a:pt x="290" y="1417"/>
                      </a:cubicBezTo>
                      <a:cubicBezTo>
                        <a:pt x="11" y="1201"/>
                        <a:pt x="11" y="1201"/>
                        <a:pt x="11" y="1201"/>
                      </a:cubicBezTo>
                      <a:cubicBezTo>
                        <a:pt x="10" y="1201"/>
                        <a:pt x="9" y="1200"/>
                        <a:pt x="9" y="1200"/>
                      </a:cubicBezTo>
                      <a:cubicBezTo>
                        <a:pt x="8" y="1201"/>
                        <a:pt x="7" y="1202"/>
                        <a:pt x="6" y="1204"/>
                      </a:cubicBezTo>
                      <a:cubicBezTo>
                        <a:pt x="5" y="1205"/>
                        <a:pt x="4" y="1206"/>
                        <a:pt x="3" y="1208"/>
                      </a:cubicBezTo>
                      <a:cubicBezTo>
                        <a:pt x="2" y="1209"/>
                        <a:pt x="1" y="1210"/>
                        <a:pt x="0" y="1212"/>
                      </a:cubicBezTo>
                      <a:cubicBezTo>
                        <a:pt x="1" y="1212"/>
                        <a:pt x="1" y="1213"/>
                        <a:pt x="2" y="1213"/>
                      </a:cubicBezTo>
                      <a:cubicBezTo>
                        <a:pt x="281" y="1429"/>
                        <a:pt x="281" y="1429"/>
                        <a:pt x="281" y="1429"/>
                      </a:cubicBezTo>
                      <a:cubicBezTo>
                        <a:pt x="282" y="1429"/>
                        <a:pt x="282" y="1430"/>
                        <a:pt x="283" y="1430"/>
                      </a:cubicBezTo>
                      <a:cubicBezTo>
                        <a:pt x="282" y="1432"/>
                        <a:pt x="281" y="1433"/>
                        <a:pt x="280" y="1434"/>
                      </a:cubicBezTo>
                      <a:cubicBezTo>
                        <a:pt x="279" y="1436"/>
                        <a:pt x="278" y="1437"/>
                        <a:pt x="277" y="1438"/>
                      </a:cubicBezTo>
                      <a:cubicBezTo>
                        <a:pt x="272" y="1448"/>
                        <a:pt x="269" y="1458"/>
                        <a:pt x="269" y="1469"/>
                      </a:cubicBezTo>
                      <a:cubicBezTo>
                        <a:pt x="274" y="1469"/>
                        <a:pt x="274" y="1469"/>
                        <a:pt x="274" y="1469"/>
                      </a:cubicBezTo>
                      <a:cubicBezTo>
                        <a:pt x="278" y="1469"/>
                        <a:pt x="278" y="1469"/>
                        <a:pt x="278" y="1469"/>
                      </a:cubicBezTo>
                      <a:cubicBezTo>
                        <a:pt x="283" y="1469"/>
                        <a:pt x="283" y="1469"/>
                        <a:pt x="283" y="1469"/>
                      </a:cubicBezTo>
                      <a:cubicBezTo>
                        <a:pt x="283" y="1463"/>
                        <a:pt x="285" y="1456"/>
                        <a:pt x="287" y="1450"/>
                      </a:cubicBezTo>
                      <a:cubicBezTo>
                        <a:pt x="288" y="1449"/>
                        <a:pt x="289" y="1447"/>
                        <a:pt x="290" y="1445"/>
                      </a:cubicBezTo>
                      <a:cubicBezTo>
                        <a:pt x="291" y="1444"/>
                        <a:pt x="292" y="1442"/>
                        <a:pt x="293" y="1441"/>
                      </a:cubicBezTo>
                      <a:cubicBezTo>
                        <a:pt x="294" y="1440"/>
                        <a:pt x="295" y="1438"/>
                        <a:pt x="296" y="1437"/>
                      </a:cubicBezTo>
                      <a:cubicBezTo>
                        <a:pt x="297" y="1436"/>
                        <a:pt x="298" y="1435"/>
                        <a:pt x="300" y="1433"/>
                      </a:cubicBezTo>
                      <a:cubicBezTo>
                        <a:pt x="301" y="1432"/>
                        <a:pt x="302" y="1431"/>
                        <a:pt x="303" y="1430"/>
                      </a:cubicBezTo>
                      <a:cubicBezTo>
                        <a:pt x="304" y="1430"/>
                        <a:pt x="304" y="1429"/>
                        <a:pt x="305" y="1429"/>
                      </a:cubicBezTo>
                      <a:cubicBezTo>
                        <a:pt x="584" y="1213"/>
                        <a:pt x="584" y="1213"/>
                        <a:pt x="584" y="1213"/>
                      </a:cubicBezTo>
                      <a:cubicBezTo>
                        <a:pt x="585" y="1213"/>
                        <a:pt x="585" y="1212"/>
                        <a:pt x="586" y="1212"/>
                      </a:cubicBezTo>
                      <a:cubicBezTo>
                        <a:pt x="587" y="1211"/>
                        <a:pt x="588" y="1209"/>
                        <a:pt x="590" y="1208"/>
                      </a:cubicBezTo>
                      <a:cubicBezTo>
                        <a:pt x="591" y="1207"/>
                        <a:pt x="592" y="1206"/>
                        <a:pt x="593" y="1205"/>
                      </a:cubicBezTo>
                      <a:cubicBezTo>
                        <a:pt x="594" y="1204"/>
                        <a:pt x="595" y="1202"/>
                        <a:pt x="596" y="1201"/>
                      </a:cubicBezTo>
                      <a:cubicBezTo>
                        <a:pt x="597" y="1200"/>
                        <a:pt x="598" y="1198"/>
                        <a:pt x="599" y="1197"/>
                      </a:cubicBezTo>
                      <a:cubicBezTo>
                        <a:pt x="600" y="1195"/>
                        <a:pt x="601" y="1194"/>
                        <a:pt x="602" y="1192"/>
                      </a:cubicBezTo>
                      <a:cubicBezTo>
                        <a:pt x="606" y="1185"/>
                        <a:pt x="608" y="1177"/>
                        <a:pt x="608" y="1169"/>
                      </a:cubicBezTo>
                      <a:cubicBezTo>
                        <a:pt x="608" y="1161"/>
                        <a:pt x="606" y="1153"/>
                        <a:pt x="602" y="1146"/>
                      </a:cubicBezTo>
                      <a:cubicBezTo>
                        <a:pt x="601" y="1147"/>
                        <a:pt x="599" y="1149"/>
                        <a:pt x="599" y="1150"/>
                      </a:cubicBezTo>
                      <a:cubicBezTo>
                        <a:pt x="597" y="1152"/>
                        <a:pt x="596" y="1154"/>
                        <a:pt x="596" y="1156"/>
                      </a:cubicBezTo>
                      <a:cubicBezTo>
                        <a:pt x="594" y="1160"/>
                        <a:pt x="593" y="1165"/>
                        <a:pt x="593" y="1169"/>
                      </a:cubicBezTo>
                      <a:cubicBezTo>
                        <a:pt x="593" y="1173"/>
                        <a:pt x="592" y="1178"/>
                        <a:pt x="590" y="1182"/>
                      </a:cubicBezTo>
                      <a:cubicBezTo>
                        <a:pt x="590" y="1184"/>
                        <a:pt x="589" y="1186"/>
                        <a:pt x="587" y="1188"/>
                      </a:cubicBezTo>
                      <a:cubicBezTo>
                        <a:pt x="585" y="1182"/>
                        <a:pt x="583" y="1175"/>
                        <a:pt x="583" y="1169"/>
                      </a:cubicBezTo>
                      <a:cubicBezTo>
                        <a:pt x="583" y="1163"/>
                        <a:pt x="585" y="1156"/>
                        <a:pt x="587" y="1150"/>
                      </a:cubicBezTo>
                      <a:cubicBezTo>
                        <a:pt x="588" y="1149"/>
                        <a:pt x="589" y="1147"/>
                        <a:pt x="590" y="1145"/>
                      </a:cubicBezTo>
                      <a:cubicBezTo>
                        <a:pt x="591" y="1144"/>
                        <a:pt x="592" y="1142"/>
                        <a:pt x="593" y="1141"/>
                      </a:cubicBezTo>
                      <a:cubicBezTo>
                        <a:pt x="594" y="1140"/>
                        <a:pt x="595" y="1138"/>
                        <a:pt x="596" y="1137"/>
                      </a:cubicBezTo>
                      <a:cubicBezTo>
                        <a:pt x="597" y="1136"/>
                        <a:pt x="598" y="1135"/>
                        <a:pt x="600" y="1133"/>
                      </a:cubicBezTo>
                      <a:cubicBezTo>
                        <a:pt x="601" y="1132"/>
                        <a:pt x="602" y="1131"/>
                        <a:pt x="603" y="1130"/>
                      </a:cubicBezTo>
                      <a:cubicBezTo>
                        <a:pt x="604" y="1130"/>
                        <a:pt x="604" y="1129"/>
                        <a:pt x="605" y="1129"/>
                      </a:cubicBezTo>
                      <a:cubicBezTo>
                        <a:pt x="884" y="913"/>
                        <a:pt x="884" y="913"/>
                        <a:pt x="884" y="913"/>
                      </a:cubicBezTo>
                      <a:cubicBezTo>
                        <a:pt x="885" y="913"/>
                        <a:pt x="885" y="912"/>
                        <a:pt x="886" y="912"/>
                      </a:cubicBezTo>
                      <a:cubicBezTo>
                        <a:pt x="887" y="911"/>
                        <a:pt x="888" y="909"/>
                        <a:pt x="890" y="908"/>
                      </a:cubicBezTo>
                      <a:cubicBezTo>
                        <a:pt x="891" y="907"/>
                        <a:pt x="892" y="906"/>
                        <a:pt x="893" y="905"/>
                      </a:cubicBezTo>
                      <a:cubicBezTo>
                        <a:pt x="894" y="904"/>
                        <a:pt x="895" y="902"/>
                        <a:pt x="896" y="901"/>
                      </a:cubicBezTo>
                      <a:cubicBezTo>
                        <a:pt x="897" y="900"/>
                        <a:pt x="898" y="898"/>
                        <a:pt x="899" y="897"/>
                      </a:cubicBezTo>
                      <a:cubicBezTo>
                        <a:pt x="900" y="895"/>
                        <a:pt x="901" y="894"/>
                        <a:pt x="902" y="892"/>
                      </a:cubicBezTo>
                      <a:cubicBezTo>
                        <a:pt x="906" y="885"/>
                        <a:pt x="908" y="877"/>
                        <a:pt x="908" y="869"/>
                      </a:cubicBezTo>
                      <a:cubicBezTo>
                        <a:pt x="908" y="861"/>
                        <a:pt x="906" y="853"/>
                        <a:pt x="902" y="846"/>
                      </a:cubicBezTo>
                      <a:cubicBezTo>
                        <a:pt x="901" y="847"/>
                        <a:pt x="899" y="849"/>
                        <a:pt x="899" y="850"/>
                      </a:cubicBezTo>
                      <a:cubicBezTo>
                        <a:pt x="897" y="852"/>
                        <a:pt x="896" y="854"/>
                        <a:pt x="896" y="856"/>
                      </a:cubicBezTo>
                      <a:cubicBezTo>
                        <a:pt x="894" y="860"/>
                        <a:pt x="893" y="865"/>
                        <a:pt x="893" y="869"/>
                      </a:cubicBezTo>
                      <a:cubicBezTo>
                        <a:pt x="893" y="873"/>
                        <a:pt x="892" y="878"/>
                        <a:pt x="890" y="882"/>
                      </a:cubicBezTo>
                      <a:cubicBezTo>
                        <a:pt x="890" y="884"/>
                        <a:pt x="889" y="886"/>
                        <a:pt x="887" y="888"/>
                      </a:cubicBezTo>
                      <a:cubicBezTo>
                        <a:pt x="885" y="882"/>
                        <a:pt x="883" y="875"/>
                        <a:pt x="883" y="869"/>
                      </a:cubicBezTo>
                      <a:cubicBezTo>
                        <a:pt x="883" y="863"/>
                        <a:pt x="885" y="856"/>
                        <a:pt x="887" y="850"/>
                      </a:cubicBezTo>
                      <a:cubicBezTo>
                        <a:pt x="888" y="849"/>
                        <a:pt x="889" y="847"/>
                        <a:pt x="890" y="845"/>
                      </a:cubicBezTo>
                      <a:cubicBezTo>
                        <a:pt x="891" y="844"/>
                        <a:pt x="892" y="842"/>
                        <a:pt x="893" y="841"/>
                      </a:cubicBezTo>
                      <a:cubicBezTo>
                        <a:pt x="894" y="840"/>
                        <a:pt x="895" y="838"/>
                        <a:pt x="896" y="837"/>
                      </a:cubicBezTo>
                      <a:cubicBezTo>
                        <a:pt x="897" y="836"/>
                        <a:pt x="898" y="835"/>
                        <a:pt x="900" y="833"/>
                      </a:cubicBezTo>
                      <a:cubicBezTo>
                        <a:pt x="901" y="832"/>
                        <a:pt x="902" y="831"/>
                        <a:pt x="903" y="830"/>
                      </a:cubicBezTo>
                      <a:cubicBezTo>
                        <a:pt x="904" y="830"/>
                        <a:pt x="904" y="829"/>
                        <a:pt x="905" y="829"/>
                      </a:cubicBezTo>
                      <a:cubicBezTo>
                        <a:pt x="1184" y="613"/>
                        <a:pt x="1184" y="613"/>
                        <a:pt x="1184" y="613"/>
                      </a:cubicBezTo>
                      <a:cubicBezTo>
                        <a:pt x="1185" y="613"/>
                        <a:pt x="1185" y="612"/>
                        <a:pt x="1186" y="612"/>
                      </a:cubicBezTo>
                      <a:cubicBezTo>
                        <a:pt x="1187" y="611"/>
                        <a:pt x="1188" y="609"/>
                        <a:pt x="1190" y="608"/>
                      </a:cubicBezTo>
                      <a:cubicBezTo>
                        <a:pt x="1191" y="607"/>
                        <a:pt x="1192" y="606"/>
                        <a:pt x="1193" y="605"/>
                      </a:cubicBezTo>
                      <a:cubicBezTo>
                        <a:pt x="1194" y="604"/>
                        <a:pt x="1195" y="602"/>
                        <a:pt x="1196" y="601"/>
                      </a:cubicBezTo>
                      <a:cubicBezTo>
                        <a:pt x="1197" y="600"/>
                        <a:pt x="1198" y="598"/>
                        <a:pt x="1199" y="597"/>
                      </a:cubicBezTo>
                      <a:cubicBezTo>
                        <a:pt x="1200" y="595"/>
                        <a:pt x="1201" y="594"/>
                        <a:pt x="1202" y="592"/>
                      </a:cubicBezTo>
                      <a:cubicBezTo>
                        <a:pt x="1206" y="585"/>
                        <a:pt x="1208" y="577"/>
                        <a:pt x="1208" y="569"/>
                      </a:cubicBezTo>
                      <a:cubicBezTo>
                        <a:pt x="1208" y="561"/>
                        <a:pt x="1206" y="553"/>
                        <a:pt x="1202" y="546"/>
                      </a:cubicBezTo>
                      <a:cubicBezTo>
                        <a:pt x="1201" y="547"/>
                        <a:pt x="1199" y="549"/>
                        <a:pt x="1199" y="550"/>
                      </a:cubicBezTo>
                      <a:cubicBezTo>
                        <a:pt x="1197" y="552"/>
                        <a:pt x="1196" y="554"/>
                        <a:pt x="1196" y="556"/>
                      </a:cubicBezTo>
                      <a:cubicBezTo>
                        <a:pt x="1194" y="560"/>
                        <a:pt x="1193" y="565"/>
                        <a:pt x="1193" y="569"/>
                      </a:cubicBezTo>
                      <a:cubicBezTo>
                        <a:pt x="1193" y="573"/>
                        <a:pt x="1192" y="578"/>
                        <a:pt x="1190" y="582"/>
                      </a:cubicBezTo>
                      <a:cubicBezTo>
                        <a:pt x="1190" y="584"/>
                        <a:pt x="1189" y="586"/>
                        <a:pt x="1187" y="588"/>
                      </a:cubicBezTo>
                      <a:cubicBezTo>
                        <a:pt x="1185" y="582"/>
                        <a:pt x="1183" y="575"/>
                        <a:pt x="1183" y="569"/>
                      </a:cubicBezTo>
                      <a:cubicBezTo>
                        <a:pt x="1183" y="563"/>
                        <a:pt x="1185" y="556"/>
                        <a:pt x="1187" y="550"/>
                      </a:cubicBezTo>
                      <a:cubicBezTo>
                        <a:pt x="1188" y="549"/>
                        <a:pt x="1189" y="547"/>
                        <a:pt x="1190" y="545"/>
                      </a:cubicBezTo>
                      <a:cubicBezTo>
                        <a:pt x="1191" y="544"/>
                        <a:pt x="1192" y="542"/>
                        <a:pt x="1193" y="541"/>
                      </a:cubicBezTo>
                      <a:cubicBezTo>
                        <a:pt x="1194" y="540"/>
                        <a:pt x="1195" y="538"/>
                        <a:pt x="1196" y="537"/>
                      </a:cubicBezTo>
                      <a:cubicBezTo>
                        <a:pt x="1197" y="536"/>
                        <a:pt x="1198" y="535"/>
                        <a:pt x="1200" y="533"/>
                      </a:cubicBezTo>
                      <a:cubicBezTo>
                        <a:pt x="1201" y="532"/>
                        <a:pt x="1202" y="531"/>
                        <a:pt x="1203" y="530"/>
                      </a:cubicBezTo>
                      <a:cubicBezTo>
                        <a:pt x="1204" y="530"/>
                        <a:pt x="1204" y="529"/>
                        <a:pt x="1205" y="529"/>
                      </a:cubicBezTo>
                      <a:cubicBezTo>
                        <a:pt x="1484" y="313"/>
                        <a:pt x="1484" y="313"/>
                        <a:pt x="1484" y="313"/>
                      </a:cubicBezTo>
                      <a:cubicBezTo>
                        <a:pt x="1485" y="313"/>
                        <a:pt x="1485" y="312"/>
                        <a:pt x="1486" y="312"/>
                      </a:cubicBezTo>
                      <a:cubicBezTo>
                        <a:pt x="1487" y="311"/>
                        <a:pt x="1488" y="309"/>
                        <a:pt x="1490" y="308"/>
                      </a:cubicBezTo>
                      <a:cubicBezTo>
                        <a:pt x="1491" y="307"/>
                        <a:pt x="1492" y="306"/>
                        <a:pt x="1493" y="305"/>
                      </a:cubicBezTo>
                      <a:cubicBezTo>
                        <a:pt x="1493" y="297"/>
                        <a:pt x="1493" y="297"/>
                        <a:pt x="1493" y="297"/>
                      </a:cubicBezTo>
                      <a:cubicBezTo>
                        <a:pt x="1493" y="288"/>
                        <a:pt x="1493" y="288"/>
                        <a:pt x="1493" y="288"/>
                      </a:cubicBezTo>
                      <a:cubicBezTo>
                        <a:pt x="1493" y="269"/>
                        <a:pt x="1493" y="269"/>
                        <a:pt x="1493" y="269"/>
                      </a:cubicBezTo>
                      <a:cubicBezTo>
                        <a:pt x="1493" y="273"/>
                        <a:pt x="1492" y="278"/>
                        <a:pt x="1490" y="282"/>
                      </a:cubicBezTo>
                      <a:cubicBezTo>
                        <a:pt x="1490" y="284"/>
                        <a:pt x="1489" y="286"/>
                        <a:pt x="1487" y="288"/>
                      </a:cubicBezTo>
                      <a:cubicBezTo>
                        <a:pt x="1485" y="282"/>
                        <a:pt x="1483" y="275"/>
                        <a:pt x="1483" y="269"/>
                      </a:cubicBezTo>
                      <a:cubicBezTo>
                        <a:pt x="1483" y="263"/>
                        <a:pt x="1485" y="256"/>
                        <a:pt x="1487" y="250"/>
                      </a:cubicBezTo>
                      <a:cubicBezTo>
                        <a:pt x="1488" y="249"/>
                        <a:pt x="1489" y="247"/>
                        <a:pt x="1490" y="245"/>
                      </a:cubicBezTo>
                      <a:cubicBezTo>
                        <a:pt x="1491" y="244"/>
                        <a:pt x="1492" y="242"/>
                        <a:pt x="1493" y="241"/>
                      </a:cubicBezTo>
                      <a:cubicBezTo>
                        <a:pt x="1493" y="233"/>
                        <a:pt x="1493" y="233"/>
                        <a:pt x="1493" y="233"/>
                      </a:cubicBezTo>
                      <a:cubicBezTo>
                        <a:pt x="1493" y="226"/>
                        <a:pt x="1493" y="226"/>
                        <a:pt x="1493" y="226"/>
                      </a:cubicBezTo>
                      <a:cubicBezTo>
                        <a:pt x="1493" y="220"/>
                        <a:pt x="1493" y="220"/>
                        <a:pt x="1493" y="220"/>
                      </a:cubicBezTo>
                      <a:cubicBezTo>
                        <a:pt x="1492" y="219"/>
                        <a:pt x="1491" y="218"/>
                        <a:pt x="1490" y="217"/>
                      </a:cubicBezTo>
                      <a:lnTo>
                        <a:pt x="12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" name="Freeform 24"/>
                <p:cNvSpPr>
                  <a:spLocks/>
                </p:cNvSpPr>
                <p:nvPr/>
              </p:nvSpPr>
              <p:spPr bwMode="auto">
                <a:xfrm>
                  <a:off x="7250113" y="4672013"/>
                  <a:ext cx="3352800" cy="3262313"/>
                </a:xfrm>
                <a:custGeom>
                  <a:avLst/>
                  <a:gdLst>
                    <a:gd name="T0" fmla="*/ 609 w 893"/>
                    <a:gd name="T1" fmla="*/ 0 h 869"/>
                    <a:gd name="T2" fmla="*/ 603 w 893"/>
                    <a:gd name="T3" fmla="*/ 8 h 869"/>
                    <a:gd name="T4" fmla="*/ 602 w 893"/>
                    <a:gd name="T5" fmla="*/ 13 h 869"/>
                    <a:gd name="T6" fmla="*/ 883 w 893"/>
                    <a:gd name="T7" fmla="*/ 230 h 869"/>
                    <a:gd name="T8" fmla="*/ 877 w 893"/>
                    <a:gd name="T9" fmla="*/ 238 h 869"/>
                    <a:gd name="T10" fmla="*/ 877 w 893"/>
                    <a:gd name="T11" fmla="*/ 300 h 869"/>
                    <a:gd name="T12" fmla="*/ 596 w 893"/>
                    <a:gd name="T13" fmla="*/ 517 h 869"/>
                    <a:gd name="T14" fmla="*/ 590 w 893"/>
                    <a:gd name="T15" fmla="*/ 517 h 869"/>
                    <a:gd name="T16" fmla="*/ 309 w 893"/>
                    <a:gd name="T17" fmla="*/ 300 h 869"/>
                    <a:gd name="T18" fmla="*/ 303 w 893"/>
                    <a:gd name="T19" fmla="*/ 308 h 869"/>
                    <a:gd name="T20" fmla="*/ 302 w 893"/>
                    <a:gd name="T21" fmla="*/ 313 h 869"/>
                    <a:gd name="T22" fmla="*/ 583 w 893"/>
                    <a:gd name="T23" fmla="*/ 530 h 869"/>
                    <a:gd name="T24" fmla="*/ 577 w 893"/>
                    <a:gd name="T25" fmla="*/ 538 h 869"/>
                    <a:gd name="T26" fmla="*/ 577 w 893"/>
                    <a:gd name="T27" fmla="*/ 600 h 869"/>
                    <a:gd name="T28" fmla="*/ 296 w 893"/>
                    <a:gd name="T29" fmla="*/ 817 h 869"/>
                    <a:gd name="T30" fmla="*/ 290 w 893"/>
                    <a:gd name="T31" fmla="*/ 817 h 869"/>
                    <a:gd name="T32" fmla="*/ 9 w 893"/>
                    <a:gd name="T33" fmla="*/ 600 h 869"/>
                    <a:gd name="T34" fmla="*/ 3 w 893"/>
                    <a:gd name="T35" fmla="*/ 608 h 869"/>
                    <a:gd name="T36" fmla="*/ 2 w 893"/>
                    <a:gd name="T37" fmla="*/ 613 h 869"/>
                    <a:gd name="T38" fmla="*/ 283 w 893"/>
                    <a:gd name="T39" fmla="*/ 830 h 869"/>
                    <a:gd name="T40" fmla="*/ 277 w 893"/>
                    <a:gd name="T41" fmla="*/ 838 h 869"/>
                    <a:gd name="T42" fmla="*/ 274 w 893"/>
                    <a:gd name="T43" fmla="*/ 869 h 869"/>
                    <a:gd name="T44" fmla="*/ 283 w 893"/>
                    <a:gd name="T45" fmla="*/ 869 h 869"/>
                    <a:gd name="T46" fmla="*/ 290 w 893"/>
                    <a:gd name="T47" fmla="*/ 845 h 869"/>
                    <a:gd name="T48" fmla="*/ 296 w 893"/>
                    <a:gd name="T49" fmla="*/ 837 h 869"/>
                    <a:gd name="T50" fmla="*/ 303 w 893"/>
                    <a:gd name="T51" fmla="*/ 830 h 869"/>
                    <a:gd name="T52" fmla="*/ 584 w 893"/>
                    <a:gd name="T53" fmla="*/ 613 h 869"/>
                    <a:gd name="T54" fmla="*/ 590 w 893"/>
                    <a:gd name="T55" fmla="*/ 608 h 869"/>
                    <a:gd name="T56" fmla="*/ 596 w 893"/>
                    <a:gd name="T57" fmla="*/ 601 h 869"/>
                    <a:gd name="T58" fmla="*/ 602 w 893"/>
                    <a:gd name="T59" fmla="*/ 592 h 869"/>
                    <a:gd name="T60" fmla="*/ 602 w 893"/>
                    <a:gd name="T61" fmla="*/ 546 h 869"/>
                    <a:gd name="T62" fmla="*/ 596 w 893"/>
                    <a:gd name="T63" fmla="*/ 556 h 869"/>
                    <a:gd name="T64" fmla="*/ 590 w 893"/>
                    <a:gd name="T65" fmla="*/ 582 h 869"/>
                    <a:gd name="T66" fmla="*/ 583 w 893"/>
                    <a:gd name="T67" fmla="*/ 569 h 869"/>
                    <a:gd name="T68" fmla="*/ 590 w 893"/>
                    <a:gd name="T69" fmla="*/ 545 h 869"/>
                    <a:gd name="T70" fmla="*/ 596 w 893"/>
                    <a:gd name="T71" fmla="*/ 537 h 869"/>
                    <a:gd name="T72" fmla="*/ 603 w 893"/>
                    <a:gd name="T73" fmla="*/ 530 h 869"/>
                    <a:gd name="T74" fmla="*/ 884 w 893"/>
                    <a:gd name="T75" fmla="*/ 313 h 869"/>
                    <a:gd name="T76" fmla="*/ 890 w 893"/>
                    <a:gd name="T77" fmla="*/ 308 h 869"/>
                    <a:gd name="T78" fmla="*/ 893 w 893"/>
                    <a:gd name="T79" fmla="*/ 297 h 869"/>
                    <a:gd name="T80" fmla="*/ 893 w 893"/>
                    <a:gd name="T81" fmla="*/ 269 h 869"/>
                    <a:gd name="T82" fmla="*/ 887 w 893"/>
                    <a:gd name="T83" fmla="*/ 288 h 869"/>
                    <a:gd name="T84" fmla="*/ 887 w 893"/>
                    <a:gd name="T85" fmla="*/ 250 h 869"/>
                    <a:gd name="T86" fmla="*/ 893 w 893"/>
                    <a:gd name="T87" fmla="*/ 241 h 869"/>
                    <a:gd name="T88" fmla="*/ 893 w 893"/>
                    <a:gd name="T89" fmla="*/ 226 h 869"/>
                    <a:gd name="T90" fmla="*/ 890 w 893"/>
                    <a:gd name="T91" fmla="*/ 217 h 8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893" h="869">
                      <a:moveTo>
                        <a:pt x="611" y="1"/>
                      </a:moveTo>
                      <a:cubicBezTo>
                        <a:pt x="610" y="1"/>
                        <a:pt x="609" y="0"/>
                        <a:pt x="609" y="0"/>
                      </a:cubicBezTo>
                      <a:cubicBezTo>
                        <a:pt x="608" y="1"/>
                        <a:pt x="607" y="2"/>
                        <a:pt x="606" y="4"/>
                      </a:cubicBezTo>
                      <a:cubicBezTo>
                        <a:pt x="605" y="5"/>
                        <a:pt x="604" y="6"/>
                        <a:pt x="603" y="8"/>
                      </a:cubicBezTo>
                      <a:cubicBezTo>
                        <a:pt x="602" y="9"/>
                        <a:pt x="601" y="10"/>
                        <a:pt x="600" y="12"/>
                      </a:cubicBezTo>
                      <a:cubicBezTo>
                        <a:pt x="601" y="12"/>
                        <a:pt x="601" y="13"/>
                        <a:pt x="602" y="13"/>
                      </a:cubicBezTo>
                      <a:cubicBezTo>
                        <a:pt x="881" y="229"/>
                        <a:pt x="881" y="229"/>
                        <a:pt x="881" y="229"/>
                      </a:cubicBezTo>
                      <a:cubicBezTo>
                        <a:pt x="882" y="229"/>
                        <a:pt x="882" y="230"/>
                        <a:pt x="883" y="230"/>
                      </a:cubicBezTo>
                      <a:cubicBezTo>
                        <a:pt x="882" y="232"/>
                        <a:pt x="881" y="233"/>
                        <a:pt x="880" y="234"/>
                      </a:cubicBezTo>
                      <a:cubicBezTo>
                        <a:pt x="879" y="236"/>
                        <a:pt x="878" y="237"/>
                        <a:pt x="877" y="238"/>
                      </a:cubicBezTo>
                      <a:cubicBezTo>
                        <a:pt x="872" y="248"/>
                        <a:pt x="869" y="258"/>
                        <a:pt x="869" y="269"/>
                      </a:cubicBezTo>
                      <a:cubicBezTo>
                        <a:pt x="869" y="280"/>
                        <a:pt x="872" y="290"/>
                        <a:pt x="877" y="300"/>
                      </a:cubicBezTo>
                      <a:cubicBezTo>
                        <a:pt x="877" y="300"/>
                        <a:pt x="876" y="301"/>
                        <a:pt x="875" y="301"/>
                      </a:cubicBezTo>
                      <a:cubicBezTo>
                        <a:pt x="596" y="517"/>
                        <a:pt x="596" y="517"/>
                        <a:pt x="596" y="517"/>
                      </a:cubicBezTo>
                      <a:cubicBezTo>
                        <a:pt x="595" y="518"/>
                        <a:pt x="594" y="519"/>
                        <a:pt x="593" y="520"/>
                      </a:cubicBezTo>
                      <a:cubicBezTo>
                        <a:pt x="592" y="519"/>
                        <a:pt x="591" y="518"/>
                        <a:pt x="590" y="517"/>
                      </a:cubicBezTo>
                      <a:cubicBezTo>
                        <a:pt x="311" y="301"/>
                        <a:pt x="311" y="301"/>
                        <a:pt x="311" y="301"/>
                      </a:cubicBezTo>
                      <a:cubicBezTo>
                        <a:pt x="310" y="301"/>
                        <a:pt x="309" y="300"/>
                        <a:pt x="309" y="300"/>
                      </a:cubicBezTo>
                      <a:cubicBezTo>
                        <a:pt x="308" y="301"/>
                        <a:pt x="307" y="302"/>
                        <a:pt x="306" y="304"/>
                      </a:cubicBezTo>
                      <a:cubicBezTo>
                        <a:pt x="305" y="305"/>
                        <a:pt x="304" y="306"/>
                        <a:pt x="303" y="308"/>
                      </a:cubicBezTo>
                      <a:cubicBezTo>
                        <a:pt x="302" y="309"/>
                        <a:pt x="301" y="310"/>
                        <a:pt x="300" y="312"/>
                      </a:cubicBezTo>
                      <a:cubicBezTo>
                        <a:pt x="301" y="312"/>
                        <a:pt x="301" y="313"/>
                        <a:pt x="302" y="313"/>
                      </a:cubicBezTo>
                      <a:cubicBezTo>
                        <a:pt x="581" y="529"/>
                        <a:pt x="581" y="529"/>
                        <a:pt x="581" y="529"/>
                      </a:cubicBezTo>
                      <a:cubicBezTo>
                        <a:pt x="582" y="529"/>
                        <a:pt x="582" y="530"/>
                        <a:pt x="583" y="530"/>
                      </a:cubicBezTo>
                      <a:cubicBezTo>
                        <a:pt x="582" y="532"/>
                        <a:pt x="581" y="533"/>
                        <a:pt x="580" y="534"/>
                      </a:cubicBezTo>
                      <a:cubicBezTo>
                        <a:pt x="579" y="536"/>
                        <a:pt x="578" y="537"/>
                        <a:pt x="577" y="538"/>
                      </a:cubicBezTo>
                      <a:cubicBezTo>
                        <a:pt x="572" y="548"/>
                        <a:pt x="569" y="558"/>
                        <a:pt x="569" y="569"/>
                      </a:cubicBezTo>
                      <a:cubicBezTo>
                        <a:pt x="569" y="580"/>
                        <a:pt x="572" y="590"/>
                        <a:pt x="577" y="600"/>
                      </a:cubicBezTo>
                      <a:cubicBezTo>
                        <a:pt x="577" y="600"/>
                        <a:pt x="576" y="601"/>
                        <a:pt x="575" y="601"/>
                      </a:cubicBezTo>
                      <a:cubicBezTo>
                        <a:pt x="296" y="817"/>
                        <a:pt x="296" y="817"/>
                        <a:pt x="296" y="817"/>
                      </a:cubicBezTo>
                      <a:cubicBezTo>
                        <a:pt x="295" y="818"/>
                        <a:pt x="294" y="819"/>
                        <a:pt x="293" y="820"/>
                      </a:cubicBezTo>
                      <a:cubicBezTo>
                        <a:pt x="292" y="819"/>
                        <a:pt x="291" y="818"/>
                        <a:pt x="290" y="817"/>
                      </a:cubicBezTo>
                      <a:cubicBezTo>
                        <a:pt x="11" y="601"/>
                        <a:pt x="11" y="601"/>
                        <a:pt x="11" y="601"/>
                      </a:cubicBezTo>
                      <a:cubicBezTo>
                        <a:pt x="10" y="601"/>
                        <a:pt x="9" y="600"/>
                        <a:pt x="9" y="600"/>
                      </a:cubicBezTo>
                      <a:cubicBezTo>
                        <a:pt x="8" y="601"/>
                        <a:pt x="7" y="602"/>
                        <a:pt x="6" y="604"/>
                      </a:cubicBezTo>
                      <a:cubicBezTo>
                        <a:pt x="5" y="605"/>
                        <a:pt x="4" y="606"/>
                        <a:pt x="3" y="608"/>
                      </a:cubicBezTo>
                      <a:cubicBezTo>
                        <a:pt x="2" y="609"/>
                        <a:pt x="1" y="610"/>
                        <a:pt x="0" y="612"/>
                      </a:cubicBezTo>
                      <a:cubicBezTo>
                        <a:pt x="1" y="612"/>
                        <a:pt x="1" y="613"/>
                        <a:pt x="2" y="613"/>
                      </a:cubicBezTo>
                      <a:cubicBezTo>
                        <a:pt x="281" y="829"/>
                        <a:pt x="281" y="829"/>
                        <a:pt x="281" y="829"/>
                      </a:cubicBezTo>
                      <a:cubicBezTo>
                        <a:pt x="282" y="829"/>
                        <a:pt x="282" y="830"/>
                        <a:pt x="283" y="830"/>
                      </a:cubicBezTo>
                      <a:cubicBezTo>
                        <a:pt x="282" y="832"/>
                        <a:pt x="281" y="833"/>
                        <a:pt x="280" y="834"/>
                      </a:cubicBezTo>
                      <a:cubicBezTo>
                        <a:pt x="279" y="836"/>
                        <a:pt x="278" y="837"/>
                        <a:pt x="277" y="838"/>
                      </a:cubicBezTo>
                      <a:cubicBezTo>
                        <a:pt x="272" y="848"/>
                        <a:pt x="269" y="858"/>
                        <a:pt x="269" y="869"/>
                      </a:cubicBezTo>
                      <a:cubicBezTo>
                        <a:pt x="274" y="869"/>
                        <a:pt x="274" y="869"/>
                        <a:pt x="274" y="869"/>
                      </a:cubicBezTo>
                      <a:cubicBezTo>
                        <a:pt x="278" y="869"/>
                        <a:pt x="278" y="869"/>
                        <a:pt x="278" y="869"/>
                      </a:cubicBezTo>
                      <a:cubicBezTo>
                        <a:pt x="283" y="869"/>
                        <a:pt x="283" y="869"/>
                        <a:pt x="283" y="869"/>
                      </a:cubicBezTo>
                      <a:cubicBezTo>
                        <a:pt x="283" y="863"/>
                        <a:pt x="285" y="856"/>
                        <a:pt x="287" y="850"/>
                      </a:cubicBezTo>
                      <a:cubicBezTo>
                        <a:pt x="288" y="849"/>
                        <a:pt x="289" y="847"/>
                        <a:pt x="290" y="845"/>
                      </a:cubicBezTo>
                      <a:cubicBezTo>
                        <a:pt x="291" y="844"/>
                        <a:pt x="292" y="842"/>
                        <a:pt x="293" y="841"/>
                      </a:cubicBezTo>
                      <a:cubicBezTo>
                        <a:pt x="294" y="840"/>
                        <a:pt x="295" y="838"/>
                        <a:pt x="296" y="837"/>
                      </a:cubicBezTo>
                      <a:cubicBezTo>
                        <a:pt x="297" y="836"/>
                        <a:pt x="298" y="835"/>
                        <a:pt x="300" y="833"/>
                      </a:cubicBezTo>
                      <a:cubicBezTo>
                        <a:pt x="301" y="832"/>
                        <a:pt x="302" y="831"/>
                        <a:pt x="303" y="830"/>
                      </a:cubicBezTo>
                      <a:cubicBezTo>
                        <a:pt x="304" y="830"/>
                        <a:pt x="304" y="829"/>
                        <a:pt x="305" y="829"/>
                      </a:cubicBezTo>
                      <a:cubicBezTo>
                        <a:pt x="584" y="613"/>
                        <a:pt x="584" y="613"/>
                        <a:pt x="584" y="613"/>
                      </a:cubicBezTo>
                      <a:cubicBezTo>
                        <a:pt x="585" y="613"/>
                        <a:pt x="585" y="612"/>
                        <a:pt x="586" y="612"/>
                      </a:cubicBezTo>
                      <a:cubicBezTo>
                        <a:pt x="587" y="611"/>
                        <a:pt x="588" y="609"/>
                        <a:pt x="590" y="608"/>
                      </a:cubicBezTo>
                      <a:cubicBezTo>
                        <a:pt x="591" y="607"/>
                        <a:pt x="592" y="606"/>
                        <a:pt x="593" y="605"/>
                      </a:cubicBezTo>
                      <a:cubicBezTo>
                        <a:pt x="594" y="604"/>
                        <a:pt x="595" y="602"/>
                        <a:pt x="596" y="601"/>
                      </a:cubicBezTo>
                      <a:cubicBezTo>
                        <a:pt x="597" y="600"/>
                        <a:pt x="598" y="598"/>
                        <a:pt x="599" y="597"/>
                      </a:cubicBezTo>
                      <a:cubicBezTo>
                        <a:pt x="600" y="595"/>
                        <a:pt x="601" y="594"/>
                        <a:pt x="602" y="592"/>
                      </a:cubicBezTo>
                      <a:cubicBezTo>
                        <a:pt x="606" y="585"/>
                        <a:pt x="608" y="577"/>
                        <a:pt x="608" y="569"/>
                      </a:cubicBezTo>
                      <a:cubicBezTo>
                        <a:pt x="608" y="561"/>
                        <a:pt x="606" y="553"/>
                        <a:pt x="602" y="546"/>
                      </a:cubicBezTo>
                      <a:cubicBezTo>
                        <a:pt x="601" y="547"/>
                        <a:pt x="599" y="549"/>
                        <a:pt x="599" y="550"/>
                      </a:cubicBezTo>
                      <a:cubicBezTo>
                        <a:pt x="597" y="552"/>
                        <a:pt x="596" y="554"/>
                        <a:pt x="596" y="556"/>
                      </a:cubicBezTo>
                      <a:cubicBezTo>
                        <a:pt x="594" y="560"/>
                        <a:pt x="593" y="565"/>
                        <a:pt x="593" y="569"/>
                      </a:cubicBezTo>
                      <a:cubicBezTo>
                        <a:pt x="593" y="573"/>
                        <a:pt x="592" y="578"/>
                        <a:pt x="590" y="582"/>
                      </a:cubicBezTo>
                      <a:cubicBezTo>
                        <a:pt x="590" y="584"/>
                        <a:pt x="589" y="586"/>
                        <a:pt x="587" y="588"/>
                      </a:cubicBezTo>
                      <a:cubicBezTo>
                        <a:pt x="585" y="582"/>
                        <a:pt x="583" y="575"/>
                        <a:pt x="583" y="569"/>
                      </a:cubicBezTo>
                      <a:cubicBezTo>
                        <a:pt x="583" y="563"/>
                        <a:pt x="585" y="556"/>
                        <a:pt x="587" y="550"/>
                      </a:cubicBezTo>
                      <a:cubicBezTo>
                        <a:pt x="588" y="549"/>
                        <a:pt x="589" y="547"/>
                        <a:pt x="590" y="545"/>
                      </a:cubicBezTo>
                      <a:cubicBezTo>
                        <a:pt x="591" y="544"/>
                        <a:pt x="592" y="542"/>
                        <a:pt x="593" y="541"/>
                      </a:cubicBezTo>
                      <a:cubicBezTo>
                        <a:pt x="594" y="540"/>
                        <a:pt x="595" y="538"/>
                        <a:pt x="596" y="537"/>
                      </a:cubicBezTo>
                      <a:cubicBezTo>
                        <a:pt x="597" y="536"/>
                        <a:pt x="598" y="535"/>
                        <a:pt x="600" y="533"/>
                      </a:cubicBezTo>
                      <a:cubicBezTo>
                        <a:pt x="601" y="532"/>
                        <a:pt x="602" y="531"/>
                        <a:pt x="603" y="530"/>
                      </a:cubicBezTo>
                      <a:cubicBezTo>
                        <a:pt x="604" y="530"/>
                        <a:pt x="604" y="529"/>
                        <a:pt x="605" y="529"/>
                      </a:cubicBezTo>
                      <a:cubicBezTo>
                        <a:pt x="884" y="313"/>
                        <a:pt x="884" y="313"/>
                        <a:pt x="884" y="313"/>
                      </a:cubicBezTo>
                      <a:cubicBezTo>
                        <a:pt x="885" y="313"/>
                        <a:pt x="885" y="312"/>
                        <a:pt x="886" y="312"/>
                      </a:cubicBezTo>
                      <a:cubicBezTo>
                        <a:pt x="887" y="311"/>
                        <a:pt x="888" y="309"/>
                        <a:pt x="890" y="308"/>
                      </a:cubicBezTo>
                      <a:cubicBezTo>
                        <a:pt x="891" y="307"/>
                        <a:pt x="892" y="306"/>
                        <a:pt x="893" y="305"/>
                      </a:cubicBezTo>
                      <a:cubicBezTo>
                        <a:pt x="893" y="297"/>
                        <a:pt x="893" y="297"/>
                        <a:pt x="893" y="297"/>
                      </a:cubicBezTo>
                      <a:cubicBezTo>
                        <a:pt x="893" y="288"/>
                        <a:pt x="893" y="288"/>
                        <a:pt x="893" y="288"/>
                      </a:cubicBezTo>
                      <a:cubicBezTo>
                        <a:pt x="893" y="269"/>
                        <a:pt x="893" y="269"/>
                        <a:pt x="893" y="269"/>
                      </a:cubicBezTo>
                      <a:cubicBezTo>
                        <a:pt x="893" y="273"/>
                        <a:pt x="892" y="278"/>
                        <a:pt x="890" y="282"/>
                      </a:cubicBezTo>
                      <a:cubicBezTo>
                        <a:pt x="890" y="284"/>
                        <a:pt x="889" y="286"/>
                        <a:pt x="887" y="288"/>
                      </a:cubicBezTo>
                      <a:cubicBezTo>
                        <a:pt x="885" y="282"/>
                        <a:pt x="883" y="275"/>
                        <a:pt x="883" y="269"/>
                      </a:cubicBezTo>
                      <a:cubicBezTo>
                        <a:pt x="883" y="263"/>
                        <a:pt x="885" y="256"/>
                        <a:pt x="887" y="250"/>
                      </a:cubicBezTo>
                      <a:cubicBezTo>
                        <a:pt x="888" y="249"/>
                        <a:pt x="889" y="247"/>
                        <a:pt x="890" y="245"/>
                      </a:cubicBezTo>
                      <a:cubicBezTo>
                        <a:pt x="891" y="244"/>
                        <a:pt x="892" y="242"/>
                        <a:pt x="893" y="241"/>
                      </a:cubicBezTo>
                      <a:cubicBezTo>
                        <a:pt x="893" y="233"/>
                        <a:pt x="893" y="233"/>
                        <a:pt x="893" y="233"/>
                      </a:cubicBezTo>
                      <a:cubicBezTo>
                        <a:pt x="893" y="226"/>
                        <a:pt x="893" y="226"/>
                        <a:pt x="893" y="226"/>
                      </a:cubicBezTo>
                      <a:cubicBezTo>
                        <a:pt x="893" y="220"/>
                        <a:pt x="893" y="220"/>
                        <a:pt x="893" y="220"/>
                      </a:cubicBezTo>
                      <a:cubicBezTo>
                        <a:pt x="892" y="219"/>
                        <a:pt x="891" y="218"/>
                        <a:pt x="890" y="217"/>
                      </a:cubicBezTo>
                      <a:lnTo>
                        <a:pt x="6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" name="Freeform 25"/>
                <p:cNvSpPr>
                  <a:spLocks/>
                </p:cNvSpPr>
                <p:nvPr/>
              </p:nvSpPr>
              <p:spPr bwMode="auto">
                <a:xfrm>
                  <a:off x="9502776" y="6924675"/>
                  <a:ext cx="1100138" cy="1009650"/>
                </a:xfrm>
                <a:custGeom>
                  <a:avLst/>
                  <a:gdLst>
                    <a:gd name="T0" fmla="*/ 11 w 293"/>
                    <a:gd name="T1" fmla="*/ 1 h 269"/>
                    <a:gd name="T2" fmla="*/ 9 w 293"/>
                    <a:gd name="T3" fmla="*/ 0 h 269"/>
                    <a:gd name="T4" fmla="*/ 6 w 293"/>
                    <a:gd name="T5" fmla="*/ 4 h 269"/>
                    <a:gd name="T6" fmla="*/ 3 w 293"/>
                    <a:gd name="T7" fmla="*/ 8 h 269"/>
                    <a:gd name="T8" fmla="*/ 0 w 293"/>
                    <a:gd name="T9" fmla="*/ 12 h 269"/>
                    <a:gd name="T10" fmla="*/ 2 w 293"/>
                    <a:gd name="T11" fmla="*/ 13 h 269"/>
                    <a:gd name="T12" fmla="*/ 281 w 293"/>
                    <a:gd name="T13" fmla="*/ 229 h 269"/>
                    <a:gd name="T14" fmla="*/ 283 w 293"/>
                    <a:gd name="T15" fmla="*/ 230 h 269"/>
                    <a:gd name="T16" fmla="*/ 280 w 293"/>
                    <a:gd name="T17" fmla="*/ 234 h 269"/>
                    <a:gd name="T18" fmla="*/ 277 w 293"/>
                    <a:gd name="T19" fmla="*/ 238 h 269"/>
                    <a:gd name="T20" fmla="*/ 269 w 293"/>
                    <a:gd name="T21" fmla="*/ 269 h 269"/>
                    <a:gd name="T22" fmla="*/ 274 w 293"/>
                    <a:gd name="T23" fmla="*/ 269 h 269"/>
                    <a:gd name="T24" fmla="*/ 278 w 293"/>
                    <a:gd name="T25" fmla="*/ 269 h 269"/>
                    <a:gd name="T26" fmla="*/ 283 w 293"/>
                    <a:gd name="T27" fmla="*/ 269 h 269"/>
                    <a:gd name="T28" fmla="*/ 287 w 293"/>
                    <a:gd name="T29" fmla="*/ 250 h 269"/>
                    <a:gd name="T30" fmla="*/ 290 w 293"/>
                    <a:gd name="T31" fmla="*/ 245 h 269"/>
                    <a:gd name="T32" fmla="*/ 293 w 293"/>
                    <a:gd name="T33" fmla="*/ 241 h 269"/>
                    <a:gd name="T34" fmla="*/ 293 w 293"/>
                    <a:gd name="T35" fmla="*/ 233 h 269"/>
                    <a:gd name="T36" fmla="*/ 293 w 293"/>
                    <a:gd name="T37" fmla="*/ 226 h 269"/>
                    <a:gd name="T38" fmla="*/ 293 w 293"/>
                    <a:gd name="T39" fmla="*/ 220 h 269"/>
                    <a:gd name="T40" fmla="*/ 290 w 293"/>
                    <a:gd name="T41" fmla="*/ 217 h 269"/>
                    <a:gd name="T42" fmla="*/ 11 w 293"/>
                    <a:gd name="T43" fmla="*/ 1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93" h="269">
                      <a:moveTo>
                        <a:pt x="11" y="1"/>
                      </a:moveTo>
                      <a:cubicBezTo>
                        <a:pt x="10" y="1"/>
                        <a:pt x="9" y="0"/>
                        <a:pt x="9" y="0"/>
                      </a:cubicBezTo>
                      <a:cubicBezTo>
                        <a:pt x="8" y="1"/>
                        <a:pt x="7" y="2"/>
                        <a:pt x="6" y="4"/>
                      </a:cubicBezTo>
                      <a:cubicBezTo>
                        <a:pt x="5" y="5"/>
                        <a:pt x="4" y="6"/>
                        <a:pt x="3" y="8"/>
                      </a:cubicBezTo>
                      <a:cubicBezTo>
                        <a:pt x="2" y="9"/>
                        <a:pt x="1" y="10"/>
                        <a:pt x="0" y="12"/>
                      </a:cubicBezTo>
                      <a:cubicBezTo>
                        <a:pt x="1" y="12"/>
                        <a:pt x="1" y="13"/>
                        <a:pt x="2" y="13"/>
                      </a:cubicBezTo>
                      <a:cubicBezTo>
                        <a:pt x="281" y="229"/>
                        <a:pt x="281" y="229"/>
                        <a:pt x="281" y="229"/>
                      </a:cubicBezTo>
                      <a:cubicBezTo>
                        <a:pt x="282" y="229"/>
                        <a:pt x="282" y="230"/>
                        <a:pt x="283" y="230"/>
                      </a:cubicBezTo>
                      <a:cubicBezTo>
                        <a:pt x="282" y="232"/>
                        <a:pt x="281" y="233"/>
                        <a:pt x="280" y="234"/>
                      </a:cubicBezTo>
                      <a:cubicBezTo>
                        <a:pt x="279" y="236"/>
                        <a:pt x="278" y="237"/>
                        <a:pt x="277" y="238"/>
                      </a:cubicBezTo>
                      <a:cubicBezTo>
                        <a:pt x="272" y="248"/>
                        <a:pt x="269" y="258"/>
                        <a:pt x="269" y="269"/>
                      </a:cubicBezTo>
                      <a:cubicBezTo>
                        <a:pt x="274" y="269"/>
                        <a:pt x="274" y="269"/>
                        <a:pt x="274" y="269"/>
                      </a:cubicBezTo>
                      <a:cubicBezTo>
                        <a:pt x="278" y="269"/>
                        <a:pt x="278" y="269"/>
                        <a:pt x="278" y="269"/>
                      </a:cubicBezTo>
                      <a:cubicBezTo>
                        <a:pt x="283" y="269"/>
                        <a:pt x="283" y="269"/>
                        <a:pt x="283" y="269"/>
                      </a:cubicBezTo>
                      <a:cubicBezTo>
                        <a:pt x="283" y="263"/>
                        <a:pt x="285" y="256"/>
                        <a:pt x="287" y="250"/>
                      </a:cubicBezTo>
                      <a:cubicBezTo>
                        <a:pt x="288" y="249"/>
                        <a:pt x="289" y="247"/>
                        <a:pt x="290" y="245"/>
                      </a:cubicBezTo>
                      <a:cubicBezTo>
                        <a:pt x="291" y="244"/>
                        <a:pt x="292" y="242"/>
                        <a:pt x="293" y="241"/>
                      </a:cubicBezTo>
                      <a:cubicBezTo>
                        <a:pt x="293" y="233"/>
                        <a:pt x="293" y="233"/>
                        <a:pt x="293" y="233"/>
                      </a:cubicBezTo>
                      <a:cubicBezTo>
                        <a:pt x="293" y="226"/>
                        <a:pt x="293" y="226"/>
                        <a:pt x="293" y="226"/>
                      </a:cubicBezTo>
                      <a:cubicBezTo>
                        <a:pt x="293" y="220"/>
                        <a:pt x="293" y="220"/>
                        <a:pt x="293" y="220"/>
                      </a:cubicBezTo>
                      <a:cubicBezTo>
                        <a:pt x="292" y="219"/>
                        <a:pt x="291" y="218"/>
                        <a:pt x="290" y="217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4" name="Group 93"/>
                <p:cNvGrpSpPr/>
                <p:nvPr/>
              </p:nvGrpSpPr>
              <p:grpSpPr>
                <a:xfrm>
                  <a:off x="1592263" y="-1076325"/>
                  <a:ext cx="9010650" cy="8905875"/>
                  <a:chOff x="1592263" y="-1076325"/>
                  <a:chExt cx="9010650" cy="8905875"/>
                </a:xfrm>
                <a:grpFill/>
              </p:grpSpPr>
              <p:sp>
                <p:nvSpPr>
                  <p:cNvPr id="95" name="Freeform 22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9010650" cy="8905875"/>
                  </a:xfrm>
                  <a:custGeom>
                    <a:avLst/>
                    <a:gdLst>
                      <a:gd name="T0" fmla="*/ 2381 w 2400"/>
                      <a:gd name="T1" fmla="*/ 0 h 2372"/>
                      <a:gd name="T2" fmla="*/ 2100 w 2400"/>
                      <a:gd name="T3" fmla="*/ 251 h 2372"/>
                      <a:gd name="T4" fmla="*/ 1810 w 2400"/>
                      <a:gd name="T5" fmla="*/ 39 h 2372"/>
                      <a:gd name="T6" fmla="*/ 2087 w 2400"/>
                      <a:gd name="T7" fmla="*/ 265 h 2372"/>
                      <a:gd name="T8" fmla="*/ 1803 w 2400"/>
                      <a:gd name="T9" fmla="*/ 548 h 2372"/>
                      <a:gd name="T10" fmla="*/ 1513 w 2400"/>
                      <a:gd name="T11" fmla="*/ 335 h 2372"/>
                      <a:gd name="T12" fmla="*/ 1790 w 2400"/>
                      <a:gd name="T13" fmla="*/ 561 h 2372"/>
                      <a:gd name="T14" fmla="*/ 1782 w 2400"/>
                      <a:gd name="T15" fmla="*/ 632 h 2372"/>
                      <a:gd name="T16" fmla="*/ 1216 w 2400"/>
                      <a:gd name="T17" fmla="*/ 631 h 2372"/>
                      <a:gd name="T18" fmla="*/ 1488 w 2400"/>
                      <a:gd name="T19" fmla="*/ 860 h 2372"/>
                      <a:gd name="T20" fmla="*/ 1484 w 2400"/>
                      <a:gd name="T21" fmla="*/ 931 h 2372"/>
                      <a:gd name="T22" fmla="*/ 918 w 2400"/>
                      <a:gd name="T23" fmla="*/ 932 h 2372"/>
                      <a:gd name="T24" fmla="*/ 909 w 2400"/>
                      <a:gd name="T25" fmla="*/ 944 h 2372"/>
                      <a:gd name="T26" fmla="*/ 1176 w 2400"/>
                      <a:gd name="T27" fmla="*/ 1200 h 2372"/>
                      <a:gd name="T28" fmla="*/ 897 w 2400"/>
                      <a:gd name="T29" fmla="*/ 1448 h 2372"/>
                      <a:gd name="T30" fmla="*/ 607 w 2400"/>
                      <a:gd name="T31" fmla="*/ 1243 h 2372"/>
                      <a:gd name="T32" fmla="*/ 884 w 2400"/>
                      <a:gd name="T33" fmla="*/ 1469 h 2372"/>
                      <a:gd name="T34" fmla="*/ 600 w 2400"/>
                      <a:gd name="T35" fmla="*/ 1751 h 2372"/>
                      <a:gd name="T36" fmla="*/ 310 w 2400"/>
                      <a:gd name="T37" fmla="*/ 1539 h 2372"/>
                      <a:gd name="T38" fmla="*/ 587 w 2400"/>
                      <a:gd name="T39" fmla="*/ 1765 h 2372"/>
                      <a:gd name="T40" fmla="*/ 303 w 2400"/>
                      <a:gd name="T41" fmla="*/ 2048 h 2372"/>
                      <a:gd name="T42" fmla="*/ 13 w 2400"/>
                      <a:gd name="T43" fmla="*/ 1835 h 2372"/>
                      <a:gd name="T44" fmla="*/ 290 w 2400"/>
                      <a:gd name="T45" fmla="*/ 2061 h 2372"/>
                      <a:gd name="T46" fmla="*/ 282 w 2400"/>
                      <a:gd name="T47" fmla="*/ 2132 h 2372"/>
                      <a:gd name="T48" fmla="*/ 0 w 2400"/>
                      <a:gd name="T49" fmla="*/ 2372 h 2372"/>
                      <a:gd name="T50" fmla="*/ 291 w 2400"/>
                      <a:gd name="T51" fmla="*/ 2144 h 2372"/>
                      <a:gd name="T52" fmla="*/ 306 w 2400"/>
                      <a:gd name="T53" fmla="*/ 2128 h 2372"/>
                      <a:gd name="T54" fmla="*/ 303 w 2400"/>
                      <a:gd name="T55" fmla="*/ 2087 h 2372"/>
                      <a:gd name="T56" fmla="*/ 294 w 2400"/>
                      <a:gd name="T57" fmla="*/ 2081 h 2372"/>
                      <a:gd name="T58" fmla="*/ 310 w 2400"/>
                      <a:gd name="T59" fmla="*/ 2061 h 2372"/>
                      <a:gd name="T60" fmla="*/ 600 w 2400"/>
                      <a:gd name="T61" fmla="*/ 1836 h 2372"/>
                      <a:gd name="T62" fmla="*/ 609 w 2400"/>
                      <a:gd name="T63" fmla="*/ 1777 h 2372"/>
                      <a:gd name="T64" fmla="*/ 594 w 2400"/>
                      <a:gd name="T65" fmla="*/ 1819 h 2372"/>
                      <a:gd name="T66" fmla="*/ 603 w 2400"/>
                      <a:gd name="T67" fmla="*/ 1768 h 2372"/>
                      <a:gd name="T68" fmla="*/ 893 w 2400"/>
                      <a:gd name="T69" fmla="*/ 1543 h 2372"/>
                      <a:gd name="T70" fmla="*/ 909 w 2400"/>
                      <a:gd name="T71" fmla="*/ 1523 h 2372"/>
                      <a:gd name="T72" fmla="*/ 900 w 2400"/>
                      <a:gd name="T73" fmla="*/ 1500 h 2372"/>
                      <a:gd name="T74" fmla="*/ 897 w 2400"/>
                      <a:gd name="T75" fmla="*/ 1476 h 2372"/>
                      <a:gd name="T76" fmla="*/ 912 w 2400"/>
                      <a:gd name="T77" fmla="*/ 1460 h 2372"/>
                      <a:gd name="T78" fmla="*/ 1203 w 2400"/>
                      <a:gd name="T79" fmla="*/ 1232 h 2372"/>
                      <a:gd name="T80" fmla="*/ 1206 w 2400"/>
                      <a:gd name="T81" fmla="*/ 1181 h 2372"/>
                      <a:gd name="T82" fmla="*/ 1190 w 2400"/>
                      <a:gd name="T83" fmla="*/ 1200 h 2372"/>
                      <a:gd name="T84" fmla="*/ 1207 w 2400"/>
                      <a:gd name="T85" fmla="*/ 1164 h 2372"/>
                      <a:gd name="T86" fmla="*/ 1497 w 2400"/>
                      <a:gd name="T87" fmla="*/ 939 h 2372"/>
                      <a:gd name="T88" fmla="*/ 1515 w 2400"/>
                      <a:gd name="T89" fmla="*/ 900 h 2372"/>
                      <a:gd name="T90" fmla="*/ 1497 w 2400"/>
                      <a:gd name="T91" fmla="*/ 913 h 2372"/>
                      <a:gd name="T92" fmla="*/ 1500 w 2400"/>
                      <a:gd name="T93" fmla="*/ 872 h 2372"/>
                      <a:gd name="T94" fmla="*/ 1791 w 2400"/>
                      <a:gd name="T95" fmla="*/ 644 h 2372"/>
                      <a:gd name="T96" fmla="*/ 1806 w 2400"/>
                      <a:gd name="T97" fmla="*/ 628 h 2372"/>
                      <a:gd name="T98" fmla="*/ 1803 w 2400"/>
                      <a:gd name="T99" fmla="*/ 587 h 2372"/>
                      <a:gd name="T100" fmla="*/ 1794 w 2400"/>
                      <a:gd name="T101" fmla="*/ 581 h 2372"/>
                      <a:gd name="T102" fmla="*/ 1810 w 2400"/>
                      <a:gd name="T103" fmla="*/ 561 h 2372"/>
                      <a:gd name="T104" fmla="*/ 2100 w 2400"/>
                      <a:gd name="T105" fmla="*/ 336 h 2372"/>
                      <a:gd name="T106" fmla="*/ 2109 w 2400"/>
                      <a:gd name="T107" fmla="*/ 277 h 2372"/>
                      <a:gd name="T108" fmla="*/ 2094 w 2400"/>
                      <a:gd name="T109" fmla="*/ 319 h 2372"/>
                      <a:gd name="T110" fmla="*/ 2103 w 2400"/>
                      <a:gd name="T111" fmla="*/ 268 h 2372"/>
                      <a:gd name="T112" fmla="*/ 2393 w 2400"/>
                      <a:gd name="T113" fmla="*/ 43 h 2372"/>
                      <a:gd name="T114" fmla="*/ 2400 w 2400"/>
                      <a:gd name="T115" fmla="*/ 0 h 23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72">
                        <a:moveTo>
                          <a:pt x="2397" y="13"/>
                        </a:moveTo>
                        <a:cubicBezTo>
                          <a:pt x="2397" y="15"/>
                          <a:pt x="2396" y="17"/>
                          <a:pt x="2394" y="19"/>
                        </a:cubicBezTo>
                        <a:cubicBezTo>
                          <a:pt x="2392" y="13"/>
                          <a:pt x="2390" y="6"/>
                          <a:pt x="2390" y="0"/>
                        </a:cubicBezTo>
                        <a:cubicBezTo>
                          <a:pt x="2385" y="0"/>
                          <a:pt x="2385" y="0"/>
                          <a:pt x="2385" y="0"/>
                        </a:cubicBezTo>
                        <a:cubicBezTo>
                          <a:pt x="2381" y="0"/>
                          <a:pt x="2381" y="0"/>
                          <a:pt x="2381" y="0"/>
                        </a:cubicBezTo>
                        <a:cubicBezTo>
                          <a:pt x="2376" y="0"/>
                          <a:pt x="2376" y="0"/>
                          <a:pt x="2376" y="0"/>
                        </a:cubicBezTo>
                        <a:cubicBezTo>
                          <a:pt x="2376" y="11"/>
                          <a:pt x="2379" y="21"/>
                          <a:pt x="2384" y="31"/>
                        </a:cubicBezTo>
                        <a:cubicBezTo>
                          <a:pt x="2384" y="31"/>
                          <a:pt x="2383" y="32"/>
                          <a:pt x="2382" y="32"/>
                        </a:cubicBezTo>
                        <a:cubicBezTo>
                          <a:pt x="2103" y="248"/>
                          <a:pt x="2103" y="248"/>
                          <a:pt x="2103" y="248"/>
                        </a:cubicBezTo>
                        <a:cubicBezTo>
                          <a:pt x="2102" y="249"/>
                          <a:pt x="2101" y="250"/>
                          <a:pt x="2100" y="251"/>
                        </a:cubicBezTo>
                        <a:cubicBezTo>
                          <a:pt x="2099" y="250"/>
                          <a:pt x="2098" y="249"/>
                          <a:pt x="2097" y="248"/>
                        </a:cubicBezTo>
                        <a:cubicBezTo>
                          <a:pt x="1818" y="32"/>
                          <a:pt x="1818" y="32"/>
                          <a:pt x="1818" y="32"/>
                        </a:cubicBezTo>
                        <a:cubicBezTo>
                          <a:pt x="1817" y="32"/>
                          <a:pt x="1816" y="31"/>
                          <a:pt x="1816" y="31"/>
                        </a:cubicBezTo>
                        <a:cubicBezTo>
                          <a:pt x="1815" y="32"/>
                          <a:pt x="1814" y="33"/>
                          <a:pt x="1813" y="35"/>
                        </a:cubicBezTo>
                        <a:cubicBezTo>
                          <a:pt x="1812" y="36"/>
                          <a:pt x="1811" y="37"/>
                          <a:pt x="1810" y="39"/>
                        </a:cubicBezTo>
                        <a:cubicBezTo>
                          <a:pt x="1809" y="40"/>
                          <a:pt x="1808" y="41"/>
                          <a:pt x="1807" y="43"/>
                        </a:cubicBezTo>
                        <a:cubicBezTo>
                          <a:pt x="1808" y="43"/>
                          <a:pt x="1808" y="44"/>
                          <a:pt x="1809" y="44"/>
                        </a:cubicBezTo>
                        <a:cubicBezTo>
                          <a:pt x="2088" y="260"/>
                          <a:pt x="2088" y="260"/>
                          <a:pt x="2088" y="260"/>
                        </a:cubicBezTo>
                        <a:cubicBezTo>
                          <a:pt x="2089" y="260"/>
                          <a:pt x="2089" y="261"/>
                          <a:pt x="2090" y="261"/>
                        </a:cubicBezTo>
                        <a:cubicBezTo>
                          <a:pt x="2089" y="263"/>
                          <a:pt x="2088" y="264"/>
                          <a:pt x="2087" y="265"/>
                        </a:cubicBezTo>
                        <a:cubicBezTo>
                          <a:pt x="2086" y="267"/>
                          <a:pt x="2085" y="268"/>
                          <a:pt x="2084" y="269"/>
                        </a:cubicBezTo>
                        <a:cubicBezTo>
                          <a:pt x="2079" y="279"/>
                          <a:pt x="2076" y="289"/>
                          <a:pt x="2076" y="300"/>
                        </a:cubicBezTo>
                        <a:cubicBezTo>
                          <a:pt x="2076" y="311"/>
                          <a:pt x="2079" y="321"/>
                          <a:pt x="2084" y="331"/>
                        </a:cubicBezTo>
                        <a:cubicBezTo>
                          <a:pt x="2084" y="331"/>
                          <a:pt x="2083" y="332"/>
                          <a:pt x="2082" y="332"/>
                        </a:cubicBezTo>
                        <a:cubicBezTo>
                          <a:pt x="1803" y="548"/>
                          <a:pt x="1803" y="548"/>
                          <a:pt x="1803" y="548"/>
                        </a:cubicBezTo>
                        <a:cubicBezTo>
                          <a:pt x="1802" y="549"/>
                          <a:pt x="1801" y="550"/>
                          <a:pt x="1800" y="551"/>
                        </a:cubicBezTo>
                        <a:cubicBezTo>
                          <a:pt x="1799" y="550"/>
                          <a:pt x="1798" y="549"/>
                          <a:pt x="1797" y="548"/>
                        </a:cubicBezTo>
                        <a:cubicBezTo>
                          <a:pt x="1518" y="332"/>
                          <a:pt x="1518" y="332"/>
                          <a:pt x="1518" y="332"/>
                        </a:cubicBezTo>
                        <a:cubicBezTo>
                          <a:pt x="1517" y="332"/>
                          <a:pt x="1516" y="331"/>
                          <a:pt x="1516" y="331"/>
                        </a:cubicBezTo>
                        <a:cubicBezTo>
                          <a:pt x="1515" y="332"/>
                          <a:pt x="1514" y="333"/>
                          <a:pt x="1513" y="335"/>
                        </a:cubicBezTo>
                        <a:cubicBezTo>
                          <a:pt x="1512" y="336"/>
                          <a:pt x="1511" y="337"/>
                          <a:pt x="1510" y="339"/>
                        </a:cubicBezTo>
                        <a:cubicBezTo>
                          <a:pt x="1509" y="340"/>
                          <a:pt x="1508" y="341"/>
                          <a:pt x="1507" y="343"/>
                        </a:cubicBezTo>
                        <a:cubicBezTo>
                          <a:pt x="1508" y="343"/>
                          <a:pt x="1508" y="344"/>
                          <a:pt x="1509" y="344"/>
                        </a:cubicBezTo>
                        <a:cubicBezTo>
                          <a:pt x="1788" y="560"/>
                          <a:pt x="1788" y="560"/>
                          <a:pt x="1788" y="560"/>
                        </a:cubicBezTo>
                        <a:cubicBezTo>
                          <a:pt x="1789" y="560"/>
                          <a:pt x="1789" y="561"/>
                          <a:pt x="1790" y="561"/>
                        </a:cubicBezTo>
                        <a:cubicBezTo>
                          <a:pt x="1789" y="563"/>
                          <a:pt x="1788" y="564"/>
                          <a:pt x="1787" y="565"/>
                        </a:cubicBezTo>
                        <a:cubicBezTo>
                          <a:pt x="1786" y="567"/>
                          <a:pt x="1785" y="568"/>
                          <a:pt x="1784" y="569"/>
                        </a:cubicBezTo>
                        <a:cubicBezTo>
                          <a:pt x="1779" y="579"/>
                          <a:pt x="1776" y="589"/>
                          <a:pt x="1776" y="600"/>
                        </a:cubicBezTo>
                        <a:cubicBezTo>
                          <a:pt x="1776" y="611"/>
                          <a:pt x="1779" y="621"/>
                          <a:pt x="1784" y="631"/>
                        </a:cubicBezTo>
                        <a:cubicBezTo>
                          <a:pt x="1784" y="631"/>
                          <a:pt x="1783" y="632"/>
                          <a:pt x="1782" y="632"/>
                        </a:cubicBezTo>
                        <a:cubicBezTo>
                          <a:pt x="1503" y="848"/>
                          <a:pt x="1503" y="848"/>
                          <a:pt x="1503" y="848"/>
                        </a:cubicBezTo>
                        <a:cubicBezTo>
                          <a:pt x="1502" y="849"/>
                          <a:pt x="1501" y="850"/>
                          <a:pt x="1500" y="851"/>
                        </a:cubicBezTo>
                        <a:cubicBezTo>
                          <a:pt x="1499" y="850"/>
                          <a:pt x="1498" y="849"/>
                          <a:pt x="1497" y="848"/>
                        </a:cubicBezTo>
                        <a:cubicBezTo>
                          <a:pt x="1218" y="632"/>
                          <a:pt x="1218" y="632"/>
                          <a:pt x="1218" y="632"/>
                        </a:cubicBezTo>
                        <a:cubicBezTo>
                          <a:pt x="1217" y="632"/>
                          <a:pt x="1216" y="631"/>
                          <a:pt x="1216" y="631"/>
                        </a:cubicBezTo>
                        <a:cubicBezTo>
                          <a:pt x="1215" y="632"/>
                          <a:pt x="1214" y="633"/>
                          <a:pt x="1213" y="635"/>
                        </a:cubicBezTo>
                        <a:cubicBezTo>
                          <a:pt x="1212" y="636"/>
                          <a:pt x="1211" y="637"/>
                          <a:pt x="1210" y="639"/>
                        </a:cubicBezTo>
                        <a:cubicBezTo>
                          <a:pt x="1209" y="640"/>
                          <a:pt x="1208" y="641"/>
                          <a:pt x="1207" y="643"/>
                        </a:cubicBezTo>
                        <a:cubicBezTo>
                          <a:pt x="1208" y="643"/>
                          <a:pt x="1208" y="644"/>
                          <a:pt x="1209" y="644"/>
                        </a:cubicBezTo>
                        <a:cubicBezTo>
                          <a:pt x="1488" y="860"/>
                          <a:pt x="1488" y="860"/>
                          <a:pt x="1488" y="860"/>
                        </a:cubicBezTo>
                        <a:cubicBezTo>
                          <a:pt x="1489" y="860"/>
                          <a:pt x="1489" y="861"/>
                          <a:pt x="1490" y="861"/>
                        </a:cubicBezTo>
                        <a:cubicBezTo>
                          <a:pt x="1489" y="863"/>
                          <a:pt x="1488" y="864"/>
                          <a:pt x="1487" y="865"/>
                        </a:cubicBezTo>
                        <a:cubicBezTo>
                          <a:pt x="1486" y="867"/>
                          <a:pt x="1485" y="868"/>
                          <a:pt x="1484" y="869"/>
                        </a:cubicBezTo>
                        <a:cubicBezTo>
                          <a:pt x="1479" y="879"/>
                          <a:pt x="1476" y="889"/>
                          <a:pt x="1476" y="900"/>
                        </a:cubicBezTo>
                        <a:cubicBezTo>
                          <a:pt x="1476" y="911"/>
                          <a:pt x="1479" y="921"/>
                          <a:pt x="1484" y="931"/>
                        </a:cubicBezTo>
                        <a:cubicBezTo>
                          <a:pt x="1484" y="931"/>
                          <a:pt x="1483" y="932"/>
                          <a:pt x="1482" y="932"/>
                        </a:cubicBezTo>
                        <a:cubicBezTo>
                          <a:pt x="1203" y="1148"/>
                          <a:pt x="1203" y="1148"/>
                          <a:pt x="1203" y="1148"/>
                        </a:cubicBezTo>
                        <a:cubicBezTo>
                          <a:pt x="1202" y="1149"/>
                          <a:pt x="1201" y="1150"/>
                          <a:pt x="1200" y="1151"/>
                        </a:cubicBezTo>
                        <a:cubicBezTo>
                          <a:pt x="1199" y="1150"/>
                          <a:pt x="1198" y="1149"/>
                          <a:pt x="1197" y="1148"/>
                        </a:cubicBezTo>
                        <a:cubicBezTo>
                          <a:pt x="918" y="932"/>
                          <a:pt x="918" y="932"/>
                          <a:pt x="918" y="932"/>
                        </a:cubicBezTo>
                        <a:cubicBezTo>
                          <a:pt x="917" y="932"/>
                          <a:pt x="916" y="931"/>
                          <a:pt x="916" y="931"/>
                        </a:cubicBezTo>
                        <a:cubicBezTo>
                          <a:pt x="915" y="932"/>
                          <a:pt x="914" y="933"/>
                          <a:pt x="913" y="935"/>
                        </a:cubicBezTo>
                        <a:cubicBezTo>
                          <a:pt x="912" y="936"/>
                          <a:pt x="911" y="937"/>
                          <a:pt x="910" y="939"/>
                        </a:cubicBezTo>
                        <a:cubicBezTo>
                          <a:pt x="909" y="940"/>
                          <a:pt x="908" y="941"/>
                          <a:pt x="907" y="943"/>
                        </a:cubicBezTo>
                        <a:cubicBezTo>
                          <a:pt x="908" y="943"/>
                          <a:pt x="908" y="944"/>
                          <a:pt x="909" y="944"/>
                        </a:cubicBezTo>
                        <a:cubicBezTo>
                          <a:pt x="1188" y="1160"/>
                          <a:pt x="1188" y="1160"/>
                          <a:pt x="1188" y="1160"/>
                        </a:cubicBezTo>
                        <a:cubicBezTo>
                          <a:pt x="1189" y="1160"/>
                          <a:pt x="1189" y="1161"/>
                          <a:pt x="1190" y="1161"/>
                        </a:cubicBezTo>
                        <a:cubicBezTo>
                          <a:pt x="1189" y="1163"/>
                          <a:pt x="1188" y="1164"/>
                          <a:pt x="1187" y="1165"/>
                        </a:cubicBezTo>
                        <a:cubicBezTo>
                          <a:pt x="1186" y="1167"/>
                          <a:pt x="1185" y="1168"/>
                          <a:pt x="1184" y="1169"/>
                        </a:cubicBezTo>
                        <a:cubicBezTo>
                          <a:pt x="1179" y="1179"/>
                          <a:pt x="1176" y="1189"/>
                          <a:pt x="1176" y="1200"/>
                        </a:cubicBezTo>
                        <a:cubicBezTo>
                          <a:pt x="1176" y="1211"/>
                          <a:pt x="1179" y="1221"/>
                          <a:pt x="1184" y="1231"/>
                        </a:cubicBezTo>
                        <a:cubicBezTo>
                          <a:pt x="1184" y="1231"/>
                          <a:pt x="1183" y="1232"/>
                          <a:pt x="1182" y="1232"/>
                        </a:cubicBezTo>
                        <a:cubicBezTo>
                          <a:pt x="903" y="1448"/>
                          <a:pt x="903" y="1448"/>
                          <a:pt x="903" y="1448"/>
                        </a:cubicBezTo>
                        <a:cubicBezTo>
                          <a:pt x="902" y="1449"/>
                          <a:pt x="901" y="1450"/>
                          <a:pt x="900" y="1451"/>
                        </a:cubicBezTo>
                        <a:cubicBezTo>
                          <a:pt x="899" y="1450"/>
                          <a:pt x="898" y="1449"/>
                          <a:pt x="897" y="1448"/>
                        </a:cubicBezTo>
                        <a:cubicBezTo>
                          <a:pt x="618" y="1232"/>
                          <a:pt x="618" y="1232"/>
                          <a:pt x="618" y="1232"/>
                        </a:cubicBezTo>
                        <a:cubicBezTo>
                          <a:pt x="617" y="1232"/>
                          <a:pt x="616" y="1231"/>
                          <a:pt x="616" y="1231"/>
                        </a:cubicBezTo>
                        <a:cubicBezTo>
                          <a:pt x="615" y="1232"/>
                          <a:pt x="614" y="1233"/>
                          <a:pt x="613" y="1235"/>
                        </a:cubicBezTo>
                        <a:cubicBezTo>
                          <a:pt x="612" y="1236"/>
                          <a:pt x="611" y="1237"/>
                          <a:pt x="610" y="1239"/>
                        </a:cubicBezTo>
                        <a:cubicBezTo>
                          <a:pt x="609" y="1240"/>
                          <a:pt x="608" y="1241"/>
                          <a:pt x="607" y="1243"/>
                        </a:cubicBezTo>
                        <a:cubicBezTo>
                          <a:pt x="608" y="1243"/>
                          <a:pt x="608" y="1244"/>
                          <a:pt x="609" y="1244"/>
                        </a:cubicBezTo>
                        <a:cubicBezTo>
                          <a:pt x="888" y="1460"/>
                          <a:pt x="888" y="1460"/>
                          <a:pt x="888" y="1460"/>
                        </a:cubicBezTo>
                        <a:cubicBezTo>
                          <a:pt x="889" y="1460"/>
                          <a:pt x="889" y="1461"/>
                          <a:pt x="890" y="1461"/>
                        </a:cubicBezTo>
                        <a:cubicBezTo>
                          <a:pt x="889" y="1463"/>
                          <a:pt x="888" y="1464"/>
                          <a:pt x="887" y="1465"/>
                        </a:cubicBezTo>
                        <a:cubicBezTo>
                          <a:pt x="886" y="1467"/>
                          <a:pt x="885" y="1468"/>
                          <a:pt x="884" y="1469"/>
                        </a:cubicBezTo>
                        <a:cubicBezTo>
                          <a:pt x="879" y="1479"/>
                          <a:pt x="876" y="1489"/>
                          <a:pt x="876" y="1500"/>
                        </a:cubicBezTo>
                        <a:cubicBezTo>
                          <a:pt x="876" y="1511"/>
                          <a:pt x="879" y="1521"/>
                          <a:pt x="884" y="1531"/>
                        </a:cubicBezTo>
                        <a:cubicBezTo>
                          <a:pt x="884" y="1531"/>
                          <a:pt x="883" y="1532"/>
                          <a:pt x="882" y="1532"/>
                        </a:cubicBezTo>
                        <a:cubicBezTo>
                          <a:pt x="603" y="1748"/>
                          <a:pt x="603" y="1748"/>
                          <a:pt x="603" y="1748"/>
                        </a:cubicBezTo>
                        <a:cubicBezTo>
                          <a:pt x="602" y="1749"/>
                          <a:pt x="601" y="1750"/>
                          <a:pt x="600" y="1751"/>
                        </a:cubicBezTo>
                        <a:cubicBezTo>
                          <a:pt x="599" y="1750"/>
                          <a:pt x="598" y="1749"/>
                          <a:pt x="597" y="1748"/>
                        </a:cubicBezTo>
                        <a:cubicBezTo>
                          <a:pt x="318" y="1532"/>
                          <a:pt x="318" y="1532"/>
                          <a:pt x="318" y="1532"/>
                        </a:cubicBezTo>
                        <a:cubicBezTo>
                          <a:pt x="317" y="1532"/>
                          <a:pt x="316" y="1531"/>
                          <a:pt x="316" y="1531"/>
                        </a:cubicBezTo>
                        <a:cubicBezTo>
                          <a:pt x="315" y="1532"/>
                          <a:pt x="314" y="1533"/>
                          <a:pt x="313" y="1535"/>
                        </a:cubicBezTo>
                        <a:cubicBezTo>
                          <a:pt x="312" y="1536"/>
                          <a:pt x="311" y="1537"/>
                          <a:pt x="310" y="1539"/>
                        </a:cubicBezTo>
                        <a:cubicBezTo>
                          <a:pt x="309" y="1540"/>
                          <a:pt x="308" y="1541"/>
                          <a:pt x="307" y="1543"/>
                        </a:cubicBezTo>
                        <a:cubicBezTo>
                          <a:pt x="308" y="1543"/>
                          <a:pt x="308" y="1544"/>
                          <a:pt x="309" y="1544"/>
                        </a:cubicBezTo>
                        <a:cubicBezTo>
                          <a:pt x="588" y="1760"/>
                          <a:pt x="588" y="1760"/>
                          <a:pt x="588" y="1760"/>
                        </a:cubicBezTo>
                        <a:cubicBezTo>
                          <a:pt x="589" y="1760"/>
                          <a:pt x="589" y="1761"/>
                          <a:pt x="590" y="1761"/>
                        </a:cubicBezTo>
                        <a:cubicBezTo>
                          <a:pt x="589" y="1763"/>
                          <a:pt x="588" y="1764"/>
                          <a:pt x="587" y="1765"/>
                        </a:cubicBezTo>
                        <a:cubicBezTo>
                          <a:pt x="586" y="1767"/>
                          <a:pt x="585" y="1768"/>
                          <a:pt x="584" y="1769"/>
                        </a:cubicBezTo>
                        <a:cubicBezTo>
                          <a:pt x="579" y="1779"/>
                          <a:pt x="576" y="1789"/>
                          <a:pt x="576" y="1800"/>
                        </a:cubicBezTo>
                        <a:cubicBezTo>
                          <a:pt x="576" y="1811"/>
                          <a:pt x="579" y="1821"/>
                          <a:pt x="584" y="1831"/>
                        </a:cubicBezTo>
                        <a:cubicBezTo>
                          <a:pt x="584" y="1831"/>
                          <a:pt x="583" y="1832"/>
                          <a:pt x="582" y="1832"/>
                        </a:cubicBezTo>
                        <a:cubicBezTo>
                          <a:pt x="303" y="2048"/>
                          <a:pt x="303" y="2048"/>
                          <a:pt x="303" y="2048"/>
                        </a:cubicBezTo>
                        <a:cubicBezTo>
                          <a:pt x="302" y="2049"/>
                          <a:pt x="301" y="2050"/>
                          <a:pt x="300" y="2051"/>
                        </a:cubicBezTo>
                        <a:cubicBezTo>
                          <a:pt x="299" y="2050"/>
                          <a:pt x="298" y="2049"/>
                          <a:pt x="297" y="2048"/>
                        </a:cubicBezTo>
                        <a:cubicBezTo>
                          <a:pt x="18" y="1832"/>
                          <a:pt x="18" y="1832"/>
                          <a:pt x="18" y="1832"/>
                        </a:cubicBezTo>
                        <a:cubicBezTo>
                          <a:pt x="17" y="1832"/>
                          <a:pt x="16" y="1831"/>
                          <a:pt x="16" y="1831"/>
                        </a:cubicBezTo>
                        <a:cubicBezTo>
                          <a:pt x="15" y="1832"/>
                          <a:pt x="14" y="1833"/>
                          <a:pt x="13" y="1835"/>
                        </a:cubicBezTo>
                        <a:cubicBezTo>
                          <a:pt x="12" y="1836"/>
                          <a:pt x="11" y="1837"/>
                          <a:pt x="10" y="1839"/>
                        </a:cubicBezTo>
                        <a:cubicBezTo>
                          <a:pt x="9" y="1840"/>
                          <a:pt x="8" y="1841"/>
                          <a:pt x="7" y="1843"/>
                        </a:cubicBezTo>
                        <a:cubicBezTo>
                          <a:pt x="8" y="1843"/>
                          <a:pt x="8" y="1844"/>
                          <a:pt x="9" y="1844"/>
                        </a:cubicBezTo>
                        <a:cubicBezTo>
                          <a:pt x="288" y="2060"/>
                          <a:pt x="288" y="2060"/>
                          <a:pt x="288" y="2060"/>
                        </a:cubicBezTo>
                        <a:cubicBezTo>
                          <a:pt x="289" y="2060"/>
                          <a:pt x="289" y="2061"/>
                          <a:pt x="290" y="2061"/>
                        </a:cubicBezTo>
                        <a:cubicBezTo>
                          <a:pt x="289" y="2063"/>
                          <a:pt x="288" y="2064"/>
                          <a:pt x="287" y="2065"/>
                        </a:cubicBezTo>
                        <a:cubicBezTo>
                          <a:pt x="286" y="2067"/>
                          <a:pt x="285" y="2068"/>
                          <a:pt x="284" y="2069"/>
                        </a:cubicBezTo>
                        <a:cubicBezTo>
                          <a:pt x="279" y="2079"/>
                          <a:pt x="276" y="2089"/>
                          <a:pt x="276" y="2100"/>
                        </a:cubicBezTo>
                        <a:cubicBezTo>
                          <a:pt x="276" y="2111"/>
                          <a:pt x="279" y="2121"/>
                          <a:pt x="284" y="2131"/>
                        </a:cubicBezTo>
                        <a:cubicBezTo>
                          <a:pt x="284" y="2131"/>
                          <a:pt x="283" y="2132"/>
                          <a:pt x="282" y="2132"/>
                        </a:cubicBezTo>
                        <a:cubicBezTo>
                          <a:pt x="3" y="2348"/>
                          <a:pt x="3" y="2348"/>
                          <a:pt x="3" y="2348"/>
                        </a:cubicBezTo>
                        <a:cubicBezTo>
                          <a:pt x="2" y="2349"/>
                          <a:pt x="1" y="2350"/>
                          <a:pt x="0" y="2351"/>
                        </a:cubicBezTo>
                        <a:cubicBezTo>
                          <a:pt x="0" y="2357"/>
                          <a:pt x="0" y="2357"/>
                          <a:pt x="0" y="2357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72"/>
                          <a:pt x="0" y="2372"/>
                          <a:pt x="0" y="2372"/>
                        </a:cubicBezTo>
                        <a:cubicBezTo>
                          <a:pt x="1" y="2371"/>
                          <a:pt x="2" y="2369"/>
                          <a:pt x="3" y="2368"/>
                        </a:cubicBezTo>
                        <a:cubicBezTo>
                          <a:pt x="4" y="2367"/>
                          <a:pt x="5" y="2366"/>
                          <a:pt x="7" y="2364"/>
                        </a:cubicBezTo>
                        <a:cubicBezTo>
                          <a:pt x="8" y="2363"/>
                          <a:pt x="9" y="2362"/>
                          <a:pt x="10" y="2361"/>
                        </a:cubicBezTo>
                        <a:cubicBezTo>
                          <a:pt x="11" y="2361"/>
                          <a:pt x="11" y="2360"/>
                          <a:pt x="12" y="2360"/>
                        </a:cubicBezTo>
                        <a:cubicBezTo>
                          <a:pt x="291" y="2144"/>
                          <a:pt x="291" y="2144"/>
                          <a:pt x="291" y="2144"/>
                        </a:cubicBezTo>
                        <a:cubicBezTo>
                          <a:pt x="292" y="2144"/>
                          <a:pt x="292" y="2143"/>
                          <a:pt x="293" y="2143"/>
                        </a:cubicBezTo>
                        <a:cubicBezTo>
                          <a:pt x="294" y="2142"/>
                          <a:pt x="295" y="2140"/>
                          <a:pt x="297" y="2139"/>
                        </a:cubicBezTo>
                        <a:cubicBezTo>
                          <a:pt x="298" y="2138"/>
                          <a:pt x="299" y="2137"/>
                          <a:pt x="300" y="2136"/>
                        </a:cubicBezTo>
                        <a:cubicBezTo>
                          <a:pt x="301" y="2135"/>
                          <a:pt x="302" y="2133"/>
                          <a:pt x="303" y="2132"/>
                        </a:cubicBezTo>
                        <a:cubicBezTo>
                          <a:pt x="304" y="2131"/>
                          <a:pt x="305" y="2129"/>
                          <a:pt x="306" y="2128"/>
                        </a:cubicBezTo>
                        <a:cubicBezTo>
                          <a:pt x="307" y="2126"/>
                          <a:pt x="308" y="2125"/>
                          <a:pt x="309" y="2123"/>
                        </a:cubicBezTo>
                        <a:cubicBezTo>
                          <a:pt x="313" y="2116"/>
                          <a:pt x="315" y="2108"/>
                          <a:pt x="315" y="2100"/>
                        </a:cubicBezTo>
                        <a:cubicBezTo>
                          <a:pt x="315" y="2092"/>
                          <a:pt x="313" y="2084"/>
                          <a:pt x="309" y="2077"/>
                        </a:cubicBezTo>
                        <a:cubicBezTo>
                          <a:pt x="308" y="2078"/>
                          <a:pt x="306" y="2080"/>
                          <a:pt x="306" y="2081"/>
                        </a:cubicBezTo>
                        <a:cubicBezTo>
                          <a:pt x="304" y="2083"/>
                          <a:pt x="303" y="2085"/>
                          <a:pt x="303" y="2087"/>
                        </a:cubicBezTo>
                        <a:cubicBezTo>
                          <a:pt x="301" y="2091"/>
                          <a:pt x="300" y="2096"/>
                          <a:pt x="300" y="2100"/>
                        </a:cubicBezTo>
                        <a:cubicBezTo>
                          <a:pt x="300" y="2104"/>
                          <a:pt x="299" y="2109"/>
                          <a:pt x="297" y="2113"/>
                        </a:cubicBezTo>
                        <a:cubicBezTo>
                          <a:pt x="297" y="2115"/>
                          <a:pt x="296" y="2117"/>
                          <a:pt x="294" y="2119"/>
                        </a:cubicBezTo>
                        <a:cubicBezTo>
                          <a:pt x="292" y="2113"/>
                          <a:pt x="290" y="2106"/>
                          <a:pt x="290" y="2100"/>
                        </a:cubicBezTo>
                        <a:cubicBezTo>
                          <a:pt x="290" y="2094"/>
                          <a:pt x="292" y="2087"/>
                          <a:pt x="294" y="2081"/>
                        </a:cubicBezTo>
                        <a:cubicBezTo>
                          <a:pt x="295" y="2080"/>
                          <a:pt x="296" y="2078"/>
                          <a:pt x="297" y="2076"/>
                        </a:cubicBezTo>
                        <a:cubicBezTo>
                          <a:pt x="298" y="2075"/>
                          <a:pt x="299" y="2073"/>
                          <a:pt x="300" y="2072"/>
                        </a:cubicBezTo>
                        <a:cubicBezTo>
                          <a:pt x="301" y="2071"/>
                          <a:pt x="302" y="2069"/>
                          <a:pt x="303" y="2068"/>
                        </a:cubicBezTo>
                        <a:cubicBezTo>
                          <a:pt x="304" y="2067"/>
                          <a:pt x="305" y="2066"/>
                          <a:pt x="307" y="2064"/>
                        </a:cubicBezTo>
                        <a:cubicBezTo>
                          <a:pt x="308" y="2063"/>
                          <a:pt x="309" y="2062"/>
                          <a:pt x="310" y="2061"/>
                        </a:cubicBezTo>
                        <a:cubicBezTo>
                          <a:pt x="311" y="2061"/>
                          <a:pt x="311" y="2060"/>
                          <a:pt x="312" y="2060"/>
                        </a:cubicBezTo>
                        <a:cubicBezTo>
                          <a:pt x="591" y="1844"/>
                          <a:pt x="591" y="1844"/>
                          <a:pt x="591" y="1844"/>
                        </a:cubicBezTo>
                        <a:cubicBezTo>
                          <a:pt x="592" y="1844"/>
                          <a:pt x="592" y="1843"/>
                          <a:pt x="593" y="1843"/>
                        </a:cubicBezTo>
                        <a:cubicBezTo>
                          <a:pt x="594" y="1842"/>
                          <a:pt x="595" y="1840"/>
                          <a:pt x="597" y="1839"/>
                        </a:cubicBezTo>
                        <a:cubicBezTo>
                          <a:pt x="598" y="1838"/>
                          <a:pt x="599" y="1837"/>
                          <a:pt x="600" y="1836"/>
                        </a:cubicBezTo>
                        <a:cubicBezTo>
                          <a:pt x="601" y="1835"/>
                          <a:pt x="602" y="1833"/>
                          <a:pt x="603" y="1832"/>
                        </a:cubicBezTo>
                        <a:cubicBezTo>
                          <a:pt x="604" y="1831"/>
                          <a:pt x="605" y="1829"/>
                          <a:pt x="606" y="1828"/>
                        </a:cubicBezTo>
                        <a:cubicBezTo>
                          <a:pt x="607" y="1826"/>
                          <a:pt x="608" y="1825"/>
                          <a:pt x="609" y="1823"/>
                        </a:cubicBezTo>
                        <a:cubicBezTo>
                          <a:pt x="613" y="1816"/>
                          <a:pt x="615" y="1808"/>
                          <a:pt x="615" y="1800"/>
                        </a:cubicBezTo>
                        <a:cubicBezTo>
                          <a:pt x="615" y="1792"/>
                          <a:pt x="613" y="1784"/>
                          <a:pt x="609" y="1777"/>
                        </a:cubicBezTo>
                        <a:cubicBezTo>
                          <a:pt x="608" y="1778"/>
                          <a:pt x="606" y="1780"/>
                          <a:pt x="606" y="1781"/>
                        </a:cubicBezTo>
                        <a:cubicBezTo>
                          <a:pt x="604" y="1783"/>
                          <a:pt x="603" y="1785"/>
                          <a:pt x="603" y="1787"/>
                        </a:cubicBezTo>
                        <a:cubicBezTo>
                          <a:pt x="601" y="1791"/>
                          <a:pt x="600" y="1796"/>
                          <a:pt x="600" y="1800"/>
                        </a:cubicBezTo>
                        <a:cubicBezTo>
                          <a:pt x="600" y="1804"/>
                          <a:pt x="599" y="1809"/>
                          <a:pt x="597" y="1813"/>
                        </a:cubicBezTo>
                        <a:cubicBezTo>
                          <a:pt x="597" y="1815"/>
                          <a:pt x="596" y="1817"/>
                          <a:pt x="594" y="1819"/>
                        </a:cubicBezTo>
                        <a:cubicBezTo>
                          <a:pt x="592" y="1813"/>
                          <a:pt x="590" y="1806"/>
                          <a:pt x="590" y="1800"/>
                        </a:cubicBezTo>
                        <a:cubicBezTo>
                          <a:pt x="590" y="1794"/>
                          <a:pt x="592" y="1787"/>
                          <a:pt x="594" y="1781"/>
                        </a:cubicBezTo>
                        <a:cubicBezTo>
                          <a:pt x="595" y="1780"/>
                          <a:pt x="596" y="1778"/>
                          <a:pt x="597" y="1776"/>
                        </a:cubicBezTo>
                        <a:cubicBezTo>
                          <a:pt x="598" y="1775"/>
                          <a:pt x="599" y="1773"/>
                          <a:pt x="600" y="1772"/>
                        </a:cubicBezTo>
                        <a:cubicBezTo>
                          <a:pt x="601" y="1771"/>
                          <a:pt x="602" y="1769"/>
                          <a:pt x="603" y="1768"/>
                        </a:cubicBezTo>
                        <a:cubicBezTo>
                          <a:pt x="604" y="1767"/>
                          <a:pt x="605" y="1766"/>
                          <a:pt x="607" y="1764"/>
                        </a:cubicBezTo>
                        <a:cubicBezTo>
                          <a:pt x="608" y="1763"/>
                          <a:pt x="609" y="1762"/>
                          <a:pt x="610" y="1761"/>
                        </a:cubicBezTo>
                        <a:cubicBezTo>
                          <a:pt x="611" y="1761"/>
                          <a:pt x="611" y="1760"/>
                          <a:pt x="612" y="1760"/>
                        </a:cubicBezTo>
                        <a:cubicBezTo>
                          <a:pt x="891" y="1544"/>
                          <a:pt x="891" y="1544"/>
                          <a:pt x="891" y="1544"/>
                        </a:cubicBezTo>
                        <a:cubicBezTo>
                          <a:pt x="892" y="1544"/>
                          <a:pt x="892" y="1543"/>
                          <a:pt x="893" y="1543"/>
                        </a:cubicBezTo>
                        <a:cubicBezTo>
                          <a:pt x="894" y="1542"/>
                          <a:pt x="895" y="1540"/>
                          <a:pt x="897" y="1539"/>
                        </a:cubicBezTo>
                        <a:cubicBezTo>
                          <a:pt x="898" y="1538"/>
                          <a:pt x="899" y="1537"/>
                          <a:pt x="900" y="1536"/>
                        </a:cubicBezTo>
                        <a:cubicBezTo>
                          <a:pt x="901" y="1535"/>
                          <a:pt x="902" y="1533"/>
                          <a:pt x="903" y="1532"/>
                        </a:cubicBezTo>
                        <a:cubicBezTo>
                          <a:pt x="904" y="1531"/>
                          <a:pt x="905" y="1529"/>
                          <a:pt x="906" y="1528"/>
                        </a:cubicBezTo>
                        <a:cubicBezTo>
                          <a:pt x="907" y="1526"/>
                          <a:pt x="908" y="1525"/>
                          <a:pt x="909" y="1523"/>
                        </a:cubicBezTo>
                        <a:cubicBezTo>
                          <a:pt x="913" y="1516"/>
                          <a:pt x="915" y="1508"/>
                          <a:pt x="915" y="1500"/>
                        </a:cubicBezTo>
                        <a:cubicBezTo>
                          <a:pt x="915" y="1492"/>
                          <a:pt x="913" y="1484"/>
                          <a:pt x="909" y="1477"/>
                        </a:cubicBezTo>
                        <a:cubicBezTo>
                          <a:pt x="908" y="1478"/>
                          <a:pt x="906" y="1480"/>
                          <a:pt x="906" y="1481"/>
                        </a:cubicBezTo>
                        <a:cubicBezTo>
                          <a:pt x="904" y="1483"/>
                          <a:pt x="903" y="1485"/>
                          <a:pt x="903" y="1487"/>
                        </a:cubicBezTo>
                        <a:cubicBezTo>
                          <a:pt x="901" y="1491"/>
                          <a:pt x="900" y="1496"/>
                          <a:pt x="900" y="1500"/>
                        </a:cubicBezTo>
                        <a:cubicBezTo>
                          <a:pt x="900" y="1504"/>
                          <a:pt x="899" y="1509"/>
                          <a:pt x="897" y="1513"/>
                        </a:cubicBezTo>
                        <a:cubicBezTo>
                          <a:pt x="897" y="1515"/>
                          <a:pt x="896" y="1517"/>
                          <a:pt x="894" y="1519"/>
                        </a:cubicBezTo>
                        <a:cubicBezTo>
                          <a:pt x="892" y="1513"/>
                          <a:pt x="890" y="1506"/>
                          <a:pt x="890" y="1500"/>
                        </a:cubicBezTo>
                        <a:cubicBezTo>
                          <a:pt x="890" y="1494"/>
                          <a:pt x="892" y="1487"/>
                          <a:pt x="894" y="1481"/>
                        </a:cubicBezTo>
                        <a:cubicBezTo>
                          <a:pt x="895" y="1480"/>
                          <a:pt x="896" y="1478"/>
                          <a:pt x="897" y="1476"/>
                        </a:cubicBezTo>
                        <a:cubicBezTo>
                          <a:pt x="898" y="1475"/>
                          <a:pt x="899" y="1473"/>
                          <a:pt x="900" y="1472"/>
                        </a:cubicBezTo>
                        <a:cubicBezTo>
                          <a:pt x="901" y="1471"/>
                          <a:pt x="902" y="1469"/>
                          <a:pt x="903" y="1468"/>
                        </a:cubicBezTo>
                        <a:cubicBezTo>
                          <a:pt x="904" y="1467"/>
                          <a:pt x="905" y="1466"/>
                          <a:pt x="907" y="1464"/>
                        </a:cubicBezTo>
                        <a:cubicBezTo>
                          <a:pt x="908" y="1463"/>
                          <a:pt x="909" y="1462"/>
                          <a:pt x="910" y="1461"/>
                        </a:cubicBezTo>
                        <a:cubicBezTo>
                          <a:pt x="911" y="1461"/>
                          <a:pt x="911" y="1460"/>
                          <a:pt x="912" y="1460"/>
                        </a:cubicBezTo>
                        <a:cubicBezTo>
                          <a:pt x="1191" y="1244"/>
                          <a:pt x="1191" y="1244"/>
                          <a:pt x="1191" y="1244"/>
                        </a:cubicBezTo>
                        <a:cubicBezTo>
                          <a:pt x="1192" y="1244"/>
                          <a:pt x="1192" y="1243"/>
                          <a:pt x="1193" y="1243"/>
                        </a:cubicBezTo>
                        <a:cubicBezTo>
                          <a:pt x="1194" y="1242"/>
                          <a:pt x="1195" y="1240"/>
                          <a:pt x="1197" y="1239"/>
                        </a:cubicBezTo>
                        <a:cubicBezTo>
                          <a:pt x="1198" y="1238"/>
                          <a:pt x="1199" y="1237"/>
                          <a:pt x="1200" y="1236"/>
                        </a:cubicBezTo>
                        <a:cubicBezTo>
                          <a:pt x="1201" y="1235"/>
                          <a:pt x="1202" y="1233"/>
                          <a:pt x="1203" y="1232"/>
                        </a:cubicBezTo>
                        <a:cubicBezTo>
                          <a:pt x="1204" y="1231"/>
                          <a:pt x="1205" y="1229"/>
                          <a:pt x="1206" y="1228"/>
                        </a:cubicBezTo>
                        <a:cubicBezTo>
                          <a:pt x="1207" y="1226"/>
                          <a:pt x="1208" y="1225"/>
                          <a:pt x="1209" y="1223"/>
                        </a:cubicBezTo>
                        <a:cubicBezTo>
                          <a:pt x="1213" y="1216"/>
                          <a:pt x="1215" y="1208"/>
                          <a:pt x="1215" y="1200"/>
                        </a:cubicBezTo>
                        <a:cubicBezTo>
                          <a:pt x="1215" y="1192"/>
                          <a:pt x="1213" y="1184"/>
                          <a:pt x="1209" y="1177"/>
                        </a:cubicBezTo>
                        <a:cubicBezTo>
                          <a:pt x="1208" y="1178"/>
                          <a:pt x="1206" y="1180"/>
                          <a:pt x="1206" y="1181"/>
                        </a:cubicBezTo>
                        <a:cubicBezTo>
                          <a:pt x="1204" y="1183"/>
                          <a:pt x="1203" y="1185"/>
                          <a:pt x="1203" y="1187"/>
                        </a:cubicBezTo>
                        <a:cubicBezTo>
                          <a:pt x="1201" y="1191"/>
                          <a:pt x="1200" y="1196"/>
                          <a:pt x="1200" y="1200"/>
                        </a:cubicBezTo>
                        <a:cubicBezTo>
                          <a:pt x="1200" y="1204"/>
                          <a:pt x="1199" y="1209"/>
                          <a:pt x="1197" y="1213"/>
                        </a:cubicBezTo>
                        <a:cubicBezTo>
                          <a:pt x="1197" y="1215"/>
                          <a:pt x="1196" y="1217"/>
                          <a:pt x="1194" y="1219"/>
                        </a:cubicBezTo>
                        <a:cubicBezTo>
                          <a:pt x="1192" y="1213"/>
                          <a:pt x="1190" y="1206"/>
                          <a:pt x="1190" y="1200"/>
                        </a:cubicBezTo>
                        <a:cubicBezTo>
                          <a:pt x="1190" y="1194"/>
                          <a:pt x="1192" y="1187"/>
                          <a:pt x="1194" y="1181"/>
                        </a:cubicBezTo>
                        <a:cubicBezTo>
                          <a:pt x="1195" y="1180"/>
                          <a:pt x="1196" y="1178"/>
                          <a:pt x="1197" y="1176"/>
                        </a:cubicBezTo>
                        <a:cubicBezTo>
                          <a:pt x="1198" y="1175"/>
                          <a:pt x="1199" y="1173"/>
                          <a:pt x="1200" y="1172"/>
                        </a:cubicBezTo>
                        <a:cubicBezTo>
                          <a:pt x="1201" y="1171"/>
                          <a:pt x="1202" y="1169"/>
                          <a:pt x="1203" y="1168"/>
                        </a:cubicBezTo>
                        <a:cubicBezTo>
                          <a:pt x="1204" y="1167"/>
                          <a:pt x="1205" y="1166"/>
                          <a:pt x="1207" y="1164"/>
                        </a:cubicBezTo>
                        <a:cubicBezTo>
                          <a:pt x="1208" y="1163"/>
                          <a:pt x="1209" y="1162"/>
                          <a:pt x="1210" y="1161"/>
                        </a:cubicBezTo>
                        <a:cubicBezTo>
                          <a:pt x="1211" y="1161"/>
                          <a:pt x="1211" y="1160"/>
                          <a:pt x="1212" y="1160"/>
                        </a:cubicBezTo>
                        <a:cubicBezTo>
                          <a:pt x="1491" y="944"/>
                          <a:pt x="1491" y="944"/>
                          <a:pt x="1491" y="944"/>
                        </a:cubicBezTo>
                        <a:cubicBezTo>
                          <a:pt x="1492" y="944"/>
                          <a:pt x="1492" y="943"/>
                          <a:pt x="1493" y="943"/>
                        </a:cubicBezTo>
                        <a:cubicBezTo>
                          <a:pt x="1494" y="942"/>
                          <a:pt x="1495" y="940"/>
                          <a:pt x="1497" y="939"/>
                        </a:cubicBezTo>
                        <a:cubicBezTo>
                          <a:pt x="1498" y="938"/>
                          <a:pt x="1499" y="937"/>
                          <a:pt x="1500" y="936"/>
                        </a:cubicBezTo>
                        <a:cubicBezTo>
                          <a:pt x="1501" y="935"/>
                          <a:pt x="1502" y="933"/>
                          <a:pt x="1503" y="932"/>
                        </a:cubicBezTo>
                        <a:cubicBezTo>
                          <a:pt x="1504" y="931"/>
                          <a:pt x="1505" y="929"/>
                          <a:pt x="1506" y="928"/>
                        </a:cubicBezTo>
                        <a:cubicBezTo>
                          <a:pt x="1507" y="926"/>
                          <a:pt x="1508" y="925"/>
                          <a:pt x="1509" y="923"/>
                        </a:cubicBezTo>
                        <a:cubicBezTo>
                          <a:pt x="1513" y="916"/>
                          <a:pt x="1515" y="908"/>
                          <a:pt x="1515" y="900"/>
                        </a:cubicBezTo>
                        <a:cubicBezTo>
                          <a:pt x="1515" y="892"/>
                          <a:pt x="1513" y="884"/>
                          <a:pt x="1509" y="877"/>
                        </a:cubicBezTo>
                        <a:cubicBezTo>
                          <a:pt x="1508" y="878"/>
                          <a:pt x="1506" y="880"/>
                          <a:pt x="1506" y="881"/>
                        </a:cubicBezTo>
                        <a:cubicBezTo>
                          <a:pt x="1504" y="883"/>
                          <a:pt x="1503" y="885"/>
                          <a:pt x="1503" y="887"/>
                        </a:cubicBezTo>
                        <a:cubicBezTo>
                          <a:pt x="1501" y="891"/>
                          <a:pt x="1500" y="896"/>
                          <a:pt x="1500" y="900"/>
                        </a:cubicBezTo>
                        <a:cubicBezTo>
                          <a:pt x="1500" y="904"/>
                          <a:pt x="1499" y="909"/>
                          <a:pt x="1497" y="913"/>
                        </a:cubicBezTo>
                        <a:cubicBezTo>
                          <a:pt x="1497" y="915"/>
                          <a:pt x="1496" y="917"/>
                          <a:pt x="1494" y="919"/>
                        </a:cubicBezTo>
                        <a:cubicBezTo>
                          <a:pt x="1492" y="913"/>
                          <a:pt x="1490" y="906"/>
                          <a:pt x="1490" y="900"/>
                        </a:cubicBezTo>
                        <a:cubicBezTo>
                          <a:pt x="1490" y="894"/>
                          <a:pt x="1492" y="887"/>
                          <a:pt x="1494" y="881"/>
                        </a:cubicBezTo>
                        <a:cubicBezTo>
                          <a:pt x="1495" y="880"/>
                          <a:pt x="1496" y="878"/>
                          <a:pt x="1497" y="876"/>
                        </a:cubicBezTo>
                        <a:cubicBezTo>
                          <a:pt x="1498" y="875"/>
                          <a:pt x="1499" y="873"/>
                          <a:pt x="1500" y="872"/>
                        </a:cubicBezTo>
                        <a:cubicBezTo>
                          <a:pt x="1501" y="871"/>
                          <a:pt x="1502" y="869"/>
                          <a:pt x="1503" y="868"/>
                        </a:cubicBezTo>
                        <a:cubicBezTo>
                          <a:pt x="1504" y="867"/>
                          <a:pt x="1505" y="866"/>
                          <a:pt x="1507" y="864"/>
                        </a:cubicBezTo>
                        <a:cubicBezTo>
                          <a:pt x="1508" y="863"/>
                          <a:pt x="1509" y="862"/>
                          <a:pt x="1510" y="861"/>
                        </a:cubicBezTo>
                        <a:cubicBezTo>
                          <a:pt x="1511" y="861"/>
                          <a:pt x="1511" y="860"/>
                          <a:pt x="1512" y="860"/>
                        </a:cubicBezTo>
                        <a:cubicBezTo>
                          <a:pt x="1791" y="644"/>
                          <a:pt x="1791" y="644"/>
                          <a:pt x="1791" y="644"/>
                        </a:cubicBezTo>
                        <a:cubicBezTo>
                          <a:pt x="1792" y="644"/>
                          <a:pt x="1792" y="643"/>
                          <a:pt x="1793" y="643"/>
                        </a:cubicBezTo>
                        <a:cubicBezTo>
                          <a:pt x="1794" y="642"/>
                          <a:pt x="1795" y="640"/>
                          <a:pt x="1797" y="639"/>
                        </a:cubicBezTo>
                        <a:cubicBezTo>
                          <a:pt x="1798" y="638"/>
                          <a:pt x="1799" y="637"/>
                          <a:pt x="1800" y="636"/>
                        </a:cubicBezTo>
                        <a:cubicBezTo>
                          <a:pt x="1801" y="635"/>
                          <a:pt x="1802" y="633"/>
                          <a:pt x="1803" y="632"/>
                        </a:cubicBezTo>
                        <a:cubicBezTo>
                          <a:pt x="1804" y="631"/>
                          <a:pt x="1805" y="629"/>
                          <a:pt x="1806" y="628"/>
                        </a:cubicBezTo>
                        <a:cubicBezTo>
                          <a:pt x="1807" y="626"/>
                          <a:pt x="1808" y="625"/>
                          <a:pt x="1809" y="623"/>
                        </a:cubicBezTo>
                        <a:cubicBezTo>
                          <a:pt x="1813" y="616"/>
                          <a:pt x="1815" y="608"/>
                          <a:pt x="1815" y="600"/>
                        </a:cubicBezTo>
                        <a:cubicBezTo>
                          <a:pt x="1815" y="592"/>
                          <a:pt x="1813" y="584"/>
                          <a:pt x="1809" y="577"/>
                        </a:cubicBezTo>
                        <a:cubicBezTo>
                          <a:pt x="1808" y="578"/>
                          <a:pt x="1806" y="580"/>
                          <a:pt x="1806" y="581"/>
                        </a:cubicBezTo>
                        <a:cubicBezTo>
                          <a:pt x="1804" y="583"/>
                          <a:pt x="1803" y="585"/>
                          <a:pt x="1803" y="587"/>
                        </a:cubicBezTo>
                        <a:cubicBezTo>
                          <a:pt x="1801" y="591"/>
                          <a:pt x="1800" y="596"/>
                          <a:pt x="1800" y="600"/>
                        </a:cubicBezTo>
                        <a:cubicBezTo>
                          <a:pt x="1800" y="604"/>
                          <a:pt x="1799" y="609"/>
                          <a:pt x="1797" y="613"/>
                        </a:cubicBezTo>
                        <a:cubicBezTo>
                          <a:pt x="1797" y="615"/>
                          <a:pt x="1796" y="617"/>
                          <a:pt x="1794" y="619"/>
                        </a:cubicBezTo>
                        <a:cubicBezTo>
                          <a:pt x="1792" y="613"/>
                          <a:pt x="1790" y="606"/>
                          <a:pt x="1790" y="600"/>
                        </a:cubicBezTo>
                        <a:cubicBezTo>
                          <a:pt x="1790" y="594"/>
                          <a:pt x="1792" y="587"/>
                          <a:pt x="1794" y="581"/>
                        </a:cubicBezTo>
                        <a:cubicBezTo>
                          <a:pt x="1795" y="580"/>
                          <a:pt x="1796" y="578"/>
                          <a:pt x="1797" y="576"/>
                        </a:cubicBezTo>
                        <a:cubicBezTo>
                          <a:pt x="1798" y="575"/>
                          <a:pt x="1799" y="573"/>
                          <a:pt x="1800" y="572"/>
                        </a:cubicBezTo>
                        <a:cubicBezTo>
                          <a:pt x="1801" y="571"/>
                          <a:pt x="1802" y="569"/>
                          <a:pt x="1803" y="568"/>
                        </a:cubicBezTo>
                        <a:cubicBezTo>
                          <a:pt x="1804" y="567"/>
                          <a:pt x="1805" y="566"/>
                          <a:pt x="1807" y="564"/>
                        </a:cubicBezTo>
                        <a:cubicBezTo>
                          <a:pt x="1808" y="563"/>
                          <a:pt x="1809" y="562"/>
                          <a:pt x="1810" y="561"/>
                        </a:cubicBezTo>
                        <a:cubicBezTo>
                          <a:pt x="1811" y="561"/>
                          <a:pt x="1811" y="560"/>
                          <a:pt x="1812" y="560"/>
                        </a:cubicBezTo>
                        <a:cubicBezTo>
                          <a:pt x="2091" y="344"/>
                          <a:pt x="2091" y="344"/>
                          <a:pt x="2091" y="344"/>
                        </a:cubicBezTo>
                        <a:cubicBezTo>
                          <a:pt x="2092" y="344"/>
                          <a:pt x="2092" y="343"/>
                          <a:pt x="2093" y="343"/>
                        </a:cubicBezTo>
                        <a:cubicBezTo>
                          <a:pt x="2094" y="342"/>
                          <a:pt x="2095" y="340"/>
                          <a:pt x="2097" y="339"/>
                        </a:cubicBezTo>
                        <a:cubicBezTo>
                          <a:pt x="2098" y="338"/>
                          <a:pt x="2099" y="337"/>
                          <a:pt x="2100" y="336"/>
                        </a:cubicBezTo>
                        <a:cubicBezTo>
                          <a:pt x="2101" y="335"/>
                          <a:pt x="2102" y="333"/>
                          <a:pt x="2103" y="332"/>
                        </a:cubicBezTo>
                        <a:cubicBezTo>
                          <a:pt x="2104" y="331"/>
                          <a:pt x="2105" y="329"/>
                          <a:pt x="2106" y="328"/>
                        </a:cubicBezTo>
                        <a:cubicBezTo>
                          <a:pt x="2107" y="326"/>
                          <a:pt x="2108" y="325"/>
                          <a:pt x="2109" y="323"/>
                        </a:cubicBezTo>
                        <a:cubicBezTo>
                          <a:pt x="2113" y="316"/>
                          <a:pt x="2115" y="308"/>
                          <a:pt x="2115" y="300"/>
                        </a:cubicBezTo>
                        <a:cubicBezTo>
                          <a:pt x="2115" y="292"/>
                          <a:pt x="2113" y="284"/>
                          <a:pt x="2109" y="277"/>
                        </a:cubicBezTo>
                        <a:cubicBezTo>
                          <a:pt x="2108" y="278"/>
                          <a:pt x="2106" y="280"/>
                          <a:pt x="2106" y="281"/>
                        </a:cubicBezTo>
                        <a:cubicBezTo>
                          <a:pt x="2104" y="283"/>
                          <a:pt x="2103" y="285"/>
                          <a:pt x="2103" y="287"/>
                        </a:cubicBezTo>
                        <a:cubicBezTo>
                          <a:pt x="2101" y="291"/>
                          <a:pt x="2100" y="296"/>
                          <a:pt x="2100" y="300"/>
                        </a:cubicBezTo>
                        <a:cubicBezTo>
                          <a:pt x="2100" y="304"/>
                          <a:pt x="2099" y="309"/>
                          <a:pt x="2097" y="313"/>
                        </a:cubicBezTo>
                        <a:cubicBezTo>
                          <a:pt x="2097" y="315"/>
                          <a:pt x="2096" y="317"/>
                          <a:pt x="2094" y="319"/>
                        </a:cubicBezTo>
                        <a:cubicBezTo>
                          <a:pt x="2092" y="313"/>
                          <a:pt x="2090" y="306"/>
                          <a:pt x="2090" y="300"/>
                        </a:cubicBezTo>
                        <a:cubicBezTo>
                          <a:pt x="2090" y="294"/>
                          <a:pt x="2092" y="287"/>
                          <a:pt x="2094" y="281"/>
                        </a:cubicBezTo>
                        <a:cubicBezTo>
                          <a:pt x="2095" y="280"/>
                          <a:pt x="2096" y="278"/>
                          <a:pt x="2097" y="276"/>
                        </a:cubicBezTo>
                        <a:cubicBezTo>
                          <a:pt x="2098" y="275"/>
                          <a:pt x="2099" y="273"/>
                          <a:pt x="2100" y="272"/>
                        </a:cubicBezTo>
                        <a:cubicBezTo>
                          <a:pt x="2101" y="271"/>
                          <a:pt x="2102" y="269"/>
                          <a:pt x="2103" y="268"/>
                        </a:cubicBezTo>
                        <a:cubicBezTo>
                          <a:pt x="2104" y="267"/>
                          <a:pt x="2105" y="266"/>
                          <a:pt x="2107" y="264"/>
                        </a:cubicBezTo>
                        <a:cubicBezTo>
                          <a:pt x="2108" y="263"/>
                          <a:pt x="2109" y="262"/>
                          <a:pt x="2110" y="261"/>
                        </a:cubicBezTo>
                        <a:cubicBezTo>
                          <a:pt x="2111" y="261"/>
                          <a:pt x="2111" y="260"/>
                          <a:pt x="2112" y="260"/>
                        </a:cubicBezTo>
                        <a:cubicBezTo>
                          <a:pt x="2391" y="44"/>
                          <a:pt x="2391" y="44"/>
                          <a:pt x="2391" y="44"/>
                        </a:cubicBezTo>
                        <a:cubicBezTo>
                          <a:pt x="2392" y="44"/>
                          <a:pt x="2392" y="43"/>
                          <a:pt x="2393" y="43"/>
                        </a:cubicBezTo>
                        <a:cubicBezTo>
                          <a:pt x="2394" y="42"/>
                          <a:pt x="2395" y="40"/>
                          <a:pt x="2397" y="39"/>
                        </a:cubicBezTo>
                        <a:cubicBezTo>
                          <a:pt x="2398" y="38"/>
                          <a:pt x="2399" y="37"/>
                          <a:pt x="2400" y="36"/>
                        </a:cubicBezTo>
                        <a:cubicBezTo>
                          <a:pt x="2400" y="28"/>
                          <a:pt x="2400" y="28"/>
                          <a:pt x="2400" y="28"/>
                        </a:cubicBezTo>
                        <a:cubicBezTo>
                          <a:pt x="2400" y="19"/>
                          <a:pt x="2400" y="19"/>
                          <a:pt x="2400" y="19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400" y="4"/>
                          <a:pt x="2399" y="9"/>
                          <a:pt x="239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96" name="Group 95"/>
                  <p:cNvGrpSpPr/>
                  <p:nvPr/>
                </p:nvGrpSpPr>
                <p:grpSpPr>
                  <a:xfrm>
                    <a:off x="1592263" y="-1076325"/>
                    <a:ext cx="6815138" cy="6653213"/>
                    <a:chOff x="1592263" y="-1076325"/>
                    <a:chExt cx="6815138" cy="6653213"/>
                  </a:xfrm>
                  <a:grpFill/>
                </p:grpSpPr>
                <p:grpSp>
                  <p:nvGrpSpPr>
                    <p:cNvPr id="97" name="Group 96"/>
                    <p:cNvGrpSpPr/>
                    <p:nvPr/>
                  </p:nvGrpSpPr>
                  <p:grpSpPr>
                    <a:xfrm>
                      <a:off x="1592263" y="-1076325"/>
                      <a:ext cx="4562475" cy="4400550"/>
                      <a:chOff x="1592263" y="-1076325"/>
                      <a:chExt cx="4562475" cy="4400550"/>
                    </a:xfrm>
                    <a:grpFill/>
                  </p:grpSpPr>
                  <p:sp>
                    <p:nvSpPr>
                      <p:cNvPr id="99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1090613"/>
                        <a:ext cx="57150" cy="220663"/>
                      </a:xfrm>
                      <a:custGeom>
                        <a:avLst/>
                        <a:gdLst>
                          <a:gd name="T0" fmla="*/ 6 w 15"/>
                          <a:gd name="T1" fmla="*/ 51 h 59"/>
                          <a:gd name="T2" fmla="*/ 9 w 15"/>
                          <a:gd name="T3" fmla="*/ 46 h 59"/>
                          <a:gd name="T4" fmla="*/ 15 w 15"/>
                          <a:gd name="T5" fmla="*/ 23 h 59"/>
                          <a:gd name="T6" fmla="*/ 9 w 15"/>
                          <a:gd name="T7" fmla="*/ 0 h 59"/>
                          <a:gd name="T8" fmla="*/ 6 w 15"/>
                          <a:gd name="T9" fmla="*/ 4 h 59"/>
                          <a:gd name="T10" fmla="*/ 3 w 15"/>
                          <a:gd name="T11" fmla="*/ 10 h 59"/>
                          <a:gd name="T12" fmla="*/ 0 w 15"/>
                          <a:gd name="T13" fmla="*/ 23 h 59"/>
                          <a:gd name="T14" fmla="*/ 0 w 15"/>
                          <a:gd name="T15" fmla="*/ 42 h 59"/>
                          <a:gd name="T16" fmla="*/ 0 w 15"/>
                          <a:gd name="T17" fmla="*/ 51 h 59"/>
                          <a:gd name="T18" fmla="*/ 0 w 15"/>
                          <a:gd name="T19" fmla="*/ 59 h 59"/>
                          <a:gd name="T20" fmla="*/ 3 w 15"/>
                          <a:gd name="T21" fmla="*/ 55 h 59"/>
                          <a:gd name="T22" fmla="*/ 6 w 15"/>
                          <a:gd name="T23" fmla="*/ 51 h 5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</a:cxnLst>
                        <a:rect l="0" t="0" r="r" b="b"/>
                        <a:pathLst>
                          <a:path w="15" h="59">
                            <a:moveTo>
                              <a:pt x="6" y="51"/>
                            </a:moveTo>
                            <a:cubicBezTo>
                              <a:pt x="7" y="49"/>
                              <a:pt x="8" y="48"/>
                              <a:pt x="9" y="46"/>
                            </a:cubicBezTo>
                            <a:cubicBezTo>
                              <a:pt x="13" y="39"/>
                              <a:pt x="15" y="31"/>
                              <a:pt x="15" y="23"/>
                            </a:cubicBezTo>
                            <a:cubicBezTo>
                              <a:pt x="15" y="15"/>
                              <a:pt x="13" y="7"/>
                              <a:pt x="9" y="0"/>
                            </a:cubicBezTo>
                            <a:cubicBezTo>
                              <a:pt x="8" y="1"/>
                              <a:pt x="6" y="3"/>
                              <a:pt x="6" y="4"/>
                            </a:cubicBezTo>
                            <a:cubicBezTo>
                              <a:pt x="4" y="6"/>
                              <a:pt x="3" y="8"/>
                              <a:pt x="3" y="10"/>
                            </a:cubicBezTo>
                            <a:cubicBezTo>
                              <a:pt x="1" y="14"/>
                              <a:pt x="0" y="19"/>
                              <a:pt x="0" y="23"/>
                            </a:cubicBezTo>
                            <a:cubicBezTo>
                              <a:pt x="0" y="42"/>
                              <a:pt x="0" y="42"/>
                              <a:pt x="0" y="42"/>
                            </a:cubicBezTo>
                            <a:cubicBezTo>
                              <a:pt x="0" y="51"/>
                              <a:pt x="0" y="51"/>
                              <a:pt x="0" y="51"/>
                            </a:cubicBezTo>
                            <a:cubicBezTo>
                              <a:pt x="0" y="59"/>
                              <a:pt x="0" y="59"/>
                              <a:pt x="0" y="59"/>
                            </a:cubicBezTo>
                            <a:cubicBezTo>
                              <a:pt x="1" y="58"/>
                              <a:pt x="2" y="56"/>
                              <a:pt x="3" y="55"/>
                            </a:cubicBezTo>
                            <a:cubicBezTo>
                              <a:pt x="4" y="54"/>
                              <a:pt x="5" y="52"/>
                              <a:pt x="6" y="51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100" name="Group 99"/>
                      <p:cNvGrpSpPr/>
                      <p:nvPr/>
                    </p:nvGrpSpPr>
                    <p:grpSpPr>
                      <a:xfrm>
                        <a:off x="1592263" y="-1076325"/>
                        <a:ext cx="4562475" cy="4400550"/>
                        <a:chOff x="1592263" y="-1076325"/>
                        <a:chExt cx="4562475" cy="4400550"/>
                      </a:xfrm>
                      <a:grpFill/>
                    </p:grpSpPr>
                    <p:sp>
                      <p:nvSpPr>
                        <p:cNvPr id="101" name="Freeform 2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2309813" cy="2147888"/>
                        </a:xfrm>
                        <a:custGeom>
                          <a:avLst/>
                          <a:gdLst>
                            <a:gd name="T0" fmla="*/ 10 w 615"/>
                            <a:gd name="T1" fmla="*/ 561 h 572"/>
                            <a:gd name="T2" fmla="*/ 291 w 615"/>
                            <a:gd name="T3" fmla="*/ 344 h 572"/>
                            <a:gd name="T4" fmla="*/ 297 w 615"/>
                            <a:gd name="T5" fmla="*/ 339 h 572"/>
                            <a:gd name="T6" fmla="*/ 303 w 615"/>
                            <a:gd name="T7" fmla="*/ 332 h 572"/>
                            <a:gd name="T8" fmla="*/ 309 w 615"/>
                            <a:gd name="T9" fmla="*/ 323 h 572"/>
                            <a:gd name="T10" fmla="*/ 309 w 615"/>
                            <a:gd name="T11" fmla="*/ 277 h 572"/>
                            <a:gd name="T12" fmla="*/ 303 w 615"/>
                            <a:gd name="T13" fmla="*/ 287 h 572"/>
                            <a:gd name="T14" fmla="*/ 297 w 615"/>
                            <a:gd name="T15" fmla="*/ 313 h 572"/>
                            <a:gd name="T16" fmla="*/ 290 w 615"/>
                            <a:gd name="T17" fmla="*/ 300 h 572"/>
                            <a:gd name="T18" fmla="*/ 297 w 615"/>
                            <a:gd name="T19" fmla="*/ 276 h 572"/>
                            <a:gd name="T20" fmla="*/ 303 w 615"/>
                            <a:gd name="T21" fmla="*/ 268 h 572"/>
                            <a:gd name="T22" fmla="*/ 310 w 615"/>
                            <a:gd name="T23" fmla="*/ 261 h 572"/>
                            <a:gd name="T24" fmla="*/ 591 w 615"/>
                            <a:gd name="T25" fmla="*/ 44 h 572"/>
                            <a:gd name="T26" fmla="*/ 597 w 615"/>
                            <a:gd name="T27" fmla="*/ 39 h 572"/>
                            <a:gd name="T28" fmla="*/ 603 w 615"/>
                            <a:gd name="T29" fmla="*/ 32 h 572"/>
                            <a:gd name="T30" fmla="*/ 609 w 615"/>
                            <a:gd name="T31" fmla="*/ 23 h 572"/>
                            <a:gd name="T32" fmla="*/ 610 w 615"/>
                            <a:gd name="T33" fmla="*/ 0 h 572"/>
                            <a:gd name="T34" fmla="*/ 600 w 615"/>
                            <a:gd name="T35" fmla="*/ 0 h 572"/>
                            <a:gd name="T36" fmla="*/ 594 w 615"/>
                            <a:gd name="T37" fmla="*/ 19 h 572"/>
                            <a:gd name="T38" fmla="*/ 585 w 615"/>
                            <a:gd name="T39" fmla="*/ 0 h 572"/>
                            <a:gd name="T40" fmla="*/ 576 w 615"/>
                            <a:gd name="T41" fmla="*/ 0 h 572"/>
                            <a:gd name="T42" fmla="*/ 582 w 615"/>
                            <a:gd name="T43" fmla="*/ 32 h 572"/>
                            <a:gd name="T44" fmla="*/ 300 w 615"/>
                            <a:gd name="T45" fmla="*/ 251 h 572"/>
                            <a:gd name="T46" fmla="*/ 18 w 615"/>
                            <a:gd name="T47" fmla="*/ 32 h 572"/>
                            <a:gd name="T48" fmla="*/ 13 w 615"/>
                            <a:gd name="T49" fmla="*/ 35 h 572"/>
                            <a:gd name="T50" fmla="*/ 7 w 615"/>
                            <a:gd name="T51" fmla="*/ 43 h 572"/>
                            <a:gd name="T52" fmla="*/ 288 w 615"/>
                            <a:gd name="T53" fmla="*/ 260 h 572"/>
                            <a:gd name="T54" fmla="*/ 287 w 615"/>
                            <a:gd name="T55" fmla="*/ 265 h 572"/>
                            <a:gd name="T56" fmla="*/ 276 w 615"/>
                            <a:gd name="T57" fmla="*/ 300 h 572"/>
                            <a:gd name="T58" fmla="*/ 282 w 615"/>
                            <a:gd name="T59" fmla="*/ 332 h 572"/>
                            <a:gd name="T60" fmla="*/ 0 w 615"/>
                            <a:gd name="T61" fmla="*/ 551 h 572"/>
                            <a:gd name="T62" fmla="*/ 0 w 615"/>
                            <a:gd name="T63" fmla="*/ 564 h 572"/>
                            <a:gd name="T64" fmla="*/ 3 w 615"/>
                            <a:gd name="T65" fmla="*/ 568 h 5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</a:cxnLst>
                          <a:rect l="0" t="0" r="r" b="b"/>
                          <a:pathLst>
                            <a:path w="615" h="572">
                              <a:moveTo>
                                <a:pt x="7" y="564"/>
                              </a:moveTo>
                              <a:cubicBezTo>
                                <a:pt x="8" y="563"/>
                                <a:pt x="9" y="562"/>
                                <a:pt x="10" y="561"/>
                              </a:cubicBezTo>
                              <a:cubicBezTo>
                                <a:pt x="11" y="561"/>
                                <a:pt x="11" y="560"/>
                                <a:pt x="12" y="560"/>
                              </a:cubicBezTo>
                              <a:cubicBezTo>
                                <a:pt x="291" y="344"/>
                                <a:pt x="291" y="344"/>
                                <a:pt x="291" y="344"/>
                              </a:cubicBezTo>
                              <a:cubicBezTo>
                                <a:pt x="292" y="344"/>
                                <a:pt x="292" y="343"/>
                                <a:pt x="293" y="343"/>
                              </a:cubicBezTo>
                              <a:cubicBezTo>
                                <a:pt x="294" y="342"/>
                                <a:pt x="295" y="340"/>
                                <a:pt x="297" y="339"/>
                              </a:cubicBezTo>
                              <a:cubicBezTo>
                                <a:pt x="298" y="338"/>
                                <a:pt x="299" y="337"/>
                                <a:pt x="300" y="336"/>
                              </a:cubicBezTo>
                              <a:cubicBezTo>
                                <a:pt x="301" y="335"/>
                                <a:pt x="302" y="333"/>
                                <a:pt x="303" y="332"/>
                              </a:cubicBezTo>
                              <a:cubicBezTo>
                                <a:pt x="304" y="331"/>
                                <a:pt x="305" y="329"/>
                                <a:pt x="306" y="328"/>
                              </a:cubicBezTo>
                              <a:cubicBezTo>
                                <a:pt x="307" y="326"/>
                                <a:pt x="308" y="325"/>
                                <a:pt x="309" y="323"/>
                              </a:cubicBezTo>
                              <a:cubicBezTo>
                                <a:pt x="313" y="316"/>
                                <a:pt x="315" y="308"/>
                                <a:pt x="315" y="300"/>
                              </a:cubicBezTo>
                              <a:cubicBezTo>
                                <a:pt x="315" y="292"/>
                                <a:pt x="313" y="284"/>
                                <a:pt x="309" y="277"/>
                              </a:cubicBezTo>
                              <a:cubicBezTo>
                                <a:pt x="308" y="278"/>
                                <a:pt x="306" y="280"/>
                                <a:pt x="306" y="281"/>
                              </a:cubicBezTo>
                              <a:cubicBezTo>
                                <a:pt x="304" y="283"/>
                                <a:pt x="303" y="285"/>
                                <a:pt x="303" y="287"/>
                              </a:cubicBezTo>
                              <a:cubicBezTo>
                                <a:pt x="301" y="291"/>
                                <a:pt x="300" y="296"/>
                                <a:pt x="300" y="300"/>
                              </a:cubicBezTo>
                              <a:cubicBezTo>
                                <a:pt x="300" y="304"/>
                                <a:pt x="299" y="309"/>
                                <a:pt x="297" y="313"/>
                              </a:cubicBezTo>
                              <a:cubicBezTo>
                                <a:pt x="297" y="315"/>
                                <a:pt x="296" y="317"/>
                                <a:pt x="294" y="319"/>
                              </a:cubicBezTo>
                              <a:cubicBezTo>
                                <a:pt x="292" y="313"/>
                                <a:pt x="290" y="306"/>
                                <a:pt x="290" y="300"/>
                              </a:cubicBezTo>
                              <a:cubicBezTo>
                                <a:pt x="290" y="294"/>
                                <a:pt x="292" y="287"/>
                                <a:pt x="294" y="281"/>
                              </a:cubicBezTo>
                              <a:cubicBezTo>
                                <a:pt x="295" y="280"/>
                                <a:pt x="296" y="278"/>
                                <a:pt x="297" y="276"/>
                              </a:cubicBezTo>
                              <a:cubicBezTo>
                                <a:pt x="298" y="275"/>
                                <a:pt x="299" y="273"/>
                                <a:pt x="300" y="272"/>
                              </a:cubicBezTo>
                              <a:cubicBezTo>
                                <a:pt x="301" y="271"/>
                                <a:pt x="302" y="269"/>
                                <a:pt x="303" y="268"/>
                              </a:cubicBezTo>
                              <a:cubicBezTo>
                                <a:pt x="304" y="267"/>
                                <a:pt x="305" y="266"/>
                                <a:pt x="307" y="264"/>
                              </a:cubicBezTo>
                              <a:cubicBezTo>
                                <a:pt x="308" y="263"/>
                                <a:pt x="309" y="262"/>
                                <a:pt x="310" y="261"/>
                              </a:cubicBezTo>
                              <a:cubicBezTo>
                                <a:pt x="311" y="261"/>
                                <a:pt x="311" y="260"/>
                                <a:pt x="312" y="260"/>
                              </a:cubicBezTo>
                              <a:cubicBezTo>
                                <a:pt x="591" y="44"/>
                                <a:pt x="591" y="44"/>
                                <a:pt x="591" y="44"/>
                              </a:cubicBezTo>
                              <a:cubicBezTo>
                                <a:pt x="592" y="44"/>
                                <a:pt x="592" y="43"/>
                                <a:pt x="593" y="43"/>
                              </a:cubicBezTo>
                              <a:cubicBezTo>
                                <a:pt x="594" y="42"/>
                                <a:pt x="595" y="40"/>
                                <a:pt x="597" y="39"/>
                              </a:cubicBezTo>
                              <a:cubicBezTo>
                                <a:pt x="598" y="38"/>
                                <a:pt x="599" y="37"/>
                                <a:pt x="600" y="36"/>
                              </a:cubicBezTo>
                              <a:cubicBezTo>
                                <a:pt x="601" y="35"/>
                                <a:pt x="602" y="33"/>
                                <a:pt x="603" y="32"/>
                              </a:cubicBezTo>
                              <a:cubicBezTo>
                                <a:pt x="604" y="31"/>
                                <a:pt x="605" y="29"/>
                                <a:pt x="606" y="28"/>
                              </a:cubicBezTo>
                              <a:cubicBezTo>
                                <a:pt x="607" y="26"/>
                                <a:pt x="608" y="25"/>
                                <a:pt x="609" y="23"/>
                              </a:cubicBezTo>
                              <a:cubicBezTo>
                                <a:pt x="613" y="16"/>
                                <a:pt x="615" y="8"/>
                                <a:pt x="615" y="0"/>
                              </a:cubicBezTo>
                              <a:cubicBezTo>
                                <a:pt x="610" y="0"/>
                                <a:pt x="610" y="0"/>
                                <a:pt x="610" y="0"/>
                              </a:cubicBezTo>
                              <a:cubicBezTo>
                                <a:pt x="605" y="0"/>
                                <a:pt x="605" y="0"/>
                                <a:pt x="605" y="0"/>
                              </a:cubicBezTo>
                              <a:cubicBezTo>
                                <a:pt x="600" y="0"/>
                                <a:pt x="600" y="0"/>
                                <a:pt x="600" y="0"/>
                              </a:cubicBezTo>
                              <a:cubicBezTo>
                                <a:pt x="600" y="4"/>
                                <a:pt x="599" y="9"/>
                                <a:pt x="597" y="13"/>
                              </a:cubicBezTo>
                              <a:cubicBezTo>
                                <a:pt x="597" y="15"/>
                                <a:pt x="596" y="17"/>
                                <a:pt x="594" y="19"/>
                              </a:cubicBezTo>
                              <a:cubicBezTo>
                                <a:pt x="592" y="13"/>
                                <a:pt x="590" y="6"/>
                                <a:pt x="590" y="0"/>
                              </a:cubicBezTo>
                              <a:cubicBezTo>
                                <a:pt x="585" y="0"/>
                                <a:pt x="585" y="0"/>
                                <a:pt x="585" y="0"/>
                              </a:cubicBezTo>
                              <a:cubicBezTo>
                                <a:pt x="581" y="0"/>
                                <a:pt x="581" y="0"/>
                                <a:pt x="581" y="0"/>
                              </a:cubicBezTo>
                              <a:cubicBezTo>
                                <a:pt x="576" y="0"/>
                                <a:pt x="576" y="0"/>
                                <a:pt x="576" y="0"/>
                              </a:cubicBezTo>
                              <a:cubicBezTo>
                                <a:pt x="576" y="11"/>
                                <a:pt x="579" y="21"/>
                                <a:pt x="584" y="31"/>
                              </a:cubicBezTo>
                              <a:cubicBezTo>
                                <a:pt x="584" y="31"/>
                                <a:pt x="583" y="32"/>
                                <a:pt x="582" y="32"/>
                              </a:cubicBezTo>
                              <a:cubicBezTo>
                                <a:pt x="303" y="248"/>
                                <a:pt x="303" y="248"/>
                                <a:pt x="303" y="248"/>
                              </a:cubicBezTo>
                              <a:cubicBezTo>
                                <a:pt x="302" y="249"/>
                                <a:pt x="301" y="250"/>
                                <a:pt x="300" y="251"/>
                              </a:cubicBezTo>
                              <a:cubicBezTo>
                                <a:pt x="299" y="250"/>
                                <a:pt x="298" y="249"/>
                                <a:pt x="297" y="248"/>
                              </a:cubicBezTo>
                              <a:cubicBezTo>
                                <a:pt x="18" y="32"/>
                                <a:pt x="18" y="32"/>
                                <a:pt x="18" y="32"/>
                              </a:cubicBezTo>
                              <a:cubicBezTo>
                                <a:pt x="17" y="32"/>
                                <a:pt x="16" y="31"/>
                                <a:pt x="16" y="31"/>
                              </a:cubicBezTo>
                              <a:cubicBezTo>
                                <a:pt x="15" y="32"/>
                                <a:pt x="14" y="33"/>
                                <a:pt x="13" y="35"/>
                              </a:cubicBezTo>
                              <a:cubicBezTo>
                                <a:pt x="12" y="36"/>
                                <a:pt x="11" y="37"/>
                                <a:pt x="10" y="39"/>
                              </a:cubicBezTo>
                              <a:cubicBezTo>
                                <a:pt x="9" y="40"/>
                                <a:pt x="8" y="41"/>
                                <a:pt x="7" y="43"/>
                              </a:cubicBezTo>
                              <a:cubicBezTo>
                                <a:pt x="8" y="43"/>
                                <a:pt x="8" y="44"/>
                                <a:pt x="9" y="44"/>
                              </a:cubicBezTo>
                              <a:cubicBezTo>
                                <a:pt x="288" y="260"/>
                                <a:pt x="288" y="260"/>
                                <a:pt x="288" y="260"/>
                              </a:cubicBezTo>
                              <a:cubicBezTo>
                                <a:pt x="289" y="260"/>
                                <a:pt x="289" y="261"/>
                                <a:pt x="290" y="261"/>
                              </a:cubicBezTo>
                              <a:cubicBezTo>
                                <a:pt x="289" y="263"/>
                                <a:pt x="288" y="264"/>
                                <a:pt x="287" y="265"/>
                              </a:cubicBezTo>
                              <a:cubicBezTo>
                                <a:pt x="286" y="267"/>
                                <a:pt x="285" y="268"/>
                                <a:pt x="284" y="269"/>
                              </a:cubicBezTo>
                              <a:cubicBezTo>
                                <a:pt x="279" y="279"/>
                                <a:pt x="276" y="289"/>
                                <a:pt x="276" y="300"/>
                              </a:cubicBezTo>
                              <a:cubicBezTo>
                                <a:pt x="276" y="311"/>
                                <a:pt x="279" y="321"/>
                                <a:pt x="284" y="331"/>
                              </a:cubicBezTo>
                              <a:cubicBezTo>
                                <a:pt x="284" y="331"/>
                                <a:pt x="283" y="332"/>
                                <a:pt x="282" y="332"/>
                              </a:cubicBezTo>
                              <a:cubicBezTo>
                                <a:pt x="3" y="548"/>
                                <a:pt x="3" y="548"/>
                                <a:pt x="3" y="548"/>
                              </a:cubicBezTo>
                              <a:cubicBezTo>
                                <a:pt x="2" y="549"/>
                                <a:pt x="1" y="550"/>
                                <a:pt x="0" y="551"/>
                              </a:cubicBezTo>
                              <a:cubicBezTo>
                                <a:pt x="0" y="557"/>
                                <a:pt x="0" y="557"/>
                                <a:pt x="0" y="557"/>
                              </a:cubicBezTo>
                              <a:cubicBezTo>
                                <a:pt x="0" y="564"/>
                                <a:pt x="0" y="564"/>
                                <a:pt x="0" y="564"/>
                              </a:cubicBezTo>
                              <a:cubicBezTo>
                                <a:pt x="0" y="572"/>
                                <a:pt x="0" y="572"/>
                                <a:pt x="0" y="572"/>
                              </a:cubicBezTo>
                              <a:cubicBezTo>
                                <a:pt x="1" y="571"/>
                                <a:pt x="2" y="569"/>
                                <a:pt x="3" y="568"/>
                              </a:cubicBezTo>
                              <a:cubicBezTo>
                                <a:pt x="4" y="567"/>
                                <a:pt x="5" y="566"/>
                                <a:pt x="7" y="5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02" name="Freeform 2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4562475" cy="4400550"/>
                        </a:xfrm>
                        <a:custGeom>
                          <a:avLst/>
                          <a:gdLst>
                            <a:gd name="T0" fmla="*/ 12 w 1215"/>
                            <a:gd name="T1" fmla="*/ 1160 h 1172"/>
                            <a:gd name="T2" fmla="*/ 297 w 1215"/>
                            <a:gd name="T3" fmla="*/ 939 h 1172"/>
                            <a:gd name="T4" fmla="*/ 306 w 1215"/>
                            <a:gd name="T5" fmla="*/ 928 h 1172"/>
                            <a:gd name="T6" fmla="*/ 309 w 1215"/>
                            <a:gd name="T7" fmla="*/ 877 h 1172"/>
                            <a:gd name="T8" fmla="*/ 300 w 1215"/>
                            <a:gd name="T9" fmla="*/ 900 h 1172"/>
                            <a:gd name="T10" fmla="*/ 290 w 1215"/>
                            <a:gd name="T11" fmla="*/ 900 h 1172"/>
                            <a:gd name="T12" fmla="*/ 300 w 1215"/>
                            <a:gd name="T13" fmla="*/ 872 h 1172"/>
                            <a:gd name="T14" fmla="*/ 310 w 1215"/>
                            <a:gd name="T15" fmla="*/ 861 h 1172"/>
                            <a:gd name="T16" fmla="*/ 593 w 1215"/>
                            <a:gd name="T17" fmla="*/ 643 h 1172"/>
                            <a:gd name="T18" fmla="*/ 603 w 1215"/>
                            <a:gd name="T19" fmla="*/ 632 h 1172"/>
                            <a:gd name="T20" fmla="*/ 615 w 1215"/>
                            <a:gd name="T21" fmla="*/ 600 h 1172"/>
                            <a:gd name="T22" fmla="*/ 603 w 1215"/>
                            <a:gd name="T23" fmla="*/ 587 h 1172"/>
                            <a:gd name="T24" fmla="*/ 594 w 1215"/>
                            <a:gd name="T25" fmla="*/ 619 h 1172"/>
                            <a:gd name="T26" fmla="*/ 597 w 1215"/>
                            <a:gd name="T27" fmla="*/ 576 h 1172"/>
                            <a:gd name="T28" fmla="*/ 607 w 1215"/>
                            <a:gd name="T29" fmla="*/ 564 h 1172"/>
                            <a:gd name="T30" fmla="*/ 891 w 1215"/>
                            <a:gd name="T31" fmla="*/ 344 h 1172"/>
                            <a:gd name="T32" fmla="*/ 900 w 1215"/>
                            <a:gd name="T33" fmla="*/ 336 h 1172"/>
                            <a:gd name="T34" fmla="*/ 909 w 1215"/>
                            <a:gd name="T35" fmla="*/ 323 h 1172"/>
                            <a:gd name="T36" fmla="*/ 906 w 1215"/>
                            <a:gd name="T37" fmla="*/ 281 h 1172"/>
                            <a:gd name="T38" fmla="*/ 897 w 1215"/>
                            <a:gd name="T39" fmla="*/ 313 h 1172"/>
                            <a:gd name="T40" fmla="*/ 894 w 1215"/>
                            <a:gd name="T41" fmla="*/ 281 h 1172"/>
                            <a:gd name="T42" fmla="*/ 903 w 1215"/>
                            <a:gd name="T43" fmla="*/ 268 h 1172"/>
                            <a:gd name="T44" fmla="*/ 912 w 1215"/>
                            <a:gd name="T45" fmla="*/ 260 h 1172"/>
                            <a:gd name="T46" fmla="*/ 1197 w 1215"/>
                            <a:gd name="T47" fmla="*/ 39 h 1172"/>
                            <a:gd name="T48" fmla="*/ 1206 w 1215"/>
                            <a:gd name="T49" fmla="*/ 28 h 1172"/>
                            <a:gd name="T50" fmla="*/ 1210 w 1215"/>
                            <a:gd name="T51" fmla="*/ 0 h 1172"/>
                            <a:gd name="T52" fmla="*/ 1197 w 1215"/>
                            <a:gd name="T53" fmla="*/ 13 h 1172"/>
                            <a:gd name="T54" fmla="*/ 1185 w 1215"/>
                            <a:gd name="T55" fmla="*/ 0 h 1172"/>
                            <a:gd name="T56" fmla="*/ 1184 w 1215"/>
                            <a:gd name="T57" fmla="*/ 31 h 1172"/>
                            <a:gd name="T58" fmla="*/ 900 w 1215"/>
                            <a:gd name="T59" fmla="*/ 251 h 1172"/>
                            <a:gd name="T60" fmla="*/ 616 w 1215"/>
                            <a:gd name="T61" fmla="*/ 31 h 1172"/>
                            <a:gd name="T62" fmla="*/ 607 w 1215"/>
                            <a:gd name="T63" fmla="*/ 43 h 1172"/>
                            <a:gd name="T64" fmla="*/ 890 w 1215"/>
                            <a:gd name="T65" fmla="*/ 261 h 1172"/>
                            <a:gd name="T66" fmla="*/ 876 w 1215"/>
                            <a:gd name="T67" fmla="*/ 300 h 1172"/>
                            <a:gd name="T68" fmla="*/ 603 w 1215"/>
                            <a:gd name="T69" fmla="*/ 548 h 1172"/>
                            <a:gd name="T70" fmla="*/ 318 w 1215"/>
                            <a:gd name="T71" fmla="*/ 332 h 1172"/>
                            <a:gd name="T72" fmla="*/ 310 w 1215"/>
                            <a:gd name="T73" fmla="*/ 339 h 1172"/>
                            <a:gd name="T74" fmla="*/ 588 w 1215"/>
                            <a:gd name="T75" fmla="*/ 560 h 1172"/>
                            <a:gd name="T76" fmla="*/ 584 w 1215"/>
                            <a:gd name="T77" fmla="*/ 569 h 1172"/>
                            <a:gd name="T78" fmla="*/ 582 w 1215"/>
                            <a:gd name="T79" fmla="*/ 632 h 1172"/>
                            <a:gd name="T80" fmla="*/ 297 w 1215"/>
                            <a:gd name="T81" fmla="*/ 848 h 1172"/>
                            <a:gd name="T82" fmla="*/ 13 w 1215"/>
                            <a:gd name="T83" fmla="*/ 635 h 1172"/>
                            <a:gd name="T84" fmla="*/ 9 w 1215"/>
                            <a:gd name="T85" fmla="*/ 644 h 1172"/>
                            <a:gd name="T86" fmla="*/ 287 w 1215"/>
                            <a:gd name="T87" fmla="*/ 865 h 1172"/>
                            <a:gd name="T88" fmla="*/ 284 w 1215"/>
                            <a:gd name="T89" fmla="*/ 931 h 1172"/>
                            <a:gd name="T90" fmla="*/ 0 w 1215"/>
                            <a:gd name="T91" fmla="*/ 1151 h 1172"/>
                            <a:gd name="T92" fmla="*/ 0 w 1215"/>
                            <a:gd name="T93" fmla="*/ 1172 h 11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</a:cxnLst>
                          <a:rect l="0" t="0" r="r" b="b"/>
                          <a:pathLst>
                            <a:path w="1215" h="1172">
                              <a:moveTo>
                                <a:pt x="7" y="1164"/>
                              </a:moveTo>
                              <a:cubicBezTo>
                                <a:pt x="8" y="1163"/>
                                <a:pt x="9" y="1162"/>
                                <a:pt x="10" y="1161"/>
                              </a:cubicBezTo>
                              <a:cubicBezTo>
                                <a:pt x="11" y="1161"/>
                                <a:pt x="11" y="1160"/>
                                <a:pt x="12" y="1160"/>
                              </a:cubicBezTo>
                              <a:cubicBezTo>
                                <a:pt x="291" y="944"/>
                                <a:pt x="291" y="944"/>
                                <a:pt x="291" y="944"/>
                              </a:cubicBezTo>
                              <a:cubicBezTo>
                                <a:pt x="292" y="944"/>
                                <a:pt x="292" y="943"/>
                                <a:pt x="293" y="943"/>
                              </a:cubicBezTo>
                              <a:cubicBezTo>
                                <a:pt x="294" y="942"/>
                                <a:pt x="295" y="940"/>
                                <a:pt x="297" y="939"/>
                              </a:cubicBezTo>
                              <a:cubicBezTo>
                                <a:pt x="298" y="938"/>
                                <a:pt x="299" y="937"/>
                                <a:pt x="300" y="936"/>
                              </a:cubicBezTo>
                              <a:cubicBezTo>
                                <a:pt x="301" y="935"/>
                                <a:pt x="302" y="933"/>
                                <a:pt x="303" y="932"/>
                              </a:cubicBezTo>
                              <a:cubicBezTo>
                                <a:pt x="304" y="931"/>
                                <a:pt x="305" y="929"/>
                                <a:pt x="306" y="928"/>
                              </a:cubicBezTo>
                              <a:cubicBezTo>
                                <a:pt x="307" y="926"/>
                                <a:pt x="308" y="925"/>
                                <a:pt x="309" y="923"/>
                              </a:cubicBezTo>
                              <a:cubicBezTo>
                                <a:pt x="313" y="916"/>
                                <a:pt x="315" y="908"/>
                                <a:pt x="315" y="900"/>
                              </a:cubicBezTo>
                              <a:cubicBezTo>
                                <a:pt x="315" y="892"/>
                                <a:pt x="313" y="884"/>
                                <a:pt x="309" y="877"/>
                              </a:cubicBezTo>
                              <a:cubicBezTo>
                                <a:pt x="308" y="878"/>
                                <a:pt x="306" y="880"/>
                                <a:pt x="306" y="881"/>
                              </a:cubicBezTo>
                              <a:cubicBezTo>
                                <a:pt x="304" y="883"/>
                                <a:pt x="303" y="885"/>
                                <a:pt x="303" y="887"/>
                              </a:cubicBezTo>
                              <a:cubicBezTo>
                                <a:pt x="301" y="891"/>
                                <a:pt x="300" y="896"/>
                                <a:pt x="300" y="900"/>
                              </a:cubicBezTo>
                              <a:cubicBezTo>
                                <a:pt x="300" y="904"/>
                                <a:pt x="299" y="909"/>
                                <a:pt x="297" y="913"/>
                              </a:cubicBezTo>
                              <a:cubicBezTo>
                                <a:pt x="297" y="915"/>
                                <a:pt x="296" y="917"/>
                                <a:pt x="294" y="919"/>
                              </a:cubicBezTo>
                              <a:cubicBezTo>
                                <a:pt x="292" y="913"/>
                                <a:pt x="290" y="906"/>
                                <a:pt x="290" y="900"/>
                              </a:cubicBezTo>
                              <a:cubicBezTo>
                                <a:pt x="290" y="894"/>
                                <a:pt x="292" y="887"/>
                                <a:pt x="294" y="881"/>
                              </a:cubicBezTo>
                              <a:cubicBezTo>
                                <a:pt x="295" y="880"/>
                                <a:pt x="296" y="878"/>
                                <a:pt x="297" y="876"/>
                              </a:cubicBezTo>
                              <a:cubicBezTo>
                                <a:pt x="298" y="875"/>
                                <a:pt x="299" y="873"/>
                                <a:pt x="300" y="872"/>
                              </a:cubicBezTo>
                              <a:cubicBezTo>
                                <a:pt x="301" y="871"/>
                                <a:pt x="302" y="869"/>
                                <a:pt x="303" y="868"/>
                              </a:cubicBezTo>
                              <a:cubicBezTo>
                                <a:pt x="304" y="867"/>
                                <a:pt x="305" y="866"/>
                                <a:pt x="307" y="864"/>
                              </a:cubicBezTo>
                              <a:cubicBezTo>
                                <a:pt x="308" y="863"/>
                                <a:pt x="309" y="862"/>
                                <a:pt x="310" y="861"/>
                              </a:cubicBezTo>
                              <a:cubicBezTo>
                                <a:pt x="311" y="861"/>
                                <a:pt x="311" y="860"/>
                                <a:pt x="312" y="860"/>
                              </a:cubicBezTo>
                              <a:cubicBezTo>
                                <a:pt x="591" y="644"/>
                                <a:pt x="591" y="644"/>
                                <a:pt x="591" y="644"/>
                              </a:cubicBezTo>
                              <a:cubicBezTo>
                                <a:pt x="592" y="644"/>
                                <a:pt x="592" y="643"/>
                                <a:pt x="593" y="643"/>
                              </a:cubicBezTo>
                              <a:cubicBezTo>
                                <a:pt x="594" y="642"/>
                                <a:pt x="595" y="640"/>
                                <a:pt x="597" y="639"/>
                              </a:cubicBezTo>
                              <a:cubicBezTo>
                                <a:pt x="598" y="638"/>
                                <a:pt x="599" y="637"/>
                                <a:pt x="600" y="636"/>
                              </a:cubicBezTo>
                              <a:cubicBezTo>
                                <a:pt x="601" y="635"/>
                                <a:pt x="602" y="633"/>
                                <a:pt x="603" y="632"/>
                              </a:cubicBezTo>
                              <a:cubicBezTo>
                                <a:pt x="604" y="631"/>
                                <a:pt x="605" y="629"/>
                                <a:pt x="606" y="628"/>
                              </a:cubicBezTo>
                              <a:cubicBezTo>
                                <a:pt x="607" y="626"/>
                                <a:pt x="608" y="625"/>
                                <a:pt x="609" y="623"/>
                              </a:cubicBezTo>
                              <a:cubicBezTo>
                                <a:pt x="613" y="616"/>
                                <a:pt x="615" y="608"/>
                                <a:pt x="615" y="600"/>
                              </a:cubicBezTo>
                              <a:cubicBezTo>
                                <a:pt x="615" y="592"/>
                                <a:pt x="613" y="584"/>
                                <a:pt x="609" y="577"/>
                              </a:cubicBezTo>
                              <a:cubicBezTo>
                                <a:pt x="608" y="578"/>
                                <a:pt x="606" y="580"/>
                                <a:pt x="606" y="581"/>
                              </a:cubicBezTo>
                              <a:cubicBezTo>
                                <a:pt x="604" y="583"/>
                                <a:pt x="603" y="585"/>
                                <a:pt x="603" y="587"/>
                              </a:cubicBezTo>
                              <a:cubicBezTo>
                                <a:pt x="601" y="591"/>
                                <a:pt x="600" y="596"/>
                                <a:pt x="600" y="600"/>
                              </a:cubicBezTo>
                              <a:cubicBezTo>
                                <a:pt x="600" y="604"/>
                                <a:pt x="599" y="609"/>
                                <a:pt x="597" y="613"/>
                              </a:cubicBezTo>
                              <a:cubicBezTo>
                                <a:pt x="597" y="615"/>
                                <a:pt x="596" y="617"/>
                                <a:pt x="594" y="619"/>
                              </a:cubicBezTo>
                              <a:cubicBezTo>
                                <a:pt x="592" y="613"/>
                                <a:pt x="590" y="606"/>
                                <a:pt x="590" y="600"/>
                              </a:cubicBezTo>
                              <a:cubicBezTo>
                                <a:pt x="590" y="594"/>
                                <a:pt x="592" y="587"/>
                                <a:pt x="594" y="581"/>
                              </a:cubicBezTo>
                              <a:cubicBezTo>
                                <a:pt x="595" y="580"/>
                                <a:pt x="596" y="578"/>
                                <a:pt x="597" y="576"/>
                              </a:cubicBezTo>
                              <a:cubicBezTo>
                                <a:pt x="598" y="575"/>
                                <a:pt x="599" y="573"/>
                                <a:pt x="600" y="572"/>
                              </a:cubicBezTo>
                              <a:cubicBezTo>
                                <a:pt x="601" y="571"/>
                                <a:pt x="602" y="569"/>
                                <a:pt x="603" y="568"/>
                              </a:cubicBezTo>
                              <a:cubicBezTo>
                                <a:pt x="604" y="567"/>
                                <a:pt x="605" y="566"/>
                                <a:pt x="607" y="564"/>
                              </a:cubicBezTo>
                              <a:cubicBezTo>
                                <a:pt x="608" y="563"/>
                                <a:pt x="609" y="562"/>
                                <a:pt x="610" y="561"/>
                              </a:cubicBezTo>
                              <a:cubicBezTo>
                                <a:pt x="611" y="561"/>
                                <a:pt x="611" y="560"/>
                                <a:pt x="612" y="560"/>
                              </a:cubicBezTo>
                              <a:cubicBezTo>
                                <a:pt x="891" y="344"/>
                                <a:pt x="891" y="344"/>
                                <a:pt x="891" y="344"/>
                              </a:cubicBezTo>
                              <a:cubicBezTo>
                                <a:pt x="892" y="344"/>
                                <a:pt x="892" y="343"/>
                                <a:pt x="893" y="343"/>
                              </a:cubicBezTo>
                              <a:cubicBezTo>
                                <a:pt x="894" y="342"/>
                                <a:pt x="895" y="340"/>
                                <a:pt x="897" y="339"/>
                              </a:cubicBezTo>
                              <a:cubicBezTo>
                                <a:pt x="898" y="338"/>
                                <a:pt x="899" y="337"/>
                                <a:pt x="900" y="336"/>
                              </a:cubicBezTo>
                              <a:cubicBezTo>
                                <a:pt x="901" y="335"/>
                                <a:pt x="902" y="333"/>
                                <a:pt x="903" y="332"/>
                              </a:cubicBezTo>
                              <a:cubicBezTo>
                                <a:pt x="904" y="331"/>
                                <a:pt x="905" y="329"/>
                                <a:pt x="906" y="328"/>
                              </a:cubicBezTo>
                              <a:cubicBezTo>
                                <a:pt x="907" y="326"/>
                                <a:pt x="908" y="325"/>
                                <a:pt x="909" y="323"/>
                              </a:cubicBezTo>
                              <a:cubicBezTo>
                                <a:pt x="913" y="316"/>
                                <a:pt x="915" y="308"/>
                                <a:pt x="915" y="300"/>
                              </a:cubicBezTo>
                              <a:cubicBezTo>
                                <a:pt x="915" y="292"/>
                                <a:pt x="913" y="284"/>
                                <a:pt x="909" y="277"/>
                              </a:cubicBezTo>
                              <a:cubicBezTo>
                                <a:pt x="908" y="278"/>
                                <a:pt x="906" y="280"/>
                                <a:pt x="906" y="281"/>
                              </a:cubicBezTo>
                              <a:cubicBezTo>
                                <a:pt x="904" y="283"/>
                                <a:pt x="903" y="285"/>
                                <a:pt x="903" y="287"/>
                              </a:cubicBezTo>
                              <a:cubicBezTo>
                                <a:pt x="901" y="291"/>
                                <a:pt x="900" y="296"/>
                                <a:pt x="900" y="300"/>
                              </a:cubicBezTo>
                              <a:cubicBezTo>
                                <a:pt x="900" y="304"/>
                                <a:pt x="899" y="309"/>
                                <a:pt x="897" y="313"/>
                              </a:cubicBezTo>
                              <a:cubicBezTo>
                                <a:pt x="897" y="315"/>
                                <a:pt x="896" y="317"/>
                                <a:pt x="894" y="319"/>
                              </a:cubicBezTo>
                              <a:cubicBezTo>
                                <a:pt x="892" y="313"/>
                                <a:pt x="890" y="306"/>
                                <a:pt x="890" y="300"/>
                              </a:cubicBezTo>
                              <a:cubicBezTo>
                                <a:pt x="890" y="294"/>
                                <a:pt x="892" y="287"/>
                                <a:pt x="894" y="281"/>
                              </a:cubicBezTo>
                              <a:cubicBezTo>
                                <a:pt x="895" y="280"/>
                                <a:pt x="896" y="278"/>
                                <a:pt x="897" y="276"/>
                              </a:cubicBezTo>
                              <a:cubicBezTo>
                                <a:pt x="898" y="275"/>
                                <a:pt x="899" y="273"/>
                                <a:pt x="900" y="272"/>
                              </a:cubicBezTo>
                              <a:cubicBezTo>
                                <a:pt x="901" y="271"/>
                                <a:pt x="902" y="269"/>
                                <a:pt x="903" y="268"/>
                              </a:cubicBezTo>
                              <a:cubicBezTo>
                                <a:pt x="904" y="267"/>
                                <a:pt x="905" y="266"/>
                                <a:pt x="907" y="264"/>
                              </a:cubicBezTo>
                              <a:cubicBezTo>
                                <a:pt x="908" y="263"/>
                                <a:pt x="909" y="262"/>
                                <a:pt x="910" y="261"/>
                              </a:cubicBezTo>
                              <a:cubicBezTo>
                                <a:pt x="911" y="261"/>
                                <a:pt x="911" y="260"/>
                                <a:pt x="912" y="260"/>
                              </a:cubicBezTo>
                              <a:cubicBezTo>
                                <a:pt x="1191" y="44"/>
                                <a:pt x="1191" y="44"/>
                                <a:pt x="1191" y="44"/>
                              </a:cubicBezTo>
                              <a:cubicBezTo>
                                <a:pt x="1192" y="44"/>
                                <a:pt x="1192" y="43"/>
                                <a:pt x="1193" y="43"/>
                              </a:cubicBezTo>
                              <a:cubicBezTo>
                                <a:pt x="1194" y="42"/>
                                <a:pt x="1195" y="40"/>
                                <a:pt x="1197" y="39"/>
                              </a:cubicBezTo>
                              <a:cubicBezTo>
                                <a:pt x="1198" y="38"/>
                                <a:pt x="1199" y="37"/>
                                <a:pt x="1200" y="36"/>
                              </a:cubicBezTo>
                              <a:cubicBezTo>
                                <a:pt x="1201" y="35"/>
                                <a:pt x="1202" y="33"/>
                                <a:pt x="1203" y="32"/>
                              </a:cubicBezTo>
                              <a:cubicBezTo>
                                <a:pt x="1204" y="31"/>
                                <a:pt x="1205" y="29"/>
                                <a:pt x="1206" y="28"/>
                              </a:cubicBezTo>
                              <a:cubicBezTo>
                                <a:pt x="1207" y="26"/>
                                <a:pt x="1208" y="25"/>
                                <a:pt x="1209" y="23"/>
                              </a:cubicBezTo>
                              <a:cubicBezTo>
                                <a:pt x="1213" y="16"/>
                                <a:pt x="1215" y="8"/>
                                <a:pt x="1215" y="0"/>
                              </a:cubicBezTo>
                              <a:cubicBezTo>
                                <a:pt x="1210" y="0"/>
                                <a:pt x="1210" y="0"/>
                                <a:pt x="1210" y="0"/>
                              </a:cubicBezTo>
                              <a:cubicBezTo>
                                <a:pt x="1205" y="0"/>
                                <a:pt x="1205" y="0"/>
                                <a:pt x="1205" y="0"/>
                              </a:cubicBezTo>
                              <a:cubicBezTo>
                                <a:pt x="1200" y="0"/>
                                <a:pt x="1200" y="0"/>
                                <a:pt x="1200" y="0"/>
                              </a:cubicBezTo>
                              <a:cubicBezTo>
                                <a:pt x="1200" y="4"/>
                                <a:pt x="1199" y="9"/>
                                <a:pt x="1197" y="13"/>
                              </a:cubicBezTo>
                              <a:cubicBezTo>
                                <a:pt x="1197" y="15"/>
                                <a:pt x="1196" y="17"/>
                                <a:pt x="1194" y="19"/>
                              </a:cubicBezTo>
                              <a:cubicBezTo>
                                <a:pt x="1192" y="13"/>
                                <a:pt x="1190" y="6"/>
                                <a:pt x="1190" y="0"/>
                              </a:cubicBezTo>
                              <a:cubicBezTo>
                                <a:pt x="1185" y="0"/>
                                <a:pt x="1185" y="0"/>
                                <a:pt x="1185" y="0"/>
                              </a:cubicBezTo>
                              <a:cubicBezTo>
                                <a:pt x="1181" y="0"/>
                                <a:pt x="1181" y="0"/>
                                <a:pt x="1181" y="0"/>
                              </a:cubicBezTo>
                              <a:cubicBezTo>
                                <a:pt x="1176" y="0"/>
                                <a:pt x="1176" y="0"/>
                                <a:pt x="1176" y="0"/>
                              </a:cubicBezTo>
                              <a:cubicBezTo>
                                <a:pt x="1176" y="11"/>
                                <a:pt x="1179" y="21"/>
                                <a:pt x="1184" y="31"/>
                              </a:cubicBezTo>
                              <a:cubicBezTo>
                                <a:pt x="1184" y="31"/>
                                <a:pt x="1183" y="32"/>
                                <a:pt x="1182" y="32"/>
                              </a:cubicBezTo>
                              <a:cubicBezTo>
                                <a:pt x="903" y="248"/>
                                <a:pt x="903" y="248"/>
                                <a:pt x="903" y="248"/>
                              </a:cubicBezTo>
                              <a:cubicBezTo>
                                <a:pt x="902" y="249"/>
                                <a:pt x="901" y="250"/>
                                <a:pt x="900" y="251"/>
                              </a:cubicBezTo>
                              <a:cubicBezTo>
                                <a:pt x="899" y="250"/>
                                <a:pt x="898" y="249"/>
                                <a:pt x="897" y="248"/>
                              </a:cubicBezTo>
                              <a:cubicBezTo>
                                <a:pt x="618" y="32"/>
                                <a:pt x="618" y="32"/>
                                <a:pt x="618" y="32"/>
                              </a:cubicBezTo>
                              <a:cubicBezTo>
                                <a:pt x="617" y="32"/>
                                <a:pt x="616" y="31"/>
                                <a:pt x="616" y="31"/>
                              </a:cubicBezTo>
                              <a:cubicBezTo>
                                <a:pt x="615" y="32"/>
                                <a:pt x="614" y="33"/>
                                <a:pt x="613" y="35"/>
                              </a:cubicBezTo>
                              <a:cubicBezTo>
                                <a:pt x="612" y="36"/>
                                <a:pt x="611" y="37"/>
                                <a:pt x="610" y="39"/>
                              </a:cubicBezTo>
                              <a:cubicBezTo>
                                <a:pt x="609" y="40"/>
                                <a:pt x="608" y="41"/>
                                <a:pt x="607" y="43"/>
                              </a:cubicBezTo>
                              <a:cubicBezTo>
                                <a:pt x="608" y="43"/>
                                <a:pt x="608" y="44"/>
                                <a:pt x="609" y="44"/>
                              </a:cubicBezTo>
                              <a:cubicBezTo>
                                <a:pt x="888" y="260"/>
                                <a:pt x="888" y="260"/>
                                <a:pt x="888" y="260"/>
                              </a:cubicBezTo>
                              <a:cubicBezTo>
                                <a:pt x="889" y="260"/>
                                <a:pt x="889" y="261"/>
                                <a:pt x="890" y="261"/>
                              </a:cubicBezTo>
                              <a:cubicBezTo>
                                <a:pt x="889" y="263"/>
                                <a:pt x="888" y="264"/>
                                <a:pt x="887" y="265"/>
                              </a:cubicBezTo>
                              <a:cubicBezTo>
                                <a:pt x="886" y="267"/>
                                <a:pt x="885" y="268"/>
                                <a:pt x="884" y="269"/>
                              </a:cubicBezTo>
                              <a:cubicBezTo>
                                <a:pt x="879" y="279"/>
                                <a:pt x="876" y="289"/>
                                <a:pt x="876" y="300"/>
                              </a:cubicBezTo>
                              <a:cubicBezTo>
                                <a:pt x="876" y="311"/>
                                <a:pt x="879" y="321"/>
                                <a:pt x="884" y="331"/>
                              </a:cubicBezTo>
                              <a:cubicBezTo>
                                <a:pt x="884" y="331"/>
                                <a:pt x="883" y="332"/>
                                <a:pt x="882" y="332"/>
                              </a:cubicBezTo>
                              <a:cubicBezTo>
                                <a:pt x="603" y="548"/>
                                <a:pt x="603" y="548"/>
                                <a:pt x="603" y="548"/>
                              </a:cubicBezTo>
                              <a:cubicBezTo>
                                <a:pt x="602" y="549"/>
                                <a:pt x="601" y="550"/>
                                <a:pt x="600" y="551"/>
                              </a:cubicBezTo>
                              <a:cubicBezTo>
                                <a:pt x="599" y="550"/>
                                <a:pt x="598" y="549"/>
                                <a:pt x="597" y="548"/>
                              </a:cubicBezTo>
                              <a:cubicBezTo>
                                <a:pt x="318" y="332"/>
                                <a:pt x="318" y="332"/>
                                <a:pt x="318" y="332"/>
                              </a:cubicBezTo>
                              <a:cubicBezTo>
                                <a:pt x="317" y="332"/>
                                <a:pt x="316" y="331"/>
                                <a:pt x="316" y="331"/>
                              </a:cubicBezTo>
                              <a:cubicBezTo>
                                <a:pt x="315" y="332"/>
                                <a:pt x="314" y="333"/>
                                <a:pt x="313" y="335"/>
                              </a:cubicBezTo>
                              <a:cubicBezTo>
                                <a:pt x="312" y="336"/>
                                <a:pt x="311" y="337"/>
                                <a:pt x="310" y="339"/>
                              </a:cubicBezTo>
                              <a:cubicBezTo>
                                <a:pt x="309" y="340"/>
                                <a:pt x="308" y="341"/>
                                <a:pt x="307" y="343"/>
                              </a:cubicBezTo>
                              <a:cubicBezTo>
                                <a:pt x="308" y="343"/>
                                <a:pt x="308" y="344"/>
                                <a:pt x="309" y="344"/>
                              </a:cubicBezTo>
                              <a:cubicBezTo>
                                <a:pt x="588" y="560"/>
                                <a:pt x="588" y="560"/>
                                <a:pt x="588" y="560"/>
                              </a:cubicBezTo>
                              <a:cubicBezTo>
                                <a:pt x="589" y="560"/>
                                <a:pt x="589" y="561"/>
                                <a:pt x="590" y="561"/>
                              </a:cubicBezTo>
                              <a:cubicBezTo>
                                <a:pt x="589" y="563"/>
                                <a:pt x="588" y="564"/>
                                <a:pt x="587" y="565"/>
                              </a:cubicBezTo>
                              <a:cubicBezTo>
                                <a:pt x="586" y="567"/>
                                <a:pt x="585" y="568"/>
                                <a:pt x="584" y="569"/>
                              </a:cubicBezTo>
                              <a:cubicBezTo>
                                <a:pt x="579" y="579"/>
                                <a:pt x="576" y="589"/>
                                <a:pt x="576" y="600"/>
                              </a:cubicBezTo>
                              <a:cubicBezTo>
                                <a:pt x="576" y="611"/>
                                <a:pt x="579" y="621"/>
                                <a:pt x="584" y="631"/>
                              </a:cubicBezTo>
                              <a:cubicBezTo>
                                <a:pt x="584" y="631"/>
                                <a:pt x="583" y="632"/>
                                <a:pt x="582" y="632"/>
                              </a:cubicBezTo>
                              <a:cubicBezTo>
                                <a:pt x="303" y="848"/>
                                <a:pt x="303" y="848"/>
                                <a:pt x="303" y="848"/>
                              </a:cubicBezTo>
                              <a:cubicBezTo>
                                <a:pt x="302" y="849"/>
                                <a:pt x="301" y="850"/>
                                <a:pt x="300" y="851"/>
                              </a:cubicBezTo>
                              <a:cubicBezTo>
                                <a:pt x="299" y="850"/>
                                <a:pt x="298" y="849"/>
                                <a:pt x="297" y="848"/>
                              </a:cubicBezTo>
                              <a:cubicBezTo>
                                <a:pt x="18" y="632"/>
                                <a:pt x="18" y="632"/>
                                <a:pt x="18" y="632"/>
                              </a:cubicBezTo>
                              <a:cubicBezTo>
                                <a:pt x="17" y="632"/>
                                <a:pt x="16" y="631"/>
                                <a:pt x="16" y="631"/>
                              </a:cubicBezTo>
                              <a:cubicBezTo>
                                <a:pt x="15" y="632"/>
                                <a:pt x="14" y="633"/>
                                <a:pt x="13" y="635"/>
                              </a:cubicBezTo>
                              <a:cubicBezTo>
                                <a:pt x="12" y="636"/>
                                <a:pt x="11" y="637"/>
                                <a:pt x="10" y="639"/>
                              </a:cubicBezTo>
                              <a:cubicBezTo>
                                <a:pt x="9" y="640"/>
                                <a:pt x="8" y="641"/>
                                <a:pt x="7" y="643"/>
                              </a:cubicBezTo>
                              <a:cubicBezTo>
                                <a:pt x="8" y="643"/>
                                <a:pt x="8" y="644"/>
                                <a:pt x="9" y="644"/>
                              </a:cubicBezTo>
                              <a:cubicBezTo>
                                <a:pt x="288" y="860"/>
                                <a:pt x="288" y="860"/>
                                <a:pt x="288" y="860"/>
                              </a:cubicBezTo>
                              <a:cubicBezTo>
                                <a:pt x="289" y="860"/>
                                <a:pt x="289" y="861"/>
                                <a:pt x="290" y="861"/>
                              </a:cubicBezTo>
                              <a:cubicBezTo>
                                <a:pt x="289" y="863"/>
                                <a:pt x="288" y="864"/>
                                <a:pt x="287" y="865"/>
                              </a:cubicBezTo>
                              <a:cubicBezTo>
                                <a:pt x="286" y="867"/>
                                <a:pt x="285" y="868"/>
                                <a:pt x="284" y="869"/>
                              </a:cubicBezTo>
                              <a:cubicBezTo>
                                <a:pt x="279" y="879"/>
                                <a:pt x="276" y="889"/>
                                <a:pt x="276" y="900"/>
                              </a:cubicBezTo>
                              <a:cubicBezTo>
                                <a:pt x="276" y="911"/>
                                <a:pt x="279" y="921"/>
                                <a:pt x="284" y="931"/>
                              </a:cubicBezTo>
                              <a:cubicBezTo>
                                <a:pt x="284" y="931"/>
                                <a:pt x="283" y="932"/>
                                <a:pt x="282" y="932"/>
                              </a:cubicBezTo>
                              <a:cubicBezTo>
                                <a:pt x="3" y="1148"/>
                                <a:pt x="3" y="1148"/>
                                <a:pt x="3" y="1148"/>
                              </a:cubicBezTo>
                              <a:cubicBezTo>
                                <a:pt x="2" y="1149"/>
                                <a:pt x="1" y="1150"/>
                                <a:pt x="0" y="1151"/>
                              </a:cubicBezTo>
                              <a:cubicBezTo>
                                <a:pt x="0" y="1157"/>
                                <a:pt x="0" y="1157"/>
                                <a:pt x="0" y="1157"/>
                              </a:cubicBezTo>
                              <a:cubicBezTo>
                                <a:pt x="0" y="1164"/>
                                <a:pt x="0" y="1164"/>
                                <a:pt x="0" y="1164"/>
                              </a:cubicBezTo>
                              <a:cubicBezTo>
                                <a:pt x="0" y="1172"/>
                                <a:pt x="0" y="1172"/>
                                <a:pt x="0" y="1172"/>
                              </a:cubicBezTo>
                              <a:cubicBezTo>
                                <a:pt x="1" y="1171"/>
                                <a:pt x="2" y="1169"/>
                                <a:pt x="3" y="1168"/>
                              </a:cubicBezTo>
                              <a:cubicBezTo>
                                <a:pt x="4" y="1167"/>
                                <a:pt x="5" y="1166"/>
                                <a:pt x="7" y="11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98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1592263" y="-1076325"/>
                      <a:ext cx="6815138" cy="6653213"/>
                    </a:xfrm>
                    <a:custGeom>
                      <a:avLst/>
                      <a:gdLst>
                        <a:gd name="T0" fmla="*/ 291 w 1815"/>
                        <a:gd name="T1" fmla="*/ 1544 h 1772"/>
                        <a:gd name="T2" fmla="*/ 303 w 1815"/>
                        <a:gd name="T3" fmla="*/ 1532 h 1772"/>
                        <a:gd name="T4" fmla="*/ 309 w 1815"/>
                        <a:gd name="T5" fmla="*/ 1477 h 1772"/>
                        <a:gd name="T6" fmla="*/ 297 w 1815"/>
                        <a:gd name="T7" fmla="*/ 1513 h 1772"/>
                        <a:gd name="T8" fmla="*/ 297 w 1815"/>
                        <a:gd name="T9" fmla="*/ 1476 h 1772"/>
                        <a:gd name="T10" fmla="*/ 310 w 1815"/>
                        <a:gd name="T11" fmla="*/ 1461 h 1772"/>
                        <a:gd name="T12" fmla="*/ 597 w 1815"/>
                        <a:gd name="T13" fmla="*/ 1239 h 1772"/>
                        <a:gd name="T14" fmla="*/ 609 w 1815"/>
                        <a:gd name="T15" fmla="*/ 1223 h 1772"/>
                        <a:gd name="T16" fmla="*/ 603 w 1815"/>
                        <a:gd name="T17" fmla="*/ 1187 h 1772"/>
                        <a:gd name="T18" fmla="*/ 590 w 1815"/>
                        <a:gd name="T19" fmla="*/ 1200 h 1772"/>
                        <a:gd name="T20" fmla="*/ 603 w 1815"/>
                        <a:gd name="T21" fmla="*/ 1168 h 1772"/>
                        <a:gd name="T22" fmla="*/ 891 w 1815"/>
                        <a:gd name="T23" fmla="*/ 944 h 1772"/>
                        <a:gd name="T24" fmla="*/ 903 w 1815"/>
                        <a:gd name="T25" fmla="*/ 932 h 1772"/>
                        <a:gd name="T26" fmla="*/ 909 w 1815"/>
                        <a:gd name="T27" fmla="*/ 877 h 1772"/>
                        <a:gd name="T28" fmla="*/ 897 w 1815"/>
                        <a:gd name="T29" fmla="*/ 913 h 1772"/>
                        <a:gd name="T30" fmla="*/ 897 w 1815"/>
                        <a:gd name="T31" fmla="*/ 876 h 1772"/>
                        <a:gd name="T32" fmla="*/ 910 w 1815"/>
                        <a:gd name="T33" fmla="*/ 861 h 1772"/>
                        <a:gd name="T34" fmla="*/ 1197 w 1815"/>
                        <a:gd name="T35" fmla="*/ 639 h 1772"/>
                        <a:gd name="T36" fmla="*/ 1209 w 1815"/>
                        <a:gd name="T37" fmla="*/ 623 h 1772"/>
                        <a:gd name="T38" fmla="*/ 1203 w 1815"/>
                        <a:gd name="T39" fmla="*/ 587 h 1772"/>
                        <a:gd name="T40" fmla="*/ 1190 w 1815"/>
                        <a:gd name="T41" fmla="*/ 600 h 1772"/>
                        <a:gd name="T42" fmla="*/ 1203 w 1815"/>
                        <a:gd name="T43" fmla="*/ 568 h 1772"/>
                        <a:gd name="T44" fmla="*/ 1491 w 1815"/>
                        <a:gd name="T45" fmla="*/ 344 h 1772"/>
                        <a:gd name="T46" fmla="*/ 1503 w 1815"/>
                        <a:gd name="T47" fmla="*/ 332 h 1772"/>
                        <a:gd name="T48" fmla="*/ 1509 w 1815"/>
                        <a:gd name="T49" fmla="*/ 277 h 1772"/>
                        <a:gd name="T50" fmla="*/ 1497 w 1815"/>
                        <a:gd name="T51" fmla="*/ 313 h 1772"/>
                        <a:gd name="T52" fmla="*/ 1497 w 1815"/>
                        <a:gd name="T53" fmla="*/ 276 h 1772"/>
                        <a:gd name="T54" fmla="*/ 1510 w 1815"/>
                        <a:gd name="T55" fmla="*/ 261 h 1772"/>
                        <a:gd name="T56" fmla="*/ 1797 w 1815"/>
                        <a:gd name="T57" fmla="*/ 39 h 1772"/>
                        <a:gd name="T58" fmla="*/ 1809 w 1815"/>
                        <a:gd name="T59" fmla="*/ 23 h 1772"/>
                        <a:gd name="T60" fmla="*/ 1800 w 1815"/>
                        <a:gd name="T61" fmla="*/ 0 h 1772"/>
                        <a:gd name="T62" fmla="*/ 1785 w 1815"/>
                        <a:gd name="T63" fmla="*/ 0 h 1772"/>
                        <a:gd name="T64" fmla="*/ 1782 w 1815"/>
                        <a:gd name="T65" fmla="*/ 32 h 1772"/>
                        <a:gd name="T66" fmla="*/ 1218 w 1815"/>
                        <a:gd name="T67" fmla="*/ 32 h 1772"/>
                        <a:gd name="T68" fmla="*/ 1207 w 1815"/>
                        <a:gd name="T69" fmla="*/ 43 h 1772"/>
                        <a:gd name="T70" fmla="*/ 1487 w 1815"/>
                        <a:gd name="T71" fmla="*/ 265 h 1772"/>
                        <a:gd name="T72" fmla="*/ 1482 w 1815"/>
                        <a:gd name="T73" fmla="*/ 332 h 1772"/>
                        <a:gd name="T74" fmla="*/ 918 w 1815"/>
                        <a:gd name="T75" fmla="*/ 332 h 1772"/>
                        <a:gd name="T76" fmla="*/ 907 w 1815"/>
                        <a:gd name="T77" fmla="*/ 343 h 1772"/>
                        <a:gd name="T78" fmla="*/ 1187 w 1815"/>
                        <a:gd name="T79" fmla="*/ 565 h 1772"/>
                        <a:gd name="T80" fmla="*/ 1182 w 1815"/>
                        <a:gd name="T81" fmla="*/ 632 h 1772"/>
                        <a:gd name="T82" fmla="*/ 618 w 1815"/>
                        <a:gd name="T83" fmla="*/ 632 h 1772"/>
                        <a:gd name="T84" fmla="*/ 607 w 1815"/>
                        <a:gd name="T85" fmla="*/ 643 h 1772"/>
                        <a:gd name="T86" fmla="*/ 887 w 1815"/>
                        <a:gd name="T87" fmla="*/ 865 h 1772"/>
                        <a:gd name="T88" fmla="*/ 882 w 1815"/>
                        <a:gd name="T89" fmla="*/ 932 h 1772"/>
                        <a:gd name="T90" fmla="*/ 318 w 1815"/>
                        <a:gd name="T91" fmla="*/ 932 h 1772"/>
                        <a:gd name="T92" fmla="*/ 307 w 1815"/>
                        <a:gd name="T93" fmla="*/ 943 h 1772"/>
                        <a:gd name="T94" fmla="*/ 587 w 1815"/>
                        <a:gd name="T95" fmla="*/ 1165 h 1772"/>
                        <a:gd name="T96" fmla="*/ 582 w 1815"/>
                        <a:gd name="T97" fmla="*/ 1232 h 1772"/>
                        <a:gd name="T98" fmla="*/ 18 w 1815"/>
                        <a:gd name="T99" fmla="*/ 1232 h 1772"/>
                        <a:gd name="T100" fmla="*/ 7 w 1815"/>
                        <a:gd name="T101" fmla="*/ 1243 h 1772"/>
                        <a:gd name="T102" fmla="*/ 287 w 1815"/>
                        <a:gd name="T103" fmla="*/ 1465 h 1772"/>
                        <a:gd name="T104" fmla="*/ 282 w 1815"/>
                        <a:gd name="T105" fmla="*/ 1532 h 1772"/>
                        <a:gd name="T106" fmla="*/ 0 w 1815"/>
                        <a:gd name="T107" fmla="*/ 1764 h 17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1815" h="1772">
                          <a:moveTo>
                            <a:pt x="7" y="1764"/>
                          </a:moveTo>
                          <a:cubicBezTo>
                            <a:pt x="8" y="1763"/>
                            <a:pt x="9" y="1762"/>
                            <a:pt x="10" y="1761"/>
                          </a:cubicBezTo>
                          <a:cubicBezTo>
                            <a:pt x="11" y="1761"/>
                            <a:pt x="11" y="1760"/>
                            <a:pt x="12" y="1760"/>
                          </a:cubicBezTo>
                          <a:cubicBezTo>
                            <a:pt x="291" y="1544"/>
                            <a:pt x="291" y="1544"/>
                            <a:pt x="291" y="1544"/>
                          </a:cubicBezTo>
                          <a:cubicBezTo>
                            <a:pt x="292" y="1544"/>
                            <a:pt x="292" y="1543"/>
                            <a:pt x="293" y="1543"/>
                          </a:cubicBezTo>
                          <a:cubicBezTo>
                            <a:pt x="294" y="1542"/>
                            <a:pt x="295" y="1540"/>
                            <a:pt x="297" y="1539"/>
                          </a:cubicBezTo>
                          <a:cubicBezTo>
                            <a:pt x="298" y="1538"/>
                            <a:pt x="299" y="1537"/>
                            <a:pt x="300" y="1536"/>
                          </a:cubicBezTo>
                          <a:cubicBezTo>
                            <a:pt x="301" y="1535"/>
                            <a:pt x="302" y="1533"/>
                            <a:pt x="303" y="1532"/>
                          </a:cubicBezTo>
                          <a:cubicBezTo>
                            <a:pt x="304" y="1531"/>
                            <a:pt x="305" y="1529"/>
                            <a:pt x="306" y="1528"/>
                          </a:cubicBezTo>
                          <a:cubicBezTo>
                            <a:pt x="307" y="1526"/>
                            <a:pt x="308" y="1525"/>
                            <a:pt x="309" y="1523"/>
                          </a:cubicBezTo>
                          <a:cubicBezTo>
                            <a:pt x="313" y="1516"/>
                            <a:pt x="315" y="1508"/>
                            <a:pt x="315" y="1500"/>
                          </a:cubicBezTo>
                          <a:cubicBezTo>
                            <a:pt x="315" y="1492"/>
                            <a:pt x="313" y="1484"/>
                            <a:pt x="309" y="1477"/>
                          </a:cubicBezTo>
                          <a:cubicBezTo>
                            <a:pt x="308" y="1478"/>
                            <a:pt x="306" y="1480"/>
                            <a:pt x="306" y="1481"/>
                          </a:cubicBezTo>
                          <a:cubicBezTo>
                            <a:pt x="304" y="1483"/>
                            <a:pt x="303" y="1485"/>
                            <a:pt x="303" y="1487"/>
                          </a:cubicBezTo>
                          <a:cubicBezTo>
                            <a:pt x="301" y="1491"/>
                            <a:pt x="300" y="1496"/>
                            <a:pt x="300" y="1500"/>
                          </a:cubicBezTo>
                          <a:cubicBezTo>
                            <a:pt x="300" y="1504"/>
                            <a:pt x="299" y="1509"/>
                            <a:pt x="297" y="1513"/>
                          </a:cubicBezTo>
                          <a:cubicBezTo>
                            <a:pt x="297" y="1515"/>
                            <a:pt x="296" y="1517"/>
                            <a:pt x="294" y="1519"/>
                          </a:cubicBezTo>
                          <a:cubicBezTo>
                            <a:pt x="292" y="1513"/>
                            <a:pt x="290" y="1506"/>
                            <a:pt x="290" y="1500"/>
                          </a:cubicBezTo>
                          <a:cubicBezTo>
                            <a:pt x="290" y="1494"/>
                            <a:pt x="292" y="1487"/>
                            <a:pt x="294" y="1481"/>
                          </a:cubicBezTo>
                          <a:cubicBezTo>
                            <a:pt x="295" y="1480"/>
                            <a:pt x="296" y="1478"/>
                            <a:pt x="297" y="1476"/>
                          </a:cubicBezTo>
                          <a:cubicBezTo>
                            <a:pt x="298" y="1475"/>
                            <a:pt x="299" y="1473"/>
                            <a:pt x="300" y="1472"/>
                          </a:cubicBezTo>
                          <a:cubicBezTo>
                            <a:pt x="301" y="1471"/>
                            <a:pt x="302" y="1469"/>
                            <a:pt x="303" y="1468"/>
                          </a:cubicBezTo>
                          <a:cubicBezTo>
                            <a:pt x="304" y="1467"/>
                            <a:pt x="305" y="1466"/>
                            <a:pt x="307" y="1464"/>
                          </a:cubicBezTo>
                          <a:cubicBezTo>
                            <a:pt x="308" y="1463"/>
                            <a:pt x="309" y="1462"/>
                            <a:pt x="310" y="1461"/>
                          </a:cubicBezTo>
                          <a:cubicBezTo>
                            <a:pt x="311" y="1461"/>
                            <a:pt x="311" y="1460"/>
                            <a:pt x="312" y="1460"/>
                          </a:cubicBezTo>
                          <a:cubicBezTo>
                            <a:pt x="591" y="1244"/>
                            <a:pt x="591" y="1244"/>
                            <a:pt x="591" y="1244"/>
                          </a:cubicBezTo>
                          <a:cubicBezTo>
                            <a:pt x="592" y="1244"/>
                            <a:pt x="592" y="1243"/>
                            <a:pt x="593" y="1243"/>
                          </a:cubicBezTo>
                          <a:cubicBezTo>
                            <a:pt x="594" y="1242"/>
                            <a:pt x="595" y="1240"/>
                            <a:pt x="597" y="1239"/>
                          </a:cubicBezTo>
                          <a:cubicBezTo>
                            <a:pt x="598" y="1238"/>
                            <a:pt x="599" y="1237"/>
                            <a:pt x="600" y="1236"/>
                          </a:cubicBezTo>
                          <a:cubicBezTo>
                            <a:pt x="601" y="1235"/>
                            <a:pt x="602" y="1233"/>
                            <a:pt x="603" y="1232"/>
                          </a:cubicBezTo>
                          <a:cubicBezTo>
                            <a:pt x="604" y="1231"/>
                            <a:pt x="605" y="1229"/>
                            <a:pt x="606" y="1228"/>
                          </a:cubicBezTo>
                          <a:cubicBezTo>
                            <a:pt x="607" y="1226"/>
                            <a:pt x="608" y="1225"/>
                            <a:pt x="609" y="1223"/>
                          </a:cubicBezTo>
                          <a:cubicBezTo>
                            <a:pt x="613" y="1216"/>
                            <a:pt x="615" y="1208"/>
                            <a:pt x="615" y="1200"/>
                          </a:cubicBezTo>
                          <a:cubicBezTo>
                            <a:pt x="615" y="1192"/>
                            <a:pt x="613" y="1184"/>
                            <a:pt x="609" y="1177"/>
                          </a:cubicBezTo>
                          <a:cubicBezTo>
                            <a:pt x="608" y="1178"/>
                            <a:pt x="606" y="1180"/>
                            <a:pt x="606" y="1181"/>
                          </a:cubicBezTo>
                          <a:cubicBezTo>
                            <a:pt x="604" y="1183"/>
                            <a:pt x="603" y="1185"/>
                            <a:pt x="603" y="1187"/>
                          </a:cubicBezTo>
                          <a:cubicBezTo>
                            <a:pt x="601" y="1191"/>
                            <a:pt x="600" y="1196"/>
                            <a:pt x="600" y="1200"/>
                          </a:cubicBezTo>
                          <a:cubicBezTo>
                            <a:pt x="600" y="1204"/>
                            <a:pt x="599" y="1209"/>
                            <a:pt x="597" y="1213"/>
                          </a:cubicBezTo>
                          <a:cubicBezTo>
                            <a:pt x="597" y="1215"/>
                            <a:pt x="596" y="1217"/>
                            <a:pt x="594" y="1219"/>
                          </a:cubicBezTo>
                          <a:cubicBezTo>
                            <a:pt x="592" y="1213"/>
                            <a:pt x="590" y="1206"/>
                            <a:pt x="590" y="1200"/>
                          </a:cubicBezTo>
                          <a:cubicBezTo>
                            <a:pt x="590" y="1194"/>
                            <a:pt x="592" y="1187"/>
                            <a:pt x="594" y="1181"/>
                          </a:cubicBezTo>
                          <a:cubicBezTo>
                            <a:pt x="595" y="1180"/>
                            <a:pt x="596" y="1178"/>
                            <a:pt x="597" y="1176"/>
                          </a:cubicBezTo>
                          <a:cubicBezTo>
                            <a:pt x="598" y="1175"/>
                            <a:pt x="599" y="1173"/>
                            <a:pt x="600" y="1172"/>
                          </a:cubicBezTo>
                          <a:cubicBezTo>
                            <a:pt x="601" y="1171"/>
                            <a:pt x="602" y="1169"/>
                            <a:pt x="603" y="1168"/>
                          </a:cubicBezTo>
                          <a:cubicBezTo>
                            <a:pt x="604" y="1167"/>
                            <a:pt x="605" y="1166"/>
                            <a:pt x="607" y="1164"/>
                          </a:cubicBezTo>
                          <a:cubicBezTo>
                            <a:pt x="608" y="1163"/>
                            <a:pt x="609" y="1162"/>
                            <a:pt x="610" y="1161"/>
                          </a:cubicBezTo>
                          <a:cubicBezTo>
                            <a:pt x="611" y="1161"/>
                            <a:pt x="611" y="1160"/>
                            <a:pt x="612" y="1160"/>
                          </a:cubicBezTo>
                          <a:cubicBezTo>
                            <a:pt x="891" y="944"/>
                            <a:pt x="891" y="944"/>
                            <a:pt x="891" y="944"/>
                          </a:cubicBezTo>
                          <a:cubicBezTo>
                            <a:pt x="892" y="944"/>
                            <a:pt x="892" y="943"/>
                            <a:pt x="893" y="943"/>
                          </a:cubicBezTo>
                          <a:cubicBezTo>
                            <a:pt x="894" y="942"/>
                            <a:pt x="895" y="940"/>
                            <a:pt x="897" y="939"/>
                          </a:cubicBezTo>
                          <a:cubicBezTo>
                            <a:pt x="898" y="938"/>
                            <a:pt x="899" y="937"/>
                            <a:pt x="900" y="936"/>
                          </a:cubicBezTo>
                          <a:cubicBezTo>
                            <a:pt x="901" y="935"/>
                            <a:pt x="902" y="933"/>
                            <a:pt x="903" y="932"/>
                          </a:cubicBezTo>
                          <a:cubicBezTo>
                            <a:pt x="904" y="931"/>
                            <a:pt x="905" y="929"/>
                            <a:pt x="906" y="928"/>
                          </a:cubicBezTo>
                          <a:cubicBezTo>
                            <a:pt x="907" y="926"/>
                            <a:pt x="908" y="925"/>
                            <a:pt x="909" y="923"/>
                          </a:cubicBezTo>
                          <a:cubicBezTo>
                            <a:pt x="913" y="916"/>
                            <a:pt x="915" y="908"/>
                            <a:pt x="915" y="900"/>
                          </a:cubicBezTo>
                          <a:cubicBezTo>
                            <a:pt x="915" y="892"/>
                            <a:pt x="913" y="884"/>
                            <a:pt x="909" y="877"/>
                          </a:cubicBezTo>
                          <a:cubicBezTo>
                            <a:pt x="908" y="878"/>
                            <a:pt x="906" y="880"/>
                            <a:pt x="906" y="881"/>
                          </a:cubicBezTo>
                          <a:cubicBezTo>
                            <a:pt x="904" y="883"/>
                            <a:pt x="903" y="885"/>
                            <a:pt x="903" y="887"/>
                          </a:cubicBezTo>
                          <a:cubicBezTo>
                            <a:pt x="901" y="891"/>
                            <a:pt x="900" y="896"/>
                            <a:pt x="900" y="900"/>
                          </a:cubicBezTo>
                          <a:cubicBezTo>
                            <a:pt x="900" y="904"/>
                            <a:pt x="899" y="909"/>
                            <a:pt x="897" y="913"/>
                          </a:cubicBezTo>
                          <a:cubicBezTo>
                            <a:pt x="897" y="915"/>
                            <a:pt x="896" y="917"/>
                            <a:pt x="894" y="919"/>
                          </a:cubicBezTo>
                          <a:cubicBezTo>
                            <a:pt x="892" y="913"/>
                            <a:pt x="890" y="906"/>
                            <a:pt x="890" y="900"/>
                          </a:cubicBezTo>
                          <a:cubicBezTo>
                            <a:pt x="890" y="894"/>
                            <a:pt x="892" y="887"/>
                            <a:pt x="894" y="881"/>
                          </a:cubicBezTo>
                          <a:cubicBezTo>
                            <a:pt x="895" y="880"/>
                            <a:pt x="896" y="878"/>
                            <a:pt x="897" y="876"/>
                          </a:cubicBezTo>
                          <a:cubicBezTo>
                            <a:pt x="898" y="875"/>
                            <a:pt x="899" y="873"/>
                            <a:pt x="900" y="872"/>
                          </a:cubicBezTo>
                          <a:cubicBezTo>
                            <a:pt x="901" y="871"/>
                            <a:pt x="902" y="869"/>
                            <a:pt x="903" y="868"/>
                          </a:cubicBezTo>
                          <a:cubicBezTo>
                            <a:pt x="904" y="867"/>
                            <a:pt x="905" y="866"/>
                            <a:pt x="907" y="864"/>
                          </a:cubicBezTo>
                          <a:cubicBezTo>
                            <a:pt x="908" y="863"/>
                            <a:pt x="909" y="862"/>
                            <a:pt x="910" y="861"/>
                          </a:cubicBezTo>
                          <a:cubicBezTo>
                            <a:pt x="911" y="861"/>
                            <a:pt x="911" y="860"/>
                            <a:pt x="912" y="860"/>
                          </a:cubicBezTo>
                          <a:cubicBezTo>
                            <a:pt x="1191" y="644"/>
                            <a:pt x="1191" y="644"/>
                            <a:pt x="1191" y="644"/>
                          </a:cubicBezTo>
                          <a:cubicBezTo>
                            <a:pt x="1192" y="644"/>
                            <a:pt x="1192" y="643"/>
                            <a:pt x="1193" y="643"/>
                          </a:cubicBezTo>
                          <a:cubicBezTo>
                            <a:pt x="1194" y="642"/>
                            <a:pt x="1195" y="640"/>
                            <a:pt x="1197" y="639"/>
                          </a:cubicBezTo>
                          <a:cubicBezTo>
                            <a:pt x="1198" y="638"/>
                            <a:pt x="1199" y="637"/>
                            <a:pt x="1200" y="636"/>
                          </a:cubicBezTo>
                          <a:cubicBezTo>
                            <a:pt x="1201" y="635"/>
                            <a:pt x="1202" y="633"/>
                            <a:pt x="1203" y="632"/>
                          </a:cubicBezTo>
                          <a:cubicBezTo>
                            <a:pt x="1204" y="631"/>
                            <a:pt x="1205" y="629"/>
                            <a:pt x="1206" y="628"/>
                          </a:cubicBezTo>
                          <a:cubicBezTo>
                            <a:pt x="1207" y="626"/>
                            <a:pt x="1208" y="625"/>
                            <a:pt x="1209" y="623"/>
                          </a:cubicBezTo>
                          <a:cubicBezTo>
                            <a:pt x="1213" y="616"/>
                            <a:pt x="1215" y="608"/>
                            <a:pt x="1215" y="600"/>
                          </a:cubicBezTo>
                          <a:cubicBezTo>
                            <a:pt x="1215" y="592"/>
                            <a:pt x="1213" y="584"/>
                            <a:pt x="1209" y="577"/>
                          </a:cubicBezTo>
                          <a:cubicBezTo>
                            <a:pt x="1208" y="578"/>
                            <a:pt x="1206" y="580"/>
                            <a:pt x="1206" y="581"/>
                          </a:cubicBezTo>
                          <a:cubicBezTo>
                            <a:pt x="1204" y="583"/>
                            <a:pt x="1203" y="585"/>
                            <a:pt x="1203" y="587"/>
                          </a:cubicBezTo>
                          <a:cubicBezTo>
                            <a:pt x="1201" y="591"/>
                            <a:pt x="1200" y="596"/>
                            <a:pt x="1200" y="600"/>
                          </a:cubicBezTo>
                          <a:cubicBezTo>
                            <a:pt x="1200" y="604"/>
                            <a:pt x="1199" y="609"/>
                            <a:pt x="1197" y="613"/>
                          </a:cubicBezTo>
                          <a:cubicBezTo>
                            <a:pt x="1197" y="615"/>
                            <a:pt x="1196" y="617"/>
                            <a:pt x="1194" y="619"/>
                          </a:cubicBezTo>
                          <a:cubicBezTo>
                            <a:pt x="1192" y="613"/>
                            <a:pt x="1190" y="606"/>
                            <a:pt x="1190" y="600"/>
                          </a:cubicBezTo>
                          <a:cubicBezTo>
                            <a:pt x="1190" y="594"/>
                            <a:pt x="1192" y="587"/>
                            <a:pt x="1194" y="581"/>
                          </a:cubicBezTo>
                          <a:cubicBezTo>
                            <a:pt x="1195" y="580"/>
                            <a:pt x="1196" y="578"/>
                            <a:pt x="1197" y="576"/>
                          </a:cubicBezTo>
                          <a:cubicBezTo>
                            <a:pt x="1198" y="575"/>
                            <a:pt x="1199" y="573"/>
                            <a:pt x="1200" y="572"/>
                          </a:cubicBezTo>
                          <a:cubicBezTo>
                            <a:pt x="1201" y="571"/>
                            <a:pt x="1202" y="569"/>
                            <a:pt x="1203" y="568"/>
                          </a:cubicBezTo>
                          <a:cubicBezTo>
                            <a:pt x="1204" y="567"/>
                            <a:pt x="1205" y="566"/>
                            <a:pt x="1207" y="564"/>
                          </a:cubicBezTo>
                          <a:cubicBezTo>
                            <a:pt x="1208" y="563"/>
                            <a:pt x="1209" y="562"/>
                            <a:pt x="1210" y="561"/>
                          </a:cubicBezTo>
                          <a:cubicBezTo>
                            <a:pt x="1211" y="561"/>
                            <a:pt x="1211" y="560"/>
                            <a:pt x="1212" y="560"/>
                          </a:cubicBezTo>
                          <a:cubicBezTo>
                            <a:pt x="1491" y="344"/>
                            <a:pt x="1491" y="344"/>
                            <a:pt x="1491" y="344"/>
                          </a:cubicBezTo>
                          <a:cubicBezTo>
                            <a:pt x="1492" y="344"/>
                            <a:pt x="1492" y="343"/>
                            <a:pt x="1493" y="343"/>
                          </a:cubicBezTo>
                          <a:cubicBezTo>
                            <a:pt x="1494" y="342"/>
                            <a:pt x="1495" y="340"/>
                            <a:pt x="1497" y="339"/>
                          </a:cubicBezTo>
                          <a:cubicBezTo>
                            <a:pt x="1498" y="338"/>
                            <a:pt x="1499" y="337"/>
                            <a:pt x="1500" y="336"/>
                          </a:cubicBezTo>
                          <a:cubicBezTo>
                            <a:pt x="1501" y="335"/>
                            <a:pt x="1502" y="333"/>
                            <a:pt x="1503" y="332"/>
                          </a:cubicBezTo>
                          <a:cubicBezTo>
                            <a:pt x="1504" y="331"/>
                            <a:pt x="1505" y="329"/>
                            <a:pt x="1506" y="328"/>
                          </a:cubicBezTo>
                          <a:cubicBezTo>
                            <a:pt x="1507" y="326"/>
                            <a:pt x="1508" y="325"/>
                            <a:pt x="1509" y="323"/>
                          </a:cubicBezTo>
                          <a:cubicBezTo>
                            <a:pt x="1513" y="316"/>
                            <a:pt x="1515" y="308"/>
                            <a:pt x="1515" y="300"/>
                          </a:cubicBezTo>
                          <a:cubicBezTo>
                            <a:pt x="1515" y="292"/>
                            <a:pt x="1513" y="284"/>
                            <a:pt x="1509" y="277"/>
                          </a:cubicBezTo>
                          <a:cubicBezTo>
                            <a:pt x="1508" y="278"/>
                            <a:pt x="1506" y="280"/>
                            <a:pt x="1506" y="281"/>
                          </a:cubicBezTo>
                          <a:cubicBezTo>
                            <a:pt x="1504" y="283"/>
                            <a:pt x="1503" y="285"/>
                            <a:pt x="1503" y="287"/>
                          </a:cubicBezTo>
                          <a:cubicBezTo>
                            <a:pt x="1501" y="291"/>
                            <a:pt x="1500" y="296"/>
                            <a:pt x="1500" y="300"/>
                          </a:cubicBezTo>
                          <a:cubicBezTo>
                            <a:pt x="1500" y="304"/>
                            <a:pt x="1499" y="309"/>
                            <a:pt x="1497" y="313"/>
                          </a:cubicBezTo>
                          <a:cubicBezTo>
                            <a:pt x="1497" y="315"/>
                            <a:pt x="1496" y="317"/>
                            <a:pt x="1494" y="319"/>
                          </a:cubicBezTo>
                          <a:cubicBezTo>
                            <a:pt x="1492" y="313"/>
                            <a:pt x="1490" y="306"/>
                            <a:pt x="1490" y="300"/>
                          </a:cubicBezTo>
                          <a:cubicBezTo>
                            <a:pt x="1490" y="294"/>
                            <a:pt x="1492" y="287"/>
                            <a:pt x="1494" y="281"/>
                          </a:cubicBezTo>
                          <a:cubicBezTo>
                            <a:pt x="1495" y="280"/>
                            <a:pt x="1496" y="278"/>
                            <a:pt x="1497" y="276"/>
                          </a:cubicBezTo>
                          <a:cubicBezTo>
                            <a:pt x="1498" y="275"/>
                            <a:pt x="1499" y="273"/>
                            <a:pt x="1500" y="272"/>
                          </a:cubicBezTo>
                          <a:cubicBezTo>
                            <a:pt x="1501" y="271"/>
                            <a:pt x="1502" y="269"/>
                            <a:pt x="1503" y="268"/>
                          </a:cubicBezTo>
                          <a:cubicBezTo>
                            <a:pt x="1504" y="267"/>
                            <a:pt x="1505" y="266"/>
                            <a:pt x="1507" y="264"/>
                          </a:cubicBezTo>
                          <a:cubicBezTo>
                            <a:pt x="1508" y="263"/>
                            <a:pt x="1509" y="262"/>
                            <a:pt x="1510" y="261"/>
                          </a:cubicBezTo>
                          <a:cubicBezTo>
                            <a:pt x="1511" y="261"/>
                            <a:pt x="1511" y="260"/>
                            <a:pt x="1512" y="260"/>
                          </a:cubicBezTo>
                          <a:cubicBezTo>
                            <a:pt x="1791" y="44"/>
                            <a:pt x="1791" y="44"/>
                            <a:pt x="1791" y="44"/>
                          </a:cubicBezTo>
                          <a:cubicBezTo>
                            <a:pt x="1792" y="44"/>
                            <a:pt x="1792" y="43"/>
                            <a:pt x="1793" y="43"/>
                          </a:cubicBezTo>
                          <a:cubicBezTo>
                            <a:pt x="1794" y="42"/>
                            <a:pt x="1795" y="40"/>
                            <a:pt x="1797" y="39"/>
                          </a:cubicBezTo>
                          <a:cubicBezTo>
                            <a:pt x="1798" y="38"/>
                            <a:pt x="1799" y="37"/>
                            <a:pt x="1800" y="36"/>
                          </a:cubicBezTo>
                          <a:cubicBezTo>
                            <a:pt x="1801" y="35"/>
                            <a:pt x="1802" y="33"/>
                            <a:pt x="1803" y="32"/>
                          </a:cubicBezTo>
                          <a:cubicBezTo>
                            <a:pt x="1804" y="31"/>
                            <a:pt x="1805" y="29"/>
                            <a:pt x="1806" y="28"/>
                          </a:cubicBezTo>
                          <a:cubicBezTo>
                            <a:pt x="1807" y="26"/>
                            <a:pt x="1808" y="25"/>
                            <a:pt x="1809" y="23"/>
                          </a:cubicBezTo>
                          <a:cubicBezTo>
                            <a:pt x="1813" y="16"/>
                            <a:pt x="1815" y="8"/>
                            <a:pt x="1815" y="0"/>
                          </a:cubicBezTo>
                          <a:cubicBezTo>
                            <a:pt x="1810" y="0"/>
                            <a:pt x="1810" y="0"/>
                            <a:pt x="1810" y="0"/>
                          </a:cubicBezTo>
                          <a:cubicBezTo>
                            <a:pt x="1805" y="0"/>
                            <a:pt x="1805" y="0"/>
                            <a:pt x="1805" y="0"/>
                          </a:cubicBezTo>
                          <a:cubicBezTo>
                            <a:pt x="1800" y="0"/>
                            <a:pt x="1800" y="0"/>
                            <a:pt x="1800" y="0"/>
                          </a:cubicBezTo>
                          <a:cubicBezTo>
                            <a:pt x="1800" y="4"/>
                            <a:pt x="1799" y="9"/>
                            <a:pt x="1797" y="13"/>
                          </a:cubicBezTo>
                          <a:cubicBezTo>
                            <a:pt x="1797" y="15"/>
                            <a:pt x="1796" y="17"/>
                            <a:pt x="1794" y="19"/>
                          </a:cubicBezTo>
                          <a:cubicBezTo>
                            <a:pt x="1792" y="13"/>
                            <a:pt x="1790" y="6"/>
                            <a:pt x="1790" y="0"/>
                          </a:cubicBezTo>
                          <a:cubicBezTo>
                            <a:pt x="1785" y="0"/>
                            <a:pt x="1785" y="0"/>
                            <a:pt x="1785" y="0"/>
                          </a:cubicBezTo>
                          <a:cubicBezTo>
                            <a:pt x="1781" y="0"/>
                            <a:pt x="1781" y="0"/>
                            <a:pt x="1781" y="0"/>
                          </a:cubicBezTo>
                          <a:cubicBezTo>
                            <a:pt x="1776" y="0"/>
                            <a:pt x="1776" y="0"/>
                            <a:pt x="1776" y="0"/>
                          </a:cubicBezTo>
                          <a:cubicBezTo>
                            <a:pt x="1776" y="11"/>
                            <a:pt x="1779" y="21"/>
                            <a:pt x="1784" y="31"/>
                          </a:cubicBezTo>
                          <a:cubicBezTo>
                            <a:pt x="1784" y="31"/>
                            <a:pt x="1783" y="32"/>
                            <a:pt x="1782" y="32"/>
                          </a:cubicBezTo>
                          <a:cubicBezTo>
                            <a:pt x="1503" y="248"/>
                            <a:pt x="1503" y="248"/>
                            <a:pt x="1503" y="248"/>
                          </a:cubicBezTo>
                          <a:cubicBezTo>
                            <a:pt x="1502" y="249"/>
                            <a:pt x="1501" y="250"/>
                            <a:pt x="1500" y="251"/>
                          </a:cubicBezTo>
                          <a:cubicBezTo>
                            <a:pt x="1499" y="250"/>
                            <a:pt x="1498" y="249"/>
                            <a:pt x="1497" y="248"/>
                          </a:cubicBezTo>
                          <a:cubicBezTo>
                            <a:pt x="1218" y="32"/>
                            <a:pt x="1218" y="32"/>
                            <a:pt x="1218" y="32"/>
                          </a:cubicBezTo>
                          <a:cubicBezTo>
                            <a:pt x="1217" y="32"/>
                            <a:pt x="1216" y="31"/>
                            <a:pt x="1216" y="31"/>
                          </a:cubicBezTo>
                          <a:cubicBezTo>
                            <a:pt x="1215" y="32"/>
                            <a:pt x="1214" y="33"/>
                            <a:pt x="1213" y="35"/>
                          </a:cubicBezTo>
                          <a:cubicBezTo>
                            <a:pt x="1212" y="36"/>
                            <a:pt x="1211" y="37"/>
                            <a:pt x="1210" y="39"/>
                          </a:cubicBezTo>
                          <a:cubicBezTo>
                            <a:pt x="1209" y="40"/>
                            <a:pt x="1208" y="41"/>
                            <a:pt x="1207" y="43"/>
                          </a:cubicBezTo>
                          <a:cubicBezTo>
                            <a:pt x="1208" y="43"/>
                            <a:pt x="1208" y="44"/>
                            <a:pt x="1209" y="44"/>
                          </a:cubicBezTo>
                          <a:cubicBezTo>
                            <a:pt x="1488" y="260"/>
                            <a:pt x="1488" y="260"/>
                            <a:pt x="1488" y="260"/>
                          </a:cubicBezTo>
                          <a:cubicBezTo>
                            <a:pt x="1489" y="260"/>
                            <a:pt x="1489" y="261"/>
                            <a:pt x="1490" y="261"/>
                          </a:cubicBezTo>
                          <a:cubicBezTo>
                            <a:pt x="1489" y="263"/>
                            <a:pt x="1488" y="264"/>
                            <a:pt x="1487" y="265"/>
                          </a:cubicBezTo>
                          <a:cubicBezTo>
                            <a:pt x="1486" y="267"/>
                            <a:pt x="1485" y="268"/>
                            <a:pt x="1484" y="269"/>
                          </a:cubicBezTo>
                          <a:cubicBezTo>
                            <a:pt x="1479" y="279"/>
                            <a:pt x="1476" y="289"/>
                            <a:pt x="1476" y="300"/>
                          </a:cubicBezTo>
                          <a:cubicBezTo>
                            <a:pt x="1476" y="311"/>
                            <a:pt x="1479" y="321"/>
                            <a:pt x="1484" y="331"/>
                          </a:cubicBezTo>
                          <a:cubicBezTo>
                            <a:pt x="1484" y="331"/>
                            <a:pt x="1483" y="332"/>
                            <a:pt x="1482" y="332"/>
                          </a:cubicBezTo>
                          <a:cubicBezTo>
                            <a:pt x="1203" y="548"/>
                            <a:pt x="1203" y="548"/>
                            <a:pt x="1203" y="548"/>
                          </a:cubicBezTo>
                          <a:cubicBezTo>
                            <a:pt x="1202" y="549"/>
                            <a:pt x="1201" y="550"/>
                            <a:pt x="1200" y="551"/>
                          </a:cubicBezTo>
                          <a:cubicBezTo>
                            <a:pt x="1199" y="550"/>
                            <a:pt x="1198" y="549"/>
                            <a:pt x="1197" y="548"/>
                          </a:cubicBezTo>
                          <a:cubicBezTo>
                            <a:pt x="918" y="332"/>
                            <a:pt x="918" y="332"/>
                            <a:pt x="918" y="332"/>
                          </a:cubicBezTo>
                          <a:cubicBezTo>
                            <a:pt x="917" y="332"/>
                            <a:pt x="916" y="331"/>
                            <a:pt x="916" y="331"/>
                          </a:cubicBezTo>
                          <a:cubicBezTo>
                            <a:pt x="915" y="332"/>
                            <a:pt x="914" y="333"/>
                            <a:pt x="913" y="335"/>
                          </a:cubicBezTo>
                          <a:cubicBezTo>
                            <a:pt x="912" y="336"/>
                            <a:pt x="911" y="337"/>
                            <a:pt x="910" y="339"/>
                          </a:cubicBezTo>
                          <a:cubicBezTo>
                            <a:pt x="909" y="340"/>
                            <a:pt x="908" y="341"/>
                            <a:pt x="907" y="343"/>
                          </a:cubicBezTo>
                          <a:cubicBezTo>
                            <a:pt x="908" y="343"/>
                            <a:pt x="908" y="344"/>
                            <a:pt x="909" y="344"/>
                          </a:cubicBezTo>
                          <a:cubicBezTo>
                            <a:pt x="1188" y="560"/>
                            <a:pt x="1188" y="560"/>
                            <a:pt x="1188" y="560"/>
                          </a:cubicBezTo>
                          <a:cubicBezTo>
                            <a:pt x="1189" y="560"/>
                            <a:pt x="1189" y="561"/>
                            <a:pt x="1190" y="561"/>
                          </a:cubicBezTo>
                          <a:cubicBezTo>
                            <a:pt x="1189" y="563"/>
                            <a:pt x="1188" y="564"/>
                            <a:pt x="1187" y="565"/>
                          </a:cubicBezTo>
                          <a:cubicBezTo>
                            <a:pt x="1186" y="567"/>
                            <a:pt x="1185" y="568"/>
                            <a:pt x="1184" y="569"/>
                          </a:cubicBezTo>
                          <a:cubicBezTo>
                            <a:pt x="1179" y="579"/>
                            <a:pt x="1176" y="589"/>
                            <a:pt x="1176" y="600"/>
                          </a:cubicBezTo>
                          <a:cubicBezTo>
                            <a:pt x="1176" y="611"/>
                            <a:pt x="1179" y="621"/>
                            <a:pt x="1184" y="631"/>
                          </a:cubicBezTo>
                          <a:cubicBezTo>
                            <a:pt x="1184" y="631"/>
                            <a:pt x="1183" y="632"/>
                            <a:pt x="1182" y="632"/>
                          </a:cubicBezTo>
                          <a:cubicBezTo>
                            <a:pt x="903" y="848"/>
                            <a:pt x="903" y="848"/>
                            <a:pt x="903" y="848"/>
                          </a:cubicBezTo>
                          <a:cubicBezTo>
                            <a:pt x="902" y="849"/>
                            <a:pt x="901" y="850"/>
                            <a:pt x="900" y="851"/>
                          </a:cubicBezTo>
                          <a:cubicBezTo>
                            <a:pt x="899" y="850"/>
                            <a:pt x="898" y="849"/>
                            <a:pt x="897" y="848"/>
                          </a:cubicBezTo>
                          <a:cubicBezTo>
                            <a:pt x="618" y="632"/>
                            <a:pt x="618" y="632"/>
                            <a:pt x="618" y="632"/>
                          </a:cubicBezTo>
                          <a:cubicBezTo>
                            <a:pt x="617" y="632"/>
                            <a:pt x="616" y="631"/>
                            <a:pt x="616" y="631"/>
                          </a:cubicBezTo>
                          <a:cubicBezTo>
                            <a:pt x="615" y="632"/>
                            <a:pt x="614" y="633"/>
                            <a:pt x="613" y="635"/>
                          </a:cubicBezTo>
                          <a:cubicBezTo>
                            <a:pt x="612" y="636"/>
                            <a:pt x="611" y="637"/>
                            <a:pt x="610" y="639"/>
                          </a:cubicBezTo>
                          <a:cubicBezTo>
                            <a:pt x="609" y="640"/>
                            <a:pt x="608" y="641"/>
                            <a:pt x="607" y="643"/>
                          </a:cubicBezTo>
                          <a:cubicBezTo>
                            <a:pt x="608" y="643"/>
                            <a:pt x="608" y="644"/>
                            <a:pt x="609" y="644"/>
                          </a:cubicBezTo>
                          <a:cubicBezTo>
                            <a:pt x="888" y="860"/>
                            <a:pt x="888" y="860"/>
                            <a:pt x="888" y="860"/>
                          </a:cubicBezTo>
                          <a:cubicBezTo>
                            <a:pt x="889" y="860"/>
                            <a:pt x="889" y="861"/>
                            <a:pt x="890" y="861"/>
                          </a:cubicBezTo>
                          <a:cubicBezTo>
                            <a:pt x="889" y="863"/>
                            <a:pt x="888" y="864"/>
                            <a:pt x="887" y="865"/>
                          </a:cubicBezTo>
                          <a:cubicBezTo>
                            <a:pt x="886" y="867"/>
                            <a:pt x="885" y="868"/>
                            <a:pt x="884" y="869"/>
                          </a:cubicBezTo>
                          <a:cubicBezTo>
                            <a:pt x="879" y="879"/>
                            <a:pt x="876" y="889"/>
                            <a:pt x="876" y="900"/>
                          </a:cubicBezTo>
                          <a:cubicBezTo>
                            <a:pt x="876" y="911"/>
                            <a:pt x="879" y="921"/>
                            <a:pt x="884" y="931"/>
                          </a:cubicBezTo>
                          <a:cubicBezTo>
                            <a:pt x="884" y="931"/>
                            <a:pt x="883" y="932"/>
                            <a:pt x="882" y="932"/>
                          </a:cubicBezTo>
                          <a:cubicBezTo>
                            <a:pt x="603" y="1148"/>
                            <a:pt x="603" y="1148"/>
                            <a:pt x="603" y="1148"/>
                          </a:cubicBezTo>
                          <a:cubicBezTo>
                            <a:pt x="602" y="1149"/>
                            <a:pt x="601" y="1150"/>
                            <a:pt x="600" y="1151"/>
                          </a:cubicBezTo>
                          <a:cubicBezTo>
                            <a:pt x="599" y="1150"/>
                            <a:pt x="598" y="1149"/>
                            <a:pt x="597" y="1148"/>
                          </a:cubicBezTo>
                          <a:cubicBezTo>
                            <a:pt x="318" y="932"/>
                            <a:pt x="318" y="932"/>
                            <a:pt x="318" y="932"/>
                          </a:cubicBezTo>
                          <a:cubicBezTo>
                            <a:pt x="317" y="932"/>
                            <a:pt x="316" y="931"/>
                            <a:pt x="316" y="931"/>
                          </a:cubicBezTo>
                          <a:cubicBezTo>
                            <a:pt x="315" y="932"/>
                            <a:pt x="314" y="933"/>
                            <a:pt x="313" y="935"/>
                          </a:cubicBezTo>
                          <a:cubicBezTo>
                            <a:pt x="312" y="936"/>
                            <a:pt x="311" y="937"/>
                            <a:pt x="310" y="939"/>
                          </a:cubicBezTo>
                          <a:cubicBezTo>
                            <a:pt x="309" y="940"/>
                            <a:pt x="308" y="941"/>
                            <a:pt x="307" y="943"/>
                          </a:cubicBezTo>
                          <a:cubicBezTo>
                            <a:pt x="308" y="943"/>
                            <a:pt x="308" y="944"/>
                            <a:pt x="309" y="944"/>
                          </a:cubicBezTo>
                          <a:cubicBezTo>
                            <a:pt x="588" y="1160"/>
                            <a:pt x="588" y="1160"/>
                            <a:pt x="588" y="1160"/>
                          </a:cubicBezTo>
                          <a:cubicBezTo>
                            <a:pt x="589" y="1160"/>
                            <a:pt x="589" y="1161"/>
                            <a:pt x="590" y="1161"/>
                          </a:cubicBezTo>
                          <a:cubicBezTo>
                            <a:pt x="589" y="1163"/>
                            <a:pt x="588" y="1164"/>
                            <a:pt x="587" y="1165"/>
                          </a:cubicBezTo>
                          <a:cubicBezTo>
                            <a:pt x="586" y="1167"/>
                            <a:pt x="585" y="1168"/>
                            <a:pt x="584" y="1169"/>
                          </a:cubicBezTo>
                          <a:cubicBezTo>
                            <a:pt x="579" y="1179"/>
                            <a:pt x="576" y="1189"/>
                            <a:pt x="576" y="1200"/>
                          </a:cubicBezTo>
                          <a:cubicBezTo>
                            <a:pt x="576" y="1211"/>
                            <a:pt x="579" y="1221"/>
                            <a:pt x="584" y="1231"/>
                          </a:cubicBezTo>
                          <a:cubicBezTo>
                            <a:pt x="584" y="1231"/>
                            <a:pt x="583" y="1232"/>
                            <a:pt x="582" y="1232"/>
                          </a:cubicBezTo>
                          <a:cubicBezTo>
                            <a:pt x="303" y="1448"/>
                            <a:pt x="303" y="1448"/>
                            <a:pt x="303" y="1448"/>
                          </a:cubicBezTo>
                          <a:cubicBezTo>
                            <a:pt x="302" y="1449"/>
                            <a:pt x="301" y="1450"/>
                            <a:pt x="300" y="1451"/>
                          </a:cubicBezTo>
                          <a:cubicBezTo>
                            <a:pt x="299" y="1450"/>
                            <a:pt x="298" y="1449"/>
                            <a:pt x="297" y="1448"/>
                          </a:cubicBezTo>
                          <a:cubicBezTo>
                            <a:pt x="18" y="1232"/>
                            <a:pt x="18" y="1232"/>
                            <a:pt x="18" y="1232"/>
                          </a:cubicBezTo>
                          <a:cubicBezTo>
                            <a:pt x="17" y="1232"/>
                            <a:pt x="16" y="1231"/>
                            <a:pt x="16" y="1231"/>
                          </a:cubicBezTo>
                          <a:cubicBezTo>
                            <a:pt x="15" y="1232"/>
                            <a:pt x="14" y="1233"/>
                            <a:pt x="13" y="1235"/>
                          </a:cubicBezTo>
                          <a:cubicBezTo>
                            <a:pt x="12" y="1236"/>
                            <a:pt x="11" y="1237"/>
                            <a:pt x="10" y="1239"/>
                          </a:cubicBezTo>
                          <a:cubicBezTo>
                            <a:pt x="9" y="1240"/>
                            <a:pt x="8" y="1241"/>
                            <a:pt x="7" y="1243"/>
                          </a:cubicBezTo>
                          <a:cubicBezTo>
                            <a:pt x="8" y="1243"/>
                            <a:pt x="8" y="1244"/>
                            <a:pt x="9" y="1244"/>
                          </a:cubicBezTo>
                          <a:cubicBezTo>
                            <a:pt x="288" y="1460"/>
                            <a:pt x="288" y="1460"/>
                            <a:pt x="288" y="1460"/>
                          </a:cubicBezTo>
                          <a:cubicBezTo>
                            <a:pt x="289" y="1460"/>
                            <a:pt x="289" y="1461"/>
                            <a:pt x="290" y="1461"/>
                          </a:cubicBezTo>
                          <a:cubicBezTo>
                            <a:pt x="289" y="1463"/>
                            <a:pt x="288" y="1464"/>
                            <a:pt x="287" y="1465"/>
                          </a:cubicBezTo>
                          <a:cubicBezTo>
                            <a:pt x="286" y="1467"/>
                            <a:pt x="285" y="1468"/>
                            <a:pt x="284" y="1469"/>
                          </a:cubicBezTo>
                          <a:cubicBezTo>
                            <a:pt x="279" y="1479"/>
                            <a:pt x="276" y="1489"/>
                            <a:pt x="276" y="1500"/>
                          </a:cubicBezTo>
                          <a:cubicBezTo>
                            <a:pt x="276" y="1511"/>
                            <a:pt x="279" y="1521"/>
                            <a:pt x="284" y="1531"/>
                          </a:cubicBezTo>
                          <a:cubicBezTo>
                            <a:pt x="284" y="1531"/>
                            <a:pt x="283" y="1532"/>
                            <a:pt x="282" y="1532"/>
                          </a:cubicBezTo>
                          <a:cubicBezTo>
                            <a:pt x="3" y="1748"/>
                            <a:pt x="3" y="1748"/>
                            <a:pt x="3" y="1748"/>
                          </a:cubicBezTo>
                          <a:cubicBezTo>
                            <a:pt x="2" y="1749"/>
                            <a:pt x="1" y="1750"/>
                            <a:pt x="0" y="1751"/>
                          </a:cubicBezTo>
                          <a:cubicBezTo>
                            <a:pt x="0" y="1757"/>
                            <a:pt x="0" y="1757"/>
                            <a:pt x="0" y="1757"/>
                          </a:cubicBezTo>
                          <a:cubicBezTo>
                            <a:pt x="0" y="1764"/>
                            <a:pt x="0" y="1764"/>
                            <a:pt x="0" y="1764"/>
                          </a:cubicBezTo>
                          <a:cubicBezTo>
                            <a:pt x="0" y="1772"/>
                            <a:pt x="0" y="1772"/>
                            <a:pt x="0" y="1772"/>
                          </a:cubicBezTo>
                          <a:cubicBezTo>
                            <a:pt x="1" y="1771"/>
                            <a:pt x="2" y="1769"/>
                            <a:pt x="3" y="1768"/>
                          </a:cubicBezTo>
                          <a:cubicBezTo>
                            <a:pt x="4" y="1767"/>
                            <a:pt x="5" y="1766"/>
                            <a:pt x="7" y="1764"/>
                          </a:cubicBez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88" name="Freeform 32"/>
              <p:cNvSpPr>
                <a:spLocks/>
              </p:cNvSpPr>
              <p:nvPr/>
            </p:nvSpPr>
            <p:spPr bwMode="auto">
              <a:xfrm>
                <a:off x="1592263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33"/>
              <p:cNvSpPr>
                <a:spLocks/>
              </p:cNvSpPr>
              <p:nvPr/>
            </p:nvSpPr>
            <p:spPr bwMode="auto">
              <a:xfrm>
                <a:off x="1592263" y="5595938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65" name="Group 64"/>
            <p:cNvGrpSpPr/>
            <p:nvPr/>
          </p:nvGrpSpPr>
          <p:grpSpPr>
            <a:xfrm>
              <a:off x="9141619" y="3505200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66" name="Freeform 5"/>
              <p:cNvSpPr>
                <a:spLocks/>
              </p:cNvSpPr>
              <p:nvPr/>
            </p:nvSpPr>
            <p:spPr bwMode="auto">
              <a:xfrm>
                <a:off x="1592263" y="-1076325"/>
                <a:ext cx="1089025" cy="1009650"/>
              </a:xfrm>
              <a:custGeom>
                <a:avLst/>
                <a:gdLst>
                  <a:gd name="T0" fmla="*/ 282 w 290"/>
                  <a:gd name="T1" fmla="*/ 268 h 269"/>
                  <a:gd name="T2" fmla="*/ 284 w 290"/>
                  <a:gd name="T3" fmla="*/ 269 h 269"/>
                  <a:gd name="T4" fmla="*/ 287 w 290"/>
                  <a:gd name="T5" fmla="*/ 265 h 269"/>
                  <a:gd name="T6" fmla="*/ 290 w 290"/>
                  <a:gd name="T7" fmla="*/ 261 h 269"/>
                  <a:gd name="T8" fmla="*/ 288 w 290"/>
                  <a:gd name="T9" fmla="*/ 260 h 269"/>
                  <a:gd name="T10" fmla="*/ 9 w 290"/>
                  <a:gd name="T11" fmla="*/ 44 h 269"/>
                  <a:gd name="T12" fmla="*/ 7 w 290"/>
                  <a:gd name="T13" fmla="*/ 43 h 269"/>
                  <a:gd name="T14" fmla="*/ 10 w 290"/>
                  <a:gd name="T15" fmla="*/ 39 h 269"/>
                  <a:gd name="T16" fmla="*/ 13 w 290"/>
                  <a:gd name="T17" fmla="*/ 35 h 269"/>
                  <a:gd name="T18" fmla="*/ 16 w 290"/>
                  <a:gd name="T19" fmla="*/ 31 h 269"/>
                  <a:gd name="T20" fmla="*/ 24 w 290"/>
                  <a:gd name="T21" fmla="*/ 0 h 269"/>
                  <a:gd name="T22" fmla="*/ 19 w 290"/>
                  <a:gd name="T23" fmla="*/ 0 h 269"/>
                  <a:gd name="T24" fmla="*/ 15 w 290"/>
                  <a:gd name="T25" fmla="*/ 0 h 269"/>
                  <a:gd name="T26" fmla="*/ 9 w 290"/>
                  <a:gd name="T27" fmla="*/ 23 h 269"/>
                  <a:gd name="T28" fmla="*/ 6 w 290"/>
                  <a:gd name="T29" fmla="*/ 28 h 269"/>
                  <a:gd name="T30" fmla="*/ 3 w 290"/>
                  <a:gd name="T31" fmla="*/ 32 h 269"/>
                  <a:gd name="T32" fmla="*/ 0 w 290"/>
                  <a:gd name="T33" fmla="*/ 36 h 269"/>
                  <a:gd name="T34" fmla="*/ 0 w 290"/>
                  <a:gd name="T35" fmla="*/ 43 h 269"/>
                  <a:gd name="T36" fmla="*/ 0 w 290"/>
                  <a:gd name="T37" fmla="*/ 49 h 269"/>
                  <a:gd name="T38" fmla="*/ 3 w 290"/>
                  <a:gd name="T39" fmla="*/ 52 h 269"/>
                  <a:gd name="T40" fmla="*/ 282 w 290"/>
                  <a:gd name="T41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0" h="269">
                    <a:moveTo>
                      <a:pt x="282" y="268"/>
                    </a:moveTo>
                    <a:cubicBezTo>
                      <a:pt x="283" y="268"/>
                      <a:pt x="284" y="269"/>
                      <a:pt x="284" y="269"/>
                    </a:cubicBezTo>
                    <a:cubicBezTo>
                      <a:pt x="285" y="268"/>
                      <a:pt x="286" y="267"/>
                      <a:pt x="287" y="265"/>
                    </a:cubicBezTo>
                    <a:cubicBezTo>
                      <a:pt x="288" y="264"/>
                      <a:pt x="289" y="263"/>
                      <a:pt x="290" y="261"/>
                    </a:cubicBezTo>
                    <a:cubicBezTo>
                      <a:pt x="289" y="261"/>
                      <a:pt x="289" y="260"/>
                      <a:pt x="288" y="260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4"/>
                      <a:pt x="8" y="43"/>
                      <a:pt x="7" y="43"/>
                    </a:cubicBezTo>
                    <a:cubicBezTo>
                      <a:pt x="8" y="41"/>
                      <a:pt x="9" y="40"/>
                      <a:pt x="10" y="39"/>
                    </a:cubicBezTo>
                    <a:cubicBezTo>
                      <a:pt x="11" y="37"/>
                      <a:pt x="12" y="36"/>
                      <a:pt x="13" y="35"/>
                    </a:cubicBezTo>
                    <a:cubicBezTo>
                      <a:pt x="14" y="33"/>
                      <a:pt x="15" y="32"/>
                      <a:pt x="16" y="31"/>
                    </a:cubicBezTo>
                    <a:cubicBezTo>
                      <a:pt x="21" y="21"/>
                      <a:pt x="24" y="11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8"/>
                      <a:pt x="13" y="16"/>
                      <a:pt x="9" y="23"/>
                    </a:cubicBezTo>
                    <a:cubicBezTo>
                      <a:pt x="8" y="25"/>
                      <a:pt x="7" y="26"/>
                      <a:pt x="6" y="28"/>
                    </a:cubicBezTo>
                    <a:cubicBezTo>
                      <a:pt x="5" y="29"/>
                      <a:pt x="4" y="31"/>
                      <a:pt x="3" y="32"/>
                    </a:cubicBezTo>
                    <a:cubicBezTo>
                      <a:pt x="2" y="33"/>
                      <a:pt x="1" y="35"/>
                      <a:pt x="0" y="36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50"/>
                      <a:pt x="2" y="51"/>
                      <a:pt x="3" y="52"/>
                    </a:cubicBezTo>
                    <a:lnTo>
                      <a:pt x="282" y="2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6"/>
              <p:cNvSpPr>
                <a:spLocks/>
              </p:cNvSpPr>
              <p:nvPr/>
            </p:nvSpPr>
            <p:spPr bwMode="auto">
              <a:xfrm>
                <a:off x="1592263" y="-1076325"/>
                <a:ext cx="3341688" cy="3262313"/>
              </a:xfrm>
              <a:custGeom>
                <a:avLst/>
                <a:gdLst>
                  <a:gd name="T0" fmla="*/ 284 w 890"/>
                  <a:gd name="T1" fmla="*/ 869 h 869"/>
                  <a:gd name="T2" fmla="*/ 290 w 890"/>
                  <a:gd name="T3" fmla="*/ 861 h 869"/>
                  <a:gd name="T4" fmla="*/ 9 w 890"/>
                  <a:gd name="T5" fmla="*/ 644 h 869"/>
                  <a:gd name="T6" fmla="*/ 10 w 890"/>
                  <a:gd name="T7" fmla="*/ 639 h 869"/>
                  <a:gd name="T8" fmla="*/ 16 w 890"/>
                  <a:gd name="T9" fmla="*/ 631 h 869"/>
                  <a:gd name="T10" fmla="*/ 24 w 890"/>
                  <a:gd name="T11" fmla="*/ 600 h 869"/>
                  <a:gd name="T12" fmla="*/ 18 w 890"/>
                  <a:gd name="T13" fmla="*/ 568 h 869"/>
                  <a:gd name="T14" fmla="*/ 300 w 890"/>
                  <a:gd name="T15" fmla="*/ 349 h 869"/>
                  <a:gd name="T16" fmla="*/ 582 w 890"/>
                  <a:gd name="T17" fmla="*/ 568 h 869"/>
                  <a:gd name="T18" fmla="*/ 587 w 890"/>
                  <a:gd name="T19" fmla="*/ 565 h 869"/>
                  <a:gd name="T20" fmla="*/ 588 w 890"/>
                  <a:gd name="T21" fmla="*/ 560 h 869"/>
                  <a:gd name="T22" fmla="*/ 307 w 890"/>
                  <a:gd name="T23" fmla="*/ 343 h 869"/>
                  <a:gd name="T24" fmla="*/ 313 w 890"/>
                  <a:gd name="T25" fmla="*/ 335 h 869"/>
                  <a:gd name="T26" fmla="*/ 324 w 890"/>
                  <a:gd name="T27" fmla="*/ 300 h 869"/>
                  <a:gd name="T28" fmla="*/ 318 w 890"/>
                  <a:gd name="T29" fmla="*/ 268 h 869"/>
                  <a:gd name="T30" fmla="*/ 600 w 890"/>
                  <a:gd name="T31" fmla="*/ 49 h 869"/>
                  <a:gd name="T32" fmla="*/ 882 w 890"/>
                  <a:gd name="T33" fmla="*/ 268 h 869"/>
                  <a:gd name="T34" fmla="*/ 887 w 890"/>
                  <a:gd name="T35" fmla="*/ 265 h 869"/>
                  <a:gd name="T36" fmla="*/ 888 w 890"/>
                  <a:gd name="T37" fmla="*/ 260 h 869"/>
                  <a:gd name="T38" fmla="*/ 607 w 890"/>
                  <a:gd name="T39" fmla="*/ 43 h 869"/>
                  <a:gd name="T40" fmla="*/ 613 w 890"/>
                  <a:gd name="T41" fmla="*/ 35 h 869"/>
                  <a:gd name="T42" fmla="*/ 624 w 890"/>
                  <a:gd name="T43" fmla="*/ 0 h 869"/>
                  <a:gd name="T44" fmla="*/ 615 w 890"/>
                  <a:gd name="T45" fmla="*/ 0 h 869"/>
                  <a:gd name="T46" fmla="*/ 606 w 890"/>
                  <a:gd name="T47" fmla="*/ 28 h 869"/>
                  <a:gd name="T48" fmla="*/ 600 w 890"/>
                  <a:gd name="T49" fmla="*/ 36 h 869"/>
                  <a:gd name="T50" fmla="*/ 593 w 890"/>
                  <a:gd name="T51" fmla="*/ 43 h 869"/>
                  <a:gd name="T52" fmla="*/ 312 w 890"/>
                  <a:gd name="T53" fmla="*/ 260 h 869"/>
                  <a:gd name="T54" fmla="*/ 307 w 890"/>
                  <a:gd name="T55" fmla="*/ 264 h 869"/>
                  <a:gd name="T56" fmla="*/ 300 w 890"/>
                  <a:gd name="T57" fmla="*/ 272 h 869"/>
                  <a:gd name="T58" fmla="*/ 294 w 890"/>
                  <a:gd name="T59" fmla="*/ 281 h 869"/>
                  <a:gd name="T60" fmla="*/ 294 w 890"/>
                  <a:gd name="T61" fmla="*/ 319 h 869"/>
                  <a:gd name="T62" fmla="*/ 300 w 890"/>
                  <a:gd name="T63" fmla="*/ 300 h 869"/>
                  <a:gd name="T64" fmla="*/ 306 w 890"/>
                  <a:gd name="T65" fmla="*/ 281 h 869"/>
                  <a:gd name="T66" fmla="*/ 315 w 890"/>
                  <a:gd name="T67" fmla="*/ 300 h 869"/>
                  <a:gd name="T68" fmla="*/ 306 w 890"/>
                  <a:gd name="T69" fmla="*/ 328 h 869"/>
                  <a:gd name="T70" fmla="*/ 300 w 890"/>
                  <a:gd name="T71" fmla="*/ 336 h 869"/>
                  <a:gd name="T72" fmla="*/ 293 w 890"/>
                  <a:gd name="T73" fmla="*/ 343 h 869"/>
                  <a:gd name="T74" fmla="*/ 12 w 890"/>
                  <a:gd name="T75" fmla="*/ 560 h 869"/>
                  <a:gd name="T76" fmla="*/ 7 w 890"/>
                  <a:gd name="T77" fmla="*/ 564 h 869"/>
                  <a:gd name="T78" fmla="*/ 0 w 890"/>
                  <a:gd name="T79" fmla="*/ 572 h 869"/>
                  <a:gd name="T80" fmla="*/ 0 w 890"/>
                  <a:gd name="T81" fmla="*/ 600 h 869"/>
                  <a:gd name="T82" fmla="*/ 6 w 890"/>
                  <a:gd name="T83" fmla="*/ 581 h 869"/>
                  <a:gd name="T84" fmla="*/ 15 w 890"/>
                  <a:gd name="T85" fmla="*/ 600 h 869"/>
                  <a:gd name="T86" fmla="*/ 6 w 890"/>
                  <a:gd name="T87" fmla="*/ 628 h 869"/>
                  <a:gd name="T88" fmla="*/ 0 w 890"/>
                  <a:gd name="T89" fmla="*/ 636 h 869"/>
                  <a:gd name="T90" fmla="*/ 0 w 890"/>
                  <a:gd name="T91" fmla="*/ 649 h 869"/>
                  <a:gd name="T92" fmla="*/ 282 w 890"/>
                  <a:gd name="T93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0" h="869">
                    <a:moveTo>
                      <a:pt x="282" y="868"/>
                    </a:moveTo>
                    <a:cubicBezTo>
                      <a:pt x="283" y="868"/>
                      <a:pt x="284" y="869"/>
                      <a:pt x="284" y="869"/>
                    </a:cubicBezTo>
                    <a:cubicBezTo>
                      <a:pt x="285" y="868"/>
                      <a:pt x="286" y="867"/>
                      <a:pt x="287" y="865"/>
                    </a:cubicBezTo>
                    <a:cubicBezTo>
                      <a:pt x="288" y="864"/>
                      <a:pt x="289" y="863"/>
                      <a:pt x="290" y="861"/>
                    </a:cubicBezTo>
                    <a:cubicBezTo>
                      <a:pt x="289" y="861"/>
                      <a:pt x="289" y="860"/>
                      <a:pt x="288" y="860"/>
                    </a:cubicBezTo>
                    <a:cubicBezTo>
                      <a:pt x="9" y="644"/>
                      <a:pt x="9" y="644"/>
                      <a:pt x="9" y="644"/>
                    </a:cubicBezTo>
                    <a:cubicBezTo>
                      <a:pt x="8" y="644"/>
                      <a:pt x="8" y="643"/>
                      <a:pt x="7" y="643"/>
                    </a:cubicBezTo>
                    <a:cubicBezTo>
                      <a:pt x="8" y="641"/>
                      <a:pt x="9" y="640"/>
                      <a:pt x="10" y="639"/>
                    </a:cubicBezTo>
                    <a:cubicBezTo>
                      <a:pt x="11" y="637"/>
                      <a:pt x="12" y="636"/>
                      <a:pt x="13" y="635"/>
                    </a:cubicBezTo>
                    <a:cubicBezTo>
                      <a:pt x="14" y="633"/>
                      <a:pt x="15" y="632"/>
                      <a:pt x="16" y="631"/>
                    </a:cubicBezTo>
                    <a:cubicBezTo>
                      <a:pt x="21" y="621"/>
                      <a:pt x="24" y="611"/>
                      <a:pt x="24" y="600"/>
                    </a:cubicBezTo>
                    <a:cubicBezTo>
                      <a:pt x="24" y="600"/>
                      <a:pt x="24" y="600"/>
                      <a:pt x="24" y="600"/>
                    </a:cubicBezTo>
                    <a:cubicBezTo>
                      <a:pt x="24" y="589"/>
                      <a:pt x="21" y="579"/>
                      <a:pt x="16" y="569"/>
                    </a:cubicBezTo>
                    <a:cubicBezTo>
                      <a:pt x="16" y="569"/>
                      <a:pt x="17" y="568"/>
                      <a:pt x="18" y="568"/>
                    </a:cubicBezTo>
                    <a:cubicBezTo>
                      <a:pt x="297" y="352"/>
                      <a:pt x="297" y="352"/>
                      <a:pt x="297" y="352"/>
                    </a:cubicBezTo>
                    <a:cubicBezTo>
                      <a:pt x="298" y="351"/>
                      <a:pt x="299" y="350"/>
                      <a:pt x="300" y="349"/>
                    </a:cubicBezTo>
                    <a:cubicBezTo>
                      <a:pt x="301" y="350"/>
                      <a:pt x="302" y="351"/>
                      <a:pt x="303" y="352"/>
                    </a:cubicBezTo>
                    <a:cubicBezTo>
                      <a:pt x="582" y="568"/>
                      <a:pt x="582" y="568"/>
                      <a:pt x="582" y="568"/>
                    </a:cubicBezTo>
                    <a:cubicBezTo>
                      <a:pt x="583" y="568"/>
                      <a:pt x="584" y="569"/>
                      <a:pt x="584" y="569"/>
                    </a:cubicBezTo>
                    <a:cubicBezTo>
                      <a:pt x="585" y="568"/>
                      <a:pt x="586" y="567"/>
                      <a:pt x="587" y="565"/>
                    </a:cubicBezTo>
                    <a:cubicBezTo>
                      <a:pt x="588" y="564"/>
                      <a:pt x="589" y="563"/>
                      <a:pt x="590" y="561"/>
                    </a:cubicBezTo>
                    <a:cubicBezTo>
                      <a:pt x="589" y="561"/>
                      <a:pt x="589" y="560"/>
                      <a:pt x="588" y="560"/>
                    </a:cubicBezTo>
                    <a:cubicBezTo>
                      <a:pt x="309" y="344"/>
                      <a:pt x="309" y="344"/>
                      <a:pt x="309" y="344"/>
                    </a:cubicBezTo>
                    <a:cubicBezTo>
                      <a:pt x="308" y="344"/>
                      <a:pt x="308" y="343"/>
                      <a:pt x="307" y="343"/>
                    </a:cubicBezTo>
                    <a:cubicBezTo>
                      <a:pt x="308" y="341"/>
                      <a:pt x="309" y="340"/>
                      <a:pt x="310" y="339"/>
                    </a:cubicBezTo>
                    <a:cubicBezTo>
                      <a:pt x="311" y="337"/>
                      <a:pt x="312" y="336"/>
                      <a:pt x="313" y="335"/>
                    </a:cubicBezTo>
                    <a:cubicBezTo>
                      <a:pt x="314" y="333"/>
                      <a:pt x="315" y="332"/>
                      <a:pt x="316" y="331"/>
                    </a:cubicBezTo>
                    <a:cubicBezTo>
                      <a:pt x="321" y="321"/>
                      <a:pt x="324" y="311"/>
                      <a:pt x="324" y="300"/>
                    </a:cubicBezTo>
                    <a:cubicBezTo>
                      <a:pt x="324" y="289"/>
                      <a:pt x="321" y="279"/>
                      <a:pt x="316" y="269"/>
                    </a:cubicBezTo>
                    <a:cubicBezTo>
                      <a:pt x="316" y="269"/>
                      <a:pt x="317" y="268"/>
                      <a:pt x="318" y="268"/>
                    </a:cubicBezTo>
                    <a:cubicBezTo>
                      <a:pt x="597" y="52"/>
                      <a:pt x="597" y="52"/>
                      <a:pt x="597" y="52"/>
                    </a:cubicBezTo>
                    <a:cubicBezTo>
                      <a:pt x="598" y="51"/>
                      <a:pt x="599" y="50"/>
                      <a:pt x="600" y="49"/>
                    </a:cubicBezTo>
                    <a:cubicBezTo>
                      <a:pt x="601" y="50"/>
                      <a:pt x="602" y="51"/>
                      <a:pt x="603" y="52"/>
                    </a:cubicBezTo>
                    <a:cubicBezTo>
                      <a:pt x="882" y="268"/>
                      <a:pt x="882" y="268"/>
                      <a:pt x="882" y="268"/>
                    </a:cubicBezTo>
                    <a:cubicBezTo>
                      <a:pt x="883" y="268"/>
                      <a:pt x="884" y="269"/>
                      <a:pt x="884" y="269"/>
                    </a:cubicBezTo>
                    <a:cubicBezTo>
                      <a:pt x="885" y="268"/>
                      <a:pt x="886" y="267"/>
                      <a:pt x="887" y="265"/>
                    </a:cubicBezTo>
                    <a:cubicBezTo>
                      <a:pt x="888" y="264"/>
                      <a:pt x="889" y="263"/>
                      <a:pt x="890" y="261"/>
                    </a:cubicBezTo>
                    <a:cubicBezTo>
                      <a:pt x="889" y="261"/>
                      <a:pt x="889" y="260"/>
                      <a:pt x="888" y="260"/>
                    </a:cubicBezTo>
                    <a:cubicBezTo>
                      <a:pt x="609" y="44"/>
                      <a:pt x="609" y="44"/>
                      <a:pt x="609" y="44"/>
                    </a:cubicBezTo>
                    <a:cubicBezTo>
                      <a:pt x="608" y="44"/>
                      <a:pt x="608" y="43"/>
                      <a:pt x="607" y="43"/>
                    </a:cubicBezTo>
                    <a:cubicBezTo>
                      <a:pt x="608" y="41"/>
                      <a:pt x="609" y="40"/>
                      <a:pt x="610" y="39"/>
                    </a:cubicBezTo>
                    <a:cubicBezTo>
                      <a:pt x="611" y="37"/>
                      <a:pt x="612" y="36"/>
                      <a:pt x="613" y="35"/>
                    </a:cubicBezTo>
                    <a:cubicBezTo>
                      <a:pt x="614" y="33"/>
                      <a:pt x="615" y="32"/>
                      <a:pt x="616" y="31"/>
                    </a:cubicBezTo>
                    <a:cubicBezTo>
                      <a:pt x="621" y="21"/>
                      <a:pt x="624" y="11"/>
                      <a:pt x="624" y="0"/>
                    </a:cubicBezTo>
                    <a:cubicBezTo>
                      <a:pt x="619" y="0"/>
                      <a:pt x="619" y="0"/>
                      <a:pt x="619" y="0"/>
                    </a:cubicBezTo>
                    <a:cubicBezTo>
                      <a:pt x="615" y="0"/>
                      <a:pt x="615" y="0"/>
                      <a:pt x="615" y="0"/>
                    </a:cubicBezTo>
                    <a:cubicBezTo>
                      <a:pt x="615" y="8"/>
                      <a:pt x="613" y="16"/>
                      <a:pt x="609" y="23"/>
                    </a:cubicBezTo>
                    <a:cubicBezTo>
                      <a:pt x="608" y="25"/>
                      <a:pt x="607" y="26"/>
                      <a:pt x="606" y="28"/>
                    </a:cubicBezTo>
                    <a:cubicBezTo>
                      <a:pt x="605" y="29"/>
                      <a:pt x="604" y="31"/>
                      <a:pt x="603" y="32"/>
                    </a:cubicBezTo>
                    <a:cubicBezTo>
                      <a:pt x="602" y="33"/>
                      <a:pt x="601" y="35"/>
                      <a:pt x="600" y="36"/>
                    </a:cubicBezTo>
                    <a:cubicBezTo>
                      <a:pt x="599" y="37"/>
                      <a:pt x="598" y="38"/>
                      <a:pt x="597" y="39"/>
                    </a:cubicBezTo>
                    <a:cubicBezTo>
                      <a:pt x="595" y="40"/>
                      <a:pt x="594" y="42"/>
                      <a:pt x="593" y="43"/>
                    </a:cubicBezTo>
                    <a:cubicBezTo>
                      <a:pt x="592" y="43"/>
                      <a:pt x="592" y="44"/>
                      <a:pt x="591" y="44"/>
                    </a:cubicBezTo>
                    <a:cubicBezTo>
                      <a:pt x="312" y="260"/>
                      <a:pt x="312" y="260"/>
                      <a:pt x="312" y="260"/>
                    </a:cubicBezTo>
                    <a:cubicBezTo>
                      <a:pt x="311" y="260"/>
                      <a:pt x="311" y="261"/>
                      <a:pt x="310" y="261"/>
                    </a:cubicBezTo>
                    <a:cubicBezTo>
                      <a:pt x="309" y="262"/>
                      <a:pt x="308" y="263"/>
                      <a:pt x="307" y="264"/>
                    </a:cubicBezTo>
                    <a:cubicBezTo>
                      <a:pt x="305" y="266"/>
                      <a:pt x="304" y="267"/>
                      <a:pt x="303" y="268"/>
                    </a:cubicBezTo>
                    <a:cubicBezTo>
                      <a:pt x="302" y="269"/>
                      <a:pt x="301" y="271"/>
                      <a:pt x="300" y="272"/>
                    </a:cubicBezTo>
                    <a:cubicBezTo>
                      <a:pt x="299" y="273"/>
                      <a:pt x="298" y="275"/>
                      <a:pt x="297" y="276"/>
                    </a:cubicBezTo>
                    <a:cubicBezTo>
                      <a:pt x="296" y="278"/>
                      <a:pt x="295" y="280"/>
                      <a:pt x="294" y="281"/>
                    </a:cubicBezTo>
                    <a:cubicBezTo>
                      <a:pt x="292" y="287"/>
                      <a:pt x="290" y="294"/>
                      <a:pt x="290" y="300"/>
                    </a:cubicBezTo>
                    <a:cubicBezTo>
                      <a:pt x="290" y="306"/>
                      <a:pt x="292" y="313"/>
                      <a:pt x="294" y="319"/>
                    </a:cubicBezTo>
                    <a:cubicBezTo>
                      <a:pt x="296" y="317"/>
                      <a:pt x="297" y="315"/>
                      <a:pt x="297" y="313"/>
                    </a:cubicBezTo>
                    <a:cubicBezTo>
                      <a:pt x="299" y="309"/>
                      <a:pt x="300" y="304"/>
                      <a:pt x="300" y="300"/>
                    </a:cubicBezTo>
                    <a:cubicBezTo>
                      <a:pt x="300" y="296"/>
                      <a:pt x="301" y="291"/>
                      <a:pt x="303" y="287"/>
                    </a:cubicBezTo>
                    <a:cubicBezTo>
                      <a:pt x="303" y="285"/>
                      <a:pt x="304" y="283"/>
                      <a:pt x="306" y="281"/>
                    </a:cubicBezTo>
                    <a:cubicBezTo>
                      <a:pt x="306" y="280"/>
                      <a:pt x="308" y="278"/>
                      <a:pt x="309" y="277"/>
                    </a:cubicBezTo>
                    <a:cubicBezTo>
                      <a:pt x="313" y="284"/>
                      <a:pt x="315" y="292"/>
                      <a:pt x="315" y="300"/>
                    </a:cubicBezTo>
                    <a:cubicBezTo>
                      <a:pt x="315" y="308"/>
                      <a:pt x="313" y="316"/>
                      <a:pt x="309" y="323"/>
                    </a:cubicBezTo>
                    <a:cubicBezTo>
                      <a:pt x="308" y="325"/>
                      <a:pt x="307" y="326"/>
                      <a:pt x="306" y="328"/>
                    </a:cubicBezTo>
                    <a:cubicBezTo>
                      <a:pt x="305" y="329"/>
                      <a:pt x="304" y="331"/>
                      <a:pt x="303" y="332"/>
                    </a:cubicBezTo>
                    <a:cubicBezTo>
                      <a:pt x="302" y="333"/>
                      <a:pt x="301" y="335"/>
                      <a:pt x="300" y="336"/>
                    </a:cubicBezTo>
                    <a:cubicBezTo>
                      <a:pt x="299" y="337"/>
                      <a:pt x="298" y="338"/>
                      <a:pt x="297" y="339"/>
                    </a:cubicBezTo>
                    <a:cubicBezTo>
                      <a:pt x="295" y="340"/>
                      <a:pt x="294" y="342"/>
                      <a:pt x="293" y="343"/>
                    </a:cubicBezTo>
                    <a:cubicBezTo>
                      <a:pt x="292" y="343"/>
                      <a:pt x="292" y="344"/>
                      <a:pt x="291" y="344"/>
                    </a:cubicBezTo>
                    <a:cubicBezTo>
                      <a:pt x="12" y="560"/>
                      <a:pt x="12" y="560"/>
                      <a:pt x="12" y="560"/>
                    </a:cubicBezTo>
                    <a:cubicBezTo>
                      <a:pt x="11" y="560"/>
                      <a:pt x="11" y="561"/>
                      <a:pt x="10" y="561"/>
                    </a:cubicBezTo>
                    <a:cubicBezTo>
                      <a:pt x="9" y="562"/>
                      <a:pt x="8" y="563"/>
                      <a:pt x="7" y="564"/>
                    </a:cubicBezTo>
                    <a:cubicBezTo>
                      <a:pt x="5" y="566"/>
                      <a:pt x="4" y="567"/>
                      <a:pt x="3" y="568"/>
                    </a:cubicBezTo>
                    <a:cubicBezTo>
                      <a:pt x="2" y="569"/>
                      <a:pt x="1" y="571"/>
                      <a:pt x="0" y="572"/>
                    </a:cubicBezTo>
                    <a:cubicBezTo>
                      <a:pt x="0" y="581"/>
                      <a:pt x="0" y="581"/>
                      <a:pt x="0" y="581"/>
                    </a:cubicBezTo>
                    <a:cubicBezTo>
                      <a:pt x="0" y="600"/>
                      <a:pt x="0" y="600"/>
                      <a:pt x="0" y="600"/>
                    </a:cubicBezTo>
                    <a:cubicBezTo>
                      <a:pt x="0" y="596"/>
                      <a:pt x="1" y="591"/>
                      <a:pt x="3" y="587"/>
                    </a:cubicBezTo>
                    <a:cubicBezTo>
                      <a:pt x="3" y="585"/>
                      <a:pt x="4" y="583"/>
                      <a:pt x="6" y="581"/>
                    </a:cubicBezTo>
                    <a:cubicBezTo>
                      <a:pt x="6" y="580"/>
                      <a:pt x="8" y="578"/>
                      <a:pt x="9" y="577"/>
                    </a:cubicBezTo>
                    <a:cubicBezTo>
                      <a:pt x="13" y="584"/>
                      <a:pt x="15" y="592"/>
                      <a:pt x="15" y="600"/>
                    </a:cubicBezTo>
                    <a:cubicBezTo>
                      <a:pt x="15" y="608"/>
                      <a:pt x="13" y="616"/>
                      <a:pt x="9" y="623"/>
                    </a:cubicBezTo>
                    <a:cubicBezTo>
                      <a:pt x="8" y="625"/>
                      <a:pt x="7" y="626"/>
                      <a:pt x="6" y="628"/>
                    </a:cubicBezTo>
                    <a:cubicBezTo>
                      <a:pt x="5" y="629"/>
                      <a:pt x="4" y="631"/>
                      <a:pt x="3" y="632"/>
                    </a:cubicBezTo>
                    <a:cubicBezTo>
                      <a:pt x="2" y="633"/>
                      <a:pt x="1" y="635"/>
                      <a:pt x="0" y="636"/>
                    </a:cubicBezTo>
                    <a:cubicBezTo>
                      <a:pt x="0" y="643"/>
                      <a:pt x="0" y="643"/>
                      <a:pt x="0" y="643"/>
                    </a:cubicBezTo>
                    <a:cubicBezTo>
                      <a:pt x="0" y="649"/>
                      <a:pt x="0" y="649"/>
                      <a:pt x="0" y="649"/>
                    </a:cubicBezTo>
                    <a:cubicBezTo>
                      <a:pt x="1" y="650"/>
                      <a:pt x="2" y="651"/>
                      <a:pt x="3" y="652"/>
                    </a:cubicBezTo>
                    <a:lnTo>
                      <a:pt x="282" y="8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7"/>
              <p:cNvSpPr>
                <a:spLocks/>
              </p:cNvSpPr>
              <p:nvPr/>
            </p:nvSpPr>
            <p:spPr bwMode="auto">
              <a:xfrm>
                <a:off x="1592263" y="-1076325"/>
                <a:ext cx="5594350" cy="5514975"/>
              </a:xfrm>
              <a:custGeom>
                <a:avLst/>
                <a:gdLst>
                  <a:gd name="T0" fmla="*/ 287 w 1490"/>
                  <a:gd name="T1" fmla="*/ 1465 h 1469"/>
                  <a:gd name="T2" fmla="*/ 9 w 1490"/>
                  <a:gd name="T3" fmla="*/ 1244 h 1469"/>
                  <a:gd name="T4" fmla="*/ 13 w 1490"/>
                  <a:gd name="T5" fmla="*/ 1235 h 1469"/>
                  <a:gd name="T6" fmla="*/ 24 w 1490"/>
                  <a:gd name="T7" fmla="*/ 1200 h 1469"/>
                  <a:gd name="T8" fmla="*/ 297 w 1490"/>
                  <a:gd name="T9" fmla="*/ 952 h 1469"/>
                  <a:gd name="T10" fmla="*/ 582 w 1490"/>
                  <a:gd name="T11" fmla="*/ 1168 h 1469"/>
                  <a:gd name="T12" fmla="*/ 590 w 1490"/>
                  <a:gd name="T13" fmla="*/ 1161 h 1469"/>
                  <a:gd name="T14" fmla="*/ 307 w 1490"/>
                  <a:gd name="T15" fmla="*/ 943 h 1469"/>
                  <a:gd name="T16" fmla="*/ 316 w 1490"/>
                  <a:gd name="T17" fmla="*/ 931 h 1469"/>
                  <a:gd name="T18" fmla="*/ 318 w 1490"/>
                  <a:gd name="T19" fmla="*/ 868 h 1469"/>
                  <a:gd name="T20" fmla="*/ 603 w 1490"/>
                  <a:gd name="T21" fmla="*/ 652 h 1469"/>
                  <a:gd name="T22" fmla="*/ 887 w 1490"/>
                  <a:gd name="T23" fmla="*/ 865 h 1469"/>
                  <a:gd name="T24" fmla="*/ 609 w 1490"/>
                  <a:gd name="T25" fmla="*/ 644 h 1469"/>
                  <a:gd name="T26" fmla="*/ 613 w 1490"/>
                  <a:gd name="T27" fmla="*/ 635 h 1469"/>
                  <a:gd name="T28" fmla="*/ 624 w 1490"/>
                  <a:gd name="T29" fmla="*/ 600 h 1469"/>
                  <a:gd name="T30" fmla="*/ 897 w 1490"/>
                  <a:gd name="T31" fmla="*/ 352 h 1469"/>
                  <a:gd name="T32" fmla="*/ 1182 w 1490"/>
                  <a:gd name="T33" fmla="*/ 568 h 1469"/>
                  <a:gd name="T34" fmla="*/ 1190 w 1490"/>
                  <a:gd name="T35" fmla="*/ 561 h 1469"/>
                  <a:gd name="T36" fmla="*/ 907 w 1490"/>
                  <a:gd name="T37" fmla="*/ 343 h 1469"/>
                  <a:gd name="T38" fmla="*/ 916 w 1490"/>
                  <a:gd name="T39" fmla="*/ 331 h 1469"/>
                  <a:gd name="T40" fmla="*/ 918 w 1490"/>
                  <a:gd name="T41" fmla="*/ 268 h 1469"/>
                  <a:gd name="T42" fmla="*/ 1203 w 1490"/>
                  <a:gd name="T43" fmla="*/ 52 h 1469"/>
                  <a:gd name="T44" fmla="*/ 1487 w 1490"/>
                  <a:gd name="T45" fmla="*/ 265 h 1469"/>
                  <a:gd name="T46" fmla="*/ 1209 w 1490"/>
                  <a:gd name="T47" fmla="*/ 44 h 1469"/>
                  <a:gd name="T48" fmla="*/ 1213 w 1490"/>
                  <a:gd name="T49" fmla="*/ 35 h 1469"/>
                  <a:gd name="T50" fmla="*/ 1219 w 1490"/>
                  <a:gd name="T51" fmla="*/ 0 h 1469"/>
                  <a:gd name="T52" fmla="*/ 1206 w 1490"/>
                  <a:gd name="T53" fmla="*/ 28 h 1469"/>
                  <a:gd name="T54" fmla="*/ 1197 w 1490"/>
                  <a:gd name="T55" fmla="*/ 39 h 1469"/>
                  <a:gd name="T56" fmla="*/ 912 w 1490"/>
                  <a:gd name="T57" fmla="*/ 260 h 1469"/>
                  <a:gd name="T58" fmla="*/ 903 w 1490"/>
                  <a:gd name="T59" fmla="*/ 268 h 1469"/>
                  <a:gd name="T60" fmla="*/ 894 w 1490"/>
                  <a:gd name="T61" fmla="*/ 281 h 1469"/>
                  <a:gd name="T62" fmla="*/ 897 w 1490"/>
                  <a:gd name="T63" fmla="*/ 313 h 1469"/>
                  <a:gd name="T64" fmla="*/ 906 w 1490"/>
                  <a:gd name="T65" fmla="*/ 281 h 1469"/>
                  <a:gd name="T66" fmla="*/ 909 w 1490"/>
                  <a:gd name="T67" fmla="*/ 323 h 1469"/>
                  <a:gd name="T68" fmla="*/ 900 w 1490"/>
                  <a:gd name="T69" fmla="*/ 336 h 1469"/>
                  <a:gd name="T70" fmla="*/ 891 w 1490"/>
                  <a:gd name="T71" fmla="*/ 344 h 1469"/>
                  <a:gd name="T72" fmla="*/ 607 w 1490"/>
                  <a:gd name="T73" fmla="*/ 564 h 1469"/>
                  <a:gd name="T74" fmla="*/ 597 w 1490"/>
                  <a:gd name="T75" fmla="*/ 576 h 1469"/>
                  <a:gd name="T76" fmla="*/ 594 w 1490"/>
                  <a:gd name="T77" fmla="*/ 619 h 1469"/>
                  <a:gd name="T78" fmla="*/ 603 w 1490"/>
                  <a:gd name="T79" fmla="*/ 587 h 1469"/>
                  <a:gd name="T80" fmla="*/ 615 w 1490"/>
                  <a:gd name="T81" fmla="*/ 600 h 1469"/>
                  <a:gd name="T82" fmla="*/ 603 w 1490"/>
                  <a:gd name="T83" fmla="*/ 632 h 1469"/>
                  <a:gd name="T84" fmla="*/ 593 w 1490"/>
                  <a:gd name="T85" fmla="*/ 643 h 1469"/>
                  <a:gd name="T86" fmla="*/ 310 w 1490"/>
                  <a:gd name="T87" fmla="*/ 861 h 1469"/>
                  <a:gd name="T88" fmla="*/ 300 w 1490"/>
                  <a:gd name="T89" fmla="*/ 872 h 1469"/>
                  <a:gd name="T90" fmla="*/ 290 w 1490"/>
                  <a:gd name="T91" fmla="*/ 900 h 1469"/>
                  <a:gd name="T92" fmla="*/ 300 w 1490"/>
                  <a:gd name="T93" fmla="*/ 900 h 1469"/>
                  <a:gd name="T94" fmla="*/ 309 w 1490"/>
                  <a:gd name="T95" fmla="*/ 877 h 1469"/>
                  <a:gd name="T96" fmla="*/ 306 w 1490"/>
                  <a:gd name="T97" fmla="*/ 928 h 1469"/>
                  <a:gd name="T98" fmla="*/ 297 w 1490"/>
                  <a:gd name="T99" fmla="*/ 939 h 1469"/>
                  <a:gd name="T100" fmla="*/ 12 w 1490"/>
                  <a:gd name="T101" fmla="*/ 1160 h 1469"/>
                  <a:gd name="T102" fmla="*/ 3 w 1490"/>
                  <a:gd name="T103" fmla="*/ 1168 h 1469"/>
                  <a:gd name="T104" fmla="*/ 0 w 1490"/>
                  <a:gd name="T105" fmla="*/ 1200 h 1469"/>
                  <a:gd name="T106" fmla="*/ 9 w 1490"/>
                  <a:gd name="T107" fmla="*/ 1177 h 1469"/>
                  <a:gd name="T108" fmla="*/ 6 w 1490"/>
                  <a:gd name="T109" fmla="*/ 1228 h 1469"/>
                  <a:gd name="T110" fmla="*/ 0 w 1490"/>
                  <a:gd name="T111" fmla="*/ 1243 h 1469"/>
                  <a:gd name="T112" fmla="*/ 282 w 1490"/>
                  <a:gd name="T113" fmla="*/ 1468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90" h="1469">
                    <a:moveTo>
                      <a:pt x="282" y="1468"/>
                    </a:moveTo>
                    <a:cubicBezTo>
                      <a:pt x="283" y="1468"/>
                      <a:pt x="284" y="1469"/>
                      <a:pt x="284" y="1469"/>
                    </a:cubicBezTo>
                    <a:cubicBezTo>
                      <a:pt x="285" y="1468"/>
                      <a:pt x="286" y="1467"/>
                      <a:pt x="287" y="1465"/>
                    </a:cubicBezTo>
                    <a:cubicBezTo>
                      <a:pt x="288" y="1464"/>
                      <a:pt x="289" y="1463"/>
                      <a:pt x="290" y="1461"/>
                    </a:cubicBezTo>
                    <a:cubicBezTo>
                      <a:pt x="289" y="1461"/>
                      <a:pt x="289" y="1460"/>
                      <a:pt x="288" y="1460"/>
                    </a:cubicBezTo>
                    <a:cubicBezTo>
                      <a:pt x="9" y="1244"/>
                      <a:pt x="9" y="1244"/>
                      <a:pt x="9" y="1244"/>
                    </a:cubicBezTo>
                    <a:cubicBezTo>
                      <a:pt x="8" y="1244"/>
                      <a:pt x="8" y="1243"/>
                      <a:pt x="7" y="1243"/>
                    </a:cubicBezTo>
                    <a:cubicBezTo>
                      <a:pt x="8" y="1241"/>
                      <a:pt x="9" y="1240"/>
                      <a:pt x="10" y="1239"/>
                    </a:cubicBezTo>
                    <a:cubicBezTo>
                      <a:pt x="11" y="1237"/>
                      <a:pt x="12" y="1236"/>
                      <a:pt x="13" y="1235"/>
                    </a:cubicBezTo>
                    <a:cubicBezTo>
                      <a:pt x="14" y="1233"/>
                      <a:pt x="15" y="1232"/>
                      <a:pt x="16" y="1231"/>
                    </a:cubicBezTo>
                    <a:cubicBezTo>
                      <a:pt x="21" y="1221"/>
                      <a:pt x="24" y="1211"/>
                      <a:pt x="24" y="1200"/>
                    </a:cubicBezTo>
                    <a:cubicBezTo>
                      <a:pt x="24" y="1200"/>
                      <a:pt x="24" y="1200"/>
                      <a:pt x="24" y="1200"/>
                    </a:cubicBezTo>
                    <a:cubicBezTo>
                      <a:pt x="24" y="1189"/>
                      <a:pt x="21" y="1179"/>
                      <a:pt x="16" y="1169"/>
                    </a:cubicBezTo>
                    <a:cubicBezTo>
                      <a:pt x="16" y="1169"/>
                      <a:pt x="17" y="1168"/>
                      <a:pt x="18" y="1168"/>
                    </a:cubicBezTo>
                    <a:cubicBezTo>
                      <a:pt x="297" y="952"/>
                      <a:pt x="297" y="952"/>
                      <a:pt x="297" y="952"/>
                    </a:cubicBezTo>
                    <a:cubicBezTo>
                      <a:pt x="298" y="951"/>
                      <a:pt x="299" y="950"/>
                      <a:pt x="300" y="949"/>
                    </a:cubicBezTo>
                    <a:cubicBezTo>
                      <a:pt x="301" y="950"/>
                      <a:pt x="302" y="951"/>
                      <a:pt x="303" y="952"/>
                    </a:cubicBezTo>
                    <a:cubicBezTo>
                      <a:pt x="582" y="1168"/>
                      <a:pt x="582" y="1168"/>
                      <a:pt x="582" y="1168"/>
                    </a:cubicBezTo>
                    <a:cubicBezTo>
                      <a:pt x="583" y="1168"/>
                      <a:pt x="584" y="1169"/>
                      <a:pt x="584" y="1169"/>
                    </a:cubicBezTo>
                    <a:cubicBezTo>
                      <a:pt x="585" y="1168"/>
                      <a:pt x="586" y="1167"/>
                      <a:pt x="587" y="1165"/>
                    </a:cubicBezTo>
                    <a:cubicBezTo>
                      <a:pt x="588" y="1164"/>
                      <a:pt x="589" y="1163"/>
                      <a:pt x="590" y="1161"/>
                    </a:cubicBezTo>
                    <a:cubicBezTo>
                      <a:pt x="589" y="1161"/>
                      <a:pt x="589" y="1160"/>
                      <a:pt x="588" y="1160"/>
                    </a:cubicBezTo>
                    <a:cubicBezTo>
                      <a:pt x="309" y="944"/>
                      <a:pt x="309" y="944"/>
                      <a:pt x="309" y="944"/>
                    </a:cubicBezTo>
                    <a:cubicBezTo>
                      <a:pt x="308" y="944"/>
                      <a:pt x="308" y="943"/>
                      <a:pt x="307" y="943"/>
                    </a:cubicBezTo>
                    <a:cubicBezTo>
                      <a:pt x="308" y="941"/>
                      <a:pt x="309" y="940"/>
                      <a:pt x="310" y="939"/>
                    </a:cubicBezTo>
                    <a:cubicBezTo>
                      <a:pt x="311" y="937"/>
                      <a:pt x="312" y="936"/>
                      <a:pt x="313" y="935"/>
                    </a:cubicBezTo>
                    <a:cubicBezTo>
                      <a:pt x="314" y="933"/>
                      <a:pt x="315" y="932"/>
                      <a:pt x="316" y="931"/>
                    </a:cubicBezTo>
                    <a:cubicBezTo>
                      <a:pt x="321" y="921"/>
                      <a:pt x="324" y="911"/>
                      <a:pt x="324" y="900"/>
                    </a:cubicBezTo>
                    <a:cubicBezTo>
                      <a:pt x="324" y="889"/>
                      <a:pt x="321" y="879"/>
                      <a:pt x="316" y="869"/>
                    </a:cubicBezTo>
                    <a:cubicBezTo>
                      <a:pt x="316" y="869"/>
                      <a:pt x="317" y="868"/>
                      <a:pt x="318" y="868"/>
                    </a:cubicBezTo>
                    <a:cubicBezTo>
                      <a:pt x="597" y="652"/>
                      <a:pt x="597" y="652"/>
                      <a:pt x="597" y="652"/>
                    </a:cubicBezTo>
                    <a:cubicBezTo>
                      <a:pt x="598" y="651"/>
                      <a:pt x="599" y="650"/>
                      <a:pt x="600" y="649"/>
                    </a:cubicBezTo>
                    <a:cubicBezTo>
                      <a:pt x="601" y="650"/>
                      <a:pt x="602" y="651"/>
                      <a:pt x="603" y="652"/>
                    </a:cubicBezTo>
                    <a:cubicBezTo>
                      <a:pt x="882" y="868"/>
                      <a:pt x="882" y="868"/>
                      <a:pt x="882" y="868"/>
                    </a:cubicBezTo>
                    <a:cubicBezTo>
                      <a:pt x="883" y="868"/>
                      <a:pt x="884" y="869"/>
                      <a:pt x="884" y="869"/>
                    </a:cubicBezTo>
                    <a:cubicBezTo>
                      <a:pt x="885" y="868"/>
                      <a:pt x="886" y="867"/>
                      <a:pt x="887" y="865"/>
                    </a:cubicBezTo>
                    <a:cubicBezTo>
                      <a:pt x="888" y="864"/>
                      <a:pt x="889" y="863"/>
                      <a:pt x="890" y="861"/>
                    </a:cubicBezTo>
                    <a:cubicBezTo>
                      <a:pt x="889" y="861"/>
                      <a:pt x="889" y="860"/>
                      <a:pt x="888" y="860"/>
                    </a:cubicBezTo>
                    <a:cubicBezTo>
                      <a:pt x="609" y="644"/>
                      <a:pt x="609" y="644"/>
                      <a:pt x="609" y="644"/>
                    </a:cubicBezTo>
                    <a:cubicBezTo>
                      <a:pt x="608" y="644"/>
                      <a:pt x="608" y="643"/>
                      <a:pt x="607" y="643"/>
                    </a:cubicBezTo>
                    <a:cubicBezTo>
                      <a:pt x="608" y="641"/>
                      <a:pt x="609" y="640"/>
                      <a:pt x="610" y="639"/>
                    </a:cubicBezTo>
                    <a:cubicBezTo>
                      <a:pt x="611" y="637"/>
                      <a:pt x="612" y="636"/>
                      <a:pt x="613" y="635"/>
                    </a:cubicBezTo>
                    <a:cubicBezTo>
                      <a:pt x="614" y="633"/>
                      <a:pt x="615" y="632"/>
                      <a:pt x="616" y="631"/>
                    </a:cubicBezTo>
                    <a:cubicBezTo>
                      <a:pt x="621" y="621"/>
                      <a:pt x="624" y="611"/>
                      <a:pt x="624" y="600"/>
                    </a:cubicBezTo>
                    <a:cubicBezTo>
                      <a:pt x="624" y="600"/>
                      <a:pt x="624" y="600"/>
                      <a:pt x="624" y="600"/>
                    </a:cubicBezTo>
                    <a:cubicBezTo>
                      <a:pt x="624" y="589"/>
                      <a:pt x="621" y="579"/>
                      <a:pt x="616" y="569"/>
                    </a:cubicBezTo>
                    <a:cubicBezTo>
                      <a:pt x="616" y="569"/>
                      <a:pt x="617" y="568"/>
                      <a:pt x="618" y="568"/>
                    </a:cubicBezTo>
                    <a:cubicBezTo>
                      <a:pt x="897" y="352"/>
                      <a:pt x="897" y="352"/>
                      <a:pt x="897" y="352"/>
                    </a:cubicBezTo>
                    <a:cubicBezTo>
                      <a:pt x="898" y="351"/>
                      <a:pt x="899" y="350"/>
                      <a:pt x="900" y="349"/>
                    </a:cubicBezTo>
                    <a:cubicBezTo>
                      <a:pt x="901" y="350"/>
                      <a:pt x="902" y="351"/>
                      <a:pt x="903" y="352"/>
                    </a:cubicBezTo>
                    <a:cubicBezTo>
                      <a:pt x="1182" y="568"/>
                      <a:pt x="1182" y="568"/>
                      <a:pt x="1182" y="568"/>
                    </a:cubicBezTo>
                    <a:cubicBezTo>
                      <a:pt x="1183" y="568"/>
                      <a:pt x="1184" y="569"/>
                      <a:pt x="1184" y="569"/>
                    </a:cubicBezTo>
                    <a:cubicBezTo>
                      <a:pt x="1185" y="568"/>
                      <a:pt x="1186" y="567"/>
                      <a:pt x="1187" y="565"/>
                    </a:cubicBezTo>
                    <a:cubicBezTo>
                      <a:pt x="1188" y="564"/>
                      <a:pt x="1189" y="563"/>
                      <a:pt x="1190" y="561"/>
                    </a:cubicBezTo>
                    <a:cubicBezTo>
                      <a:pt x="1189" y="561"/>
                      <a:pt x="1189" y="560"/>
                      <a:pt x="1188" y="560"/>
                    </a:cubicBezTo>
                    <a:cubicBezTo>
                      <a:pt x="909" y="344"/>
                      <a:pt x="909" y="344"/>
                      <a:pt x="909" y="344"/>
                    </a:cubicBezTo>
                    <a:cubicBezTo>
                      <a:pt x="908" y="344"/>
                      <a:pt x="908" y="343"/>
                      <a:pt x="907" y="343"/>
                    </a:cubicBezTo>
                    <a:cubicBezTo>
                      <a:pt x="908" y="341"/>
                      <a:pt x="909" y="340"/>
                      <a:pt x="910" y="339"/>
                    </a:cubicBezTo>
                    <a:cubicBezTo>
                      <a:pt x="911" y="337"/>
                      <a:pt x="912" y="336"/>
                      <a:pt x="913" y="335"/>
                    </a:cubicBezTo>
                    <a:cubicBezTo>
                      <a:pt x="914" y="333"/>
                      <a:pt x="915" y="332"/>
                      <a:pt x="916" y="331"/>
                    </a:cubicBezTo>
                    <a:cubicBezTo>
                      <a:pt x="921" y="321"/>
                      <a:pt x="924" y="311"/>
                      <a:pt x="924" y="300"/>
                    </a:cubicBezTo>
                    <a:cubicBezTo>
                      <a:pt x="924" y="289"/>
                      <a:pt x="921" y="279"/>
                      <a:pt x="916" y="269"/>
                    </a:cubicBezTo>
                    <a:cubicBezTo>
                      <a:pt x="916" y="269"/>
                      <a:pt x="917" y="268"/>
                      <a:pt x="918" y="268"/>
                    </a:cubicBezTo>
                    <a:cubicBezTo>
                      <a:pt x="1197" y="52"/>
                      <a:pt x="1197" y="52"/>
                      <a:pt x="1197" y="52"/>
                    </a:cubicBezTo>
                    <a:cubicBezTo>
                      <a:pt x="1198" y="51"/>
                      <a:pt x="1199" y="50"/>
                      <a:pt x="1200" y="49"/>
                    </a:cubicBezTo>
                    <a:cubicBezTo>
                      <a:pt x="1201" y="50"/>
                      <a:pt x="1202" y="51"/>
                      <a:pt x="1203" y="52"/>
                    </a:cubicBezTo>
                    <a:cubicBezTo>
                      <a:pt x="1482" y="268"/>
                      <a:pt x="1482" y="268"/>
                      <a:pt x="1482" y="268"/>
                    </a:cubicBezTo>
                    <a:cubicBezTo>
                      <a:pt x="1483" y="268"/>
                      <a:pt x="1484" y="269"/>
                      <a:pt x="1484" y="269"/>
                    </a:cubicBezTo>
                    <a:cubicBezTo>
                      <a:pt x="1485" y="268"/>
                      <a:pt x="1486" y="267"/>
                      <a:pt x="1487" y="265"/>
                    </a:cubicBezTo>
                    <a:cubicBezTo>
                      <a:pt x="1488" y="264"/>
                      <a:pt x="1489" y="263"/>
                      <a:pt x="1490" y="261"/>
                    </a:cubicBezTo>
                    <a:cubicBezTo>
                      <a:pt x="1489" y="261"/>
                      <a:pt x="1489" y="260"/>
                      <a:pt x="1488" y="260"/>
                    </a:cubicBezTo>
                    <a:cubicBezTo>
                      <a:pt x="1209" y="44"/>
                      <a:pt x="1209" y="44"/>
                      <a:pt x="1209" y="44"/>
                    </a:cubicBezTo>
                    <a:cubicBezTo>
                      <a:pt x="1208" y="44"/>
                      <a:pt x="1208" y="43"/>
                      <a:pt x="1207" y="43"/>
                    </a:cubicBezTo>
                    <a:cubicBezTo>
                      <a:pt x="1208" y="41"/>
                      <a:pt x="1209" y="40"/>
                      <a:pt x="1210" y="39"/>
                    </a:cubicBezTo>
                    <a:cubicBezTo>
                      <a:pt x="1211" y="37"/>
                      <a:pt x="1212" y="36"/>
                      <a:pt x="1213" y="35"/>
                    </a:cubicBezTo>
                    <a:cubicBezTo>
                      <a:pt x="1214" y="33"/>
                      <a:pt x="1215" y="32"/>
                      <a:pt x="1216" y="31"/>
                    </a:cubicBezTo>
                    <a:cubicBezTo>
                      <a:pt x="1221" y="21"/>
                      <a:pt x="1224" y="11"/>
                      <a:pt x="1224" y="0"/>
                    </a:cubicBezTo>
                    <a:cubicBezTo>
                      <a:pt x="1219" y="0"/>
                      <a:pt x="1219" y="0"/>
                      <a:pt x="1219" y="0"/>
                    </a:cubicBezTo>
                    <a:cubicBezTo>
                      <a:pt x="1215" y="0"/>
                      <a:pt x="1215" y="0"/>
                      <a:pt x="1215" y="0"/>
                    </a:cubicBezTo>
                    <a:cubicBezTo>
                      <a:pt x="1215" y="8"/>
                      <a:pt x="1213" y="16"/>
                      <a:pt x="1209" y="23"/>
                    </a:cubicBezTo>
                    <a:cubicBezTo>
                      <a:pt x="1208" y="25"/>
                      <a:pt x="1207" y="26"/>
                      <a:pt x="1206" y="28"/>
                    </a:cubicBezTo>
                    <a:cubicBezTo>
                      <a:pt x="1205" y="29"/>
                      <a:pt x="1204" y="31"/>
                      <a:pt x="1203" y="32"/>
                    </a:cubicBezTo>
                    <a:cubicBezTo>
                      <a:pt x="1202" y="33"/>
                      <a:pt x="1201" y="35"/>
                      <a:pt x="1200" y="36"/>
                    </a:cubicBezTo>
                    <a:cubicBezTo>
                      <a:pt x="1199" y="37"/>
                      <a:pt x="1198" y="38"/>
                      <a:pt x="1197" y="39"/>
                    </a:cubicBezTo>
                    <a:cubicBezTo>
                      <a:pt x="1195" y="40"/>
                      <a:pt x="1194" y="42"/>
                      <a:pt x="1193" y="43"/>
                    </a:cubicBezTo>
                    <a:cubicBezTo>
                      <a:pt x="1192" y="43"/>
                      <a:pt x="1192" y="44"/>
                      <a:pt x="1191" y="44"/>
                    </a:cubicBezTo>
                    <a:cubicBezTo>
                      <a:pt x="912" y="260"/>
                      <a:pt x="912" y="260"/>
                      <a:pt x="912" y="260"/>
                    </a:cubicBezTo>
                    <a:cubicBezTo>
                      <a:pt x="911" y="260"/>
                      <a:pt x="911" y="261"/>
                      <a:pt x="910" y="261"/>
                    </a:cubicBezTo>
                    <a:cubicBezTo>
                      <a:pt x="909" y="262"/>
                      <a:pt x="908" y="263"/>
                      <a:pt x="907" y="264"/>
                    </a:cubicBezTo>
                    <a:cubicBezTo>
                      <a:pt x="905" y="266"/>
                      <a:pt x="904" y="267"/>
                      <a:pt x="903" y="268"/>
                    </a:cubicBezTo>
                    <a:cubicBezTo>
                      <a:pt x="902" y="269"/>
                      <a:pt x="901" y="271"/>
                      <a:pt x="900" y="272"/>
                    </a:cubicBezTo>
                    <a:cubicBezTo>
                      <a:pt x="899" y="273"/>
                      <a:pt x="898" y="275"/>
                      <a:pt x="897" y="276"/>
                    </a:cubicBezTo>
                    <a:cubicBezTo>
                      <a:pt x="896" y="278"/>
                      <a:pt x="895" y="280"/>
                      <a:pt x="894" y="281"/>
                    </a:cubicBezTo>
                    <a:cubicBezTo>
                      <a:pt x="892" y="287"/>
                      <a:pt x="890" y="294"/>
                      <a:pt x="890" y="300"/>
                    </a:cubicBezTo>
                    <a:cubicBezTo>
                      <a:pt x="890" y="306"/>
                      <a:pt x="892" y="313"/>
                      <a:pt x="894" y="319"/>
                    </a:cubicBezTo>
                    <a:cubicBezTo>
                      <a:pt x="896" y="317"/>
                      <a:pt x="897" y="315"/>
                      <a:pt x="897" y="313"/>
                    </a:cubicBezTo>
                    <a:cubicBezTo>
                      <a:pt x="899" y="309"/>
                      <a:pt x="900" y="304"/>
                      <a:pt x="900" y="300"/>
                    </a:cubicBezTo>
                    <a:cubicBezTo>
                      <a:pt x="900" y="296"/>
                      <a:pt x="901" y="291"/>
                      <a:pt x="903" y="287"/>
                    </a:cubicBezTo>
                    <a:cubicBezTo>
                      <a:pt x="903" y="285"/>
                      <a:pt x="904" y="283"/>
                      <a:pt x="906" y="281"/>
                    </a:cubicBezTo>
                    <a:cubicBezTo>
                      <a:pt x="906" y="280"/>
                      <a:pt x="908" y="278"/>
                      <a:pt x="909" y="277"/>
                    </a:cubicBezTo>
                    <a:cubicBezTo>
                      <a:pt x="913" y="284"/>
                      <a:pt x="915" y="292"/>
                      <a:pt x="915" y="300"/>
                    </a:cubicBezTo>
                    <a:cubicBezTo>
                      <a:pt x="915" y="308"/>
                      <a:pt x="913" y="316"/>
                      <a:pt x="909" y="323"/>
                    </a:cubicBezTo>
                    <a:cubicBezTo>
                      <a:pt x="908" y="325"/>
                      <a:pt x="907" y="326"/>
                      <a:pt x="906" y="328"/>
                    </a:cubicBezTo>
                    <a:cubicBezTo>
                      <a:pt x="905" y="329"/>
                      <a:pt x="904" y="331"/>
                      <a:pt x="903" y="332"/>
                    </a:cubicBezTo>
                    <a:cubicBezTo>
                      <a:pt x="902" y="333"/>
                      <a:pt x="901" y="335"/>
                      <a:pt x="900" y="336"/>
                    </a:cubicBezTo>
                    <a:cubicBezTo>
                      <a:pt x="899" y="337"/>
                      <a:pt x="898" y="338"/>
                      <a:pt x="897" y="339"/>
                    </a:cubicBezTo>
                    <a:cubicBezTo>
                      <a:pt x="895" y="340"/>
                      <a:pt x="894" y="342"/>
                      <a:pt x="893" y="343"/>
                    </a:cubicBezTo>
                    <a:cubicBezTo>
                      <a:pt x="892" y="343"/>
                      <a:pt x="892" y="344"/>
                      <a:pt x="891" y="344"/>
                    </a:cubicBezTo>
                    <a:cubicBezTo>
                      <a:pt x="612" y="560"/>
                      <a:pt x="612" y="560"/>
                      <a:pt x="612" y="560"/>
                    </a:cubicBezTo>
                    <a:cubicBezTo>
                      <a:pt x="611" y="560"/>
                      <a:pt x="611" y="561"/>
                      <a:pt x="610" y="561"/>
                    </a:cubicBezTo>
                    <a:cubicBezTo>
                      <a:pt x="609" y="562"/>
                      <a:pt x="608" y="563"/>
                      <a:pt x="607" y="564"/>
                    </a:cubicBezTo>
                    <a:cubicBezTo>
                      <a:pt x="605" y="566"/>
                      <a:pt x="604" y="567"/>
                      <a:pt x="603" y="568"/>
                    </a:cubicBezTo>
                    <a:cubicBezTo>
                      <a:pt x="602" y="569"/>
                      <a:pt x="601" y="571"/>
                      <a:pt x="600" y="572"/>
                    </a:cubicBezTo>
                    <a:cubicBezTo>
                      <a:pt x="599" y="573"/>
                      <a:pt x="598" y="575"/>
                      <a:pt x="597" y="576"/>
                    </a:cubicBezTo>
                    <a:cubicBezTo>
                      <a:pt x="596" y="578"/>
                      <a:pt x="595" y="580"/>
                      <a:pt x="594" y="581"/>
                    </a:cubicBezTo>
                    <a:cubicBezTo>
                      <a:pt x="592" y="587"/>
                      <a:pt x="590" y="594"/>
                      <a:pt x="590" y="600"/>
                    </a:cubicBezTo>
                    <a:cubicBezTo>
                      <a:pt x="590" y="606"/>
                      <a:pt x="592" y="613"/>
                      <a:pt x="594" y="619"/>
                    </a:cubicBezTo>
                    <a:cubicBezTo>
                      <a:pt x="596" y="617"/>
                      <a:pt x="597" y="615"/>
                      <a:pt x="597" y="613"/>
                    </a:cubicBezTo>
                    <a:cubicBezTo>
                      <a:pt x="599" y="609"/>
                      <a:pt x="600" y="604"/>
                      <a:pt x="600" y="600"/>
                    </a:cubicBezTo>
                    <a:cubicBezTo>
                      <a:pt x="600" y="596"/>
                      <a:pt x="601" y="591"/>
                      <a:pt x="603" y="587"/>
                    </a:cubicBezTo>
                    <a:cubicBezTo>
                      <a:pt x="603" y="585"/>
                      <a:pt x="604" y="583"/>
                      <a:pt x="606" y="581"/>
                    </a:cubicBezTo>
                    <a:cubicBezTo>
                      <a:pt x="606" y="580"/>
                      <a:pt x="608" y="578"/>
                      <a:pt x="609" y="577"/>
                    </a:cubicBezTo>
                    <a:cubicBezTo>
                      <a:pt x="613" y="584"/>
                      <a:pt x="615" y="592"/>
                      <a:pt x="615" y="600"/>
                    </a:cubicBezTo>
                    <a:cubicBezTo>
                      <a:pt x="615" y="608"/>
                      <a:pt x="613" y="616"/>
                      <a:pt x="609" y="623"/>
                    </a:cubicBezTo>
                    <a:cubicBezTo>
                      <a:pt x="608" y="625"/>
                      <a:pt x="607" y="626"/>
                      <a:pt x="606" y="628"/>
                    </a:cubicBezTo>
                    <a:cubicBezTo>
                      <a:pt x="605" y="629"/>
                      <a:pt x="604" y="631"/>
                      <a:pt x="603" y="632"/>
                    </a:cubicBezTo>
                    <a:cubicBezTo>
                      <a:pt x="602" y="633"/>
                      <a:pt x="601" y="635"/>
                      <a:pt x="600" y="636"/>
                    </a:cubicBezTo>
                    <a:cubicBezTo>
                      <a:pt x="599" y="637"/>
                      <a:pt x="598" y="638"/>
                      <a:pt x="597" y="639"/>
                    </a:cubicBezTo>
                    <a:cubicBezTo>
                      <a:pt x="595" y="640"/>
                      <a:pt x="594" y="642"/>
                      <a:pt x="593" y="643"/>
                    </a:cubicBezTo>
                    <a:cubicBezTo>
                      <a:pt x="592" y="643"/>
                      <a:pt x="592" y="644"/>
                      <a:pt x="591" y="644"/>
                    </a:cubicBezTo>
                    <a:cubicBezTo>
                      <a:pt x="312" y="860"/>
                      <a:pt x="312" y="860"/>
                      <a:pt x="312" y="860"/>
                    </a:cubicBezTo>
                    <a:cubicBezTo>
                      <a:pt x="311" y="860"/>
                      <a:pt x="311" y="861"/>
                      <a:pt x="310" y="861"/>
                    </a:cubicBezTo>
                    <a:cubicBezTo>
                      <a:pt x="309" y="862"/>
                      <a:pt x="308" y="863"/>
                      <a:pt x="307" y="864"/>
                    </a:cubicBezTo>
                    <a:cubicBezTo>
                      <a:pt x="305" y="866"/>
                      <a:pt x="304" y="867"/>
                      <a:pt x="303" y="868"/>
                    </a:cubicBezTo>
                    <a:cubicBezTo>
                      <a:pt x="302" y="869"/>
                      <a:pt x="301" y="871"/>
                      <a:pt x="300" y="872"/>
                    </a:cubicBezTo>
                    <a:cubicBezTo>
                      <a:pt x="299" y="873"/>
                      <a:pt x="298" y="875"/>
                      <a:pt x="297" y="876"/>
                    </a:cubicBezTo>
                    <a:cubicBezTo>
                      <a:pt x="296" y="878"/>
                      <a:pt x="295" y="880"/>
                      <a:pt x="294" y="881"/>
                    </a:cubicBezTo>
                    <a:cubicBezTo>
                      <a:pt x="292" y="887"/>
                      <a:pt x="290" y="894"/>
                      <a:pt x="290" y="900"/>
                    </a:cubicBezTo>
                    <a:cubicBezTo>
                      <a:pt x="290" y="906"/>
                      <a:pt x="292" y="913"/>
                      <a:pt x="294" y="919"/>
                    </a:cubicBezTo>
                    <a:cubicBezTo>
                      <a:pt x="296" y="917"/>
                      <a:pt x="297" y="915"/>
                      <a:pt x="297" y="913"/>
                    </a:cubicBezTo>
                    <a:cubicBezTo>
                      <a:pt x="299" y="909"/>
                      <a:pt x="300" y="904"/>
                      <a:pt x="300" y="900"/>
                    </a:cubicBezTo>
                    <a:cubicBezTo>
                      <a:pt x="300" y="896"/>
                      <a:pt x="301" y="891"/>
                      <a:pt x="303" y="887"/>
                    </a:cubicBezTo>
                    <a:cubicBezTo>
                      <a:pt x="303" y="885"/>
                      <a:pt x="304" y="883"/>
                      <a:pt x="306" y="881"/>
                    </a:cubicBezTo>
                    <a:cubicBezTo>
                      <a:pt x="306" y="880"/>
                      <a:pt x="308" y="878"/>
                      <a:pt x="309" y="877"/>
                    </a:cubicBezTo>
                    <a:cubicBezTo>
                      <a:pt x="313" y="884"/>
                      <a:pt x="315" y="892"/>
                      <a:pt x="315" y="900"/>
                    </a:cubicBezTo>
                    <a:cubicBezTo>
                      <a:pt x="315" y="908"/>
                      <a:pt x="313" y="916"/>
                      <a:pt x="309" y="923"/>
                    </a:cubicBezTo>
                    <a:cubicBezTo>
                      <a:pt x="308" y="925"/>
                      <a:pt x="307" y="926"/>
                      <a:pt x="306" y="928"/>
                    </a:cubicBezTo>
                    <a:cubicBezTo>
                      <a:pt x="305" y="929"/>
                      <a:pt x="304" y="931"/>
                      <a:pt x="303" y="932"/>
                    </a:cubicBezTo>
                    <a:cubicBezTo>
                      <a:pt x="302" y="933"/>
                      <a:pt x="301" y="935"/>
                      <a:pt x="300" y="936"/>
                    </a:cubicBezTo>
                    <a:cubicBezTo>
                      <a:pt x="299" y="937"/>
                      <a:pt x="298" y="938"/>
                      <a:pt x="297" y="939"/>
                    </a:cubicBezTo>
                    <a:cubicBezTo>
                      <a:pt x="295" y="940"/>
                      <a:pt x="294" y="942"/>
                      <a:pt x="293" y="943"/>
                    </a:cubicBezTo>
                    <a:cubicBezTo>
                      <a:pt x="292" y="943"/>
                      <a:pt x="292" y="944"/>
                      <a:pt x="291" y="944"/>
                    </a:cubicBezTo>
                    <a:cubicBezTo>
                      <a:pt x="12" y="1160"/>
                      <a:pt x="12" y="1160"/>
                      <a:pt x="12" y="1160"/>
                    </a:cubicBezTo>
                    <a:cubicBezTo>
                      <a:pt x="11" y="1160"/>
                      <a:pt x="11" y="1161"/>
                      <a:pt x="10" y="1161"/>
                    </a:cubicBezTo>
                    <a:cubicBezTo>
                      <a:pt x="9" y="1162"/>
                      <a:pt x="8" y="1163"/>
                      <a:pt x="7" y="1164"/>
                    </a:cubicBezTo>
                    <a:cubicBezTo>
                      <a:pt x="5" y="1166"/>
                      <a:pt x="4" y="1167"/>
                      <a:pt x="3" y="1168"/>
                    </a:cubicBezTo>
                    <a:cubicBezTo>
                      <a:pt x="2" y="1169"/>
                      <a:pt x="1" y="1171"/>
                      <a:pt x="0" y="1172"/>
                    </a:cubicBezTo>
                    <a:cubicBezTo>
                      <a:pt x="0" y="1181"/>
                      <a:pt x="0" y="1181"/>
                      <a:pt x="0" y="1181"/>
                    </a:cubicBezTo>
                    <a:cubicBezTo>
                      <a:pt x="0" y="1200"/>
                      <a:pt x="0" y="1200"/>
                      <a:pt x="0" y="1200"/>
                    </a:cubicBezTo>
                    <a:cubicBezTo>
                      <a:pt x="0" y="1196"/>
                      <a:pt x="1" y="1191"/>
                      <a:pt x="3" y="1187"/>
                    </a:cubicBezTo>
                    <a:cubicBezTo>
                      <a:pt x="3" y="1185"/>
                      <a:pt x="4" y="1183"/>
                      <a:pt x="6" y="1181"/>
                    </a:cubicBezTo>
                    <a:cubicBezTo>
                      <a:pt x="6" y="1180"/>
                      <a:pt x="8" y="1178"/>
                      <a:pt x="9" y="1177"/>
                    </a:cubicBezTo>
                    <a:cubicBezTo>
                      <a:pt x="13" y="1184"/>
                      <a:pt x="15" y="1192"/>
                      <a:pt x="15" y="1200"/>
                    </a:cubicBezTo>
                    <a:cubicBezTo>
                      <a:pt x="15" y="1208"/>
                      <a:pt x="13" y="1216"/>
                      <a:pt x="9" y="1223"/>
                    </a:cubicBezTo>
                    <a:cubicBezTo>
                      <a:pt x="8" y="1225"/>
                      <a:pt x="7" y="1226"/>
                      <a:pt x="6" y="1228"/>
                    </a:cubicBezTo>
                    <a:cubicBezTo>
                      <a:pt x="5" y="1229"/>
                      <a:pt x="4" y="1231"/>
                      <a:pt x="3" y="1232"/>
                    </a:cubicBezTo>
                    <a:cubicBezTo>
                      <a:pt x="2" y="1233"/>
                      <a:pt x="1" y="1235"/>
                      <a:pt x="0" y="1236"/>
                    </a:cubicBezTo>
                    <a:cubicBezTo>
                      <a:pt x="0" y="1243"/>
                      <a:pt x="0" y="1243"/>
                      <a:pt x="0" y="1243"/>
                    </a:cubicBezTo>
                    <a:cubicBezTo>
                      <a:pt x="0" y="1249"/>
                      <a:pt x="0" y="1249"/>
                      <a:pt x="0" y="1249"/>
                    </a:cubicBezTo>
                    <a:cubicBezTo>
                      <a:pt x="1" y="1250"/>
                      <a:pt x="2" y="1251"/>
                      <a:pt x="3" y="1252"/>
                    </a:cubicBezTo>
                    <a:lnTo>
                      <a:pt x="282" y="14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8"/>
              <p:cNvSpPr>
                <a:spLocks/>
              </p:cNvSpPr>
              <p:nvPr/>
            </p:nvSpPr>
            <p:spPr bwMode="auto">
              <a:xfrm>
                <a:off x="1592263" y="-1076325"/>
                <a:ext cx="7847013" cy="7767638"/>
              </a:xfrm>
              <a:custGeom>
                <a:avLst/>
                <a:gdLst>
                  <a:gd name="T0" fmla="*/ 290 w 2090"/>
                  <a:gd name="T1" fmla="*/ 2061 h 2069"/>
                  <a:gd name="T2" fmla="*/ 10 w 2090"/>
                  <a:gd name="T3" fmla="*/ 1839 h 2069"/>
                  <a:gd name="T4" fmla="*/ 24 w 2090"/>
                  <a:gd name="T5" fmla="*/ 1800 h 2069"/>
                  <a:gd name="T6" fmla="*/ 300 w 2090"/>
                  <a:gd name="T7" fmla="*/ 1549 h 2069"/>
                  <a:gd name="T8" fmla="*/ 587 w 2090"/>
                  <a:gd name="T9" fmla="*/ 1765 h 2069"/>
                  <a:gd name="T10" fmla="*/ 307 w 2090"/>
                  <a:gd name="T11" fmla="*/ 1543 h 2069"/>
                  <a:gd name="T12" fmla="*/ 324 w 2090"/>
                  <a:gd name="T13" fmla="*/ 1500 h 2069"/>
                  <a:gd name="T14" fmla="*/ 600 w 2090"/>
                  <a:gd name="T15" fmla="*/ 1249 h 2069"/>
                  <a:gd name="T16" fmla="*/ 887 w 2090"/>
                  <a:gd name="T17" fmla="*/ 1465 h 2069"/>
                  <a:gd name="T18" fmla="*/ 607 w 2090"/>
                  <a:gd name="T19" fmla="*/ 1243 h 2069"/>
                  <a:gd name="T20" fmla="*/ 624 w 2090"/>
                  <a:gd name="T21" fmla="*/ 1200 h 2069"/>
                  <a:gd name="T22" fmla="*/ 897 w 2090"/>
                  <a:gd name="T23" fmla="*/ 952 h 2069"/>
                  <a:gd name="T24" fmla="*/ 1184 w 2090"/>
                  <a:gd name="T25" fmla="*/ 1169 h 2069"/>
                  <a:gd name="T26" fmla="*/ 909 w 2090"/>
                  <a:gd name="T27" fmla="*/ 944 h 2069"/>
                  <a:gd name="T28" fmla="*/ 916 w 2090"/>
                  <a:gd name="T29" fmla="*/ 931 h 2069"/>
                  <a:gd name="T30" fmla="*/ 1197 w 2090"/>
                  <a:gd name="T31" fmla="*/ 652 h 2069"/>
                  <a:gd name="T32" fmla="*/ 1484 w 2090"/>
                  <a:gd name="T33" fmla="*/ 869 h 2069"/>
                  <a:gd name="T34" fmla="*/ 1209 w 2090"/>
                  <a:gd name="T35" fmla="*/ 644 h 2069"/>
                  <a:gd name="T36" fmla="*/ 1216 w 2090"/>
                  <a:gd name="T37" fmla="*/ 631 h 2069"/>
                  <a:gd name="T38" fmla="*/ 1497 w 2090"/>
                  <a:gd name="T39" fmla="*/ 352 h 2069"/>
                  <a:gd name="T40" fmla="*/ 1784 w 2090"/>
                  <a:gd name="T41" fmla="*/ 569 h 2069"/>
                  <a:gd name="T42" fmla="*/ 1509 w 2090"/>
                  <a:gd name="T43" fmla="*/ 344 h 2069"/>
                  <a:gd name="T44" fmla="*/ 1516 w 2090"/>
                  <a:gd name="T45" fmla="*/ 331 h 2069"/>
                  <a:gd name="T46" fmla="*/ 1797 w 2090"/>
                  <a:gd name="T47" fmla="*/ 52 h 2069"/>
                  <a:gd name="T48" fmla="*/ 2084 w 2090"/>
                  <a:gd name="T49" fmla="*/ 269 h 2069"/>
                  <a:gd name="T50" fmla="*/ 1809 w 2090"/>
                  <a:gd name="T51" fmla="*/ 44 h 2069"/>
                  <a:gd name="T52" fmla="*/ 1816 w 2090"/>
                  <a:gd name="T53" fmla="*/ 31 h 2069"/>
                  <a:gd name="T54" fmla="*/ 1809 w 2090"/>
                  <a:gd name="T55" fmla="*/ 23 h 2069"/>
                  <a:gd name="T56" fmla="*/ 1797 w 2090"/>
                  <a:gd name="T57" fmla="*/ 39 h 2069"/>
                  <a:gd name="T58" fmla="*/ 1510 w 2090"/>
                  <a:gd name="T59" fmla="*/ 261 h 2069"/>
                  <a:gd name="T60" fmla="*/ 1497 w 2090"/>
                  <a:gd name="T61" fmla="*/ 276 h 2069"/>
                  <a:gd name="T62" fmla="*/ 1497 w 2090"/>
                  <a:gd name="T63" fmla="*/ 313 h 2069"/>
                  <a:gd name="T64" fmla="*/ 1509 w 2090"/>
                  <a:gd name="T65" fmla="*/ 277 h 2069"/>
                  <a:gd name="T66" fmla="*/ 1503 w 2090"/>
                  <a:gd name="T67" fmla="*/ 332 h 2069"/>
                  <a:gd name="T68" fmla="*/ 1491 w 2090"/>
                  <a:gd name="T69" fmla="*/ 344 h 2069"/>
                  <a:gd name="T70" fmla="*/ 1203 w 2090"/>
                  <a:gd name="T71" fmla="*/ 568 h 2069"/>
                  <a:gd name="T72" fmla="*/ 1190 w 2090"/>
                  <a:gd name="T73" fmla="*/ 600 h 2069"/>
                  <a:gd name="T74" fmla="*/ 1203 w 2090"/>
                  <a:gd name="T75" fmla="*/ 587 h 2069"/>
                  <a:gd name="T76" fmla="*/ 1209 w 2090"/>
                  <a:gd name="T77" fmla="*/ 623 h 2069"/>
                  <a:gd name="T78" fmla="*/ 1197 w 2090"/>
                  <a:gd name="T79" fmla="*/ 639 h 2069"/>
                  <a:gd name="T80" fmla="*/ 910 w 2090"/>
                  <a:gd name="T81" fmla="*/ 861 h 2069"/>
                  <a:gd name="T82" fmla="*/ 897 w 2090"/>
                  <a:gd name="T83" fmla="*/ 876 h 2069"/>
                  <a:gd name="T84" fmla="*/ 897 w 2090"/>
                  <a:gd name="T85" fmla="*/ 913 h 2069"/>
                  <a:gd name="T86" fmla="*/ 909 w 2090"/>
                  <a:gd name="T87" fmla="*/ 877 h 2069"/>
                  <a:gd name="T88" fmla="*/ 903 w 2090"/>
                  <a:gd name="T89" fmla="*/ 932 h 2069"/>
                  <a:gd name="T90" fmla="*/ 891 w 2090"/>
                  <a:gd name="T91" fmla="*/ 944 h 2069"/>
                  <a:gd name="T92" fmla="*/ 603 w 2090"/>
                  <a:gd name="T93" fmla="*/ 1168 h 2069"/>
                  <a:gd name="T94" fmla="*/ 590 w 2090"/>
                  <a:gd name="T95" fmla="*/ 1200 h 2069"/>
                  <a:gd name="T96" fmla="*/ 603 w 2090"/>
                  <a:gd name="T97" fmla="*/ 1187 h 2069"/>
                  <a:gd name="T98" fmla="*/ 609 w 2090"/>
                  <a:gd name="T99" fmla="*/ 1223 h 2069"/>
                  <a:gd name="T100" fmla="*/ 597 w 2090"/>
                  <a:gd name="T101" fmla="*/ 1239 h 2069"/>
                  <a:gd name="T102" fmla="*/ 310 w 2090"/>
                  <a:gd name="T103" fmla="*/ 1461 h 2069"/>
                  <a:gd name="T104" fmla="*/ 297 w 2090"/>
                  <a:gd name="T105" fmla="*/ 1476 h 2069"/>
                  <a:gd name="T106" fmla="*/ 297 w 2090"/>
                  <a:gd name="T107" fmla="*/ 1513 h 2069"/>
                  <a:gd name="T108" fmla="*/ 309 w 2090"/>
                  <a:gd name="T109" fmla="*/ 1477 h 2069"/>
                  <a:gd name="T110" fmla="*/ 303 w 2090"/>
                  <a:gd name="T111" fmla="*/ 1532 h 2069"/>
                  <a:gd name="T112" fmla="*/ 291 w 2090"/>
                  <a:gd name="T113" fmla="*/ 1544 h 2069"/>
                  <a:gd name="T114" fmla="*/ 3 w 2090"/>
                  <a:gd name="T115" fmla="*/ 1768 h 2069"/>
                  <a:gd name="T116" fmla="*/ 3 w 2090"/>
                  <a:gd name="T117" fmla="*/ 1787 h 2069"/>
                  <a:gd name="T118" fmla="*/ 9 w 2090"/>
                  <a:gd name="T119" fmla="*/ 1823 h 2069"/>
                  <a:gd name="T120" fmla="*/ 0 w 2090"/>
                  <a:gd name="T121" fmla="*/ 1843 h 2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90" h="2069">
                    <a:moveTo>
                      <a:pt x="282" y="2068"/>
                    </a:moveTo>
                    <a:cubicBezTo>
                      <a:pt x="283" y="2068"/>
                      <a:pt x="284" y="2069"/>
                      <a:pt x="284" y="2069"/>
                    </a:cubicBezTo>
                    <a:cubicBezTo>
                      <a:pt x="285" y="2068"/>
                      <a:pt x="286" y="2067"/>
                      <a:pt x="287" y="2065"/>
                    </a:cubicBezTo>
                    <a:cubicBezTo>
                      <a:pt x="288" y="2064"/>
                      <a:pt x="289" y="2063"/>
                      <a:pt x="290" y="2061"/>
                    </a:cubicBezTo>
                    <a:cubicBezTo>
                      <a:pt x="289" y="2061"/>
                      <a:pt x="289" y="2060"/>
                      <a:pt x="288" y="2060"/>
                    </a:cubicBezTo>
                    <a:cubicBezTo>
                      <a:pt x="9" y="1844"/>
                      <a:pt x="9" y="1844"/>
                      <a:pt x="9" y="1844"/>
                    </a:cubicBezTo>
                    <a:cubicBezTo>
                      <a:pt x="8" y="1844"/>
                      <a:pt x="8" y="1843"/>
                      <a:pt x="7" y="1843"/>
                    </a:cubicBezTo>
                    <a:cubicBezTo>
                      <a:pt x="8" y="1841"/>
                      <a:pt x="9" y="1840"/>
                      <a:pt x="10" y="1839"/>
                    </a:cubicBezTo>
                    <a:cubicBezTo>
                      <a:pt x="11" y="1837"/>
                      <a:pt x="12" y="1836"/>
                      <a:pt x="13" y="1835"/>
                    </a:cubicBezTo>
                    <a:cubicBezTo>
                      <a:pt x="14" y="1833"/>
                      <a:pt x="15" y="1832"/>
                      <a:pt x="16" y="1831"/>
                    </a:cubicBezTo>
                    <a:cubicBezTo>
                      <a:pt x="21" y="1821"/>
                      <a:pt x="24" y="1811"/>
                      <a:pt x="24" y="1800"/>
                    </a:cubicBezTo>
                    <a:cubicBezTo>
                      <a:pt x="24" y="1800"/>
                      <a:pt x="24" y="1800"/>
                      <a:pt x="24" y="1800"/>
                    </a:cubicBezTo>
                    <a:cubicBezTo>
                      <a:pt x="24" y="1789"/>
                      <a:pt x="21" y="1779"/>
                      <a:pt x="16" y="1769"/>
                    </a:cubicBezTo>
                    <a:cubicBezTo>
                      <a:pt x="16" y="1769"/>
                      <a:pt x="17" y="1768"/>
                      <a:pt x="18" y="1768"/>
                    </a:cubicBezTo>
                    <a:cubicBezTo>
                      <a:pt x="297" y="1552"/>
                      <a:pt x="297" y="1552"/>
                      <a:pt x="297" y="1552"/>
                    </a:cubicBezTo>
                    <a:cubicBezTo>
                      <a:pt x="298" y="1551"/>
                      <a:pt x="299" y="1550"/>
                      <a:pt x="300" y="1549"/>
                    </a:cubicBezTo>
                    <a:cubicBezTo>
                      <a:pt x="301" y="1550"/>
                      <a:pt x="302" y="1551"/>
                      <a:pt x="303" y="1552"/>
                    </a:cubicBezTo>
                    <a:cubicBezTo>
                      <a:pt x="582" y="1768"/>
                      <a:pt x="582" y="1768"/>
                      <a:pt x="582" y="1768"/>
                    </a:cubicBezTo>
                    <a:cubicBezTo>
                      <a:pt x="583" y="1768"/>
                      <a:pt x="584" y="1769"/>
                      <a:pt x="584" y="1769"/>
                    </a:cubicBezTo>
                    <a:cubicBezTo>
                      <a:pt x="585" y="1768"/>
                      <a:pt x="586" y="1767"/>
                      <a:pt x="587" y="1765"/>
                    </a:cubicBezTo>
                    <a:cubicBezTo>
                      <a:pt x="588" y="1764"/>
                      <a:pt x="589" y="1763"/>
                      <a:pt x="590" y="1761"/>
                    </a:cubicBezTo>
                    <a:cubicBezTo>
                      <a:pt x="589" y="1761"/>
                      <a:pt x="589" y="1760"/>
                      <a:pt x="588" y="1760"/>
                    </a:cubicBezTo>
                    <a:cubicBezTo>
                      <a:pt x="309" y="1544"/>
                      <a:pt x="309" y="1544"/>
                      <a:pt x="309" y="1544"/>
                    </a:cubicBezTo>
                    <a:cubicBezTo>
                      <a:pt x="308" y="1544"/>
                      <a:pt x="308" y="1543"/>
                      <a:pt x="307" y="1543"/>
                    </a:cubicBezTo>
                    <a:cubicBezTo>
                      <a:pt x="308" y="1541"/>
                      <a:pt x="309" y="1540"/>
                      <a:pt x="310" y="1539"/>
                    </a:cubicBezTo>
                    <a:cubicBezTo>
                      <a:pt x="311" y="1537"/>
                      <a:pt x="312" y="1536"/>
                      <a:pt x="313" y="1535"/>
                    </a:cubicBezTo>
                    <a:cubicBezTo>
                      <a:pt x="314" y="1533"/>
                      <a:pt x="315" y="1532"/>
                      <a:pt x="316" y="1531"/>
                    </a:cubicBezTo>
                    <a:cubicBezTo>
                      <a:pt x="321" y="1521"/>
                      <a:pt x="324" y="1511"/>
                      <a:pt x="324" y="1500"/>
                    </a:cubicBezTo>
                    <a:cubicBezTo>
                      <a:pt x="324" y="1489"/>
                      <a:pt x="321" y="1479"/>
                      <a:pt x="316" y="1469"/>
                    </a:cubicBezTo>
                    <a:cubicBezTo>
                      <a:pt x="316" y="1469"/>
                      <a:pt x="317" y="1468"/>
                      <a:pt x="318" y="1468"/>
                    </a:cubicBezTo>
                    <a:cubicBezTo>
                      <a:pt x="597" y="1252"/>
                      <a:pt x="597" y="1252"/>
                      <a:pt x="597" y="1252"/>
                    </a:cubicBezTo>
                    <a:cubicBezTo>
                      <a:pt x="598" y="1251"/>
                      <a:pt x="599" y="1250"/>
                      <a:pt x="600" y="1249"/>
                    </a:cubicBezTo>
                    <a:cubicBezTo>
                      <a:pt x="601" y="1250"/>
                      <a:pt x="602" y="1251"/>
                      <a:pt x="603" y="1252"/>
                    </a:cubicBezTo>
                    <a:cubicBezTo>
                      <a:pt x="882" y="1468"/>
                      <a:pt x="882" y="1468"/>
                      <a:pt x="882" y="1468"/>
                    </a:cubicBezTo>
                    <a:cubicBezTo>
                      <a:pt x="883" y="1468"/>
                      <a:pt x="884" y="1469"/>
                      <a:pt x="884" y="1469"/>
                    </a:cubicBezTo>
                    <a:cubicBezTo>
                      <a:pt x="885" y="1468"/>
                      <a:pt x="886" y="1467"/>
                      <a:pt x="887" y="1465"/>
                    </a:cubicBezTo>
                    <a:cubicBezTo>
                      <a:pt x="888" y="1464"/>
                      <a:pt x="889" y="1463"/>
                      <a:pt x="890" y="1461"/>
                    </a:cubicBezTo>
                    <a:cubicBezTo>
                      <a:pt x="889" y="1461"/>
                      <a:pt x="889" y="1460"/>
                      <a:pt x="888" y="1460"/>
                    </a:cubicBezTo>
                    <a:cubicBezTo>
                      <a:pt x="609" y="1244"/>
                      <a:pt x="609" y="1244"/>
                      <a:pt x="609" y="1244"/>
                    </a:cubicBezTo>
                    <a:cubicBezTo>
                      <a:pt x="608" y="1244"/>
                      <a:pt x="608" y="1243"/>
                      <a:pt x="607" y="1243"/>
                    </a:cubicBezTo>
                    <a:cubicBezTo>
                      <a:pt x="608" y="1241"/>
                      <a:pt x="609" y="1240"/>
                      <a:pt x="610" y="1239"/>
                    </a:cubicBezTo>
                    <a:cubicBezTo>
                      <a:pt x="611" y="1237"/>
                      <a:pt x="612" y="1236"/>
                      <a:pt x="613" y="1235"/>
                    </a:cubicBezTo>
                    <a:cubicBezTo>
                      <a:pt x="614" y="1233"/>
                      <a:pt x="615" y="1232"/>
                      <a:pt x="616" y="1231"/>
                    </a:cubicBezTo>
                    <a:cubicBezTo>
                      <a:pt x="621" y="1221"/>
                      <a:pt x="624" y="1211"/>
                      <a:pt x="624" y="1200"/>
                    </a:cubicBezTo>
                    <a:cubicBezTo>
                      <a:pt x="624" y="1200"/>
                      <a:pt x="624" y="1200"/>
                      <a:pt x="624" y="1200"/>
                    </a:cubicBezTo>
                    <a:cubicBezTo>
                      <a:pt x="624" y="1189"/>
                      <a:pt x="621" y="1179"/>
                      <a:pt x="616" y="1169"/>
                    </a:cubicBezTo>
                    <a:cubicBezTo>
                      <a:pt x="616" y="1169"/>
                      <a:pt x="617" y="1168"/>
                      <a:pt x="618" y="1168"/>
                    </a:cubicBezTo>
                    <a:cubicBezTo>
                      <a:pt x="897" y="952"/>
                      <a:pt x="897" y="952"/>
                      <a:pt x="897" y="952"/>
                    </a:cubicBezTo>
                    <a:cubicBezTo>
                      <a:pt x="898" y="951"/>
                      <a:pt x="899" y="950"/>
                      <a:pt x="900" y="949"/>
                    </a:cubicBezTo>
                    <a:cubicBezTo>
                      <a:pt x="901" y="950"/>
                      <a:pt x="902" y="951"/>
                      <a:pt x="903" y="952"/>
                    </a:cubicBezTo>
                    <a:cubicBezTo>
                      <a:pt x="1182" y="1168"/>
                      <a:pt x="1182" y="1168"/>
                      <a:pt x="1182" y="1168"/>
                    </a:cubicBezTo>
                    <a:cubicBezTo>
                      <a:pt x="1183" y="1168"/>
                      <a:pt x="1184" y="1169"/>
                      <a:pt x="1184" y="1169"/>
                    </a:cubicBezTo>
                    <a:cubicBezTo>
                      <a:pt x="1185" y="1168"/>
                      <a:pt x="1186" y="1167"/>
                      <a:pt x="1187" y="1165"/>
                    </a:cubicBezTo>
                    <a:cubicBezTo>
                      <a:pt x="1188" y="1164"/>
                      <a:pt x="1189" y="1163"/>
                      <a:pt x="1190" y="1161"/>
                    </a:cubicBezTo>
                    <a:cubicBezTo>
                      <a:pt x="1189" y="1161"/>
                      <a:pt x="1189" y="1160"/>
                      <a:pt x="1188" y="1160"/>
                    </a:cubicBezTo>
                    <a:cubicBezTo>
                      <a:pt x="909" y="944"/>
                      <a:pt x="909" y="944"/>
                      <a:pt x="909" y="944"/>
                    </a:cubicBezTo>
                    <a:cubicBezTo>
                      <a:pt x="908" y="944"/>
                      <a:pt x="908" y="943"/>
                      <a:pt x="907" y="943"/>
                    </a:cubicBezTo>
                    <a:cubicBezTo>
                      <a:pt x="908" y="941"/>
                      <a:pt x="909" y="940"/>
                      <a:pt x="910" y="939"/>
                    </a:cubicBezTo>
                    <a:cubicBezTo>
                      <a:pt x="911" y="937"/>
                      <a:pt x="912" y="936"/>
                      <a:pt x="913" y="935"/>
                    </a:cubicBezTo>
                    <a:cubicBezTo>
                      <a:pt x="914" y="933"/>
                      <a:pt x="915" y="932"/>
                      <a:pt x="916" y="931"/>
                    </a:cubicBezTo>
                    <a:cubicBezTo>
                      <a:pt x="921" y="921"/>
                      <a:pt x="924" y="911"/>
                      <a:pt x="924" y="900"/>
                    </a:cubicBezTo>
                    <a:cubicBezTo>
                      <a:pt x="924" y="889"/>
                      <a:pt x="921" y="879"/>
                      <a:pt x="916" y="869"/>
                    </a:cubicBezTo>
                    <a:cubicBezTo>
                      <a:pt x="916" y="869"/>
                      <a:pt x="917" y="868"/>
                      <a:pt x="918" y="868"/>
                    </a:cubicBezTo>
                    <a:cubicBezTo>
                      <a:pt x="1197" y="652"/>
                      <a:pt x="1197" y="652"/>
                      <a:pt x="1197" y="652"/>
                    </a:cubicBezTo>
                    <a:cubicBezTo>
                      <a:pt x="1198" y="651"/>
                      <a:pt x="1199" y="650"/>
                      <a:pt x="1200" y="649"/>
                    </a:cubicBezTo>
                    <a:cubicBezTo>
                      <a:pt x="1201" y="650"/>
                      <a:pt x="1202" y="651"/>
                      <a:pt x="1203" y="652"/>
                    </a:cubicBezTo>
                    <a:cubicBezTo>
                      <a:pt x="1482" y="868"/>
                      <a:pt x="1482" y="868"/>
                      <a:pt x="1482" y="868"/>
                    </a:cubicBezTo>
                    <a:cubicBezTo>
                      <a:pt x="1483" y="868"/>
                      <a:pt x="1484" y="869"/>
                      <a:pt x="1484" y="869"/>
                    </a:cubicBezTo>
                    <a:cubicBezTo>
                      <a:pt x="1485" y="868"/>
                      <a:pt x="1486" y="867"/>
                      <a:pt x="1487" y="865"/>
                    </a:cubicBezTo>
                    <a:cubicBezTo>
                      <a:pt x="1488" y="864"/>
                      <a:pt x="1489" y="863"/>
                      <a:pt x="1490" y="861"/>
                    </a:cubicBezTo>
                    <a:cubicBezTo>
                      <a:pt x="1489" y="861"/>
                      <a:pt x="1489" y="860"/>
                      <a:pt x="1488" y="860"/>
                    </a:cubicBezTo>
                    <a:cubicBezTo>
                      <a:pt x="1209" y="644"/>
                      <a:pt x="1209" y="644"/>
                      <a:pt x="1209" y="644"/>
                    </a:cubicBezTo>
                    <a:cubicBezTo>
                      <a:pt x="1208" y="644"/>
                      <a:pt x="1208" y="643"/>
                      <a:pt x="1207" y="643"/>
                    </a:cubicBezTo>
                    <a:cubicBezTo>
                      <a:pt x="1208" y="641"/>
                      <a:pt x="1209" y="640"/>
                      <a:pt x="1210" y="639"/>
                    </a:cubicBezTo>
                    <a:cubicBezTo>
                      <a:pt x="1211" y="637"/>
                      <a:pt x="1212" y="636"/>
                      <a:pt x="1213" y="635"/>
                    </a:cubicBezTo>
                    <a:cubicBezTo>
                      <a:pt x="1214" y="633"/>
                      <a:pt x="1215" y="632"/>
                      <a:pt x="1216" y="631"/>
                    </a:cubicBezTo>
                    <a:cubicBezTo>
                      <a:pt x="1221" y="621"/>
                      <a:pt x="1224" y="611"/>
                      <a:pt x="1224" y="600"/>
                    </a:cubicBezTo>
                    <a:cubicBezTo>
                      <a:pt x="1224" y="589"/>
                      <a:pt x="1221" y="579"/>
                      <a:pt x="1216" y="569"/>
                    </a:cubicBezTo>
                    <a:cubicBezTo>
                      <a:pt x="1216" y="569"/>
                      <a:pt x="1217" y="568"/>
                      <a:pt x="1218" y="568"/>
                    </a:cubicBezTo>
                    <a:cubicBezTo>
                      <a:pt x="1497" y="352"/>
                      <a:pt x="1497" y="352"/>
                      <a:pt x="1497" y="352"/>
                    </a:cubicBezTo>
                    <a:cubicBezTo>
                      <a:pt x="1498" y="351"/>
                      <a:pt x="1499" y="350"/>
                      <a:pt x="1500" y="349"/>
                    </a:cubicBezTo>
                    <a:cubicBezTo>
                      <a:pt x="1501" y="350"/>
                      <a:pt x="1502" y="351"/>
                      <a:pt x="1503" y="352"/>
                    </a:cubicBezTo>
                    <a:cubicBezTo>
                      <a:pt x="1782" y="568"/>
                      <a:pt x="1782" y="568"/>
                      <a:pt x="1782" y="568"/>
                    </a:cubicBezTo>
                    <a:cubicBezTo>
                      <a:pt x="1783" y="568"/>
                      <a:pt x="1784" y="569"/>
                      <a:pt x="1784" y="569"/>
                    </a:cubicBezTo>
                    <a:cubicBezTo>
                      <a:pt x="1785" y="568"/>
                      <a:pt x="1786" y="567"/>
                      <a:pt x="1787" y="565"/>
                    </a:cubicBezTo>
                    <a:cubicBezTo>
                      <a:pt x="1788" y="564"/>
                      <a:pt x="1789" y="563"/>
                      <a:pt x="1790" y="561"/>
                    </a:cubicBezTo>
                    <a:cubicBezTo>
                      <a:pt x="1789" y="561"/>
                      <a:pt x="1789" y="560"/>
                      <a:pt x="1788" y="560"/>
                    </a:cubicBezTo>
                    <a:cubicBezTo>
                      <a:pt x="1509" y="344"/>
                      <a:pt x="1509" y="344"/>
                      <a:pt x="1509" y="344"/>
                    </a:cubicBezTo>
                    <a:cubicBezTo>
                      <a:pt x="1508" y="344"/>
                      <a:pt x="1508" y="343"/>
                      <a:pt x="1507" y="343"/>
                    </a:cubicBezTo>
                    <a:cubicBezTo>
                      <a:pt x="1508" y="341"/>
                      <a:pt x="1509" y="340"/>
                      <a:pt x="1510" y="339"/>
                    </a:cubicBezTo>
                    <a:cubicBezTo>
                      <a:pt x="1511" y="337"/>
                      <a:pt x="1512" y="336"/>
                      <a:pt x="1513" y="335"/>
                    </a:cubicBezTo>
                    <a:cubicBezTo>
                      <a:pt x="1514" y="333"/>
                      <a:pt x="1515" y="332"/>
                      <a:pt x="1516" y="331"/>
                    </a:cubicBezTo>
                    <a:cubicBezTo>
                      <a:pt x="1521" y="321"/>
                      <a:pt x="1524" y="311"/>
                      <a:pt x="1524" y="300"/>
                    </a:cubicBezTo>
                    <a:cubicBezTo>
                      <a:pt x="1524" y="289"/>
                      <a:pt x="1521" y="279"/>
                      <a:pt x="1516" y="269"/>
                    </a:cubicBezTo>
                    <a:cubicBezTo>
                      <a:pt x="1516" y="269"/>
                      <a:pt x="1517" y="268"/>
                      <a:pt x="1518" y="268"/>
                    </a:cubicBezTo>
                    <a:cubicBezTo>
                      <a:pt x="1797" y="52"/>
                      <a:pt x="1797" y="52"/>
                      <a:pt x="1797" y="52"/>
                    </a:cubicBezTo>
                    <a:cubicBezTo>
                      <a:pt x="1798" y="51"/>
                      <a:pt x="1799" y="50"/>
                      <a:pt x="1800" y="49"/>
                    </a:cubicBezTo>
                    <a:cubicBezTo>
                      <a:pt x="1801" y="50"/>
                      <a:pt x="1802" y="51"/>
                      <a:pt x="1803" y="52"/>
                    </a:cubicBezTo>
                    <a:cubicBezTo>
                      <a:pt x="2082" y="268"/>
                      <a:pt x="2082" y="268"/>
                      <a:pt x="2082" y="268"/>
                    </a:cubicBezTo>
                    <a:cubicBezTo>
                      <a:pt x="2083" y="268"/>
                      <a:pt x="2084" y="269"/>
                      <a:pt x="2084" y="269"/>
                    </a:cubicBezTo>
                    <a:cubicBezTo>
                      <a:pt x="2085" y="268"/>
                      <a:pt x="2086" y="267"/>
                      <a:pt x="2087" y="265"/>
                    </a:cubicBezTo>
                    <a:cubicBezTo>
                      <a:pt x="2088" y="264"/>
                      <a:pt x="2089" y="263"/>
                      <a:pt x="2090" y="261"/>
                    </a:cubicBezTo>
                    <a:cubicBezTo>
                      <a:pt x="2089" y="261"/>
                      <a:pt x="2089" y="260"/>
                      <a:pt x="2088" y="260"/>
                    </a:cubicBezTo>
                    <a:cubicBezTo>
                      <a:pt x="1809" y="44"/>
                      <a:pt x="1809" y="44"/>
                      <a:pt x="1809" y="44"/>
                    </a:cubicBezTo>
                    <a:cubicBezTo>
                      <a:pt x="1808" y="44"/>
                      <a:pt x="1808" y="43"/>
                      <a:pt x="1807" y="43"/>
                    </a:cubicBezTo>
                    <a:cubicBezTo>
                      <a:pt x="1808" y="41"/>
                      <a:pt x="1809" y="40"/>
                      <a:pt x="1810" y="39"/>
                    </a:cubicBezTo>
                    <a:cubicBezTo>
                      <a:pt x="1811" y="37"/>
                      <a:pt x="1812" y="36"/>
                      <a:pt x="1813" y="35"/>
                    </a:cubicBezTo>
                    <a:cubicBezTo>
                      <a:pt x="1814" y="33"/>
                      <a:pt x="1815" y="32"/>
                      <a:pt x="1816" y="31"/>
                    </a:cubicBezTo>
                    <a:cubicBezTo>
                      <a:pt x="1821" y="21"/>
                      <a:pt x="1824" y="11"/>
                      <a:pt x="1824" y="0"/>
                    </a:cubicBezTo>
                    <a:cubicBezTo>
                      <a:pt x="1819" y="0"/>
                      <a:pt x="1819" y="0"/>
                      <a:pt x="1819" y="0"/>
                    </a:cubicBezTo>
                    <a:cubicBezTo>
                      <a:pt x="1815" y="0"/>
                      <a:pt x="1815" y="0"/>
                      <a:pt x="1815" y="0"/>
                    </a:cubicBezTo>
                    <a:cubicBezTo>
                      <a:pt x="1815" y="8"/>
                      <a:pt x="1813" y="16"/>
                      <a:pt x="1809" y="23"/>
                    </a:cubicBezTo>
                    <a:cubicBezTo>
                      <a:pt x="1808" y="25"/>
                      <a:pt x="1807" y="26"/>
                      <a:pt x="1806" y="28"/>
                    </a:cubicBezTo>
                    <a:cubicBezTo>
                      <a:pt x="1805" y="29"/>
                      <a:pt x="1804" y="31"/>
                      <a:pt x="1803" y="32"/>
                    </a:cubicBezTo>
                    <a:cubicBezTo>
                      <a:pt x="1802" y="33"/>
                      <a:pt x="1801" y="35"/>
                      <a:pt x="1800" y="36"/>
                    </a:cubicBezTo>
                    <a:cubicBezTo>
                      <a:pt x="1799" y="37"/>
                      <a:pt x="1798" y="38"/>
                      <a:pt x="1797" y="39"/>
                    </a:cubicBezTo>
                    <a:cubicBezTo>
                      <a:pt x="1795" y="40"/>
                      <a:pt x="1794" y="42"/>
                      <a:pt x="1793" y="43"/>
                    </a:cubicBezTo>
                    <a:cubicBezTo>
                      <a:pt x="1792" y="43"/>
                      <a:pt x="1792" y="44"/>
                      <a:pt x="1791" y="44"/>
                    </a:cubicBezTo>
                    <a:cubicBezTo>
                      <a:pt x="1512" y="260"/>
                      <a:pt x="1512" y="260"/>
                      <a:pt x="1512" y="260"/>
                    </a:cubicBezTo>
                    <a:cubicBezTo>
                      <a:pt x="1511" y="260"/>
                      <a:pt x="1511" y="261"/>
                      <a:pt x="1510" y="261"/>
                    </a:cubicBezTo>
                    <a:cubicBezTo>
                      <a:pt x="1509" y="262"/>
                      <a:pt x="1508" y="263"/>
                      <a:pt x="1507" y="264"/>
                    </a:cubicBezTo>
                    <a:cubicBezTo>
                      <a:pt x="1505" y="266"/>
                      <a:pt x="1504" y="267"/>
                      <a:pt x="1503" y="268"/>
                    </a:cubicBezTo>
                    <a:cubicBezTo>
                      <a:pt x="1502" y="269"/>
                      <a:pt x="1501" y="271"/>
                      <a:pt x="1500" y="272"/>
                    </a:cubicBezTo>
                    <a:cubicBezTo>
                      <a:pt x="1499" y="273"/>
                      <a:pt x="1498" y="275"/>
                      <a:pt x="1497" y="276"/>
                    </a:cubicBezTo>
                    <a:cubicBezTo>
                      <a:pt x="1496" y="278"/>
                      <a:pt x="1495" y="280"/>
                      <a:pt x="1494" y="281"/>
                    </a:cubicBezTo>
                    <a:cubicBezTo>
                      <a:pt x="1492" y="287"/>
                      <a:pt x="1490" y="294"/>
                      <a:pt x="1490" y="300"/>
                    </a:cubicBezTo>
                    <a:cubicBezTo>
                      <a:pt x="1490" y="306"/>
                      <a:pt x="1492" y="313"/>
                      <a:pt x="1494" y="319"/>
                    </a:cubicBezTo>
                    <a:cubicBezTo>
                      <a:pt x="1496" y="317"/>
                      <a:pt x="1497" y="315"/>
                      <a:pt x="1497" y="313"/>
                    </a:cubicBezTo>
                    <a:cubicBezTo>
                      <a:pt x="1499" y="309"/>
                      <a:pt x="1500" y="304"/>
                      <a:pt x="1500" y="300"/>
                    </a:cubicBezTo>
                    <a:cubicBezTo>
                      <a:pt x="1500" y="296"/>
                      <a:pt x="1501" y="291"/>
                      <a:pt x="1503" y="287"/>
                    </a:cubicBezTo>
                    <a:cubicBezTo>
                      <a:pt x="1503" y="285"/>
                      <a:pt x="1504" y="283"/>
                      <a:pt x="1506" y="281"/>
                    </a:cubicBezTo>
                    <a:cubicBezTo>
                      <a:pt x="1506" y="280"/>
                      <a:pt x="1508" y="278"/>
                      <a:pt x="1509" y="277"/>
                    </a:cubicBezTo>
                    <a:cubicBezTo>
                      <a:pt x="1513" y="284"/>
                      <a:pt x="1515" y="292"/>
                      <a:pt x="1515" y="300"/>
                    </a:cubicBezTo>
                    <a:cubicBezTo>
                      <a:pt x="1515" y="308"/>
                      <a:pt x="1513" y="316"/>
                      <a:pt x="1509" y="323"/>
                    </a:cubicBezTo>
                    <a:cubicBezTo>
                      <a:pt x="1508" y="325"/>
                      <a:pt x="1507" y="326"/>
                      <a:pt x="1506" y="328"/>
                    </a:cubicBezTo>
                    <a:cubicBezTo>
                      <a:pt x="1505" y="329"/>
                      <a:pt x="1504" y="331"/>
                      <a:pt x="1503" y="332"/>
                    </a:cubicBezTo>
                    <a:cubicBezTo>
                      <a:pt x="1502" y="333"/>
                      <a:pt x="1501" y="335"/>
                      <a:pt x="1500" y="336"/>
                    </a:cubicBezTo>
                    <a:cubicBezTo>
                      <a:pt x="1499" y="337"/>
                      <a:pt x="1498" y="338"/>
                      <a:pt x="1497" y="339"/>
                    </a:cubicBezTo>
                    <a:cubicBezTo>
                      <a:pt x="1495" y="340"/>
                      <a:pt x="1494" y="342"/>
                      <a:pt x="1493" y="343"/>
                    </a:cubicBezTo>
                    <a:cubicBezTo>
                      <a:pt x="1492" y="343"/>
                      <a:pt x="1492" y="344"/>
                      <a:pt x="1491" y="344"/>
                    </a:cubicBezTo>
                    <a:cubicBezTo>
                      <a:pt x="1212" y="560"/>
                      <a:pt x="1212" y="560"/>
                      <a:pt x="1212" y="560"/>
                    </a:cubicBezTo>
                    <a:cubicBezTo>
                      <a:pt x="1211" y="560"/>
                      <a:pt x="1211" y="561"/>
                      <a:pt x="1210" y="561"/>
                    </a:cubicBezTo>
                    <a:cubicBezTo>
                      <a:pt x="1209" y="562"/>
                      <a:pt x="1208" y="563"/>
                      <a:pt x="1207" y="564"/>
                    </a:cubicBezTo>
                    <a:cubicBezTo>
                      <a:pt x="1205" y="566"/>
                      <a:pt x="1204" y="567"/>
                      <a:pt x="1203" y="568"/>
                    </a:cubicBezTo>
                    <a:cubicBezTo>
                      <a:pt x="1202" y="569"/>
                      <a:pt x="1201" y="571"/>
                      <a:pt x="1200" y="572"/>
                    </a:cubicBezTo>
                    <a:cubicBezTo>
                      <a:pt x="1199" y="573"/>
                      <a:pt x="1198" y="575"/>
                      <a:pt x="1197" y="576"/>
                    </a:cubicBezTo>
                    <a:cubicBezTo>
                      <a:pt x="1196" y="578"/>
                      <a:pt x="1195" y="580"/>
                      <a:pt x="1194" y="581"/>
                    </a:cubicBezTo>
                    <a:cubicBezTo>
                      <a:pt x="1192" y="587"/>
                      <a:pt x="1190" y="594"/>
                      <a:pt x="1190" y="600"/>
                    </a:cubicBezTo>
                    <a:cubicBezTo>
                      <a:pt x="1190" y="606"/>
                      <a:pt x="1192" y="613"/>
                      <a:pt x="1194" y="619"/>
                    </a:cubicBezTo>
                    <a:cubicBezTo>
                      <a:pt x="1196" y="617"/>
                      <a:pt x="1197" y="615"/>
                      <a:pt x="1197" y="613"/>
                    </a:cubicBezTo>
                    <a:cubicBezTo>
                      <a:pt x="1199" y="609"/>
                      <a:pt x="1200" y="604"/>
                      <a:pt x="1200" y="600"/>
                    </a:cubicBezTo>
                    <a:cubicBezTo>
                      <a:pt x="1200" y="596"/>
                      <a:pt x="1201" y="591"/>
                      <a:pt x="1203" y="587"/>
                    </a:cubicBezTo>
                    <a:cubicBezTo>
                      <a:pt x="1203" y="585"/>
                      <a:pt x="1204" y="583"/>
                      <a:pt x="1206" y="581"/>
                    </a:cubicBezTo>
                    <a:cubicBezTo>
                      <a:pt x="1206" y="580"/>
                      <a:pt x="1208" y="578"/>
                      <a:pt x="1209" y="577"/>
                    </a:cubicBezTo>
                    <a:cubicBezTo>
                      <a:pt x="1213" y="584"/>
                      <a:pt x="1215" y="592"/>
                      <a:pt x="1215" y="600"/>
                    </a:cubicBezTo>
                    <a:cubicBezTo>
                      <a:pt x="1215" y="608"/>
                      <a:pt x="1213" y="616"/>
                      <a:pt x="1209" y="623"/>
                    </a:cubicBezTo>
                    <a:cubicBezTo>
                      <a:pt x="1208" y="625"/>
                      <a:pt x="1207" y="626"/>
                      <a:pt x="1206" y="628"/>
                    </a:cubicBezTo>
                    <a:cubicBezTo>
                      <a:pt x="1205" y="629"/>
                      <a:pt x="1204" y="631"/>
                      <a:pt x="1203" y="632"/>
                    </a:cubicBezTo>
                    <a:cubicBezTo>
                      <a:pt x="1202" y="633"/>
                      <a:pt x="1201" y="635"/>
                      <a:pt x="1200" y="636"/>
                    </a:cubicBezTo>
                    <a:cubicBezTo>
                      <a:pt x="1199" y="637"/>
                      <a:pt x="1198" y="638"/>
                      <a:pt x="1197" y="639"/>
                    </a:cubicBezTo>
                    <a:cubicBezTo>
                      <a:pt x="1195" y="640"/>
                      <a:pt x="1194" y="642"/>
                      <a:pt x="1193" y="643"/>
                    </a:cubicBezTo>
                    <a:cubicBezTo>
                      <a:pt x="1192" y="643"/>
                      <a:pt x="1192" y="644"/>
                      <a:pt x="1191" y="644"/>
                    </a:cubicBezTo>
                    <a:cubicBezTo>
                      <a:pt x="912" y="860"/>
                      <a:pt x="912" y="860"/>
                      <a:pt x="912" y="860"/>
                    </a:cubicBezTo>
                    <a:cubicBezTo>
                      <a:pt x="911" y="860"/>
                      <a:pt x="911" y="861"/>
                      <a:pt x="910" y="861"/>
                    </a:cubicBezTo>
                    <a:cubicBezTo>
                      <a:pt x="909" y="862"/>
                      <a:pt x="908" y="863"/>
                      <a:pt x="907" y="864"/>
                    </a:cubicBezTo>
                    <a:cubicBezTo>
                      <a:pt x="905" y="866"/>
                      <a:pt x="904" y="867"/>
                      <a:pt x="903" y="868"/>
                    </a:cubicBezTo>
                    <a:cubicBezTo>
                      <a:pt x="902" y="869"/>
                      <a:pt x="901" y="871"/>
                      <a:pt x="900" y="872"/>
                    </a:cubicBezTo>
                    <a:cubicBezTo>
                      <a:pt x="899" y="873"/>
                      <a:pt x="898" y="875"/>
                      <a:pt x="897" y="876"/>
                    </a:cubicBezTo>
                    <a:cubicBezTo>
                      <a:pt x="896" y="878"/>
                      <a:pt x="895" y="880"/>
                      <a:pt x="894" y="881"/>
                    </a:cubicBezTo>
                    <a:cubicBezTo>
                      <a:pt x="892" y="887"/>
                      <a:pt x="890" y="894"/>
                      <a:pt x="890" y="900"/>
                    </a:cubicBezTo>
                    <a:cubicBezTo>
                      <a:pt x="890" y="906"/>
                      <a:pt x="892" y="913"/>
                      <a:pt x="894" y="919"/>
                    </a:cubicBezTo>
                    <a:cubicBezTo>
                      <a:pt x="896" y="917"/>
                      <a:pt x="897" y="915"/>
                      <a:pt x="897" y="913"/>
                    </a:cubicBezTo>
                    <a:cubicBezTo>
                      <a:pt x="899" y="909"/>
                      <a:pt x="900" y="904"/>
                      <a:pt x="900" y="900"/>
                    </a:cubicBezTo>
                    <a:cubicBezTo>
                      <a:pt x="900" y="896"/>
                      <a:pt x="901" y="891"/>
                      <a:pt x="903" y="887"/>
                    </a:cubicBezTo>
                    <a:cubicBezTo>
                      <a:pt x="903" y="885"/>
                      <a:pt x="904" y="883"/>
                      <a:pt x="906" y="881"/>
                    </a:cubicBezTo>
                    <a:cubicBezTo>
                      <a:pt x="906" y="880"/>
                      <a:pt x="908" y="878"/>
                      <a:pt x="909" y="877"/>
                    </a:cubicBezTo>
                    <a:cubicBezTo>
                      <a:pt x="913" y="884"/>
                      <a:pt x="915" y="892"/>
                      <a:pt x="915" y="900"/>
                    </a:cubicBezTo>
                    <a:cubicBezTo>
                      <a:pt x="915" y="908"/>
                      <a:pt x="913" y="916"/>
                      <a:pt x="909" y="923"/>
                    </a:cubicBezTo>
                    <a:cubicBezTo>
                      <a:pt x="908" y="925"/>
                      <a:pt x="907" y="926"/>
                      <a:pt x="906" y="928"/>
                    </a:cubicBezTo>
                    <a:cubicBezTo>
                      <a:pt x="905" y="929"/>
                      <a:pt x="904" y="931"/>
                      <a:pt x="903" y="932"/>
                    </a:cubicBezTo>
                    <a:cubicBezTo>
                      <a:pt x="902" y="933"/>
                      <a:pt x="901" y="935"/>
                      <a:pt x="900" y="936"/>
                    </a:cubicBezTo>
                    <a:cubicBezTo>
                      <a:pt x="899" y="937"/>
                      <a:pt x="898" y="938"/>
                      <a:pt x="897" y="939"/>
                    </a:cubicBezTo>
                    <a:cubicBezTo>
                      <a:pt x="895" y="940"/>
                      <a:pt x="894" y="942"/>
                      <a:pt x="893" y="943"/>
                    </a:cubicBezTo>
                    <a:cubicBezTo>
                      <a:pt x="892" y="943"/>
                      <a:pt x="892" y="944"/>
                      <a:pt x="891" y="944"/>
                    </a:cubicBezTo>
                    <a:cubicBezTo>
                      <a:pt x="612" y="1160"/>
                      <a:pt x="612" y="1160"/>
                      <a:pt x="612" y="1160"/>
                    </a:cubicBezTo>
                    <a:cubicBezTo>
                      <a:pt x="611" y="1160"/>
                      <a:pt x="611" y="1161"/>
                      <a:pt x="610" y="1161"/>
                    </a:cubicBezTo>
                    <a:cubicBezTo>
                      <a:pt x="609" y="1162"/>
                      <a:pt x="608" y="1163"/>
                      <a:pt x="607" y="1164"/>
                    </a:cubicBezTo>
                    <a:cubicBezTo>
                      <a:pt x="605" y="1166"/>
                      <a:pt x="604" y="1167"/>
                      <a:pt x="603" y="1168"/>
                    </a:cubicBezTo>
                    <a:cubicBezTo>
                      <a:pt x="602" y="1169"/>
                      <a:pt x="601" y="1171"/>
                      <a:pt x="600" y="1172"/>
                    </a:cubicBezTo>
                    <a:cubicBezTo>
                      <a:pt x="599" y="1173"/>
                      <a:pt x="598" y="1175"/>
                      <a:pt x="597" y="1176"/>
                    </a:cubicBezTo>
                    <a:cubicBezTo>
                      <a:pt x="596" y="1178"/>
                      <a:pt x="595" y="1180"/>
                      <a:pt x="594" y="1181"/>
                    </a:cubicBezTo>
                    <a:cubicBezTo>
                      <a:pt x="592" y="1187"/>
                      <a:pt x="590" y="1194"/>
                      <a:pt x="590" y="1200"/>
                    </a:cubicBezTo>
                    <a:cubicBezTo>
                      <a:pt x="590" y="1206"/>
                      <a:pt x="592" y="1213"/>
                      <a:pt x="594" y="1219"/>
                    </a:cubicBezTo>
                    <a:cubicBezTo>
                      <a:pt x="596" y="1217"/>
                      <a:pt x="597" y="1215"/>
                      <a:pt x="597" y="1213"/>
                    </a:cubicBezTo>
                    <a:cubicBezTo>
                      <a:pt x="599" y="1209"/>
                      <a:pt x="600" y="1204"/>
                      <a:pt x="600" y="1200"/>
                    </a:cubicBezTo>
                    <a:cubicBezTo>
                      <a:pt x="600" y="1196"/>
                      <a:pt x="601" y="1191"/>
                      <a:pt x="603" y="1187"/>
                    </a:cubicBezTo>
                    <a:cubicBezTo>
                      <a:pt x="603" y="1185"/>
                      <a:pt x="604" y="1183"/>
                      <a:pt x="606" y="1181"/>
                    </a:cubicBezTo>
                    <a:cubicBezTo>
                      <a:pt x="606" y="1180"/>
                      <a:pt x="608" y="1178"/>
                      <a:pt x="609" y="1177"/>
                    </a:cubicBezTo>
                    <a:cubicBezTo>
                      <a:pt x="613" y="1184"/>
                      <a:pt x="615" y="1192"/>
                      <a:pt x="615" y="1200"/>
                    </a:cubicBezTo>
                    <a:cubicBezTo>
                      <a:pt x="615" y="1208"/>
                      <a:pt x="613" y="1216"/>
                      <a:pt x="609" y="1223"/>
                    </a:cubicBezTo>
                    <a:cubicBezTo>
                      <a:pt x="608" y="1225"/>
                      <a:pt x="607" y="1226"/>
                      <a:pt x="606" y="1228"/>
                    </a:cubicBezTo>
                    <a:cubicBezTo>
                      <a:pt x="605" y="1229"/>
                      <a:pt x="604" y="1231"/>
                      <a:pt x="603" y="1232"/>
                    </a:cubicBezTo>
                    <a:cubicBezTo>
                      <a:pt x="602" y="1233"/>
                      <a:pt x="601" y="1235"/>
                      <a:pt x="600" y="1236"/>
                    </a:cubicBezTo>
                    <a:cubicBezTo>
                      <a:pt x="599" y="1237"/>
                      <a:pt x="598" y="1238"/>
                      <a:pt x="597" y="1239"/>
                    </a:cubicBezTo>
                    <a:cubicBezTo>
                      <a:pt x="595" y="1240"/>
                      <a:pt x="594" y="1242"/>
                      <a:pt x="593" y="1243"/>
                    </a:cubicBezTo>
                    <a:cubicBezTo>
                      <a:pt x="592" y="1243"/>
                      <a:pt x="592" y="1244"/>
                      <a:pt x="591" y="1244"/>
                    </a:cubicBezTo>
                    <a:cubicBezTo>
                      <a:pt x="312" y="1460"/>
                      <a:pt x="312" y="1460"/>
                      <a:pt x="312" y="1460"/>
                    </a:cubicBezTo>
                    <a:cubicBezTo>
                      <a:pt x="311" y="1460"/>
                      <a:pt x="311" y="1461"/>
                      <a:pt x="310" y="1461"/>
                    </a:cubicBezTo>
                    <a:cubicBezTo>
                      <a:pt x="309" y="1462"/>
                      <a:pt x="308" y="1463"/>
                      <a:pt x="307" y="1464"/>
                    </a:cubicBezTo>
                    <a:cubicBezTo>
                      <a:pt x="305" y="1466"/>
                      <a:pt x="304" y="1467"/>
                      <a:pt x="303" y="1468"/>
                    </a:cubicBezTo>
                    <a:cubicBezTo>
                      <a:pt x="302" y="1469"/>
                      <a:pt x="301" y="1471"/>
                      <a:pt x="300" y="1472"/>
                    </a:cubicBezTo>
                    <a:cubicBezTo>
                      <a:pt x="299" y="1473"/>
                      <a:pt x="298" y="1475"/>
                      <a:pt x="297" y="1476"/>
                    </a:cubicBezTo>
                    <a:cubicBezTo>
                      <a:pt x="296" y="1478"/>
                      <a:pt x="295" y="1480"/>
                      <a:pt x="294" y="1481"/>
                    </a:cubicBezTo>
                    <a:cubicBezTo>
                      <a:pt x="292" y="1487"/>
                      <a:pt x="290" y="1494"/>
                      <a:pt x="290" y="1500"/>
                    </a:cubicBezTo>
                    <a:cubicBezTo>
                      <a:pt x="290" y="1506"/>
                      <a:pt x="292" y="1513"/>
                      <a:pt x="294" y="1519"/>
                    </a:cubicBezTo>
                    <a:cubicBezTo>
                      <a:pt x="296" y="1517"/>
                      <a:pt x="297" y="1515"/>
                      <a:pt x="297" y="1513"/>
                    </a:cubicBezTo>
                    <a:cubicBezTo>
                      <a:pt x="299" y="1509"/>
                      <a:pt x="300" y="1504"/>
                      <a:pt x="300" y="1500"/>
                    </a:cubicBezTo>
                    <a:cubicBezTo>
                      <a:pt x="300" y="1496"/>
                      <a:pt x="301" y="1491"/>
                      <a:pt x="303" y="1487"/>
                    </a:cubicBezTo>
                    <a:cubicBezTo>
                      <a:pt x="303" y="1485"/>
                      <a:pt x="304" y="1483"/>
                      <a:pt x="306" y="1481"/>
                    </a:cubicBezTo>
                    <a:cubicBezTo>
                      <a:pt x="306" y="1480"/>
                      <a:pt x="308" y="1478"/>
                      <a:pt x="309" y="1477"/>
                    </a:cubicBezTo>
                    <a:cubicBezTo>
                      <a:pt x="313" y="1484"/>
                      <a:pt x="315" y="1492"/>
                      <a:pt x="315" y="1500"/>
                    </a:cubicBezTo>
                    <a:cubicBezTo>
                      <a:pt x="315" y="1508"/>
                      <a:pt x="313" y="1516"/>
                      <a:pt x="309" y="1523"/>
                    </a:cubicBezTo>
                    <a:cubicBezTo>
                      <a:pt x="308" y="1525"/>
                      <a:pt x="307" y="1526"/>
                      <a:pt x="306" y="1528"/>
                    </a:cubicBezTo>
                    <a:cubicBezTo>
                      <a:pt x="305" y="1529"/>
                      <a:pt x="304" y="1531"/>
                      <a:pt x="303" y="1532"/>
                    </a:cubicBezTo>
                    <a:cubicBezTo>
                      <a:pt x="302" y="1533"/>
                      <a:pt x="301" y="1535"/>
                      <a:pt x="300" y="1536"/>
                    </a:cubicBezTo>
                    <a:cubicBezTo>
                      <a:pt x="299" y="1537"/>
                      <a:pt x="298" y="1538"/>
                      <a:pt x="297" y="1539"/>
                    </a:cubicBezTo>
                    <a:cubicBezTo>
                      <a:pt x="295" y="1540"/>
                      <a:pt x="294" y="1542"/>
                      <a:pt x="293" y="1543"/>
                    </a:cubicBezTo>
                    <a:cubicBezTo>
                      <a:pt x="292" y="1543"/>
                      <a:pt x="292" y="1544"/>
                      <a:pt x="291" y="1544"/>
                    </a:cubicBezTo>
                    <a:cubicBezTo>
                      <a:pt x="12" y="1760"/>
                      <a:pt x="12" y="1760"/>
                      <a:pt x="12" y="1760"/>
                    </a:cubicBezTo>
                    <a:cubicBezTo>
                      <a:pt x="11" y="1760"/>
                      <a:pt x="11" y="1761"/>
                      <a:pt x="10" y="1761"/>
                    </a:cubicBezTo>
                    <a:cubicBezTo>
                      <a:pt x="9" y="1762"/>
                      <a:pt x="8" y="1763"/>
                      <a:pt x="7" y="1764"/>
                    </a:cubicBezTo>
                    <a:cubicBezTo>
                      <a:pt x="5" y="1766"/>
                      <a:pt x="4" y="1767"/>
                      <a:pt x="3" y="1768"/>
                    </a:cubicBezTo>
                    <a:cubicBezTo>
                      <a:pt x="2" y="1769"/>
                      <a:pt x="1" y="1771"/>
                      <a:pt x="0" y="1772"/>
                    </a:cubicBezTo>
                    <a:cubicBezTo>
                      <a:pt x="0" y="1781"/>
                      <a:pt x="0" y="1781"/>
                      <a:pt x="0" y="1781"/>
                    </a:cubicBezTo>
                    <a:cubicBezTo>
                      <a:pt x="0" y="1800"/>
                      <a:pt x="0" y="1800"/>
                      <a:pt x="0" y="1800"/>
                    </a:cubicBezTo>
                    <a:cubicBezTo>
                      <a:pt x="0" y="1796"/>
                      <a:pt x="1" y="1791"/>
                      <a:pt x="3" y="1787"/>
                    </a:cubicBezTo>
                    <a:cubicBezTo>
                      <a:pt x="3" y="1785"/>
                      <a:pt x="4" y="1783"/>
                      <a:pt x="6" y="1781"/>
                    </a:cubicBezTo>
                    <a:cubicBezTo>
                      <a:pt x="6" y="1780"/>
                      <a:pt x="8" y="1778"/>
                      <a:pt x="9" y="1777"/>
                    </a:cubicBezTo>
                    <a:cubicBezTo>
                      <a:pt x="13" y="1784"/>
                      <a:pt x="15" y="1792"/>
                      <a:pt x="15" y="1800"/>
                    </a:cubicBezTo>
                    <a:cubicBezTo>
                      <a:pt x="15" y="1808"/>
                      <a:pt x="13" y="1816"/>
                      <a:pt x="9" y="1823"/>
                    </a:cubicBezTo>
                    <a:cubicBezTo>
                      <a:pt x="8" y="1825"/>
                      <a:pt x="7" y="1826"/>
                      <a:pt x="6" y="1828"/>
                    </a:cubicBezTo>
                    <a:cubicBezTo>
                      <a:pt x="5" y="1829"/>
                      <a:pt x="4" y="1831"/>
                      <a:pt x="3" y="1832"/>
                    </a:cubicBezTo>
                    <a:cubicBezTo>
                      <a:pt x="2" y="1833"/>
                      <a:pt x="1" y="1835"/>
                      <a:pt x="0" y="1836"/>
                    </a:cubicBezTo>
                    <a:cubicBezTo>
                      <a:pt x="0" y="1843"/>
                      <a:pt x="0" y="1843"/>
                      <a:pt x="0" y="1843"/>
                    </a:cubicBezTo>
                    <a:cubicBezTo>
                      <a:pt x="0" y="1849"/>
                      <a:pt x="0" y="1849"/>
                      <a:pt x="0" y="1849"/>
                    </a:cubicBezTo>
                    <a:cubicBezTo>
                      <a:pt x="1" y="1850"/>
                      <a:pt x="2" y="1851"/>
                      <a:pt x="3" y="1852"/>
                    </a:cubicBezTo>
                    <a:lnTo>
                      <a:pt x="282" y="20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9"/>
              <p:cNvSpPr>
                <a:spLocks/>
              </p:cNvSpPr>
              <p:nvPr/>
            </p:nvSpPr>
            <p:spPr bwMode="auto">
              <a:xfrm>
                <a:off x="3808413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"/>
              <p:cNvSpPr>
                <a:spLocks/>
              </p:cNvSpPr>
              <p:nvPr/>
            </p:nvSpPr>
            <p:spPr bwMode="auto">
              <a:xfrm>
                <a:off x="6061076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1"/>
              <p:cNvSpPr>
                <a:spLocks/>
              </p:cNvSpPr>
              <p:nvPr/>
            </p:nvSpPr>
            <p:spPr bwMode="auto">
              <a:xfrm>
                <a:off x="8313738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2"/>
              <p:cNvSpPr>
                <a:spLocks/>
              </p:cNvSpPr>
              <p:nvPr/>
            </p:nvSpPr>
            <p:spPr bwMode="auto">
              <a:xfrm>
                <a:off x="10566401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3"/>
              <p:cNvSpPr>
                <a:spLocks/>
              </p:cNvSpPr>
              <p:nvPr/>
            </p:nvSpPr>
            <p:spPr bwMode="auto">
              <a:xfrm>
                <a:off x="1592263" y="-941388"/>
                <a:ext cx="9010650" cy="8875713"/>
              </a:xfrm>
              <a:custGeom>
                <a:avLst/>
                <a:gdLst>
                  <a:gd name="T0" fmla="*/ 2107 w 2400"/>
                  <a:gd name="T1" fmla="*/ 228 h 2364"/>
                  <a:gd name="T2" fmla="*/ 2090 w 2400"/>
                  <a:gd name="T3" fmla="*/ 264 h 2364"/>
                  <a:gd name="T4" fmla="*/ 2106 w 2400"/>
                  <a:gd name="T5" fmla="*/ 245 h 2364"/>
                  <a:gd name="T6" fmla="*/ 2103 w 2400"/>
                  <a:gd name="T7" fmla="*/ 296 h 2364"/>
                  <a:gd name="T8" fmla="*/ 1812 w 2400"/>
                  <a:gd name="T9" fmla="*/ 524 h 2364"/>
                  <a:gd name="T10" fmla="*/ 1797 w 2400"/>
                  <a:gd name="T11" fmla="*/ 540 h 2364"/>
                  <a:gd name="T12" fmla="*/ 1800 w 2400"/>
                  <a:gd name="T13" fmla="*/ 564 h 2364"/>
                  <a:gd name="T14" fmla="*/ 1809 w 2400"/>
                  <a:gd name="T15" fmla="*/ 587 h 2364"/>
                  <a:gd name="T16" fmla="*/ 1793 w 2400"/>
                  <a:gd name="T17" fmla="*/ 607 h 2364"/>
                  <a:gd name="T18" fmla="*/ 1503 w 2400"/>
                  <a:gd name="T19" fmla="*/ 832 h 2364"/>
                  <a:gd name="T20" fmla="*/ 1494 w 2400"/>
                  <a:gd name="T21" fmla="*/ 883 h 2364"/>
                  <a:gd name="T22" fmla="*/ 1509 w 2400"/>
                  <a:gd name="T23" fmla="*/ 841 h 2364"/>
                  <a:gd name="T24" fmla="*/ 1500 w 2400"/>
                  <a:gd name="T25" fmla="*/ 900 h 2364"/>
                  <a:gd name="T26" fmla="*/ 1210 w 2400"/>
                  <a:gd name="T27" fmla="*/ 1125 h 2364"/>
                  <a:gd name="T28" fmla="*/ 1194 w 2400"/>
                  <a:gd name="T29" fmla="*/ 1145 h 2364"/>
                  <a:gd name="T30" fmla="*/ 1203 w 2400"/>
                  <a:gd name="T31" fmla="*/ 1151 h 2364"/>
                  <a:gd name="T32" fmla="*/ 1206 w 2400"/>
                  <a:gd name="T33" fmla="*/ 1192 h 2364"/>
                  <a:gd name="T34" fmla="*/ 1191 w 2400"/>
                  <a:gd name="T35" fmla="*/ 1208 h 2364"/>
                  <a:gd name="T36" fmla="*/ 900 w 2400"/>
                  <a:gd name="T37" fmla="*/ 1436 h 2364"/>
                  <a:gd name="T38" fmla="*/ 897 w 2400"/>
                  <a:gd name="T39" fmla="*/ 1477 h 2364"/>
                  <a:gd name="T40" fmla="*/ 915 w 2400"/>
                  <a:gd name="T41" fmla="*/ 1464 h 2364"/>
                  <a:gd name="T42" fmla="*/ 897 w 2400"/>
                  <a:gd name="T43" fmla="*/ 1503 h 2364"/>
                  <a:gd name="T44" fmla="*/ 607 w 2400"/>
                  <a:gd name="T45" fmla="*/ 1728 h 2364"/>
                  <a:gd name="T46" fmla="*/ 590 w 2400"/>
                  <a:gd name="T47" fmla="*/ 1764 h 2364"/>
                  <a:gd name="T48" fmla="*/ 606 w 2400"/>
                  <a:gd name="T49" fmla="*/ 1745 h 2364"/>
                  <a:gd name="T50" fmla="*/ 603 w 2400"/>
                  <a:gd name="T51" fmla="*/ 1796 h 2364"/>
                  <a:gd name="T52" fmla="*/ 312 w 2400"/>
                  <a:gd name="T53" fmla="*/ 2024 h 2364"/>
                  <a:gd name="T54" fmla="*/ 297 w 2400"/>
                  <a:gd name="T55" fmla="*/ 2040 h 2364"/>
                  <a:gd name="T56" fmla="*/ 300 w 2400"/>
                  <a:gd name="T57" fmla="*/ 2064 h 2364"/>
                  <a:gd name="T58" fmla="*/ 309 w 2400"/>
                  <a:gd name="T59" fmla="*/ 2087 h 2364"/>
                  <a:gd name="T60" fmla="*/ 293 w 2400"/>
                  <a:gd name="T61" fmla="*/ 2107 h 2364"/>
                  <a:gd name="T62" fmla="*/ 3 w 2400"/>
                  <a:gd name="T63" fmla="*/ 2332 h 2364"/>
                  <a:gd name="T64" fmla="*/ 6 w 2400"/>
                  <a:gd name="T65" fmla="*/ 2345 h 2364"/>
                  <a:gd name="T66" fmla="*/ 16 w 2400"/>
                  <a:gd name="T67" fmla="*/ 2333 h 2364"/>
                  <a:gd name="T68" fmla="*/ 582 w 2400"/>
                  <a:gd name="T69" fmla="*/ 2332 h 2364"/>
                  <a:gd name="T70" fmla="*/ 309 w 2400"/>
                  <a:gd name="T71" fmla="*/ 2108 h 2364"/>
                  <a:gd name="T72" fmla="*/ 324 w 2400"/>
                  <a:gd name="T73" fmla="*/ 2064 h 2364"/>
                  <a:gd name="T74" fmla="*/ 603 w 2400"/>
                  <a:gd name="T75" fmla="*/ 1816 h 2364"/>
                  <a:gd name="T76" fmla="*/ 888 w 2400"/>
                  <a:gd name="T77" fmla="*/ 2024 h 2364"/>
                  <a:gd name="T78" fmla="*/ 616 w 2400"/>
                  <a:gd name="T79" fmla="*/ 1795 h 2364"/>
                  <a:gd name="T80" fmla="*/ 897 w 2400"/>
                  <a:gd name="T81" fmla="*/ 1516 h 2364"/>
                  <a:gd name="T82" fmla="*/ 1187 w 2400"/>
                  <a:gd name="T83" fmla="*/ 1729 h 2364"/>
                  <a:gd name="T84" fmla="*/ 910 w 2400"/>
                  <a:gd name="T85" fmla="*/ 1503 h 2364"/>
                  <a:gd name="T86" fmla="*/ 918 w 2400"/>
                  <a:gd name="T87" fmla="*/ 1432 h 2364"/>
                  <a:gd name="T88" fmla="*/ 1484 w 2400"/>
                  <a:gd name="T89" fmla="*/ 1433 h 2364"/>
                  <a:gd name="T90" fmla="*/ 1207 w 2400"/>
                  <a:gd name="T91" fmla="*/ 1207 h 2364"/>
                  <a:gd name="T92" fmla="*/ 1216 w 2400"/>
                  <a:gd name="T93" fmla="*/ 1133 h 2364"/>
                  <a:gd name="T94" fmla="*/ 1782 w 2400"/>
                  <a:gd name="T95" fmla="*/ 1132 h 2364"/>
                  <a:gd name="T96" fmla="*/ 1509 w 2400"/>
                  <a:gd name="T97" fmla="*/ 908 h 2364"/>
                  <a:gd name="T98" fmla="*/ 1524 w 2400"/>
                  <a:gd name="T99" fmla="*/ 864 h 2364"/>
                  <a:gd name="T100" fmla="*/ 1803 w 2400"/>
                  <a:gd name="T101" fmla="*/ 616 h 2364"/>
                  <a:gd name="T102" fmla="*/ 2088 w 2400"/>
                  <a:gd name="T103" fmla="*/ 824 h 2364"/>
                  <a:gd name="T104" fmla="*/ 1816 w 2400"/>
                  <a:gd name="T105" fmla="*/ 595 h 2364"/>
                  <a:gd name="T106" fmla="*/ 2100 w 2400"/>
                  <a:gd name="T107" fmla="*/ 313 h 2364"/>
                  <a:gd name="T108" fmla="*/ 2390 w 2400"/>
                  <a:gd name="T109" fmla="*/ 525 h 2364"/>
                  <a:gd name="T110" fmla="*/ 2113 w 2400"/>
                  <a:gd name="T111" fmla="*/ 299 h 2364"/>
                  <a:gd name="T112" fmla="*/ 2397 w 2400"/>
                  <a:gd name="T113" fmla="*/ 16 h 2364"/>
                  <a:gd name="T114" fmla="*/ 2393 w 2400"/>
                  <a:gd name="T115" fmla="*/ 7 h 2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0" h="2364">
                    <a:moveTo>
                      <a:pt x="2393" y="7"/>
                    </a:moveTo>
                    <a:cubicBezTo>
                      <a:pt x="2392" y="7"/>
                      <a:pt x="2392" y="8"/>
                      <a:pt x="2391" y="8"/>
                    </a:cubicBezTo>
                    <a:cubicBezTo>
                      <a:pt x="2112" y="224"/>
                      <a:pt x="2112" y="224"/>
                      <a:pt x="2112" y="224"/>
                    </a:cubicBezTo>
                    <a:cubicBezTo>
                      <a:pt x="2111" y="224"/>
                      <a:pt x="2111" y="225"/>
                      <a:pt x="2110" y="225"/>
                    </a:cubicBezTo>
                    <a:cubicBezTo>
                      <a:pt x="2109" y="226"/>
                      <a:pt x="2108" y="227"/>
                      <a:pt x="2107" y="228"/>
                    </a:cubicBezTo>
                    <a:cubicBezTo>
                      <a:pt x="2105" y="230"/>
                      <a:pt x="2104" y="231"/>
                      <a:pt x="2103" y="232"/>
                    </a:cubicBezTo>
                    <a:cubicBezTo>
                      <a:pt x="2102" y="233"/>
                      <a:pt x="2101" y="235"/>
                      <a:pt x="2100" y="236"/>
                    </a:cubicBezTo>
                    <a:cubicBezTo>
                      <a:pt x="2099" y="237"/>
                      <a:pt x="2098" y="239"/>
                      <a:pt x="2097" y="240"/>
                    </a:cubicBezTo>
                    <a:cubicBezTo>
                      <a:pt x="2096" y="242"/>
                      <a:pt x="2095" y="244"/>
                      <a:pt x="2094" y="245"/>
                    </a:cubicBezTo>
                    <a:cubicBezTo>
                      <a:pt x="2092" y="251"/>
                      <a:pt x="2090" y="258"/>
                      <a:pt x="2090" y="264"/>
                    </a:cubicBezTo>
                    <a:cubicBezTo>
                      <a:pt x="2090" y="270"/>
                      <a:pt x="2092" y="277"/>
                      <a:pt x="2094" y="283"/>
                    </a:cubicBezTo>
                    <a:cubicBezTo>
                      <a:pt x="2096" y="281"/>
                      <a:pt x="2097" y="279"/>
                      <a:pt x="2097" y="277"/>
                    </a:cubicBezTo>
                    <a:cubicBezTo>
                      <a:pt x="2099" y="273"/>
                      <a:pt x="2100" y="268"/>
                      <a:pt x="2100" y="264"/>
                    </a:cubicBezTo>
                    <a:cubicBezTo>
                      <a:pt x="2100" y="260"/>
                      <a:pt x="2101" y="255"/>
                      <a:pt x="2103" y="251"/>
                    </a:cubicBezTo>
                    <a:cubicBezTo>
                      <a:pt x="2103" y="249"/>
                      <a:pt x="2104" y="247"/>
                      <a:pt x="2106" y="245"/>
                    </a:cubicBezTo>
                    <a:cubicBezTo>
                      <a:pt x="2106" y="244"/>
                      <a:pt x="2108" y="242"/>
                      <a:pt x="2109" y="241"/>
                    </a:cubicBezTo>
                    <a:cubicBezTo>
                      <a:pt x="2113" y="248"/>
                      <a:pt x="2115" y="256"/>
                      <a:pt x="2115" y="264"/>
                    </a:cubicBezTo>
                    <a:cubicBezTo>
                      <a:pt x="2115" y="272"/>
                      <a:pt x="2113" y="280"/>
                      <a:pt x="2109" y="287"/>
                    </a:cubicBezTo>
                    <a:cubicBezTo>
                      <a:pt x="2108" y="289"/>
                      <a:pt x="2107" y="290"/>
                      <a:pt x="2106" y="292"/>
                    </a:cubicBezTo>
                    <a:cubicBezTo>
                      <a:pt x="2105" y="293"/>
                      <a:pt x="2104" y="295"/>
                      <a:pt x="2103" y="296"/>
                    </a:cubicBezTo>
                    <a:cubicBezTo>
                      <a:pt x="2102" y="297"/>
                      <a:pt x="2101" y="299"/>
                      <a:pt x="2100" y="300"/>
                    </a:cubicBezTo>
                    <a:cubicBezTo>
                      <a:pt x="2099" y="301"/>
                      <a:pt x="2098" y="302"/>
                      <a:pt x="2097" y="303"/>
                    </a:cubicBezTo>
                    <a:cubicBezTo>
                      <a:pt x="2095" y="304"/>
                      <a:pt x="2094" y="306"/>
                      <a:pt x="2093" y="307"/>
                    </a:cubicBezTo>
                    <a:cubicBezTo>
                      <a:pt x="2092" y="307"/>
                      <a:pt x="2092" y="308"/>
                      <a:pt x="2091" y="308"/>
                    </a:cubicBezTo>
                    <a:cubicBezTo>
                      <a:pt x="1812" y="524"/>
                      <a:pt x="1812" y="524"/>
                      <a:pt x="1812" y="524"/>
                    </a:cubicBezTo>
                    <a:cubicBezTo>
                      <a:pt x="1811" y="524"/>
                      <a:pt x="1811" y="525"/>
                      <a:pt x="1810" y="525"/>
                    </a:cubicBezTo>
                    <a:cubicBezTo>
                      <a:pt x="1809" y="526"/>
                      <a:pt x="1808" y="527"/>
                      <a:pt x="1807" y="528"/>
                    </a:cubicBezTo>
                    <a:cubicBezTo>
                      <a:pt x="1805" y="530"/>
                      <a:pt x="1804" y="531"/>
                      <a:pt x="1803" y="532"/>
                    </a:cubicBezTo>
                    <a:cubicBezTo>
                      <a:pt x="1802" y="533"/>
                      <a:pt x="1801" y="535"/>
                      <a:pt x="1800" y="536"/>
                    </a:cubicBezTo>
                    <a:cubicBezTo>
                      <a:pt x="1799" y="537"/>
                      <a:pt x="1798" y="539"/>
                      <a:pt x="1797" y="540"/>
                    </a:cubicBezTo>
                    <a:cubicBezTo>
                      <a:pt x="1796" y="542"/>
                      <a:pt x="1795" y="544"/>
                      <a:pt x="1794" y="545"/>
                    </a:cubicBezTo>
                    <a:cubicBezTo>
                      <a:pt x="1792" y="551"/>
                      <a:pt x="1790" y="558"/>
                      <a:pt x="1790" y="564"/>
                    </a:cubicBezTo>
                    <a:cubicBezTo>
                      <a:pt x="1790" y="570"/>
                      <a:pt x="1792" y="577"/>
                      <a:pt x="1794" y="583"/>
                    </a:cubicBezTo>
                    <a:cubicBezTo>
                      <a:pt x="1796" y="581"/>
                      <a:pt x="1797" y="579"/>
                      <a:pt x="1797" y="577"/>
                    </a:cubicBezTo>
                    <a:cubicBezTo>
                      <a:pt x="1799" y="573"/>
                      <a:pt x="1800" y="568"/>
                      <a:pt x="1800" y="564"/>
                    </a:cubicBezTo>
                    <a:cubicBezTo>
                      <a:pt x="1800" y="560"/>
                      <a:pt x="1801" y="555"/>
                      <a:pt x="1803" y="551"/>
                    </a:cubicBezTo>
                    <a:cubicBezTo>
                      <a:pt x="1803" y="549"/>
                      <a:pt x="1804" y="547"/>
                      <a:pt x="1806" y="545"/>
                    </a:cubicBezTo>
                    <a:cubicBezTo>
                      <a:pt x="1806" y="544"/>
                      <a:pt x="1808" y="542"/>
                      <a:pt x="1809" y="541"/>
                    </a:cubicBezTo>
                    <a:cubicBezTo>
                      <a:pt x="1813" y="548"/>
                      <a:pt x="1815" y="556"/>
                      <a:pt x="1815" y="564"/>
                    </a:cubicBezTo>
                    <a:cubicBezTo>
                      <a:pt x="1815" y="572"/>
                      <a:pt x="1813" y="580"/>
                      <a:pt x="1809" y="587"/>
                    </a:cubicBezTo>
                    <a:cubicBezTo>
                      <a:pt x="1808" y="589"/>
                      <a:pt x="1807" y="590"/>
                      <a:pt x="1806" y="592"/>
                    </a:cubicBezTo>
                    <a:cubicBezTo>
                      <a:pt x="1805" y="593"/>
                      <a:pt x="1804" y="595"/>
                      <a:pt x="1803" y="596"/>
                    </a:cubicBezTo>
                    <a:cubicBezTo>
                      <a:pt x="1802" y="597"/>
                      <a:pt x="1801" y="599"/>
                      <a:pt x="1800" y="600"/>
                    </a:cubicBezTo>
                    <a:cubicBezTo>
                      <a:pt x="1799" y="601"/>
                      <a:pt x="1798" y="602"/>
                      <a:pt x="1797" y="603"/>
                    </a:cubicBezTo>
                    <a:cubicBezTo>
                      <a:pt x="1795" y="604"/>
                      <a:pt x="1794" y="606"/>
                      <a:pt x="1793" y="607"/>
                    </a:cubicBezTo>
                    <a:cubicBezTo>
                      <a:pt x="1792" y="607"/>
                      <a:pt x="1792" y="608"/>
                      <a:pt x="1791" y="608"/>
                    </a:cubicBezTo>
                    <a:cubicBezTo>
                      <a:pt x="1512" y="824"/>
                      <a:pt x="1512" y="824"/>
                      <a:pt x="1512" y="824"/>
                    </a:cubicBezTo>
                    <a:cubicBezTo>
                      <a:pt x="1511" y="824"/>
                      <a:pt x="1511" y="825"/>
                      <a:pt x="1510" y="825"/>
                    </a:cubicBezTo>
                    <a:cubicBezTo>
                      <a:pt x="1509" y="826"/>
                      <a:pt x="1508" y="827"/>
                      <a:pt x="1507" y="828"/>
                    </a:cubicBezTo>
                    <a:cubicBezTo>
                      <a:pt x="1505" y="830"/>
                      <a:pt x="1504" y="831"/>
                      <a:pt x="1503" y="832"/>
                    </a:cubicBezTo>
                    <a:cubicBezTo>
                      <a:pt x="1502" y="833"/>
                      <a:pt x="1501" y="835"/>
                      <a:pt x="1500" y="836"/>
                    </a:cubicBezTo>
                    <a:cubicBezTo>
                      <a:pt x="1499" y="837"/>
                      <a:pt x="1498" y="839"/>
                      <a:pt x="1497" y="840"/>
                    </a:cubicBezTo>
                    <a:cubicBezTo>
                      <a:pt x="1496" y="842"/>
                      <a:pt x="1495" y="844"/>
                      <a:pt x="1494" y="845"/>
                    </a:cubicBezTo>
                    <a:cubicBezTo>
                      <a:pt x="1492" y="851"/>
                      <a:pt x="1490" y="858"/>
                      <a:pt x="1490" y="864"/>
                    </a:cubicBezTo>
                    <a:cubicBezTo>
                      <a:pt x="1490" y="870"/>
                      <a:pt x="1492" y="877"/>
                      <a:pt x="1494" y="883"/>
                    </a:cubicBezTo>
                    <a:cubicBezTo>
                      <a:pt x="1496" y="881"/>
                      <a:pt x="1497" y="879"/>
                      <a:pt x="1497" y="877"/>
                    </a:cubicBezTo>
                    <a:cubicBezTo>
                      <a:pt x="1499" y="873"/>
                      <a:pt x="1500" y="868"/>
                      <a:pt x="1500" y="864"/>
                    </a:cubicBezTo>
                    <a:cubicBezTo>
                      <a:pt x="1500" y="860"/>
                      <a:pt x="1501" y="855"/>
                      <a:pt x="1503" y="851"/>
                    </a:cubicBezTo>
                    <a:cubicBezTo>
                      <a:pt x="1503" y="849"/>
                      <a:pt x="1504" y="847"/>
                      <a:pt x="1506" y="845"/>
                    </a:cubicBezTo>
                    <a:cubicBezTo>
                      <a:pt x="1506" y="844"/>
                      <a:pt x="1508" y="842"/>
                      <a:pt x="1509" y="841"/>
                    </a:cubicBezTo>
                    <a:cubicBezTo>
                      <a:pt x="1513" y="848"/>
                      <a:pt x="1515" y="856"/>
                      <a:pt x="1515" y="864"/>
                    </a:cubicBezTo>
                    <a:cubicBezTo>
                      <a:pt x="1515" y="872"/>
                      <a:pt x="1513" y="880"/>
                      <a:pt x="1509" y="887"/>
                    </a:cubicBezTo>
                    <a:cubicBezTo>
                      <a:pt x="1508" y="889"/>
                      <a:pt x="1507" y="890"/>
                      <a:pt x="1506" y="892"/>
                    </a:cubicBezTo>
                    <a:cubicBezTo>
                      <a:pt x="1505" y="893"/>
                      <a:pt x="1504" y="895"/>
                      <a:pt x="1503" y="896"/>
                    </a:cubicBezTo>
                    <a:cubicBezTo>
                      <a:pt x="1502" y="897"/>
                      <a:pt x="1501" y="899"/>
                      <a:pt x="1500" y="900"/>
                    </a:cubicBezTo>
                    <a:cubicBezTo>
                      <a:pt x="1499" y="901"/>
                      <a:pt x="1498" y="902"/>
                      <a:pt x="1497" y="903"/>
                    </a:cubicBezTo>
                    <a:cubicBezTo>
                      <a:pt x="1495" y="904"/>
                      <a:pt x="1494" y="906"/>
                      <a:pt x="1493" y="907"/>
                    </a:cubicBezTo>
                    <a:cubicBezTo>
                      <a:pt x="1492" y="907"/>
                      <a:pt x="1492" y="908"/>
                      <a:pt x="1491" y="908"/>
                    </a:cubicBezTo>
                    <a:cubicBezTo>
                      <a:pt x="1212" y="1124"/>
                      <a:pt x="1212" y="1124"/>
                      <a:pt x="1212" y="1124"/>
                    </a:cubicBezTo>
                    <a:cubicBezTo>
                      <a:pt x="1211" y="1124"/>
                      <a:pt x="1211" y="1125"/>
                      <a:pt x="1210" y="1125"/>
                    </a:cubicBezTo>
                    <a:cubicBezTo>
                      <a:pt x="1209" y="1126"/>
                      <a:pt x="1208" y="1127"/>
                      <a:pt x="1207" y="1128"/>
                    </a:cubicBezTo>
                    <a:cubicBezTo>
                      <a:pt x="1205" y="1130"/>
                      <a:pt x="1204" y="1131"/>
                      <a:pt x="1203" y="1132"/>
                    </a:cubicBezTo>
                    <a:cubicBezTo>
                      <a:pt x="1202" y="1133"/>
                      <a:pt x="1201" y="1135"/>
                      <a:pt x="1200" y="1136"/>
                    </a:cubicBezTo>
                    <a:cubicBezTo>
                      <a:pt x="1199" y="1137"/>
                      <a:pt x="1198" y="1139"/>
                      <a:pt x="1197" y="1140"/>
                    </a:cubicBezTo>
                    <a:cubicBezTo>
                      <a:pt x="1196" y="1142"/>
                      <a:pt x="1195" y="1144"/>
                      <a:pt x="1194" y="1145"/>
                    </a:cubicBezTo>
                    <a:cubicBezTo>
                      <a:pt x="1192" y="1151"/>
                      <a:pt x="1190" y="1158"/>
                      <a:pt x="1190" y="1164"/>
                    </a:cubicBezTo>
                    <a:cubicBezTo>
                      <a:pt x="1190" y="1170"/>
                      <a:pt x="1192" y="1177"/>
                      <a:pt x="1194" y="1183"/>
                    </a:cubicBezTo>
                    <a:cubicBezTo>
                      <a:pt x="1196" y="1181"/>
                      <a:pt x="1197" y="1179"/>
                      <a:pt x="1197" y="1177"/>
                    </a:cubicBezTo>
                    <a:cubicBezTo>
                      <a:pt x="1199" y="1173"/>
                      <a:pt x="1200" y="1168"/>
                      <a:pt x="1200" y="1164"/>
                    </a:cubicBezTo>
                    <a:cubicBezTo>
                      <a:pt x="1200" y="1160"/>
                      <a:pt x="1201" y="1155"/>
                      <a:pt x="1203" y="1151"/>
                    </a:cubicBezTo>
                    <a:cubicBezTo>
                      <a:pt x="1203" y="1149"/>
                      <a:pt x="1204" y="1147"/>
                      <a:pt x="1206" y="1145"/>
                    </a:cubicBezTo>
                    <a:cubicBezTo>
                      <a:pt x="1206" y="1144"/>
                      <a:pt x="1208" y="1142"/>
                      <a:pt x="1209" y="1141"/>
                    </a:cubicBezTo>
                    <a:cubicBezTo>
                      <a:pt x="1213" y="1148"/>
                      <a:pt x="1215" y="1156"/>
                      <a:pt x="1215" y="1164"/>
                    </a:cubicBezTo>
                    <a:cubicBezTo>
                      <a:pt x="1215" y="1172"/>
                      <a:pt x="1213" y="1180"/>
                      <a:pt x="1209" y="1187"/>
                    </a:cubicBezTo>
                    <a:cubicBezTo>
                      <a:pt x="1208" y="1189"/>
                      <a:pt x="1207" y="1190"/>
                      <a:pt x="1206" y="1192"/>
                    </a:cubicBezTo>
                    <a:cubicBezTo>
                      <a:pt x="1205" y="1193"/>
                      <a:pt x="1204" y="1195"/>
                      <a:pt x="1203" y="1196"/>
                    </a:cubicBezTo>
                    <a:cubicBezTo>
                      <a:pt x="1202" y="1197"/>
                      <a:pt x="1201" y="1199"/>
                      <a:pt x="1200" y="1200"/>
                    </a:cubicBezTo>
                    <a:cubicBezTo>
                      <a:pt x="1199" y="1201"/>
                      <a:pt x="1198" y="1202"/>
                      <a:pt x="1197" y="1203"/>
                    </a:cubicBezTo>
                    <a:cubicBezTo>
                      <a:pt x="1195" y="1204"/>
                      <a:pt x="1194" y="1206"/>
                      <a:pt x="1193" y="1207"/>
                    </a:cubicBezTo>
                    <a:cubicBezTo>
                      <a:pt x="1192" y="1207"/>
                      <a:pt x="1192" y="1208"/>
                      <a:pt x="1191" y="1208"/>
                    </a:cubicBezTo>
                    <a:cubicBezTo>
                      <a:pt x="912" y="1424"/>
                      <a:pt x="912" y="1424"/>
                      <a:pt x="912" y="1424"/>
                    </a:cubicBezTo>
                    <a:cubicBezTo>
                      <a:pt x="911" y="1424"/>
                      <a:pt x="911" y="1425"/>
                      <a:pt x="910" y="1425"/>
                    </a:cubicBezTo>
                    <a:cubicBezTo>
                      <a:pt x="909" y="1426"/>
                      <a:pt x="908" y="1427"/>
                      <a:pt x="907" y="1428"/>
                    </a:cubicBezTo>
                    <a:cubicBezTo>
                      <a:pt x="905" y="1430"/>
                      <a:pt x="904" y="1431"/>
                      <a:pt x="903" y="1432"/>
                    </a:cubicBezTo>
                    <a:cubicBezTo>
                      <a:pt x="902" y="1433"/>
                      <a:pt x="901" y="1435"/>
                      <a:pt x="900" y="1436"/>
                    </a:cubicBezTo>
                    <a:cubicBezTo>
                      <a:pt x="899" y="1437"/>
                      <a:pt x="898" y="1439"/>
                      <a:pt x="897" y="1440"/>
                    </a:cubicBezTo>
                    <a:cubicBezTo>
                      <a:pt x="896" y="1442"/>
                      <a:pt x="895" y="1444"/>
                      <a:pt x="894" y="1445"/>
                    </a:cubicBezTo>
                    <a:cubicBezTo>
                      <a:pt x="892" y="1451"/>
                      <a:pt x="890" y="1458"/>
                      <a:pt x="890" y="1464"/>
                    </a:cubicBezTo>
                    <a:cubicBezTo>
                      <a:pt x="890" y="1470"/>
                      <a:pt x="892" y="1477"/>
                      <a:pt x="894" y="1483"/>
                    </a:cubicBezTo>
                    <a:cubicBezTo>
                      <a:pt x="896" y="1481"/>
                      <a:pt x="897" y="1479"/>
                      <a:pt x="897" y="1477"/>
                    </a:cubicBezTo>
                    <a:cubicBezTo>
                      <a:pt x="899" y="1473"/>
                      <a:pt x="900" y="1468"/>
                      <a:pt x="900" y="1464"/>
                    </a:cubicBezTo>
                    <a:cubicBezTo>
                      <a:pt x="900" y="1460"/>
                      <a:pt x="901" y="1455"/>
                      <a:pt x="903" y="1451"/>
                    </a:cubicBezTo>
                    <a:cubicBezTo>
                      <a:pt x="903" y="1449"/>
                      <a:pt x="904" y="1447"/>
                      <a:pt x="906" y="1445"/>
                    </a:cubicBezTo>
                    <a:cubicBezTo>
                      <a:pt x="906" y="1444"/>
                      <a:pt x="908" y="1442"/>
                      <a:pt x="909" y="1441"/>
                    </a:cubicBezTo>
                    <a:cubicBezTo>
                      <a:pt x="913" y="1448"/>
                      <a:pt x="915" y="1456"/>
                      <a:pt x="915" y="1464"/>
                    </a:cubicBezTo>
                    <a:cubicBezTo>
                      <a:pt x="915" y="1472"/>
                      <a:pt x="913" y="1480"/>
                      <a:pt x="909" y="1487"/>
                    </a:cubicBezTo>
                    <a:cubicBezTo>
                      <a:pt x="908" y="1489"/>
                      <a:pt x="907" y="1490"/>
                      <a:pt x="906" y="1492"/>
                    </a:cubicBezTo>
                    <a:cubicBezTo>
                      <a:pt x="905" y="1493"/>
                      <a:pt x="904" y="1495"/>
                      <a:pt x="903" y="1496"/>
                    </a:cubicBezTo>
                    <a:cubicBezTo>
                      <a:pt x="902" y="1497"/>
                      <a:pt x="901" y="1499"/>
                      <a:pt x="900" y="1500"/>
                    </a:cubicBezTo>
                    <a:cubicBezTo>
                      <a:pt x="899" y="1501"/>
                      <a:pt x="898" y="1502"/>
                      <a:pt x="897" y="1503"/>
                    </a:cubicBezTo>
                    <a:cubicBezTo>
                      <a:pt x="895" y="1504"/>
                      <a:pt x="894" y="1506"/>
                      <a:pt x="893" y="1507"/>
                    </a:cubicBezTo>
                    <a:cubicBezTo>
                      <a:pt x="892" y="1507"/>
                      <a:pt x="892" y="1508"/>
                      <a:pt x="891" y="1508"/>
                    </a:cubicBezTo>
                    <a:cubicBezTo>
                      <a:pt x="612" y="1724"/>
                      <a:pt x="612" y="1724"/>
                      <a:pt x="612" y="1724"/>
                    </a:cubicBezTo>
                    <a:cubicBezTo>
                      <a:pt x="611" y="1724"/>
                      <a:pt x="611" y="1725"/>
                      <a:pt x="610" y="1725"/>
                    </a:cubicBezTo>
                    <a:cubicBezTo>
                      <a:pt x="609" y="1726"/>
                      <a:pt x="608" y="1727"/>
                      <a:pt x="607" y="1728"/>
                    </a:cubicBezTo>
                    <a:cubicBezTo>
                      <a:pt x="605" y="1730"/>
                      <a:pt x="604" y="1731"/>
                      <a:pt x="603" y="1732"/>
                    </a:cubicBezTo>
                    <a:cubicBezTo>
                      <a:pt x="602" y="1733"/>
                      <a:pt x="601" y="1735"/>
                      <a:pt x="600" y="1736"/>
                    </a:cubicBezTo>
                    <a:cubicBezTo>
                      <a:pt x="599" y="1737"/>
                      <a:pt x="598" y="1739"/>
                      <a:pt x="597" y="1740"/>
                    </a:cubicBezTo>
                    <a:cubicBezTo>
                      <a:pt x="596" y="1742"/>
                      <a:pt x="595" y="1744"/>
                      <a:pt x="594" y="1745"/>
                    </a:cubicBezTo>
                    <a:cubicBezTo>
                      <a:pt x="592" y="1751"/>
                      <a:pt x="590" y="1758"/>
                      <a:pt x="590" y="1764"/>
                    </a:cubicBezTo>
                    <a:cubicBezTo>
                      <a:pt x="590" y="1770"/>
                      <a:pt x="592" y="1777"/>
                      <a:pt x="594" y="1783"/>
                    </a:cubicBezTo>
                    <a:cubicBezTo>
                      <a:pt x="596" y="1781"/>
                      <a:pt x="597" y="1779"/>
                      <a:pt x="597" y="1777"/>
                    </a:cubicBezTo>
                    <a:cubicBezTo>
                      <a:pt x="599" y="1773"/>
                      <a:pt x="600" y="1768"/>
                      <a:pt x="600" y="1764"/>
                    </a:cubicBezTo>
                    <a:cubicBezTo>
                      <a:pt x="600" y="1760"/>
                      <a:pt x="601" y="1755"/>
                      <a:pt x="603" y="1751"/>
                    </a:cubicBezTo>
                    <a:cubicBezTo>
                      <a:pt x="603" y="1749"/>
                      <a:pt x="604" y="1747"/>
                      <a:pt x="606" y="1745"/>
                    </a:cubicBezTo>
                    <a:cubicBezTo>
                      <a:pt x="606" y="1744"/>
                      <a:pt x="608" y="1742"/>
                      <a:pt x="609" y="1741"/>
                    </a:cubicBezTo>
                    <a:cubicBezTo>
                      <a:pt x="613" y="1748"/>
                      <a:pt x="615" y="1756"/>
                      <a:pt x="615" y="1764"/>
                    </a:cubicBezTo>
                    <a:cubicBezTo>
                      <a:pt x="615" y="1772"/>
                      <a:pt x="613" y="1780"/>
                      <a:pt x="609" y="1787"/>
                    </a:cubicBezTo>
                    <a:cubicBezTo>
                      <a:pt x="608" y="1789"/>
                      <a:pt x="607" y="1790"/>
                      <a:pt x="606" y="1792"/>
                    </a:cubicBezTo>
                    <a:cubicBezTo>
                      <a:pt x="605" y="1793"/>
                      <a:pt x="604" y="1795"/>
                      <a:pt x="603" y="1796"/>
                    </a:cubicBezTo>
                    <a:cubicBezTo>
                      <a:pt x="602" y="1797"/>
                      <a:pt x="601" y="1799"/>
                      <a:pt x="600" y="1800"/>
                    </a:cubicBezTo>
                    <a:cubicBezTo>
                      <a:pt x="599" y="1801"/>
                      <a:pt x="598" y="1802"/>
                      <a:pt x="597" y="1803"/>
                    </a:cubicBezTo>
                    <a:cubicBezTo>
                      <a:pt x="595" y="1804"/>
                      <a:pt x="594" y="1806"/>
                      <a:pt x="593" y="1807"/>
                    </a:cubicBezTo>
                    <a:cubicBezTo>
                      <a:pt x="592" y="1807"/>
                      <a:pt x="592" y="1808"/>
                      <a:pt x="591" y="1808"/>
                    </a:cubicBezTo>
                    <a:cubicBezTo>
                      <a:pt x="312" y="2024"/>
                      <a:pt x="312" y="2024"/>
                      <a:pt x="312" y="2024"/>
                    </a:cubicBezTo>
                    <a:cubicBezTo>
                      <a:pt x="311" y="2024"/>
                      <a:pt x="311" y="2025"/>
                      <a:pt x="310" y="2025"/>
                    </a:cubicBezTo>
                    <a:cubicBezTo>
                      <a:pt x="309" y="2026"/>
                      <a:pt x="308" y="2027"/>
                      <a:pt x="307" y="2028"/>
                    </a:cubicBezTo>
                    <a:cubicBezTo>
                      <a:pt x="305" y="2030"/>
                      <a:pt x="304" y="2031"/>
                      <a:pt x="303" y="2032"/>
                    </a:cubicBezTo>
                    <a:cubicBezTo>
                      <a:pt x="302" y="2033"/>
                      <a:pt x="301" y="2035"/>
                      <a:pt x="300" y="2036"/>
                    </a:cubicBezTo>
                    <a:cubicBezTo>
                      <a:pt x="299" y="2037"/>
                      <a:pt x="298" y="2039"/>
                      <a:pt x="297" y="2040"/>
                    </a:cubicBezTo>
                    <a:cubicBezTo>
                      <a:pt x="296" y="2042"/>
                      <a:pt x="295" y="2044"/>
                      <a:pt x="294" y="2045"/>
                    </a:cubicBezTo>
                    <a:cubicBezTo>
                      <a:pt x="292" y="2051"/>
                      <a:pt x="290" y="2058"/>
                      <a:pt x="290" y="2064"/>
                    </a:cubicBezTo>
                    <a:cubicBezTo>
                      <a:pt x="290" y="2070"/>
                      <a:pt x="292" y="2077"/>
                      <a:pt x="294" y="2083"/>
                    </a:cubicBezTo>
                    <a:cubicBezTo>
                      <a:pt x="296" y="2081"/>
                      <a:pt x="297" y="2079"/>
                      <a:pt x="297" y="2077"/>
                    </a:cubicBezTo>
                    <a:cubicBezTo>
                      <a:pt x="299" y="2073"/>
                      <a:pt x="300" y="2068"/>
                      <a:pt x="300" y="2064"/>
                    </a:cubicBezTo>
                    <a:cubicBezTo>
                      <a:pt x="300" y="2060"/>
                      <a:pt x="301" y="2055"/>
                      <a:pt x="303" y="2051"/>
                    </a:cubicBezTo>
                    <a:cubicBezTo>
                      <a:pt x="303" y="2049"/>
                      <a:pt x="304" y="2047"/>
                      <a:pt x="306" y="2045"/>
                    </a:cubicBezTo>
                    <a:cubicBezTo>
                      <a:pt x="306" y="2044"/>
                      <a:pt x="308" y="2042"/>
                      <a:pt x="309" y="2041"/>
                    </a:cubicBezTo>
                    <a:cubicBezTo>
                      <a:pt x="313" y="2048"/>
                      <a:pt x="315" y="2056"/>
                      <a:pt x="315" y="2064"/>
                    </a:cubicBezTo>
                    <a:cubicBezTo>
                      <a:pt x="315" y="2072"/>
                      <a:pt x="313" y="2080"/>
                      <a:pt x="309" y="2087"/>
                    </a:cubicBezTo>
                    <a:cubicBezTo>
                      <a:pt x="308" y="2089"/>
                      <a:pt x="307" y="2090"/>
                      <a:pt x="306" y="2092"/>
                    </a:cubicBezTo>
                    <a:cubicBezTo>
                      <a:pt x="305" y="2093"/>
                      <a:pt x="304" y="2095"/>
                      <a:pt x="303" y="2096"/>
                    </a:cubicBezTo>
                    <a:cubicBezTo>
                      <a:pt x="302" y="2097"/>
                      <a:pt x="301" y="2099"/>
                      <a:pt x="300" y="2100"/>
                    </a:cubicBezTo>
                    <a:cubicBezTo>
                      <a:pt x="299" y="2101"/>
                      <a:pt x="298" y="2102"/>
                      <a:pt x="297" y="2103"/>
                    </a:cubicBezTo>
                    <a:cubicBezTo>
                      <a:pt x="295" y="2104"/>
                      <a:pt x="294" y="2106"/>
                      <a:pt x="293" y="2107"/>
                    </a:cubicBezTo>
                    <a:cubicBezTo>
                      <a:pt x="292" y="2107"/>
                      <a:pt x="292" y="2108"/>
                      <a:pt x="291" y="2108"/>
                    </a:cubicBezTo>
                    <a:cubicBezTo>
                      <a:pt x="12" y="2324"/>
                      <a:pt x="12" y="2324"/>
                      <a:pt x="12" y="2324"/>
                    </a:cubicBezTo>
                    <a:cubicBezTo>
                      <a:pt x="11" y="2324"/>
                      <a:pt x="11" y="2325"/>
                      <a:pt x="10" y="2325"/>
                    </a:cubicBezTo>
                    <a:cubicBezTo>
                      <a:pt x="9" y="2326"/>
                      <a:pt x="8" y="2327"/>
                      <a:pt x="7" y="2328"/>
                    </a:cubicBezTo>
                    <a:cubicBezTo>
                      <a:pt x="5" y="2330"/>
                      <a:pt x="4" y="2331"/>
                      <a:pt x="3" y="2332"/>
                    </a:cubicBezTo>
                    <a:cubicBezTo>
                      <a:pt x="2" y="2333"/>
                      <a:pt x="1" y="2335"/>
                      <a:pt x="0" y="2336"/>
                    </a:cubicBezTo>
                    <a:cubicBezTo>
                      <a:pt x="0" y="2345"/>
                      <a:pt x="0" y="2345"/>
                      <a:pt x="0" y="2345"/>
                    </a:cubicBezTo>
                    <a:cubicBezTo>
                      <a:pt x="0" y="2364"/>
                      <a:pt x="0" y="2364"/>
                      <a:pt x="0" y="2364"/>
                    </a:cubicBezTo>
                    <a:cubicBezTo>
                      <a:pt x="0" y="2360"/>
                      <a:pt x="1" y="2355"/>
                      <a:pt x="3" y="2351"/>
                    </a:cubicBezTo>
                    <a:cubicBezTo>
                      <a:pt x="3" y="2349"/>
                      <a:pt x="4" y="2347"/>
                      <a:pt x="6" y="2345"/>
                    </a:cubicBezTo>
                    <a:cubicBezTo>
                      <a:pt x="6" y="2344"/>
                      <a:pt x="8" y="2342"/>
                      <a:pt x="9" y="2341"/>
                    </a:cubicBezTo>
                    <a:cubicBezTo>
                      <a:pt x="13" y="2348"/>
                      <a:pt x="15" y="2356"/>
                      <a:pt x="15" y="2364"/>
                    </a:cubicBezTo>
                    <a:cubicBezTo>
                      <a:pt x="19" y="2364"/>
                      <a:pt x="19" y="2364"/>
                      <a:pt x="19" y="2364"/>
                    </a:cubicBezTo>
                    <a:cubicBezTo>
                      <a:pt x="24" y="2364"/>
                      <a:pt x="24" y="2364"/>
                      <a:pt x="24" y="2364"/>
                    </a:cubicBezTo>
                    <a:cubicBezTo>
                      <a:pt x="24" y="2353"/>
                      <a:pt x="21" y="2343"/>
                      <a:pt x="16" y="2333"/>
                    </a:cubicBezTo>
                    <a:cubicBezTo>
                      <a:pt x="16" y="2333"/>
                      <a:pt x="17" y="2332"/>
                      <a:pt x="18" y="2332"/>
                    </a:cubicBezTo>
                    <a:cubicBezTo>
                      <a:pt x="297" y="2116"/>
                      <a:pt x="297" y="2116"/>
                      <a:pt x="297" y="2116"/>
                    </a:cubicBezTo>
                    <a:cubicBezTo>
                      <a:pt x="298" y="2115"/>
                      <a:pt x="299" y="2114"/>
                      <a:pt x="300" y="2113"/>
                    </a:cubicBezTo>
                    <a:cubicBezTo>
                      <a:pt x="301" y="2114"/>
                      <a:pt x="302" y="2115"/>
                      <a:pt x="303" y="2116"/>
                    </a:cubicBezTo>
                    <a:cubicBezTo>
                      <a:pt x="582" y="2332"/>
                      <a:pt x="582" y="2332"/>
                      <a:pt x="582" y="2332"/>
                    </a:cubicBezTo>
                    <a:cubicBezTo>
                      <a:pt x="583" y="2332"/>
                      <a:pt x="584" y="2333"/>
                      <a:pt x="584" y="2333"/>
                    </a:cubicBezTo>
                    <a:cubicBezTo>
                      <a:pt x="585" y="2332"/>
                      <a:pt x="586" y="2331"/>
                      <a:pt x="587" y="2329"/>
                    </a:cubicBezTo>
                    <a:cubicBezTo>
                      <a:pt x="588" y="2328"/>
                      <a:pt x="589" y="2327"/>
                      <a:pt x="590" y="2325"/>
                    </a:cubicBezTo>
                    <a:cubicBezTo>
                      <a:pt x="589" y="2325"/>
                      <a:pt x="589" y="2324"/>
                      <a:pt x="588" y="2324"/>
                    </a:cubicBezTo>
                    <a:cubicBezTo>
                      <a:pt x="309" y="2108"/>
                      <a:pt x="309" y="2108"/>
                      <a:pt x="309" y="2108"/>
                    </a:cubicBezTo>
                    <a:cubicBezTo>
                      <a:pt x="308" y="2108"/>
                      <a:pt x="308" y="2107"/>
                      <a:pt x="307" y="2107"/>
                    </a:cubicBezTo>
                    <a:cubicBezTo>
                      <a:pt x="308" y="2105"/>
                      <a:pt x="309" y="2104"/>
                      <a:pt x="310" y="2103"/>
                    </a:cubicBezTo>
                    <a:cubicBezTo>
                      <a:pt x="311" y="2101"/>
                      <a:pt x="312" y="2100"/>
                      <a:pt x="313" y="2099"/>
                    </a:cubicBezTo>
                    <a:cubicBezTo>
                      <a:pt x="314" y="2097"/>
                      <a:pt x="315" y="2096"/>
                      <a:pt x="316" y="2095"/>
                    </a:cubicBezTo>
                    <a:cubicBezTo>
                      <a:pt x="321" y="2085"/>
                      <a:pt x="324" y="2075"/>
                      <a:pt x="324" y="2064"/>
                    </a:cubicBezTo>
                    <a:cubicBezTo>
                      <a:pt x="324" y="2053"/>
                      <a:pt x="321" y="2043"/>
                      <a:pt x="316" y="2033"/>
                    </a:cubicBezTo>
                    <a:cubicBezTo>
                      <a:pt x="316" y="2033"/>
                      <a:pt x="317" y="2032"/>
                      <a:pt x="318" y="2032"/>
                    </a:cubicBezTo>
                    <a:cubicBezTo>
                      <a:pt x="597" y="1816"/>
                      <a:pt x="597" y="1816"/>
                      <a:pt x="597" y="1816"/>
                    </a:cubicBezTo>
                    <a:cubicBezTo>
                      <a:pt x="598" y="1815"/>
                      <a:pt x="599" y="1814"/>
                      <a:pt x="600" y="1813"/>
                    </a:cubicBezTo>
                    <a:cubicBezTo>
                      <a:pt x="601" y="1814"/>
                      <a:pt x="602" y="1815"/>
                      <a:pt x="603" y="1816"/>
                    </a:cubicBezTo>
                    <a:cubicBezTo>
                      <a:pt x="882" y="2032"/>
                      <a:pt x="882" y="2032"/>
                      <a:pt x="882" y="2032"/>
                    </a:cubicBezTo>
                    <a:cubicBezTo>
                      <a:pt x="883" y="2032"/>
                      <a:pt x="884" y="2033"/>
                      <a:pt x="884" y="2033"/>
                    </a:cubicBezTo>
                    <a:cubicBezTo>
                      <a:pt x="885" y="2032"/>
                      <a:pt x="886" y="2031"/>
                      <a:pt x="887" y="2029"/>
                    </a:cubicBezTo>
                    <a:cubicBezTo>
                      <a:pt x="888" y="2028"/>
                      <a:pt x="889" y="2027"/>
                      <a:pt x="890" y="2025"/>
                    </a:cubicBezTo>
                    <a:cubicBezTo>
                      <a:pt x="889" y="2025"/>
                      <a:pt x="889" y="2024"/>
                      <a:pt x="888" y="2024"/>
                    </a:cubicBezTo>
                    <a:cubicBezTo>
                      <a:pt x="609" y="1808"/>
                      <a:pt x="609" y="1808"/>
                      <a:pt x="609" y="1808"/>
                    </a:cubicBezTo>
                    <a:cubicBezTo>
                      <a:pt x="608" y="1808"/>
                      <a:pt x="608" y="1807"/>
                      <a:pt x="607" y="1807"/>
                    </a:cubicBezTo>
                    <a:cubicBezTo>
                      <a:pt x="608" y="1805"/>
                      <a:pt x="609" y="1804"/>
                      <a:pt x="610" y="1803"/>
                    </a:cubicBezTo>
                    <a:cubicBezTo>
                      <a:pt x="611" y="1801"/>
                      <a:pt x="612" y="1800"/>
                      <a:pt x="613" y="1799"/>
                    </a:cubicBezTo>
                    <a:cubicBezTo>
                      <a:pt x="614" y="1797"/>
                      <a:pt x="615" y="1796"/>
                      <a:pt x="616" y="1795"/>
                    </a:cubicBezTo>
                    <a:cubicBezTo>
                      <a:pt x="621" y="1785"/>
                      <a:pt x="624" y="1775"/>
                      <a:pt x="624" y="1764"/>
                    </a:cubicBezTo>
                    <a:cubicBezTo>
                      <a:pt x="624" y="1764"/>
                      <a:pt x="624" y="1764"/>
                      <a:pt x="624" y="1764"/>
                    </a:cubicBezTo>
                    <a:cubicBezTo>
                      <a:pt x="624" y="1753"/>
                      <a:pt x="621" y="1743"/>
                      <a:pt x="616" y="1733"/>
                    </a:cubicBezTo>
                    <a:cubicBezTo>
                      <a:pt x="616" y="1733"/>
                      <a:pt x="617" y="1732"/>
                      <a:pt x="618" y="1732"/>
                    </a:cubicBezTo>
                    <a:cubicBezTo>
                      <a:pt x="897" y="1516"/>
                      <a:pt x="897" y="1516"/>
                      <a:pt x="897" y="1516"/>
                    </a:cubicBezTo>
                    <a:cubicBezTo>
                      <a:pt x="898" y="1515"/>
                      <a:pt x="899" y="1514"/>
                      <a:pt x="900" y="1513"/>
                    </a:cubicBezTo>
                    <a:cubicBezTo>
                      <a:pt x="901" y="1514"/>
                      <a:pt x="902" y="1515"/>
                      <a:pt x="903" y="1516"/>
                    </a:cubicBezTo>
                    <a:cubicBezTo>
                      <a:pt x="1182" y="1732"/>
                      <a:pt x="1182" y="1732"/>
                      <a:pt x="1182" y="1732"/>
                    </a:cubicBezTo>
                    <a:cubicBezTo>
                      <a:pt x="1183" y="1732"/>
                      <a:pt x="1184" y="1733"/>
                      <a:pt x="1184" y="1733"/>
                    </a:cubicBezTo>
                    <a:cubicBezTo>
                      <a:pt x="1185" y="1732"/>
                      <a:pt x="1186" y="1731"/>
                      <a:pt x="1187" y="1729"/>
                    </a:cubicBezTo>
                    <a:cubicBezTo>
                      <a:pt x="1188" y="1728"/>
                      <a:pt x="1189" y="1727"/>
                      <a:pt x="1190" y="1725"/>
                    </a:cubicBezTo>
                    <a:cubicBezTo>
                      <a:pt x="1189" y="1725"/>
                      <a:pt x="1189" y="1724"/>
                      <a:pt x="1188" y="1724"/>
                    </a:cubicBezTo>
                    <a:cubicBezTo>
                      <a:pt x="909" y="1508"/>
                      <a:pt x="909" y="1508"/>
                      <a:pt x="909" y="1508"/>
                    </a:cubicBezTo>
                    <a:cubicBezTo>
                      <a:pt x="908" y="1508"/>
                      <a:pt x="908" y="1507"/>
                      <a:pt x="907" y="1507"/>
                    </a:cubicBezTo>
                    <a:cubicBezTo>
                      <a:pt x="908" y="1505"/>
                      <a:pt x="909" y="1504"/>
                      <a:pt x="910" y="1503"/>
                    </a:cubicBezTo>
                    <a:cubicBezTo>
                      <a:pt x="911" y="1501"/>
                      <a:pt x="912" y="1500"/>
                      <a:pt x="913" y="1499"/>
                    </a:cubicBezTo>
                    <a:cubicBezTo>
                      <a:pt x="914" y="1497"/>
                      <a:pt x="915" y="1496"/>
                      <a:pt x="916" y="1495"/>
                    </a:cubicBezTo>
                    <a:cubicBezTo>
                      <a:pt x="921" y="1485"/>
                      <a:pt x="924" y="1475"/>
                      <a:pt x="924" y="1464"/>
                    </a:cubicBezTo>
                    <a:cubicBezTo>
                      <a:pt x="924" y="1453"/>
                      <a:pt x="921" y="1443"/>
                      <a:pt x="916" y="1433"/>
                    </a:cubicBezTo>
                    <a:cubicBezTo>
                      <a:pt x="916" y="1433"/>
                      <a:pt x="917" y="1432"/>
                      <a:pt x="918" y="1432"/>
                    </a:cubicBezTo>
                    <a:cubicBezTo>
                      <a:pt x="1197" y="1216"/>
                      <a:pt x="1197" y="1216"/>
                      <a:pt x="1197" y="1216"/>
                    </a:cubicBezTo>
                    <a:cubicBezTo>
                      <a:pt x="1198" y="1215"/>
                      <a:pt x="1199" y="1214"/>
                      <a:pt x="1200" y="1213"/>
                    </a:cubicBezTo>
                    <a:cubicBezTo>
                      <a:pt x="1201" y="1214"/>
                      <a:pt x="1202" y="1215"/>
                      <a:pt x="1203" y="1216"/>
                    </a:cubicBezTo>
                    <a:cubicBezTo>
                      <a:pt x="1482" y="1432"/>
                      <a:pt x="1482" y="1432"/>
                      <a:pt x="1482" y="1432"/>
                    </a:cubicBezTo>
                    <a:cubicBezTo>
                      <a:pt x="1483" y="1432"/>
                      <a:pt x="1484" y="1433"/>
                      <a:pt x="1484" y="1433"/>
                    </a:cubicBezTo>
                    <a:cubicBezTo>
                      <a:pt x="1485" y="1432"/>
                      <a:pt x="1486" y="1431"/>
                      <a:pt x="1487" y="1429"/>
                    </a:cubicBezTo>
                    <a:cubicBezTo>
                      <a:pt x="1488" y="1428"/>
                      <a:pt x="1489" y="1427"/>
                      <a:pt x="1490" y="1425"/>
                    </a:cubicBezTo>
                    <a:cubicBezTo>
                      <a:pt x="1489" y="1425"/>
                      <a:pt x="1489" y="1424"/>
                      <a:pt x="1488" y="1424"/>
                    </a:cubicBezTo>
                    <a:cubicBezTo>
                      <a:pt x="1209" y="1208"/>
                      <a:pt x="1209" y="1208"/>
                      <a:pt x="1209" y="1208"/>
                    </a:cubicBezTo>
                    <a:cubicBezTo>
                      <a:pt x="1208" y="1208"/>
                      <a:pt x="1208" y="1207"/>
                      <a:pt x="1207" y="1207"/>
                    </a:cubicBezTo>
                    <a:cubicBezTo>
                      <a:pt x="1208" y="1205"/>
                      <a:pt x="1209" y="1204"/>
                      <a:pt x="1210" y="1203"/>
                    </a:cubicBezTo>
                    <a:cubicBezTo>
                      <a:pt x="1211" y="1201"/>
                      <a:pt x="1212" y="1200"/>
                      <a:pt x="1213" y="1199"/>
                    </a:cubicBezTo>
                    <a:cubicBezTo>
                      <a:pt x="1214" y="1197"/>
                      <a:pt x="1215" y="1196"/>
                      <a:pt x="1216" y="1195"/>
                    </a:cubicBezTo>
                    <a:cubicBezTo>
                      <a:pt x="1221" y="1185"/>
                      <a:pt x="1224" y="1175"/>
                      <a:pt x="1224" y="1164"/>
                    </a:cubicBezTo>
                    <a:cubicBezTo>
                      <a:pt x="1224" y="1153"/>
                      <a:pt x="1221" y="1143"/>
                      <a:pt x="1216" y="1133"/>
                    </a:cubicBezTo>
                    <a:cubicBezTo>
                      <a:pt x="1216" y="1133"/>
                      <a:pt x="1217" y="1132"/>
                      <a:pt x="1218" y="1132"/>
                    </a:cubicBezTo>
                    <a:cubicBezTo>
                      <a:pt x="1497" y="916"/>
                      <a:pt x="1497" y="916"/>
                      <a:pt x="1497" y="916"/>
                    </a:cubicBezTo>
                    <a:cubicBezTo>
                      <a:pt x="1498" y="915"/>
                      <a:pt x="1499" y="914"/>
                      <a:pt x="1500" y="913"/>
                    </a:cubicBezTo>
                    <a:cubicBezTo>
                      <a:pt x="1501" y="914"/>
                      <a:pt x="1502" y="915"/>
                      <a:pt x="1503" y="916"/>
                    </a:cubicBezTo>
                    <a:cubicBezTo>
                      <a:pt x="1782" y="1132"/>
                      <a:pt x="1782" y="1132"/>
                      <a:pt x="1782" y="1132"/>
                    </a:cubicBezTo>
                    <a:cubicBezTo>
                      <a:pt x="1783" y="1132"/>
                      <a:pt x="1784" y="1133"/>
                      <a:pt x="1784" y="1133"/>
                    </a:cubicBezTo>
                    <a:cubicBezTo>
                      <a:pt x="1785" y="1132"/>
                      <a:pt x="1786" y="1131"/>
                      <a:pt x="1787" y="1129"/>
                    </a:cubicBezTo>
                    <a:cubicBezTo>
                      <a:pt x="1788" y="1128"/>
                      <a:pt x="1789" y="1127"/>
                      <a:pt x="1790" y="1125"/>
                    </a:cubicBezTo>
                    <a:cubicBezTo>
                      <a:pt x="1789" y="1125"/>
                      <a:pt x="1789" y="1124"/>
                      <a:pt x="1788" y="1124"/>
                    </a:cubicBezTo>
                    <a:cubicBezTo>
                      <a:pt x="1509" y="908"/>
                      <a:pt x="1509" y="908"/>
                      <a:pt x="1509" y="908"/>
                    </a:cubicBezTo>
                    <a:cubicBezTo>
                      <a:pt x="1508" y="908"/>
                      <a:pt x="1508" y="907"/>
                      <a:pt x="1507" y="907"/>
                    </a:cubicBezTo>
                    <a:cubicBezTo>
                      <a:pt x="1508" y="905"/>
                      <a:pt x="1509" y="904"/>
                      <a:pt x="1510" y="903"/>
                    </a:cubicBezTo>
                    <a:cubicBezTo>
                      <a:pt x="1511" y="901"/>
                      <a:pt x="1512" y="900"/>
                      <a:pt x="1513" y="899"/>
                    </a:cubicBezTo>
                    <a:cubicBezTo>
                      <a:pt x="1514" y="897"/>
                      <a:pt x="1515" y="896"/>
                      <a:pt x="1516" y="895"/>
                    </a:cubicBezTo>
                    <a:cubicBezTo>
                      <a:pt x="1521" y="885"/>
                      <a:pt x="1524" y="875"/>
                      <a:pt x="1524" y="864"/>
                    </a:cubicBezTo>
                    <a:cubicBezTo>
                      <a:pt x="1524" y="853"/>
                      <a:pt x="1521" y="843"/>
                      <a:pt x="1516" y="833"/>
                    </a:cubicBezTo>
                    <a:cubicBezTo>
                      <a:pt x="1516" y="833"/>
                      <a:pt x="1517" y="832"/>
                      <a:pt x="1518" y="832"/>
                    </a:cubicBezTo>
                    <a:cubicBezTo>
                      <a:pt x="1797" y="616"/>
                      <a:pt x="1797" y="616"/>
                      <a:pt x="1797" y="616"/>
                    </a:cubicBezTo>
                    <a:cubicBezTo>
                      <a:pt x="1798" y="615"/>
                      <a:pt x="1799" y="614"/>
                      <a:pt x="1800" y="613"/>
                    </a:cubicBezTo>
                    <a:cubicBezTo>
                      <a:pt x="1801" y="614"/>
                      <a:pt x="1802" y="615"/>
                      <a:pt x="1803" y="616"/>
                    </a:cubicBezTo>
                    <a:cubicBezTo>
                      <a:pt x="2082" y="832"/>
                      <a:pt x="2082" y="832"/>
                      <a:pt x="2082" y="832"/>
                    </a:cubicBezTo>
                    <a:cubicBezTo>
                      <a:pt x="2083" y="832"/>
                      <a:pt x="2084" y="833"/>
                      <a:pt x="2084" y="833"/>
                    </a:cubicBezTo>
                    <a:cubicBezTo>
                      <a:pt x="2085" y="832"/>
                      <a:pt x="2086" y="831"/>
                      <a:pt x="2087" y="829"/>
                    </a:cubicBezTo>
                    <a:cubicBezTo>
                      <a:pt x="2088" y="828"/>
                      <a:pt x="2089" y="827"/>
                      <a:pt x="2090" y="825"/>
                    </a:cubicBezTo>
                    <a:cubicBezTo>
                      <a:pt x="2089" y="825"/>
                      <a:pt x="2089" y="824"/>
                      <a:pt x="2088" y="824"/>
                    </a:cubicBezTo>
                    <a:cubicBezTo>
                      <a:pt x="1809" y="608"/>
                      <a:pt x="1809" y="608"/>
                      <a:pt x="1809" y="608"/>
                    </a:cubicBezTo>
                    <a:cubicBezTo>
                      <a:pt x="1808" y="608"/>
                      <a:pt x="1808" y="607"/>
                      <a:pt x="1807" y="607"/>
                    </a:cubicBezTo>
                    <a:cubicBezTo>
                      <a:pt x="1808" y="605"/>
                      <a:pt x="1809" y="604"/>
                      <a:pt x="1810" y="603"/>
                    </a:cubicBezTo>
                    <a:cubicBezTo>
                      <a:pt x="1811" y="601"/>
                      <a:pt x="1812" y="600"/>
                      <a:pt x="1813" y="599"/>
                    </a:cubicBezTo>
                    <a:cubicBezTo>
                      <a:pt x="1814" y="597"/>
                      <a:pt x="1815" y="596"/>
                      <a:pt x="1816" y="595"/>
                    </a:cubicBezTo>
                    <a:cubicBezTo>
                      <a:pt x="1821" y="585"/>
                      <a:pt x="1824" y="575"/>
                      <a:pt x="1824" y="564"/>
                    </a:cubicBezTo>
                    <a:cubicBezTo>
                      <a:pt x="1824" y="553"/>
                      <a:pt x="1821" y="543"/>
                      <a:pt x="1816" y="533"/>
                    </a:cubicBezTo>
                    <a:cubicBezTo>
                      <a:pt x="1816" y="533"/>
                      <a:pt x="1817" y="532"/>
                      <a:pt x="1818" y="532"/>
                    </a:cubicBezTo>
                    <a:cubicBezTo>
                      <a:pt x="2097" y="316"/>
                      <a:pt x="2097" y="316"/>
                      <a:pt x="2097" y="316"/>
                    </a:cubicBezTo>
                    <a:cubicBezTo>
                      <a:pt x="2098" y="315"/>
                      <a:pt x="2099" y="314"/>
                      <a:pt x="2100" y="313"/>
                    </a:cubicBezTo>
                    <a:cubicBezTo>
                      <a:pt x="2101" y="314"/>
                      <a:pt x="2102" y="315"/>
                      <a:pt x="2103" y="316"/>
                    </a:cubicBezTo>
                    <a:cubicBezTo>
                      <a:pt x="2382" y="532"/>
                      <a:pt x="2382" y="532"/>
                      <a:pt x="2382" y="532"/>
                    </a:cubicBezTo>
                    <a:cubicBezTo>
                      <a:pt x="2383" y="532"/>
                      <a:pt x="2384" y="533"/>
                      <a:pt x="2384" y="533"/>
                    </a:cubicBezTo>
                    <a:cubicBezTo>
                      <a:pt x="2385" y="532"/>
                      <a:pt x="2386" y="531"/>
                      <a:pt x="2387" y="529"/>
                    </a:cubicBezTo>
                    <a:cubicBezTo>
                      <a:pt x="2388" y="528"/>
                      <a:pt x="2389" y="527"/>
                      <a:pt x="2390" y="525"/>
                    </a:cubicBezTo>
                    <a:cubicBezTo>
                      <a:pt x="2389" y="525"/>
                      <a:pt x="2389" y="524"/>
                      <a:pt x="2388" y="524"/>
                    </a:cubicBezTo>
                    <a:cubicBezTo>
                      <a:pt x="2109" y="308"/>
                      <a:pt x="2109" y="308"/>
                      <a:pt x="2109" y="308"/>
                    </a:cubicBezTo>
                    <a:cubicBezTo>
                      <a:pt x="2108" y="308"/>
                      <a:pt x="2108" y="307"/>
                      <a:pt x="2107" y="307"/>
                    </a:cubicBezTo>
                    <a:cubicBezTo>
                      <a:pt x="2108" y="305"/>
                      <a:pt x="2109" y="304"/>
                      <a:pt x="2110" y="303"/>
                    </a:cubicBezTo>
                    <a:cubicBezTo>
                      <a:pt x="2111" y="301"/>
                      <a:pt x="2112" y="300"/>
                      <a:pt x="2113" y="299"/>
                    </a:cubicBezTo>
                    <a:cubicBezTo>
                      <a:pt x="2114" y="297"/>
                      <a:pt x="2115" y="296"/>
                      <a:pt x="2116" y="295"/>
                    </a:cubicBezTo>
                    <a:cubicBezTo>
                      <a:pt x="2121" y="285"/>
                      <a:pt x="2124" y="275"/>
                      <a:pt x="2124" y="264"/>
                    </a:cubicBezTo>
                    <a:cubicBezTo>
                      <a:pt x="2124" y="253"/>
                      <a:pt x="2121" y="243"/>
                      <a:pt x="2116" y="233"/>
                    </a:cubicBezTo>
                    <a:cubicBezTo>
                      <a:pt x="2116" y="233"/>
                      <a:pt x="2117" y="232"/>
                      <a:pt x="2118" y="232"/>
                    </a:cubicBezTo>
                    <a:cubicBezTo>
                      <a:pt x="2397" y="16"/>
                      <a:pt x="2397" y="16"/>
                      <a:pt x="2397" y="16"/>
                    </a:cubicBezTo>
                    <a:cubicBezTo>
                      <a:pt x="2398" y="15"/>
                      <a:pt x="2399" y="14"/>
                      <a:pt x="2400" y="13"/>
                    </a:cubicBezTo>
                    <a:cubicBezTo>
                      <a:pt x="2400" y="7"/>
                      <a:pt x="2400" y="7"/>
                      <a:pt x="2400" y="7"/>
                    </a:cubicBezTo>
                    <a:cubicBezTo>
                      <a:pt x="2400" y="0"/>
                      <a:pt x="2400" y="0"/>
                      <a:pt x="2400" y="0"/>
                    </a:cubicBezTo>
                    <a:cubicBezTo>
                      <a:pt x="2399" y="1"/>
                      <a:pt x="2398" y="2"/>
                      <a:pt x="2397" y="3"/>
                    </a:cubicBezTo>
                    <a:cubicBezTo>
                      <a:pt x="2395" y="4"/>
                      <a:pt x="2394" y="6"/>
                      <a:pt x="239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4"/>
              <p:cNvSpPr>
                <a:spLocks/>
              </p:cNvSpPr>
              <p:nvPr/>
            </p:nvSpPr>
            <p:spPr bwMode="auto">
              <a:xfrm>
                <a:off x="10566401" y="1071563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5"/>
              <p:cNvSpPr>
                <a:spLocks/>
              </p:cNvSpPr>
              <p:nvPr/>
            </p:nvSpPr>
            <p:spPr bwMode="auto">
              <a:xfrm>
                <a:off x="3808413" y="1311275"/>
                <a:ext cx="6794500" cy="6623050"/>
              </a:xfrm>
              <a:custGeom>
                <a:avLst/>
                <a:gdLst>
                  <a:gd name="T0" fmla="*/ 1520 w 1810"/>
                  <a:gd name="T1" fmla="*/ 225 h 1764"/>
                  <a:gd name="T2" fmla="*/ 1507 w 1810"/>
                  <a:gd name="T3" fmla="*/ 240 h 1764"/>
                  <a:gd name="T4" fmla="*/ 1507 w 1810"/>
                  <a:gd name="T5" fmla="*/ 277 h 1764"/>
                  <a:gd name="T6" fmla="*/ 1519 w 1810"/>
                  <a:gd name="T7" fmla="*/ 241 h 1764"/>
                  <a:gd name="T8" fmla="*/ 1513 w 1810"/>
                  <a:gd name="T9" fmla="*/ 296 h 1764"/>
                  <a:gd name="T10" fmla="*/ 1501 w 1810"/>
                  <a:gd name="T11" fmla="*/ 308 h 1764"/>
                  <a:gd name="T12" fmla="*/ 1213 w 1810"/>
                  <a:gd name="T13" fmla="*/ 532 h 1764"/>
                  <a:gd name="T14" fmla="*/ 1200 w 1810"/>
                  <a:gd name="T15" fmla="*/ 564 h 1764"/>
                  <a:gd name="T16" fmla="*/ 1213 w 1810"/>
                  <a:gd name="T17" fmla="*/ 551 h 1764"/>
                  <a:gd name="T18" fmla="*/ 1219 w 1810"/>
                  <a:gd name="T19" fmla="*/ 587 h 1764"/>
                  <a:gd name="T20" fmla="*/ 1207 w 1810"/>
                  <a:gd name="T21" fmla="*/ 603 h 1764"/>
                  <a:gd name="T22" fmla="*/ 920 w 1810"/>
                  <a:gd name="T23" fmla="*/ 825 h 1764"/>
                  <a:gd name="T24" fmla="*/ 907 w 1810"/>
                  <a:gd name="T25" fmla="*/ 840 h 1764"/>
                  <a:gd name="T26" fmla="*/ 907 w 1810"/>
                  <a:gd name="T27" fmla="*/ 877 h 1764"/>
                  <a:gd name="T28" fmla="*/ 919 w 1810"/>
                  <a:gd name="T29" fmla="*/ 841 h 1764"/>
                  <a:gd name="T30" fmla="*/ 913 w 1810"/>
                  <a:gd name="T31" fmla="*/ 896 h 1764"/>
                  <a:gd name="T32" fmla="*/ 901 w 1810"/>
                  <a:gd name="T33" fmla="*/ 908 h 1764"/>
                  <a:gd name="T34" fmla="*/ 613 w 1810"/>
                  <a:gd name="T35" fmla="*/ 1132 h 1764"/>
                  <a:gd name="T36" fmla="*/ 600 w 1810"/>
                  <a:gd name="T37" fmla="*/ 1164 h 1764"/>
                  <a:gd name="T38" fmla="*/ 613 w 1810"/>
                  <a:gd name="T39" fmla="*/ 1151 h 1764"/>
                  <a:gd name="T40" fmla="*/ 619 w 1810"/>
                  <a:gd name="T41" fmla="*/ 1187 h 1764"/>
                  <a:gd name="T42" fmla="*/ 607 w 1810"/>
                  <a:gd name="T43" fmla="*/ 1203 h 1764"/>
                  <a:gd name="T44" fmla="*/ 320 w 1810"/>
                  <a:gd name="T45" fmla="*/ 1425 h 1764"/>
                  <a:gd name="T46" fmla="*/ 307 w 1810"/>
                  <a:gd name="T47" fmla="*/ 1440 h 1764"/>
                  <a:gd name="T48" fmla="*/ 307 w 1810"/>
                  <a:gd name="T49" fmla="*/ 1477 h 1764"/>
                  <a:gd name="T50" fmla="*/ 319 w 1810"/>
                  <a:gd name="T51" fmla="*/ 1441 h 1764"/>
                  <a:gd name="T52" fmla="*/ 313 w 1810"/>
                  <a:gd name="T53" fmla="*/ 1496 h 1764"/>
                  <a:gd name="T54" fmla="*/ 301 w 1810"/>
                  <a:gd name="T55" fmla="*/ 1508 h 1764"/>
                  <a:gd name="T56" fmla="*/ 13 w 1810"/>
                  <a:gd name="T57" fmla="*/ 1732 h 1764"/>
                  <a:gd name="T58" fmla="*/ 0 w 1810"/>
                  <a:gd name="T59" fmla="*/ 1764 h 1764"/>
                  <a:gd name="T60" fmla="*/ 16 w 1810"/>
                  <a:gd name="T61" fmla="*/ 1745 h 1764"/>
                  <a:gd name="T62" fmla="*/ 34 w 1810"/>
                  <a:gd name="T63" fmla="*/ 1764 h 1764"/>
                  <a:gd name="T64" fmla="*/ 310 w 1810"/>
                  <a:gd name="T65" fmla="*/ 1513 h 1764"/>
                  <a:gd name="T66" fmla="*/ 597 w 1810"/>
                  <a:gd name="T67" fmla="*/ 1729 h 1764"/>
                  <a:gd name="T68" fmla="*/ 317 w 1810"/>
                  <a:gd name="T69" fmla="*/ 1507 h 1764"/>
                  <a:gd name="T70" fmla="*/ 334 w 1810"/>
                  <a:gd name="T71" fmla="*/ 1464 h 1764"/>
                  <a:gd name="T72" fmla="*/ 610 w 1810"/>
                  <a:gd name="T73" fmla="*/ 1213 h 1764"/>
                  <a:gd name="T74" fmla="*/ 897 w 1810"/>
                  <a:gd name="T75" fmla="*/ 1429 h 1764"/>
                  <a:gd name="T76" fmla="*/ 617 w 1810"/>
                  <a:gd name="T77" fmla="*/ 1207 h 1764"/>
                  <a:gd name="T78" fmla="*/ 634 w 1810"/>
                  <a:gd name="T79" fmla="*/ 1164 h 1764"/>
                  <a:gd name="T80" fmla="*/ 910 w 1810"/>
                  <a:gd name="T81" fmla="*/ 913 h 1764"/>
                  <a:gd name="T82" fmla="*/ 1197 w 1810"/>
                  <a:gd name="T83" fmla="*/ 1129 h 1764"/>
                  <a:gd name="T84" fmla="*/ 917 w 1810"/>
                  <a:gd name="T85" fmla="*/ 907 h 1764"/>
                  <a:gd name="T86" fmla="*/ 934 w 1810"/>
                  <a:gd name="T87" fmla="*/ 864 h 1764"/>
                  <a:gd name="T88" fmla="*/ 1210 w 1810"/>
                  <a:gd name="T89" fmla="*/ 613 h 1764"/>
                  <a:gd name="T90" fmla="*/ 1497 w 1810"/>
                  <a:gd name="T91" fmla="*/ 829 h 1764"/>
                  <a:gd name="T92" fmla="*/ 1217 w 1810"/>
                  <a:gd name="T93" fmla="*/ 607 h 1764"/>
                  <a:gd name="T94" fmla="*/ 1234 w 1810"/>
                  <a:gd name="T95" fmla="*/ 564 h 1764"/>
                  <a:gd name="T96" fmla="*/ 1510 w 1810"/>
                  <a:gd name="T97" fmla="*/ 313 h 1764"/>
                  <a:gd name="T98" fmla="*/ 1797 w 1810"/>
                  <a:gd name="T99" fmla="*/ 529 h 1764"/>
                  <a:gd name="T100" fmla="*/ 1517 w 1810"/>
                  <a:gd name="T101" fmla="*/ 307 h 1764"/>
                  <a:gd name="T102" fmla="*/ 1534 w 1810"/>
                  <a:gd name="T103" fmla="*/ 264 h 1764"/>
                  <a:gd name="T104" fmla="*/ 1810 w 1810"/>
                  <a:gd name="T105" fmla="*/ 13 h 1764"/>
                  <a:gd name="T106" fmla="*/ 1803 w 1810"/>
                  <a:gd name="T107" fmla="*/ 7 h 1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10" h="1764">
                    <a:moveTo>
                      <a:pt x="1803" y="7"/>
                    </a:moveTo>
                    <a:cubicBezTo>
                      <a:pt x="1802" y="7"/>
                      <a:pt x="1802" y="8"/>
                      <a:pt x="1801" y="8"/>
                    </a:cubicBezTo>
                    <a:cubicBezTo>
                      <a:pt x="1522" y="224"/>
                      <a:pt x="1522" y="224"/>
                      <a:pt x="1522" y="224"/>
                    </a:cubicBezTo>
                    <a:cubicBezTo>
                      <a:pt x="1521" y="224"/>
                      <a:pt x="1521" y="225"/>
                      <a:pt x="1520" y="225"/>
                    </a:cubicBezTo>
                    <a:cubicBezTo>
                      <a:pt x="1519" y="226"/>
                      <a:pt x="1518" y="227"/>
                      <a:pt x="1517" y="228"/>
                    </a:cubicBezTo>
                    <a:cubicBezTo>
                      <a:pt x="1515" y="230"/>
                      <a:pt x="1514" y="231"/>
                      <a:pt x="1513" y="232"/>
                    </a:cubicBezTo>
                    <a:cubicBezTo>
                      <a:pt x="1512" y="233"/>
                      <a:pt x="1511" y="235"/>
                      <a:pt x="1510" y="236"/>
                    </a:cubicBezTo>
                    <a:cubicBezTo>
                      <a:pt x="1509" y="237"/>
                      <a:pt x="1508" y="239"/>
                      <a:pt x="1507" y="240"/>
                    </a:cubicBezTo>
                    <a:cubicBezTo>
                      <a:pt x="1506" y="242"/>
                      <a:pt x="1505" y="244"/>
                      <a:pt x="1504" y="245"/>
                    </a:cubicBezTo>
                    <a:cubicBezTo>
                      <a:pt x="1502" y="251"/>
                      <a:pt x="1500" y="258"/>
                      <a:pt x="1500" y="264"/>
                    </a:cubicBezTo>
                    <a:cubicBezTo>
                      <a:pt x="1500" y="270"/>
                      <a:pt x="1502" y="277"/>
                      <a:pt x="1504" y="283"/>
                    </a:cubicBezTo>
                    <a:cubicBezTo>
                      <a:pt x="1506" y="281"/>
                      <a:pt x="1507" y="279"/>
                      <a:pt x="1507" y="277"/>
                    </a:cubicBezTo>
                    <a:cubicBezTo>
                      <a:pt x="1509" y="273"/>
                      <a:pt x="1510" y="268"/>
                      <a:pt x="1510" y="264"/>
                    </a:cubicBezTo>
                    <a:cubicBezTo>
                      <a:pt x="1510" y="260"/>
                      <a:pt x="1511" y="255"/>
                      <a:pt x="1513" y="251"/>
                    </a:cubicBezTo>
                    <a:cubicBezTo>
                      <a:pt x="1513" y="249"/>
                      <a:pt x="1514" y="247"/>
                      <a:pt x="1516" y="245"/>
                    </a:cubicBezTo>
                    <a:cubicBezTo>
                      <a:pt x="1516" y="244"/>
                      <a:pt x="1518" y="242"/>
                      <a:pt x="1519" y="241"/>
                    </a:cubicBezTo>
                    <a:cubicBezTo>
                      <a:pt x="1523" y="248"/>
                      <a:pt x="1525" y="256"/>
                      <a:pt x="1525" y="264"/>
                    </a:cubicBezTo>
                    <a:cubicBezTo>
                      <a:pt x="1525" y="272"/>
                      <a:pt x="1523" y="280"/>
                      <a:pt x="1519" y="287"/>
                    </a:cubicBezTo>
                    <a:cubicBezTo>
                      <a:pt x="1518" y="289"/>
                      <a:pt x="1517" y="290"/>
                      <a:pt x="1516" y="292"/>
                    </a:cubicBezTo>
                    <a:cubicBezTo>
                      <a:pt x="1515" y="293"/>
                      <a:pt x="1514" y="295"/>
                      <a:pt x="1513" y="296"/>
                    </a:cubicBezTo>
                    <a:cubicBezTo>
                      <a:pt x="1512" y="297"/>
                      <a:pt x="1511" y="299"/>
                      <a:pt x="1510" y="300"/>
                    </a:cubicBezTo>
                    <a:cubicBezTo>
                      <a:pt x="1509" y="301"/>
                      <a:pt x="1508" y="302"/>
                      <a:pt x="1507" y="303"/>
                    </a:cubicBezTo>
                    <a:cubicBezTo>
                      <a:pt x="1505" y="304"/>
                      <a:pt x="1504" y="306"/>
                      <a:pt x="1503" y="307"/>
                    </a:cubicBezTo>
                    <a:cubicBezTo>
                      <a:pt x="1502" y="307"/>
                      <a:pt x="1502" y="308"/>
                      <a:pt x="1501" y="308"/>
                    </a:cubicBezTo>
                    <a:cubicBezTo>
                      <a:pt x="1222" y="524"/>
                      <a:pt x="1222" y="524"/>
                      <a:pt x="1222" y="524"/>
                    </a:cubicBezTo>
                    <a:cubicBezTo>
                      <a:pt x="1221" y="524"/>
                      <a:pt x="1221" y="525"/>
                      <a:pt x="1220" y="525"/>
                    </a:cubicBezTo>
                    <a:cubicBezTo>
                      <a:pt x="1219" y="526"/>
                      <a:pt x="1218" y="527"/>
                      <a:pt x="1217" y="528"/>
                    </a:cubicBezTo>
                    <a:cubicBezTo>
                      <a:pt x="1215" y="530"/>
                      <a:pt x="1214" y="531"/>
                      <a:pt x="1213" y="532"/>
                    </a:cubicBezTo>
                    <a:cubicBezTo>
                      <a:pt x="1212" y="533"/>
                      <a:pt x="1211" y="535"/>
                      <a:pt x="1210" y="536"/>
                    </a:cubicBezTo>
                    <a:cubicBezTo>
                      <a:pt x="1209" y="537"/>
                      <a:pt x="1208" y="539"/>
                      <a:pt x="1207" y="540"/>
                    </a:cubicBezTo>
                    <a:cubicBezTo>
                      <a:pt x="1206" y="542"/>
                      <a:pt x="1205" y="544"/>
                      <a:pt x="1204" y="545"/>
                    </a:cubicBezTo>
                    <a:cubicBezTo>
                      <a:pt x="1202" y="551"/>
                      <a:pt x="1200" y="558"/>
                      <a:pt x="1200" y="564"/>
                    </a:cubicBezTo>
                    <a:cubicBezTo>
                      <a:pt x="1200" y="570"/>
                      <a:pt x="1202" y="577"/>
                      <a:pt x="1204" y="583"/>
                    </a:cubicBezTo>
                    <a:cubicBezTo>
                      <a:pt x="1206" y="581"/>
                      <a:pt x="1207" y="579"/>
                      <a:pt x="1207" y="577"/>
                    </a:cubicBezTo>
                    <a:cubicBezTo>
                      <a:pt x="1209" y="573"/>
                      <a:pt x="1210" y="568"/>
                      <a:pt x="1210" y="564"/>
                    </a:cubicBezTo>
                    <a:cubicBezTo>
                      <a:pt x="1210" y="560"/>
                      <a:pt x="1211" y="555"/>
                      <a:pt x="1213" y="551"/>
                    </a:cubicBezTo>
                    <a:cubicBezTo>
                      <a:pt x="1213" y="549"/>
                      <a:pt x="1214" y="547"/>
                      <a:pt x="1216" y="545"/>
                    </a:cubicBezTo>
                    <a:cubicBezTo>
                      <a:pt x="1216" y="544"/>
                      <a:pt x="1218" y="542"/>
                      <a:pt x="1219" y="541"/>
                    </a:cubicBezTo>
                    <a:cubicBezTo>
                      <a:pt x="1223" y="548"/>
                      <a:pt x="1225" y="556"/>
                      <a:pt x="1225" y="564"/>
                    </a:cubicBezTo>
                    <a:cubicBezTo>
                      <a:pt x="1225" y="572"/>
                      <a:pt x="1223" y="580"/>
                      <a:pt x="1219" y="587"/>
                    </a:cubicBezTo>
                    <a:cubicBezTo>
                      <a:pt x="1218" y="589"/>
                      <a:pt x="1217" y="590"/>
                      <a:pt x="1216" y="592"/>
                    </a:cubicBezTo>
                    <a:cubicBezTo>
                      <a:pt x="1215" y="593"/>
                      <a:pt x="1214" y="595"/>
                      <a:pt x="1213" y="596"/>
                    </a:cubicBezTo>
                    <a:cubicBezTo>
                      <a:pt x="1212" y="597"/>
                      <a:pt x="1211" y="599"/>
                      <a:pt x="1210" y="600"/>
                    </a:cubicBezTo>
                    <a:cubicBezTo>
                      <a:pt x="1209" y="601"/>
                      <a:pt x="1208" y="602"/>
                      <a:pt x="1207" y="603"/>
                    </a:cubicBezTo>
                    <a:cubicBezTo>
                      <a:pt x="1205" y="604"/>
                      <a:pt x="1204" y="606"/>
                      <a:pt x="1203" y="607"/>
                    </a:cubicBezTo>
                    <a:cubicBezTo>
                      <a:pt x="1202" y="607"/>
                      <a:pt x="1202" y="608"/>
                      <a:pt x="1201" y="608"/>
                    </a:cubicBezTo>
                    <a:cubicBezTo>
                      <a:pt x="922" y="824"/>
                      <a:pt x="922" y="824"/>
                      <a:pt x="922" y="824"/>
                    </a:cubicBezTo>
                    <a:cubicBezTo>
                      <a:pt x="921" y="824"/>
                      <a:pt x="921" y="825"/>
                      <a:pt x="920" y="825"/>
                    </a:cubicBezTo>
                    <a:cubicBezTo>
                      <a:pt x="919" y="826"/>
                      <a:pt x="918" y="827"/>
                      <a:pt x="917" y="828"/>
                    </a:cubicBezTo>
                    <a:cubicBezTo>
                      <a:pt x="915" y="830"/>
                      <a:pt x="914" y="831"/>
                      <a:pt x="913" y="832"/>
                    </a:cubicBezTo>
                    <a:cubicBezTo>
                      <a:pt x="912" y="833"/>
                      <a:pt x="911" y="835"/>
                      <a:pt x="910" y="836"/>
                    </a:cubicBezTo>
                    <a:cubicBezTo>
                      <a:pt x="909" y="837"/>
                      <a:pt x="908" y="839"/>
                      <a:pt x="907" y="840"/>
                    </a:cubicBezTo>
                    <a:cubicBezTo>
                      <a:pt x="906" y="842"/>
                      <a:pt x="905" y="844"/>
                      <a:pt x="904" y="845"/>
                    </a:cubicBezTo>
                    <a:cubicBezTo>
                      <a:pt x="902" y="851"/>
                      <a:pt x="900" y="858"/>
                      <a:pt x="900" y="864"/>
                    </a:cubicBezTo>
                    <a:cubicBezTo>
                      <a:pt x="900" y="870"/>
                      <a:pt x="902" y="877"/>
                      <a:pt x="904" y="883"/>
                    </a:cubicBezTo>
                    <a:cubicBezTo>
                      <a:pt x="906" y="881"/>
                      <a:pt x="907" y="879"/>
                      <a:pt x="907" y="877"/>
                    </a:cubicBezTo>
                    <a:cubicBezTo>
                      <a:pt x="909" y="873"/>
                      <a:pt x="910" y="868"/>
                      <a:pt x="910" y="864"/>
                    </a:cubicBezTo>
                    <a:cubicBezTo>
                      <a:pt x="910" y="860"/>
                      <a:pt x="911" y="855"/>
                      <a:pt x="913" y="851"/>
                    </a:cubicBezTo>
                    <a:cubicBezTo>
                      <a:pt x="913" y="849"/>
                      <a:pt x="914" y="847"/>
                      <a:pt x="916" y="845"/>
                    </a:cubicBezTo>
                    <a:cubicBezTo>
                      <a:pt x="916" y="844"/>
                      <a:pt x="918" y="842"/>
                      <a:pt x="919" y="841"/>
                    </a:cubicBezTo>
                    <a:cubicBezTo>
                      <a:pt x="923" y="848"/>
                      <a:pt x="925" y="856"/>
                      <a:pt x="925" y="864"/>
                    </a:cubicBezTo>
                    <a:cubicBezTo>
                      <a:pt x="925" y="872"/>
                      <a:pt x="923" y="880"/>
                      <a:pt x="919" y="887"/>
                    </a:cubicBezTo>
                    <a:cubicBezTo>
                      <a:pt x="918" y="889"/>
                      <a:pt x="917" y="890"/>
                      <a:pt x="916" y="892"/>
                    </a:cubicBezTo>
                    <a:cubicBezTo>
                      <a:pt x="915" y="893"/>
                      <a:pt x="914" y="895"/>
                      <a:pt x="913" y="896"/>
                    </a:cubicBezTo>
                    <a:cubicBezTo>
                      <a:pt x="912" y="897"/>
                      <a:pt x="911" y="899"/>
                      <a:pt x="910" y="900"/>
                    </a:cubicBezTo>
                    <a:cubicBezTo>
                      <a:pt x="909" y="901"/>
                      <a:pt x="908" y="902"/>
                      <a:pt x="907" y="903"/>
                    </a:cubicBezTo>
                    <a:cubicBezTo>
                      <a:pt x="905" y="904"/>
                      <a:pt x="904" y="906"/>
                      <a:pt x="903" y="907"/>
                    </a:cubicBezTo>
                    <a:cubicBezTo>
                      <a:pt x="902" y="907"/>
                      <a:pt x="902" y="908"/>
                      <a:pt x="901" y="908"/>
                    </a:cubicBezTo>
                    <a:cubicBezTo>
                      <a:pt x="622" y="1124"/>
                      <a:pt x="622" y="1124"/>
                      <a:pt x="622" y="1124"/>
                    </a:cubicBezTo>
                    <a:cubicBezTo>
                      <a:pt x="621" y="1124"/>
                      <a:pt x="621" y="1125"/>
                      <a:pt x="620" y="1125"/>
                    </a:cubicBezTo>
                    <a:cubicBezTo>
                      <a:pt x="619" y="1126"/>
                      <a:pt x="618" y="1127"/>
                      <a:pt x="617" y="1128"/>
                    </a:cubicBezTo>
                    <a:cubicBezTo>
                      <a:pt x="615" y="1130"/>
                      <a:pt x="614" y="1131"/>
                      <a:pt x="613" y="1132"/>
                    </a:cubicBezTo>
                    <a:cubicBezTo>
                      <a:pt x="612" y="1133"/>
                      <a:pt x="611" y="1135"/>
                      <a:pt x="610" y="1136"/>
                    </a:cubicBezTo>
                    <a:cubicBezTo>
                      <a:pt x="609" y="1137"/>
                      <a:pt x="608" y="1139"/>
                      <a:pt x="607" y="1140"/>
                    </a:cubicBezTo>
                    <a:cubicBezTo>
                      <a:pt x="606" y="1142"/>
                      <a:pt x="605" y="1144"/>
                      <a:pt x="604" y="1145"/>
                    </a:cubicBezTo>
                    <a:cubicBezTo>
                      <a:pt x="602" y="1151"/>
                      <a:pt x="600" y="1158"/>
                      <a:pt x="600" y="1164"/>
                    </a:cubicBezTo>
                    <a:cubicBezTo>
                      <a:pt x="600" y="1170"/>
                      <a:pt x="602" y="1177"/>
                      <a:pt x="604" y="1183"/>
                    </a:cubicBezTo>
                    <a:cubicBezTo>
                      <a:pt x="606" y="1181"/>
                      <a:pt x="607" y="1179"/>
                      <a:pt x="607" y="1177"/>
                    </a:cubicBezTo>
                    <a:cubicBezTo>
                      <a:pt x="609" y="1173"/>
                      <a:pt x="610" y="1168"/>
                      <a:pt x="610" y="1164"/>
                    </a:cubicBezTo>
                    <a:cubicBezTo>
                      <a:pt x="610" y="1160"/>
                      <a:pt x="611" y="1155"/>
                      <a:pt x="613" y="1151"/>
                    </a:cubicBezTo>
                    <a:cubicBezTo>
                      <a:pt x="613" y="1149"/>
                      <a:pt x="614" y="1147"/>
                      <a:pt x="616" y="1145"/>
                    </a:cubicBezTo>
                    <a:cubicBezTo>
                      <a:pt x="616" y="1144"/>
                      <a:pt x="618" y="1142"/>
                      <a:pt x="619" y="1141"/>
                    </a:cubicBezTo>
                    <a:cubicBezTo>
                      <a:pt x="623" y="1148"/>
                      <a:pt x="625" y="1156"/>
                      <a:pt x="625" y="1164"/>
                    </a:cubicBezTo>
                    <a:cubicBezTo>
                      <a:pt x="625" y="1172"/>
                      <a:pt x="623" y="1180"/>
                      <a:pt x="619" y="1187"/>
                    </a:cubicBezTo>
                    <a:cubicBezTo>
                      <a:pt x="618" y="1189"/>
                      <a:pt x="617" y="1190"/>
                      <a:pt x="616" y="1192"/>
                    </a:cubicBezTo>
                    <a:cubicBezTo>
                      <a:pt x="615" y="1193"/>
                      <a:pt x="614" y="1195"/>
                      <a:pt x="613" y="1196"/>
                    </a:cubicBezTo>
                    <a:cubicBezTo>
                      <a:pt x="612" y="1197"/>
                      <a:pt x="611" y="1199"/>
                      <a:pt x="610" y="1200"/>
                    </a:cubicBezTo>
                    <a:cubicBezTo>
                      <a:pt x="609" y="1201"/>
                      <a:pt x="608" y="1202"/>
                      <a:pt x="607" y="1203"/>
                    </a:cubicBezTo>
                    <a:cubicBezTo>
                      <a:pt x="605" y="1204"/>
                      <a:pt x="604" y="1206"/>
                      <a:pt x="603" y="1207"/>
                    </a:cubicBezTo>
                    <a:cubicBezTo>
                      <a:pt x="602" y="1207"/>
                      <a:pt x="602" y="1208"/>
                      <a:pt x="601" y="1208"/>
                    </a:cubicBezTo>
                    <a:cubicBezTo>
                      <a:pt x="322" y="1424"/>
                      <a:pt x="322" y="1424"/>
                      <a:pt x="322" y="1424"/>
                    </a:cubicBezTo>
                    <a:cubicBezTo>
                      <a:pt x="321" y="1424"/>
                      <a:pt x="321" y="1425"/>
                      <a:pt x="320" y="1425"/>
                    </a:cubicBezTo>
                    <a:cubicBezTo>
                      <a:pt x="319" y="1426"/>
                      <a:pt x="318" y="1427"/>
                      <a:pt x="317" y="1428"/>
                    </a:cubicBezTo>
                    <a:cubicBezTo>
                      <a:pt x="315" y="1430"/>
                      <a:pt x="314" y="1431"/>
                      <a:pt x="313" y="1432"/>
                    </a:cubicBezTo>
                    <a:cubicBezTo>
                      <a:pt x="312" y="1433"/>
                      <a:pt x="311" y="1435"/>
                      <a:pt x="310" y="1436"/>
                    </a:cubicBezTo>
                    <a:cubicBezTo>
                      <a:pt x="309" y="1437"/>
                      <a:pt x="308" y="1439"/>
                      <a:pt x="307" y="1440"/>
                    </a:cubicBezTo>
                    <a:cubicBezTo>
                      <a:pt x="306" y="1442"/>
                      <a:pt x="305" y="1444"/>
                      <a:pt x="304" y="1445"/>
                    </a:cubicBezTo>
                    <a:cubicBezTo>
                      <a:pt x="302" y="1451"/>
                      <a:pt x="300" y="1458"/>
                      <a:pt x="300" y="1464"/>
                    </a:cubicBezTo>
                    <a:cubicBezTo>
                      <a:pt x="300" y="1470"/>
                      <a:pt x="302" y="1477"/>
                      <a:pt x="304" y="1483"/>
                    </a:cubicBezTo>
                    <a:cubicBezTo>
                      <a:pt x="306" y="1481"/>
                      <a:pt x="307" y="1479"/>
                      <a:pt x="307" y="1477"/>
                    </a:cubicBezTo>
                    <a:cubicBezTo>
                      <a:pt x="309" y="1473"/>
                      <a:pt x="310" y="1468"/>
                      <a:pt x="310" y="1464"/>
                    </a:cubicBezTo>
                    <a:cubicBezTo>
                      <a:pt x="310" y="1460"/>
                      <a:pt x="311" y="1455"/>
                      <a:pt x="313" y="1451"/>
                    </a:cubicBezTo>
                    <a:cubicBezTo>
                      <a:pt x="313" y="1449"/>
                      <a:pt x="314" y="1447"/>
                      <a:pt x="316" y="1445"/>
                    </a:cubicBezTo>
                    <a:cubicBezTo>
                      <a:pt x="316" y="1444"/>
                      <a:pt x="318" y="1442"/>
                      <a:pt x="319" y="1441"/>
                    </a:cubicBezTo>
                    <a:cubicBezTo>
                      <a:pt x="323" y="1448"/>
                      <a:pt x="325" y="1456"/>
                      <a:pt x="325" y="1464"/>
                    </a:cubicBezTo>
                    <a:cubicBezTo>
                      <a:pt x="325" y="1472"/>
                      <a:pt x="323" y="1480"/>
                      <a:pt x="319" y="1487"/>
                    </a:cubicBezTo>
                    <a:cubicBezTo>
                      <a:pt x="318" y="1489"/>
                      <a:pt x="317" y="1490"/>
                      <a:pt x="316" y="1492"/>
                    </a:cubicBezTo>
                    <a:cubicBezTo>
                      <a:pt x="315" y="1493"/>
                      <a:pt x="314" y="1495"/>
                      <a:pt x="313" y="1496"/>
                    </a:cubicBezTo>
                    <a:cubicBezTo>
                      <a:pt x="312" y="1497"/>
                      <a:pt x="311" y="1499"/>
                      <a:pt x="310" y="1500"/>
                    </a:cubicBezTo>
                    <a:cubicBezTo>
                      <a:pt x="309" y="1501"/>
                      <a:pt x="308" y="1502"/>
                      <a:pt x="307" y="1503"/>
                    </a:cubicBezTo>
                    <a:cubicBezTo>
                      <a:pt x="305" y="1504"/>
                      <a:pt x="304" y="1506"/>
                      <a:pt x="303" y="1507"/>
                    </a:cubicBezTo>
                    <a:cubicBezTo>
                      <a:pt x="302" y="1507"/>
                      <a:pt x="302" y="1508"/>
                      <a:pt x="301" y="1508"/>
                    </a:cubicBezTo>
                    <a:cubicBezTo>
                      <a:pt x="22" y="1724"/>
                      <a:pt x="22" y="1724"/>
                      <a:pt x="22" y="1724"/>
                    </a:cubicBezTo>
                    <a:cubicBezTo>
                      <a:pt x="21" y="1724"/>
                      <a:pt x="21" y="1725"/>
                      <a:pt x="20" y="1725"/>
                    </a:cubicBezTo>
                    <a:cubicBezTo>
                      <a:pt x="19" y="1726"/>
                      <a:pt x="18" y="1727"/>
                      <a:pt x="17" y="1728"/>
                    </a:cubicBezTo>
                    <a:cubicBezTo>
                      <a:pt x="15" y="1730"/>
                      <a:pt x="14" y="1731"/>
                      <a:pt x="13" y="1732"/>
                    </a:cubicBezTo>
                    <a:cubicBezTo>
                      <a:pt x="12" y="1733"/>
                      <a:pt x="11" y="1735"/>
                      <a:pt x="10" y="1736"/>
                    </a:cubicBezTo>
                    <a:cubicBezTo>
                      <a:pt x="9" y="1737"/>
                      <a:pt x="8" y="1739"/>
                      <a:pt x="7" y="1740"/>
                    </a:cubicBezTo>
                    <a:cubicBezTo>
                      <a:pt x="6" y="1742"/>
                      <a:pt x="5" y="1744"/>
                      <a:pt x="4" y="1745"/>
                    </a:cubicBezTo>
                    <a:cubicBezTo>
                      <a:pt x="2" y="1751"/>
                      <a:pt x="0" y="1758"/>
                      <a:pt x="0" y="1764"/>
                    </a:cubicBezTo>
                    <a:cubicBezTo>
                      <a:pt x="5" y="1764"/>
                      <a:pt x="5" y="1764"/>
                      <a:pt x="5" y="1764"/>
                    </a:cubicBezTo>
                    <a:cubicBezTo>
                      <a:pt x="10" y="1764"/>
                      <a:pt x="10" y="1764"/>
                      <a:pt x="10" y="1764"/>
                    </a:cubicBezTo>
                    <a:cubicBezTo>
                      <a:pt x="10" y="1760"/>
                      <a:pt x="11" y="1755"/>
                      <a:pt x="13" y="1751"/>
                    </a:cubicBezTo>
                    <a:cubicBezTo>
                      <a:pt x="13" y="1749"/>
                      <a:pt x="14" y="1747"/>
                      <a:pt x="16" y="1745"/>
                    </a:cubicBezTo>
                    <a:cubicBezTo>
                      <a:pt x="16" y="1744"/>
                      <a:pt x="18" y="1742"/>
                      <a:pt x="19" y="1741"/>
                    </a:cubicBezTo>
                    <a:cubicBezTo>
                      <a:pt x="23" y="1748"/>
                      <a:pt x="25" y="1756"/>
                      <a:pt x="25" y="1764"/>
                    </a:cubicBezTo>
                    <a:cubicBezTo>
                      <a:pt x="29" y="1764"/>
                      <a:pt x="29" y="1764"/>
                      <a:pt x="29" y="1764"/>
                    </a:cubicBezTo>
                    <a:cubicBezTo>
                      <a:pt x="34" y="1764"/>
                      <a:pt x="34" y="1764"/>
                      <a:pt x="34" y="1764"/>
                    </a:cubicBezTo>
                    <a:cubicBezTo>
                      <a:pt x="34" y="1753"/>
                      <a:pt x="31" y="1743"/>
                      <a:pt x="26" y="1733"/>
                    </a:cubicBezTo>
                    <a:cubicBezTo>
                      <a:pt x="26" y="1733"/>
                      <a:pt x="27" y="1732"/>
                      <a:pt x="28" y="1732"/>
                    </a:cubicBezTo>
                    <a:cubicBezTo>
                      <a:pt x="307" y="1516"/>
                      <a:pt x="307" y="1516"/>
                      <a:pt x="307" y="1516"/>
                    </a:cubicBezTo>
                    <a:cubicBezTo>
                      <a:pt x="308" y="1515"/>
                      <a:pt x="309" y="1514"/>
                      <a:pt x="310" y="1513"/>
                    </a:cubicBezTo>
                    <a:cubicBezTo>
                      <a:pt x="311" y="1514"/>
                      <a:pt x="312" y="1515"/>
                      <a:pt x="313" y="1516"/>
                    </a:cubicBezTo>
                    <a:cubicBezTo>
                      <a:pt x="592" y="1732"/>
                      <a:pt x="592" y="1732"/>
                      <a:pt x="592" y="1732"/>
                    </a:cubicBezTo>
                    <a:cubicBezTo>
                      <a:pt x="593" y="1732"/>
                      <a:pt x="594" y="1733"/>
                      <a:pt x="594" y="1733"/>
                    </a:cubicBezTo>
                    <a:cubicBezTo>
                      <a:pt x="595" y="1732"/>
                      <a:pt x="596" y="1731"/>
                      <a:pt x="597" y="1729"/>
                    </a:cubicBezTo>
                    <a:cubicBezTo>
                      <a:pt x="598" y="1728"/>
                      <a:pt x="599" y="1727"/>
                      <a:pt x="600" y="1725"/>
                    </a:cubicBezTo>
                    <a:cubicBezTo>
                      <a:pt x="599" y="1725"/>
                      <a:pt x="599" y="1724"/>
                      <a:pt x="598" y="1724"/>
                    </a:cubicBezTo>
                    <a:cubicBezTo>
                      <a:pt x="319" y="1508"/>
                      <a:pt x="319" y="1508"/>
                      <a:pt x="319" y="1508"/>
                    </a:cubicBezTo>
                    <a:cubicBezTo>
                      <a:pt x="318" y="1508"/>
                      <a:pt x="318" y="1507"/>
                      <a:pt x="317" y="1507"/>
                    </a:cubicBezTo>
                    <a:cubicBezTo>
                      <a:pt x="318" y="1505"/>
                      <a:pt x="319" y="1504"/>
                      <a:pt x="320" y="1503"/>
                    </a:cubicBezTo>
                    <a:cubicBezTo>
                      <a:pt x="321" y="1501"/>
                      <a:pt x="322" y="1500"/>
                      <a:pt x="323" y="1499"/>
                    </a:cubicBezTo>
                    <a:cubicBezTo>
                      <a:pt x="324" y="1497"/>
                      <a:pt x="325" y="1496"/>
                      <a:pt x="326" y="1495"/>
                    </a:cubicBezTo>
                    <a:cubicBezTo>
                      <a:pt x="331" y="1485"/>
                      <a:pt x="334" y="1475"/>
                      <a:pt x="334" y="1464"/>
                    </a:cubicBezTo>
                    <a:cubicBezTo>
                      <a:pt x="334" y="1453"/>
                      <a:pt x="331" y="1443"/>
                      <a:pt x="326" y="1433"/>
                    </a:cubicBezTo>
                    <a:cubicBezTo>
                      <a:pt x="326" y="1433"/>
                      <a:pt x="327" y="1432"/>
                      <a:pt x="328" y="1432"/>
                    </a:cubicBezTo>
                    <a:cubicBezTo>
                      <a:pt x="607" y="1216"/>
                      <a:pt x="607" y="1216"/>
                      <a:pt x="607" y="1216"/>
                    </a:cubicBezTo>
                    <a:cubicBezTo>
                      <a:pt x="608" y="1215"/>
                      <a:pt x="609" y="1214"/>
                      <a:pt x="610" y="1213"/>
                    </a:cubicBezTo>
                    <a:cubicBezTo>
                      <a:pt x="611" y="1214"/>
                      <a:pt x="612" y="1215"/>
                      <a:pt x="613" y="1216"/>
                    </a:cubicBezTo>
                    <a:cubicBezTo>
                      <a:pt x="892" y="1432"/>
                      <a:pt x="892" y="1432"/>
                      <a:pt x="892" y="1432"/>
                    </a:cubicBezTo>
                    <a:cubicBezTo>
                      <a:pt x="893" y="1432"/>
                      <a:pt x="894" y="1433"/>
                      <a:pt x="894" y="1433"/>
                    </a:cubicBezTo>
                    <a:cubicBezTo>
                      <a:pt x="895" y="1432"/>
                      <a:pt x="896" y="1431"/>
                      <a:pt x="897" y="1429"/>
                    </a:cubicBezTo>
                    <a:cubicBezTo>
                      <a:pt x="898" y="1428"/>
                      <a:pt x="899" y="1427"/>
                      <a:pt x="900" y="1425"/>
                    </a:cubicBezTo>
                    <a:cubicBezTo>
                      <a:pt x="899" y="1425"/>
                      <a:pt x="899" y="1424"/>
                      <a:pt x="898" y="1424"/>
                    </a:cubicBezTo>
                    <a:cubicBezTo>
                      <a:pt x="619" y="1208"/>
                      <a:pt x="619" y="1208"/>
                      <a:pt x="619" y="1208"/>
                    </a:cubicBezTo>
                    <a:cubicBezTo>
                      <a:pt x="618" y="1208"/>
                      <a:pt x="618" y="1207"/>
                      <a:pt x="617" y="1207"/>
                    </a:cubicBezTo>
                    <a:cubicBezTo>
                      <a:pt x="618" y="1205"/>
                      <a:pt x="619" y="1204"/>
                      <a:pt x="620" y="1203"/>
                    </a:cubicBezTo>
                    <a:cubicBezTo>
                      <a:pt x="621" y="1201"/>
                      <a:pt x="622" y="1200"/>
                      <a:pt x="623" y="1199"/>
                    </a:cubicBezTo>
                    <a:cubicBezTo>
                      <a:pt x="624" y="1197"/>
                      <a:pt x="625" y="1196"/>
                      <a:pt x="626" y="1195"/>
                    </a:cubicBezTo>
                    <a:cubicBezTo>
                      <a:pt x="631" y="1185"/>
                      <a:pt x="634" y="1175"/>
                      <a:pt x="634" y="1164"/>
                    </a:cubicBezTo>
                    <a:cubicBezTo>
                      <a:pt x="634" y="1153"/>
                      <a:pt x="631" y="1143"/>
                      <a:pt x="626" y="1133"/>
                    </a:cubicBezTo>
                    <a:cubicBezTo>
                      <a:pt x="626" y="1133"/>
                      <a:pt x="627" y="1132"/>
                      <a:pt x="628" y="1132"/>
                    </a:cubicBezTo>
                    <a:cubicBezTo>
                      <a:pt x="907" y="916"/>
                      <a:pt x="907" y="916"/>
                      <a:pt x="907" y="916"/>
                    </a:cubicBezTo>
                    <a:cubicBezTo>
                      <a:pt x="908" y="915"/>
                      <a:pt x="909" y="914"/>
                      <a:pt x="910" y="913"/>
                    </a:cubicBezTo>
                    <a:cubicBezTo>
                      <a:pt x="911" y="914"/>
                      <a:pt x="912" y="915"/>
                      <a:pt x="913" y="916"/>
                    </a:cubicBezTo>
                    <a:cubicBezTo>
                      <a:pt x="1192" y="1132"/>
                      <a:pt x="1192" y="1132"/>
                      <a:pt x="1192" y="1132"/>
                    </a:cubicBezTo>
                    <a:cubicBezTo>
                      <a:pt x="1193" y="1132"/>
                      <a:pt x="1194" y="1133"/>
                      <a:pt x="1194" y="1133"/>
                    </a:cubicBezTo>
                    <a:cubicBezTo>
                      <a:pt x="1195" y="1132"/>
                      <a:pt x="1196" y="1131"/>
                      <a:pt x="1197" y="1129"/>
                    </a:cubicBezTo>
                    <a:cubicBezTo>
                      <a:pt x="1198" y="1128"/>
                      <a:pt x="1199" y="1127"/>
                      <a:pt x="1200" y="1125"/>
                    </a:cubicBezTo>
                    <a:cubicBezTo>
                      <a:pt x="1199" y="1125"/>
                      <a:pt x="1199" y="1124"/>
                      <a:pt x="1198" y="1124"/>
                    </a:cubicBezTo>
                    <a:cubicBezTo>
                      <a:pt x="919" y="908"/>
                      <a:pt x="919" y="908"/>
                      <a:pt x="919" y="908"/>
                    </a:cubicBezTo>
                    <a:cubicBezTo>
                      <a:pt x="918" y="908"/>
                      <a:pt x="918" y="907"/>
                      <a:pt x="917" y="907"/>
                    </a:cubicBezTo>
                    <a:cubicBezTo>
                      <a:pt x="918" y="905"/>
                      <a:pt x="919" y="904"/>
                      <a:pt x="920" y="903"/>
                    </a:cubicBezTo>
                    <a:cubicBezTo>
                      <a:pt x="921" y="901"/>
                      <a:pt x="922" y="900"/>
                      <a:pt x="923" y="899"/>
                    </a:cubicBezTo>
                    <a:cubicBezTo>
                      <a:pt x="924" y="897"/>
                      <a:pt x="925" y="896"/>
                      <a:pt x="926" y="895"/>
                    </a:cubicBezTo>
                    <a:cubicBezTo>
                      <a:pt x="931" y="885"/>
                      <a:pt x="934" y="875"/>
                      <a:pt x="934" y="864"/>
                    </a:cubicBezTo>
                    <a:cubicBezTo>
                      <a:pt x="934" y="853"/>
                      <a:pt x="931" y="843"/>
                      <a:pt x="926" y="833"/>
                    </a:cubicBezTo>
                    <a:cubicBezTo>
                      <a:pt x="926" y="833"/>
                      <a:pt x="927" y="832"/>
                      <a:pt x="928" y="832"/>
                    </a:cubicBezTo>
                    <a:cubicBezTo>
                      <a:pt x="1207" y="616"/>
                      <a:pt x="1207" y="616"/>
                      <a:pt x="1207" y="616"/>
                    </a:cubicBezTo>
                    <a:cubicBezTo>
                      <a:pt x="1208" y="615"/>
                      <a:pt x="1209" y="614"/>
                      <a:pt x="1210" y="613"/>
                    </a:cubicBezTo>
                    <a:cubicBezTo>
                      <a:pt x="1211" y="614"/>
                      <a:pt x="1212" y="615"/>
                      <a:pt x="1213" y="616"/>
                    </a:cubicBezTo>
                    <a:cubicBezTo>
                      <a:pt x="1492" y="832"/>
                      <a:pt x="1492" y="832"/>
                      <a:pt x="1492" y="832"/>
                    </a:cubicBezTo>
                    <a:cubicBezTo>
                      <a:pt x="1493" y="832"/>
                      <a:pt x="1494" y="833"/>
                      <a:pt x="1494" y="833"/>
                    </a:cubicBezTo>
                    <a:cubicBezTo>
                      <a:pt x="1495" y="832"/>
                      <a:pt x="1496" y="831"/>
                      <a:pt x="1497" y="829"/>
                    </a:cubicBezTo>
                    <a:cubicBezTo>
                      <a:pt x="1498" y="828"/>
                      <a:pt x="1499" y="827"/>
                      <a:pt x="1500" y="825"/>
                    </a:cubicBezTo>
                    <a:cubicBezTo>
                      <a:pt x="1499" y="825"/>
                      <a:pt x="1499" y="824"/>
                      <a:pt x="1498" y="824"/>
                    </a:cubicBezTo>
                    <a:cubicBezTo>
                      <a:pt x="1219" y="608"/>
                      <a:pt x="1219" y="608"/>
                      <a:pt x="1219" y="608"/>
                    </a:cubicBezTo>
                    <a:cubicBezTo>
                      <a:pt x="1218" y="608"/>
                      <a:pt x="1218" y="607"/>
                      <a:pt x="1217" y="607"/>
                    </a:cubicBezTo>
                    <a:cubicBezTo>
                      <a:pt x="1218" y="605"/>
                      <a:pt x="1219" y="604"/>
                      <a:pt x="1220" y="603"/>
                    </a:cubicBezTo>
                    <a:cubicBezTo>
                      <a:pt x="1221" y="601"/>
                      <a:pt x="1222" y="600"/>
                      <a:pt x="1223" y="599"/>
                    </a:cubicBezTo>
                    <a:cubicBezTo>
                      <a:pt x="1224" y="597"/>
                      <a:pt x="1225" y="596"/>
                      <a:pt x="1226" y="595"/>
                    </a:cubicBezTo>
                    <a:cubicBezTo>
                      <a:pt x="1231" y="585"/>
                      <a:pt x="1234" y="575"/>
                      <a:pt x="1234" y="564"/>
                    </a:cubicBezTo>
                    <a:cubicBezTo>
                      <a:pt x="1234" y="553"/>
                      <a:pt x="1231" y="543"/>
                      <a:pt x="1226" y="533"/>
                    </a:cubicBezTo>
                    <a:cubicBezTo>
                      <a:pt x="1226" y="533"/>
                      <a:pt x="1227" y="532"/>
                      <a:pt x="1228" y="532"/>
                    </a:cubicBezTo>
                    <a:cubicBezTo>
                      <a:pt x="1507" y="316"/>
                      <a:pt x="1507" y="316"/>
                      <a:pt x="1507" y="316"/>
                    </a:cubicBezTo>
                    <a:cubicBezTo>
                      <a:pt x="1508" y="315"/>
                      <a:pt x="1509" y="314"/>
                      <a:pt x="1510" y="313"/>
                    </a:cubicBezTo>
                    <a:cubicBezTo>
                      <a:pt x="1511" y="314"/>
                      <a:pt x="1512" y="315"/>
                      <a:pt x="1513" y="316"/>
                    </a:cubicBezTo>
                    <a:cubicBezTo>
                      <a:pt x="1792" y="532"/>
                      <a:pt x="1792" y="532"/>
                      <a:pt x="1792" y="532"/>
                    </a:cubicBezTo>
                    <a:cubicBezTo>
                      <a:pt x="1793" y="532"/>
                      <a:pt x="1794" y="533"/>
                      <a:pt x="1794" y="533"/>
                    </a:cubicBezTo>
                    <a:cubicBezTo>
                      <a:pt x="1795" y="532"/>
                      <a:pt x="1796" y="531"/>
                      <a:pt x="1797" y="529"/>
                    </a:cubicBezTo>
                    <a:cubicBezTo>
                      <a:pt x="1798" y="528"/>
                      <a:pt x="1799" y="527"/>
                      <a:pt x="1800" y="525"/>
                    </a:cubicBezTo>
                    <a:cubicBezTo>
                      <a:pt x="1799" y="525"/>
                      <a:pt x="1799" y="524"/>
                      <a:pt x="1798" y="524"/>
                    </a:cubicBezTo>
                    <a:cubicBezTo>
                      <a:pt x="1519" y="308"/>
                      <a:pt x="1519" y="308"/>
                      <a:pt x="1519" y="308"/>
                    </a:cubicBezTo>
                    <a:cubicBezTo>
                      <a:pt x="1518" y="308"/>
                      <a:pt x="1518" y="307"/>
                      <a:pt x="1517" y="307"/>
                    </a:cubicBezTo>
                    <a:cubicBezTo>
                      <a:pt x="1518" y="305"/>
                      <a:pt x="1519" y="304"/>
                      <a:pt x="1520" y="303"/>
                    </a:cubicBezTo>
                    <a:cubicBezTo>
                      <a:pt x="1521" y="301"/>
                      <a:pt x="1522" y="300"/>
                      <a:pt x="1523" y="299"/>
                    </a:cubicBezTo>
                    <a:cubicBezTo>
                      <a:pt x="1524" y="297"/>
                      <a:pt x="1525" y="296"/>
                      <a:pt x="1526" y="295"/>
                    </a:cubicBezTo>
                    <a:cubicBezTo>
                      <a:pt x="1531" y="285"/>
                      <a:pt x="1534" y="275"/>
                      <a:pt x="1534" y="264"/>
                    </a:cubicBezTo>
                    <a:cubicBezTo>
                      <a:pt x="1534" y="253"/>
                      <a:pt x="1531" y="243"/>
                      <a:pt x="1526" y="233"/>
                    </a:cubicBezTo>
                    <a:cubicBezTo>
                      <a:pt x="1526" y="233"/>
                      <a:pt x="1527" y="232"/>
                      <a:pt x="1528" y="232"/>
                    </a:cubicBezTo>
                    <a:cubicBezTo>
                      <a:pt x="1807" y="16"/>
                      <a:pt x="1807" y="16"/>
                      <a:pt x="1807" y="16"/>
                    </a:cubicBezTo>
                    <a:cubicBezTo>
                      <a:pt x="1808" y="15"/>
                      <a:pt x="1809" y="14"/>
                      <a:pt x="1810" y="13"/>
                    </a:cubicBezTo>
                    <a:cubicBezTo>
                      <a:pt x="1810" y="7"/>
                      <a:pt x="1810" y="7"/>
                      <a:pt x="1810" y="7"/>
                    </a:cubicBezTo>
                    <a:cubicBezTo>
                      <a:pt x="1810" y="0"/>
                      <a:pt x="1810" y="0"/>
                      <a:pt x="1810" y="0"/>
                    </a:cubicBezTo>
                    <a:cubicBezTo>
                      <a:pt x="1809" y="1"/>
                      <a:pt x="1808" y="2"/>
                      <a:pt x="1807" y="3"/>
                    </a:cubicBezTo>
                    <a:cubicBezTo>
                      <a:pt x="1805" y="4"/>
                      <a:pt x="1804" y="6"/>
                      <a:pt x="18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6"/>
              <p:cNvSpPr>
                <a:spLocks/>
              </p:cNvSpPr>
              <p:nvPr/>
            </p:nvSpPr>
            <p:spPr bwMode="auto">
              <a:xfrm>
                <a:off x="10566401" y="3324225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7"/>
              <p:cNvSpPr>
                <a:spLocks/>
              </p:cNvSpPr>
              <p:nvPr/>
            </p:nvSpPr>
            <p:spPr bwMode="auto">
              <a:xfrm>
                <a:off x="6061076" y="3563938"/>
                <a:ext cx="4541838" cy="4370388"/>
              </a:xfrm>
              <a:custGeom>
                <a:avLst/>
                <a:gdLst>
                  <a:gd name="T0" fmla="*/ 922 w 1210"/>
                  <a:gd name="T1" fmla="*/ 224 h 1164"/>
                  <a:gd name="T2" fmla="*/ 913 w 1210"/>
                  <a:gd name="T3" fmla="*/ 232 h 1164"/>
                  <a:gd name="T4" fmla="*/ 904 w 1210"/>
                  <a:gd name="T5" fmla="*/ 245 h 1164"/>
                  <a:gd name="T6" fmla="*/ 907 w 1210"/>
                  <a:gd name="T7" fmla="*/ 277 h 1164"/>
                  <a:gd name="T8" fmla="*/ 916 w 1210"/>
                  <a:gd name="T9" fmla="*/ 245 h 1164"/>
                  <a:gd name="T10" fmla="*/ 919 w 1210"/>
                  <a:gd name="T11" fmla="*/ 287 h 1164"/>
                  <a:gd name="T12" fmla="*/ 910 w 1210"/>
                  <a:gd name="T13" fmla="*/ 300 h 1164"/>
                  <a:gd name="T14" fmla="*/ 901 w 1210"/>
                  <a:gd name="T15" fmla="*/ 308 h 1164"/>
                  <a:gd name="T16" fmla="*/ 617 w 1210"/>
                  <a:gd name="T17" fmla="*/ 528 h 1164"/>
                  <a:gd name="T18" fmla="*/ 607 w 1210"/>
                  <a:gd name="T19" fmla="*/ 540 h 1164"/>
                  <a:gd name="T20" fmla="*/ 604 w 1210"/>
                  <a:gd name="T21" fmla="*/ 583 h 1164"/>
                  <a:gd name="T22" fmla="*/ 613 w 1210"/>
                  <a:gd name="T23" fmla="*/ 551 h 1164"/>
                  <a:gd name="T24" fmla="*/ 625 w 1210"/>
                  <a:gd name="T25" fmla="*/ 564 h 1164"/>
                  <a:gd name="T26" fmla="*/ 613 w 1210"/>
                  <a:gd name="T27" fmla="*/ 596 h 1164"/>
                  <a:gd name="T28" fmla="*/ 603 w 1210"/>
                  <a:gd name="T29" fmla="*/ 607 h 1164"/>
                  <a:gd name="T30" fmla="*/ 320 w 1210"/>
                  <a:gd name="T31" fmla="*/ 825 h 1164"/>
                  <a:gd name="T32" fmla="*/ 310 w 1210"/>
                  <a:gd name="T33" fmla="*/ 836 h 1164"/>
                  <a:gd name="T34" fmla="*/ 300 w 1210"/>
                  <a:gd name="T35" fmla="*/ 864 h 1164"/>
                  <a:gd name="T36" fmla="*/ 310 w 1210"/>
                  <a:gd name="T37" fmla="*/ 864 h 1164"/>
                  <a:gd name="T38" fmla="*/ 319 w 1210"/>
                  <a:gd name="T39" fmla="*/ 841 h 1164"/>
                  <a:gd name="T40" fmla="*/ 316 w 1210"/>
                  <a:gd name="T41" fmla="*/ 892 h 1164"/>
                  <a:gd name="T42" fmla="*/ 307 w 1210"/>
                  <a:gd name="T43" fmla="*/ 903 h 1164"/>
                  <a:gd name="T44" fmla="*/ 22 w 1210"/>
                  <a:gd name="T45" fmla="*/ 1124 h 1164"/>
                  <a:gd name="T46" fmla="*/ 13 w 1210"/>
                  <a:gd name="T47" fmla="*/ 1132 h 1164"/>
                  <a:gd name="T48" fmla="*/ 4 w 1210"/>
                  <a:gd name="T49" fmla="*/ 1145 h 1164"/>
                  <a:gd name="T50" fmla="*/ 10 w 1210"/>
                  <a:gd name="T51" fmla="*/ 1164 h 1164"/>
                  <a:gd name="T52" fmla="*/ 19 w 1210"/>
                  <a:gd name="T53" fmla="*/ 1141 h 1164"/>
                  <a:gd name="T54" fmla="*/ 34 w 1210"/>
                  <a:gd name="T55" fmla="*/ 1164 h 1164"/>
                  <a:gd name="T56" fmla="*/ 307 w 1210"/>
                  <a:gd name="T57" fmla="*/ 916 h 1164"/>
                  <a:gd name="T58" fmla="*/ 592 w 1210"/>
                  <a:gd name="T59" fmla="*/ 1132 h 1164"/>
                  <a:gd name="T60" fmla="*/ 600 w 1210"/>
                  <a:gd name="T61" fmla="*/ 1125 h 1164"/>
                  <a:gd name="T62" fmla="*/ 317 w 1210"/>
                  <a:gd name="T63" fmla="*/ 907 h 1164"/>
                  <a:gd name="T64" fmla="*/ 326 w 1210"/>
                  <a:gd name="T65" fmla="*/ 895 h 1164"/>
                  <a:gd name="T66" fmla="*/ 328 w 1210"/>
                  <a:gd name="T67" fmla="*/ 832 h 1164"/>
                  <a:gd name="T68" fmla="*/ 613 w 1210"/>
                  <a:gd name="T69" fmla="*/ 616 h 1164"/>
                  <a:gd name="T70" fmla="*/ 897 w 1210"/>
                  <a:gd name="T71" fmla="*/ 829 h 1164"/>
                  <a:gd name="T72" fmla="*/ 619 w 1210"/>
                  <a:gd name="T73" fmla="*/ 608 h 1164"/>
                  <a:gd name="T74" fmla="*/ 623 w 1210"/>
                  <a:gd name="T75" fmla="*/ 599 h 1164"/>
                  <a:gd name="T76" fmla="*/ 626 w 1210"/>
                  <a:gd name="T77" fmla="*/ 533 h 1164"/>
                  <a:gd name="T78" fmla="*/ 910 w 1210"/>
                  <a:gd name="T79" fmla="*/ 313 h 1164"/>
                  <a:gd name="T80" fmla="*/ 1194 w 1210"/>
                  <a:gd name="T81" fmla="*/ 533 h 1164"/>
                  <a:gd name="T82" fmla="*/ 1198 w 1210"/>
                  <a:gd name="T83" fmla="*/ 524 h 1164"/>
                  <a:gd name="T84" fmla="*/ 920 w 1210"/>
                  <a:gd name="T85" fmla="*/ 303 h 1164"/>
                  <a:gd name="T86" fmla="*/ 934 w 1210"/>
                  <a:gd name="T87" fmla="*/ 264 h 1164"/>
                  <a:gd name="T88" fmla="*/ 1207 w 1210"/>
                  <a:gd name="T89" fmla="*/ 16 h 1164"/>
                  <a:gd name="T90" fmla="*/ 1210 w 1210"/>
                  <a:gd name="T91" fmla="*/ 0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10" h="1164">
                    <a:moveTo>
                      <a:pt x="1203" y="7"/>
                    </a:moveTo>
                    <a:cubicBezTo>
                      <a:pt x="1202" y="7"/>
                      <a:pt x="1202" y="8"/>
                      <a:pt x="1201" y="8"/>
                    </a:cubicBezTo>
                    <a:cubicBezTo>
                      <a:pt x="922" y="224"/>
                      <a:pt x="922" y="224"/>
                      <a:pt x="922" y="224"/>
                    </a:cubicBezTo>
                    <a:cubicBezTo>
                      <a:pt x="921" y="224"/>
                      <a:pt x="921" y="225"/>
                      <a:pt x="920" y="225"/>
                    </a:cubicBezTo>
                    <a:cubicBezTo>
                      <a:pt x="919" y="226"/>
                      <a:pt x="918" y="227"/>
                      <a:pt x="917" y="228"/>
                    </a:cubicBezTo>
                    <a:cubicBezTo>
                      <a:pt x="915" y="230"/>
                      <a:pt x="914" y="231"/>
                      <a:pt x="913" y="232"/>
                    </a:cubicBezTo>
                    <a:cubicBezTo>
                      <a:pt x="912" y="233"/>
                      <a:pt x="911" y="235"/>
                      <a:pt x="910" y="236"/>
                    </a:cubicBezTo>
                    <a:cubicBezTo>
                      <a:pt x="909" y="237"/>
                      <a:pt x="908" y="239"/>
                      <a:pt x="907" y="240"/>
                    </a:cubicBezTo>
                    <a:cubicBezTo>
                      <a:pt x="906" y="242"/>
                      <a:pt x="905" y="244"/>
                      <a:pt x="904" y="245"/>
                    </a:cubicBezTo>
                    <a:cubicBezTo>
                      <a:pt x="902" y="251"/>
                      <a:pt x="900" y="258"/>
                      <a:pt x="900" y="264"/>
                    </a:cubicBezTo>
                    <a:cubicBezTo>
                      <a:pt x="900" y="270"/>
                      <a:pt x="902" y="277"/>
                      <a:pt x="904" y="283"/>
                    </a:cubicBezTo>
                    <a:cubicBezTo>
                      <a:pt x="906" y="281"/>
                      <a:pt x="907" y="279"/>
                      <a:pt x="907" y="277"/>
                    </a:cubicBezTo>
                    <a:cubicBezTo>
                      <a:pt x="909" y="273"/>
                      <a:pt x="910" y="268"/>
                      <a:pt x="910" y="264"/>
                    </a:cubicBezTo>
                    <a:cubicBezTo>
                      <a:pt x="910" y="260"/>
                      <a:pt x="911" y="255"/>
                      <a:pt x="913" y="251"/>
                    </a:cubicBezTo>
                    <a:cubicBezTo>
                      <a:pt x="913" y="249"/>
                      <a:pt x="914" y="247"/>
                      <a:pt x="916" y="245"/>
                    </a:cubicBezTo>
                    <a:cubicBezTo>
                      <a:pt x="916" y="244"/>
                      <a:pt x="918" y="242"/>
                      <a:pt x="919" y="241"/>
                    </a:cubicBezTo>
                    <a:cubicBezTo>
                      <a:pt x="923" y="248"/>
                      <a:pt x="925" y="256"/>
                      <a:pt x="925" y="264"/>
                    </a:cubicBezTo>
                    <a:cubicBezTo>
                      <a:pt x="925" y="272"/>
                      <a:pt x="923" y="280"/>
                      <a:pt x="919" y="287"/>
                    </a:cubicBezTo>
                    <a:cubicBezTo>
                      <a:pt x="918" y="289"/>
                      <a:pt x="917" y="290"/>
                      <a:pt x="916" y="292"/>
                    </a:cubicBezTo>
                    <a:cubicBezTo>
                      <a:pt x="915" y="293"/>
                      <a:pt x="914" y="295"/>
                      <a:pt x="913" y="296"/>
                    </a:cubicBezTo>
                    <a:cubicBezTo>
                      <a:pt x="912" y="297"/>
                      <a:pt x="911" y="299"/>
                      <a:pt x="910" y="300"/>
                    </a:cubicBezTo>
                    <a:cubicBezTo>
                      <a:pt x="909" y="301"/>
                      <a:pt x="908" y="302"/>
                      <a:pt x="907" y="303"/>
                    </a:cubicBezTo>
                    <a:cubicBezTo>
                      <a:pt x="905" y="304"/>
                      <a:pt x="904" y="306"/>
                      <a:pt x="903" y="307"/>
                    </a:cubicBezTo>
                    <a:cubicBezTo>
                      <a:pt x="902" y="307"/>
                      <a:pt x="902" y="308"/>
                      <a:pt x="901" y="308"/>
                    </a:cubicBezTo>
                    <a:cubicBezTo>
                      <a:pt x="622" y="524"/>
                      <a:pt x="622" y="524"/>
                      <a:pt x="622" y="524"/>
                    </a:cubicBezTo>
                    <a:cubicBezTo>
                      <a:pt x="621" y="524"/>
                      <a:pt x="621" y="525"/>
                      <a:pt x="620" y="525"/>
                    </a:cubicBezTo>
                    <a:cubicBezTo>
                      <a:pt x="619" y="526"/>
                      <a:pt x="618" y="527"/>
                      <a:pt x="617" y="528"/>
                    </a:cubicBezTo>
                    <a:cubicBezTo>
                      <a:pt x="615" y="530"/>
                      <a:pt x="614" y="531"/>
                      <a:pt x="613" y="532"/>
                    </a:cubicBezTo>
                    <a:cubicBezTo>
                      <a:pt x="612" y="533"/>
                      <a:pt x="611" y="535"/>
                      <a:pt x="610" y="536"/>
                    </a:cubicBezTo>
                    <a:cubicBezTo>
                      <a:pt x="609" y="537"/>
                      <a:pt x="608" y="539"/>
                      <a:pt x="607" y="540"/>
                    </a:cubicBezTo>
                    <a:cubicBezTo>
                      <a:pt x="606" y="542"/>
                      <a:pt x="605" y="544"/>
                      <a:pt x="604" y="545"/>
                    </a:cubicBezTo>
                    <a:cubicBezTo>
                      <a:pt x="602" y="551"/>
                      <a:pt x="600" y="558"/>
                      <a:pt x="600" y="564"/>
                    </a:cubicBezTo>
                    <a:cubicBezTo>
                      <a:pt x="600" y="570"/>
                      <a:pt x="602" y="577"/>
                      <a:pt x="604" y="583"/>
                    </a:cubicBezTo>
                    <a:cubicBezTo>
                      <a:pt x="606" y="581"/>
                      <a:pt x="607" y="579"/>
                      <a:pt x="607" y="577"/>
                    </a:cubicBezTo>
                    <a:cubicBezTo>
                      <a:pt x="609" y="573"/>
                      <a:pt x="610" y="568"/>
                      <a:pt x="610" y="564"/>
                    </a:cubicBezTo>
                    <a:cubicBezTo>
                      <a:pt x="610" y="560"/>
                      <a:pt x="611" y="555"/>
                      <a:pt x="613" y="551"/>
                    </a:cubicBezTo>
                    <a:cubicBezTo>
                      <a:pt x="613" y="549"/>
                      <a:pt x="614" y="547"/>
                      <a:pt x="616" y="545"/>
                    </a:cubicBezTo>
                    <a:cubicBezTo>
                      <a:pt x="616" y="544"/>
                      <a:pt x="618" y="542"/>
                      <a:pt x="619" y="541"/>
                    </a:cubicBezTo>
                    <a:cubicBezTo>
                      <a:pt x="623" y="548"/>
                      <a:pt x="625" y="556"/>
                      <a:pt x="625" y="564"/>
                    </a:cubicBezTo>
                    <a:cubicBezTo>
                      <a:pt x="625" y="572"/>
                      <a:pt x="623" y="580"/>
                      <a:pt x="619" y="587"/>
                    </a:cubicBezTo>
                    <a:cubicBezTo>
                      <a:pt x="618" y="589"/>
                      <a:pt x="617" y="590"/>
                      <a:pt x="616" y="592"/>
                    </a:cubicBezTo>
                    <a:cubicBezTo>
                      <a:pt x="615" y="593"/>
                      <a:pt x="614" y="595"/>
                      <a:pt x="613" y="596"/>
                    </a:cubicBezTo>
                    <a:cubicBezTo>
                      <a:pt x="612" y="597"/>
                      <a:pt x="611" y="599"/>
                      <a:pt x="610" y="600"/>
                    </a:cubicBezTo>
                    <a:cubicBezTo>
                      <a:pt x="609" y="601"/>
                      <a:pt x="608" y="602"/>
                      <a:pt x="607" y="603"/>
                    </a:cubicBezTo>
                    <a:cubicBezTo>
                      <a:pt x="605" y="604"/>
                      <a:pt x="604" y="606"/>
                      <a:pt x="603" y="607"/>
                    </a:cubicBezTo>
                    <a:cubicBezTo>
                      <a:pt x="602" y="607"/>
                      <a:pt x="602" y="608"/>
                      <a:pt x="601" y="608"/>
                    </a:cubicBezTo>
                    <a:cubicBezTo>
                      <a:pt x="322" y="824"/>
                      <a:pt x="322" y="824"/>
                      <a:pt x="322" y="824"/>
                    </a:cubicBezTo>
                    <a:cubicBezTo>
                      <a:pt x="321" y="824"/>
                      <a:pt x="321" y="825"/>
                      <a:pt x="320" y="825"/>
                    </a:cubicBezTo>
                    <a:cubicBezTo>
                      <a:pt x="319" y="826"/>
                      <a:pt x="318" y="827"/>
                      <a:pt x="317" y="828"/>
                    </a:cubicBezTo>
                    <a:cubicBezTo>
                      <a:pt x="315" y="830"/>
                      <a:pt x="314" y="831"/>
                      <a:pt x="313" y="832"/>
                    </a:cubicBezTo>
                    <a:cubicBezTo>
                      <a:pt x="312" y="833"/>
                      <a:pt x="311" y="835"/>
                      <a:pt x="310" y="836"/>
                    </a:cubicBezTo>
                    <a:cubicBezTo>
                      <a:pt x="309" y="837"/>
                      <a:pt x="308" y="839"/>
                      <a:pt x="307" y="840"/>
                    </a:cubicBezTo>
                    <a:cubicBezTo>
                      <a:pt x="306" y="842"/>
                      <a:pt x="305" y="844"/>
                      <a:pt x="304" y="845"/>
                    </a:cubicBezTo>
                    <a:cubicBezTo>
                      <a:pt x="302" y="851"/>
                      <a:pt x="300" y="858"/>
                      <a:pt x="300" y="864"/>
                    </a:cubicBezTo>
                    <a:cubicBezTo>
                      <a:pt x="300" y="870"/>
                      <a:pt x="302" y="877"/>
                      <a:pt x="304" y="883"/>
                    </a:cubicBezTo>
                    <a:cubicBezTo>
                      <a:pt x="306" y="881"/>
                      <a:pt x="307" y="879"/>
                      <a:pt x="307" y="877"/>
                    </a:cubicBezTo>
                    <a:cubicBezTo>
                      <a:pt x="309" y="873"/>
                      <a:pt x="310" y="868"/>
                      <a:pt x="310" y="864"/>
                    </a:cubicBezTo>
                    <a:cubicBezTo>
                      <a:pt x="310" y="860"/>
                      <a:pt x="311" y="855"/>
                      <a:pt x="313" y="851"/>
                    </a:cubicBezTo>
                    <a:cubicBezTo>
                      <a:pt x="313" y="849"/>
                      <a:pt x="314" y="847"/>
                      <a:pt x="316" y="845"/>
                    </a:cubicBezTo>
                    <a:cubicBezTo>
                      <a:pt x="316" y="844"/>
                      <a:pt x="318" y="842"/>
                      <a:pt x="319" y="841"/>
                    </a:cubicBezTo>
                    <a:cubicBezTo>
                      <a:pt x="323" y="848"/>
                      <a:pt x="325" y="856"/>
                      <a:pt x="325" y="864"/>
                    </a:cubicBezTo>
                    <a:cubicBezTo>
                      <a:pt x="325" y="872"/>
                      <a:pt x="323" y="880"/>
                      <a:pt x="319" y="887"/>
                    </a:cubicBezTo>
                    <a:cubicBezTo>
                      <a:pt x="318" y="889"/>
                      <a:pt x="317" y="890"/>
                      <a:pt x="316" y="892"/>
                    </a:cubicBezTo>
                    <a:cubicBezTo>
                      <a:pt x="315" y="893"/>
                      <a:pt x="314" y="895"/>
                      <a:pt x="313" y="896"/>
                    </a:cubicBezTo>
                    <a:cubicBezTo>
                      <a:pt x="312" y="897"/>
                      <a:pt x="311" y="899"/>
                      <a:pt x="310" y="900"/>
                    </a:cubicBezTo>
                    <a:cubicBezTo>
                      <a:pt x="309" y="901"/>
                      <a:pt x="308" y="902"/>
                      <a:pt x="307" y="903"/>
                    </a:cubicBezTo>
                    <a:cubicBezTo>
                      <a:pt x="305" y="904"/>
                      <a:pt x="304" y="906"/>
                      <a:pt x="303" y="907"/>
                    </a:cubicBezTo>
                    <a:cubicBezTo>
                      <a:pt x="302" y="907"/>
                      <a:pt x="302" y="908"/>
                      <a:pt x="301" y="908"/>
                    </a:cubicBezTo>
                    <a:cubicBezTo>
                      <a:pt x="22" y="1124"/>
                      <a:pt x="22" y="1124"/>
                      <a:pt x="22" y="1124"/>
                    </a:cubicBezTo>
                    <a:cubicBezTo>
                      <a:pt x="21" y="1124"/>
                      <a:pt x="21" y="1125"/>
                      <a:pt x="20" y="1125"/>
                    </a:cubicBezTo>
                    <a:cubicBezTo>
                      <a:pt x="19" y="1126"/>
                      <a:pt x="18" y="1127"/>
                      <a:pt x="17" y="1128"/>
                    </a:cubicBezTo>
                    <a:cubicBezTo>
                      <a:pt x="15" y="1130"/>
                      <a:pt x="14" y="1131"/>
                      <a:pt x="13" y="1132"/>
                    </a:cubicBezTo>
                    <a:cubicBezTo>
                      <a:pt x="12" y="1133"/>
                      <a:pt x="11" y="1135"/>
                      <a:pt x="10" y="1136"/>
                    </a:cubicBezTo>
                    <a:cubicBezTo>
                      <a:pt x="9" y="1137"/>
                      <a:pt x="8" y="1139"/>
                      <a:pt x="7" y="1140"/>
                    </a:cubicBezTo>
                    <a:cubicBezTo>
                      <a:pt x="6" y="1142"/>
                      <a:pt x="5" y="1144"/>
                      <a:pt x="4" y="1145"/>
                    </a:cubicBezTo>
                    <a:cubicBezTo>
                      <a:pt x="2" y="1151"/>
                      <a:pt x="0" y="1158"/>
                      <a:pt x="0" y="1164"/>
                    </a:cubicBezTo>
                    <a:cubicBezTo>
                      <a:pt x="5" y="1164"/>
                      <a:pt x="5" y="1164"/>
                      <a:pt x="5" y="1164"/>
                    </a:cubicBezTo>
                    <a:cubicBezTo>
                      <a:pt x="10" y="1164"/>
                      <a:pt x="10" y="1164"/>
                      <a:pt x="10" y="1164"/>
                    </a:cubicBezTo>
                    <a:cubicBezTo>
                      <a:pt x="10" y="1160"/>
                      <a:pt x="11" y="1155"/>
                      <a:pt x="13" y="1151"/>
                    </a:cubicBezTo>
                    <a:cubicBezTo>
                      <a:pt x="13" y="1149"/>
                      <a:pt x="14" y="1147"/>
                      <a:pt x="16" y="1145"/>
                    </a:cubicBezTo>
                    <a:cubicBezTo>
                      <a:pt x="16" y="1144"/>
                      <a:pt x="18" y="1142"/>
                      <a:pt x="19" y="1141"/>
                    </a:cubicBezTo>
                    <a:cubicBezTo>
                      <a:pt x="23" y="1148"/>
                      <a:pt x="25" y="1156"/>
                      <a:pt x="25" y="1164"/>
                    </a:cubicBezTo>
                    <a:cubicBezTo>
                      <a:pt x="29" y="1164"/>
                      <a:pt x="29" y="1164"/>
                      <a:pt x="29" y="1164"/>
                    </a:cubicBezTo>
                    <a:cubicBezTo>
                      <a:pt x="34" y="1164"/>
                      <a:pt x="34" y="1164"/>
                      <a:pt x="34" y="1164"/>
                    </a:cubicBezTo>
                    <a:cubicBezTo>
                      <a:pt x="34" y="1153"/>
                      <a:pt x="31" y="1143"/>
                      <a:pt x="26" y="1133"/>
                    </a:cubicBezTo>
                    <a:cubicBezTo>
                      <a:pt x="26" y="1133"/>
                      <a:pt x="27" y="1132"/>
                      <a:pt x="28" y="1132"/>
                    </a:cubicBezTo>
                    <a:cubicBezTo>
                      <a:pt x="307" y="916"/>
                      <a:pt x="307" y="916"/>
                      <a:pt x="307" y="916"/>
                    </a:cubicBezTo>
                    <a:cubicBezTo>
                      <a:pt x="308" y="915"/>
                      <a:pt x="309" y="914"/>
                      <a:pt x="310" y="913"/>
                    </a:cubicBezTo>
                    <a:cubicBezTo>
                      <a:pt x="311" y="914"/>
                      <a:pt x="312" y="915"/>
                      <a:pt x="313" y="916"/>
                    </a:cubicBezTo>
                    <a:cubicBezTo>
                      <a:pt x="592" y="1132"/>
                      <a:pt x="592" y="1132"/>
                      <a:pt x="592" y="1132"/>
                    </a:cubicBezTo>
                    <a:cubicBezTo>
                      <a:pt x="593" y="1132"/>
                      <a:pt x="594" y="1133"/>
                      <a:pt x="594" y="1133"/>
                    </a:cubicBezTo>
                    <a:cubicBezTo>
                      <a:pt x="595" y="1132"/>
                      <a:pt x="596" y="1131"/>
                      <a:pt x="597" y="1129"/>
                    </a:cubicBezTo>
                    <a:cubicBezTo>
                      <a:pt x="598" y="1128"/>
                      <a:pt x="599" y="1127"/>
                      <a:pt x="600" y="1125"/>
                    </a:cubicBezTo>
                    <a:cubicBezTo>
                      <a:pt x="599" y="1125"/>
                      <a:pt x="599" y="1124"/>
                      <a:pt x="598" y="1124"/>
                    </a:cubicBezTo>
                    <a:cubicBezTo>
                      <a:pt x="319" y="908"/>
                      <a:pt x="319" y="908"/>
                      <a:pt x="319" y="908"/>
                    </a:cubicBezTo>
                    <a:cubicBezTo>
                      <a:pt x="318" y="908"/>
                      <a:pt x="318" y="907"/>
                      <a:pt x="317" y="907"/>
                    </a:cubicBezTo>
                    <a:cubicBezTo>
                      <a:pt x="318" y="905"/>
                      <a:pt x="319" y="904"/>
                      <a:pt x="320" y="903"/>
                    </a:cubicBezTo>
                    <a:cubicBezTo>
                      <a:pt x="321" y="901"/>
                      <a:pt x="322" y="900"/>
                      <a:pt x="323" y="899"/>
                    </a:cubicBezTo>
                    <a:cubicBezTo>
                      <a:pt x="324" y="897"/>
                      <a:pt x="325" y="896"/>
                      <a:pt x="326" y="895"/>
                    </a:cubicBezTo>
                    <a:cubicBezTo>
                      <a:pt x="331" y="885"/>
                      <a:pt x="334" y="875"/>
                      <a:pt x="334" y="864"/>
                    </a:cubicBezTo>
                    <a:cubicBezTo>
                      <a:pt x="334" y="853"/>
                      <a:pt x="331" y="843"/>
                      <a:pt x="326" y="833"/>
                    </a:cubicBezTo>
                    <a:cubicBezTo>
                      <a:pt x="326" y="833"/>
                      <a:pt x="327" y="832"/>
                      <a:pt x="328" y="832"/>
                    </a:cubicBezTo>
                    <a:cubicBezTo>
                      <a:pt x="607" y="616"/>
                      <a:pt x="607" y="616"/>
                      <a:pt x="607" y="616"/>
                    </a:cubicBezTo>
                    <a:cubicBezTo>
                      <a:pt x="608" y="615"/>
                      <a:pt x="609" y="614"/>
                      <a:pt x="610" y="613"/>
                    </a:cubicBezTo>
                    <a:cubicBezTo>
                      <a:pt x="611" y="614"/>
                      <a:pt x="612" y="615"/>
                      <a:pt x="613" y="616"/>
                    </a:cubicBezTo>
                    <a:cubicBezTo>
                      <a:pt x="892" y="832"/>
                      <a:pt x="892" y="832"/>
                      <a:pt x="892" y="832"/>
                    </a:cubicBezTo>
                    <a:cubicBezTo>
                      <a:pt x="893" y="832"/>
                      <a:pt x="894" y="833"/>
                      <a:pt x="894" y="833"/>
                    </a:cubicBezTo>
                    <a:cubicBezTo>
                      <a:pt x="895" y="832"/>
                      <a:pt x="896" y="831"/>
                      <a:pt x="897" y="829"/>
                    </a:cubicBezTo>
                    <a:cubicBezTo>
                      <a:pt x="898" y="828"/>
                      <a:pt x="899" y="827"/>
                      <a:pt x="900" y="825"/>
                    </a:cubicBezTo>
                    <a:cubicBezTo>
                      <a:pt x="899" y="825"/>
                      <a:pt x="899" y="824"/>
                      <a:pt x="898" y="824"/>
                    </a:cubicBezTo>
                    <a:cubicBezTo>
                      <a:pt x="619" y="608"/>
                      <a:pt x="619" y="608"/>
                      <a:pt x="619" y="608"/>
                    </a:cubicBezTo>
                    <a:cubicBezTo>
                      <a:pt x="618" y="608"/>
                      <a:pt x="618" y="607"/>
                      <a:pt x="617" y="607"/>
                    </a:cubicBezTo>
                    <a:cubicBezTo>
                      <a:pt x="618" y="605"/>
                      <a:pt x="619" y="604"/>
                      <a:pt x="620" y="603"/>
                    </a:cubicBezTo>
                    <a:cubicBezTo>
                      <a:pt x="621" y="601"/>
                      <a:pt x="622" y="600"/>
                      <a:pt x="623" y="599"/>
                    </a:cubicBezTo>
                    <a:cubicBezTo>
                      <a:pt x="624" y="597"/>
                      <a:pt x="625" y="596"/>
                      <a:pt x="626" y="595"/>
                    </a:cubicBezTo>
                    <a:cubicBezTo>
                      <a:pt x="631" y="585"/>
                      <a:pt x="634" y="575"/>
                      <a:pt x="634" y="564"/>
                    </a:cubicBezTo>
                    <a:cubicBezTo>
                      <a:pt x="634" y="553"/>
                      <a:pt x="631" y="543"/>
                      <a:pt x="626" y="533"/>
                    </a:cubicBezTo>
                    <a:cubicBezTo>
                      <a:pt x="626" y="533"/>
                      <a:pt x="627" y="532"/>
                      <a:pt x="628" y="532"/>
                    </a:cubicBezTo>
                    <a:cubicBezTo>
                      <a:pt x="907" y="316"/>
                      <a:pt x="907" y="316"/>
                      <a:pt x="907" y="316"/>
                    </a:cubicBezTo>
                    <a:cubicBezTo>
                      <a:pt x="908" y="315"/>
                      <a:pt x="909" y="314"/>
                      <a:pt x="910" y="313"/>
                    </a:cubicBezTo>
                    <a:cubicBezTo>
                      <a:pt x="911" y="314"/>
                      <a:pt x="912" y="315"/>
                      <a:pt x="913" y="316"/>
                    </a:cubicBezTo>
                    <a:cubicBezTo>
                      <a:pt x="1192" y="532"/>
                      <a:pt x="1192" y="532"/>
                      <a:pt x="1192" y="532"/>
                    </a:cubicBezTo>
                    <a:cubicBezTo>
                      <a:pt x="1193" y="532"/>
                      <a:pt x="1194" y="533"/>
                      <a:pt x="1194" y="533"/>
                    </a:cubicBezTo>
                    <a:cubicBezTo>
                      <a:pt x="1195" y="532"/>
                      <a:pt x="1196" y="531"/>
                      <a:pt x="1197" y="529"/>
                    </a:cubicBezTo>
                    <a:cubicBezTo>
                      <a:pt x="1198" y="528"/>
                      <a:pt x="1199" y="527"/>
                      <a:pt x="1200" y="525"/>
                    </a:cubicBezTo>
                    <a:cubicBezTo>
                      <a:pt x="1199" y="525"/>
                      <a:pt x="1199" y="524"/>
                      <a:pt x="1198" y="524"/>
                    </a:cubicBezTo>
                    <a:cubicBezTo>
                      <a:pt x="919" y="308"/>
                      <a:pt x="919" y="308"/>
                      <a:pt x="919" y="308"/>
                    </a:cubicBezTo>
                    <a:cubicBezTo>
                      <a:pt x="918" y="308"/>
                      <a:pt x="918" y="307"/>
                      <a:pt x="917" y="307"/>
                    </a:cubicBezTo>
                    <a:cubicBezTo>
                      <a:pt x="918" y="305"/>
                      <a:pt x="919" y="304"/>
                      <a:pt x="920" y="303"/>
                    </a:cubicBezTo>
                    <a:cubicBezTo>
                      <a:pt x="921" y="301"/>
                      <a:pt x="922" y="300"/>
                      <a:pt x="923" y="299"/>
                    </a:cubicBezTo>
                    <a:cubicBezTo>
                      <a:pt x="924" y="297"/>
                      <a:pt x="925" y="296"/>
                      <a:pt x="926" y="295"/>
                    </a:cubicBezTo>
                    <a:cubicBezTo>
                      <a:pt x="931" y="285"/>
                      <a:pt x="934" y="275"/>
                      <a:pt x="934" y="264"/>
                    </a:cubicBezTo>
                    <a:cubicBezTo>
                      <a:pt x="934" y="253"/>
                      <a:pt x="931" y="243"/>
                      <a:pt x="926" y="233"/>
                    </a:cubicBezTo>
                    <a:cubicBezTo>
                      <a:pt x="926" y="233"/>
                      <a:pt x="927" y="232"/>
                      <a:pt x="928" y="232"/>
                    </a:cubicBezTo>
                    <a:cubicBezTo>
                      <a:pt x="1207" y="16"/>
                      <a:pt x="1207" y="16"/>
                      <a:pt x="1207" y="16"/>
                    </a:cubicBezTo>
                    <a:cubicBezTo>
                      <a:pt x="1208" y="15"/>
                      <a:pt x="1209" y="14"/>
                      <a:pt x="1210" y="13"/>
                    </a:cubicBezTo>
                    <a:cubicBezTo>
                      <a:pt x="1210" y="7"/>
                      <a:pt x="1210" y="7"/>
                      <a:pt x="1210" y="7"/>
                    </a:cubicBezTo>
                    <a:cubicBezTo>
                      <a:pt x="1210" y="0"/>
                      <a:pt x="1210" y="0"/>
                      <a:pt x="1210" y="0"/>
                    </a:cubicBezTo>
                    <a:cubicBezTo>
                      <a:pt x="1209" y="1"/>
                      <a:pt x="1208" y="2"/>
                      <a:pt x="1207" y="3"/>
                    </a:cubicBezTo>
                    <a:cubicBezTo>
                      <a:pt x="1205" y="4"/>
                      <a:pt x="1204" y="6"/>
                      <a:pt x="12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8"/>
              <p:cNvSpPr>
                <a:spLocks/>
              </p:cNvSpPr>
              <p:nvPr/>
            </p:nvSpPr>
            <p:spPr bwMode="auto">
              <a:xfrm>
                <a:off x="10566401" y="5576888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9"/>
              <p:cNvSpPr>
                <a:spLocks/>
              </p:cNvSpPr>
              <p:nvPr/>
            </p:nvSpPr>
            <p:spPr bwMode="auto">
              <a:xfrm>
                <a:off x="10566401" y="7829550"/>
                <a:ext cx="36513" cy="104775"/>
              </a:xfrm>
              <a:custGeom>
                <a:avLst/>
                <a:gdLst>
                  <a:gd name="T0" fmla="*/ 4 w 10"/>
                  <a:gd name="T1" fmla="*/ 9 h 28"/>
                  <a:gd name="T2" fmla="*/ 0 w 10"/>
                  <a:gd name="T3" fmla="*/ 28 h 28"/>
                  <a:gd name="T4" fmla="*/ 5 w 10"/>
                  <a:gd name="T5" fmla="*/ 28 h 28"/>
                  <a:gd name="T6" fmla="*/ 10 w 10"/>
                  <a:gd name="T7" fmla="*/ 28 h 28"/>
                  <a:gd name="T8" fmla="*/ 10 w 10"/>
                  <a:gd name="T9" fmla="*/ 9 h 28"/>
                  <a:gd name="T10" fmla="*/ 10 w 10"/>
                  <a:gd name="T11" fmla="*/ 0 h 28"/>
                  <a:gd name="T12" fmla="*/ 7 w 10"/>
                  <a:gd name="T13" fmla="*/ 4 h 28"/>
                  <a:gd name="T14" fmla="*/ 4 w 10"/>
                  <a:gd name="T15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8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20"/>
              <p:cNvSpPr>
                <a:spLocks/>
              </p:cNvSpPr>
              <p:nvPr/>
            </p:nvSpPr>
            <p:spPr bwMode="auto">
              <a:xfrm>
                <a:off x="8313738" y="5816600"/>
                <a:ext cx="2289175" cy="2117725"/>
              </a:xfrm>
              <a:custGeom>
                <a:avLst/>
                <a:gdLst>
                  <a:gd name="T0" fmla="*/ 601 w 610"/>
                  <a:gd name="T1" fmla="*/ 8 h 564"/>
                  <a:gd name="T2" fmla="*/ 320 w 610"/>
                  <a:gd name="T3" fmla="*/ 225 h 564"/>
                  <a:gd name="T4" fmla="*/ 313 w 610"/>
                  <a:gd name="T5" fmla="*/ 232 h 564"/>
                  <a:gd name="T6" fmla="*/ 307 w 610"/>
                  <a:gd name="T7" fmla="*/ 240 h 564"/>
                  <a:gd name="T8" fmla="*/ 300 w 610"/>
                  <a:gd name="T9" fmla="*/ 264 h 564"/>
                  <a:gd name="T10" fmla="*/ 307 w 610"/>
                  <a:gd name="T11" fmla="*/ 277 h 564"/>
                  <a:gd name="T12" fmla="*/ 313 w 610"/>
                  <a:gd name="T13" fmla="*/ 251 h 564"/>
                  <a:gd name="T14" fmla="*/ 319 w 610"/>
                  <a:gd name="T15" fmla="*/ 241 h 564"/>
                  <a:gd name="T16" fmla="*/ 319 w 610"/>
                  <a:gd name="T17" fmla="*/ 287 h 564"/>
                  <a:gd name="T18" fmla="*/ 313 w 610"/>
                  <a:gd name="T19" fmla="*/ 296 h 564"/>
                  <a:gd name="T20" fmla="*/ 307 w 610"/>
                  <a:gd name="T21" fmla="*/ 303 h 564"/>
                  <a:gd name="T22" fmla="*/ 301 w 610"/>
                  <a:gd name="T23" fmla="*/ 308 h 564"/>
                  <a:gd name="T24" fmla="*/ 20 w 610"/>
                  <a:gd name="T25" fmla="*/ 525 h 564"/>
                  <a:gd name="T26" fmla="*/ 13 w 610"/>
                  <a:gd name="T27" fmla="*/ 532 h 564"/>
                  <a:gd name="T28" fmla="*/ 7 w 610"/>
                  <a:gd name="T29" fmla="*/ 540 h 564"/>
                  <a:gd name="T30" fmla="*/ 0 w 610"/>
                  <a:gd name="T31" fmla="*/ 564 h 564"/>
                  <a:gd name="T32" fmla="*/ 10 w 610"/>
                  <a:gd name="T33" fmla="*/ 564 h 564"/>
                  <a:gd name="T34" fmla="*/ 16 w 610"/>
                  <a:gd name="T35" fmla="*/ 545 h 564"/>
                  <a:gd name="T36" fmla="*/ 25 w 610"/>
                  <a:gd name="T37" fmla="*/ 564 h 564"/>
                  <a:gd name="T38" fmla="*/ 34 w 610"/>
                  <a:gd name="T39" fmla="*/ 564 h 564"/>
                  <a:gd name="T40" fmla="*/ 28 w 610"/>
                  <a:gd name="T41" fmla="*/ 532 h 564"/>
                  <a:gd name="T42" fmla="*/ 310 w 610"/>
                  <a:gd name="T43" fmla="*/ 313 h 564"/>
                  <a:gd name="T44" fmla="*/ 592 w 610"/>
                  <a:gd name="T45" fmla="*/ 532 h 564"/>
                  <a:gd name="T46" fmla="*/ 597 w 610"/>
                  <a:gd name="T47" fmla="*/ 529 h 564"/>
                  <a:gd name="T48" fmla="*/ 598 w 610"/>
                  <a:gd name="T49" fmla="*/ 524 h 564"/>
                  <a:gd name="T50" fmla="*/ 317 w 610"/>
                  <a:gd name="T51" fmla="*/ 307 h 564"/>
                  <a:gd name="T52" fmla="*/ 323 w 610"/>
                  <a:gd name="T53" fmla="*/ 299 h 564"/>
                  <a:gd name="T54" fmla="*/ 334 w 610"/>
                  <a:gd name="T55" fmla="*/ 264 h 564"/>
                  <a:gd name="T56" fmla="*/ 328 w 610"/>
                  <a:gd name="T57" fmla="*/ 232 h 564"/>
                  <a:gd name="T58" fmla="*/ 610 w 610"/>
                  <a:gd name="T59" fmla="*/ 13 h 564"/>
                  <a:gd name="T60" fmla="*/ 610 w 610"/>
                  <a:gd name="T61" fmla="*/ 0 h 564"/>
                  <a:gd name="T62" fmla="*/ 603 w 610"/>
                  <a:gd name="T63" fmla="*/ 7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0" h="564">
                    <a:moveTo>
                      <a:pt x="603" y="7"/>
                    </a:moveTo>
                    <a:cubicBezTo>
                      <a:pt x="602" y="7"/>
                      <a:pt x="602" y="8"/>
                      <a:pt x="601" y="8"/>
                    </a:cubicBezTo>
                    <a:cubicBezTo>
                      <a:pt x="322" y="224"/>
                      <a:pt x="322" y="224"/>
                      <a:pt x="322" y="224"/>
                    </a:cubicBezTo>
                    <a:cubicBezTo>
                      <a:pt x="321" y="224"/>
                      <a:pt x="321" y="225"/>
                      <a:pt x="320" y="225"/>
                    </a:cubicBezTo>
                    <a:cubicBezTo>
                      <a:pt x="319" y="226"/>
                      <a:pt x="318" y="227"/>
                      <a:pt x="317" y="228"/>
                    </a:cubicBezTo>
                    <a:cubicBezTo>
                      <a:pt x="315" y="230"/>
                      <a:pt x="314" y="231"/>
                      <a:pt x="313" y="232"/>
                    </a:cubicBezTo>
                    <a:cubicBezTo>
                      <a:pt x="312" y="233"/>
                      <a:pt x="311" y="235"/>
                      <a:pt x="310" y="236"/>
                    </a:cubicBezTo>
                    <a:cubicBezTo>
                      <a:pt x="309" y="237"/>
                      <a:pt x="308" y="239"/>
                      <a:pt x="307" y="240"/>
                    </a:cubicBezTo>
                    <a:cubicBezTo>
                      <a:pt x="306" y="242"/>
                      <a:pt x="305" y="244"/>
                      <a:pt x="304" y="245"/>
                    </a:cubicBezTo>
                    <a:cubicBezTo>
                      <a:pt x="302" y="251"/>
                      <a:pt x="300" y="258"/>
                      <a:pt x="300" y="264"/>
                    </a:cubicBezTo>
                    <a:cubicBezTo>
                      <a:pt x="300" y="270"/>
                      <a:pt x="302" y="277"/>
                      <a:pt x="304" y="283"/>
                    </a:cubicBezTo>
                    <a:cubicBezTo>
                      <a:pt x="306" y="281"/>
                      <a:pt x="307" y="279"/>
                      <a:pt x="307" y="277"/>
                    </a:cubicBezTo>
                    <a:cubicBezTo>
                      <a:pt x="309" y="273"/>
                      <a:pt x="310" y="268"/>
                      <a:pt x="310" y="264"/>
                    </a:cubicBezTo>
                    <a:cubicBezTo>
                      <a:pt x="310" y="260"/>
                      <a:pt x="311" y="255"/>
                      <a:pt x="313" y="251"/>
                    </a:cubicBezTo>
                    <a:cubicBezTo>
                      <a:pt x="313" y="249"/>
                      <a:pt x="314" y="247"/>
                      <a:pt x="316" y="245"/>
                    </a:cubicBezTo>
                    <a:cubicBezTo>
                      <a:pt x="316" y="244"/>
                      <a:pt x="318" y="242"/>
                      <a:pt x="319" y="241"/>
                    </a:cubicBezTo>
                    <a:cubicBezTo>
                      <a:pt x="323" y="248"/>
                      <a:pt x="325" y="256"/>
                      <a:pt x="325" y="264"/>
                    </a:cubicBezTo>
                    <a:cubicBezTo>
                      <a:pt x="325" y="272"/>
                      <a:pt x="323" y="280"/>
                      <a:pt x="319" y="287"/>
                    </a:cubicBezTo>
                    <a:cubicBezTo>
                      <a:pt x="318" y="289"/>
                      <a:pt x="317" y="290"/>
                      <a:pt x="316" y="292"/>
                    </a:cubicBezTo>
                    <a:cubicBezTo>
                      <a:pt x="315" y="293"/>
                      <a:pt x="314" y="295"/>
                      <a:pt x="313" y="296"/>
                    </a:cubicBezTo>
                    <a:cubicBezTo>
                      <a:pt x="312" y="297"/>
                      <a:pt x="311" y="299"/>
                      <a:pt x="310" y="300"/>
                    </a:cubicBezTo>
                    <a:cubicBezTo>
                      <a:pt x="309" y="301"/>
                      <a:pt x="308" y="302"/>
                      <a:pt x="307" y="303"/>
                    </a:cubicBezTo>
                    <a:cubicBezTo>
                      <a:pt x="305" y="304"/>
                      <a:pt x="304" y="306"/>
                      <a:pt x="303" y="307"/>
                    </a:cubicBezTo>
                    <a:cubicBezTo>
                      <a:pt x="302" y="307"/>
                      <a:pt x="302" y="308"/>
                      <a:pt x="301" y="308"/>
                    </a:cubicBezTo>
                    <a:cubicBezTo>
                      <a:pt x="22" y="524"/>
                      <a:pt x="22" y="524"/>
                      <a:pt x="22" y="524"/>
                    </a:cubicBezTo>
                    <a:cubicBezTo>
                      <a:pt x="21" y="524"/>
                      <a:pt x="21" y="525"/>
                      <a:pt x="20" y="525"/>
                    </a:cubicBezTo>
                    <a:cubicBezTo>
                      <a:pt x="19" y="526"/>
                      <a:pt x="18" y="527"/>
                      <a:pt x="17" y="528"/>
                    </a:cubicBezTo>
                    <a:cubicBezTo>
                      <a:pt x="15" y="530"/>
                      <a:pt x="14" y="531"/>
                      <a:pt x="13" y="532"/>
                    </a:cubicBezTo>
                    <a:cubicBezTo>
                      <a:pt x="12" y="533"/>
                      <a:pt x="11" y="535"/>
                      <a:pt x="10" y="536"/>
                    </a:cubicBezTo>
                    <a:cubicBezTo>
                      <a:pt x="9" y="537"/>
                      <a:pt x="8" y="539"/>
                      <a:pt x="7" y="540"/>
                    </a:cubicBezTo>
                    <a:cubicBezTo>
                      <a:pt x="6" y="542"/>
                      <a:pt x="5" y="544"/>
                      <a:pt x="4" y="545"/>
                    </a:cubicBezTo>
                    <a:cubicBezTo>
                      <a:pt x="2" y="551"/>
                      <a:pt x="0" y="558"/>
                      <a:pt x="0" y="564"/>
                    </a:cubicBezTo>
                    <a:cubicBezTo>
                      <a:pt x="5" y="564"/>
                      <a:pt x="5" y="564"/>
                      <a:pt x="5" y="564"/>
                    </a:cubicBezTo>
                    <a:cubicBezTo>
                      <a:pt x="10" y="564"/>
                      <a:pt x="10" y="564"/>
                      <a:pt x="10" y="564"/>
                    </a:cubicBezTo>
                    <a:cubicBezTo>
                      <a:pt x="10" y="560"/>
                      <a:pt x="11" y="555"/>
                      <a:pt x="13" y="551"/>
                    </a:cubicBezTo>
                    <a:cubicBezTo>
                      <a:pt x="13" y="549"/>
                      <a:pt x="14" y="547"/>
                      <a:pt x="16" y="545"/>
                    </a:cubicBezTo>
                    <a:cubicBezTo>
                      <a:pt x="16" y="544"/>
                      <a:pt x="18" y="542"/>
                      <a:pt x="19" y="541"/>
                    </a:cubicBezTo>
                    <a:cubicBezTo>
                      <a:pt x="23" y="548"/>
                      <a:pt x="25" y="556"/>
                      <a:pt x="25" y="564"/>
                    </a:cubicBezTo>
                    <a:cubicBezTo>
                      <a:pt x="29" y="564"/>
                      <a:pt x="29" y="564"/>
                      <a:pt x="29" y="564"/>
                    </a:cubicBezTo>
                    <a:cubicBezTo>
                      <a:pt x="34" y="564"/>
                      <a:pt x="34" y="564"/>
                      <a:pt x="34" y="564"/>
                    </a:cubicBezTo>
                    <a:cubicBezTo>
                      <a:pt x="34" y="553"/>
                      <a:pt x="31" y="543"/>
                      <a:pt x="26" y="533"/>
                    </a:cubicBezTo>
                    <a:cubicBezTo>
                      <a:pt x="26" y="533"/>
                      <a:pt x="27" y="532"/>
                      <a:pt x="28" y="532"/>
                    </a:cubicBezTo>
                    <a:cubicBezTo>
                      <a:pt x="307" y="316"/>
                      <a:pt x="307" y="316"/>
                      <a:pt x="307" y="316"/>
                    </a:cubicBezTo>
                    <a:cubicBezTo>
                      <a:pt x="308" y="315"/>
                      <a:pt x="309" y="314"/>
                      <a:pt x="310" y="313"/>
                    </a:cubicBezTo>
                    <a:cubicBezTo>
                      <a:pt x="311" y="314"/>
                      <a:pt x="312" y="315"/>
                      <a:pt x="313" y="316"/>
                    </a:cubicBezTo>
                    <a:cubicBezTo>
                      <a:pt x="592" y="532"/>
                      <a:pt x="592" y="532"/>
                      <a:pt x="592" y="532"/>
                    </a:cubicBezTo>
                    <a:cubicBezTo>
                      <a:pt x="593" y="532"/>
                      <a:pt x="594" y="533"/>
                      <a:pt x="594" y="533"/>
                    </a:cubicBezTo>
                    <a:cubicBezTo>
                      <a:pt x="595" y="532"/>
                      <a:pt x="596" y="531"/>
                      <a:pt x="597" y="529"/>
                    </a:cubicBezTo>
                    <a:cubicBezTo>
                      <a:pt x="598" y="528"/>
                      <a:pt x="599" y="527"/>
                      <a:pt x="600" y="525"/>
                    </a:cubicBezTo>
                    <a:cubicBezTo>
                      <a:pt x="599" y="525"/>
                      <a:pt x="599" y="524"/>
                      <a:pt x="598" y="524"/>
                    </a:cubicBezTo>
                    <a:cubicBezTo>
                      <a:pt x="319" y="308"/>
                      <a:pt x="319" y="308"/>
                      <a:pt x="319" y="308"/>
                    </a:cubicBezTo>
                    <a:cubicBezTo>
                      <a:pt x="318" y="308"/>
                      <a:pt x="318" y="307"/>
                      <a:pt x="317" y="307"/>
                    </a:cubicBezTo>
                    <a:cubicBezTo>
                      <a:pt x="318" y="305"/>
                      <a:pt x="319" y="304"/>
                      <a:pt x="320" y="303"/>
                    </a:cubicBezTo>
                    <a:cubicBezTo>
                      <a:pt x="321" y="301"/>
                      <a:pt x="322" y="300"/>
                      <a:pt x="323" y="299"/>
                    </a:cubicBezTo>
                    <a:cubicBezTo>
                      <a:pt x="324" y="297"/>
                      <a:pt x="325" y="296"/>
                      <a:pt x="326" y="295"/>
                    </a:cubicBezTo>
                    <a:cubicBezTo>
                      <a:pt x="331" y="285"/>
                      <a:pt x="334" y="275"/>
                      <a:pt x="334" y="264"/>
                    </a:cubicBezTo>
                    <a:cubicBezTo>
                      <a:pt x="334" y="253"/>
                      <a:pt x="331" y="243"/>
                      <a:pt x="326" y="233"/>
                    </a:cubicBezTo>
                    <a:cubicBezTo>
                      <a:pt x="326" y="233"/>
                      <a:pt x="327" y="232"/>
                      <a:pt x="328" y="232"/>
                    </a:cubicBezTo>
                    <a:cubicBezTo>
                      <a:pt x="607" y="16"/>
                      <a:pt x="607" y="16"/>
                      <a:pt x="607" y="16"/>
                    </a:cubicBezTo>
                    <a:cubicBezTo>
                      <a:pt x="608" y="15"/>
                      <a:pt x="609" y="14"/>
                      <a:pt x="610" y="13"/>
                    </a:cubicBezTo>
                    <a:cubicBezTo>
                      <a:pt x="610" y="7"/>
                      <a:pt x="610" y="7"/>
                      <a:pt x="610" y="7"/>
                    </a:cubicBezTo>
                    <a:cubicBezTo>
                      <a:pt x="610" y="0"/>
                      <a:pt x="610" y="0"/>
                      <a:pt x="610" y="0"/>
                    </a:cubicBezTo>
                    <a:cubicBezTo>
                      <a:pt x="609" y="1"/>
                      <a:pt x="608" y="2"/>
                      <a:pt x="607" y="3"/>
                    </a:cubicBezTo>
                    <a:cubicBezTo>
                      <a:pt x="605" y="4"/>
                      <a:pt x="604" y="6"/>
                      <a:pt x="6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26"/>
              <p:cNvSpPr>
                <a:spLocks/>
              </p:cNvSpPr>
              <p:nvPr/>
            </p:nvSpPr>
            <p:spPr bwMode="auto">
              <a:xfrm>
                <a:off x="1592263" y="-1076325"/>
                <a:ext cx="57150" cy="134938"/>
              </a:xfrm>
              <a:custGeom>
                <a:avLst/>
                <a:gdLst>
                  <a:gd name="T0" fmla="*/ 6 w 15"/>
                  <a:gd name="T1" fmla="*/ 28 h 36"/>
                  <a:gd name="T2" fmla="*/ 9 w 15"/>
                  <a:gd name="T3" fmla="*/ 23 h 36"/>
                  <a:gd name="T4" fmla="*/ 15 w 15"/>
                  <a:gd name="T5" fmla="*/ 0 h 36"/>
                  <a:gd name="T6" fmla="*/ 10 w 15"/>
                  <a:gd name="T7" fmla="*/ 0 h 36"/>
                  <a:gd name="T8" fmla="*/ 5 w 15"/>
                  <a:gd name="T9" fmla="*/ 0 h 36"/>
                  <a:gd name="T10" fmla="*/ 0 w 15"/>
                  <a:gd name="T11" fmla="*/ 0 h 36"/>
                  <a:gd name="T12" fmla="*/ 0 w 15"/>
                  <a:gd name="T13" fmla="*/ 19 h 36"/>
                  <a:gd name="T14" fmla="*/ 0 w 15"/>
                  <a:gd name="T15" fmla="*/ 28 h 36"/>
                  <a:gd name="T16" fmla="*/ 0 w 15"/>
                  <a:gd name="T17" fmla="*/ 36 h 36"/>
                  <a:gd name="T18" fmla="*/ 3 w 15"/>
                  <a:gd name="T19" fmla="*/ 32 h 36"/>
                  <a:gd name="T20" fmla="*/ 6 w 15"/>
                  <a:gd name="T2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36">
                    <a:moveTo>
                      <a:pt x="6" y="28"/>
                    </a:moveTo>
                    <a:cubicBezTo>
                      <a:pt x="7" y="26"/>
                      <a:pt x="8" y="25"/>
                      <a:pt x="9" y="23"/>
                    </a:cubicBezTo>
                    <a:cubicBezTo>
                      <a:pt x="13" y="16"/>
                      <a:pt x="15" y="8"/>
                      <a:pt x="15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2" y="33"/>
                      <a:pt x="3" y="32"/>
                    </a:cubicBezTo>
                    <a:cubicBezTo>
                      <a:pt x="4" y="31"/>
                      <a:pt x="5" y="29"/>
                      <a:pt x="6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34"/>
              <p:cNvSpPr>
                <a:spLocks/>
              </p:cNvSpPr>
              <p:nvPr/>
            </p:nvSpPr>
            <p:spPr bwMode="auto">
              <a:xfrm>
                <a:off x="3844926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35"/>
              <p:cNvSpPr>
                <a:spLocks/>
              </p:cNvSpPr>
              <p:nvPr/>
            </p:nvSpPr>
            <p:spPr bwMode="auto">
              <a:xfrm>
                <a:off x="6097588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36"/>
              <p:cNvSpPr>
                <a:spLocks/>
              </p:cNvSpPr>
              <p:nvPr/>
            </p:nvSpPr>
            <p:spPr bwMode="auto">
              <a:xfrm>
                <a:off x="8350251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5" name="Group 24"/>
            <p:cNvGrpSpPr/>
            <p:nvPr/>
          </p:nvGrpSpPr>
          <p:grpSpPr>
            <a:xfrm>
              <a:off x="10665222" y="3505200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47" name="Freeform 30"/>
              <p:cNvSpPr>
                <a:spLocks/>
              </p:cNvSpPr>
              <p:nvPr/>
            </p:nvSpPr>
            <p:spPr bwMode="auto">
              <a:xfrm>
                <a:off x="1592263" y="3343275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8" name="Group 47"/>
              <p:cNvGrpSpPr/>
              <p:nvPr/>
            </p:nvGrpSpPr>
            <p:grpSpPr>
              <a:xfrm>
                <a:off x="1592263" y="-1076325"/>
                <a:ext cx="9010651" cy="9010651"/>
                <a:chOff x="1592263" y="-1076325"/>
                <a:chExt cx="9010651" cy="9010651"/>
              </a:xfrm>
              <a:grpFill/>
            </p:grpSpPr>
            <p:sp>
              <p:nvSpPr>
                <p:cNvPr id="51" name="Freeform 21"/>
                <p:cNvSpPr>
                  <a:spLocks/>
                </p:cNvSpPr>
                <p:nvPr/>
              </p:nvSpPr>
              <p:spPr bwMode="auto">
                <a:xfrm>
                  <a:off x="2744788" y="166688"/>
                  <a:ext cx="7858125" cy="7767638"/>
                </a:xfrm>
                <a:custGeom>
                  <a:avLst/>
                  <a:gdLst>
                    <a:gd name="T0" fmla="*/ 1803 w 2093"/>
                    <a:gd name="T1" fmla="*/ 8 h 2069"/>
                    <a:gd name="T2" fmla="*/ 2083 w 2093"/>
                    <a:gd name="T3" fmla="*/ 230 h 2069"/>
                    <a:gd name="T4" fmla="*/ 2077 w 2093"/>
                    <a:gd name="T5" fmla="*/ 300 h 2069"/>
                    <a:gd name="T6" fmla="*/ 1790 w 2093"/>
                    <a:gd name="T7" fmla="*/ 517 h 2069"/>
                    <a:gd name="T8" fmla="*/ 1503 w 2093"/>
                    <a:gd name="T9" fmla="*/ 308 h 2069"/>
                    <a:gd name="T10" fmla="*/ 1783 w 2093"/>
                    <a:gd name="T11" fmla="*/ 530 h 2069"/>
                    <a:gd name="T12" fmla="*/ 1777 w 2093"/>
                    <a:gd name="T13" fmla="*/ 600 h 2069"/>
                    <a:gd name="T14" fmla="*/ 1490 w 2093"/>
                    <a:gd name="T15" fmla="*/ 817 h 2069"/>
                    <a:gd name="T16" fmla="*/ 1203 w 2093"/>
                    <a:gd name="T17" fmla="*/ 608 h 2069"/>
                    <a:gd name="T18" fmla="*/ 1483 w 2093"/>
                    <a:gd name="T19" fmla="*/ 830 h 2069"/>
                    <a:gd name="T20" fmla="*/ 1477 w 2093"/>
                    <a:gd name="T21" fmla="*/ 900 h 2069"/>
                    <a:gd name="T22" fmla="*/ 1190 w 2093"/>
                    <a:gd name="T23" fmla="*/ 1117 h 2069"/>
                    <a:gd name="T24" fmla="*/ 903 w 2093"/>
                    <a:gd name="T25" fmla="*/ 908 h 2069"/>
                    <a:gd name="T26" fmla="*/ 1183 w 2093"/>
                    <a:gd name="T27" fmla="*/ 1130 h 2069"/>
                    <a:gd name="T28" fmla="*/ 1177 w 2093"/>
                    <a:gd name="T29" fmla="*/ 1200 h 2069"/>
                    <a:gd name="T30" fmla="*/ 890 w 2093"/>
                    <a:gd name="T31" fmla="*/ 1417 h 2069"/>
                    <a:gd name="T32" fmla="*/ 603 w 2093"/>
                    <a:gd name="T33" fmla="*/ 1208 h 2069"/>
                    <a:gd name="T34" fmla="*/ 883 w 2093"/>
                    <a:gd name="T35" fmla="*/ 1430 h 2069"/>
                    <a:gd name="T36" fmla="*/ 877 w 2093"/>
                    <a:gd name="T37" fmla="*/ 1500 h 2069"/>
                    <a:gd name="T38" fmla="*/ 590 w 2093"/>
                    <a:gd name="T39" fmla="*/ 1717 h 2069"/>
                    <a:gd name="T40" fmla="*/ 303 w 2093"/>
                    <a:gd name="T41" fmla="*/ 1508 h 2069"/>
                    <a:gd name="T42" fmla="*/ 583 w 2093"/>
                    <a:gd name="T43" fmla="*/ 1730 h 2069"/>
                    <a:gd name="T44" fmla="*/ 577 w 2093"/>
                    <a:gd name="T45" fmla="*/ 1800 h 2069"/>
                    <a:gd name="T46" fmla="*/ 290 w 2093"/>
                    <a:gd name="T47" fmla="*/ 2017 h 2069"/>
                    <a:gd name="T48" fmla="*/ 3 w 2093"/>
                    <a:gd name="T49" fmla="*/ 1808 h 2069"/>
                    <a:gd name="T50" fmla="*/ 283 w 2093"/>
                    <a:gd name="T51" fmla="*/ 2030 h 2069"/>
                    <a:gd name="T52" fmla="*/ 274 w 2093"/>
                    <a:gd name="T53" fmla="*/ 2069 h 2069"/>
                    <a:gd name="T54" fmla="*/ 290 w 2093"/>
                    <a:gd name="T55" fmla="*/ 2045 h 2069"/>
                    <a:gd name="T56" fmla="*/ 303 w 2093"/>
                    <a:gd name="T57" fmla="*/ 2030 h 2069"/>
                    <a:gd name="T58" fmla="*/ 590 w 2093"/>
                    <a:gd name="T59" fmla="*/ 1808 h 2069"/>
                    <a:gd name="T60" fmla="*/ 602 w 2093"/>
                    <a:gd name="T61" fmla="*/ 1792 h 2069"/>
                    <a:gd name="T62" fmla="*/ 596 w 2093"/>
                    <a:gd name="T63" fmla="*/ 1756 h 2069"/>
                    <a:gd name="T64" fmla="*/ 583 w 2093"/>
                    <a:gd name="T65" fmla="*/ 1769 h 2069"/>
                    <a:gd name="T66" fmla="*/ 596 w 2093"/>
                    <a:gd name="T67" fmla="*/ 1737 h 2069"/>
                    <a:gd name="T68" fmla="*/ 884 w 2093"/>
                    <a:gd name="T69" fmla="*/ 1513 h 2069"/>
                    <a:gd name="T70" fmla="*/ 896 w 2093"/>
                    <a:gd name="T71" fmla="*/ 1501 h 2069"/>
                    <a:gd name="T72" fmla="*/ 902 w 2093"/>
                    <a:gd name="T73" fmla="*/ 1446 h 2069"/>
                    <a:gd name="T74" fmla="*/ 890 w 2093"/>
                    <a:gd name="T75" fmla="*/ 1482 h 2069"/>
                    <a:gd name="T76" fmla="*/ 890 w 2093"/>
                    <a:gd name="T77" fmla="*/ 1445 h 2069"/>
                    <a:gd name="T78" fmla="*/ 903 w 2093"/>
                    <a:gd name="T79" fmla="*/ 1430 h 2069"/>
                    <a:gd name="T80" fmla="*/ 1190 w 2093"/>
                    <a:gd name="T81" fmla="*/ 1208 h 2069"/>
                    <a:gd name="T82" fmla="*/ 1202 w 2093"/>
                    <a:gd name="T83" fmla="*/ 1192 h 2069"/>
                    <a:gd name="T84" fmla="*/ 1196 w 2093"/>
                    <a:gd name="T85" fmla="*/ 1156 h 2069"/>
                    <a:gd name="T86" fmla="*/ 1183 w 2093"/>
                    <a:gd name="T87" fmla="*/ 1169 h 2069"/>
                    <a:gd name="T88" fmla="*/ 1196 w 2093"/>
                    <a:gd name="T89" fmla="*/ 1137 h 2069"/>
                    <a:gd name="T90" fmla="*/ 1484 w 2093"/>
                    <a:gd name="T91" fmla="*/ 913 h 2069"/>
                    <a:gd name="T92" fmla="*/ 1496 w 2093"/>
                    <a:gd name="T93" fmla="*/ 901 h 2069"/>
                    <a:gd name="T94" fmla="*/ 1502 w 2093"/>
                    <a:gd name="T95" fmla="*/ 846 h 2069"/>
                    <a:gd name="T96" fmla="*/ 1490 w 2093"/>
                    <a:gd name="T97" fmla="*/ 882 h 2069"/>
                    <a:gd name="T98" fmla="*/ 1490 w 2093"/>
                    <a:gd name="T99" fmla="*/ 845 h 2069"/>
                    <a:gd name="T100" fmla="*/ 1503 w 2093"/>
                    <a:gd name="T101" fmla="*/ 830 h 2069"/>
                    <a:gd name="T102" fmla="*/ 1790 w 2093"/>
                    <a:gd name="T103" fmla="*/ 608 h 2069"/>
                    <a:gd name="T104" fmla="*/ 1802 w 2093"/>
                    <a:gd name="T105" fmla="*/ 592 h 2069"/>
                    <a:gd name="T106" fmla="*/ 1796 w 2093"/>
                    <a:gd name="T107" fmla="*/ 556 h 2069"/>
                    <a:gd name="T108" fmla="*/ 1783 w 2093"/>
                    <a:gd name="T109" fmla="*/ 569 h 2069"/>
                    <a:gd name="T110" fmla="*/ 1796 w 2093"/>
                    <a:gd name="T111" fmla="*/ 537 h 2069"/>
                    <a:gd name="T112" fmla="*/ 2084 w 2093"/>
                    <a:gd name="T113" fmla="*/ 313 h 2069"/>
                    <a:gd name="T114" fmla="*/ 2093 w 2093"/>
                    <a:gd name="T115" fmla="*/ 297 h 2069"/>
                    <a:gd name="T116" fmla="*/ 2087 w 2093"/>
                    <a:gd name="T117" fmla="*/ 288 h 2069"/>
                    <a:gd name="T118" fmla="*/ 2093 w 2093"/>
                    <a:gd name="T119" fmla="*/ 241 h 2069"/>
                    <a:gd name="T120" fmla="*/ 2090 w 2093"/>
                    <a:gd name="T121" fmla="*/ 217 h 20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93" h="2069">
                      <a:moveTo>
                        <a:pt x="1811" y="1"/>
                      </a:moveTo>
                      <a:cubicBezTo>
                        <a:pt x="1810" y="1"/>
                        <a:pt x="1809" y="0"/>
                        <a:pt x="1809" y="0"/>
                      </a:cubicBezTo>
                      <a:cubicBezTo>
                        <a:pt x="1808" y="1"/>
                        <a:pt x="1807" y="2"/>
                        <a:pt x="1806" y="4"/>
                      </a:cubicBezTo>
                      <a:cubicBezTo>
                        <a:pt x="1805" y="5"/>
                        <a:pt x="1804" y="6"/>
                        <a:pt x="1803" y="8"/>
                      </a:cubicBezTo>
                      <a:cubicBezTo>
                        <a:pt x="1802" y="9"/>
                        <a:pt x="1801" y="10"/>
                        <a:pt x="1800" y="12"/>
                      </a:cubicBezTo>
                      <a:cubicBezTo>
                        <a:pt x="1801" y="12"/>
                        <a:pt x="1801" y="13"/>
                        <a:pt x="1802" y="13"/>
                      </a:cubicBezTo>
                      <a:cubicBezTo>
                        <a:pt x="2081" y="229"/>
                        <a:pt x="2081" y="229"/>
                        <a:pt x="2081" y="229"/>
                      </a:cubicBezTo>
                      <a:cubicBezTo>
                        <a:pt x="2082" y="229"/>
                        <a:pt x="2082" y="230"/>
                        <a:pt x="2083" y="230"/>
                      </a:cubicBezTo>
                      <a:cubicBezTo>
                        <a:pt x="2082" y="232"/>
                        <a:pt x="2081" y="233"/>
                        <a:pt x="2080" y="234"/>
                      </a:cubicBezTo>
                      <a:cubicBezTo>
                        <a:pt x="2079" y="236"/>
                        <a:pt x="2078" y="237"/>
                        <a:pt x="2077" y="238"/>
                      </a:cubicBezTo>
                      <a:cubicBezTo>
                        <a:pt x="2072" y="248"/>
                        <a:pt x="2069" y="258"/>
                        <a:pt x="2069" y="269"/>
                      </a:cubicBezTo>
                      <a:cubicBezTo>
                        <a:pt x="2069" y="280"/>
                        <a:pt x="2072" y="290"/>
                        <a:pt x="2077" y="300"/>
                      </a:cubicBezTo>
                      <a:cubicBezTo>
                        <a:pt x="2077" y="300"/>
                        <a:pt x="2076" y="301"/>
                        <a:pt x="2075" y="301"/>
                      </a:cubicBezTo>
                      <a:cubicBezTo>
                        <a:pt x="1796" y="517"/>
                        <a:pt x="1796" y="517"/>
                        <a:pt x="1796" y="517"/>
                      </a:cubicBezTo>
                      <a:cubicBezTo>
                        <a:pt x="1795" y="518"/>
                        <a:pt x="1794" y="519"/>
                        <a:pt x="1793" y="520"/>
                      </a:cubicBezTo>
                      <a:cubicBezTo>
                        <a:pt x="1792" y="519"/>
                        <a:pt x="1791" y="518"/>
                        <a:pt x="1790" y="517"/>
                      </a:cubicBezTo>
                      <a:cubicBezTo>
                        <a:pt x="1511" y="301"/>
                        <a:pt x="1511" y="301"/>
                        <a:pt x="1511" y="301"/>
                      </a:cubicBezTo>
                      <a:cubicBezTo>
                        <a:pt x="1510" y="301"/>
                        <a:pt x="1509" y="300"/>
                        <a:pt x="1509" y="300"/>
                      </a:cubicBezTo>
                      <a:cubicBezTo>
                        <a:pt x="1508" y="301"/>
                        <a:pt x="1507" y="302"/>
                        <a:pt x="1506" y="304"/>
                      </a:cubicBezTo>
                      <a:cubicBezTo>
                        <a:pt x="1505" y="305"/>
                        <a:pt x="1504" y="306"/>
                        <a:pt x="1503" y="308"/>
                      </a:cubicBezTo>
                      <a:cubicBezTo>
                        <a:pt x="1502" y="309"/>
                        <a:pt x="1501" y="310"/>
                        <a:pt x="1500" y="312"/>
                      </a:cubicBezTo>
                      <a:cubicBezTo>
                        <a:pt x="1501" y="312"/>
                        <a:pt x="1501" y="313"/>
                        <a:pt x="1502" y="313"/>
                      </a:cubicBezTo>
                      <a:cubicBezTo>
                        <a:pt x="1781" y="529"/>
                        <a:pt x="1781" y="529"/>
                        <a:pt x="1781" y="529"/>
                      </a:cubicBezTo>
                      <a:cubicBezTo>
                        <a:pt x="1782" y="529"/>
                        <a:pt x="1782" y="530"/>
                        <a:pt x="1783" y="530"/>
                      </a:cubicBezTo>
                      <a:cubicBezTo>
                        <a:pt x="1782" y="532"/>
                        <a:pt x="1781" y="533"/>
                        <a:pt x="1780" y="534"/>
                      </a:cubicBezTo>
                      <a:cubicBezTo>
                        <a:pt x="1779" y="536"/>
                        <a:pt x="1778" y="537"/>
                        <a:pt x="1777" y="538"/>
                      </a:cubicBezTo>
                      <a:cubicBezTo>
                        <a:pt x="1772" y="548"/>
                        <a:pt x="1769" y="558"/>
                        <a:pt x="1769" y="569"/>
                      </a:cubicBezTo>
                      <a:cubicBezTo>
                        <a:pt x="1769" y="580"/>
                        <a:pt x="1772" y="590"/>
                        <a:pt x="1777" y="600"/>
                      </a:cubicBezTo>
                      <a:cubicBezTo>
                        <a:pt x="1777" y="600"/>
                        <a:pt x="1776" y="601"/>
                        <a:pt x="1775" y="601"/>
                      </a:cubicBezTo>
                      <a:cubicBezTo>
                        <a:pt x="1496" y="817"/>
                        <a:pt x="1496" y="817"/>
                        <a:pt x="1496" y="817"/>
                      </a:cubicBezTo>
                      <a:cubicBezTo>
                        <a:pt x="1495" y="818"/>
                        <a:pt x="1494" y="819"/>
                        <a:pt x="1493" y="820"/>
                      </a:cubicBezTo>
                      <a:cubicBezTo>
                        <a:pt x="1492" y="819"/>
                        <a:pt x="1491" y="818"/>
                        <a:pt x="1490" y="817"/>
                      </a:cubicBezTo>
                      <a:cubicBezTo>
                        <a:pt x="1211" y="601"/>
                        <a:pt x="1211" y="601"/>
                        <a:pt x="1211" y="601"/>
                      </a:cubicBezTo>
                      <a:cubicBezTo>
                        <a:pt x="1210" y="601"/>
                        <a:pt x="1209" y="600"/>
                        <a:pt x="1209" y="600"/>
                      </a:cubicBezTo>
                      <a:cubicBezTo>
                        <a:pt x="1208" y="601"/>
                        <a:pt x="1207" y="602"/>
                        <a:pt x="1206" y="604"/>
                      </a:cubicBezTo>
                      <a:cubicBezTo>
                        <a:pt x="1205" y="605"/>
                        <a:pt x="1204" y="606"/>
                        <a:pt x="1203" y="608"/>
                      </a:cubicBezTo>
                      <a:cubicBezTo>
                        <a:pt x="1202" y="609"/>
                        <a:pt x="1201" y="610"/>
                        <a:pt x="1200" y="612"/>
                      </a:cubicBezTo>
                      <a:cubicBezTo>
                        <a:pt x="1201" y="612"/>
                        <a:pt x="1201" y="613"/>
                        <a:pt x="1202" y="613"/>
                      </a:cubicBezTo>
                      <a:cubicBezTo>
                        <a:pt x="1481" y="829"/>
                        <a:pt x="1481" y="829"/>
                        <a:pt x="1481" y="829"/>
                      </a:cubicBezTo>
                      <a:cubicBezTo>
                        <a:pt x="1482" y="829"/>
                        <a:pt x="1482" y="830"/>
                        <a:pt x="1483" y="830"/>
                      </a:cubicBezTo>
                      <a:cubicBezTo>
                        <a:pt x="1482" y="832"/>
                        <a:pt x="1481" y="833"/>
                        <a:pt x="1480" y="834"/>
                      </a:cubicBezTo>
                      <a:cubicBezTo>
                        <a:pt x="1479" y="836"/>
                        <a:pt x="1478" y="837"/>
                        <a:pt x="1477" y="838"/>
                      </a:cubicBezTo>
                      <a:cubicBezTo>
                        <a:pt x="1472" y="848"/>
                        <a:pt x="1469" y="858"/>
                        <a:pt x="1469" y="869"/>
                      </a:cubicBezTo>
                      <a:cubicBezTo>
                        <a:pt x="1469" y="880"/>
                        <a:pt x="1472" y="890"/>
                        <a:pt x="1477" y="900"/>
                      </a:cubicBezTo>
                      <a:cubicBezTo>
                        <a:pt x="1477" y="900"/>
                        <a:pt x="1476" y="901"/>
                        <a:pt x="1475" y="901"/>
                      </a:cubicBezTo>
                      <a:cubicBezTo>
                        <a:pt x="1196" y="1117"/>
                        <a:pt x="1196" y="1117"/>
                        <a:pt x="1196" y="1117"/>
                      </a:cubicBezTo>
                      <a:cubicBezTo>
                        <a:pt x="1195" y="1118"/>
                        <a:pt x="1194" y="1119"/>
                        <a:pt x="1193" y="1120"/>
                      </a:cubicBezTo>
                      <a:cubicBezTo>
                        <a:pt x="1192" y="1119"/>
                        <a:pt x="1191" y="1118"/>
                        <a:pt x="1190" y="1117"/>
                      </a:cubicBezTo>
                      <a:cubicBezTo>
                        <a:pt x="911" y="901"/>
                        <a:pt x="911" y="901"/>
                        <a:pt x="911" y="901"/>
                      </a:cubicBezTo>
                      <a:cubicBezTo>
                        <a:pt x="910" y="901"/>
                        <a:pt x="909" y="900"/>
                        <a:pt x="909" y="900"/>
                      </a:cubicBezTo>
                      <a:cubicBezTo>
                        <a:pt x="908" y="901"/>
                        <a:pt x="907" y="902"/>
                        <a:pt x="906" y="904"/>
                      </a:cubicBezTo>
                      <a:cubicBezTo>
                        <a:pt x="905" y="905"/>
                        <a:pt x="904" y="906"/>
                        <a:pt x="903" y="908"/>
                      </a:cubicBezTo>
                      <a:cubicBezTo>
                        <a:pt x="902" y="909"/>
                        <a:pt x="901" y="910"/>
                        <a:pt x="900" y="912"/>
                      </a:cubicBezTo>
                      <a:cubicBezTo>
                        <a:pt x="901" y="912"/>
                        <a:pt x="901" y="913"/>
                        <a:pt x="902" y="913"/>
                      </a:cubicBezTo>
                      <a:cubicBezTo>
                        <a:pt x="1181" y="1129"/>
                        <a:pt x="1181" y="1129"/>
                        <a:pt x="1181" y="1129"/>
                      </a:cubicBezTo>
                      <a:cubicBezTo>
                        <a:pt x="1182" y="1129"/>
                        <a:pt x="1182" y="1130"/>
                        <a:pt x="1183" y="1130"/>
                      </a:cubicBezTo>
                      <a:cubicBezTo>
                        <a:pt x="1182" y="1132"/>
                        <a:pt x="1181" y="1133"/>
                        <a:pt x="1180" y="1134"/>
                      </a:cubicBezTo>
                      <a:cubicBezTo>
                        <a:pt x="1179" y="1136"/>
                        <a:pt x="1178" y="1137"/>
                        <a:pt x="1177" y="1138"/>
                      </a:cubicBezTo>
                      <a:cubicBezTo>
                        <a:pt x="1172" y="1148"/>
                        <a:pt x="1169" y="1158"/>
                        <a:pt x="1169" y="1169"/>
                      </a:cubicBezTo>
                      <a:cubicBezTo>
                        <a:pt x="1169" y="1180"/>
                        <a:pt x="1172" y="1190"/>
                        <a:pt x="1177" y="1200"/>
                      </a:cubicBezTo>
                      <a:cubicBezTo>
                        <a:pt x="1177" y="1200"/>
                        <a:pt x="1176" y="1201"/>
                        <a:pt x="1175" y="1201"/>
                      </a:cubicBezTo>
                      <a:cubicBezTo>
                        <a:pt x="896" y="1417"/>
                        <a:pt x="896" y="1417"/>
                        <a:pt x="896" y="1417"/>
                      </a:cubicBezTo>
                      <a:cubicBezTo>
                        <a:pt x="895" y="1418"/>
                        <a:pt x="894" y="1419"/>
                        <a:pt x="893" y="1420"/>
                      </a:cubicBezTo>
                      <a:cubicBezTo>
                        <a:pt x="892" y="1419"/>
                        <a:pt x="891" y="1418"/>
                        <a:pt x="890" y="1417"/>
                      </a:cubicBezTo>
                      <a:cubicBezTo>
                        <a:pt x="611" y="1201"/>
                        <a:pt x="611" y="1201"/>
                        <a:pt x="611" y="1201"/>
                      </a:cubicBezTo>
                      <a:cubicBezTo>
                        <a:pt x="610" y="1201"/>
                        <a:pt x="609" y="1200"/>
                        <a:pt x="609" y="1200"/>
                      </a:cubicBezTo>
                      <a:cubicBezTo>
                        <a:pt x="608" y="1201"/>
                        <a:pt x="607" y="1202"/>
                        <a:pt x="606" y="1204"/>
                      </a:cubicBezTo>
                      <a:cubicBezTo>
                        <a:pt x="605" y="1205"/>
                        <a:pt x="604" y="1206"/>
                        <a:pt x="603" y="1208"/>
                      </a:cubicBezTo>
                      <a:cubicBezTo>
                        <a:pt x="602" y="1209"/>
                        <a:pt x="601" y="1210"/>
                        <a:pt x="600" y="1212"/>
                      </a:cubicBezTo>
                      <a:cubicBezTo>
                        <a:pt x="601" y="1212"/>
                        <a:pt x="601" y="1213"/>
                        <a:pt x="602" y="1213"/>
                      </a:cubicBezTo>
                      <a:cubicBezTo>
                        <a:pt x="881" y="1429"/>
                        <a:pt x="881" y="1429"/>
                        <a:pt x="881" y="1429"/>
                      </a:cubicBezTo>
                      <a:cubicBezTo>
                        <a:pt x="882" y="1429"/>
                        <a:pt x="882" y="1430"/>
                        <a:pt x="883" y="1430"/>
                      </a:cubicBezTo>
                      <a:cubicBezTo>
                        <a:pt x="882" y="1432"/>
                        <a:pt x="881" y="1433"/>
                        <a:pt x="880" y="1434"/>
                      </a:cubicBezTo>
                      <a:cubicBezTo>
                        <a:pt x="879" y="1436"/>
                        <a:pt x="878" y="1437"/>
                        <a:pt x="877" y="1438"/>
                      </a:cubicBezTo>
                      <a:cubicBezTo>
                        <a:pt x="872" y="1448"/>
                        <a:pt x="869" y="1458"/>
                        <a:pt x="869" y="1469"/>
                      </a:cubicBezTo>
                      <a:cubicBezTo>
                        <a:pt x="869" y="1480"/>
                        <a:pt x="872" y="1490"/>
                        <a:pt x="877" y="1500"/>
                      </a:cubicBezTo>
                      <a:cubicBezTo>
                        <a:pt x="877" y="1500"/>
                        <a:pt x="876" y="1501"/>
                        <a:pt x="875" y="1501"/>
                      </a:cubicBezTo>
                      <a:cubicBezTo>
                        <a:pt x="596" y="1717"/>
                        <a:pt x="596" y="1717"/>
                        <a:pt x="596" y="1717"/>
                      </a:cubicBezTo>
                      <a:cubicBezTo>
                        <a:pt x="595" y="1718"/>
                        <a:pt x="594" y="1719"/>
                        <a:pt x="593" y="1720"/>
                      </a:cubicBezTo>
                      <a:cubicBezTo>
                        <a:pt x="592" y="1719"/>
                        <a:pt x="591" y="1718"/>
                        <a:pt x="590" y="1717"/>
                      </a:cubicBezTo>
                      <a:cubicBezTo>
                        <a:pt x="311" y="1501"/>
                        <a:pt x="311" y="1501"/>
                        <a:pt x="311" y="1501"/>
                      </a:cubicBezTo>
                      <a:cubicBezTo>
                        <a:pt x="310" y="1501"/>
                        <a:pt x="309" y="1500"/>
                        <a:pt x="309" y="1500"/>
                      </a:cubicBezTo>
                      <a:cubicBezTo>
                        <a:pt x="308" y="1501"/>
                        <a:pt x="307" y="1502"/>
                        <a:pt x="306" y="1504"/>
                      </a:cubicBezTo>
                      <a:cubicBezTo>
                        <a:pt x="305" y="1505"/>
                        <a:pt x="304" y="1506"/>
                        <a:pt x="303" y="1508"/>
                      </a:cubicBezTo>
                      <a:cubicBezTo>
                        <a:pt x="302" y="1509"/>
                        <a:pt x="301" y="1510"/>
                        <a:pt x="300" y="1512"/>
                      </a:cubicBezTo>
                      <a:cubicBezTo>
                        <a:pt x="301" y="1512"/>
                        <a:pt x="301" y="1513"/>
                        <a:pt x="302" y="1513"/>
                      </a:cubicBezTo>
                      <a:cubicBezTo>
                        <a:pt x="581" y="1729"/>
                        <a:pt x="581" y="1729"/>
                        <a:pt x="581" y="1729"/>
                      </a:cubicBezTo>
                      <a:cubicBezTo>
                        <a:pt x="582" y="1729"/>
                        <a:pt x="582" y="1730"/>
                        <a:pt x="583" y="1730"/>
                      </a:cubicBezTo>
                      <a:cubicBezTo>
                        <a:pt x="582" y="1732"/>
                        <a:pt x="581" y="1733"/>
                        <a:pt x="580" y="1734"/>
                      </a:cubicBezTo>
                      <a:cubicBezTo>
                        <a:pt x="579" y="1736"/>
                        <a:pt x="578" y="1737"/>
                        <a:pt x="577" y="1738"/>
                      </a:cubicBezTo>
                      <a:cubicBezTo>
                        <a:pt x="572" y="1748"/>
                        <a:pt x="569" y="1758"/>
                        <a:pt x="569" y="1769"/>
                      </a:cubicBezTo>
                      <a:cubicBezTo>
                        <a:pt x="569" y="1780"/>
                        <a:pt x="572" y="1790"/>
                        <a:pt x="577" y="1800"/>
                      </a:cubicBezTo>
                      <a:cubicBezTo>
                        <a:pt x="577" y="1800"/>
                        <a:pt x="576" y="1801"/>
                        <a:pt x="575" y="1801"/>
                      </a:cubicBezTo>
                      <a:cubicBezTo>
                        <a:pt x="296" y="2017"/>
                        <a:pt x="296" y="2017"/>
                        <a:pt x="296" y="2017"/>
                      </a:cubicBezTo>
                      <a:cubicBezTo>
                        <a:pt x="295" y="2018"/>
                        <a:pt x="294" y="2019"/>
                        <a:pt x="293" y="2020"/>
                      </a:cubicBezTo>
                      <a:cubicBezTo>
                        <a:pt x="292" y="2019"/>
                        <a:pt x="291" y="2018"/>
                        <a:pt x="290" y="2017"/>
                      </a:cubicBezTo>
                      <a:cubicBezTo>
                        <a:pt x="11" y="1801"/>
                        <a:pt x="11" y="1801"/>
                        <a:pt x="11" y="1801"/>
                      </a:cubicBezTo>
                      <a:cubicBezTo>
                        <a:pt x="10" y="1801"/>
                        <a:pt x="9" y="1800"/>
                        <a:pt x="9" y="1800"/>
                      </a:cubicBezTo>
                      <a:cubicBezTo>
                        <a:pt x="8" y="1801"/>
                        <a:pt x="7" y="1802"/>
                        <a:pt x="6" y="1804"/>
                      </a:cubicBezTo>
                      <a:cubicBezTo>
                        <a:pt x="5" y="1805"/>
                        <a:pt x="4" y="1806"/>
                        <a:pt x="3" y="1808"/>
                      </a:cubicBezTo>
                      <a:cubicBezTo>
                        <a:pt x="2" y="1809"/>
                        <a:pt x="1" y="1810"/>
                        <a:pt x="0" y="1812"/>
                      </a:cubicBezTo>
                      <a:cubicBezTo>
                        <a:pt x="1" y="1812"/>
                        <a:pt x="1" y="1813"/>
                        <a:pt x="2" y="1813"/>
                      </a:cubicBezTo>
                      <a:cubicBezTo>
                        <a:pt x="281" y="2029"/>
                        <a:pt x="281" y="2029"/>
                        <a:pt x="281" y="2029"/>
                      </a:cubicBezTo>
                      <a:cubicBezTo>
                        <a:pt x="282" y="2029"/>
                        <a:pt x="282" y="2030"/>
                        <a:pt x="283" y="2030"/>
                      </a:cubicBezTo>
                      <a:cubicBezTo>
                        <a:pt x="282" y="2032"/>
                        <a:pt x="281" y="2033"/>
                        <a:pt x="280" y="2034"/>
                      </a:cubicBezTo>
                      <a:cubicBezTo>
                        <a:pt x="279" y="2036"/>
                        <a:pt x="278" y="2037"/>
                        <a:pt x="277" y="2038"/>
                      </a:cubicBezTo>
                      <a:cubicBezTo>
                        <a:pt x="272" y="2048"/>
                        <a:pt x="269" y="2058"/>
                        <a:pt x="269" y="2069"/>
                      </a:cubicBezTo>
                      <a:cubicBezTo>
                        <a:pt x="274" y="2069"/>
                        <a:pt x="274" y="2069"/>
                        <a:pt x="274" y="2069"/>
                      </a:cubicBezTo>
                      <a:cubicBezTo>
                        <a:pt x="278" y="2069"/>
                        <a:pt x="278" y="2069"/>
                        <a:pt x="278" y="2069"/>
                      </a:cubicBezTo>
                      <a:cubicBezTo>
                        <a:pt x="283" y="2069"/>
                        <a:pt x="283" y="2069"/>
                        <a:pt x="283" y="2069"/>
                      </a:cubicBezTo>
                      <a:cubicBezTo>
                        <a:pt x="283" y="2063"/>
                        <a:pt x="285" y="2056"/>
                        <a:pt x="287" y="2050"/>
                      </a:cubicBezTo>
                      <a:cubicBezTo>
                        <a:pt x="288" y="2049"/>
                        <a:pt x="289" y="2047"/>
                        <a:pt x="290" y="2045"/>
                      </a:cubicBezTo>
                      <a:cubicBezTo>
                        <a:pt x="291" y="2044"/>
                        <a:pt x="292" y="2042"/>
                        <a:pt x="293" y="2041"/>
                      </a:cubicBezTo>
                      <a:cubicBezTo>
                        <a:pt x="294" y="2040"/>
                        <a:pt x="295" y="2038"/>
                        <a:pt x="296" y="2037"/>
                      </a:cubicBezTo>
                      <a:cubicBezTo>
                        <a:pt x="297" y="2036"/>
                        <a:pt x="298" y="2035"/>
                        <a:pt x="300" y="2033"/>
                      </a:cubicBezTo>
                      <a:cubicBezTo>
                        <a:pt x="301" y="2032"/>
                        <a:pt x="302" y="2031"/>
                        <a:pt x="303" y="2030"/>
                      </a:cubicBezTo>
                      <a:cubicBezTo>
                        <a:pt x="304" y="2030"/>
                        <a:pt x="304" y="2029"/>
                        <a:pt x="305" y="2029"/>
                      </a:cubicBezTo>
                      <a:cubicBezTo>
                        <a:pt x="584" y="1813"/>
                        <a:pt x="584" y="1813"/>
                        <a:pt x="584" y="1813"/>
                      </a:cubicBezTo>
                      <a:cubicBezTo>
                        <a:pt x="585" y="1813"/>
                        <a:pt x="585" y="1812"/>
                        <a:pt x="586" y="1812"/>
                      </a:cubicBezTo>
                      <a:cubicBezTo>
                        <a:pt x="587" y="1811"/>
                        <a:pt x="588" y="1809"/>
                        <a:pt x="590" y="1808"/>
                      </a:cubicBezTo>
                      <a:cubicBezTo>
                        <a:pt x="591" y="1807"/>
                        <a:pt x="592" y="1806"/>
                        <a:pt x="593" y="1805"/>
                      </a:cubicBezTo>
                      <a:cubicBezTo>
                        <a:pt x="594" y="1804"/>
                        <a:pt x="595" y="1802"/>
                        <a:pt x="596" y="1801"/>
                      </a:cubicBezTo>
                      <a:cubicBezTo>
                        <a:pt x="597" y="1800"/>
                        <a:pt x="598" y="1798"/>
                        <a:pt x="599" y="1797"/>
                      </a:cubicBezTo>
                      <a:cubicBezTo>
                        <a:pt x="600" y="1795"/>
                        <a:pt x="601" y="1794"/>
                        <a:pt x="602" y="1792"/>
                      </a:cubicBezTo>
                      <a:cubicBezTo>
                        <a:pt x="606" y="1785"/>
                        <a:pt x="608" y="1777"/>
                        <a:pt x="608" y="1769"/>
                      </a:cubicBezTo>
                      <a:cubicBezTo>
                        <a:pt x="608" y="1761"/>
                        <a:pt x="606" y="1753"/>
                        <a:pt x="602" y="1746"/>
                      </a:cubicBezTo>
                      <a:cubicBezTo>
                        <a:pt x="601" y="1747"/>
                        <a:pt x="599" y="1749"/>
                        <a:pt x="599" y="1750"/>
                      </a:cubicBezTo>
                      <a:cubicBezTo>
                        <a:pt x="597" y="1752"/>
                        <a:pt x="596" y="1754"/>
                        <a:pt x="596" y="1756"/>
                      </a:cubicBezTo>
                      <a:cubicBezTo>
                        <a:pt x="594" y="1760"/>
                        <a:pt x="593" y="1765"/>
                        <a:pt x="593" y="1769"/>
                      </a:cubicBezTo>
                      <a:cubicBezTo>
                        <a:pt x="593" y="1773"/>
                        <a:pt x="592" y="1778"/>
                        <a:pt x="590" y="1782"/>
                      </a:cubicBezTo>
                      <a:cubicBezTo>
                        <a:pt x="590" y="1784"/>
                        <a:pt x="589" y="1786"/>
                        <a:pt x="587" y="1788"/>
                      </a:cubicBezTo>
                      <a:cubicBezTo>
                        <a:pt x="585" y="1782"/>
                        <a:pt x="583" y="1775"/>
                        <a:pt x="583" y="1769"/>
                      </a:cubicBezTo>
                      <a:cubicBezTo>
                        <a:pt x="583" y="1763"/>
                        <a:pt x="585" y="1756"/>
                        <a:pt x="587" y="1750"/>
                      </a:cubicBezTo>
                      <a:cubicBezTo>
                        <a:pt x="588" y="1749"/>
                        <a:pt x="589" y="1747"/>
                        <a:pt x="590" y="1745"/>
                      </a:cubicBezTo>
                      <a:cubicBezTo>
                        <a:pt x="591" y="1744"/>
                        <a:pt x="592" y="1742"/>
                        <a:pt x="593" y="1741"/>
                      </a:cubicBezTo>
                      <a:cubicBezTo>
                        <a:pt x="594" y="1740"/>
                        <a:pt x="595" y="1738"/>
                        <a:pt x="596" y="1737"/>
                      </a:cubicBezTo>
                      <a:cubicBezTo>
                        <a:pt x="597" y="1736"/>
                        <a:pt x="598" y="1735"/>
                        <a:pt x="600" y="1733"/>
                      </a:cubicBezTo>
                      <a:cubicBezTo>
                        <a:pt x="601" y="1732"/>
                        <a:pt x="602" y="1731"/>
                        <a:pt x="603" y="1730"/>
                      </a:cubicBezTo>
                      <a:cubicBezTo>
                        <a:pt x="604" y="1730"/>
                        <a:pt x="604" y="1729"/>
                        <a:pt x="605" y="1729"/>
                      </a:cubicBezTo>
                      <a:cubicBezTo>
                        <a:pt x="884" y="1513"/>
                        <a:pt x="884" y="1513"/>
                        <a:pt x="884" y="1513"/>
                      </a:cubicBezTo>
                      <a:cubicBezTo>
                        <a:pt x="885" y="1513"/>
                        <a:pt x="885" y="1512"/>
                        <a:pt x="886" y="1512"/>
                      </a:cubicBezTo>
                      <a:cubicBezTo>
                        <a:pt x="887" y="1511"/>
                        <a:pt x="888" y="1509"/>
                        <a:pt x="890" y="1508"/>
                      </a:cubicBezTo>
                      <a:cubicBezTo>
                        <a:pt x="891" y="1507"/>
                        <a:pt x="892" y="1506"/>
                        <a:pt x="893" y="1505"/>
                      </a:cubicBezTo>
                      <a:cubicBezTo>
                        <a:pt x="894" y="1504"/>
                        <a:pt x="895" y="1502"/>
                        <a:pt x="896" y="1501"/>
                      </a:cubicBezTo>
                      <a:cubicBezTo>
                        <a:pt x="897" y="1500"/>
                        <a:pt x="898" y="1498"/>
                        <a:pt x="899" y="1497"/>
                      </a:cubicBezTo>
                      <a:cubicBezTo>
                        <a:pt x="900" y="1495"/>
                        <a:pt x="901" y="1494"/>
                        <a:pt x="902" y="1492"/>
                      </a:cubicBezTo>
                      <a:cubicBezTo>
                        <a:pt x="906" y="1485"/>
                        <a:pt x="908" y="1477"/>
                        <a:pt x="908" y="1469"/>
                      </a:cubicBezTo>
                      <a:cubicBezTo>
                        <a:pt x="908" y="1461"/>
                        <a:pt x="906" y="1453"/>
                        <a:pt x="902" y="1446"/>
                      </a:cubicBezTo>
                      <a:cubicBezTo>
                        <a:pt x="901" y="1447"/>
                        <a:pt x="899" y="1449"/>
                        <a:pt x="899" y="1450"/>
                      </a:cubicBezTo>
                      <a:cubicBezTo>
                        <a:pt x="897" y="1452"/>
                        <a:pt x="896" y="1454"/>
                        <a:pt x="896" y="1456"/>
                      </a:cubicBezTo>
                      <a:cubicBezTo>
                        <a:pt x="894" y="1460"/>
                        <a:pt x="893" y="1465"/>
                        <a:pt x="893" y="1469"/>
                      </a:cubicBezTo>
                      <a:cubicBezTo>
                        <a:pt x="893" y="1473"/>
                        <a:pt x="892" y="1478"/>
                        <a:pt x="890" y="1482"/>
                      </a:cubicBezTo>
                      <a:cubicBezTo>
                        <a:pt x="890" y="1484"/>
                        <a:pt x="889" y="1486"/>
                        <a:pt x="887" y="1488"/>
                      </a:cubicBezTo>
                      <a:cubicBezTo>
                        <a:pt x="885" y="1482"/>
                        <a:pt x="883" y="1475"/>
                        <a:pt x="883" y="1469"/>
                      </a:cubicBezTo>
                      <a:cubicBezTo>
                        <a:pt x="883" y="1463"/>
                        <a:pt x="885" y="1456"/>
                        <a:pt x="887" y="1450"/>
                      </a:cubicBezTo>
                      <a:cubicBezTo>
                        <a:pt x="888" y="1449"/>
                        <a:pt x="889" y="1447"/>
                        <a:pt x="890" y="1445"/>
                      </a:cubicBezTo>
                      <a:cubicBezTo>
                        <a:pt x="891" y="1444"/>
                        <a:pt x="892" y="1442"/>
                        <a:pt x="893" y="1441"/>
                      </a:cubicBezTo>
                      <a:cubicBezTo>
                        <a:pt x="894" y="1440"/>
                        <a:pt x="895" y="1438"/>
                        <a:pt x="896" y="1437"/>
                      </a:cubicBezTo>
                      <a:cubicBezTo>
                        <a:pt x="897" y="1436"/>
                        <a:pt x="898" y="1435"/>
                        <a:pt x="900" y="1433"/>
                      </a:cubicBezTo>
                      <a:cubicBezTo>
                        <a:pt x="901" y="1432"/>
                        <a:pt x="902" y="1431"/>
                        <a:pt x="903" y="1430"/>
                      </a:cubicBezTo>
                      <a:cubicBezTo>
                        <a:pt x="904" y="1430"/>
                        <a:pt x="904" y="1429"/>
                        <a:pt x="905" y="1429"/>
                      </a:cubicBezTo>
                      <a:cubicBezTo>
                        <a:pt x="1184" y="1213"/>
                        <a:pt x="1184" y="1213"/>
                        <a:pt x="1184" y="1213"/>
                      </a:cubicBezTo>
                      <a:cubicBezTo>
                        <a:pt x="1185" y="1213"/>
                        <a:pt x="1185" y="1212"/>
                        <a:pt x="1186" y="1212"/>
                      </a:cubicBezTo>
                      <a:cubicBezTo>
                        <a:pt x="1187" y="1211"/>
                        <a:pt x="1188" y="1209"/>
                        <a:pt x="1190" y="1208"/>
                      </a:cubicBezTo>
                      <a:cubicBezTo>
                        <a:pt x="1191" y="1207"/>
                        <a:pt x="1192" y="1206"/>
                        <a:pt x="1193" y="1205"/>
                      </a:cubicBezTo>
                      <a:cubicBezTo>
                        <a:pt x="1194" y="1204"/>
                        <a:pt x="1195" y="1202"/>
                        <a:pt x="1196" y="1201"/>
                      </a:cubicBezTo>
                      <a:cubicBezTo>
                        <a:pt x="1197" y="1200"/>
                        <a:pt x="1198" y="1198"/>
                        <a:pt x="1199" y="1197"/>
                      </a:cubicBezTo>
                      <a:cubicBezTo>
                        <a:pt x="1200" y="1195"/>
                        <a:pt x="1201" y="1194"/>
                        <a:pt x="1202" y="1192"/>
                      </a:cubicBezTo>
                      <a:cubicBezTo>
                        <a:pt x="1206" y="1185"/>
                        <a:pt x="1208" y="1177"/>
                        <a:pt x="1208" y="1169"/>
                      </a:cubicBezTo>
                      <a:cubicBezTo>
                        <a:pt x="1208" y="1161"/>
                        <a:pt x="1206" y="1153"/>
                        <a:pt x="1202" y="1146"/>
                      </a:cubicBezTo>
                      <a:cubicBezTo>
                        <a:pt x="1201" y="1147"/>
                        <a:pt x="1199" y="1149"/>
                        <a:pt x="1199" y="1150"/>
                      </a:cubicBezTo>
                      <a:cubicBezTo>
                        <a:pt x="1197" y="1152"/>
                        <a:pt x="1196" y="1154"/>
                        <a:pt x="1196" y="1156"/>
                      </a:cubicBezTo>
                      <a:cubicBezTo>
                        <a:pt x="1194" y="1160"/>
                        <a:pt x="1193" y="1165"/>
                        <a:pt x="1193" y="1169"/>
                      </a:cubicBezTo>
                      <a:cubicBezTo>
                        <a:pt x="1193" y="1173"/>
                        <a:pt x="1192" y="1178"/>
                        <a:pt x="1190" y="1182"/>
                      </a:cubicBezTo>
                      <a:cubicBezTo>
                        <a:pt x="1190" y="1184"/>
                        <a:pt x="1189" y="1186"/>
                        <a:pt x="1187" y="1188"/>
                      </a:cubicBezTo>
                      <a:cubicBezTo>
                        <a:pt x="1185" y="1182"/>
                        <a:pt x="1183" y="1175"/>
                        <a:pt x="1183" y="1169"/>
                      </a:cubicBezTo>
                      <a:cubicBezTo>
                        <a:pt x="1183" y="1163"/>
                        <a:pt x="1185" y="1156"/>
                        <a:pt x="1187" y="1150"/>
                      </a:cubicBezTo>
                      <a:cubicBezTo>
                        <a:pt x="1188" y="1149"/>
                        <a:pt x="1189" y="1147"/>
                        <a:pt x="1190" y="1145"/>
                      </a:cubicBezTo>
                      <a:cubicBezTo>
                        <a:pt x="1191" y="1144"/>
                        <a:pt x="1192" y="1142"/>
                        <a:pt x="1193" y="1141"/>
                      </a:cubicBezTo>
                      <a:cubicBezTo>
                        <a:pt x="1194" y="1140"/>
                        <a:pt x="1195" y="1138"/>
                        <a:pt x="1196" y="1137"/>
                      </a:cubicBezTo>
                      <a:cubicBezTo>
                        <a:pt x="1197" y="1136"/>
                        <a:pt x="1198" y="1135"/>
                        <a:pt x="1200" y="1133"/>
                      </a:cubicBezTo>
                      <a:cubicBezTo>
                        <a:pt x="1201" y="1132"/>
                        <a:pt x="1202" y="1131"/>
                        <a:pt x="1203" y="1130"/>
                      </a:cubicBezTo>
                      <a:cubicBezTo>
                        <a:pt x="1204" y="1130"/>
                        <a:pt x="1204" y="1129"/>
                        <a:pt x="1205" y="1129"/>
                      </a:cubicBezTo>
                      <a:cubicBezTo>
                        <a:pt x="1484" y="913"/>
                        <a:pt x="1484" y="913"/>
                        <a:pt x="1484" y="913"/>
                      </a:cubicBezTo>
                      <a:cubicBezTo>
                        <a:pt x="1485" y="913"/>
                        <a:pt x="1485" y="912"/>
                        <a:pt x="1486" y="912"/>
                      </a:cubicBezTo>
                      <a:cubicBezTo>
                        <a:pt x="1487" y="911"/>
                        <a:pt x="1488" y="909"/>
                        <a:pt x="1490" y="908"/>
                      </a:cubicBezTo>
                      <a:cubicBezTo>
                        <a:pt x="1491" y="907"/>
                        <a:pt x="1492" y="906"/>
                        <a:pt x="1493" y="905"/>
                      </a:cubicBezTo>
                      <a:cubicBezTo>
                        <a:pt x="1494" y="904"/>
                        <a:pt x="1495" y="902"/>
                        <a:pt x="1496" y="901"/>
                      </a:cubicBezTo>
                      <a:cubicBezTo>
                        <a:pt x="1497" y="900"/>
                        <a:pt x="1498" y="898"/>
                        <a:pt x="1499" y="897"/>
                      </a:cubicBezTo>
                      <a:cubicBezTo>
                        <a:pt x="1500" y="895"/>
                        <a:pt x="1501" y="894"/>
                        <a:pt x="1502" y="892"/>
                      </a:cubicBezTo>
                      <a:cubicBezTo>
                        <a:pt x="1506" y="885"/>
                        <a:pt x="1508" y="877"/>
                        <a:pt x="1508" y="869"/>
                      </a:cubicBezTo>
                      <a:cubicBezTo>
                        <a:pt x="1508" y="861"/>
                        <a:pt x="1506" y="853"/>
                        <a:pt x="1502" y="846"/>
                      </a:cubicBezTo>
                      <a:cubicBezTo>
                        <a:pt x="1501" y="847"/>
                        <a:pt x="1499" y="849"/>
                        <a:pt x="1499" y="850"/>
                      </a:cubicBezTo>
                      <a:cubicBezTo>
                        <a:pt x="1497" y="852"/>
                        <a:pt x="1496" y="854"/>
                        <a:pt x="1496" y="856"/>
                      </a:cubicBezTo>
                      <a:cubicBezTo>
                        <a:pt x="1494" y="860"/>
                        <a:pt x="1493" y="865"/>
                        <a:pt x="1493" y="869"/>
                      </a:cubicBezTo>
                      <a:cubicBezTo>
                        <a:pt x="1493" y="873"/>
                        <a:pt x="1492" y="878"/>
                        <a:pt x="1490" y="882"/>
                      </a:cubicBezTo>
                      <a:cubicBezTo>
                        <a:pt x="1490" y="884"/>
                        <a:pt x="1489" y="886"/>
                        <a:pt x="1487" y="888"/>
                      </a:cubicBezTo>
                      <a:cubicBezTo>
                        <a:pt x="1485" y="882"/>
                        <a:pt x="1483" y="875"/>
                        <a:pt x="1483" y="869"/>
                      </a:cubicBezTo>
                      <a:cubicBezTo>
                        <a:pt x="1483" y="863"/>
                        <a:pt x="1485" y="856"/>
                        <a:pt x="1487" y="850"/>
                      </a:cubicBezTo>
                      <a:cubicBezTo>
                        <a:pt x="1488" y="849"/>
                        <a:pt x="1489" y="847"/>
                        <a:pt x="1490" y="845"/>
                      </a:cubicBezTo>
                      <a:cubicBezTo>
                        <a:pt x="1491" y="844"/>
                        <a:pt x="1492" y="842"/>
                        <a:pt x="1493" y="841"/>
                      </a:cubicBezTo>
                      <a:cubicBezTo>
                        <a:pt x="1494" y="840"/>
                        <a:pt x="1495" y="838"/>
                        <a:pt x="1496" y="837"/>
                      </a:cubicBezTo>
                      <a:cubicBezTo>
                        <a:pt x="1497" y="836"/>
                        <a:pt x="1498" y="835"/>
                        <a:pt x="1500" y="833"/>
                      </a:cubicBezTo>
                      <a:cubicBezTo>
                        <a:pt x="1501" y="832"/>
                        <a:pt x="1502" y="831"/>
                        <a:pt x="1503" y="830"/>
                      </a:cubicBezTo>
                      <a:cubicBezTo>
                        <a:pt x="1504" y="830"/>
                        <a:pt x="1504" y="829"/>
                        <a:pt x="1505" y="829"/>
                      </a:cubicBezTo>
                      <a:cubicBezTo>
                        <a:pt x="1784" y="613"/>
                        <a:pt x="1784" y="613"/>
                        <a:pt x="1784" y="613"/>
                      </a:cubicBezTo>
                      <a:cubicBezTo>
                        <a:pt x="1785" y="613"/>
                        <a:pt x="1785" y="612"/>
                        <a:pt x="1786" y="612"/>
                      </a:cubicBezTo>
                      <a:cubicBezTo>
                        <a:pt x="1787" y="611"/>
                        <a:pt x="1788" y="609"/>
                        <a:pt x="1790" y="608"/>
                      </a:cubicBezTo>
                      <a:cubicBezTo>
                        <a:pt x="1791" y="607"/>
                        <a:pt x="1792" y="606"/>
                        <a:pt x="1793" y="605"/>
                      </a:cubicBezTo>
                      <a:cubicBezTo>
                        <a:pt x="1794" y="604"/>
                        <a:pt x="1795" y="602"/>
                        <a:pt x="1796" y="601"/>
                      </a:cubicBezTo>
                      <a:cubicBezTo>
                        <a:pt x="1797" y="600"/>
                        <a:pt x="1798" y="598"/>
                        <a:pt x="1799" y="597"/>
                      </a:cubicBezTo>
                      <a:cubicBezTo>
                        <a:pt x="1800" y="595"/>
                        <a:pt x="1801" y="594"/>
                        <a:pt x="1802" y="592"/>
                      </a:cubicBezTo>
                      <a:cubicBezTo>
                        <a:pt x="1806" y="585"/>
                        <a:pt x="1808" y="577"/>
                        <a:pt x="1808" y="569"/>
                      </a:cubicBezTo>
                      <a:cubicBezTo>
                        <a:pt x="1808" y="561"/>
                        <a:pt x="1806" y="553"/>
                        <a:pt x="1802" y="546"/>
                      </a:cubicBezTo>
                      <a:cubicBezTo>
                        <a:pt x="1801" y="547"/>
                        <a:pt x="1799" y="549"/>
                        <a:pt x="1799" y="550"/>
                      </a:cubicBezTo>
                      <a:cubicBezTo>
                        <a:pt x="1797" y="552"/>
                        <a:pt x="1796" y="554"/>
                        <a:pt x="1796" y="556"/>
                      </a:cubicBezTo>
                      <a:cubicBezTo>
                        <a:pt x="1794" y="560"/>
                        <a:pt x="1793" y="565"/>
                        <a:pt x="1793" y="569"/>
                      </a:cubicBezTo>
                      <a:cubicBezTo>
                        <a:pt x="1793" y="573"/>
                        <a:pt x="1792" y="578"/>
                        <a:pt x="1790" y="582"/>
                      </a:cubicBezTo>
                      <a:cubicBezTo>
                        <a:pt x="1790" y="584"/>
                        <a:pt x="1789" y="586"/>
                        <a:pt x="1787" y="588"/>
                      </a:cubicBezTo>
                      <a:cubicBezTo>
                        <a:pt x="1785" y="582"/>
                        <a:pt x="1783" y="575"/>
                        <a:pt x="1783" y="569"/>
                      </a:cubicBezTo>
                      <a:cubicBezTo>
                        <a:pt x="1783" y="563"/>
                        <a:pt x="1785" y="556"/>
                        <a:pt x="1787" y="550"/>
                      </a:cubicBezTo>
                      <a:cubicBezTo>
                        <a:pt x="1788" y="549"/>
                        <a:pt x="1789" y="547"/>
                        <a:pt x="1790" y="545"/>
                      </a:cubicBezTo>
                      <a:cubicBezTo>
                        <a:pt x="1791" y="544"/>
                        <a:pt x="1792" y="542"/>
                        <a:pt x="1793" y="541"/>
                      </a:cubicBezTo>
                      <a:cubicBezTo>
                        <a:pt x="1794" y="540"/>
                        <a:pt x="1795" y="538"/>
                        <a:pt x="1796" y="537"/>
                      </a:cubicBezTo>
                      <a:cubicBezTo>
                        <a:pt x="1797" y="536"/>
                        <a:pt x="1798" y="535"/>
                        <a:pt x="1800" y="533"/>
                      </a:cubicBezTo>
                      <a:cubicBezTo>
                        <a:pt x="1801" y="532"/>
                        <a:pt x="1802" y="531"/>
                        <a:pt x="1803" y="530"/>
                      </a:cubicBezTo>
                      <a:cubicBezTo>
                        <a:pt x="1804" y="530"/>
                        <a:pt x="1804" y="529"/>
                        <a:pt x="1805" y="529"/>
                      </a:cubicBezTo>
                      <a:cubicBezTo>
                        <a:pt x="2084" y="313"/>
                        <a:pt x="2084" y="313"/>
                        <a:pt x="2084" y="313"/>
                      </a:cubicBezTo>
                      <a:cubicBezTo>
                        <a:pt x="2085" y="313"/>
                        <a:pt x="2085" y="312"/>
                        <a:pt x="2086" y="312"/>
                      </a:cubicBezTo>
                      <a:cubicBezTo>
                        <a:pt x="2087" y="311"/>
                        <a:pt x="2088" y="309"/>
                        <a:pt x="2090" y="308"/>
                      </a:cubicBezTo>
                      <a:cubicBezTo>
                        <a:pt x="2091" y="307"/>
                        <a:pt x="2092" y="306"/>
                        <a:pt x="2093" y="305"/>
                      </a:cubicBezTo>
                      <a:cubicBezTo>
                        <a:pt x="2093" y="297"/>
                        <a:pt x="2093" y="297"/>
                        <a:pt x="2093" y="297"/>
                      </a:cubicBezTo>
                      <a:cubicBezTo>
                        <a:pt x="2093" y="288"/>
                        <a:pt x="2093" y="288"/>
                        <a:pt x="2093" y="288"/>
                      </a:cubicBezTo>
                      <a:cubicBezTo>
                        <a:pt x="2093" y="269"/>
                        <a:pt x="2093" y="269"/>
                        <a:pt x="2093" y="269"/>
                      </a:cubicBezTo>
                      <a:cubicBezTo>
                        <a:pt x="2093" y="273"/>
                        <a:pt x="2092" y="278"/>
                        <a:pt x="2090" y="282"/>
                      </a:cubicBezTo>
                      <a:cubicBezTo>
                        <a:pt x="2090" y="284"/>
                        <a:pt x="2089" y="286"/>
                        <a:pt x="2087" y="288"/>
                      </a:cubicBezTo>
                      <a:cubicBezTo>
                        <a:pt x="2085" y="282"/>
                        <a:pt x="2083" y="275"/>
                        <a:pt x="2083" y="269"/>
                      </a:cubicBezTo>
                      <a:cubicBezTo>
                        <a:pt x="2083" y="263"/>
                        <a:pt x="2085" y="256"/>
                        <a:pt x="2087" y="250"/>
                      </a:cubicBezTo>
                      <a:cubicBezTo>
                        <a:pt x="2088" y="249"/>
                        <a:pt x="2089" y="247"/>
                        <a:pt x="2090" y="245"/>
                      </a:cubicBezTo>
                      <a:cubicBezTo>
                        <a:pt x="2091" y="244"/>
                        <a:pt x="2092" y="242"/>
                        <a:pt x="2093" y="241"/>
                      </a:cubicBezTo>
                      <a:cubicBezTo>
                        <a:pt x="2093" y="233"/>
                        <a:pt x="2093" y="233"/>
                        <a:pt x="2093" y="233"/>
                      </a:cubicBezTo>
                      <a:cubicBezTo>
                        <a:pt x="2093" y="226"/>
                        <a:pt x="2093" y="226"/>
                        <a:pt x="2093" y="226"/>
                      </a:cubicBezTo>
                      <a:cubicBezTo>
                        <a:pt x="2093" y="220"/>
                        <a:pt x="2093" y="220"/>
                        <a:pt x="2093" y="220"/>
                      </a:cubicBezTo>
                      <a:cubicBezTo>
                        <a:pt x="2092" y="219"/>
                        <a:pt x="2091" y="218"/>
                        <a:pt x="2090" y="217"/>
                      </a:cubicBezTo>
                      <a:lnTo>
                        <a:pt x="18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2" name="Freeform 23"/>
                <p:cNvSpPr>
                  <a:spLocks/>
                </p:cNvSpPr>
                <p:nvPr/>
              </p:nvSpPr>
              <p:spPr bwMode="auto">
                <a:xfrm>
                  <a:off x="4997451" y="2419350"/>
                  <a:ext cx="5605463" cy="5514975"/>
                </a:xfrm>
                <a:custGeom>
                  <a:avLst/>
                  <a:gdLst>
                    <a:gd name="T0" fmla="*/ 1206 w 1493"/>
                    <a:gd name="T1" fmla="*/ 4 h 1469"/>
                    <a:gd name="T2" fmla="*/ 1202 w 1493"/>
                    <a:gd name="T3" fmla="*/ 13 h 1469"/>
                    <a:gd name="T4" fmla="*/ 1480 w 1493"/>
                    <a:gd name="T5" fmla="*/ 234 h 1469"/>
                    <a:gd name="T6" fmla="*/ 1477 w 1493"/>
                    <a:gd name="T7" fmla="*/ 300 h 1469"/>
                    <a:gd name="T8" fmla="*/ 1193 w 1493"/>
                    <a:gd name="T9" fmla="*/ 520 h 1469"/>
                    <a:gd name="T10" fmla="*/ 909 w 1493"/>
                    <a:gd name="T11" fmla="*/ 300 h 1469"/>
                    <a:gd name="T12" fmla="*/ 900 w 1493"/>
                    <a:gd name="T13" fmla="*/ 312 h 1469"/>
                    <a:gd name="T14" fmla="*/ 1183 w 1493"/>
                    <a:gd name="T15" fmla="*/ 530 h 1469"/>
                    <a:gd name="T16" fmla="*/ 1169 w 1493"/>
                    <a:gd name="T17" fmla="*/ 569 h 1469"/>
                    <a:gd name="T18" fmla="*/ 896 w 1493"/>
                    <a:gd name="T19" fmla="*/ 817 h 1469"/>
                    <a:gd name="T20" fmla="*/ 611 w 1493"/>
                    <a:gd name="T21" fmla="*/ 601 h 1469"/>
                    <a:gd name="T22" fmla="*/ 603 w 1493"/>
                    <a:gd name="T23" fmla="*/ 608 h 1469"/>
                    <a:gd name="T24" fmla="*/ 881 w 1493"/>
                    <a:gd name="T25" fmla="*/ 829 h 1469"/>
                    <a:gd name="T26" fmla="*/ 877 w 1493"/>
                    <a:gd name="T27" fmla="*/ 838 h 1469"/>
                    <a:gd name="T28" fmla="*/ 875 w 1493"/>
                    <a:gd name="T29" fmla="*/ 901 h 1469"/>
                    <a:gd name="T30" fmla="*/ 590 w 1493"/>
                    <a:gd name="T31" fmla="*/ 1117 h 1469"/>
                    <a:gd name="T32" fmla="*/ 306 w 1493"/>
                    <a:gd name="T33" fmla="*/ 904 h 1469"/>
                    <a:gd name="T34" fmla="*/ 302 w 1493"/>
                    <a:gd name="T35" fmla="*/ 913 h 1469"/>
                    <a:gd name="T36" fmla="*/ 580 w 1493"/>
                    <a:gd name="T37" fmla="*/ 1134 h 1469"/>
                    <a:gd name="T38" fmla="*/ 577 w 1493"/>
                    <a:gd name="T39" fmla="*/ 1200 h 1469"/>
                    <a:gd name="T40" fmla="*/ 293 w 1493"/>
                    <a:gd name="T41" fmla="*/ 1420 h 1469"/>
                    <a:gd name="T42" fmla="*/ 9 w 1493"/>
                    <a:gd name="T43" fmla="*/ 1200 h 1469"/>
                    <a:gd name="T44" fmla="*/ 0 w 1493"/>
                    <a:gd name="T45" fmla="*/ 1212 h 1469"/>
                    <a:gd name="T46" fmla="*/ 283 w 1493"/>
                    <a:gd name="T47" fmla="*/ 1430 h 1469"/>
                    <a:gd name="T48" fmla="*/ 269 w 1493"/>
                    <a:gd name="T49" fmla="*/ 1469 h 1469"/>
                    <a:gd name="T50" fmla="*/ 283 w 1493"/>
                    <a:gd name="T51" fmla="*/ 1469 h 1469"/>
                    <a:gd name="T52" fmla="*/ 293 w 1493"/>
                    <a:gd name="T53" fmla="*/ 1441 h 1469"/>
                    <a:gd name="T54" fmla="*/ 303 w 1493"/>
                    <a:gd name="T55" fmla="*/ 1430 h 1469"/>
                    <a:gd name="T56" fmla="*/ 586 w 1493"/>
                    <a:gd name="T57" fmla="*/ 1212 h 1469"/>
                    <a:gd name="T58" fmla="*/ 596 w 1493"/>
                    <a:gd name="T59" fmla="*/ 1201 h 1469"/>
                    <a:gd name="T60" fmla="*/ 608 w 1493"/>
                    <a:gd name="T61" fmla="*/ 1169 h 1469"/>
                    <a:gd name="T62" fmla="*/ 596 w 1493"/>
                    <a:gd name="T63" fmla="*/ 1156 h 1469"/>
                    <a:gd name="T64" fmla="*/ 587 w 1493"/>
                    <a:gd name="T65" fmla="*/ 1188 h 1469"/>
                    <a:gd name="T66" fmla="*/ 590 w 1493"/>
                    <a:gd name="T67" fmla="*/ 1145 h 1469"/>
                    <a:gd name="T68" fmla="*/ 600 w 1493"/>
                    <a:gd name="T69" fmla="*/ 1133 h 1469"/>
                    <a:gd name="T70" fmla="*/ 884 w 1493"/>
                    <a:gd name="T71" fmla="*/ 913 h 1469"/>
                    <a:gd name="T72" fmla="*/ 893 w 1493"/>
                    <a:gd name="T73" fmla="*/ 905 h 1469"/>
                    <a:gd name="T74" fmla="*/ 902 w 1493"/>
                    <a:gd name="T75" fmla="*/ 892 h 1469"/>
                    <a:gd name="T76" fmla="*/ 899 w 1493"/>
                    <a:gd name="T77" fmla="*/ 850 h 1469"/>
                    <a:gd name="T78" fmla="*/ 890 w 1493"/>
                    <a:gd name="T79" fmla="*/ 882 h 1469"/>
                    <a:gd name="T80" fmla="*/ 887 w 1493"/>
                    <a:gd name="T81" fmla="*/ 850 h 1469"/>
                    <a:gd name="T82" fmla="*/ 896 w 1493"/>
                    <a:gd name="T83" fmla="*/ 837 h 1469"/>
                    <a:gd name="T84" fmla="*/ 905 w 1493"/>
                    <a:gd name="T85" fmla="*/ 829 h 1469"/>
                    <a:gd name="T86" fmla="*/ 1190 w 1493"/>
                    <a:gd name="T87" fmla="*/ 608 h 1469"/>
                    <a:gd name="T88" fmla="*/ 1199 w 1493"/>
                    <a:gd name="T89" fmla="*/ 597 h 1469"/>
                    <a:gd name="T90" fmla="*/ 1202 w 1493"/>
                    <a:gd name="T91" fmla="*/ 546 h 1469"/>
                    <a:gd name="T92" fmla="*/ 1193 w 1493"/>
                    <a:gd name="T93" fmla="*/ 569 h 1469"/>
                    <a:gd name="T94" fmla="*/ 1183 w 1493"/>
                    <a:gd name="T95" fmla="*/ 569 h 1469"/>
                    <a:gd name="T96" fmla="*/ 1193 w 1493"/>
                    <a:gd name="T97" fmla="*/ 541 h 1469"/>
                    <a:gd name="T98" fmla="*/ 1203 w 1493"/>
                    <a:gd name="T99" fmla="*/ 530 h 1469"/>
                    <a:gd name="T100" fmla="*/ 1486 w 1493"/>
                    <a:gd name="T101" fmla="*/ 312 h 1469"/>
                    <a:gd name="T102" fmla="*/ 1493 w 1493"/>
                    <a:gd name="T103" fmla="*/ 297 h 1469"/>
                    <a:gd name="T104" fmla="*/ 1490 w 1493"/>
                    <a:gd name="T105" fmla="*/ 282 h 1469"/>
                    <a:gd name="T106" fmla="*/ 1487 w 1493"/>
                    <a:gd name="T107" fmla="*/ 250 h 1469"/>
                    <a:gd name="T108" fmla="*/ 1493 w 1493"/>
                    <a:gd name="T109" fmla="*/ 233 h 1469"/>
                    <a:gd name="T110" fmla="*/ 1490 w 1493"/>
                    <a:gd name="T111" fmla="*/ 217 h 1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493" h="1469">
                      <a:moveTo>
                        <a:pt x="1211" y="1"/>
                      </a:moveTo>
                      <a:cubicBezTo>
                        <a:pt x="1210" y="1"/>
                        <a:pt x="1209" y="0"/>
                        <a:pt x="1209" y="0"/>
                      </a:cubicBezTo>
                      <a:cubicBezTo>
                        <a:pt x="1208" y="1"/>
                        <a:pt x="1207" y="2"/>
                        <a:pt x="1206" y="4"/>
                      </a:cubicBezTo>
                      <a:cubicBezTo>
                        <a:pt x="1205" y="5"/>
                        <a:pt x="1204" y="6"/>
                        <a:pt x="1203" y="8"/>
                      </a:cubicBezTo>
                      <a:cubicBezTo>
                        <a:pt x="1202" y="9"/>
                        <a:pt x="1201" y="10"/>
                        <a:pt x="1200" y="12"/>
                      </a:cubicBezTo>
                      <a:cubicBezTo>
                        <a:pt x="1201" y="12"/>
                        <a:pt x="1201" y="13"/>
                        <a:pt x="1202" y="13"/>
                      </a:cubicBezTo>
                      <a:cubicBezTo>
                        <a:pt x="1481" y="229"/>
                        <a:pt x="1481" y="229"/>
                        <a:pt x="1481" y="229"/>
                      </a:cubicBezTo>
                      <a:cubicBezTo>
                        <a:pt x="1482" y="229"/>
                        <a:pt x="1482" y="230"/>
                        <a:pt x="1483" y="230"/>
                      </a:cubicBezTo>
                      <a:cubicBezTo>
                        <a:pt x="1482" y="232"/>
                        <a:pt x="1481" y="233"/>
                        <a:pt x="1480" y="234"/>
                      </a:cubicBezTo>
                      <a:cubicBezTo>
                        <a:pt x="1479" y="236"/>
                        <a:pt x="1478" y="237"/>
                        <a:pt x="1477" y="238"/>
                      </a:cubicBezTo>
                      <a:cubicBezTo>
                        <a:pt x="1472" y="248"/>
                        <a:pt x="1469" y="258"/>
                        <a:pt x="1469" y="269"/>
                      </a:cubicBezTo>
                      <a:cubicBezTo>
                        <a:pt x="1469" y="280"/>
                        <a:pt x="1472" y="290"/>
                        <a:pt x="1477" y="300"/>
                      </a:cubicBezTo>
                      <a:cubicBezTo>
                        <a:pt x="1477" y="300"/>
                        <a:pt x="1476" y="301"/>
                        <a:pt x="1475" y="301"/>
                      </a:cubicBezTo>
                      <a:cubicBezTo>
                        <a:pt x="1196" y="517"/>
                        <a:pt x="1196" y="517"/>
                        <a:pt x="1196" y="517"/>
                      </a:cubicBezTo>
                      <a:cubicBezTo>
                        <a:pt x="1195" y="518"/>
                        <a:pt x="1194" y="519"/>
                        <a:pt x="1193" y="520"/>
                      </a:cubicBezTo>
                      <a:cubicBezTo>
                        <a:pt x="1192" y="519"/>
                        <a:pt x="1191" y="518"/>
                        <a:pt x="1190" y="517"/>
                      </a:cubicBezTo>
                      <a:cubicBezTo>
                        <a:pt x="911" y="301"/>
                        <a:pt x="911" y="301"/>
                        <a:pt x="911" y="301"/>
                      </a:cubicBezTo>
                      <a:cubicBezTo>
                        <a:pt x="910" y="301"/>
                        <a:pt x="909" y="300"/>
                        <a:pt x="909" y="300"/>
                      </a:cubicBezTo>
                      <a:cubicBezTo>
                        <a:pt x="908" y="301"/>
                        <a:pt x="907" y="302"/>
                        <a:pt x="906" y="304"/>
                      </a:cubicBezTo>
                      <a:cubicBezTo>
                        <a:pt x="905" y="305"/>
                        <a:pt x="904" y="306"/>
                        <a:pt x="903" y="308"/>
                      </a:cubicBezTo>
                      <a:cubicBezTo>
                        <a:pt x="902" y="309"/>
                        <a:pt x="901" y="310"/>
                        <a:pt x="900" y="312"/>
                      </a:cubicBezTo>
                      <a:cubicBezTo>
                        <a:pt x="901" y="312"/>
                        <a:pt x="901" y="313"/>
                        <a:pt x="902" y="313"/>
                      </a:cubicBezTo>
                      <a:cubicBezTo>
                        <a:pt x="1181" y="529"/>
                        <a:pt x="1181" y="529"/>
                        <a:pt x="1181" y="529"/>
                      </a:cubicBezTo>
                      <a:cubicBezTo>
                        <a:pt x="1182" y="529"/>
                        <a:pt x="1182" y="530"/>
                        <a:pt x="1183" y="530"/>
                      </a:cubicBezTo>
                      <a:cubicBezTo>
                        <a:pt x="1182" y="532"/>
                        <a:pt x="1181" y="533"/>
                        <a:pt x="1180" y="534"/>
                      </a:cubicBezTo>
                      <a:cubicBezTo>
                        <a:pt x="1179" y="536"/>
                        <a:pt x="1178" y="537"/>
                        <a:pt x="1177" y="538"/>
                      </a:cubicBezTo>
                      <a:cubicBezTo>
                        <a:pt x="1172" y="548"/>
                        <a:pt x="1169" y="558"/>
                        <a:pt x="1169" y="569"/>
                      </a:cubicBezTo>
                      <a:cubicBezTo>
                        <a:pt x="1169" y="580"/>
                        <a:pt x="1172" y="590"/>
                        <a:pt x="1177" y="600"/>
                      </a:cubicBezTo>
                      <a:cubicBezTo>
                        <a:pt x="1177" y="600"/>
                        <a:pt x="1176" y="601"/>
                        <a:pt x="1175" y="601"/>
                      </a:cubicBezTo>
                      <a:cubicBezTo>
                        <a:pt x="896" y="817"/>
                        <a:pt x="896" y="817"/>
                        <a:pt x="896" y="817"/>
                      </a:cubicBezTo>
                      <a:cubicBezTo>
                        <a:pt x="895" y="818"/>
                        <a:pt x="894" y="819"/>
                        <a:pt x="893" y="820"/>
                      </a:cubicBezTo>
                      <a:cubicBezTo>
                        <a:pt x="892" y="819"/>
                        <a:pt x="891" y="818"/>
                        <a:pt x="890" y="817"/>
                      </a:cubicBezTo>
                      <a:cubicBezTo>
                        <a:pt x="611" y="601"/>
                        <a:pt x="611" y="601"/>
                        <a:pt x="611" y="601"/>
                      </a:cubicBezTo>
                      <a:cubicBezTo>
                        <a:pt x="610" y="601"/>
                        <a:pt x="609" y="600"/>
                        <a:pt x="609" y="600"/>
                      </a:cubicBezTo>
                      <a:cubicBezTo>
                        <a:pt x="608" y="601"/>
                        <a:pt x="607" y="602"/>
                        <a:pt x="606" y="604"/>
                      </a:cubicBezTo>
                      <a:cubicBezTo>
                        <a:pt x="605" y="605"/>
                        <a:pt x="604" y="606"/>
                        <a:pt x="603" y="608"/>
                      </a:cubicBezTo>
                      <a:cubicBezTo>
                        <a:pt x="602" y="609"/>
                        <a:pt x="601" y="610"/>
                        <a:pt x="600" y="612"/>
                      </a:cubicBezTo>
                      <a:cubicBezTo>
                        <a:pt x="601" y="612"/>
                        <a:pt x="601" y="613"/>
                        <a:pt x="602" y="613"/>
                      </a:cubicBezTo>
                      <a:cubicBezTo>
                        <a:pt x="881" y="829"/>
                        <a:pt x="881" y="829"/>
                        <a:pt x="881" y="829"/>
                      </a:cubicBezTo>
                      <a:cubicBezTo>
                        <a:pt x="882" y="829"/>
                        <a:pt x="882" y="830"/>
                        <a:pt x="883" y="830"/>
                      </a:cubicBezTo>
                      <a:cubicBezTo>
                        <a:pt x="882" y="832"/>
                        <a:pt x="881" y="833"/>
                        <a:pt x="880" y="834"/>
                      </a:cubicBezTo>
                      <a:cubicBezTo>
                        <a:pt x="879" y="836"/>
                        <a:pt x="878" y="837"/>
                        <a:pt x="877" y="838"/>
                      </a:cubicBezTo>
                      <a:cubicBezTo>
                        <a:pt x="872" y="848"/>
                        <a:pt x="869" y="858"/>
                        <a:pt x="869" y="869"/>
                      </a:cubicBezTo>
                      <a:cubicBezTo>
                        <a:pt x="869" y="880"/>
                        <a:pt x="872" y="890"/>
                        <a:pt x="877" y="900"/>
                      </a:cubicBezTo>
                      <a:cubicBezTo>
                        <a:pt x="877" y="900"/>
                        <a:pt x="876" y="901"/>
                        <a:pt x="875" y="901"/>
                      </a:cubicBezTo>
                      <a:cubicBezTo>
                        <a:pt x="596" y="1117"/>
                        <a:pt x="596" y="1117"/>
                        <a:pt x="596" y="1117"/>
                      </a:cubicBezTo>
                      <a:cubicBezTo>
                        <a:pt x="595" y="1118"/>
                        <a:pt x="594" y="1119"/>
                        <a:pt x="593" y="1120"/>
                      </a:cubicBezTo>
                      <a:cubicBezTo>
                        <a:pt x="592" y="1119"/>
                        <a:pt x="591" y="1118"/>
                        <a:pt x="590" y="1117"/>
                      </a:cubicBezTo>
                      <a:cubicBezTo>
                        <a:pt x="311" y="901"/>
                        <a:pt x="311" y="901"/>
                        <a:pt x="311" y="901"/>
                      </a:cubicBezTo>
                      <a:cubicBezTo>
                        <a:pt x="310" y="901"/>
                        <a:pt x="309" y="900"/>
                        <a:pt x="309" y="900"/>
                      </a:cubicBezTo>
                      <a:cubicBezTo>
                        <a:pt x="308" y="901"/>
                        <a:pt x="307" y="902"/>
                        <a:pt x="306" y="904"/>
                      </a:cubicBezTo>
                      <a:cubicBezTo>
                        <a:pt x="305" y="905"/>
                        <a:pt x="304" y="906"/>
                        <a:pt x="303" y="908"/>
                      </a:cubicBezTo>
                      <a:cubicBezTo>
                        <a:pt x="302" y="909"/>
                        <a:pt x="301" y="910"/>
                        <a:pt x="300" y="912"/>
                      </a:cubicBezTo>
                      <a:cubicBezTo>
                        <a:pt x="301" y="912"/>
                        <a:pt x="301" y="913"/>
                        <a:pt x="302" y="913"/>
                      </a:cubicBezTo>
                      <a:cubicBezTo>
                        <a:pt x="581" y="1129"/>
                        <a:pt x="581" y="1129"/>
                        <a:pt x="581" y="1129"/>
                      </a:cubicBezTo>
                      <a:cubicBezTo>
                        <a:pt x="582" y="1129"/>
                        <a:pt x="582" y="1130"/>
                        <a:pt x="583" y="1130"/>
                      </a:cubicBezTo>
                      <a:cubicBezTo>
                        <a:pt x="582" y="1132"/>
                        <a:pt x="581" y="1133"/>
                        <a:pt x="580" y="1134"/>
                      </a:cubicBezTo>
                      <a:cubicBezTo>
                        <a:pt x="579" y="1136"/>
                        <a:pt x="578" y="1137"/>
                        <a:pt x="577" y="1138"/>
                      </a:cubicBezTo>
                      <a:cubicBezTo>
                        <a:pt x="572" y="1148"/>
                        <a:pt x="569" y="1158"/>
                        <a:pt x="569" y="1169"/>
                      </a:cubicBezTo>
                      <a:cubicBezTo>
                        <a:pt x="569" y="1180"/>
                        <a:pt x="572" y="1190"/>
                        <a:pt x="577" y="1200"/>
                      </a:cubicBezTo>
                      <a:cubicBezTo>
                        <a:pt x="577" y="1200"/>
                        <a:pt x="576" y="1201"/>
                        <a:pt x="575" y="1201"/>
                      </a:cubicBezTo>
                      <a:cubicBezTo>
                        <a:pt x="296" y="1417"/>
                        <a:pt x="296" y="1417"/>
                        <a:pt x="296" y="1417"/>
                      </a:cubicBezTo>
                      <a:cubicBezTo>
                        <a:pt x="295" y="1418"/>
                        <a:pt x="294" y="1419"/>
                        <a:pt x="293" y="1420"/>
                      </a:cubicBezTo>
                      <a:cubicBezTo>
                        <a:pt x="292" y="1419"/>
                        <a:pt x="291" y="1418"/>
                        <a:pt x="290" y="1417"/>
                      </a:cubicBezTo>
                      <a:cubicBezTo>
                        <a:pt x="11" y="1201"/>
                        <a:pt x="11" y="1201"/>
                        <a:pt x="11" y="1201"/>
                      </a:cubicBezTo>
                      <a:cubicBezTo>
                        <a:pt x="10" y="1201"/>
                        <a:pt x="9" y="1200"/>
                        <a:pt x="9" y="1200"/>
                      </a:cubicBezTo>
                      <a:cubicBezTo>
                        <a:pt x="8" y="1201"/>
                        <a:pt x="7" y="1202"/>
                        <a:pt x="6" y="1204"/>
                      </a:cubicBezTo>
                      <a:cubicBezTo>
                        <a:pt x="5" y="1205"/>
                        <a:pt x="4" y="1206"/>
                        <a:pt x="3" y="1208"/>
                      </a:cubicBezTo>
                      <a:cubicBezTo>
                        <a:pt x="2" y="1209"/>
                        <a:pt x="1" y="1210"/>
                        <a:pt x="0" y="1212"/>
                      </a:cubicBezTo>
                      <a:cubicBezTo>
                        <a:pt x="1" y="1212"/>
                        <a:pt x="1" y="1213"/>
                        <a:pt x="2" y="1213"/>
                      </a:cubicBezTo>
                      <a:cubicBezTo>
                        <a:pt x="281" y="1429"/>
                        <a:pt x="281" y="1429"/>
                        <a:pt x="281" y="1429"/>
                      </a:cubicBezTo>
                      <a:cubicBezTo>
                        <a:pt x="282" y="1429"/>
                        <a:pt x="282" y="1430"/>
                        <a:pt x="283" y="1430"/>
                      </a:cubicBezTo>
                      <a:cubicBezTo>
                        <a:pt x="282" y="1432"/>
                        <a:pt x="281" y="1433"/>
                        <a:pt x="280" y="1434"/>
                      </a:cubicBezTo>
                      <a:cubicBezTo>
                        <a:pt x="279" y="1436"/>
                        <a:pt x="278" y="1437"/>
                        <a:pt x="277" y="1438"/>
                      </a:cubicBezTo>
                      <a:cubicBezTo>
                        <a:pt x="272" y="1448"/>
                        <a:pt x="269" y="1458"/>
                        <a:pt x="269" y="1469"/>
                      </a:cubicBezTo>
                      <a:cubicBezTo>
                        <a:pt x="274" y="1469"/>
                        <a:pt x="274" y="1469"/>
                        <a:pt x="274" y="1469"/>
                      </a:cubicBezTo>
                      <a:cubicBezTo>
                        <a:pt x="278" y="1469"/>
                        <a:pt x="278" y="1469"/>
                        <a:pt x="278" y="1469"/>
                      </a:cubicBezTo>
                      <a:cubicBezTo>
                        <a:pt x="283" y="1469"/>
                        <a:pt x="283" y="1469"/>
                        <a:pt x="283" y="1469"/>
                      </a:cubicBezTo>
                      <a:cubicBezTo>
                        <a:pt x="283" y="1463"/>
                        <a:pt x="285" y="1456"/>
                        <a:pt x="287" y="1450"/>
                      </a:cubicBezTo>
                      <a:cubicBezTo>
                        <a:pt x="288" y="1449"/>
                        <a:pt x="289" y="1447"/>
                        <a:pt x="290" y="1445"/>
                      </a:cubicBezTo>
                      <a:cubicBezTo>
                        <a:pt x="291" y="1444"/>
                        <a:pt x="292" y="1442"/>
                        <a:pt x="293" y="1441"/>
                      </a:cubicBezTo>
                      <a:cubicBezTo>
                        <a:pt x="294" y="1440"/>
                        <a:pt x="295" y="1438"/>
                        <a:pt x="296" y="1437"/>
                      </a:cubicBezTo>
                      <a:cubicBezTo>
                        <a:pt x="297" y="1436"/>
                        <a:pt x="298" y="1435"/>
                        <a:pt x="300" y="1433"/>
                      </a:cubicBezTo>
                      <a:cubicBezTo>
                        <a:pt x="301" y="1432"/>
                        <a:pt x="302" y="1431"/>
                        <a:pt x="303" y="1430"/>
                      </a:cubicBezTo>
                      <a:cubicBezTo>
                        <a:pt x="304" y="1430"/>
                        <a:pt x="304" y="1429"/>
                        <a:pt x="305" y="1429"/>
                      </a:cubicBezTo>
                      <a:cubicBezTo>
                        <a:pt x="584" y="1213"/>
                        <a:pt x="584" y="1213"/>
                        <a:pt x="584" y="1213"/>
                      </a:cubicBezTo>
                      <a:cubicBezTo>
                        <a:pt x="585" y="1213"/>
                        <a:pt x="585" y="1212"/>
                        <a:pt x="586" y="1212"/>
                      </a:cubicBezTo>
                      <a:cubicBezTo>
                        <a:pt x="587" y="1211"/>
                        <a:pt x="588" y="1209"/>
                        <a:pt x="590" y="1208"/>
                      </a:cubicBezTo>
                      <a:cubicBezTo>
                        <a:pt x="591" y="1207"/>
                        <a:pt x="592" y="1206"/>
                        <a:pt x="593" y="1205"/>
                      </a:cubicBezTo>
                      <a:cubicBezTo>
                        <a:pt x="594" y="1204"/>
                        <a:pt x="595" y="1202"/>
                        <a:pt x="596" y="1201"/>
                      </a:cubicBezTo>
                      <a:cubicBezTo>
                        <a:pt x="597" y="1200"/>
                        <a:pt x="598" y="1198"/>
                        <a:pt x="599" y="1197"/>
                      </a:cubicBezTo>
                      <a:cubicBezTo>
                        <a:pt x="600" y="1195"/>
                        <a:pt x="601" y="1194"/>
                        <a:pt x="602" y="1192"/>
                      </a:cubicBezTo>
                      <a:cubicBezTo>
                        <a:pt x="606" y="1185"/>
                        <a:pt x="608" y="1177"/>
                        <a:pt x="608" y="1169"/>
                      </a:cubicBezTo>
                      <a:cubicBezTo>
                        <a:pt x="608" y="1161"/>
                        <a:pt x="606" y="1153"/>
                        <a:pt x="602" y="1146"/>
                      </a:cubicBezTo>
                      <a:cubicBezTo>
                        <a:pt x="601" y="1147"/>
                        <a:pt x="599" y="1149"/>
                        <a:pt x="599" y="1150"/>
                      </a:cubicBezTo>
                      <a:cubicBezTo>
                        <a:pt x="597" y="1152"/>
                        <a:pt x="596" y="1154"/>
                        <a:pt x="596" y="1156"/>
                      </a:cubicBezTo>
                      <a:cubicBezTo>
                        <a:pt x="594" y="1160"/>
                        <a:pt x="593" y="1165"/>
                        <a:pt x="593" y="1169"/>
                      </a:cubicBezTo>
                      <a:cubicBezTo>
                        <a:pt x="593" y="1173"/>
                        <a:pt x="592" y="1178"/>
                        <a:pt x="590" y="1182"/>
                      </a:cubicBezTo>
                      <a:cubicBezTo>
                        <a:pt x="590" y="1184"/>
                        <a:pt x="589" y="1186"/>
                        <a:pt x="587" y="1188"/>
                      </a:cubicBezTo>
                      <a:cubicBezTo>
                        <a:pt x="585" y="1182"/>
                        <a:pt x="583" y="1175"/>
                        <a:pt x="583" y="1169"/>
                      </a:cubicBezTo>
                      <a:cubicBezTo>
                        <a:pt x="583" y="1163"/>
                        <a:pt x="585" y="1156"/>
                        <a:pt x="587" y="1150"/>
                      </a:cubicBezTo>
                      <a:cubicBezTo>
                        <a:pt x="588" y="1149"/>
                        <a:pt x="589" y="1147"/>
                        <a:pt x="590" y="1145"/>
                      </a:cubicBezTo>
                      <a:cubicBezTo>
                        <a:pt x="591" y="1144"/>
                        <a:pt x="592" y="1142"/>
                        <a:pt x="593" y="1141"/>
                      </a:cubicBezTo>
                      <a:cubicBezTo>
                        <a:pt x="594" y="1140"/>
                        <a:pt x="595" y="1138"/>
                        <a:pt x="596" y="1137"/>
                      </a:cubicBezTo>
                      <a:cubicBezTo>
                        <a:pt x="597" y="1136"/>
                        <a:pt x="598" y="1135"/>
                        <a:pt x="600" y="1133"/>
                      </a:cubicBezTo>
                      <a:cubicBezTo>
                        <a:pt x="601" y="1132"/>
                        <a:pt x="602" y="1131"/>
                        <a:pt x="603" y="1130"/>
                      </a:cubicBezTo>
                      <a:cubicBezTo>
                        <a:pt x="604" y="1130"/>
                        <a:pt x="604" y="1129"/>
                        <a:pt x="605" y="1129"/>
                      </a:cubicBezTo>
                      <a:cubicBezTo>
                        <a:pt x="884" y="913"/>
                        <a:pt x="884" y="913"/>
                        <a:pt x="884" y="913"/>
                      </a:cubicBezTo>
                      <a:cubicBezTo>
                        <a:pt x="885" y="913"/>
                        <a:pt x="885" y="912"/>
                        <a:pt x="886" y="912"/>
                      </a:cubicBezTo>
                      <a:cubicBezTo>
                        <a:pt x="887" y="911"/>
                        <a:pt x="888" y="909"/>
                        <a:pt x="890" y="908"/>
                      </a:cubicBezTo>
                      <a:cubicBezTo>
                        <a:pt x="891" y="907"/>
                        <a:pt x="892" y="906"/>
                        <a:pt x="893" y="905"/>
                      </a:cubicBezTo>
                      <a:cubicBezTo>
                        <a:pt x="894" y="904"/>
                        <a:pt x="895" y="902"/>
                        <a:pt x="896" y="901"/>
                      </a:cubicBezTo>
                      <a:cubicBezTo>
                        <a:pt x="897" y="900"/>
                        <a:pt x="898" y="898"/>
                        <a:pt x="899" y="897"/>
                      </a:cubicBezTo>
                      <a:cubicBezTo>
                        <a:pt x="900" y="895"/>
                        <a:pt x="901" y="894"/>
                        <a:pt x="902" y="892"/>
                      </a:cubicBezTo>
                      <a:cubicBezTo>
                        <a:pt x="906" y="885"/>
                        <a:pt x="908" y="877"/>
                        <a:pt x="908" y="869"/>
                      </a:cubicBezTo>
                      <a:cubicBezTo>
                        <a:pt x="908" y="861"/>
                        <a:pt x="906" y="853"/>
                        <a:pt x="902" y="846"/>
                      </a:cubicBezTo>
                      <a:cubicBezTo>
                        <a:pt x="901" y="847"/>
                        <a:pt x="899" y="849"/>
                        <a:pt x="899" y="850"/>
                      </a:cubicBezTo>
                      <a:cubicBezTo>
                        <a:pt x="897" y="852"/>
                        <a:pt x="896" y="854"/>
                        <a:pt x="896" y="856"/>
                      </a:cubicBezTo>
                      <a:cubicBezTo>
                        <a:pt x="894" y="860"/>
                        <a:pt x="893" y="865"/>
                        <a:pt x="893" y="869"/>
                      </a:cubicBezTo>
                      <a:cubicBezTo>
                        <a:pt x="893" y="873"/>
                        <a:pt x="892" y="878"/>
                        <a:pt x="890" y="882"/>
                      </a:cubicBezTo>
                      <a:cubicBezTo>
                        <a:pt x="890" y="884"/>
                        <a:pt x="889" y="886"/>
                        <a:pt x="887" y="888"/>
                      </a:cubicBezTo>
                      <a:cubicBezTo>
                        <a:pt x="885" y="882"/>
                        <a:pt x="883" y="875"/>
                        <a:pt x="883" y="869"/>
                      </a:cubicBezTo>
                      <a:cubicBezTo>
                        <a:pt x="883" y="863"/>
                        <a:pt x="885" y="856"/>
                        <a:pt x="887" y="850"/>
                      </a:cubicBezTo>
                      <a:cubicBezTo>
                        <a:pt x="888" y="849"/>
                        <a:pt x="889" y="847"/>
                        <a:pt x="890" y="845"/>
                      </a:cubicBezTo>
                      <a:cubicBezTo>
                        <a:pt x="891" y="844"/>
                        <a:pt x="892" y="842"/>
                        <a:pt x="893" y="841"/>
                      </a:cubicBezTo>
                      <a:cubicBezTo>
                        <a:pt x="894" y="840"/>
                        <a:pt x="895" y="838"/>
                        <a:pt x="896" y="837"/>
                      </a:cubicBezTo>
                      <a:cubicBezTo>
                        <a:pt x="897" y="836"/>
                        <a:pt x="898" y="835"/>
                        <a:pt x="900" y="833"/>
                      </a:cubicBezTo>
                      <a:cubicBezTo>
                        <a:pt x="901" y="832"/>
                        <a:pt x="902" y="831"/>
                        <a:pt x="903" y="830"/>
                      </a:cubicBezTo>
                      <a:cubicBezTo>
                        <a:pt x="904" y="830"/>
                        <a:pt x="904" y="829"/>
                        <a:pt x="905" y="829"/>
                      </a:cubicBezTo>
                      <a:cubicBezTo>
                        <a:pt x="1184" y="613"/>
                        <a:pt x="1184" y="613"/>
                        <a:pt x="1184" y="613"/>
                      </a:cubicBezTo>
                      <a:cubicBezTo>
                        <a:pt x="1185" y="613"/>
                        <a:pt x="1185" y="612"/>
                        <a:pt x="1186" y="612"/>
                      </a:cubicBezTo>
                      <a:cubicBezTo>
                        <a:pt x="1187" y="611"/>
                        <a:pt x="1188" y="609"/>
                        <a:pt x="1190" y="608"/>
                      </a:cubicBezTo>
                      <a:cubicBezTo>
                        <a:pt x="1191" y="607"/>
                        <a:pt x="1192" y="606"/>
                        <a:pt x="1193" y="605"/>
                      </a:cubicBezTo>
                      <a:cubicBezTo>
                        <a:pt x="1194" y="604"/>
                        <a:pt x="1195" y="602"/>
                        <a:pt x="1196" y="601"/>
                      </a:cubicBezTo>
                      <a:cubicBezTo>
                        <a:pt x="1197" y="600"/>
                        <a:pt x="1198" y="598"/>
                        <a:pt x="1199" y="597"/>
                      </a:cubicBezTo>
                      <a:cubicBezTo>
                        <a:pt x="1200" y="595"/>
                        <a:pt x="1201" y="594"/>
                        <a:pt x="1202" y="592"/>
                      </a:cubicBezTo>
                      <a:cubicBezTo>
                        <a:pt x="1206" y="585"/>
                        <a:pt x="1208" y="577"/>
                        <a:pt x="1208" y="569"/>
                      </a:cubicBezTo>
                      <a:cubicBezTo>
                        <a:pt x="1208" y="561"/>
                        <a:pt x="1206" y="553"/>
                        <a:pt x="1202" y="546"/>
                      </a:cubicBezTo>
                      <a:cubicBezTo>
                        <a:pt x="1201" y="547"/>
                        <a:pt x="1199" y="549"/>
                        <a:pt x="1199" y="550"/>
                      </a:cubicBezTo>
                      <a:cubicBezTo>
                        <a:pt x="1197" y="552"/>
                        <a:pt x="1196" y="554"/>
                        <a:pt x="1196" y="556"/>
                      </a:cubicBezTo>
                      <a:cubicBezTo>
                        <a:pt x="1194" y="560"/>
                        <a:pt x="1193" y="565"/>
                        <a:pt x="1193" y="569"/>
                      </a:cubicBezTo>
                      <a:cubicBezTo>
                        <a:pt x="1193" y="573"/>
                        <a:pt x="1192" y="578"/>
                        <a:pt x="1190" y="582"/>
                      </a:cubicBezTo>
                      <a:cubicBezTo>
                        <a:pt x="1190" y="584"/>
                        <a:pt x="1189" y="586"/>
                        <a:pt x="1187" y="588"/>
                      </a:cubicBezTo>
                      <a:cubicBezTo>
                        <a:pt x="1185" y="582"/>
                        <a:pt x="1183" y="575"/>
                        <a:pt x="1183" y="569"/>
                      </a:cubicBezTo>
                      <a:cubicBezTo>
                        <a:pt x="1183" y="563"/>
                        <a:pt x="1185" y="556"/>
                        <a:pt x="1187" y="550"/>
                      </a:cubicBezTo>
                      <a:cubicBezTo>
                        <a:pt x="1188" y="549"/>
                        <a:pt x="1189" y="547"/>
                        <a:pt x="1190" y="545"/>
                      </a:cubicBezTo>
                      <a:cubicBezTo>
                        <a:pt x="1191" y="544"/>
                        <a:pt x="1192" y="542"/>
                        <a:pt x="1193" y="541"/>
                      </a:cubicBezTo>
                      <a:cubicBezTo>
                        <a:pt x="1194" y="540"/>
                        <a:pt x="1195" y="538"/>
                        <a:pt x="1196" y="537"/>
                      </a:cubicBezTo>
                      <a:cubicBezTo>
                        <a:pt x="1197" y="536"/>
                        <a:pt x="1198" y="535"/>
                        <a:pt x="1200" y="533"/>
                      </a:cubicBezTo>
                      <a:cubicBezTo>
                        <a:pt x="1201" y="532"/>
                        <a:pt x="1202" y="531"/>
                        <a:pt x="1203" y="530"/>
                      </a:cubicBezTo>
                      <a:cubicBezTo>
                        <a:pt x="1204" y="530"/>
                        <a:pt x="1204" y="529"/>
                        <a:pt x="1205" y="529"/>
                      </a:cubicBezTo>
                      <a:cubicBezTo>
                        <a:pt x="1484" y="313"/>
                        <a:pt x="1484" y="313"/>
                        <a:pt x="1484" y="313"/>
                      </a:cubicBezTo>
                      <a:cubicBezTo>
                        <a:pt x="1485" y="313"/>
                        <a:pt x="1485" y="312"/>
                        <a:pt x="1486" y="312"/>
                      </a:cubicBezTo>
                      <a:cubicBezTo>
                        <a:pt x="1487" y="311"/>
                        <a:pt x="1488" y="309"/>
                        <a:pt x="1490" y="308"/>
                      </a:cubicBezTo>
                      <a:cubicBezTo>
                        <a:pt x="1491" y="307"/>
                        <a:pt x="1492" y="306"/>
                        <a:pt x="1493" y="305"/>
                      </a:cubicBezTo>
                      <a:cubicBezTo>
                        <a:pt x="1493" y="297"/>
                        <a:pt x="1493" y="297"/>
                        <a:pt x="1493" y="297"/>
                      </a:cubicBezTo>
                      <a:cubicBezTo>
                        <a:pt x="1493" y="288"/>
                        <a:pt x="1493" y="288"/>
                        <a:pt x="1493" y="288"/>
                      </a:cubicBezTo>
                      <a:cubicBezTo>
                        <a:pt x="1493" y="269"/>
                        <a:pt x="1493" y="269"/>
                        <a:pt x="1493" y="269"/>
                      </a:cubicBezTo>
                      <a:cubicBezTo>
                        <a:pt x="1493" y="273"/>
                        <a:pt x="1492" y="278"/>
                        <a:pt x="1490" y="282"/>
                      </a:cubicBezTo>
                      <a:cubicBezTo>
                        <a:pt x="1490" y="284"/>
                        <a:pt x="1489" y="286"/>
                        <a:pt x="1487" y="288"/>
                      </a:cubicBezTo>
                      <a:cubicBezTo>
                        <a:pt x="1485" y="282"/>
                        <a:pt x="1483" y="275"/>
                        <a:pt x="1483" y="269"/>
                      </a:cubicBezTo>
                      <a:cubicBezTo>
                        <a:pt x="1483" y="263"/>
                        <a:pt x="1485" y="256"/>
                        <a:pt x="1487" y="250"/>
                      </a:cubicBezTo>
                      <a:cubicBezTo>
                        <a:pt x="1488" y="249"/>
                        <a:pt x="1489" y="247"/>
                        <a:pt x="1490" y="245"/>
                      </a:cubicBezTo>
                      <a:cubicBezTo>
                        <a:pt x="1491" y="244"/>
                        <a:pt x="1492" y="242"/>
                        <a:pt x="1493" y="241"/>
                      </a:cubicBezTo>
                      <a:cubicBezTo>
                        <a:pt x="1493" y="233"/>
                        <a:pt x="1493" y="233"/>
                        <a:pt x="1493" y="233"/>
                      </a:cubicBezTo>
                      <a:cubicBezTo>
                        <a:pt x="1493" y="226"/>
                        <a:pt x="1493" y="226"/>
                        <a:pt x="1493" y="226"/>
                      </a:cubicBezTo>
                      <a:cubicBezTo>
                        <a:pt x="1493" y="220"/>
                        <a:pt x="1493" y="220"/>
                        <a:pt x="1493" y="220"/>
                      </a:cubicBezTo>
                      <a:cubicBezTo>
                        <a:pt x="1492" y="219"/>
                        <a:pt x="1491" y="218"/>
                        <a:pt x="1490" y="217"/>
                      </a:cubicBezTo>
                      <a:lnTo>
                        <a:pt x="12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3" name="Freeform 24"/>
                <p:cNvSpPr>
                  <a:spLocks/>
                </p:cNvSpPr>
                <p:nvPr/>
              </p:nvSpPr>
              <p:spPr bwMode="auto">
                <a:xfrm>
                  <a:off x="7250113" y="4672013"/>
                  <a:ext cx="3352800" cy="3262313"/>
                </a:xfrm>
                <a:custGeom>
                  <a:avLst/>
                  <a:gdLst>
                    <a:gd name="T0" fmla="*/ 609 w 893"/>
                    <a:gd name="T1" fmla="*/ 0 h 869"/>
                    <a:gd name="T2" fmla="*/ 603 w 893"/>
                    <a:gd name="T3" fmla="*/ 8 h 869"/>
                    <a:gd name="T4" fmla="*/ 602 w 893"/>
                    <a:gd name="T5" fmla="*/ 13 h 869"/>
                    <a:gd name="T6" fmla="*/ 883 w 893"/>
                    <a:gd name="T7" fmla="*/ 230 h 869"/>
                    <a:gd name="T8" fmla="*/ 877 w 893"/>
                    <a:gd name="T9" fmla="*/ 238 h 869"/>
                    <a:gd name="T10" fmla="*/ 877 w 893"/>
                    <a:gd name="T11" fmla="*/ 300 h 869"/>
                    <a:gd name="T12" fmla="*/ 596 w 893"/>
                    <a:gd name="T13" fmla="*/ 517 h 869"/>
                    <a:gd name="T14" fmla="*/ 590 w 893"/>
                    <a:gd name="T15" fmla="*/ 517 h 869"/>
                    <a:gd name="T16" fmla="*/ 309 w 893"/>
                    <a:gd name="T17" fmla="*/ 300 h 869"/>
                    <a:gd name="T18" fmla="*/ 303 w 893"/>
                    <a:gd name="T19" fmla="*/ 308 h 869"/>
                    <a:gd name="T20" fmla="*/ 302 w 893"/>
                    <a:gd name="T21" fmla="*/ 313 h 869"/>
                    <a:gd name="T22" fmla="*/ 583 w 893"/>
                    <a:gd name="T23" fmla="*/ 530 h 869"/>
                    <a:gd name="T24" fmla="*/ 577 w 893"/>
                    <a:gd name="T25" fmla="*/ 538 h 869"/>
                    <a:gd name="T26" fmla="*/ 577 w 893"/>
                    <a:gd name="T27" fmla="*/ 600 h 869"/>
                    <a:gd name="T28" fmla="*/ 296 w 893"/>
                    <a:gd name="T29" fmla="*/ 817 h 869"/>
                    <a:gd name="T30" fmla="*/ 290 w 893"/>
                    <a:gd name="T31" fmla="*/ 817 h 869"/>
                    <a:gd name="T32" fmla="*/ 9 w 893"/>
                    <a:gd name="T33" fmla="*/ 600 h 869"/>
                    <a:gd name="T34" fmla="*/ 3 w 893"/>
                    <a:gd name="T35" fmla="*/ 608 h 869"/>
                    <a:gd name="T36" fmla="*/ 2 w 893"/>
                    <a:gd name="T37" fmla="*/ 613 h 869"/>
                    <a:gd name="T38" fmla="*/ 283 w 893"/>
                    <a:gd name="T39" fmla="*/ 830 h 869"/>
                    <a:gd name="T40" fmla="*/ 277 w 893"/>
                    <a:gd name="T41" fmla="*/ 838 h 869"/>
                    <a:gd name="T42" fmla="*/ 274 w 893"/>
                    <a:gd name="T43" fmla="*/ 869 h 869"/>
                    <a:gd name="T44" fmla="*/ 283 w 893"/>
                    <a:gd name="T45" fmla="*/ 869 h 869"/>
                    <a:gd name="T46" fmla="*/ 290 w 893"/>
                    <a:gd name="T47" fmla="*/ 845 h 869"/>
                    <a:gd name="T48" fmla="*/ 296 w 893"/>
                    <a:gd name="T49" fmla="*/ 837 h 869"/>
                    <a:gd name="T50" fmla="*/ 303 w 893"/>
                    <a:gd name="T51" fmla="*/ 830 h 869"/>
                    <a:gd name="T52" fmla="*/ 584 w 893"/>
                    <a:gd name="T53" fmla="*/ 613 h 869"/>
                    <a:gd name="T54" fmla="*/ 590 w 893"/>
                    <a:gd name="T55" fmla="*/ 608 h 869"/>
                    <a:gd name="T56" fmla="*/ 596 w 893"/>
                    <a:gd name="T57" fmla="*/ 601 h 869"/>
                    <a:gd name="T58" fmla="*/ 602 w 893"/>
                    <a:gd name="T59" fmla="*/ 592 h 869"/>
                    <a:gd name="T60" fmla="*/ 602 w 893"/>
                    <a:gd name="T61" fmla="*/ 546 h 869"/>
                    <a:gd name="T62" fmla="*/ 596 w 893"/>
                    <a:gd name="T63" fmla="*/ 556 h 869"/>
                    <a:gd name="T64" fmla="*/ 590 w 893"/>
                    <a:gd name="T65" fmla="*/ 582 h 869"/>
                    <a:gd name="T66" fmla="*/ 583 w 893"/>
                    <a:gd name="T67" fmla="*/ 569 h 869"/>
                    <a:gd name="T68" fmla="*/ 590 w 893"/>
                    <a:gd name="T69" fmla="*/ 545 h 869"/>
                    <a:gd name="T70" fmla="*/ 596 w 893"/>
                    <a:gd name="T71" fmla="*/ 537 h 869"/>
                    <a:gd name="T72" fmla="*/ 603 w 893"/>
                    <a:gd name="T73" fmla="*/ 530 h 869"/>
                    <a:gd name="T74" fmla="*/ 884 w 893"/>
                    <a:gd name="T75" fmla="*/ 313 h 869"/>
                    <a:gd name="T76" fmla="*/ 890 w 893"/>
                    <a:gd name="T77" fmla="*/ 308 h 869"/>
                    <a:gd name="T78" fmla="*/ 893 w 893"/>
                    <a:gd name="T79" fmla="*/ 297 h 869"/>
                    <a:gd name="T80" fmla="*/ 893 w 893"/>
                    <a:gd name="T81" fmla="*/ 269 h 869"/>
                    <a:gd name="T82" fmla="*/ 887 w 893"/>
                    <a:gd name="T83" fmla="*/ 288 h 869"/>
                    <a:gd name="T84" fmla="*/ 887 w 893"/>
                    <a:gd name="T85" fmla="*/ 250 h 869"/>
                    <a:gd name="T86" fmla="*/ 893 w 893"/>
                    <a:gd name="T87" fmla="*/ 241 h 869"/>
                    <a:gd name="T88" fmla="*/ 893 w 893"/>
                    <a:gd name="T89" fmla="*/ 226 h 869"/>
                    <a:gd name="T90" fmla="*/ 890 w 893"/>
                    <a:gd name="T91" fmla="*/ 217 h 8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893" h="869">
                      <a:moveTo>
                        <a:pt x="611" y="1"/>
                      </a:moveTo>
                      <a:cubicBezTo>
                        <a:pt x="610" y="1"/>
                        <a:pt x="609" y="0"/>
                        <a:pt x="609" y="0"/>
                      </a:cubicBezTo>
                      <a:cubicBezTo>
                        <a:pt x="608" y="1"/>
                        <a:pt x="607" y="2"/>
                        <a:pt x="606" y="4"/>
                      </a:cubicBezTo>
                      <a:cubicBezTo>
                        <a:pt x="605" y="5"/>
                        <a:pt x="604" y="6"/>
                        <a:pt x="603" y="8"/>
                      </a:cubicBezTo>
                      <a:cubicBezTo>
                        <a:pt x="602" y="9"/>
                        <a:pt x="601" y="10"/>
                        <a:pt x="600" y="12"/>
                      </a:cubicBezTo>
                      <a:cubicBezTo>
                        <a:pt x="601" y="12"/>
                        <a:pt x="601" y="13"/>
                        <a:pt x="602" y="13"/>
                      </a:cubicBezTo>
                      <a:cubicBezTo>
                        <a:pt x="881" y="229"/>
                        <a:pt x="881" y="229"/>
                        <a:pt x="881" y="229"/>
                      </a:cubicBezTo>
                      <a:cubicBezTo>
                        <a:pt x="882" y="229"/>
                        <a:pt x="882" y="230"/>
                        <a:pt x="883" y="230"/>
                      </a:cubicBezTo>
                      <a:cubicBezTo>
                        <a:pt x="882" y="232"/>
                        <a:pt x="881" y="233"/>
                        <a:pt x="880" y="234"/>
                      </a:cubicBezTo>
                      <a:cubicBezTo>
                        <a:pt x="879" y="236"/>
                        <a:pt x="878" y="237"/>
                        <a:pt x="877" y="238"/>
                      </a:cubicBezTo>
                      <a:cubicBezTo>
                        <a:pt x="872" y="248"/>
                        <a:pt x="869" y="258"/>
                        <a:pt x="869" y="269"/>
                      </a:cubicBezTo>
                      <a:cubicBezTo>
                        <a:pt x="869" y="280"/>
                        <a:pt x="872" y="290"/>
                        <a:pt x="877" y="300"/>
                      </a:cubicBezTo>
                      <a:cubicBezTo>
                        <a:pt x="877" y="300"/>
                        <a:pt x="876" y="301"/>
                        <a:pt x="875" y="301"/>
                      </a:cubicBezTo>
                      <a:cubicBezTo>
                        <a:pt x="596" y="517"/>
                        <a:pt x="596" y="517"/>
                        <a:pt x="596" y="517"/>
                      </a:cubicBezTo>
                      <a:cubicBezTo>
                        <a:pt x="595" y="518"/>
                        <a:pt x="594" y="519"/>
                        <a:pt x="593" y="520"/>
                      </a:cubicBezTo>
                      <a:cubicBezTo>
                        <a:pt x="592" y="519"/>
                        <a:pt x="591" y="518"/>
                        <a:pt x="590" y="517"/>
                      </a:cubicBezTo>
                      <a:cubicBezTo>
                        <a:pt x="311" y="301"/>
                        <a:pt x="311" y="301"/>
                        <a:pt x="311" y="301"/>
                      </a:cubicBezTo>
                      <a:cubicBezTo>
                        <a:pt x="310" y="301"/>
                        <a:pt x="309" y="300"/>
                        <a:pt x="309" y="300"/>
                      </a:cubicBezTo>
                      <a:cubicBezTo>
                        <a:pt x="308" y="301"/>
                        <a:pt x="307" y="302"/>
                        <a:pt x="306" y="304"/>
                      </a:cubicBezTo>
                      <a:cubicBezTo>
                        <a:pt x="305" y="305"/>
                        <a:pt x="304" y="306"/>
                        <a:pt x="303" y="308"/>
                      </a:cubicBezTo>
                      <a:cubicBezTo>
                        <a:pt x="302" y="309"/>
                        <a:pt x="301" y="310"/>
                        <a:pt x="300" y="312"/>
                      </a:cubicBezTo>
                      <a:cubicBezTo>
                        <a:pt x="301" y="312"/>
                        <a:pt x="301" y="313"/>
                        <a:pt x="302" y="313"/>
                      </a:cubicBezTo>
                      <a:cubicBezTo>
                        <a:pt x="581" y="529"/>
                        <a:pt x="581" y="529"/>
                        <a:pt x="581" y="529"/>
                      </a:cubicBezTo>
                      <a:cubicBezTo>
                        <a:pt x="582" y="529"/>
                        <a:pt x="582" y="530"/>
                        <a:pt x="583" y="530"/>
                      </a:cubicBezTo>
                      <a:cubicBezTo>
                        <a:pt x="582" y="532"/>
                        <a:pt x="581" y="533"/>
                        <a:pt x="580" y="534"/>
                      </a:cubicBezTo>
                      <a:cubicBezTo>
                        <a:pt x="579" y="536"/>
                        <a:pt x="578" y="537"/>
                        <a:pt x="577" y="538"/>
                      </a:cubicBezTo>
                      <a:cubicBezTo>
                        <a:pt x="572" y="548"/>
                        <a:pt x="569" y="558"/>
                        <a:pt x="569" y="569"/>
                      </a:cubicBezTo>
                      <a:cubicBezTo>
                        <a:pt x="569" y="580"/>
                        <a:pt x="572" y="590"/>
                        <a:pt x="577" y="600"/>
                      </a:cubicBezTo>
                      <a:cubicBezTo>
                        <a:pt x="577" y="600"/>
                        <a:pt x="576" y="601"/>
                        <a:pt x="575" y="601"/>
                      </a:cubicBezTo>
                      <a:cubicBezTo>
                        <a:pt x="296" y="817"/>
                        <a:pt x="296" y="817"/>
                        <a:pt x="296" y="817"/>
                      </a:cubicBezTo>
                      <a:cubicBezTo>
                        <a:pt x="295" y="818"/>
                        <a:pt x="294" y="819"/>
                        <a:pt x="293" y="820"/>
                      </a:cubicBezTo>
                      <a:cubicBezTo>
                        <a:pt x="292" y="819"/>
                        <a:pt x="291" y="818"/>
                        <a:pt x="290" y="817"/>
                      </a:cubicBezTo>
                      <a:cubicBezTo>
                        <a:pt x="11" y="601"/>
                        <a:pt x="11" y="601"/>
                        <a:pt x="11" y="601"/>
                      </a:cubicBezTo>
                      <a:cubicBezTo>
                        <a:pt x="10" y="601"/>
                        <a:pt x="9" y="600"/>
                        <a:pt x="9" y="600"/>
                      </a:cubicBezTo>
                      <a:cubicBezTo>
                        <a:pt x="8" y="601"/>
                        <a:pt x="7" y="602"/>
                        <a:pt x="6" y="604"/>
                      </a:cubicBezTo>
                      <a:cubicBezTo>
                        <a:pt x="5" y="605"/>
                        <a:pt x="4" y="606"/>
                        <a:pt x="3" y="608"/>
                      </a:cubicBezTo>
                      <a:cubicBezTo>
                        <a:pt x="2" y="609"/>
                        <a:pt x="1" y="610"/>
                        <a:pt x="0" y="612"/>
                      </a:cubicBezTo>
                      <a:cubicBezTo>
                        <a:pt x="1" y="612"/>
                        <a:pt x="1" y="613"/>
                        <a:pt x="2" y="613"/>
                      </a:cubicBezTo>
                      <a:cubicBezTo>
                        <a:pt x="281" y="829"/>
                        <a:pt x="281" y="829"/>
                        <a:pt x="281" y="829"/>
                      </a:cubicBezTo>
                      <a:cubicBezTo>
                        <a:pt x="282" y="829"/>
                        <a:pt x="282" y="830"/>
                        <a:pt x="283" y="830"/>
                      </a:cubicBezTo>
                      <a:cubicBezTo>
                        <a:pt x="282" y="832"/>
                        <a:pt x="281" y="833"/>
                        <a:pt x="280" y="834"/>
                      </a:cubicBezTo>
                      <a:cubicBezTo>
                        <a:pt x="279" y="836"/>
                        <a:pt x="278" y="837"/>
                        <a:pt x="277" y="838"/>
                      </a:cubicBezTo>
                      <a:cubicBezTo>
                        <a:pt x="272" y="848"/>
                        <a:pt x="269" y="858"/>
                        <a:pt x="269" y="869"/>
                      </a:cubicBezTo>
                      <a:cubicBezTo>
                        <a:pt x="274" y="869"/>
                        <a:pt x="274" y="869"/>
                        <a:pt x="274" y="869"/>
                      </a:cubicBezTo>
                      <a:cubicBezTo>
                        <a:pt x="278" y="869"/>
                        <a:pt x="278" y="869"/>
                        <a:pt x="278" y="869"/>
                      </a:cubicBezTo>
                      <a:cubicBezTo>
                        <a:pt x="283" y="869"/>
                        <a:pt x="283" y="869"/>
                        <a:pt x="283" y="869"/>
                      </a:cubicBezTo>
                      <a:cubicBezTo>
                        <a:pt x="283" y="863"/>
                        <a:pt x="285" y="856"/>
                        <a:pt x="287" y="850"/>
                      </a:cubicBezTo>
                      <a:cubicBezTo>
                        <a:pt x="288" y="849"/>
                        <a:pt x="289" y="847"/>
                        <a:pt x="290" y="845"/>
                      </a:cubicBezTo>
                      <a:cubicBezTo>
                        <a:pt x="291" y="844"/>
                        <a:pt x="292" y="842"/>
                        <a:pt x="293" y="841"/>
                      </a:cubicBezTo>
                      <a:cubicBezTo>
                        <a:pt x="294" y="840"/>
                        <a:pt x="295" y="838"/>
                        <a:pt x="296" y="837"/>
                      </a:cubicBezTo>
                      <a:cubicBezTo>
                        <a:pt x="297" y="836"/>
                        <a:pt x="298" y="835"/>
                        <a:pt x="300" y="833"/>
                      </a:cubicBezTo>
                      <a:cubicBezTo>
                        <a:pt x="301" y="832"/>
                        <a:pt x="302" y="831"/>
                        <a:pt x="303" y="830"/>
                      </a:cubicBezTo>
                      <a:cubicBezTo>
                        <a:pt x="304" y="830"/>
                        <a:pt x="304" y="829"/>
                        <a:pt x="305" y="829"/>
                      </a:cubicBezTo>
                      <a:cubicBezTo>
                        <a:pt x="584" y="613"/>
                        <a:pt x="584" y="613"/>
                        <a:pt x="584" y="613"/>
                      </a:cubicBezTo>
                      <a:cubicBezTo>
                        <a:pt x="585" y="613"/>
                        <a:pt x="585" y="612"/>
                        <a:pt x="586" y="612"/>
                      </a:cubicBezTo>
                      <a:cubicBezTo>
                        <a:pt x="587" y="611"/>
                        <a:pt x="588" y="609"/>
                        <a:pt x="590" y="608"/>
                      </a:cubicBezTo>
                      <a:cubicBezTo>
                        <a:pt x="591" y="607"/>
                        <a:pt x="592" y="606"/>
                        <a:pt x="593" y="605"/>
                      </a:cubicBezTo>
                      <a:cubicBezTo>
                        <a:pt x="594" y="604"/>
                        <a:pt x="595" y="602"/>
                        <a:pt x="596" y="601"/>
                      </a:cubicBezTo>
                      <a:cubicBezTo>
                        <a:pt x="597" y="600"/>
                        <a:pt x="598" y="598"/>
                        <a:pt x="599" y="597"/>
                      </a:cubicBezTo>
                      <a:cubicBezTo>
                        <a:pt x="600" y="595"/>
                        <a:pt x="601" y="594"/>
                        <a:pt x="602" y="592"/>
                      </a:cubicBezTo>
                      <a:cubicBezTo>
                        <a:pt x="606" y="585"/>
                        <a:pt x="608" y="577"/>
                        <a:pt x="608" y="569"/>
                      </a:cubicBezTo>
                      <a:cubicBezTo>
                        <a:pt x="608" y="561"/>
                        <a:pt x="606" y="553"/>
                        <a:pt x="602" y="546"/>
                      </a:cubicBezTo>
                      <a:cubicBezTo>
                        <a:pt x="601" y="547"/>
                        <a:pt x="599" y="549"/>
                        <a:pt x="599" y="550"/>
                      </a:cubicBezTo>
                      <a:cubicBezTo>
                        <a:pt x="597" y="552"/>
                        <a:pt x="596" y="554"/>
                        <a:pt x="596" y="556"/>
                      </a:cubicBezTo>
                      <a:cubicBezTo>
                        <a:pt x="594" y="560"/>
                        <a:pt x="593" y="565"/>
                        <a:pt x="593" y="569"/>
                      </a:cubicBezTo>
                      <a:cubicBezTo>
                        <a:pt x="593" y="573"/>
                        <a:pt x="592" y="578"/>
                        <a:pt x="590" y="582"/>
                      </a:cubicBezTo>
                      <a:cubicBezTo>
                        <a:pt x="590" y="584"/>
                        <a:pt x="589" y="586"/>
                        <a:pt x="587" y="588"/>
                      </a:cubicBezTo>
                      <a:cubicBezTo>
                        <a:pt x="585" y="582"/>
                        <a:pt x="583" y="575"/>
                        <a:pt x="583" y="569"/>
                      </a:cubicBezTo>
                      <a:cubicBezTo>
                        <a:pt x="583" y="563"/>
                        <a:pt x="585" y="556"/>
                        <a:pt x="587" y="550"/>
                      </a:cubicBezTo>
                      <a:cubicBezTo>
                        <a:pt x="588" y="549"/>
                        <a:pt x="589" y="547"/>
                        <a:pt x="590" y="545"/>
                      </a:cubicBezTo>
                      <a:cubicBezTo>
                        <a:pt x="591" y="544"/>
                        <a:pt x="592" y="542"/>
                        <a:pt x="593" y="541"/>
                      </a:cubicBezTo>
                      <a:cubicBezTo>
                        <a:pt x="594" y="540"/>
                        <a:pt x="595" y="538"/>
                        <a:pt x="596" y="537"/>
                      </a:cubicBezTo>
                      <a:cubicBezTo>
                        <a:pt x="597" y="536"/>
                        <a:pt x="598" y="535"/>
                        <a:pt x="600" y="533"/>
                      </a:cubicBezTo>
                      <a:cubicBezTo>
                        <a:pt x="601" y="532"/>
                        <a:pt x="602" y="531"/>
                        <a:pt x="603" y="530"/>
                      </a:cubicBezTo>
                      <a:cubicBezTo>
                        <a:pt x="604" y="530"/>
                        <a:pt x="604" y="529"/>
                        <a:pt x="605" y="529"/>
                      </a:cubicBezTo>
                      <a:cubicBezTo>
                        <a:pt x="884" y="313"/>
                        <a:pt x="884" y="313"/>
                        <a:pt x="884" y="313"/>
                      </a:cubicBezTo>
                      <a:cubicBezTo>
                        <a:pt x="885" y="313"/>
                        <a:pt x="885" y="312"/>
                        <a:pt x="886" y="312"/>
                      </a:cubicBezTo>
                      <a:cubicBezTo>
                        <a:pt x="887" y="311"/>
                        <a:pt x="888" y="309"/>
                        <a:pt x="890" y="308"/>
                      </a:cubicBezTo>
                      <a:cubicBezTo>
                        <a:pt x="891" y="307"/>
                        <a:pt x="892" y="306"/>
                        <a:pt x="893" y="305"/>
                      </a:cubicBezTo>
                      <a:cubicBezTo>
                        <a:pt x="893" y="297"/>
                        <a:pt x="893" y="297"/>
                        <a:pt x="893" y="297"/>
                      </a:cubicBezTo>
                      <a:cubicBezTo>
                        <a:pt x="893" y="288"/>
                        <a:pt x="893" y="288"/>
                        <a:pt x="893" y="288"/>
                      </a:cubicBezTo>
                      <a:cubicBezTo>
                        <a:pt x="893" y="269"/>
                        <a:pt x="893" y="269"/>
                        <a:pt x="893" y="269"/>
                      </a:cubicBezTo>
                      <a:cubicBezTo>
                        <a:pt x="893" y="273"/>
                        <a:pt x="892" y="278"/>
                        <a:pt x="890" y="282"/>
                      </a:cubicBezTo>
                      <a:cubicBezTo>
                        <a:pt x="890" y="284"/>
                        <a:pt x="889" y="286"/>
                        <a:pt x="887" y="288"/>
                      </a:cubicBezTo>
                      <a:cubicBezTo>
                        <a:pt x="885" y="282"/>
                        <a:pt x="883" y="275"/>
                        <a:pt x="883" y="269"/>
                      </a:cubicBezTo>
                      <a:cubicBezTo>
                        <a:pt x="883" y="263"/>
                        <a:pt x="885" y="256"/>
                        <a:pt x="887" y="250"/>
                      </a:cubicBezTo>
                      <a:cubicBezTo>
                        <a:pt x="888" y="249"/>
                        <a:pt x="889" y="247"/>
                        <a:pt x="890" y="245"/>
                      </a:cubicBezTo>
                      <a:cubicBezTo>
                        <a:pt x="891" y="244"/>
                        <a:pt x="892" y="242"/>
                        <a:pt x="893" y="241"/>
                      </a:cubicBezTo>
                      <a:cubicBezTo>
                        <a:pt x="893" y="233"/>
                        <a:pt x="893" y="233"/>
                        <a:pt x="893" y="233"/>
                      </a:cubicBezTo>
                      <a:cubicBezTo>
                        <a:pt x="893" y="226"/>
                        <a:pt x="893" y="226"/>
                        <a:pt x="893" y="226"/>
                      </a:cubicBezTo>
                      <a:cubicBezTo>
                        <a:pt x="893" y="220"/>
                        <a:pt x="893" y="220"/>
                        <a:pt x="893" y="220"/>
                      </a:cubicBezTo>
                      <a:cubicBezTo>
                        <a:pt x="892" y="219"/>
                        <a:pt x="891" y="218"/>
                        <a:pt x="890" y="217"/>
                      </a:cubicBezTo>
                      <a:lnTo>
                        <a:pt x="6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4" name="Freeform 25"/>
                <p:cNvSpPr>
                  <a:spLocks/>
                </p:cNvSpPr>
                <p:nvPr/>
              </p:nvSpPr>
              <p:spPr bwMode="auto">
                <a:xfrm>
                  <a:off x="9502776" y="6924675"/>
                  <a:ext cx="1100138" cy="1009650"/>
                </a:xfrm>
                <a:custGeom>
                  <a:avLst/>
                  <a:gdLst>
                    <a:gd name="T0" fmla="*/ 11 w 293"/>
                    <a:gd name="T1" fmla="*/ 1 h 269"/>
                    <a:gd name="T2" fmla="*/ 9 w 293"/>
                    <a:gd name="T3" fmla="*/ 0 h 269"/>
                    <a:gd name="T4" fmla="*/ 6 w 293"/>
                    <a:gd name="T5" fmla="*/ 4 h 269"/>
                    <a:gd name="T6" fmla="*/ 3 w 293"/>
                    <a:gd name="T7" fmla="*/ 8 h 269"/>
                    <a:gd name="T8" fmla="*/ 0 w 293"/>
                    <a:gd name="T9" fmla="*/ 12 h 269"/>
                    <a:gd name="T10" fmla="*/ 2 w 293"/>
                    <a:gd name="T11" fmla="*/ 13 h 269"/>
                    <a:gd name="T12" fmla="*/ 281 w 293"/>
                    <a:gd name="T13" fmla="*/ 229 h 269"/>
                    <a:gd name="T14" fmla="*/ 283 w 293"/>
                    <a:gd name="T15" fmla="*/ 230 h 269"/>
                    <a:gd name="T16" fmla="*/ 280 w 293"/>
                    <a:gd name="T17" fmla="*/ 234 h 269"/>
                    <a:gd name="T18" fmla="*/ 277 w 293"/>
                    <a:gd name="T19" fmla="*/ 238 h 269"/>
                    <a:gd name="T20" fmla="*/ 269 w 293"/>
                    <a:gd name="T21" fmla="*/ 269 h 269"/>
                    <a:gd name="T22" fmla="*/ 274 w 293"/>
                    <a:gd name="T23" fmla="*/ 269 h 269"/>
                    <a:gd name="T24" fmla="*/ 278 w 293"/>
                    <a:gd name="T25" fmla="*/ 269 h 269"/>
                    <a:gd name="T26" fmla="*/ 283 w 293"/>
                    <a:gd name="T27" fmla="*/ 269 h 269"/>
                    <a:gd name="T28" fmla="*/ 287 w 293"/>
                    <a:gd name="T29" fmla="*/ 250 h 269"/>
                    <a:gd name="T30" fmla="*/ 290 w 293"/>
                    <a:gd name="T31" fmla="*/ 245 h 269"/>
                    <a:gd name="T32" fmla="*/ 293 w 293"/>
                    <a:gd name="T33" fmla="*/ 241 h 269"/>
                    <a:gd name="T34" fmla="*/ 293 w 293"/>
                    <a:gd name="T35" fmla="*/ 233 h 269"/>
                    <a:gd name="T36" fmla="*/ 293 w 293"/>
                    <a:gd name="T37" fmla="*/ 226 h 269"/>
                    <a:gd name="T38" fmla="*/ 293 w 293"/>
                    <a:gd name="T39" fmla="*/ 220 h 269"/>
                    <a:gd name="T40" fmla="*/ 290 w 293"/>
                    <a:gd name="T41" fmla="*/ 217 h 269"/>
                    <a:gd name="T42" fmla="*/ 11 w 293"/>
                    <a:gd name="T43" fmla="*/ 1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93" h="269">
                      <a:moveTo>
                        <a:pt x="11" y="1"/>
                      </a:moveTo>
                      <a:cubicBezTo>
                        <a:pt x="10" y="1"/>
                        <a:pt x="9" y="0"/>
                        <a:pt x="9" y="0"/>
                      </a:cubicBezTo>
                      <a:cubicBezTo>
                        <a:pt x="8" y="1"/>
                        <a:pt x="7" y="2"/>
                        <a:pt x="6" y="4"/>
                      </a:cubicBezTo>
                      <a:cubicBezTo>
                        <a:pt x="5" y="5"/>
                        <a:pt x="4" y="6"/>
                        <a:pt x="3" y="8"/>
                      </a:cubicBezTo>
                      <a:cubicBezTo>
                        <a:pt x="2" y="9"/>
                        <a:pt x="1" y="10"/>
                        <a:pt x="0" y="12"/>
                      </a:cubicBezTo>
                      <a:cubicBezTo>
                        <a:pt x="1" y="12"/>
                        <a:pt x="1" y="13"/>
                        <a:pt x="2" y="13"/>
                      </a:cubicBezTo>
                      <a:cubicBezTo>
                        <a:pt x="281" y="229"/>
                        <a:pt x="281" y="229"/>
                        <a:pt x="281" y="229"/>
                      </a:cubicBezTo>
                      <a:cubicBezTo>
                        <a:pt x="282" y="229"/>
                        <a:pt x="282" y="230"/>
                        <a:pt x="283" y="230"/>
                      </a:cubicBezTo>
                      <a:cubicBezTo>
                        <a:pt x="282" y="232"/>
                        <a:pt x="281" y="233"/>
                        <a:pt x="280" y="234"/>
                      </a:cubicBezTo>
                      <a:cubicBezTo>
                        <a:pt x="279" y="236"/>
                        <a:pt x="278" y="237"/>
                        <a:pt x="277" y="238"/>
                      </a:cubicBezTo>
                      <a:cubicBezTo>
                        <a:pt x="272" y="248"/>
                        <a:pt x="269" y="258"/>
                        <a:pt x="269" y="269"/>
                      </a:cubicBezTo>
                      <a:cubicBezTo>
                        <a:pt x="274" y="269"/>
                        <a:pt x="274" y="269"/>
                        <a:pt x="274" y="269"/>
                      </a:cubicBezTo>
                      <a:cubicBezTo>
                        <a:pt x="278" y="269"/>
                        <a:pt x="278" y="269"/>
                        <a:pt x="278" y="269"/>
                      </a:cubicBezTo>
                      <a:cubicBezTo>
                        <a:pt x="283" y="269"/>
                        <a:pt x="283" y="269"/>
                        <a:pt x="283" y="269"/>
                      </a:cubicBezTo>
                      <a:cubicBezTo>
                        <a:pt x="283" y="263"/>
                        <a:pt x="285" y="256"/>
                        <a:pt x="287" y="250"/>
                      </a:cubicBezTo>
                      <a:cubicBezTo>
                        <a:pt x="288" y="249"/>
                        <a:pt x="289" y="247"/>
                        <a:pt x="290" y="245"/>
                      </a:cubicBezTo>
                      <a:cubicBezTo>
                        <a:pt x="291" y="244"/>
                        <a:pt x="292" y="242"/>
                        <a:pt x="293" y="241"/>
                      </a:cubicBezTo>
                      <a:cubicBezTo>
                        <a:pt x="293" y="233"/>
                        <a:pt x="293" y="233"/>
                        <a:pt x="293" y="233"/>
                      </a:cubicBezTo>
                      <a:cubicBezTo>
                        <a:pt x="293" y="226"/>
                        <a:pt x="293" y="226"/>
                        <a:pt x="293" y="226"/>
                      </a:cubicBezTo>
                      <a:cubicBezTo>
                        <a:pt x="293" y="220"/>
                        <a:pt x="293" y="220"/>
                        <a:pt x="293" y="220"/>
                      </a:cubicBezTo>
                      <a:cubicBezTo>
                        <a:pt x="292" y="219"/>
                        <a:pt x="291" y="218"/>
                        <a:pt x="290" y="217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5" name="Group 54"/>
                <p:cNvGrpSpPr/>
                <p:nvPr/>
              </p:nvGrpSpPr>
              <p:grpSpPr>
                <a:xfrm>
                  <a:off x="1592263" y="-1076325"/>
                  <a:ext cx="9010650" cy="8905875"/>
                  <a:chOff x="1592263" y="-1076325"/>
                  <a:chExt cx="9010650" cy="8905875"/>
                </a:xfrm>
                <a:grpFill/>
              </p:grpSpPr>
              <p:sp>
                <p:nvSpPr>
                  <p:cNvPr id="56" name="Freeform 22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9010650" cy="8905875"/>
                  </a:xfrm>
                  <a:custGeom>
                    <a:avLst/>
                    <a:gdLst>
                      <a:gd name="T0" fmla="*/ 2381 w 2400"/>
                      <a:gd name="T1" fmla="*/ 0 h 2372"/>
                      <a:gd name="T2" fmla="*/ 2100 w 2400"/>
                      <a:gd name="T3" fmla="*/ 251 h 2372"/>
                      <a:gd name="T4" fmla="*/ 1810 w 2400"/>
                      <a:gd name="T5" fmla="*/ 39 h 2372"/>
                      <a:gd name="T6" fmla="*/ 2087 w 2400"/>
                      <a:gd name="T7" fmla="*/ 265 h 2372"/>
                      <a:gd name="T8" fmla="*/ 1803 w 2400"/>
                      <a:gd name="T9" fmla="*/ 548 h 2372"/>
                      <a:gd name="T10" fmla="*/ 1513 w 2400"/>
                      <a:gd name="T11" fmla="*/ 335 h 2372"/>
                      <a:gd name="T12" fmla="*/ 1790 w 2400"/>
                      <a:gd name="T13" fmla="*/ 561 h 2372"/>
                      <a:gd name="T14" fmla="*/ 1782 w 2400"/>
                      <a:gd name="T15" fmla="*/ 632 h 2372"/>
                      <a:gd name="T16" fmla="*/ 1216 w 2400"/>
                      <a:gd name="T17" fmla="*/ 631 h 2372"/>
                      <a:gd name="T18" fmla="*/ 1488 w 2400"/>
                      <a:gd name="T19" fmla="*/ 860 h 2372"/>
                      <a:gd name="T20" fmla="*/ 1484 w 2400"/>
                      <a:gd name="T21" fmla="*/ 931 h 2372"/>
                      <a:gd name="T22" fmla="*/ 918 w 2400"/>
                      <a:gd name="T23" fmla="*/ 932 h 2372"/>
                      <a:gd name="T24" fmla="*/ 909 w 2400"/>
                      <a:gd name="T25" fmla="*/ 944 h 2372"/>
                      <a:gd name="T26" fmla="*/ 1176 w 2400"/>
                      <a:gd name="T27" fmla="*/ 1200 h 2372"/>
                      <a:gd name="T28" fmla="*/ 897 w 2400"/>
                      <a:gd name="T29" fmla="*/ 1448 h 2372"/>
                      <a:gd name="T30" fmla="*/ 607 w 2400"/>
                      <a:gd name="T31" fmla="*/ 1243 h 2372"/>
                      <a:gd name="T32" fmla="*/ 884 w 2400"/>
                      <a:gd name="T33" fmla="*/ 1469 h 2372"/>
                      <a:gd name="T34" fmla="*/ 600 w 2400"/>
                      <a:gd name="T35" fmla="*/ 1751 h 2372"/>
                      <a:gd name="T36" fmla="*/ 310 w 2400"/>
                      <a:gd name="T37" fmla="*/ 1539 h 2372"/>
                      <a:gd name="T38" fmla="*/ 587 w 2400"/>
                      <a:gd name="T39" fmla="*/ 1765 h 2372"/>
                      <a:gd name="T40" fmla="*/ 303 w 2400"/>
                      <a:gd name="T41" fmla="*/ 2048 h 2372"/>
                      <a:gd name="T42" fmla="*/ 13 w 2400"/>
                      <a:gd name="T43" fmla="*/ 1835 h 2372"/>
                      <a:gd name="T44" fmla="*/ 290 w 2400"/>
                      <a:gd name="T45" fmla="*/ 2061 h 2372"/>
                      <a:gd name="T46" fmla="*/ 282 w 2400"/>
                      <a:gd name="T47" fmla="*/ 2132 h 2372"/>
                      <a:gd name="T48" fmla="*/ 0 w 2400"/>
                      <a:gd name="T49" fmla="*/ 2372 h 2372"/>
                      <a:gd name="T50" fmla="*/ 291 w 2400"/>
                      <a:gd name="T51" fmla="*/ 2144 h 2372"/>
                      <a:gd name="T52" fmla="*/ 306 w 2400"/>
                      <a:gd name="T53" fmla="*/ 2128 h 2372"/>
                      <a:gd name="T54" fmla="*/ 303 w 2400"/>
                      <a:gd name="T55" fmla="*/ 2087 h 2372"/>
                      <a:gd name="T56" fmla="*/ 294 w 2400"/>
                      <a:gd name="T57" fmla="*/ 2081 h 2372"/>
                      <a:gd name="T58" fmla="*/ 310 w 2400"/>
                      <a:gd name="T59" fmla="*/ 2061 h 2372"/>
                      <a:gd name="T60" fmla="*/ 600 w 2400"/>
                      <a:gd name="T61" fmla="*/ 1836 h 2372"/>
                      <a:gd name="T62" fmla="*/ 609 w 2400"/>
                      <a:gd name="T63" fmla="*/ 1777 h 2372"/>
                      <a:gd name="T64" fmla="*/ 594 w 2400"/>
                      <a:gd name="T65" fmla="*/ 1819 h 2372"/>
                      <a:gd name="T66" fmla="*/ 603 w 2400"/>
                      <a:gd name="T67" fmla="*/ 1768 h 2372"/>
                      <a:gd name="T68" fmla="*/ 893 w 2400"/>
                      <a:gd name="T69" fmla="*/ 1543 h 2372"/>
                      <a:gd name="T70" fmla="*/ 909 w 2400"/>
                      <a:gd name="T71" fmla="*/ 1523 h 2372"/>
                      <a:gd name="T72" fmla="*/ 900 w 2400"/>
                      <a:gd name="T73" fmla="*/ 1500 h 2372"/>
                      <a:gd name="T74" fmla="*/ 897 w 2400"/>
                      <a:gd name="T75" fmla="*/ 1476 h 2372"/>
                      <a:gd name="T76" fmla="*/ 912 w 2400"/>
                      <a:gd name="T77" fmla="*/ 1460 h 2372"/>
                      <a:gd name="T78" fmla="*/ 1203 w 2400"/>
                      <a:gd name="T79" fmla="*/ 1232 h 2372"/>
                      <a:gd name="T80" fmla="*/ 1206 w 2400"/>
                      <a:gd name="T81" fmla="*/ 1181 h 2372"/>
                      <a:gd name="T82" fmla="*/ 1190 w 2400"/>
                      <a:gd name="T83" fmla="*/ 1200 h 2372"/>
                      <a:gd name="T84" fmla="*/ 1207 w 2400"/>
                      <a:gd name="T85" fmla="*/ 1164 h 2372"/>
                      <a:gd name="T86" fmla="*/ 1497 w 2400"/>
                      <a:gd name="T87" fmla="*/ 939 h 2372"/>
                      <a:gd name="T88" fmla="*/ 1515 w 2400"/>
                      <a:gd name="T89" fmla="*/ 900 h 2372"/>
                      <a:gd name="T90" fmla="*/ 1497 w 2400"/>
                      <a:gd name="T91" fmla="*/ 913 h 2372"/>
                      <a:gd name="T92" fmla="*/ 1500 w 2400"/>
                      <a:gd name="T93" fmla="*/ 872 h 2372"/>
                      <a:gd name="T94" fmla="*/ 1791 w 2400"/>
                      <a:gd name="T95" fmla="*/ 644 h 2372"/>
                      <a:gd name="T96" fmla="*/ 1806 w 2400"/>
                      <a:gd name="T97" fmla="*/ 628 h 2372"/>
                      <a:gd name="T98" fmla="*/ 1803 w 2400"/>
                      <a:gd name="T99" fmla="*/ 587 h 2372"/>
                      <a:gd name="T100" fmla="*/ 1794 w 2400"/>
                      <a:gd name="T101" fmla="*/ 581 h 2372"/>
                      <a:gd name="T102" fmla="*/ 1810 w 2400"/>
                      <a:gd name="T103" fmla="*/ 561 h 2372"/>
                      <a:gd name="T104" fmla="*/ 2100 w 2400"/>
                      <a:gd name="T105" fmla="*/ 336 h 2372"/>
                      <a:gd name="T106" fmla="*/ 2109 w 2400"/>
                      <a:gd name="T107" fmla="*/ 277 h 2372"/>
                      <a:gd name="T108" fmla="*/ 2094 w 2400"/>
                      <a:gd name="T109" fmla="*/ 319 h 2372"/>
                      <a:gd name="T110" fmla="*/ 2103 w 2400"/>
                      <a:gd name="T111" fmla="*/ 268 h 2372"/>
                      <a:gd name="T112" fmla="*/ 2393 w 2400"/>
                      <a:gd name="T113" fmla="*/ 43 h 2372"/>
                      <a:gd name="T114" fmla="*/ 2400 w 2400"/>
                      <a:gd name="T115" fmla="*/ 0 h 23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72">
                        <a:moveTo>
                          <a:pt x="2397" y="13"/>
                        </a:moveTo>
                        <a:cubicBezTo>
                          <a:pt x="2397" y="15"/>
                          <a:pt x="2396" y="17"/>
                          <a:pt x="2394" y="19"/>
                        </a:cubicBezTo>
                        <a:cubicBezTo>
                          <a:pt x="2392" y="13"/>
                          <a:pt x="2390" y="6"/>
                          <a:pt x="2390" y="0"/>
                        </a:cubicBezTo>
                        <a:cubicBezTo>
                          <a:pt x="2385" y="0"/>
                          <a:pt x="2385" y="0"/>
                          <a:pt x="2385" y="0"/>
                        </a:cubicBezTo>
                        <a:cubicBezTo>
                          <a:pt x="2381" y="0"/>
                          <a:pt x="2381" y="0"/>
                          <a:pt x="2381" y="0"/>
                        </a:cubicBezTo>
                        <a:cubicBezTo>
                          <a:pt x="2376" y="0"/>
                          <a:pt x="2376" y="0"/>
                          <a:pt x="2376" y="0"/>
                        </a:cubicBezTo>
                        <a:cubicBezTo>
                          <a:pt x="2376" y="11"/>
                          <a:pt x="2379" y="21"/>
                          <a:pt x="2384" y="31"/>
                        </a:cubicBezTo>
                        <a:cubicBezTo>
                          <a:pt x="2384" y="31"/>
                          <a:pt x="2383" y="32"/>
                          <a:pt x="2382" y="32"/>
                        </a:cubicBezTo>
                        <a:cubicBezTo>
                          <a:pt x="2103" y="248"/>
                          <a:pt x="2103" y="248"/>
                          <a:pt x="2103" y="248"/>
                        </a:cubicBezTo>
                        <a:cubicBezTo>
                          <a:pt x="2102" y="249"/>
                          <a:pt x="2101" y="250"/>
                          <a:pt x="2100" y="251"/>
                        </a:cubicBezTo>
                        <a:cubicBezTo>
                          <a:pt x="2099" y="250"/>
                          <a:pt x="2098" y="249"/>
                          <a:pt x="2097" y="248"/>
                        </a:cubicBezTo>
                        <a:cubicBezTo>
                          <a:pt x="1818" y="32"/>
                          <a:pt x="1818" y="32"/>
                          <a:pt x="1818" y="32"/>
                        </a:cubicBezTo>
                        <a:cubicBezTo>
                          <a:pt x="1817" y="32"/>
                          <a:pt x="1816" y="31"/>
                          <a:pt x="1816" y="31"/>
                        </a:cubicBezTo>
                        <a:cubicBezTo>
                          <a:pt x="1815" y="32"/>
                          <a:pt x="1814" y="33"/>
                          <a:pt x="1813" y="35"/>
                        </a:cubicBezTo>
                        <a:cubicBezTo>
                          <a:pt x="1812" y="36"/>
                          <a:pt x="1811" y="37"/>
                          <a:pt x="1810" y="39"/>
                        </a:cubicBezTo>
                        <a:cubicBezTo>
                          <a:pt x="1809" y="40"/>
                          <a:pt x="1808" y="41"/>
                          <a:pt x="1807" y="43"/>
                        </a:cubicBezTo>
                        <a:cubicBezTo>
                          <a:pt x="1808" y="43"/>
                          <a:pt x="1808" y="44"/>
                          <a:pt x="1809" y="44"/>
                        </a:cubicBezTo>
                        <a:cubicBezTo>
                          <a:pt x="2088" y="260"/>
                          <a:pt x="2088" y="260"/>
                          <a:pt x="2088" y="260"/>
                        </a:cubicBezTo>
                        <a:cubicBezTo>
                          <a:pt x="2089" y="260"/>
                          <a:pt x="2089" y="261"/>
                          <a:pt x="2090" y="261"/>
                        </a:cubicBezTo>
                        <a:cubicBezTo>
                          <a:pt x="2089" y="263"/>
                          <a:pt x="2088" y="264"/>
                          <a:pt x="2087" y="265"/>
                        </a:cubicBezTo>
                        <a:cubicBezTo>
                          <a:pt x="2086" y="267"/>
                          <a:pt x="2085" y="268"/>
                          <a:pt x="2084" y="269"/>
                        </a:cubicBezTo>
                        <a:cubicBezTo>
                          <a:pt x="2079" y="279"/>
                          <a:pt x="2076" y="289"/>
                          <a:pt x="2076" y="300"/>
                        </a:cubicBezTo>
                        <a:cubicBezTo>
                          <a:pt x="2076" y="311"/>
                          <a:pt x="2079" y="321"/>
                          <a:pt x="2084" y="331"/>
                        </a:cubicBezTo>
                        <a:cubicBezTo>
                          <a:pt x="2084" y="331"/>
                          <a:pt x="2083" y="332"/>
                          <a:pt x="2082" y="332"/>
                        </a:cubicBezTo>
                        <a:cubicBezTo>
                          <a:pt x="1803" y="548"/>
                          <a:pt x="1803" y="548"/>
                          <a:pt x="1803" y="548"/>
                        </a:cubicBezTo>
                        <a:cubicBezTo>
                          <a:pt x="1802" y="549"/>
                          <a:pt x="1801" y="550"/>
                          <a:pt x="1800" y="551"/>
                        </a:cubicBezTo>
                        <a:cubicBezTo>
                          <a:pt x="1799" y="550"/>
                          <a:pt x="1798" y="549"/>
                          <a:pt x="1797" y="548"/>
                        </a:cubicBezTo>
                        <a:cubicBezTo>
                          <a:pt x="1518" y="332"/>
                          <a:pt x="1518" y="332"/>
                          <a:pt x="1518" y="332"/>
                        </a:cubicBezTo>
                        <a:cubicBezTo>
                          <a:pt x="1517" y="332"/>
                          <a:pt x="1516" y="331"/>
                          <a:pt x="1516" y="331"/>
                        </a:cubicBezTo>
                        <a:cubicBezTo>
                          <a:pt x="1515" y="332"/>
                          <a:pt x="1514" y="333"/>
                          <a:pt x="1513" y="335"/>
                        </a:cubicBezTo>
                        <a:cubicBezTo>
                          <a:pt x="1512" y="336"/>
                          <a:pt x="1511" y="337"/>
                          <a:pt x="1510" y="339"/>
                        </a:cubicBezTo>
                        <a:cubicBezTo>
                          <a:pt x="1509" y="340"/>
                          <a:pt x="1508" y="341"/>
                          <a:pt x="1507" y="343"/>
                        </a:cubicBezTo>
                        <a:cubicBezTo>
                          <a:pt x="1508" y="343"/>
                          <a:pt x="1508" y="344"/>
                          <a:pt x="1509" y="344"/>
                        </a:cubicBezTo>
                        <a:cubicBezTo>
                          <a:pt x="1788" y="560"/>
                          <a:pt x="1788" y="560"/>
                          <a:pt x="1788" y="560"/>
                        </a:cubicBezTo>
                        <a:cubicBezTo>
                          <a:pt x="1789" y="560"/>
                          <a:pt x="1789" y="561"/>
                          <a:pt x="1790" y="561"/>
                        </a:cubicBezTo>
                        <a:cubicBezTo>
                          <a:pt x="1789" y="563"/>
                          <a:pt x="1788" y="564"/>
                          <a:pt x="1787" y="565"/>
                        </a:cubicBezTo>
                        <a:cubicBezTo>
                          <a:pt x="1786" y="567"/>
                          <a:pt x="1785" y="568"/>
                          <a:pt x="1784" y="569"/>
                        </a:cubicBezTo>
                        <a:cubicBezTo>
                          <a:pt x="1779" y="579"/>
                          <a:pt x="1776" y="589"/>
                          <a:pt x="1776" y="600"/>
                        </a:cubicBezTo>
                        <a:cubicBezTo>
                          <a:pt x="1776" y="611"/>
                          <a:pt x="1779" y="621"/>
                          <a:pt x="1784" y="631"/>
                        </a:cubicBezTo>
                        <a:cubicBezTo>
                          <a:pt x="1784" y="631"/>
                          <a:pt x="1783" y="632"/>
                          <a:pt x="1782" y="632"/>
                        </a:cubicBezTo>
                        <a:cubicBezTo>
                          <a:pt x="1503" y="848"/>
                          <a:pt x="1503" y="848"/>
                          <a:pt x="1503" y="848"/>
                        </a:cubicBezTo>
                        <a:cubicBezTo>
                          <a:pt x="1502" y="849"/>
                          <a:pt x="1501" y="850"/>
                          <a:pt x="1500" y="851"/>
                        </a:cubicBezTo>
                        <a:cubicBezTo>
                          <a:pt x="1499" y="850"/>
                          <a:pt x="1498" y="849"/>
                          <a:pt x="1497" y="848"/>
                        </a:cubicBezTo>
                        <a:cubicBezTo>
                          <a:pt x="1218" y="632"/>
                          <a:pt x="1218" y="632"/>
                          <a:pt x="1218" y="632"/>
                        </a:cubicBezTo>
                        <a:cubicBezTo>
                          <a:pt x="1217" y="632"/>
                          <a:pt x="1216" y="631"/>
                          <a:pt x="1216" y="631"/>
                        </a:cubicBezTo>
                        <a:cubicBezTo>
                          <a:pt x="1215" y="632"/>
                          <a:pt x="1214" y="633"/>
                          <a:pt x="1213" y="635"/>
                        </a:cubicBezTo>
                        <a:cubicBezTo>
                          <a:pt x="1212" y="636"/>
                          <a:pt x="1211" y="637"/>
                          <a:pt x="1210" y="639"/>
                        </a:cubicBezTo>
                        <a:cubicBezTo>
                          <a:pt x="1209" y="640"/>
                          <a:pt x="1208" y="641"/>
                          <a:pt x="1207" y="643"/>
                        </a:cubicBezTo>
                        <a:cubicBezTo>
                          <a:pt x="1208" y="643"/>
                          <a:pt x="1208" y="644"/>
                          <a:pt x="1209" y="644"/>
                        </a:cubicBezTo>
                        <a:cubicBezTo>
                          <a:pt x="1488" y="860"/>
                          <a:pt x="1488" y="860"/>
                          <a:pt x="1488" y="860"/>
                        </a:cubicBezTo>
                        <a:cubicBezTo>
                          <a:pt x="1489" y="860"/>
                          <a:pt x="1489" y="861"/>
                          <a:pt x="1490" y="861"/>
                        </a:cubicBezTo>
                        <a:cubicBezTo>
                          <a:pt x="1489" y="863"/>
                          <a:pt x="1488" y="864"/>
                          <a:pt x="1487" y="865"/>
                        </a:cubicBezTo>
                        <a:cubicBezTo>
                          <a:pt x="1486" y="867"/>
                          <a:pt x="1485" y="868"/>
                          <a:pt x="1484" y="869"/>
                        </a:cubicBezTo>
                        <a:cubicBezTo>
                          <a:pt x="1479" y="879"/>
                          <a:pt x="1476" y="889"/>
                          <a:pt x="1476" y="900"/>
                        </a:cubicBezTo>
                        <a:cubicBezTo>
                          <a:pt x="1476" y="911"/>
                          <a:pt x="1479" y="921"/>
                          <a:pt x="1484" y="931"/>
                        </a:cubicBezTo>
                        <a:cubicBezTo>
                          <a:pt x="1484" y="931"/>
                          <a:pt x="1483" y="932"/>
                          <a:pt x="1482" y="932"/>
                        </a:cubicBezTo>
                        <a:cubicBezTo>
                          <a:pt x="1203" y="1148"/>
                          <a:pt x="1203" y="1148"/>
                          <a:pt x="1203" y="1148"/>
                        </a:cubicBezTo>
                        <a:cubicBezTo>
                          <a:pt x="1202" y="1149"/>
                          <a:pt x="1201" y="1150"/>
                          <a:pt x="1200" y="1151"/>
                        </a:cubicBezTo>
                        <a:cubicBezTo>
                          <a:pt x="1199" y="1150"/>
                          <a:pt x="1198" y="1149"/>
                          <a:pt x="1197" y="1148"/>
                        </a:cubicBezTo>
                        <a:cubicBezTo>
                          <a:pt x="918" y="932"/>
                          <a:pt x="918" y="932"/>
                          <a:pt x="918" y="932"/>
                        </a:cubicBezTo>
                        <a:cubicBezTo>
                          <a:pt x="917" y="932"/>
                          <a:pt x="916" y="931"/>
                          <a:pt x="916" y="931"/>
                        </a:cubicBezTo>
                        <a:cubicBezTo>
                          <a:pt x="915" y="932"/>
                          <a:pt x="914" y="933"/>
                          <a:pt x="913" y="935"/>
                        </a:cubicBezTo>
                        <a:cubicBezTo>
                          <a:pt x="912" y="936"/>
                          <a:pt x="911" y="937"/>
                          <a:pt x="910" y="939"/>
                        </a:cubicBezTo>
                        <a:cubicBezTo>
                          <a:pt x="909" y="940"/>
                          <a:pt x="908" y="941"/>
                          <a:pt x="907" y="943"/>
                        </a:cubicBezTo>
                        <a:cubicBezTo>
                          <a:pt x="908" y="943"/>
                          <a:pt x="908" y="944"/>
                          <a:pt x="909" y="944"/>
                        </a:cubicBezTo>
                        <a:cubicBezTo>
                          <a:pt x="1188" y="1160"/>
                          <a:pt x="1188" y="1160"/>
                          <a:pt x="1188" y="1160"/>
                        </a:cubicBezTo>
                        <a:cubicBezTo>
                          <a:pt x="1189" y="1160"/>
                          <a:pt x="1189" y="1161"/>
                          <a:pt x="1190" y="1161"/>
                        </a:cubicBezTo>
                        <a:cubicBezTo>
                          <a:pt x="1189" y="1163"/>
                          <a:pt x="1188" y="1164"/>
                          <a:pt x="1187" y="1165"/>
                        </a:cubicBezTo>
                        <a:cubicBezTo>
                          <a:pt x="1186" y="1167"/>
                          <a:pt x="1185" y="1168"/>
                          <a:pt x="1184" y="1169"/>
                        </a:cubicBezTo>
                        <a:cubicBezTo>
                          <a:pt x="1179" y="1179"/>
                          <a:pt x="1176" y="1189"/>
                          <a:pt x="1176" y="1200"/>
                        </a:cubicBezTo>
                        <a:cubicBezTo>
                          <a:pt x="1176" y="1211"/>
                          <a:pt x="1179" y="1221"/>
                          <a:pt x="1184" y="1231"/>
                        </a:cubicBezTo>
                        <a:cubicBezTo>
                          <a:pt x="1184" y="1231"/>
                          <a:pt x="1183" y="1232"/>
                          <a:pt x="1182" y="1232"/>
                        </a:cubicBezTo>
                        <a:cubicBezTo>
                          <a:pt x="903" y="1448"/>
                          <a:pt x="903" y="1448"/>
                          <a:pt x="903" y="1448"/>
                        </a:cubicBezTo>
                        <a:cubicBezTo>
                          <a:pt x="902" y="1449"/>
                          <a:pt x="901" y="1450"/>
                          <a:pt x="900" y="1451"/>
                        </a:cubicBezTo>
                        <a:cubicBezTo>
                          <a:pt x="899" y="1450"/>
                          <a:pt x="898" y="1449"/>
                          <a:pt x="897" y="1448"/>
                        </a:cubicBezTo>
                        <a:cubicBezTo>
                          <a:pt x="618" y="1232"/>
                          <a:pt x="618" y="1232"/>
                          <a:pt x="618" y="1232"/>
                        </a:cubicBezTo>
                        <a:cubicBezTo>
                          <a:pt x="617" y="1232"/>
                          <a:pt x="616" y="1231"/>
                          <a:pt x="616" y="1231"/>
                        </a:cubicBezTo>
                        <a:cubicBezTo>
                          <a:pt x="615" y="1232"/>
                          <a:pt x="614" y="1233"/>
                          <a:pt x="613" y="1235"/>
                        </a:cubicBezTo>
                        <a:cubicBezTo>
                          <a:pt x="612" y="1236"/>
                          <a:pt x="611" y="1237"/>
                          <a:pt x="610" y="1239"/>
                        </a:cubicBezTo>
                        <a:cubicBezTo>
                          <a:pt x="609" y="1240"/>
                          <a:pt x="608" y="1241"/>
                          <a:pt x="607" y="1243"/>
                        </a:cubicBezTo>
                        <a:cubicBezTo>
                          <a:pt x="608" y="1243"/>
                          <a:pt x="608" y="1244"/>
                          <a:pt x="609" y="1244"/>
                        </a:cubicBezTo>
                        <a:cubicBezTo>
                          <a:pt x="888" y="1460"/>
                          <a:pt x="888" y="1460"/>
                          <a:pt x="888" y="1460"/>
                        </a:cubicBezTo>
                        <a:cubicBezTo>
                          <a:pt x="889" y="1460"/>
                          <a:pt x="889" y="1461"/>
                          <a:pt x="890" y="1461"/>
                        </a:cubicBezTo>
                        <a:cubicBezTo>
                          <a:pt x="889" y="1463"/>
                          <a:pt x="888" y="1464"/>
                          <a:pt x="887" y="1465"/>
                        </a:cubicBezTo>
                        <a:cubicBezTo>
                          <a:pt x="886" y="1467"/>
                          <a:pt x="885" y="1468"/>
                          <a:pt x="884" y="1469"/>
                        </a:cubicBezTo>
                        <a:cubicBezTo>
                          <a:pt x="879" y="1479"/>
                          <a:pt x="876" y="1489"/>
                          <a:pt x="876" y="1500"/>
                        </a:cubicBezTo>
                        <a:cubicBezTo>
                          <a:pt x="876" y="1511"/>
                          <a:pt x="879" y="1521"/>
                          <a:pt x="884" y="1531"/>
                        </a:cubicBezTo>
                        <a:cubicBezTo>
                          <a:pt x="884" y="1531"/>
                          <a:pt x="883" y="1532"/>
                          <a:pt x="882" y="1532"/>
                        </a:cubicBezTo>
                        <a:cubicBezTo>
                          <a:pt x="603" y="1748"/>
                          <a:pt x="603" y="1748"/>
                          <a:pt x="603" y="1748"/>
                        </a:cubicBezTo>
                        <a:cubicBezTo>
                          <a:pt x="602" y="1749"/>
                          <a:pt x="601" y="1750"/>
                          <a:pt x="600" y="1751"/>
                        </a:cubicBezTo>
                        <a:cubicBezTo>
                          <a:pt x="599" y="1750"/>
                          <a:pt x="598" y="1749"/>
                          <a:pt x="597" y="1748"/>
                        </a:cubicBezTo>
                        <a:cubicBezTo>
                          <a:pt x="318" y="1532"/>
                          <a:pt x="318" y="1532"/>
                          <a:pt x="318" y="1532"/>
                        </a:cubicBezTo>
                        <a:cubicBezTo>
                          <a:pt x="317" y="1532"/>
                          <a:pt x="316" y="1531"/>
                          <a:pt x="316" y="1531"/>
                        </a:cubicBezTo>
                        <a:cubicBezTo>
                          <a:pt x="315" y="1532"/>
                          <a:pt x="314" y="1533"/>
                          <a:pt x="313" y="1535"/>
                        </a:cubicBezTo>
                        <a:cubicBezTo>
                          <a:pt x="312" y="1536"/>
                          <a:pt x="311" y="1537"/>
                          <a:pt x="310" y="1539"/>
                        </a:cubicBezTo>
                        <a:cubicBezTo>
                          <a:pt x="309" y="1540"/>
                          <a:pt x="308" y="1541"/>
                          <a:pt x="307" y="1543"/>
                        </a:cubicBezTo>
                        <a:cubicBezTo>
                          <a:pt x="308" y="1543"/>
                          <a:pt x="308" y="1544"/>
                          <a:pt x="309" y="1544"/>
                        </a:cubicBezTo>
                        <a:cubicBezTo>
                          <a:pt x="588" y="1760"/>
                          <a:pt x="588" y="1760"/>
                          <a:pt x="588" y="1760"/>
                        </a:cubicBezTo>
                        <a:cubicBezTo>
                          <a:pt x="589" y="1760"/>
                          <a:pt x="589" y="1761"/>
                          <a:pt x="590" y="1761"/>
                        </a:cubicBezTo>
                        <a:cubicBezTo>
                          <a:pt x="589" y="1763"/>
                          <a:pt x="588" y="1764"/>
                          <a:pt x="587" y="1765"/>
                        </a:cubicBezTo>
                        <a:cubicBezTo>
                          <a:pt x="586" y="1767"/>
                          <a:pt x="585" y="1768"/>
                          <a:pt x="584" y="1769"/>
                        </a:cubicBezTo>
                        <a:cubicBezTo>
                          <a:pt x="579" y="1779"/>
                          <a:pt x="576" y="1789"/>
                          <a:pt x="576" y="1800"/>
                        </a:cubicBezTo>
                        <a:cubicBezTo>
                          <a:pt x="576" y="1811"/>
                          <a:pt x="579" y="1821"/>
                          <a:pt x="584" y="1831"/>
                        </a:cubicBezTo>
                        <a:cubicBezTo>
                          <a:pt x="584" y="1831"/>
                          <a:pt x="583" y="1832"/>
                          <a:pt x="582" y="1832"/>
                        </a:cubicBezTo>
                        <a:cubicBezTo>
                          <a:pt x="303" y="2048"/>
                          <a:pt x="303" y="2048"/>
                          <a:pt x="303" y="2048"/>
                        </a:cubicBezTo>
                        <a:cubicBezTo>
                          <a:pt x="302" y="2049"/>
                          <a:pt x="301" y="2050"/>
                          <a:pt x="300" y="2051"/>
                        </a:cubicBezTo>
                        <a:cubicBezTo>
                          <a:pt x="299" y="2050"/>
                          <a:pt x="298" y="2049"/>
                          <a:pt x="297" y="2048"/>
                        </a:cubicBezTo>
                        <a:cubicBezTo>
                          <a:pt x="18" y="1832"/>
                          <a:pt x="18" y="1832"/>
                          <a:pt x="18" y="1832"/>
                        </a:cubicBezTo>
                        <a:cubicBezTo>
                          <a:pt x="17" y="1832"/>
                          <a:pt x="16" y="1831"/>
                          <a:pt x="16" y="1831"/>
                        </a:cubicBezTo>
                        <a:cubicBezTo>
                          <a:pt x="15" y="1832"/>
                          <a:pt x="14" y="1833"/>
                          <a:pt x="13" y="1835"/>
                        </a:cubicBezTo>
                        <a:cubicBezTo>
                          <a:pt x="12" y="1836"/>
                          <a:pt x="11" y="1837"/>
                          <a:pt x="10" y="1839"/>
                        </a:cubicBezTo>
                        <a:cubicBezTo>
                          <a:pt x="9" y="1840"/>
                          <a:pt x="8" y="1841"/>
                          <a:pt x="7" y="1843"/>
                        </a:cubicBezTo>
                        <a:cubicBezTo>
                          <a:pt x="8" y="1843"/>
                          <a:pt x="8" y="1844"/>
                          <a:pt x="9" y="1844"/>
                        </a:cubicBezTo>
                        <a:cubicBezTo>
                          <a:pt x="288" y="2060"/>
                          <a:pt x="288" y="2060"/>
                          <a:pt x="288" y="2060"/>
                        </a:cubicBezTo>
                        <a:cubicBezTo>
                          <a:pt x="289" y="2060"/>
                          <a:pt x="289" y="2061"/>
                          <a:pt x="290" y="2061"/>
                        </a:cubicBezTo>
                        <a:cubicBezTo>
                          <a:pt x="289" y="2063"/>
                          <a:pt x="288" y="2064"/>
                          <a:pt x="287" y="2065"/>
                        </a:cubicBezTo>
                        <a:cubicBezTo>
                          <a:pt x="286" y="2067"/>
                          <a:pt x="285" y="2068"/>
                          <a:pt x="284" y="2069"/>
                        </a:cubicBezTo>
                        <a:cubicBezTo>
                          <a:pt x="279" y="2079"/>
                          <a:pt x="276" y="2089"/>
                          <a:pt x="276" y="2100"/>
                        </a:cubicBezTo>
                        <a:cubicBezTo>
                          <a:pt x="276" y="2111"/>
                          <a:pt x="279" y="2121"/>
                          <a:pt x="284" y="2131"/>
                        </a:cubicBezTo>
                        <a:cubicBezTo>
                          <a:pt x="284" y="2131"/>
                          <a:pt x="283" y="2132"/>
                          <a:pt x="282" y="2132"/>
                        </a:cubicBezTo>
                        <a:cubicBezTo>
                          <a:pt x="3" y="2348"/>
                          <a:pt x="3" y="2348"/>
                          <a:pt x="3" y="2348"/>
                        </a:cubicBezTo>
                        <a:cubicBezTo>
                          <a:pt x="2" y="2349"/>
                          <a:pt x="1" y="2350"/>
                          <a:pt x="0" y="2351"/>
                        </a:cubicBezTo>
                        <a:cubicBezTo>
                          <a:pt x="0" y="2357"/>
                          <a:pt x="0" y="2357"/>
                          <a:pt x="0" y="2357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72"/>
                          <a:pt x="0" y="2372"/>
                          <a:pt x="0" y="2372"/>
                        </a:cubicBezTo>
                        <a:cubicBezTo>
                          <a:pt x="1" y="2371"/>
                          <a:pt x="2" y="2369"/>
                          <a:pt x="3" y="2368"/>
                        </a:cubicBezTo>
                        <a:cubicBezTo>
                          <a:pt x="4" y="2367"/>
                          <a:pt x="5" y="2366"/>
                          <a:pt x="7" y="2364"/>
                        </a:cubicBezTo>
                        <a:cubicBezTo>
                          <a:pt x="8" y="2363"/>
                          <a:pt x="9" y="2362"/>
                          <a:pt x="10" y="2361"/>
                        </a:cubicBezTo>
                        <a:cubicBezTo>
                          <a:pt x="11" y="2361"/>
                          <a:pt x="11" y="2360"/>
                          <a:pt x="12" y="2360"/>
                        </a:cubicBezTo>
                        <a:cubicBezTo>
                          <a:pt x="291" y="2144"/>
                          <a:pt x="291" y="2144"/>
                          <a:pt x="291" y="2144"/>
                        </a:cubicBezTo>
                        <a:cubicBezTo>
                          <a:pt x="292" y="2144"/>
                          <a:pt x="292" y="2143"/>
                          <a:pt x="293" y="2143"/>
                        </a:cubicBezTo>
                        <a:cubicBezTo>
                          <a:pt x="294" y="2142"/>
                          <a:pt x="295" y="2140"/>
                          <a:pt x="297" y="2139"/>
                        </a:cubicBezTo>
                        <a:cubicBezTo>
                          <a:pt x="298" y="2138"/>
                          <a:pt x="299" y="2137"/>
                          <a:pt x="300" y="2136"/>
                        </a:cubicBezTo>
                        <a:cubicBezTo>
                          <a:pt x="301" y="2135"/>
                          <a:pt x="302" y="2133"/>
                          <a:pt x="303" y="2132"/>
                        </a:cubicBezTo>
                        <a:cubicBezTo>
                          <a:pt x="304" y="2131"/>
                          <a:pt x="305" y="2129"/>
                          <a:pt x="306" y="2128"/>
                        </a:cubicBezTo>
                        <a:cubicBezTo>
                          <a:pt x="307" y="2126"/>
                          <a:pt x="308" y="2125"/>
                          <a:pt x="309" y="2123"/>
                        </a:cubicBezTo>
                        <a:cubicBezTo>
                          <a:pt x="313" y="2116"/>
                          <a:pt x="315" y="2108"/>
                          <a:pt x="315" y="2100"/>
                        </a:cubicBezTo>
                        <a:cubicBezTo>
                          <a:pt x="315" y="2092"/>
                          <a:pt x="313" y="2084"/>
                          <a:pt x="309" y="2077"/>
                        </a:cubicBezTo>
                        <a:cubicBezTo>
                          <a:pt x="308" y="2078"/>
                          <a:pt x="306" y="2080"/>
                          <a:pt x="306" y="2081"/>
                        </a:cubicBezTo>
                        <a:cubicBezTo>
                          <a:pt x="304" y="2083"/>
                          <a:pt x="303" y="2085"/>
                          <a:pt x="303" y="2087"/>
                        </a:cubicBezTo>
                        <a:cubicBezTo>
                          <a:pt x="301" y="2091"/>
                          <a:pt x="300" y="2096"/>
                          <a:pt x="300" y="2100"/>
                        </a:cubicBezTo>
                        <a:cubicBezTo>
                          <a:pt x="300" y="2104"/>
                          <a:pt x="299" y="2109"/>
                          <a:pt x="297" y="2113"/>
                        </a:cubicBezTo>
                        <a:cubicBezTo>
                          <a:pt x="297" y="2115"/>
                          <a:pt x="296" y="2117"/>
                          <a:pt x="294" y="2119"/>
                        </a:cubicBezTo>
                        <a:cubicBezTo>
                          <a:pt x="292" y="2113"/>
                          <a:pt x="290" y="2106"/>
                          <a:pt x="290" y="2100"/>
                        </a:cubicBezTo>
                        <a:cubicBezTo>
                          <a:pt x="290" y="2094"/>
                          <a:pt x="292" y="2087"/>
                          <a:pt x="294" y="2081"/>
                        </a:cubicBezTo>
                        <a:cubicBezTo>
                          <a:pt x="295" y="2080"/>
                          <a:pt x="296" y="2078"/>
                          <a:pt x="297" y="2076"/>
                        </a:cubicBezTo>
                        <a:cubicBezTo>
                          <a:pt x="298" y="2075"/>
                          <a:pt x="299" y="2073"/>
                          <a:pt x="300" y="2072"/>
                        </a:cubicBezTo>
                        <a:cubicBezTo>
                          <a:pt x="301" y="2071"/>
                          <a:pt x="302" y="2069"/>
                          <a:pt x="303" y="2068"/>
                        </a:cubicBezTo>
                        <a:cubicBezTo>
                          <a:pt x="304" y="2067"/>
                          <a:pt x="305" y="2066"/>
                          <a:pt x="307" y="2064"/>
                        </a:cubicBezTo>
                        <a:cubicBezTo>
                          <a:pt x="308" y="2063"/>
                          <a:pt x="309" y="2062"/>
                          <a:pt x="310" y="2061"/>
                        </a:cubicBezTo>
                        <a:cubicBezTo>
                          <a:pt x="311" y="2061"/>
                          <a:pt x="311" y="2060"/>
                          <a:pt x="312" y="2060"/>
                        </a:cubicBezTo>
                        <a:cubicBezTo>
                          <a:pt x="591" y="1844"/>
                          <a:pt x="591" y="1844"/>
                          <a:pt x="591" y="1844"/>
                        </a:cubicBezTo>
                        <a:cubicBezTo>
                          <a:pt x="592" y="1844"/>
                          <a:pt x="592" y="1843"/>
                          <a:pt x="593" y="1843"/>
                        </a:cubicBezTo>
                        <a:cubicBezTo>
                          <a:pt x="594" y="1842"/>
                          <a:pt x="595" y="1840"/>
                          <a:pt x="597" y="1839"/>
                        </a:cubicBezTo>
                        <a:cubicBezTo>
                          <a:pt x="598" y="1838"/>
                          <a:pt x="599" y="1837"/>
                          <a:pt x="600" y="1836"/>
                        </a:cubicBezTo>
                        <a:cubicBezTo>
                          <a:pt x="601" y="1835"/>
                          <a:pt x="602" y="1833"/>
                          <a:pt x="603" y="1832"/>
                        </a:cubicBezTo>
                        <a:cubicBezTo>
                          <a:pt x="604" y="1831"/>
                          <a:pt x="605" y="1829"/>
                          <a:pt x="606" y="1828"/>
                        </a:cubicBezTo>
                        <a:cubicBezTo>
                          <a:pt x="607" y="1826"/>
                          <a:pt x="608" y="1825"/>
                          <a:pt x="609" y="1823"/>
                        </a:cubicBezTo>
                        <a:cubicBezTo>
                          <a:pt x="613" y="1816"/>
                          <a:pt x="615" y="1808"/>
                          <a:pt x="615" y="1800"/>
                        </a:cubicBezTo>
                        <a:cubicBezTo>
                          <a:pt x="615" y="1792"/>
                          <a:pt x="613" y="1784"/>
                          <a:pt x="609" y="1777"/>
                        </a:cubicBezTo>
                        <a:cubicBezTo>
                          <a:pt x="608" y="1778"/>
                          <a:pt x="606" y="1780"/>
                          <a:pt x="606" y="1781"/>
                        </a:cubicBezTo>
                        <a:cubicBezTo>
                          <a:pt x="604" y="1783"/>
                          <a:pt x="603" y="1785"/>
                          <a:pt x="603" y="1787"/>
                        </a:cubicBezTo>
                        <a:cubicBezTo>
                          <a:pt x="601" y="1791"/>
                          <a:pt x="600" y="1796"/>
                          <a:pt x="600" y="1800"/>
                        </a:cubicBezTo>
                        <a:cubicBezTo>
                          <a:pt x="600" y="1804"/>
                          <a:pt x="599" y="1809"/>
                          <a:pt x="597" y="1813"/>
                        </a:cubicBezTo>
                        <a:cubicBezTo>
                          <a:pt x="597" y="1815"/>
                          <a:pt x="596" y="1817"/>
                          <a:pt x="594" y="1819"/>
                        </a:cubicBezTo>
                        <a:cubicBezTo>
                          <a:pt x="592" y="1813"/>
                          <a:pt x="590" y="1806"/>
                          <a:pt x="590" y="1800"/>
                        </a:cubicBezTo>
                        <a:cubicBezTo>
                          <a:pt x="590" y="1794"/>
                          <a:pt x="592" y="1787"/>
                          <a:pt x="594" y="1781"/>
                        </a:cubicBezTo>
                        <a:cubicBezTo>
                          <a:pt x="595" y="1780"/>
                          <a:pt x="596" y="1778"/>
                          <a:pt x="597" y="1776"/>
                        </a:cubicBezTo>
                        <a:cubicBezTo>
                          <a:pt x="598" y="1775"/>
                          <a:pt x="599" y="1773"/>
                          <a:pt x="600" y="1772"/>
                        </a:cubicBezTo>
                        <a:cubicBezTo>
                          <a:pt x="601" y="1771"/>
                          <a:pt x="602" y="1769"/>
                          <a:pt x="603" y="1768"/>
                        </a:cubicBezTo>
                        <a:cubicBezTo>
                          <a:pt x="604" y="1767"/>
                          <a:pt x="605" y="1766"/>
                          <a:pt x="607" y="1764"/>
                        </a:cubicBezTo>
                        <a:cubicBezTo>
                          <a:pt x="608" y="1763"/>
                          <a:pt x="609" y="1762"/>
                          <a:pt x="610" y="1761"/>
                        </a:cubicBezTo>
                        <a:cubicBezTo>
                          <a:pt x="611" y="1761"/>
                          <a:pt x="611" y="1760"/>
                          <a:pt x="612" y="1760"/>
                        </a:cubicBezTo>
                        <a:cubicBezTo>
                          <a:pt x="891" y="1544"/>
                          <a:pt x="891" y="1544"/>
                          <a:pt x="891" y="1544"/>
                        </a:cubicBezTo>
                        <a:cubicBezTo>
                          <a:pt x="892" y="1544"/>
                          <a:pt x="892" y="1543"/>
                          <a:pt x="893" y="1543"/>
                        </a:cubicBezTo>
                        <a:cubicBezTo>
                          <a:pt x="894" y="1542"/>
                          <a:pt x="895" y="1540"/>
                          <a:pt x="897" y="1539"/>
                        </a:cubicBezTo>
                        <a:cubicBezTo>
                          <a:pt x="898" y="1538"/>
                          <a:pt x="899" y="1537"/>
                          <a:pt x="900" y="1536"/>
                        </a:cubicBezTo>
                        <a:cubicBezTo>
                          <a:pt x="901" y="1535"/>
                          <a:pt x="902" y="1533"/>
                          <a:pt x="903" y="1532"/>
                        </a:cubicBezTo>
                        <a:cubicBezTo>
                          <a:pt x="904" y="1531"/>
                          <a:pt x="905" y="1529"/>
                          <a:pt x="906" y="1528"/>
                        </a:cubicBezTo>
                        <a:cubicBezTo>
                          <a:pt x="907" y="1526"/>
                          <a:pt x="908" y="1525"/>
                          <a:pt x="909" y="1523"/>
                        </a:cubicBezTo>
                        <a:cubicBezTo>
                          <a:pt x="913" y="1516"/>
                          <a:pt x="915" y="1508"/>
                          <a:pt x="915" y="1500"/>
                        </a:cubicBezTo>
                        <a:cubicBezTo>
                          <a:pt x="915" y="1492"/>
                          <a:pt x="913" y="1484"/>
                          <a:pt x="909" y="1477"/>
                        </a:cubicBezTo>
                        <a:cubicBezTo>
                          <a:pt x="908" y="1478"/>
                          <a:pt x="906" y="1480"/>
                          <a:pt x="906" y="1481"/>
                        </a:cubicBezTo>
                        <a:cubicBezTo>
                          <a:pt x="904" y="1483"/>
                          <a:pt x="903" y="1485"/>
                          <a:pt x="903" y="1487"/>
                        </a:cubicBezTo>
                        <a:cubicBezTo>
                          <a:pt x="901" y="1491"/>
                          <a:pt x="900" y="1496"/>
                          <a:pt x="900" y="1500"/>
                        </a:cubicBezTo>
                        <a:cubicBezTo>
                          <a:pt x="900" y="1504"/>
                          <a:pt x="899" y="1509"/>
                          <a:pt x="897" y="1513"/>
                        </a:cubicBezTo>
                        <a:cubicBezTo>
                          <a:pt x="897" y="1515"/>
                          <a:pt x="896" y="1517"/>
                          <a:pt x="894" y="1519"/>
                        </a:cubicBezTo>
                        <a:cubicBezTo>
                          <a:pt x="892" y="1513"/>
                          <a:pt x="890" y="1506"/>
                          <a:pt x="890" y="1500"/>
                        </a:cubicBezTo>
                        <a:cubicBezTo>
                          <a:pt x="890" y="1494"/>
                          <a:pt x="892" y="1487"/>
                          <a:pt x="894" y="1481"/>
                        </a:cubicBezTo>
                        <a:cubicBezTo>
                          <a:pt x="895" y="1480"/>
                          <a:pt x="896" y="1478"/>
                          <a:pt x="897" y="1476"/>
                        </a:cubicBezTo>
                        <a:cubicBezTo>
                          <a:pt x="898" y="1475"/>
                          <a:pt x="899" y="1473"/>
                          <a:pt x="900" y="1472"/>
                        </a:cubicBezTo>
                        <a:cubicBezTo>
                          <a:pt x="901" y="1471"/>
                          <a:pt x="902" y="1469"/>
                          <a:pt x="903" y="1468"/>
                        </a:cubicBezTo>
                        <a:cubicBezTo>
                          <a:pt x="904" y="1467"/>
                          <a:pt x="905" y="1466"/>
                          <a:pt x="907" y="1464"/>
                        </a:cubicBezTo>
                        <a:cubicBezTo>
                          <a:pt x="908" y="1463"/>
                          <a:pt x="909" y="1462"/>
                          <a:pt x="910" y="1461"/>
                        </a:cubicBezTo>
                        <a:cubicBezTo>
                          <a:pt x="911" y="1461"/>
                          <a:pt x="911" y="1460"/>
                          <a:pt x="912" y="1460"/>
                        </a:cubicBezTo>
                        <a:cubicBezTo>
                          <a:pt x="1191" y="1244"/>
                          <a:pt x="1191" y="1244"/>
                          <a:pt x="1191" y="1244"/>
                        </a:cubicBezTo>
                        <a:cubicBezTo>
                          <a:pt x="1192" y="1244"/>
                          <a:pt x="1192" y="1243"/>
                          <a:pt x="1193" y="1243"/>
                        </a:cubicBezTo>
                        <a:cubicBezTo>
                          <a:pt x="1194" y="1242"/>
                          <a:pt x="1195" y="1240"/>
                          <a:pt x="1197" y="1239"/>
                        </a:cubicBezTo>
                        <a:cubicBezTo>
                          <a:pt x="1198" y="1238"/>
                          <a:pt x="1199" y="1237"/>
                          <a:pt x="1200" y="1236"/>
                        </a:cubicBezTo>
                        <a:cubicBezTo>
                          <a:pt x="1201" y="1235"/>
                          <a:pt x="1202" y="1233"/>
                          <a:pt x="1203" y="1232"/>
                        </a:cubicBezTo>
                        <a:cubicBezTo>
                          <a:pt x="1204" y="1231"/>
                          <a:pt x="1205" y="1229"/>
                          <a:pt x="1206" y="1228"/>
                        </a:cubicBezTo>
                        <a:cubicBezTo>
                          <a:pt x="1207" y="1226"/>
                          <a:pt x="1208" y="1225"/>
                          <a:pt x="1209" y="1223"/>
                        </a:cubicBezTo>
                        <a:cubicBezTo>
                          <a:pt x="1213" y="1216"/>
                          <a:pt x="1215" y="1208"/>
                          <a:pt x="1215" y="1200"/>
                        </a:cubicBezTo>
                        <a:cubicBezTo>
                          <a:pt x="1215" y="1192"/>
                          <a:pt x="1213" y="1184"/>
                          <a:pt x="1209" y="1177"/>
                        </a:cubicBezTo>
                        <a:cubicBezTo>
                          <a:pt x="1208" y="1178"/>
                          <a:pt x="1206" y="1180"/>
                          <a:pt x="1206" y="1181"/>
                        </a:cubicBezTo>
                        <a:cubicBezTo>
                          <a:pt x="1204" y="1183"/>
                          <a:pt x="1203" y="1185"/>
                          <a:pt x="1203" y="1187"/>
                        </a:cubicBezTo>
                        <a:cubicBezTo>
                          <a:pt x="1201" y="1191"/>
                          <a:pt x="1200" y="1196"/>
                          <a:pt x="1200" y="1200"/>
                        </a:cubicBezTo>
                        <a:cubicBezTo>
                          <a:pt x="1200" y="1204"/>
                          <a:pt x="1199" y="1209"/>
                          <a:pt x="1197" y="1213"/>
                        </a:cubicBezTo>
                        <a:cubicBezTo>
                          <a:pt x="1197" y="1215"/>
                          <a:pt x="1196" y="1217"/>
                          <a:pt x="1194" y="1219"/>
                        </a:cubicBezTo>
                        <a:cubicBezTo>
                          <a:pt x="1192" y="1213"/>
                          <a:pt x="1190" y="1206"/>
                          <a:pt x="1190" y="1200"/>
                        </a:cubicBezTo>
                        <a:cubicBezTo>
                          <a:pt x="1190" y="1194"/>
                          <a:pt x="1192" y="1187"/>
                          <a:pt x="1194" y="1181"/>
                        </a:cubicBezTo>
                        <a:cubicBezTo>
                          <a:pt x="1195" y="1180"/>
                          <a:pt x="1196" y="1178"/>
                          <a:pt x="1197" y="1176"/>
                        </a:cubicBezTo>
                        <a:cubicBezTo>
                          <a:pt x="1198" y="1175"/>
                          <a:pt x="1199" y="1173"/>
                          <a:pt x="1200" y="1172"/>
                        </a:cubicBezTo>
                        <a:cubicBezTo>
                          <a:pt x="1201" y="1171"/>
                          <a:pt x="1202" y="1169"/>
                          <a:pt x="1203" y="1168"/>
                        </a:cubicBezTo>
                        <a:cubicBezTo>
                          <a:pt x="1204" y="1167"/>
                          <a:pt x="1205" y="1166"/>
                          <a:pt x="1207" y="1164"/>
                        </a:cubicBezTo>
                        <a:cubicBezTo>
                          <a:pt x="1208" y="1163"/>
                          <a:pt x="1209" y="1162"/>
                          <a:pt x="1210" y="1161"/>
                        </a:cubicBezTo>
                        <a:cubicBezTo>
                          <a:pt x="1211" y="1161"/>
                          <a:pt x="1211" y="1160"/>
                          <a:pt x="1212" y="1160"/>
                        </a:cubicBezTo>
                        <a:cubicBezTo>
                          <a:pt x="1491" y="944"/>
                          <a:pt x="1491" y="944"/>
                          <a:pt x="1491" y="944"/>
                        </a:cubicBezTo>
                        <a:cubicBezTo>
                          <a:pt x="1492" y="944"/>
                          <a:pt x="1492" y="943"/>
                          <a:pt x="1493" y="943"/>
                        </a:cubicBezTo>
                        <a:cubicBezTo>
                          <a:pt x="1494" y="942"/>
                          <a:pt x="1495" y="940"/>
                          <a:pt x="1497" y="939"/>
                        </a:cubicBezTo>
                        <a:cubicBezTo>
                          <a:pt x="1498" y="938"/>
                          <a:pt x="1499" y="937"/>
                          <a:pt x="1500" y="936"/>
                        </a:cubicBezTo>
                        <a:cubicBezTo>
                          <a:pt x="1501" y="935"/>
                          <a:pt x="1502" y="933"/>
                          <a:pt x="1503" y="932"/>
                        </a:cubicBezTo>
                        <a:cubicBezTo>
                          <a:pt x="1504" y="931"/>
                          <a:pt x="1505" y="929"/>
                          <a:pt x="1506" y="928"/>
                        </a:cubicBezTo>
                        <a:cubicBezTo>
                          <a:pt x="1507" y="926"/>
                          <a:pt x="1508" y="925"/>
                          <a:pt x="1509" y="923"/>
                        </a:cubicBezTo>
                        <a:cubicBezTo>
                          <a:pt x="1513" y="916"/>
                          <a:pt x="1515" y="908"/>
                          <a:pt x="1515" y="900"/>
                        </a:cubicBezTo>
                        <a:cubicBezTo>
                          <a:pt x="1515" y="892"/>
                          <a:pt x="1513" y="884"/>
                          <a:pt x="1509" y="877"/>
                        </a:cubicBezTo>
                        <a:cubicBezTo>
                          <a:pt x="1508" y="878"/>
                          <a:pt x="1506" y="880"/>
                          <a:pt x="1506" y="881"/>
                        </a:cubicBezTo>
                        <a:cubicBezTo>
                          <a:pt x="1504" y="883"/>
                          <a:pt x="1503" y="885"/>
                          <a:pt x="1503" y="887"/>
                        </a:cubicBezTo>
                        <a:cubicBezTo>
                          <a:pt x="1501" y="891"/>
                          <a:pt x="1500" y="896"/>
                          <a:pt x="1500" y="900"/>
                        </a:cubicBezTo>
                        <a:cubicBezTo>
                          <a:pt x="1500" y="904"/>
                          <a:pt x="1499" y="909"/>
                          <a:pt x="1497" y="913"/>
                        </a:cubicBezTo>
                        <a:cubicBezTo>
                          <a:pt x="1497" y="915"/>
                          <a:pt x="1496" y="917"/>
                          <a:pt x="1494" y="919"/>
                        </a:cubicBezTo>
                        <a:cubicBezTo>
                          <a:pt x="1492" y="913"/>
                          <a:pt x="1490" y="906"/>
                          <a:pt x="1490" y="900"/>
                        </a:cubicBezTo>
                        <a:cubicBezTo>
                          <a:pt x="1490" y="894"/>
                          <a:pt x="1492" y="887"/>
                          <a:pt x="1494" y="881"/>
                        </a:cubicBezTo>
                        <a:cubicBezTo>
                          <a:pt x="1495" y="880"/>
                          <a:pt x="1496" y="878"/>
                          <a:pt x="1497" y="876"/>
                        </a:cubicBezTo>
                        <a:cubicBezTo>
                          <a:pt x="1498" y="875"/>
                          <a:pt x="1499" y="873"/>
                          <a:pt x="1500" y="872"/>
                        </a:cubicBezTo>
                        <a:cubicBezTo>
                          <a:pt x="1501" y="871"/>
                          <a:pt x="1502" y="869"/>
                          <a:pt x="1503" y="868"/>
                        </a:cubicBezTo>
                        <a:cubicBezTo>
                          <a:pt x="1504" y="867"/>
                          <a:pt x="1505" y="866"/>
                          <a:pt x="1507" y="864"/>
                        </a:cubicBezTo>
                        <a:cubicBezTo>
                          <a:pt x="1508" y="863"/>
                          <a:pt x="1509" y="862"/>
                          <a:pt x="1510" y="861"/>
                        </a:cubicBezTo>
                        <a:cubicBezTo>
                          <a:pt x="1511" y="861"/>
                          <a:pt x="1511" y="860"/>
                          <a:pt x="1512" y="860"/>
                        </a:cubicBezTo>
                        <a:cubicBezTo>
                          <a:pt x="1791" y="644"/>
                          <a:pt x="1791" y="644"/>
                          <a:pt x="1791" y="644"/>
                        </a:cubicBezTo>
                        <a:cubicBezTo>
                          <a:pt x="1792" y="644"/>
                          <a:pt x="1792" y="643"/>
                          <a:pt x="1793" y="643"/>
                        </a:cubicBezTo>
                        <a:cubicBezTo>
                          <a:pt x="1794" y="642"/>
                          <a:pt x="1795" y="640"/>
                          <a:pt x="1797" y="639"/>
                        </a:cubicBezTo>
                        <a:cubicBezTo>
                          <a:pt x="1798" y="638"/>
                          <a:pt x="1799" y="637"/>
                          <a:pt x="1800" y="636"/>
                        </a:cubicBezTo>
                        <a:cubicBezTo>
                          <a:pt x="1801" y="635"/>
                          <a:pt x="1802" y="633"/>
                          <a:pt x="1803" y="632"/>
                        </a:cubicBezTo>
                        <a:cubicBezTo>
                          <a:pt x="1804" y="631"/>
                          <a:pt x="1805" y="629"/>
                          <a:pt x="1806" y="628"/>
                        </a:cubicBezTo>
                        <a:cubicBezTo>
                          <a:pt x="1807" y="626"/>
                          <a:pt x="1808" y="625"/>
                          <a:pt x="1809" y="623"/>
                        </a:cubicBezTo>
                        <a:cubicBezTo>
                          <a:pt x="1813" y="616"/>
                          <a:pt x="1815" y="608"/>
                          <a:pt x="1815" y="600"/>
                        </a:cubicBezTo>
                        <a:cubicBezTo>
                          <a:pt x="1815" y="592"/>
                          <a:pt x="1813" y="584"/>
                          <a:pt x="1809" y="577"/>
                        </a:cubicBezTo>
                        <a:cubicBezTo>
                          <a:pt x="1808" y="578"/>
                          <a:pt x="1806" y="580"/>
                          <a:pt x="1806" y="581"/>
                        </a:cubicBezTo>
                        <a:cubicBezTo>
                          <a:pt x="1804" y="583"/>
                          <a:pt x="1803" y="585"/>
                          <a:pt x="1803" y="587"/>
                        </a:cubicBezTo>
                        <a:cubicBezTo>
                          <a:pt x="1801" y="591"/>
                          <a:pt x="1800" y="596"/>
                          <a:pt x="1800" y="600"/>
                        </a:cubicBezTo>
                        <a:cubicBezTo>
                          <a:pt x="1800" y="604"/>
                          <a:pt x="1799" y="609"/>
                          <a:pt x="1797" y="613"/>
                        </a:cubicBezTo>
                        <a:cubicBezTo>
                          <a:pt x="1797" y="615"/>
                          <a:pt x="1796" y="617"/>
                          <a:pt x="1794" y="619"/>
                        </a:cubicBezTo>
                        <a:cubicBezTo>
                          <a:pt x="1792" y="613"/>
                          <a:pt x="1790" y="606"/>
                          <a:pt x="1790" y="600"/>
                        </a:cubicBezTo>
                        <a:cubicBezTo>
                          <a:pt x="1790" y="594"/>
                          <a:pt x="1792" y="587"/>
                          <a:pt x="1794" y="581"/>
                        </a:cubicBezTo>
                        <a:cubicBezTo>
                          <a:pt x="1795" y="580"/>
                          <a:pt x="1796" y="578"/>
                          <a:pt x="1797" y="576"/>
                        </a:cubicBezTo>
                        <a:cubicBezTo>
                          <a:pt x="1798" y="575"/>
                          <a:pt x="1799" y="573"/>
                          <a:pt x="1800" y="572"/>
                        </a:cubicBezTo>
                        <a:cubicBezTo>
                          <a:pt x="1801" y="571"/>
                          <a:pt x="1802" y="569"/>
                          <a:pt x="1803" y="568"/>
                        </a:cubicBezTo>
                        <a:cubicBezTo>
                          <a:pt x="1804" y="567"/>
                          <a:pt x="1805" y="566"/>
                          <a:pt x="1807" y="564"/>
                        </a:cubicBezTo>
                        <a:cubicBezTo>
                          <a:pt x="1808" y="563"/>
                          <a:pt x="1809" y="562"/>
                          <a:pt x="1810" y="561"/>
                        </a:cubicBezTo>
                        <a:cubicBezTo>
                          <a:pt x="1811" y="561"/>
                          <a:pt x="1811" y="560"/>
                          <a:pt x="1812" y="560"/>
                        </a:cubicBezTo>
                        <a:cubicBezTo>
                          <a:pt x="2091" y="344"/>
                          <a:pt x="2091" y="344"/>
                          <a:pt x="2091" y="344"/>
                        </a:cubicBezTo>
                        <a:cubicBezTo>
                          <a:pt x="2092" y="344"/>
                          <a:pt x="2092" y="343"/>
                          <a:pt x="2093" y="343"/>
                        </a:cubicBezTo>
                        <a:cubicBezTo>
                          <a:pt x="2094" y="342"/>
                          <a:pt x="2095" y="340"/>
                          <a:pt x="2097" y="339"/>
                        </a:cubicBezTo>
                        <a:cubicBezTo>
                          <a:pt x="2098" y="338"/>
                          <a:pt x="2099" y="337"/>
                          <a:pt x="2100" y="336"/>
                        </a:cubicBezTo>
                        <a:cubicBezTo>
                          <a:pt x="2101" y="335"/>
                          <a:pt x="2102" y="333"/>
                          <a:pt x="2103" y="332"/>
                        </a:cubicBezTo>
                        <a:cubicBezTo>
                          <a:pt x="2104" y="331"/>
                          <a:pt x="2105" y="329"/>
                          <a:pt x="2106" y="328"/>
                        </a:cubicBezTo>
                        <a:cubicBezTo>
                          <a:pt x="2107" y="326"/>
                          <a:pt x="2108" y="325"/>
                          <a:pt x="2109" y="323"/>
                        </a:cubicBezTo>
                        <a:cubicBezTo>
                          <a:pt x="2113" y="316"/>
                          <a:pt x="2115" y="308"/>
                          <a:pt x="2115" y="300"/>
                        </a:cubicBezTo>
                        <a:cubicBezTo>
                          <a:pt x="2115" y="292"/>
                          <a:pt x="2113" y="284"/>
                          <a:pt x="2109" y="277"/>
                        </a:cubicBezTo>
                        <a:cubicBezTo>
                          <a:pt x="2108" y="278"/>
                          <a:pt x="2106" y="280"/>
                          <a:pt x="2106" y="281"/>
                        </a:cubicBezTo>
                        <a:cubicBezTo>
                          <a:pt x="2104" y="283"/>
                          <a:pt x="2103" y="285"/>
                          <a:pt x="2103" y="287"/>
                        </a:cubicBezTo>
                        <a:cubicBezTo>
                          <a:pt x="2101" y="291"/>
                          <a:pt x="2100" y="296"/>
                          <a:pt x="2100" y="300"/>
                        </a:cubicBezTo>
                        <a:cubicBezTo>
                          <a:pt x="2100" y="304"/>
                          <a:pt x="2099" y="309"/>
                          <a:pt x="2097" y="313"/>
                        </a:cubicBezTo>
                        <a:cubicBezTo>
                          <a:pt x="2097" y="315"/>
                          <a:pt x="2096" y="317"/>
                          <a:pt x="2094" y="319"/>
                        </a:cubicBezTo>
                        <a:cubicBezTo>
                          <a:pt x="2092" y="313"/>
                          <a:pt x="2090" y="306"/>
                          <a:pt x="2090" y="300"/>
                        </a:cubicBezTo>
                        <a:cubicBezTo>
                          <a:pt x="2090" y="294"/>
                          <a:pt x="2092" y="287"/>
                          <a:pt x="2094" y="281"/>
                        </a:cubicBezTo>
                        <a:cubicBezTo>
                          <a:pt x="2095" y="280"/>
                          <a:pt x="2096" y="278"/>
                          <a:pt x="2097" y="276"/>
                        </a:cubicBezTo>
                        <a:cubicBezTo>
                          <a:pt x="2098" y="275"/>
                          <a:pt x="2099" y="273"/>
                          <a:pt x="2100" y="272"/>
                        </a:cubicBezTo>
                        <a:cubicBezTo>
                          <a:pt x="2101" y="271"/>
                          <a:pt x="2102" y="269"/>
                          <a:pt x="2103" y="268"/>
                        </a:cubicBezTo>
                        <a:cubicBezTo>
                          <a:pt x="2104" y="267"/>
                          <a:pt x="2105" y="266"/>
                          <a:pt x="2107" y="264"/>
                        </a:cubicBezTo>
                        <a:cubicBezTo>
                          <a:pt x="2108" y="263"/>
                          <a:pt x="2109" y="262"/>
                          <a:pt x="2110" y="261"/>
                        </a:cubicBezTo>
                        <a:cubicBezTo>
                          <a:pt x="2111" y="261"/>
                          <a:pt x="2111" y="260"/>
                          <a:pt x="2112" y="260"/>
                        </a:cubicBezTo>
                        <a:cubicBezTo>
                          <a:pt x="2391" y="44"/>
                          <a:pt x="2391" y="44"/>
                          <a:pt x="2391" y="44"/>
                        </a:cubicBezTo>
                        <a:cubicBezTo>
                          <a:pt x="2392" y="44"/>
                          <a:pt x="2392" y="43"/>
                          <a:pt x="2393" y="43"/>
                        </a:cubicBezTo>
                        <a:cubicBezTo>
                          <a:pt x="2394" y="42"/>
                          <a:pt x="2395" y="40"/>
                          <a:pt x="2397" y="39"/>
                        </a:cubicBezTo>
                        <a:cubicBezTo>
                          <a:pt x="2398" y="38"/>
                          <a:pt x="2399" y="37"/>
                          <a:pt x="2400" y="36"/>
                        </a:cubicBezTo>
                        <a:cubicBezTo>
                          <a:pt x="2400" y="28"/>
                          <a:pt x="2400" y="28"/>
                          <a:pt x="2400" y="28"/>
                        </a:cubicBezTo>
                        <a:cubicBezTo>
                          <a:pt x="2400" y="19"/>
                          <a:pt x="2400" y="19"/>
                          <a:pt x="2400" y="19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400" y="4"/>
                          <a:pt x="2399" y="9"/>
                          <a:pt x="239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57" name="Group 56"/>
                  <p:cNvGrpSpPr/>
                  <p:nvPr/>
                </p:nvGrpSpPr>
                <p:grpSpPr>
                  <a:xfrm>
                    <a:off x="1592263" y="-1076325"/>
                    <a:ext cx="6815138" cy="6653213"/>
                    <a:chOff x="1592263" y="-1076325"/>
                    <a:chExt cx="6815138" cy="6653213"/>
                  </a:xfrm>
                  <a:grpFill/>
                </p:grpSpPr>
                <p:grpSp>
                  <p:nvGrpSpPr>
                    <p:cNvPr id="58" name="Group 57"/>
                    <p:cNvGrpSpPr/>
                    <p:nvPr/>
                  </p:nvGrpSpPr>
                  <p:grpSpPr>
                    <a:xfrm>
                      <a:off x="1592263" y="-1076325"/>
                      <a:ext cx="4562475" cy="4400550"/>
                      <a:chOff x="1592263" y="-1076325"/>
                      <a:chExt cx="4562475" cy="4400550"/>
                    </a:xfrm>
                    <a:grpFill/>
                  </p:grpSpPr>
                  <p:sp>
                    <p:nvSpPr>
                      <p:cNvPr id="60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1090613"/>
                        <a:ext cx="57150" cy="220663"/>
                      </a:xfrm>
                      <a:custGeom>
                        <a:avLst/>
                        <a:gdLst>
                          <a:gd name="T0" fmla="*/ 6 w 15"/>
                          <a:gd name="T1" fmla="*/ 51 h 59"/>
                          <a:gd name="T2" fmla="*/ 9 w 15"/>
                          <a:gd name="T3" fmla="*/ 46 h 59"/>
                          <a:gd name="T4" fmla="*/ 15 w 15"/>
                          <a:gd name="T5" fmla="*/ 23 h 59"/>
                          <a:gd name="T6" fmla="*/ 9 w 15"/>
                          <a:gd name="T7" fmla="*/ 0 h 59"/>
                          <a:gd name="T8" fmla="*/ 6 w 15"/>
                          <a:gd name="T9" fmla="*/ 4 h 59"/>
                          <a:gd name="T10" fmla="*/ 3 w 15"/>
                          <a:gd name="T11" fmla="*/ 10 h 59"/>
                          <a:gd name="T12" fmla="*/ 0 w 15"/>
                          <a:gd name="T13" fmla="*/ 23 h 59"/>
                          <a:gd name="T14" fmla="*/ 0 w 15"/>
                          <a:gd name="T15" fmla="*/ 42 h 59"/>
                          <a:gd name="T16" fmla="*/ 0 w 15"/>
                          <a:gd name="T17" fmla="*/ 51 h 59"/>
                          <a:gd name="T18" fmla="*/ 0 w 15"/>
                          <a:gd name="T19" fmla="*/ 59 h 59"/>
                          <a:gd name="T20" fmla="*/ 3 w 15"/>
                          <a:gd name="T21" fmla="*/ 55 h 59"/>
                          <a:gd name="T22" fmla="*/ 6 w 15"/>
                          <a:gd name="T23" fmla="*/ 51 h 5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</a:cxnLst>
                        <a:rect l="0" t="0" r="r" b="b"/>
                        <a:pathLst>
                          <a:path w="15" h="59">
                            <a:moveTo>
                              <a:pt x="6" y="51"/>
                            </a:moveTo>
                            <a:cubicBezTo>
                              <a:pt x="7" y="49"/>
                              <a:pt x="8" y="48"/>
                              <a:pt x="9" y="46"/>
                            </a:cubicBezTo>
                            <a:cubicBezTo>
                              <a:pt x="13" y="39"/>
                              <a:pt x="15" y="31"/>
                              <a:pt x="15" y="23"/>
                            </a:cubicBezTo>
                            <a:cubicBezTo>
                              <a:pt x="15" y="15"/>
                              <a:pt x="13" y="7"/>
                              <a:pt x="9" y="0"/>
                            </a:cubicBezTo>
                            <a:cubicBezTo>
                              <a:pt x="8" y="1"/>
                              <a:pt x="6" y="3"/>
                              <a:pt x="6" y="4"/>
                            </a:cubicBezTo>
                            <a:cubicBezTo>
                              <a:pt x="4" y="6"/>
                              <a:pt x="3" y="8"/>
                              <a:pt x="3" y="10"/>
                            </a:cubicBezTo>
                            <a:cubicBezTo>
                              <a:pt x="1" y="14"/>
                              <a:pt x="0" y="19"/>
                              <a:pt x="0" y="23"/>
                            </a:cubicBezTo>
                            <a:cubicBezTo>
                              <a:pt x="0" y="42"/>
                              <a:pt x="0" y="42"/>
                              <a:pt x="0" y="42"/>
                            </a:cubicBezTo>
                            <a:cubicBezTo>
                              <a:pt x="0" y="51"/>
                              <a:pt x="0" y="51"/>
                              <a:pt x="0" y="51"/>
                            </a:cubicBezTo>
                            <a:cubicBezTo>
                              <a:pt x="0" y="59"/>
                              <a:pt x="0" y="59"/>
                              <a:pt x="0" y="59"/>
                            </a:cubicBezTo>
                            <a:cubicBezTo>
                              <a:pt x="1" y="58"/>
                              <a:pt x="2" y="56"/>
                              <a:pt x="3" y="55"/>
                            </a:cubicBezTo>
                            <a:cubicBezTo>
                              <a:pt x="4" y="54"/>
                              <a:pt x="5" y="52"/>
                              <a:pt x="6" y="51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61" name="Group 60"/>
                      <p:cNvGrpSpPr/>
                      <p:nvPr/>
                    </p:nvGrpSpPr>
                    <p:grpSpPr>
                      <a:xfrm>
                        <a:off x="1592263" y="-1076325"/>
                        <a:ext cx="4562475" cy="4400550"/>
                        <a:chOff x="1592263" y="-1076325"/>
                        <a:chExt cx="4562475" cy="4400550"/>
                      </a:xfrm>
                      <a:grpFill/>
                    </p:grpSpPr>
                    <p:sp>
                      <p:nvSpPr>
                        <p:cNvPr id="62" name="Freeform 2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2309813" cy="2147888"/>
                        </a:xfrm>
                        <a:custGeom>
                          <a:avLst/>
                          <a:gdLst>
                            <a:gd name="T0" fmla="*/ 10 w 615"/>
                            <a:gd name="T1" fmla="*/ 561 h 572"/>
                            <a:gd name="T2" fmla="*/ 291 w 615"/>
                            <a:gd name="T3" fmla="*/ 344 h 572"/>
                            <a:gd name="T4" fmla="*/ 297 w 615"/>
                            <a:gd name="T5" fmla="*/ 339 h 572"/>
                            <a:gd name="T6" fmla="*/ 303 w 615"/>
                            <a:gd name="T7" fmla="*/ 332 h 572"/>
                            <a:gd name="T8" fmla="*/ 309 w 615"/>
                            <a:gd name="T9" fmla="*/ 323 h 572"/>
                            <a:gd name="T10" fmla="*/ 309 w 615"/>
                            <a:gd name="T11" fmla="*/ 277 h 572"/>
                            <a:gd name="T12" fmla="*/ 303 w 615"/>
                            <a:gd name="T13" fmla="*/ 287 h 572"/>
                            <a:gd name="T14" fmla="*/ 297 w 615"/>
                            <a:gd name="T15" fmla="*/ 313 h 572"/>
                            <a:gd name="T16" fmla="*/ 290 w 615"/>
                            <a:gd name="T17" fmla="*/ 300 h 572"/>
                            <a:gd name="T18" fmla="*/ 297 w 615"/>
                            <a:gd name="T19" fmla="*/ 276 h 572"/>
                            <a:gd name="T20" fmla="*/ 303 w 615"/>
                            <a:gd name="T21" fmla="*/ 268 h 572"/>
                            <a:gd name="T22" fmla="*/ 310 w 615"/>
                            <a:gd name="T23" fmla="*/ 261 h 572"/>
                            <a:gd name="T24" fmla="*/ 591 w 615"/>
                            <a:gd name="T25" fmla="*/ 44 h 572"/>
                            <a:gd name="T26" fmla="*/ 597 w 615"/>
                            <a:gd name="T27" fmla="*/ 39 h 572"/>
                            <a:gd name="T28" fmla="*/ 603 w 615"/>
                            <a:gd name="T29" fmla="*/ 32 h 572"/>
                            <a:gd name="T30" fmla="*/ 609 w 615"/>
                            <a:gd name="T31" fmla="*/ 23 h 572"/>
                            <a:gd name="T32" fmla="*/ 610 w 615"/>
                            <a:gd name="T33" fmla="*/ 0 h 572"/>
                            <a:gd name="T34" fmla="*/ 600 w 615"/>
                            <a:gd name="T35" fmla="*/ 0 h 572"/>
                            <a:gd name="T36" fmla="*/ 594 w 615"/>
                            <a:gd name="T37" fmla="*/ 19 h 572"/>
                            <a:gd name="T38" fmla="*/ 585 w 615"/>
                            <a:gd name="T39" fmla="*/ 0 h 572"/>
                            <a:gd name="T40" fmla="*/ 576 w 615"/>
                            <a:gd name="T41" fmla="*/ 0 h 572"/>
                            <a:gd name="T42" fmla="*/ 582 w 615"/>
                            <a:gd name="T43" fmla="*/ 32 h 572"/>
                            <a:gd name="T44" fmla="*/ 300 w 615"/>
                            <a:gd name="T45" fmla="*/ 251 h 572"/>
                            <a:gd name="T46" fmla="*/ 18 w 615"/>
                            <a:gd name="T47" fmla="*/ 32 h 572"/>
                            <a:gd name="T48" fmla="*/ 13 w 615"/>
                            <a:gd name="T49" fmla="*/ 35 h 572"/>
                            <a:gd name="T50" fmla="*/ 7 w 615"/>
                            <a:gd name="T51" fmla="*/ 43 h 572"/>
                            <a:gd name="T52" fmla="*/ 288 w 615"/>
                            <a:gd name="T53" fmla="*/ 260 h 572"/>
                            <a:gd name="T54" fmla="*/ 287 w 615"/>
                            <a:gd name="T55" fmla="*/ 265 h 572"/>
                            <a:gd name="T56" fmla="*/ 276 w 615"/>
                            <a:gd name="T57" fmla="*/ 300 h 572"/>
                            <a:gd name="T58" fmla="*/ 282 w 615"/>
                            <a:gd name="T59" fmla="*/ 332 h 572"/>
                            <a:gd name="T60" fmla="*/ 0 w 615"/>
                            <a:gd name="T61" fmla="*/ 551 h 572"/>
                            <a:gd name="T62" fmla="*/ 0 w 615"/>
                            <a:gd name="T63" fmla="*/ 564 h 572"/>
                            <a:gd name="T64" fmla="*/ 3 w 615"/>
                            <a:gd name="T65" fmla="*/ 568 h 5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</a:cxnLst>
                          <a:rect l="0" t="0" r="r" b="b"/>
                          <a:pathLst>
                            <a:path w="615" h="572">
                              <a:moveTo>
                                <a:pt x="7" y="564"/>
                              </a:moveTo>
                              <a:cubicBezTo>
                                <a:pt x="8" y="563"/>
                                <a:pt x="9" y="562"/>
                                <a:pt x="10" y="561"/>
                              </a:cubicBezTo>
                              <a:cubicBezTo>
                                <a:pt x="11" y="561"/>
                                <a:pt x="11" y="560"/>
                                <a:pt x="12" y="560"/>
                              </a:cubicBezTo>
                              <a:cubicBezTo>
                                <a:pt x="291" y="344"/>
                                <a:pt x="291" y="344"/>
                                <a:pt x="291" y="344"/>
                              </a:cubicBezTo>
                              <a:cubicBezTo>
                                <a:pt x="292" y="344"/>
                                <a:pt x="292" y="343"/>
                                <a:pt x="293" y="343"/>
                              </a:cubicBezTo>
                              <a:cubicBezTo>
                                <a:pt x="294" y="342"/>
                                <a:pt x="295" y="340"/>
                                <a:pt x="297" y="339"/>
                              </a:cubicBezTo>
                              <a:cubicBezTo>
                                <a:pt x="298" y="338"/>
                                <a:pt x="299" y="337"/>
                                <a:pt x="300" y="336"/>
                              </a:cubicBezTo>
                              <a:cubicBezTo>
                                <a:pt x="301" y="335"/>
                                <a:pt x="302" y="333"/>
                                <a:pt x="303" y="332"/>
                              </a:cubicBezTo>
                              <a:cubicBezTo>
                                <a:pt x="304" y="331"/>
                                <a:pt x="305" y="329"/>
                                <a:pt x="306" y="328"/>
                              </a:cubicBezTo>
                              <a:cubicBezTo>
                                <a:pt x="307" y="326"/>
                                <a:pt x="308" y="325"/>
                                <a:pt x="309" y="323"/>
                              </a:cubicBezTo>
                              <a:cubicBezTo>
                                <a:pt x="313" y="316"/>
                                <a:pt x="315" y="308"/>
                                <a:pt x="315" y="300"/>
                              </a:cubicBezTo>
                              <a:cubicBezTo>
                                <a:pt x="315" y="292"/>
                                <a:pt x="313" y="284"/>
                                <a:pt x="309" y="277"/>
                              </a:cubicBezTo>
                              <a:cubicBezTo>
                                <a:pt x="308" y="278"/>
                                <a:pt x="306" y="280"/>
                                <a:pt x="306" y="281"/>
                              </a:cubicBezTo>
                              <a:cubicBezTo>
                                <a:pt x="304" y="283"/>
                                <a:pt x="303" y="285"/>
                                <a:pt x="303" y="287"/>
                              </a:cubicBezTo>
                              <a:cubicBezTo>
                                <a:pt x="301" y="291"/>
                                <a:pt x="300" y="296"/>
                                <a:pt x="300" y="300"/>
                              </a:cubicBezTo>
                              <a:cubicBezTo>
                                <a:pt x="300" y="304"/>
                                <a:pt x="299" y="309"/>
                                <a:pt x="297" y="313"/>
                              </a:cubicBezTo>
                              <a:cubicBezTo>
                                <a:pt x="297" y="315"/>
                                <a:pt x="296" y="317"/>
                                <a:pt x="294" y="319"/>
                              </a:cubicBezTo>
                              <a:cubicBezTo>
                                <a:pt x="292" y="313"/>
                                <a:pt x="290" y="306"/>
                                <a:pt x="290" y="300"/>
                              </a:cubicBezTo>
                              <a:cubicBezTo>
                                <a:pt x="290" y="294"/>
                                <a:pt x="292" y="287"/>
                                <a:pt x="294" y="281"/>
                              </a:cubicBezTo>
                              <a:cubicBezTo>
                                <a:pt x="295" y="280"/>
                                <a:pt x="296" y="278"/>
                                <a:pt x="297" y="276"/>
                              </a:cubicBezTo>
                              <a:cubicBezTo>
                                <a:pt x="298" y="275"/>
                                <a:pt x="299" y="273"/>
                                <a:pt x="300" y="272"/>
                              </a:cubicBezTo>
                              <a:cubicBezTo>
                                <a:pt x="301" y="271"/>
                                <a:pt x="302" y="269"/>
                                <a:pt x="303" y="268"/>
                              </a:cubicBezTo>
                              <a:cubicBezTo>
                                <a:pt x="304" y="267"/>
                                <a:pt x="305" y="266"/>
                                <a:pt x="307" y="264"/>
                              </a:cubicBezTo>
                              <a:cubicBezTo>
                                <a:pt x="308" y="263"/>
                                <a:pt x="309" y="262"/>
                                <a:pt x="310" y="261"/>
                              </a:cubicBezTo>
                              <a:cubicBezTo>
                                <a:pt x="311" y="261"/>
                                <a:pt x="311" y="260"/>
                                <a:pt x="312" y="260"/>
                              </a:cubicBezTo>
                              <a:cubicBezTo>
                                <a:pt x="591" y="44"/>
                                <a:pt x="591" y="44"/>
                                <a:pt x="591" y="44"/>
                              </a:cubicBezTo>
                              <a:cubicBezTo>
                                <a:pt x="592" y="44"/>
                                <a:pt x="592" y="43"/>
                                <a:pt x="593" y="43"/>
                              </a:cubicBezTo>
                              <a:cubicBezTo>
                                <a:pt x="594" y="42"/>
                                <a:pt x="595" y="40"/>
                                <a:pt x="597" y="39"/>
                              </a:cubicBezTo>
                              <a:cubicBezTo>
                                <a:pt x="598" y="38"/>
                                <a:pt x="599" y="37"/>
                                <a:pt x="600" y="36"/>
                              </a:cubicBezTo>
                              <a:cubicBezTo>
                                <a:pt x="601" y="35"/>
                                <a:pt x="602" y="33"/>
                                <a:pt x="603" y="32"/>
                              </a:cubicBezTo>
                              <a:cubicBezTo>
                                <a:pt x="604" y="31"/>
                                <a:pt x="605" y="29"/>
                                <a:pt x="606" y="28"/>
                              </a:cubicBezTo>
                              <a:cubicBezTo>
                                <a:pt x="607" y="26"/>
                                <a:pt x="608" y="25"/>
                                <a:pt x="609" y="23"/>
                              </a:cubicBezTo>
                              <a:cubicBezTo>
                                <a:pt x="613" y="16"/>
                                <a:pt x="615" y="8"/>
                                <a:pt x="615" y="0"/>
                              </a:cubicBezTo>
                              <a:cubicBezTo>
                                <a:pt x="610" y="0"/>
                                <a:pt x="610" y="0"/>
                                <a:pt x="610" y="0"/>
                              </a:cubicBezTo>
                              <a:cubicBezTo>
                                <a:pt x="605" y="0"/>
                                <a:pt x="605" y="0"/>
                                <a:pt x="605" y="0"/>
                              </a:cubicBezTo>
                              <a:cubicBezTo>
                                <a:pt x="600" y="0"/>
                                <a:pt x="600" y="0"/>
                                <a:pt x="600" y="0"/>
                              </a:cubicBezTo>
                              <a:cubicBezTo>
                                <a:pt x="600" y="4"/>
                                <a:pt x="599" y="9"/>
                                <a:pt x="597" y="13"/>
                              </a:cubicBezTo>
                              <a:cubicBezTo>
                                <a:pt x="597" y="15"/>
                                <a:pt x="596" y="17"/>
                                <a:pt x="594" y="19"/>
                              </a:cubicBezTo>
                              <a:cubicBezTo>
                                <a:pt x="592" y="13"/>
                                <a:pt x="590" y="6"/>
                                <a:pt x="590" y="0"/>
                              </a:cubicBezTo>
                              <a:cubicBezTo>
                                <a:pt x="585" y="0"/>
                                <a:pt x="585" y="0"/>
                                <a:pt x="585" y="0"/>
                              </a:cubicBezTo>
                              <a:cubicBezTo>
                                <a:pt x="581" y="0"/>
                                <a:pt x="581" y="0"/>
                                <a:pt x="581" y="0"/>
                              </a:cubicBezTo>
                              <a:cubicBezTo>
                                <a:pt x="576" y="0"/>
                                <a:pt x="576" y="0"/>
                                <a:pt x="576" y="0"/>
                              </a:cubicBezTo>
                              <a:cubicBezTo>
                                <a:pt x="576" y="11"/>
                                <a:pt x="579" y="21"/>
                                <a:pt x="584" y="31"/>
                              </a:cubicBezTo>
                              <a:cubicBezTo>
                                <a:pt x="584" y="31"/>
                                <a:pt x="583" y="32"/>
                                <a:pt x="582" y="32"/>
                              </a:cubicBezTo>
                              <a:cubicBezTo>
                                <a:pt x="303" y="248"/>
                                <a:pt x="303" y="248"/>
                                <a:pt x="303" y="248"/>
                              </a:cubicBezTo>
                              <a:cubicBezTo>
                                <a:pt x="302" y="249"/>
                                <a:pt x="301" y="250"/>
                                <a:pt x="300" y="251"/>
                              </a:cubicBezTo>
                              <a:cubicBezTo>
                                <a:pt x="299" y="250"/>
                                <a:pt x="298" y="249"/>
                                <a:pt x="297" y="248"/>
                              </a:cubicBezTo>
                              <a:cubicBezTo>
                                <a:pt x="18" y="32"/>
                                <a:pt x="18" y="32"/>
                                <a:pt x="18" y="32"/>
                              </a:cubicBezTo>
                              <a:cubicBezTo>
                                <a:pt x="17" y="32"/>
                                <a:pt x="16" y="31"/>
                                <a:pt x="16" y="31"/>
                              </a:cubicBezTo>
                              <a:cubicBezTo>
                                <a:pt x="15" y="32"/>
                                <a:pt x="14" y="33"/>
                                <a:pt x="13" y="35"/>
                              </a:cubicBezTo>
                              <a:cubicBezTo>
                                <a:pt x="12" y="36"/>
                                <a:pt x="11" y="37"/>
                                <a:pt x="10" y="39"/>
                              </a:cubicBezTo>
                              <a:cubicBezTo>
                                <a:pt x="9" y="40"/>
                                <a:pt x="8" y="41"/>
                                <a:pt x="7" y="43"/>
                              </a:cubicBezTo>
                              <a:cubicBezTo>
                                <a:pt x="8" y="43"/>
                                <a:pt x="8" y="44"/>
                                <a:pt x="9" y="44"/>
                              </a:cubicBezTo>
                              <a:cubicBezTo>
                                <a:pt x="288" y="260"/>
                                <a:pt x="288" y="260"/>
                                <a:pt x="288" y="260"/>
                              </a:cubicBezTo>
                              <a:cubicBezTo>
                                <a:pt x="289" y="260"/>
                                <a:pt x="289" y="261"/>
                                <a:pt x="290" y="261"/>
                              </a:cubicBezTo>
                              <a:cubicBezTo>
                                <a:pt x="289" y="263"/>
                                <a:pt x="288" y="264"/>
                                <a:pt x="287" y="265"/>
                              </a:cubicBezTo>
                              <a:cubicBezTo>
                                <a:pt x="286" y="267"/>
                                <a:pt x="285" y="268"/>
                                <a:pt x="284" y="269"/>
                              </a:cubicBezTo>
                              <a:cubicBezTo>
                                <a:pt x="279" y="279"/>
                                <a:pt x="276" y="289"/>
                                <a:pt x="276" y="300"/>
                              </a:cubicBezTo>
                              <a:cubicBezTo>
                                <a:pt x="276" y="311"/>
                                <a:pt x="279" y="321"/>
                                <a:pt x="284" y="331"/>
                              </a:cubicBezTo>
                              <a:cubicBezTo>
                                <a:pt x="284" y="331"/>
                                <a:pt x="283" y="332"/>
                                <a:pt x="282" y="332"/>
                              </a:cubicBezTo>
                              <a:cubicBezTo>
                                <a:pt x="3" y="548"/>
                                <a:pt x="3" y="548"/>
                                <a:pt x="3" y="548"/>
                              </a:cubicBezTo>
                              <a:cubicBezTo>
                                <a:pt x="2" y="549"/>
                                <a:pt x="1" y="550"/>
                                <a:pt x="0" y="551"/>
                              </a:cubicBezTo>
                              <a:cubicBezTo>
                                <a:pt x="0" y="557"/>
                                <a:pt x="0" y="557"/>
                                <a:pt x="0" y="557"/>
                              </a:cubicBezTo>
                              <a:cubicBezTo>
                                <a:pt x="0" y="564"/>
                                <a:pt x="0" y="564"/>
                                <a:pt x="0" y="564"/>
                              </a:cubicBezTo>
                              <a:cubicBezTo>
                                <a:pt x="0" y="572"/>
                                <a:pt x="0" y="572"/>
                                <a:pt x="0" y="572"/>
                              </a:cubicBezTo>
                              <a:cubicBezTo>
                                <a:pt x="1" y="571"/>
                                <a:pt x="2" y="569"/>
                                <a:pt x="3" y="568"/>
                              </a:cubicBezTo>
                              <a:cubicBezTo>
                                <a:pt x="4" y="567"/>
                                <a:pt x="5" y="566"/>
                                <a:pt x="7" y="5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63" name="Freeform 2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4562475" cy="4400550"/>
                        </a:xfrm>
                        <a:custGeom>
                          <a:avLst/>
                          <a:gdLst>
                            <a:gd name="T0" fmla="*/ 12 w 1215"/>
                            <a:gd name="T1" fmla="*/ 1160 h 1172"/>
                            <a:gd name="T2" fmla="*/ 297 w 1215"/>
                            <a:gd name="T3" fmla="*/ 939 h 1172"/>
                            <a:gd name="T4" fmla="*/ 306 w 1215"/>
                            <a:gd name="T5" fmla="*/ 928 h 1172"/>
                            <a:gd name="T6" fmla="*/ 309 w 1215"/>
                            <a:gd name="T7" fmla="*/ 877 h 1172"/>
                            <a:gd name="T8" fmla="*/ 300 w 1215"/>
                            <a:gd name="T9" fmla="*/ 900 h 1172"/>
                            <a:gd name="T10" fmla="*/ 290 w 1215"/>
                            <a:gd name="T11" fmla="*/ 900 h 1172"/>
                            <a:gd name="T12" fmla="*/ 300 w 1215"/>
                            <a:gd name="T13" fmla="*/ 872 h 1172"/>
                            <a:gd name="T14" fmla="*/ 310 w 1215"/>
                            <a:gd name="T15" fmla="*/ 861 h 1172"/>
                            <a:gd name="T16" fmla="*/ 593 w 1215"/>
                            <a:gd name="T17" fmla="*/ 643 h 1172"/>
                            <a:gd name="T18" fmla="*/ 603 w 1215"/>
                            <a:gd name="T19" fmla="*/ 632 h 1172"/>
                            <a:gd name="T20" fmla="*/ 615 w 1215"/>
                            <a:gd name="T21" fmla="*/ 600 h 1172"/>
                            <a:gd name="T22" fmla="*/ 603 w 1215"/>
                            <a:gd name="T23" fmla="*/ 587 h 1172"/>
                            <a:gd name="T24" fmla="*/ 594 w 1215"/>
                            <a:gd name="T25" fmla="*/ 619 h 1172"/>
                            <a:gd name="T26" fmla="*/ 597 w 1215"/>
                            <a:gd name="T27" fmla="*/ 576 h 1172"/>
                            <a:gd name="T28" fmla="*/ 607 w 1215"/>
                            <a:gd name="T29" fmla="*/ 564 h 1172"/>
                            <a:gd name="T30" fmla="*/ 891 w 1215"/>
                            <a:gd name="T31" fmla="*/ 344 h 1172"/>
                            <a:gd name="T32" fmla="*/ 900 w 1215"/>
                            <a:gd name="T33" fmla="*/ 336 h 1172"/>
                            <a:gd name="T34" fmla="*/ 909 w 1215"/>
                            <a:gd name="T35" fmla="*/ 323 h 1172"/>
                            <a:gd name="T36" fmla="*/ 906 w 1215"/>
                            <a:gd name="T37" fmla="*/ 281 h 1172"/>
                            <a:gd name="T38" fmla="*/ 897 w 1215"/>
                            <a:gd name="T39" fmla="*/ 313 h 1172"/>
                            <a:gd name="T40" fmla="*/ 894 w 1215"/>
                            <a:gd name="T41" fmla="*/ 281 h 1172"/>
                            <a:gd name="T42" fmla="*/ 903 w 1215"/>
                            <a:gd name="T43" fmla="*/ 268 h 1172"/>
                            <a:gd name="T44" fmla="*/ 912 w 1215"/>
                            <a:gd name="T45" fmla="*/ 260 h 1172"/>
                            <a:gd name="T46" fmla="*/ 1197 w 1215"/>
                            <a:gd name="T47" fmla="*/ 39 h 1172"/>
                            <a:gd name="T48" fmla="*/ 1206 w 1215"/>
                            <a:gd name="T49" fmla="*/ 28 h 1172"/>
                            <a:gd name="T50" fmla="*/ 1210 w 1215"/>
                            <a:gd name="T51" fmla="*/ 0 h 1172"/>
                            <a:gd name="T52" fmla="*/ 1197 w 1215"/>
                            <a:gd name="T53" fmla="*/ 13 h 1172"/>
                            <a:gd name="T54" fmla="*/ 1185 w 1215"/>
                            <a:gd name="T55" fmla="*/ 0 h 1172"/>
                            <a:gd name="T56" fmla="*/ 1184 w 1215"/>
                            <a:gd name="T57" fmla="*/ 31 h 1172"/>
                            <a:gd name="T58" fmla="*/ 900 w 1215"/>
                            <a:gd name="T59" fmla="*/ 251 h 1172"/>
                            <a:gd name="T60" fmla="*/ 616 w 1215"/>
                            <a:gd name="T61" fmla="*/ 31 h 1172"/>
                            <a:gd name="T62" fmla="*/ 607 w 1215"/>
                            <a:gd name="T63" fmla="*/ 43 h 1172"/>
                            <a:gd name="T64" fmla="*/ 890 w 1215"/>
                            <a:gd name="T65" fmla="*/ 261 h 1172"/>
                            <a:gd name="T66" fmla="*/ 876 w 1215"/>
                            <a:gd name="T67" fmla="*/ 300 h 1172"/>
                            <a:gd name="T68" fmla="*/ 603 w 1215"/>
                            <a:gd name="T69" fmla="*/ 548 h 1172"/>
                            <a:gd name="T70" fmla="*/ 318 w 1215"/>
                            <a:gd name="T71" fmla="*/ 332 h 1172"/>
                            <a:gd name="T72" fmla="*/ 310 w 1215"/>
                            <a:gd name="T73" fmla="*/ 339 h 1172"/>
                            <a:gd name="T74" fmla="*/ 588 w 1215"/>
                            <a:gd name="T75" fmla="*/ 560 h 1172"/>
                            <a:gd name="T76" fmla="*/ 584 w 1215"/>
                            <a:gd name="T77" fmla="*/ 569 h 1172"/>
                            <a:gd name="T78" fmla="*/ 582 w 1215"/>
                            <a:gd name="T79" fmla="*/ 632 h 1172"/>
                            <a:gd name="T80" fmla="*/ 297 w 1215"/>
                            <a:gd name="T81" fmla="*/ 848 h 1172"/>
                            <a:gd name="T82" fmla="*/ 13 w 1215"/>
                            <a:gd name="T83" fmla="*/ 635 h 1172"/>
                            <a:gd name="T84" fmla="*/ 9 w 1215"/>
                            <a:gd name="T85" fmla="*/ 644 h 1172"/>
                            <a:gd name="T86" fmla="*/ 287 w 1215"/>
                            <a:gd name="T87" fmla="*/ 865 h 1172"/>
                            <a:gd name="T88" fmla="*/ 284 w 1215"/>
                            <a:gd name="T89" fmla="*/ 931 h 1172"/>
                            <a:gd name="T90" fmla="*/ 0 w 1215"/>
                            <a:gd name="T91" fmla="*/ 1151 h 1172"/>
                            <a:gd name="T92" fmla="*/ 0 w 1215"/>
                            <a:gd name="T93" fmla="*/ 1172 h 11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</a:cxnLst>
                          <a:rect l="0" t="0" r="r" b="b"/>
                          <a:pathLst>
                            <a:path w="1215" h="1172">
                              <a:moveTo>
                                <a:pt x="7" y="1164"/>
                              </a:moveTo>
                              <a:cubicBezTo>
                                <a:pt x="8" y="1163"/>
                                <a:pt x="9" y="1162"/>
                                <a:pt x="10" y="1161"/>
                              </a:cubicBezTo>
                              <a:cubicBezTo>
                                <a:pt x="11" y="1161"/>
                                <a:pt x="11" y="1160"/>
                                <a:pt x="12" y="1160"/>
                              </a:cubicBezTo>
                              <a:cubicBezTo>
                                <a:pt x="291" y="944"/>
                                <a:pt x="291" y="944"/>
                                <a:pt x="291" y="944"/>
                              </a:cubicBezTo>
                              <a:cubicBezTo>
                                <a:pt x="292" y="944"/>
                                <a:pt x="292" y="943"/>
                                <a:pt x="293" y="943"/>
                              </a:cubicBezTo>
                              <a:cubicBezTo>
                                <a:pt x="294" y="942"/>
                                <a:pt x="295" y="940"/>
                                <a:pt x="297" y="939"/>
                              </a:cubicBezTo>
                              <a:cubicBezTo>
                                <a:pt x="298" y="938"/>
                                <a:pt x="299" y="937"/>
                                <a:pt x="300" y="936"/>
                              </a:cubicBezTo>
                              <a:cubicBezTo>
                                <a:pt x="301" y="935"/>
                                <a:pt x="302" y="933"/>
                                <a:pt x="303" y="932"/>
                              </a:cubicBezTo>
                              <a:cubicBezTo>
                                <a:pt x="304" y="931"/>
                                <a:pt x="305" y="929"/>
                                <a:pt x="306" y="928"/>
                              </a:cubicBezTo>
                              <a:cubicBezTo>
                                <a:pt x="307" y="926"/>
                                <a:pt x="308" y="925"/>
                                <a:pt x="309" y="923"/>
                              </a:cubicBezTo>
                              <a:cubicBezTo>
                                <a:pt x="313" y="916"/>
                                <a:pt x="315" y="908"/>
                                <a:pt x="315" y="900"/>
                              </a:cubicBezTo>
                              <a:cubicBezTo>
                                <a:pt x="315" y="892"/>
                                <a:pt x="313" y="884"/>
                                <a:pt x="309" y="877"/>
                              </a:cubicBezTo>
                              <a:cubicBezTo>
                                <a:pt x="308" y="878"/>
                                <a:pt x="306" y="880"/>
                                <a:pt x="306" y="881"/>
                              </a:cubicBezTo>
                              <a:cubicBezTo>
                                <a:pt x="304" y="883"/>
                                <a:pt x="303" y="885"/>
                                <a:pt x="303" y="887"/>
                              </a:cubicBezTo>
                              <a:cubicBezTo>
                                <a:pt x="301" y="891"/>
                                <a:pt x="300" y="896"/>
                                <a:pt x="300" y="900"/>
                              </a:cubicBezTo>
                              <a:cubicBezTo>
                                <a:pt x="300" y="904"/>
                                <a:pt x="299" y="909"/>
                                <a:pt x="297" y="913"/>
                              </a:cubicBezTo>
                              <a:cubicBezTo>
                                <a:pt x="297" y="915"/>
                                <a:pt x="296" y="917"/>
                                <a:pt x="294" y="919"/>
                              </a:cubicBezTo>
                              <a:cubicBezTo>
                                <a:pt x="292" y="913"/>
                                <a:pt x="290" y="906"/>
                                <a:pt x="290" y="900"/>
                              </a:cubicBezTo>
                              <a:cubicBezTo>
                                <a:pt x="290" y="894"/>
                                <a:pt x="292" y="887"/>
                                <a:pt x="294" y="881"/>
                              </a:cubicBezTo>
                              <a:cubicBezTo>
                                <a:pt x="295" y="880"/>
                                <a:pt x="296" y="878"/>
                                <a:pt x="297" y="876"/>
                              </a:cubicBezTo>
                              <a:cubicBezTo>
                                <a:pt x="298" y="875"/>
                                <a:pt x="299" y="873"/>
                                <a:pt x="300" y="872"/>
                              </a:cubicBezTo>
                              <a:cubicBezTo>
                                <a:pt x="301" y="871"/>
                                <a:pt x="302" y="869"/>
                                <a:pt x="303" y="868"/>
                              </a:cubicBezTo>
                              <a:cubicBezTo>
                                <a:pt x="304" y="867"/>
                                <a:pt x="305" y="866"/>
                                <a:pt x="307" y="864"/>
                              </a:cubicBezTo>
                              <a:cubicBezTo>
                                <a:pt x="308" y="863"/>
                                <a:pt x="309" y="862"/>
                                <a:pt x="310" y="861"/>
                              </a:cubicBezTo>
                              <a:cubicBezTo>
                                <a:pt x="311" y="861"/>
                                <a:pt x="311" y="860"/>
                                <a:pt x="312" y="860"/>
                              </a:cubicBezTo>
                              <a:cubicBezTo>
                                <a:pt x="591" y="644"/>
                                <a:pt x="591" y="644"/>
                                <a:pt x="591" y="644"/>
                              </a:cubicBezTo>
                              <a:cubicBezTo>
                                <a:pt x="592" y="644"/>
                                <a:pt x="592" y="643"/>
                                <a:pt x="593" y="643"/>
                              </a:cubicBezTo>
                              <a:cubicBezTo>
                                <a:pt x="594" y="642"/>
                                <a:pt x="595" y="640"/>
                                <a:pt x="597" y="639"/>
                              </a:cubicBezTo>
                              <a:cubicBezTo>
                                <a:pt x="598" y="638"/>
                                <a:pt x="599" y="637"/>
                                <a:pt x="600" y="636"/>
                              </a:cubicBezTo>
                              <a:cubicBezTo>
                                <a:pt x="601" y="635"/>
                                <a:pt x="602" y="633"/>
                                <a:pt x="603" y="632"/>
                              </a:cubicBezTo>
                              <a:cubicBezTo>
                                <a:pt x="604" y="631"/>
                                <a:pt x="605" y="629"/>
                                <a:pt x="606" y="628"/>
                              </a:cubicBezTo>
                              <a:cubicBezTo>
                                <a:pt x="607" y="626"/>
                                <a:pt x="608" y="625"/>
                                <a:pt x="609" y="623"/>
                              </a:cubicBezTo>
                              <a:cubicBezTo>
                                <a:pt x="613" y="616"/>
                                <a:pt x="615" y="608"/>
                                <a:pt x="615" y="600"/>
                              </a:cubicBezTo>
                              <a:cubicBezTo>
                                <a:pt x="615" y="592"/>
                                <a:pt x="613" y="584"/>
                                <a:pt x="609" y="577"/>
                              </a:cubicBezTo>
                              <a:cubicBezTo>
                                <a:pt x="608" y="578"/>
                                <a:pt x="606" y="580"/>
                                <a:pt x="606" y="581"/>
                              </a:cubicBezTo>
                              <a:cubicBezTo>
                                <a:pt x="604" y="583"/>
                                <a:pt x="603" y="585"/>
                                <a:pt x="603" y="587"/>
                              </a:cubicBezTo>
                              <a:cubicBezTo>
                                <a:pt x="601" y="591"/>
                                <a:pt x="600" y="596"/>
                                <a:pt x="600" y="600"/>
                              </a:cubicBezTo>
                              <a:cubicBezTo>
                                <a:pt x="600" y="604"/>
                                <a:pt x="599" y="609"/>
                                <a:pt x="597" y="613"/>
                              </a:cubicBezTo>
                              <a:cubicBezTo>
                                <a:pt x="597" y="615"/>
                                <a:pt x="596" y="617"/>
                                <a:pt x="594" y="619"/>
                              </a:cubicBezTo>
                              <a:cubicBezTo>
                                <a:pt x="592" y="613"/>
                                <a:pt x="590" y="606"/>
                                <a:pt x="590" y="600"/>
                              </a:cubicBezTo>
                              <a:cubicBezTo>
                                <a:pt x="590" y="594"/>
                                <a:pt x="592" y="587"/>
                                <a:pt x="594" y="581"/>
                              </a:cubicBezTo>
                              <a:cubicBezTo>
                                <a:pt x="595" y="580"/>
                                <a:pt x="596" y="578"/>
                                <a:pt x="597" y="576"/>
                              </a:cubicBezTo>
                              <a:cubicBezTo>
                                <a:pt x="598" y="575"/>
                                <a:pt x="599" y="573"/>
                                <a:pt x="600" y="572"/>
                              </a:cubicBezTo>
                              <a:cubicBezTo>
                                <a:pt x="601" y="571"/>
                                <a:pt x="602" y="569"/>
                                <a:pt x="603" y="568"/>
                              </a:cubicBezTo>
                              <a:cubicBezTo>
                                <a:pt x="604" y="567"/>
                                <a:pt x="605" y="566"/>
                                <a:pt x="607" y="564"/>
                              </a:cubicBezTo>
                              <a:cubicBezTo>
                                <a:pt x="608" y="563"/>
                                <a:pt x="609" y="562"/>
                                <a:pt x="610" y="561"/>
                              </a:cubicBezTo>
                              <a:cubicBezTo>
                                <a:pt x="611" y="561"/>
                                <a:pt x="611" y="560"/>
                                <a:pt x="612" y="560"/>
                              </a:cubicBezTo>
                              <a:cubicBezTo>
                                <a:pt x="891" y="344"/>
                                <a:pt x="891" y="344"/>
                                <a:pt x="891" y="344"/>
                              </a:cubicBezTo>
                              <a:cubicBezTo>
                                <a:pt x="892" y="344"/>
                                <a:pt x="892" y="343"/>
                                <a:pt x="893" y="343"/>
                              </a:cubicBezTo>
                              <a:cubicBezTo>
                                <a:pt x="894" y="342"/>
                                <a:pt x="895" y="340"/>
                                <a:pt x="897" y="339"/>
                              </a:cubicBezTo>
                              <a:cubicBezTo>
                                <a:pt x="898" y="338"/>
                                <a:pt x="899" y="337"/>
                                <a:pt x="900" y="336"/>
                              </a:cubicBezTo>
                              <a:cubicBezTo>
                                <a:pt x="901" y="335"/>
                                <a:pt x="902" y="333"/>
                                <a:pt x="903" y="332"/>
                              </a:cubicBezTo>
                              <a:cubicBezTo>
                                <a:pt x="904" y="331"/>
                                <a:pt x="905" y="329"/>
                                <a:pt x="906" y="328"/>
                              </a:cubicBezTo>
                              <a:cubicBezTo>
                                <a:pt x="907" y="326"/>
                                <a:pt x="908" y="325"/>
                                <a:pt x="909" y="323"/>
                              </a:cubicBezTo>
                              <a:cubicBezTo>
                                <a:pt x="913" y="316"/>
                                <a:pt x="915" y="308"/>
                                <a:pt x="915" y="300"/>
                              </a:cubicBezTo>
                              <a:cubicBezTo>
                                <a:pt x="915" y="292"/>
                                <a:pt x="913" y="284"/>
                                <a:pt x="909" y="277"/>
                              </a:cubicBezTo>
                              <a:cubicBezTo>
                                <a:pt x="908" y="278"/>
                                <a:pt x="906" y="280"/>
                                <a:pt x="906" y="281"/>
                              </a:cubicBezTo>
                              <a:cubicBezTo>
                                <a:pt x="904" y="283"/>
                                <a:pt x="903" y="285"/>
                                <a:pt x="903" y="287"/>
                              </a:cubicBezTo>
                              <a:cubicBezTo>
                                <a:pt x="901" y="291"/>
                                <a:pt x="900" y="296"/>
                                <a:pt x="900" y="300"/>
                              </a:cubicBezTo>
                              <a:cubicBezTo>
                                <a:pt x="900" y="304"/>
                                <a:pt x="899" y="309"/>
                                <a:pt x="897" y="313"/>
                              </a:cubicBezTo>
                              <a:cubicBezTo>
                                <a:pt x="897" y="315"/>
                                <a:pt x="896" y="317"/>
                                <a:pt x="894" y="319"/>
                              </a:cubicBezTo>
                              <a:cubicBezTo>
                                <a:pt x="892" y="313"/>
                                <a:pt x="890" y="306"/>
                                <a:pt x="890" y="300"/>
                              </a:cubicBezTo>
                              <a:cubicBezTo>
                                <a:pt x="890" y="294"/>
                                <a:pt x="892" y="287"/>
                                <a:pt x="894" y="281"/>
                              </a:cubicBezTo>
                              <a:cubicBezTo>
                                <a:pt x="895" y="280"/>
                                <a:pt x="896" y="278"/>
                                <a:pt x="897" y="276"/>
                              </a:cubicBezTo>
                              <a:cubicBezTo>
                                <a:pt x="898" y="275"/>
                                <a:pt x="899" y="273"/>
                                <a:pt x="900" y="272"/>
                              </a:cubicBezTo>
                              <a:cubicBezTo>
                                <a:pt x="901" y="271"/>
                                <a:pt x="902" y="269"/>
                                <a:pt x="903" y="268"/>
                              </a:cubicBezTo>
                              <a:cubicBezTo>
                                <a:pt x="904" y="267"/>
                                <a:pt x="905" y="266"/>
                                <a:pt x="907" y="264"/>
                              </a:cubicBezTo>
                              <a:cubicBezTo>
                                <a:pt x="908" y="263"/>
                                <a:pt x="909" y="262"/>
                                <a:pt x="910" y="261"/>
                              </a:cubicBezTo>
                              <a:cubicBezTo>
                                <a:pt x="911" y="261"/>
                                <a:pt x="911" y="260"/>
                                <a:pt x="912" y="260"/>
                              </a:cubicBezTo>
                              <a:cubicBezTo>
                                <a:pt x="1191" y="44"/>
                                <a:pt x="1191" y="44"/>
                                <a:pt x="1191" y="44"/>
                              </a:cubicBezTo>
                              <a:cubicBezTo>
                                <a:pt x="1192" y="44"/>
                                <a:pt x="1192" y="43"/>
                                <a:pt x="1193" y="43"/>
                              </a:cubicBezTo>
                              <a:cubicBezTo>
                                <a:pt x="1194" y="42"/>
                                <a:pt x="1195" y="40"/>
                                <a:pt x="1197" y="39"/>
                              </a:cubicBezTo>
                              <a:cubicBezTo>
                                <a:pt x="1198" y="38"/>
                                <a:pt x="1199" y="37"/>
                                <a:pt x="1200" y="36"/>
                              </a:cubicBezTo>
                              <a:cubicBezTo>
                                <a:pt x="1201" y="35"/>
                                <a:pt x="1202" y="33"/>
                                <a:pt x="1203" y="32"/>
                              </a:cubicBezTo>
                              <a:cubicBezTo>
                                <a:pt x="1204" y="31"/>
                                <a:pt x="1205" y="29"/>
                                <a:pt x="1206" y="28"/>
                              </a:cubicBezTo>
                              <a:cubicBezTo>
                                <a:pt x="1207" y="26"/>
                                <a:pt x="1208" y="25"/>
                                <a:pt x="1209" y="23"/>
                              </a:cubicBezTo>
                              <a:cubicBezTo>
                                <a:pt x="1213" y="16"/>
                                <a:pt x="1215" y="8"/>
                                <a:pt x="1215" y="0"/>
                              </a:cubicBezTo>
                              <a:cubicBezTo>
                                <a:pt x="1210" y="0"/>
                                <a:pt x="1210" y="0"/>
                                <a:pt x="1210" y="0"/>
                              </a:cubicBezTo>
                              <a:cubicBezTo>
                                <a:pt x="1205" y="0"/>
                                <a:pt x="1205" y="0"/>
                                <a:pt x="1205" y="0"/>
                              </a:cubicBezTo>
                              <a:cubicBezTo>
                                <a:pt x="1200" y="0"/>
                                <a:pt x="1200" y="0"/>
                                <a:pt x="1200" y="0"/>
                              </a:cubicBezTo>
                              <a:cubicBezTo>
                                <a:pt x="1200" y="4"/>
                                <a:pt x="1199" y="9"/>
                                <a:pt x="1197" y="13"/>
                              </a:cubicBezTo>
                              <a:cubicBezTo>
                                <a:pt x="1197" y="15"/>
                                <a:pt x="1196" y="17"/>
                                <a:pt x="1194" y="19"/>
                              </a:cubicBezTo>
                              <a:cubicBezTo>
                                <a:pt x="1192" y="13"/>
                                <a:pt x="1190" y="6"/>
                                <a:pt x="1190" y="0"/>
                              </a:cubicBezTo>
                              <a:cubicBezTo>
                                <a:pt x="1185" y="0"/>
                                <a:pt x="1185" y="0"/>
                                <a:pt x="1185" y="0"/>
                              </a:cubicBezTo>
                              <a:cubicBezTo>
                                <a:pt x="1181" y="0"/>
                                <a:pt x="1181" y="0"/>
                                <a:pt x="1181" y="0"/>
                              </a:cubicBezTo>
                              <a:cubicBezTo>
                                <a:pt x="1176" y="0"/>
                                <a:pt x="1176" y="0"/>
                                <a:pt x="1176" y="0"/>
                              </a:cubicBezTo>
                              <a:cubicBezTo>
                                <a:pt x="1176" y="11"/>
                                <a:pt x="1179" y="21"/>
                                <a:pt x="1184" y="31"/>
                              </a:cubicBezTo>
                              <a:cubicBezTo>
                                <a:pt x="1184" y="31"/>
                                <a:pt x="1183" y="32"/>
                                <a:pt x="1182" y="32"/>
                              </a:cubicBezTo>
                              <a:cubicBezTo>
                                <a:pt x="903" y="248"/>
                                <a:pt x="903" y="248"/>
                                <a:pt x="903" y="248"/>
                              </a:cubicBezTo>
                              <a:cubicBezTo>
                                <a:pt x="902" y="249"/>
                                <a:pt x="901" y="250"/>
                                <a:pt x="900" y="251"/>
                              </a:cubicBezTo>
                              <a:cubicBezTo>
                                <a:pt x="899" y="250"/>
                                <a:pt x="898" y="249"/>
                                <a:pt x="897" y="248"/>
                              </a:cubicBezTo>
                              <a:cubicBezTo>
                                <a:pt x="618" y="32"/>
                                <a:pt x="618" y="32"/>
                                <a:pt x="618" y="32"/>
                              </a:cubicBezTo>
                              <a:cubicBezTo>
                                <a:pt x="617" y="32"/>
                                <a:pt x="616" y="31"/>
                                <a:pt x="616" y="31"/>
                              </a:cubicBezTo>
                              <a:cubicBezTo>
                                <a:pt x="615" y="32"/>
                                <a:pt x="614" y="33"/>
                                <a:pt x="613" y="35"/>
                              </a:cubicBezTo>
                              <a:cubicBezTo>
                                <a:pt x="612" y="36"/>
                                <a:pt x="611" y="37"/>
                                <a:pt x="610" y="39"/>
                              </a:cubicBezTo>
                              <a:cubicBezTo>
                                <a:pt x="609" y="40"/>
                                <a:pt x="608" y="41"/>
                                <a:pt x="607" y="43"/>
                              </a:cubicBezTo>
                              <a:cubicBezTo>
                                <a:pt x="608" y="43"/>
                                <a:pt x="608" y="44"/>
                                <a:pt x="609" y="44"/>
                              </a:cubicBezTo>
                              <a:cubicBezTo>
                                <a:pt x="888" y="260"/>
                                <a:pt x="888" y="260"/>
                                <a:pt x="888" y="260"/>
                              </a:cubicBezTo>
                              <a:cubicBezTo>
                                <a:pt x="889" y="260"/>
                                <a:pt x="889" y="261"/>
                                <a:pt x="890" y="261"/>
                              </a:cubicBezTo>
                              <a:cubicBezTo>
                                <a:pt x="889" y="263"/>
                                <a:pt x="888" y="264"/>
                                <a:pt x="887" y="265"/>
                              </a:cubicBezTo>
                              <a:cubicBezTo>
                                <a:pt x="886" y="267"/>
                                <a:pt x="885" y="268"/>
                                <a:pt x="884" y="269"/>
                              </a:cubicBezTo>
                              <a:cubicBezTo>
                                <a:pt x="879" y="279"/>
                                <a:pt x="876" y="289"/>
                                <a:pt x="876" y="300"/>
                              </a:cubicBezTo>
                              <a:cubicBezTo>
                                <a:pt x="876" y="311"/>
                                <a:pt x="879" y="321"/>
                                <a:pt x="884" y="331"/>
                              </a:cubicBezTo>
                              <a:cubicBezTo>
                                <a:pt x="884" y="331"/>
                                <a:pt x="883" y="332"/>
                                <a:pt x="882" y="332"/>
                              </a:cubicBezTo>
                              <a:cubicBezTo>
                                <a:pt x="603" y="548"/>
                                <a:pt x="603" y="548"/>
                                <a:pt x="603" y="548"/>
                              </a:cubicBezTo>
                              <a:cubicBezTo>
                                <a:pt x="602" y="549"/>
                                <a:pt x="601" y="550"/>
                                <a:pt x="600" y="551"/>
                              </a:cubicBezTo>
                              <a:cubicBezTo>
                                <a:pt x="599" y="550"/>
                                <a:pt x="598" y="549"/>
                                <a:pt x="597" y="548"/>
                              </a:cubicBezTo>
                              <a:cubicBezTo>
                                <a:pt x="318" y="332"/>
                                <a:pt x="318" y="332"/>
                                <a:pt x="318" y="332"/>
                              </a:cubicBezTo>
                              <a:cubicBezTo>
                                <a:pt x="317" y="332"/>
                                <a:pt x="316" y="331"/>
                                <a:pt x="316" y="331"/>
                              </a:cubicBezTo>
                              <a:cubicBezTo>
                                <a:pt x="315" y="332"/>
                                <a:pt x="314" y="333"/>
                                <a:pt x="313" y="335"/>
                              </a:cubicBezTo>
                              <a:cubicBezTo>
                                <a:pt x="312" y="336"/>
                                <a:pt x="311" y="337"/>
                                <a:pt x="310" y="339"/>
                              </a:cubicBezTo>
                              <a:cubicBezTo>
                                <a:pt x="309" y="340"/>
                                <a:pt x="308" y="341"/>
                                <a:pt x="307" y="343"/>
                              </a:cubicBezTo>
                              <a:cubicBezTo>
                                <a:pt x="308" y="343"/>
                                <a:pt x="308" y="344"/>
                                <a:pt x="309" y="344"/>
                              </a:cubicBezTo>
                              <a:cubicBezTo>
                                <a:pt x="588" y="560"/>
                                <a:pt x="588" y="560"/>
                                <a:pt x="588" y="560"/>
                              </a:cubicBezTo>
                              <a:cubicBezTo>
                                <a:pt x="589" y="560"/>
                                <a:pt x="589" y="561"/>
                                <a:pt x="590" y="561"/>
                              </a:cubicBezTo>
                              <a:cubicBezTo>
                                <a:pt x="589" y="563"/>
                                <a:pt x="588" y="564"/>
                                <a:pt x="587" y="565"/>
                              </a:cubicBezTo>
                              <a:cubicBezTo>
                                <a:pt x="586" y="567"/>
                                <a:pt x="585" y="568"/>
                                <a:pt x="584" y="569"/>
                              </a:cubicBezTo>
                              <a:cubicBezTo>
                                <a:pt x="579" y="579"/>
                                <a:pt x="576" y="589"/>
                                <a:pt x="576" y="600"/>
                              </a:cubicBezTo>
                              <a:cubicBezTo>
                                <a:pt x="576" y="611"/>
                                <a:pt x="579" y="621"/>
                                <a:pt x="584" y="631"/>
                              </a:cubicBezTo>
                              <a:cubicBezTo>
                                <a:pt x="584" y="631"/>
                                <a:pt x="583" y="632"/>
                                <a:pt x="582" y="632"/>
                              </a:cubicBezTo>
                              <a:cubicBezTo>
                                <a:pt x="303" y="848"/>
                                <a:pt x="303" y="848"/>
                                <a:pt x="303" y="848"/>
                              </a:cubicBezTo>
                              <a:cubicBezTo>
                                <a:pt x="302" y="849"/>
                                <a:pt x="301" y="850"/>
                                <a:pt x="300" y="851"/>
                              </a:cubicBezTo>
                              <a:cubicBezTo>
                                <a:pt x="299" y="850"/>
                                <a:pt x="298" y="849"/>
                                <a:pt x="297" y="848"/>
                              </a:cubicBezTo>
                              <a:cubicBezTo>
                                <a:pt x="18" y="632"/>
                                <a:pt x="18" y="632"/>
                                <a:pt x="18" y="632"/>
                              </a:cubicBezTo>
                              <a:cubicBezTo>
                                <a:pt x="17" y="632"/>
                                <a:pt x="16" y="631"/>
                                <a:pt x="16" y="631"/>
                              </a:cubicBezTo>
                              <a:cubicBezTo>
                                <a:pt x="15" y="632"/>
                                <a:pt x="14" y="633"/>
                                <a:pt x="13" y="635"/>
                              </a:cubicBezTo>
                              <a:cubicBezTo>
                                <a:pt x="12" y="636"/>
                                <a:pt x="11" y="637"/>
                                <a:pt x="10" y="639"/>
                              </a:cubicBezTo>
                              <a:cubicBezTo>
                                <a:pt x="9" y="640"/>
                                <a:pt x="8" y="641"/>
                                <a:pt x="7" y="643"/>
                              </a:cubicBezTo>
                              <a:cubicBezTo>
                                <a:pt x="8" y="643"/>
                                <a:pt x="8" y="644"/>
                                <a:pt x="9" y="644"/>
                              </a:cubicBezTo>
                              <a:cubicBezTo>
                                <a:pt x="288" y="860"/>
                                <a:pt x="288" y="860"/>
                                <a:pt x="288" y="860"/>
                              </a:cubicBezTo>
                              <a:cubicBezTo>
                                <a:pt x="289" y="860"/>
                                <a:pt x="289" y="861"/>
                                <a:pt x="290" y="861"/>
                              </a:cubicBezTo>
                              <a:cubicBezTo>
                                <a:pt x="289" y="863"/>
                                <a:pt x="288" y="864"/>
                                <a:pt x="287" y="865"/>
                              </a:cubicBezTo>
                              <a:cubicBezTo>
                                <a:pt x="286" y="867"/>
                                <a:pt x="285" y="868"/>
                                <a:pt x="284" y="869"/>
                              </a:cubicBezTo>
                              <a:cubicBezTo>
                                <a:pt x="279" y="879"/>
                                <a:pt x="276" y="889"/>
                                <a:pt x="276" y="900"/>
                              </a:cubicBezTo>
                              <a:cubicBezTo>
                                <a:pt x="276" y="911"/>
                                <a:pt x="279" y="921"/>
                                <a:pt x="284" y="931"/>
                              </a:cubicBezTo>
                              <a:cubicBezTo>
                                <a:pt x="284" y="931"/>
                                <a:pt x="283" y="932"/>
                                <a:pt x="282" y="932"/>
                              </a:cubicBezTo>
                              <a:cubicBezTo>
                                <a:pt x="3" y="1148"/>
                                <a:pt x="3" y="1148"/>
                                <a:pt x="3" y="1148"/>
                              </a:cubicBezTo>
                              <a:cubicBezTo>
                                <a:pt x="2" y="1149"/>
                                <a:pt x="1" y="1150"/>
                                <a:pt x="0" y="1151"/>
                              </a:cubicBezTo>
                              <a:cubicBezTo>
                                <a:pt x="0" y="1157"/>
                                <a:pt x="0" y="1157"/>
                                <a:pt x="0" y="1157"/>
                              </a:cubicBezTo>
                              <a:cubicBezTo>
                                <a:pt x="0" y="1164"/>
                                <a:pt x="0" y="1164"/>
                                <a:pt x="0" y="1164"/>
                              </a:cubicBezTo>
                              <a:cubicBezTo>
                                <a:pt x="0" y="1172"/>
                                <a:pt x="0" y="1172"/>
                                <a:pt x="0" y="1172"/>
                              </a:cubicBezTo>
                              <a:cubicBezTo>
                                <a:pt x="1" y="1171"/>
                                <a:pt x="2" y="1169"/>
                                <a:pt x="3" y="1168"/>
                              </a:cubicBezTo>
                              <a:cubicBezTo>
                                <a:pt x="4" y="1167"/>
                                <a:pt x="5" y="1166"/>
                                <a:pt x="7" y="11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59" name="Freeform 31"/>
                    <p:cNvSpPr>
                      <a:spLocks/>
                    </p:cNvSpPr>
                    <p:nvPr/>
                  </p:nvSpPr>
                  <p:spPr bwMode="auto">
                    <a:xfrm>
                      <a:off x="1592263" y="-1076325"/>
                      <a:ext cx="6815138" cy="6653213"/>
                    </a:xfrm>
                    <a:custGeom>
                      <a:avLst/>
                      <a:gdLst>
                        <a:gd name="T0" fmla="*/ 291 w 1815"/>
                        <a:gd name="T1" fmla="*/ 1544 h 1772"/>
                        <a:gd name="T2" fmla="*/ 303 w 1815"/>
                        <a:gd name="T3" fmla="*/ 1532 h 1772"/>
                        <a:gd name="T4" fmla="*/ 309 w 1815"/>
                        <a:gd name="T5" fmla="*/ 1477 h 1772"/>
                        <a:gd name="T6" fmla="*/ 297 w 1815"/>
                        <a:gd name="T7" fmla="*/ 1513 h 1772"/>
                        <a:gd name="T8" fmla="*/ 297 w 1815"/>
                        <a:gd name="T9" fmla="*/ 1476 h 1772"/>
                        <a:gd name="T10" fmla="*/ 310 w 1815"/>
                        <a:gd name="T11" fmla="*/ 1461 h 1772"/>
                        <a:gd name="T12" fmla="*/ 597 w 1815"/>
                        <a:gd name="T13" fmla="*/ 1239 h 1772"/>
                        <a:gd name="T14" fmla="*/ 609 w 1815"/>
                        <a:gd name="T15" fmla="*/ 1223 h 1772"/>
                        <a:gd name="T16" fmla="*/ 603 w 1815"/>
                        <a:gd name="T17" fmla="*/ 1187 h 1772"/>
                        <a:gd name="T18" fmla="*/ 590 w 1815"/>
                        <a:gd name="T19" fmla="*/ 1200 h 1772"/>
                        <a:gd name="T20" fmla="*/ 603 w 1815"/>
                        <a:gd name="T21" fmla="*/ 1168 h 1772"/>
                        <a:gd name="T22" fmla="*/ 891 w 1815"/>
                        <a:gd name="T23" fmla="*/ 944 h 1772"/>
                        <a:gd name="T24" fmla="*/ 903 w 1815"/>
                        <a:gd name="T25" fmla="*/ 932 h 1772"/>
                        <a:gd name="T26" fmla="*/ 909 w 1815"/>
                        <a:gd name="T27" fmla="*/ 877 h 1772"/>
                        <a:gd name="T28" fmla="*/ 897 w 1815"/>
                        <a:gd name="T29" fmla="*/ 913 h 1772"/>
                        <a:gd name="T30" fmla="*/ 897 w 1815"/>
                        <a:gd name="T31" fmla="*/ 876 h 1772"/>
                        <a:gd name="T32" fmla="*/ 910 w 1815"/>
                        <a:gd name="T33" fmla="*/ 861 h 1772"/>
                        <a:gd name="T34" fmla="*/ 1197 w 1815"/>
                        <a:gd name="T35" fmla="*/ 639 h 1772"/>
                        <a:gd name="T36" fmla="*/ 1209 w 1815"/>
                        <a:gd name="T37" fmla="*/ 623 h 1772"/>
                        <a:gd name="T38" fmla="*/ 1203 w 1815"/>
                        <a:gd name="T39" fmla="*/ 587 h 1772"/>
                        <a:gd name="T40" fmla="*/ 1190 w 1815"/>
                        <a:gd name="T41" fmla="*/ 600 h 1772"/>
                        <a:gd name="T42" fmla="*/ 1203 w 1815"/>
                        <a:gd name="T43" fmla="*/ 568 h 1772"/>
                        <a:gd name="T44" fmla="*/ 1491 w 1815"/>
                        <a:gd name="T45" fmla="*/ 344 h 1772"/>
                        <a:gd name="T46" fmla="*/ 1503 w 1815"/>
                        <a:gd name="T47" fmla="*/ 332 h 1772"/>
                        <a:gd name="T48" fmla="*/ 1509 w 1815"/>
                        <a:gd name="T49" fmla="*/ 277 h 1772"/>
                        <a:gd name="T50" fmla="*/ 1497 w 1815"/>
                        <a:gd name="T51" fmla="*/ 313 h 1772"/>
                        <a:gd name="T52" fmla="*/ 1497 w 1815"/>
                        <a:gd name="T53" fmla="*/ 276 h 1772"/>
                        <a:gd name="T54" fmla="*/ 1510 w 1815"/>
                        <a:gd name="T55" fmla="*/ 261 h 1772"/>
                        <a:gd name="T56" fmla="*/ 1797 w 1815"/>
                        <a:gd name="T57" fmla="*/ 39 h 1772"/>
                        <a:gd name="T58" fmla="*/ 1809 w 1815"/>
                        <a:gd name="T59" fmla="*/ 23 h 1772"/>
                        <a:gd name="T60" fmla="*/ 1800 w 1815"/>
                        <a:gd name="T61" fmla="*/ 0 h 1772"/>
                        <a:gd name="T62" fmla="*/ 1785 w 1815"/>
                        <a:gd name="T63" fmla="*/ 0 h 1772"/>
                        <a:gd name="T64" fmla="*/ 1782 w 1815"/>
                        <a:gd name="T65" fmla="*/ 32 h 1772"/>
                        <a:gd name="T66" fmla="*/ 1218 w 1815"/>
                        <a:gd name="T67" fmla="*/ 32 h 1772"/>
                        <a:gd name="T68" fmla="*/ 1207 w 1815"/>
                        <a:gd name="T69" fmla="*/ 43 h 1772"/>
                        <a:gd name="T70" fmla="*/ 1487 w 1815"/>
                        <a:gd name="T71" fmla="*/ 265 h 1772"/>
                        <a:gd name="T72" fmla="*/ 1482 w 1815"/>
                        <a:gd name="T73" fmla="*/ 332 h 1772"/>
                        <a:gd name="T74" fmla="*/ 918 w 1815"/>
                        <a:gd name="T75" fmla="*/ 332 h 1772"/>
                        <a:gd name="T76" fmla="*/ 907 w 1815"/>
                        <a:gd name="T77" fmla="*/ 343 h 1772"/>
                        <a:gd name="T78" fmla="*/ 1187 w 1815"/>
                        <a:gd name="T79" fmla="*/ 565 h 1772"/>
                        <a:gd name="T80" fmla="*/ 1182 w 1815"/>
                        <a:gd name="T81" fmla="*/ 632 h 1772"/>
                        <a:gd name="T82" fmla="*/ 618 w 1815"/>
                        <a:gd name="T83" fmla="*/ 632 h 1772"/>
                        <a:gd name="T84" fmla="*/ 607 w 1815"/>
                        <a:gd name="T85" fmla="*/ 643 h 1772"/>
                        <a:gd name="T86" fmla="*/ 887 w 1815"/>
                        <a:gd name="T87" fmla="*/ 865 h 1772"/>
                        <a:gd name="T88" fmla="*/ 882 w 1815"/>
                        <a:gd name="T89" fmla="*/ 932 h 1772"/>
                        <a:gd name="T90" fmla="*/ 318 w 1815"/>
                        <a:gd name="T91" fmla="*/ 932 h 1772"/>
                        <a:gd name="T92" fmla="*/ 307 w 1815"/>
                        <a:gd name="T93" fmla="*/ 943 h 1772"/>
                        <a:gd name="T94" fmla="*/ 587 w 1815"/>
                        <a:gd name="T95" fmla="*/ 1165 h 1772"/>
                        <a:gd name="T96" fmla="*/ 582 w 1815"/>
                        <a:gd name="T97" fmla="*/ 1232 h 1772"/>
                        <a:gd name="T98" fmla="*/ 18 w 1815"/>
                        <a:gd name="T99" fmla="*/ 1232 h 1772"/>
                        <a:gd name="T100" fmla="*/ 7 w 1815"/>
                        <a:gd name="T101" fmla="*/ 1243 h 1772"/>
                        <a:gd name="T102" fmla="*/ 287 w 1815"/>
                        <a:gd name="T103" fmla="*/ 1465 h 1772"/>
                        <a:gd name="T104" fmla="*/ 282 w 1815"/>
                        <a:gd name="T105" fmla="*/ 1532 h 1772"/>
                        <a:gd name="T106" fmla="*/ 0 w 1815"/>
                        <a:gd name="T107" fmla="*/ 1764 h 17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1815" h="1772">
                          <a:moveTo>
                            <a:pt x="7" y="1764"/>
                          </a:moveTo>
                          <a:cubicBezTo>
                            <a:pt x="8" y="1763"/>
                            <a:pt x="9" y="1762"/>
                            <a:pt x="10" y="1761"/>
                          </a:cubicBezTo>
                          <a:cubicBezTo>
                            <a:pt x="11" y="1761"/>
                            <a:pt x="11" y="1760"/>
                            <a:pt x="12" y="1760"/>
                          </a:cubicBezTo>
                          <a:cubicBezTo>
                            <a:pt x="291" y="1544"/>
                            <a:pt x="291" y="1544"/>
                            <a:pt x="291" y="1544"/>
                          </a:cubicBezTo>
                          <a:cubicBezTo>
                            <a:pt x="292" y="1544"/>
                            <a:pt x="292" y="1543"/>
                            <a:pt x="293" y="1543"/>
                          </a:cubicBezTo>
                          <a:cubicBezTo>
                            <a:pt x="294" y="1542"/>
                            <a:pt x="295" y="1540"/>
                            <a:pt x="297" y="1539"/>
                          </a:cubicBezTo>
                          <a:cubicBezTo>
                            <a:pt x="298" y="1538"/>
                            <a:pt x="299" y="1537"/>
                            <a:pt x="300" y="1536"/>
                          </a:cubicBezTo>
                          <a:cubicBezTo>
                            <a:pt x="301" y="1535"/>
                            <a:pt x="302" y="1533"/>
                            <a:pt x="303" y="1532"/>
                          </a:cubicBezTo>
                          <a:cubicBezTo>
                            <a:pt x="304" y="1531"/>
                            <a:pt x="305" y="1529"/>
                            <a:pt x="306" y="1528"/>
                          </a:cubicBezTo>
                          <a:cubicBezTo>
                            <a:pt x="307" y="1526"/>
                            <a:pt x="308" y="1525"/>
                            <a:pt x="309" y="1523"/>
                          </a:cubicBezTo>
                          <a:cubicBezTo>
                            <a:pt x="313" y="1516"/>
                            <a:pt x="315" y="1508"/>
                            <a:pt x="315" y="1500"/>
                          </a:cubicBezTo>
                          <a:cubicBezTo>
                            <a:pt x="315" y="1492"/>
                            <a:pt x="313" y="1484"/>
                            <a:pt x="309" y="1477"/>
                          </a:cubicBezTo>
                          <a:cubicBezTo>
                            <a:pt x="308" y="1478"/>
                            <a:pt x="306" y="1480"/>
                            <a:pt x="306" y="1481"/>
                          </a:cubicBezTo>
                          <a:cubicBezTo>
                            <a:pt x="304" y="1483"/>
                            <a:pt x="303" y="1485"/>
                            <a:pt x="303" y="1487"/>
                          </a:cubicBezTo>
                          <a:cubicBezTo>
                            <a:pt x="301" y="1491"/>
                            <a:pt x="300" y="1496"/>
                            <a:pt x="300" y="1500"/>
                          </a:cubicBezTo>
                          <a:cubicBezTo>
                            <a:pt x="300" y="1504"/>
                            <a:pt x="299" y="1509"/>
                            <a:pt x="297" y="1513"/>
                          </a:cubicBezTo>
                          <a:cubicBezTo>
                            <a:pt x="297" y="1515"/>
                            <a:pt x="296" y="1517"/>
                            <a:pt x="294" y="1519"/>
                          </a:cubicBezTo>
                          <a:cubicBezTo>
                            <a:pt x="292" y="1513"/>
                            <a:pt x="290" y="1506"/>
                            <a:pt x="290" y="1500"/>
                          </a:cubicBezTo>
                          <a:cubicBezTo>
                            <a:pt x="290" y="1494"/>
                            <a:pt x="292" y="1487"/>
                            <a:pt x="294" y="1481"/>
                          </a:cubicBezTo>
                          <a:cubicBezTo>
                            <a:pt x="295" y="1480"/>
                            <a:pt x="296" y="1478"/>
                            <a:pt x="297" y="1476"/>
                          </a:cubicBezTo>
                          <a:cubicBezTo>
                            <a:pt x="298" y="1475"/>
                            <a:pt x="299" y="1473"/>
                            <a:pt x="300" y="1472"/>
                          </a:cubicBezTo>
                          <a:cubicBezTo>
                            <a:pt x="301" y="1471"/>
                            <a:pt x="302" y="1469"/>
                            <a:pt x="303" y="1468"/>
                          </a:cubicBezTo>
                          <a:cubicBezTo>
                            <a:pt x="304" y="1467"/>
                            <a:pt x="305" y="1466"/>
                            <a:pt x="307" y="1464"/>
                          </a:cubicBezTo>
                          <a:cubicBezTo>
                            <a:pt x="308" y="1463"/>
                            <a:pt x="309" y="1462"/>
                            <a:pt x="310" y="1461"/>
                          </a:cubicBezTo>
                          <a:cubicBezTo>
                            <a:pt x="311" y="1461"/>
                            <a:pt x="311" y="1460"/>
                            <a:pt x="312" y="1460"/>
                          </a:cubicBezTo>
                          <a:cubicBezTo>
                            <a:pt x="591" y="1244"/>
                            <a:pt x="591" y="1244"/>
                            <a:pt x="591" y="1244"/>
                          </a:cubicBezTo>
                          <a:cubicBezTo>
                            <a:pt x="592" y="1244"/>
                            <a:pt x="592" y="1243"/>
                            <a:pt x="593" y="1243"/>
                          </a:cubicBezTo>
                          <a:cubicBezTo>
                            <a:pt x="594" y="1242"/>
                            <a:pt x="595" y="1240"/>
                            <a:pt x="597" y="1239"/>
                          </a:cubicBezTo>
                          <a:cubicBezTo>
                            <a:pt x="598" y="1238"/>
                            <a:pt x="599" y="1237"/>
                            <a:pt x="600" y="1236"/>
                          </a:cubicBezTo>
                          <a:cubicBezTo>
                            <a:pt x="601" y="1235"/>
                            <a:pt x="602" y="1233"/>
                            <a:pt x="603" y="1232"/>
                          </a:cubicBezTo>
                          <a:cubicBezTo>
                            <a:pt x="604" y="1231"/>
                            <a:pt x="605" y="1229"/>
                            <a:pt x="606" y="1228"/>
                          </a:cubicBezTo>
                          <a:cubicBezTo>
                            <a:pt x="607" y="1226"/>
                            <a:pt x="608" y="1225"/>
                            <a:pt x="609" y="1223"/>
                          </a:cubicBezTo>
                          <a:cubicBezTo>
                            <a:pt x="613" y="1216"/>
                            <a:pt x="615" y="1208"/>
                            <a:pt x="615" y="1200"/>
                          </a:cubicBezTo>
                          <a:cubicBezTo>
                            <a:pt x="615" y="1192"/>
                            <a:pt x="613" y="1184"/>
                            <a:pt x="609" y="1177"/>
                          </a:cubicBezTo>
                          <a:cubicBezTo>
                            <a:pt x="608" y="1178"/>
                            <a:pt x="606" y="1180"/>
                            <a:pt x="606" y="1181"/>
                          </a:cubicBezTo>
                          <a:cubicBezTo>
                            <a:pt x="604" y="1183"/>
                            <a:pt x="603" y="1185"/>
                            <a:pt x="603" y="1187"/>
                          </a:cubicBezTo>
                          <a:cubicBezTo>
                            <a:pt x="601" y="1191"/>
                            <a:pt x="600" y="1196"/>
                            <a:pt x="600" y="1200"/>
                          </a:cubicBezTo>
                          <a:cubicBezTo>
                            <a:pt x="600" y="1204"/>
                            <a:pt x="599" y="1209"/>
                            <a:pt x="597" y="1213"/>
                          </a:cubicBezTo>
                          <a:cubicBezTo>
                            <a:pt x="597" y="1215"/>
                            <a:pt x="596" y="1217"/>
                            <a:pt x="594" y="1219"/>
                          </a:cubicBezTo>
                          <a:cubicBezTo>
                            <a:pt x="592" y="1213"/>
                            <a:pt x="590" y="1206"/>
                            <a:pt x="590" y="1200"/>
                          </a:cubicBezTo>
                          <a:cubicBezTo>
                            <a:pt x="590" y="1194"/>
                            <a:pt x="592" y="1187"/>
                            <a:pt x="594" y="1181"/>
                          </a:cubicBezTo>
                          <a:cubicBezTo>
                            <a:pt x="595" y="1180"/>
                            <a:pt x="596" y="1178"/>
                            <a:pt x="597" y="1176"/>
                          </a:cubicBezTo>
                          <a:cubicBezTo>
                            <a:pt x="598" y="1175"/>
                            <a:pt x="599" y="1173"/>
                            <a:pt x="600" y="1172"/>
                          </a:cubicBezTo>
                          <a:cubicBezTo>
                            <a:pt x="601" y="1171"/>
                            <a:pt x="602" y="1169"/>
                            <a:pt x="603" y="1168"/>
                          </a:cubicBezTo>
                          <a:cubicBezTo>
                            <a:pt x="604" y="1167"/>
                            <a:pt x="605" y="1166"/>
                            <a:pt x="607" y="1164"/>
                          </a:cubicBezTo>
                          <a:cubicBezTo>
                            <a:pt x="608" y="1163"/>
                            <a:pt x="609" y="1162"/>
                            <a:pt x="610" y="1161"/>
                          </a:cubicBezTo>
                          <a:cubicBezTo>
                            <a:pt x="611" y="1161"/>
                            <a:pt x="611" y="1160"/>
                            <a:pt x="612" y="1160"/>
                          </a:cubicBezTo>
                          <a:cubicBezTo>
                            <a:pt x="891" y="944"/>
                            <a:pt x="891" y="944"/>
                            <a:pt x="891" y="944"/>
                          </a:cubicBezTo>
                          <a:cubicBezTo>
                            <a:pt x="892" y="944"/>
                            <a:pt x="892" y="943"/>
                            <a:pt x="893" y="943"/>
                          </a:cubicBezTo>
                          <a:cubicBezTo>
                            <a:pt x="894" y="942"/>
                            <a:pt x="895" y="940"/>
                            <a:pt x="897" y="939"/>
                          </a:cubicBezTo>
                          <a:cubicBezTo>
                            <a:pt x="898" y="938"/>
                            <a:pt x="899" y="937"/>
                            <a:pt x="900" y="936"/>
                          </a:cubicBezTo>
                          <a:cubicBezTo>
                            <a:pt x="901" y="935"/>
                            <a:pt x="902" y="933"/>
                            <a:pt x="903" y="932"/>
                          </a:cubicBezTo>
                          <a:cubicBezTo>
                            <a:pt x="904" y="931"/>
                            <a:pt x="905" y="929"/>
                            <a:pt x="906" y="928"/>
                          </a:cubicBezTo>
                          <a:cubicBezTo>
                            <a:pt x="907" y="926"/>
                            <a:pt x="908" y="925"/>
                            <a:pt x="909" y="923"/>
                          </a:cubicBezTo>
                          <a:cubicBezTo>
                            <a:pt x="913" y="916"/>
                            <a:pt x="915" y="908"/>
                            <a:pt x="915" y="900"/>
                          </a:cubicBezTo>
                          <a:cubicBezTo>
                            <a:pt x="915" y="892"/>
                            <a:pt x="913" y="884"/>
                            <a:pt x="909" y="877"/>
                          </a:cubicBezTo>
                          <a:cubicBezTo>
                            <a:pt x="908" y="878"/>
                            <a:pt x="906" y="880"/>
                            <a:pt x="906" y="881"/>
                          </a:cubicBezTo>
                          <a:cubicBezTo>
                            <a:pt x="904" y="883"/>
                            <a:pt x="903" y="885"/>
                            <a:pt x="903" y="887"/>
                          </a:cubicBezTo>
                          <a:cubicBezTo>
                            <a:pt x="901" y="891"/>
                            <a:pt x="900" y="896"/>
                            <a:pt x="900" y="900"/>
                          </a:cubicBezTo>
                          <a:cubicBezTo>
                            <a:pt x="900" y="904"/>
                            <a:pt x="899" y="909"/>
                            <a:pt x="897" y="913"/>
                          </a:cubicBezTo>
                          <a:cubicBezTo>
                            <a:pt x="897" y="915"/>
                            <a:pt x="896" y="917"/>
                            <a:pt x="894" y="919"/>
                          </a:cubicBezTo>
                          <a:cubicBezTo>
                            <a:pt x="892" y="913"/>
                            <a:pt x="890" y="906"/>
                            <a:pt x="890" y="900"/>
                          </a:cubicBezTo>
                          <a:cubicBezTo>
                            <a:pt x="890" y="894"/>
                            <a:pt x="892" y="887"/>
                            <a:pt x="894" y="881"/>
                          </a:cubicBezTo>
                          <a:cubicBezTo>
                            <a:pt x="895" y="880"/>
                            <a:pt x="896" y="878"/>
                            <a:pt x="897" y="876"/>
                          </a:cubicBezTo>
                          <a:cubicBezTo>
                            <a:pt x="898" y="875"/>
                            <a:pt x="899" y="873"/>
                            <a:pt x="900" y="872"/>
                          </a:cubicBezTo>
                          <a:cubicBezTo>
                            <a:pt x="901" y="871"/>
                            <a:pt x="902" y="869"/>
                            <a:pt x="903" y="868"/>
                          </a:cubicBezTo>
                          <a:cubicBezTo>
                            <a:pt x="904" y="867"/>
                            <a:pt x="905" y="866"/>
                            <a:pt x="907" y="864"/>
                          </a:cubicBezTo>
                          <a:cubicBezTo>
                            <a:pt x="908" y="863"/>
                            <a:pt x="909" y="862"/>
                            <a:pt x="910" y="861"/>
                          </a:cubicBezTo>
                          <a:cubicBezTo>
                            <a:pt x="911" y="861"/>
                            <a:pt x="911" y="860"/>
                            <a:pt x="912" y="860"/>
                          </a:cubicBezTo>
                          <a:cubicBezTo>
                            <a:pt x="1191" y="644"/>
                            <a:pt x="1191" y="644"/>
                            <a:pt x="1191" y="644"/>
                          </a:cubicBezTo>
                          <a:cubicBezTo>
                            <a:pt x="1192" y="644"/>
                            <a:pt x="1192" y="643"/>
                            <a:pt x="1193" y="643"/>
                          </a:cubicBezTo>
                          <a:cubicBezTo>
                            <a:pt x="1194" y="642"/>
                            <a:pt x="1195" y="640"/>
                            <a:pt x="1197" y="639"/>
                          </a:cubicBezTo>
                          <a:cubicBezTo>
                            <a:pt x="1198" y="638"/>
                            <a:pt x="1199" y="637"/>
                            <a:pt x="1200" y="636"/>
                          </a:cubicBezTo>
                          <a:cubicBezTo>
                            <a:pt x="1201" y="635"/>
                            <a:pt x="1202" y="633"/>
                            <a:pt x="1203" y="632"/>
                          </a:cubicBezTo>
                          <a:cubicBezTo>
                            <a:pt x="1204" y="631"/>
                            <a:pt x="1205" y="629"/>
                            <a:pt x="1206" y="628"/>
                          </a:cubicBezTo>
                          <a:cubicBezTo>
                            <a:pt x="1207" y="626"/>
                            <a:pt x="1208" y="625"/>
                            <a:pt x="1209" y="623"/>
                          </a:cubicBezTo>
                          <a:cubicBezTo>
                            <a:pt x="1213" y="616"/>
                            <a:pt x="1215" y="608"/>
                            <a:pt x="1215" y="600"/>
                          </a:cubicBezTo>
                          <a:cubicBezTo>
                            <a:pt x="1215" y="592"/>
                            <a:pt x="1213" y="584"/>
                            <a:pt x="1209" y="577"/>
                          </a:cubicBezTo>
                          <a:cubicBezTo>
                            <a:pt x="1208" y="578"/>
                            <a:pt x="1206" y="580"/>
                            <a:pt x="1206" y="581"/>
                          </a:cubicBezTo>
                          <a:cubicBezTo>
                            <a:pt x="1204" y="583"/>
                            <a:pt x="1203" y="585"/>
                            <a:pt x="1203" y="587"/>
                          </a:cubicBezTo>
                          <a:cubicBezTo>
                            <a:pt x="1201" y="591"/>
                            <a:pt x="1200" y="596"/>
                            <a:pt x="1200" y="600"/>
                          </a:cubicBezTo>
                          <a:cubicBezTo>
                            <a:pt x="1200" y="604"/>
                            <a:pt x="1199" y="609"/>
                            <a:pt x="1197" y="613"/>
                          </a:cubicBezTo>
                          <a:cubicBezTo>
                            <a:pt x="1197" y="615"/>
                            <a:pt x="1196" y="617"/>
                            <a:pt x="1194" y="619"/>
                          </a:cubicBezTo>
                          <a:cubicBezTo>
                            <a:pt x="1192" y="613"/>
                            <a:pt x="1190" y="606"/>
                            <a:pt x="1190" y="600"/>
                          </a:cubicBezTo>
                          <a:cubicBezTo>
                            <a:pt x="1190" y="594"/>
                            <a:pt x="1192" y="587"/>
                            <a:pt x="1194" y="581"/>
                          </a:cubicBezTo>
                          <a:cubicBezTo>
                            <a:pt x="1195" y="580"/>
                            <a:pt x="1196" y="578"/>
                            <a:pt x="1197" y="576"/>
                          </a:cubicBezTo>
                          <a:cubicBezTo>
                            <a:pt x="1198" y="575"/>
                            <a:pt x="1199" y="573"/>
                            <a:pt x="1200" y="572"/>
                          </a:cubicBezTo>
                          <a:cubicBezTo>
                            <a:pt x="1201" y="571"/>
                            <a:pt x="1202" y="569"/>
                            <a:pt x="1203" y="568"/>
                          </a:cubicBezTo>
                          <a:cubicBezTo>
                            <a:pt x="1204" y="567"/>
                            <a:pt x="1205" y="566"/>
                            <a:pt x="1207" y="564"/>
                          </a:cubicBezTo>
                          <a:cubicBezTo>
                            <a:pt x="1208" y="563"/>
                            <a:pt x="1209" y="562"/>
                            <a:pt x="1210" y="561"/>
                          </a:cubicBezTo>
                          <a:cubicBezTo>
                            <a:pt x="1211" y="561"/>
                            <a:pt x="1211" y="560"/>
                            <a:pt x="1212" y="560"/>
                          </a:cubicBezTo>
                          <a:cubicBezTo>
                            <a:pt x="1491" y="344"/>
                            <a:pt x="1491" y="344"/>
                            <a:pt x="1491" y="344"/>
                          </a:cubicBezTo>
                          <a:cubicBezTo>
                            <a:pt x="1492" y="344"/>
                            <a:pt x="1492" y="343"/>
                            <a:pt x="1493" y="343"/>
                          </a:cubicBezTo>
                          <a:cubicBezTo>
                            <a:pt x="1494" y="342"/>
                            <a:pt x="1495" y="340"/>
                            <a:pt x="1497" y="339"/>
                          </a:cubicBezTo>
                          <a:cubicBezTo>
                            <a:pt x="1498" y="338"/>
                            <a:pt x="1499" y="337"/>
                            <a:pt x="1500" y="336"/>
                          </a:cubicBezTo>
                          <a:cubicBezTo>
                            <a:pt x="1501" y="335"/>
                            <a:pt x="1502" y="333"/>
                            <a:pt x="1503" y="332"/>
                          </a:cubicBezTo>
                          <a:cubicBezTo>
                            <a:pt x="1504" y="331"/>
                            <a:pt x="1505" y="329"/>
                            <a:pt x="1506" y="328"/>
                          </a:cubicBezTo>
                          <a:cubicBezTo>
                            <a:pt x="1507" y="326"/>
                            <a:pt x="1508" y="325"/>
                            <a:pt x="1509" y="323"/>
                          </a:cubicBezTo>
                          <a:cubicBezTo>
                            <a:pt x="1513" y="316"/>
                            <a:pt x="1515" y="308"/>
                            <a:pt x="1515" y="300"/>
                          </a:cubicBezTo>
                          <a:cubicBezTo>
                            <a:pt x="1515" y="292"/>
                            <a:pt x="1513" y="284"/>
                            <a:pt x="1509" y="277"/>
                          </a:cubicBezTo>
                          <a:cubicBezTo>
                            <a:pt x="1508" y="278"/>
                            <a:pt x="1506" y="280"/>
                            <a:pt x="1506" y="281"/>
                          </a:cubicBezTo>
                          <a:cubicBezTo>
                            <a:pt x="1504" y="283"/>
                            <a:pt x="1503" y="285"/>
                            <a:pt x="1503" y="287"/>
                          </a:cubicBezTo>
                          <a:cubicBezTo>
                            <a:pt x="1501" y="291"/>
                            <a:pt x="1500" y="296"/>
                            <a:pt x="1500" y="300"/>
                          </a:cubicBezTo>
                          <a:cubicBezTo>
                            <a:pt x="1500" y="304"/>
                            <a:pt x="1499" y="309"/>
                            <a:pt x="1497" y="313"/>
                          </a:cubicBezTo>
                          <a:cubicBezTo>
                            <a:pt x="1497" y="315"/>
                            <a:pt x="1496" y="317"/>
                            <a:pt x="1494" y="319"/>
                          </a:cubicBezTo>
                          <a:cubicBezTo>
                            <a:pt x="1492" y="313"/>
                            <a:pt x="1490" y="306"/>
                            <a:pt x="1490" y="300"/>
                          </a:cubicBezTo>
                          <a:cubicBezTo>
                            <a:pt x="1490" y="294"/>
                            <a:pt x="1492" y="287"/>
                            <a:pt x="1494" y="281"/>
                          </a:cubicBezTo>
                          <a:cubicBezTo>
                            <a:pt x="1495" y="280"/>
                            <a:pt x="1496" y="278"/>
                            <a:pt x="1497" y="276"/>
                          </a:cubicBezTo>
                          <a:cubicBezTo>
                            <a:pt x="1498" y="275"/>
                            <a:pt x="1499" y="273"/>
                            <a:pt x="1500" y="272"/>
                          </a:cubicBezTo>
                          <a:cubicBezTo>
                            <a:pt x="1501" y="271"/>
                            <a:pt x="1502" y="269"/>
                            <a:pt x="1503" y="268"/>
                          </a:cubicBezTo>
                          <a:cubicBezTo>
                            <a:pt x="1504" y="267"/>
                            <a:pt x="1505" y="266"/>
                            <a:pt x="1507" y="264"/>
                          </a:cubicBezTo>
                          <a:cubicBezTo>
                            <a:pt x="1508" y="263"/>
                            <a:pt x="1509" y="262"/>
                            <a:pt x="1510" y="261"/>
                          </a:cubicBezTo>
                          <a:cubicBezTo>
                            <a:pt x="1511" y="261"/>
                            <a:pt x="1511" y="260"/>
                            <a:pt x="1512" y="260"/>
                          </a:cubicBezTo>
                          <a:cubicBezTo>
                            <a:pt x="1791" y="44"/>
                            <a:pt x="1791" y="44"/>
                            <a:pt x="1791" y="44"/>
                          </a:cubicBezTo>
                          <a:cubicBezTo>
                            <a:pt x="1792" y="44"/>
                            <a:pt x="1792" y="43"/>
                            <a:pt x="1793" y="43"/>
                          </a:cubicBezTo>
                          <a:cubicBezTo>
                            <a:pt x="1794" y="42"/>
                            <a:pt x="1795" y="40"/>
                            <a:pt x="1797" y="39"/>
                          </a:cubicBezTo>
                          <a:cubicBezTo>
                            <a:pt x="1798" y="38"/>
                            <a:pt x="1799" y="37"/>
                            <a:pt x="1800" y="36"/>
                          </a:cubicBezTo>
                          <a:cubicBezTo>
                            <a:pt x="1801" y="35"/>
                            <a:pt x="1802" y="33"/>
                            <a:pt x="1803" y="32"/>
                          </a:cubicBezTo>
                          <a:cubicBezTo>
                            <a:pt x="1804" y="31"/>
                            <a:pt x="1805" y="29"/>
                            <a:pt x="1806" y="28"/>
                          </a:cubicBezTo>
                          <a:cubicBezTo>
                            <a:pt x="1807" y="26"/>
                            <a:pt x="1808" y="25"/>
                            <a:pt x="1809" y="23"/>
                          </a:cubicBezTo>
                          <a:cubicBezTo>
                            <a:pt x="1813" y="16"/>
                            <a:pt x="1815" y="8"/>
                            <a:pt x="1815" y="0"/>
                          </a:cubicBezTo>
                          <a:cubicBezTo>
                            <a:pt x="1810" y="0"/>
                            <a:pt x="1810" y="0"/>
                            <a:pt x="1810" y="0"/>
                          </a:cubicBezTo>
                          <a:cubicBezTo>
                            <a:pt x="1805" y="0"/>
                            <a:pt x="1805" y="0"/>
                            <a:pt x="1805" y="0"/>
                          </a:cubicBezTo>
                          <a:cubicBezTo>
                            <a:pt x="1800" y="0"/>
                            <a:pt x="1800" y="0"/>
                            <a:pt x="1800" y="0"/>
                          </a:cubicBezTo>
                          <a:cubicBezTo>
                            <a:pt x="1800" y="4"/>
                            <a:pt x="1799" y="9"/>
                            <a:pt x="1797" y="13"/>
                          </a:cubicBezTo>
                          <a:cubicBezTo>
                            <a:pt x="1797" y="15"/>
                            <a:pt x="1796" y="17"/>
                            <a:pt x="1794" y="19"/>
                          </a:cubicBezTo>
                          <a:cubicBezTo>
                            <a:pt x="1792" y="13"/>
                            <a:pt x="1790" y="6"/>
                            <a:pt x="1790" y="0"/>
                          </a:cubicBezTo>
                          <a:cubicBezTo>
                            <a:pt x="1785" y="0"/>
                            <a:pt x="1785" y="0"/>
                            <a:pt x="1785" y="0"/>
                          </a:cubicBezTo>
                          <a:cubicBezTo>
                            <a:pt x="1781" y="0"/>
                            <a:pt x="1781" y="0"/>
                            <a:pt x="1781" y="0"/>
                          </a:cubicBezTo>
                          <a:cubicBezTo>
                            <a:pt x="1776" y="0"/>
                            <a:pt x="1776" y="0"/>
                            <a:pt x="1776" y="0"/>
                          </a:cubicBezTo>
                          <a:cubicBezTo>
                            <a:pt x="1776" y="11"/>
                            <a:pt x="1779" y="21"/>
                            <a:pt x="1784" y="31"/>
                          </a:cubicBezTo>
                          <a:cubicBezTo>
                            <a:pt x="1784" y="31"/>
                            <a:pt x="1783" y="32"/>
                            <a:pt x="1782" y="32"/>
                          </a:cubicBezTo>
                          <a:cubicBezTo>
                            <a:pt x="1503" y="248"/>
                            <a:pt x="1503" y="248"/>
                            <a:pt x="1503" y="248"/>
                          </a:cubicBezTo>
                          <a:cubicBezTo>
                            <a:pt x="1502" y="249"/>
                            <a:pt x="1501" y="250"/>
                            <a:pt x="1500" y="251"/>
                          </a:cubicBezTo>
                          <a:cubicBezTo>
                            <a:pt x="1499" y="250"/>
                            <a:pt x="1498" y="249"/>
                            <a:pt x="1497" y="248"/>
                          </a:cubicBezTo>
                          <a:cubicBezTo>
                            <a:pt x="1218" y="32"/>
                            <a:pt x="1218" y="32"/>
                            <a:pt x="1218" y="32"/>
                          </a:cubicBezTo>
                          <a:cubicBezTo>
                            <a:pt x="1217" y="32"/>
                            <a:pt x="1216" y="31"/>
                            <a:pt x="1216" y="31"/>
                          </a:cubicBezTo>
                          <a:cubicBezTo>
                            <a:pt x="1215" y="32"/>
                            <a:pt x="1214" y="33"/>
                            <a:pt x="1213" y="35"/>
                          </a:cubicBezTo>
                          <a:cubicBezTo>
                            <a:pt x="1212" y="36"/>
                            <a:pt x="1211" y="37"/>
                            <a:pt x="1210" y="39"/>
                          </a:cubicBezTo>
                          <a:cubicBezTo>
                            <a:pt x="1209" y="40"/>
                            <a:pt x="1208" y="41"/>
                            <a:pt x="1207" y="43"/>
                          </a:cubicBezTo>
                          <a:cubicBezTo>
                            <a:pt x="1208" y="43"/>
                            <a:pt x="1208" y="44"/>
                            <a:pt x="1209" y="44"/>
                          </a:cubicBezTo>
                          <a:cubicBezTo>
                            <a:pt x="1488" y="260"/>
                            <a:pt x="1488" y="260"/>
                            <a:pt x="1488" y="260"/>
                          </a:cubicBezTo>
                          <a:cubicBezTo>
                            <a:pt x="1489" y="260"/>
                            <a:pt x="1489" y="261"/>
                            <a:pt x="1490" y="261"/>
                          </a:cubicBezTo>
                          <a:cubicBezTo>
                            <a:pt x="1489" y="263"/>
                            <a:pt x="1488" y="264"/>
                            <a:pt x="1487" y="265"/>
                          </a:cubicBezTo>
                          <a:cubicBezTo>
                            <a:pt x="1486" y="267"/>
                            <a:pt x="1485" y="268"/>
                            <a:pt x="1484" y="269"/>
                          </a:cubicBezTo>
                          <a:cubicBezTo>
                            <a:pt x="1479" y="279"/>
                            <a:pt x="1476" y="289"/>
                            <a:pt x="1476" y="300"/>
                          </a:cubicBezTo>
                          <a:cubicBezTo>
                            <a:pt x="1476" y="311"/>
                            <a:pt x="1479" y="321"/>
                            <a:pt x="1484" y="331"/>
                          </a:cubicBezTo>
                          <a:cubicBezTo>
                            <a:pt x="1484" y="331"/>
                            <a:pt x="1483" y="332"/>
                            <a:pt x="1482" y="332"/>
                          </a:cubicBezTo>
                          <a:cubicBezTo>
                            <a:pt x="1203" y="548"/>
                            <a:pt x="1203" y="548"/>
                            <a:pt x="1203" y="548"/>
                          </a:cubicBezTo>
                          <a:cubicBezTo>
                            <a:pt x="1202" y="549"/>
                            <a:pt x="1201" y="550"/>
                            <a:pt x="1200" y="551"/>
                          </a:cubicBezTo>
                          <a:cubicBezTo>
                            <a:pt x="1199" y="550"/>
                            <a:pt x="1198" y="549"/>
                            <a:pt x="1197" y="548"/>
                          </a:cubicBezTo>
                          <a:cubicBezTo>
                            <a:pt x="918" y="332"/>
                            <a:pt x="918" y="332"/>
                            <a:pt x="918" y="332"/>
                          </a:cubicBezTo>
                          <a:cubicBezTo>
                            <a:pt x="917" y="332"/>
                            <a:pt x="916" y="331"/>
                            <a:pt x="916" y="331"/>
                          </a:cubicBezTo>
                          <a:cubicBezTo>
                            <a:pt x="915" y="332"/>
                            <a:pt x="914" y="333"/>
                            <a:pt x="913" y="335"/>
                          </a:cubicBezTo>
                          <a:cubicBezTo>
                            <a:pt x="912" y="336"/>
                            <a:pt x="911" y="337"/>
                            <a:pt x="910" y="339"/>
                          </a:cubicBezTo>
                          <a:cubicBezTo>
                            <a:pt x="909" y="340"/>
                            <a:pt x="908" y="341"/>
                            <a:pt x="907" y="343"/>
                          </a:cubicBezTo>
                          <a:cubicBezTo>
                            <a:pt x="908" y="343"/>
                            <a:pt x="908" y="344"/>
                            <a:pt x="909" y="344"/>
                          </a:cubicBezTo>
                          <a:cubicBezTo>
                            <a:pt x="1188" y="560"/>
                            <a:pt x="1188" y="560"/>
                            <a:pt x="1188" y="560"/>
                          </a:cubicBezTo>
                          <a:cubicBezTo>
                            <a:pt x="1189" y="560"/>
                            <a:pt x="1189" y="561"/>
                            <a:pt x="1190" y="561"/>
                          </a:cubicBezTo>
                          <a:cubicBezTo>
                            <a:pt x="1189" y="563"/>
                            <a:pt x="1188" y="564"/>
                            <a:pt x="1187" y="565"/>
                          </a:cubicBezTo>
                          <a:cubicBezTo>
                            <a:pt x="1186" y="567"/>
                            <a:pt x="1185" y="568"/>
                            <a:pt x="1184" y="569"/>
                          </a:cubicBezTo>
                          <a:cubicBezTo>
                            <a:pt x="1179" y="579"/>
                            <a:pt x="1176" y="589"/>
                            <a:pt x="1176" y="600"/>
                          </a:cubicBezTo>
                          <a:cubicBezTo>
                            <a:pt x="1176" y="611"/>
                            <a:pt x="1179" y="621"/>
                            <a:pt x="1184" y="631"/>
                          </a:cubicBezTo>
                          <a:cubicBezTo>
                            <a:pt x="1184" y="631"/>
                            <a:pt x="1183" y="632"/>
                            <a:pt x="1182" y="632"/>
                          </a:cubicBezTo>
                          <a:cubicBezTo>
                            <a:pt x="903" y="848"/>
                            <a:pt x="903" y="848"/>
                            <a:pt x="903" y="848"/>
                          </a:cubicBezTo>
                          <a:cubicBezTo>
                            <a:pt x="902" y="849"/>
                            <a:pt x="901" y="850"/>
                            <a:pt x="900" y="851"/>
                          </a:cubicBezTo>
                          <a:cubicBezTo>
                            <a:pt x="899" y="850"/>
                            <a:pt x="898" y="849"/>
                            <a:pt x="897" y="848"/>
                          </a:cubicBezTo>
                          <a:cubicBezTo>
                            <a:pt x="618" y="632"/>
                            <a:pt x="618" y="632"/>
                            <a:pt x="618" y="632"/>
                          </a:cubicBezTo>
                          <a:cubicBezTo>
                            <a:pt x="617" y="632"/>
                            <a:pt x="616" y="631"/>
                            <a:pt x="616" y="631"/>
                          </a:cubicBezTo>
                          <a:cubicBezTo>
                            <a:pt x="615" y="632"/>
                            <a:pt x="614" y="633"/>
                            <a:pt x="613" y="635"/>
                          </a:cubicBezTo>
                          <a:cubicBezTo>
                            <a:pt x="612" y="636"/>
                            <a:pt x="611" y="637"/>
                            <a:pt x="610" y="639"/>
                          </a:cubicBezTo>
                          <a:cubicBezTo>
                            <a:pt x="609" y="640"/>
                            <a:pt x="608" y="641"/>
                            <a:pt x="607" y="643"/>
                          </a:cubicBezTo>
                          <a:cubicBezTo>
                            <a:pt x="608" y="643"/>
                            <a:pt x="608" y="644"/>
                            <a:pt x="609" y="644"/>
                          </a:cubicBezTo>
                          <a:cubicBezTo>
                            <a:pt x="888" y="860"/>
                            <a:pt x="888" y="860"/>
                            <a:pt x="888" y="860"/>
                          </a:cubicBezTo>
                          <a:cubicBezTo>
                            <a:pt x="889" y="860"/>
                            <a:pt x="889" y="861"/>
                            <a:pt x="890" y="861"/>
                          </a:cubicBezTo>
                          <a:cubicBezTo>
                            <a:pt x="889" y="863"/>
                            <a:pt x="888" y="864"/>
                            <a:pt x="887" y="865"/>
                          </a:cubicBezTo>
                          <a:cubicBezTo>
                            <a:pt x="886" y="867"/>
                            <a:pt x="885" y="868"/>
                            <a:pt x="884" y="869"/>
                          </a:cubicBezTo>
                          <a:cubicBezTo>
                            <a:pt x="879" y="879"/>
                            <a:pt x="876" y="889"/>
                            <a:pt x="876" y="900"/>
                          </a:cubicBezTo>
                          <a:cubicBezTo>
                            <a:pt x="876" y="911"/>
                            <a:pt x="879" y="921"/>
                            <a:pt x="884" y="931"/>
                          </a:cubicBezTo>
                          <a:cubicBezTo>
                            <a:pt x="884" y="931"/>
                            <a:pt x="883" y="932"/>
                            <a:pt x="882" y="932"/>
                          </a:cubicBezTo>
                          <a:cubicBezTo>
                            <a:pt x="603" y="1148"/>
                            <a:pt x="603" y="1148"/>
                            <a:pt x="603" y="1148"/>
                          </a:cubicBezTo>
                          <a:cubicBezTo>
                            <a:pt x="602" y="1149"/>
                            <a:pt x="601" y="1150"/>
                            <a:pt x="600" y="1151"/>
                          </a:cubicBezTo>
                          <a:cubicBezTo>
                            <a:pt x="599" y="1150"/>
                            <a:pt x="598" y="1149"/>
                            <a:pt x="597" y="1148"/>
                          </a:cubicBezTo>
                          <a:cubicBezTo>
                            <a:pt x="318" y="932"/>
                            <a:pt x="318" y="932"/>
                            <a:pt x="318" y="932"/>
                          </a:cubicBezTo>
                          <a:cubicBezTo>
                            <a:pt x="317" y="932"/>
                            <a:pt x="316" y="931"/>
                            <a:pt x="316" y="931"/>
                          </a:cubicBezTo>
                          <a:cubicBezTo>
                            <a:pt x="315" y="932"/>
                            <a:pt x="314" y="933"/>
                            <a:pt x="313" y="935"/>
                          </a:cubicBezTo>
                          <a:cubicBezTo>
                            <a:pt x="312" y="936"/>
                            <a:pt x="311" y="937"/>
                            <a:pt x="310" y="939"/>
                          </a:cubicBezTo>
                          <a:cubicBezTo>
                            <a:pt x="309" y="940"/>
                            <a:pt x="308" y="941"/>
                            <a:pt x="307" y="943"/>
                          </a:cubicBezTo>
                          <a:cubicBezTo>
                            <a:pt x="308" y="943"/>
                            <a:pt x="308" y="944"/>
                            <a:pt x="309" y="944"/>
                          </a:cubicBezTo>
                          <a:cubicBezTo>
                            <a:pt x="588" y="1160"/>
                            <a:pt x="588" y="1160"/>
                            <a:pt x="588" y="1160"/>
                          </a:cubicBezTo>
                          <a:cubicBezTo>
                            <a:pt x="589" y="1160"/>
                            <a:pt x="589" y="1161"/>
                            <a:pt x="590" y="1161"/>
                          </a:cubicBezTo>
                          <a:cubicBezTo>
                            <a:pt x="589" y="1163"/>
                            <a:pt x="588" y="1164"/>
                            <a:pt x="587" y="1165"/>
                          </a:cubicBezTo>
                          <a:cubicBezTo>
                            <a:pt x="586" y="1167"/>
                            <a:pt x="585" y="1168"/>
                            <a:pt x="584" y="1169"/>
                          </a:cubicBezTo>
                          <a:cubicBezTo>
                            <a:pt x="579" y="1179"/>
                            <a:pt x="576" y="1189"/>
                            <a:pt x="576" y="1200"/>
                          </a:cubicBezTo>
                          <a:cubicBezTo>
                            <a:pt x="576" y="1211"/>
                            <a:pt x="579" y="1221"/>
                            <a:pt x="584" y="1231"/>
                          </a:cubicBezTo>
                          <a:cubicBezTo>
                            <a:pt x="584" y="1231"/>
                            <a:pt x="583" y="1232"/>
                            <a:pt x="582" y="1232"/>
                          </a:cubicBezTo>
                          <a:cubicBezTo>
                            <a:pt x="303" y="1448"/>
                            <a:pt x="303" y="1448"/>
                            <a:pt x="303" y="1448"/>
                          </a:cubicBezTo>
                          <a:cubicBezTo>
                            <a:pt x="302" y="1449"/>
                            <a:pt x="301" y="1450"/>
                            <a:pt x="300" y="1451"/>
                          </a:cubicBezTo>
                          <a:cubicBezTo>
                            <a:pt x="299" y="1450"/>
                            <a:pt x="298" y="1449"/>
                            <a:pt x="297" y="1448"/>
                          </a:cubicBezTo>
                          <a:cubicBezTo>
                            <a:pt x="18" y="1232"/>
                            <a:pt x="18" y="1232"/>
                            <a:pt x="18" y="1232"/>
                          </a:cubicBezTo>
                          <a:cubicBezTo>
                            <a:pt x="17" y="1232"/>
                            <a:pt x="16" y="1231"/>
                            <a:pt x="16" y="1231"/>
                          </a:cubicBezTo>
                          <a:cubicBezTo>
                            <a:pt x="15" y="1232"/>
                            <a:pt x="14" y="1233"/>
                            <a:pt x="13" y="1235"/>
                          </a:cubicBezTo>
                          <a:cubicBezTo>
                            <a:pt x="12" y="1236"/>
                            <a:pt x="11" y="1237"/>
                            <a:pt x="10" y="1239"/>
                          </a:cubicBezTo>
                          <a:cubicBezTo>
                            <a:pt x="9" y="1240"/>
                            <a:pt x="8" y="1241"/>
                            <a:pt x="7" y="1243"/>
                          </a:cubicBezTo>
                          <a:cubicBezTo>
                            <a:pt x="8" y="1243"/>
                            <a:pt x="8" y="1244"/>
                            <a:pt x="9" y="1244"/>
                          </a:cubicBezTo>
                          <a:cubicBezTo>
                            <a:pt x="288" y="1460"/>
                            <a:pt x="288" y="1460"/>
                            <a:pt x="288" y="1460"/>
                          </a:cubicBezTo>
                          <a:cubicBezTo>
                            <a:pt x="289" y="1460"/>
                            <a:pt x="289" y="1461"/>
                            <a:pt x="290" y="1461"/>
                          </a:cubicBezTo>
                          <a:cubicBezTo>
                            <a:pt x="289" y="1463"/>
                            <a:pt x="288" y="1464"/>
                            <a:pt x="287" y="1465"/>
                          </a:cubicBezTo>
                          <a:cubicBezTo>
                            <a:pt x="286" y="1467"/>
                            <a:pt x="285" y="1468"/>
                            <a:pt x="284" y="1469"/>
                          </a:cubicBezTo>
                          <a:cubicBezTo>
                            <a:pt x="279" y="1479"/>
                            <a:pt x="276" y="1489"/>
                            <a:pt x="276" y="1500"/>
                          </a:cubicBezTo>
                          <a:cubicBezTo>
                            <a:pt x="276" y="1511"/>
                            <a:pt x="279" y="1521"/>
                            <a:pt x="284" y="1531"/>
                          </a:cubicBezTo>
                          <a:cubicBezTo>
                            <a:pt x="284" y="1531"/>
                            <a:pt x="283" y="1532"/>
                            <a:pt x="282" y="1532"/>
                          </a:cubicBezTo>
                          <a:cubicBezTo>
                            <a:pt x="3" y="1748"/>
                            <a:pt x="3" y="1748"/>
                            <a:pt x="3" y="1748"/>
                          </a:cubicBezTo>
                          <a:cubicBezTo>
                            <a:pt x="2" y="1749"/>
                            <a:pt x="1" y="1750"/>
                            <a:pt x="0" y="1751"/>
                          </a:cubicBezTo>
                          <a:cubicBezTo>
                            <a:pt x="0" y="1757"/>
                            <a:pt x="0" y="1757"/>
                            <a:pt x="0" y="1757"/>
                          </a:cubicBezTo>
                          <a:cubicBezTo>
                            <a:pt x="0" y="1764"/>
                            <a:pt x="0" y="1764"/>
                            <a:pt x="0" y="1764"/>
                          </a:cubicBezTo>
                          <a:cubicBezTo>
                            <a:pt x="0" y="1772"/>
                            <a:pt x="0" y="1772"/>
                            <a:pt x="0" y="1772"/>
                          </a:cubicBezTo>
                          <a:cubicBezTo>
                            <a:pt x="1" y="1771"/>
                            <a:pt x="2" y="1769"/>
                            <a:pt x="3" y="1768"/>
                          </a:cubicBezTo>
                          <a:cubicBezTo>
                            <a:pt x="4" y="1767"/>
                            <a:pt x="5" y="1766"/>
                            <a:pt x="7" y="1764"/>
                          </a:cubicBez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49" name="Freeform 32"/>
              <p:cNvSpPr>
                <a:spLocks/>
              </p:cNvSpPr>
              <p:nvPr/>
            </p:nvSpPr>
            <p:spPr bwMode="auto">
              <a:xfrm>
                <a:off x="1592263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33"/>
              <p:cNvSpPr>
                <a:spLocks/>
              </p:cNvSpPr>
              <p:nvPr/>
            </p:nvSpPr>
            <p:spPr bwMode="auto">
              <a:xfrm>
                <a:off x="1592263" y="5595938"/>
                <a:ext cx="57150" cy="220663"/>
              </a:xfrm>
              <a:custGeom>
                <a:avLst/>
                <a:gdLst>
                  <a:gd name="T0" fmla="*/ 6 w 15"/>
                  <a:gd name="T1" fmla="*/ 51 h 59"/>
                  <a:gd name="T2" fmla="*/ 9 w 15"/>
                  <a:gd name="T3" fmla="*/ 46 h 59"/>
                  <a:gd name="T4" fmla="*/ 15 w 15"/>
                  <a:gd name="T5" fmla="*/ 23 h 59"/>
                  <a:gd name="T6" fmla="*/ 9 w 15"/>
                  <a:gd name="T7" fmla="*/ 0 h 59"/>
                  <a:gd name="T8" fmla="*/ 6 w 15"/>
                  <a:gd name="T9" fmla="*/ 4 h 59"/>
                  <a:gd name="T10" fmla="*/ 3 w 15"/>
                  <a:gd name="T11" fmla="*/ 10 h 59"/>
                  <a:gd name="T12" fmla="*/ 0 w 15"/>
                  <a:gd name="T13" fmla="*/ 23 h 59"/>
                  <a:gd name="T14" fmla="*/ 0 w 15"/>
                  <a:gd name="T15" fmla="*/ 42 h 59"/>
                  <a:gd name="T16" fmla="*/ 0 w 15"/>
                  <a:gd name="T17" fmla="*/ 51 h 59"/>
                  <a:gd name="T18" fmla="*/ 0 w 15"/>
                  <a:gd name="T19" fmla="*/ 59 h 59"/>
                  <a:gd name="T20" fmla="*/ 3 w 15"/>
                  <a:gd name="T21" fmla="*/ 55 h 59"/>
                  <a:gd name="T22" fmla="*/ 6 w 15"/>
                  <a:gd name="T2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9">
                    <a:moveTo>
                      <a:pt x="6" y="51"/>
                    </a:moveTo>
                    <a:cubicBezTo>
                      <a:pt x="7" y="49"/>
                      <a:pt x="8" y="48"/>
                      <a:pt x="9" y="46"/>
                    </a:cubicBezTo>
                    <a:cubicBezTo>
                      <a:pt x="13" y="39"/>
                      <a:pt x="15" y="31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2" y="56"/>
                      <a:pt x="3" y="55"/>
                    </a:cubicBezTo>
                    <a:cubicBezTo>
                      <a:pt x="4" y="54"/>
                      <a:pt x="5" y="52"/>
                      <a:pt x="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6" name="Group 25"/>
            <p:cNvGrpSpPr/>
            <p:nvPr/>
          </p:nvGrpSpPr>
          <p:grpSpPr>
            <a:xfrm>
              <a:off x="10665222" y="3505200"/>
              <a:ext cx="1523603" cy="1600200"/>
              <a:chOff x="1592263" y="-1076325"/>
              <a:chExt cx="9010651" cy="9010651"/>
            </a:xfrm>
            <a:grpFill/>
          </p:grpSpPr>
          <p:sp>
            <p:nvSpPr>
              <p:cNvPr id="27" name="Freeform 5"/>
              <p:cNvSpPr>
                <a:spLocks/>
              </p:cNvSpPr>
              <p:nvPr/>
            </p:nvSpPr>
            <p:spPr bwMode="auto">
              <a:xfrm>
                <a:off x="1592263" y="-1076325"/>
                <a:ext cx="1089025" cy="1009650"/>
              </a:xfrm>
              <a:custGeom>
                <a:avLst/>
                <a:gdLst>
                  <a:gd name="T0" fmla="*/ 282 w 290"/>
                  <a:gd name="T1" fmla="*/ 268 h 269"/>
                  <a:gd name="T2" fmla="*/ 284 w 290"/>
                  <a:gd name="T3" fmla="*/ 269 h 269"/>
                  <a:gd name="T4" fmla="*/ 287 w 290"/>
                  <a:gd name="T5" fmla="*/ 265 h 269"/>
                  <a:gd name="T6" fmla="*/ 290 w 290"/>
                  <a:gd name="T7" fmla="*/ 261 h 269"/>
                  <a:gd name="T8" fmla="*/ 288 w 290"/>
                  <a:gd name="T9" fmla="*/ 260 h 269"/>
                  <a:gd name="T10" fmla="*/ 9 w 290"/>
                  <a:gd name="T11" fmla="*/ 44 h 269"/>
                  <a:gd name="T12" fmla="*/ 7 w 290"/>
                  <a:gd name="T13" fmla="*/ 43 h 269"/>
                  <a:gd name="T14" fmla="*/ 10 w 290"/>
                  <a:gd name="T15" fmla="*/ 39 h 269"/>
                  <a:gd name="T16" fmla="*/ 13 w 290"/>
                  <a:gd name="T17" fmla="*/ 35 h 269"/>
                  <a:gd name="T18" fmla="*/ 16 w 290"/>
                  <a:gd name="T19" fmla="*/ 31 h 269"/>
                  <a:gd name="T20" fmla="*/ 24 w 290"/>
                  <a:gd name="T21" fmla="*/ 0 h 269"/>
                  <a:gd name="T22" fmla="*/ 19 w 290"/>
                  <a:gd name="T23" fmla="*/ 0 h 269"/>
                  <a:gd name="T24" fmla="*/ 15 w 290"/>
                  <a:gd name="T25" fmla="*/ 0 h 269"/>
                  <a:gd name="T26" fmla="*/ 9 w 290"/>
                  <a:gd name="T27" fmla="*/ 23 h 269"/>
                  <a:gd name="T28" fmla="*/ 6 w 290"/>
                  <a:gd name="T29" fmla="*/ 28 h 269"/>
                  <a:gd name="T30" fmla="*/ 3 w 290"/>
                  <a:gd name="T31" fmla="*/ 32 h 269"/>
                  <a:gd name="T32" fmla="*/ 0 w 290"/>
                  <a:gd name="T33" fmla="*/ 36 h 269"/>
                  <a:gd name="T34" fmla="*/ 0 w 290"/>
                  <a:gd name="T35" fmla="*/ 43 h 269"/>
                  <a:gd name="T36" fmla="*/ 0 w 290"/>
                  <a:gd name="T37" fmla="*/ 49 h 269"/>
                  <a:gd name="T38" fmla="*/ 3 w 290"/>
                  <a:gd name="T39" fmla="*/ 52 h 269"/>
                  <a:gd name="T40" fmla="*/ 282 w 290"/>
                  <a:gd name="T41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0" h="269">
                    <a:moveTo>
                      <a:pt x="282" y="268"/>
                    </a:moveTo>
                    <a:cubicBezTo>
                      <a:pt x="283" y="268"/>
                      <a:pt x="284" y="269"/>
                      <a:pt x="284" y="269"/>
                    </a:cubicBezTo>
                    <a:cubicBezTo>
                      <a:pt x="285" y="268"/>
                      <a:pt x="286" y="267"/>
                      <a:pt x="287" y="265"/>
                    </a:cubicBezTo>
                    <a:cubicBezTo>
                      <a:pt x="288" y="264"/>
                      <a:pt x="289" y="263"/>
                      <a:pt x="290" y="261"/>
                    </a:cubicBezTo>
                    <a:cubicBezTo>
                      <a:pt x="289" y="261"/>
                      <a:pt x="289" y="260"/>
                      <a:pt x="288" y="260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4"/>
                      <a:pt x="8" y="43"/>
                      <a:pt x="7" y="43"/>
                    </a:cubicBezTo>
                    <a:cubicBezTo>
                      <a:pt x="8" y="41"/>
                      <a:pt x="9" y="40"/>
                      <a:pt x="10" y="39"/>
                    </a:cubicBezTo>
                    <a:cubicBezTo>
                      <a:pt x="11" y="37"/>
                      <a:pt x="12" y="36"/>
                      <a:pt x="13" y="35"/>
                    </a:cubicBezTo>
                    <a:cubicBezTo>
                      <a:pt x="14" y="33"/>
                      <a:pt x="15" y="32"/>
                      <a:pt x="16" y="31"/>
                    </a:cubicBezTo>
                    <a:cubicBezTo>
                      <a:pt x="21" y="21"/>
                      <a:pt x="24" y="11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8"/>
                      <a:pt x="13" y="16"/>
                      <a:pt x="9" y="23"/>
                    </a:cubicBezTo>
                    <a:cubicBezTo>
                      <a:pt x="8" y="25"/>
                      <a:pt x="7" y="26"/>
                      <a:pt x="6" y="28"/>
                    </a:cubicBezTo>
                    <a:cubicBezTo>
                      <a:pt x="5" y="29"/>
                      <a:pt x="4" y="31"/>
                      <a:pt x="3" y="32"/>
                    </a:cubicBezTo>
                    <a:cubicBezTo>
                      <a:pt x="2" y="33"/>
                      <a:pt x="1" y="35"/>
                      <a:pt x="0" y="36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50"/>
                      <a:pt x="2" y="51"/>
                      <a:pt x="3" y="52"/>
                    </a:cubicBezTo>
                    <a:lnTo>
                      <a:pt x="282" y="2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"/>
              <p:cNvSpPr>
                <a:spLocks/>
              </p:cNvSpPr>
              <p:nvPr/>
            </p:nvSpPr>
            <p:spPr bwMode="auto">
              <a:xfrm>
                <a:off x="1592263" y="-1076325"/>
                <a:ext cx="3341688" cy="3262313"/>
              </a:xfrm>
              <a:custGeom>
                <a:avLst/>
                <a:gdLst>
                  <a:gd name="T0" fmla="*/ 284 w 890"/>
                  <a:gd name="T1" fmla="*/ 869 h 869"/>
                  <a:gd name="T2" fmla="*/ 290 w 890"/>
                  <a:gd name="T3" fmla="*/ 861 h 869"/>
                  <a:gd name="T4" fmla="*/ 9 w 890"/>
                  <a:gd name="T5" fmla="*/ 644 h 869"/>
                  <a:gd name="T6" fmla="*/ 10 w 890"/>
                  <a:gd name="T7" fmla="*/ 639 h 869"/>
                  <a:gd name="T8" fmla="*/ 16 w 890"/>
                  <a:gd name="T9" fmla="*/ 631 h 869"/>
                  <a:gd name="T10" fmla="*/ 24 w 890"/>
                  <a:gd name="T11" fmla="*/ 600 h 869"/>
                  <a:gd name="T12" fmla="*/ 18 w 890"/>
                  <a:gd name="T13" fmla="*/ 568 h 869"/>
                  <a:gd name="T14" fmla="*/ 300 w 890"/>
                  <a:gd name="T15" fmla="*/ 349 h 869"/>
                  <a:gd name="T16" fmla="*/ 582 w 890"/>
                  <a:gd name="T17" fmla="*/ 568 h 869"/>
                  <a:gd name="T18" fmla="*/ 587 w 890"/>
                  <a:gd name="T19" fmla="*/ 565 h 869"/>
                  <a:gd name="T20" fmla="*/ 588 w 890"/>
                  <a:gd name="T21" fmla="*/ 560 h 869"/>
                  <a:gd name="T22" fmla="*/ 307 w 890"/>
                  <a:gd name="T23" fmla="*/ 343 h 869"/>
                  <a:gd name="T24" fmla="*/ 313 w 890"/>
                  <a:gd name="T25" fmla="*/ 335 h 869"/>
                  <a:gd name="T26" fmla="*/ 324 w 890"/>
                  <a:gd name="T27" fmla="*/ 300 h 869"/>
                  <a:gd name="T28" fmla="*/ 318 w 890"/>
                  <a:gd name="T29" fmla="*/ 268 h 869"/>
                  <a:gd name="T30" fmla="*/ 600 w 890"/>
                  <a:gd name="T31" fmla="*/ 49 h 869"/>
                  <a:gd name="T32" fmla="*/ 882 w 890"/>
                  <a:gd name="T33" fmla="*/ 268 h 869"/>
                  <a:gd name="T34" fmla="*/ 887 w 890"/>
                  <a:gd name="T35" fmla="*/ 265 h 869"/>
                  <a:gd name="T36" fmla="*/ 888 w 890"/>
                  <a:gd name="T37" fmla="*/ 260 h 869"/>
                  <a:gd name="T38" fmla="*/ 607 w 890"/>
                  <a:gd name="T39" fmla="*/ 43 h 869"/>
                  <a:gd name="T40" fmla="*/ 613 w 890"/>
                  <a:gd name="T41" fmla="*/ 35 h 869"/>
                  <a:gd name="T42" fmla="*/ 624 w 890"/>
                  <a:gd name="T43" fmla="*/ 0 h 869"/>
                  <a:gd name="T44" fmla="*/ 615 w 890"/>
                  <a:gd name="T45" fmla="*/ 0 h 869"/>
                  <a:gd name="T46" fmla="*/ 606 w 890"/>
                  <a:gd name="T47" fmla="*/ 28 h 869"/>
                  <a:gd name="T48" fmla="*/ 600 w 890"/>
                  <a:gd name="T49" fmla="*/ 36 h 869"/>
                  <a:gd name="T50" fmla="*/ 593 w 890"/>
                  <a:gd name="T51" fmla="*/ 43 h 869"/>
                  <a:gd name="T52" fmla="*/ 312 w 890"/>
                  <a:gd name="T53" fmla="*/ 260 h 869"/>
                  <a:gd name="T54" fmla="*/ 307 w 890"/>
                  <a:gd name="T55" fmla="*/ 264 h 869"/>
                  <a:gd name="T56" fmla="*/ 300 w 890"/>
                  <a:gd name="T57" fmla="*/ 272 h 869"/>
                  <a:gd name="T58" fmla="*/ 294 w 890"/>
                  <a:gd name="T59" fmla="*/ 281 h 869"/>
                  <a:gd name="T60" fmla="*/ 294 w 890"/>
                  <a:gd name="T61" fmla="*/ 319 h 869"/>
                  <a:gd name="T62" fmla="*/ 300 w 890"/>
                  <a:gd name="T63" fmla="*/ 300 h 869"/>
                  <a:gd name="T64" fmla="*/ 306 w 890"/>
                  <a:gd name="T65" fmla="*/ 281 h 869"/>
                  <a:gd name="T66" fmla="*/ 315 w 890"/>
                  <a:gd name="T67" fmla="*/ 300 h 869"/>
                  <a:gd name="T68" fmla="*/ 306 w 890"/>
                  <a:gd name="T69" fmla="*/ 328 h 869"/>
                  <a:gd name="T70" fmla="*/ 300 w 890"/>
                  <a:gd name="T71" fmla="*/ 336 h 869"/>
                  <a:gd name="T72" fmla="*/ 293 w 890"/>
                  <a:gd name="T73" fmla="*/ 343 h 869"/>
                  <a:gd name="T74" fmla="*/ 12 w 890"/>
                  <a:gd name="T75" fmla="*/ 560 h 869"/>
                  <a:gd name="T76" fmla="*/ 7 w 890"/>
                  <a:gd name="T77" fmla="*/ 564 h 869"/>
                  <a:gd name="T78" fmla="*/ 0 w 890"/>
                  <a:gd name="T79" fmla="*/ 572 h 869"/>
                  <a:gd name="T80" fmla="*/ 0 w 890"/>
                  <a:gd name="T81" fmla="*/ 600 h 869"/>
                  <a:gd name="T82" fmla="*/ 6 w 890"/>
                  <a:gd name="T83" fmla="*/ 581 h 869"/>
                  <a:gd name="T84" fmla="*/ 15 w 890"/>
                  <a:gd name="T85" fmla="*/ 600 h 869"/>
                  <a:gd name="T86" fmla="*/ 6 w 890"/>
                  <a:gd name="T87" fmla="*/ 628 h 869"/>
                  <a:gd name="T88" fmla="*/ 0 w 890"/>
                  <a:gd name="T89" fmla="*/ 636 h 869"/>
                  <a:gd name="T90" fmla="*/ 0 w 890"/>
                  <a:gd name="T91" fmla="*/ 649 h 869"/>
                  <a:gd name="T92" fmla="*/ 282 w 890"/>
                  <a:gd name="T93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0" h="869">
                    <a:moveTo>
                      <a:pt x="282" y="868"/>
                    </a:moveTo>
                    <a:cubicBezTo>
                      <a:pt x="283" y="868"/>
                      <a:pt x="284" y="869"/>
                      <a:pt x="284" y="869"/>
                    </a:cubicBezTo>
                    <a:cubicBezTo>
                      <a:pt x="285" y="868"/>
                      <a:pt x="286" y="867"/>
                      <a:pt x="287" y="865"/>
                    </a:cubicBezTo>
                    <a:cubicBezTo>
                      <a:pt x="288" y="864"/>
                      <a:pt x="289" y="863"/>
                      <a:pt x="290" y="861"/>
                    </a:cubicBezTo>
                    <a:cubicBezTo>
                      <a:pt x="289" y="861"/>
                      <a:pt x="289" y="860"/>
                      <a:pt x="288" y="860"/>
                    </a:cubicBezTo>
                    <a:cubicBezTo>
                      <a:pt x="9" y="644"/>
                      <a:pt x="9" y="644"/>
                      <a:pt x="9" y="644"/>
                    </a:cubicBezTo>
                    <a:cubicBezTo>
                      <a:pt x="8" y="644"/>
                      <a:pt x="8" y="643"/>
                      <a:pt x="7" y="643"/>
                    </a:cubicBezTo>
                    <a:cubicBezTo>
                      <a:pt x="8" y="641"/>
                      <a:pt x="9" y="640"/>
                      <a:pt x="10" y="639"/>
                    </a:cubicBezTo>
                    <a:cubicBezTo>
                      <a:pt x="11" y="637"/>
                      <a:pt x="12" y="636"/>
                      <a:pt x="13" y="635"/>
                    </a:cubicBezTo>
                    <a:cubicBezTo>
                      <a:pt x="14" y="633"/>
                      <a:pt x="15" y="632"/>
                      <a:pt x="16" y="631"/>
                    </a:cubicBezTo>
                    <a:cubicBezTo>
                      <a:pt x="21" y="621"/>
                      <a:pt x="24" y="611"/>
                      <a:pt x="24" y="600"/>
                    </a:cubicBezTo>
                    <a:cubicBezTo>
                      <a:pt x="24" y="600"/>
                      <a:pt x="24" y="600"/>
                      <a:pt x="24" y="600"/>
                    </a:cubicBezTo>
                    <a:cubicBezTo>
                      <a:pt x="24" y="589"/>
                      <a:pt x="21" y="579"/>
                      <a:pt x="16" y="569"/>
                    </a:cubicBezTo>
                    <a:cubicBezTo>
                      <a:pt x="16" y="569"/>
                      <a:pt x="17" y="568"/>
                      <a:pt x="18" y="568"/>
                    </a:cubicBezTo>
                    <a:cubicBezTo>
                      <a:pt x="297" y="352"/>
                      <a:pt x="297" y="352"/>
                      <a:pt x="297" y="352"/>
                    </a:cubicBezTo>
                    <a:cubicBezTo>
                      <a:pt x="298" y="351"/>
                      <a:pt x="299" y="350"/>
                      <a:pt x="300" y="349"/>
                    </a:cubicBezTo>
                    <a:cubicBezTo>
                      <a:pt x="301" y="350"/>
                      <a:pt x="302" y="351"/>
                      <a:pt x="303" y="352"/>
                    </a:cubicBezTo>
                    <a:cubicBezTo>
                      <a:pt x="582" y="568"/>
                      <a:pt x="582" y="568"/>
                      <a:pt x="582" y="568"/>
                    </a:cubicBezTo>
                    <a:cubicBezTo>
                      <a:pt x="583" y="568"/>
                      <a:pt x="584" y="569"/>
                      <a:pt x="584" y="569"/>
                    </a:cubicBezTo>
                    <a:cubicBezTo>
                      <a:pt x="585" y="568"/>
                      <a:pt x="586" y="567"/>
                      <a:pt x="587" y="565"/>
                    </a:cubicBezTo>
                    <a:cubicBezTo>
                      <a:pt x="588" y="564"/>
                      <a:pt x="589" y="563"/>
                      <a:pt x="590" y="561"/>
                    </a:cubicBezTo>
                    <a:cubicBezTo>
                      <a:pt x="589" y="561"/>
                      <a:pt x="589" y="560"/>
                      <a:pt x="588" y="560"/>
                    </a:cubicBezTo>
                    <a:cubicBezTo>
                      <a:pt x="309" y="344"/>
                      <a:pt x="309" y="344"/>
                      <a:pt x="309" y="344"/>
                    </a:cubicBezTo>
                    <a:cubicBezTo>
                      <a:pt x="308" y="344"/>
                      <a:pt x="308" y="343"/>
                      <a:pt x="307" y="343"/>
                    </a:cubicBezTo>
                    <a:cubicBezTo>
                      <a:pt x="308" y="341"/>
                      <a:pt x="309" y="340"/>
                      <a:pt x="310" y="339"/>
                    </a:cubicBezTo>
                    <a:cubicBezTo>
                      <a:pt x="311" y="337"/>
                      <a:pt x="312" y="336"/>
                      <a:pt x="313" y="335"/>
                    </a:cubicBezTo>
                    <a:cubicBezTo>
                      <a:pt x="314" y="333"/>
                      <a:pt x="315" y="332"/>
                      <a:pt x="316" y="331"/>
                    </a:cubicBezTo>
                    <a:cubicBezTo>
                      <a:pt x="321" y="321"/>
                      <a:pt x="324" y="311"/>
                      <a:pt x="324" y="300"/>
                    </a:cubicBezTo>
                    <a:cubicBezTo>
                      <a:pt x="324" y="289"/>
                      <a:pt x="321" y="279"/>
                      <a:pt x="316" y="269"/>
                    </a:cubicBezTo>
                    <a:cubicBezTo>
                      <a:pt x="316" y="269"/>
                      <a:pt x="317" y="268"/>
                      <a:pt x="318" y="268"/>
                    </a:cubicBezTo>
                    <a:cubicBezTo>
                      <a:pt x="597" y="52"/>
                      <a:pt x="597" y="52"/>
                      <a:pt x="597" y="52"/>
                    </a:cubicBezTo>
                    <a:cubicBezTo>
                      <a:pt x="598" y="51"/>
                      <a:pt x="599" y="50"/>
                      <a:pt x="600" y="49"/>
                    </a:cubicBezTo>
                    <a:cubicBezTo>
                      <a:pt x="601" y="50"/>
                      <a:pt x="602" y="51"/>
                      <a:pt x="603" y="52"/>
                    </a:cubicBezTo>
                    <a:cubicBezTo>
                      <a:pt x="882" y="268"/>
                      <a:pt x="882" y="268"/>
                      <a:pt x="882" y="268"/>
                    </a:cubicBezTo>
                    <a:cubicBezTo>
                      <a:pt x="883" y="268"/>
                      <a:pt x="884" y="269"/>
                      <a:pt x="884" y="269"/>
                    </a:cubicBezTo>
                    <a:cubicBezTo>
                      <a:pt x="885" y="268"/>
                      <a:pt x="886" y="267"/>
                      <a:pt x="887" y="265"/>
                    </a:cubicBezTo>
                    <a:cubicBezTo>
                      <a:pt x="888" y="264"/>
                      <a:pt x="889" y="263"/>
                      <a:pt x="890" y="261"/>
                    </a:cubicBezTo>
                    <a:cubicBezTo>
                      <a:pt x="889" y="261"/>
                      <a:pt x="889" y="260"/>
                      <a:pt x="888" y="260"/>
                    </a:cubicBezTo>
                    <a:cubicBezTo>
                      <a:pt x="609" y="44"/>
                      <a:pt x="609" y="44"/>
                      <a:pt x="609" y="44"/>
                    </a:cubicBezTo>
                    <a:cubicBezTo>
                      <a:pt x="608" y="44"/>
                      <a:pt x="608" y="43"/>
                      <a:pt x="607" y="43"/>
                    </a:cubicBezTo>
                    <a:cubicBezTo>
                      <a:pt x="608" y="41"/>
                      <a:pt x="609" y="40"/>
                      <a:pt x="610" y="39"/>
                    </a:cubicBezTo>
                    <a:cubicBezTo>
                      <a:pt x="611" y="37"/>
                      <a:pt x="612" y="36"/>
                      <a:pt x="613" y="35"/>
                    </a:cubicBezTo>
                    <a:cubicBezTo>
                      <a:pt x="614" y="33"/>
                      <a:pt x="615" y="32"/>
                      <a:pt x="616" y="31"/>
                    </a:cubicBezTo>
                    <a:cubicBezTo>
                      <a:pt x="621" y="21"/>
                      <a:pt x="624" y="11"/>
                      <a:pt x="624" y="0"/>
                    </a:cubicBezTo>
                    <a:cubicBezTo>
                      <a:pt x="619" y="0"/>
                      <a:pt x="619" y="0"/>
                      <a:pt x="619" y="0"/>
                    </a:cubicBezTo>
                    <a:cubicBezTo>
                      <a:pt x="615" y="0"/>
                      <a:pt x="615" y="0"/>
                      <a:pt x="615" y="0"/>
                    </a:cubicBezTo>
                    <a:cubicBezTo>
                      <a:pt x="615" y="8"/>
                      <a:pt x="613" y="16"/>
                      <a:pt x="609" y="23"/>
                    </a:cubicBezTo>
                    <a:cubicBezTo>
                      <a:pt x="608" y="25"/>
                      <a:pt x="607" y="26"/>
                      <a:pt x="606" y="28"/>
                    </a:cubicBezTo>
                    <a:cubicBezTo>
                      <a:pt x="605" y="29"/>
                      <a:pt x="604" y="31"/>
                      <a:pt x="603" y="32"/>
                    </a:cubicBezTo>
                    <a:cubicBezTo>
                      <a:pt x="602" y="33"/>
                      <a:pt x="601" y="35"/>
                      <a:pt x="600" y="36"/>
                    </a:cubicBezTo>
                    <a:cubicBezTo>
                      <a:pt x="599" y="37"/>
                      <a:pt x="598" y="38"/>
                      <a:pt x="597" y="39"/>
                    </a:cubicBezTo>
                    <a:cubicBezTo>
                      <a:pt x="595" y="40"/>
                      <a:pt x="594" y="42"/>
                      <a:pt x="593" y="43"/>
                    </a:cubicBezTo>
                    <a:cubicBezTo>
                      <a:pt x="592" y="43"/>
                      <a:pt x="592" y="44"/>
                      <a:pt x="591" y="44"/>
                    </a:cubicBezTo>
                    <a:cubicBezTo>
                      <a:pt x="312" y="260"/>
                      <a:pt x="312" y="260"/>
                      <a:pt x="312" y="260"/>
                    </a:cubicBezTo>
                    <a:cubicBezTo>
                      <a:pt x="311" y="260"/>
                      <a:pt x="311" y="261"/>
                      <a:pt x="310" y="261"/>
                    </a:cubicBezTo>
                    <a:cubicBezTo>
                      <a:pt x="309" y="262"/>
                      <a:pt x="308" y="263"/>
                      <a:pt x="307" y="264"/>
                    </a:cubicBezTo>
                    <a:cubicBezTo>
                      <a:pt x="305" y="266"/>
                      <a:pt x="304" y="267"/>
                      <a:pt x="303" y="268"/>
                    </a:cubicBezTo>
                    <a:cubicBezTo>
                      <a:pt x="302" y="269"/>
                      <a:pt x="301" y="271"/>
                      <a:pt x="300" y="272"/>
                    </a:cubicBezTo>
                    <a:cubicBezTo>
                      <a:pt x="299" y="273"/>
                      <a:pt x="298" y="275"/>
                      <a:pt x="297" y="276"/>
                    </a:cubicBezTo>
                    <a:cubicBezTo>
                      <a:pt x="296" y="278"/>
                      <a:pt x="295" y="280"/>
                      <a:pt x="294" y="281"/>
                    </a:cubicBezTo>
                    <a:cubicBezTo>
                      <a:pt x="292" y="287"/>
                      <a:pt x="290" y="294"/>
                      <a:pt x="290" y="300"/>
                    </a:cubicBezTo>
                    <a:cubicBezTo>
                      <a:pt x="290" y="306"/>
                      <a:pt x="292" y="313"/>
                      <a:pt x="294" y="319"/>
                    </a:cubicBezTo>
                    <a:cubicBezTo>
                      <a:pt x="296" y="317"/>
                      <a:pt x="297" y="315"/>
                      <a:pt x="297" y="313"/>
                    </a:cubicBezTo>
                    <a:cubicBezTo>
                      <a:pt x="299" y="309"/>
                      <a:pt x="300" y="304"/>
                      <a:pt x="300" y="300"/>
                    </a:cubicBezTo>
                    <a:cubicBezTo>
                      <a:pt x="300" y="296"/>
                      <a:pt x="301" y="291"/>
                      <a:pt x="303" y="287"/>
                    </a:cubicBezTo>
                    <a:cubicBezTo>
                      <a:pt x="303" y="285"/>
                      <a:pt x="304" y="283"/>
                      <a:pt x="306" y="281"/>
                    </a:cubicBezTo>
                    <a:cubicBezTo>
                      <a:pt x="306" y="280"/>
                      <a:pt x="308" y="278"/>
                      <a:pt x="309" y="277"/>
                    </a:cubicBezTo>
                    <a:cubicBezTo>
                      <a:pt x="313" y="284"/>
                      <a:pt x="315" y="292"/>
                      <a:pt x="315" y="300"/>
                    </a:cubicBezTo>
                    <a:cubicBezTo>
                      <a:pt x="315" y="308"/>
                      <a:pt x="313" y="316"/>
                      <a:pt x="309" y="323"/>
                    </a:cubicBezTo>
                    <a:cubicBezTo>
                      <a:pt x="308" y="325"/>
                      <a:pt x="307" y="326"/>
                      <a:pt x="306" y="328"/>
                    </a:cubicBezTo>
                    <a:cubicBezTo>
                      <a:pt x="305" y="329"/>
                      <a:pt x="304" y="331"/>
                      <a:pt x="303" y="332"/>
                    </a:cubicBezTo>
                    <a:cubicBezTo>
                      <a:pt x="302" y="333"/>
                      <a:pt x="301" y="335"/>
                      <a:pt x="300" y="336"/>
                    </a:cubicBezTo>
                    <a:cubicBezTo>
                      <a:pt x="299" y="337"/>
                      <a:pt x="298" y="338"/>
                      <a:pt x="297" y="339"/>
                    </a:cubicBezTo>
                    <a:cubicBezTo>
                      <a:pt x="295" y="340"/>
                      <a:pt x="294" y="342"/>
                      <a:pt x="293" y="343"/>
                    </a:cubicBezTo>
                    <a:cubicBezTo>
                      <a:pt x="292" y="343"/>
                      <a:pt x="292" y="344"/>
                      <a:pt x="291" y="344"/>
                    </a:cubicBezTo>
                    <a:cubicBezTo>
                      <a:pt x="12" y="560"/>
                      <a:pt x="12" y="560"/>
                      <a:pt x="12" y="560"/>
                    </a:cubicBezTo>
                    <a:cubicBezTo>
                      <a:pt x="11" y="560"/>
                      <a:pt x="11" y="561"/>
                      <a:pt x="10" y="561"/>
                    </a:cubicBezTo>
                    <a:cubicBezTo>
                      <a:pt x="9" y="562"/>
                      <a:pt x="8" y="563"/>
                      <a:pt x="7" y="564"/>
                    </a:cubicBezTo>
                    <a:cubicBezTo>
                      <a:pt x="5" y="566"/>
                      <a:pt x="4" y="567"/>
                      <a:pt x="3" y="568"/>
                    </a:cubicBezTo>
                    <a:cubicBezTo>
                      <a:pt x="2" y="569"/>
                      <a:pt x="1" y="571"/>
                      <a:pt x="0" y="572"/>
                    </a:cubicBezTo>
                    <a:cubicBezTo>
                      <a:pt x="0" y="581"/>
                      <a:pt x="0" y="581"/>
                      <a:pt x="0" y="581"/>
                    </a:cubicBezTo>
                    <a:cubicBezTo>
                      <a:pt x="0" y="600"/>
                      <a:pt x="0" y="600"/>
                      <a:pt x="0" y="600"/>
                    </a:cubicBezTo>
                    <a:cubicBezTo>
                      <a:pt x="0" y="596"/>
                      <a:pt x="1" y="591"/>
                      <a:pt x="3" y="587"/>
                    </a:cubicBezTo>
                    <a:cubicBezTo>
                      <a:pt x="3" y="585"/>
                      <a:pt x="4" y="583"/>
                      <a:pt x="6" y="581"/>
                    </a:cubicBezTo>
                    <a:cubicBezTo>
                      <a:pt x="6" y="580"/>
                      <a:pt x="8" y="578"/>
                      <a:pt x="9" y="577"/>
                    </a:cubicBezTo>
                    <a:cubicBezTo>
                      <a:pt x="13" y="584"/>
                      <a:pt x="15" y="592"/>
                      <a:pt x="15" y="600"/>
                    </a:cubicBezTo>
                    <a:cubicBezTo>
                      <a:pt x="15" y="608"/>
                      <a:pt x="13" y="616"/>
                      <a:pt x="9" y="623"/>
                    </a:cubicBezTo>
                    <a:cubicBezTo>
                      <a:pt x="8" y="625"/>
                      <a:pt x="7" y="626"/>
                      <a:pt x="6" y="628"/>
                    </a:cubicBezTo>
                    <a:cubicBezTo>
                      <a:pt x="5" y="629"/>
                      <a:pt x="4" y="631"/>
                      <a:pt x="3" y="632"/>
                    </a:cubicBezTo>
                    <a:cubicBezTo>
                      <a:pt x="2" y="633"/>
                      <a:pt x="1" y="635"/>
                      <a:pt x="0" y="636"/>
                    </a:cubicBezTo>
                    <a:cubicBezTo>
                      <a:pt x="0" y="643"/>
                      <a:pt x="0" y="643"/>
                      <a:pt x="0" y="643"/>
                    </a:cubicBezTo>
                    <a:cubicBezTo>
                      <a:pt x="0" y="649"/>
                      <a:pt x="0" y="649"/>
                      <a:pt x="0" y="649"/>
                    </a:cubicBezTo>
                    <a:cubicBezTo>
                      <a:pt x="1" y="650"/>
                      <a:pt x="2" y="651"/>
                      <a:pt x="3" y="652"/>
                    </a:cubicBezTo>
                    <a:lnTo>
                      <a:pt x="282" y="8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7"/>
              <p:cNvSpPr>
                <a:spLocks/>
              </p:cNvSpPr>
              <p:nvPr/>
            </p:nvSpPr>
            <p:spPr bwMode="auto">
              <a:xfrm>
                <a:off x="1592263" y="-1076325"/>
                <a:ext cx="5594350" cy="5514975"/>
              </a:xfrm>
              <a:custGeom>
                <a:avLst/>
                <a:gdLst>
                  <a:gd name="T0" fmla="*/ 287 w 1490"/>
                  <a:gd name="T1" fmla="*/ 1465 h 1469"/>
                  <a:gd name="T2" fmla="*/ 9 w 1490"/>
                  <a:gd name="T3" fmla="*/ 1244 h 1469"/>
                  <a:gd name="T4" fmla="*/ 13 w 1490"/>
                  <a:gd name="T5" fmla="*/ 1235 h 1469"/>
                  <a:gd name="T6" fmla="*/ 24 w 1490"/>
                  <a:gd name="T7" fmla="*/ 1200 h 1469"/>
                  <a:gd name="T8" fmla="*/ 297 w 1490"/>
                  <a:gd name="T9" fmla="*/ 952 h 1469"/>
                  <a:gd name="T10" fmla="*/ 582 w 1490"/>
                  <a:gd name="T11" fmla="*/ 1168 h 1469"/>
                  <a:gd name="T12" fmla="*/ 590 w 1490"/>
                  <a:gd name="T13" fmla="*/ 1161 h 1469"/>
                  <a:gd name="T14" fmla="*/ 307 w 1490"/>
                  <a:gd name="T15" fmla="*/ 943 h 1469"/>
                  <a:gd name="T16" fmla="*/ 316 w 1490"/>
                  <a:gd name="T17" fmla="*/ 931 h 1469"/>
                  <a:gd name="T18" fmla="*/ 318 w 1490"/>
                  <a:gd name="T19" fmla="*/ 868 h 1469"/>
                  <a:gd name="T20" fmla="*/ 603 w 1490"/>
                  <a:gd name="T21" fmla="*/ 652 h 1469"/>
                  <a:gd name="T22" fmla="*/ 887 w 1490"/>
                  <a:gd name="T23" fmla="*/ 865 h 1469"/>
                  <a:gd name="T24" fmla="*/ 609 w 1490"/>
                  <a:gd name="T25" fmla="*/ 644 h 1469"/>
                  <a:gd name="T26" fmla="*/ 613 w 1490"/>
                  <a:gd name="T27" fmla="*/ 635 h 1469"/>
                  <a:gd name="T28" fmla="*/ 624 w 1490"/>
                  <a:gd name="T29" fmla="*/ 600 h 1469"/>
                  <a:gd name="T30" fmla="*/ 897 w 1490"/>
                  <a:gd name="T31" fmla="*/ 352 h 1469"/>
                  <a:gd name="T32" fmla="*/ 1182 w 1490"/>
                  <a:gd name="T33" fmla="*/ 568 h 1469"/>
                  <a:gd name="T34" fmla="*/ 1190 w 1490"/>
                  <a:gd name="T35" fmla="*/ 561 h 1469"/>
                  <a:gd name="T36" fmla="*/ 907 w 1490"/>
                  <a:gd name="T37" fmla="*/ 343 h 1469"/>
                  <a:gd name="T38" fmla="*/ 916 w 1490"/>
                  <a:gd name="T39" fmla="*/ 331 h 1469"/>
                  <a:gd name="T40" fmla="*/ 918 w 1490"/>
                  <a:gd name="T41" fmla="*/ 268 h 1469"/>
                  <a:gd name="T42" fmla="*/ 1203 w 1490"/>
                  <a:gd name="T43" fmla="*/ 52 h 1469"/>
                  <a:gd name="T44" fmla="*/ 1487 w 1490"/>
                  <a:gd name="T45" fmla="*/ 265 h 1469"/>
                  <a:gd name="T46" fmla="*/ 1209 w 1490"/>
                  <a:gd name="T47" fmla="*/ 44 h 1469"/>
                  <a:gd name="T48" fmla="*/ 1213 w 1490"/>
                  <a:gd name="T49" fmla="*/ 35 h 1469"/>
                  <a:gd name="T50" fmla="*/ 1219 w 1490"/>
                  <a:gd name="T51" fmla="*/ 0 h 1469"/>
                  <a:gd name="T52" fmla="*/ 1206 w 1490"/>
                  <a:gd name="T53" fmla="*/ 28 h 1469"/>
                  <a:gd name="T54" fmla="*/ 1197 w 1490"/>
                  <a:gd name="T55" fmla="*/ 39 h 1469"/>
                  <a:gd name="T56" fmla="*/ 912 w 1490"/>
                  <a:gd name="T57" fmla="*/ 260 h 1469"/>
                  <a:gd name="T58" fmla="*/ 903 w 1490"/>
                  <a:gd name="T59" fmla="*/ 268 h 1469"/>
                  <a:gd name="T60" fmla="*/ 894 w 1490"/>
                  <a:gd name="T61" fmla="*/ 281 h 1469"/>
                  <a:gd name="T62" fmla="*/ 897 w 1490"/>
                  <a:gd name="T63" fmla="*/ 313 h 1469"/>
                  <a:gd name="T64" fmla="*/ 906 w 1490"/>
                  <a:gd name="T65" fmla="*/ 281 h 1469"/>
                  <a:gd name="T66" fmla="*/ 909 w 1490"/>
                  <a:gd name="T67" fmla="*/ 323 h 1469"/>
                  <a:gd name="T68" fmla="*/ 900 w 1490"/>
                  <a:gd name="T69" fmla="*/ 336 h 1469"/>
                  <a:gd name="T70" fmla="*/ 891 w 1490"/>
                  <a:gd name="T71" fmla="*/ 344 h 1469"/>
                  <a:gd name="T72" fmla="*/ 607 w 1490"/>
                  <a:gd name="T73" fmla="*/ 564 h 1469"/>
                  <a:gd name="T74" fmla="*/ 597 w 1490"/>
                  <a:gd name="T75" fmla="*/ 576 h 1469"/>
                  <a:gd name="T76" fmla="*/ 594 w 1490"/>
                  <a:gd name="T77" fmla="*/ 619 h 1469"/>
                  <a:gd name="T78" fmla="*/ 603 w 1490"/>
                  <a:gd name="T79" fmla="*/ 587 h 1469"/>
                  <a:gd name="T80" fmla="*/ 615 w 1490"/>
                  <a:gd name="T81" fmla="*/ 600 h 1469"/>
                  <a:gd name="T82" fmla="*/ 603 w 1490"/>
                  <a:gd name="T83" fmla="*/ 632 h 1469"/>
                  <a:gd name="T84" fmla="*/ 593 w 1490"/>
                  <a:gd name="T85" fmla="*/ 643 h 1469"/>
                  <a:gd name="T86" fmla="*/ 310 w 1490"/>
                  <a:gd name="T87" fmla="*/ 861 h 1469"/>
                  <a:gd name="T88" fmla="*/ 300 w 1490"/>
                  <a:gd name="T89" fmla="*/ 872 h 1469"/>
                  <a:gd name="T90" fmla="*/ 290 w 1490"/>
                  <a:gd name="T91" fmla="*/ 900 h 1469"/>
                  <a:gd name="T92" fmla="*/ 300 w 1490"/>
                  <a:gd name="T93" fmla="*/ 900 h 1469"/>
                  <a:gd name="T94" fmla="*/ 309 w 1490"/>
                  <a:gd name="T95" fmla="*/ 877 h 1469"/>
                  <a:gd name="T96" fmla="*/ 306 w 1490"/>
                  <a:gd name="T97" fmla="*/ 928 h 1469"/>
                  <a:gd name="T98" fmla="*/ 297 w 1490"/>
                  <a:gd name="T99" fmla="*/ 939 h 1469"/>
                  <a:gd name="T100" fmla="*/ 12 w 1490"/>
                  <a:gd name="T101" fmla="*/ 1160 h 1469"/>
                  <a:gd name="T102" fmla="*/ 3 w 1490"/>
                  <a:gd name="T103" fmla="*/ 1168 h 1469"/>
                  <a:gd name="T104" fmla="*/ 0 w 1490"/>
                  <a:gd name="T105" fmla="*/ 1200 h 1469"/>
                  <a:gd name="T106" fmla="*/ 9 w 1490"/>
                  <a:gd name="T107" fmla="*/ 1177 h 1469"/>
                  <a:gd name="T108" fmla="*/ 6 w 1490"/>
                  <a:gd name="T109" fmla="*/ 1228 h 1469"/>
                  <a:gd name="T110" fmla="*/ 0 w 1490"/>
                  <a:gd name="T111" fmla="*/ 1243 h 1469"/>
                  <a:gd name="T112" fmla="*/ 282 w 1490"/>
                  <a:gd name="T113" fmla="*/ 1468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90" h="1469">
                    <a:moveTo>
                      <a:pt x="282" y="1468"/>
                    </a:moveTo>
                    <a:cubicBezTo>
                      <a:pt x="283" y="1468"/>
                      <a:pt x="284" y="1469"/>
                      <a:pt x="284" y="1469"/>
                    </a:cubicBezTo>
                    <a:cubicBezTo>
                      <a:pt x="285" y="1468"/>
                      <a:pt x="286" y="1467"/>
                      <a:pt x="287" y="1465"/>
                    </a:cubicBezTo>
                    <a:cubicBezTo>
                      <a:pt x="288" y="1464"/>
                      <a:pt x="289" y="1463"/>
                      <a:pt x="290" y="1461"/>
                    </a:cubicBezTo>
                    <a:cubicBezTo>
                      <a:pt x="289" y="1461"/>
                      <a:pt x="289" y="1460"/>
                      <a:pt x="288" y="1460"/>
                    </a:cubicBezTo>
                    <a:cubicBezTo>
                      <a:pt x="9" y="1244"/>
                      <a:pt x="9" y="1244"/>
                      <a:pt x="9" y="1244"/>
                    </a:cubicBezTo>
                    <a:cubicBezTo>
                      <a:pt x="8" y="1244"/>
                      <a:pt x="8" y="1243"/>
                      <a:pt x="7" y="1243"/>
                    </a:cubicBezTo>
                    <a:cubicBezTo>
                      <a:pt x="8" y="1241"/>
                      <a:pt x="9" y="1240"/>
                      <a:pt x="10" y="1239"/>
                    </a:cubicBezTo>
                    <a:cubicBezTo>
                      <a:pt x="11" y="1237"/>
                      <a:pt x="12" y="1236"/>
                      <a:pt x="13" y="1235"/>
                    </a:cubicBezTo>
                    <a:cubicBezTo>
                      <a:pt x="14" y="1233"/>
                      <a:pt x="15" y="1232"/>
                      <a:pt x="16" y="1231"/>
                    </a:cubicBezTo>
                    <a:cubicBezTo>
                      <a:pt x="21" y="1221"/>
                      <a:pt x="24" y="1211"/>
                      <a:pt x="24" y="1200"/>
                    </a:cubicBezTo>
                    <a:cubicBezTo>
                      <a:pt x="24" y="1200"/>
                      <a:pt x="24" y="1200"/>
                      <a:pt x="24" y="1200"/>
                    </a:cubicBezTo>
                    <a:cubicBezTo>
                      <a:pt x="24" y="1189"/>
                      <a:pt x="21" y="1179"/>
                      <a:pt x="16" y="1169"/>
                    </a:cubicBezTo>
                    <a:cubicBezTo>
                      <a:pt x="16" y="1169"/>
                      <a:pt x="17" y="1168"/>
                      <a:pt x="18" y="1168"/>
                    </a:cubicBezTo>
                    <a:cubicBezTo>
                      <a:pt x="297" y="952"/>
                      <a:pt x="297" y="952"/>
                      <a:pt x="297" y="952"/>
                    </a:cubicBezTo>
                    <a:cubicBezTo>
                      <a:pt x="298" y="951"/>
                      <a:pt x="299" y="950"/>
                      <a:pt x="300" y="949"/>
                    </a:cubicBezTo>
                    <a:cubicBezTo>
                      <a:pt x="301" y="950"/>
                      <a:pt x="302" y="951"/>
                      <a:pt x="303" y="952"/>
                    </a:cubicBezTo>
                    <a:cubicBezTo>
                      <a:pt x="582" y="1168"/>
                      <a:pt x="582" y="1168"/>
                      <a:pt x="582" y="1168"/>
                    </a:cubicBezTo>
                    <a:cubicBezTo>
                      <a:pt x="583" y="1168"/>
                      <a:pt x="584" y="1169"/>
                      <a:pt x="584" y="1169"/>
                    </a:cubicBezTo>
                    <a:cubicBezTo>
                      <a:pt x="585" y="1168"/>
                      <a:pt x="586" y="1167"/>
                      <a:pt x="587" y="1165"/>
                    </a:cubicBezTo>
                    <a:cubicBezTo>
                      <a:pt x="588" y="1164"/>
                      <a:pt x="589" y="1163"/>
                      <a:pt x="590" y="1161"/>
                    </a:cubicBezTo>
                    <a:cubicBezTo>
                      <a:pt x="589" y="1161"/>
                      <a:pt x="589" y="1160"/>
                      <a:pt x="588" y="1160"/>
                    </a:cubicBezTo>
                    <a:cubicBezTo>
                      <a:pt x="309" y="944"/>
                      <a:pt x="309" y="944"/>
                      <a:pt x="309" y="944"/>
                    </a:cubicBezTo>
                    <a:cubicBezTo>
                      <a:pt x="308" y="944"/>
                      <a:pt x="308" y="943"/>
                      <a:pt x="307" y="943"/>
                    </a:cubicBezTo>
                    <a:cubicBezTo>
                      <a:pt x="308" y="941"/>
                      <a:pt x="309" y="940"/>
                      <a:pt x="310" y="939"/>
                    </a:cubicBezTo>
                    <a:cubicBezTo>
                      <a:pt x="311" y="937"/>
                      <a:pt x="312" y="936"/>
                      <a:pt x="313" y="935"/>
                    </a:cubicBezTo>
                    <a:cubicBezTo>
                      <a:pt x="314" y="933"/>
                      <a:pt x="315" y="932"/>
                      <a:pt x="316" y="931"/>
                    </a:cubicBezTo>
                    <a:cubicBezTo>
                      <a:pt x="321" y="921"/>
                      <a:pt x="324" y="911"/>
                      <a:pt x="324" y="900"/>
                    </a:cubicBezTo>
                    <a:cubicBezTo>
                      <a:pt x="324" y="889"/>
                      <a:pt x="321" y="879"/>
                      <a:pt x="316" y="869"/>
                    </a:cubicBezTo>
                    <a:cubicBezTo>
                      <a:pt x="316" y="869"/>
                      <a:pt x="317" y="868"/>
                      <a:pt x="318" y="868"/>
                    </a:cubicBezTo>
                    <a:cubicBezTo>
                      <a:pt x="597" y="652"/>
                      <a:pt x="597" y="652"/>
                      <a:pt x="597" y="652"/>
                    </a:cubicBezTo>
                    <a:cubicBezTo>
                      <a:pt x="598" y="651"/>
                      <a:pt x="599" y="650"/>
                      <a:pt x="600" y="649"/>
                    </a:cubicBezTo>
                    <a:cubicBezTo>
                      <a:pt x="601" y="650"/>
                      <a:pt x="602" y="651"/>
                      <a:pt x="603" y="652"/>
                    </a:cubicBezTo>
                    <a:cubicBezTo>
                      <a:pt x="882" y="868"/>
                      <a:pt x="882" y="868"/>
                      <a:pt x="882" y="868"/>
                    </a:cubicBezTo>
                    <a:cubicBezTo>
                      <a:pt x="883" y="868"/>
                      <a:pt x="884" y="869"/>
                      <a:pt x="884" y="869"/>
                    </a:cubicBezTo>
                    <a:cubicBezTo>
                      <a:pt x="885" y="868"/>
                      <a:pt x="886" y="867"/>
                      <a:pt x="887" y="865"/>
                    </a:cubicBezTo>
                    <a:cubicBezTo>
                      <a:pt x="888" y="864"/>
                      <a:pt x="889" y="863"/>
                      <a:pt x="890" y="861"/>
                    </a:cubicBezTo>
                    <a:cubicBezTo>
                      <a:pt x="889" y="861"/>
                      <a:pt x="889" y="860"/>
                      <a:pt x="888" y="860"/>
                    </a:cubicBezTo>
                    <a:cubicBezTo>
                      <a:pt x="609" y="644"/>
                      <a:pt x="609" y="644"/>
                      <a:pt x="609" y="644"/>
                    </a:cubicBezTo>
                    <a:cubicBezTo>
                      <a:pt x="608" y="644"/>
                      <a:pt x="608" y="643"/>
                      <a:pt x="607" y="643"/>
                    </a:cubicBezTo>
                    <a:cubicBezTo>
                      <a:pt x="608" y="641"/>
                      <a:pt x="609" y="640"/>
                      <a:pt x="610" y="639"/>
                    </a:cubicBezTo>
                    <a:cubicBezTo>
                      <a:pt x="611" y="637"/>
                      <a:pt x="612" y="636"/>
                      <a:pt x="613" y="635"/>
                    </a:cubicBezTo>
                    <a:cubicBezTo>
                      <a:pt x="614" y="633"/>
                      <a:pt x="615" y="632"/>
                      <a:pt x="616" y="631"/>
                    </a:cubicBezTo>
                    <a:cubicBezTo>
                      <a:pt x="621" y="621"/>
                      <a:pt x="624" y="611"/>
                      <a:pt x="624" y="600"/>
                    </a:cubicBezTo>
                    <a:cubicBezTo>
                      <a:pt x="624" y="600"/>
                      <a:pt x="624" y="600"/>
                      <a:pt x="624" y="600"/>
                    </a:cubicBezTo>
                    <a:cubicBezTo>
                      <a:pt x="624" y="589"/>
                      <a:pt x="621" y="579"/>
                      <a:pt x="616" y="569"/>
                    </a:cubicBezTo>
                    <a:cubicBezTo>
                      <a:pt x="616" y="569"/>
                      <a:pt x="617" y="568"/>
                      <a:pt x="618" y="568"/>
                    </a:cubicBezTo>
                    <a:cubicBezTo>
                      <a:pt x="897" y="352"/>
                      <a:pt x="897" y="352"/>
                      <a:pt x="897" y="352"/>
                    </a:cubicBezTo>
                    <a:cubicBezTo>
                      <a:pt x="898" y="351"/>
                      <a:pt x="899" y="350"/>
                      <a:pt x="900" y="349"/>
                    </a:cubicBezTo>
                    <a:cubicBezTo>
                      <a:pt x="901" y="350"/>
                      <a:pt x="902" y="351"/>
                      <a:pt x="903" y="352"/>
                    </a:cubicBezTo>
                    <a:cubicBezTo>
                      <a:pt x="1182" y="568"/>
                      <a:pt x="1182" y="568"/>
                      <a:pt x="1182" y="568"/>
                    </a:cubicBezTo>
                    <a:cubicBezTo>
                      <a:pt x="1183" y="568"/>
                      <a:pt x="1184" y="569"/>
                      <a:pt x="1184" y="569"/>
                    </a:cubicBezTo>
                    <a:cubicBezTo>
                      <a:pt x="1185" y="568"/>
                      <a:pt x="1186" y="567"/>
                      <a:pt x="1187" y="565"/>
                    </a:cubicBezTo>
                    <a:cubicBezTo>
                      <a:pt x="1188" y="564"/>
                      <a:pt x="1189" y="563"/>
                      <a:pt x="1190" y="561"/>
                    </a:cubicBezTo>
                    <a:cubicBezTo>
                      <a:pt x="1189" y="561"/>
                      <a:pt x="1189" y="560"/>
                      <a:pt x="1188" y="560"/>
                    </a:cubicBezTo>
                    <a:cubicBezTo>
                      <a:pt x="909" y="344"/>
                      <a:pt x="909" y="344"/>
                      <a:pt x="909" y="344"/>
                    </a:cubicBezTo>
                    <a:cubicBezTo>
                      <a:pt x="908" y="344"/>
                      <a:pt x="908" y="343"/>
                      <a:pt x="907" y="343"/>
                    </a:cubicBezTo>
                    <a:cubicBezTo>
                      <a:pt x="908" y="341"/>
                      <a:pt x="909" y="340"/>
                      <a:pt x="910" y="339"/>
                    </a:cubicBezTo>
                    <a:cubicBezTo>
                      <a:pt x="911" y="337"/>
                      <a:pt x="912" y="336"/>
                      <a:pt x="913" y="335"/>
                    </a:cubicBezTo>
                    <a:cubicBezTo>
                      <a:pt x="914" y="333"/>
                      <a:pt x="915" y="332"/>
                      <a:pt x="916" y="331"/>
                    </a:cubicBezTo>
                    <a:cubicBezTo>
                      <a:pt x="921" y="321"/>
                      <a:pt x="924" y="311"/>
                      <a:pt x="924" y="300"/>
                    </a:cubicBezTo>
                    <a:cubicBezTo>
                      <a:pt x="924" y="289"/>
                      <a:pt x="921" y="279"/>
                      <a:pt x="916" y="269"/>
                    </a:cubicBezTo>
                    <a:cubicBezTo>
                      <a:pt x="916" y="269"/>
                      <a:pt x="917" y="268"/>
                      <a:pt x="918" y="268"/>
                    </a:cubicBezTo>
                    <a:cubicBezTo>
                      <a:pt x="1197" y="52"/>
                      <a:pt x="1197" y="52"/>
                      <a:pt x="1197" y="52"/>
                    </a:cubicBezTo>
                    <a:cubicBezTo>
                      <a:pt x="1198" y="51"/>
                      <a:pt x="1199" y="50"/>
                      <a:pt x="1200" y="49"/>
                    </a:cubicBezTo>
                    <a:cubicBezTo>
                      <a:pt x="1201" y="50"/>
                      <a:pt x="1202" y="51"/>
                      <a:pt x="1203" y="52"/>
                    </a:cubicBezTo>
                    <a:cubicBezTo>
                      <a:pt x="1482" y="268"/>
                      <a:pt x="1482" y="268"/>
                      <a:pt x="1482" y="268"/>
                    </a:cubicBezTo>
                    <a:cubicBezTo>
                      <a:pt x="1483" y="268"/>
                      <a:pt x="1484" y="269"/>
                      <a:pt x="1484" y="269"/>
                    </a:cubicBezTo>
                    <a:cubicBezTo>
                      <a:pt x="1485" y="268"/>
                      <a:pt x="1486" y="267"/>
                      <a:pt x="1487" y="265"/>
                    </a:cubicBezTo>
                    <a:cubicBezTo>
                      <a:pt x="1488" y="264"/>
                      <a:pt x="1489" y="263"/>
                      <a:pt x="1490" y="261"/>
                    </a:cubicBezTo>
                    <a:cubicBezTo>
                      <a:pt x="1489" y="261"/>
                      <a:pt x="1489" y="260"/>
                      <a:pt x="1488" y="260"/>
                    </a:cubicBezTo>
                    <a:cubicBezTo>
                      <a:pt x="1209" y="44"/>
                      <a:pt x="1209" y="44"/>
                      <a:pt x="1209" y="44"/>
                    </a:cubicBezTo>
                    <a:cubicBezTo>
                      <a:pt x="1208" y="44"/>
                      <a:pt x="1208" y="43"/>
                      <a:pt x="1207" y="43"/>
                    </a:cubicBezTo>
                    <a:cubicBezTo>
                      <a:pt x="1208" y="41"/>
                      <a:pt x="1209" y="40"/>
                      <a:pt x="1210" y="39"/>
                    </a:cubicBezTo>
                    <a:cubicBezTo>
                      <a:pt x="1211" y="37"/>
                      <a:pt x="1212" y="36"/>
                      <a:pt x="1213" y="35"/>
                    </a:cubicBezTo>
                    <a:cubicBezTo>
                      <a:pt x="1214" y="33"/>
                      <a:pt x="1215" y="32"/>
                      <a:pt x="1216" y="31"/>
                    </a:cubicBezTo>
                    <a:cubicBezTo>
                      <a:pt x="1221" y="21"/>
                      <a:pt x="1224" y="11"/>
                      <a:pt x="1224" y="0"/>
                    </a:cubicBezTo>
                    <a:cubicBezTo>
                      <a:pt x="1219" y="0"/>
                      <a:pt x="1219" y="0"/>
                      <a:pt x="1219" y="0"/>
                    </a:cubicBezTo>
                    <a:cubicBezTo>
                      <a:pt x="1215" y="0"/>
                      <a:pt x="1215" y="0"/>
                      <a:pt x="1215" y="0"/>
                    </a:cubicBezTo>
                    <a:cubicBezTo>
                      <a:pt x="1215" y="8"/>
                      <a:pt x="1213" y="16"/>
                      <a:pt x="1209" y="23"/>
                    </a:cubicBezTo>
                    <a:cubicBezTo>
                      <a:pt x="1208" y="25"/>
                      <a:pt x="1207" y="26"/>
                      <a:pt x="1206" y="28"/>
                    </a:cubicBezTo>
                    <a:cubicBezTo>
                      <a:pt x="1205" y="29"/>
                      <a:pt x="1204" y="31"/>
                      <a:pt x="1203" y="32"/>
                    </a:cubicBezTo>
                    <a:cubicBezTo>
                      <a:pt x="1202" y="33"/>
                      <a:pt x="1201" y="35"/>
                      <a:pt x="1200" y="36"/>
                    </a:cubicBezTo>
                    <a:cubicBezTo>
                      <a:pt x="1199" y="37"/>
                      <a:pt x="1198" y="38"/>
                      <a:pt x="1197" y="39"/>
                    </a:cubicBezTo>
                    <a:cubicBezTo>
                      <a:pt x="1195" y="40"/>
                      <a:pt x="1194" y="42"/>
                      <a:pt x="1193" y="43"/>
                    </a:cubicBezTo>
                    <a:cubicBezTo>
                      <a:pt x="1192" y="43"/>
                      <a:pt x="1192" y="44"/>
                      <a:pt x="1191" y="44"/>
                    </a:cubicBezTo>
                    <a:cubicBezTo>
                      <a:pt x="912" y="260"/>
                      <a:pt x="912" y="260"/>
                      <a:pt x="912" y="260"/>
                    </a:cubicBezTo>
                    <a:cubicBezTo>
                      <a:pt x="911" y="260"/>
                      <a:pt x="911" y="261"/>
                      <a:pt x="910" y="261"/>
                    </a:cubicBezTo>
                    <a:cubicBezTo>
                      <a:pt x="909" y="262"/>
                      <a:pt x="908" y="263"/>
                      <a:pt x="907" y="264"/>
                    </a:cubicBezTo>
                    <a:cubicBezTo>
                      <a:pt x="905" y="266"/>
                      <a:pt x="904" y="267"/>
                      <a:pt x="903" y="268"/>
                    </a:cubicBezTo>
                    <a:cubicBezTo>
                      <a:pt x="902" y="269"/>
                      <a:pt x="901" y="271"/>
                      <a:pt x="900" y="272"/>
                    </a:cubicBezTo>
                    <a:cubicBezTo>
                      <a:pt x="899" y="273"/>
                      <a:pt x="898" y="275"/>
                      <a:pt x="897" y="276"/>
                    </a:cubicBezTo>
                    <a:cubicBezTo>
                      <a:pt x="896" y="278"/>
                      <a:pt x="895" y="280"/>
                      <a:pt x="894" y="281"/>
                    </a:cubicBezTo>
                    <a:cubicBezTo>
                      <a:pt x="892" y="287"/>
                      <a:pt x="890" y="294"/>
                      <a:pt x="890" y="300"/>
                    </a:cubicBezTo>
                    <a:cubicBezTo>
                      <a:pt x="890" y="306"/>
                      <a:pt x="892" y="313"/>
                      <a:pt x="894" y="319"/>
                    </a:cubicBezTo>
                    <a:cubicBezTo>
                      <a:pt x="896" y="317"/>
                      <a:pt x="897" y="315"/>
                      <a:pt x="897" y="313"/>
                    </a:cubicBezTo>
                    <a:cubicBezTo>
                      <a:pt x="899" y="309"/>
                      <a:pt x="900" y="304"/>
                      <a:pt x="900" y="300"/>
                    </a:cubicBezTo>
                    <a:cubicBezTo>
                      <a:pt x="900" y="296"/>
                      <a:pt x="901" y="291"/>
                      <a:pt x="903" y="287"/>
                    </a:cubicBezTo>
                    <a:cubicBezTo>
                      <a:pt x="903" y="285"/>
                      <a:pt x="904" y="283"/>
                      <a:pt x="906" y="281"/>
                    </a:cubicBezTo>
                    <a:cubicBezTo>
                      <a:pt x="906" y="280"/>
                      <a:pt x="908" y="278"/>
                      <a:pt x="909" y="277"/>
                    </a:cubicBezTo>
                    <a:cubicBezTo>
                      <a:pt x="913" y="284"/>
                      <a:pt x="915" y="292"/>
                      <a:pt x="915" y="300"/>
                    </a:cubicBezTo>
                    <a:cubicBezTo>
                      <a:pt x="915" y="308"/>
                      <a:pt x="913" y="316"/>
                      <a:pt x="909" y="323"/>
                    </a:cubicBezTo>
                    <a:cubicBezTo>
                      <a:pt x="908" y="325"/>
                      <a:pt x="907" y="326"/>
                      <a:pt x="906" y="328"/>
                    </a:cubicBezTo>
                    <a:cubicBezTo>
                      <a:pt x="905" y="329"/>
                      <a:pt x="904" y="331"/>
                      <a:pt x="903" y="332"/>
                    </a:cubicBezTo>
                    <a:cubicBezTo>
                      <a:pt x="902" y="333"/>
                      <a:pt x="901" y="335"/>
                      <a:pt x="900" y="336"/>
                    </a:cubicBezTo>
                    <a:cubicBezTo>
                      <a:pt x="899" y="337"/>
                      <a:pt x="898" y="338"/>
                      <a:pt x="897" y="339"/>
                    </a:cubicBezTo>
                    <a:cubicBezTo>
                      <a:pt x="895" y="340"/>
                      <a:pt x="894" y="342"/>
                      <a:pt x="893" y="343"/>
                    </a:cubicBezTo>
                    <a:cubicBezTo>
                      <a:pt x="892" y="343"/>
                      <a:pt x="892" y="344"/>
                      <a:pt x="891" y="344"/>
                    </a:cubicBezTo>
                    <a:cubicBezTo>
                      <a:pt x="612" y="560"/>
                      <a:pt x="612" y="560"/>
                      <a:pt x="612" y="560"/>
                    </a:cubicBezTo>
                    <a:cubicBezTo>
                      <a:pt x="611" y="560"/>
                      <a:pt x="611" y="561"/>
                      <a:pt x="610" y="561"/>
                    </a:cubicBezTo>
                    <a:cubicBezTo>
                      <a:pt x="609" y="562"/>
                      <a:pt x="608" y="563"/>
                      <a:pt x="607" y="564"/>
                    </a:cubicBezTo>
                    <a:cubicBezTo>
                      <a:pt x="605" y="566"/>
                      <a:pt x="604" y="567"/>
                      <a:pt x="603" y="568"/>
                    </a:cubicBezTo>
                    <a:cubicBezTo>
                      <a:pt x="602" y="569"/>
                      <a:pt x="601" y="571"/>
                      <a:pt x="600" y="572"/>
                    </a:cubicBezTo>
                    <a:cubicBezTo>
                      <a:pt x="599" y="573"/>
                      <a:pt x="598" y="575"/>
                      <a:pt x="597" y="576"/>
                    </a:cubicBezTo>
                    <a:cubicBezTo>
                      <a:pt x="596" y="578"/>
                      <a:pt x="595" y="580"/>
                      <a:pt x="594" y="581"/>
                    </a:cubicBezTo>
                    <a:cubicBezTo>
                      <a:pt x="592" y="587"/>
                      <a:pt x="590" y="594"/>
                      <a:pt x="590" y="600"/>
                    </a:cubicBezTo>
                    <a:cubicBezTo>
                      <a:pt x="590" y="606"/>
                      <a:pt x="592" y="613"/>
                      <a:pt x="594" y="619"/>
                    </a:cubicBezTo>
                    <a:cubicBezTo>
                      <a:pt x="596" y="617"/>
                      <a:pt x="597" y="615"/>
                      <a:pt x="597" y="613"/>
                    </a:cubicBezTo>
                    <a:cubicBezTo>
                      <a:pt x="599" y="609"/>
                      <a:pt x="600" y="604"/>
                      <a:pt x="600" y="600"/>
                    </a:cubicBezTo>
                    <a:cubicBezTo>
                      <a:pt x="600" y="596"/>
                      <a:pt x="601" y="591"/>
                      <a:pt x="603" y="587"/>
                    </a:cubicBezTo>
                    <a:cubicBezTo>
                      <a:pt x="603" y="585"/>
                      <a:pt x="604" y="583"/>
                      <a:pt x="606" y="581"/>
                    </a:cubicBezTo>
                    <a:cubicBezTo>
                      <a:pt x="606" y="580"/>
                      <a:pt x="608" y="578"/>
                      <a:pt x="609" y="577"/>
                    </a:cubicBezTo>
                    <a:cubicBezTo>
                      <a:pt x="613" y="584"/>
                      <a:pt x="615" y="592"/>
                      <a:pt x="615" y="600"/>
                    </a:cubicBezTo>
                    <a:cubicBezTo>
                      <a:pt x="615" y="608"/>
                      <a:pt x="613" y="616"/>
                      <a:pt x="609" y="623"/>
                    </a:cubicBezTo>
                    <a:cubicBezTo>
                      <a:pt x="608" y="625"/>
                      <a:pt x="607" y="626"/>
                      <a:pt x="606" y="628"/>
                    </a:cubicBezTo>
                    <a:cubicBezTo>
                      <a:pt x="605" y="629"/>
                      <a:pt x="604" y="631"/>
                      <a:pt x="603" y="632"/>
                    </a:cubicBezTo>
                    <a:cubicBezTo>
                      <a:pt x="602" y="633"/>
                      <a:pt x="601" y="635"/>
                      <a:pt x="600" y="636"/>
                    </a:cubicBezTo>
                    <a:cubicBezTo>
                      <a:pt x="599" y="637"/>
                      <a:pt x="598" y="638"/>
                      <a:pt x="597" y="639"/>
                    </a:cubicBezTo>
                    <a:cubicBezTo>
                      <a:pt x="595" y="640"/>
                      <a:pt x="594" y="642"/>
                      <a:pt x="593" y="643"/>
                    </a:cubicBezTo>
                    <a:cubicBezTo>
                      <a:pt x="592" y="643"/>
                      <a:pt x="592" y="644"/>
                      <a:pt x="591" y="644"/>
                    </a:cubicBezTo>
                    <a:cubicBezTo>
                      <a:pt x="312" y="860"/>
                      <a:pt x="312" y="860"/>
                      <a:pt x="312" y="860"/>
                    </a:cubicBezTo>
                    <a:cubicBezTo>
                      <a:pt x="311" y="860"/>
                      <a:pt x="311" y="861"/>
                      <a:pt x="310" y="861"/>
                    </a:cubicBezTo>
                    <a:cubicBezTo>
                      <a:pt x="309" y="862"/>
                      <a:pt x="308" y="863"/>
                      <a:pt x="307" y="864"/>
                    </a:cubicBezTo>
                    <a:cubicBezTo>
                      <a:pt x="305" y="866"/>
                      <a:pt x="304" y="867"/>
                      <a:pt x="303" y="868"/>
                    </a:cubicBezTo>
                    <a:cubicBezTo>
                      <a:pt x="302" y="869"/>
                      <a:pt x="301" y="871"/>
                      <a:pt x="300" y="872"/>
                    </a:cubicBezTo>
                    <a:cubicBezTo>
                      <a:pt x="299" y="873"/>
                      <a:pt x="298" y="875"/>
                      <a:pt x="297" y="876"/>
                    </a:cubicBezTo>
                    <a:cubicBezTo>
                      <a:pt x="296" y="878"/>
                      <a:pt x="295" y="880"/>
                      <a:pt x="294" y="881"/>
                    </a:cubicBezTo>
                    <a:cubicBezTo>
                      <a:pt x="292" y="887"/>
                      <a:pt x="290" y="894"/>
                      <a:pt x="290" y="900"/>
                    </a:cubicBezTo>
                    <a:cubicBezTo>
                      <a:pt x="290" y="906"/>
                      <a:pt x="292" y="913"/>
                      <a:pt x="294" y="919"/>
                    </a:cubicBezTo>
                    <a:cubicBezTo>
                      <a:pt x="296" y="917"/>
                      <a:pt x="297" y="915"/>
                      <a:pt x="297" y="913"/>
                    </a:cubicBezTo>
                    <a:cubicBezTo>
                      <a:pt x="299" y="909"/>
                      <a:pt x="300" y="904"/>
                      <a:pt x="300" y="900"/>
                    </a:cubicBezTo>
                    <a:cubicBezTo>
                      <a:pt x="300" y="896"/>
                      <a:pt x="301" y="891"/>
                      <a:pt x="303" y="887"/>
                    </a:cubicBezTo>
                    <a:cubicBezTo>
                      <a:pt x="303" y="885"/>
                      <a:pt x="304" y="883"/>
                      <a:pt x="306" y="881"/>
                    </a:cubicBezTo>
                    <a:cubicBezTo>
                      <a:pt x="306" y="880"/>
                      <a:pt x="308" y="878"/>
                      <a:pt x="309" y="877"/>
                    </a:cubicBezTo>
                    <a:cubicBezTo>
                      <a:pt x="313" y="884"/>
                      <a:pt x="315" y="892"/>
                      <a:pt x="315" y="900"/>
                    </a:cubicBezTo>
                    <a:cubicBezTo>
                      <a:pt x="315" y="908"/>
                      <a:pt x="313" y="916"/>
                      <a:pt x="309" y="923"/>
                    </a:cubicBezTo>
                    <a:cubicBezTo>
                      <a:pt x="308" y="925"/>
                      <a:pt x="307" y="926"/>
                      <a:pt x="306" y="928"/>
                    </a:cubicBezTo>
                    <a:cubicBezTo>
                      <a:pt x="305" y="929"/>
                      <a:pt x="304" y="931"/>
                      <a:pt x="303" y="932"/>
                    </a:cubicBezTo>
                    <a:cubicBezTo>
                      <a:pt x="302" y="933"/>
                      <a:pt x="301" y="935"/>
                      <a:pt x="300" y="936"/>
                    </a:cubicBezTo>
                    <a:cubicBezTo>
                      <a:pt x="299" y="937"/>
                      <a:pt x="298" y="938"/>
                      <a:pt x="297" y="939"/>
                    </a:cubicBezTo>
                    <a:cubicBezTo>
                      <a:pt x="295" y="940"/>
                      <a:pt x="294" y="942"/>
                      <a:pt x="293" y="943"/>
                    </a:cubicBezTo>
                    <a:cubicBezTo>
                      <a:pt x="292" y="943"/>
                      <a:pt x="292" y="944"/>
                      <a:pt x="291" y="944"/>
                    </a:cubicBezTo>
                    <a:cubicBezTo>
                      <a:pt x="12" y="1160"/>
                      <a:pt x="12" y="1160"/>
                      <a:pt x="12" y="1160"/>
                    </a:cubicBezTo>
                    <a:cubicBezTo>
                      <a:pt x="11" y="1160"/>
                      <a:pt x="11" y="1161"/>
                      <a:pt x="10" y="1161"/>
                    </a:cubicBezTo>
                    <a:cubicBezTo>
                      <a:pt x="9" y="1162"/>
                      <a:pt x="8" y="1163"/>
                      <a:pt x="7" y="1164"/>
                    </a:cubicBezTo>
                    <a:cubicBezTo>
                      <a:pt x="5" y="1166"/>
                      <a:pt x="4" y="1167"/>
                      <a:pt x="3" y="1168"/>
                    </a:cubicBezTo>
                    <a:cubicBezTo>
                      <a:pt x="2" y="1169"/>
                      <a:pt x="1" y="1171"/>
                      <a:pt x="0" y="1172"/>
                    </a:cubicBezTo>
                    <a:cubicBezTo>
                      <a:pt x="0" y="1181"/>
                      <a:pt x="0" y="1181"/>
                      <a:pt x="0" y="1181"/>
                    </a:cubicBezTo>
                    <a:cubicBezTo>
                      <a:pt x="0" y="1200"/>
                      <a:pt x="0" y="1200"/>
                      <a:pt x="0" y="1200"/>
                    </a:cubicBezTo>
                    <a:cubicBezTo>
                      <a:pt x="0" y="1196"/>
                      <a:pt x="1" y="1191"/>
                      <a:pt x="3" y="1187"/>
                    </a:cubicBezTo>
                    <a:cubicBezTo>
                      <a:pt x="3" y="1185"/>
                      <a:pt x="4" y="1183"/>
                      <a:pt x="6" y="1181"/>
                    </a:cubicBezTo>
                    <a:cubicBezTo>
                      <a:pt x="6" y="1180"/>
                      <a:pt x="8" y="1178"/>
                      <a:pt x="9" y="1177"/>
                    </a:cubicBezTo>
                    <a:cubicBezTo>
                      <a:pt x="13" y="1184"/>
                      <a:pt x="15" y="1192"/>
                      <a:pt x="15" y="1200"/>
                    </a:cubicBezTo>
                    <a:cubicBezTo>
                      <a:pt x="15" y="1208"/>
                      <a:pt x="13" y="1216"/>
                      <a:pt x="9" y="1223"/>
                    </a:cubicBezTo>
                    <a:cubicBezTo>
                      <a:pt x="8" y="1225"/>
                      <a:pt x="7" y="1226"/>
                      <a:pt x="6" y="1228"/>
                    </a:cubicBezTo>
                    <a:cubicBezTo>
                      <a:pt x="5" y="1229"/>
                      <a:pt x="4" y="1231"/>
                      <a:pt x="3" y="1232"/>
                    </a:cubicBezTo>
                    <a:cubicBezTo>
                      <a:pt x="2" y="1233"/>
                      <a:pt x="1" y="1235"/>
                      <a:pt x="0" y="1236"/>
                    </a:cubicBezTo>
                    <a:cubicBezTo>
                      <a:pt x="0" y="1243"/>
                      <a:pt x="0" y="1243"/>
                      <a:pt x="0" y="1243"/>
                    </a:cubicBezTo>
                    <a:cubicBezTo>
                      <a:pt x="0" y="1249"/>
                      <a:pt x="0" y="1249"/>
                      <a:pt x="0" y="1249"/>
                    </a:cubicBezTo>
                    <a:cubicBezTo>
                      <a:pt x="1" y="1250"/>
                      <a:pt x="2" y="1251"/>
                      <a:pt x="3" y="1252"/>
                    </a:cubicBezTo>
                    <a:lnTo>
                      <a:pt x="282" y="14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8"/>
              <p:cNvSpPr>
                <a:spLocks/>
              </p:cNvSpPr>
              <p:nvPr/>
            </p:nvSpPr>
            <p:spPr bwMode="auto">
              <a:xfrm>
                <a:off x="1592263" y="-1076325"/>
                <a:ext cx="7847013" cy="7767638"/>
              </a:xfrm>
              <a:custGeom>
                <a:avLst/>
                <a:gdLst>
                  <a:gd name="T0" fmla="*/ 290 w 2090"/>
                  <a:gd name="T1" fmla="*/ 2061 h 2069"/>
                  <a:gd name="T2" fmla="*/ 10 w 2090"/>
                  <a:gd name="T3" fmla="*/ 1839 h 2069"/>
                  <a:gd name="T4" fmla="*/ 24 w 2090"/>
                  <a:gd name="T5" fmla="*/ 1800 h 2069"/>
                  <a:gd name="T6" fmla="*/ 300 w 2090"/>
                  <a:gd name="T7" fmla="*/ 1549 h 2069"/>
                  <a:gd name="T8" fmla="*/ 587 w 2090"/>
                  <a:gd name="T9" fmla="*/ 1765 h 2069"/>
                  <a:gd name="T10" fmla="*/ 307 w 2090"/>
                  <a:gd name="T11" fmla="*/ 1543 h 2069"/>
                  <a:gd name="T12" fmla="*/ 324 w 2090"/>
                  <a:gd name="T13" fmla="*/ 1500 h 2069"/>
                  <a:gd name="T14" fmla="*/ 600 w 2090"/>
                  <a:gd name="T15" fmla="*/ 1249 h 2069"/>
                  <a:gd name="T16" fmla="*/ 887 w 2090"/>
                  <a:gd name="T17" fmla="*/ 1465 h 2069"/>
                  <a:gd name="T18" fmla="*/ 607 w 2090"/>
                  <a:gd name="T19" fmla="*/ 1243 h 2069"/>
                  <a:gd name="T20" fmla="*/ 624 w 2090"/>
                  <a:gd name="T21" fmla="*/ 1200 h 2069"/>
                  <a:gd name="T22" fmla="*/ 897 w 2090"/>
                  <a:gd name="T23" fmla="*/ 952 h 2069"/>
                  <a:gd name="T24" fmla="*/ 1184 w 2090"/>
                  <a:gd name="T25" fmla="*/ 1169 h 2069"/>
                  <a:gd name="T26" fmla="*/ 909 w 2090"/>
                  <a:gd name="T27" fmla="*/ 944 h 2069"/>
                  <a:gd name="T28" fmla="*/ 916 w 2090"/>
                  <a:gd name="T29" fmla="*/ 931 h 2069"/>
                  <a:gd name="T30" fmla="*/ 1197 w 2090"/>
                  <a:gd name="T31" fmla="*/ 652 h 2069"/>
                  <a:gd name="T32" fmla="*/ 1484 w 2090"/>
                  <a:gd name="T33" fmla="*/ 869 h 2069"/>
                  <a:gd name="T34" fmla="*/ 1209 w 2090"/>
                  <a:gd name="T35" fmla="*/ 644 h 2069"/>
                  <a:gd name="T36" fmla="*/ 1216 w 2090"/>
                  <a:gd name="T37" fmla="*/ 631 h 2069"/>
                  <a:gd name="T38" fmla="*/ 1497 w 2090"/>
                  <a:gd name="T39" fmla="*/ 352 h 2069"/>
                  <a:gd name="T40" fmla="*/ 1784 w 2090"/>
                  <a:gd name="T41" fmla="*/ 569 h 2069"/>
                  <a:gd name="T42" fmla="*/ 1509 w 2090"/>
                  <a:gd name="T43" fmla="*/ 344 h 2069"/>
                  <a:gd name="T44" fmla="*/ 1516 w 2090"/>
                  <a:gd name="T45" fmla="*/ 331 h 2069"/>
                  <a:gd name="T46" fmla="*/ 1797 w 2090"/>
                  <a:gd name="T47" fmla="*/ 52 h 2069"/>
                  <a:gd name="T48" fmla="*/ 2084 w 2090"/>
                  <a:gd name="T49" fmla="*/ 269 h 2069"/>
                  <a:gd name="T50" fmla="*/ 1809 w 2090"/>
                  <a:gd name="T51" fmla="*/ 44 h 2069"/>
                  <a:gd name="T52" fmla="*/ 1816 w 2090"/>
                  <a:gd name="T53" fmla="*/ 31 h 2069"/>
                  <a:gd name="T54" fmla="*/ 1809 w 2090"/>
                  <a:gd name="T55" fmla="*/ 23 h 2069"/>
                  <a:gd name="T56" fmla="*/ 1797 w 2090"/>
                  <a:gd name="T57" fmla="*/ 39 h 2069"/>
                  <a:gd name="T58" fmla="*/ 1510 w 2090"/>
                  <a:gd name="T59" fmla="*/ 261 h 2069"/>
                  <a:gd name="T60" fmla="*/ 1497 w 2090"/>
                  <a:gd name="T61" fmla="*/ 276 h 2069"/>
                  <a:gd name="T62" fmla="*/ 1497 w 2090"/>
                  <a:gd name="T63" fmla="*/ 313 h 2069"/>
                  <a:gd name="T64" fmla="*/ 1509 w 2090"/>
                  <a:gd name="T65" fmla="*/ 277 h 2069"/>
                  <a:gd name="T66" fmla="*/ 1503 w 2090"/>
                  <a:gd name="T67" fmla="*/ 332 h 2069"/>
                  <a:gd name="T68" fmla="*/ 1491 w 2090"/>
                  <a:gd name="T69" fmla="*/ 344 h 2069"/>
                  <a:gd name="T70" fmla="*/ 1203 w 2090"/>
                  <a:gd name="T71" fmla="*/ 568 h 2069"/>
                  <a:gd name="T72" fmla="*/ 1190 w 2090"/>
                  <a:gd name="T73" fmla="*/ 600 h 2069"/>
                  <a:gd name="T74" fmla="*/ 1203 w 2090"/>
                  <a:gd name="T75" fmla="*/ 587 h 2069"/>
                  <a:gd name="T76" fmla="*/ 1209 w 2090"/>
                  <a:gd name="T77" fmla="*/ 623 h 2069"/>
                  <a:gd name="T78" fmla="*/ 1197 w 2090"/>
                  <a:gd name="T79" fmla="*/ 639 h 2069"/>
                  <a:gd name="T80" fmla="*/ 910 w 2090"/>
                  <a:gd name="T81" fmla="*/ 861 h 2069"/>
                  <a:gd name="T82" fmla="*/ 897 w 2090"/>
                  <a:gd name="T83" fmla="*/ 876 h 2069"/>
                  <a:gd name="T84" fmla="*/ 897 w 2090"/>
                  <a:gd name="T85" fmla="*/ 913 h 2069"/>
                  <a:gd name="T86" fmla="*/ 909 w 2090"/>
                  <a:gd name="T87" fmla="*/ 877 h 2069"/>
                  <a:gd name="T88" fmla="*/ 903 w 2090"/>
                  <a:gd name="T89" fmla="*/ 932 h 2069"/>
                  <a:gd name="T90" fmla="*/ 891 w 2090"/>
                  <a:gd name="T91" fmla="*/ 944 h 2069"/>
                  <a:gd name="T92" fmla="*/ 603 w 2090"/>
                  <a:gd name="T93" fmla="*/ 1168 h 2069"/>
                  <a:gd name="T94" fmla="*/ 590 w 2090"/>
                  <a:gd name="T95" fmla="*/ 1200 h 2069"/>
                  <a:gd name="T96" fmla="*/ 603 w 2090"/>
                  <a:gd name="T97" fmla="*/ 1187 h 2069"/>
                  <a:gd name="T98" fmla="*/ 609 w 2090"/>
                  <a:gd name="T99" fmla="*/ 1223 h 2069"/>
                  <a:gd name="T100" fmla="*/ 597 w 2090"/>
                  <a:gd name="T101" fmla="*/ 1239 h 2069"/>
                  <a:gd name="T102" fmla="*/ 310 w 2090"/>
                  <a:gd name="T103" fmla="*/ 1461 h 2069"/>
                  <a:gd name="T104" fmla="*/ 297 w 2090"/>
                  <a:gd name="T105" fmla="*/ 1476 h 2069"/>
                  <a:gd name="T106" fmla="*/ 297 w 2090"/>
                  <a:gd name="T107" fmla="*/ 1513 h 2069"/>
                  <a:gd name="T108" fmla="*/ 309 w 2090"/>
                  <a:gd name="T109" fmla="*/ 1477 h 2069"/>
                  <a:gd name="T110" fmla="*/ 303 w 2090"/>
                  <a:gd name="T111" fmla="*/ 1532 h 2069"/>
                  <a:gd name="T112" fmla="*/ 291 w 2090"/>
                  <a:gd name="T113" fmla="*/ 1544 h 2069"/>
                  <a:gd name="T114" fmla="*/ 3 w 2090"/>
                  <a:gd name="T115" fmla="*/ 1768 h 2069"/>
                  <a:gd name="T116" fmla="*/ 3 w 2090"/>
                  <a:gd name="T117" fmla="*/ 1787 h 2069"/>
                  <a:gd name="T118" fmla="*/ 9 w 2090"/>
                  <a:gd name="T119" fmla="*/ 1823 h 2069"/>
                  <a:gd name="T120" fmla="*/ 0 w 2090"/>
                  <a:gd name="T121" fmla="*/ 1843 h 2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90" h="2069">
                    <a:moveTo>
                      <a:pt x="282" y="2068"/>
                    </a:moveTo>
                    <a:cubicBezTo>
                      <a:pt x="283" y="2068"/>
                      <a:pt x="284" y="2069"/>
                      <a:pt x="284" y="2069"/>
                    </a:cubicBezTo>
                    <a:cubicBezTo>
                      <a:pt x="285" y="2068"/>
                      <a:pt x="286" y="2067"/>
                      <a:pt x="287" y="2065"/>
                    </a:cubicBezTo>
                    <a:cubicBezTo>
                      <a:pt x="288" y="2064"/>
                      <a:pt x="289" y="2063"/>
                      <a:pt x="290" y="2061"/>
                    </a:cubicBezTo>
                    <a:cubicBezTo>
                      <a:pt x="289" y="2061"/>
                      <a:pt x="289" y="2060"/>
                      <a:pt x="288" y="2060"/>
                    </a:cubicBezTo>
                    <a:cubicBezTo>
                      <a:pt x="9" y="1844"/>
                      <a:pt x="9" y="1844"/>
                      <a:pt x="9" y="1844"/>
                    </a:cubicBezTo>
                    <a:cubicBezTo>
                      <a:pt x="8" y="1844"/>
                      <a:pt x="8" y="1843"/>
                      <a:pt x="7" y="1843"/>
                    </a:cubicBezTo>
                    <a:cubicBezTo>
                      <a:pt x="8" y="1841"/>
                      <a:pt x="9" y="1840"/>
                      <a:pt x="10" y="1839"/>
                    </a:cubicBezTo>
                    <a:cubicBezTo>
                      <a:pt x="11" y="1837"/>
                      <a:pt x="12" y="1836"/>
                      <a:pt x="13" y="1835"/>
                    </a:cubicBezTo>
                    <a:cubicBezTo>
                      <a:pt x="14" y="1833"/>
                      <a:pt x="15" y="1832"/>
                      <a:pt x="16" y="1831"/>
                    </a:cubicBezTo>
                    <a:cubicBezTo>
                      <a:pt x="21" y="1821"/>
                      <a:pt x="24" y="1811"/>
                      <a:pt x="24" y="1800"/>
                    </a:cubicBezTo>
                    <a:cubicBezTo>
                      <a:pt x="24" y="1800"/>
                      <a:pt x="24" y="1800"/>
                      <a:pt x="24" y="1800"/>
                    </a:cubicBezTo>
                    <a:cubicBezTo>
                      <a:pt x="24" y="1789"/>
                      <a:pt x="21" y="1779"/>
                      <a:pt x="16" y="1769"/>
                    </a:cubicBezTo>
                    <a:cubicBezTo>
                      <a:pt x="16" y="1769"/>
                      <a:pt x="17" y="1768"/>
                      <a:pt x="18" y="1768"/>
                    </a:cubicBezTo>
                    <a:cubicBezTo>
                      <a:pt x="297" y="1552"/>
                      <a:pt x="297" y="1552"/>
                      <a:pt x="297" y="1552"/>
                    </a:cubicBezTo>
                    <a:cubicBezTo>
                      <a:pt x="298" y="1551"/>
                      <a:pt x="299" y="1550"/>
                      <a:pt x="300" y="1549"/>
                    </a:cubicBezTo>
                    <a:cubicBezTo>
                      <a:pt x="301" y="1550"/>
                      <a:pt x="302" y="1551"/>
                      <a:pt x="303" y="1552"/>
                    </a:cubicBezTo>
                    <a:cubicBezTo>
                      <a:pt x="582" y="1768"/>
                      <a:pt x="582" y="1768"/>
                      <a:pt x="582" y="1768"/>
                    </a:cubicBezTo>
                    <a:cubicBezTo>
                      <a:pt x="583" y="1768"/>
                      <a:pt x="584" y="1769"/>
                      <a:pt x="584" y="1769"/>
                    </a:cubicBezTo>
                    <a:cubicBezTo>
                      <a:pt x="585" y="1768"/>
                      <a:pt x="586" y="1767"/>
                      <a:pt x="587" y="1765"/>
                    </a:cubicBezTo>
                    <a:cubicBezTo>
                      <a:pt x="588" y="1764"/>
                      <a:pt x="589" y="1763"/>
                      <a:pt x="590" y="1761"/>
                    </a:cubicBezTo>
                    <a:cubicBezTo>
                      <a:pt x="589" y="1761"/>
                      <a:pt x="589" y="1760"/>
                      <a:pt x="588" y="1760"/>
                    </a:cubicBezTo>
                    <a:cubicBezTo>
                      <a:pt x="309" y="1544"/>
                      <a:pt x="309" y="1544"/>
                      <a:pt x="309" y="1544"/>
                    </a:cubicBezTo>
                    <a:cubicBezTo>
                      <a:pt x="308" y="1544"/>
                      <a:pt x="308" y="1543"/>
                      <a:pt x="307" y="1543"/>
                    </a:cubicBezTo>
                    <a:cubicBezTo>
                      <a:pt x="308" y="1541"/>
                      <a:pt x="309" y="1540"/>
                      <a:pt x="310" y="1539"/>
                    </a:cubicBezTo>
                    <a:cubicBezTo>
                      <a:pt x="311" y="1537"/>
                      <a:pt x="312" y="1536"/>
                      <a:pt x="313" y="1535"/>
                    </a:cubicBezTo>
                    <a:cubicBezTo>
                      <a:pt x="314" y="1533"/>
                      <a:pt x="315" y="1532"/>
                      <a:pt x="316" y="1531"/>
                    </a:cubicBezTo>
                    <a:cubicBezTo>
                      <a:pt x="321" y="1521"/>
                      <a:pt x="324" y="1511"/>
                      <a:pt x="324" y="1500"/>
                    </a:cubicBezTo>
                    <a:cubicBezTo>
                      <a:pt x="324" y="1489"/>
                      <a:pt x="321" y="1479"/>
                      <a:pt x="316" y="1469"/>
                    </a:cubicBezTo>
                    <a:cubicBezTo>
                      <a:pt x="316" y="1469"/>
                      <a:pt x="317" y="1468"/>
                      <a:pt x="318" y="1468"/>
                    </a:cubicBezTo>
                    <a:cubicBezTo>
                      <a:pt x="597" y="1252"/>
                      <a:pt x="597" y="1252"/>
                      <a:pt x="597" y="1252"/>
                    </a:cubicBezTo>
                    <a:cubicBezTo>
                      <a:pt x="598" y="1251"/>
                      <a:pt x="599" y="1250"/>
                      <a:pt x="600" y="1249"/>
                    </a:cubicBezTo>
                    <a:cubicBezTo>
                      <a:pt x="601" y="1250"/>
                      <a:pt x="602" y="1251"/>
                      <a:pt x="603" y="1252"/>
                    </a:cubicBezTo>
                    <a:cubicBezTo>
                      <a:pt x="882" y="1468"/>
                      <a:pt x="882" y="1468"/>
                      <a:pt x="882" y="1468"/>
                    </a:cubicBezTo>
                    <a:cubicBezTo>
                      <a:pt x="883" y="1468"/>
                      <a:pt x="884" y="1469"/>
                      <a:pt x="884" y="1469"/>
                    </a:cubicBezTo>
                    <a:cubicBezTo>
                      <a:pt x="885" y="1468"/>
                      <a:pt x="886" y="1467"/>
                      <a:pt x="887" y="1465"/>
                    </a:cubicBezTo>
                    <a:cubicBezTo>
                      <a:pt x="888" y="1464"/>
                      <a:pt x="889" y="1463"/>
                      <a:pt x="890" y="1461"/>
                    </a:cubicBezTo>
                    <a:cubicBezTo>
                      <a:pt x="889" y="1461"/>
                      <a:pt x="889" y="1460"/>
                      <a:pt x="888" y="1460"/>
                    </a:cubicBezTo>
                    <a:cubicBezTo>
                      <a:pt x="609" y="1244"/>
                      <a:pt x="609" y="1244"/>
                      <a:pt x="609" y="1244"/>
                    </a:cubicBezTo>
                    <a:cubicBezTo>
                      <a:pt x="608" y="1244"/>
                      <a:pt x="608" y="1243"/>
                      <a:pt x="607" y="1243"/>
                    </a:cubicBezTo>
                    <a:cubicBezTo>
                      <a:pt x="608" y="1241"/>
                      <a:pt x="609" y="1240"/>
                      <a:pt x="610" y="1239"/>
                    </a:cubicBezTo>
                    <a:cubicBezTo>
                      <a:pt x="611" y="1237"/>
                      <a:pt x="612" y="1236"/>
                      <a:pt x="613" y="1235"/>
                    </a:cubicBezTo>
                    <a:cubicBezTo>
                      <a:pt x="614" y="1233"/>
                      <a:pt x="615" y="1232"/>
                      <a:pt x="616" y="1231"/>
                    </a:cubicBezTo>
                    <a:cubicBezTo>
                      <a:pt x="621" y="1221"/>
                      <a:pt x="624" y="1211"/>
                      <a:pt x="624" y="1200"/>
                    </a:cubicBezTo>
                    <a:cubicBezTo>
                      <a:pt x="624" y="1200"/>
                      <a:pt x="624" y="1200"/>
                      <a:pt x="624" y="1200"/>
                    </a:cubicBezTo>
                    <a:cubicBezTo>
                      <a:pt x="624" y="1189"/>
                      <a:pt x="621" y="1179"/>
                      <a:pt x="616" y="1169"/>
                    </a:cubicBezTo>
                    <a:cubicBezTo>
                      <a:pt x="616" y="1169"/>
                      <a:pt x="617" y="1168"/>
                      <a:pt x="618" y="1168"/>
                    </a:cubicBezTo>
                    <a:cubicBezTo>
                      <a:pt x="897" y="952"/>
                      <a:pt x="897" y="952"/>
                      <a:pt x="897" y="952"/>
                    </a:cubicBezTo>
                    <a:cubicBezTo>
                      <a:pt x="898" y="951"/>
                      <a:pt x="899" y="950"/>
                      <a:pt x="900" y="949"/>
                    </a:cubicBezTo>
                    <a:cubicBezTo>
                      <a:pt x="901" y="950"/>
                      <a:pt x="902" y="951"/>
                      <a:pt x="903" y="952"/>
                    </a:cubicBezTo>
                    <a:cubicBezTo>
                      <a:pt x="1182" y="1168"/>
                      <a:pt x="1182" y="1168"/>
                      <a:pt x="1182" y="1168"/>
                    </a:cubicBezTo>
                    <a:cubicBezTo>
                      <a:pt x="1183" y="1168"/>
                      <a:pt x="1184" y="1169"/>
                      <a:pt x="1184" y="1169"/>
                    </a:cubicBezTo>
                    <a:cubicBezTo>
                      <a:pt x="1185" y="1168"/>
                      <a:pt x="1186" y="1167"/>
                      <a:pt x="1187" y="1165"/>
                    </a:cubicBezTo>
                    <a:cubicBezTo>
                      <a:pt x="1188" y="1164"/>
                      <a:pt x="1189" y="1163"/>
                      <a:pt x="1190" y="1161"/>
                    </a:cubicBezTo>
                    <a:cubicBezTo>
                      <a:pt x="1189" y="1161"/>
                      <a:pt x="1189" y="1160"/>
                      <a:pt x="1188" y="1160"/>
                    </a:cubicBezTo>
                    <a:cubicBezTo>
                      <a:pt x="909" y="944"/>
                      <a:pt x="909" y="944"/>
                      <a:pt x="909" y="944"/>
                    </a:cubicBezTo>
                    <a:cubicBezTo>
                      <a:pt x="908" y="944"/>
                      <a:pt x="908" y="943"/>
                      <a:pt x="907" y="943"/>
                    </a:cubicBezTo>
                    <a:cubicBezTo>
                      <a:pt x="908" y="941"/>
                      <a:pt x="909" y="940"/>
                      <a:pt x="910" y="939"/>
                    </a:cubicBezTo>
                    <a:cubicBezTo>
                      <a:pt x="911" y="937"/>
                      <a:pt x="912" y="936"/>
                      <a:pt x="913" y="935"/>
                    </a:cubicBezTo>
                    <a:cubicBezTo>
                      <a:pt x="914" y="933"/>
                      <a:pt x="915" y="932"/>
                      <a:pt x="916" y="931"/>
                    </a:cubicBezTo>
                    <a:cubicBezTo>
                      <a:pt x="921" y="921"/>
                      <a:pt x="924" y="911"/>
                      <a:pt x="924" y="900"/>
                    </a:cubicBezTo>
                    <a:cubicBezTo>
                      <a:pt x="924" y="889"/>
                      <a:pt x="921" y="879"/>
                      <a:pt x="916" y="869"/>
                    </a:cubicBezTo>
                    <a:cubicBezTo>
                      <a:pt x="916" y="869"/>
                      <a:pt x="917" y="868"/>
                      <a:pt x="918" y="868"/>
                    </a:cubicBezTo>
                    <a:cubicBezTo>
                      <a:pt x="1197" y="652"/>
                      <a:pt x="1197" y="652"/>
                      <a:pt x="1197" y="652"/>
                    </a:cubicBezTo>
                    <a:cubicBezTo>
                      <a:pt x="1198" y="651"/>
                      <a:pt x="1199" y="650"/>
                      <a:pt x="1200" y="649"/>
                    </a:cubicBezTo>
                    <a:cubicBezTo>
                      <a:pt x="1201" y="650"/>
                      <a:pt x="1202" y="651"/>
                      <a:pt x="1203" y="652"/>
                    </a:cubicBezTo>
                    <a:cubicBezTo>
                      <a:pt x="1482" y="868"/>
                      <a:pt x="1482" y="868"/>
                      <a:pt x="1482" y="868"/>
                    </a:cubicBezTo>
                    <a:cubicBezTo>
                      <a:pt x="1483" y="868"/>
                      <a:pt x="1484" y="869"/>
                      <a:pt x="1484" y="869"/>
                    </a:cubicBezTo>
                    <a:cubicBezTo>
                      <a:pt x="1485" y="868"/>
                      <a:pt x="1486" y="867"/>
                      <a:pt x="1487" y="865"/>
                    </a:cubicBezTo>
                    <a:cubicBezTo>
                      <a:pt x="1488" y="864"/>
                      <a:pt x="1489" y="863"/>
                      <a:pt x="1490" y="861"/>
                    </a:cubicBezTo>
                    <a:cubicBezTo>
                      <a:pt x="1489" y="861"/>
                      <a:pt x="1489" y="860"/>
                      <a:pt x="1488" y="860"/>
                    </a:cubicBezTo>
                    <a:cubicBezTo>
                      <a:pt x="1209" y="644"/>
                      <a:pt x="1209" y="644"/>
                      <a:pt x="1209" y="644"/>
                    </a:cubicBezTo>
                    <a:cubicBezTo>
                      <a:pt x="1208" y="644"/>
                      <a:pt x="1208" y="643"/>
                      <a:pt x="1207" y="643"/>
                    </a:cubicBezTo>
                    <a:cubicBezTo>
                      <a:pt x="1208" y="641"/>
                      <a:pt x="1209" y="640"/>
                      <a:pt x="1210" y="639"/>
                    </a:cubicBezTo>
                    <a:cubicBezTo>
                      <a:pt x="1211" y="637"/>
                      <a:pt x="1212" y="636"/>
                      <a:pt x="1213" y="635"/>
                    </a:cubicBezTo>
                    <a:cubicBezTo>
                      <a:pt x="1214" y="633"/>
                      <a:pt x="1215" y="632"/>
                      <a:pt x="1216" y="631"/>
                    </a:cubicBezTo>
                    <a:cubicBezTo>
                      <a:pt x="1221" y="621"/>
                      <a:pt x="1224" y="611"/>
                      <a:pt x="1224" y="600"/>
                    </a:cubicBezTo>
                    <a:cubicBezTo>
                      <a:pt x="1224" y="589"/>
                      <a:pt x="1221" y="579"/>
                      <a:pt x="1216" y="569"/>
                    </a:cubicBezTo>
                    <a:cubicBezTo>
                      <a:pt x="1216" y="569"/>
                      <a:pt x="1217" y="568"/>
                      <a:pt x="1218" y="568"/>
                    </a:cubicBezTo>
                    <a:cubicBezTo>
                      <a:pt x="1497" y="352"/>
                      <a:pt x="1497" y="352"/>
                      <a:pt x="1497" y="352"/>
                    </a:cubicBezTo>
                    <a:cubicBezTo>
                      <a:pt x="1498" y="351"/>
                      <a:pt x="1499" y="350"/>
                      <a:pt x="1500" y="349"/>
                    </a:cubicBezTo>
                    <a:cubicBezTo>
                      <a:pt x="1501" y="350"/>
                      <a:pt x="1502" y="351"/>
                      <a:pt x="1503" y="352"/>
                    </a:cubicBezTo>
                    <a:cubicBezTo>
                      <a:pt x="1782" y="568"/>
                      <a:pt x="1782" y="568"/>
                      <a:pt x="1782" y="568"/>
                    </a:cubicBezTo>
                    <a:cubicBezTo>
                      <a:pt x="1783" y="568"/>
                      <a:pt x="1784" y="569"/>
                      <a:pt x="1784" y="569"/>
                    </a:cubicBezTo>
                    <a:cubicBezTo>
                      <a:pt x="1785" y="568"/>
                      <a:pt x="1786" y="567"/>
                      <a:pt x="1787" y="565"/>
                    </a:cubicBezTo>
                    <a:cubicBezTo>
                      <a:pt x="1788" y="564"/>
                      <a:pt x="1789" y="563"/>
                      <a:pt x="1790" y="561"/>
                    </a:cubicBezTo>
                    <a:cubicBezTo>
                      <a:pt x="1789" y="561"/>
                      <a:pt x="1789" y="560"/>
                      <a:pt x="1788" y="560"/>
                    </a:cubicBezTo>
                    <a:cubicBezTo>
                      <a:pt x="1509" y="344"/>
                      <a:pt x="1509" y="344"/>
                      <a:pt x="1509" y="344"/>
                    </a:cubicBezTo>
                    <a:cubicBezTo>
                      <a:pt x="1508" y="344"/>
                      <a:pt x="1508" y="343"/>
                      <a:pt x="1507" y="343"/>
                    </a:cubicBezTo>
                    <a:cubicBezTo>
                      <a:pt x="1508" y="341"/>
                      <a:pt x="1509" y="340"/>
                      <a:pt x="1510" y="339"/>
                    </a:cubicBezTo>
                    <a:cubicBezTo>
                      <a:pt x="1511" y="337"/>
                      <a:pt x="1512" y="336"/>
                      <a:pt x="1513" y="335"/>
                    </a:cubicBezTo>
                    <a:cubicBezTo>
                      <a:pt x="1514" y="333"/>
                      <a:pt x="1515" y="332"/>
                      <a:pt x="1516" y="331"/>
                    </a:cubicBezTo>
                    <a:cubicBezTo>
                      <a:pt x="1521" y="321"/>
                      <a:pt x="1524" y="311"/>
                      <a:pt x="1524" y="300"/>
                    </a:cubicBezTo>
                    <a:cubicBezTo>
                      <a:pt x="1524" y="289"/>
                      <a:pt x="1521" y="279"/>
                      <a:pt x="1516" y="269"/>
                    </a:cubicBezTo>
                    <a:cubicBezTo>
                      <a:pt x="1516" y="269"/>
                      <a:pt x="1517" y="268"/>
                      <a:pt x="1518" y="268"/>
                    </a:cubicBezTo>
                    <a:cubicBezTo>
                      <a:pt x="1797" y="52"/>
                      <a:pt x="1797" y="52"/>
                      <a:pt x="1797" y="52"/>
                    </a:cubicBezTo>
                    <a:cubicBezTo>
                      <a:pt x="1798" y="51"/>
                      <a:pt x="1799" y="50"/>
                      <a:pt x="1800" y="49"/>
                    </a:cubicBezTo>
                    <a:cubicBezTo>
                      <a:pt x="1801" y="50"/>
                      <a:pt x="1802" y="51"/>
                      <a:pt x="1803" y="52"/>
                    </a:cubicBezTo>
                    <a:cubicBezTo>
                      <a:pt x="2082" y="268"/>
                      <a:pt x="2082" y="268"/>
                      <a:pt x="2082" y="268"/>
                    </a:cubicBezTo>
                    <a:cubicBezTo>
                      <a:pt x="2083" y="268"/>
                      <a:pt x="2084" y="269"/>
                      <a:pt x="2084" y="269"/>
                    </a:cubicBezTo>
                    <a:cubicBezTo>
                      <a:pt x="2085" y="268"/>
                      <a:pt x="2086" y="267"/>
                      <a:pt x="2087" y="265"/>
                    </a:cubicBezTo>
                    <a:cubicBezTo>
                      <a:pt x="2088" y="264"/>
                      <a:pt x="2089" y="263"/>
                      <a:pt x="2090" y="261"/>
                    </a:cubicBezTo>
                    <a:cubicBezTo>
                      <a:pt x="2089" y="261"/>
                      <a:pt x="2089" y="260"/>
                      <a:pt x="2088" y="260"/>
                    </a:cubicBezTo>
                    <a:cubicBezTo>
                      <a:pt x="1809" y="44"/>
                      <a:pt x="1809" y="44"/>
                      <a:pt x="1809" y="44"/>
                    </a:cubicBezTo>
                    <a:cubicBezTo>
                      <a:pt x="1808" y="44"/>
                      <a:pt x="1808" y="43"/>
                      <a:pt x="1807" y="43"/>
                    </a:cubicBezTo>
                    <a:cubicBezTo>
                      <a:pt x="1808" y="41"/>
                      <a:pt x="1809" y="40"/>
                      <a:pt x="1810" y="39"/>
                    </a:cubicBezTo>
                    <a:cubicBezTo>
                      <a:pt x="1811" y="37"/>
                      <a:pt x="1812" y="36"/>
                      <a:pt x="1813" y="35"/>
                    </a:cubicBezTo>
                    <a:cubicBezTo>
                      <a:pt x="1814" y="33"/>
                      <a:pt x="1815" y="32"/>
                      <a:pt x="1816" y="31"/>
                    </a:cubicBezTo>
                    <a:cubicBezTo>
                      <a:pt x="1821" y="21"/>
                      <a:pt x="1824" y="11"/>
                      <a:pt x="1824" y="0"/>
                    </a:cubicBezTo>
                    <a:cubicBezTo>
                      <a:pt x="1819" y="0"/>
                      <a:pt x="1819" y="0"/>
                      <a:pt x="1819" y="0"/>
                    </a:cubicBezTo>
                    <a:cubicBezTo>
                      <a:pt x="1815" y="0"/>
                      <a:pt x="1815" y="0"/>
                      <a:pt x="1815" y="0"/>
                    </a:cubicBezTo>
                    <a:cubicBezTo>
                      <a:pt x="1815" y="8"/>
                      <a:pt x="1813" y="16"/>
                      <a:pt x="1809" y="23"/>
                    </a:cubicBezTo>
                    <a:cubicBezTo>
                      <a:pt x="1808" y="25"/>
                      <a:pt x="1807" y="26"/>
                      <a:pt x="1806" y="28"/>
                    </a:cubicBezTo>
                    <a:cubicBezTo>
                      <a:pt x="1805" y="29"/>
                      <a:pt x="1804" y="31"/>
                      <a:pt x="1803" y="32"/>
                    </a:cubicBezTo>
                    <a:cubicBezTo>
                      <a:pt x="1802" y="33"/>
                      <a:pt x="1801" y="35"/>
                      <a:pt x="1800" y="36"/>
                    </a:cubicBezTo>
                    <a:cubicBezTo>
                      <a:pt x="1799" y="37"/>
                      <a:pt x="1798" y="38"/>
                      <a:pt x="1797" y="39"/>
                    </a:cubicBezTo>
                    <a:cubicBezTo>
                      <a:pt x="1795" y="40"/>
                      <a:pt x="1794" y="42"/>
                      <a:pt x="1793" y="43"/>
                    </a:cubicBezTo>
                    <a:cubicBezTo>
                      <a:pt x="1792" y="43"/>
                      <a:pt x="1792" y="44"/>
                      <a:pt x="1791" y="44"/>
                    </a:cubicBezTo>
                    <a:cubicBezTo>
                      <a:pt x="1512" y="260"/>
                      <a:pt x="1512" y="260"/>
                      <a:pt x="1512" y="260"/>
                    </a:cubicBezTo>
                    <a:cubicBezTo>
                      <a:pt x="1511" y="260"/>
                      <a:pt x="1511" y="261"/>
                      <a:pt x="1510" y="261"/>
                    </a:cubicBezTo>
                    <a:cubicBezTo>
                      <a:pt x="1509" y="262"/>
                      <a:pt x="1508" y="263"/>
                      <a:pt x="1507" y="264"/>
                    </a:cubicBezTo>
                    <a:cubicBezTo>
                      <a:pt x="1505" y="266"/>
                      <a:pt x="1504" y="267"/>
                      <a:pt x="1503" y="268"/>
                    </a:cubicBezTo>
                    <a:cubicBezTo>
                      <a:pt x="1502" y="269"/>
                      <a:pt x="1501" y="271"/>
                      <a:pt x="1500" y="272"/>
                    </a:cubicBezTo>
                    <a:cubicBezTo>
                      <a:pt x="1499" y="273"/>
                      <a:pt x="1498" y="275"/>
                      <a:pt x="1497" y="276"/>
                    </a:cubicBezTo>
                    <a:cubicBezTo>
                      <a:pt x="1496" y="278"/>
                      <a:pt x="1495" y="280"/>
                      <a:pt x="1494" y="281"/>
                    </a:cubicBezTo>
                    <a:cubicBezTo>
                      <a:pt x="1492" y="287"/>
                      <a:pt x="1490" y="294"/>
                      <a:pt x="1490" y="300"/>
                    </a:cubicBezTo>
                    <a:cubicBezTo>
                      <a:pt x="1490" y="306"/>
                      <a:pt x="1492" y="313"/>
                      <a:pt x="1494" y="319"/>
                    </a:cubicBezTo>
                    <a:cubicBezTo>
                      <a:pt x="1496" y="317"/>
                      <a:pt x="1497" y="315"/>
                      <a:pt x="1497" y="313"/>
                    </a:cubicBezTo>
                    <a:cubicBezTo>
                      <a:pt x="1499" y="309"/>
                      <a:pt x="1500" y="304"/>
                      <a:pt x="1500" y="300"/>
                    </a:cubicBezTo>
                    <a:cubicBezTo>
                      <a:pt x="1500" y="296"/>
                      <a:pt x="1501" y="291"/>
                      <a:pt x="1503" y="287"/>
                    </a:cubicBezTo>
                    <a:cubicBezTo>
                      <a:pt x="1503" y="285"/>
                      <a:pt x="1504" y="283"/>
                      <a:pt x="1506" y="281"/>
                    </a:cubicBezTo>
                    <a:cubicBezTo>
                      <a:pt x="1506" y="280"/>
                      <a:pt x="1508" y="278"/>
                      <a:pt x="1509" y="277"/>
                    </a:cubicBezTo>
                    <a:cubicBezTo>
                      <a:pt x="1513" y="284"/>
                      <a:pt x="1515" y="292"/>
                      <a:pt x="1515" y="300"/>
                    </a:cubicBezTo>
                    <a:cubicBezTo>
                      <a:pt x="1515" y="308"/>
                      <a:pt x="1513" y="316"/>
                      <a:pt x="1509" y="323"/>
                    </a:cubicBezTo>
                    <a:cubicBezTo>
                      <a:pt x="1508" y="325"/>
                      <a:pt x="1507" y="326"/>
                      <a:pt x="1506" y="328"/>
                    </a:cubicBezTo>
                    <a:cubicBezTo>
                      <a:pt x="1505" y="329"/>
                      <a:pt x="1504" y="331"/>
                      <a:pt x="1503" y="332"/>
                    </a:cubicBezTo>
                    <a:cubicBezTo>
                      <a:pt x="1502" y="333"/>
                      <a:pt x="1501" y="335"/>
                      <a:pt x="1500" y="336"/>
                    </a:cubicBezTo>
                    <a:cubicBezTo>
                      <a:pt x="1499" y="337"/>
                      <a:pt x="1498" y="338"/>
                      <a:pt x="1497" y="339"/>
                    </a:cubicBezTo>
                    <a:cubicBezTo>
                      <a:pt x="1495" y="340"/>
                      <a:pt x="1494" y="342"/>
                      <a:pt x="1493" y="343"/>
                    </a:cubicBezTo>
                    <a:cubicBezTo>
                      <a:pt x="1492" y="343"/>
                      <a:pt x="1492" y="344"/>
                      <a:pt x="1491" y="344"/>
                    </a:cubicBezTo>
                    <a:cubicBezTo>
                      <a:pt x="1212" y="560"/>
                      <a:pt x="1212" y="560"/>
                      <a:pt x="1212" y="560"/>
                    </a:cubicBezTo>
                    <a:cubicBezTo>
                      <a:pt x="1211" y="560"/>
                      <a:pt x="1211" y="561"/>
                      <a:pt x="1210" y="561"/>
                    </a:cubicBezTo>
                    <a:cubicBezTo>
                      <a:pt x="1209" y="562"/>
                      <a:pt x="1208" y="563"/>
                      <a:pt x="1207" y="564"/>
                    </a:cubicBezTo>
                    <a:cubicBezTo>
                      <a:pt x="1205" y="566"/>
                      <a:pt x="1204" y="567"/>
                      <a:pt x="1203" y="568"/>
                    </a:cubicBezTo>
                    <a:cubicBezTo>
                      <a:pt x="1202" y="569"/>
                      <a:pt x="1201" y="571"/>
                      <a:pt x="1200" y="572"/>
                    </a:cubicBezTo>
                    <a:cubicBezTo>
                      <a:pt x="1199" y="573"/>
                      <a:pt x="1198" y="575"/>
                      <a:pt x="1197" y="576"/>
                    </a:cubicBezTo>
                    <a:cubicBezTo>
                      <a:pt x="1196" y="578"/>
                      <a:pt x="1195" y="580"/>
                      <a:pt x="1194" y="581"/>
                    </a:cubicBezTo>
                    <a:cubicBezTo>
                      <a:pt x="1192" y="587"/>
                      <a:pt x="1190" y="594"/>
                      <a:pt x="1190" y="600"/>
                    </a:cubicBezTo>
                    <a:cubicBezTo>
                      <a:pt x="1190" y="606"/>
                      <a:pt x="1192" y="613"/>
                      <a:pt x="1194" y="619"/>
                    </a:cubicBezTo>
                    <a:cubicBezTo>
                      <a:pt x="1196" y="617"/>
                      <a:pt x="1197" y="615"/>
                      <a:pt x="1197" y="613"/>
                    </a:cubicBezTo>
                    <a:cubicBezTo>
                      <a:pt x="1199" y="609"/>
                      <a:pt x="1200" y="604"/>
                      <a:pt x="1200" y="600"/>
                    </a:cubicBezTo>
                    <a:cubicBezTo>
                      <a:pt x="1200" y="596"/>
                      <a:pt x="1201" y="591"/>
                      <a:pt x="1203" y="587"/>
                    </a:cubicBezTo>
                    <a:cubicBezTo>
                      <a:pt x="1203" y="585"/>
                      <a:pt x="1204" y="583"/>
                      <a:pt x="1206" y="581"/>
                    </a:cubicBezTo>
                    <a:cubicBezTo>
                      <a:pt x="1206" y="580"/>
                      <a:pt x="1208" y="578"/>
                      <a:pt x="1209" y="577"/>
                    </a:cubicBezTo>
                    <a:cubicBezTo>
                      <a:pt x="1213" y="584"/>
                      <a:pt x="1215" y="592"/>
                      <a:pt x="1215" y="600"/>
                    </a:cubicBezTo>
                    <a:cubicBezTo>
                      <a:pt x="1215" y="608"/>
                      <a:pt x="1213" y="616"/>
                      <a:pt x="1209" y="623"/>
                    </a:cubicBezTo>
                    <a:cubicBezTo>
                      <a:pt x="1208" y="625"/>
                      <a:pt x="1207" y="626"/>
                      <a:pt x="1206" y="628"/>
                    </a:cubicBezTo>
                    <a:cubicBezTo>
                      <a:pt x="1205" y="629"/>
                      <a:pt x="1204" y="631"/>
                      <a:pt x="1203" y="632"/>
                    </a:cubicBezTo>
                    <a:cubicBezTo>
                      <a:pt x="1202" y="633"/>
                      <a:pt x="1201" y="635"/>
                      <a:pt x="1200" y="636"/>
                    </a:cubicBezTo>
                    <a:cubicBezTo>
                      <a:pt x="1199" y="637"/>
                      <a:pt x="1198" y="638"/>
                      <a:pt x="1197" y="639"/>
                    </a:cubicBezTo>
                    <a:cubicBezTo>
                      <a:pt x="1195" y="640"/>
                      <a:pt x="1194" y="642"/>
                      <a:pt x="1193" y="643"/>
                    </a:cubicBezTo>
                    <a:cubicBezTo>
                      <a:pt x="1192" y="643"/>
                      <a:pt x="1192" y="644"/>
                      <a:pt x="1191" y="644"/>
                    </a:cubicBezTo>
                    <a:cubicBezTo>
                      <a:pt x="912" y="860"/>
                      <a:pt x="912" y="860"/>
                      <a:pt x="912" y="860"/>
                    </a:cubicBezTo>
                    <a:cubicBezTo>
                      <a:pt x="911" y="860"/>
                      <a:pt x="911" y="861"/>
                      <a:pt x="910" y="861"/>
                    </a:cubicBezTo>
                    <a:cubicBezTo>
                      <a:pt x="909" y="862"/>
                      <a:pt x="908" y="863"/>
                      <a:pt x="907" y="864"/>
                    </a:cubicBezTo>
                    <a:cubicBezTo>
                      <a:pt x="905" y="866"/>
                      <a:pt x="904" y="867"/>
                      <a:pt x="903" y="868"/>
                    </a:cubicBezTo>
                    <a:cubicBezTo>
                      <a:pt x="902" y="869"/>
                      <a:pt x="901" y="871"/>
                      <a:pt x="900" y="872"/>
                    </a:cubicBezTo>
                    <a:cubicBezTo>
                      <a:pt x="899" y="873"/>
                      <a:pt x="898" y="875"/>
                      <a:pt x="897" y="876"/>
                    </a:cubicBezTo>
                    <a:cubicBezTo>
                      <a:pt x="896" y="878"/>
                      <a:pt x="895" y="880"/>
                      <a:pt x="894" y="881"/>
                    </a:cubicBezTo>
                    <a:cubicBezTo>
                      <a:pt x="892" y="887"/>
                      <a:pt x="890" y="894"/>
                      <a:pt x="890" y="900"/>
                    </a:cubicBezTo>
                    <a:cubicBezTo>
                      <a:pt x="890" y="906"/>
                      <a:pt x="892" y="913"/>
                      <a:pt x="894" y="919"/>
                    </a:cubicBezTo>
                    <a:cubicBezTo>
                      <a:pt x="896" y="917"/>
                      <a:pt x="897" y="915"/>
                      <a:pt x="897" y="913"/>
                    </a:cubicBezTo>
                    <a:cubicBezTo>
                      <a:pt x="899" y="909"/>
                      <a:pt x="900" y="904"/>
                      <a:pt x="900" y="900"/>
                    </a:cubicBezTo>
                    <a:cubicBezTo>
                      <a:pt x="900" y="896"/>
                      <a:pt x="901" y="891"/>
                      <a:pt x="903" y="887"/>
                    </a:cubicBezTo>
                    <a:cubicBezTo>
                      <a:pt x="903" y="885"/>
                      <a:pt x="904" y="883"/>
                      <a:pt x="906" y="881"/>
                    </a:cubicBezTo>
                    <a:cubicBezTo>
                      <a:pt x="906" y="880"/>
                      <a:pt x="908" y="878"/>
                      <a:pt x="909" y="877"/>
                    </a:cubicBezTo>
                    <a:cubicBezTo>
                      <a:pt x="913" y="884"/>
                      <a:pt x="915" y="892"/>
                      <a:pt x="915" y="900"/>
                    </a:cubicBezTo>
                    <a:cubicBezTo>
                      <a:pt x="915" y="908"/>
                      <a:pt x="913" y="916"/>
                      <a:pt x="909" y="923"/>
                    </a:cubicBezTo>
                    <a:cubicBezTo>
                      <a:pt x="908" y="925"/>
                      <a:pt x="907" y="926"/>
                      <a:pt x="906" y="928"/>
                    </a:cubicBezTo>
                    <a:cubicBezTo>
                      <a:pt x="905" y="929"/>
                      <a:pt x="904" y="931"/>
                      <a:pt x="903" y="932"/>
                    </a:cubicBezTo>
                    <a:cubicBezTo>
                      <a:pt x="902" y="933"/>
                      <a:pt x="901" y="935"/>
                      <a:pt x="900" y="936"/>
                    </a:cubicBezTo>
                    <a:cubicBezTo>
                      <a:pt x="899" y="937"/>
                      <a:pt x="898" y="938"/>
                      <a:pt x="897" y="939"/>
                    </a:cubicBezTo>
                    <a:cubicBezTo>
                      <a:pt x="895" y="940"/>
                      <a:pt x="894" y="942"/>
                      <a:pt x="893" y="943"/>
                    </a:cubicBezTo>
                    <a:cubicBezTo>
                      <a:pt x="892" y="943"/>
                      <a:pt x="892" y="944"/>
                      <a:pt x="891" y="944"/>
                    </a:cubicBezTo>
                    <a:cubicBezTo>
                      <a:pt x="612" y="1160"/>
                      <a:pt x="612" y="1160"/>
                      <a:pt x="612" y="1160"/>
                    </a:cubicBezTo>
                    <a:cubicBezTo>
                      <a:pt x="611" y="1160"/>
                      <a:pt x="611" y="1161"/>
                      <a:pt x="610" y="1161"/>
                    </a:cubicBezTo>
                    <a:cubicBezTo>
                      <a:pt x="609" y="1162"/>
                      <a:pt x="608" y="1163"/>
                      <a:pt x="607" y="1164"/>
                    </a:cubicBezTo>
                    <a:cubicBezTo>
                      <a:pt x="605" y="1166"/>
                      <a:pt x="604" y="1167"/>
                      <a:pt x="603" y="1168"/>
                    </a:cubicBezTo>
                    <a:cubicBezTo>
                      <a:pt x="602" y="1169"/>
                      <a:pt x="601" y="1171"/>
                      <a:pt x="600" y="1172"/>
                    </a:cubicBezTo>
                    <a:cubicBezTo>
                      <a:pt x="599" y="1173"/>
                      <a:pt x="598" y="1175"/>
                      <a:pt x="597" y="1176"/>
                    </a:cubicBezTo>
                    <a:cubicBezTo>
                      <a:pt x="596" y="1178"/>
                      <a:pt x="595" y="1180"/>
                      <a:pt x="594" y="1181"/>
                    </a:cubicBezTo>
                    <a:cubicBezTo>
                      <a:pt x="592" y="1187"/>
                      <a:pt x="590" y="1194"/>
                      <a:pt x="590" y="1200"/>
                    </a:cubicBezTo>
                    <a:cubicBezTo>
                      <a:pt x="590" y="1206"/>
                      <a:pt x="592" y="1213"/>
                      <a:pt x="594" y="1219"/>
                    </a:cubicBezTo>
                    <a:cubicBezTo>
                      <a:pt x="596" y="1217"/>
                      <a:pt x="597" y="1215"/>
                      <a:pt x="597" y="1213"/>
                    </a:cubicBezTo>
                    <a:cubicBezTo>
                      <a:pt x="599" y="1209"/>
                      <a:pt x="600" y="1204"/>
                      <a:pt x="600" y="1200"/>
                    </a:cubicBezTo>
                    <a:cubicBezTo>
                      <a:pt x="600" y="1196"/>
                      <a:pt x="601" y="1191"/>
                      <a:pt x="603" y="1187"/>
                    </a:cubicBezTo>
                    <a:cubicBezTo>
                      <a:pt x="603" y="1185"/>
                      <a:pt x="604" y="1183"/>
                      <a:pt x="606" y="1181"/>
                    </a:cubicBezTo>
                    <a:cubicBezTo>
                      <a:pt x="606" y="1180"/>
                      <a:pt x="608" y="1178"/>
                      <a:pt x="609" y="1177"/>
                    </a:cubicBezTo>
                    <a:cubicBezTo>
                      <a:pt x="613" y="1184"/>
                      <a:pt x="615" y="1192"/>
                      <a:pt x="615" y="1200"/>
                    </a:cubicBezTo>
                    <a:cubicBezTo>
                      <a:pt x="615" y="1208"/>
                      <a:pt x="613" y="1216"/>
                      <a:pt x="609" y="1223"/>
                    </a:cubicBezTo>
                    <a:cubicBezTo>
                      <a:pt x="608" y="1225"/>
                      <a:pt x="607" y="1226"/>
                      <a:pt x="606" y="1228"/>
                    </a:cubicBezTo>
                    <a:cubicBezTo>
                      <a:pt x="605" y="1229"/>
                      <a:pt x="604" y="1231"/>
                      <a:pt x="603" y="1232"/>
                    </a:cubicBezTo>
                    <a:cubicBezTo>
                      <a:pt x="602" y="1233"/>
                      <a:pt x="601" y="1235"/>
                      <a:pt x="600" y="1236"/>
                    </a:cubicBezTo>
                    <a:cubicBezTo>
                      <a:pt x="599" y="1237"/>
                      <a:pt x="598" y="1238"/>
                      <a:pt x="597" y="1239"/>
                    </a:cubicBezTo>
                    <a:cubicBezTo>
                      <a:pt x="595" y="1240"/>
                      <a:pt x="594" y="1242"/>
                      <a:pt x="593" y="1243"/>
                    </a:cubicBezTo>
                    <a:cubicBezTo>
                      <a:pt x="592" y="1243"/>
                      <a:pt x="592" y="1244"/>
                      <a:pt x="591" y="1244"/>
                    </a:cubicBezTo>
                    <a:cubicBezTo>
                      <a:pt x="312" y="1460"/>
                      <a:pt x="312" y="1460"/>
                      <a:pt x="312" y="1460"/>
                    </a:cubicBezTo>
                    <a:cubicBezTo>
                      <a:pt x="311" y="1460"/>
                      <a:pt x="311" y="1461"/>
                      <a:pt x="310" y="1461"/>
                    </a:cubicBezTo>
                    <a:cubicBezTo>
                      <a:pt x="309" y="1462"/>
                      <a:pt x="308" y="1463"/>
                      <a:pt x="307" y="1464"/>
                    </a:cubicBezTo>
                    <a:cubicBezTo>
                      <a:pt x="305" y="1466"/>
                      <a:pt x="304" y="1467"/>
                      <a:pt x="303" y="1468"/>
                    </a:cubicBezTo>
                    <a:cubicBezTo>
                      <a:pt x="302" y="1469"/>
                      <a:pt x="301" y="1471"/>
                      <a:pt x="300" y="1472"/>
                    </a:cubicBezTo>
                    <a:cubicBezTo>
                      <a:pt x="299" y="1473"/>
                      <a:pt x="298" y="1475"/>
                      <a:pt x="297" y="1476"/>
                    </a:cubicBezTo>
                    <a:cubicBezTo>
                      <a:pt x="296" y="1478"/>
                      <a:pt x="295" y="1480"/>
                      <a:pt x="294" y="1481"/>
                    </a:cubicBezTo>
                    <a:cubicBezTo>
                      <a:pt x="292" y="1487"/>
                      <a:pt x="290" y="1494"/>
                      <a:pt x="290" y="1500"/>
                    </a:cubicBezTo>
                    <a:cubicBezTo>
                      <a:pt x="290" y="1506"/>
                      <a:pt x="292" y="1513"/>
                      <a:pt x="294" y="1519"/>
                    </a:cubicBezTo>
                    <a:cubicBezTo>
                      <a:pt x="296" y="1517"/>
                      <a:pt x="297" y="1515"/>
                      <a:pt x="297" y="1513"/>
                    </a:cubicBezTo>
                    <a:cubicBezTo>
                      <a:pt x="299" y="1509"/>
                      <a:pt x="300" y="1504"/>
                      <a:pt x="300" y="1500"/>
                    </a:cubicBezTo>
                    <a:cubicBezTo>
                      <a:pt x="300" y="1496"/>
                      <a:pt x="301" y="1491"/>
                      <a:pt x="303" y="1487"/>
                    </a:cubicBezTo>
                    <a:cubicBezTo>
                      <a:pt x="303" y="1485"/>
                      <a:pt x="304" y="1483"/>
                      <a:pt x="306" y="1481"/>
                    </a:cubicBezTo>
                    <a:cubicBezTo>
                      <a:pt x="306" y="1480"/>
                      <a:pt x="308" y="1478"/>
                      <a:pt x="309" y="1477"/>
                    </a:cubicBezTo>
                    <a:cubicBezTo>
                      <a:pt x="313" y="1484"/>
                      <a:pt x="315" y="1492"/>
                      <a:pt x="315" y="1500"/>
                    </a:cubicBezTo>
                    <a:cubicBezTo>
                      <a:pt x="315" y="1508"/>
                      <a:pt x="313" y="1516"/>
                      <a:pt x="309" y="1523"/>
                    </a:cubicBezTo>
                    <a:cubicBezTo>
                      <a:pt x="308" y="1525"/>
                      <a:pt x="307" y="1526"/>
                      <a:pt x="306" y="1528"/>
                    </a:cubicBezTo>
                    <a:cubicBezTo>
                      <a:pt x="305" y="1529"/>
                      <a:pt x="304" y="1531"/>
                      <a:pt x="303" y="1532"/>
                    </a:cubicBezTo>
                    <a:cubicBezTo>
                      <a:pt x="302" y="1533"/>
                      <a:pt x="301" y="1535"/>
                      <a:pt x="300" y="1536"/>
                    </a:cubicBezTo>
                    <a:cubicBezTo>
                      <a:pt x="299" y="1537"/>
                      <a:pt x="298" y="1538"/>
                      <a:pt x="297" y="1539"/>
                    </a:cubicBezTo>
                    <a:cubicBezTo>
                      <a:pt x="295" y="1540"/>
                      <a:pt x="294" y="1542"/>
                      <a:pt x="293" y="1543"/>
                    </a:cubicBezTo>
                    <a:cubicBezTo>
                      <a:pt x="292" y="1543"/>
                      <a:pt x="292" y="1544"/>
                      <a:pt x="291" y="1544"/>
                    </a:cubicBezTo>
                    <a:cubicBezTo>
                      <a:pt x="12" y="1760"/>
                      <a:pt x="12" y="1760"/>
                      <a:pt x="12" y="1760"/>
                    </a:cubicBezTo>
                    <a:cubicBezTo>
                      <a:pt x="11" y="1760"/>
                      <a:pt x="11" y="1761"/>
                      <a:pt x="10" y="1761"/>
                    </a:cubicBezTo>
                    <a:cubicBezTo>
                      <a:pt x="9" y="1762"/>
                      <a:pt x="8" y="1763"/>
                      <a:pt x="7" y="1764"/>
                    </a:cubicBezTo>
                    <a:cubicBezTo>
                      <a:pt x="5" y="1766"/>
                      <a:pt x="4" y="1767"/>
                      <a:pt x="3" y="1768"/>
                    </a:cubicBezTo>
                    <a:cubicBezTo>
                      <a:pt x="2" y="1769"/>
                      <a:pt x="1" y="1771"/>
                      <a:pt x="0" y="1772"/>
                    </a:cubicBezTo>
                    <a:cubicBezTo>
                      <a:pt x="0" y="1781"/>
                      <a:pt x="0" y="1781"/>
                      <a:pt x="0" y="1781"/>
                    </a:cubicBezTo>
                    <a:cubicBezTo>
                      <a:pt x="0" y="1800"/>
                      <a:pt x="0" y="1800"/>
                      <a:pt x="0" y="1800"/>
                    </a:cubicBezTo>
                    <a:cubicBezTo>
                      <a:pt x="0" y="1796"/>
                      <a:pt x="1" y="1791"/>
                      <a:pt x="3" y="1787"/>
                    </a:cubicBezTo>
                    <a:cubicBezTo>
                      <a:pt x="3" y="1785"/>
                      <a:pt x="4" y="1783"/>
                      <a:pt x="6" y="1781"/>
                    </a:cubicBezTo>
                    <a:cubicBezTo>
                      <a:pt x="6" y="1780"/>
                      <a:pt x="8" y="1778"/>
                      <a:pt x="9" y="1777"/>
                    </a:cubicBezTo>
                    <a:cubicBezTo>
                      <a:pt x="13" y="1784"/>
                      <a:pt x="15" y="1792"/>
                      <a:pt x="15" y="1800"/>
                    </a:cubicBezTo>
                    <a:cubicBezTo>
                      <a:pt x="15" y="1808"/>
                      <a:pt x="13" y="1816"/>
                      <a:pt x="9" y="1823"/>
                    </a:cubicBezTo>
                    <a:cubicBezTo>
                      <a:pt x="8" y="1825"/>
                      <a:pt x="7" y="1826"/>
                      <a:pt x="6" y="1828"/>
                    </a:cubicBezTo>
                    <a:cubicBezTo>
                      <a:pt x="5" y="1829"/>
                      <a:pt x="4" y="1831"/>
                      <a:pt x="3" y="1832"/>
                    </a:cubicBezTo>
                    <a:cubicBezTo>
                      <a:pt x="2" y="1833"/>
                      <a:pt x="1" y="1835"/>
                      <a:pt x="0" y="1836"/>
                    </a:cubicBezTo>
                    <a:cubicBezTo>
                      <a:pt x="0" y="1843"/>
                      <a:pt x="0" y="1843"/>
                      <a:pt x="0" y="1843"/>
                    </a:cubicBezTo>
                    <a:cubicBezTo>
                      <a:pt x="0" y="1849"/>
                      <a:pt x="0" y="1849"/>
                      <a:pt x="0" y="1849"/>
                    </a:cubicBezTo>
                    <a:cubicBezTo>
                      <a:pt x="1" y="1850"/>
                      <a:pt x="2" y="1851"/>
                      <a:pt x="3" y="1852"/>
                    </a:cubicBezTo>
                    <a:lnTo>
                      <a:pt x="282" y="20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9"/>
              <p:cNvSpPr>
                <a:spLocks/>
              </p:cNvSpPr>
              <p:nvPr/>
            </p:nvSpPr>
            <p:spPr bwMode="auto">
              <a:xfrm>
                <a:off x="3808413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10"/>
              <p:cNvSpPr>
                <a:spLocks/>
              </p:cNvSpPr>
              <p:nvPr/>
            </p:nvSpPr>
            <p:spPr bwMode="auto">
              <a:xfrm>
                <a:off x="6061076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11"/>
              <p:cNvSpPr>
                <a:spLocks/>
              </p:cNvSpPr>
              <p:nvPr/>
            </p:nvSpPr>
            <p:spPr bwMode="auto">
              <a:xfrm>
                <a:off x="8313738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12"/>
              <p:cNvSpPr>
                <a:spLocks/>
              </p:cNvSpPr>
              <p:nvPr/>
            </p:nvSpPr>
            <p:spPr bwMode="auto">
              <a:xfrm>
                <a:off x="10566401" y="-1076325"/>
                <a:ext cx="36513" cy="71438"/>
              </a:xfrm>
              <a:custGeom>
                <a:avLst/>
                <a:gdLst>
                  <a:gd name="T0" fmla="*/ 7 w 10"/>
                  <a:gd name="T1" fmla="*/ 13 h 19"/>
                  <a:gd name="T2" fmla="*/ 10 w 10"/>
                  <a:gd name="T3" fmla="*/ 0 h 19"/>
                  <a:gd name="T4" fmla="*/ 5 w 10"/>
                  <a:gd name="T5" fmla="*/ 0 h 19"/>
                  <a:gd name="T6" fmla="*/ 0 w 10"/>
                  <a:gd name="T7" fmla="*/ 0 h 19"/>
                  <a:gd name="T8" fmla="*/ 4 w 10"/>
                  <a:gd name="T9" fmla="*/ 19 h 19"/>
                  <a:gd name="T10" fmla="*/ 7 w 10"/>
                  <a:gd name="T1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9">
                    <a:moveTo>
                      <a:pt x="7" y="13"/>
                    </a:moveTo>
                    <a:cubicBezTo>
                      <a:pt x="9" y="9"/>
                      <a:pt x="10" y="4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2" y="13"/>
                      <a:pt x="4" y="19"/>
                    </a:cubicBezTo>
                    <a:cubicBezTo>
                      <a:pt x="6" y="17"/>
                      <a:pt x="7" y="15"/>
                      <a:pt x="7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13"/>
              <p:cNvSpPr>
                <a:spLocks/>
              </p:cNvSpPr>
              <p:nvPr/>
            </p:nvSpPr>
            <p:spPr bwMode="auto">
              <a:xfrm>
                <a:off x="1592263" y="-941388"/>
                <a:ext cx="9010650" cy="8875713"/>
              </a:xfrm>
              <a:custGeom>
                <a:avLst/>
                <a:gdLst>
                  <a:gd name="T0" fmla="*/ 2107 w 2400"/>
                  <a:gd name="T1" fmla="*/ 228 h 2364"/>
                  <a:gd name="T2" fmla="*/ 2090 w 2400"/>
                  <a:gd name="T3" fmla="*/ 264 h 2364"/>
                  <a:gd name="T4" fmla="*/ 2106 w 2400"/>
                  <a:gd name="T5" fmla="*/ 245 h 2364"/>
                  <a:gd name="T6" fmla="*/ 2103 w 2400"/>
                  <a:gd name="T7" fmla="*/ 296 h 2364"/>
                  <a:gd name="T8" fmla="*/ 1812 w 2400"/>
                  <a:gd name="T9" fmla="*/ 524 h 2364"/>
                  <a:gd name="T10" fmla="*/ 1797 w 2400"/>
                  <a:gd name="T11" fmla="*/ 540 h 2364"/>
                  <a:gd name="T12" fmla="*/ 1800 w 2400"/>
                  <a:gd name="T13" fmla="*/ 564 h 2364"/>
                  <a:gd name="T14" fmla="*/ 1809 w 2400"/>
                  <a:gd name="T15" fmla="*/ 587 h 2364"/>
                  <a:gd name="T16" fmla="*/ 1793 w 2400"/>
                  <a:gd name="T17" fmla="*/ 607 h 2364"/>
                  <a:gd name="T18" fmla="*/ 1503 w 2400"/>
                  <a:gd name="T19" fmla="*/ 832 h 2364"/>
                  <a:gd name="T20" fmla="*/ 1494 w 2400"/>
                  <a:gd name="T21" fmla="*/ 883 h 2364"/>
                  <a:gd name="T22" fmla="*/ 1509 w 2400"/>
                  <a:gd name="T23" fmla="*/ 841 h 2364"/>
                  <a:gd name="T24" fmla="*/ 1500 w 2400"/>
                  <a:gd name="T25" fmla="*/ 900 h 2364"/>
                  <a:gd name="T26" fmla="*/ 1210 w 2400"/>
                  <a:gd name="T27" fmla="*/ 1125 h 2364"/>
                  <a:gd name="T28" fmla="*/ 1194 w 2400"/>
                  <a:gd name="T29" fmla="*/ 1145 h 2364"/>
                  <a:gd name="T30" fmla="*/ 1203 w 2400"/>
                  <a:gd name="T31" fmla="*/ 1151 h 2364"/>
                  <a:gd name="T32" fmla="*/ 1206 w 2400"/>
                  <a:gd name="T33" fmla="*/ 1192 h 2364"/>
                  <a:gd name="T34" fmla="*/ 1191 w 2400"/>
                  <a:gd name="T35" fmla="*/ 1208 h 2364"/>
                  <a:gd name="T36" fmla="*/ 900 w 2400"/>
                  <a:gd name="T37" fmla="*/ 1436 h 2364"/>
                  <a:gd name="T38" fmla="*/ 897 w 2400"/>
                  <a:gd name="T39" fmla="*/ 1477 h 2364"/>
                  <a:gd name="T40" fmla="*/ 915 w 2400"/>
                  <a:gd name="T41" fmla="*/ 1464 h 2364"/>
                  <a:gd name="T42" fmla="*/ 897 w 2400"/>
                  <a:gd name="T43" fmla="*/ 1503 h 2364"/>
                  <a:gd name="T44" fmla="*/ 607 w 2400"/>
                  <a:gd name="T45" fmla="*/ 1728 h 2364"/>
                  <a:gd name="T46" fmla="*/ 590 w 2400"/>
                  <a:gd name="T47" fmla="*/ 1764 h 2364"/>
                  <a:gd name="T48" fmla="*/ 606 w 2400"/>
                  <a:gd name="T49" fmla="*/ 1745 h 2364"/>
                  <a:gd name="T50" fmla="*/ 603 w 2400"/>
                  <a:gd name="T51" fmla="*/ 1796 h 2364"/>
                  <a:gd name="T52" fmla="*/ 312 w 2400"/>
                  <a:gd name="T53" fmla="*/ 2024 h 2364"/>
                  <a:gd name="T54" fmla="*/ 297 w 2400"/>
                  <a:gd name="T55" fmla="*/ 2040 h 2364"/>
                  <a:gd name="T56" fmla="*/ 300 w 2400"/>
                  <a:gd name="T57" fmla="*/ 2064 h 2364"/>
                  <a:gd name="T58" fmla="*/ 309 w 2400"/>
                  <a:gd name="T59" fmla="*/ 2087 h 2364"/>
                  <a:gd name="T60" fmla="*/ 293 w 2400"/>
                  <a:gd name="T61" fmla="*/ 2107 h 2364"/>
                  <a:gd name="T62" fmla="*/ 3 w 2400"/>
                  <a:gd name="T63" fmla="*/ 2332 h 2364"/>
                  <a:gd name="T64" fmla="*/ 6 w 2400"/>
                  <a:gd name="T65" fmla="*/ 2345 h 2364"/>
                  <a:gd name="T66" fmla="*/ 16 w 2400"/>
                  <a:gd name="T67" fmla="*/ 2333 h 2364"/>
                  <a:gd name="T68" fmla="*/ 582 w 2400"/>
                  <a:gd name="T69" fmla="*/ 2332 h 2364"/>
                  <a:gd name="T70" fmla="*/ 309 w 2400"/>
                  <a:gd name="T71" fmla="*/ 2108 h 2364"/>
                  <a:gd name="T72" fmla="*/ 324 w 2400"/>
                  <a:gd name="T73" fmla="*/ 2064 h 2364"/>
                  <a:gd name="T74" fmla="*/ 603 w 2400"/>
                  <a:gd name="T75" fmla="*/ 1816 h 2364"/>
                  <a:gd name="T76" fmla="*/ 888 w 2400"/>
                  <a:gd name="T77" fmla="*/ 2024 h 2364"/>
                  <a:gd name="T78" fmla="*/ 616 w 2400"/>
                  <a:gd name="T79" fmla="*/ 1795 h 2364"/>
                  <a:gd name="T80" fmla="*/ 897 w 2400"/>
                  <a:gd name="T81" fmla="*/ 1516 h 2364"/>
                  <a:gd name="T82" fmla="*/ 1187 w 2400"/>
                  <a:gd name="T83" fmla="*/ 1729 h 2364"/>
                  <a:gd name="T84" fmla="*/ 910 w 2400"/>
                  <a:gd name="T85" fmla="*/ 1503 h 2364"/>
                  <a:gd name="T86" fmla="*/ 918 w 2400"/>
                  <a:gd name="T87" fmla="*/ 1432 h 2364"/>
                  <a:gd name="T88" fmla="*/ 1484 w 2400"/>
                  <a:gd name="T89" fmla="*/ 1433 h 2364"/>
                  <a:gd name="T90" fmla="*/ 1207 w 2400"/>
                  <a:gd name="T91" fmla="*/ 1207 h 2364"/>
                  <a:gd name="T92" fmla="*/ 1216 w 2400"/>
                  <a:gd name="T93" fmla="*/ 1133 h 2364"/>
                  <a:gd name="T94" fmla="*/ 1782 w 2400"/>
                  <a:gd name="T95" fmla="*/ 1132 h 2364"/>
                  <a:gd name="T96" fmla="*/ 1509 w 2400"/>
                  <a:gd name="T97" fmla="*/ 908 h 2364"/>
                  <a:gd name="T98" fmla="*/ 1524 w 2400"/>
                  <a:gd name="T99" fmla="*/ 864 h 2364"/>
                  <a:gd name="T100" fmla="*/ 1803 w 2400"/>
                  <a:gd name="T101" fmla="*/ 616 h 2364"/>
                  <a:gd name="T102" fmla="*/ 2088 w 2400"/>
                  <a:gd name="T103" fmla="*/ 824 h 2364"/>
                  <a:gd name="T104" fmla="*/ 1816 w 2400"/>
                  <a:gd name="T105" fmla="*/ 595 h 2364"/>
                  <a:gd name="T106" fmla="*/ 2100 w 2400"/>
                  <a:gd name="T107" fmla="*/ 313 h 2364"/>
                  <a:gd name="T108" fmla="*/ 2390 w 2400"/>
                  <a:gd name="T109" fmla="*/ 525 h 2364"/>
                  <a:gd name="T110" fmla="*/ 2113 w 2400"/>
                  <a:gd name="T111" fmla="*/ 299 h 2364"/>
                  <a:gd name="T112" fmla="*/ 2397 w 2400"/>
                  <a:gd name="T113" fmla="*/ 16 h 2364"/>
                  <a:gd name="T114" fmla="*/ 2393 w 2400"/>
                  <a:gd name="T115" fmla="*/ 7 h 2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0" h="2364">
                    <a:moveTo>
                      <a:pt x="2393" y="7"/>
                    </a:moveTo>
                    <a:cubicBezTo>
                      <a:pt x="2392" y="7"/>
                      <a:pt x="2392" y="8"/>
                      <a:pt x="2391" y="8"/>
                    </a:cubicBezTo>
                    <a:cubicBezTo>
                      <a:pt x="2112" y="224"/>
                      <a:pt x="2112" y="224"/>
                      <a:pt x="2112" y="224"/>
                    </a:cubicBezTo>
                    <a:cubicBezTo>
                      <a:pt x="2111" y="224"/>
                      <a:pt x="2111" y="225"/>
                      <a:pt x="2110" y="225"/>
                    </a:cubicBezTo>
                    <a:cubicBezTo>
                      <a:pt x="2109" y="226"/>
                      <a:pt x="2108" y="227"/>
                      <a:pt x="2107" y="228"/>
                    </a:cubicBezTo>
                    <a:cubicBezTo>
                      <a:pt x="2105" y="230"/>
                      <a:pt x="2104" y="231"/>
                      <a:pt x="2103" y="232"/>
                    </a:cubicBezTo>
                    <a:cubicBezTo>
                      <a:pt x="2102" y="233"/>
                      <a:pt x="2101" y="235"/>
                      <a:pt x="2100" y="236"/>
                    </a:cubicBezTo>
                    <a:cubicBezTo>
                      <a:pt x="2099" y="237"/>
                      <a:pt x="2098" y="239"/>
                      <a:pt x="2097" y="240"/>
                    </a:cubicBezTo>
                    <a:cubicBezTo>
                      <a:pt x="2096" y="242"/>
                      <a:pt x="2095" y="244"/>
                      <a:pt x="2094" y="245"/>
                    </a:cubicBezTo>
                    <a:cubicBezTo>
                      <a:pt x="2092" y="251"/>
                      <a:pt x="2090" y="258"/>
                      <a:pt x="2090" y="264"/>
                    </a:cubicBezTo>
                    <a:cubicBezTo>
                      <a:pt x="2090" y="270"/>
                      <a:pt x="2092" y="277"/>
                      <a:pt x="2094" y="283"/>
                    </a:cubicBezTo>
                    <a:cubicBezTo>
                      <a:pt x="2096" y="281"/>
                      <a:pt x="2097" y="279"/>
                      <a:pt x="2097" y="277"/>
                    </a:cubicBezTo>
                    <a:cubicBezTo>
                      <a:pt x="2099" y="273"/>
                      <a:pt x="2100" y="268"/>
                      <a:pt x="2100" y="264"/>
                    </a:cubicBezTo>
                    <a:cubicBezTo>
                      <a:pt x="2100" y="260"/>
                      <a:pt x="2101" y="255"/>
                      <a:pt x="2103" y="251"/>
                    </a:cubicBezTo>
                    <a:cubicBezTo>
                      <a:pt x="2103" y="249"/>
                      <a:pt x="2104" y="247"/>
                      <a:pt x="2106" y="245"/>
                    </a:cubicBezTo>
                    <a:cubicBezTo>
                      <a:pt x="2106" y="244"/>
                      <a:pt x="2108" y="242"/>
                      <a:pt x="2109" y="241"/>
                    </a:cubicBezTo>
                    <a:cubicBezTo>
                      <a:pt x="2113" y="248"/>
                      <a:pt x="2115" y="256"/>
                      <a:pt x="2115" y="264"/>
                    </a:cubicBezTo>
                    <a:cubicBezTo>
                      <a:pt x="2115" y="272"/>
                      <a:pt x="2113" y="280"/>
                      <a:pt x="2109" y="287"/>
                    </a:cubicBezTo>
                    <a:cubicBezTo>
                      <a:pt x="2108" y="289"/>
                      <a:pt x="2107" y="290"/>
                      <a:pt x="2106" y="292"/>
                    </a:cubicBezTo>
                    <a:cubicBezTo>
                      <a:pt x="2105" y="293"/>
                      <a:pt x="2104" y="295"/>
                      <a:pt x="2103" y="296"/>
                    </a:cubicBezTo>
                    <a:cubicBezTo>
                      <a:pt x="2102" y="297"/>
                      <a:pt x="2101" y="299"/>
                      <a:pt x="2100" y="300"/>
                    </a:cubicBezTo>
                    <a:cubicBezTo>
                      <a:pt x="2099" y="301"/>
                      <a:pt x="2098" y="302"/>
                      <a:pt x="2097" y="303"/>
                    </a:cubicBezTo>
                    <a:cubicBezTo>
                      <a:pt x="2095" y="304"/>
                      <a:pt x="2094" y="306"/>
                      <a:pt x="2093" y="307"/>
                    </a:cubicBezTo>
                    <a:cubicBezTo>
                      <a:pt x="2092" y="307"/>
                      <a:pt x="2092" y="308"/>
                      <a:pt x="2091" y="308"/>
                    </a:cubicBezTo>
                    <a:cubicBezTo>
                      <a:pt x="1812" y="524"/>
                      <a:pt x="1812" y="524"/>
                      <a:pt x="1812" y="524"/>
                    </a:cubicBezTo>
                    <a:cubicBezTo>
                      <a:pt x="1811" y="524"/>
                      <a:pt x="1811" y="525"/>
                      <a:pt x="1810" y="525"/>
                    </a:cubicBezTo>
                    <a:cubicBezTo>
                      <a:pt x="1809" y="526"/>
                      <a:pt x="1808" y="527"/>
                      <a:pt x="1807" y="528"/>
                    </a:cubicBezTo>
                    <a:cubicBezTo>
                      <a:pt x="1805" y="530"/>
                      <a:pt x="1804" y="531"/>
                      <a:pt x="1803" y="532"/>
                    </a:cubicBezTo>
                    <a:cubicBezTo>
                      <a:pt x="1802" y="533"/>
                      <a:pt x="1801" y="535"/>
                      <a:pt x="1800" y="536"/>
                    </a:cubicBezTo>
                    <a:cubicBezTo>
                      <a:pt x="1799" y="537"/>
                      <a:pt x="1798" y="539"/>
                      <a:pt x="1797" y="540"/>
                    </a:cubicBezTo>
                    <a:cubicBezTo>
                      <a:pt x="1796" y="542"/>
                      <a:pt x="1795" y="544"/>
                      <a:pt x="1794" y="545"/>
                    </a:cubicBezTo>
                    <a:cubicBezTo>
                      <a:pt x="1792" y="551"/>
                      <a:pt x="1790" y="558"/>
                      <a:pt x="1790" y="564"/>
                    </a:cubicBezTo>
                    <a:cubicBezTo>
                      <a:pt x="1790" y="570"/>
                      <a:pt x="1792" y="577"/>
                      <a:pt x="1794" y="583"/>
                    </a:cubicBezTo>
                    <a:cubicBezTo>
                      <a:pt x="1796" y="581"/>
                      <a:pt x="1797" y="579"/>
                      <a:pt x="1797" y="577"/>
                    </a:cubicBezTo>
                    <a:cubicBezTo>
                      <a:pt x="1799" y="573"/>
                      <a:pt x="1800" y="568"/>
                      <a:pt x="1800" y="564"/>
                    </a:cubicBezTo>
                    <a:cubicBezTo>
                      <a:pt x="1800" y="560"/>
                      <a:pt x="1801" y="555"/>
                      <a:pt x="1803" y="551"/>
                    </a:cubicBezTo>
                    <a:cubicBezTo>
                      <a:pt x="1803" y="549"/>
                      <a:pt x="1804" y="547"/>
                      <a:pt x="1806" y="545"/>
                    </a:cubicBezTo>
                    <a:cubicBezTo>
                      <a:pt x="1806" y="544"/>
                      <a:pt x="1808" y="542"/>
                      <a:pt x="1809" y="541"/>
                    </a:cubicBezTo>
                    <a:cubicBezTo>
                      <a:pt x="1813" y="548"/>
                      <a:pt x="1815" y="556"/>
                      <a:pt x="1815" y="564"/>
                    </a:cubicBezTo>
                    <a:cubicBezTo>
                      <a:pt x="1815" y="572"/>
                      <a:pt x="1813" y="580"/>
                      <a:pt x="1809" y="587"/>
                    </a:cubicBezTo>
                    <a:cubicBezTo>
                      <a:pt x="1808" y="589"/>
                      <a:pt x="1807" y="590"/>
                      <a:pt x="1806" y="592"/>
                    </a:cubicBezTo>
                    <a:cubicBezTo>
                      <a:pt x="1805" y="593"/>
                      <a:pt x="1804" y="595"/>
                      <a:pt x="1803" y="596"/>
                    </a:cubicBezTo>
                    <a:cubicBezTo>
                      <a:pt x="1802" y="597"/>
                      <a:pt x="1801" y="599"/>
                      <a:pt x="1800" y="600"/>
                    </a:cubicBezTo>
                    <a:cubicBezTo>
                      <a:pt x="1799" y="601"/>
                      <a:pt x="1798" y="602"/>
                      <a:pt x="1797" y="603"/>
                    </a:cubicBezTo>
                    <a:cubicBezTo>
                      <a:pt x="1795" y="604"/>
                      <a:pt x="1794" y="606"/>
                      <a:pt x="1793" y="607"/>
                    </a:cubicBezTo>
                    <a:cubicBezTo>
                      <a:pt x="1792" y="607"/>
                      <a:pt x="1792" y="608"/>
                      <a:pt x="1791" y="608"/>
                    </a:cubicBezTo>
                    <a:cubicBezTo>
                      <a:pt x="1512" y="824"/>
                      <a:pt x="1512" y="824"/>
                      <a:pt x="1512" y="824"/>
                    </a:cubicBezTo>
                    <a:cubicBezTo>
                      <a:pt x="1511" y="824"/>
                      <a:pt x="1511" y="825"/>
                      <a:pt x="1510" y="825"/>
                    </a:cubicBezTo>
                    <a:cubicBezTo>
                      <a:pt x="1509" y="826"/>
                      <a:pt x="1508" y="827"/>
                      <a:pt x="1507" y="828"/>
                    </a:cubicBezTo>
                    <a:cubicBezTo>
                      <a:pt x="1505" y="830"/>
                      <a:pt x="1504" y="831"/>
                      <a:pt x="1503" y="832"/>
                    </a:cubicBezTo>
                    <a:cubicBezTo>
                      <a:pt x="1502" y="833"/>
                      <a:pt x="1501" y="835"/>
                      <a:pt x="1500" y="836"/>
                    </a:cubicBezTo>
                    <a:cubicBezTo>
                      <a:pt x="1499" y="837"/>
                      <a:pt x="1498" y="839"/>
                      <a:pt x="1497" y="840"/>
                    </a:cubicBezTo>
                    <a:cubicBezTo>
                      <a:pt x="1496" y="842"/>
                      <a:pt x="1495" y="844"/>
                      <a:pt x="1494" y="845"/>
                    </a:cubicBezTo>
                    <a:cubicBezTo>
                      <a:pt x="1492" y="851"/>
                      <a:pt x="1490" y="858"/>
                      <a:pt x="1490" y="864"/>
                    </a:cubicBezTo>
                    <a:cubicBezTo>
                      <a:pt x="1490" y="870"/>
                      <a:pt x="1492" y="877"/>
                      <a:pt x="1494" y="883"/>
                    </a:cubicBezTo>
                    <a:cubicBezTo>
                      <a:pt x="1496" y="881"/>
                      <a:pt x="1497" y="879"/>
                      <a:pt x="1497" y="877"/>
                    </a:cubicBezTo>
                    <a:cubicBezTo>
                      <a:pt x="1499" y="873"/>
                      <a:pt x="1500" y="868"/>
                      <a:pt x="1500" y="864"/>
                    </a:cubicBezTo>
                    <a:cubicBezTo>
                      <a:pt x="1500" y="860"/>
                      <a:pt x="1501" y="855"/>
                      <a:pt x="1503" y="851"/>
                    </a:cubicBezTo>
                    <a:cubicBezTo>
                      <a:pt x="1503" y="849"/>
                      <a:pt x="1504" y="847"/>
                      <a:pt x="1506" y="845"/>
                    </a:cubicBezTo>
                    <a:cubicBezTo>
                      <a:pt x="1506" y="844"/>
                      <a:pt x="1508" y="842"/>
                      <a:pt x="1509" y="841"/>
                    </a:cubicBezTo>
                    <a:cubicBezTo>
                      <a:pt x="1513" y="848"/>
                      <a:pt x="1515" y="856"/>
                      <a:pt x="1515" y="864"/>
                    </a:cubicBezTo>
                    <a:cubicBezTo>
                      <a:pt x="1515" y="872"/>
                      <a:pt x="1513" y="880"/>
                      <a:pt x="1509" y="887"/>
                    </a:cubicBezTo>
                    <a:cubicBezTo>
                      <a:pt x="1508" y="889"/>
                      <a:pt x="1507" y="890"/>
                      <a:pt x="1506" y="892"/>
                    </a:cubicBezTo>
                    <a:cubicBezTo>
                      <a:pt x="1505" y="893"/>
                      <a:pt x="1504" y="895"/>
                      <a:pt x="1503" y="896"/>
                    </a:cubicBezTo>
                    <a:cubicBezTo>
                      <a:pt x="1502" y="897"/>
                      <a:pt x="1501" y="899"/>
                      <a:pt x="1500" y="900"/>
                    </a:cubicBezTo>
                    <a:cubicBezTo>
                      <a:pt x="1499" y="901"/>
                      <a:pt x="1498" y="902"/>
                      <a:pt x="1497" y="903"/>
                    </a:cubicBezTo>
                    <a:cubicBezTo>
                      <a:pt x="1495" y="904"/>
                      <a:pt x="1494" y="906"/>
                      <a:pt x="1493" y="907"/>
                    </a:cubicBezTo>
                    <a:cubicBezTo>
                      <a:pt x="1492" y="907"/>
                      <a:pt x="1492" y="908"/>
                      <a:pt x="1491" y="908"/>
                    </a:cubicBezTo>
                    <a:cubicBezTo>
                      <a:pt x="1212" y="1124"/>
                      <a:pt x="1212" y="1124"/>
                      <a:pt x="1212" y="1124"/>
                    </a:cubicBezTo>
                    <a:cubicBezTo>
                      <a:pt x="1211" y="1124"/>
                      <a:pt x="1211" y="1125"/>
                      <a:pt x="1210" y="1125"/>
                    </a:cubicBezTo>
                    <a:cubicBezTo>
                      <a:pt x="1209" y="1126"/>
                      <a:pt x="1208" y="1127"/>
                      <a:pt x="1207" y="1128"/>
                    </a:cubicBezTo>
                    <a:cubicBezTo>
                      <a:pt x="1205" y="1130"/>
                      <a:pt x="1204" y="1131"/>
                      <a:pt x="1203" y="1132"/>
                    </a:cubicBezTo>
                    <a:cubicBezTo>
                      <a:pt x="1202" y="1133"/>
                      <a:pt x="1201" y="1135"/>
                      <a:pt x="1200" y="1136"/>
                    </a:cubicBezTo>
                    <a:cubicBezTo>
                      <a:pt x="1199" y="1137"/>
                      <a:pt x="1198" y="1139"/>
                      <a:pt x="1197" y="1140"/>
                    </a:cubicBezTo>
                    <a:cubicBezTo>
                      <a:pt x="1196" y="1142"/>
                      <a:pt x="1195" y="1144"/>
                      <a:pt x="1194" y="1145"/>
                    </a:cubicBezTo>
                    <a:cubicBezTo>
                      <a:pt x="1192" y="1151"/>
                      <a:pt x="1190" y="1158"/>
                      <a:pt x="1190" y="1164"/>
                    </a:cubicBezTo>
                    <a:cubicBezTo>
                      <a:pt x="1190" y="1170"/>
                      <a:pt x="1192" y="1177"/>
                      <a:pt x="1194" y="1183"/>
                    </a:cubicBezTo>
                    <a:cubicBezTo>
                      <a:pt x="1196" y="1181"/>
                      <a:pt x="1197" y="1179"/>
                      <a:pt x="1197" y="1177"/>
                    </a:cubicBezTo>
                    <a:cubicBezTo>
                      <a:pt x="1199" y="1173"/>
                      <a:pt x="1200" y="1168"/>
                      <a:pt x="1200" y="1164"/>
                    </a:cubicBezTo>
                    <a:cubicBezTo>
                      <a:pt x="1200" y="1160"/>
                      <a:pt x="1201" y="1155"/>
                      <a:pt x="1203" y="1151"/>
                    </a:cubicBezTo>
                    <a:cubicBezTo>
                      <a:pt x="1203" y="1149"/>
                      <a:pt x="1204" y="1147"/>
                      <a:pt x="1206" y="1145"/>
                    </a:cubicBezTo>
                    <a:cubicBezTo>
                      <a:pt x="1206" y="1144"/>
                      <a:pt x="1208" y="1142"/>
                      <a:pt x="1209" y="1141"/>
                    </a:cubicBezTo>
                    <a:cubicBezTo>
                      <a:pt x="1213" y="1148"/>
                      <a:pt x="1215" y="1156"/>
                      <a:pt x="1215" y="1164"/>
                    </a:cubicBezTo>
                    <a:cubicBezTo>
                      <a:pt x="1215" y="1172"/>
                      <a:pt x="1213" y="1180"/>
                      <a:pt x="1209" y="1187"/>
                    </a:cubicBezTo>
                    <a:cubicBezTo>
                      <a:pt x="1208" y="1189"/>
                      <a:pt x="1207" y="1190"/>
                      <a:pt x="1206" y="1192"/>
                    </a:cubicBezTo>
                    <a:cubicBezTo>
                      <a:pt x="1205" y="1193"/>
                      <a:pt x="1204" y="1195"/>
                      <a:pt x="1203" y="1196"/>
                    </a:cubicBezTo>
                    <a:cubicBezTo>
                      <a:pt x="1202" y="1197"/>
                      <a:pt x="1201" y="1199"/>
                      <a:pt x="1200" y="1200"/>
                    </a:cubicBezTo>
                    <a:cubicBezTo>
                      <a:pt x="1199" y="1201"/>
                      <a:pt x="1198" y="1202"/>
                      <a:pt x="1197" y="1203"/>
                    </a:cubicBezTo>
                    <a:cubicBezTo>
                      <a:pt x="1195" y="1204"/>
                      <a:pt x="1194" y="1206"/>
                      <a:pt x="1193" y="1207"/>
                    </a:cubicBezTo>
                    <a:cubicBezTo>
                      <a:pt x="1192" y="1207"/>
                      <a:pt x="1192" y="1208"/>
                      <a:pt x="1191" y="1208"/>
                    </a:cubicBezTo>
                    <a:cubicBezTo>
                      <a:pt x="912" y="1424"/>
                      <a:pt x="912" y="1424"/>
                      <a:pt x="912" y="1424"/>
                    </a:cubicBezTo>
                    <a:cubicBezTo>
                      <a:pt x="911" y="1424"/>
                      <a:pt x="911" y="1425"/>
                      <a:pt x="910" y="1425"/>
                    </a:cubicBezTo>
                    <a:cubicBezTo>
                      <a:pt x="909" y="1426"/>
                      <a:pt x="908" y="1427"/>
                      <a:pt x="907" y="1428"/>
                    </a:cubicBezTo>
                    <a:cubicBezTo>
                      <a:pt x="905" y="1430"/>
                      <a:pt x="904" y="1431"/>
                      <a:pt x="903" y="1432"/>
                    </a:cubicBezTo>
                    <a:cubicBezTo>
                      <a:pt x="902" y="1433"/>
                      <a:pt x="901" y="1435"/>
                      <a:pt x="900" y="1436"/>
                    </a:cubicBezTo>
                    <a:cubicBezTo>
                      <a:pt x="899" y="1437"/>
                      <a:pt x="898" y="1439"/>
                      <a:pt x="897" y="1440"/>
                    </a:cubicBezTo>
                    <a:cubicBezTo>
                      <a:pt x="896" y="1442"/>
                      <a:pt x="895" y="1444"/>
                      <a:pt x="894" y="1445"/>
                    </a:cubicBezTo>
                    <a:cubicBezTo>
                      <a:pt x="892" y="1451"/>
                      <a:pt x="890" y="1458"/>
                      <a:pt x="890" y="1464"/>
                    </a:cubicBezTo>
                    <a:cubicBezTo>
                      <a:pt x="890" y="1470"/>
                      <a:pt x="892" y="1477"/>
                      <a:pt x="894" y="1483"/>
                    </a:cubicBezTo>
                    <a:cubicBezTo>
                      <a:pt x="896" y="1481"/>
                      <a:pt x="897" y="1479"/>
                      <a:pt x="897" y="1477"/>
                    </a:cubicBezTo>
                    <a:cubicBezTo>
                      <a:pt x="899" y="1473"/>
                      <a:pt x="900" y="1468"/>
                      <a:pt x="900" y="1464"/>
                    </a:cubicBezTo>
                    <a:cubicBezTo>
                      <a:pt x="900" y="1460"/>
                      <a:pt x="901" y="1455"/>
                      <a:pt x="903" y="1451"/>
                    </a:cubicBezTo>
                    <a:cubicBezTo>
                      <a:pt x="903" y="1449"/>
                      <a:pt x="904" y="1447"/>
                      <a:pt x="906" y="1445"/>
                    </a:cubicBezTo>
                    <a:cubicBezTo>
                      <a:pt x="906" y="1444"/>
                      <a:pt x="908" y="1442"/>
                      <a:pt x="909" y="1441"/>
                    </a:cubicBezTo>
                    <a:cubicBezTo>
                      <a:pt x="913" y="1448"/>
                      <a:pt x="915" y="1456"/>
                      <a:pt x="915" y="1464"/>
                    </a:cubicBezTo>
                    <a:cubicBezTo>
                      <a:pt x="915" y="1472"/>
                      <a:pt x="913" y="1480"/>
                      <a:pt x="909" y="1487"/>
                    </a:cubicBezTo>
                    <a:cubicBezTo>
                      <a:pt x="908" y="1489"/>
                      <a:pt x="907" y="1490"/>
                      <a:pt x="906" y="1492"/>
                    </a:cubicBezTo>
                    <a:cubicBezTo>
                      <a:pt x="905" y="1493"/>
                      <a:pt x="904" y="1495"/>
                      <a:pt x="903" y="1496"/>
                    </a:cubicBezTo>
                    <a:cubicBezTo>
                      <a:pt x="902" y="1497"/>
                      <a:pt x="901" y="1499"/>
                      <a:pt x="900" y="1500"/>
                    </a:cubicBezTo>
                    <a:cubicBezTo>
                      <a:pt x="899" y="1501"/>
                      <a:pt x="898" y="1502"/>
                      <a:pt x="897" y="1503"/>
                    </a:cubicBezTo>
                    <a:cubicBezTo>
                      <a:pt x="895" y="1504"/>
                      <a:pt x="894" y="1506"/>
                      <a:pt x="893" y="1507"/>
                    </a:cubicBezTo>
                    <a:cubicBezTo>
                      <a:pt x="892" y="1507"/>
                      <a:pt x="892" y="1508"/>
                      <a:pt x="891" y="1508"/>
                    </a:cubicBezTo>
                    <a:cubicBezTo>
                      <a:pt x="612" y="1724"/>
                      <a:pt x="612" y="1724"/>
                      <a:pt x="612" y="1724"/>
                    </a:cubicBezTo>
                    <a:cubicBezTo>
                      <a:pt x="611" y="1724"/>
                      <a:pt x="611" y="1725"/>
                      <a:pt x="610" y="1725"/>
                    </a:cubicBezTo>
                    <a:cubicBezTo>
                      <a:pt x="609" y="1726"/>
                      <a:pt x="608" y="1727"/>
                      <a:pt x="607" y="1728"/>
                    </a:cubicBezTo>
                    <a:cubicBezTo>
                      <a:pt x="605" y="1730"/>
                      <a:pt x="604" y="1731"/>
                      <a:pt x="603" y="1732"/>
                    </a:cubicBezTo>
                    <a:cubicBezTo>
                      <a:pt x="602" y="1733"/>
                      <a:pt x="601" y="1735"/>
                      <a:pt x="600" y="1736"/>
                    </a:cubicBezTo>
                    <a:cubicBezTo>
                      <a:pt x="599" y="1737"/>
                      <a:pt x="598" y="1739"/>
                      <a:pt x="597" y="1740"/>
                    </a:cubicBezTo>
                    <a:cubicBezTo>
                      <a:pt x="596" y="1742"/>
                      <a:pt x="595" y="1744"/>
                      <a:pt x="594" y="1745"/>
                    </a:cubicBezTo>
                    <a:cubicBezTo>
                      <a:pt x="592" y="1751"/>
                      <a:pt x="590" y="1758"/>
                      <a:pt x="590" y="1764"/>
                    </a:cubicBezTo>
                    <a:cubicBezTo>
                      <a:pt x="590" y="1770"/>
                      <a:pt x="592" y="1777"/>
                      <a:pt x="594" y="1783"/>
                    </a:cubicBezTo>
                    <a:cubicBezTo>
                      <a:pt x="596" y="1781"/>
                      <a:pt x="597" y="1779"/>
                      <a:pt x="597" y="1777"/>
                    </a:cubicBezTo>
                    <a:cubicBezTo>
                      <a:pt x="599" y="1773"/>
                      <a:pt x="600" y="1768"/>
                      <a:pt x="600" y="1764"/>
                    </a:cubicBezTo>
                    <a:cubicBezTo>
                      <a:pt x="600" y="1760"/>
                      <a:pt x="601" y="1755"/>
                      <a:pt x="603" y="1751"/>
                    </a:cubicBezTo>
                    <a:cubicBezTo>
                      <a:pt x="603" y="1749"/>
                      <a:pt x="604" y="1747"/>
                      <a:pt x="606" y="1745"/>
                    </a:cubicBezTo>
                    <a:cubicBezTo>
                      <a:pt x="606" y="1744"/>
                      <a:pt x="608" y="1742"/>
                      <a:pt x="609" y="1741"/>
                    </a:cubicBezTo>
                    <a:cubicBezTo>
                      <a:pt x="613" y="1748"/>
                      <a:pt x="615" y="1756"/>
                      <a:pt x="615" y="1764"/>
                    </a:cubicBezTo>
                    <a:cubicBezTo>
                      <a:pt x="615" y="1772"/>
                      <a:pt x="613" y="1780"/>
                      <a:pt x="609" y="1787"/>
                    </a:cubicBezTo>
                    <a:cubicBezTo>
                      <a:pt x="608" y="1789"/>
                      <a:pt x="607" y="1790"/>
                      <a:pt x="606" y="1792"/>
                    </a:cubicBezTo>
                    <a:cubicBezTo>
                      <a:pt x="605" y="1793"/>
                      <a:pt x="604" y="1795"/>
                      <a:pt x="603" y="1796"/>
                    </a:cubicBezTo>
                    <a:cubicBezTo>
                      <a:pt x="602" y="1797"/>
                      <a:pt x="601" y="1799"/>
                      <a:pt x="600" y="1800"/>
                    </a:cubicBezTo>
                    <a:cubicBezTo>
                      <a:pt x="599" y="1801"/>
                      <a:pt x="598" y="1802"/>
                      <a:pt x="597" y="1803"/>
                    </a:cubicBezTo>
                    <a:cubicBezTo>
                      <a:pt x="595" y="1804"/>
                      <a:pt x="594" y="1806"/>
                      <a:pt x="593" y="1807"/>
                    </a:cubicBezTo>
                    <a:cubicBezTo>
                      <a:pt x="592" y="1807"/>
                      <a:pt x="592" y="1808"/>
                      <a:pt x="591" y="1808"/>
                    </a:cubicBezTo>
                    <a:cubicBezTo>
                      <a:pt x="312" y="2024"/>
                      <a:pt x="312" y="2024"/>
                      <a:pt x="312" y="2024"/>
                    </a:cubicBezTo>
                    <a:cubicBezTo>
                      <a:pt x="311" y="2024"/>
                      <a:pt x="311" y="2025"/>
                      <a:pt x="310" y="2025"/>
                    </a:cubicBezTo>
                    <a:cubicBezTo>
                      <a:pt x="309" y="2026"/>
                      <a:pt x="308" y="2027"/>
                      <a:pt x="307" y="2028"/>
                    </a:cubicBezTo>
                    <a:cubicBezTo>
                      <a:pt x="305" y="2030"/>
                      <a:pt x="304" y="2031"/>
                      <a:pt x="303" y="2032"/>
                    </a:cubicBezTo>
                    <a:cubicBezTo>
                      <a:pt x="302" y="2033"/>
                      <a:pt x="301" y="2035"/>
                      <a:pt x="300" y="2036"/>
                    </a:cubicBezTo>
                    <a:cubicBezTo>
                      <a:pt x="299" y="2037"/>
                      <a:pt x="298" y="2039"/>
                      <a:pt x="297" y="2040"/>
                    </a:cubicBezTo>
                    <a:cubicBezTo>
                      <a:pt x="296" y="2042"/>
                      <a:pt x="295" y="2044"/>
                      <a:pt x="294" y="2045"/>
                    </a:cubicBezTo>
                    <a:cubicBezTo>
                      <a:pt x="292" y="2051"/>
                      <a:pt x="290" y="2058"/>
                      <a:pt x="290" y="2064"/>
                    </a:cubicBezTo>
                    <a:cubicBezTo>
                      <a:pt x="290" y="2070"/>
                      <a:pt x="292" y="2077"/>
                      <a:pt x="294" y="2083"/>
                    </a:cubicBezTo>
                    <a:cubicBezTo>
                      <a:pt x="296" y="2081"/>
                      <a:pt x="297" y="2079"/>
                      <a:pt x="297" y="2077"/>
                    </a:cubicBezTo>
                    <a:cubicBezTo>
                      <a:pt x="299" y="2073"/>
                      <a:pt x="300" y="2068"/>
                      <a:pt x="300" y="2064"/>
                    </a:cubicBezTo>
                    <a:cubicBezTo>
                      <a:pt x="300" y="2060"/>
                      <a:pt x="301" y="2055"/>
                      <a:pt x="303" y="2051"/>
                    </a:cubicBezTo>
                    <a:cubicBezTo>
                      <a:pt x="303" y="2049"/>
                      <a:pt x="304" y="2047"/>
                      <a:pt x="306" y="2045"/>
                    </a:cubicBezTo>
                    <a:cubicBezTo>
                      <a:pt x="306" y="2044"/>
                      <a:pt x="308" y="2042"/>
                      <a:pt x="309" y="2041"/>
                    </a:cubicBezTo>
                    <a:cubicBezTo>
                      <a:pt x="313" y="2048"/>
                      <a:pt x="315" y="2056"/>
                      <a:pt x="315" y="2064"/>
                    </a:cubicBezTo>
                    <a:cubicBezTo>
                      <a:pt x="315" y="2072"/>
                      <a:pt x="313" y="2080"/>
                      <a:pt x="309" y="2087"/>
                    </a:cubicBezTo>
                    <a:cubicBezTo>
                      <a:pt x="308" y="2089"/>
                      <a:pt x="307" y="2090"/>
                      <a:pt x="306" y="2092"/>
                    </a:cubicBezTo>
                    <a:cubicBezTo>
                      <a:pt x="305" y="2093"/>
                      <a:pt x="304" y="2095"/>
                      <a:pt x="303" y="2096"/>
                    </a:cubicBezTo>
                    <a:cubicBezTo>
                      <a:pt x="302" y="2097"/>
                      <a:pt x="301" y="2099"/>
                      <a:pt x="300" y="2100"/>
                    </a:cubicBezTo>
                    <a:cubicBezTo>
                      <a:pt x="299" y="2101"/>
                      <a:pt x="298" y="2102"/>
                      <a:pt x="297" y="2103"/>
                    </a:cubicBezTo>
                    <a:cubicBezTo>
                      <a:pt x="295" y="2104"/>
                      <a:pt x="294" y="2106"/>
                      <a:pt x="293" y="2107"/>
                    </a:cubicBezTo>
                    <a:cubicBezTo>
                      <a:pt x="292" y="2107"/>
                      <a:pt x="292" y="2108"/>
                      <a:pt x="291" y="2108"/>
                    </a:cubicBezTo>
                    <a:cubicBezTo>
                      <a:pt x="12" y="2324"/>
                      <a:pt x="12" y="2324"/>
                      <a:pt x="12" y="2324"/>
                    </a:cubicBezTo>
                    <a:cubicBezTo>
                      <a:pt x="11" y="2324"/>
                      <a:pt x="11" y="2325"/>
                      <a:pt x="10" y="2325"/>
                    </a:cubicBezTo>
                    <a:cubicBezTo>
                      <a:pt x="9" y="2326"/>
                      <a:pt x="8" y="2327"/>
                      <a:pt x="7" y="2328"/>
                    </a:cubicBezTo>
                    <a:cubicBezTo>
                      <a:pt x="5" y="2330"/>
                      <a:pt x="4" y="2331"/>
                      <a:pt x="3" y="2332"/>
                    </a:cubicBezTo>
                    <a:cubicBezTo>
                      <a:pt x="2" y="2333"/>
                      <a:pt x="1" y="2335"/>
                      <a:pt x="0" y="2336"/>
                    </a:cubicBezTo>
                    <a:cubicBezTo>
                      <a:pt x="0" y="2345"/>
                      <a:pt x="0" y="2345"/>
                      <a:pt x="0" y="2345"/>
                    </a:cubicBezTo>
                    <a:cubicBezTo>
                      <a:pt x="0" y="2364"/>
                      <a:pt x="0" y="2364"/>
                      <a:pt x="0" y="2364"/>
                    </a:cubicBezTo>
                    <a:cubicBezTo>
                      <a:pt x="0" y="2360"/>
                      <a:pt x="1" y="2355"/>
                      <a:pt x="3" y="2351"/>
                    </a:cubicBezTo>
                    <a:cubicBezTo>
                      <a:pt x="3" y="2349"/>
                      <a:pt x="4" y="2347"/>
                      <a:pt x="6" y="2345"/>
                    </a:cubicBezTo>
                    <a:cubicBezTo>
                      <a:pt x="6" y="2344"/>
                      <a:pt x="8" y="2342"/>
                      <a:pt x="9" y="2341"/>
                    </a:cubicBezTo>
                    <a:cubicBezTo>
                      <a:pt x="13" y="2348"/>
                      <a:pt x="15" y="2356"/>
                      <a:pt x="15" y="2364"/>
                    </a:cubicBezTo>
                    <a:cubicBezTo>
                      <a:pt x="19" y="2364"/>
                      <a:pt x="19" y="2364"/>
                      <a:pt x="19" y="2364"/>
                    </a:cubicBezTo>
                    <a:cubicBezTo>
                      <a:pt x="24" y="2364"/>
                      <a:pt x="24" y="2364"/>
                      <a:pt x="24" y="2364"/>
                    </a:cubicBezTo>
                    <a:cubicBezTo>
                      <a:pt x="24" y="2353"/>
                      <a:pt x="21" y="2343"/>
                      <a:pt x="16" y="2333"/>
                    </a:cubicBezTo>
                    <a:cubicBezTo>
                      <a:pt x="16" y="2333"/>
                      <a:pt x="17" y="2332"/>
                      <a:pt x="18" y="2332"/>
                    </a:cubicBezTo>
                    <a:cubicBezTo>
                      <a:pt x="297" y="2116"/>
                      <a:pt x="297" y="2116"/>
                      <a:pt x="297" y="2116"/>
                    </a:cubicBezTo>
                    <a:cubicBezTo>
                      <a:pt x="298" y="2115"/>
                      <a:pt x="299" y="2114"/>
                      <a:pt x="300" y="2113"/>
                    </a:cubicBezTo>
                    <a:cubicBezTo>
                      <a:pt x="301" y="2114"/>
                      <a:pt x="302" y="2115"/>
                      <a:pt x="303" y="2116"/>
                    </a:cubicBezTo>
                    <a:cubicBezTo>
                      <a:pt x="582" y="2332"/>
                      <a:pt x="582" y="2332"/>
                      <a:pt x="582" y="2332"/>
                    </a:cubicBezTo>
                    <a:cubicBezTo>
                      <a:pt x="583" y="2332"/>
                      <a:pt x="584" y="2333"/>
                      <a:pt x="584" y="2333"/>
                    </a:cubicBezTo>
                    <a:cubicBezTo>
                      <a:pt x="585" y="2332"/>
                      <a:pt x="586" y="2331"/>
                      <a:pt x="587" y="2329"/>
                    </a:cubicBezTo>
                    <a:cubicBezTo>
                      <a:pt x="588" y="2328"/>
                      <a:pt x="589" y="2327"/>
                      <a:pt x="590" y="2325"/>
                    </a:cubicBezTo>
                    <a:cubicBezTo>
                      <a:pt x="589" y="2325"/>
                      <a:pt x="589" y="2324"/>
                      <a:pt x="588" y="2324"/>
                    </a:cubicBezTo>
                    <a:cubicBezTo>
                      <a:pt x="309" y="2108"/>
                      <a:pt x="309" y="2108"/>
                      <a:pt x="309" y="2108"/>
                    </a:cubicBezTo>
                    <a:cubicBezTo>
                      <a:pt x="308" y="2108"/>
                      <a:pt x="308" y="2107"/>
                      <a:pt x="307" y="2107"/>
                    </a:cubicBezTo>
                    <a:cubicBezTo>
                      <a:pt x="308" y="2105"/>
                      <a:pt x="309" y="2104"/>
                      <a:pt x="310" y="2103"/>
                    </a:cubicBezTo>
                    <a:cubicBezTo>
                      <a:pt x="311" y="2101"/>
                      <a:pt x="312" y="2100"/>
                      <a:pt x="313" y="2099"/>
                    </a:cubicBezTo>
                    <a:cubicBezTo>
                      <a:pt x="314" y="2097"/>
                      <a:pt x="315" y="2096"/>
                      <a:pt x="316" y="2095"/>
                    </a:cubicBezTo>
                    <a:cubicBezTo>
                      <a:pt x="321" y="2085"/>
                      <a:pt x="324" y="2075"/>
                      <a:pt x="324" y="2064"/>
                    </a:cubicBezTo>
                    <a:cubicBezTo>
                      <a:pt x="324" y="2053"/>
                      <a:pt x="321" y="2043"/>
                      <a:pt x="316" y="2033"/>
                    </a:cubicBezTo>
                    <a:cubicBezTo>
                      <a:pt x="316" y="2033"/>
                      <a:pt x="317" y="2032"/>
                      <a:pt x="318" y="2032"/>
                    </a:cubicBezTo>
                    <a:cubicBezTo>
                      <a:pt x="597" y="1816"/>
                      <a:pt x="597" y="1816"/>
                      <a:pt x="597" y="1816"/>
                    </a:cubicBezTo>
                    <a:cubicBezTo>
                      <a:pt x="598" y="1815"/>
                      <a:pt x="599" y="1814"/>
                      <a:pt x="600" y="1813"/>
                    </a:cubicBezTo>
                    <a:cubicBezTo>
                      <a:pt x="601" y="1814"/>
                      <a:pt x="602" y="1815"/>
                      <a:pt x="603" y="1816"/>
                    </a:cubicBezTo>
                    <a:cubicBezTo>
                      <a:pt x="882" y="2032"/>
                      <a:pt x="882" y="2032"/>
                      <a:pt x="882" y="2032"/>
                    </a:cubicBezTo>
                    <a:cubicBezTo>
                      <a:pt x="883" y="2032"/>
                      <a:pt x="884" y="2033"/>
                      <a:pt x="884" y="2033"/>
                    </a:cubicBezTo>
                    <a:cubicBezTo>
                      <a:pt x="885" y="2032"/>
                      <a:pt x="886" y="2031"/>
                      <a:pt x="887" y="2029"/>
                    </a:cubicBezTo>
                    <a:cubicBezTo>
                      <a:pt x="888" y="2028"/>
                      <a:pt x="889" y="2027"/>
                      <a:pt x="890" y="2025"/>
                    </a:cubicBezTo>
                    <a:cubicBezTo>
                      <a:pt x="889" y="2025"/>
                      <a:pt x="889" y="2024"/>
                      <a:pt x="888" y="2024"/>
                    </a:cubicBezTo>
                    <a:cubicBezTo>
                      <a:pt x="609" y="1808"/>
                      <a:pt x="609" y="1808"/>
                      <a:pt x="609" y="1808"/>
                    </a:cubicBezTo>
                    <a:cubicBezTo>
                      <a:pt x="608" y="1808"/>
                      <a:pt x="608" y="1807"/>
                      <a:pt x="607" y="1807"/>
                    </a:cubicBezTo>
                    <a:cubicBezTo>
                      <a:pt x="608" y="1805"/>
                      <a:pt x="609" y="1804"/>
                      <a:pt x="610" y="1803"/>
                    </a:cubicBezTo>
                    <a:cubicBezTo>
                      <a:pt x="611" y="1801"/>
                      <a:pt x="612" y="1800"/>
                      <a:pt x="613" y="1799"/>
                    </a:cubicBezTo>
                    <a:cubicBezTo>
                      <a:pt x="614" y="1797"/>
                      <a:pt x="615" y="1796"/>
                      <a:pt x="616" y="1795"/>
                    </a:cubicBezTo>
                    <a:cubicBezTo>
                      <a:pt x="621" y="1785"/>
                      <a:pt x="624" y="1775"/>
                      <a:pt x="624" y="1764"/>
                    </a:cubicBezTo>
                    <a:cubicBezTo>
                      <a:pt x="624" y="1764"/>
                      <a:pt x="624" y="1764"/>
                      <a:pt x="624" y="1764"/>
                    </a:cubicBezTo>
                    <a:cubicBezTo>
                      <a:pt x="624" y="1753"/>
                      <a:pt x="621" y="1743"/>
                      <a:pt x="616" y="1733"/>
                    </a:cubicBezTo>
                    <a:cubicBezTo>
                      <a:pt x="616" y="1733"/>
                      <a:pt x="617" y="1732"/>
                      <a:pt x="618" y="1732"/>
                    </a:cubicBezTo>
                    <a:cubicBezTo>
                      <a:pt x="897" y="1516"/>
                      <a:pt x="897" y="1516"/>
                      <a:pt x="897" y="1516"/>
                    </a:cubicBezTo>
                    <a:cubicBezTo>
                      <a:pt x="898" y="1515"/>
                      <a:pt x="899" y="1514"/>
                      <a:pt x="900" y="1513"/>
                    </a:cubicBezTo>
                    <a:cubicBezTo>
                      <a:pt x="901" y="1514"/>
                      <a:pt x="902" y="1515"/>
                      <a:pt x="903" y="1516"/>
                    </a:cubicBezTo>
                    <a:cubicBezTo>
                      <a:pt x="1182" y="1732"/>
                      <a:pt x="1182" y="1732"/>
                      <a:pt x="1182" y="1732"/>
                    </a:cubicBezTo>
                    <a:cubicBezTo>
                      <a:pt x="1183" y="1732"/>
                      <a:pt x="1184" y="1733"/>
                      <a:pt x="1184" y="1733"/>
                    </a:cubicBezTo>
                    <a:cubicBezTo>
                      <a:pt x="1185" y="1732"/>
                      <a:pt x="1186" y="1731"/>
                      <a:pt x="1187" y="1729"/>
                    </a:cubicBezTo>
                    <a:cubicBezTo>
                      <a:pt x="1188" y="1728"/>
                      <a:pt x="1189" y="1727"/>
                      <a:pt x="1190" y="1725"/>
                    </a:cubicBezTo>
                    <a:cubicBezTo>
                      <a:pt x="1189" y="1725"/>
                      <a:pt x="1189" y="1724"/>
                      <a:pt x="1188" y="1724"/>
                    </a:cubicBezTo>
                    <a:cubicBezTo>
                      <a:pt x="909" y="1508"/>
                      <a:pt x="909" y="1508"/>
                      <a:pt x="909" y="1508"/>
                    </a:cubicBezTo>
                    <a:cubicBezTo>
                      <a:pt x="908" y="1508"/>
                      <a:pt x="908" y="1507"/>
                      <a:pt x="907" y="1507"/>
                    </a:cubicBezTo>
                    <a:cubicBezTo>
                      <a:pt x="908" y="1505"/>
                      <a:pt x="909" y="1504"/>
                      <a:pt x="910" y="1503"/>
                    </a:cubicBezTo>
                    <a:cubicBezTo>
                      <a:pt x="911" y="1501"/>
                      <a:pt x="912" y="1500"/>
                      <a:pt x="913" y="1499"/>
                    </a:cubicBezTo>
                    <a:cubicBezTo>
                      <a:pt x="914" y="1497"/>
                      <a:pt x="915" y="1496"/>
                      <a:pt x="916" y="1495"/>
                    </a:cubicBezTo>
                    <a:cubicBezTo>
                      <a:pt x="921" y="1485"/>
                      <a:pt x="924" y="1475"/>
                      <a:pt x="924" y="1464"/>
                    </a:cubicBezTo>
                    <a:cubicBezTo>
                      <a:pt x="924" y="1453"/>
                      <a:pt x="921" y="1443"/>
                      <a:pt x="916" y="1433"/>
                    </a:cubicBezTo>
                    <a:cubicBezTo>
                      <a:pt x="916" y="1433"/>
                      <a:pt x="917" y="1432"/>
                      <a:pt x="918" y="1432"/>
                    </a:cubicBezTo>
                    <a:cubicBezTo>
                      <a:pt x="1197" y="1216"/>
                      <a:pt x="1197" y="1216"/>
                      <a:pt x="1197" y="1216"/>
                    </a:cubicBezTo>
                    <a:cubicBezTo>
                      <a:pt x="1198" y="1215"/>
                      <a:pt x="1199" y="1214"/>
                      <a:pt x="1200" y="1213"/>
                    </a:cubicBezTo>
                    <a:cubicBezTo>
                      <a:pt x="1201" y="1214"/>
                      <a:pt x="1202" y="1215"/>
                      <a:pt x="1203" y="1216"/>
                    </a:cubicBezTo>
                    <a:cubicBezTo>
                      <a:pt x="1482" y="1432"/>
                      <a:pt x="1482" y="1432"/>
                      <a:pt x="1482" y="1432"/>
                    </a:cubicBezTo>
                    <a:cubicBezTo>
                      <a:pt x="1483" y="1432"/>
                      <a:pt x="1484" y="1433"/>
                      <a:pt x="1484" y="1433"/>
                    </a:cubicBezTo>
                    <a:cubicBezTo>
                      <a:pt x="1485" y="1432"/>
                      <a:pt x="1486" y="1431"/>
                      <a:pt x="1487" y="1429"/>
                    </a:cubicBezTo>
                    <a:cubicBezTo>
                      <a:pt x="1488" y="1428"/>
                      <a:pt x="1489" y="1427"/>
                      <a:pt x="1490" y="1425"/>
                    </a:cubicBezTo>
                    <a:cubicBezTo>
                      <a:pt x="1489" y="1425"/>
                      <a:pt x="1489" y="1424"/>
                      <a:pt x="1488" y="1424"/>
                    </a:cubicBezTo>
                    <a:cubicBezTo>
                      <a:pt x="1209" y="1208"/>
                      <a:pt x="1209" y="1208"/>
                      <a:pt x="1209" y="1208"/>
                    </a:cubicBezTo>
                    <a:cubicBezTo>
                      <a:pt x="1208" y="1208"/>
                      <a:pt x="1208" y="1207"/>
                      <a:pt x="1207" y="1207"/>
                    </a:cubicBezTo>
                    <a:cubicBezTo>
                      <a:pt x="1208" y="1205"/>
                      <a:pt x="1209" y="1204"/>
                      <a:pt x="1210" y="1203"/>
                    </a:cubicBezTo>
                    <a:cubicBezTo>
                      <a:pt x="1211" y="1201"/>
                      <a:pt x="1212" y="1200"/>
                      <a:pt x="1213" y="1199"/>
                    </a:cubicBezTo>
                    <a:cubicBezTo>
                      <a:pt x="1214" y="1197"/>
                      <a:pt x="1215" y="1196"/>
                      <a:pt x="1216" y="1195"/>
                    </a:cubicBezTo>
                    <a:cubicBezTo>
                      <a:pt x="1221" y="1185"/>
                      <a:pt x="1224" y="1175"/>
                      <a:pt x="1224" y="1164"/>
                    </a:cubicBezTo>
                    <a:cubicBezTo>
                      <a:pt x="1224" y="1153"/>
                      <a:pt x="1221" y="1143"/>
                      <a:pt x="1216" y="1133"/>
                    </a:cubicBezTo>
                    <a:cubicBezTo>
                      <a:pt x="1216" y="1133"/>
                      <a:pt x="1217" y="1132"/>
                      <a:pt x="1218" y="1132"/>
                    </a:cubicBezTo>
                    <a:cubicBezTo>
                      <a:pt x="1497" y="916"/>
                      <a:pt x="1497" y="916"/>
                      <a:pt x="1497" y="916"/>
                    </a:cubicBezTo>
                    <a:cubicBezTo>
                      <a:pt x="1498" y="915"/>
                      <a:pt x="1499" y="914"/>
                      <a:pt x="1500" y="913"/>
                    </a:cubicBezTo>
                    <a:cubicBezTo>
                      <a:pt x="1501" y="914"/>
                      <a:pt x="1502" y="915"/>
                      <a:pt x="1503" y="916"/>
                    </a:cubicBezTo>
                    <a:cubicBezTo>
                      <a:pt x="1782" y="1132"/>
                      <a:pt x="1782" y="1132"/>
                      <a:pt x="1782" y="1132"/>
                    </a:cubicBezTo>
                    <a:cubicBezTo>
                      <a:pt x="1783" y="1132"/>
                      <a:pt x="1784" y="1133"/>
                      <a:pt x="1784" y="1133"/>
                    </a:cubicBezTo>
                    <a:cubicBezTo>
                      <a:pt x="1785" y="1132"/>
                      <a:pt x="1786" y="1131"/>
                      <a:pt x="1787" y="1129"/>
                    </a:cubicBezTo>
                    <a:cubicBezTo>
                      <a:pt x="1788" y="1128"/>
                      <a:pt x="1789" y="1127"/>
                      <a:pt x="1790" y="1125"/>
                    </a:cubicBezTo>
                    <a:cubicBezTo>
                      <a:pt x="1789" y="1125"/>
                      <a:pt x="1789" y="1124"/>
                      <a:pt x="1788" y="1124"/>
                    </a:cubicBezTo>
                    <a:cubicBezTo>
                      <a:pt x="1509" y="908"/>
                      <a:pt x="1509" y="908"/>
                      <a:pt x="1509" y="908"/>
                    </a:cubicBezTo>
                    <a:cubicBezTo>
                      <a:pt x="1508" y="908"/>
                      <a:pt x="1508" y="907"/>
                      <a:pt x="1507" y="907"/>
                    </a:cubicBezTo>
                    <a:cubicBezTo>
                      <a:pt x="1508" y="905"/>
                      <a:pt x="1509" y="904"/>
                      <a:pt x="1510" y="903"/>
                    </a:cubicBezTo>
                    <a:cubicBezTo>
                      <a:pt x="1511" y="901"/>
                      <a:pt x="1512" y="900"/>
                      <a:pt x="1513" y="899"/>
                    </a:cubicBezTo>
                    <a:cubicBezTo>
                      <a:pt x="1514" y="897"/>
                      <a:pt x="1515" y="896"/>
                      <a:pt x="1516" y="895"/>
                    </a:cubicBezTo>
                    <a:cubicBezTo>
                      <a:pt x="1521" y="885"/>
                      <a:pt x="1524" y="875"/>
                      <a:pt x="1524" y="864"/>
                    </a:cubicBezTo>
                    <a:cubicBezTo>
                      <a:pt x="1524" y="853"/>
                      <a:pt x="1521" y="843"/>
                      <a:pt x="1516" y="833"/>
                    </a:cubicBezTo>
                    <a:cubicBezTo>
                      <a:pt x="1516" y="833"/>
                      <a:pt x="1517" y="832"/>
                      <a:pt x="1518" y="832"/>
                    </a:cubicBezTo>
                    <a:cubicBezTo>
                      <a:pt x="1797" y="616"/>
                      <a:pt x="1797" y="616"/>
                      <a:pt x="1797" y="616"/>
                    </a:cubicBezTo>
                    <a:cubicBezTo>
                      <a:pt x="1798" y="615"/>
                      <a:pt x="1799" y="614"/>
                      <a:pt x="1800" y="613"/>
                    </a:cubicBezTo>
                    <a:cubicBezTo>
                      <a:pt x="1801" y="614"/>
                      <a:pt x="1802" y="615"/>
                      <a:pt x="1803" y="616"/>
                    </a:cubicBezTo>
                    <a:cubicBezTo>
                      <a:pt x="2082" y="832"/>
                      <a:pt x="2082" y="832"/>
                      <a:pt x="2082" y="832"/>
                    </a:cubicBezTo>
                    <a:cubicBezTo>
                      <a:pt x="2083" y="832"/>
                      <a:pt x="2084" y="833"/>
                      <a:pt x="2084" y="833"/>
                    </a:cubicBezTo>
                    <a:cubicBezTo>
                      <a:pt x="2085" y="832"/>
                      <a:pt x="2086" y="831"/>
                      <a:pt x="2087" y="829"/>
                    </a:cubicBezTo>
                    <a:cubicBezTo>
                      <a:pt x="2088" y="828"/>
                      <a:pt x="2089" y="827"/>
                      <a:pt x="2090" y="825"/>
                    </a:cubicBezTo>
                    <a:cubicBezTo>
                      <a:pt x="2089" y="825"/>
                      <a:pt x="2089" y="824"/>
                      <a:pt x="2088" y="824"/>
                    </a:cubicBezTo>
                    <a:cubicBezTo>
                      <a:pt x="1809" y="608"/>
                      <a:pt x="1809" y="608"/>
                      <a:pt x="1809" y="608"/>
                    </a:cubicBezTo>
                    <a:cubicBezTo>
                      <a:pt x="1808" y="608"/>
                      <a:pt x="1808" y="607"/>
                      <a:pt x="1807" y="607"/>
                    </a:cubicBezTo>
                    <a:cubicBezTo>
                      <a:pt x="1808" y="605"/>
                      <a:pt x="1809" y="604"/>
                      <a:pt x="1810" y="603"/>
                    </a:cubicBezTo>
                    <a:cubicBezTo>
                      <a:pt x="1811" y="601"/>
                      <a:pt x="1812" y="600"/>
                      <a:pt x="1813" y="599"/>
                    </a:cubicBezTo>
                    <a:cubicBezTo>
                      <a:pt x="1814" y="597"/>
                      <a:pt x="1815" y="596"/>
                      <a:pt x="1816" y="595"/>
                    </a:cubicBezTo>
                    <a:cubicBezTo>
                      <a:pt x="1821" y="585"/>
                      <a:pt x="1824" y="575"/>
                      <a:pt x="1824" y="564"/>
                    </a:cubicBezTo>
                    <a:cubicBezTo>
                      <a:pt x="1824" y="553"/>
                      <a:pt x="1821" y="543"/>
                      <a:pt x="1816" y="533"/>
                    </a:cubicBezTo>
                    <a:cubicBezTo>
                      <a:pt x="1816" y="533"/>
                      <a:pt x="1817" y="532"/>
                      <a:pt x="1818" y="532"/>
                    </a:cubicBezTo>
                    <a:cubicBezTo>
                      <a:pt x="2097" y="316"/>
                      <a:pt x="2097" y="316"/>
                      <a:pt x="2097" y="316"/>
                    </a:cubicBezTo>
                    <a:cubicBezTo>
                      <a:pt x="2098" y="315"/>
                      <a:pt x="2099" y="314"/>
                      <a:pt x="2100" y="313"/>
                    </a:cubicBezTo>
                    <a:cubicBezTo>
                      <a:pt x="2101" y="314"/>
                      <a:pt x="2102" y="315"/>
                      <a:pt x="2103" y="316"/>
                    </a:cubicBezTo>
                    <a:cubicBezTo>
                      <a:pt x="2382" y="532"/>
                      <a:pt x="2382" y="532"/>
                      <a:pt x="2382" y="532"/>
                    </a:cubicBezTo>
                    <a:cubicBezTo>
                      <a:pt x="2383" y="532"/>
                      <a:pt x="2384" y="533"/>
                      <a:pt x="2384" y="533"/>
                    </a:cubicBezTo>
                    <a:cubicBezTo>
                      <a:pt x="2385" y="532"/>
                      <a:pt x="2386" y="531"/>
                      <a:pt x="2387" y="529"/>
                    </a:cubicBezTo>
                    <a:cubicBezTo>
                      <a:pt x="2388" y="528"/>
                      <a:pt x="2389" y="527"/>
                      <a:pt x="2390" y="525"/>
                    </a:cubicBezTo>
                    <a:cubicBezTo>
                      <a:pt x="2389" y="525"/>
                      <a:pt x="2389" y="524"/>
                      <a:pt x="2388" y="524"/>
                    </a:cubicBezTo>
                    <a:cubicBezTo>
                      <a:pt x="2109" y="308"/>
                      <a:pt x="2109" y="308"/>
                      <a:pt x="2109" y="308"/>
                    </a:cubicBezTo>
                    <a:cubicBezTo>
                      <a:pt x="2108" y="308"/>
                      <a:pt x="2108" y="307"/>
                      <a:pt x="2107" y="307"/>
                    </a:cubicBezTo>
                    <a:cubicBezTo>
                      <a:pt x="2108" y="305"/>
                      <a:pt x="2109" y="304"/>
                      <a:pt x="2110" y="303"/>
                    </a:cubicBezTo>
                    <a:cubicBezTo>
                      <a:pt x="2111" y="301"/>
                      <a:pt x="2112" y="300"/>
                      <a:pt x="2113" y="299"/>
                    </a:cubicBezTo>
                    <a:cubicBezTo>
                      <a:pt x="2114" y="297"/>
                      <a:pt x="2115" y="296"/>
                      <a:pt x="2116" y="295"/>
                    </a:cubicBezTo>
                    <a:cubicBezTo>
                      <a:pt x="2121" y="285"/>
                      <a:pt x="2124" y="275"/>
                      <a:pt x="2124" y="264"/>
                    </a:cubicBezTo>
                    <a:cubicBezTo>
                      <a:pt x="2124" y="253"/>
                      <a:pt x="2121" y="243"/>
                      <a:pt x="2116" y="233"/>
                    </a:cubicBezTo>
                    <a:cubicBezTo>
                      <a:pt x="2116" y="233"/>
                      <a:pt x="2117" y="232"/>
                      <a:pt x="2118" y="232"/>
                    </a:cubicBezTo>
                    <a:cubicBezTo>
                      <a:pt x="2397" y="16"/>
                      <a:pt x="2397" y="16"/>
                      <a:pt x="2397" y="16"/>
                    </a:cubicBezTo>
                    <a:cubicBezTo>
                      <a:pt x="2398" y="15"/>
                      <a:pt x="2399" y="14"/>
                      <a:pt x="2400" y="13"/>
                    </a:cubicBezTo>
                    <a:cubicBezTo>
                      <a:pt x="2400" y="7"/>
                      <a:pt x="2400" y="7"/>
                      <a:pt x="2400" y="7"/>
                    </a:cubicBezTo>
                    <a:cubicBezTo>
                      <a:pt x="2400" y="0"/>
                      <a:pt x="2400" y="0"/>
                      <a:pt x="2400" y="0"/>
                    </a:cubicBezTo>
                    <a:cubicBezTo>
                      <a:pt x="2399" y="1"/>
                      <a:pt x="2398" y="2"/>
                      <a:pt x="2397" y="3"/>
                    </a:cubicBezTo>
                    <a:cubicBezTo>
                      <a:pt x="2395" y="4"/>
                      <a:pt x="2394" y="6"/>
                      <a:pt x="239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14"/>
              <p:cNvSpPr>
                <a:spLocks/>
              </p:cNvSpPr>
              <p:nvPr/>
            </p:nvSpPr>
            <p:spPr bwMode="auto">
              <a:xfrm>
                <a:off x="10566401" y="1071563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15"/>
              <p:cNvSpPr>
                <a:spLocks/>
              </p:cNvSpPr>
              <p:nvPr/>
            </p:nvSpPr>
            <p:spPr bwMode="auto">
              <a:xfrm>
                <a:off x="3808413" y="1311275"/>
                <a:ext cx="6794500" cy="6623050"/>
              </a:xfrm>
              <a:custGeom>
                <a:avLst/>
                <a:gdLst>
                  <a:gd name="T0" fmla="*/ 1520 w 1810"/>
                  <a:gd name="T1" fmla="*/ 225 h 1764"/>
                  <a:gd name="T2" fmla="*/ 1507 w 1810"/>
                  <a:gd name="T3" fmla="*/ 240 h 1764"/>
                  <a:gd name="T4" fmla="*/ 1507 w 1810"/>
                  <a:gd name="T5" fmla="*/ 277 h 1764"/>
                  <a:gd name="T6" fmla="*/ 1519 w 1810"/>
                  <a:gd name="T7" fmla="*/ 241 h 1764"/>
                  <a:gd name="T8" fmla="*/ 1513 w 1810"/>
                  <a:gd name="T9" fmla="*/ 296 h 1764"/>
                  <a:gd name="T10" fmla="*/ 1501 w 1810"/>
                  <a:gd name="T11" fmla="*/ 308 h 1764"/>
                  <a:gd name="T12" fmla="*/ 1213 w 1810"/>
                  <a:gd name="T13" fmla="*/ 532 h 1764"/>
                  <a:gd name="T14" fmla="*/ 1200 w 1810"/>
                  <a:gd name="T15" fmla="*/ 564 h 1764"/>
                  <a:gd name="T16" fmla="*/ 1213 w 1810"/>
                  <a:gd name="T17" fmla="*/ 551 h 1764"/>
                  <a:gd name="T18" fmla="*/ 1219 w 1810"/>
                  <a:gd name="T19" fmla="*/ 587 h 1764"/>
                  <a:gd name="T20" fmla="*/ 1207 w 1810"/>
                  <a:gd name="T21" fmla="*/ 603 h 1764"/>
                  <a:gd name="T22" fmla="*/ 920 w 1810"/>
                  <a:gd name="T23" fmla="*/ 825 h 1764"/>
                  <a:gd name="T24" fmla="*/ 907 w 1810"/>
                  <a:gd name="T25" fmla="*/ 840 h 1764"/>
                  <a:gd name="T26" fmla="*/ 907 w 1810"/>
                  <a:gd name="T27" fmla="*/ 877 h 1764"/>
                  <a:gd name="T28" fmla="*/ 919 w 1810"/>
                  <a:gd name="T29" fmla="*/ 841 h 1764"/>
                  <a:gd name="T30" fmla="*/ 913 w 1810"/>
                  <a:gd name="T31" fmla="*/ 896 h 1764"/>
                  <a:gd name="T32" fmla="*/ 901 w 1810"/>
                  <a:gd name="T33" fmla="*/ 908 h 1764"/>
                  <a:gd name="T34" fmla="*/ 613 w 1810"/>
                  <a:gd name="T35" fmla="*/ 1132 h 1764"/>
                  <a:gd name="T36" fmla="*/ 600 w 1810"/>
                  <a:gd name="T37" fmla="*/ 1164 h 1764"/>
                  <a:gd name="T38" fmla="*/ 613 w 1810"/>
                  <a:gd name="T39" fmla="*/ 1151 h 1764"/>
                  <a:gd name="T40" fmla="*/ 619 w 1810"/>
                  <a:gd name="T41" fmla="*/ 1187 h 1764"/>
                  <a:gd name="T42" fmla="*/ 607 w 1810"/>
                  <a:gd name="T43" fmla="*/ 1203 h 1764"/>
                  <a:gd name="T44" fmla="*/ 320 w 1810"/>
                  <a:gd name="T45" fmla="*/ 1425 h 1764"/>
                  <a:gd name="T46" fmla="*/ 307 w 1810"/>
                  <a:gd name="T47" fmla="*/ 1440 h 1764"/>
                  <a:gd name="T48" fmla="*/ 307 w 1810"/>
                  <a:gd name="T49" fmla="*/ 1477 h 1764"/>
                  <a:gd name="T50" fmla="*/ 319 w 1810"/>
                  <a:gd name="T51" fmla="*/ 1441 h 1764"/>
                  <a:gd name="T52" fmla="*/ 313 w 1810"/>
                  <a:gd name="T53" fmla="*/ 1496 h 1764"/>
                  <a:gd name="T54" fmla="*/ 301 w 1810"/>
                  <a:gd name="T55" fmla="*/ 1508 h 1764"/>
                  <a:gd name="T56" fmla="*/ 13 w 1810"/>
                  <a:gd name="T57" fmla="*/ 1732 h 1764"/>
                  <a:gd name="T58" fmla="*/ 0 w 1810"/>
                  <a:gd name="T59" fmla="*/ 1764 h 1764"/>
                  <a:gd name="T60" fmla="*/ 16 w 1810"/>
                  <a:gd name="T61" fmla="*/ 1745 h 1764"/>
                  <a:gd name="T62" fmla="*/ 34 w 1810"/>
                  <a:gd name="T63" fmla="*/ 1764 h 1764"/>
                  <a:gd name="T64" fmla="*/ 310 w 1810"/>
                  <a:gd name="T65" fmla="*/ 1513 h 1764"/>
                  <a:gd name="T66" fmla="*/ 597 w 1810"/>
                  <a:gd name="T67" fmla="*/ 1729 h 1764"/>
                  <a:gd name="T68" fmla="*/ 317 w 1810"/>
                  <a:gd name="T69" fmla="*/ 1507 h 1764"/>
                  <a:gd name="T70" fmla="*/ 334 w 1810"/>
                  <a:gd name="T71" fmla="*/ 1464 h 1764"/>
                  <a:gd name="T72" fmla="*/ 610 w 1810"/>
                  <a:gd name="T73" fmla="*/ 1213 h 1764"/>
                  <a:gd name="T74" fmla="*/ 897 w 1810"/>
                  <a:gd name="T75" fmla="*/ 1429 h 1764"/>
                  <a:gd name="T76" fmla="*/ 617 w 1810"/>
                  <a:gd name="T77" fmla="*/ 1207 h 1764"/>
                  <a:gd name="T78" fmla="*/ 634 w 1810"/>
                  <a:gd name="T79" fmla="*/ 1164 h 1764"/>
                  <a:gd name="T80" fmla="*/ 910 w 1810"/>
                  <a:gd name="T81" fmla="*/ 913 h 1764"/>
                  <a:gd name="T82" fmla="*/ 1197 w 1810"/>
                  <a:gd name="T83" fmla="*/ 1129 h 1764"/>
                  <a:gd name="T84" fmla="*/ 917 w 1810"/>
                  <a:gd name="T85" fmla="*/ 907 h 1764"/>
                  <a:gd name="T86" fmla="*/ 934 w 1810"/>
                  <a:gd name="T87" fmla="*/ 864 h 1764"/>
                  <a:gd name="T88" fmla="*/ 1210 w 1810"/>
                  <a:gd name="T89" fmla="*/ 613 h 1764"/>
                  <a:gd name="T90" fmla="*/ 1497 w 1810"/>
                  <a:gd name="T91" fmla="*/ 829 h 1764"/>
                  <a:gd name="T92" fmla="*/ 1217 w 1810"/>
                  <a:gd name="T93" fmla="*/ 607 h 1764"/>
                  <a:gd name="T94" fmla="*/ 1234 w 1810"/>
                  <a:gd name="T95" fmla="*/ 564 h 1764"/>
                  <a:gd name="T96" fmla="*/ 1510 w 1810"/>
                  <a:gd name="T97" fmla="*/ 313 h 1764"/>
                  <a:gd name="T98" fmla="*/ 1797 w 1810"/>
                  <a:gd name="T99" fmla="*/ 529 h 1764"/>
                  <a:gd name="T100" fmla="*/ 1517 w 1810"/>
                  <a:gd name="T101" fmla="*/ 307 h 1764"/>
                  <a:gd name="T102" fmla="*/ 1534 w 1810"/>
                  <a:gd name="T103" fmla="*/ 264 h 1764"/>
                  <a:gd name="T104" fmla="*/ 1810 w 1810"/>
                  <a:gd name="T105" fmla="*/ 13 h 1764"/>
                  <a:gd name="T106" fmla="*/ 1803 w 1810"/>
                  <a:gd name="T107" fmla="*/ 7 h 1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10" h="1764">
                    <a:moveTo>
                      <a:pt x="1803" y="7"/>
                    </a:moveTo>
                    <a:cubicBezTo>
                      <a:pt x="1802" y="7"/>
                      <a:pt x="1802" y="8"/>
                      <a:pt x="1801" y="8"/>
                    </a:cubicBezTo>
                    <a:cubicBezTo>
                      <a:pt x="1522" y="224"/>
                      <a:pt x="1522" y="224"/>
                      <a:pt x="1522" y="224"/>
                    </a:cubicBezTo>
                    <a:cubicBezTo>
                      <a:pt x="1521" y="224"/>
                      <a:pt x="1521" y="225"/>
                      <a:pt x="1520" y="225"/>
                    </a:cubicBezTo>
                    <a:cubicBezTo>
                      <a:pt x="1519" y="226"/>
                      <a:pt x="1518" y="227"/>
                      <a:pt x="1517" y="228"/>
                    </a:cubicBezTo>
                    <a:cubicBezTo>
                      <a:pt x="1515" y="230"/>
                      <a:pt x="1514" y="231"/>
                      <a:pt x="1513" y="232"/>
                    </a:cubicBezTo>
                    <a:cubicBezTo>
                      <a:pt x="1512" y="233"/>
                      <a:pt x="1511" y="235"/>
                      <a:pt x="1510" y="236"/>
                    </a:cubicBezTo>
                    <a:cubicBezTo>
                      <a:pt x="1509" y="237"/>
                      <a:pt x="1508" y="239"/>
                      <a:pt x="1507" y="240"/>
                    </a:cubicBezTo>
                    <a:cubicBezTo>
                      <a:pt x="1506" y="242"/>
                      <a:pt x="1505" y="244"/>
                      <a:pt x="1504" y="245"/>
                    </a:cubicBezTo>
                    <a:cubicBezTo>
                      <a:pt x="1502" y="251"/>
                      <a:pt x="1500" y="258"/>
                      <a:pt x="1500" y="264"/>
                    </a:cubicBezTo>
                    <a:cubicBezTo>
                      <a:pt x="1500" y="270"/>
                      <a:pt x="1502" y="277"/>
                      <a:pt x="1504" y="283"/>
                    </a:cubicBezTo>
                    <a:cubicBezTo>
                      <a:pt x="1506" y="281"/>
                      <a:pt x="1507" y="279"/>
                      <a:pt x="1507" y="277"/>
                    </a:cubicBezTo>
                    <a:cubicBezTo>
                      <a:pt x="1509" y="273"/>
                      <a:pt x="1510" y="268"/>
                      <a:pt x="1510" y="264"/>
                    </a:cubicBezTo>
                    <a:cubicBezTo>
                      <a:pt x="1510" y="260"/>
                      <a:pt x="1511" y="255"/>
                      <a:pt x="1513" y="251"/>
                    </a:cubicBezTo>
                    <a:cubicBezTo>
                      <a:pt x="1513" y="249"/>
                      <a:pt x="1514" y="247"/>
                      <a:pt x="1516" y="245"/>
                    </a:cubicBezTo>
                    <a:cubicBezTo>
                      <a:pt x="1516" y="244"/>
                      <a:pt x="1518" y="242"/>
                      <a:pt x="1519" y="241"/>
                    </a:cubicBezTo>
                    <a:cubicBezTo>
                      <a:pt x="1523" y="248"/>
                      <a:pt x="1525" y="256"/>
                      <a:pt x="1525" y="264"/>
                    </a:cubicBezTo>
                    <a:cubicBezTo>
                      <a:pt x="1525" y="272"/>
                      <a:pt x="1523" y="280"/>
                      <a:pt x="1519" y="287"/>
                    </a:cubicBezTo>
                    <a:cubicBezTo>
                      <a:pt x="1518" y="289"/>
                      <a:pt x="1517" y="290"/>
                      <a:pt x="1516" y="292"/>
                    </a:cubicBezTo>
                    <a:cubicBezTo>
                      <a:pt x="1515" y="293"/>
                      <a:pt x="1514" y="295"/>
                      <a:pt x="1513" y="296"/>
                    </a:cubicBezTo>
                    <a:cubicBezTo>
                      <a:pt x="1512" y="297"/>
                      <a:pt x="1511" y="299"/>
                      <a:pt x="1510" y="300"/>
                    </a:cubicBezTo>
                    <a:cubicBezTo>
                      <a:pt x="1509" y="301"/>
                      <a:pt x="1508" y="302"/>
                      <a:pt x="1507" y="303"/>
                    </a:cubicBezTo>
                    <a:cubicBezTo>
                      <a:pt x="1505" y="304"/>
                      <a:pt x="1504" y="306"/>
                      <a:pt x="1503" y="307"/>
                    </a:cubicBezTo>
                    <a:cubicBezTo>
                      <a:pt x="1502" y="307"/>
                      <a:pt x="1502" y="308"/>
                      <a:pt x="1501" y="308"/>
                    </a:cubicBezTo>
                    <a:cubicBezTo>
                      <a:pt x="1222" y="524"/>
                      <a:pt x="1222" y="524"/>
                      <a:pt x="1222" y="524"/>
                    </a:cubicBezTo>
                    <a:cubicBezTo>
                      <a:pt x="1221" y="524"/>
                      <a:pt x="1221" y="525"/>
                      <a:pt x="1220" y="525"/>
                    </a:cubicBezTo>
                    <a:cubicBezTo>
                      <a:pt x="1219" y="526"/>
                      <a:pt x="1218" y="527"/>
                      <a:pt x="1217" y="528"/>
                    </a:cubicBezTo>
                    <a:cubicBezTo>
                      <a:pt x="1215" y="530"/>
                      <a:pt x="1214" y="531"/>
                      <a:pt x="1213" y="532"/>
                    </a:cubicBezTo>
                    <a:cubicBezTo>
                      <a:pt x="1212" y="533"/>
                      <a:pt x="1211" y="535"/>
                      <a:pt x="1210" y="536"/>
                    </a:cubicBezTo>
                    <a:cubicBezTo>
                      <a:pt x="1209" y="537"/>
                      <a:pt x="1208" y="539"/>
                      <a:pt x="1207" y="540"/>
                    </a:cubicBezTo>
                    <a:cubicBezTo>
                      <a:pt x="1206" y="542"/>
                      <a:pt x="1205" y="544"/>
                      <a:pt x="1204" y="545"/>
                    </a:cubicBezTo>
                    <a:cubicBezTo>
                      <a:pt x="1202" y="551"/>
                      <a:pt x="1200" y="558"/>
                      <a:pt x="1200" y="564"/>
                    </a:cubicBezTo>
                    <a:cubicBezTo>
                      <a:pt x="1200" y="570"/>
                      <a:pt x="1202" y="577"/>
                      <a:pt x="1204" y="583"/>
                    </a:cubicBezTo>
                    <a:cubicBezTo>
                      <a:pt x="1206" y="581"/>
                      <a:pt x="1207" y="579"/>
                      <a:pt x="1207" y="577"/>
                    </a:cubicBezTo>
                    <a:cubicBezTo>
                      <a:pt x="1209" y="573"/>
                      <a:pt x="1210" y="568"/>
                      <a:pt x="1210" y="564"/>
                    </a:cubicBezTo>
                    <a:cubicBezTo>
                      <a:pt x="1210" y="560"/>
                      <a:pt x="1211" y="555"/>
                      <a:pt x="1213" y="551"/>
                    </a:cubicBezTo>
                    <a:cubicBezTo>
                      <a:pt x="1213" y="549"/>
                      <a:pt x="1214" y="547"/>
                      <a:pt x="1216" y="545"/>
                    </a:cubicBezTo>
                    <a:cubicBezTo>
                      <a:pt x="1216" y="544"/>
                      <a:pt x="1218" y="542"/>
                      <a:pt x="1219" y="541"/>
                    </a:cubicBezTo>
                    <a:cubicBezTo>
                      <a:pt x="1223" y="548"/>
                      <a:pt x="1225" y="556"/>
                      <a:pt x="1225" y="564"/>
                    </a:cubicBezTo>
                    <a:cubicBezTo>
                      <a:pt x="1225" y="572"/>
                      <a:pt x="1223" y="580"/>
                      <a:pt x="1219" y="587"/>
                    </a:cubicBezTo>
                    <a:cubicBezTo>
                      <a:pt x="1218" y="589"/>
                      <a:pt x="1217" y="590"/>
                      <a:pt x="1216" y="592"/>
                    </a:cubicBezTo>
                    <a:cubicBezTo>
                      <a:pt x="1215" y="593"/>
                      <a:pt x="1214" y="595"/>
                      <a:pt x="1213" y="596"/>
                    </a:cubicBezTo>
                    <a:cubicBezTo>
                      <a:pt x="1212" y="597"/>
                      <a:pt x="1211" y="599"/>
                      <a:pt x="1210" y="600"/>
                    </a:cubicBezTo>
                    <a:cubicBezTo>
                      <a:pt x="1209" y="601"/>
                      <a:pt x="1208" y="602"/>
                      <a:pt x="1207" y="603"/>
                    </a:cubicBezTo>
                    <a:cubicBezTo>
                      <a:pt x="1205" y="604"/>
                      <a:pt x="1204" y="606"/>
                      <a:pt x="1203" y="607"/>
                    </a:cubicBezTo>
                    <a:cubicBezTo>
                      <a:pt x="1202" y="607"/>
                      <a:pt x="1202" y="608"/>
                      <a:pt x="1201" y="608"/>
                    </a:cubicBezTo>
                    <a:cubicBezTo>
                      <a:pt x="922" y="824"/>
                      <a:pt x="922" y="824"/>
                      <a:pt x="922" y="824"/>
                    </a:cubicBezTo>
                    <a:cubicBezTo>
                      <a:pt x="921" y="824"/>
                      <a:pt x="921" y="825"/>
                      <a:pt x="920" y="825"/>
                    </a:cubicBezTo>
                    <a:cubicBezTo>
                      <a:pt x="919" y="826"/>
                      <a:pt x="918" y="827"/>
                      <a:pt x="917" y="828"/>
                    </a:cubicBezTo>
                    <a:cubicBezTo>
                      <a:pt x="915" y="830"/>
                      <a:pt x="914" y="831"/>
                      <a:pt x="913" y="832"/>
                    </a:cubicBezTo>
                    <a:cubicBezTo>
                      <a:pt x="912" y="833"/>
                      <a:pt x="911" y="835"/>
                      <a:pt x="910" y="836"/>
                    </a:cubicBezTo>
                    <a:cubicBezTo>
                      <a:pt x="909" y="837"/>
                      <a:pt x="908" y="839"/>
                      <a:pt x="907" y="840"/>
                    </a:cubicBezTo>
                    <a:cubicBezTo>
                      <a:pt x="906" y="842"/>
                      <a:pt x="905" y="844"/>
                      <a:pt x="904" y="845"/>
                    </a:cubicBezTo>
                    <a:cubicBezTo>
                      <a:pt x="902" y="851"/>
                      <a:pt x="900" y="858"/>
                      <a:pt x="900" y="864"/>
                    </a:cubicBezTo>
                    <a:cubicBezTo>
                      <a:pt x="900" y="870"/>
                      <a:pt x="902" y="877"/>
                      <a:pt x="904" y="883"/>
                    </a:cubicBezTo>
                    <a:cubicBezTo>
                      <a:pt x="906" y="881"/>
                      <a:pt x="907" y="879"/>
                      <a:pt x="907" y="877"/>
                    </a:cubicBezTo>
                    <a:cubicBezTo>
                      <a:pt x="909" y="873"/>
                      <a:pt x="910" y="868"/>
                      <a:pt x="910" y="864"/>
                    </a:cubicBezTo>
                    <a:cubicBezTo>
                      <a:pt x="910" y="860"/>
                      <a:pt x="911" y="855"/>
                      <a:pt x="913" y="851"/>
                    </a:cubicBezTo>
                    <a:cubicBezTo>
                      <a:pt x="913" y="849"/>
                      <a:pt x="914" y="847"/>
                      <a:pt x="916" y="845"/>
                    </a:cubicBezTo>
                    <a:cubicBezTo>
                      <a:pt x="916" y="844"/>
                      <a:pt x="918" y="842"/>
                      <a:pt x="919" y="841"/>
                    </a:cubicBezTo>
                    <a:cubicBezTo>
                      <a:pt x="923" y="848"/>
                      <a:pt x="925" y="856"/>
                      <a:pt x="925" y="864"/>
                    </a:cubicBezTo>
                    <a:cubicBezTo>
                      <a:pt x="925" y="872"/>
                      <a:pt x="923" y="880"/>
                      <a:pt x="919" y="887"/>
                    </a:cubicBezTo>
                    <a:cubicBezTo>
                      <a:pt x="918" y="889"/>
                      <a:pt x="917" y="890"/>
                      <a:pt x="916" y="892"/>
                    </a:cubicBezTo>
                    <a:cubicBezTo>
                      <a:pt x="915" y="893"/>
                      <a:pt x="914" y="895"/>
                      <a:pt x="913" y="896"/>
                    </a:cubicBezTo>
                    <a:cubicBezTo>
                      <a:pt x="912" y="897"/>
                      <a:pt x="911" y="899"/>
                      <a:pt x="910" y="900"/>
                    </a:cubicBezTo>
                    <a:cubicBezTo>
                      <a:pt x="909" y="901"/>
                      <a:pt x="908" y="902"/>
                      <a:pt x="907" y="903"/>
                    </a:cubicBezTo>
                    <a:cubicBezTo>
                      <a:pt x="905" y="904"/>
                      <a:pt x="904" y="906"/>
                      <a:pt x="903" y="907"/>
                    </a:cubicBezTo>
                    <a:cubicBezTo>
                      <a:pt x="902" y="907"/>
                      <a:pt x="902" y="908"/>
                      <a:pt x="901" y="908"/>
                    </a:cubicBezTo>
                    <a:cubicBezTo>
                      <a:pt x="622" y="1124"/>
                      <a:pt x="622" y="1124"/>
                      <a:pt x="622" y="1124"/>
                    </a:cubicBezTo>
                    <a:cubicBezTo>
                      <a:pt x="621" y="1124"/>
                      <a:pt x="621" y="1125"/>
                      <a:pt x="620" y="1125"/>
                    </a:cubicBezTo>
                    <a:cubicBezTo>
                      <a:pt x="619" y="1126"/>
                      <a:pt x="618" y="1127"/>
                      <a:pt x="617" y="1128"/>
                    </a:cubicBezTo>
                    <a:cubicBezTo>
                      <a:pt x="615" y="1130"/>
                      <a:pt x="614" y="1131"/>
                      <a:pt x="613" y="1132"/>
                    </a:cubicBezTo>
                    <a:cubicBezTo>
                      <a:pt x="612" y="1133"/>
                      <a:pt x="611" y="1135"/>
                      <a:pt x="610" y="1136"/>
                    </a:cubicBezTo>
                    <a:cubicBezTo>
                      <a:pt x="609" y="1137"/>
                      <a:pt x="608" y="1139"/>
                      <a:pt x="607" y="1140"/>
                    </a:cubicBezTo>
                    <a:cubicBezTo>
                      <a:pt x="606" y="1142"/>
                      <a:pt x="605" y="1144"/>
                      <a:pt x="604" y="1145"/>
                    </a:cubicBezTo>
                    <a:cubicBezTo>
                      <a:pt x="602" y="1151"/>
                      <a:pt x="600" y="1158"/>
                      <a:pt x="600" y="1164"/>
                    </a:cubicBezTo>
                    <a:cubicBezTo>
                      <a:pt x="600" y="1170"/>
                      <a:pt x="602" y="1177"/>
                      <a:pt x="604" y="1183"/>
                    </a:cubicBezTo>
                    <a:cubicBezTo>
                      <a:pt x="606" y="1181"/>
                      <a:pt x="607" y="1179"/>
                      <a:pt x="607" y="1177"/>
                    </a:cubicBezTo>
                    <a:cubicBezTo>
                      <a:pt x="609" y="1173"/>
                      <a:pt x="610" y="1168"/>
                      <a:pt x="610" y="1164"/>
                    </a:cubicBezTo>
                    <a:cubicBezTo>
                      <a:pt x="610" y="1160"/>
                      <a:pt x="611" y="1155"/>
                      <a:pt x="613" y="1151"/>
                    </a:cubicBezTo>
                    <a:cubicBezTo>
                      <a:pt x="613" y="1149"/>
                      <a:pt x="614" y="1147"/>
                      <a:pt x="616" y="1145"/>
                    </a:cubicBezTo>
                    <a:cubicBezTo>
                      <a:pt x="616" y="1144"/>
                      <a:pt x="618" y="1142"/>
                      <a:pt x="619" y="1141"/>
                    </a:cubicBezTo>
                    <a:cubicBezTo>
                      <a:pt x="623" y="1148"/>
                      <a:pt x="625" y="1156"/>
                      <a:pt x="625" y="1164"/>
                    </a:cubicBezTo>
                    <a:cubicBezTo>
                      <a:pt x="625" y="1172"/>
                      <a:pt x="623" y="1180"/>
                      <a:pt x="619" y="1187"/>
                    </a:cubicBezTo>
                    <a:cubicBezTo>
                      <a:pt x="618" y="1189"/>
                      <a:pt x="617" y="1190"/>
                      <a:pt x="616" y="1192"/>
                    </a:cubicBezTo>
                    <a:cubicBezTo>
                      <a:pt x="615" y="1193"/>
                      <a:pt x="614" y="1195"/>
                      <a:pt x="613" y="1196"/>
                    </a:cubicBezTo>
                    <a:cubicBezTo>
                      <a:pt x="612" y="1197"/>
                      <a:pt x="611" y="1199"/>
                      <a:pt x="610" y="1200"/>
                    </a:cubicBezTo>
                    <a:cubicBezTo>
                      <a:pt x="609" y="1201"/>
                      <a:pt x="608" y="1202"/>
                      <a:pt x="607" y="1203"/>
                    </a:cubicBezTo>
                    <a:cubicBezTo>
                      <a:pt x="605" y="1204"/>
                      <a:pt x="604" y="1206"/>
                      <a:pt x="603" y="1207"/>
                    </a:cubicBezTo>
                    <a:cubicBezTo>
                      <a:pt x="602" y="1207"/>
                      <a:pt x="602" y="1208"/>
                      <a:pt x="601" y="1208"/>
                    </a:cubicBezTo>
                    <a:cubicBezTo>
                      <a:pt x="322" y="1424"/>
                      <a:pt x="322" y="1424"/>
                      <a:pt x="322" y="1424"/>
                    </a:cubicBezTo>
                    <a:cubicBezTo>
                      <a:pt x="321" y="1424"/>
                      <a:pt x="321" y="1425"/>
                      <a:pt x="320" y="1425"/>
                    </a:cubicBezTo>
                    <a:cubicBezTo>
                      <a:pt x="319" y="1426"/>
                      <a:pt x="318" y="1427"/>
                      <a:pt x="317" y="1428"/>
                    </a:cubicBezTo>
                    <a:cubicBezTo>
                      <a:pt x="315" y="1430"/>
                      <a:pt x="314" y="1431"/>
                      <a:pt x="313" y="1432"/>
                    </a:cubicBezTo>
                    <a:cubicBezTo>
                      <a:pt x="312" y="1433"/>
                      <a:pt x="311" y="1435"/>
                      <a:pt x="310" y="1436"/>
                    </a:cubicBezTo>
                    <a:cubicBezTo>
                      <a:pt x="309" y="1437"/>
                      <a:pt x="308" y="1439"/>
                      <a:pt x="307" y="1440"/>
                    </a:cubicBezTo>
                    <a:cubicBezTo>
                      <a:pt x="306" y="1442"/>
                      <a:pt x="305" y="1444"/>
                      <a:pt x="304" y="1445"/>
                    </a:cubicBezTo>
                    <a:cubicBezTo>
                      <a:pt x="302" y="1451"/>
                      <a:pt x="300" y="1458"/>
                      <a:pt x="300" y="1464"/>
                    </a:cubicBezTo>
                    <a:cubicBezTo>
                      <a:pt x="300" y="1470"/>
                      <a:pt x="302" y="1477"/>
                      <a:pt x="304" y="1483"/>
                    </a:cubicBezTo>
                    <a:cubicBezTo>
                      <a:pt x="306" y="1481"/>
                      <a:pt x="307" y="1479"/>
                      <a:pt x="307" y="1477"/>
                    </a:cubicBezTo>
                    <a:cubicBezTo>
                      <a:pt x="309" y="1473"/>
                      <a:pt x="310" y="1468"/>
                      <a:pt x="310" y="1464"/>
                    </a:cubicBezTo>
                    <a:cubicBezTo>
                      <a:pt x="310" y="1460"/>
                      <a:pt x="311" y="1455"/>
                      <a:pt x="313" y="1451"/>
                    </a:cubicBezTo>
                    <a:cubicBezTo>
                      <a:pt x="313" y="1449"/>
                      <a:pt x="314" y="1447"/>
                      <a:pt x="316" y="1445"/>
                    </a:cubicBezTo>
                    <a:cubicBezTo>
                      <a:pt x="316" y="1444"/>
                      <a:pt x="318" y="1442"/>
                      <a:pt x="319" y="1441"/>
                    </a:cubicBezTo>
                    <a:cubicBezTo>
                      <a:pt x="323" y="1448"/>
                      <a:pt x="325" y="1456"/>
                      <a:pt x="325" y="1464"/>
                    </a:cubicBezTo>
                    <a:cubicBezTo>
                      <a:pt x="325" y="1472"/>
                      <a:pt x="323" y="1480"/>
                      <a:pt x="319" y="1487"/>
                    </a:cubicBezTo>
                    <a:cubicBezTo>
                      <a:pt x="318" y="1489"/>
                      <a:pt x="317" y="1490"/>
                      <a:pt x="316" y="1492"/>
                    </a:cubicBezTo>
                    <a:cubicBezTo>
                      <a:pt x="315" y="1493"/>
                      <a:pt x="314" y="1495"/>
                      <a:pt x="313" y="1496"/>
                    </a:cubicBezTo>
                    <a:cubicBezTo>
                      <a:pt x="312" y="1497"/>
                      <a:pt x="311" y="1499"/>
                      <a:pt x="310" y="1500"/>
                    </a:cubicBezTo>
                    <a:cubicBezTo>
                      <a:pt x="309" y="1501"/>
                      <a:pt x="308" y="1502"/>
                      <a:pt x="307" y="1503"/>
                    </a:cubicBezTo>
                    <a:cubicBezTo>
                      <a:pt x="305" y="1504"/>
                      <a:pt x="304" y="1506"/>
                      <a:pt x="303" y="1507"/>
                    </a:cubicBezTo>
                    <a:cubicBezTo>
                      <a:pt x="302" y="1507"/>
                      <a:pt x="302" y="1508"/>
                      <a:pt x="301" y="1508"/>
                    </a:cubicBezTo>
                    <a:cubicBezTo>
                      <a:pt x="22" y="1724"/>
                      <a:pt x="22" y="1724"/>
                      <a:pt x="22" y="1724"/>
                    </a:cubicBezTo>
                    <a:cubicBezTo>
                      <a:pt x="21" y="1724"/>
                      <a:pt x="21" y="1725"/>
                      <a:pt x="20" y="1725"/>
                    </a:cubicBezTo>
                    <a:cubicBezTo>
                      <a:pt x="19" y="1726"/>
                      <a:pt x="18" y="1727"/>
                      <a:pt x="17" y="1728"/>
                    </a:cubicBezTo>
                    <a:cubicBezTo>
                      <a:pt x="15" y="1730"/>
                      <a:pt x="14" y="1731"/>
                      <a:pt x="13" y="1732"/>
                    </a:cubicBezTo>
                    <a:cubicBezTo>
                      <a:pt x="12" y="1733"/>
                      <a:pt x="11" y="1735"/>
                      <a:pt x="10" y="1736"/>
                    </a:cubicBezTo>
                    <a:cubicBezTo>
                      <a:pt x="9" y="1737"/>
                      <a:pt x="8" y="1739"/>
                      <a:pt x="7" y="1740"/>
                    </a:cubicBezTo>
                    <a:cubicBezTo>
                      <a:pt x="6" y="1742"/>
                      <a:pt x="5" y="1744"/>
                      <a:pt x="4" y="1745"/>
                    </a:cubicBezTo>
                    <a:cubicBezTo>
                      <a:pt x="2" y="1751"/>
                      <a:pt x="0" y="1758"/>
                      <a:pt x="0" y="1764"/>
                    </a:cubicBezTo>
                    <a:cubicBezTo>
                      <a:pt x="5" y="1764"/>
                      <a:pt x="5" y="1764"/>
                      <a:pt x="5" y="1764"/>
                    </a:cubicBezTo>
                    <a:cubicBezTo>
                      <a:pt x="10" y="1764"/>
                      <a:pt x="10" y="1764"/>
                      <a:pt x="10" y="1764"/>
                    </a:cubicBezTo>
                    <a:cubicBezTo>
                      <a:pt x="10" y="1760"/>
                      <a:pt x="11" y="1755"/>
                      <a:pt x="13" y="1751"/>
                    </a:cubicBezTo>
                    <a:cubicBezTo>
                      <a:pt x="13" y="1749"/>
                      <a:pt x="14" y="1747"/>
                      <a:pt x="16" y="1745"/>
                    </a:cubicBezTo>
                    <a:cubicBezTo>
                      <a:pt x="16" y="1744"/>
                      <a:pt x="18" y="1742"/>
                      <a:pt x="19" y="1741"/>
                    </a:cubicBezTo>
                    <a:cubicBezTo>
                      <a:pt x="23" y="1748"/>
                      <a:pt x="25" y="1756"/>
                      <a:pt x="25" y="1764"/>
                    </a:cubicBezTo>
                    <a:cubicBezTo>
                      <a:pt x="29" y="1764"/>
                      <a:pt x="29" y="1764"/>
                      <a:pt x="29" y="1764"/>
                    </a:cubicBezTo>
                    <a:cubicBezTo>
                      <a:pt x="34" y="1764"/>
                      <a:pt x="34" y="1764"/>
                      <a:pt x="34" y="1764"/>
                    </a:cubicBezTo>
                    <a:cubicBezTo>
                      <a:pt x="34" y="1753"/>
                      <a:pt x="31" y="1743"/>
                      <a:pt x="26" y="1733"/>
                    </a:cubicBezTo>
                    <a:cubicBezTo>
                      <a:pt x="26" y="1733"/>
                      <a:pt x="27" y="1732"/>
                      <a:pt x="28" y="1732"/>
                    </a:cubicBezTo>
                    <a:cubicBezTo>
                      <a:pt x="307" y="1516"/>
                      <a:pt x="307" y="1516"/>
                      <a:pt x="307" y="1516"/>
                    </a:cubicBezTo>
                    <a:cubicBezTo>
                      <a:pt x="308" y="1515"/>
                      <a:pt x="309" y="1514"/>
                      <a:pt x="310" y="1513"/>
                    </a:cubicBezTo>
                    <a:cubicBezTo>
                      <a:pt x="311" y="1514"/>
                      <a:pt x="312" y="1515"/>
                      <a:pt x="313" y="1516"/>
                    </a:cubicBezTo>
                    <a:cubicBezTo>
                      <a:pt x="592" y="1732"/>
                      <a:pt x="592" y="1732"/>
                      <a:pt x="592" y="1732"/>
                    </a:cubicBezTo>
                    <a:cubicBezTo>
                      <a:pt x="593" y="1732"/>
                      <a:pt x="594" y="1733"/>
                      <a:pt x="594" y="1733"/>
                    </a:cubicBezTo>
                    <a:cubicBezTo>
                      <a:pt x="595" y="1732"/>
                      <a:pt x="596" y="1731"/>
                      <a:pt x="597" y="1729"/>
                    </a:cubicBezTo>
                    <a:cubicBezTo>
                      <a:pt x="598" y="1728"/>
                      <a:pt x="599" y="1727"/>
                      <a:pt x="600" y="1725"/>
                    </a:cubicBezTo>
                    <a:cubicBezTo>
                      <a:pt x="599" y="1725"/>
                      <a:pt x="599" y="1724"/>
                      <a:pt x="598" y="1724"/>
                    </a:cubicBezTo>
                    <a:cubicBezTo>
                      <a:pt x="319" y="1508"/>
                      <a:pt x="319" y="1508"/>
                      <a:pt x="319" y="1508"/>
                    </a:cubicBezTo>
                    <a:cubicBezTo>
                      <a:pt x="318" y="1508"/>
                      <a:pt x="318" y="1507"/>
                      <a:pt x="317" y="1507"/>
                    </a:cubicBezTo>
                    <a:cubicBezTo>
                      <a:pt x="318" y="1505"/>
                      <a:pt x="319" y="1504"/>
                      <a:pt x="320" y="1503"/>
                    </a:cubicBezTo>
                    <a:cubicBezTo>
                      <a:pt x="321" y="1501"/>
                      <a:pt x="322" y="1500"/>
                      <a:pt x="323" y="1499"/>
                    </a:cubicBezTo>
                    <a:cubicBezTo>
                      <a:pt x="324" y="1497"/>
                      <a:pt x="325" y="1496"/>
                      <a:pt x="326" y="1495"/>
                    </a:cubicBezTo>
                    <a:cubicBezTo>
                      <a:pt x="331" y="1485"/>
                      <a:pt x="334" y="1475"/>
                      <a:pt x="334" y="1464"/>
                    </a:cubicBezTo>
                    <a:cubicBezTo>
                      <a:pt x="334" y="1453"/>
                      <a:pt x="331" y="1443"/>
                      <a:pt x="326" y="1433"/>
                    </a:cubicBezTo>
                    <a:cubicBezTo>
                      <a:pt x="326" y="1433"/>
                      <a:pt x="327" y="1432"/>
                      <a:pt x="328" y="1432"/>
                    </a:cubicBezTo>
                    <a:cubicBezTo>
                      <a:pt x="607" y="1216"/>
                      <a:pt x="607" y="1216"/>
                      <a:pt x="607" y="1216"/>
                    </a:cubicBezTo>
                    <a:cubicBezTo>
                      <a:pt x="608" y="1215"/>
                      <a:pt x="609" y="1214"/>
                      <a:pt x="610" y="1213"/>
                    </a:cubicBezTo>
                    <a:cubicBezTo>
                      <a:pt x="611" y="1214"/>
                      <a:pt x="612" y="1215"/>
                      <a:pt x="613" y="1216"/>
                    </a:cubicBezTo>
                    <a:cubicBezTo>
                      <a:pt x="892" y="1432"/>
                      <a:pt x="892" y="1432"/>
                      <a:pt x="892" y="1432"/>
                    </a:cubicBezTo>
                    <a:cubicBezTo>
                      <a:pt x="893" y="1432"/>
                      <a:pt x="894" y="1433"/>
                      <a:pt x="894" y="1433"/>
                    </a:cubicBezTo>
                    <a:cubicBezTo>
                      <a:pt x="895" y="1432"/>
                      <a:pt x="896" y="1431"/>
                      <a:pt x="897" y="1429"/>
                    </a:cubicBezTo>
                    <a:cubicBezTo>
                      <a:pt x="898" y="1428"/>
                      <a:pt x="899" y="1427"/>
                      <a:pt x="900" y="1425"/>
                    </a:cubicBezTo>
                    <a:cubicBezTo>
                      <a:pt x="899" y="1425"/>
                      <a:pt x="899" y="1424"/>
                      <a:pt x="898" y="1424"/>
                    </a:cubicBezTo>
                    <a:cubicBezTo>
                      <a:pt x="619" y="1208"/>
                      <a:pt x="619" y="1208"/>
                      <a:pt x="619" y="1208"/>
                    </a:cubicBezTo>
                    <a:cubicBezTo>
                      <a:pt x="618" y="1208"/>
                      <a:pt x="618" y="1207"/>
                      <a:pt x="617" y="1207"/>
                    </a:cubicBezTo>
                    <a:cubicBezTo>
                      <a:pt x="618" y="1205"/>
                      <a:pt x="619" y="1204"/>
                      <a:pt x="620" y="1203"/>
                    </a:cubicBezTo>
                    <a:cubicBezTo>
                      <a:pt x="621" y="1201"/>
                      <a:pt x="622" y="1200"/>
                      <a:pt x="623" y="1199"/>
                    </a:cubicBezTo>
                    <a:cubicBezTo>
                      <a:pt x="624" y="1197"/>
                      <a:pt x="625" y="1196"/>
                      <a:pt x="626" y="1195"/>
                    </a:cubicBezTo>
                    <a:cubicBezTo>
                      <a:pt x="631" y="1185"/>
                      <a:pt x="634" y="1175"/>
                      <a:pt x="634" y="1164"/>
                    </a:cubicBezTo>
                    <a:cubicBezTo>
                      <a:pt x="634" y="1153"/>
                      <a:pt x="631" y="1143"/>
                      <a:pt x="626" y="1133"/>
                    </a:cubicBezTo>
                    <a:cubicBezTo>
                      <a:pt x="626" y="1133"/>
                      <a:pt x="627" y="1132"/>
                      <a:pt x="628" y="1132"/>
                    </a:cubicBezTo>
                    <a:cubicBezTo>
                      <a:pt x="907" y="916"/>
                      <a:pt x="907" y="916"/>
                      <a:pt x="907" y="916"/>
                    </a:cubicBezTo>
                    <a:cubicBezTo>
                      <a:pt x="908" y="915"/>
                      <a:pt x="909" y="914"/>
                      <a:pt x="910" y="913"/>
                    </a:cubicBezTo>
                    <a:cubicBezTo>
                      <a:pt x="911" y="914"/>
                      <a:pt x="912" y="915"/>
                      <a:pt x="913" y="916"/>
                    </a:cubicBezTo>
                    <a:cubicBezTo>
                      <a:pt x="1192" y="1132"/>
                      <a:pt x="1192" y="1132"/>
                      <a:pt x="1192" y="1132"/>
                    </a:cubicBezTo>
                    <a:cubicBezTo>
                      <a:pt x="1193" y="1132"/>
                      <a:pt x="1194" y="1133"/>
                      <a:pt x="1194" y="1133"/>
                    </a:cubicBezTo>
                    <a:cubicBezTo>
                      <a:pt x="1195" y="1132"/>
                      <a:pt x="1196" y="1131"/>
                      <a:pt x="1197" y="1129"/>
                    </a:cubicBezTo>
                    <a:cubicBezTo>
                      <a:pt x="1198" y="1128"/>
                      <a:pt x="1199" y="1127"/>
                      <a:pt x="1200" y="1125"/>
                    </a:cubicBezTo>
                    <a:cubicBezTo>
                      <a:pt x="1199" y="1125"/>
                      <a:pt x="1199" y="1124"/>
                      <a:pt x="1198" y="1124"/>
                    </a:cubicBezTo>
                    <a:cubicBezTo>
                      <a:pt x="919" y="908"/>
                      <a:pt x="919" y="908"/>
                      <a:pt x="919" y="908"/>
                    </a:cubicBezTo>
                    <a:cubicBezTo>
                      <a:pt x="918" y="908"/>
                      <a:pt x="918" y="907"/>
                      <a:pt x="917" y="907"/>
                    </a:cubicBezTo>
                    <a:cubicBezTo>
                      <a:pt x="918" y="905"/>
                      <a:pt x="919" y="904"/>
                      <a:pt x="920" y="903"/>
                    </a:cubicBezTo>
                    <a:cubicBezTo>
                      <a:pt x="921" y="901"/>
                      <a:pt x="922" y="900"/>
                      <a:pt x="923" y="899"/>
                    </a:cubicBezTo>
                    <a:cubicBezTo>
                      <a:pt x="924" y="897"/>
                      <a:pt x="925" y="896"/>
                      <a:pt x="926" y="895"/>
                    </a:cubicBezTo>
                    <a:cubicBezTo>
                      <a:pt x="931" y="885"/>
                      <a:pt x="934" y="875"/>
                      <a:pt x="934" y="864"/>
                    </a:cubicBezTo>
                    <a:cubicBezTo>
                      <a:pt x="934" y="853"/>
                      <a:pt x="931" y="843"/>
                      <a:pt x="926" y="833"/>
                    </a:cubicBezTo>
                    <a:cubicBezTo>
                      <a:pt x="926" y="833"/>
                      <a:pt x="927" y="832"/>
                      <a:pt x="928" y="832"/>
                    </a:cubicBezTo>
                    <a:cubicBezTo>
                      <a:pt x="1207" y="616"/>
                      <a:pt x="1207" y="616"/>
                      <a:pt x="1207" y="616"/>
                    </a:cubicBezTo>
                    <a:cubicBezTo>
                      <a:pt x="1208" y="615"/>
                      <a:pt x="1209" y="614"/>
                      <a:pt x="1210" y="613"/>
                    </a:cubicBezTo>
                    <a:cubicBezTo>
                      <a:pt x="1211" y="614"/>
                      <a:pt x="1212" y="615"/>
                      <a:pt x="1213" y="616"/>
                    </a:cubicBezTo>
                    <a:cubicBezTo>
                      <a:pt x="1492" y="832"/>
                      <a:pt x="1492" y="832"/>
                      <a:pt x="1492" y="832"/>
                    </a:cubicBezTo>
                    <a:cubicBezTo>
                      <a:pt x="1493" y="832"/>
                      <a:pt x="1494" y="833"/>
                      <a:pt x="1494" y="833"/>
                    </a:cubicBezTo>
                    <a:cubicBezTo>
                      <a:pt x="1495" y="832"/>
                      <a:pt x="1496" y="831"/>
                      <a:pt x="1497" y="829"/>
                    </a:cubicBezTo>
                    <a:cubicBezTo>
                      <a:pt x="1498" y="828"/>
                      <a:pt x="1499" y="827"/>
                      <a:pt x="1500" y="825"/>
                    </a:cubicBezTo>
                    <a:cubicBezTo>
                      <a:pt x="1499" y="825"/>
                      <a:pt x="1499" y="824"/>
                      <a:pt x="1498" y="824"/>
                    </a:cubicBezTo>
                    <a:cubicBezTo>
                      <a:pt x="1219" y="608"/>
                      <a:pt x="1219" y="608"/>
                      <a:pt x="1219" y="608"/>
                    </a:cubicBezTo>
                    <a:cubicBezTo>
                      <a:pt x="1218" y="608"/>
                      <a:pt x="1218" y="607"/>
                      <a:pt x="1217" y="607"/>
                    </a:cubicBezTo>
                    <a:cubicBezTo>
                      <a:pt x="1218" y="605"/>
                      <a:pt x="1219" y="604"/>
                      <a:pt x="1220" y="603"/>
                    </a:cubicBezTo>
                    <a:cubicBezTo>
                      <a:pt x="1221" y="601"/>
                      <a:pt x="1222" y="600"/>
                      <a:pt x="1223" y="599"/>
                    </a:cubicBezTo>
                    <a:cubicBezTo>
                      <a:pt x="1224" y="597"/>
                      <a:pt x="1225" y="596"/>
                      <a:pt x="1226" y="595"/>
                    </a:cubicBezTo>
                    <a:cubicBezTo>
                      <a:pt x="1231" y="585"/>
                      <a:pt x="1234" y="575"/>
                      <a:pt x="1234" y="564"/>
                    </a:cubicBezTo>
                    <a:cubicBezTo>
                      <a:pt x="1234" y="553"/>
                      <a:pt x="1231" y="543"/>
                      <a:pt x="1226" y="533"/>
                    </a:cubicBezTo>
                    <a:cubicBezTo>
                      <a:pt x="1226" y="533"/>
                      <a:pt x="1227" y="532"/>
                      <a:pt x="1228" y="532"/>
                    </a:cubicBezTo>
                    <a:cubicBezTo>
                      <a:pt x="1507" y="316"/>
                      <a:pt x="1507" y="316"/>
                      <a:pt x="1507" y="316"/>
                    </a:cubicBezTo>
                    <a:cubicBezTo>
                      <a:pt x="1508" y="315"/>
                      <a:pt x="1509" y="314"/>
                      <a:pt x="1510" y="313"/>
                    </a:cubicBezTo>
                    <a:cubicBezTo>
                      <a:pt x="1511" y="314"/>
                      <a:pt x="1512" y="315"/>
                      <a:pt x="1513" y="316"/>
                    </a:cubicBezTo>
                    <a:cubicBezTo>
                      <a:pt x="1792" y="532"/>
                      <a:pt x="1792" y="532"/>
                      <a:pt x="1792" y="532"/>
                    </a:cubicBezTo>
                    <a:cubicBezTo>
                      <a:pt x="1793" y="532"/>
                      <a:pt x="1794" y="533"/>
                      <a:pt x="1794" y="533"/>
                    </a:cubicBezTo>
                    <a:cubicBezTo>
                      <a:pt x="1795" y="532"/>
                      <a:pt x="1796" y="531"/>
                      <a:pt x="1797" y="529"/>
                    </a:cubicBezTo>
                    <a:cubicBezTo>
                      <a:pt x="1798" y="528"/>
                      <a:pt x="1799" y="527"/>
                      <a:pt x="1800" y="525"/>
                    </a:cubicBezTo>
                    <a:cubicBezTo>
                      <a:pt x="1799" y="525"/>
                      <a:pt x="1799" y="524"/>
                      <a:pt x="1798" y="524"/>
                    </a:cubicBezTo>
                    <a:cubicBezTo>
                      <a:pt x="1519" y="308"/>
                      <a:pt x="1519" y="308"/>
                      <a:pt x="1519" y="308"/>
                    </a:cubicBezTo>
                    <a:cubicBezTo>
                      <a:pt x="1518" y="308"/>
                      <a:pt x="1518" y="307"/>
                      <a:pt x="1517" y="307"/>
                    </a:cubicBezTo>
                    <a:cubicBezTo>
                      <a:pt x="1518" y="305"/>
                      <a:pt x="1519" y="304"/>
                      <a:pt x="1520" y="303"/>
                    </a:cubicBezTo>
                    <a:cubicBezTo>
                      <a:pt x="1521" y="301"/>
                      <a:pt x="1522" y="300"/>
                      <a:pt x="1523" y="299"/>
                    </a:cubicBezTo>
                    <a:cubicBezTo>
                      <a:pt x="1524" y="297"/>
                      <a:pt x="1525" y="296"/>
                      <a:pt x="1526" y="295"/>
                    </a:cubicBezTo>
                    <a:cubicBezTo>
                      <a:pt x="1531" y="285"/>
                      <a:pt x="1534" y="275"/>
                      <a:pt x="1534" y="264"/>
                    </a:cubicBezTo>
                    <a:cubicBezTo>
                      <a:pt x="1534" y="253"/>
                      <a:pt x="1531" y="243"/>
                      <a:pt x="1526" y="233"/>
                    </a:cubicBezTo>
                    <a:cubicBezTo>
                      <a:pt x="1526" y="233"/>
                      <a:pt x="1527" y="232"/>
                      <a:pt x="1528" y="232"/>
                    </a:cubicBezTo>
                    <a:cubicBezTo>
                      <a:pt x="1807" y="16"/>
                      <a:pt x="1807" y="16"/>
                      <a:pt x="1807" y="16"/>
                    </a:cubicBezTo>
                    <a:cubicBezTo>
                      <a:pt x="1808" y="15"/>
                      <a:pt x="1809" y="14"/>
                      <a:pt x="1810" y="13"/>
                    </a:cubicBezTo>
                    <a:cubicBezTo>
                      <a:pt x="1810" y="7"/>
                      <a:pt x="1810" y="7"/>
                      <a:pt x="1810" y="7"/>
                    </a:cubicBezTo>
                    <a:cubicBezTo>
                      <a:pt x="1810" y="0"/>
                      <a:pt x="1810" y="0"/>
                      <a:pt x="1810" y="0"/>
                    </a:cubicBezTo>
                    <a:cubicBezTo>
                      <a:pt x="1809" y="1"/>
                      <a:pt x="1808" y="2"/>
                      <a:pt x="1807" y="3"/>
                    </a:cubicBezTo>
                    <a:cubicBezTo>
                      <a:pt x="1805" y="4"/>
                      <a:pt x="1804" y="6"/>
                      <a:pt x="18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16"/>
              <p:cNvSpPr>
                <a:spLocks/>
              </p:cNvSpPr>
              <p:nvPr/>
            </p:nvSpPr>
            <p:spPr bwMode="auto">
              <a:xfrm>
                <a:off x="10566401" y="3324225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17"/>
              <p:cNvSpPr>
                <a:spLocks/>
              </p:cNvSpPr>
              <p:nvPr/>
            </p:nvSpPr>
            <p:spPr bwMode="auto">
              <a:xfrm>
                <a:off x="6061076" y="3563938"/>
                <a:ext cx="4541838" cy="4370388"/>
              </a:xfrm>
              <a:custGeom>
                <a:avLst/>
                <a:gdLst>
                  <a:gd name="T0" fmla="*/ 922 w 1210"/>
                  <a:gd name="T1" fmla="*/ 224 h 1164"/>
                  <a:gd name="T2" fmla="*/ 913 w 1210"/>
                  <a:gd name="T3" fmla="*/ 232 h 1164"/>
                  <a:gd name="T4" fmla="*/ 904 w 1210"/>
                  <a:gd name="T5" fmla="*/ 245 h 1164"/>
                  <a:gd name="T6" fmla="*/ 907 w 1210"/>
                  <a:gd name="T7" fmla="*/ 277 h 1164"/>
                  <a:gd name="T8" fmla="*/ 916 w 1210"/>
                  <a:gd name="T9" fmla="*/ 245 h 1164"/>
                  <a:gd name="T10" fmla="*/ 919 w 1210"/>
                  <a:gd name="T11" fmla="*/ 287 h 1164"/>
                  <a:gd name="T12" fmla="*/ 910 w 1210"/>
                  <a:gd name="T13" fmla="*/ 300 h 1164"/>
                  <a:gd name="T14" fmla="*/ 901 w 1210"/>
                  <a:gd name="T15" fmla="*/ 308 h 1164"/>
                  <a:gd name="T16" fmla="*/ 617 w 1210"/>
                  <a:gd name="T17" fmla="*/ 528 h 1164"/>
                  <a:gd name="T18" fmla="*/ 607 w 1210"/>
                  <a:gd name="T19" fmla="*/ 540 h 1164"/>
                  <a:gd name="T20" fmla="*/ 604 w 1210"/>
                  <a:gd name="T21" fmla="*/ 583 h 1164"/>
                  <a:gd name="T22" fmla="*/ 613 w 1210"/>
                  <a:gd name="T23" fmla="*/ 551 h 1164"/>
                  <a:gd name="T24" fmla="*/ 625 w 1210"/>
                  <a:gd name="T25" fmla="*/ 564 h 1164"/>
                  <a:gd name="T26" fmla="*/ 613 w 1210"/>
                  <a:gd name="T27" fmla="*/ 596 h 1164"/>
                  <a:gd name="T28" fmla="*/ 603 w 1210"/>
                  <a:gd name="T29" fmla="*/ 607 h 1164"/>
                  <a:gd name="T30" fmla="*/ 320 w 1210"/>
                  <a:gd name="T31" fmla="*/ 825 h 1164"/>
                  <a:gd name="T32" fmla="*/ 310 w 1210"/>
                  <a:gd name="T33" fmla="*/ 836 h 1164"/>
                  <a:gd name="T34" fmla="*/ 300 w 1210"/>
                  <a:gd name="T35" fmla="*/ 864 h 1164"/>
                  <a:gd name="T36" fmla="*/ 310 w 1210"/>
                  <a:gd name="T37" fmla="*/ 864 h 1164"/>
                  <a:gd name="T38" fmla="*/ 319 w 1210"/>
                  <a:gd name="T39" fmla="*/ 841 h 1164"/>
                  <a:gd name="T40" fmla="*/ 316 w 1210"/>
                  <a:gd name="T41" fmla="*/ 892 h 1164"/>
                  <a:gd name="T42" fmla="*/ 307 w 1210"/>
                  <a:gd name="T43" fmla="*/ 903 h 1164"/>
                  <a:gd name="T44" fmla="*/ 22 w 1210"/>
                  <a:gd name="T45" fmla="*/ 1124 h 1164"/>
                  <a:gd name="T46" fmla="*/ 13 w 1210"/>
                  <a:gd name="T47" fmla="*/ 1132 h 1164"/>
                  <a:gd name="T48" fmla="*/ 4 w 1210"/>
                  <a:gd name="T49" fmla="*/ 1145 h 1164"/>
                  <a:gd name="T50" fmla="*/ 10 w 1210"/>
                  <a:gd name="T51" fmla="*/ 1164 h 1164"/>
                  <a:gd name="T52" fmla="*/ 19 w 1210"/>
                  <a:gd name="T53" fmla="*/ 1141 h 1164"/>
                  <a:gd name="T54" fmla="*/ 34 w 1210"/>
                  <a:gd name="T55" fmla="*/ 1164 h 1164"/>
                  <a:gd name="T56" fmla="*/ 307 w 1210"/>
                  <a:gd name="T57" fmla="*/ 916 h 1164"/>
                  <a:gd name="T58" fmla="*/ 592 w 1210"/>
                  <a:gd name="T59" fmla="*/ 1132 h 1164"/>
                  <a:gd name="T60" fmla="*/ 600 w 1210"/>
                  <a:gd name="T61" fmla="*/ 1125 h 1164"/>
                  <a:gd name="T62" fmla="*/ 317 w 1210"/>
                  <a:gd name="T63" fmla="*/ 907 h 1164"/>
                  <a:gd name="T64" fmla="*/ 326 w 1210"/>
                  <a:gd name="T65" fmla="*/ 895 h 1164"/>
                  <a:gd name="T66" fmla="*/ 328 w 1210"/>
                  <a:gd name="T67" fmla="*/ 832 h 1164"/>
                  <a:gd name="T68" fmla="*/ 613 w 1210"/>
                  <a:gd name="T69" fmla="*/ 616 h 1164"/>
                  <a:gd name="T70" fmla="*/ 897 w 1210"/>
                  <a:gd name="T71" fmla="*/ 829 h 1164"/>
                  <a:gd name="T72" fmla="*/ 619 w 1210"/>
                  <a:gd name="T73" fmla="*/ 608 h 1164"/>
                  <a:gd name="T74" fmla="*/ 623 w 1210"/>
                  <a:gd name="T75" fmla="*/ 599 h 1164"/>
                  <a:gd name="T76" fmla="*/ 626 w 1210"/>
                  <a:gd name="T77" fmla="*/ 533 h 1164"/>
                  <a:gd name="T78" fmla="*/ 910 w 1210"/>
                  <a:gd name="T79" fmla="*/ 313 h 1164"/>
                  <a:gd name="T80" fmla="*/ 1194 w 1210"/>
                  <a:gd name="T81" fmla="*/ 533 h 1164"/>
                  <a:gd name="T82" fmla="*/ 1198 w 1210"/>
                  <a:gd name="T83" fmla="*/ 524 h 1164"/>
                  <a:gd name="T84" fmla="*/ 920 w 1210"/>
                  <a:gd name="T85" fmla="*/ 303 h 1164"/>
                  <a:gd name="T86" fmla="*/ 934 w 1210"/>
                  <a:gd name="T87" fmla="*/ 264 h 1164"/>
                  <a:gd name="T88" fmla="*/ 1207 w 1210"/>
                  <a:gd name="T89" fmla="*/ 16 h 1164"/>
                  <a:gd name="T90" fmla="*/ 1210 w 1210"/>
                  <a:gd name="T91" fmla="*/ 0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10" h="1164">
                    <a:moveTo>
                      <a:pt x="1203" y="7"/>
                    </a:moveTo>
                    <a:cubicBezTo>
                      <a:pt x="1202" y="7"/>
                      <a:pt x="1202" y="8"/>
                      <a:pt x="1201" y="8"/>
                    </a:cubicBezTo>
                    <a:cubicBezTo>
                      <a:pt x="922" y="224"/>
                      <a:pt x="922" y="224"/>
                      <a:pt x="922" y="224"/>
                    </a:cubicBezTo>
                    <a:cubicBezTo>
                      <a:pt x="921" y="224"/>
                      <a:pt x="921" y="225"/>
                      <a:pt x="920" y="225"/>
                    </a:cubicBezTo>
                    <a:cubicBezTo>
                      <a:pt x="919" y="226"/>
                      <a:pt x="918" y="227"/>
                      <a:pt x="917" y="228"/>
                    </a:cubicBezTo>
                    <a:cubicBezTo>
                      <a:pt x="915" y="230"/>
                      <a:pt x="914" y="231"/>
                      <a:pt x="913" y="232"/>
                    </a:cubicBezTo>
                    <a:cubicBezTo>
                      <a:pt x="912" y="233"/>
                      <a:pt x="911" y="235"/>
                      <a:pt x="910" y="236"/>
                    </a:cubicBezTo>
                    <a:cubicBezTo>
                      <a:pt x="909" y="237"/>
                      <a:pt x="908" y="239"/>
                      <a:pt x="907" y="240"/>
                    </a:cubicBezTo>
                    <a:cubicBezTo>
                      <a:pt x="906" y="242"/>
                      <a:pt x="905" y="244"/>
                      <a:pt x="904" y="245"/>
                    </a:cubicBezTo>
                    <a:cubicBezTo>
                      <a:pt x="902" y="251"/>
                      <a:pt x="900" y="258"/>
                      <a:pt x="900" y="264"/>
                    </a:cubicBezTo>
                    <a:cubicBezTo>
                      <a:pt x="900" y="270"/>
                      <a:pt x="902" y="277"/>
                      <a:pt x="904" y="283"/>
                    </a:cubicBezTo>
                    <a:cubicBezTo>
                      <a:pt x="906" y="281"/>
                      <a:pt x="907" y="279"/>
                      <a:pt x="907" y="277"/>
                    </a:cubicBezTo>
                    <a:cubicBezTo>
                      <a:pt x="909" y="273"/>
                      <a:pt x="910" y="268"/>
                      <a:pt x="910" y="264"/>
                    </a:cubicBezTo>
                    <a:cubicBezTo>
                      <a:pt x="910" y="260"/>
                      <a:pt x="911" y="255"/>
                      <a:pt x="913" y="251"/>
                    </a:cubicBezTo>
                    <a:cubicBezTo>
                      <a:pt x="913" y="249"/>
                      <a:pt x="914" y="247"/>
                      <a:pt x="916" y="245"/>
                    </a:cubicBezTo>
                    <a:cubicBezTo>
                      <a:pt x="916" y="244"/>
                      <a:pt x="918" y="242"/>
                      <a:pt x="919" y="241"/>
                    </a:cubicBezTo>
                    <a:cubicBezTo>
                      <a:pt x="923" y="248"/>
                      <a:pt x="925" y="256"/>
                      <a:pt x="925" y="264"/>
                    </a:cubicBezTo>
                    <a:cubicBezTo>
                      <a:pt x="925" y="272"/>
                      <a:pt x="923" y="280"/>
                      <a:pt x="919" y="287"/>
                    </a:cubicBezTo>
                    <a:cubicBezTo>
                      <a:pt x="918" y="289"/>
                      <a:pt x="917" y="290"/>
                      <a:pt x="916" y="292"/>
                    </a:cubicBezTo>
                    <a:cubicBezTo>
                      <a:pt x="915" y="293"/>
                      <a:pt x="914" y="295"/>
                      <a:pt x="913" y="296"/>
                    </a:cubicBezTo>
                    <a:cubicBezTo>
                      <a:pt x="912" y="297"/>
                      <a:pt x="911" y="299"/>
                      <a:pt x="910" y="300"/>
                    </a:cubicBezTo>
                    <a:cubicBezTo>
                      <a:pt x="909" y="301"/>
                      <a:pt x="908" y="302"/>
                      <a:pt x="907" y="303"/>
                    </a:cubicBezTo>
                    <a:cubicBezTo>
                      <a:pt x="905" y="304"/>
                      <a:pt x="904" y="306"/>
                      <a:pt x="903" y="307"/>
                    </a:cubicBezTo>
                    <a:cubicBezTo>
                      <a:pt x="902" y="307"/>
                      <a:pt x="902" y="308"/>
                      <a:pt x="901" y="308"/>
                    </a:cubicBezTo>
                    <a:cubicBezTo>
                      <a:pt x="622" y="524"/>
                      <a:pt x="622" y="524"/>
                      <a:pt x="622" y="524"/>
                    </a:cubicBezTo>
                    <a:cubicBezTo>
                      <a:pt x="621" y="524"/>
                      <a:pt x="621" y="525"/>
                      <a:pt x="620" y="525"/>
                    </a:cubicBezTo>
                    <a:cubicBezTo>
                      <a:pt x="619" y="526"/>
                      <a:pt x="618" y="527"/>
                      <a:pt x="617" y="528"/>
                    </a:cubicBezTo>
                    <a:cubicBezTo>
                      <a:pt x="615" y="530"/>
                      <a:pt x="614" y="531"/>
                      <a:pt x="613" y="532"/>
                    </a:cubicBezTo>
                    <a:cubicBezTo>
                      <a:pt x="612" y="533"/>
                      <a:pt x="611" y="535"/>
                      <a:pt x="610" y="536"/>
                    </a:cubicBezTo>
                    <a:cubicBezTo>
                      <a:pt x="609" y="537"/>
                      <a:pt x="608" y="539"/>
                      <a:pt x="607" y="540"/>
                    </a:cubicBezTo>
                    <a:cubicBezTo>
                      <a:pt x="606" y="542"/>
                      <a:pt x="605" y="544"/>
                      <a:pt x="604" y="545"/>
                    </a:cubicBezTo>
                    <a:cubicBezTo>
                      <a:pt x="602" y="551"/>
                      <a:pt x="600" y="558"/>
                      <a:pt x="600" y="564"/>
                    </a:cubicBezTo>
                    <a:cubicBezTo>
                      <a:pt x="600" y="570"/>
                      <a:pt x="602" y="577"/>
                      <a:pt x="604" y="583"/>
                    </a:cubicBezTo>
                    <a:cubicBezTo>
                      <a:pt x="606" y="581"/>
                      <a:pt x="607" y="579"/>
                      <a:pt x="607" y="577"/>
                    </a:cubicBezTo>
                    <a:cubicBezTo>
                      <a:pt x="609" y="573"/>
                      <a:pt x="610" y="568"/>
                      <a:pt x="610" y="564"/>
                    </a:cubicBezTo>
                    <a:cubicBezTo>
                      <a:pt x="610" y="560"/>
                      <a:pt x="611" y="555"/>
                      <a:pt x="613" y="551"/>
                    </a:cubicBezTo>
                    <a:cubicBezTo>
                      <a:pt x="613" y="549"/>
                      <a:pt x="614" y="547"/>
                      <a:pt x="616" y="545"/>
                    </a:cubicBezTo>
                    <a:cubicBezTo>
                      <a:pt x="616" y="544"/>
                      <a:pt x="618" y="542"/>
                      <a:pt x="619" y="541"/>
                    </a:cubicBezTo>
                    <a:cubicBezTo>
                      <a:pt x="623" y="548"/>
                      <a:pt x="625" y="556"/>
                      <a:pt x="625" y="564"/>
                    </a:cubicBezTo>
                    <a:cubicBezTo>
                      <a:pt x="625" y="572"/>
                      <a:pt x="623" y="580"/>
                      <a:pt x="619" y="587"/>
                    </a:cubicBezTo>
                    <a:cubicBezTo>
                      <a:pt x="618" y="589"/>
                      <a:pt x="617" y="590"/>
                      <a:pt x="616" y="592"/>
                    </a:cubicBezTo>
                    <a:cubicBezTo>
                      <a:pt x="615" y="593"/>
                      <a:pt x="614" y="595"/>
                      <a:pt x="613" y="596"/>
                    </a:cubicBezTo>
                    <a:cubicBezTo>
                      <a:pt x="612" y="597"/>
                      <a:pt x="611" y="599"/>
                      <a:pt x="610" y="600"/>
                    </a:cubicBezTo>
                    <a:cubicBezTo>
                      <a:pt x="609" y="601"/>
                      <a:pt x="608" y="602"/>
                      <a:pt x="607" y="603"/>
                    </a:cubicBezTo>
                    <a:cubicBezTo>
                      <a:pt x="605" y="604"/>
                      <a:pt x="604" y="606"/>
                      <a:pt x="603" y="607"/>
                    </a:cubicBezTo>
                    <a:cubicBezTo>
                      <a:pt x="602" y="607"/>
                      <a:pt x="602" y="608"/>
                      <a:pt x="601" y="608"/>
                    </a:cubicBezTo>
                    <a:cubicBezTo>
                      <a:pt x="322" y="824"/>
                      <a:pt x="322" y="824"/>
                      <a:pt x="322" y="824"/>
                    </a:cubicBezTo>
                    <a:cubicBezTo>
                      <a:pt x="321" y="824"/>
                      <a:pt x="321" y="825"/>
                      <a:pt x="320" y="825"/>
                    </a:cubicBezTo>
                    <a:cubicBezTo>
                      <a:pt x="319" y="826"/>
                      <a:pt x="318" y="827"/>
                      <a:pt x="317" y="828"/>
                    </a:cubicBezTo>
                    <a:cubicBezTo>
                      <a:pt x="315" y="830"/>
                      <a:pt x="314" y="831"/>
                      <a:pt x="313" y="832"/>
                    </a:cubicBezTo>
                    <a:cubicBezTo>
                      <a:pt x="312" y="833"/>
                      <a:pt x="311" y="835"/>
                      <a:pt x="310" y="836"/>
                    </a:cubicBezTo>
                    <a:cubicBezTo>
                      <a:pt x="309" y="837"/>
                      <a:pt x="308" y="839"/>
                      <a:pt x="307" y="840"/>
                    </a:cubicBezTo>
                    <a:cubicBezTo>
                      <a:pt x="306" y="842"/>
                      <a:pt x="305" y="844"/>
                      <a:pt x="304" y="845"/>
                    </a:cubicBezTo>
                    <a:cubicBezTo>
                      <a:pt x="302" y="851"/>
                      <a:pt x="300" y="858"/>
                      <a:pt x="300" y="864"/>
                    </a:cubicBezTo>
                    <a:cubicBezTo>
                      <a:pt x="300" y="870"/>
                      <a:pt x="302" y="877"/>
                      <a:pt x="304" y="883"/>
                    </a:cubicBezTo>
                    <a:cubicBezTo>
                      <a:pt x="306" y="881"/>
                      <a:pt x="307" y="879"/>
                      <a:pt x="307" y="877"/>
                    </a:cubicBezTo>
                    <a:cubicBezTo>
                      <a:pt x="309" y="873"/>
                      <a:pt x="310" y="868"/>
                      <a:pt x="310" y="864"/>
                    </a:cubicBezTo>
                    <a:cubicBezTo>
                      <a:pt x="310" y="860"/>
                      <a:pt x="311" y="855"/>
                      <a:pt x="313" y="851"/>
                    </a:cubicBezTo>
                    <a:cubicBezTo>
                      <a:pt x="313" y="849"/>
                      <a:pt x="314" y="847"/>
                      <a:pt x="316" y="845"/>
                    </a:cubicBezTo>
                    <a:cubicBezTo>
                      <a:pt x="316" y="844"/>
                      <a:pt x="318" y="842"/>
                      <a:pt x="319" y="841"/>
                    </a:cubicBezTo>
                    <a:cubicBezTo>
                      <a:pt x="323" y="848"/>
                      <a:pt x="325" y="856"/>
                      <a:pt x="325" y="864"/>
                    </a:cubicBezTo>
                    <a:cubicBezTo>
                      <a:pt x="325" y="872"/>
                      <a:pt x="323" y="880"/>
                      <a:pt x="319" y="887"/>
                    </a:cubicBezTo>
                    <a:cubicBezTo>
                      <a:pt x="318" y="889"/>
                      <a:pt x="317" y="890"/>
                      <a:pt x="316" y="892"/>
                    </a:cubicBezTo>
                    <a:cubicBezTo>
                      <a:pt x="315" y="893"/>
                      <a:pt x="314" y="895"/>
                      <a:pt x="313" y="896"/>
                    </a:cubicBezTo>
                    <a:cubicBezTo>
                      <a:pt x="312" y="897"/>
                      <a:pt x="311" y="899"/>
                      <a:pt x="310" y="900"/>
                    </a:cubicBezTo>
                    <a:cubicBezTo>
                      <a:pt x="309" y="901"/>
                      <a:pt x="308" y="902"/>
                      <a:pt x="307" y="903"/>
                    </a:cubicBezTo>
                    <a:cubicBezTo>
                      <a:pt x="305" y="904"/>
                      <a:pt x="304" y="906"/>
                      <a:pt x="303" y="907"/>
                    </a:cubicBezTo>
                    <a:cubicBezTo>
                      <a:pt x="302" y="907"/>
                      <a:pt x="302" y="908"/>
                      <a:pt x="301" y="908"/>
                    </a:cubicBezTo>
                    <a:cubicBezTo>
                      <a:pt x="22" y="1124"/>
                      <a:pt x="22" y="1124"/>
                      <a:pt x="22" y="1124"/>
                    </a:cubicBezTo>
                    <a:cubicBezTo>
                      <a:pt x="21" y="1124"/>
                      <a:pt x="21" y="1125"/>
                      <a:pt x="20" y="1125"/>
                    </a:cubicBezTo>
                    <a:cubicBezTo>
                      <a:pt x="19" y="1126"/>
                      <a:pt x="18" y="1127"/>
                      <a:pt x="17" y="1128"/>
                    </a:cubicBezTo>
                    <a:cubicBezTo>
                      <a:pt x="15" y="1130"/>
                      <a:pt x="14" y="1131"/>
                      <a:pt x="13" y="1132"/>
                    </a:cubicBezTo>
                    <a:cubicBezTo>
                      <a:pt x="12" y="1133"/>
                      <a:pt x="11" y="1135"/>
                      <a:pt x="10" y="1136"/>
                    </a:cubicBezTo>
                    <a:cubicBezTo>
                      <a:pt x="9" y="1137"/>
                      <a:pt x="8" y="1139"/>
                      <a:pt x="7" y="1140"/>
                    </a:cubicBezTo>
                    <a:cubicBezTo>
                      <a:pt x="6" y="1142"/>
                      <a:pt x="5" y="1144"/>
                      <a:pt x="4" y="1145"/>
                    </a:cubicBezTo>
                    <a:cubicBezTo>
                      <a:pt x="2" y="1151"/>
                      <a:pt x="0" y="1158"/>
                      <a:pt x="0" y="1164"/>
                    </a:cubicBezTo>
                    <a:cubicBezTo>
                      <a:pt x="5" y="1164"/>
                      <a:pt x="5" y="1164"/>
                      <a:pt x="5" y="1164"/>
                    </a:cubicBezTo>
                    <a:cubicBezTo>
                      <a:pt x="10" y="1164"/>
                      <a:pt x="10" y="1164"/>
                      <a:pt x="10" y="1164"/>
                    </a:cubicBezTo>
                    <a:cubicBezTo>
                      <a:pt x="10" y="1160"/>
                      <a:pt x="11" y="1155"/>
                      <a:pt x="13" y="1151"/>
                    </a:cubicBezTo>
                    <a:cubicBezTo>
                      <a:pt x="13" y="1149"/>
                      <a:pt x="14" y="1147"/>
                      <a:pt x="16" y="1145"/>
                    </a:cubicBezTo>
                    <a:cubicBezTo>
                      <a:pt x="16" y="1144"/>
                      <a:pt x="18" y="1142"/>
                      <a:pt x="19" y="1141"/>
                    </a:cubicBezTo>
                    <a:cubicBezTo>
                      <a:pt x="23" y="1148"/>
                      <a:pt x="25" y="1156"/>
                      <a:pt x="25" y="1164"/>
                    </a:cubicBezTo>
                    <a:cubicBezTo>
                      <a:pt x="29" y="1164"/>
                      <a:pt x="29" y="1164"/>
                      <a:pt x="29" y="1164"/>
                    </a:cubicBezTo>
                    <a:cubicBezTo>
                      <a:pt x="34" y="1164"/>
                      <a:pt x="34" y="1164"/>
                      <a:pt x="34" y="1164"/>
                    </a:cubicBezTo>
                    <a:cubicBezTo>
                      <a:pt x="34" y="1153"/>
                      <a:pt x="31" y="1143"/>
                      <a:pt x="26" y="1133"/>
                    </a:cubicBezTo>
                    <a:cubicBezTo>
                      <a:pt x="26" y="1133"/>
                      <a:pt x="27" y="1132"/>
                      <a:pt x="28" y="1132"/>
                    </a:cubicBezTo>
                    <a:cubicBezTo>
                      <a:pt x="307" y="916"/>
                      <a:pt x="307" y="916"/>
                      <a:pt x="307" y="916"/>
                    </a:cubicBezTo>
                    <a:cubicBezTo>
                      <a:pt x="308" y="915"/>
                      <a:pt x="309" y="914"/>
                      <a:pt x="310" y="913"/>
                    </a:cubicBezTo>
                    <a:cubicBezTo>
                      <a:pt x="311" y="914"/>
                      <a:pt x="312" y="915"/>
                      <a:pt x="313" y="916"/>
                    </a:cubicBezTo>
                    <a:cubicBezTo>
                      <a:pt x="592" y="1132"/>
                      <a:pt x="592" y="1132"/>
                      <a:pt x="592" y="1132"/>
                    </a:cubicBezTo>
                    <a:cubicBezTo>
                      <a:pt x="593" y="1132"/>
                      <a:pt x="594" y="1133"/>
                      <a:pt x="594" y="1133"/>
                    </a:cubicBezTo>
                    <a:cubicBezTo>
                      <a:pt x="595" y="1132"/>
                      <a:pt x="596" y="1131"/>
                      <a:pt x="597" y="1129"/>
                    </a:cubicBezTo>
                    <a:cubicBezTo>
                      <a:pt x="598" y="1128"/>
                      <a:pt x="599" y="1127"/>
                      <a:pt x="600" y="1125"/>
                    </a:cubicBezTo>
                    <a:cubicBezTo>
                      <a:pt x="599" y="1125"/>
                      <a:pt x="599" y="1124"/>
                      <a:pt x="598" y="1124"/>
                    </a:cubicBezTo>
                    <a:cubicBezTo>
                      <a:pt x="319" y="908"/>
                      <a:pt x="319" y="908"/>
                      <a:pt x="319" y="908"/>
                    </a:cubicBezTo>
                    <a:cubicBezTo>
                      <a:pt x="318" y="908"/>
                      <a:pt x="318" y="907"/>
                      <a:pt x="317" y="907"/>
                    </a:cubicBezTo>
                    <a:cubicBezTo>
                      <a:pt x="318" y="905"/>
                      <a:pt x="319" y="904"/>
                      <a:pt x="320" y="903"/>
                    </a:cubicBezTo>
                    <a:cubicBezTo>
                      <a:pt x="321" y="901"/>
                      <a:pt x="322" y="900"/>
                      <a:pt x="323" y="899"/>
                    </a:cubicBezTo>
                    <a:cubicBezTo>
                      <a:pt x="324" y="897"/>
                      <a:pt x="325" y="896"/>
                      <a:pt x="326" y="895"/>
                    </a:cubicBezTo>
                    <a:cubicBezTo>
                      <a:pt x="331" y="885"/>
                      <a:pt x="334" y="875"/>
                      <a:pt x="334" y="864"/>
                    </a:cubicBezTo>
                    <a:cubicBezTo>
                      <a:pt x="334" y="853"/>
                      <a:pt x="331" y="843"/>
                      <a:pt x="326" y="833"/>
                    </a:cubicBezTo>
                    <a:cubicBezTo>
                      <a:pt x="326" y="833"/>
                      <a:pt x="327" y="832"/>
                      <a:pt x="328" y="832"/>
                    </a:cubicBezTo>
                    <a:cubicBezTo>
                      <a:pt x="607" y="616"/>
                      <a:pt x="607" y="616"/>
                      <a:pt x="607" y="616"/>
                    </a:cubicBezTo>
                    <a:cubicBezTo>
                      <a:pt x="608" y="615"/>
                      <a:pt x="609" y="614"/>
                      <a:pt x="610" y="613"/>
                    </a:cubicBezTo>
                    <a:cubicBezTo>
                      <a:pt x="611" y="614"/>
                      <a:pt x="612" y="615"/>
                      <a:pt x="613" y="616"/>
                    </a:cubicBezTo>
                    <a:cubicBezTo>
                      <a:pt x="892" y="832"/>
                      <a:pt x="892" y="832"/>
                      <a:pt x="892" y="832"/>
                    </a:cubicBezTo>
                    <a:cubicBezTo>
                      <a:pt x="893" y="832"/>
                      <a:pt x="894" y="833"/>
                      <a:pt x="894" y="833"/>
                    </a:cubicBezTo>
                    <a:cubicBezTo>
                      <a:pt x="895" y="832"/>
                      <a:pt x="896" y="831"/>
                      <a:pt x="897" y="829"/>
                    </a:cubicBezTo>
                    <a:cubicBezTo>
                      <a:pt x="898" y="828"/>
                      <a:pt x="899" y="827"/>
                      <a:pt x="900" y="825"/>
                    </a:cubicBezTo>
                    <a:cubicBezTo>
                      <a:pt x="899" y="825"/>
                      <a:pt x="899" y="824"/>
                      <a:pt x="898" y="824"/>
                    </a:cubicBezTo>
                    <a:cubicBezTo>
                      <a:pt x="619" y="608"/>
                      <a:pt x="619" y="608"/>
                      <a:pt x="619" y="608"/>
                    </a:cubicBezTo>
                    <a:cubicBezTo>
                      <a:pt x="618" y="608"/>
                      <a:pt x="618" y="607"/>
                      <a:pt x="617" y="607"/>
                    </a:cubicBezTo>
                    <a:cubicBezTo>
                      <a:pt x="618" y="605"/>
                      <a:pt x="619" y="604"/>
                      <a:pt x="620" y="603"/>
                    </a:cubicBezTo>
                    <a:cubicBezTo>
                      <a:pt x="621" y="601"/>
                      <a:pt x="622" y="600"/>
                      <a:pt x="623" y="599"/>
                    </a:cubicBezTo>
                    <a:cubicBezTo>
                      <a:pt x="624" y="597"/>
                      <a:pt x="625" y="596"/>
                      <a:pt x="626" y="595"/>
                    </a:cubicBezTo>
                    <a:cubicBezTo>
                      <a:pt x="631" y="585"/>
                      <a:pt x="634" y="575"/>
                      <a:pt x="634" y="564"/>
                    </a:cubicBezTo>
                    <a:cubicBezTo>
                      <a:pt x="634" y="553"/>
                      <a:pt x="631" y="543"/>
                      <a:pt x="626" y="533"/>
                    </a:cubicBezTo>
                    <a:cubicBezTo>
                      <a:pt x="626" y="533"/>
                      <a:pt x="627" y="532"/>
                      <a:pt x="628" y="532"/>
                    </a:cubicBezTo>
                    <a:cubicBezTo>
                      <a:pt x="907" y="316"/>
                      <a:pt x="907" y="316"/>
                      <a:pt x="907" y="316"/>
                    </a:cubicBezTo>
                    <a:cubicBezTo>
                      <a:pt x="908" y="315"/>
                      <a:pt x="909" y="314"/>
                      <a:pt x="910" y="313"/>
                    </a:cubicBezTo>
                    <a:cubicBezTo>
                      <a:pt x="911" y="314"/>
                      <a:pt x="912" y="315"/>
                      <a:pt x="913" y="316"/>
                    </a:cubicBezTo>
                    <a:cubicBezTo>
                      <a:pt x="1192" y="532"/>
                      <a:pt x="1192" y="532"/>
                      <a:pt x="1192" y="532"/>
                    </a:cubicBezTo>
                    <a:cubicBezTo>
                      <a:pt x="1193" y="532"/>
                      <a:pt x="1194" y="533"/>
                      <a:pt x="1194" y="533"/>
                    </a:cubicBezTo>
                    <a:cubicBezTo>
                      <a:pt x="1195" y="532"/>
                      <a:pt x="1196" y="531"/>
                      <a:pt x="1197" y="529"/>
                    </a:cubicBezTo>
                    <a:cubicBezTo>
                      <a:pt x="1198" y="528"/>
                      <a:pt x="1199" y="527"/>
                      <a:pt x="1200" y="525"/>
                    </a:cubicBezTo>
                    <a:cubicBezTo>
                      <a:pt x="1199" y="525"/>
                      <a:pt x="1199" y="524"/>
                      <a:pt x="1198" y="524"/>
                    </a:cubicBezTo>
                    <a:cubicBezTo>
                      <a:pt x="919" y="308"/>
                      <a:pt x="919" y="308"/>
                      <a:pt x="919" y="308"/>
                    </a:cubicBezTo>
                    <a:cubicBezTo>
                      <a:pt x="918" y="308"/>
                      <a:pt x="918" y="307"/>
                      <a:pt x="917" y="307"/>
                    </a:cubicBezTo>
                    <a:cubicBezTo>
                      <a:pt x="918" y="305"/>
                      <a:pt x="919" y="304"/>
                      <a:pt x="920" y="303"/>
                    </a:cubicBezTo>
                    <a:cubicBezTo>
                      <a:pt x="921" y="301"/>
                      <a:pt x="922" y="300"/>
                      <a:pt x="923" y="299"/>
                    </a:cubicBezTo>
                    <a:cubicBezTo>
                      <a:pt x="924" y="297"/>
                      <a:pt x="925" y="296"/>
                      <a:pt x="926" y="295"/>
                    </a:cubicBezTo>
                    <a:cubicBezTo>
                      <a:pt x="931" y="285"/>
                      <a:pt x="934" y="275"/>
                      <a:pt x="934" y="264"/>
                    </a:cubicBezTo>
                    <a:cubicBezTo>
                      <a:pt x="934" y="253"/>
                      <a:pt x="931" y="243"/>
                      <a:pt x="926" y="233"/>
                    </a:cubicBezTo>
                    <a:cubicBezTo>
                      <a:pt x="926" y="233"/>
                      <a:pt x="927" y="232"/>
                      <a:pt x="928" y="232"/>
                    </a:cubicBezTo>
                    <a:cubicBezTo>
                      <a:pt x="1207" y="16"/>
                      <a:pt x="1207" y="16"/>
                      <a:pt x="1207" y="16"/>
                    </a:cubicBezTo>
                    <a:cubicBezTo>
                      <a:pt x="1208" y="15"/>
                      <a:pt x="1209" y="14"/>
                      <a:pt x="1210" y="13"/>
                    </a:cubicBezTo>
                    <a:cubicBezTo>
                      <a:pt x="1210" y="7"/>
                      <a:pt x="1210" y="7"/>
                      <a:pt x="1210" y="7"/>
                    </a:cubicBezTo>
                    <a:cubicBezTo>
                      <a:pt x="1210" y="0"/>
                      <a:pt x="1210" y="0"/>
                      <a:pt x="1210" y="0"/>
                    </a:cubicBezTo>
                    <a:cubicBezTo>
                      <a:pt x="1209" y="1"/>
                      <a:pt x="1208" y="2"/>
                      <a:pt x="1207" y="3"/>
                    </a:cubicBezTo>
                    <a:cubicBezTo>
                      <a:pt x="1205" y="4"/>
                      <a:pt x="1204" y="6"/>
                      <a:pt x="12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18"/>
              <p:cNvSpPr>
                <a:spLocks/>
              </p:cNvSpPr>
              <p:nvPr/>
            </p:nvSpPr>
            <p:spPr bwMode="auto">
              <a:xfrm>
                <a:off x="10566401" y="5576888"/>
                <a:ext cx="36513" cy="176213"/>
              </a:xfrm>
              <a:custGeom>
                <a:avLst/>
                <a:gdLst>
                  <a:gd name="T0" fmla="*/ 4 w 10"/>
                  <a:gd name="T1" fmla="*/ 9 h 47"/>
                  <a:gd name="T2" fmla="*/ 0 w 10"/>
                  <a:gd name="T3" fmla="*/ 28 h 47"/>
                  <a:gd name="T4" fmla="*/ 4 w 10"/>
                  <a:gd name="T5" fmla="*/ 47 h 47"/>
                  <a:gd name="T6" fmla="*/ 7 w 10"/>
                  <a:gd name="T7" fmla="*/ 41 h 47"/>
                  <a:gd name="T8" fmla="*/ 10 w 10"/>
                  <a:gd name="T9" fmla="*/ 28 h 47"/>
                  <a:gd name="T10" fmla="*/ 10 w 10"/>
                  <a:gd name="T11" fmla="*/ 9 h 47"/>
                  <a:gd name="T12" fmla="*/ 10 w 10"/>
                  <a:gd name="T13" fmla="*/ 0 h 47"/>
                  <a:gd name="T14" fmla="*/ 7 w 10"/>
                  <a:gd name="T15" fmla="*/ 4 h 47"/>
                  <a:gd name="T16" fmla="*/ 4 w 10"/>
                  <a:gd name="T17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7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0" y="34"/>
                      <a:pt x="2" y="41"/>
                      <a:pt x="4" y="47"/>
                    </a:cubicBezTo>
                    <a:cubicBezTo>
                      <a:pt x="6" y="45"/>
                      <a:pt x="7" y="43"/>
                      <a:pt x="7" y="41"/>
                    </a:cubicBezTo>
                    <a:cubicBezTo>
                      <a:pt x="9" y="37"/>
                      <a:pt x="10" y="32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19"/>
              <p:cNvSpPr>
                <a:spLocks/>
              </p:cNvSpPr>
              <p:nvPr/>
            </p:nvSpPr>
            <p:spPr bwMode="auto">
              <a:xfrm>
                <a:off x="10566401" y="7829550"/>
                <a:ext cx="36513" cy="104775"/>
              </a:xfrm>
              <a:custGeom>
                <a:avLst/>
                <a:gdLst>
                  <a:gd name="T0" fmla="*/ 4 w 10"/>
                  <a:gd name="T1" fmla="*/ 9 h 28"/>
                  <a:gd name="T2" fmla="*/ 0 w 10"/>
                  <a:gd name="T3" fmla="*/ 28 h 28"/>
                  <a:gd name="T4" fmla="*/ 5 w 10"/>
                  <a:gd name="T5" fmla="*/ 28 h 28"/>
                  <a:gd name="T6" fmla="*/ 10 w 10"/>
                  <a:gd name="T7" fmla="*/ 28 h 28"/>
                  <a:gd name="T8" fmla="*/ 10 w 10"/>
                  <a:gd name="T9" fmla="*/ 9 h 28"/>
                  <a:gd name="T10" fmla="*/ 10 w 10"/>
                  <a:gd name="T11" fmla="*/ 0 h 28"/>
                  <a:gd name="T12" fmla="*/ 7 w 10"/>
                  <a:gd name="T13" fmla="*/ 4 h 28"/>
                  <a:gd name="T14" fmla="*/ 4 w 10"/>
                  <a:gd name="T15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8">
                    <a:moveTo>
                      <a:pt x="4" y="9"/>
                    </a:moveTo>
                    <a:cubicBezTo>
                      <a:pt x="2" y="15"/>
                      <a:pt x="0" y="22"/>
                      <a:pt x="0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6" y="6"/>
                      <a:pt x="5" y="8"/>
                      <a:pt x="4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20"/>
              <p:cNvSpPr>
                <a:spLocks/>
              </p:cNvSpPr>
              <p:nvPr/>
            </p:nvSpPr>
            <p:spPr bwMode="auto">
              <a:xfrm>
                <a:off x="8313738" y="5816600"/>
                <a:ext cx="2289175" cy="2117725"/>
              </a:xfrm>
              <a:custGeom>
                <a:avLst/>
                <a:gdLst>
                  <a:gd name="T0" fmla="*/ 601 w 610"/>
                  <a:gd name="T1" fmla="*/ 8 h 564"/>
                  <a:gd name="T2" fmla="*/ 320 w 610"/>
                  <a:gd name="T3" fmla="*/ 225 h 564"/>
                  <a:gd name="T4" fmla="*/ 313 w 610"/>
                  <a:gd name="T5" fmla="*/ 232 h 564"/>
                  <a:gd name="T6" fmla="*/ 307 w 610"/>
                  <a:gd name="T7" fmla="*/ 240 h 564"/>
                  <a:gd name="T8" fmla="*/ 300 w 610"/>
                  <a:gd name="T9" fmla="*/ 264 h 564"/>
                  <a:gd name="T10" fmla="*/ 307 w 610"/>
                  <a:gd name="T11" fmla="*/ 277 h 564"/>
                  <a:gd name="T12" fmla="*/ 313 w 610"/>
                  <a:gd name="T13" fmla="*/ 251 h 564"/>
                  <a:gd name="T14" fmla="*/ 319 w 610"/>
                  <a:gd name="T15" fmla="*/ 241 h 564"/>
                  <a:gd name="T16" fmla="*/ 319 w 610"/>
                  <a:gd name="T17" fmla="*/ 287 h 564"/>
                  <a:gd name="T18" fmla="*/ 313 w 610"/>
                  <a:gd name="T19" fmla="*/ 296 h 564"/>
                  <a:gd name="T20" fmla="*/ 307 w 610"/>
                  <a:gd name="T21" fmla="*/ 303 h 564"/>
                  <a:gd name="T22" fmla="*/ 301 w 610"/>
                  <a:gd name="T23" fmla="*/ 308 h 564"/>
                  <a:gd name="T24" fmla="*/ 20 w 610"/>
                  <a:gd name="T25" fmla="*/ 525 h 564"/>
                  <a:gd name="T26" fmla="*/ 13 w 610"/>
                  <a:gd name="T27" fmla="*/ 532 h 564"/>
                  <a:gd name="T28" fmla="*/ 7 w 610"/>
                  <a:gd name="T29" fmla="*/ 540 h 564"/>
                  <a:gd name="T30" fmla="*/ 0 w 610"/>
                  <a:gd name="T31" fmla="*/ 564 h 564"/>
                  <a:gd name="T32" fmla="*/ 10 w 610"/>
                  <a:gd name="T33" fmla="*/ 564 h 564"/>
                  <a:gd name="T34" fmla="*/ 16 w 610"/>
                  <a:gd name="T35" fmla="*/ 545 h 564"/>
                  <a:gd name="T36" fmla="*/ 25 w 610"/>
                  <a:gd name="T37" fmla="*/ 564 h 564"/>
                  <a:gd name="T38" fmla="*/ 34 w 610"/>
                  <a:gd name="T39" fmla="*/ 564 h 564"/>
                  <a:gd name="T40" fmla="*/ 28 w 610"/>
                  <a:gd name="T41" fmla="*/ 532 h 564"/>
                  <a:gd name="T42" fmla="*/ 310 w 610"/>
                  <a:gd name="T43" fmla="*/ 313 h 564"/>
                  <a:gd name="T44" fmla="*/ 592 w 610"/>
                  <a:gd name="T45" fmla="*/ 532 h 564"/>
                  <a:gd name="T46" fmla="*/ 597 w 610"/>
                  <a:gd name="T47" fmla="*/ 529 h 564"/>
                  <a:gd name="T48" fmla="*/ 598 w 610"/>
                  <a:gd name="T49" fmla="*/ 524 h 564"/>
                  <a:gd name="T50" fmla="*/ 317 w 610"/>
                  <a:gd name="T51" fmla="*/ 307 h 564"/>
                  <a:gd name="T52" fmla="*/ 323 w 610"/>
                  <a:gd name="T53" fmla="*/ 299 h 564"/>
                  <a:gd name="T54" fmla="*/ 334 w 610"/>
                  <a:gd name="T55" fmla="*/ 264 h 564"/>
                  <a:gd name="T56" fmla="*/ 328 w 610"/>
                  <a:gd name="T57" fmla="*/ 232 h 564"/>
                  <a:gd name="T58" fmla="*/ 610 w 610"/>
                  <a:gd name="T59" fmla="*/ 13 h 564"/>
                  <a:gd name="T60" fmla="*/ 610 w 610"/>
                  <a:gd name="T61" fmla="*/ 0 h 564"/>
                  <a:gd name="T62" fmla="*/ 603 w 610"/>
                  <a:gd name="T63" fmla="*/ 7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0" h="564">
                    <a:moveTo>
                      <a:pt x="603" y="7"/>
                    </a:moveTo>
                    <a:cubicBezTo>
                      <a:pt x="602" y="7"/>
                      <a:pt x="602" y="8"/>
                      <a:pt x="601" y="8"/>
                    </a:cubicBezTo>
                    <a:cubicBezTo>
                      <a:pt x="322" y="224"/>
                      <a:pt x="322" y="224"/>
                      <a:pt x="322" y="224"/>
                    </a:cubicBezTo>
                    <a:cubicBezTo>
                      <a:pt x="321" y="224"/>
                      <a:pt x="321" y="225"/>
                      <a:pt x="320" y="225"/>
                    </a:cubicBezTo>
                    <a:cubicBezTo>
                      <a:pt x="319" y="226"/>
                      <a:pt x="318" y="227"/>
                      <a:pt x="317" y="228"/>
                    </a:cubicBezTo>
                    <a:cubicBezTo>
                      <a:pt x="315" y="230"/>
                      <a:pt x="314" y="231"/>
                      <a:pt x="313" y="232"/>
                    </a:cubicBezTo>
                    <a:cubicBezTo>
                      <a:pt x="312" y="233"/>
                      <a:pt x="311" y="235"/>
                      <a:pt x="310" y="236"/>
                    </a:cubicBezTo>
                    <a:cubicBezTo>
                      <a:pt x="309" y="237"/>
                      <a:pt x="308" y="239"/>
                      <a:pt x="307" y="240"/>
                    </a:cubicBezTo>
                    <a:cubicBezTo>
                      <a:pt x="306" y="242"/>
                      <a:pt x="305" y="244"/>
                      <a:pt x="304" y="245"/>
                    </a:cubicBezTo>
                    <a:cubicBezTo>
                      <a:pt x="302" y="251"/>
                      <a:pt x="300" y="258"/>
                      <a:pt x="300" y="264"/>
                    </a:cubicBezTo>
                    <a:cubicBezTo>
                      <a:pt x="300" y="270"/>
                      <a:pt x="302" y="277"/>
                      <a:pt x="304" y="283"/>
                    </a:cubicBezTo>
                    <a:cubicBezTo>
                      <a:pt x="306" y="281"/>
                      <a:pt x="307" y="279"/>
                      <a:pt x="307" y="277"/>
                    </a:cubicBezTo>
                    <a:cubicBezTo>
                      <a:pt x="309" y="273"/>
                      <a:pt x="310" y="268"/>
                      <a:pt x="310" y="264"/>
                    </a:cubicBezTo>
                    <a:cubicBezTo>
                      <a:pt x="310" y="260"/>
                      <a:pt x="311" y="255"/>
                      <a:pt x="313" y="251"/>
                    </a:cubicBezTo>
                    <a:cubicBezTo>
                      <a:pt x="313" y="249"/>
                      <a:pt x="314" y="247"/>
                      <a:pt x="316" y="245"/>
                    </a:cubicBezTo>
                    <a:cubicBezTo>
                      <a:pt x="316" y="244"/>
                      <a:pt x="318" y="242"/>
                      <a:pt x="319" y="241"/>
                    </a:cubicBezTo>
                    <a:cubicBezTo>
                      <a:pt x="323" y="248"/>
                      <a:pt x="325" y="256"/>
                      <a:pt x="325" y="264"/>
                    </a:cubicBezTo>
                    <a:cubicBezTo>
                      <a:pt x="325" y="272"/>
                      <a:pt x="323" y="280"/>
                      <a:pt x="319" y="287"/>
                    </a:cubicBezTo>
                    <a:cubicBezTo>
                      <a:pt x="318" y="289"/>
                      <a:pt x="317" y="290"/>
                      <a:pt x="316" y="292"/>
                    </a:cubicBezTo>
                    <a:cubicBezTo>
                      <a:pt x="315" y="293"/>
                      <a:pt x="314" y="295"/>
                      <a:pt x="313" y="296"/>
                    </a:cubicBezTo>
                    <a:cubicBezTo>
                      <a:pt x="312" y="297"/>
                      <a:pt x="311" y="299"/>
                      <a:pt x="310" y="300"/>
                    </a:cubicBezTo>
                    <a:cubicBezTo>
                      <a:pt x="309" y="301"/>
                      <a:pt x="308" y="302"/>
                      <a:pt x="307" y="303"/>
                    </a:cubicBezTo>
                    <a:cubicBezTo>
                      <a:pt x="305" y="304"/>
                      <a:pt x="304" y="306"/>
                      <a:pt x="303" y="307"/>
                    </a:cubicBezTo>
                    <a:cubicBezTo>
                      <a:pt x="302" y="307"/>
                      <a:pt x="302" y="308"/>
                      <a:pt x="301" y="308"/>
                    </a:cubicBezTo>
                    <a:cubicBezTo>
                      <a:pt x="22" y="524"/>
                      <a:pt x="22" y="524"/>
                      <a:pt x="22" y="524"/>
                    </a:cubicBezTo>
                    <a:cubicBezTo>
                      <a:pt x="21" y="524"/>
                      <a:pt x="21" y="525"/>
                      <a:pt x="20" y="525"/>
                    </a:cubicBezTo>
                    <a:cubicBezTo>
                      <a:pt x="19" y="526"/>
                      <a:pt x="18" y="527"/>
                      <a:pt x="17" y="528"/>
                    </a:cubicBezTo>
                    <a:cubicBezTo>
                      <a:pt x="15" y="530"/>
                      <a:pt x="14" y="531"/>
                      <a:pt x="13" y="532"/>
                    </a:cubicBezTo>
                    <a:cubicBezTo>
                      <a:pt x="12" y="533"/>
                      <a:pt x="11" y="535"/>
                      <a:pt x="10" y="536"/>
                    </a:cubicBezTo>
                    <a:cubicBezTo>
                      <a:pt x="9" y="537"/>
                      <a:pt x="8" y="539"/>
                      <a:pt x="7" y="540"/>
                    </a:cubicBezTo>
                    <a:cubicBezTo>
                      <a:pt x="6" y="542"/>
                      <a:pt x="5" y="544"/>
                      <a:pt x="4" y="545"/>
                    </a:cubicBezTo>
                    <a:cubicBezTo>
                      <a:pt x="2" y="551"/>
                      <a:pt x="0" y="558"/>
                      <a:pt x="0" y="564"/>
                    </a:cubicBezTo>
                    <a:cubicBezTo>
                      <a:pt x="5" y="564"/>
                      <a:pt x="5" y="564"/>
                      <a:pt x="5" y="564"/>
                    </a:cubicBezTo>
                    <a:cubicBezTo>
                      <a:pt x="10" y="564"/>
                      <a:pt x="10" y="564"/>
                      <a:pt x="10" y="564"/>
                    </a:cubicBezTo>
                    <a:cubicBezTo>
                      <a:pt x="10" y="560"/>
                      <a:pt x="11" y="555"/>
                      <a:pt x="13" y="551"/>
                    </a:cubicBezTo>
                    <a:cubicBezTo>
                      <a:pt x="13" y="549"/>
                      <a:pt x="14" y="547"/>
                      <a:pt x="16" y="545"/>
                    </a:cubicBezTo>
                    <a:cubicBezTo>
                      <a:pt x="16" y="544"/>
                      <a:pt x="18" y="542"/>
                      <a:pt x="19" y="541"/>
                    </a:cubicBezTo>
                    <a:cubicBezTo>
                      <a:pt x="23" y="548"/>
                      <a:pt x="25" y="556"/>
                      <a:pt x="25" y="564"/>
                    </a:cubicBezTo>
                    <a:cubicBezTo>
                      <a:pt x="29" y="564"/>
                      <a:pt x="29" y="564"/>
                      <a:pt x="29" y="564"/>
                    </a:cubicBezTo>
                    <a:cubicBezTo>
                      <a:pt x="34" y="564"/>
                      <a:pt x="34" y="564"/>
                      <a:pt x="34" y="564"/>
                    </a:cubicBezTo>
                    <a:cubicBezTo>
                      <a:pt x="34" y="553"/>
                      <a:pt x="31" y="543"/>
                      <a:pt x="26" y="533"/>
                    </a:cubicBezTo>
                    <a:cubicBezTo>
                      <a:pt x="26" y="533"/>
                      <a:pt x="27" y="532"/>
                      <a:pt x="28" y="532"/>
                    </a:cubicBezTo>
                    <a:cubicBezTo>
                      <a:pt x="307" y="316"/>
                      <a:pt x="307" y="316"/>
                      <a:pt x="307" y="316"/>
                    </a:cubicBezTo>
                    <a:cubicBezTo>
                      <a:pt x="308" y="315"/>
                      <a:pt x="309" y="314"/>
                      <a:pt x="310" y="313"/>
                    </a:cubicBezTo>
                    <a:cubicBezTo>
                      <a:pt x="311" y="314"/>
                      <a:pt x="312" y="315"/>
                      <a:pt x="313" y="316"/>
                    </a:cubicBezTo>
                    <a:cubicBezTo>
                      <a:pt x="592" y="532"/>
                      <a:pt x="592" y="532"/>
                      <a:pt x="592" y="532"/>
                    </a:cubicBezTo>
                    <a:cubicBezTo>
                      <a:pt x="593" y="532"/>
                      <a:pt x="594" y="533"/>
                      <a:pt x="594" y="533"/>
                    </a:cubicBezTo>
                    <a:cubicBezTo>
                      <a:pt x="595" y="532"/>
                      <a:pt x="596" y="531"/>
                      <a:pt x="597" y="529"/>
                    </a:cubicBezTo>
                    <a:cubicBezTo>
                      <a:pt x="598" y="528"/>
                      <a:pt x="599" y="527"/>
                      <a:pt x="600" y="525"/>
                    </a:cubicBezTo>
                    <a:cubicBezTo>
                      <a:pt x="599" y="525"/>
                      <a:pt x="599" y="524"/>
                      <a:pt x="598" y="524"/>
                    </a:cubicBezTo>
                    <a:cubicBezTo>
                      <a:pt x="319" y="308"/>
                      <a:pt x="319" y="308"/>
                      <a:pt x="319" y="308"/>
                    </a:cubicBezTo>
                    <a:cubicBezTo>
                      <a:pt x="318" y="308"/>
                      <a:pt x="318" y="307"/>
                      <a:pt x="317" y="307"/>
                    </a:cubicBezTo>
                    <a:cubicBezTo>
                      <a:pt x="318" y="305"/>
                      <a:pt x="319" y="304"/>
                      <a:pt x="320" y="303"/>
                    </a:cubicBezTo>
                    <a:cubicBezTo>
                      <a:pt x="321" y="301"/>
                      <a:pt x="322" y="300"/>
                      <a:pt x="323" y="299"/>
                    </a:cubicBezTo>
                    <a:cubicBezTo>
                      <a:pt x="324" y="297"/>
                      <a:pt x="325" y="296"/>
                      <a:pt x="326" y="295"/>
                    </a:cubicBezTo>
                    <a:cubicBezTo>
                      <a:pt x="331" y="285"/>
                      <a:pt x="334" y="275"/>
                      <a:pt x="334" y="264"/>
                    </a:cubicBezTo>
                    <a:cubicBezTo>
                      <a:pt x="334" y="253"/>
                      <a:pt x="331" y="243"/>
                      <a:pt x="326" y="233"/>
                    </a:cubicBezTo>
                    <a:cubicBezTo>
                      <a:pt x="326" y="233"/>
                      <a:pt x="327" y="232"/>
                      <a:pt x="328" y="232"/>
                    </a:cubicBezTo>
                    <a:cubicBezTo>
                      <a:pt x="607" y="16"/>
                      <a:pt x="607" y="16"/>
                      <a:pt x="607" y="16"/>
                    </a:cubicBezTo>
                    <a:cubicBezTo>
                      <a:pt x="608" y="15"/>
                      <a:pt x="609" y="14"/>
                      <a:pt x="610" y="13"/>
                    </a:cubicBezTo>
                    <a:cubicBezTo>
                      <a:pt x="610" y="7"/>
                      <a:pt x="610" y="7"/>
                      <a:pt x="610" y="7"/>
                    </a:cubicBezTo>
                    <a:cubicBezTo>
                      <a:pt x="610" y="0"/>
                      <a:pt x="610" y="0"/>
                      <a:pt x="610" y="0"/>
                    </a:cubicBezTo>
                    <a:cubicBezTo>
                      <a:pt x="609" y="1"/>
                      <a:pt x="608" y="2"/>
                      <a:pt x="607" y="3"/>
                    </a:cubicBezTo>
                    <a:cubicBezTo>
                      <a:pt x="605" y="4"/>
                      <a:pt x="604" y="6"/>
                      <a:pt x="60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26"/>
              <p:cNvSpPr>
                <a:spLocks/>
              </p:cNvSpPr>
              <p:nvPr/>
            </p:nvSpPr>
            <p:spPr bwMode="auto">
              <a:xfrm>
                <a:off x="1592263" y="-1076325"/>
                <a:ext cx="57150" cy="134938"/>
              </a:xfrm>
              <a:custGeom>
                <a:avLst/>
                <a:gdLst>
                  <a:gd name="T0" fmla="*/ 6 w 15"/>
                  <a:gd name="T1" fmla="*/ 28 h 36"/>
                  <a:gd name="T2" fmla="*/ 9 w 15"/>
                  <a:gd name="T3" fmla="*/ 23 h 36"/>
                  <a:gd name="T4" fmla="*/ 15 w 15"/>
                  <a:gd name="T5" fmla="*/ 0 h 36"/>
                  <a:gd name="T6" fmla="*/ 10 w 15"/>
                  <a:gd name="T7" fmla="*/ 0 h 36"/>
                  <a:gd name="T8" fmla="*/ 5 w 15"/>
                  <a:gd name="T9" fmla="*/ 0 h 36"/>
                  <a:gd name="T10" fmla="*/ 0 w 15"/>
                  <a:gd name="T11" fmla="*/ 0 h 36"/>
                  <a:gd name="T12" fmla="*/ 0 w 15"/>
                  <a:gd name="T13" fmla="*/ 19 h 36"/>
                  <a:gd name="T14" fmla="*/ 0 w 15"/>
                  <a:gd name="T15" fmla="*/ 28 h 36"/>
                  <a:gd name="T16" fmla="*/ 0 w 15"/>
                  <a:gd name="T17" fmla="*/ 36 h 36"/>
                  <a:gd name="T18" fmla="*/ 3 w 15"/>
                  <a:gd name="T19" fmla="*/ 32 h 36"/>
                  <a:gd name="T20" fmla="*/ 6 w 15"/>
                  <a:gd name="T21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36">
                    <a:moveTo>
                      <a:pt x="6" y="28"/>
                    </a:moveTo>
                    <a:cubicBezTo>
                      <a:pt x="7" y="26"/>
                      <a:pt x="8" y="25"/>
                      <a:pt x="9" y="23"/>
                    </a:cubicBezTo>
                    <a:cubicBezTo>
                      <a:pt x="13" y="16"/>
                      <a:pt x="15" y="8"/>
                      <a:pt x="15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2" y="33"/>
                      <a:pt x="3" y="32"/>
                    </a:cubicBezTo>
                    <a:cubicBezTo>
                      <a:pt x="4" y="31"/>
                      <a:pt x="5" y="29"/>
                      <a:pt x="6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34"/>
              <p:cNvSpPr>
                <a:spLocks/>
              </p:cNvSpPr>
              <p:nvPr/>
            </p:nvSpPr>
            <p:spPr bwMode="auto">
              <a:xfrm>
                <a:off x="3844926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35"/>
              <p:cNvSpPr>
                <a:spLocks/>
              </p:cNvSpPr>
              <p:nvPr/>
            </p:nvSpPr>
            <p:spPr bwMode="auto">
              <a:xfrm>
                <a:off x="6097588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36"/>
              <p:cNvSpPr>
                <a:spLocks/>
              </p:cNvSpPr>
              <p:nvPr/>
            </p:nvSpPr>
            <p:spPr bwMode="auto">
              <a:xfrm>
                <a:off x="8350251" y="7848600"/>
                <a:ext cx="57150" cy="85725"/>
              </a:xfrm>
              <a:custGeom>
                <a:avLst/>
                <a:gdLst>
                  <a:gd name="T0" fmla="*/ 6 w 15"/>
                  <a:gd name="T1" fmla="*/ 4 h 23"/>
                  <a:gd name="T2" fmla="*/ 3 w 15"/>
                  <a:gd name="T3" fmla="*/ 10 h 23"/>
                  <a:gd name="T4" fmla="*/ 0 w 15"/>
                  <a:gd name="T5" fmla="*/ 23 h 23"/>
                  <a:gd name="T6" fmla="*/ 5 w 15"/>
                  <a:gd name="T7" fmla="*/ 23 h 23"/>
                  <a:gd name="T8" fmla="*/ 10 w 15"/>
                  <a:gd name="T9" fmla="*/ 23 h 23"/>
                  <a:gd name="T10" fmla="*/ 15 w 15"/>
                  <a:gd name="T11" fmla="*/ 23 h 23"/>
                  <a:gd name="T12" fmla="*/ 9 w 15"/>
                  <a:gd name="T13" fmla="*/ 0 h 23"/>
                  <a:gd name="T14" fmla="*/ 6 w 15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6" y="4"/>
                    </a:moveTo>
                    <a:cubicBezTo>
                      <a:pt x="4" y="6"/>
                      <a:pt x="3" y="8"/>
                      <a:pt x="3" y="10"/>
                    </a:cubicBezTo>
                    <a:cubicBezTo>
                      <a:pt x="1" y="14"/>
                      <a:pt x="0" y="19"/>
                      <a:pt x="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15"/>
                      <a:pt x="13" y="7"/>
                      <a:pt x="9" y="0"/>
                    </a:cubicBezTo>
                    <a:cubicBezTo>
                      <a:pt x="8" y="1"/>
                      <a:pt x="6" y="3"/>
                      <a:pt x="6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cxnSp>
        <p:nvCxnSpPr>
          <p:cNvPr id="13" name="Straight Connector 12"/>
          <p:cNvCxnSpPr/>
          <p:nvPr/>
        </p:nvCxnSpPr>
        <p:spPr>
          <a:xfrm>
            <a:off x="-45949" y="5087068"/>
            <a:ext cx="12280723" cy="0"/>
          </a:xfrm>
          <a:prstGeom prst="line">
            <a:avLst/>
          </a:prstGeom>
          <a:ln w="76200">
            <a:gradFill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-45949" y="1923332"/>
            <a:ext cx="12280723" cy="0"/>
          </a:xfrm>
          <a:prstGeom prst="line">
            <a:avLst/>
          </a:prstGeom>
          <a:ln w="76200">
            <a:gradFill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 flipV="1">
            <a:off x="2917667" y="1931689"/>
            <a:ext cx="0" cy="3859511"/>
          </a:xfrm>
          <a:prstGeom prst="line">
            <a:avLst/>
          </a:prstGeom>
          <a:ln w="76200"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 flipV="1">
            <a:off x="9271158" y="1931689"/>
            <a:ext cx="0" cy="3859511"/>
          </a:xfrm>
          <a:prstGeom prst="line">
            <a:avLst/>
          </a:prstGeom>
          <a:ln w="76200"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3" name="Group 582"/>
          <p:cNvGrpSpPr/>
          <p:nvPr/>
        </p:nvGrpSpPr>
        <p:grpSpPr>
          <a:xfrm>
            <a:off x="9714563" y="1952105"/>
            <a:ext cx="2183133" cy="1740857"/>
            <a:chOff x="9727062" y="1875905"/>
            <a:chExt cx="2183133" cy="1740857"/>
          </a:xfrm>
        </p:grpSpPr>
        <p:grpSp>
          <p:nvGrpSpPr>
            <p:cNvPr id="584" name="Group 583"/>
            <p:cNvGrpSpPr/>
            <p:nvPr/>
          </p:nvGrpSpPr>
          <p:grpSpPr>
            <a:xfrm>
              <a:off x="9947117" y="1875905"/>
              <a:ext cx="1743022" cy="573692"/>
              <a:chOff x="4564071" y="1875905"/>
              <a:chExt cx="3041577" cy="573692"/>
            </a:xfrm>
          </p:grpSpPr>
          <p:cxnSp>
            <p:nvCxnSpPr>
              <p:cNvPr id="665" name="Straight Connector 664"/>
              <p:cNvCxnSpPr/>
              <p:nvPr/>
            </p:nvCxnSpPr>
            <p:spPr>
              <a:xfrm flipV="1">
                <a:off x="7605648" y="1875905"/>
                <a:ext cx="0" cy="573692"/>
              </a:xfrm>
              <a:prstGeom prst="line">
                <a:avLst/>
              </a:prstGeom>
              <a:ln w="76200">
                <a:gradFill flip="none" rotWithShape="1">
                  <a:gsLst>
                    <a:gs pos="0">
                      <a:schemeClr val="bg1">
                        <a:lumMod val="8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>
                        <a:lumMod val="50000"/>
                        <a:lumOff val="5000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6" name="Straight Connector 665"/>
              <p:cNvCxnSpPr/>
              <p:nvPr/>
            </p:nvCxnSpPr>
            <p:spPr>
              <a:xfrm flipV="1">
                <a:off x="4564071" y="1875905"/>
                <a:ext cx="0" cy="573692"/>
              </a:xfrm>
              <a:prstGeom prst="line">
                <a:avLst/>
              </a:prstGeom>
              <a:ln w="76200">
                <a:gradFill flip="none" rotWithShape="1">
                  <a:gsLst>
                    <a:gs pos="0">
                      <a:schemeClr val="bg1">
                        <a:lumMod val="8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>
                        <a:lumMod val="50000"/>
                        <a:lumOff val="5000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63" name="Rounded Rectangle 662"/>
            <p:cNvSpPr/>
            <p:nvPr/>
          </p:nvSpPr>
          <p:spPr>
            <a:xfrm>
              <a:off x="9727062" y="2062515"/>
              <a:ext cx="2183133" cy="1554247"/>
            </a:xfrm>
            <a:prstGeom prst="roundRect">
              <a:avLst>
                <a:gd name="adj" fmla="val 9642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4" name="TextBox 663"/>
            <p:cNvSpPr txBox="1"/>
            <p:nvPr/>
          </p:nvSpPr>
          <p:spPr>
            <a:xfrm>
              <a:off x="9924985" y="2424140"/>
              <a:ext cx="17872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kern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This is a sample </a:t>
              </a:r>
              <a:r>
                <a:rPr lang="en-US" sz="1600" kern="0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text. Insert </a:t>
              </a:r>
              <a:r>
                <a:rPr lang="en-US" sz="1600" kern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your desired text here</a:t>
              </a:r>
              <a:r>
                <a:rPr lang="en-US" sz="1600" kern="0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  <a:endParaRPr lang="en-US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667" name="Group 666"/>
          <p:cNvGrpSpPr/>
          <p:nvPr/>
        </p:nvGrpSpPr>
        <p:grpSpPr>
          <a:xfrm>
            <a:off x="291129" y="1952105"/>
            <a:ext cx="2183133" cy="1740857"/>
            <a:chOff x="9727062" y="1875905"/>
            <a:chExt cx="2183133" cy="1740857"/>
          </a:xfrm>
        </p:grpSpPr>
        <p:grpSp>
          <p:nvGrpSpPr>
            <p:cNvPr id="668" name="Group 667"/>
            <p:cNvGrpSpPr/>
            <p:nvPr/>
          </p:nvGrpSpPr>
          <p:grpSpPr>
            <a:xfrm>
              <a:off x="9947117" y="1875905"/>
              <a:ext cx="1743022" cy="573692"/>
              <a:chOff x="4564071" y="1875905"/>
              <a:chExt cx="3041577" cy="573692"/>
            </a:xfrm>
          </p:grpSpPr>
          <p:cxnSp>
            <p:nvCxnSpPr>
              <p:cNvPr id="673" name="Straight Connector 672"/>
              <p:cNvCxnSpPr/>
              <p:nvPr/>
            </p:nvCxnSpPr>
            <p:spPr>
              <a:xfrm flipV="1">
                <a:off x="7605648" y="1875905"/>
                <a:ext cx="0" cy="573692"/>
              </a:xfrm>
              <a:prstGeom prst="line">
                <a:avLst/>
              </a:prstGeom>
              <a:ln w="76200">
                <a:gradFill flip="none" rotWithShape="1">
                  <a:gsLst>
                    <a:gs pos="0">
                      <a:schemeClr val="bg1">
                        <a:lumMod val="8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>
                        <a:lumMod val="50000"/>
                        <a:lumOff val="5000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4" name="Straight Connector 673"/>
              <p:cNvCxnSpPr/>
              <p:nvPr/>
            </p:nvCxnSpPr>
            <p:spPr>
              <a:xfrm flipV="1">
                <a:off x="4564071" y="1875905"/>
                <a:ext cx="0" cy="573692"/>
              </a:xfrm>
              <a:prstGeom prst="line">
                <a:avLst/>
              </a:prstGeom>
              <a:ln w="76200">
                <a:gradFill flip="none" rotWithShape="1">
                  <a:gsLst>
                    <a:gs pos="0">
                      <a:schemeClr val="bg1">
                        <a:lumMod val="8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>
                        <a:lumMod val="50000"/>
                        <a:lumOff val="50000"/>
                      </a:schemeClr>
                    </a:gs>
                  </a:gsLst>
                  <a:lin ang="0" scaled="1"/>
                  <a:tileRect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0" name="Rounded Rectangle 669"/>
            <p:cNvSpPr/>
            <p:nvPr/>
          </p:nvSpPr>
          <p:spPr>
            <a:xfrm>
              <a:off x="9727062" y="2062515"/>
              <a:ext cx="2183133" cy="1554247"/>
            </a:xfrm>
            <a:prstGeom prst="roundRect">
              <a:avLst>
                <a:gd name="adj" fmla="val 9642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2" name="TextBox 671"/>
            <p:cNvSpPr txBox="1"/>
            <p:nvPr/>
          </p:nvSpPr>
          <p:spPr>
            <a:xfrm>
              <a:off x="9924985" y="2424140"/>
              <a:ext cx="17872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kern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This is a sample </a:t>
              </a:r>
              <a:r>
                <a:rPr lang="en-US" sz="1600" kern="0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text. Insert </a:t>
              </a:r>
              <a:r>
                <a:rPr lang="en-US" sz="1600" kern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your desired text here</a:t>
              </a:r>
              <a:r>
                <a:rPr lang="en-US" sz="1600" kern="0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  <a:endParaRPr lang="en-US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698571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-17133" y="-14464"/>
            <a:ext cx="12185651" cy="6868015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 sz="2398" dirty="0">
              <a:solidFill>
                <a:prstClr val="white"/>
              </a:solidFill>
            </a:endParaRPr>
          </a:p>
        </p:txBody>
      </p:sp>
      <p:sp>
        <p:nvSpPr>
          <p:cNvPr id="14" name="Rounded Rectangle 13">
            <a:hlinkClick r:id="rId3"/>
          </p:cNvPr>
          <p:cNvSpPr/>
          <p:nvPr/>
        </p:nvSpPr>
        <p:spPr>
          <a:xfrm>
            <a:off x="7465298" y="4650414"/>
            <a:ext cx="2838343" cy="609282"/>
          </a:xfrm>
          <a:prstGeom prst="roundRect">
            <a:avLst/>
          </a:prstGeom>
          <a:solidFill>
            <a:srgbClr val="F794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398" b="1" dirty="0">
                <a:solidFill>
                  <a:prstClr val="white"/>
                </a:solidFill>
              </a:rPr>
              <a:t>SUBSCRIBE NOW</a:t>
            </a:r>
            <a:endParaRPr lang="es-UY" sz="2398" b="1" dirty="0">
              <a:solidFill>
                <a:prstClr val="white"/>
              </a:solidFill>
            </a:endParaRPr>
          </a:p>
        </p:txBody>
      </p:sp>
      <p:sp>
        <p:nvSpPr>
          <p:cNvPr id="17" name="Freeform 19"/>
          <p:cNvSpPr>
            <a:spLocks noChangeAspect="1" noEditPoints="1"/>
          </p:cNvSpPr>
          <p:nvPr/>
        </p:nvSpPr>
        <p:spPr bwMode="auto">
          <a:xfrm rot="7401880">
            <a:off x="10476378" y="4034684"/>
            <a:ext cx="1843715" cy="742564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392" tIns="45696" rIns="91392" bIns="45696" numCol="1" anchor="t" anchorCtr="0" compatLnSpc="1">
            <a:prstTxWarp prst="textNoShape">
              <a:avLst/>
            </a:prstTxWarp>
          </a:bodyPr>
          <a:lstStyle/>
          <a:p>
            <a:endParaRPr lang="en-US" sz="2398">
              <a:solidFill>
                <a:prstClr val="black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887024" y="3362300"/>
            <a:ext cx="4154200" cy="33837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defRPr sz="20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 sz="1600" dirty="0">
                <a:solidFill>
                  <a:prstClr val="white"/>
                </a:solidFill>
              </a:rPr>
              <a:t>Apply this coupon code during sign up</a:t>
            </a:r>
            <a:endParaRPr lang="es-UY" sz="1600" dirty="0">
              <a:solidFill>
                <a:prstClr val="white"/>
              </a:solidFill>
            </a:endParaRPr>
          </a:p>
        </p:txBody>
      </p:sp>
      <p:grpSp>
        <p:nvGrpSpPr>
          <p:cNvPr id="22" name="Group 21"/>
          <p:cNvGrpSpPr>
            <a:grpSpLocks noChangeAspect="1"/>
          </p:cNvGrpSpPr>
          <p:nvPr/>
        </p:nvGrpSpPr>
        <p:grpSpPr bwMode="auto">
          <a:xfrm>
            <a:off x="830405" y="709781"/>
            <a:ext cx="4322294" cy="3576973"/>
            <a:chOff x="507" y="1182"/>
            <a:chExt cx="3091" cy="2558"/>
          </a:xfrm>
        </p:grpSpPr>
        <p:sp>
          <p:nvSpPr>
            <p:cNvPr id="23" name="AutoShape 3"/>
            <p:cNvSpPr>
              <a:spLocks noChangeAspect="1" noChangeArrowheads="1" noTextEdit="1"/>
            </p:cNvSpPr>
            <p:nvPr/>
          </p:nvSpPr>
          <p:spPr bwMode="auto">
            <a:xfrm>
              <a:off x="507" y="1183"/>
              <a:ext cx="3044" cy="2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1700" y="3289"/>
              <a:ext cx="669" cy="364"/>
            </a:xfrm>
            <a:custGeom>
              <a:avLst/>
              <a:gdLst>
                <a:gd name="T0" fmla="*/ 659 w 659"/>
                <a:gd name="T1" fmla="*/ 364 h 364"/>
                <a:gd name="T2" fmla="*/ 0 w 659"/>
                <a:gd name="T3" fmla="*/ 364 h 364"/>
                <a:gd name="T4" fmla="*/ 51 w 659"/>
                <a:gd name="T5" fmla="*/ 0 h 364"/>
                <a:gd name="T6" fmla="*/ 612 w 659"/>
                <a:gd name="T7" fmla="*/ 0 h 364"/>
                <a:gd name="T8" fmla="*/ 659 w 659"/>
                <a:gd name="T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9" h="364">
                  <a:moveTo>
                    <a:pt x="659" y="364"/>
                  </a:moveTo>
                  <a:lnTo>
                    <a:pt x="0" y="364"/>
                  </a:lnTo>
                  <a:lnTo>
                    <a:pt x="51" y="0"/>
                  </a:lnTo>
                  <a:lnTo>
                    <a:pt x="612" y="0"/>
                  </a:lnTo>
                  <a:lnTo>
                    <a:pt x="659" y="364"/>
                  </a:lnTo>
                  <a:close/>
                </a:path>
              </a:pathLst>
            </a:custGeom>
            <a:solidFill>
              <a:srgbClr val="D3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" name="Freeform 6"/>
            <p:cNvSpPr>
              <a:spLocks/>
            </p:cNvSpPr>
            <p:nvPr/>
          </p:nvSpPr>
          <p:spPr bwMode="auto">
            <a:xfrm>
              <a:off x="1652" y="3645"/>
              <a:ext cx="765" cy="94"/>
            </a:xfrm>
            <a:custGeom>
              <a:avLst/>
              <a:gdLst>
                <a:gd name="T0" fmla="*/ 758 w 772"/>
                <a:gd name="T1" fmla="*/ 96 h 96"/>
                <a:gd name="T2" fmla="*/ 12 w 772"/>
                <a:gd name="T3" fmla="*/ 96 h 96"/>
                <a:gd name="T4" fmla="*/ 0 w 772"/>
                <a:gd name="T5" fmla="*/ 84 h 96"/>
                <a:gd name="T6" fmla="*/ 2 w 772"/>
                <a:gd name="T7" fmla="*/ 78 h 96"/>
                <a:gd name="T8" fmla="*/ 48 w 772"/>
                <a:gd name="T9" fmla="*/ 5 h 96"/>
                <a:gd name="T10" fmla="*/ 58 w 772"/>
                <a:gd name="T11" fmla="*/ 0 h 96"/>
                <a:gd name="T12" fmla="*/ 715 w 772"/>
                <a:gd name="T13" fmla="*/ 0 h 96"/>
                <a:gd name="T14" fmla="*/ 725 w 772"/>
                <a:gd name="T15" fmla="*/ 6 h 96"/>
                <a:gd name="T16" fmla="*/ 768 w 772"/>
                <a:gd name="T17" fmla="*/ 78 h 96"/>
                <a:gd name="T18" fmla="*/ 764 w 772"/>
                <a:gd name="T19" fmla="*/ 95 h 96"/>
                <a:gd name="T20" fmla="*/ 758 w 772"/>
                <a:gd name="T2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2" h="96">
                  <a:moveTo>
                    <a:pt x="758" y="96"/>
                  </a:moveTo>
                  <a:cubicBezTo>
                    <a:pt x="12" y="96"/>
                    <a:pt x="12" y="96"/>
                    <a:pt x="12" y="96"/>
                  </a:cubicBezTo>
                  <a:cubicBezTo>
                    <a:pt x="5" y="96"/>
                    <a:pt x="0" y="91"/>
                    <a:pt x="0" y="84"/>
                  </a:cubicBezTo>
                  <a:cubicBezTo>
                    <a:pt x="0" y="82"/>
                    <a:pt x="0" y="80"/>
                    <a:pt x="2" y="78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50" y="2"/>
                    <a:pt x="54" y="0"/>
                    <a:pt x="58" y="0"/>
                  </a:cubicBezTo>
                  <a:cubicBezTo>
                    <a:pt x="715" y="0"/>
                    <a:pt x="715" y="0"/>
                    <a:pt x="715" y="0"/>
                  </a:cubicBezTo>
                  <a:cubicBezTo>
                    <a:pt x="719" y="0"/>
                    <a:pt x="723" y="2"/>
                    <a:pt x="725" y="6"/>
                  </a:cubicBezTo>
                  <a:cubicBezTo>
                    <a:pt x="768" y="78"/>
                    <a:pt x="768" y="78"/>
                    <a:pt x="768" y="78"/>
                  </a:cubicBezTo>
                  <a:cubicBezTo>
                    <a:pt x="772" y="84"/>
                    <a:pt x="770" y="91"/>
                    <a:pt x="764" y="95"/>
                  </a:cubicBezTo>
                  <a:cubicBezTo>
                    <a:pt x="762" y="96"/>
                    <a:pt x="760" y="96"/>
                    <a:pt x="758" y="96"/>
                  </a:cubicBezTo>
                  <a:close/>
                </a:path>
              </a:pathLst>
            </a:custGeom>
            <a:solidFill>
              <a:srgbClr val="BFB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507" y="1182"/>
              <a:ext cx="3090" cy="1885"/>
            </a:xfrm>
            <a:custGeom>
              <a:avLst/>
              <a:gdLst>
                <a:gd name="T0" fmla="*/ 3056 w 3114"/>
                <a:gd name="T1" fmla="*/ 0 h 1928"/>
                <a:gd name="T2" fmla="*/ 56 w 3114"/>
                <a:gd name="T3" fmla="*/ 0 h 1928"/>
                <a:gd name="T4" fmla="*/ 0 w 3114"/>
                <a:gd name="T5" fmla="*/ 56 h 1928"/>
                <a:gd name="T6" fmla="*/ 0 w 3114"/>
                <a:gd name="T7" fmla="*/ 1928 h 1928"/>
                <a:gd name="T8" fmla="*/ 3114 w 3114"/>
                <a:gd name="T9" fmla="*/ 1928 h 1928"/>
                <a:gd name="T10" fmla="*/ 3112 w 3114"/>
                <a:gd name="T11" fmla="*/ 56 h 1928"/>
                <a:gd name="T12" fmla="*/ 3056 w 3114"/>
                <a:gd name="T13" fmla="*/ 0 h 1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4" h="1928">
                  <a:moveTo>
                    <a:pt x="30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25" y="0"/>
                    <a:pt x="0" y="26"/>
                    <a:pt x="0" y="56"/>
                  </a:cubicBezTo>
                  <a:cubicBezTo>
                    <a:pt x="0" y="56"/>
                    <a:pt x="0" y="1910"/>
                    <a:pt x="0" y="1928"/>
                  </a:cubicBezTo>
                  <a:cubicBezTo>
                    <a:pt x="3114" y="1928"/>
                    <a:pt x="3114" y="1928"/>
                    <a:pt x="3114" y="1928"/>
                  </a:cubicBezTo>
                  <a:cubicBezTo>
                    <a:pt x="3114" y="1896"/>
                    <a:pt x="3112" y="56"/>
                    <a:pt x="3112" y="56"/>
                  </a:cubicBezTo>
                  <a:cubicBezTo>
                    <a:pt x="3112" y="26"/>
                    <a:pt x="3087" y="0"/>
                    <a:pt x="305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508" y="3067"/>
              <a:ext cx="3090" cy="240"/>
            </a:xfrm>
            <a:custGeom>
              <a:avLst/>
              <a:gdLst>
                <a:gd name="T0" fmla="*/ 3061 w 3114"/>
                <a:gd name="T1" fmla="*/ 246 h 246"/>
                <a:gd name="T2" fmla="*/ 56 w 3114"/>
                <a:gd name="T3" fmla="*/ 246 h 246"/>
                <a:gd name="T4" fmla="*/ 0 w 3114"/>
                <a:gd name="T5" fmla="*/ 190 h 246"/>
                <a:gd name="T6" fmla="*/ 0 w 3114"/>
                <a:gd name="T7" fmla="*/ 0 h 246"/>
                <a:gd name="T8" fmla="*/ 3114 w 3114"/>
                <a:gd name="T9" fmla="*/ 0 h 246"/>
                <a:gd name="T10" fmla="*/ 3114 w 3114"/>
                <a:gd name="T11" fmla="*/ 190 h 246"/>
                <a:gd name="T12" fmla="*/ 3061 w 3114"/>
                <a:gd name="T13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4" h="246">
                  <a:moveTo>
                    <a:pt x="3061" y="246"/>
                  </a:moveTo>
                  <a:cubicBezTo>
                    <a:pt x="56" y="246"/>
                    <a:pt x="56" y="246"/>
                    <a:pt x="56" y="246"/>
                  </a:cubicBezTo>
                  <a:cubicBezTo>
                    <a:pt x="25" y="246"/>
                    <a:pt x="0" y="221"/>
                    <a:pt x="0" y="190"/>
                  </a:cubicBezTo>
                  <a:cubicBezTo>
                    <a:pt x="0" y="190"/>
                    <a:pt x="0" y="6"/>
                    <a:pt x="0" y="0"/>
                  </a:cubicBezTo>
                  <a:cubicBezTo>
                    <a:pt x="3114" y="0"/>
                    <a:pt x="3114" y="0"/>
                    <a:pt x="3114" y="0"/>
                  </a:cubicBezTo>
                  <a:cubicBezTo>
                    <a:pt x="3114" y="3"/>
                    <a:pt x="3114" y="190"/>
                    <a:pt x="3114" y="190"/>
                  </a:cubicBezTo>
                  <a:cubicBezTo>
                    <a:pt x="3114" y="221"/>
                    <a:pt x="3092" y="246"/>
                    <a:pt x="3061" y="246"/>
                  </a:cubicBezTo>
                  <a:close/>
                </a:path>
              </a:pathLst>
            </a:custGeom>
            <a:solidFill>
              <a:srgbClr val="EB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" name="Oval 10"/>
            <p:cNvSpPr>
              <a:spLocks noChangeArrowheads="1"/>
            </p:cNvSpPr>
            <p:nvPr/>
          </p:nvSpPr>
          <p:spPr bwMode="auto">
            <a:xfrm>
              <a:off x="1983" y="3140"/>
              <a:ext cx="94" cy="94"/>
            </a:xfrm>
            <a:prstGeom prst="ellipse">
              <a:avLst/>
            </a:prstGeom>
            <a:solidFill>
              <a:srgbClr val="D5D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" name="Oval 11"/>
            <p:cNvSpPr>
              <a:spLocks noChangeArrowheads="1"/>
            </p:cNvSpPr>
            <p:nvPr/>
          </p:nvSpPr>
          <p:spPr bwMode="auto">
            <a:xfrm>
              <a:off x="2011" y="1243"/>
              <a:ext cx="38" cy="37"/>
            </a:xfrm>
            <a:prstGeom prst="ellipse">
              <a:avLst/>
            </a:prstGeom>
            <a:solidFill>
              <a:srgbClr val="626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1" name="Rectangle 30"/>
          <p:cNvSpPr/>
          <p:nvPr/>
        </p:nvSpPr>
        <p:spPr>
          <a:xfrm>
            <a:off x="7618017" y="5342917"/>
            <a:ext cx="2547869" cy="30392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Visit slidemodel.com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37105" y="4850909"/>
            <a:ext cx="4719325" cy="9077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9812" indent="-169812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prstClr val="white"/>
                </a:solidFill>
              </a:rPr>
              <a:t>Easy to use</a:t>
            </a:r>
          </a:p>
          <a:p>
            <a:pPr marL="169812" indent="-169812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prstClr val="white"/>
                </a:solidFill>
              </a:rPr>
              <a:t>Fully customizable</a:t>
            </a:r>
          </a:p>
          <a:p>
            <a:pPr marL="169812" indent="-169812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prstClr val="white"/>
                </a:solidFill>
              </a:rPr>
              <a:t>Cutting edge designs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37107" y="4468745"/>
            <a:ext cx="5913729" cy="3692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799" dirty="0">
                <a:solidFill>
                  <a:prstClr val="white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Download PowerPoint templates and save hours of work.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7" y="6122599"/>
            <a:ext cx="12185651" cy="675573"/>
          </a:xfrm>
          <a:prstGeom prst="rect">
            <a:avLst/>
          </a:prstGeom>
        </p:spPr>
      </p:pic>
      <p:sp>
        <p:nvSpPr>
          <p:cNvPr id="39" name="Up Ribbon 38"/>
          <p:cNvSpPr/>
          <p:nvPr/>
        </p:nvSpPr>
        <p:spPr>
          <a:xfrm>
            <a:off x="6170006" y="1841905"/>
            <a:ext cx="5588236" cy="1368223"/>
          </a:xfrm>
          <a:prstGeom prst="ribbon2">
            <a:avLst>
              <a:gd name="adj1" fmla="val 16667"/>
              <a:gd name="adj2" fmla="val 75000"/>
            </a:avLst>
          </a:prstGeom>
          <a:solidFill>
            <a:srgbClr val="6BC2ED">
              <a:lumMod val="75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914126">
              <a:defRPr/>
            </a:pPr>
            <a:endParaRPr lang="es-UY" sz="2398" kern="0">
              <a:solidFill>
                <a:prstClr val="white"/>
              </a:solidFill>
            </a:endParaRPr>
          </a:p>
        </p:txBody>
      </p:sp>
      <p:pic>
        <p:nvPicPr>
          <p:cNvPr id="40" name="Picture 2" descr="E:\cloud\drive\websites\slidemodel\logo\sebastian\slidemodel-logo-trans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5438" y="762696"/>
            <a:ext cx="2790391" cy="5282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TextBox 40"/>
          <p:cNvSpPr txBox="1"/>
          <p:nvPr/>
        </p:nvSpPr>
        <p:spPr>
          <a:xfrm>
            <a:off x="7152504" y="2004535"/>
            <a:ext cx="3623247" cy="8305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defRPr sz="20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defTabSz="914126">
              <a:defRPr/>
            </a:pPr>
            <a:r>
              <a:rPr lang="en-US" sz="1600" kern="0" dirty="0">
                <a:solidFill>
                  <a:prstClr val="white"/>
                </a:solidFill>
              </a:rPr>
              <a:t>Coupon Code:</a:t>
            </a:r>
          </a:p>
          <a:p>
            <a:pPr defTabSz="914126">
              <a:defRPr/>
            </a:pPr>
            <a:r>
              <a:rPr lang="en-US" sz="3198" b="1" kern="0" dirty="0">
                <a:solidFill>
                  <a:prstClr val="white"/>
                </a:solidFill>
              </a:rPr>
              <a:t>FREEBUNDLE15</a:t>
            </a:r>
            <a:endParaRPr lang="es-UY" sz="2398" b="1" kern="0" dirty="0">
              <a:solidFill>
                <a:prstClr val="white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450834" y="1372234"/>
            <a:ext cx="5026583" cy="338466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>
              <a:defRPr sz="20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 defTabSz="914126">
              <a:defRPr/>
            </a:pPr>
            <a:r>
              <a:rPr lang="en-US" sz="1600" kern="0" dirty="0">
                <a:solidFill>
                  <a:prstClr val="white"/>
                </a:solidFill>
              </a:rPr>
              <a:t>Get </a:t>
            </a:r>
            <a:r>
              <a:rPr lang="en-US" sz="1600" b="1" kern="0" dirty="0">
                <a:solidFill>
                  <a:prstClr val="white"/>
                </a:solidFill>
              </a:rPr>
              <a:t>15% discount</a:t>
            </a:r>
            <a:r>
              <a:rPr lang="en-US" sz="1600" kern="0" dirty="0">
                <a:solidFill>
                  <a:prstClr val="white"/>
                </a:solidFill>
              </a:rPr>
              <a:t> from regular price</a:t>
            </a:r>
            <a:endParaRPr lang="es-UY" sz="1600" kern="0" dirty="0">
              <a:solidFill>
                <a:prstClr val="white"/>
              </a:solidFill>
            </a:endParaRPr>
          </a:p>
        </p:txBody>
      </p:sp>
      <p:sp>
        <p:nvSpPr>
          <p:cNvPr id="158" name="Freeform 7"/>
          <p:cNvSpPr>
            <a:spLocks/>
          </p:cNvSpPr>
          <p:nvPr/>
        </p:nvSpPr>
        <p:spPr bwMode="auto">
          <a:xfrm>
            <a:off x="1014433" y="907792"/>
            <a:ext cx="3944450" cy="2312373"/>
          </a:xfrm>
          <a:custGeom>
            <a:avLst/>
            <a:gdLst>
              <a:gd name="T0" fmla="*/ 3056 w 3114"/>
              <a:gd name="T1" fmla="*/ 0 h 1928"/>
              <a:gd name="T2" fmla="*/ 56 w 3114"/>
              <a:gd name="T3" fmla="*/ 0 h 1928"/>
              <a:gd name="T4" fmla="*/ 0 w 3114"/>
              <a:gd name="T5" fmla="*/ 56 h 1928"/>
              <a:gd name="T6" fmla="*/ 0 w 3114"/>
              <a:gd name="T7" fmla="*/ 1928 h 1928"/>
              <a:gd name="T8" fmla="*/ 3114 w 3114"/>
              <a:gd name="T9" fmla="*/ 1928 h 1928"/>
              <a:gd name="T10" fmla="*/ 3112 w 3114"/>
              <a:gd name="T11" fmla="*/ 56 h 1928"/>
              <a:gd name="T12" fmla="*/ 3056 w 3114"/>
              <a:gd name="T13" fmla="*/ 0 h 19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14" h="1928">
                <a:moveTo>
                  <a:pt x="3056" y="0"/>
                </a:moveTo>
                <a:cubicBezTo>
                  <a:pt x="56" y="0"/>
                  <a:pt x="56" y="0"/>
                  <a:pt x="56" y="0"/>
                </a:cubicBezTo>
                <a:cubicBezTo>
                  <a:pt x="25" y="0"/>
                  <a:pt x="0" y="26"/>
                  <a:pt x="0" y="56"/>
                </a:cubicBezTo>
                <a:cubicBezTo>
                  <a:pt x="0" y="56"/>
                  <a:pt x="0" y="1910"/>
                  <a:pt x="0" y="1928"/>
                </a:cubicBezTo>
                <a:cubicBezTo>
                  <a:pt x="3114" y="1928"/>
                  <a:pt x="3114" y="1928"/>
                  <a:pt x="3114" y="1928"/>
                </a:cubicBezTo>
                <a:cubicBezTo>
                  <a:pt x="3114" y="1896"/>
                  <a:pt x="3112" y="56"/>
                  <a:pt x="3112" y="56"/>
                </a:cubicBezTo>
                <a:cubicBezTo>
                  <a:pt x="3112" y="26"/>
                  <a:pt x="3087" y="0"/>
                  <a:pt x="305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en-US" sz="1100">
              <a:solidFill>
                <a:prstClr val="black"/>
              </a:solidFill>
            </a:endParaRPr>
          </a:p>
        </p:txBody>
      </p:sp>
      <p:sp>
        <p:nvSpPr>
          <p:cNvPr id="131" name="Freeform 5"/>
          <p:cNvSpPr>
            <a:spLocks/>
          </p:cNvSpPr>
          <p:nvPr/>
        </p:nvSpPr>
        <p:spPr bwMode="auto">
          <a:xfrm>
            <a:off x="1211974" y="1201620"/>
            <a:ext cx="3551516" cy="1184202"/>
          </a:xfrm>
          <a:custGeom>
            <a:avLst/>
            <a:gdLst>
              <a:gd name="T0" fmla="*/ 7045 w 7676"/>
              <a:gd name="T1" fmla="*/ 1620 h 2470"/>
              <a:gd name="T2" fmla="*/ 7045 w 7676"/>
              <a:gd name="T3" fmla="*/ 904 h 2470"/>
              <a:gd name="T4" fmla="*/ 6867 w 7676"/>
              <a:gd name="T5" fmla="*/ 904 h 2470"/>
              <a:gd name="T6" fmla="*/ 6867 w 7676"/>
              <a:gd name="T7" fmla="*/ 293 h 2470"/>
              <a:gd name="T8" fmla="*/ 6426 w 7676"/>
              <a:gd name="T9" fmla="*/ 293 h 2470"/>
              <a:gd name="T10" fmla="*/ 6426 w 7676"/>
              <a:gd name="T11" fmla="*/ 1620 h 2470"/>
              <a:gd name="T12" fmla="*/ 6227 w 7676"/>
              <a:gd name="T13" fmla="*/ 1620 h 2470"/>
              <a:gd name="T14" fmla="*/ 6227 w 7676"/>
              <a:gd name="T15" fmla="*/ 904 h 2470"/>
              <a:gd name="T16" fmla="*/ 5879 w 7676"/>
              <a:gd name="T17" fmla="*/ 904 h 2470"/>
              <a:gd name="T18" fmla="*/ 5879 w 7676"/>
              <a:gd name="T19" fmla="*/ 599 h 2470"/>
              <a:gd name="T20" fmla="*/ 5658 w 7676"/>
              <a:gd name="T21" fmla="*/ 599 h 2470"/>
              <a:gd name="T22" fmla="*/ 5658 w 7676"/>
              <a:gd name="T23" fmla="*/ 686 h 2470"/>
              <a:gd name="T24" fmla="*/ 5565 w 7676"/>
              <a:gd name="T25" fmla="*/ 686 h 2470"/>
              <a:gd name="T26" fmla="*/ 5565 w 7676"/>
              <a:gd name="T27" fmla="*/ 724 h 2470"/>
              <a:gd name="T28" fmla="*/ 5454 w 7676"/>
              <a:gd name="T29" fmla="*/ 724 h 2470"/>
              <a:gd name="T30" fmla="*/ 5454 w 7676"/>
              <a:gd name="T31" fmla="*/ 788 h 2470"/>
              <a:gd name="T32" fmla="*/ 5392 w 7676"/>
              <a:gd name="T33" fmla="*/ 788 h 2470"/>
              <a:gd name="T34" fmla="*/ 5392 w 7676"/>
              <a:gd name="T35" fmla="*/ 1620 h 2470"/>
              <a:gd name="T36" fmla="*/ 5323 w 7676"/>
              <a:gd name="T37" fmla="*/ 1620 h 2470"/>
              <a:gd name="T38" fmla="*/ 5323 w 7676"/>
              <a:gd name="T39" fmla="*/ 599 h 2470"/>
              <a:gd name="T40" fmla="*/ 4996 w 7676"/>
              <a:gd name="T41" fmla="*/ 599 h 2470"/>
              <a:gd name="T42" fmla="*/ 4996 w 7676"/>
              <a:gd name="T43" fmla="*/ 1620 h 2470"/>
              <a:gd name="T44" fmla="*/ 4948 w 7676"/>
              <a:gd name="T45" fmla="*/ 1620 h 2470"/>
              <a:gd name="T46" fmla="*/ 4948 w 7676"/>
              <a:gd name="T47" fmla="*/ 1072 h 2470"/>
              <a:gd name="T48" fmla="*/ 4529 w 7676"/>
              <a:gd name="T49" fmla="*/ 1072 h 2470"/>
              <a:gd name="T50" fmla="*/ 4529 w 7676"/>
              <a:gd name="T51" fmla="*/ 1620 h 2470"/>
              <a:gd name="T52" fmla="*/ 4507 w 7676"/>
              <a:gd name="T53" fmla="*/ 1620 h 2470"/>
              <a:gd name="T54" fmla="*/ 4507 w 7676"/>
              <a:gd name="T55" fmla="*/ 184 h 2470"/>
              <a:gd name="T56" fmla="*/ 4087 w 7676"/>
              <a:gd name="T57" fmla="*/ 184 h 2470"/>
              <a:gd name="T58" fmla="*/ 4087 w 7676"/>
              <a:gd name="T59" fmla="*/ 1620 h 2470"/>
              <a:gd name="T60" fmla="*/ 3972 w 7676"/>
              <a:gd name="T61" fmla="*/ 1620 h 2470"/>
              <a:gd name="T62" fmla="*/ 3972 w 7676"/>
              <a:gd name="T63" fmla="*/ 551 h 2470"/>
              <a:gd name="T64" fmla="*/ 3552 w 7676"/>
              <a:gd name="T65" fmla="*/ 300 h 2470"/>
              <a:gd name="T66" fmla="*/ 3552 w 7676"/>
              <a:gd name="T67" fmla="*/ 1001 h 2470"/>
              <a:gd name="T68" fmla="*/ 3437 w 7676"/>
              <a:gd name="T69" fmla="*/ 1001 h 2470"/>
              <a:gd name="T70" fmla="*/ 3437 w 7676"/>
              <a:gd name="T71" fmla="*/ 850 h 2470"/>
              <a:gd name="T72" fmla="*/ 3161 w 7676"/>
              <a:gd name="T73" fmla="*/ 850 h 2470"/>
              <a:gd name="T74" fmla="*/ 3161 w 7676"/>
              <a:gd name="T75" fmla="*/ 1620 h 2470"/>
              <a:gd name="T76" fmla="*/ 2607 w 7676"/>
              <a:gd name="T77" fmla="*/ 1620 h 2470"/>
              <a:gd name="T78" fmla="*/ 2607 w 7676"/>
              <a:gd name="T79" fmla="*/ 426 h 2470"/>
              <a:gd name="T80" fmla="*/ 2171 w 7676"/>
              <a:gd name="T81" fmla="*/ 426 h 2470"/>
              <a:gd name="T82" fmla="*/ 2171 w 7676"/>
              <a:gd name="T83" fmla="*/ 1620 h 2470"/>
              <a:gd name="T84" fmla="*/ 1698 w 7676"/>
              <a:gd name="T85" fmla="*/ 1620 h 2470"/>
              <a:gd name="T86" fmla="*/ 1698 w 7676"/>
              <a:gd name="T87" fmla="*/ 0 h 2470"/>
              <a:gd name="T88" fmla="*/ 1262 w 7676"/>
              <a:gd name="T89" fmla="*/ 0 h 2470"/>
              <a:gd name="T90" fmla="*/ 1262 w 7676"/>
              <a:gd name="T91" fmla="*/ 871 h 2470"/>
              <a:gd name="T92" fmla="*/ 1120 w 7676"/>
              <a:gd name="T93" fmla="*/ 871 h 2470"/>
              <a:gd name="T94" fmla="*/ 1120 w 7676"/>
              <a:gd name="T95" fmla="*/ 663 h 2470"/>
              <a:gd name="T96" fmla="*/ 684 w 7676"/>
              <a:gd name="T97" fmla="*/ 663 h 2470"/>
              <a:gd name="T98" fmla="*/ 684 w 7676"/>
              <a:gd name="T99" fmla="*/ 1072 h 2470"/>
              <a:gd name="T100" fmla="*/ 544 w 7676"/>
              <a:gd name="T101" fmla="*/ 1072 h 2470"/>
              <a:gd name="T102" fmla="*/ 544 w 7676"/>
              <a:gd name="T103" fmla="*/ 1620 h 2470"/>
              <a:gd name="T104" fmla="*/ 420 w 7676"/>
              <a:gd name="T105" fmla="*/ 1620 h 2470"/>
              <a:gd name="T106" fmla="*/ 420 w 7676"/>
              <a:gd name="T107" fmla="*/ 599 h 2470"/>
              <a:gd name="T108" fmla="*/ 0 w 7676"/>
              <a:gd name="T109" fmla="*/ 599 h 2470"/>
              <a:gd name="T110" fmla="*/ 0 w 7676"/>
              <a:gd name="T111" fmla="*/ 2470 h 2470"/>
              <a:gd name="T112" fmla="*/ 7676 w 7676"/>
              <a:gd name="T113" fmla="*/ 2470 h 2470"/>
              <a:gd name="T114" fmla="*/ 7676 w 7676"/>
              <a:gd name="T115" fmla="*/ 1620 h 2470"/>
              <a:gd name="T116" fmla="*/ 7045 w 7676"/>
              <a:gd name="T117" fmla="*/ 1620 h 2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676" h="2470">
                <a:moveTo>
                  <a:pt x="7045" y="1620"/>
                </a:moveTo>
                <a:lnTo>
                  <a:pt x="7045" y="904"/>
                </a:lnTo>
                <a:lnTo>
                  <a:pt x="6867" y="904"/>
                </a:lnTo>
                <a:lnTo>
                  <a:pt x="6867" y="293"/>
                </a:lnTo>
                <a:lnTo>
                  <a:pt x="6426" y="293"/>
                </a:lnTo>
                <a:lnTo>
                  <a:pt x="6426" y="1620"/>
                </a:lnTo>
                <a:lnTo>
                  <a:pt x="6227" y="1620"/>
                </a:lnTo>
                <a:lnTo>
                  <a:pt x="6227" y="904"/>
                </a:lnTo>
                <a:lnTo>
                  <a:pt x="5879" y="904"/>
                </a:lnTo>
                <a:lnTo>
                  <a:pt x="5879" y="599"/>
                </a:lnTo>
                <a:lnTo>
                  <a:pt x="5658" y="599"/>
                </a:lnTo>
                <a:lnTo>
                  <a:pt x="5658" y="686"/>
                </a:lnTo>
                <a:lnTo>
                  <a:pt x="5565" y="686"/>
                </a:lnTo>
                <a:lnTo>
                  <a:pt x="5565" y="724"/>
                </a:lnTo>
                <a:lnTo>
                  <a:pt x="5454" y="724"/>
                </a:lnTo>
                <a:lnTo>
                  <a:pt x="5454" y="788"/>
                </a:lnTo>
                <a:lnTo>
                  <a:pt x="5392" y="788"/>
                </a:lnTo>
                <a:lnTo>
                  <a:pt x="5392" y="1620"/>
                </a:lnTo>
                <a:lnTo>
                  <a:pt x="5323" y="1620"/>
                </a:lnTo>
                <a:lnTo>
                  <a:pt x="5323" y="599"/>
                </a:lnTo>
                <a:lnTo>
                  <a:pt x="4996" y="599"/>
                </a:lnTo>
                <a:lnTo>
                  <a:pt x="4996" y="1620"/>
                </a:lnTo>
                <a:lnTo>
                  <a:pt x="4948" y="1620"/>
                </a:lnTo>
                <a:lnTo>
                  <a:pt x="4948" y="1072"/>
                </a:lnTo>
                <a:lnTo>
                  <a:pt x="4529" y="1072"/>
                </a:lnTo>
                <a:lnTo>
                  <a:pt x="4529" y="1620"/>
                </a:lnTo>
                <a:lnTo>
                  <a:pt x="4507" y="1620"/>
                </a:lnTo>
                <a:lnTo>
                  <a:pt x="4507" y="184"/>
                </a:lnTo>
                <a:lnTo>
                  <a:pt x="4087" y="184"/>
                </a:lnTo>
                <a:lnTo>
                  <a:pt x="4087" y="1620"/>
                </a:lnTo>
                <a:lnTo>
                  <a:pt x="3972" y="1620"/>
                </a:lnTo>
                <a:lnTo>
                  <a:pt x="3972" y="551"/>
                </a:lnTo>
                <a:lnTo>
                  <a:pt x="3552" y="300"/>
                </a:lnTo>
                <a:lnTo>
                  <a:pt x="3552" y="1001"/>
                </a:lnTo>
                <a:lnTo>
                  <a:pt x="3437" y="1001"/>
                </a:lnTo>
                <a:lnTo>
                  <a:pt x="3437" y="850"/>
                </a:lnTo>
                <a:lnTo>
                  <a:pt x="3161" y="850"/>
                </a:lnTo>
                <a:lnTo>
                  <a:pt x="3161" y="1620"/>
                </a:lnTo>
                <a:lnTo>
                  <a:pt x="2607" y="1620"/>
                </a:lnTo>
                <a:lnTo>
                  <a:pt x="2607" y="426"/>
                </a:lnTo>
                <a:lnTo>
                  <a:pt x="2171" y="426"/>
                </a:lnTo>
                <a:lnTo>
                  <a:pt x="2171" y="1620"/>
                </a:lnTo>
                <a:lnTo>
                  <a:pt x="1698" y="1620"/>
                </a:lnTo>
                <a:lnTo>
                  <a:pt x="1698" y="0"/>
                </a:lnTo>
                <a:lnTo>
                  <a:pt x="1262" y="0"/>
                </a:lnTo>
                <a:lnTo>
                  <a:pt x="1262" y="871"/>
                </a:lnTo>
                <a:lnTo>
                  <a:pt x="1120" y="871"/>
                </a:lnTo>
                <a:lnTo>
                  <a:pt x="1120" y="663"/>
                </a:lnTo>
                <a:lnTo>
                  <a:pt x="684" y="663"/>
                </a:lnTo>
                <a:lnTo>
                  <a:pt x="684" y="1072"/>
                </a:lnTo>
                <a:lnTo>
                  <a:pt x="544" y="1072"/>
                </a:lnTo>
                <a:lnTo>
                  <a:pt x="544" y="1620"/>
                </a:lnTo>
                <a:lnTo>
                  <a:pt x="420" y="1620"/>
                </a:lnTo>
                <a:lnTo>
                  <a:pt x="420" y="599"/>
                </a:lnTo>
                <a:lnTo>
                  <a:pt x="0" y="599"/>
                </a:lnTo>
                <a:lnTo>
                  <a:pt x="0" y="2470"/>
                </a:lnTo>
                <a:lnTo>
                  <a:pt x="7676" y="2470"/>
                </a:lnTo>
                <a:lnTo>
                  <a:pt x="7676" y="1620"/>
                </a:lnTo>
                <a:lnTo>
                  <a:pt x="7045" y="1620"/>
                </a:lnTo>
                <a:close/>
              </a:path>
            </a:pathLst>
          </a:custGeom>
          <a:solidFill>
            <a:schemeClr val="bg1">
              <a:lumMod val="65000"/>
              <a:alpha val="42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2" name="Freeform 6"/>
          <p:cNvSpPr>
            <a:spLocks/>
          </p:cNvSpPr>
          <p:nvPr/>
        </p:nvSpPr>
        <p:spPr bwMode="auto">
          <a:xfrm>
            <a:off x="1213372" y="1217269"/>
            <a:ext cx="3582113" cy="1421359"/>
          </a:xfrm>
          <a:custGeom>
            <a:avLst/>
            <a:gdLst>
              <a:gd name="T0" fmla="*/ 3108 w 3200"/>
              <a:gd name="T1" fmla="*/ 892 h 1124"/>
              <a:gd name="T2" fmla="*/ 3090 w 3200"/>
              <a:gd name="T3" fmla="*/ 608 h 1124"/>
              <a:gd name="T4" fmla="*/ 2996 w 3200"/>
              <a:gd name="T5" fmla="*/ 892 h 1124"/>
              <a:gd name="T6" fmla="*/ 2843 w 3200"/>
              <a:gd name="T7" fmla="*/ 442 h 1124"/>
              <a:gd name="T8" fmla="*/ 2730 w 3200"/>
              <a:gd name="T9" fmla="*/ 892 h 1124"/>
              <a:gd name="T10" fmla="*/ 2706 w 3200"/>
              <a:gd name="T11" fmla="*/ 350 h 1124"/>
              <a:gd name="T12" fmla="*/ 2649 w 3200"/>
              <a:gd name="T13" fmla="*/ 149 h 1124"/>
              <a:gd name="T14" fmla="*/ 2592 w 3200"/>
              <a:gd name="T15" fmla="*/ 350 h 1124"/>
              <a:gd name="T16" fmla="*/ 2445 w 3200"/>
              <a:gd name="T17" fmla="*/ 892 h 1124"/>
              <a:gd name="T18" fmla="*/ 2331 w 3200"/>
              <a:gd name="T19" fmla="*/ 487 h 1124"/>
              <a:gd name="T20" fmla="*/ 2239 w 3200"/>
              <a:gd name="T21" fmla="*/ 892 h 1124"/>
              <a:gd name="T22" fmla="*/ 2109 w 3200"/>
              <a:gd name="T23" fmla="*/ 574 h 1124"/>
              <a:gd name="T24" fmla="*/ 2036 w 3200"/>
              <a:gd name="T25" fmla="*/ 892 h 1124"/>
              <a:gd name="T26" fmla="*/ 1987 w 3200"/>
              <a:gd name="T27" fmla="*/ 338 h 1124"/>
              <a:gd name="T28" fmla="*/ 1979 w 3200"/>
              <a:gd name="T29" fmla="*/ 338 h 1124"/>
              <a:gd name="T30" fmla="*/ 1913 w 3200"/>
              <a:gd name="T31" fmla="*/ 450 h 1124"/>
              <a:gd name="T32" fmla="*/ 1793 w 3200"/>
              <a:gd name="T33" fmla="*/ 380 h 1124"/>
              <a:gd name="T34" fmla="*/ 1744 w 3200"/>
              <a:gd name="T35" fmla="*/ 450 h 1124"/>
              <a:gd name="T36" fmla="*/ 1630 w 3200"/>
              <a:gd name="T37" fmla="*/ 384 h 1124"/>
              <a:gd name="T38" fmla="*/ 1608 w 3200"/>
              <a:gd name="T39" fmla="*/ 892 h 1124"/>
              <a:gd name="T40" fmla="*/ 1556 w 3200"/>
              <a:gd name="T41" fmla="*/ 664 h 1124"/>
              <a:gd name="T42" fmla="*/ 1468 w 3200"/>
              <a:gd name="T43" fmla="*/ 595 h 1124"/>
              <a:gd name="T44" fmla="*/ 1375 w 3200"/>
              <a:gd name="T45" fmla="*/ 547 h 1124"/>
              <a:gd name="T46" fmla="*/ 1333 w 3200"/>
              <a:gd name="T47" fmla="*/ 626 h 1124"/>
              <a:gd name="T48" fmla="*/ 1303 w 3200"/>
              <a:gd name="T49" fmla="*/ 230 h 1124"/>
              <a:gd name="T50" fmla="*/ 1240 w 3200"/>
              <a:gd name="T51" fmla="*/ 0 h 1124"/>
              <a:gd name="T52" fmla="*/ 1175 w 3200"/>
              <a:gd name="T53" fmla="*/ 230 h 1124"/>
              <a:gd name="T54" fmla="*/ 1152 w 3200"/>
              <a:gd name="T55" fmla="*/ 892 h 1124"/>
              <a:gd name="T56" fmla="*/ 1129 w 3200"/>
              <a:gd name="T57" fmla="*/ 485 h 1124"/>
              <a:gd name="T58" fmla="*/ 1021 w 3200"/>
              <a:gd name="T59" fmla="*/ 892 h 1124"/>
              <a:gd name="T60" fmla="*/ 986 w 3200"/>
              <a:gd name="T61" fmla="*/ 485 h 1124"/>
              <a:gd name="T62" fmla="*/ 835 w 3200"/>
              <a:gd name="T63" fmla="*/ 354 h 1124"/>
              <a:gd name="T64" fmla="*/ 686 w 3200"/>
              <a:gd name="T65" fmla="*/ 485 h 1124"/>
              <a:gd name="T66" fmla="*/ 668 w 3200"/>
              <a:gd name="T67" fmla="*/ 892 h 1124"/>
              <a:gd name="T68" fmla="*/ 549 w 3200"/>
              <a:gd name="T69" fmla="*/ 684 h 1124"/>
              <a:gd name="T70" fmla="*/ 524 w 3200"/>
              <a:gd name="T71" fmla="*/ 892 h 1124"/>
              <a:gd name="T72" fmla="*/ 464 w 3200"/>
              <a:gd name="T73" fmla="*/ 727 h 1124"/>
              <a:gd name="T74" fmla="*/ 411 w 3200"/>
              <a:gd name="T75" fmla="*/ 892 h 1124"/>
              <a:gd name="T76" fmla="*/ 321 w 3200"/>
              <a:gd name="T77" fmla="*/ 612 h 1124"/>
              <a:gd name="T78" fmla="*/ 315 w 3200"/>
              <a:gd name="T79" fmla="*/ 892 h 1124"/>
              <a:gd name="T80" fmla="*/ 256 w 3200"/>
              <a:gd name="T81" fmla="*/ 708 h 1124"/>
              <a:gd name="T82" fmla="*/ 196 w 3200"/>
              <a:gd name="T83" fmla="*/ 684 h 1124"/>
              <a:gd name="T84" fmla="*/ 179 w 3200"/>
              <a:gd name="T85" fmla="*/ 892 h 1124"/>
              <a:gd name="T86" fmla="*/ 95 w 3200"/>
              <a:gd name="T87" fmla="*/ 578 h 1124"/>
              <a:gd name="T88" fmla="*/ 35 w 3200"/>
              <a:gd name="T89" fmla="*/ 485 h 1124"/>
              <a:gd name="T90" fmla="*/ 25 w 3200"/>
              <a:gd name="T91" fmla="*/ 485 h 1124"/>
              <a:gd name="T92" fmla="*/ 0 w 3200"/>
              <a:gd name="T93" fmla="*/ 1124 h 1124"/>
              <a:gd name="T94" fmla="*/ 3200 w 3200"/>
              <a:gd name="T95" fmla="*/ 472 h 1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200" h="1124">
                <a:moveTo>
                  <a:pt x="3108" y="472"/>
                </a:moveTo>
                <a:cubicBezTo>
                  <a:pt x="3108" y="892"/>
                  <a:pt x="3108" y="892"/>
                  <a:pt x="3108" y="892"/>
                </a:cubicBezTo>
                <a:cubicBezTo>
                  <a:pt x="3090" y="892"/>
                  <a:pt x="3090" y="892"/>
                  <a:pt x="3090" y="892"/>
                </a:cubicBezTo>
                <a:cubicBezTo>
                  <a:pt x="3090" y="608"/>
                  <a:pt x="3090" y="608"/>
                  <a:pt x="3090" y="608"/>
                </a:cubicBezTo>
                <a:cubicBezTo>
                  <a:pt x="2996" y="608"/>
                  <a:pt x="2996" y="608"/>
                  <a:pt x="2996" y="608"/>
                </a:cubicBezTo>
                <a:cubicBezTo>
                  <a:pt x="2996" y="892"/>
                  <a:pt x="2996" y="892"/>
                  <a:pt x="2996" y="892"/>
                </a:cubicBezTo>
                <a:cubicBezTo>
                  <a:pt x="2843" y="892"/>
                  <a:pt x="2843" y="892"/>
                  <a:pt x="2843" y="892"/>
                </a:cubicBezTo>
                <a:cubicBezTo>
                  <a:pt x="2843" y="442"/>
                  <a:pt x="2843" y="442"/>
                  <a:pt x="2843" y="442"/>
                </a:cubicBezTo>
                <a:cubicBezTo>
                  <a:pt x="2730" y="442"/>
                  <a:pt x="2730" y="442"/>
                  <a:pt x="2730" y="442"/>
                </a:cubicBezTo>
                <a:cubicBezTo>
                  <a:pt x="2730" y="892"/>
                  <a:pt x="2730" y="892"/>
                  <a:pt x="2730" y="892"/>
                </a:cubicBezTo>
                <a:cubicBezTo>
                  <a:pt x="2706" y="892"/>
                  <a:pt x="2706" y="892"/>
                  <a:pt x="2706" y="892"/>
                </a:cubicBezTo>
                <a:cubicBezTo>
                  <a:pt x="2706" y="350"/>
                  <a:pt x="2706" y="350"/>
                  <a:pt x="2706" y="350"/>
                </a:cubicBezTo>
                <a:cubicBezTo>
                  <a:pt x="2706" y="319"/>
                  <a:pt x="2682" y="295"/>
                  <a:pt x="2653" y="293"/>
                </a:cubicBezTo>
                <a:cubicBezTo>
                  <a:pt x="2649" y="149"/>
                  <a:pt x="2649" y="149"/>
                  <a:pt x="2649" y="149"/>
                </a:cubicBezTo>
                <a:cubicBezTo>
                  <a:pt x="2646" y="293"/>
                  <a:pt x="2646" y="293"/>
                  <a:pt x="2646" y="293"/>
                </a:cubicBezTo>
                <a:cubicBezTo>
                  <a:pt x="2616" y="295"/>
                  <a:pt x="2592" y="319"/>
                  <a:pt x="2592" y="350"/>
                </a:cubicBezTo>
                <a:cubicBezTo>
                  <a:pt x="2592" y="892"/>
                  <a:pt x="2592" y="892"/>
                  <a:pt x="2592" y="892"/>
                </a:cubicBezTo>
                <a:cubicBezTo>
                  <a:pt x="2445" y="892"/>
                  <a:pt x="2445" y="892"/>
                  <a:pt x="2445" y="892"/>
                </a:cubicBezTo>
                <a:cubicBezTo>
                  <a:pt x="2445" y="487"/>
                  <a:pt x="2445" y="487"/>
                  <a:pt x="2445" y="487"/>
                </a:cubicBezTo>
                <a:cubicBezTo>
                  <a:pt x="2331" y="487"/>
                  <a:pt x="2331" y="487"/>
                  <a:pt x="2331" y="487"/>
                </a:cubicBezTo>
                <a:cubicBezTo>
                  <a:pt x="2331" y="892"/>
                  <a:pt x="2331" y="892"/>
                  <a:pt x="2331" y="892"/>
                </a:cubicBezTo>
                <a:cubicBezTo>
                  <a:pt x="2239" y="892"/>
                  <a:pt x="2239" y="892"/>
                  <a:pt x="2239" y="892"/>
                </a:cubicBezTo>
                <a:cubicBezTo>
                  <a:pt x="2239" y="574"/>
                  <a:pt x="2239" y="574"/>
                  <a:pt x="2239" y="574"/>
                </a:cubicBezTo>
                <a:cubicBezTo>
                  <a:pt x="2109" y="574"/>
                  <a:pt x="2109" y="574"/>
                  <a:pt x="2109" y="574"/>
                </a:cubicBezTo>
                <a:cubicBezTo>
                  <a:pt x="2109" y="892"/>
                  <a:pt x="2109" y="892"/>
                  <a:pt x="2109" y="892"/>
                </a:cubicBezTo>
                <a:cubicBezTo>
                  <a:pt x="2036" y="892"/>
                  <a:pt x="2036" y="892"/>
                  <a:pt x="2036" y="892"/>
                </a:cubicBezTo>
                <a:cubicBezTo>
                  <a:pt x="2036" y="338"/>
                  <a:pt x="2036" y="338"/>
                  <a:pt x="2036" y="338"/>
                </a:cubicBezTo>
                <a:cubicBezTo>
                  <a:pt x="1987" y="338"/>
                  <a:pt x="1987" y="338"/>
                  <a:pt x="1987" y="338"/>
                </a:cubicBezTo>
                <a:cubicBezTo>
                  <a:pt x="1983" y="165"/>
                  <a:pt x="1983" y="165"/>
                  <a:pt x="1983" y="165"/>
                </a:cubicBezTo>
                <a:cubicBezTo>
                  <a:pt x="1979" y="338"/>
                  <a:pt x="1979" y="338"/>
                  <a:pt x="1979" y="338"/>
                </a:cubicBezTo>
                <a:cubicBezTo>
                  <a:pt x="1913" y="338"/>
                  <a:pt x="1913" y="338"/>
                  <a:pt x="1913" y="338"/>
                </a:cubicBezTo>
                <a:cubicBezTo>
                  <a:pt x="1913" y="450"/>
                  <a:pt x="1913" y="450"/>
                  <a:pt x="1913" y="450"/>
                </a:cubicBezTo>
                <a:cubicBezTo>
                  <a:pt x="1833" y="450"/>
                  <a:pt x="1833" y="450"/>
                  <a:pt x="1833" y="450"/>
                </a:cubicBezTo>
                <a:cubicBezTo>
                  <a:pt x="1793" y="380"/>
                  <a:pt x="1793" y="380"/>
                  <a:pt x="1793" y="380"/>
                </a:cubicBezTo>
                <a:cubicBezTo>
                  <a:pt x="1753" y="450"/>
                  <a:pt x="1753" y="450"/>
                  <a:pt x="1753" y="450"/>
                </a:cubicBezTo>
                <a:cubicBezTo>
                  <a:pt x="1744" y="450"/>
                  <a:pt x="1744" y="450"/>
                  <a:pt x="1744" y="450"/>
                </a:cubicBezTo>
                <a:cubicBezTo>
                  <a:pt x="1744" y="384"/>
                  <a:pt x="1744" y="384"/>
                  <a:pt x="1744" y="384"/>
                </a:cubicBezTo>
                <a:cubicBezTo>
                  <a:pt x="1630" y="384"/>
                  <a:pt x="1630" y="384"/>
                  <a:pt x="1630" y="384"/>
                </a:cubicBezTo>
                <a:cubicBezTo>
                  <a:pt x="1630" y="892"/>
                  <a:pt x="1630" y="892"/>
                  <a:pt x="1630" y="892"/>
                </a:cubicBezTo>
                <a:cubicBezTo>
                  <a:pt x="1608" y="892"/>
                  <a:pt x="1608" y="892"/>
                  <a:pt x="1608" y="892"/>
                </a:cubicBezTo>
                <a:cubicBezTo>
                  <a:pt x="1608" y="664"/>
                  <a:pt x="1608" y="664"/>
                  <a:pt x="1608" y="664"/>
                </a:cubicBezTo>
                <a:cubicBezTo>
                  <a:pt x="1556" y="664"/>
                  <a:pt x="1556" y="664"/>
                  <a:pt x="1556" y="664"/>
                </a:cubicBezTo>
                <a:cubicBezTo>
                  <a:pt x="1556" y="595"/>
                  <a:pt x="1556" y="595"/>
                  <a:pt x="1556" y="595"/>
                </a:cubicBezTo>
                <a:cubicBezTo>
                  <a:pt x="1468" y="595"/>
                  <a:pt x="1468" y="595"/>
                  <a:pt x="1468" y="595"/>
                </a:cubicBezTo>
                <a:cubicBezTo>
                  <a:pt x="1468" y="547"/>
                  <a:pt x="1468" y="547"/>
                  <a:pt x="1468" y="547"/>
                </a:cubicBezTo>
                <a:cubicBezTo>
                  <a:pt x="1375" y="547"/>
                  <a:pt x="1375" y="547"/>
                  <a:pt x="1375" y="547"/>
                </a:cubicBezTo>
                <a:cubicBezTo>
                  <a:pt x="1375" y="626"/>
                  <a:pt x="1375" y="626"/>
                  <a:pt x="1375" y="626"/>
                </a:cubicBezTo>
                <a:cubicBezTo>
                  <a:pt x="1333" y="626"/>
                  <a:pt x="1333" y="626"/>
                  <a:pt x="1333" y="626"/>
                </a:cubicBezTo>
                <a:cubicBezTo>
                  <a:pt x="1333" y="230"/>
                  <a:pt x="1333" y="230"/>
                  <a:pt x="1333" y="230"/>
                </a:cubicBezTo>
                <a:cubicBezTo>
                  <a:pt x="1303" y="230"/>
                  <a:pt x="1303" y="230"/>
                  <a:pt x="1303" y="230"/>
                </a:cubicBezTo>
                <a:cubicBezTo>
                  <a:pt x="1294" y="206"/>
                  <a:pt x="1271" y="189"/>
                  <a:pt x="1245" y="187"/>
                </a:cubicBezTo>
                <a:cubicBezTo>
                  <a:pt x="1240" y="0"/>
                  <a:pt x="1240" y="0"/>
                  <a:pt x="1240" y="0"/>
                </a:cubicBezTo>
                <a:cubicBezTo>
                  <a:pt x="1236" y="187"/>
                  <a:pt x="1236" y="187"/>
                  <a:pt x="1236" y="187"/>
                </a:cubicBezTo>
                <a:cubicBezTo>
                  <a:pt x="1208" y="188"/>
                  <a:pt x="1185" y="206"/>
                  <a:pt x="1175" y="230"/>
                </a:cubicBezTo>
                <a:cubicBezTo>
                  <a:pt x="1152" y="230"/>
                  <a:pt x="1152" y="230"/>
                  <a:pt x="1152" y="230"/>
                </a:cubicBezTo>
                <a:cubicBezTo>
                  <a:pt x="1152" y="892"/>
                  <a:pt x="1152" y="892"/>
                  <a:pt x="1152" y="892"/>
                </a:cubicBezTo>
                <a:cubicBezTo>
                  <a:pt x="1129" y="892"/>
                  <a:pt x="1129" y="892"/>
                  <a:pt x="1129" y="892"/>
                </a:cubicBezTo>
                <a:cubicBezTo>
                  <a:pt x="1129" y="485"/>
                  <a:pt x="1129" y="485"/>
                  <a:pt x="1129" y="485"/>
                </a:cubicBezTo>
                <a:cubicBezTo>
                  <a:pt x="1021" y="485"/>
                  <a:pt x="1021" y="485"/>
                  <a:pt x="1021" y="485"/>
                </a:cubicBezTo>
                <a:cubicBezTo>
                  <a:pt x="1021" y="892"/>
                  <a:pt x="1021" y="892"/>
                  <a:pt x="1021" y="892"/>
                </a:cubicBezTo>
                <a:cubicBezTo>
                  <a:pt x="986" y="892"/>
                  <a:pt x="986" y="892"/>
                  <a:pt x="986" y="892"/>
                </a:cubicBezTo>
                <a:cubicBezTo>
                  <a:pt x="986" y="485"/>
                  <a:pt x="986" y="485"/>
                  <a:pt x="986" y="485"/>
                </a:cubicBezTo>
                <a:cubicBezTo>
                  <a:pt x="910" y="485"/>
                  <a:pt x="910" y="485"/>
                  <a:pt x="910" y="485"/>
                </a:cubicBezTo>
                <a:cubicBezTo>
                  <a:pt x="835" y="354"/>
                  <a:pt x="835" y="354"/>
                  <a:pt x="835" y="354"/>
                </a:cubicBezTo>
                <a:cubicBezTo>
                  <a:pt x="760" y="485"/>
                  <a:pt x="760" y="485"/>
                  <a:pt x="760" y="485"/>
                </a:cubicBezTo>
                <a:cubicBezTo>
                  <a:pt x="686" y="485"/>
                  <a:pt x="686" y="485"/>
                  <a:pt x="686" y="485"/>
                </a:cubicBezTo>
                <a:cubicBezTo>
                  <a:pt x="686" y="892"/>
                  <a:pt x="686" y="892"/>
                  <a:pt x="686" y="892"/>
                </a:cubicBezTo>
                <a:cubicBezTo>
                  <a:pt x="668" y="892"/>
                  <a:pt x="668" y="892"/>
                  <a:pt x="668" y="892"/>
                </a:cubicBezTo>
                <a:cubicBezTo>
                  <a:pt x="668" y="684"/>
                  <a:pt x="668" y="684"/>
                  <a:pt x="668" y="684"/>
                </a:cubicBezTo>
                <a:cubicBezTo>
                  <a:pt x="549" y="684"/>
                  <a:pt x="549" y="684"/>
                  <a:pt x="549" y="684"/>
                </a:cubicBezTo>
                <a:cubicBezTo>
                  <a:pt x="549" y="892"/>
                  <a:pt x="549" y="892"/>
                  <a:pt x="549" y="892"/>
                </a:cubicBezTo>
                <a:cubicBezTo>
                  <a:pt x="524" y="892"/>
                  <a:pt x="524" y="892"/>
                  <a:pt x="524" y="892"/>
                </a:cubicBezTo>
                <a:cubicBezTo>
                  <a:pt x="524" y="727"/>
                  <a:pt x="524" y="727"/>
                  <a:pt x="524" y="727"/>
                </a:cubicBezTo>
                <a:cubicBezTo>
                  <a:pt x="464" y="727"/>
                  <a:pt x="464" y="727"/>
                  <a:pt x="464" y="727"/>
                </a:cubicBezTo>
                <a:cubicBezTo>
                  <a:pt x="464" y="892"/>
                  <a:pt x="464" y="892"/>
                  <a:pt x="464" y="892"/>
                </a:cubicBezTo>
                <a:cubicBezTo>
                  <a:pt x="411" y="892"/>
                  <a:pt x="411" y="892"/>
                  <a:pt x="411" y="892"/>
                </a:cubicBezTo>
                <a:cubicBezTo>
                  <a:pt x="411" y="612"/>
                  <a:pt x="411" y="612"/>
                  <a:pt x="411" y="612"/>
                </a:cubicBezTo>
                <a:cubicBezTo>
                  <a:pt x="321" y="612"/>
                  <a:pt x="321" y="612"/>
                  <a:pt x="321" y="612"/>
                </a:cubicBezTo>
                <a:cubicBezTo>
                  <a:pt x="321" y="892"/>
                  <a:pt x="321" y="892"/>
                  <a:pt x="321" y="892"/>
                </a:cubicBezTo>
                <a:cubicBezTo>
                  <a:pt x="315" y="892"/>
                  <a:pt x="315" y="892"/>
                  <a:pt x="315" y="892"/>
                </a:cubicBezTo>
                <a:cubicBezTo>
                  <a:pt x="315" y="708"/>
                  <a:pt x="315" y="708"/>
                  <a:pt x="315" y="708"/>
                </a:cubicBezTo>
                <a:cubicBezTo>
                  <a:pt x="256" y="708"/>
                  <a:pt x="256" y="708"/>
                  <a:pt x="256" y="708"/>
                </a:cubicBezTo>
                <a:cubicBezTo>
                  <a:pt x="256" y="684"/>
                  <a:pt x="256" y="684"/>
                  <a:pt x="256" y="684"/>
                </a:cubicBezTo>
                <a:cubicBezTo>
                  <a:pt x="196" y="684"/>
                  <a:pt x="196" y="684"/>
                  <a:pt x="196" y="684"/>
                </a:cubicBezTo>
                <a:cubicBezTo>
                  <a:pt x="196" y="892"/>
                  <a:pt x="196" y="892"/>
                  <a:pt x="196" y="892"/>
                </a:cubicBezTo>
                <a:cubicBezTo>
                  <a:pt x="179" y="892"/>
                  <a:pt x="179" y="892"/>
                  <a:pt x="179" y="892"/>
                </a:cubicBezTo>
                <a:cubicBezTo>
                  <a:pt x="179" y="578"/>
                  <a:pt x="179" y="578"/>
                  <a:pt x="179" y="578"/>
                </a:cubicBezTo>
                <a:cubicBezTo>
                  <a:pt x="95" y="578"/>
                  <a:pt x="95" y="578"/>
                  <a:pt x="95" y="578"/>
                </a:cubicBezTo>
                <a:cubicBezTo>
                  <a:pt x="95" y="485"/>
                  <a:pt x="95" y="485"/>
                  <a:pt x="95" y="485"/>
                </a:cubicBezTo>
                <a:cubicBezTo>
                  <a:pt x="35" y="485"/>
                  <a:pt x="35" y="485"/>
                  <a:pt x="35" y="485"/>
                </a:cubicBezTo>
                <a:cubicBezTo>
                  <a:pt x="30" y="282"/>
                  <a:pt x="30" y="282"/>
                  <a:pt x="30" y="282"/>
                </a:cubicBezTo>
                <a:cubicBezTo>
                  <a:pt x="25" y="485"/>
                  <a:pt x="25" y="485"/>
                  <a:pt x="25" y="485"/>
                </a:cubicBezTo>
                <a:cubicBezTo>
                  <a:pt x="0" y="485"/>
                  <a:pt x="0" y="485"/>
                  <a:pt x="0" y="485"/>
                </a:cubicBezTo>
                <a:cubicBezTo>
                  <a:pt x="0" y="1124"/>
                  <a:pt x="0" y="1124"/>
                  <a:pt x="0" y="1124"/>
                </a:cubicBezTo>
                <a:cubicBezTo>
                  <a:pt x="3200" y="1124"/>
                  <a:pt x="3200" y="1124"/>
                  <a:pt x="3200" y="1124"/>
                </a:cubicBezTo>
                <a:cubicBezTo>
                  <a:pt x="3200" y="472"/>
                  <a:pt x="3200" y="472"/>
                  <a:pt x="3200" y="472"/>
                </a:cubicBezTo>
                <a:lnTo>
                  <a:pt x="3108" y="47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3" name="Rectangle 132"/>
          <p:cNvSpPr/>
          <p:nvPr/>
        </p:nvSpPr>
        <p:spPr>
          <a:xfrm>
            <a:off x="1211974" y="2479166"/>
            <a:ext cx="3562079" cy="386646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4" name="Group 133"/>
          <p:cNvGrpSpPr/>
          <p:nvPr/>
        </p:nvGrpSpPr>
        <p:grpSpPr>
          <a:xfrm>
            <a:off x="1223409" y="1381060"/>
            <a:ext cx="3552442" cy="966539"/>
            <a:chOff x="303212" y="2057400"/>
            <a:chExt cx="12801600" cy="3200399"/>
          </a:xfrm>
          <a:solidFill>
            <a:schemeClr val="tx1">
              <a:lumMod val="65000"/>
              <a:lumOff val="35000"/>
            </a:schemeClr>
          </a:solidFill>
        </p:grpSpPr>
        <p:grpSp>
          <p:nvGrpSpPr>
            <p:cNvPr id="135" name="Group 134"/>
            <p:cNvGrpSpPr/>
            <p:nvPr/>
          </p:nvGrpSpPr>
          <p:grpSpPr>
            <a:xfrm>
              <a:off x="303212" y="2057400"/>
              <a:ext cx="3200400" cy="1600200"/>
              <a:chOff x="1598612" y="1981200"/>
              <a:chExt cx="6419853" cy="3209926"/>
            </a:xfrm>
            <a:grpFill/>
          </p:grpSpPr>
          <p:grpSp>
            <p:nvGrpSpPr>
              <p:cNvPr id="811" name="Group 810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852" name="Group 851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874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875" name="Group 874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878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9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0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1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882" name="Group 881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883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884" name="Group 883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885" name="Group 884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887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888" name="Group 887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889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890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886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876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77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53" name="Group 852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854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55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56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57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58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59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60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61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62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63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64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65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66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67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68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69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70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71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72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73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812" name="Group 811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813" name="Group 812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835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836" name="Group 835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839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0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1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2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843" name="Group 842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844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845" name="Group 844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846" name="Group 845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848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849" name="Group 848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850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851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847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837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38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14" name="Group 813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815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16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17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18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19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0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1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2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3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4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5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6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7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8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9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30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31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32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33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34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136" name="Group 135"/>
            <p:cNvGrpSpPr/>
            <p:nvPr/>
          </p:nvGrpSpPr>
          <p:grpSpPr>
            <a:xfrm>
              <a:off x="3503019" y="2057400"/>
              <a:ext cx="3200400" cy="1600200"/>
              <a:chOff x="1598612" y="1981200"/>
              <a:chExt cx="6419853" cy="3209926"/>
            </a:xfrm>
            <a:grpFill/>
          </p:grpSpPr>
          <p:grpSp>
            <p:nvGrpSpPr>
              <p:cNvPr id="731" name="Group 730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772" name="Group 771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794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795" name="Group 794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798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99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00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01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802" name="Group 801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803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804" name="Group 803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805" name="Group 804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807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808" name="Group 807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809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810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806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796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97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773" name="Group 772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774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75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76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77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78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79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80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81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82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83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84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85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86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87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88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89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90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91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92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93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732" name="Group 731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733" name="Group 732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755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756" name="Group 755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759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0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1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2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763" name="Group 762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764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765" name="Group 764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766" name="Group 765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768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769" name="Group 768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770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771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767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757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58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734" name="Group 733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735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36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37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38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39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40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41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42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43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44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45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46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47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48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49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50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51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52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53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54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137" name="Group 136"/>
            <p:cNvGrpSpPr/>
            <p:nvPr/>
          </p:nvGrpSpPr>
          <p:grpSpPr>
            <a:xfrm>
              <a:off x="6704010" y="2057400"/>
              <a:ext cx="3200400" cy="1600200"/>
              <a:chOff x="1598612" y="1981200"/>
              <a:chExt cx="6419853" cy="3209926"/>
            </a:xfrm>
            <a:grpFill/>
          </p:grpSpPr>
          <p:grpSp>
            <p:nvGrpSpPr>
              <p:cNvPr id="651" name="Group 650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692" name="Group 691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714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715" name="Group 714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718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19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20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21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722" name="Group 721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723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724" name="Group 723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725" name="Group 724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727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728" name="Group 727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729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730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726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716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17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93" name="Group 692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694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95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96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97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98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99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00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01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02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03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04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05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06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07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08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09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10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11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12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13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652" name="Group 651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653" name="Group 652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675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676" name="Group 675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679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0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1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2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683" name="Group 682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684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685" name="Group 684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686" name="Group 685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688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689" name="Group 688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690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691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687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677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78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54" name="Group 653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655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56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57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58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59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0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1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2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3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4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5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6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7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8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9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70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71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72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73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74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138" name="Group 137"/>
            <p:cNvGrpSpPr/>
            <p:nvPr/>
          </p:nvGrpSpPr>
          <p:grpSpPr>
            <a:xfrm>
              <a:off x="303212" y="3657599"/>
              <a:ext cx="3200400" cy="1600200"/>
              <a:chOff x="1598612" y="1981200"/>
              <a:chExt cx="6419853" cy="3209926"/>
            </a:xfrm>
            <a:grpFill/>
          </p:grpSpPr>
          <p:grpSp>
            <p:nvGrpSpPr>
              <p:cNvPr id="544" name="Group 543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612" name="Group 611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634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635" name="Group 634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638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39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0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1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642" name="Group 641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643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644" name="Group 643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645" name="Group 644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647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648" name="Group 647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649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650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646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636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7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13" name="Group 612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614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15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16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17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18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19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20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21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22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23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24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25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26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27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28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29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0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1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2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3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545" name="Group 544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546" name="Group 54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595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596" name="Group 595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599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0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1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2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603" name="Group 602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604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605" name="Group 604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606" name="Group 605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608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609" name="Group 608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610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611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607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597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8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47" name="Group 546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548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49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0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1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2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3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4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5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6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7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8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6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7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8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89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0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1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2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3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4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139" name="Group 138"/>
            <p:cNvGrpSpPr/>
            <p:nvPr/>
          </p:nvGrpSpPr>
          <p:grpSpPr>
            <a:xfrm>
              <a:off x="3503019" y="3657599"/>
              <a:ext cx="3200400" cy="1600200"/>
              <a:chOff x="1598612" y="1981200"/>
              <a:chExt cx="6419853" cy="3209926"/>
            </a:xfrm>
            <a:grpFill/>
          </p:grpSpPr>
          <p:grpSp>
            <p:nvGrpSpPr>
              <p:cNvPr id="464" name="Group 463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505" name="Group 50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527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528" name="Group 527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53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32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33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34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535" name="Group 534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536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537" name="Group 536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538" name="Group 537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540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541" name="Group 540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542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543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53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529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30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06" name="Group 50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507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08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09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0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1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2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3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4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5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6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7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8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9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0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1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2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3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4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5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6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465" name="Group 464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466" name="Group 46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488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489" name="Group 488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492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93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94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95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496" name="Group 495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497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498" name="Group 497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499" name="Group 498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501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502" name="Group 501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503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504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500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490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91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67" name="Group 466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468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9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0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1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2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3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4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5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6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7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8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9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0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1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2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3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4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5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6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7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140" name="Group 139"/>
            <p:cNvGrpSpPr/>
            <p:nvPr/>
          </p:nvGrpSpPr>
          <p:grpSpPr>
            <a:xfrm>
              <a:off x="6704010" y="3657599"/>
              <a:ext cx="3200400" cy="1600200"/>
              <a:chOff x="1598612" y="1981200"/>
              <a:chExt cx="6419853" cy="3209926"/>
            </a:xfrm>
            <a:grpFill/>
          </p:grpSpPr>
          <p:grpSp>
            <p:nvGrpSpPr>
              <p:cNvPr id="384" name="Group 383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425" name="Group 42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447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448" name="Group 447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45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52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53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54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455" name="Group 454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456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457" name="Group 456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458" name="Group 457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460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461" name="Group 460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462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463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45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449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0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26" name="Group 42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427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8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9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0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1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2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3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4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5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6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7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8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9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0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1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2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3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4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5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6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385" name="Group 384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386" name="Group 38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408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409" name="Group 408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412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13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14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15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416" name="Group 415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417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418" name="Group 417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419" name="Group 418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421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422" name="Group 421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423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424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420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410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11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87" name="Group 386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388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89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0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1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2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3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4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5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6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7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8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9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0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1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2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3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4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5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6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7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141" name="Group 140"/>
            <p:cNvGrpSpPr/>
            <p:nvPr/>
          </p:nvGrpSpPr>
          <p:grpSpPr>
            <a:xfrm>
              <a:off x="9904412" y="2057400"/>
              <a:ext cx="3200400" cy="1600200"/>
              <a:chOff x="1598612" y="1981200"/>
              <a:chExt cx="6419853" cy="3209926"/>
            </a:xfrm>
            <a:grpFill/>
          </p:grpSpPr>
          <p:grpSp>
            <p:nvGrpSpPr>
              <p:cNvPr id="224" name="Group 223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345" name="Group 34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367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368" name="Group 367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37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72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73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74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75" name="Group 374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376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377" name="Group 376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378" name="Group 377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380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381" name="Group 380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382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83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37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369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70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46" name="Group 34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347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48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49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0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1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2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3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4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5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6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7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8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9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0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1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2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3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4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5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6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225" name="Group 224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226" name="Group 22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248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249" name="Group 248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332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3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4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5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36" name="Group 335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337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338" name="Group 337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339" name="Group 338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341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342" name="Group 341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343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344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340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250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31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7" name="Group 226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228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0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1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3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5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7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9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0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1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2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3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4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5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6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7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142" name="Group 141"/>
            <p:cNvGrpSpPr/>
            <p:nvPr/>
          </p:nvGrpSpPr>
          <p:grpSpPr>
            <a:xfrm>
              <a:off x="9904412" y="3657599"/>
              <a:ext cx="3200400" cy="1600200"/>
              <a:chOff x="1598612" y="1981200"/>
              <a:chExt cx="6419853" cy="3209926"/>
            </a:xfrm>
            <a:grpFill/>
          </p:grpSpPr>
          <p:grpSp>
            <p:nvGrpSpPr>
              <p:cNvPr id="143" name="Group 142"/>
              <p:cNvGrpSpPr/>
              <p:nvPr/>
            </p:nvGrpSpPr>
            <p:grpSpPr>
              <a:xfrm>
                <a:off x="1598612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185" name="Group 18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207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208" name="Group 207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21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2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3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4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215" name="Group 214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216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217" name="Group 216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218" name="Group 217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220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221" name="Group 220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222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223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19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209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10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86" name="Group 18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187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8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9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0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1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2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3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4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5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6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7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8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9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1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3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Freeform 3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5" name="Freeform 3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Freeform 3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44" name="Group 143"/>
              <p:cNvGrpSpPr/>
              <p:nvPr/>
            </p:nvGrpSpPr>
            <p:grpSpPr>
              <a:xfrm>
                <a:off x="4808539" y="1981200"/>
                <a:ext cx="3209926" cy="3209926"/>
                <a:chOff x="1598612" y="1981200"/>
                <a:chExt cx="3209926" cy="3209926"/>
              </a:xfrm>
              <a:grpFill/>
            </p:grpSpPr>
            <p:grpSp>
              <p:nvGrpSpPr>
                <p:cNvPr id="145" name="Group 144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168" name="Freeform 30"/>
                  <p:cNvSpPr>
                    <a:spLocks/>
                  </p:cNvSpPr>
                  <p:nvPr/>
                </p:nvSpPr>
                <p:spPr bwMode="auto">
                  <a:xfrm>
                    <a:off x="1592263" y="3343275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69" name="Group 168"/>
                  <p:cNvGrpSpPr/>
                  <p:nvPr/>
                </p:nvGrpSpPr>
                <p:grpSpPr>
                  <a:xfrm>
                    <a:off x="1592263" y="-1076325"/>
                    <a:ext cx="9010651" cy="9010651"/>
                    <a:chOff x="1592263" y="-1076325"/>
                    <a:chExt cx="9010651" cy="9010651"/>
                  </a:xfrm>
                  <a:grpFill/>
                </p:grpSpPr>
                <p:sp>
                  <p:nvSpPr>
                    <p:cNvPr id="172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744788" y="166688"/>
                      <a:ext cx="7858125" cy="7767638"/>
                    </a:xfrm>
                    <a:custGeom>
                      <a:avLst/>
                      <a:gdLst>
                        <a:gd name="T0" fmla="*/ 1803 w 2093"/>
                        <a:gd name="T1" fmla="*/ 8 h 2069"/>
                        <a:gd name="T2" fmla="*/ 2083 w 2093"/>
                        <a:gd name="T3" fmla="*/ 230 h 2069"/>
                        <a:gd name="T4" fmla="*/ 2077 w 2093"/>
                        <a:gd name="T5" fmla="*/ 300 h 2069"/>
                        <a:gd name="T6" fmla="*/ 1790 w 2093"/>
                        <a:gd name="T7" fmla="*/ 517 h 2069"/>
                        <a:gd name="T8" fmla="*/ 1503 w 2093"/>
                        <a:gd name="T9" fmla="*/ 308 h 2069"/>
                        <a:gd name="T10" fmla="*/ 1783 w 2093"/>
                        <a:gd name="T11" fmla="*/ 530 h 2069"/>
                        <a:gd name="T12" fmla="*/ 1777 w 2093"/>
                        <a:gd name="T13" fmla="*/ 600 h 2069"/>
                        <a:gd name="T14" fmla="*/ 1490 w 2093"/>
                        <a:gd name="T15" fmla="*/ 817 h 2069"/>
                        <a:gd name="T16" fmla="*/ 1203 w 2093"/>
                        <a:gd name="T17" fmla="*/ 608 h 2069"/>
                        <a:gd name="T18" fmla="*/ 1483 w 2093"/>
                        <a:gd name="T19" fmla="*/ 830 h 2069"/>
                        <a:gd name="T20" fmla="*/ 1477 w 2093"/>
                        <a:gd name="T21" fmla="*/ 900 h 2069"/>
                        <a:gd name="T22" fmla="*/ 1190 w 2093"/>
                        <a:gd name="T23" fmla="*/ 1117 h 2069"/>
                        <a:gd name="T24" fmla="*/ 903 w 2093"/>
                        <a:gd name="T25" fmla="*/ 908 h 2069"/>
                        <a:gd name="T26" fmla="*/ 1183 w 2093"/>
                        <a:gd name="T27" fmla="*/ 1130 h 2069"/>
                        <a:gd name="T28" fmla="*/ 1177 w 2093"/>
                        <a:gd name="T29" fmla="*/ 1200 h 2069"/>
                        <a:gd name="T30" fmla="*/ 890 w 2093"/>
                        <a:gd name="T31" fmla="*/ 1417 h 2069"/>
                        <a:gd name="T32" fmla="*/ 603 w 2093"/>
                        <a:gd name="T33" fmla="*/ 1208 h 2069"/>
                        <a:gd name="T34" fmla="*/ 883 w 2093"/>
                        <a:gd name="T35" fmla="*/ 1430 h 2069"/>
                        <a:gd name="T36" fmla="*/ 877 w 2093"/>
                        <a:gd name="T37" fmla="*/ 1500 h 2069"/>
                        <a:gd name="T38" fmla="*/ 590 w 2093"/>
                        <a:gd name="T39" fmla="*/ 1717 h 2069"/>
                        <a:gd name="T40" fmla="*/ 303 w 2093"/>
                        <a:gd name="T41" fmla="*/ 1508 h 2069"/>
                        <a:gd name="T42" fmla="*/ 583 w 2093"/>
                        <a:gd name="T43" fmla="*/ 1730 h 2069"/>
                        <a:gd name="T44" fmla="*/ 577 w 2093"/>
                        <a:gd name="T45" fmla="*/ 1800 h 2069"/>
                        <a:gd name="T46" fmla="*/ 290 w 2093"/>
                        <a:gd name="T47" fmla="*/ 2017 h 2069"/>
                        <a:gd name="T48" fmla="*/ 3 w 2093"/>
                        <a:gd name="T49" fmla="*/ 1808 h 2069"/>
                        <a:gd name="T50" fmla="*/ 283 w 2093"/>
                        <a:gd name="T51" fmla="*/ 2030 h 2069"/>
                        <a:gd name="T52" fmla="*/ 274 w 2093"/>
                        <a:gd name="T53" fmla="*/ 2069 h 2069"/>
                        <a:gd name="T54" fmla="*/ 290 w 2093"/>
                        <a:gd name="T55" fmla="*/ 2045 h 2069"/>
                        <a:gd name="T56" fmla="*/ 303 w 2093"/>
                        <a:gd name="T57" fmla="*/ 2030 h 2069"/>
                        <a:gd name="T58" fmla="*/ 590 w 2093"/>
                        <a:gd name="T59" fmla="*/ 1808 h 2069"/>
                        <a:gd name="T60" fmla="*/ 602 w 2093"/>
                        <a:gd name="T61" fmla="*/ 1792 h 2069"/>
                        <a:gd name="T62" fmla="*/ 596 w 2093"/>
                        <a:gd name="T63" fmla="*/ 1756 h 2069"/>
                        <a:gd name="T64" fmla="*/ 583 w 2093"/>
                        <a:gd name="T65" fmla="*/ 1769 h 2069"/>
                        <a:gd name="T66" fmla="*/ 596 w 2093"/>
                        <a:gd name="T67" fmla="*/ 1737 h 2069"/>
                        <a:gd name="T68" fmla="*/ 884 w 2093"/>
                        <a:gd name="T69" fmla="*/ 1513 h 2069"/>
                        <a:gd name="T70" fmla="*/ 896 w 2093"/>
                        <a:gd name="T71" fmla="*/ 1501 h 2069"/>
                        <a:gd name="T72" fmla="*/ 902 w 2093"/>
                        <a:gd name="T73" fmla="*/ 1446 h 2069"/>
                        <a:gd name="T74" fmla="*/ 890 w 2093"/>
                        <a:gd name="T75" fmla="*/ 1482 h 2069"/>
                        <a:gd name="T76" fmla="*/ 890 w 2093"/>
                        <a:gd name="T77" fmla="*/ 1445 h 2069"/>
                        <a:gd name="T78" fmla="*/ 903 w 2093"/>
                        <a:gd name="T79" fmla="*/ 1430 h 2069"/>
                        <a:gd name="T80" fmla="*/ 1190 w 2093"/>
                        <a:gd name="T81" fmla="*/ 1208 h 2069"/>
                        <a:gd name="T82" fmla="*/ 1202 w 2093"/>
                        <a:gd name="T83" fmla="*/ 1192 h 2069"/>
                        <a:gd name="T84" fmla="*/ 1196 w 2093"/>
                        <a:gd name="T85" fmla="*/ 1156 h 2069"/>
                        <a:gd name="T86" fmla="*/ 1183 w 2093"/>
                        <a:gd name="T87" fmla="*/ 1169 h 2069"/>
                        <a:gd name="T88" fmla="*/ 1196 w 2093"/>
                        <a:gd name="T89" fmla="*/ 1137 h 2069"/>
                        <a:gd name="T90" fmla="*/ 1484 w 2093"/>
                        <a:gd name="T91" fmla="*/ 913 h 2069"/>
                        <a:gd name="T92" fmla="*/ 1496 w 2093"/>
                        <a:gd name="T93" fmla="*/ 901 h 2069"/>
                        <a:gd name="T94" fmla="*/ 1502 w 2093"/>
                        <a:gd name="T95" fmla="*/ 846 h 2069"/>
                        <a:gd name="T96" fmla="*/ 1490 w 2093"/>
                        <a:gd name="T97" fmla="*/ 882 h 2069"/>
                        <a:gd name="T98" fmla="*/ 1490 w 2093"/>
                        <a:gd name="T99" fmla="*/ 845 h 2069"/>
                        <a:gd name="T100" fmla="*/ 1503 w 2093"/>
                        <a:gd name="T101" fmla="*/ 830 h 2069"/>
                        <a:gd name="T102" fmla="*/ 1790 w 2093"/>
                        <a:gd name="T103" fmla="*/ 608 h 2069"/>
                        <a:gd name="T104" fmla="*/ 1802 w 2093"/>
                        <a:gd name="T105" fmla="*/ 592 h 2069"/>
                        <a:gd name="T106" fmla="*/ 1796 w 2093"/>
                        <a:gd name="T107" fmla="*/ 556 h 2069"/>
                        <a:gd name="T108" fmla="*/ 1783 w 2093"/>
                        <a:gd name="T109" fmla="*/ 569 h 2069"/>
                        <a:gd name="T110" fmla="*/ 1796 w 2093"/>
                        <a:gd name="T111" fmla="*/ 537 h 2069"/>
                        <a:gd name="T112" fmla="*/ 2084 w 2093"/>
                        <a:gd name="T113" fmla="*/ 313 h 2069"/>
                        <a:gd name="T114" fmla="*/ 2093 w 2093"/>
                        <a:gd name="T115" fmla="*/ 297 h 2069"/>
                        <a:gd name="T116" fmla="*/ 2087 w 2093"/>
                        <a:gd name="T117" fmla="*/ 288 h 2069"/>
                        <a:gd name="T118" fmla="*/ 2093 w 2093"/>
                        <a:gd name="T119" fmla="*/ 241 h 2069"/>
                        <a:gd name="T120" fmla="*/ 2090 w 2093"/>
                        <a:gd name="T121" fmla="*/ 217 h 20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2093" h="2069">
                          <a:moveTo>
                            <a:pt x="1811" y="1"/>
                          </a:moveTo>
                          <a:cubicBezTo>
                            <a:pt x="1810" y="1"/>
                            <a:pt x="1809" y="0"/>
                            <a:pt x="1809" y="0"/>
                          </a:cubicBezTo>
                          <a:cubicBezTo>
                            <a:pt x="1808" y="1"/>
                            <a:pt x="1807" y="2"/>
                            <a:pt x="1806" y="4"/>
                          </a:cubicBezTo>
                          <a:cubicBezTo>
                            <a:pt x="1805" y="5"/>
                            <a:pt x="1804" y="6"/>
                            <a:pt x="1803" y="8"/>
                          </a:cubicBezTo>
                          <a:cubicBezTo>
                            <a:pt x="1802" y="9"/>
                            <a:pt x="1801" y="10"/>
                            <a:pt x="1800" y="12"/>
                          </a:cubicBezTo>
                          <a:cubicBezTo>
                            <a:pt x="1801" y="12"/>
                            <a:pt x="1801" y="13"/>
                            <a:pt x="1802" y="13"/>
                          </a:cubicBezTo>
                          <a:cubicBezTo>
                            <a:pt x="2081" y="229"/>
                            <a:pt x="2081" y="229"/>
                            <a:pt x="2081" y="229"/>
                          </a:cubicBezTo>
                          <a:cubicBezTo>
                            <a:pt x="2082" y="229"/>
                            <a:pt x="2082" y="230"/>
                            <a:pt x="2083" y="230"/>
                          </a:cubicBezTo>
                          <a:cubicBezTo>
                            <a:pt x="2082" y="232"/>
                            <a:pt x="2081" y="233"/>
                            <a:pt x="2080" y="234"/>
                          </a:cubicBezTo>
                          <a:cubicBezTo>
                            <a:pt x="2079" y="236"/>
                            <a:pt x="2078" y="237"/>
                            <a:pt x="2077" y="238"/>
                          </a:cubicBezTo>
                          <a:cubicBezTo>
                            <a:pt x="2072" y="248"/>
                            <a:pt x="2069" y="258"/>
                            <a:pt x="2069" y="269"/>
                          </a:cubicBezTo>
                          <a:cubicBezTo>
                            <a:pt x="2069" y="280"/>
                            <a:pt x="2072" y="290"/>
                            <a:pt x="2077" y="300"/>
                          </a:cubicBezTo>
                          <a:cubicBezTo>
                            <a:pt x="2077" y="300"/>
                            <a:pt x="2076" y="301"/>
                            <a:pt x="2075" y="301"/>
                          </a:cubicBezTo>
                          <a:cubicBezTo>
                            <a:pt x="1796" y="517"/>
                            <a:pt x="1796" y="517"/>
                            <a:pt x="1796" y="517"/>
                          </a:cubicBezTo>
                          <a:cubicBezTo>
                            <a:pt x="1795" y="518"/>
                            <a:pt x="1794" y="519"/>
                            <a:pt x="1793" y="520"/>
                          </a:cubicBezTo>
                          <a:cubicBezTo>
                            <a:pt x="1792" y="519"/>
                            <a:pt x="1791" y="518"/>
                            <a:pt x="1790" y="517"/>
                          </a:cubicBezTo>
                          <a:cubicBezTo>
                            <a:pt x="1511" y="301"/>
                            <a:pt x="1511" y="301"/>
                            <a:pt x="1511" y="301"/>
                          </a:cubicBezTo>
                          <a:cubicBezTo>
                            <a:pt x="1510" y="301"/>
                            <a:pt x="1509" y="300"/>
                            <a:pt x="1509" y="300"/>
                          </a:cubicBezTo>
                          <a:cubicBezTo>
                            <a:pt x="1508" y="301"/>
                            <a:pt x="1507" y="302"/>
                            <a:pt x="1506" y="304"/>
                          </a:cubicBezTo>
                          <a:cubicBezTo>
                            <a:pt x="1505" y="305"/>
                            <a:pt x="1504" y="306"/>
                            <a:pt x="1503" y="308"/>
                          </a:cubicBezTo>
                          <a:cubicBezTo>
                            <a:pt x="1502" y="309"/>
                            <a:pt x="1501" y="310"/>
                            <a:pt x="1500" y="312"/>
                          </a:cubicBezTo>
                          <a:cubicBezTo>
                            <a:pt x="1501" y="312"/>
                            <a:pt x="1501" y="313"/>
                            <a:pt x="1502" y="313"/>
                          </a:cubicBezTo>
                          <a:cubicBezTo>
                            <a:pt x="1781" y="529"/>
                            <a:pt x="1781" y="529"/>
                            <a:pt x="1781" y="529"/>
                          </a:cubicBezTo>
                          <a:cubicBezTo>
                            <a:pt x="1782" y="529"/>
                            <a:pt x="1782" y="530"/>
                            <a:pt x="1783" y="530"/>
                          </a:cubicBezTo>
                          <a:cubicBezTo>
                            <a:pt x="1782" y="532"/>
                            <a:pt x="1781" y="533"/>
                            <a:pt x="1780" y="534"/>
                          </a:cubicBezTo>
                          <a:cubicBezTo>
                            <a:pt x="1779" y="536"/>
                            <a:pt x="1778" y="537"/>
                            <a:pt x="1777" y="538"/>
                          </a:cubicBezTo>
                          <a:cubicBezTo>
                            <a:pt x="1772" y="548"/>
                            <a:pt x="1769" y="558"/>
                            <a:pt x="1769" y="569"/>
                          </a:cubicBezTo>
                          <a:cubicBezTo>
                            <a:pt x="1769" y="580"/>
                            <a:pt x="1772" y="590"/>
                            <a:pt x="1777" y="600"/>
                          </a:cubicBezTo>
                          <a:cubicBezTo>
                            <a:pt x="1777" y="600"/>
                            <a:pt x="1776" y="601"/>
                            <a:pt x="1775" y="601"/>
                          </a:cubicBezTo>
                          <a:cubicBezTo>
                            <a:pt x="1496" y="817"/>
                            <a:pt x="1496" y="817"/>
                            <a:pt x="1496" y="817"/>
                          </a:cubicBezTo>
                          <a:cubicBezTo>
                            <a:pt x="1495" y="818"/>
                            <a:pt x="1494" y="819"/>
                            <a:pt x="1493" y="820"/>
                          </a:cubicBezTo>
                          <a:cubicBezTo>
                            <a:pt x="1492" y="819"/>
                            <a:pt x="1491" y="818"/>
                            <a:pt x="1490" y="817"/>
                          </a:cubicBezTo>
                          <a:cubicBezTo>
                            <a:pt x="1211" y="601"/>
                            <a:pt x="1211" y="601"/>
                            <a:pt x="1211" y="601"/>
                          </a:cubicBezTo>
                          <a:cubicBezTo>
                            <a:pt x="1210" y="601"/>
                            <a:pt x="1209" y="600"/>
                            <a:pt x="1209" y="600"/>
                          </a:cubicBezTo>
                          <a:cubicBezTo>
                            <a:pt x="1208" y="601"/>
                            <a:pt x="1207" y="602"/>
                            <a:pt x="1206" y="604"/>
                          </a:cubicBezTo>
                          <a:cubicBezTo>
                            <a:pt x="1205" y="605"/>
                            <a:pt x="1204" y="606"/>
                            <a:pt x="1203" y="608"/>
                          </a:cubicBezTo>
                          <a:cubicBezTo>
                            <a:pt x="1202" y="609"/>
                            <a:pt x="1201" y="610"/>
                            <a:pt x="1200" y="612"/>
                          </a:cubicBezTo>
                          <a:cubicBezTo>
                            <a:pt x="1201" y="612"/>
                            <a:pt x="1201" y="613"/>
                            <a:pt x="1202" y="613"/>
                          </a:cubicBezTo>
                          <a:cubicBezTo>
                            <a:pt x="1481" y="829"/>
                            <a:pt x="1481" y="829"/>
                            <a:pt x="1481" y="829"/>
                          </a:cubicBezTo>
                          <a:cubicBezTo>
                            <a:pt x="1482" y="829"/>
                            <a:pt x="1482" y="830"/>
                            <a:pt x="1483" y="830"/>
                          </a:cubicBezTo>
                          <a:cubicBezTo>
                            <a:pt x="1482" y="832"/>
                            <a:pt x="1481" y="833"/>
                            <a:pt x="1480" y="834"/>
                          </a:cubicBezTo>
                          <a:cubicBezTo>
                            <a:pt x="1479" y="836"/>
                            <a:pt x="1478" y="837"/>
                            <a:pt x="1477" y="838"/>
                          </a:cubicBezTo>
                          <a:cubicBezTo>
                            <a:pt x="1472" y="848"/>
                            <a:pt x="1469" y="858"/>
                            <a:pt x="1469" y="869"/>
                          </a:cubicBezTo>
                          <a:cubicBezTo>
                            <a:pt x="1469" y="880"/>
                            <a:pt x="1472" y="890"/>
                            <a:pt x="1477" y="900"/>
                          </a:cubicBezTo>
                          <a:cubicBezTo>
                            <a:pt x="1477" y="900"/>
                            <a:pt x="1476" y="901"/>
                            <a:pt x="1475" y="901"/>
                          </a:cubicBezTo>
                          <a:cubicBezTo>
                            <a:pt x="1196" y="1117"/>
                            <a:pt x="1196" y="1117"/>
                            <a:pt x="1196" y="1117"/>
                          </a:cubicBezTo>
                          <a:cubicBezTo>
                            <a:pt x="1195" y="1118"/>
                            <a:pt x="1194" y="1119"/>
                            <a:pt x="1193" y="1120"/>
                          </a:cubicBezTo>
                          <a:cubicBezTo>
                            <a:pt x="1192" y="1119"/>
                            <a:pt x="1191" y="1118"/>
                            <a:pt x="1190" y="1117"/>
                          </a:cubicBezTo>
                          <a:cubicBezTo>
                            <a:pt x="911" y="901"/>
                            <a:pt x="911" y="901"/>
                            <a:pt x="911" y="901"/>
                          </a:cubicBezTo>
                          <a:cubicBezTo>
                            <a:pt x="910" y="901"/>
                            <a:pt x="909" y="900"/>
                            <a:pt x="909" y="900"/>
                          </a:cubicBezTo>
                          <a:cubicBezTo>
                            <a:pt x="908" y="901"/>
                            <a:pt x="907" y="902"/>
                            <a:pt x="906" y="904"/>
                          </a:cubicBezTo>
                          <a:cubicBezTo>
                            <a:pt x="905" y="905"/>
                            <a:pt x="904" y="906"/>
                            <a:pt x="903" y="908"/>
                          </a:cubicBezTo>
                          <a:cubicBezTo>
                            <a:pt x="902" y="909"/>
                            <a:pt x="901" y="910"/>
                            <a:pt x="900" y="912"/>
                          </a:cubicBezTo>
                          <a:cubicBezTo>
                            <a:pt x="901" y="912"/>
                            <a:pt x="901" y="913"/>
                            <a:pt x="902" y="913"/>
                          </a:cubicBezTo>
                          <a:cubicBezTo>
                            <a:pt x="1181" y="1129"/>
                            <a:pt x="1181" y="1129"/>
                            <a:pt x="1181" y="1129"/>
                          </a:cubicBezTo>
                          <a:cubicBezTo>
                            <a:pt x="1182" y="1129"/>
                            <a:pt x="1182" y="1130"/>
                            <a:pt x="1183" y="1130"/>
                          </a:cubicBezTo>
                          <a:cubicBezTo>
                            <a:pt x="1182" y="1132"/>
                            <a:pt x="1181" y="1133"/>
                            <a:pt x="1180" y="1134"/>
                          </a:cubicBezTo>
                          <a:cubicBezTo>
                            <a:pt x="1179" y="1136"/>
                            <a:pt x="1178" y="1137"/>
                            <a:pt x="1177" y="1138"/>
                          </a:cubicBezTo>
                          <a:cubicBezTo>
                            <a:pt x="1172" y="1148"/>
                            <a:pt x="1169" y="1158"/>
                            <a:pt x="1169" y="1169"/>
                          </a:cubicBezTo>
                          <a:cubicBezTo>
                            <a:pt x="1169" y="1180"/>
                            <a:pt x="1172" y="1190"/>
                            <a:pt x="1177" y="1200"/>
                          </a:cubicBezTo>
                          <a:cubicBezTo>
                            <a:pt x="1177" y="1200"/>
                            <a:pt x="1176" y="1201"/>
                            <a:pt x="1175" y="1201"/>
                          </a:cubicBezTo>
                          <a:cubicBezTo>
                            <a:pt x="896" y="1417"/>
                            <a:pt x="896" y="1417"/>
                            <a:pt x="896" y="1417"/>
                          </a:cubicBezTo>
                          <a:cubicBezTo>
                            <a:pt x="895" y="1418"/>
                            <a:pt x="894" y="1419"/>
                            <a:pt x="893" y="1420"/>
                          </a:cubicBezTo>
                          <a:cubicBezTo>
                            <a:pt x="892" y="1419"/>
                            <a:pt x="891" y="1418"/>
                            <a:pt x="890" y="1417"/>
                          </a:cubicBezTo>
                          <a:cubicBezTo>
                            <a:pt x="611" y="1201"/>
                            <a:pt x="611" y="1201"/>
                            <a:pt x="611" y="1201"/>
                          </a:cubicBezTo>
                          <a:cubicBezTo>
                            <a:pt x="610" y="1201"/>
                            <a:pt x="609" y="1200"/>
                            <a:pt x="609" y="1200"/>
                          </a:cubicBezTo>
                          <a:cubicBezTo>
                            <a:pt x="608" y="1201"/>
                            <a:pt x="607" y="1202"/>
                            <a:pt x="606" y="1204"/>
                          </a:cubicBezTo>
                          <a:cubicBezTo>
                            <a:pt x="605" y="1205"/>
                            <a:pt x="604" y="1206"/>
                            <a:pt x="603" y="1208"/>
                          </a:cubicBezTo>
                          <a:cubicBezTo>
                            <a:pt x="602" y="1209"/>
                            <a:pt x="601" y="1210"/>
                            <a:pt x="600" y="1212"/>
                          </a:cubicBezTo>
                          <a:cubicBezTo>
                            <a:pt x="601" y="1212"/>
                            <a:pt x="601" y="1213"/>
                            <a:pt x="602" y="1213"/>
                          </a:cubicBezTo>
                          <a:cubicBezTo>
                            <a:pt x="881" y="1429"/>
                            <a:pt x="881" y="1429"/>
                            <a:pt x="881" y="1429"/>
                          </a:cubicBezTo>
                          <a:cubicBezTo>
                            <a:pt x="882" y="1429"/>
                            <a:pt x="882" y="1430"/>
                            <a:pt x="883" y="1430"/>
                          </a:cubicBezTo>
                          <a:cubicBezTo>
                            <a:pt x="882" y="1432"/>
                            <a:pt x="881" y="1433"/>
                            <a:pt x="880" y="1434"/>
                          </a:cubicBezTo>
                          <a:cubicBezTo>
                            <a:pt x="879" y="1436"/>
                            <a:pt x="878" y="1437"/>
                            <a:pt x="877" y="1438"/>
                          </a:cubicBezTo>
                          <a:cubicBezTo>
                            <a:pt x="872" y="1448"/>
                            <a:pt x="869" y="1458"/>
                            <a:pt x="869" y="1469"/>
                          </a:cubicBezTo>
                          <a:cubicBezTo>
                            <a:pt x="869" y="1480"/>
                            <a:pt x="872" y="1490"/>
                            <a:pt x="877" y="1500"/>
                          </a:cubicBezTo>
                          <a:cubicBezTo>
                            <a:pt x="877" y="1500"/>
                            <a:pt x="876" y="1501"/>
                            <a:pt x="875" y="1501"/>
                          </a:cubicBezTo>
                          <a:cubicBezTo>
                            <a:pt x="596" y="1717"/>
                            <a:pt x="596" y="1717"/>
                            <a:pt x="596" y="1717"/>
                          </a:cubicBezTo>
                          <a:cubicBezTo>
                            <a:pt x="595" y="1718"/>
                            <a:pt x="594" y="1719"/>
                            <a:pt x="593" y="1720"/>
                          </a:cubicBezTo>
                          <a:cubicBezTo>
                            <a:pt x="592" y="1719"/>
                            <a:pt x="591" y="1718"/>
                            <a:pt x="590" y="1717"/>
                          </a:cubicBezTo>
                          <a:cubicBezTo>
                            <a:pt x="311" y="1501"/>
                            <a:pt x="311" y="1501"/>
                            <a:pt x="311" y="1501"/>
                          </a:cubicBezTo>
                          <a:cubicBezTo>
                            <a:pt x="310" y="1501"/>
                            <a:pt x="309" y="1500"/>
                            <a:pt x="309" y="1500"/>
                          </a:cubicBezTo>
                          <a:cubicBezTo>
                            <a:pt x="308" y="1501"/>
                            <a:pt x="307" y="1502"/>
                            <a:pt x="306" y="1504"/>
                          </a:cubicBezTo>
                          <a:cubicBezTo>
                            <a:pt x="305" y="1505"/>
                            <a:pt x="304" y="1506"/>
                            <a:pt x="303" y="1508"/>
                          </a:cubicBezTo>
                          <a:cubicBezTo>
                            <a:pt x="302" y="1509"/>
                            <a:pt x="301" y="1510"/>
                            <a:pt x="300" y="1512"/>
                          </a:cubicBezTo>
                          <a:cubicBezTo>
                            <a:pt x="301" y="1512"/>
                            <a:pt x="301" y="1513"/>
                            <a:pt x="302" y="1513"/>
                          </a:cubicBezTo>
                          <a:cubicBezTo>
                            <a:pt x="581" y="1729"/>
                            <a:pt x="581" y="1729"/>
                            <a:pt x="581" y="1729"/>
                          </a:cubicBezTo>
                          <a:cubicBezTo>
                            <a:pt x="582" y="1729"/>
                            <a:pt x="582" y="1730"/>
                            <a:pt x="583" y="1730"/>
                          </a:cubicBezTo>
                          <a:cubicBezTo>
                            <a:pt x="582" y="1732"/>
                            <a:pt x="581" y="1733"/>
                            <a:pt x="580" y="1734"/>
                          </a:cubicBezTo>
                          <a:cubicBezTo>
                            <a:pt x="579" y="1736"/>
                            <a:pt x="578" y="1737"/>
                            <a:pt x="577" y="1738"/>
                          </a:cubicBezTo>
                          <a:cubicBezTo>
                            <a:pt x="572" y="1748"/>
                            <a:pt x="569" y="1758"/>
                            <a:pt x="569" y="1769"/>
                          </a:cubicBezTo>
                          <a:cubicBezTo>
                            <a:pt x="569" y="1780"/>
                            <a:pt x="572" y="1790"/>
                            <a:pt x="577" y="1800"/>
                          </a:cubicBezTo>
                          <a:cubicBezTo>
                            <a:pt x="577" y="1800"/>
                            <a:pt x="576" y="1801"/>
                            <a:pt x="575" y="1801"/>
                          </a:cubicBezTo>
                          <a:cubicBezTo>
                            <a:pt x="296" y="2017"/>
                            <a:pt x="296" y="2017"/>
                            <a:pt x="296" y="2017"/>
                          </a:cubicBezTo>
                          <a:cubicBezTo>
                            <a:pt x="295" y="2018"/>
                            <a:pt x="294" y="2019"/>
                            <a:pt x="293" y="2020"/>
                          </a:cubicBezTo>
                          <a:cubicBezTo>
                            <a:pt x="292" y="2019"/>
                            <a:pt x="291" y="2018"/>
                            <a:pt x="290" y="2017"/>
                          </a:cubicBezTo>
                          <a:cubicBezTo>
                            <a:pt x="11" y="1801"/>
                            <a:pt x="11" y="1801"/>
                            <a:pt x="11" y="1801"/>
                          </a:cubicBezTo>
                          <a:cubicBezTo>
                            <a:pt x="10" y="1801"/>
                            <a:pt x="9" y="1800"/>
                            <a:pt x="9" y="1800"/>
                          </a:cubicBezTo>
                          <a:cubicBezTo>
                            <a:pt x="8" y="1801"/>
                            <a:pt x="7" y="1802"/>
                            <a:pt x="6" y="1804"/>
                          </a:cubicBezTo>
                          <a:cubicBezTo>
                            <a:pt x="5" y="1805"/>
                            <a:pt x="4" y="1806"/>
                            <a:pt x="3" y="1808"/>
                          </a:cubicBezTo>
                          <a:cubicBezTo>
                            <a:pt x="2" y="1809"/>
                            <a:pt x="1" y="1810"/>
                            <a:pt x="0" y="1812"/>
                          </a:cubicBezTo>
                          <a:cubicBezTo>
                            <a:pt x="1" y="1812"/>
                            <a:pt x="1" y="1813"/>
                            <a:pt x="2" y="1813"/>
                          </a:cubicBezTo>
                          <a:cubicBezTo>
                            <a:pt x="281" y="2029"/>
                            <a:pt x="281" y="2029"/>
                            <a:pt x="281" y="2029"/>
                          </a:cubicBezTo>
                          <a:cubicBezTo>
                            <a:pt x="282" y="2029"/>
                            <a:pt x="282" y="2030"/>
                            <a:pt x="283" y="2030"/>
                          </a:cubicBezTo>
                          <a:cubicBezTo>
                            <a:pt x="282" y="2032"/>
                            <a:pt x="281" y="2033"/>
                            <a:pt x="280" y="2034"/>
                          </a:cubicBezTo>
                          <a:cubicBezTo>
                            <a:pt x="279" y="2036"/>
                            <a:pt x="278" y="2037"/>
                            <a:pt x="277" y="2038"/>
                          </a:cubicBezTo>
                          <a:cubicBezTo>
                            <a:pt x="272" y="2048"/>
                            <a:pt x="269" y="2058"/>
                            <a:pt x="269" y="2069"/>
                          </a:cubicBezTo>
                          <a:cubicBezTo>
                            <a:pt x="274" y="2069"/>
                            <a:pt x="274" y="2069"/>
                            <a:pt x="274" y="2069"/>
                          </a:cubicBezTo>
                          <a:cubicBezTo>
                            <a:pt x="278" y="2069"/>
                            <a:pt x="278" y="2069"/>
                            <a:pt x="278" y="2069"/>
                          </a:cubicBezTo>
                          <a:cubicBezTo>
                            <a:pt x="283" y="2069"/>
                            <a:pt x="283" y="2069"/>
                            <a:pt x="283" y="2069"/>
                          </a:cubicBezTo>
                          <a:cubicBezTo>
                            <a:pt x="283" y="2063"/>
                            <a:pt x="285" y="2056"/>
                            <a:pt x="287" y="2050"/>
                          </a:cubicBezTo>
                          <a:cubicBezTo>
                            <a:pt x="288" y="2049"/>
                            <a:pt x="289" y="2047"/>
                            <a:pt x="290" y="2045"/>
                          </a:cubicBezTo>
                          <a:cubicBezTo>
                            <a:pt x="291" y="2044"/>
                            <a:pt x="292" y="2042"/>
                            <a:pt x="293" y="2041"/>
                          </a:cubicBezTo>
                          <a:cubicBezTo>
                            <a:pt x="294" y="2040"/>
                            <a:pt x="295" y="2038"/>
                            <a:pt x="296" y="2037"/>
                          </a:cubicBezTo>
                          <a:cubicBezTo>
                            <a:pt x="297" y="2036"/>
                            <a:pt x="298" y="2035"/>
                            <a:pt x="300" y="2033"/>
                          </a:cubicBezTo>
                          <a:cubicBezTo>
                            <a:pt x="301" y="2032"/>
                            <a:pt x="302" y="2031"/>
                            <a:pt x="303" y="2030"/>
                          </a:cubicBezTo>
                          <a:cubicBezTo>
                            <a:pt x="304" y="2030"/>
                            <a:pt x="304" y="2029"/>
                            <a:pt x="305" y="2029"/>
                          </a:cubicBezTo>
                          <a:cubicBezTo>
                            <a:pt x="584" y="1813"/>
                            <a:pt x="584" y="1813"/>
                            <a:pt x="584" y="1813"/>
                          </a:cubicBezTo>
                          <a:cubicBezTo>
                            <a:pt x="585" y="1813"/>
                            <a:pt x="585" y="1812"/>
                            <a:pt x="586" y="1812"/>
                          </a:cubicBezTo>
                          <a:cubicBezTo>
                            <a:pt x="587" y="1811"/>
                            <a:pt x="588" y="1809"/>
                            <a:pt x="590" y="1808"/>
                          </a:cubicBezTo>
                          <a:cubicBezTo>
                            <a:pt x="591" y="1807"/>
                            <a:pt x="592" y="1806"/>
                            <a:pt x="593" y="1805"/>
                          </a:cubicBezTo>
                          <a:cubicBezTo>
                            <a:pt x="594" y="1804"/>
                            <a:pt x="595" y="1802"/>
                            <a:pt x="596" y="1801"/>
                          </a:cubicBezTo>
                          <a:cubicBezTo>
                            <a:pt x="597" y="1800"/>
                            <a:pt x="598" y="1798"/>
                            <a:pt x="599" y="1797"/>
                          </a:cubicBezTo>
                          <a:cubicBezTo>
                            <a:pt x="600" y="1795"/>
                            <a:pt x="601" y="1794"/>
                            <a:pt x="602" y="1792"/>
                          </a:cubicBezTo>
                          <a:cubicBezTo>
                            <a:pt x="606" y="1785"/>
                            <a:pt x="608" y="1777"/>
                            <a:pt x="608" y="1769"/>
                          </a:cubicBezTo>
                          <a:cubicBezTo>
                            <a:pt x="608" y="1761"/>
                            <a:pt x="606" y="1753"/>
                            <a:pt x="602" y="1746"/>
                          </a:cubicBezTo>
                          <a:cubicBezTo>
                            <a:pt x="601" y="1747"/>
                            <a:pt x="599" y="1749"/>
                            <a:pt x="599" y="1750"/>
                          </a:cubicBezTo>
                          <a:cubicBezTo>
                            <a:pt x="597" y="1752"/>
                            <a:pt x="596" y="1754"/>
                            <a:pt x="596" y="1756"/>
                          </a:cubicBezTo>
                          <a:cubicBezTo>
                            <a:pt x="594" y="1760"/>
                            <a:pt x="593" y="1765"/>
                            <a:pt x="593" y="1769"/>
                          </a:cubicBezTo>
                          <a:cubicBezTo>
                            <a:pt x="593" y="1773"/>
                            <a:pt x="592" y="1778"/>
                            <a:pt x="590" y="1782"/>
                          </a:cubicBezTo>
                          <a:cubicBezTo>
                            <a:pt x="590" y="1784"/>
                            <a:pt x="589" y="1786"/>
                            <a:pt x="587" y="1788"/>
                          </a:cubicBezTo>
                          <a:cubicBezTo>
                            <a:pt x="585" y="1782"/>
                            <a:pt x="583" y="1775"/>
                            <a:pt x="583" y="1769"/>
                          </a:cubicBezTo>
                          <a:cubicBezTo>
                            <a:pt x="583" y="1763"/>
                            <a:pt x="585" y="1756"/>
                            <a:pt x="587" y="1750"/>
                          </a:cubicBezTo>
                          <a:cubicBezTo>
                            <a:pt x="588" y="1749"/>
                            <a:pt x="589" y="1747"/>
                            <a:pt x="590" y="1745"/>
                          </a:cubicBezTo>
                          <a:cubicBezTo>
                            <a:pt x="591" y="1744"/>
                            <a:pt x="592" y="1742"/>
                            <a:pt x="593" y="1741"/>
                          </a:cubicBezTo>
                          <a:cubicBezTo>
                            <a:pt x="594" y="1740"/>
                            <a:pt x="595" y="1738"/>
                            <a:pt x="596" y="1737"/>
                          </a:cubicBezTo>
                          <a:cubicBezTo>
                            <a:pt x="597" y="1736"/>
                            <a:pt x="598" y="1735"/>
                            <a:pt x="600" y="1733"/>
                          </a:cubicBezTo>
                          <a:cubicBezTo>
                            <a:pt x="601" y="1732"/>
                            <a:pt x="602" y="1731"/>
                            <a:pt x="603" y="1730"/>
                          </a:cubicBezTo>
                          <a:cubicBezTo>
                            <a:pt x="604" y="1730"/>
                            <a:pt x="604" y="1729"/>
                            <a:pt x="605" y="1729"/>
                          </a:cubicBezTo>
                          <a:cubicBezTo>
                            <a:pt x="884" y="1513"/>
                            <a:pt x="884" y="1513"/>
                            <a:pt x="884" y="1513"/>
                          </a:cubicBezTo>
                          <a:cubicBezTo>
                            <a:pt x="885" y="1513"/>
                            <a:pt x="885" y="1512"/>
                            <a:pt x="886" y="1512"/>
                          </a:cubicBezTo>
                          <a:cubicBezTo>
                            <a:pt x="887" y="1511"/>
                            <a:pt x="888" y="1509"/>
                            <a:pt x="890" y="1508"/>
                          </a:cubicBezTo>
                          <a:cubicBezTo>
                            <a:pt x="891" y="1507"/>
                            <a:pt x="892" y="1506"/>
                            <a:pt x="893" y="1505"/>
                          </a:cubicBezTo>
                          <a:cubicBezTo>
                            <a:pt x="894" y="1504"/>
                            <a:pt x="895" y="1502"/>
                            <a:pt x="896" y="1501"/>
                          </a:cubicBezTo>
                          <a:cubicBezTo>
                            <a:pt x="897" y="1500"/>
                            <a:pt x="898" y="1498"/>
                            <a:pt x="899" y="1497"/>
                          </a:cubicBezTo>
                          <a:cubicBezTo>
                            <a:pt x="900" y="1495"/>
                            <a:pt x="901" y="1494"/>
                            <a:pt x="902" y="1492"/>
                          </a:cubicBezTo>
                          <a:cubicBezTo>
                            <a:pt x="906" y="1485"/>
                            <a:pt x="908" y="1477"/>
                            <a:pt x="908" y="1469"/>
                          </a:cubicBezTo>
                          <a:cubicBezTo>
                            <a:pt x="908" y="1461"/>
                            <a:pt x="906" y="1453"/>
                            <a:pt x="902" y="1446"/>
                          </a:cubicBezTo>
                          <a:cubicBezTo>
                            <a:pt x="901" y="1447"/>
                            <a:pt x="899" y="1449"/>
                            <a:pt x="899" y="1450"/>
                          </a:cubicBezTo>
                          <a:cubicBezTo>
                            <a:pt x="897" y="1452"/>
                            <a:pt x="896" y="1454"/>
                            <a:pt x="896" y="1456"/>
                          </a:cubicBezTo>
                          <a:cubicBezTo>
                            <a:pt x="894" y="1460"/>
                            <a:pt x="893" y="1465"/>
                            <a:pt x="893" y="1469"/>
                          </a:cubicBezTo>
                          <a:cubicBezTo>
                            <a:pt x="893" y="1473"/>
                            <a:pt x="892" y="1478"/>
                            <a:pt x="890" y="1482"/>
                          </a:cubicBezTo>
                          <a:cubicBezTo>
                            <a:pt x="890" y="1484"/>
                            <a:pt x="889" y="1486"/>
                            <a:pt x="887" y="1488"/>
                          </a:cubicBezTo>
                          <a:cubicBezTo>
                            <a:pt x="885" y="1482"/>
                            <a:pt x="883" y="1475"/>
                            <a:pt x="883" y="1469"/>
                          </a:cubicBezTo>
                          <a:cubicBezTo>
                            <a:pt x="883" y="1463"/>
                            <a:pt x="885" y="1456"/>
                            <a:pt x="887" y="1450"/>
                          </a:cubicBezTo>
                          <a:cubicBezTo>
                            <a:pt x="888" y="1449"/>
                            <a:pt x="889" y="1447"/>
                            <a:pt x="890" y="1445"/>
                          </a:cubicBezTo>
                          <a:cubicBezTo>
                            <a:pt x="891" y="1444"/>
                            <a:pt x="892" y="1442"/>
                            <a:pt x="893" y="1441"/>
                          </a:cubicBezTo>
                          <a:cubicBezTo>
                            <a:pt x="894" y="1440"/>
                            <a:pt x="895" y="1438"/>
                            <a:pt x="896" y="1437"/>
                          </a:cubicBezTo>
                          <a:cubicBezTo>
                            <a:pt x="897" y="1436"/>
                            <a:pt x="898" y="1435"/>
                            <a:pt x="900" y="1433"/>
                          </a:cubicBezTo>
                          <a:cubicBezTo>
                            <a:pt x="901" y="1432"/>
                            <a:pt x="902" y="1431"/>
                            <a:pt x="903" y="1430"/>
                          </a:cubicBezTo>
                          <a:cubicBezTo>
                            <a:pt x="904" y="1430"/>
                            <a:pt x="904" y="1429"/>
                            <a:pt x="905" y="1429"/>
                          </a:cubicBezTo>
                          <a:cubicBezTo>
                            <a:pt x="1184" y="1213"/>
                            <a:pt x="1184" y="1213"/>
                            <a:pt x="1184" y="1213"/>
                          </a:cubicBezTo>
                          <a:cubicBezTo>
                            <a:pt x="1185" y="1213"/>
                            <a:pt x="1185" y="1212"/>
                            <a:pt x="1186" y="1212"/>
                          </a:cubicBezTo>
                          <a:cubicBezTo>
                            <a:pt x="1187" y="1211"/>
                            <a:pt x="1188" y="1209"/>
                            <a:pt x="1190" y="1208"/>
                          </a:cubicBezTo>
                          <a:cubicBezTo>
                            <a:pt x="1191" y="1207"/>
                            <a:pt x="1192" y="1206"/>
                            <a:pt x="1193" y="1205"/>
                          </a:cubicBezTo>
                          <a:cubicBezTo>
                            <a:pt x="1194" y="1204"/>
                            <a:pt x="1195" y="1202"/>
                            <a:pt x="1196" y="1201"/>
                          </a:cubicBezTo>
                          <a:cubicBezTo>
                            <a:pt x="1197" y="1200"/>
                            <a:pt x="1198" y="1198"/>
                            <a:pt x="1199" y="1197"/>
                          </a:cubicBezTo>
                          <a:cubicBezTo>
                            <a:pt x="1200" y="1195"/>
                            <a:pt x="1201" y="1194"/>
                            <a:pt x="1202" y="1192"/>
                          </a:cubicBezTo>
                          <a:cubicBezTo>
                            <a:pt x="1206" y="1185"/>
                            <a:pt x="1208" y="1177"/>
                            <a:pt x="1208" y="1169"/>
                          </a:cubicBezTo>
                          <a:cubicBezTo>
                            <a:pt x="1208" y="1161"/>
                            <a:pt x="1206" y="1153"/>
                            <a:pt x="1202" y="1146"/>
                          </a:cubicBezTo>
                          <a:cubicBezTo>
                            <a:pt x="1201" y="1147"/>
                            <a:pt x="1199" y="1149"/>
                            <a:pt x="1199" y="1150"/>
                          </a:cubicBezTo>
                          <a:cubicBezTo>
                            <a:pt x="1197" y="1152"/>
                            <a:pt x="1196" y="1154"/>
                            <a:pt x="1196" y="1156"/>
                          </a:cubicBezTo>
                          <a:cubicBezTo>
                            <a:pt x="1194" y="1160"/>
                            <a:pt x="1193" y="1165"/>
                            <a:pt x="1193" y="1169"/>
                          </a:cubicBezTo>
                          <a:cubicBezTo>
                            <a:pt x="1193" y="1173"/>
                            <a:pt x="1192" y="1178"/>
                            <a:pt x="1190" y="1182"/>
                          </a:cubicBezTo>
                          <a:cubicBezTo>
                            <a:pt x="1190" y="1184"/>
                            <a:pt x="1189" y="1186"/>
                            <a:pt x="1187" y="1188"/>
                          </a:cubicBezTo>
                          <a:cubicBezTo>
                            <a:pt x="1185" y="1182"/>
                            <a:pt x="1183" y="1175"/>
                            <a:pt x="1183" y="1169"/>
                          </a:cubicBezTo>
                          <a:cubicBezTo>
                            <a:pt x="1183" y="1163"/>
                            <a:pt x="1185" y="1156"/>
                            <a:pt x="1187" y="1150"/>
                          </a:cubicBezTo>
                          <a:cubicBezTo>
                            <a:pt x="1188" y="1149"/>
                            <a:pt x="1189" y="1147"/>
                            <a:pt x="1190" y="1145"/>
                          </a:cubicBezTo>
                          <a:cubicBezTo>
                            <a:pt x="1191" y="1144"/>
                            <a:pt x="1192" y="1142"/>
                            <a:pt x="1193" y="1141"/>
                          </a:cubicBezTo>
                          <a:cubicBezTo>
                            <a:pt x="1194" y="1140"/>
                            <a:pt x="1195" y="1138"/>
                            <a:pt x="1196" y="1137"/>
                          </a:cubicBezTo>
                          <a:cubicBezTo>
                            <a:pt x="1197" y="1136"/>
                            <a:pt x="1198" y="1135"/>
                            <a:pt x="1200" y="1133"/>
                          </a:cubicBezTo>
                          <a:cubicBezTo>
                            <a:pt x="1201" y="1132"/>
                            <a:pt x="1202" y="1131"/>
                            <a:pt x="1203" y="1130"/>
                          </a:cubicBezTo>
                          <a:cubicBezTo>
                            <a:pt x="1204" y="1130"/>
                            <a:pt x="1204" y="1129"/>
                            <a:pt x="1205" y="1129"/>
                          </a:cubicBezTo>
                          <a:cubicBezTo>
                            <a:pt x="1484" y="913"/>
                            <a:pt x="1484" y="913"/>
                            <a:pt x="1484" y="913"/>
                          </a:cubicBezTo>
                          <a:cubicBezTo>
                            <a:pt x="1485" y="913"/>
                            <a:pt x="1485" y="912"/>
                            <a:pt x="1486" y="912"/>
                          </a:cubicBezTo>
                          <a:cubicBezTo>
                            <a:pt x="1487" y="911"/>
                            <a:pt x="1488" y="909"/>
                            <a:pt x="1490" y="908"/>
                          </a:cubicBezTo>
                          <a:cubicBezTo>
                            <a:pt x="1491" y="907"/>
                            <a:pt x="1492" y="906"/>
                            <a:pt x="1493" y="905"/>
                          </a:cubicBezTo>
                          <a:cubicBezTo>
                            <a:pt x="1494" y="904"/>
                            <a:pt x="1495" y="902"/>
                            <a:pt x="1496" y="901"/>
                          </a:cubicBezTo>
                          <a:cubicBezTo>
                            <a:pt x="1497" y="900"/>
                            <a:pt x="1498" y="898"/>
                            <a:pt x="1499" y="897"/>
                          </a:cubicBezTo>
                          <a:cubicBezTo>
                            <a:pt x="1500" y="895"/>
                            <a:pt x="1501" y="894"/>
                            <a:pt x="1502" y="892"/>
                          </a:cubicBezTo>
                          <a:cubicBezTo>
                            <a:pt x="1506" y="885"/>
                            <a:pt x="1508" y="877"/>
                            <a:pt x="1508" y="869"/>
                          </a:cubicBezTo>
                          <a:cubicBezTo>
                            <a:pt x="1508" y="861"/>
                            <a:pt x="1506" y="853"/>
                            <a:pt x="1502" y="846"/>
                          </a:cubicBezTo>
                          <a:cubicBezTo>
                            <a:pt x="1501" y="847"/>
                            <a:pt x="1499" y="849"/>
                            <a:pt x="1499" y="850"/>
                          </a:cubicBezTo>
                          <a:cubicBezTo>
                            <a:pt x="1497" y="852"/>
                            <a:pt x="1496" y="854"/>
                            <a:pt x="1496" y="856"/>
                          </a:cubicBezTo>
                          <a:cubicBezTo>
                            <a:pt x="1494" y="860"/>
                            <a:pt x="1493" y="865"/>
                            <a:pt x="1493" y="869"/>
                          </a:cubicBezTo>
                          <a:cubicBezTo>
                            <a:pt x="1493" y="873"/>
                            <a:pt x="1492" y="878"/>
                            <a:pt x="1490" y="882"/>
                          </a:cubicBezTo>
                          <a:cubicBezTo>
                            <a:pt x="1490" y="884"/>
                            <a:pt x="1489" y="886"/>
                            <a:pt x="1487" y="888"/>
                          </a:cubicBezTo>
                          <a:cubicBezTo>
                            <a:pt x="1485" y="882"/>
                            <a:pt x="1483" y="875"/>
                            <a:pt x="1483" y="869"/>
                          </a:cubicBezTo>
                          <a:cubicBezTo>
                            <a:pt x="1483" y="863"/>
                            <a:pt x="1485" y="856"/>
                            <a:pt x="1487" y="850"/>
                          </a:cubicBezTo>
                          <a:cubicBezTo>
                            <a:pt x="1488" y="849"/>
                            <a:pt x="1489" y="847"/>
                            <a:pt x="1490" y="845"/>
                          </a:cubicBezTo>
                          <a:cubicBezTo>
                            <a:pt x="1491" y="844"/>
                            <a:pt x="1492" y="842"/>
                            <a:pt x="1493" y="841"/>
                          </a:cubicBezTo>
                          <a:cubicBezTo>
                            <a:pt x="1494" y="840"/>
                            <a:pt x="1495" y="838"/>
                            <a:pt x="1496" y="837"/>
                          </a:cubicBezTo>
                          <a:cubicBezTo>
                            <a:pt x="1497" y="836"/>
                            <a:pt x="1498" y="835"/>
                            <a:pt x="1500" y="833"/>
                          </a:cubicBezTo>
                          <a:cubicBezTo>
                            <a:pt x="1501" y="832"/>
                            <a:pt x="1502" y="831"/>
                            <a:pt x="1503" y="830"/>
                          </a:cubicBezTo>
                          <a:cubicBezTo>
                            <a:pt x="1504" y="830"/>
                            <a:pt x="1504" y="829"/>
                            <a:pt x="1505" y="829"/>
                          </a:cubicBezTo>
                          <a:cubicBezTo>
                            <a:pt x="1784" y="613"/>
                            <a:pt x="1784" y="613"/>
                            <a:pt x="1784" y="613"/>
                          </a:cubicBezTo>
                          <a:cubicBezTo>
                            <a:pt x="1785" y="613"/>
                            <a:pt x="1785" y="612"/>
                            <a:pt x="1786" y="612"/>
                          </a:cubicBezTo>
                          <a:cubicBezTo>
                            <a:pt x="1787" y="611"/>
                            <a:pt x="1788" y="609"/>
                            <a:pt x="1790" y="608"/>
                          </a:cubicBezTo>
                          <a:cubicBezTo>
                            <a:pt x="1791" y="607"/>
                            <a:pt x="1792" y="606"/>
                            <a:pt x="1793" y="605"/>
                          </a:cubicBezTo>
                          <a:cubicBezTo>
                            <a:pt x="1794" y="604"/>
                            <a:pt x="1795" y="602"/>
                            <a:pt x="1796" y="601"/>
                          </a:cubicBezTo>
                          <a:cubicBezTo>
                            <a:pt x="1797" y="600"/>
                            <a:pt x="1798" y="598"/>
                            <a:pt x="1799" y="597"/>
                          </a:cubicBezTo>
                          <a:cubicBezTo>
                            <a:pt x="1800" y="595"/>
                            <a:pt x="1801" y="594"/>
                            <a:pt x="1802" y="592"/>
                          </a:cubicBezTo>
                          <a:cubicBezTo>
                            <a:pt x="1806" y="585"/>
                            <a:pt x="1808" y="577"/>
                            <a:pt x="1808" y="569"/>
                          </a:cubicBezTo>
                          <a:cubicBezTo>
                            <a:pt x="1808" y="561"/>
                            <a:pt x="1806" y="553"/>
                            <a:pt x="1802" y="546"/>
                          </a:cubicBezTo>
                          <a:cubicBezTo>
                            <a:pt x="1801" y="547"/>
                            <a:pt x="1799" y="549"/>
                            <a:pt x="1799" y="550"/>
                          </a:cubicBezTo>
                          <a:cubicBezTo>
                            <a:pt x="1797" y="552"/>
                            <a:pt x="1796" y="554"/>
                            <a:pt x="1796" y="556"/>
                          </a:cubicBezTo>
                          <a:cubicBezTo>
                            <a:pt x="1794" y="560"/>
                            <a:pt x="1793" y="565"/>
                            <a:pt x="1793" y="569"/>
                          </a:cubicBezTo>
                          <a:cubicBezTo>
                            <a:pt x="1793" y="573"/>
                            <a:pt x="1792" y="578"/>
                            <a:pt x="1790" y="582"/>
                          </a:cubicBezTo>
                          <a:cubicBezTo>
                            <a:pt x="1790" y="584"/>
                            <a:pt x="1789" y="586"/>
                            <a:pt x="1787" y="588"/>
                          </a:cubicBezTo>
                          <a:cubicBezTo>
                            <a:pt x="1785" y="582"/>
                            <a:pt x="1783" y="575"/>
                            <a:pt x="1783" y="569"/>
                          </a:cubicBezTo>
                          <a:cubicBezTo>
                            <a:pt x="1783" y="563"/>
                            <a:pt x="1785" y="556"/>
                            <a:pt x="1787" y="550"/>
                          </a:cubicBezTo>
                          <a:cubicBezTo>
                            <a:pt x="1788" y="549"/>
                            <a:pt x="1789" y="547"/>
                            <a:pt x="1790" y="545"/>
                          </a:cubicBezTo>
                          <a:cubicBezTo>
                            <a:pt x="1791" y="544"/>
                            <a:pt x="1792" y="542"/>
                            <a:pt x="1793" y="541"/>
                          </a:cubicBezTo>
                          <a:cubicBezTo>
                            <a:pt x="1794" y="540"/>
                            <a:pt x="1795" y="538"/>
                            <a:pt x="1796" y="537"/>
                          </a:cubicBezTo>
                          <a:cubicBezTo>
                            <a:pt x="1797" y="536"/>
                            <a:pt x="1798" y="535"/>
                            <a:pt x="1800" y="533"/>
                          </a:cubicBezTo>
                          <a:cubicBezTo>
                            <a:pt x="1801" y="532"/>
                            <a:pt x="1802" y="531"/>
                            <a:pt x="1803" y="530"/>
                          </a:cubicBezTo>
                          <a:cubicBezTo>
                            <a:pt x="1804" y="530"/>
                            <a:pt x="1804" y="529"/>
                            <a:pt x="1805" y="529"/>
                          </a:cubicBezTo>
                          <a:cubicBezTo>
                            <a:pt x="2084" y="313"/>
                            <a:pt x="2084" y="313"/>
                            <a:pt x="2084" y="313"/>
                          </a:cubicBezTo>
                          <a:cubicBezTo>
                            <a:pt x="2085" y="313"/>
                            <a:pt x="2085" y="312"/>
                            <a:pt x="2086" y="312"/>
                          </a:cubicBezTo>
                          <a:cubicBezTo>
                            <a:pt x="2087" y="311"/>
                            <a:pt x="2088" y="309"/>
                            <a:pt x="2090" y="308"/>
                          </a:cubicBezTo>
                          <a:cubicBezTo>
                            <a:pt x="2091" y="307"/>
                            <a:pt x="2092" y="306"/>
                            <a:pt x="2093" y="305"/>
                          </a:cubicBezTo>
                          <a:cubicBezTo>
                            <a:pt x="2093" y="297"/>
                            <a:pt x="2093" y="297"/>
                            <a:pt x="2093" y="297"/>
                          </a:cubicBezTo>
                          <a:cubicBezTo>
                            <a:pt x="2093" y="288"/>
                            <a:pt x="2093" y="288"/>
                            <a:pt x="2093" y="288"/>
                          </a:cubicBezTo>
                          <a:cubicBezTo>
                            <a:pt x="2093" y="269"/>
                            <a:pt x="2093" y="269"/>
                            <a:pt x="2093" y="269"/>
                          </a:cubicBezTo>
                          <a:cubicBezTo>
                            <a:pt x="2093" y="273"/>
                            <a:pt x="2092" y="278"/>
                            <a:pt x="2090" y="282"/>
                          </a:cubicBezTo>
                          <a:cubicBezTo>
                            <a:pt x="2090" y="284"/>
                            <a:pt x="2089" y="286"/>
                            <a:pt x="2087" y="288"/>
                          </a:cubicBezTo>
                          <a:cubicBezTo>
                            <a:pt x="2085" y="282"/>
                            <a:pt x="2083" y="275"/>
                            <a:pt x="2083" y="269"/>
                          </a:cubicBezTo>
                          <a:cubicBezTo>
                            <a:pt x="2083" y="263"/>
                            <a:pt x="2085" y="256"/>
                            <a:pt x="2087" y="250"/>
                          </a:cubicBezTo>
                          <a:cubicBezTo>
                            <a:pt x="2088" y="249"/>
                            <a:pt x="2089" y="247"/>
                            <a:pt x="2090" y="245"/>
                          </a:cubicBezTo>
                          <a:cubicBezTo>
                            <a:pt x="2091" y="244"/>
                            <a:pt x="2092" y="242"/>
                            <a:pt x="2093" y="241"/>
                          </a:cubicBezTo>
                          <a:cubicBezTo>
                            <a:pt x="2093" y="233"/>
                            <a:pt x="2093" y="233"/>
                            <a:pt x="2093" y="233"/>
                          </a:cubicBezTo>
                          <a:cubicBezTo>
                            <a:pt x="2093" y="226"/>
                            <a:pt x="2093" y="226"/>
                            <a:pt x="2093" y="226"/>
                          </a:cubicBezTo>
                          <a:cubicBezTo>
                            <a:pt x="2093" y="220"/>
                            <a:pt x="2093" y="220"/>
                            <a:pt x="2093" y="220"/>
                          </a:cubicBezTo>
                          <a:cubicBezTo>
                            <a:pt x="2092" y="219"/>
                            <a:pt x="2091" y="218"/>
                            <a:pt x="2090" y="217"/>
                          </a:cubicBezTo>
                          <a:lnTo>
                            <a:pt x="18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3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4997451" y="2419350"/>
                      <a:ext cx="5605463" cy="5514975"/>
                    </a:xfrm>
                    <a:custGeom>
                      <a:avLst/>
                      <a:gdLst>
                        <a:gd name="T0" fmla="*/ 1206 w 1493"/>
                        <a:gd name="T1" fmla="*/ 4 h 1469"/>
                        <a:gd name="T2" fmla="*/ 1202 w 1493"/>
                        <a:gd name="T3" fmla="*/ 13 h 1469"/>
                        <a:gd name="T4" fmla="*/ 1480 w 1493"/>
                        <a:gd name="T5" fmla="*/ 234 h 1469"/>
                        <a:gd name="T6" fmla="*/ 1477 w 1493"/>
                        <a:gd name="T7" fmla="*/ 300 h 1469"/>
                        <a:gd name="T8" fmla="*/ 1193 w 1493"/>
                        <a:gd name="T9" fmla="*/ 520 h 1469"/>
                        <a:gd name="T10" fmla="*/ 909 w 1493"/>
                        <a:gd name="T11" fmla="*/ 300 h 1469"/>
                        <a:gd name="T12" fmla="*/ 900 w 1493"/>
                        <a:gd name="T13" fmla="*/ 312 h 1469"/>
                        <a:gd name="T14" fmla="*/ 1183 w 1493"/>
                        <a:gd name="T15" fmla="*/ 530 h 1469"/>
                        <a:gd name="T16" fmla="*/ 1169 w 1493"/>
                        <a:gd name="T17" fmla="*/ 569 h 1469"/>
                        <a:gd name="T18" fmla="*/ 896 w 1493"/>
                        <a:gd name="T19" fmla="*/ 817 h 1469"/>
                        <a:gd name="T20" fmla="*/ 611 w 1493"/>
                        <a:gd name="T21" fmla="*/ 601 h 1469"/>
                        <a:gd name="T22" fmla="*/ 603 w 1493"/>
                        <a:gd name="T23" fmla="*/ 608 h 1469"/>
                        <a:gd name="T24" fmla="*/ 881 w 1493"/>
                        <a:gd name="T25" fmla="*/ 829 h 1469"/>
                        <a:gd name="T26" fmla="*/ 877 w 1493"/>
                        <a:gd name="T27" fmla="*/ 838 h 1469"/>
                        <a:gd name="T28" fmla="*/ 875 w 1493"/>
                        <a:gd name="T29" fmla="*/ 901 h 1469"/>
                        <a:gd name="T30" fmla="*/ 590 w 1493"/>
                        <a:gd name="T31" fmla="*/ 1117 h 1469"/>
                        <a:gd name="T32" fmla="*/ 306 w 1493"/>
                        <a:gd name="T33" fmla="*/ 904 h 1469"/>
                        <a:gd name="T34" fmla="*/ 302 w 1493"/>
                        <a:gd name="T35" fmla="*/ 913 h 1469"/>
                        <a:gd name="T36" fmla="*/ 580 w 1493"/>
                        <a:gd name="T37" fmla="*/ 1134 h 1469"/>
                        <a:gd name="T38" fmla="*/ 577 w 1493"/>
                        <a:gd name="T39" fmla="*/ 1200 h 1469"/>
                        <a:gd name="T40" fmla="*/ 293 w 1493"/>
                        <a:gd name="T41" fmla="*/ 1420 h 1469"/>
                        <a:gd name="T42" fmla="*/ 9 w 1493"/>
                        <a:gd name="T43" fmla="*/ 1200 h 1469"/>
                        <a:gd name="T44" fmla="*/ 0 w 1493"/>
                        <a:gd name="T45" fmla="*/ 1212 h 1469"/>
                        <a:gd name="T46" fmla="*/ 283 w 1493"/>
                        <a:gd name="T47" fmla="*/ 1430 h 1469"/>
                        <a:gd name="T48" fmla="*/ 269 w 1493"/>
                        <a:gd name="T49" fmla="*/ 1469 h 1469"/>
                        <a:gd name="T50" fmla="*/ 283 w 1493"/>
                        <a:gd name="T51" fmla="*/ 1469 h 1469"/>
                        <a:gd name="T52" fmla="*/ 293 w 1493"/>
                        <a:gd name="T53" fmla="*/ 1441 h 1469"/>
                        <a:gd name="T54" fmla="*/ 303 w 1493"/>
                        <a:gd name="T55" fmla="*/ 1430 h 1469"/>
                        <a:gd name="T56" fmla="*/ 586 w 1493"/>
                        <a:gd name="T57" fmla="*/ 1212 h 1469"/>
                        <a:gd name="T58" fmla="*/ 596 w 1493"/>
                        <a:gd name="T59" fmla="*/ 1201 h 1469"/>
                        <a:gd name="T60" fmla="*/ 608 w 1493"/>
                        <a:gd name="T61" fmla="*/ 1169 h 1469"/>
                        <a:gd name="T62" fmla="*/ 596 w 1493"/>
                        <a:gd name="T63" fmla="*/ 1156 h 1469"/>
                        <a:gd name="T64" fmla="*/ 587 w 1493"/>
                        <a:gd name="T65" fmla="*/ 1188 h 1469"/>
                        <a:gd name="T66" fmla="*/ 590 w 1493"/>
                        <a:gd name="T67" fmla="*/ 1145 h 1469"/>
                        <a:gd name="T68" fmla="*/ 600 w 1493"/>
                        <a:gd name="T69" fmla="*/ 1133 h 1469"/>
                        <a:gd name="T70" fmla="*/ 884 w 1493"/>
                        <a:gd name="T71" fmla="*/ 913 h 1469"/>
                        <a:gd name="T72" fmla="*/ 893 w 1493"/>
                        <a:gd name="T73" fmla="*/ 905 h 1469"/>
                        <a:gd name="T74" fmla="*/ 902 w 1493"/>
                        <a:gd name="T75" fmla="*/ 892 h 1469"/>
                        <a:gd name="T76" fmla="*/ 899 w 1493"/>
                        <a:gd name="T77" fmla="*/ 850 h 1469"/>
                        <a:gd name="T78" fmla="*/ 890 w 1493"/>
                        <a:gd name="T79" fmla="*/ 882 h 1469"/>
                        <a:gd name="T80" fmla="*/ 887 w 1493"/>
                        <a:gd name="T81" fmla="*/ 850 h 1469"/>
                        <a:gd name="T82" fmla="*/ 896 w 1493"/>
                        <a:gd name="T83" fmla="*/ 837 h 1469"/>
                        <a:gd name="T84" fmla="*/ 905 w 1493"/>
                        <a:gd name="T85" fmla="*/ 829 h 1469"/>
                        <a:gd name="T86" fmla="*/ 1190 w 1493"/>
                        <a:gd name="T87" fmla="*/ 608 h 1469"/>
                        <a:gd name="T88" fmla="*/ 1199 w 1493"/>
                        <a:gd name="T89" fmla="*/ 597 h 1469"/>
                        <a:gd name="T90" fmla="*/ 1202 w 1493"/>
                        <a:gd name="T91" fmla="*/ 546 h 1469"/>
                        <a:gd name="T92" fmla="*/ 1193 w 1493"/>
                        <a:gd name="T93" fmla="*/ 569 h 1469"/>
                        <a:gd name="T94" fmla="*/ 1183 w 1493"/>
                        <a:gd name="T95" fmla="*/ 569 h 1469"/>
                        <a:gd name="T96" fmla="*/ 1193 w 1493"/>
                        <a:gd name="T97" fmla="*/ 541 h 1469"/>
                        <a:gd name="T98" fmla="*/ 1203 w 1493"/>
                        <a:gd name="T99" fmla="*/ 530 h 1469"/>
                        <a:gd name="T100" fmla="*/ 1486 w 1493"/>
                        <a:gd name="T101" fmla="*/ 312 h 1469"/>
                        <a:gd name="T102" fmla="*/ 1493 w 1493"/>
                        <a:gd name="T103" fmla="*/ 297 h 1469"/>
                        <a:gd name="T104" fmla="*/ 1490 w 1493"/>
                        <a:gd name="T105" fmla="*/ 282 h 1469"/>
                        <a:gd name="T106" fmla="*/ 1487 w 1493"/>
                        <a:gd name="T107" fmla="*/ 250 h 1469"/>
                        <a:gd name="T108" fmla="*/ 1493 w 1493"/>
                        <a:gd name="T109" fmla="*/ 233 h 1469"/>
                        <a:gd name="T110" fmla="*/ 1490 w 1493"/>
                        <a:gd name="T111" fmla="*/ 217 h 14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493" h="1469">
                          <a:moveTo>
                            <a:pt x="1211" y="1"/>
                          </a:moveTo>
                          <a:cubicBezTo>
                            <a:pt x="1210" y="1"/>
                            <a:pt x="1209" y="0"/>
                            <a:pt x="1209" y="0"/>
                          </a:cubicBezTo>
                          <a:cubicBezTo>
                            <a:pt x="1208" y="1"/>
                            <a:pt x="1207" y="2"/>
                            <a:pt x="1206" y="4"/>
                          </a:cubicBezTo>
                          <a:cubicBezTo>
                            <a:pt x="1205" y="5"/>
                            <a:pt x="1204" y="6"/>
                            <a:pt x="1203" y="8"/>
                          </a:cubicBezTo>
                          <a:cubicBezTo>
                            <a:pt x="1202" y="9"/>
                            <a:pt x="1201" y="10"/>
                            <a:pt x="1200" y="12"/>
                          </a:cubicBezTo>
                          <a:cubicBezTo>
                            <a:pt x="1201" y="12"/>
                            <a:pt x="1201" y="13"/>
                            <a:pt x="1202" y="13"/>
                          </a:cubicBezTo>
                          <a:cubicBezTo>
                            <a:pt x="1481" y="229"/>
                            <a:pt x="1481" y="229"/>
                            <a:pt x="1481" y="229"/>
                          </a:cubicBezTo>
                          <a:cubicBezTo>
                            <a:pt x="1482" y="229"/>
                            <a:pt x="1482" y="230"/>
                            <a:pt x="1483" y="230"/>
                          </a:cubicBezTo>
                          <a:cubicBezTo>
                            <a:pt x="1482" y="232"/>
                            <a:pt x="1481" y="233"/>
                            <a:pt x="1480" y="234"/>
                          </a:cubicBezTo>
                          <a:cubicBezTo>
                            <a:pt x="1479" y="236"/>
                            <a:pt x="1478" y="237"/>
                            <a:pt x="1477" y="238"/>
                          </a:cubicBezTo>
                          <a:cubicBezTo>
                            <a:pt x="1472" y="248"/>
                            <a:pt x="1469" y="258"/>
                            <a:pt x="1469" y="269"/>
                          </a:cubicBezTo>
                          <a:cubicBezTo>
                            <a:pt x="1469" y="280"/>
                            <a:pt x="1472" y="290"/>
                            <a:pt x="1477" y="300"/>
                          </a:cubicBezTo>
                          <a:cubicBezTo>
                            <a:pt x="1477" y="300"/>
                            <a:pt x="1476" y="301"/>
                            <a:pt x="1475" y="301"/>
                          </a:cubicBezTo>
                          <a:cubicBezTo>
                            <a:pt x="1196" y="517"/>
                            <a:pt x="1196" y="517"/>
                            <a:pt x="1196" y="517"/>
                          </a:cubicBezTo>
                          <a:cubicBezTo>
                            <a:pt x="1195" y="518"/>
                            <a:pt x="1194" y="519"/>
                            <a:pt x="1193" y="520"/>
                          </a:cubicBezTo>
                          <a:cubicBezTo>
                            <a:pt x="1192" y="519"/>
                            <a:pt x="1191" y="518"/>
                            <a:pt x="1190" y="517"/>
                          </a:cubicBezTo>
                          <a:cubicBezTo>
                            <a:pt x="911" y="301"/>
                            <a:pt x="911" y="301"/>
                            <a:pt x="911" y="301"/>
                          </a:cubicBezTo>
                          <a:cubicBezTo>
                            <a:pt x="910" y="301"/>
                            <a:pt x="909" y="300"/>
                            <a:pt x="909" y="300"/>
                          </a:cubicBezTo>
                          <a:cubicBezTo>
                            <a:pt x="908" y="301"/>
                            <a:pt x="907" y="302"/>
                            <a:pt x="906" y="304"/>
                          </a:cubicBezTo>
                          <a:cubicBezTo>
                            <a:pt x="905" y="305"/>
                            <a:pt x="904" y="306"/>
                            <a:pt x="903" y="308"/>
                          </a:cubicBezTo>
                          <a:cubicBezTo>
                            <a:pt x="902" y="309"/>
                            <a:pt x="901" y="310"/>
                            <a:pt x="900" y="312"/>
                          </a:cubicBezTo>
                          <a:cubicBezTo>
                            <a:pt x="901" y="312"/>
                            <a:pt x="901" y="313"/>
                            <a:pt x="902" y="313"/>
                          </a:cubicBezTo>
                          <a:cubicBezTo>
                            <a:pt x="1181" y="529"/>
                            <a:pt x="1181" y="529"/>
                            <a:pt x="1181" y="529"/>
                          </a:cubicBezTo>
                          <a:cubicBezTo>
                            <a:pt x="1182" y="529"/>
                            <a:pt x="1182" y="530"/>
                            <a:pt x="1183" y="530"/>
                          </a:cubicBezTo>
                          <a:cubicBezTo>
                            <a:pt x="1182" y="532"/>
                            <a:pt x="1181" y="533"/>
                            <a:pt x="1180" y="534"/>
                          </a:cubicBezTo>
                          <a:cubicBezTo>
                            <a:pt x="1179" y="536"/>
                            <a:pt x="1178" y="537"/>
                            <a:pt x="1177" y="538"/>
                          </a:cubicBezTo>
                          <a:cubicBezTo>
                            <a:pt x="1172" y="548"/>
                            <a:pt x="1169" y="558"/>
                            <a:pt x="1169" y="569"/>
                          </a:cubicBezTo>
                          <a:cubicBezTo>
                            <a:pt x="1169" y="580"/>
                            <a:pt x="1172" y="590"/>
                            <a:pt x="1177" y="600"/>
                          </a:cubicBezTo>
                          <a:cubicBezTo>
                            <a:pt x="1177" y="600"/>
                            <a:pt x="1176" y="601"/>
                            <a:pt x="1175" y="601"/>
                          </a:cubicBezTo>
                          <a:cubicBezTo>
                            <a:pt x="896" y="817"/>
                            <a:pt x="896" y="817"/>
                            <a:pt x="896" y="817"/>
                          </a:cubicBezTo>
                          <a:cubicBezTo>
                            <a:pt x="895" y="818"/>
                            <a:pt x="894" y="819"/>
                            <a:pt x="893" y="820"/>
                          </a:cubicBezTo>
                          <a:cubicBezTo>
                            <a:pt x="892" y="819"/>
                            <a:pt x="891" y="818"/>
                            <a:pt x="890" y="817"/>
                          </a:cubicBezTo>
                          <a:cubicBezTo>
                            <a:pt x="611" y="601"/>
                            <a:pt x="611" y="601"/>
                            <a:pt x="611" y="601"/>
                          </a:cubicBezTo>
                          <a:cubicBezTo>
                            <a:pt x="610" y="601"/>
                            <a:pt x="609" y="600"/>
                            <a:pt x="609" y="600"/>
                          </a:cubicBezTo>
                          <a:cubicBezTo>
                            <a:pt x="608" y="601"/>
                            <a:pt x="607" y="602"/>
                            <a:pt x="606" y="604"/>
                          </a:cubicBezTo>
                          <a:cubicBezTo>
                            <a:pt x="605" y="605"/>
                            <a:pt x="604" y="606"/>
                            <a:pt x="603" y="608"/>
                          </a:cubicBezTo>
                          <a:cubicBezTo>
                            <a:pt x="602" y="609"/>
                            <a:pt x="601" y="610"/>
                            <a:pt x="600" y="612"/>
                          </a:cubicBezTo>
                          <a:cubicBezTo>
                            <a:pt x="601" y="612"/>
                            <a:pt x="601" y="613"/>
                            <a:pt x="602" y="613"/>
                          </a:cubicBezTo>
                          <a:cubicBezTo>
                            <a:pt x="881" y="829"/>
                            <a:pt x="881" y="829"/>
                            <a:pt x="881" y="829"/>
                          </a:cubicBezTo>
                          <a:cubicBezTo>
                            <a:pt x="882" y="829"/>
                            <a:pt x="882" y="830"/>
                            <a:pt x="883" y="830"/>
                          </a:cubicBezTo>
                          <a:cubicBezTo>
                            <a:pt x="882" y="832"/>
                            <a:pt x="881" y="833"/>
                            <a:pt x="880" y="834"/>
                          </a:cubicBezTo>
                          <a:cubicBezTo>
                            <a:pt x="879" y="836"/>
                            <a:pt x="878" y="837"/>
                            <a:pt x="877" y="838"/>
                          </a:cubicBezTo>
                          <a:cubicBezTo>
                            <a:pt x="872" y="848"/>
                            <a:pt x="869" y="858"/>
                            <a:pt x="869" y="869"/>
                          </a:cubicBezTo>
                          <a:cubicBezTo>
                            <a:pt x="869" y="880"/>
                            <a:pt x="872" y="890"/>
                            <a:pt x="877" y="900"/>
                          </a:cubicBezTo>
                          <a:cubicBezTo>
                            <a:pt x="877" y="900"/>
                            <a:pt x="876" y="901"/>
                            <a:pt x="875" y="901"/>
                          </a:cubicBezTo>
                          <a:cubicBezTo>
                            <a:pt x="596" y="1117"/>
                            <a:pt x="596" y="1117"/>
                            <a:pt x="596" y="1117"/>
                          </a:cubicBezTo>
                          <a:cubicBezTo>
                            <a:pt x="595" y="1118"/>
                            <a:pt x="594" y="1119"/>
                            <a:pt x="593" y="1120"/>
                          </a:cubicBezTo>
                          <a:cubicBezTo>
                            <a:pt x="592" y="1119"/>
                            <a:pt x="591" y="1118"/>
                            <a:pt x="590" y="1117"/>
                          </a:cubicBezTo>
                          <a:cubicBezTo>
                            <a:pt x="311" y="901"/>
                            <a:pt x="311" y="901"/>
                            <a:pt x="311" y="901"/>
                          </a:cubicBezTo>
                          <a:cubicBezTo>
                            <a:pt x="310" y="901"/>
                            <a:pt x="309" y="900"/>
                            <a:pt x="309" y="900"/>
                          </a:cubicBezTo>
                          <a:cubicBezTo>
                            <a:pt x="308" y="901"/>
                            <a:pt x="307" y="902"/>
                            <a:pt x="306" y="904"/>
                          </a:cubicBezTo>
                          <a:cubicBezTo>
                            <a:pt x="305" y="905"/>
                            <a:pt x="304" y="906"/>
                            <a:pt x="303" y="908"/>
                          </a:cubicBezTo>
                          <a:cubicBezTo>
                            <a:pt x="302" y="909"/>
                            <a:pt x="301" y="910"/>
                            <a:pt x="300" y="912"/>
                          </a:cubicBezTo>
                          <a:cubicBezTo>
                            <a:pt x="301" y="912"/>
                            <a:pt x="301" y="913"/>
                            <a:pt x="302" y="913"/>
                          </a:cubicBezTo>
                          <a:cubicBezTo>
                            <a:pt x="581" y="1129"/>
                            <a:pt x="581" y="1129"/>
                            <a:pt x="581" y="1129"/>
                          </a:cubicBezTo>
                          <a:cubicBezTo>
                            <a:pt x="582" y="1129"/>
                            <a:pt x="582" y="1130"/>
                            <a:pt x="583" y="1130"/>
                          </a:cubicBezTo>
                          <a:cubicBezTo>
                            <a:pt x="582" y="1132"/>
                            <a:pt x="581" y="1133"/>
                            <a:pt x="580" y="1134"/>
                          </a:cubicBezTo>
                          <a:cubicBezTo>
                            <a:pt x="579" y="1136"/>
                            <a:pt x="578" y="1137"/>
                            <a:pt x="577" y="1138"/>
                          </a:cubicBezTo>
                          <a:cubicBezTo>
                            <a:pt x="572" y="1148"/>
                            <a:pt x="569" y="1158"/>
                            <a:pt x="569" y="1169"/>
                          </a:cubicBezTo>
                          <a:cubicBezTo>
                            <a:pt x="569" y="1180"/>
                            <a:pt x="572" y="1190"/>
                            <a:pt x="577" y="1200"/>
                          </a:cubicBezTo>
                          <a:cubicBezTo>
                            <a:pt x="577" y="1200"/>
                            <a:pt x="576" y="1201"/>
                            <a:pt x="575" y="1201"/>
                          </a:cubicBezTo>
                          <a:cubicBezTo>
                            <a:pt x="296" y="1417"/>
                            <a:pt x="296" y="1417"/>
                            <a:pt x="296" y="1417"/>
                          </a:cubicBezTo>
                          <a:cubicBezTo>
                            <a:pt x="295" y="1418"/>
                            <a:pt x="294" y="1419"/>
                            <a:pt x="293" y="1420"/>
                          </a:cubicBezTo>
                          <a:cubicBezTo>
                            <a:pt x="292" y="1419"/>
                            <a:pt x="291" y="1418"/>
                            <a:pt x="290" y="1417"/>
                          </a:cubicBezTo>
                          <a:cubicBezTo>
                            <a:pt x="11" y="1201"/>
                            <a:pt x="11" y="1201"/>
                            <a:pt x="11" y="1201"/>
                          </a:cubicBezTo>
                          <a:cubicBezTo>
                            <a:pt x="10" y="1201"/>
                            <a:pt x="9" y="1200"/>
                            <a:pt x="9" y="1200"/>
                          </a:cubicBezTo>
                          <a:cubicBezTo>
                            <a:pt x="8" y="1201"/>
                            <a:pt x="7" y="1202"/>
                            <a:pt x="6" y="1204"/>
                          </a:cubicBezTo>
                          <a:cubicBezTo>
                            <a:pt x="5" y="1205"/>
                            <a:pt x="4" y="1206"/>
                            <a:pt x="3" y="1208"/>
                          </a:cubicBezTo>
                          <a:cubicBezTo>
                            <a:pt x="2" y="1209"/>
                            <a:pt x="1" y="1210"/>
                            <a:pt x="0" y="1212"/>
                          </a:cubicBezTo>
                          <a:cubicBezTo>
                            <a:pt x="1" y="1212"/>
                            <a:pt x="1" y="1213"/>
                            <a:pt x="2" y="1213"/>
                          </a:cubicBezTo>
                          <a:cubicBezTo>
                            <a:pt x="281" y="1429"/>
                            <a:pt x="281" y="1429"/>
                            <a:pt x="281" y="1429"/>
                          </a:cubicBezTo>
                          <a:cubicBezTo>
                            <a:pt x="282" y="1429"/>
                            <a:pt x="282" y="1430"/>
                            <a:pt x="283" y="1430"/>
                          </a:cubicBezTo>
                          <a:cubicBezTo>
                            <a:pt x="282" y="1432"/>
                            <a:pt x="281" y="1433"/>
                            <a:pt x="280" y="1434"/>
                          </a:cubicBezTo>
                          <a:cubicBezTo>
                            <a:pt x="279" y="1436"/>
                            <a:pt x="278" y="1437"/>
                            <a:pt x="277" y="1438"/>
                          </a:cubicBezTo>
                          <a:cubicBezTo>
                            <a:pt x="272" y="1448"/>
                            <a:pt x="269" y="1458"/>
                            <a:pt x="269" y="1469"/>
                          </a:cubicBezTo>
                          <a:cubicBezTo>
                            <a:pt x="274" y="1469"/>
                            <a:pt x="274" y="1469"/>
                            <a:pt x="274" y="1469"/>
                          </a:cubicBezTo>
                          <a:cubicBezTo>
                            <a:pt x="278" y="1469"/>
                            <a:pt x="278" y="1469"/>
                            <a:pt x="278" y="1469"/>
                          </a:cubicBezTo>
                          <a:cubicBezTo>
                            <a:pt x="283" y="1469"/>
                            <a:pt x="283" y="1469"/>
                            <a:pt x="283" y="1469"/>
                          </a:cubicBezTo>
                          <a:cubicBezTo>
                            <a:pt x="283" y="1463"/>
                            <a:pt x="285" y="1456"/>
                            <a:pt x="287" y="1450"/>
                          </a:cubicBezTo>
                          <a:cubicBezTo>
                            <a:pt x="288" y="1449"/>
                            <a:pt x="289" y="1447"/>
                            <a:pt x="290" y="1445"/>
                          </a:cubicBezTo>
                          <a:cubicBezTo>
                            <a:pt x="291" y="1444"/>
                            <a:pt x="292" y="1442"/>
                            <a:pt x="293" y="1441"/>
                          </a:cubicBezTo>
                          <a:cubicBezTo>
                            <a:pt x="294" y="1440"/>
                            <a:pt x="295" y="1438"/>
                            <a:pt x="296" y="1437"/>
                          </a:cubicBezTo>
                          <a:cubicBezTo>
                            <a:pt x="297" y="1436"/>
                            <a:pt x="298" y="1435"/>
                            <a:pt x="300" y="1433"/>
                          </a:cubicBezTo>
                          <a:cubicBezTo>
                            <a:pt x="301" y="1432"/>
                            <a:pt x="302" y="1431"/>
                            <a:pt x="303" y="1430"/>
                          </a:cubicBezTo>
                          <a:cubicBezTo>
                            <a:pt x="304" y="1430"/>
                            <a:pt x="304" y="1429"/>
                            <a:pt x="305" y="1429"/>
                          </a:cubicBezTo>
                          <a:cubicBezTo>
                            <a:pt x="584" y="1213"/>
                            <a:pt x="584" y="1213"/>
                            <a:pt x="584" y="1213"/>
                          </a:cubicBezTo>
                          <a:cubicBezTo>
                            <a:pt x="585" y="1213"/>
                            <a:pt x="585" y="1212"/>
                            <a:pt x="586" y="1212"/>
                          </a:cubicBezTo>
                          <a:cubicBezTo>
                            <a:pt x="587" y="1211"/>
                            <a:pt x="588" y="1209"/>
                            <a:pt x="590" y="1208"/>
                          </a:cubicBezTo>
                          <a:cubicBezTo>
                            <a:pt x="591" y="1207"/>
                            <a:pt x="592" y="1206"/>
                            <a:pt x="593" y="1205"/>
                          </a:cubicBezTo>
                          <a:cubicBezTo>
                            <a:pt x="594" y="1204"/>
                            <a:pt x="595" y="1202"/>
                            <a:pt x="596" y="1201"/>
                          </a:cubicBezTo>
                          <a:cubicBezTo>
                            <a:pt x="597" y="1200"/>
                            <a:pt x="598" y="1198"/>
                            <a:pt x="599" y="1197"/>
                          </a:cubicBezTo>
                          <a:cubicBezTo>
                            <a:pt x="600" y="1195"/>
                            <a:pt x="601" y="1194"/>
                            <a:pt x="602" y="1192"/>
                          </a:cubicBezTo>
                          <a:cubicBezTo>
                            <a:pt x="606" y="1185"/>
                            <a:pt x="608" y="1177"/>
                            <a:pt x="608" y="1169"/>
                          </a:cubicBezTo>
                          <a:cubicBezTo>
                            <a:pt x="608" y="1161"/>
                            <a:pt x="606" y="1153"/>
                            <a:pt x="602" y="1146"/>
                          </a:cubicBezTo>
                          <a:cubicBezTo>
                            <a:pt x="601" y="1147"/>
                            <a:pt x="599" y="1149"/>
                            <a:pt x="599" y="1150"/>
                          </a:cubicBezTo>
                          <a:cubicBezTo>
                            <a:pt x="597" y="1152"/>
                            <a:pt x="596" y="1154"/>
                            <a:pt x="596" y="1156"/>
                          </a:cubicBezTo>
                          <a:cubicBezTo>
                            <a:pt x="594" y="1160"/>
                            <a:pt x="593" y="1165"/>
                            <a:pt x="593" y="1169"/>
                          </a:cubicBezTo>
                          <a:cubicBezTo>
                            <a:pt x="593" y="1173"/>
                            <a:pt x="592" y="1178"/>
                            <a:pt x="590" y="1182"/>
                          </a:cubicBezTo>
                          <a:cubicBezTo>
                            <a:pt x="590" y="1184"/>
                            <a:pt x="589" y="1186"/>
                            <a:pt x="587" y="1188"/>
                          </a:cubicBezTo>
                          <a:cubicBezTo>
                            <a:pt x="585" y="1182"/>
                            <a:pt x="583" y="1175"/>
                            <a:pt x="583" y="1169"/>
                          </a:cubicBezTo>
                          <a:cubicBezTo>
                            <a:pt x="583" y="1163"/>
                            <a:pt x="585" y="1156"/>
                            <a:pt x="587" y="1150"/>
                          </a:cubicBezTo>
                          <a:cubicBezTo>
                            <a:pt x="588" y="1149"/>
                            <a:pt x="589" y="1147"/>
                            <a:pt x="590" y="1145"/>
                          </a:cubicBezTo>
                          <a:cubicBezTo>
                            <a:pt x="591" y="1144"/>
                            <a:pt x="592" y="1142"/>
                            <a:pt x="593" y="1141"/>
                          </a:cubicBezTo>
                          <a:cubicBezTo>
                            <a:pt x="594" y="1140"/>
                            <a:pt x="595" y="1138"/>
                            <a:pt x="596" y="1137"/>
                          </a:cubicBezTo>
                          <a:cubicBezTo>
                            <a:pt x="597" y="1136"/>
                            <a:pt x="598" y="1135"/>
                            <a:pt x="600" y="1133"/>
                          </a:cubicBezTo>
                          <a:cubicBezTo>
                            <a:pt x="601" y="1132"/>
                            <a:pt x="602" y="1131"/>
                            <a:pt x="603" y="1130"/>
                          </a:cubicBezTo>
                          <a:cubicBezTo>
                            <a:pt x="604" y="1130"/>
                            <a:pt x="604" y="1129"/>
                            <a:pt x="605" y="1129"/>
                          </a:cubicBezTo>
                          <a:cubicBezTo>
                            <a:pt x="884" y="913"/>
                            <a:pt x="884" y="913"/>
                            <a:pt x="884" y="913"/>
                          </a:cubicBezTo>
                          <a:cubicBezTo>
                            <a:pt x="885" y="913"/>
                            <a:pt x="885" y="912"/>
                            <a:pt x="886" y="912"/>
                          </a:cubicBezTo>
                          <a:cubicBezTo>
                            <a:pt x="887" y="911"/>
                            <a:pt x="888" y="909"/>
                            <a:pt x="890" y="908"/>
                          </a:cubicBezTo>
                          <a:cubicBezTo>
                            <a:pt x="891" y="907"/>
                            <a:pt x="892" y="906"/>
                            <a:pt x="893" y="905"/>
                          </a:cubicBezTo>
                          <a:cubicBezTo>
                            <a:pt x="894" y="904"/>
                            <a:pt x="895" y="902"/>
                            <a:pt x="896" y="901"/>
                          </a:cubicBezTo>
                          <a:cubicBezTo>
                            <a:pt x="897" y="900"/>
                            <a:pt x="898" y="898"/>
                            <a:pt x="899" y="897"/>
                          </a:cubicBezTo>
                          <a:cubicBezTo>
                            <a:pt x="900" y="895"/>
                            <a:pt x="901" y="894"/>
                            <a:pt x="902" y="892"/>
                          </a:cubicBezTo>
                          <a:cubicBezTo>
                            <a:pt x="906" y="885"/>
                            <a:pt x="908" y="877"/>
                            <a:pt x="908" y="869"/>
                          </a:cubicBezTo>
                          <a:cubicBezTo>
                            <a:pt x="908" y="861"/>
                            <a:pt x="906" y="853"/>
                            <a:pt x="902" y="846"/>
                          </a:cubicBezTo>
                          <a:cubicBezTo>
                            <a:pt x="901" y="847"/>
                            <a:pt x="899" y="849"/>
                            <a:pt x="899" y="850"/>
                          </a:cubicBezTo>
                          <a:cubicBezTo>
                            <a:pt x="897" y="852"/>
                            <a:pt x="896" y="854"/>
                            <a:pt x="896" y="856"/>
                          </a:cubicBezTo>
                          <a:cubicBezTo>
                            <a:pt x="894" y="860"/>
                            <a:pt x="893" y="865"/>
                            <a:pt x="893" y="869"/>
                          </a:cubicBezTo>
                          <a:cubicBezTo>
                            <a:pt x="893" y="873"/>
                            <a:pt x="892" y="878"/>
                            <a:pt x="890" y="882"/>
                          </a:cubicBezTo>
                          <a:cubicBezTo>
                            <a:pt x="890" y="884"/>
                            <a:pt x="889" y="886"/>
                            <a:pt x="887" y="888"/>
                          </a:cubicBezTo>
                          <a:cubicBezTo>
                            <a:pt x="885" y="882"/>
                            <a:pt x="883" y="875"/>
                            <a:pt x="883" y="869"/>
                          </a:cubicBezTo>
                          <a:cubicBezTo>
                            <a:pt x="883" y="863"/>
                            <a:pt x="885" y="856"/>
                            <a:pt x="887" y="850"/>
                          </a:cubicBezTo>
                          <a:cubicBezTo>
                            <a:pt x="888" y="849"/>
                            <a:pt x="889" y="847"/>
                            <a:pt x="890" y="845"/>
                          </a:cubicBezTo>
                          <a:cubicBezTo>
                            <a:pt x="891" y="844"/>
                            <a:pt x="892" y="842"/>
                            <a:pt x="893" y="841"/>
                          </a:cubicBezTo>
                          <a:cubicBezTo>
                            <a:pt x="894" y="840"/>
                            <a:pt x="895" y="838"/>
                            <a:pt x="896" y="837"/>
                          </a:cubicBezTo>
                          <a:cubicBezTo>
                            <a:pt x="897" y="836"/>
                            <a:pt x="898" y="835"/>
                            <a:pt x="900" y="833"/>
                          </a:cubicBezTo>
                          <a:cubicBezTo>
                            <a:pt x="901" y="832"/>
                            <a:pt x="902" y="831"/>
                            <a:pt x="903" y="830"/>
                          </a:cubicBezTo>
                          <a:cubicBezTo>
                            <a:pt x="904" y="830"/>
                            <a:pt x="904" y="829"/>
                            <a:pt x="905" y="829"/>
                          </a:cubicBezTo>
                          <a:cubicBezTo>
                            <a:pt x="1184" y="613"/>
                            <a:pt x="1184" y="613"/>
                            <a:pt x="1184" y="613"/>
                          </a:cubicBezTo>
                          <a:cubicBezTo>
                            <a:pt x="1185" y="613"/>
                            <a:pt x="1185" y="612"/>
                            <a:pt x="1186" y="612"/>
                          </a:cubicBezTo>
                          <a:cubicBezTo>
                            <a:pt x="1187" y="611"/>
                            <a:pt x="1188" y="609"/>
                            <a:pt x="1190" y="608"/>
                          </a:cubicBezTo>
                          <a:cubicBezTo>
                            <a:pt x="1191" y="607"/>
                            <a:pt x="1192" y="606"/>
                            <a:pt x="1193" y="605"/>
                          </a:cubicBezTo>
                          <a:cubicBezTo>
                            <a:pt x="1194" y="604"/>
                            <a:pt x="1195" y="602"/>
                            <a:pt x="1196" y="601"/>
                          </a:cubicBezTo>
                          <a:cubicBezTo>
                            <a:pt x="1197" y="600"/>
                            <a:pt x="1198" y="598"/>
                            <a:pt x="1199" y="597"/>
                          </a:cubicBezTo>
                          <a:cubicBezTo>
                            <a:pt x="1200" y="595"/>
                            <a:pt x="1201" y="594"/>
                            <a:pt x="1202" y="592"/>
                          </a:cubicBezTo>
                          <a:cubicBezTo>
                            <a:pt x="1206" y="585"/>
                            <a:pt x="1208" y="577"/>
                            <a:pt x="1208" y="569"/>
                          </a:cubicBezTo>
                          <a:cubicBezTo>
                            <a:pt x="1208" y="561"/>
                            <a:pt x="1206" y="553"/>
                            <a:pt x="1202" y="546"/>
                          </a:cubicBezTo>
                          <a:cubicBezTo>
                            <a:pt x="1201" y="547"/>
                            <a:pt x="1199" y="549"/>
                            <a:pt x="1199" y="550"/>
                          </a:cubicBezTo>
                          <a:cubicBezTo>
                            <a:pt x="1197" y="552"/>
                            <a:pt x="1196" y="554"/>
                            <a:pt x="1196" y="556"/>
                          </a:cubicBezTo>
                          <a:cubicBezTo>
                            <a:pt x="1194" y="560"/>
                            <a:pt x="1193" y="565"/>
                            <a:pt x="1193" y="569"/>
                          </a:cubicBezTo>
                          <a:cubicBezTo>
                            <a:pt x="1193" y="573"/>
                            <a:pt x="1192" y="578"/>
                            <a:pt x="1190" y="582"/>
                          </a:cubicBezTo>
                          <a:cubicBezTo>
                            <a:pt x="1190" y="584"/>
                            <a:pt x="1189" y="586"/>
                            <a:pt x="1187" y="588"/>
                          </a:cubicBezTo>
                          <a:cubicBezTo>
                            <a:pt x="1185" y="582"/>
                            <a:pt x="1183" y="575"/>
                            <a:pt x="1183" y="569"/>
                          </a:cubicBezTo>
                          <a:cubicBezTo>
                            <a:pt x="1183" y="563"/>
                            <a:pt x="1185" y="556"/>
                            <a:pt x="1187" y="550"/>
                          </a:cubicBezTo>
                          <a:cubicBezTo>
                            <a:pt x="1188" y="549"/>
                            <a:pt x="1189" y="547"/>
                            <a:pt x="1190" y="545"/>
                          </a:cubicBezTo>
                          <a:cubicBezTo>
                            <a:pt x="1191" y="544"/>
                            <a:pt x="1192" y="542"/>
                            <a:pt x="1193" y="541"/>
                          </a:cubicBezTo>
                          <a:cubicBezTo>
                            <a:pt x="1194" y="540"/>
                            <a:pt x="1195" y="538"/>
                            <a:pt x="1196" y="537"/>
                          </a:cubicBezTo>
                          <a:cubicBezTo>
                            <a:pt x="1197" y="536"/>
                            <a:pt x="1198" y="535"/>
                            <a:pt x="1200" y="533"/>
                          </a:cubicBezTo>
                          <a:cubicBezTo>
                            <a:pt x="1201" y="532"/>
                            <a:pt x="1202" y="531"/>
                            <a:pt x="1203" y="530"/>
                          </a:cubicBezTo>
                          <a:cubicBezTo>
                            <a:pt x="1204" y="530"/>
                            <a:pt x="1204" y="529"/>
                            <a:pt x="1205" y="529"/>
                          </a:cubicBezTo>
                          <a:cubicBezTo>
                            <a:pt x="1484" y="313"/>
                            <a:pt x="1484" y="313"/>
                            <a:pt x="1484" y="313"/>
                          </a:cubicBezTo>
                          <a:cubicBezTo>
                            <a:pt x="1485" y="313"/>
                            <a:pt x="1485" y="312"/>
                            <a:pt x="1486" y="312"/>
                          </a:cubicBezTo>
                          <a:cubicBezTo>
                            <a:pt x="1487" y="311"/>
                            <a:pt x="1488" y="309"/>
                            <a:pt x="1490" y="308"/>
                          </a:cubicBezTo>
                          <a:cubicBezTo>
                            <a:pt x="1491" y="307"/>
                            <a:pt x="1492" y="306"/>
                            <a:pt x="1493" y="305"/>
                          </a:cubicBezTo>
                          <a:cubicBezTo>
                            <a:pt x="1493" y="297"/>
                            <a:pt x="1493" y="297"/>
                            <a:pt x="1493" y="297"/>
                          </a:cubicBezTo>
                          <a:cubicBezTo>
                            <a:pt x="1493" y="288"/>
                            <a:pt x="1493" y="288"/>
                            <a:pt x="1493" y="288"/>
                          </a:cubicBezTo>
                          <a:cubicBezTo>
                            <a:pt x="1493" y="269"/>
                            <a:pt x="1493" y="269"/>
                            <a:pt x="1493" y="269"/>
                          </a:cubicBezTo>
                          <a:cubicBezTo>
                            <a:pt x="1493" y="273"/>
                            <a:pt x="1492" y="278"/>
                            <a:pt x="1490" y="282"/>
                          </a:cubicBezTo>
                          <a:cubicBezTo>
                            <a:pt x="1490" y="284"/>
                            <a:pt x="1489" y="286"/>
                            <a:pt x="1487" y="288"/>
                          </a:cubicBezTo>
                          <a:cubicBezTo>
                            <a:pt x="1485" y="282"/>
                            <a:pt x="1483" y="275"/>
                            <a:pt x="1483" y="269"/>
                          </a:cubicBezTo>
                          <a:cubicBezTo>
                            <a:pt x="1483" y="263"/>
                            <a:pt x="1485" y="256"/>
                            <a:pt x="1487" y="250"/>
                          </a:cubicBezTo>
                          <a:cubicBezTo>
                            <a:pt x="1488" y="249"/>
                            <a:pt x="1489" y="247"/>
                            <a:pt x="1490" y="245"/>
                          </a:cubicBezTo>
                          <a:cubicBezTo>
                            <a:pt x="1491" y="244"/>
                            <a:pt x="1492" y="242"/>
                            <a:pt x="1493" y="241"/>
                          </a:cubicBezTo>
                          <a:cubicBezTo>
                            <a:pt x="1493" y="233"/>
                            <a:pt x="1493" y="233"/>
                            <a:pt x="1493" y="233"/>
                          </a:cubicBezTo>
                          <a:cubicBezTo>
                            <a:pt x="1493" y="226"/>
                            <a:pt x="1493" y="226"/>
                            <a:pt x="1493" y="226"/>
                          </a:cubicBezTo>
                          <a:cubicBezTo>
                            <a:pt x="1493" y="220"/>
                            <a:pt x="1493" y="220"/>
                            <a:pt x="1493" y="220"/>
                          </a:cubicBezTo>
                          <a:cubicBezTo>
                            <a:pt x="1492" y="219"/>
                            <a:pt x="1491" y="218"/>
                            <a:pt x="1490" y="217"/>
                          </a:cubicBezTo>
                          <a:lnTo>
                            <a:pt x="12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4" name="Freeform 24"/>
                    <p:cNvSpPr>
                      <a:spLocks/>
                    </p:cNvSpPr>
                    <p:nvPr/>
                  </p:nvSpPr>
                  <p:spPr bwMode="auto">
                    <a:xfrm>
                      <a:off x="7250113" y="4672013"/>
                      <a:ext cx="3352800" cy="3262313"/>
                    </a:xfrm>
                    <a:custGeom>
                      <a:avLst/>
                      <a:gdLst>
                        <a:gd name="T0" fmla="*/ 609 w 893"/>
                        <a:gd name="T1" fmla="*/ 0 h 869"/>
                        <a:gd name="T2" fmla="*/ 603 w 893"/>
                        <a:gd name="T3" fmla="*/ 8 h 869"/>
                        <a:gd name="T4" fmla="*/ 602 w 893"/>
                        <a:gd name="T5" fmla="*/ 13 h 869"/>
                        <a:gd name="T6" fmla="*/ 883 w 893"/>
                        <a:gd name="T7" fmla="*/ 230 h 869"/>
                        <a:gd name="T8" fmla="*/ 877 w 893"/>
                        <a:gd name="T9" fmla="*/ 238 h 869"/>
                        <a:gd name="T10" fmla="*/ 877 w 893"/>
                        <a:gd name="T11" fmla="*/ 300 h 869"/>
                        <a:gd name="T12" fmla="*/ 596 w 893"/>
                        <a:gd name="T13" fmla="*/ 517 h 869"/>
                        <a:gd name="T14" fmla="*/ 590 w 893"/>
                        <a:gd name="T15" fmla="*/ 517 h 869"/>
                        <a:gd name="T16" fmla="*/ 309 w 893"/>
                        <a:gd name="T17" fmla="*/ 300 h 869"/>
                        <a:gd name="T18" fmla="*/ 303 w 893"/>
                        <a:gd name="T19" fmla="*/ 308 h 869"/>
                        <a:gd name="T20" fmla="*/ 302 w 893"/>
                        <a:gd name="T21" fmla="*/ 313 h 869"/>
                        <a:gd name="T22" fmla="*/ 583 w 893"/>
                        <a:gd name="T23" fmla="*/ 530 h 869"/>
                        <a:gd name="T24" fmla="*/ 577 w 893"/>
                        <a:gd name="T25" fmla="*/ 538 h 869"/>
                        <a:gd name="T26" fmla="*/ 577 w 893"/>
                        <a:gd name="T27" fmla="*/ 600 h 869"/>
                        <a:gd name="T28" fmla="*/ 296 w 893"/>
                        <a:gd name="T29" fmla="*/ 817 h 869"/>
                        <a:gd name="T30" fmla="*/ 290 w 893"/>
                        <a:gd name="T31" fmla="*/ 817 h 869"/>
                        <a:gd name="T32" fmla="*/ 9 w 893"/>
                        <a:gd name="T33" fmla="*/ 600 h 869"/>
                        <a:gd name="T34" fmla="*/ 3 w 893"/>
                        <a:gd name="T35" fmla="*/ 608 h 869"/>
                        <a:gd name="T36" fmla="*/ 2 w 893"/>
                        <a:gd name="T37" fmla="*/ 613 h 869"/>
                        <a:gd name="T38" fmla="*/ 283 w 893"/>
                        <a:gd name="T39" fmla="*/ 830 h 869"/>
                        <a:gd name="T40" fmla="*/ 277 w 893"/>
                        <a:gd name="T41" fmla="*/ 838 h 869"/>
                        <a:gd name="T42" fmla="*/ 274 w 893"/>
                        <a:gd name="T43" fmla="*/ 869 h 869"/>
                        <a:gd name="T44" fmla="*/ 283 w 893"/>
                        <a:gd name="T45" fmla="*/ 869 h 869"/>
                        <a:gd name="T46" fmla="*/ 290 w 893"/>
                        <a:gd name="T47" fmla="*/ 845 h 869"/>
                        <a:gd name="T48" fmla="*/ 296 w 893"/>
                        <a:gd name="T49" fmla="*/ 837 h 869"/>
                        <a:gd name="T50" fmla="*/ 303 w 893"/>
                        <a:gd name="T51" fmla="*/ 830 h 869"/>
                        <a:gd name="T52" fmla="*/ 584 w 893"/>
                        <a:gd name="T53" fmla="*/ 613 h 869"/>
                        <a:gd name="T54" fmla="*/ 590 w 893"/>
                        <a:gd name="T55" fmla="*/ 608 h 869"/>
                        <a:gd name="T56" fmla="*/ 596 w 893"/>
                        <a:gd name="T57" fmla="*/ 601 h 869"/>
                        <a:gd name="T58" fmla="*/ 602 w 893"/>
                        <a:gd name="T59" fmla="*/ 592 h 869"/>
                        <a:gd name="T60" fmla="*/ 602 w 893"/>
                        <a:gd name="T61" fmla="*/ 546 h 869"/>
                        <a:gd name="T62" fmla="*/ 596 w 893"/>
                        <a:gd name="T63" fmla="*/ 556 h 869"/>
                        <a:gd name="T64" fmla="*/ 590 w 893"/>
                        <a:gd name="T65" fmla="*/ 582 h 869"/>
                        <a:gd name="T66" fmla="*/ 583 w 893"/>
                        <a:gd name="T67" fmla="*/ 569 h 869"/>
                        <a:gd name="T68" fmla="*/ 590 w 893"/>
                        <a:gd name="T69" fmla="*/ 545 h 869"/>
                        <a:gd name="T70" fmla="*/ 596 w 893"/>
                        <a:gd name="T71" fmla="*/ 537 h 869"/>
                        <a:gd name="T72" fmla="*/ 603 w 893"/>
                        <a:gd name="T73" fmla="*/ 530 h 869"/>
                        <a:gd name="T74" fmla="*/ 884 w 893"/>
                        <a:gd name="T75" fmla="*/ 313 h 869"/>
                        <a:gd name="T76" fmla="*/ 890 w 893"/>
                        <a:gd name="T77" fmla="*/ 308 h 869"/>
                        <a:gd name="T78" fmla="*/ 893 w 893"/>
                        <a:gd name="T79" fmla="*/ 297 h 869"/>
                        <a:gd name="T80" fmla="*/ 893 w 893"/>
                        <a:gd name="T81" fmla="*/ 269 h 869"/>
                        <a:gd name="T82" fmla="*/ 887 w 893"/>
                        <a:gd name="T83" fmla="*/ 288 h 869"/>
                        <a:gd name="T84" fmla="*/ 887 w 893"/>
                        <a:gd name="T85" fmla="*/ 250 h 869"/>
                        <a:gd name="T86" fmla="*/ 893 w 893"/>
                        <a:gd name="T87" fmla="*/ 241 h 869"/>
                        <a:gd name="T88" fmla="*/ 893 w 893"/>
                        <a:gd name="T89" fmla="*/ 226 h 869"/>
                        <a:gd name="T90" fmla="*/ 890 w 893"/>
                        <a:gd name="T91" fmla="*/ 217 h 8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93" h="869">
                          <a:moveTo>
                            <a:pt x="611" y="1"/>
                          </a:moveTo>
                          <a:cubicBezTo>
                            <a:pt x="610" y="1"/>
                            <a:pt x="609" y="0"/>
                            <a:pt x="609" y="0"/>
                          </a:cubicBezTo>
                          <a:cubicBezTo>
                            <a:pt x="608" y="1"/>
                            <a:pt x="607" y="2"/>
                            <a:pt x="606" y="4"/>
                          </a:cubicBezTo>
                          <a:cubicBezTo>
                            <a:pt x="605" y="5"/>
                            <a:pt x="604" y="6"/>
                            <a:pt x="603" y="8"/>
                          </a:cubicBezTo>
                          <a:cubicBezTo>
                            <a:pt x="602" y="9"/>
                            <a:pt x="601" y="10"/>
                            <a:pt x="600" y="12"/>
                          </a:cubicBezTo>
                          <a:cubicBezTo>
                            <a:pt x="601" y="12"/>
                            <a:pt x="601" y="13"/>
                            <a:pt x="602" y="13"/>
                          </a:cubicBezTo>
                          <a:cubicBezTo>
                            <a:pt x="881" y="229"/>
                            <a:pt x="881" y="229"/>
                            <a:pt x="881" y="229"/>
                          </a:cubicBezTo>
                          <a:cubicBezTo>
                            <a:pt x="882" y="229"/>
                            <a:pt x="882" y="230"/>
                            <a:pt x="883" y="230"/>
                          </a:cubicBezTo>
                          <a:cubicBezTo>
                            <a:pt x="882" y="232"/>
                            <a:pt x="881" y="233"/>
                            <a:pt x="880" y="234"/>
                          </a:cubicBezTo>
                          <a:cubicBezTo>
                            <a:pt x="879" y="236"/>
                            <a:pt x="878" y="237"/>
                            <a:pt x="877" y="238"/>
                          </a:cubicBezTo>
                          <a:cubicBezTo>
                            <a:pt x="872" y="248"/>
                            <a:pt x="869" y="258"/>
                            <a:pt x="869" y="269"/>
                          </a:cubicBezTo>
                          <a:cubicBezTo>
                            <a:pt x="869" y="280"/>
                            <a:pt x="872" y="290"/>
                            <a:pt x="877" y="300"/>
                          </a:cubicBezTo>
                          <a:cubicBezTo>
                            <a:pt x="877" y="300"/>
                            <a:pt x="876" y="301"/>
                            <a:pt x="875" y="301"/>
                          </a:cubicBezTo>
                          <a:cubicBezTo>
                            <a:pt x="596" y="517"/>
                            <a:pt x="596" y="517"/>
                            <a:pt x="596" y="517"/>
                          </a:cubicBezTo>
                          <a:cubicBezTo>
                            <a:pt x="595" y="518"/>
                            <a:pt x="594" y="519"/>
                            <a:pt x="593" y="520"/>
                          </a:cubicBezTo>
                          <a:cubicBezTo>
                            <a:pt x="592" y="519"/>
                            <a:pt x="591" y="518"/>
                            <a:pt x="590" y="517"/>
                          </a:cubicBezTo>
                          <a:cubicBezTo>
                            <a:pt x="311" y="301"/>
                            <a:pt x="311" y="301"/>
                            <a:pt x="311" y="301"/>
                          </a:cubicBezTo>
                          <a:cubicBezTo>
                            <a:pt x="310" y="301"/>
                            <a:pt x="309" y="300"/>
                            <a:pt x="309" y="300"/>
                          </a:cubicBezTo>
                          <a:cubicBezTo>
                            <a:pt x="308" y="301"/>
                            <a:pt x="307" y="302"/>
                            <a:pt x="306" y="304"/>
                          </a:cubicBezTo>
                          <a:cubicBezTo>
                            <a:pt x="305" y="305"/>
                            <a:pt x="304" y="306"/>
                            <a:pt x="303" y="308"/>
                          </a:cubicBezTo>
                          <a:cubicBezTo>
                            <a:pt x="302" y="309"/>
                            <a:pt x="301" y="310"/>
                            <a:pt x="300" y="312"/>
                          </a:cubicBezTo>
                          <a:cubicBezTo>
                            <a:pt x="301" y="312"/>
                            <a:pt x="301" y="313"/>
                            <a:pt x="302" y="313"/>
                          </a:cubicBezTo>
                          <a:cubicBezTo>
                            <a:pt x="581" y="529"/>
                            <a:pt x="581" y="529"/>
                            <a:pt x="581" y="529"/>
                          </a:cubicBezTo>
                          <a:cubicBezTo>
                            <a:pt x="582" y="529"/>
                            <a:pt x="582" y="530"/>
                            <a:pt x="583" y="530"/>
                          </a:cubicBezTo>
                          <a:cubicBezTo>
                            <a:pt x="582" y="532"/>
                            <a:pt x="581" y="533"/>
                            <a:pt x="580" y="534"/>
                          </a:cubicBezTo>
                          <a:cubicBezTo>
                            <a:pt x="579" y="536"/>
                            <a:pt x="578" y="537"/>
                            <a:pt x="577" y="538"/>
                          </a:cubicBezTo>
                          <a:cubicBezTo>
                            <a:pt x="572" y="548"/>
                            <a:pt x="569" y="558"/>
                            <a:pt x="569" y="569"/>
                          </a:cubicBezTo>
                          <a:cubicBezTo>
                            <a:pt x="569" y="580"/>
                            <a:pt x="572" y="590"/>
                            <a:pt x="577" y="600"/>
                          </a:cubicBezTo>
                          <a:cubicBezTo>
                            <a:pt x="577" y="600"/>
                            <a:pt x="576" y="601"/>
                            <a:pt x="575" y="601"/>
                          </a:cubicBezTo>
                          <a:cubicBezTo>
                            <a:pt x="296" y="817"/>
                            <a:pt x="296" y="817"/>
                            <a:pt x="296" y="817"/>
                          </a:cubicBezTo>
                          <a:cubicBezTo>
                            <a:pt x="295" y="818"/>
                            <a:pt x="294" y="819"/>
                            <a:pt x="293" y="820"/>
                          </a:cubicBezTo>
                          <a:cubicBezTo>
                            <a:pt x="292" y="819"/>
                            <a:pt x="291" y="818"/>
                            <a:pt x="290" y="817"/>
                          </a:cubicBezTo>
                          <a:cubicBezTo>
                            <a:pt x="11" y="601"/>
                            <a:pt x="11" y="601"/>
                            <a:pt x="11" y="601"/>
                          </a:cubicBezTo>
                          <a:cubicBezTo>
                            <a:pt x="10" y="601"/>
                            <a:pt x="9" y="600"/>
                            <a:pt x="9" y="600"/>
                          </a:cubicBezTo>
                          <a:cubicBezTo>
                            <a:pt x="8" y="601"/>
                            <a:pt x="7" y="602"/>
                            <a:pt x="6" y="604"/>
                          </a:cubicBezTo>
                          <a:cubicBezTo>
                            <a:pt x="5" y="605"/>
                            <a:pt x="4" y="606"/>
                            <a:pt x="3" y="608"/>
                          </a:cubicBezTo>
                          <a:cubicBezTo>
                            <a:pt x="2" y="609"/>
                            <a:pt x="1" y="610"/>
                            <a:pt x="0" y="612"/>
                          </a:cubicBezTo>
                          <a:cubicBezTo>
                            <a:pt x="1" y="612"/>
                            <a:pt x="1" y="613"/>
                            <a:pt x="2" y="613"/>
                          </a:cubicBezTo>
                          <a:cubicBezTo>
                            <a:pt x="281" y="829"/>
                            <a:pt x="281" y="829"/>
                            <a:pt x="281" y="829"/>
                          </a:cubicBezTo>
                          <a:cubicBezTo>
                            <a:pt x="282" y="829"/>
                            <a:pt x="282" y="830"/>
                            <a:pt x="283" y="830"/>
                          </a:cubicBezTo>
                          <a:cubicBezTo>
                            <a:pt x="282" y="832"/>
                            <a:pt x="281" y="833"/>
                            <a:pt x="280" y="834"/>
                          </a:cubicBezTo>
                          <a:cubicBezTo>
                            <a:pt x="279" y="836"/>
                            <a:pt x="278" y="837"/>
                            <a:pt x="277" y="838"/>
                          </a:cubicBezTo>
                          <a:cubicBezTo>
                            <a:pt x="272" y="848"/>
                            <a:pt x="269" y="858"/>
                            <a:pt x="269" y="869"/>
                          </a:cubicBezTo>
                          <a:cubicBezTo>
                            <a:pt x="274" y="869"/>
                            <a:pt x="274" y="869"/>
                            <a:pt x="274" y="869"/>
                          </a:cubicBezTo>
                          <a:cubicBezTo>
                            <a:pt x="278" y="869"/>
                            <a:pt x="278" y="869"/>
                            <a:pt x="278" y="869"/>
                          </a:cubicBezTo>
                          <a:cubicBezTo>
                            <a:pt x="283" y="869"/>
                            <a:pt x="283" y="869"/>
                            <a:pt x="283" y="869"/>
                          </a:cubicBezTo>
                          <a:cubicBezTo>
                            <a:pt x="283" y="863"/>
                            <a:pt x="285" y="856"/>
                            <a:pt x="287" y="850"/>
                          </a:cubicBezTo>
                          <a:cubicBezTo>
                            <a:pt x="288" y="849"/>
                            <a:pt x="289" y="847"/>
                            <a:pt x="290" y="845"/>
                          </a:cubicBezTo>
                          <a:cubicBezTo>
                            <a:pt x="291" y="844"/>
                            <a:pt x="292" y="842"/>
                            <a:pt x="293" y="841"/>
                          </a:cubicBezTo>
                          <a:cubicBezTo>
                            <a:pt x="294" y="840"/>
                            <a:pt x="295" y="838"/>
                            <a:pt x="296" y="837"/>
                          </a:cubicBezTo>
                          <a:cubicBezTo>
                            <a:pt x="297" y="836"/>
                            <a:pt x="298" y="835"/>
                            <a:pt x="300" y="833"/>
                          </a:cubicBezTo>
                          <a:cubicBezTo>
                            <a:pt x="301" y="832"/>
                            <a:pt x="302" y="831"/>
                            <a:pt x="303" y="830"/>
                          </a:cubicBezTo>
                          <a:cubicBezTo>
                            <a:pt x="304" y="830"/>
                            <a:pt x="304" y="829"/>
                            <a:pt x="305" y="829"/>
                          </a:cubicBezTo>
                          <a:cubicBezTo>
                            <a:pt x="584" y="613"/>
                            <a:pt x="584" y="613"/>
                            <a:pt x="584" y="613"/>
                          </a:cubicBezTo>
                          <a:cubicBezTo>
                            <a:pt x="585" y="613"/>
                            <a:pt x="585" y="612"/>
                            <a:pt x="586" y="612"/>
                          </a:cubicBezTo>
                          <a:cubicBezTo>
                            <a:pt x="587" y="611"/>
                            <a:pt x="588" y="609"/>
                            <a:pt x="590" y="608"/>
                          </a:cubicBezTo>
                          <a:cubicBezTo>
                            <a:pt x="591" y="607"/>
                            <a:pt x="592" y="606"/>
                            <a:pt x="593" y="605"/>
                          </a:cubicBezTo>
                          <a:cubicBezTo>
                            <a:pt x="594" y="604"/>
                            <a:pt x="595" y="602"/>
                            <a:pt x="596" y="601"/>
                          </a:cubicBezTo>
                          <a:cubicBezTo>
                            <a:pt x="597" y="600"/>
                            <a:pt x="598" y="598"/>
                            <a:pt x="599" y="597"/>
                          </a:cubicBezTo>
                          <a:cubicBezTo>
                            <a:pt x="600" y="595"/>
                            <a:pt x="601" y="594"/>
                            <a:pt x="602" y="592"/>
                          </a:cubicBezTo>
                          <a:cubicBezTo>
                            <a:pt x="606" y="585"/>
                            <a:pt x="608" y="577"/>
                            <a:pt x="608" y="569"/>
                          </a:cubicBezTo>
                          <a:cubicBezTo>
                            <a:pt x="608" y="561"/>
                            <a:pt x="606" y="553"/>
                            <a:pt x="602" y="546"/>
                          </a:cubicBezTo>
                          <a:cubicBezTo>
                            <a:pt x="601" y="547"/>
                            <a:pt x="599" y="549"/>
                            <a:pt x="599" y="550"/>
                          </a:cubicBezTo>
                          <a:cubicBezTo>
                            <a:pt x="597" y="552"/>
                            <a:pt x="596" y="554"/>
                            <a:pt x="596" y="556"/>
                          </a:cubicBezTo>
                          <a:cubicBezTo>
                            <a:pt x="594" y="560"/>
                            <a:pt x="593" y="565"/>
                            <a:pt x="593" y="569"/>
                          </a:cubicBezTo>
                          <a:cubicBezTo>
                            <a:pt x="593" y="573"/>
                            <a:pt x="592" y="578"/>
                            <a:pt x="590" y="582"/>
                          </a:cubicBezTo>
                          <a:cubicBezTo>
                            <a:pt x="590" y="584"/>
                            <a:pt x="589" y="586"/>
                            <a:pt x="587" y="588"/>
                          </a:cubicBezTo>
                          <a:cubicBezTo>
                            <a:pt x="585" y="582"/>
                            <a:pt x="583" y="575"/>
                            <a:pt x="583" y="569"/>
                          </a:cubicBezTo>
                          <a:cubicBezTo>
                            <a:pt x="583" y="563"/>
                            <a:pt x="585" y="556"/>
                            <a:pt x="587" y="550"/>
                          </a:cubicBezTo>
                          <a:cubicBezTo>
                            <a:pt x="588" y="549"/>
                            <a:pt x="589" y="547"/>
                            <a:pt x="590" y="545"/>
                          </a:cubicBezTo>
                          <a:cubicBezTo>
                            <a:pt x="591" y="544"/>
                            <a:pt x="592" y="542"/>
                            <a:pt x="593" y="541"/>
                          </a:cubicBezTo>
                          <a:cubicBezTo>
                            <a:pt x="594" y="540"/>
                            <a:pt x="595" y="538"/>
                            <a:pt x="596" y="537"/>
                          </a:cubicBezTo>
                          <a:cubicBezTo>
                            <a:pt x="597" y="536"/>
                            <a:pt x="598" y="535"/>
                            <a:pt x="600" y="533"/>
                          </a:cubicBezTo>
                          <a:cubicBezTo>
                            <a:pt x="601" y="532"/>
                            <a:pt x="602" y="531"/>
                            <a:pt x="603" y="530"/>
                          </a:cubicBezTo>
                          <a:cubicBezTo>
                            <a:pt x="604" y="530"/>
                            <a:pt x="604" y="529"/>
                            <a:pt x="605" y="529"/>
                          </a:cubicBezTo>
                          <a:cubicBezTo>
                            <a:pt x="884" y="313"/>
                            <a:pt x="884" y="313"/>
                            <a:pt x="884" y="313"/>
                          </a:cubicBezTo>
                          <a:cubicBezTo>
                            <a:pt x="885" y="313"/>
                            <a:pt x="885" y="312"/>
                            <a:pt x="886" y="312"/>
                          </a:cubicBezTo>
                          <a:cubicBezTo>
                            <a:pt x="887" y="311"/>
                            <a:pt x="888" y="309"/>
                            <a:pt x="890" y="308"/>
                          </a:cubicBezTo>
                          <a:cubicBezTo>
                            <a:pt x="891" y="307"/>
                            <a:pt x="892" y="306"/>
                            <a:pt x="893" y="305"/>
                          </a:cubicBezTo>
                          <a:cubicBezTo>
                            <a:pt x="893" y="297"/>
                            <a:pt x="893" y="297"/>
                            <a:pt x="893" y="297"/>
                          </a:cubicBezTo>
                          <a:cubicBezTo>
                            <a:pt x="893" y="288"/>
                            <a:pt x="893" y="288"/>
                            <a:pt x="893" y="288"/>
                          </a:cubicBezTo>
                          <a:cubicBezTo>
                            <a:pt x="893" y="269"/>
                            <a:pt x="893" y="269"/>
                            <a:pt x="893" y="269"/>
                          </a:cubicBezTo>
                          <a:cubicBezTo>
                            <a:pt x="893" y="273"/>
                            <a:pt x="892" y="278"/>
                            <a:pt x="890" y="282"/>
                          </a:cubicBezTo>
                          <a:cubicBezTo>
                            <a:pt x="890" y="284"/>
                            <a:pt x="889" y="286"/>
                            <a:pt x="887" y="288"/>
                          </a:cubicBezTo>
                          <a:cubicBezTo>
                            <a:pt x="885" y="282"/>
                            <a:pt x="883" y="275"/>
                            <a:pt x="883" y="269"/>
                          </a:cubicBezTo>
                          <a:cubicBezTo>
                            <a:pt x="883" y="263"/>
                            <a:pt x="885" y="256"/>
                            <a:pt x="887" y="250"/>
                          </a:cubicBezTo>
                          <a:cubicBezTo>
                            <a:pt x="888" y="249"/>
                            <a:pt x="889" y="247"/>
                            <a:pt x="890" y="245"/>
                          </a:cubicBezTo>
                          <a:cubicBezTo>
                            <a:pt x="891" y="244"/>
                            <a:pt x="892" y="242"/>
                            <a:pt x="893" y="241"/>
                          </a:cubicBezTo>
                          <a:cubicBezTo>
                            <a:pt x="893" y="233"/>
                            <a:pt x="893" y="233"/>
                            <a:pt x="893" y="233"/>
                          </a:cubicBezTo>
                          <a:cubicBezTo>
                            <a:pt x="893" y="226"/>
                            <a:pt x="893" y="226"/>
                            <a:pt x="893" y="226"/>
                          </a:cubicBezTo>
                          <a:cubicBezTo>
                            <a:pt x="893" y="220"/>
                            <a:pt x="893" y="220"/>
                            <a:pt x="893" y="220"/>
                          </a:cubicBezTo>
                          <a:cubicBezTo>
                            <a:pt x="892" y="219"/>
                            <a:pt x="891" y="218"/>
                            <a:pt x="890" y="217"/>
                          </a:cubicBezTo>
                          <a:lnTo>
                            <a:pt x="6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5" name="Freeform 25"/>
                    <p:cNvSpPr>
                      <a:spLocks/>
                    </p:cNvSpPr>
                    <p:nvPr/>
                  </p:nvSpPr>
                  <p:spPr bwMode="auto">
                    <a:xfrm>
                      <a:off x="9502776" y="6924675"/>
                      <a:ext cx="1100138" cy="1009650"/>
                    </a:xfrm>
                    <a:custGeom>
                      <a:avLst/>
                      <a:gdLst>
                        <a:gd name="T0" fmla="*/ 11 w 293"/>
                        <a:gd name="T1" fmla="*/ 1 h 269"/>
                        <a:gd name="T2" fmla="*/ 9 w 293"/>
                        <a:gd name="T3" fmla="*/ 0 h 269"/>
                        <a:gd name="T4" fmla="*/ 6 w 293"/>
                        <a:gd name="T5" fmla="*/ 4 h 269"/>
                        <a:gd name="T6" fmla="*/ 3 w 293"/>
                        <a:gd name="T7" fmla="*/ 8 h 269"/>
                        <a:gd name="T8" fmla="*/ 0 w 293"/>
                        <a:gd name="T9" fmla="*/ 12 h 269"/>
                        <a:gd name="T10" fmla="*/ 2 w 293"/>
                        <a:gd name="T11" fmla="*/ 13 h 269"/>
                        <a:gd name="T12" fmla="*/ 281 w 293"/>
                        <a:gd name="T13" fmla="*/ 229 h 269"/>
                        <a:gd name="T14" fmla="*/ 283 w 293"/>
                        <a:gd name="T15" fmla="*/ 230 h 269"/>
                        <a:gd name="T16" fmla="*/ 280 w 293"/>
                        <a:gd name="T17" fmla="*/ 234 h 269"/>
                        <a:gd name="T18" fmla="*/ 277 w 293"/>
                        <a:gd name="T19" fmla="*/ 238 h 269"/>
                        <a:gd name="T20" fmla="*/ 269 w 293"/>
                        <a:gd name="T21" fmla="*/ 269 h 269"/>
                        <a:gd name="T22" fmla="*/ 274 w 293"/>
                        <a:gd name="T23" fmla="*/ 269 h 269"/>
                        <a:gd name="T24" fmla="*/ 278 w 293"/>
                        <a:gd name="T25" fmla="*/ 269 h 269"/>
                        <a:gd name="T26" fmla="*/ 283 w 293"/>
                        <a:gd name="T27" fmla="*/ 269 h 269"/>
                        <a:gd name="T28" fmla="*/ 287 w 293"/>
                        <a:gd name="T29" fmla="*/ 250 h 269"/>
                        <a:gd name="T30" fmla="*/ 290 w 293"/>
                        <a:gd name="T31" fmla="*/ 245 h 269"/>
                        <a:gd name="T32" fmla="*/ 293 w 293"/>
                        <a:gd name="T33" fmla="*/ 241 h 269"/>
                        <a:gd name="T34" fmla="*/ 293 w 293"/>
                        <a:gd name="T35" fmla="*/ 233 h 269"/>
                        <a:gd name="T36" fmla="*/ 293 w 293"/>
                        <a:gd name="T37" fmla="*/ 226 h 269"/>
                        <a:gd name="T38" fmla="*/ 293 w 293"/>
                        <a:gd name="T39" fmla="*/ 220 h 269"/>
                        <a:gd name="T40" fmla="*/ 290 w 293"/>
                        <a:gd name="T41" fmla="*/ 217 h 269"/>
                        <a:gd name="T42" fmla="*/ 11 w 293"/>
                        <a:gd name="T43" fmla="*/ 1 h 2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293" h="269">
                          <a:moveTo>
                            <a:pt x="11" y="1"/>
                          </a:moveTo>
                          <a:cubicBezTo>
                            <a:pt x="10" y="1"/>
                            <a:pt x="9" y="0"/>
                            <a:pt x="9" y="0"/>
                          </a:cubicBezTo>
                          <a:cubicBezTo>
                            <a:pt x="8" y="1"/>
                            <a:pt x="7" y="2"/>
                            <a:pt x="6" y="4"/>
                          </a:cubicBezTo>
                          <a:cubicBezTo>
                            <a:pt x="5" y="5"/>
                            <a:pt x="4" y="6"/>
                            <a:pt x="3" y="8"/>
                          </a:cubicBezTo>
                          <a:cubicBezTo>
                            <a:pt x="2" y="9"/>
                            <a:pt x="1" y="10"/>
                            <a:pt x="0" y="12"/>
                          </a:cubicBezTo>
                          <a:cubicBezTo>
                            <a:pt x="1" y="12"/>
                            <a:pt x="1" y="13"/>
                            <a:pt x="2" y="13"/>
                          </a:cubicBezTo>
                          <a:cubicBezTo>
                            <a:pt x="281" y="229"/>
                            <a:pt x="281" y="229"/>
                            <a:pt x="281" y="229"/>
                          </a:cubicBezTo>
                          <a:cubicBezTo>
                            <a:pt x="282" y="229"/>
                            <a:pt x="282" y="230"/>
                            <a:pt x="283" y="230"/>
                          </a:cubicBezTo>
                          <a:cubicBezTo>
                            <a:pt x="282" y="232"/>
                            <a:pt x="281" y="233"/>
                            <a:pt x="280" y="234"/>
                          </a:cubicBezTo>
                          <a:cubicBezTo>
                            <a:pt x="279" y="236"/>
                            <a:pt x="278" y="237"/>
                            <a:pt x="277" y="238"/>
                          </a:cubicBezTo>
                          <a:cubicBezTo>
                            <a:pt x="272" y="248"/>
                            <a:pt x="269" y="258"/>
                            <a:pt x="269" y="269"/>
                          </a:cubicBezTo>
                          <a:cubicBezTo>
                            <a:pt x="274" y="269"/>
                            <a:pt x="274" y="269"/>
                            <a:pt x="274" y="269"/>
                          </a:cubicBezTo>
                          <a:cubicBezTo>
                            <a:pt x="278" y="269"/>
                            <a:pt x="278" y="269"/>
                            <a:pt x="278" y="269"/>
                          </a:cubicBezTo>
                          <a:cubicBezTo>
                            <a:pt x="283" y="269"/>
                            <a:pt x="283" y="269"/>
                            <a:pt x="283" y="269"/>
                          </a:cubicBezTo>
                          <a:cubicBezTo>
                            <a:pt x="283" y="263"/>
                            <a:pt x="285" y="256"/>
                            <a:pt x="287" y="250"/>
                          </a:cubicBezTo>
                          <a:cubicBezTo>
                            <a:pt x="288" y="249"/>
                            <a:pt x="289" y="247"/>
                            <a:pt x="290" y="245"/>
                          </a:cubicBezTo>
                          <a:cubicBezTo>
                            <a:pt x="291" y="244"/>
                            <a:pt x="292" y="242"/>
                            <a:pt x="293" y="241"/>
                          </a:cubicBezTo>
                          <a:cubicBezTo>
                            <a:pt x="293" y="233"/>
                            <a:pt x="293" y="233"/>
                            <a:pt x="293" y="233"/>
                          </a:cubicBezTo>
                          <a:cubicBezTo>
                            <a:pt x="293" y="226"/>
                            <a:pt x="293" y="226"/>
                            <a:pt x="293" y="226"/>
                          </a:cubicBezTo>
                          <a:cubicBezTo>
                            <a:pt x="293" y="220"/>
                            <a:pt x="293" y="220"/>
                            <a:pt x="293" y="220"/>
                          </a:cubicBezTo>
                          <a:cubicBezTo>
                            <a:pt x="292" y="219"/>
                            <a:pt x="291" y="218"/>
                            <a:pt x="290" y="217"/>
                          </a:cubicBezTo>
                          <a:lnTo>
                            <a:pt x="11" y="1"/>
                          </a:lnTo>
                          <a:close/>
                        </a:path>
                      </a:pathLst>
                    </a:custGeom>
                    <a:grpFill/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176" name="Group 175"/>
                    <p:cNvGrpSpPr/>
                    <p:nvPr/>
                  </p:nvGrpSpPr>
                  <p:grpSpPr>
                    <a:xfrm>
                      <a:off x="1592263" y="-1076325"/>
                      <a:ext cx="9010650" cy="8905875"/>
                      <a:chOff x="1592263" y="-1076325"/>
                      <a:chExt cx="9010650" cy="8905875"/>
                    </a:xfrm>
                    <a:grpFill/>
                  </p:grpSpPr>
                  <p:sp>
                    <p:nvSpPr>
                      <p:cNvPr id="177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2263" y="-1076325"/>
                        <a:ext cx="9010650" cy="8905875"/>
                      </a:xfrm>
                      <a:custGeom>
                        <a:avLst/>
                        <a:gdLst>
                          <a:gd name="T0" fmla="*/ 2381 w 2400"/>
                          <a:gd name="T1" fmla="*/ 0 h 2372"/>
                          <a:gd name="T2" fmla="*/ 2100 w 2400"/>
                          <a:gd name="T3" fmla="*/ 251 h 2372"/>
                          <a:gd name="T4" fmla="*/ 1810 w 2400"/>
                          <a:gd name="T5" fmla="*/ 39 h 2372"/>
                          <a:gd name="T6" fmla="*/ 2087 w 2400"/>
                          <a:gd name="T7" fmla="*/ 265 h 2372"/>
                          <a:gd name="T8" fmla="*/ 1803 w 2400"/>
                          <a:gd name="T9" fmla="*/ 548 h 2372"/>
                          <a:gd name="T10" fmla="*/ 1513 w 2400"/>
                          <a:gd name="T11" fmla="*/ 335 h 2372"/>
                          <a:gd name="T12" fmla="*/ 1790 w 2400"/>
                          <a:gd name="T13" fmla="*/ 561 h 2372"/>
                          <a:gd name="T14" fmla="*/ 1782 w 2400"/>
                          <a:gd name="T15" fmla="*/ 632 h 2372"/>
                          <a:gd name="T16" fmla="*/ 1216 w 2400"/>
                          <a:gd name="T17" fmla="*/ 631 h 2372"/>
                          <a:gd name="T18" fmla="*/ 1488 w 2400"/>
                          <a:gd name="T19" fmla="*/ 860 h 2372"/>
                          <a:gd name="T20" fmla="*/ 1484 w 2400"/>
                          <a:gd name="T21" fmla="*/ 931 h 2372"/>
                          <a:gd name="T22" fmla="*/ 918 w 2400"/>
                          <a:gd name="T23" fmla="*/ 932 h 2372"/>
                          <a:gd name="T24" fmla="*/ 909 w 2400"/>
                          <a:gd name="T25" fmla="*/ 944 h 2372"/>
                          <a:gd name="T26" fmla="*/ 1176 w 2400"/>
                          <a:gd name="T27" fmla="*/ 1200 h 2372"/>
                          <a:gd name="T28" fmla="*/ 897 w 2400"/>
                          <a:gd name="T29" fmla="*/ 1448 h 2372"/>
                          <a:gd name="T30" fmla="*/ 607 w 2400"/>
                          <a:gd name="T31" fmla="*/ 1243 h 2372"/>
                          <a:gd name="T32" fmla="*/ 884 w 2400"/>
                          <a:gd name="T33" fmla="*/ 1469 h 2372"/>
                          <a:gd name="T34" fmla="*/ 600 w 2400"/>
                          <a:gd name="T35" fmla="*/ 1751 h 2372"/>
                          <a:gd name="T36" fmla="*/ 310 w 2400"/>
                          <a:gd name="T37" fmla="*/ 1539 h 2372"/>
                          <a:gd name="T38" fmla="*/ 587 w 2400"/>
                          <a:gd name="T39" fmla="*/ 1765 h 2372"/>
                          <a:gd name="T40" fmla="*/ 303 w 2400"/>
                          <a:gd name="T41" fmla="*/ 2048 h 2372"/>
                          <a:gd name="T42" fmla="*/ 13 w 2400"/>
                          <a:gd name="T43" fmla="*/ 1835 h 2372"/>
                          <a:gd name="T44" fmla="*/ 290 w 2400"/>
                          <a:gd name="T45" fmla="*/ 2061 h 2372"/>
                          <a:gd name="T46" fmla="*/ 282 w 2400"/>
                          <a:gd name="T47" fmla="*/ 2132 h 2372"/>
                          <a:gd name="T48" fmla="*/ 0 w 2400"/>
                          <a:gd name="T49" fmla="*/ 2372 h 2372"/>
                          <a:gd name="T50" fmla="*/ 291 w 2400"/>
                          <a:gd name="T51" fmla="*/ 2144 h 2372"/>
                          <a:gd name="T52" fmla="*/ 306 w 2400"/>
                          <a:gd name="T53" fmla="*/ 2128 h 2372"/>
                          <a:gd name="T54" fmla="*/ 303 w 2400"/>
                          <a:gd name="T55" fmla="*/ 2087 h 2372"/>
                          <a:gd name="T56" fmla="*/ 294 w 2400"/>
                          <a:gd name="T57" fmla="*/ 2081 h 2372"/>
                          <a:gd name="T58" fmla="*/ 310 w 2400"/>
                          <a:gd name="T59" fmla="*/ 2061 h 2372"/>
                          <a:gd name="T60" fmla="*/ 600 w 2400"/>
                          <a:gd name="T61" fmla="*/ 1836 h 2372"/>
                          <a:gd name="T62" fmla="*/ 609 w 2400"/>
                          <a:gd name="T63" fmla="*/ 1777 h 2372"/>
                          <a:gd name="T64" fmla="*/ 594 w 2400"/>
                          <a:gd name="T65" fmla="*/ 1819 h 2372"/>
                          <a:gd name="T66" fmla="*/ 603 w 2400"/>
                          <a:gd name="T67" fmla="*/ 1768 h 2372"/>
                          <a:gd name="T68" fmla="*/ 893 w 2400"/>
                          <a:gd name="T69" fmla="*/ 1543 h 2372"/>
                          <a:gd name="T70" fmla="*/ 909 w 2400"/>
                          <a:gd name="T71" fmla="*/ 1523 h 2372"/>
                          <a:gd name="T72" fmla="*/ 900 w 2400"/>
                          <a:gd name="T73" fmla="*/ 1500 h 2372"/>
                          <a:gd name="T74" fmla="*/ 897 w 2400"/>
                          <a:gd name="T75" fmla="*/ 1476 h 2372"/>
                          <a:gd name="T76" fmla="*/ 912 w 2400"/>
                          <a:gd name="T77" fmla="*/ 1460 h 2372"/>
                          <a:gd name="T78" fmla="*/ 1203 w 2400"/>
                          <a:gd name="T79" fmla="*/ 1232 h 2372"/>
                          <a:gd name="T80" fmla="*/ 1206 w 2400"/>
                          <a:gd name="T81" fmla="*/ 1181 h 2372"/>
                          <a:gd name="T82" fmla="*/ 1190 w 2400"/>
                          <a:gd name="T83" fmla="*/ 1200 h 2372"/>
                          <a:gd name="T84" fmla="*/ 1207 w 2400"/>
                          <a:gd name="T85" fmla="*/ 1164 h 2372"/>
                          <a:gd name="T86" fmla="*/ 1497 w 2400"/>
                          <a:gd name="T87" fmla="*/ 939 h 2372"/>
                          <a:gd name="T88" fmla="*/ 1515 w 2400"/>
                          <a:gd name="T89" fmla="*/ 900 h 2372"/>
                          <a:gd name="T90" fmla="*/ 1497 w 2400"/>
                          <a:gd name="T91" fmla="*/ 913 h 2372"/>
                          <a:gd name="T92" fmla="*/ 1500 w 2400"/>
                          <a:gd name="T93" fmla="*/ 872 h 2372"/>
                          <a:gd name="T94" fmla="*/ 1791 w 2400"/>
                          <a:gd name="T95" fmla="*/ 644 h 2372"/>
                          <a:gd name="T96" fmla="*/ 1806 w 2400"/>
                          <a:gd name="T97" fmla="*/ 628 h 2372"/>
                          <a:gd name="T98" fmla="*/ 1803 w 2400"/>
                          <a:gd name="T99" fmla="*/ 587 h 2372"/>
                          <a:gd name="T100" fmla="*/ 1794 w 2400"/>
                          <a:gd name="T101" fmla="*/ 581 h 2372"/>
                          <a:gd name="T102" fmla="*/ 1810 w 2400"/>
                          <a:gd name="T103" fmla="*/ 561 h 2372"/>
                          <a:gd name="T104" fmla="*/ 2100 w 2400"/>
                          <a:gd name="T105" fmla="*/ 336 h 2372"/>
                          <a:gd name="T106" fmla="*/ 2109 w 2400"/>
                          <a:gd name="T107" fmla="*/ 277 h 2372"/>
                          <a:gd name="T108" fmla="*/ 2094 w 2400"/>
                          <a:gd name="T109" fmla="*/ 319 h 2372"/>
                          <a:gd name="T110" fmla="*/ 2103 w 2400"/>
                          <a:gd name="T111" fmla="*/ 268 h 2372"/>
                          <a:gd name="T112" fmla="*/ 2393 w 2400"/>
                          <a:gd name="T113" fmla="*/ 43 h 2372"/>
                          <a:gd name="T114" fmla="*/ 2400 w 2400"/>
                          <a:gd name="T115" fmla="*/ 0 h 237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400" h="2372">
                            <a:moveTo>
                              <a:pt x="2397" y="13"/>
                            </a:moveTo>
                            <a:cubicBezTo>
                              <a:pt x="2397" y="15"/>
                              <a:pt x="2396" y="17"/>
                              <a:pt x="2394" y="19"/>
                            </a:cubicBezTo>
                            <a:cubicBezTo>
                              <a:pt x="2392" y="13"/>
                              <a:pt x="2390" y="6"/>
                              <a:pt x="2390" y="0"/>
                            </a:cubicBezTo>
                            <a:cubicBezTo>
                              <a:pt x="2385" y="0"/>
                              <a:pt x="2385" y="0"/>
                              <a:pt x="2385" y="0"/>
                            </a:cubicBezTo>
                            <a:cubicBezTo>
                              <a:pt x="2381" y="0"/>
                              <a:pt x="2381" y="0"/>
                              <a:pt x="2381" y="0"/>
                            </a:cubicBezTo>
                            <a:cubicBezTo>
                              <a:pt x="2376" y="0"/>
                              <a:pt x="2376" y="0"/>
                              <a:pt x="2376" y="0"/>
                            </a:cubicBezTo>
                            <a:cubicBezTo>
                              <a:pt x="2376" y="11"/>
                              <a:pt x="2379" y="21"/>
                              <a:pt x="2384" y="31"/>
                            </a:cubicBezTo>
                            <a:cubicBezTo>
                              <a:pt x="2384" y="31"/>
                              <a:pt x="2383" y="32"/>
                              <a:pt x="2382" y="32"/>
                            </a:cubicBezTo>
                            <a:cubicBezTo>
                              <a:pt x="2103" y="248"/>
                              <a:pt x="2103" y="248"/>
                              <a:pt x="2103" y="248"/>
                            </a:cubicBezTo>
                            <a:cubicBezTo>
                              <a:pt x="2102" y="249"/>
                              <a:pt x="2101" y="250"/>
                              <a:pt x="2100" y="251"/>
                            </a:cubicBezTo>
                            <a:cubicBezTo>
                              <a:pt x="2099" y="250"/>
                              <a:pt x="2098" y="249"/>
                              <a:pt x="2097" y="248"/>
                            </a:cubicBezTo>
                            <a:cubicBezTo>
                              <a:pt x="1818" y="32"/>
                              <a:pt x="1818" y="32"/>
                              <a:pt x="1818" y="32"/>
                            </a:cubicBezTo>
                            <a:cubicBezTo>
                              <a:pt x="1817" y="32"/>
                              <a:pt x="1816" y="31"/>
                              <a:pt x="1816" y="31"/>
                            </a:cubicBezTo>
                            <a:cubicBezTo>
                              <a:pt x="1815" y="32"/>
                              <a:pt x="1814" y="33"/>
                              <a:pt x="1813" y="35"/>
                            </a:cubicBezTo>
                            <a:cubicBezTo>
                              <a:pt x="1812" y="36"/>
                              <a:pt x="1811" y="37"/>
                              <a:pt x="1810" y="39"/>
                            </a:cubicBezTo>
                            <a:cubicBezTo>
                              <a:pt x="1809" y="40"/>
                              <a:pt x="1808" y="41"/>
                              <a:pt x="1807" y="43"/>
                            </a:cubicBezTo>
                            <a:cubicBezTo>
                              <a:pt x="1808" y="43"/>
                              <a:pt x="1808" y="44"/>
                              <a:pt x="1809" y="44"/>
                            </a:cubicBezTo>
                            <a:cubicBezTo>
                              <a:pt x="2088" y="260"/>
                              <a:pt x="2088" y="260"/>
                              <a:pt x="2088" y="260"/>
                            </a:cubicBezTo>
                            <a:cubicBezTo>
                              <a:pt x="2089" y="260"/>
                              <a:pt x="2089" y="261"/>
                              <a:pt x="2090" y="261"/>
                            </a:cubicBezTo>
                            <a:cubicBezTo>
                              <a:pt x="2089" y="263"/>
                              <a:pt x="2088" y="264"/>
                              <a:pt x="2087" y="265"/>
                            </a:cubicBezTo>
                            <a:cubicBezTo>
                              <a:pt x="2086" y="267"/>
                              <a:pt x="2085" y="268"/>
                              <a:pt x="2084" y="269"/>
                            </a:cubicBezTo>
                            <a:cubicBezTo>
                              <a:pt x="2079" y="279"/>
                              <a:pt x="2076" y="289"/>
                              <a:pt x="2076" y="300"/>
                            </a:cubicBezTo>
                            <a:cubicBezTo>
                              <a:pt x="2076" y="311"/>
                              <a:pt x="2079" y="321"/>
                              <a:pt x="2084" y="331"/>
                            </a:cubicBezTo>
                            <a:cubicBezTo>
                              <a:pt x="2084" y="331"/>
                              <a:pt x="2083" y="332"/>
                              <a:pt x="2082" y="332"/>
                            </a:cubicBezTo>
                            <a:cubicBezTo>
                              <a:pt x="1803" y="548"/>
                              <a:pt x="1803" y="548"/>
                              <a:pt x="1803" y="548"/>
                            </a:cubicBezTo>
                            <a:cubicBezTo>
                              <a:pt x="1802" y="549"/>
                              <a:pt x="1801" y="550"/>
                              <a:pt x="1800" y="551"/>
                            </a:cubicBezTo>
                            <a:cubicBezTo>
                              <a:pt x="1799" y="550"/>
                              <a:pt x="1798" y="549"/>
                              <a:pt x="1797" y="548"/>
                            </a:cubicBezTo>
                            <a:cubicBezTo>
                              <a:pt x="1518" y="332"/>
                              <a:pt x="1518" y="332"/>
                              <a:pt x="1518" y="332"/>
                            </a:cubicBezTo>
                            <a:cubicBezTo>
                              <a:pt x="1517" y="332"/>
                              <a:pt x="1516" y="331"/>
                              <a:pt x="1516" y="331"/>
                            </a:cubicBezTo>
                            <a:cubicBezTo>
                              <a:pt x="1515" y="332"/>
                              <a:pt x="1514" y="333"/>
                              <a:pt x="1513" y="335"/>
                            </a:cubicBezTo>
                            <a:cubicBezTo>
                              <a:pt x="1512" y="336"/>
                              <a:pt x="1511" y="337"/>
                              <a:pt x="1510" y="339"/>
                            </a:cubicBezTo>
                            <a:cubicBezTo>
                              <a:pt x="1509" y="340"/>
                              <a:pt x="1508" y="341"/>
                              <a:pt x="1507" y="343"/>
                            </a:cubicBezTo>
                            <a:cubicBezTo>
                              <a:pt x="1508" y="343"/>
                              <a:pt x="1508" y="344"/>
                              <a:pt x="1509" y="344"/>
                            </a:cubicBezTo>
                            <a:cubicBezTo>
                              <a:pt x="1788" y="560"/>
                              <a:pt x="1788" y="560"/>
                              <a:pt x="1788" y="560"/>
                            </a:cubicBezTo>
                            <a:cubicBezTo>
                              <a:pt x="1789" y="560"/>
                              <a:pt x="1789" y="561"/>
                              <a:pt x="1790" y="561"/>
                            </a:cubicBezTo>
                            <a:cubicBezTo>
                              <a:pt x="1789" y="563"/>
                              <a:pt x="1788" y="564"/>
                              <a:pt x="1787" y="565"/>
                            </a:cubicBezTo>
                            <a:cubicBezTo>
                              <a:pt x="1786" y="567"/>
                              <a:pt x="1785" y="568"/>
                              <a:pt x="1784" y="569"/>
                            </a:cubicBezTo>
                            <a:cubicBezTo>
                              <a:pt x="1779" y="579"/>
                              <a:pt x="1776" y="589"/>
                              <a:pt x="1776" y="600"/>
                            </a:cubicBezTo>
                            <a:cubicBezTo>
                              <a:pt x="1776" y="611"/>
                              <a:pt x="1779" y="621"/>
                              <a:pt x="1784" y="631"/>
                            </a:cubicBezTo>
                            <a:cubicBezTo>
                              <a:pt x="1784" y="631"/>
                              <a:pt x="1783" y="632"/>
                              <a:pt x="1782" y="632"/>
                            </a:cubicBezTo>
                            <a:cubicBezTo>
                              <a:pt x="1503" y="848"/>
                              <a:pt x="1503" y="848"/>
                              <a:pt x="1503" y="848"/>
                            </a:cubicBezTo>
                            <a:cubicBezTo>
                              <a:pt x="1502" y="849"/>
                              <a:pt x="1501" y="850"/>
                              <a:pt x="1500" y="851"/>
                            </a:cubicBezTo>
                            <a:cubicBezTo>
                              <a:pt x="1499" y="850"/>
                              <a:pt x="1498" y="849"/>
                              <a:pt x="1497" y="848"/>
                            </a:cubicBezTo>
                            <a:cubicBezTo>
                              <a:pt x="1218" y="632"/>
                              <a:pt x="1218" y="632"/>
                              <a:pt x="1218" y="632"/>
                            </a:cubicBezTo>
                            <a:cubicBezTo>
                              <a:pt x="1217" y="632"/>
                              <a:pt x="1216" y="631"/>
                              <a:pt x="1216" y="631"/>
                            </a:cubicBezTo>
                            <a:cubicBezTo>
                              <a:pt x="1215" y="632"/>
                              <a:pt x="1214" y="633"/>
                              <a:pt x="1213" y="635"/>
                            </a:cubicBezTo>
                            <a:cubicBezTo>
                              <a:pt x="1212" y="636"/>
                              <a:pt x="1211" y="637"/>
                              <a:pt x="1210" y="639"/>
                            </a:cubicBezTo>
                            <a:cubicBezTo>
                              <a:pt x="1209" y="640"/>
                              <a:pt x="1208" y="641"/>
                              <a:pt x="1207" y="643"/>
                            </a:cubicBezTo>
                            <a:cubicBezTo>
                              <a:pt x="1208" y="643"/>
                              <a:pt x="1208" y="644"/>
                              <a:pt x="1209" y="644"/>
                            </a:cubicBezTo>
                            <a:cubicBezTo>
                              <a:pt x="1488" y="860"/>
                              <a:pt x="1488" y="860"/>
                              <a:pt x="1488" y="860"/>
                            </a:cubicBezTo>
                            <a:cubicBezTo>
                              <a:pt x="1489" y="860"/>
                              <a:pt x="1489" y="861"/>
                              <a:pt x="1490" y="861"/>
                            </a:cubicBezTo>
                            <a:cubicBezTo>
                              <a:pt x="1489" y="863"/>
                              <a:pt x="1488" y="864"/>
                              <a:pt x="1487" y="865"/>
                            </a:cubicBezTo>
                            <a:cubicBezTo>
                              <a:pt x="1486" y="867"/>
                              <a:pt x="1485" y="868"/>
                              <a:pt x="1484" y="869"/>
                            </a:cubicBezTo>
                            <a:cubicBezTo>
                              <a:pt x="1479" y="879"/>
                              <a:pt x="1476" y="889"/>
                              <a:pt x="1476" y="900"/>
                            </a:cubicBezTo>
                            <a:cubicBezTo>
                              <a:pt x="1476" y="911"/>
                              <a:pt x="1479" y="921"/>
                              <a:pt x="1484" y="931"/>
                            </a:cubicBezTo>
                            <a:cubicBezTo>
                              <a:pt x="1484" y="931"/>
                              <a:pt x="1483" y="932"/>
                              <a:pt x="1482" y="932"/>
                            </a:cubicBezTo>
                            <a:cubicBezTo>
                              <a:pt x="1203" y="1148"/>
                              <a:pt x="1203" y="1148"/>
                              <a:pt x="1203" y="1148"/>
                            </a:cubicBezTo>
                            <a:cubicBezTo>
                              <a:pt x="1202" y="1149"/>
                              <a:pt x="1201" y="1150"/>
                              <a:pt x="1200" y="1151"/>
                            </a:cubicBezTo>
                            <a:cubicBezTo>
                              <a:pt x="1199" y="1150"/>
                              <a:pt x="1198" y="1149"/>
                              <a:pt x="1197" y="1148"/>
                            </a:cubicBezTo>
                            <a:cubicBezTo>
                              <a:pt x="918" y="932"/>
                              <a:pt x="918" y="932"/>
                              <a:pt x="918" y="932"/>
                            </a:cubicBezTo>
                            <a:cubicBezTo>
                              <a:pt x="917" y="932"/>
                              <a:pt x="916" y="931"/>
                              <a:pt x="916" y="931"/>
                            </a:cubicBezTo>
                            <a:cubicBezTo>
                              <a:pt x="915" y="932"/>
                              <a:pt x="914" y="933"/>
                              <a:pt x="913" y="935"/>
                            </a:cubicBezTo>
                            <a:cubicBezTo>
                              <a:pt x="912" y="936"/>
                              <a:pt x="911" y="937"/>
                              <a:pt x="910" y="939"/>
                            </a:cubicBezTo>
                            <a:cubicBezTo>
                              <a:pt x="909" y="940"/>
                              <a:pt x="908" y="941"/>
                              <a:pt x="907" y="943"/>
                            </a:cubicBezTo>
                            <a:cubicBezTo>
                              <a:pt x="908" y="943"/>
                              <a:pt x="908" y="944"/>
                              <a:pt x="909" y="944"/>
                            </a:cubicBezTo>
                            <a:cubicBezTo>
                              <a:pt x="1188" y="1160"/>
                              <a:pt x="1188" y="1160"/>
                              <a:pt x="1188" y="1160"/>
                            </a:cubicBezTo>
                            <a:cubicBezTo>
                              <a:pt x="1189" y="1160"/>
                              <a:pt x="1189" y="1161"/>
                              <a:pt x="1190" y="1161"/>
                            </a:cubicBezTo>
                            <a:cubicBezTo>
                              <a:pt x="1189" y="1163"/>
                              <a:pt x="1188" y="1164"/>
                              <a:pt x="1187" y="1165"/>
                            </a:cubicBezTo>
                            <a:cubicBezTo>
                              <a:pt x="1186" y="1167"/>
                              <a:pt x="1185" y="1168"/>
                              <a:pt x="1184" y="1169"/>
                            </a:cubicBezTo>
                            <a:cubicBezTo>
                              <a:pt x="1179" y="1179"/>
                              <a:pt x="1176" y="1189"/>
                              <a:pt x="1176" y="1200"/>
                            </a:cubicBezTo>
                            <a:cubicBezTo>
                              <a:pt x="1176" y="1211"/>
                              <a:pt x="1179" y="1221"/>
                              <a:pt x="1184" y="1231"/>
                            </a:cubicBezTo>
                            <a:cubicBezTo>
                              <a:pt x="1184" y="1231"/>
                              <a:pt x="1183" y="1232"/>
                              <a:pt x="1182" y="1232"/>
                            </a:cubicBezTo>
                            <a:cubicBezTo>
                              <a:pt x="903" y="1448"/>
                              <a:pt x="903" y="1448"/>
                              <a:pt x="903" y="1448"/>
                            </a:cubicBezTo>
                            <a:cubicBezTo>
                              <a:pt x="902" y="1449"/>
                              <a:pt x="901" y="1450"/>
                              <a:pt x="900" y="1451"/>
                            </a:cubicBezTo>
                            <a:cubicBezTo>
                              <a:pt x="899" y="1450"/>
                              <a:pt x="898" y="1449"/>
                              <a:pt x="897" y="1448"/>
                            </a:cubicBezTo>
                            <a:cubicBezTo>
                              <a:pt x="618" y="1232"/>
                              <a:pt x="618" y="1232"/>
                              <a:pt x="618" y="1232"/>
                            </a:cubicBezTo>
                            <a:cubicBezTo>
                              <a:pt x="617" y="1232"/>
                              <a:pt x="616" y="1231"/>
                              <a:pt x="616" y="1231"/>
                            </a:cubicBezTo>
                            <a:cubicBezTo>
                              <a:pt x="615" y="1232"/>
                              <a:pt x="614" y="1233"/>
                              <a:pt x="613" y="1235"/>
                            </a:cubicBezTo>
                            <a:cubicBezTo>
                              <a:pt x="612" y="1236"/>
                              <a:pt x="611" y="1237"/>
                              <a:pt x="610" y="1239"/>
                            </a:cubicBezTo>
                            <a:cubicBezTo>
                              <a:pt x="609" y="1240"/>
                              <a:pt x="608" y="1241"/>
                              <a:pt x="607" y="1243"/>
                            </a:cubicBezTo>
                            <a:cubicBezTo>
                              <a:pt x="608" y="1243"/>
                              <a:pt x="608" y="1244"/>
                              <a:pt x="609" y="1244"/>
                            </a:cubicBezTo>
                            <a:cubicBezTo>
                              <a:pt x="888" y="1460"/>
                              <a:pt x="888" y="1460"/>
                              <a:pt x="888" y="1460"/>
                            </a:cubicBezTo>
                            <a:cubicBezTo>
                              <a:pt x="889" y="1460"/>
                              <a:pt x="889" y="1461"/>
                              <a:pt x="890" y="1461"/>
                            </a:cubicBezTo>
                            <a:cubicBezTo>
                              <a:pt x="889" y="1463"/>
                              <a:pt x="888" y="1464"/>
                              <a:pt x="887" y="1465"/>
                            </a:cubicBezTo>
                            <a:cubicBezTo>
                              <a:pt x="886" y="1467"/>
                              <a:pt x="885" y="1468"/>
                              <a:pt x="884" y="1469"/>
                            </a:cubicBezTo>
                            <a:cubicBezTo>
                              <a:pt x="879" y="1479"/>
                              <a:pt x="876" y="1489"/>
                              <a:pt x="876" y="1500"/>
                            </a:cubicBezTo>
                            <a:cubicBezTo>
                              <a:pt x="876" y="1511"/>
                              <a:pt x="879" y="1521"/>
                              <a:pt x="884" y="1531"/>
                            </a:cubicBezTo>
                            <a:cubicBezTo>
                              <a:pt x="884" y="1531"/>
                              <a:pt x="883" y="1532"/>
                              <a:pt x="882" y="1532"/>
                            </a:cubicBezTo>
                            <a:cubicBezTo>
                              <a:pt x="603" y="1748"/>
                              <a:pt x="603" y="1748"/>
                              <a:pt x="603" y="1748"/>
                            </a:cubicBezTo>
                            <a:cubicBezTo>
                              <a:pt x="602" y="1749"/>
                              <a:pt x="601" y="1750"/>
                              <a:pt x="600" y="1751"/>
                            </a:cubicBezTo>
                            <a:cubicBezTo>
                              <a:pt x="599" y="1750"/>
                              <a:pt x="598" y="1749"/>
                              <a:pt x="597" y="1748"/>
                            </a:cubicBezTo>
                            <a:cubicBezTo>
                              <a:pt x="318" y="1532"/>
                              <a:pt x="318" y="1532"/>
                              <a:pt x="318" y="1532"/>
                            </a:cubicBezTo>
                            <a:cubicBezTo>
                              <a:pt x="317" y="1532"/>
                              <a:pt x="316" y="1531"/>
                              <a:pt x="316" y="1531"/>
                            </a:cubicBezTo>
                            <a:cubicBezTo>
                              <a:pt x="315" y="1532"/>
                              <a:pt x="314" y="1533"/>
                              <a:pt x="313" y="1535"/>
                            </a:cubicBezTo>
                            <a:cubicBezTo>
                              <a:pt x="312" y="1536"/>
                              <a:pt x="311" y="1537"/>
                              <a:pt x="310" y="1539"/>
                            </a:cubicBezTo>
                            <a:cubicBezTo>
                              <a:pt x="309" y="1540"/>
                              <a:pt x="308" y="1541"/>
                              <a:pt x="307" y="1543"/>
                            </a:cubicBezTo>
                            <a:cubicBezTo>
                              <a:pt x="308" y="1543"/>
                              <a:pt x="308" y="1544"/>
                              <a:pt x="309" y="1544"/>
                            </a:cubicBezTo>
                            <a:cubicBezTo>
                              <a:pt x="588" y="1760"/>
                              <a:pt x="588" y="1760"/>
                              <a:pt x="588" y="1760"/>
                            </a:cubicBezTo>
                            <a:cubicBezTo>
                              <a:pt x="589" y="1760"/>
                              <a:pt x="589" y="1761"/>
                              <a:pt x="590" y="1761"/>
                            </a:cubicBezTo>
                            <a:cubicBezTo>
                              <a:pt x="589" y="1763"/>
                              <a:pt x="588" y="1764"/>
                              <a:pt x="587" y="1765"/>
                            </a:cubicBezTo>
                            <a:cubicBezTo>
                              <a:pt x="586" y="1767"/>
                              <a:pt x="585" y="1768"/>
                              <a:pt x="584" y="1769"/>
                            </a:cubicBezTo>
                            <a:cubicBezTo>
                              <a:pt x="579" y="1779"/>
                              <a:pt x="576" y="1789"/>
                              <a:pt x="576" y="1800"/>
                            </a:cubicBezTo>
                            <a:cubicBezTo>
                              <a:pt x="576" y="1811"/>
                              <a:pt x="579" y="1821"/>
                              <a:pt x="584" y="1831"/>
                            </a:cubicBezTo>
                            <a:cubicBezTo>
                              <a:pt x="584" y="1831"/>
                              <a:pt x="583" y="1832"/>
                              <a:pt x="582" y="1832"/>
                            </a:cubicBezTo>
                            <a:cubicBezTo>
                              <a:pt x="303" y="2048"/>
                              <a:pt x="303" y="2048"/>
                              <a:pt x="303" y="2048"/>
                            </a:cubicBezTo>
                            <a:cubicBezTo>
                              <a:pt x="302" y="2049"/>
                              <a:pt x="301" y="2050"/>
                              <a:pt x="300" y="2051"/>
                            </a:cubicBezTo>
                            <a:cubicBezTo>
                              <a:pt x="299" y="2050"/>
                              <a:pt x="298" y="2049"/>
                              <a:pt x="297" y="2048"/>
                            </a:cubicBezTo>
                            <a:cubicBezTo>
                              <a:pt x="18" y="1832"/>
                              <a:pt x="18" y="1832"/>
                              <a:pt x="18" y="1832"/>
                            </a:cubicBezTo>
                            <a:cubicBezTo>
                              <a:pt x="17" y="1832"/>
                              <a:pt x="16" y="1831"/>
                              <a:pt x="16" y="1831"/>
                            </a:cubicBezTo>
                            <a:cubicBezTo>
                              <a:pt x="15" y="1832"/>
                              <a:pt x="14" y="1833"/>
                              <a:pt x="13" y="1835"/>
                            </a:cubicBezTo>
                            <a:cubicBezTo>
                              <a:pt x="12" y="1836"/>
                              <a:pt x="11" y="1837"/>
                              <a:pt x="10" y="1839"/>
                            </a:cubicBezTo>
                            <a:cubicBezTo>
                              <a:pt x="9" y="1840"/>
                              <a:pt x="8" y="1841"/>
                              <a:pt x="7" y="1843"/>
                            </a:cubicBezTo>
                            <a:cubicBezTo>
                              <a:pt x="8" y="1843"/>
                              <a:pt x="8" y="1844"/>
                              <a:pt x="9" y="1844"/>
                            </a:cubicBezTo>
                            <a:cubicBezTo>
                              <a:pt x="288" y="2060"/>
                              <a:pt x="288" y="2060"/>
                              <a:pt x="288" y="2060"/>
                            </a:cubicBezTo>
                            <a:cubicBezTo>
                              <a:pt x="289" y="2060"/>
                              <a:pt x="289" y="2061"/>
                              <a:pt x="290" y="2061"/>
                            </a:cubicBezTo>
                            <a:cubicBezTo>
                              <a:pt x="289" y="2063"/>
                              <a:pt x="288" y="2064"/>
                              <a:pt x="287" y="2065"/>
                            </a:cubicBezTo>
                            <a:cubicBezTo>
                              <a:pt x="286" y="2067"/>
                              <a:pt x="285" y="2068"/>
                              <a:pt x="284" y="2069"/>
                            </a:cubicBezTo>
                            <a:cubicBezTo>
                              <a:pt x="279" y="2079"/>
                              <a:pt x="276" y="2089"/>
                              <a:pt x="276" y="2100"/>
                            </a:cubicBezTo>
                            <a:cubicBezTo>
                              <a:pt x="276" y="2111"/>
                              <a:pt x="279" y="2121"/>
                              <a:pt x="284" y="2131"/>
                            </a:cubicBezTo>
                            <a:cubicBezTo>
                              <a:pt x="284" y="2131"/>
                              <a:pt x="283" y="2132"/>
                              <a:pt x="282" y="2132"/>
                            </a:cubicBezTo>
                            <a:cubicBezTo>
                              <a:pt x="3" y="2348"/>
                              <a:pt x="3" y="2348"/>
                              <a:pt x="3" y="2348"/>
                            </a:cubicBezTo>
                            <a:cubicBezTo>
                              <a:pt x="2" y="2349"/>
                              <a:pt x="1" y="2350"/>
                              <a:pt x="0" y="2351"/>
                            </a:cubicBezTo>
                            <a:cubicBezTo>
                              <a:pt x="0" y="2357"/>
                              <a:pt x="0" y="2357"/>
                              <a:pt x="0" y="2357"/>
                            </a:cubicBezTo>
                            <a:cubicBezTo>
                              <a:pt x="0" y="2364"/>
                              <a:pt x="0" y="2364"/>
                              <a:pt x="0" y="2364"/>
                            </a:cubicBezTo>
                            <a:cubicBezTo>
                              <a:pt x="0" y="2372"/>
                              <a:pt x="0" y="2372"/>
                              <a:pt x="0" y="2372"/>
                            </a:cubicBezTo>
                            <a:cubicBezTo>
                              <a:pt x="1" y="2371"/>
                              <a:pt x="2" y="2369"/>
                              <a:pt x="3" y="2368"/>
                            </a:cubicBezTo>
                            <a:cubicBezTo>
                              <a:pt x="4" y="2367"/>
                              <a:pt x="5" y="2366"/>
                              <a:pt x="7" y="2364"/>
                            </a:cubicBezTo>
                            <a:cubicBezTo>
                              <a:pt x="8" y="2363"/>
                              <a:pt x="9" y="2362"/>
                              <a:pt x="10" y="2361"/>
                            </a:cubicBezTo>
                            <a:cubicBezTo>
                              <a:pt x="11" y="2361"/>
                              <a:pt x="11" y="2360"/>
                              <a:pt x="12" y="2360"/>
                            </a:cubicBezTo>
                            <a:cubicBezTo>
                              <a:pt x="291" y="2144"/>
                              <a:pt x="291" y="2144"/>
                              <a:pt x="291" y="2144"/>
                            </a:cubicBezTo>
                            <a:cubicBezTo>
                              <a:pt x="292" y="2144"/>
                              <a:pt x="292" y="2143"/>
                              <a:pt x="293" y="2143"/>
                            </a:cubicBezTo>
                            <a:cubicBezTo>
                              <a:pt x="294" y="2142"/>
                              <a:pt x="295" y="2140"/>
                              <a:pt x="297" y="2139"/>
                            </a:cubicBezTo>
                            <a:cubicBezTo>
                              <a:pt x="298" y="2138"/>
                              <a:pt x="299" y="2137"/>
                              <a:pt x="300" y="2136"/>
                            </a:cubicBezTo>
                            <a:cubicBezTo>
                              <a:pt x="301" y="2135"/>
                              <a:pt x="302" y="2133"/>
                              <a:pt x="303" y="2132"/>
                            </a:cubicBezTo>
                            <a:cubicBezTo>
                              <a:pt x="304" y="2131"/>
                              <a:pt x="305" y="2129"/>
                              <a:pt x="306" y="2128"/>
                            </a:cubicBezTo>
                            <a:cubicBezTo>
                              <a:pt x="307" y="2126"/>
                              <a:pt x="308" y="2125"/>
                              <a:pt x="309" y="2123"/>
                            </a:cubicBezTo>
                            <a:cubicBezTo>
                              <a:pt x="313" y="2116"/>
                              <a:pt x="315" y="2108"/>
                              <a:pt x="315" y="2100"/>
                            </a:cubicBezTo>
                            <a:cubicBezTo>
                              <a:pt x="315" y="2092"/>
                              <a:pt x="313" y="2084"/>
                              <a:pt x="309" y="2077"/>
                            </a:cubicBezTo>
                            <a:cubicBezTo>
                              <a:pt x="308" y="2078"/>
                              <a:pt x="306" y="2080"/>
                              <a:pt x="306" y="2081"/>
                            </a:cubicBezTo>
                            <a:cubicBezTo>
                              <a:pt x="304" y="2083"/>
                              <a:pt x="303" y="2085"/>
                              <a:pt x="303" y="2087"/>
                            </a:cubicBezTo>
                            <a:cubicBezTo>
                              <a:pt x="301" y="2091"/>
                              <a:pt x="300" y="2096"/>
                              <a:pt x="300" y="2100"/>
                            </a:cubicBezTo>
                            <a:cubicBezTo>
                              <a:pt x="300" y="2104"/>
                              <a:pt x="299" y="2109"/>
                              <a:pt x="297" y="2113"/>
                            </a:cubicBezTo>
                            <a:cubicBezTo>
                              <a:pt x="297" y="2115"/>
                              <a:pt x="296" y="2117"/>
                              <a:pt x="294" y="2119"/>
                            </a:cubicBezTo>
                            <a:cubicBezTo>
                              <a:pt x="292" y="2113"/>
                              <a:pt x="290" y="2106"/>
                              <a:pt x="290" y="2100"/>
                            </a:cubicBezTo>
                            <a:cubicBezTo>
                              <a:pt x="290" y="2094"/>
                              <a:pt x="292" y="2087"/>
                              <a:pt x="294" y="2081"/>
                            </a:cubicBezTo>
                            <a:cubicBezTo>
                              <a:pt x="295" y="2080"/>
                              <a:pt x="296" y="2078"/>
                              <a:pt x="297" y="2076"/>
                            </a:cubicBezTo>
                            <a:cubicBezTo>
                              <a:pt x="298" y="2075"/>
                              <a:pt x="299" y="2073"/>
                              <a:pt x="300" y="2072"/>
                            </a:cubicBezTo>
                            <a:cubicBezTo>
                              <a:pt x="301" y="2071"/>
                              <a:pt x="302" y="2069"/>
                              <a:pt x="303" y="2068"/>
                            </a:cubicBezTo>
                            <a:cubicBezTo>
                              <a:pt x="304" y="2067"/>
                              <a:pt x="305" y="2066"/>
                              <a:pt x="307" y="2064"/>
                            </a:cubicBezTo>
                            <a:cubicBezTo>
                              <a:pt x="308" y="2063"/>
                              <a:pt x="309" y="2062"/>
                              <a:pt x="310" y="2061"/>
                            </a:cubicBezTo>
                            <a:cubicBezTo>
                              <a:pt x="311" y="2061"/>
                              <a:pt x="311" y="2060"/>
                              <a:pt x="312" y="2060"/>
                            </a:cubicBezTo>
                            <a:cubicBezTo>
                              <a:pt x="591" y="1844"/>
                              <a:pt x="591" y="1844"/>
                              <a:pt x="591" y="1844"/>
                            </a:cubicBezTo>
                            <a:cubicBezTo>
                              <a:pt x="592" y="1844"/>
                              <a:pt x="592" y="1843"/>
                              <a:pt x="593" y="1843"/>
                            </a:cubicBezTo>
                            <a:cubicBezTo>
                              <a:pt x="594" y="1842"/>
                              <a:pt x="595" y="1840"/>
                              <a:pt x="597" y="1839"/>
                            </a:cubicBezTo>
                            <a:cubicBezTo>
                              <a:pt x="598" y="1838"/>
                              <a:pt x="599" y="1837"/>
                              <a:pt x="600" y="1836"/>
                            </a:cubicBezTo>
                            <a:cubicBezTo>
                              <a:pt x="601" y="1835"/>
                              <a:pt x="602" y="1833"/>
                              <a:pt x="603" y="1832"/>
                            </a:cubicBezTo>
                            <a:cubicBezTo>
                              <a:pt x="604" y="1831"/>
                              <a:pt x="605" y="1829"/>
                              <a:pt x="606" y="1828"/>
                            </a:cubicBezTo>
                            <a:cubicBezTo>
                              <a:pt x="607" y="1826"/>
                              <a:pt x="608" y="1825"/>
                              <a:pt x="609" y="1823"/>
                            </a:cubicBezTo>
                            <a:cubicBezTo>
                              <a:pt x="613" y="1816"/>
                              <a:pt x="615" y="1808"/>
                              <a:pt x="615" y="1800"/>
                            </a:cubicBezTo>
                            <a:cubicBezTo>
                              <a:pt x="615" y="1792"/>
                              <a:pt x="613" y="1784"/>
                              <a:pt x="609" y="1777"/>
                            </a:cubicBezTo>
                            <a:cubicBezTo>
                              <a:pt x="608" y="1778"/>
                              <a:pt x="606" y="1780"/>
                              <a:pt x="606" y="1781"/>
                            </a:cubicBezTo>
                            <a:cubicBezTo>
                              <a:pt x="604" y="1783"/>
                              <a:pt x="603" y="1785"/>
                              <a:pt x="603" y="1787"/>
                            </a:cubicBezTo>
                            <a:cubicBezTo>
                              <a:pt x="601" y="1791"/>
                              <a:pt x="600" y="1796"/>
                              <a:pt x="600" y="1800"/>
                            </a:cubicBezTo>
                            <a:cubicBezTo>
                              <a:pt x="600" y="1804"/>
                              <a:pt x="599" y="1809"/>
                              <a:pt x="597" y="1813"/>
                            </a:cubicBezTo>
                            <a:cubicBezTo>
                              <a:pt x="597" y="1815"/>
                              <a:pt x="596" y="1817"/>
                              <a:pt x="594" y="1819"/>
                            </a:cubicBezTo>
                            <a:cubicBezTo>
                              <a:pt x="592" y="1813"/>
                              <a:pt x="590" y="1806"/>
                              <a:pt x="590" y="1800"/>
                            </a:cubicBezTo>
                            <a:cubicBezTo>
                              <a:pt x="590" y="1794"/>
                              <a:pt x="592" y="1787"/>
                              <a:pt x="594" y="1781"/>
                            </a:cubicBezTo>
                            <a:cubicBezTo>
                              <a:pt x="595" y="1780"/>
                              <a:pt x="596" y="1778"/>
                              <a:pt x="597" y="1776"/>
                            </a:cubicBezTo>
                            <a:cubicBezTo>
                              <a:pt x="598" y="1775"/>
                              <a:pt x="599" y="1773"/>
                              <a:pt x="600" y="1772"/>
                            </a:cubicBezTo>
                            <a:cubicBezTo>
                              <a:pt x="601" y="1771"/>
                              <a:pt x="602" y="1769"/>
                              <a:pt x="603" y="1768"/>
                            </a:cubicBezTo>
                            <a:cubicBezTo>
                              <a:pt x="604" y="1767"/>
                              <a:pt x="605" y="1766"/>
                              <a:pt x="607" y="1764"/>
                            </a:cubicBezTo>
                            <a:cubicBezTo>
                              <a:pt x="608" y="1763"/>
                              <a:pt x="609" y="1762"/>
                              <a:pt x="610" y="1761"/>
                            </a:cubicBezTo>
                            <a:cubicBezTo>
                              <a:pt x="611" y="1761"/>
                              <a:pt x="611" y="1760"/>
                              <a:pt x="612" y="1760"/>
                            </a:cubicBezTo>
                            <a:cubicBezTo>
                              <a:pt x="891" y="1544"/>
                              <a:pt x="891" y="1544"/>
                              <a:pt x="891" y="1544"/>
                            </a:cubicBezTo>
                            <a:cubicBezTo>
                              <a:pt x="892" y="1544"/>
                              <a:pt x="892" y="1543"/>
                              <a:pt x="893" y="1543"/>
                            </a:cubicBezTo>
                            <a:cubicBezTo>
                              <a:pt x="894" y="1542"/>
                              <a:pt x="895" y="1540"/>
                              <a:pt x="897" y="1539"/>
                            </a:cubicBezTo>
                            <a:cubicBezTo>
                              <a:pt x="898" y="1538"/>
                              <a:pt x="899" y="1537"/>
                              <a:pt x="900" y="1536"/>
                            </a:cubicBezTo>
                            <a:cubicBezTo>
                              <a:pt x="901" y="1535"/>
                              <a:pt x="902" y="1533"/>
                              <a:pt x="903" y="1532"/>
                            </a:cubicBezTo>
                            <a:cubicBezTo>
                              <a:pt x="904" y="1531"/>
                              <a:pt x="905" y="1529"/>
                              <a:pt x="906" y="1528"/>
                            </a:cubicBezTo>
                            <a:cubicBezTo>
                              <a:pt x="907" y="1526"/>
                              <a:pt x="908" y="1525"/>
                              <a:pt x="909" y="1523"/>
                            </a:cubicBezTo>
                            <a:cubicBezTo>
                              <a:pt x="913" y="1516"/>
                              <a:pt x="915" y="1508"/>
                              <a:pt x="915" y="1500"/>
                            </a:cubicBezTo>
                            <a:cubicBezTo>
                              <a:pt x="915" y="1492"/>
                              <a:pt x="913" y="1484"/>
                              <a:pt x="909" y="1477"/>
                            </a:cubicBezTo>
                            <a:cubicBezTo>
                              <a:pt x="908" y="1478"/>
                              <a:pt x="906" y="1480"/>
                              <a:pt x="906" y="1481"/>
                            </a:cubicBezTo>
                            <a:cubicBezTo>
                              <a:pt x="904" y="1483"/>
                              <a:pt x="903" y="1485"/>
                              <a:pt x="903" y="1487"/>
                            </a:cubicBezTo>
                            <a:cubicBezTo>
                              <a:pt x="901" y="1491"/>
                              <a:pt x="900" y="1496"/>
                              <a:pt x="900" y="1500"/>
                            </a:cubicBezTo>
                            <a:cubicBezTo>
                              <a:pt x="900" y="1504"/>
                              <a:pt x="899" y="1509"/>
                              <a:pt x="897" y="1513"/>
                            </a:cubicBezTo>
                            <a:cubicBezTo>
                              <a:pt x="897" y="1515"/>
                              <a:pt x="896" y="1517"/>
                              <a:pt x="894" y="1519"/>
                            </a:cubicBezTo>
                            <a:cubicBezTo>
                              <a:pt x="892" y="1513"/>
                              <a:pt x="890" y="1506"/>
                              <a:pt x="890" y="1500"/>
                            </a:cubicBezTo>
                            <a:cubicBezTo>
                              <a:pt x="890" y="1494"/>
                              <a:pt x="892" y="1487"/>
                              <a:pt x="894" y="1481"/>
                            </a:cubicBezTo>
                            <a:cubicBezTo>
                              <a:pt x="895" y="1480"/>
                              <a:pt x="896" y="1478"/>
                              <a:pt x="897" y="1476"/>
                            </a:cubicBezTo>
                            <a:cubicBezTo>
                              <a:pt x="898" y="1475"/>
                              <a:pt x="899" y="1473"/>
                              <a:pt x="900" y="1472"/>
                            </a:cubicBezTo>
                            <a:cubicBezTo>
                              <a:pt x="901" y="1471"/>
                              <a:pt x="902" y="1469"/>
                              <a:pt x="903" y="1468"/>
                            </a:cubicBezTo>
                            <a:cubicBezTo>
                              <a:pt x="904" y="1467"/>
                              <a:pt x="905" y="1466"/>
                              <a:pt x="907" y="1464"/>
                            </a:cubicBezTo>
                            <a:cubicBezTo>
                              <a:pt x="908" y="1463"/>
                              <a:pt x="909" y="1462"/>
                              <a:pt x="910" y="1461"/>
                            </a:cubicBezTo>
                            <a:cubicBezTo>
                              <a:pt x="911" y="1461"/>
                              <a:pt x="911" y="1460"/>
                              <a:pt x="912" y="1460"/>
                            </a:cubicBezTo>
                            <a:cubicBezTo>
                              <a:pt x="1191" y="1244"/>
                              <a:pt x="1191" y="1244"/>
                              <a:pt x="1191" y="1244"/>
                            </a:cubicBezTo>
                            <a:cubicBezTo>
                              <a:pt x="1192" y="1244"/>
                              <a:pt x="1192" y="1243"/>
                              <a:pt x="1193" y="1243"/>
                            </a:cubicBezTo>
                            <a:cubicBezTo>
                              <a:pt x="1194" y="1242"/>
                              <a:pt x="1195" y="1240"/>
                              <a:pt x="1197" y="1239"/>
                            </a:cubicBezTo>
                            <a:cubicBezTo>
                              <a:pt x="1198" y="1238"/>
                              <a:pt x="1199" y="1237"/>
                              <a:pt x="1200" y="1236"/>
                            </a:cubicBezTo>
                            <a:cubicBezTo>
                              <a:pt x="1201" y="1235"/>
                              <a:pt x="1202" y="1233"/>
                              <a:pt x="1203" y="1232"/>
                            </a:cubicBezTo>
                            <a:cubicBezTo>
                              <a:pt x="1204" y="1231"/>
                              <a:pt x="1205" y="1229"/>
                              <a:pt x="1206" y="1228"/>
                            </a:cubicBezTo>
                            <a:cubicBezTo>
                              <a:pt x="1207" y="1226"/>
                              <a:pt x="1208" y="1225"/>
                              <a:pt x="1209" y="1223"/>
                            </a:cubicBezTo>
                            <a:cubicBezTo>
                              <a:pt x="1213" y="1216"/>
                              <a:pt x="1215" y="1208"/>
                              <a:pt x="1215" y="1200"/>
                            </a:cubicBezTo>
                            <a:cubicBezTo>
                              <a:pt x="1215" y="1192"/>
                              <a:pt x="1213" y="1184"/>
                              <a:pt x="1209" y="1177"/>
                            </a:cubicBezTo>
                            <a:cubicBezTo>
                              <a:pt x="1208" y="1178"/>
                              <a:pt x="1206" y="1180"/>
                              <a:pt x="1206" y="1181"/>
                            </a:cubicBezTo>
                            <a:cubicBezTo>
                              <a:pt x="1204" y="1183"/>
                              <a:pt x="1203" y="1185"/>
                              <a:pt x="1203" y="1187"/>
                            </a:cubicBezTo>
                            <a:cubicBezTo>
                              <a:pt x="1201" y="1191"/>
                              <a:pt x="1200" y="1196"/>
                              <a:pt x="1200" y="1200"/>
                            </a:cubicBezTo>
                            <a:cubicBezTo>
                              <a:pt x="1200" y="1204"/>
                              <a:pt x="1199" y="1209"/>
                              <a:pt x="1197" y="1213"/>
                            </a:cubicBezTo>
                            <a:cubicBezTo>
                              <a:pt x="1197" y="1215"/>
                              <a:pt x="1196" y="1217"/>
                              <a:pt x="1194" y="1219"/>
                            </a:cubicBezTo>
                            <a:cubicBezTo>
                              <a:pt x="1192" y="1213"/>
                              <a:pt x="1190" y="1206"/>
                              <a:pt x="1190" y="1200"/>
                            </a:cubicBezTo>
                            <a:cubicBezTo>
                              <a:pt x="1190" y="1194"/>
                              <a:pt x="1192" y="1187"/>
                              <a:pt x="1194" y="1181"/>
                            </a:cubicBezTo>
                            <a:cubicBezTo>
                              <a:pt x="1195" y="1180"/>
                              <a:pt x="1196" y="1178"/>
                              <a:pt x="1197" y="1176"/>
                            </a:cubicBezTo>
                            <a:cubicBezTo>
                              <a:pt x="1198" y="1175"/>
                              <a:pt x="1199" y="1173"/>
                              <a:pt x="1200" y="1172"/>
                            </a:cubicBezTo>
                            <a:cubicBezTo>
                              <a:pt x="1201" y="1171"/>
                              <a:pt x="1202" y="1169"/>
                              <a:pt x="1203" y="1168"/>
                            </a:cubicBezTo>
                            <a:cubicBezTo>
                              <a:pt x="1204" y="1167"/>
                              <a:pt x="1205" y="1166"/>
                              <a:pt x="1207" y="1164"/>
                            </a:cubicBezTo>
                            <a:cubicBezTo>
                              <a:pt x="1208" y="1163"/>
                              <a:pt x="1209" y="1162"/>
                              <a:pt x="1210" y="1161"/>
                            </a:cubicBezTo>
                            <a:cubicBezTo>
                              <a:pt x="1211" y="1161"/>
                              <a:pt x="1211" y="1160"/>
                              <a:pt x="1212" y="1160"/>
                            </a:cubicBezTo>
                            <a:cubicBezTo>
                              <a:pt x="1491" y="944"/>
                              <a:pt x="1491" y="944"/>
                              <a:pt x="1491" y="944"/>
                            </a:cubicBezTo>
                            <a:cubicBezTo>
                              <a:pt x="1492" y="944"/>
                              <a:pt x="1492" y="943"/>
                              <a:pt x="1493" y="943"/>
                            </a:cubicBezTo>
                            <a:cubicBezTo>
                              <a:pt x="1494" y="942"/>
                              <a:pt x="1495" y="940"/>
                              <a:pt x="1497" y="939"/>
                            </a:cubicBezTo>
                            <a:cubicBezTo>
                              <a:pt x="1498" y="938"/>
                              <a:pt x="1499" y="937"/>
                              <a:pt x="1500" y="936"/>
                            </a:cubicBezTo>
                            <a:cubicBezTo>
                              <a:pt x="1501" y="935"/>
                              <a:pt x="1502" y="933"/>
                              <a:pt x="1503" y="932"/>
                            </a:cubicBezTo>
                            <a:cubicBezTo>
                              <a:pt x="1504" y="931"/>
                              <a:pt x="1505" y="929"/>
                              <a:pt x="1506" y="928"/>
                            </a:cubicBezTo>
                            <a:cubicBezTo>
                              <a:pt x="1507" y="926"/>
                              <a:pt x="1508" y="925"/>
                              <a:pt x="1509" y="923"/>
                            </a:cubicBezTo>
                            <a:cubicBezTo>
                              <a:pt x="1513" y="916"/>
                              <a:pt x="1515" y="908"/>
                              <a:pt x="1515" y="900"/>
                            </a:cubicBezTo>
                            <a:cubicBezTo>
                              <a:pt x="1515" y="892"/>
                              <a:pt x="1513" y="884"/>
                              <a:pt x="1509" y="877"/>
                            </a:cubicBezTo>
                            <a:cubicBezTo>
                              <a:pt x="1508" y="878"/>
                              <a:pt x="1506" y="880"/>
                              <a:pt x="1506" y="881"/>
                            </a:cubicBezTo>
                            <a:cubicBezTo>
                              <a:pt x="1504" y="883"/>
                              <a:pt x="1503" y="885"/>
                              <a:pt x="1503" y="887"/>
                            </a:cubicBezTo>
                            <a:cubicBezTo>
                              <a:pt x="1501" y="891"/>
                              <a:pt x="1500" y="896"/>
                              <a:pt x="1500" y="900"/>
                            </a:cubicBezTo>
                            <a:cubicBezTo>
                              <a:pt x="1500" y="904"/>
                              <a:pt x="1499" y="909"/>
                              <a:pt x="1497" y="913"/>
                            </a:cubicBezTo>
                            <a:cubicBezTo>
                              <a:pt x="1497" y="915"/>
                              <a:pt x="1496" y="917"/>
                              <a:pt x="1494" y="919"/>
                            </a:cubicBezTo>
                            <a:cubicBezTo>
                              <a:pt x="1492" y="913"/>
                              <a:pt x="1490" y="906"/>
                              <a:pt x="1490" y="900"/>
                            </a:cubicBezTo>
                            <a:cubicBezTo>
                              <a:pt x="1490" y="894"/>
                              <a:pt x="1492" y="887"/>
                              <a:pt x="1494" y="881"/>
                            </a:cubicBezTo>
                            <a:cubicBezTo>
                              <a:pt x="1495" y="880"/>
                              <a:pt x="1496" y="878"/>
                              <a:pt x="1497" y="876"/>
                            </a:cubicBezTo>
                            <a:cubicBezTo>
                              <a:pt x="1498" y="875"/>
                              <a:pt x="1499" y="873"/>
                              <a:pt x="1500" y="872"/>
                            </a:cubicBezTo>
                            <a:cubicBezTo>
                              <a:pt x="1501" y="871"/>
                              <a:pt x="1502" y="869"/>
                              <a:pt x="1503" y="868"/>
                            </a:cubicBezTo>
                            <a:cubicBezTo>
                              <a:pt x="1504" y="867"/>
                              <a:pt x="1505" y="866"/>
                              <a:pt x="1507" y="864"/>
                            </a:cubicBezTo>
                            <a:cubicBezTo>
                              <a:pt x="1508" y="863"/>
                              <a:pt x="1509" y="862"/>
                              <a:pt x="1510" y="861"/>
                            </a:cubicBezTo>
                            <a:cubicBezTo>
                              <a:pt x="1511" y="861"/>
                              <a:pt x="1511" y="860"/>
                              <a:pt x="1512" y="860"/>
                            </a:cubicBezTo>
                            <a:cubicBezTo>
                              <a:pt x="1791" y="644"/>
                              <a:pt x="1791" y="644"/>
                              <a:pt x="1791" y="644"/>
                            </a:cubicBezTo>
                            <a:cubicBezTo>
                              <a:pt x="1792" y="644"/>
                              <a:pt x="1792" y="643"/>
                              <a:pt x="1793" y="643"/>
                            </a:cubicBezTo>
                            <a:cubicBezTo>
                              <a:pt x="1794" y="642"/>
                              <a:pt x="1795" y="640"/>
                              <a:pt x="1797" y="639"/>
                            </a:cubicBezTo>
                            <a:cubicBezTo>
                              <a:pt x="1798" y="638"/>
                              <a:pt x="1799" y="637"/>
                              <a:pt x="1800" y="636"/>
                            </a:cubicBezTo>
                            <a:cubicBezTo>
                              <a:pt x="1801" y="635"/>
                              <a:pt x="1802" y="633"/>
                              <a:pt x="1803" y="632"/>
                            </a:cubicBezTo>
                            <a:cubicBezTo>
                              <a:pt x="1804" y="631"/>
                              <a:pt x="1805" y="629"/>
                              <a:pt x="1806" y="628"/>
                            </a:cubicBezTo>
                            <a:cubicBezTo>
                              <a:pt x="1807" y="626"/>
                              <a:pt x="1808" y="625"/>
                              <a:pt x="1809" y="623"/>
                            </a:cubicBezTo>
                            <a:cubicBezTo>
                              <a:pt x="1813" y="616"/>
                              <a:pt x="1815" y="608"/>
                              <a:pt x="1815" y="600"/>
                            </a:cubicBezTo>
                            <a:cubicBezTo>
                              <a:pt x="1815" y="592"/>
                              <a:pt x="1813" y="584"/>
                              <a:pt x="1809" y="577"/>
                            </a:cubicBezTo>
                            <a:cubicBezTo>
                              <a:pt x="1808" y="578"/>
                              <a:pt x="1806" y="580"/>
                              <a:pt x="1806" y="581"/>
                            </a:cubicBezTo>
                            <a:cubicBezTo>
                              <a:pt x="1804" y="583"/>
                              <a:pt x="1803" y="585"/>
                              <a:pt x="1803" y="587"/>
                            </a:cubicBezTo>
                            <a:cubicBezTo>
                              <a:pt x="1801" y="591"/>
                              <a:pt x="1800" y="596"/>
                              <a:pt x="1800" y="600"/>
                            </a:cubicBezTo>
                            <a:cubicBezTo>
                              <a:pt x="1800" y="604"/>
                              <a:pt x="1799" y="609"/>
                              <a:pt x="1797" y="613"/>
                            </a:cubicBezTo>
                            <a:cubicBezTo>
                              <a:pt x="1797" y="615"/>
                              <a:pt x="1796" y="617"/>
                              <a:pt x="1794" y="619"/>
                            </a:cubicBezTo>
                            <a:cubicBezTo>
                              <a:pt x="1792" y="613"/>
                              <a:pt x="1790" y="606"/>
                              <a:pt x="1790" y="600"/>
                            </a:cubicBezTo>
                            <a:cubicBezTo>
                              <a:pt x="1790" y="594"/>
                              <a:pt x="1792" y="587"/>
                              <a:pt x="1794" y="581"/>
                            </a:cubicBezTo>
                            <a:cubicBezTo>
                              <a:pt x="1795" y="580"/>
                              <a:pt x="1796" y="578"/>
                              <a:pt x="1797" y="576"/>
                            </a:cubicBezTo>
                            <a:cubicBezTo>
                              <a:pt x="1798" y="575"/>
                              <a:pt x="1799" y="573"/>
                              <a:pt x="1800" y="572"/>
                            </a:cubicBezTo>
                            <a:cubicBezTo>
                              <a:pt x="1801" y="571"/>
                              <a:pt x="1802" y="569"/>
                              <a:pt x="1803" y="568"/>
                            </a:cubicBezTo>
                            <a:cubicBezTo>
                              <a:pt x="1804" y="567"/>
                              <a:pt x="1805" y="566"/>
                              <a:pt x="1807" y="564"/>
                            </a:cubicBezTo>
                            <a:cubicBezTo>
                              <a:pt x="1808" y="563"/>
                              <a:pt x="1809" y="562"/>
                              <a:pt x="1810" y="561"/>
                            </a:cubicBezTo>
                            <a:cubicBezTo>
                              <a:pt x="1811" y="561"/>
                              <a:pt x="1811" y="560"/>
                              <a:pt x="1812" y="560"/>
                            </a:cubicBezTo>
                            <a:cubicBezTo>
                              <a:pt x="2091" y="344"/>
                              <a:pt x="2091" y="344"/>
                              <a:pt x="2091" y="344"/>
                            </a:cubicBezTo>
                            <a:cubicBezTo>
                              <a:pt x="2092" y="344"/>
                              <a:pt x="2092" y="343"/>
                              <a:pt x="2093" y="343"/>
                            </a:cubicBezTo>
                            <a:cubicBezTo>
                              <a:pt x="2094" y="342"/>
                              <a:pt x="2095" y="340"/>
                              <a:pt x="2097" y="339"/>
                            </a:cubicBezTo>
                            <a:cubicBezTo>
                              <a:pt x="2098" y="338"/>
                              <a:pt x="2099" y="337"/>
                              <a:pt x="2100" y="336"/>
                            </a:cubicBezTo>
                            <a:cubicBezTo>
                              <a:pt x="2101" y="335"/>
                              <a:pt x="2102" y="333"/>
                              <a:pt x="2103" y="332"/>
                            </a:cubicBezTo>
                            <a:cubicBezTo>
                              <a:pt x="2104" y="331"/>
                              <a:pt x="2105" y="329"/>
                              <a:pt x="2106" y="328"/>
                            </a:cubicBezTo>
                            <a:cubicBezTo>
                              <a:pt x="2107" y="326"/>
                              <a:pt x="2108" y="325"/>
                              <a:pt x="2109" y="323"/>
                            </a:cubicBezTo>
                            <a:cubicBezTo>
                              <a:pt x="2113" y="316"/>
                              <a:pt x="2115" y="308"/>
                              <a:pt x="2115" y="300"/>
                            </a:cubicBezTo>
                            <a:cubicBezTo>
                              <a:pt x="2115" y="292"/>
                              <a:pt x="2113" y="284"/>
                              <a:pt x="2109" y="277"/>
                            </a:cubicBezTo>
                            <a:cubicBezTo>
                              <a:pt x="2108" y="278"/>
                              <a:pt x="2106" y="280"/>
                              <a:pt x="2106" y="281"/>
                            </a:cubicBezTo>
                            <a:cubicBezTo>
                              <a:pt x="2104" y="283"/>
                              <a:pt x="2103" y="285"/>
                              <a:pt x="2103" y="287"/>
                            </a:cubicBezTo>
                            <a:cubicBezTo>
                              <a:pt x="2101" y="291"/>
                              <a:pt x="2100" y="296"/>
                              <a:pt x="2100" y="300"/>
                            </a:cubicBezTo>
                            <a:cubicBezTo>
                              <a:pt x="2100" y="304"/>
                              <a:pt x="2099" y="309"/>
                              <a:pt x="2097" y="313"/>
                            </a:cubicBezTo>
                            <a:cubicBezTo>
                              <a:pt x="2097" y="315"/>
                              <a:pt x="2096" y="317"/>
                              <a:pt x="2094" y="319"/>
                            </a:cubicBezTo>
                            <a:cubicBezTo>
                              <a:pt x="2092" y="313"/>
                              <a:pt x="2090" y="306"/>
                              <a:pt x="2090" y="300"/>
                            </a:cubicBezTo>
                            <a:cubicBezTo>
                              <a:pt x="2090" y="294"/>
                              <a:pt x="2092" y="287"/>
                              <a:pt x="2094" y="281"/>
                            </a:cubicBezTo>
                            <a:cubicBezTo>
                              <a:pt x="2095" y="280"/>
                              <a:pt x="2096" y="278"/>
                              <a:pt x="2097" y="276"/>
                            </a:cubicBezTo>
                            <a:cubicBezTo>
                              <a:pt x="2098" y="275"/>
                              <a:pt x="2099" y="273"/>
                              <a:pt x="2100" y="272"/>
                            </a:cubicBezTo>
                            <a:cubicBezTo>
                              <a:pt x="2101" y="271"/>
                              <a:pt x="2102" y="269"/>
                              <a:pt x="2103" y="268"/>
                            </a:cubicBezTo>
                            <a:cubicBezTo>
                              <a:pt x="2104" y="267"/>
                              <a:pt x="2105" y="266"/>
                              <a:pt x="2107" y="264"/>
                            </a:cubicBezTo>
                            <a:cubicBezTo>
                              <a:pt x="2108" y="263"/>
                              <a:pt x="2109" y="262"/>
                              <a:pt x="2110" y="261"/>
                            </a:cubicBezTo>
                            <a:cubicBezTo>
                              <a:pt x="2111" y="261"/>
                              <a:pt x="2111" y="260"/>
                              <a:pt x="2112" y="260"/>
                            </a:cubicBezTo>
                            <a:cubicBezTo>
                              <a:pt x="2391" y="44"/>
                              <a:pt x="2391" y="44"/>
                              <a:pt x="2391" y="44"/>
                            </a:cubicBezTo>
                            <a:cubicBezTo>
                              <a:pt x="2392" y="44"/>
                              <a:pt x="2392" y="43"/>
                              <a:pt x="2393" y="43"/>
                            </a:cubicBezTo>
                            <a:cubicBezTo>
                              <a:pt x="2394" y="42"/>
                              <a:pt x="2395" y="40"/>
                              <a:pt x="2397" y="39"/>
                            </a:cubicBezTo>
                            <a:cubicBezTo>
                              <a:pt x="2398" y="38"/>
                              <a:pt x="2399" y="37"/>
                              <a:pt x="2400" y="36"/>
                            </a:cubicBezTo>
                            <a:cubicBezTo>
                              <a:pt x="2400" y="28"/>
                              <a:pt x="2400" y="28"/>
                              <a:pt x="2400" y="28"/>
                            </a:cubicBezTo>
                            <a:cubicBezTo>
                              <a:pt x="2400" y="19"/>
                              <a:pt x="2400" y="19"/>
                              <a:pt x="2400" y="19"/>
                            </a:cubicBezTo>
                            <a:cubicBezTo>
                              <a:pt x="2400" y="0"/>
                              <a:pt x="2400" y="0"/>
                              <a:pt x="2400" y="0"/>
                            </a:cubicBezTo>
                            <a:cubicBezTo>
                              <a:pt x="2400" y="4"/>
                              <a:pt x="2399" y="9"/>
                              <a:pt x="2397" y="13"/>
                            </a:cubicBezTo>
                            <a:close/>
                          </a:path>
                        </a:pathLst>
                      </a:custGeom>
                      <a:grpFill/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178" name="Group 177"/>
                      <p:cNvGrpSpPr/>
                      <p:nvPr/>
                    </p:nvGrpSpPr>
                    <p:grpSpPr>
                      <a:xfrm>
                        <a:off x="1592263" y="-1076325"/>
                        <a:ext cx="6815138" cy="6653213"/>
                        <a:chOff x="1592263" y="-1076325"/>
                        <a:chExt cx="6815138" cy="6653213"/>
                      </a:xfrm>
                      <a:grpFill/>
                    </p:grpSpPr>
                    <p:grpSp>
                      <p:nvGrpSpPr>
                        <p:cNvPr id="179" name="Group 178"/>
                        <p:cNvGrpSpPr/>
                        <p:nvPr/>
                      </p:nvGrpSpPr>
                      <p:grpSpPr>
                        <a:xfrm>
                          <a:off x="1592263" y="-1076325"/>
                          <a:ext cx="4562475" cy="4400550"/>
                          <a:chOff x="1592263" y="-1076325"/>
                          <a:chExt cx="4562475" cy="4400550"/>
                        </a:xfrm>
                        <a:grpFill/>
                      </p:grpSpPr>
                      <p:sp>
                        <p:nvSpPr>
                          <p:cNvPr id="181" name="Freeform 2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2263" y="1090613"/>
                            <a:ext cx="57150" cy="220663"/>
                          </a:xfrm>
                          <a:custGeom>
                            <a:avLst/>
                            <a:gdLst>
                              <a:gd name="T0" fmla="*/ 6 w 15"/>
                              <a:gd name="T1" fmla="*/ 51 h 59"/>
                              <a:gd name="T2" fmla="*/ 9 w 15"/>
                              <a:gd name="T3" fmla="*/ 46 h 59"/>
                              <a:gd name="T4" fmla="*/ 15 w 15"/>
                              <a:gd name="T5" fmla="*/ 23 h 59"/>
                              <a:gd name="T6" fmla="*/ 9 w 15"/>
                              <a:gd name="T7" fmla="*/ 0 h 59"/>
                              <a:gd name="T8" fmla="*/ 6 w 15"/>
                              <a:gd name="T9" fmla="*/ 4 h 59"/>
                              <a:gd name="T10" fmla="*/ 3 w 15"/>
                              <a:gd name="T11" fmla="*/ 10 h 59"/>
                              <a:gd name="T12" fmla="*/ 0 w 15"/>
                              <a:gd name="T13" fmla="*/ 23 h 59"/>
                              <a:gd name="T14" fmla="*/ 0 w 15"/>
                              <a:gd name="T15" fmla="*/ 42 h 59"/>
                              <a:gd name="T16" fmla="*/ 0 w 15"/>
                              <a:gd name="T17" fmla="*/ 51 h 59"/>
                              <a:gd name="T18" fmla="*/ 0 w 15"/>
                              <a:gd name="T19" fmla="*/ 59 h 59"/>
                              <a:gd name="T20" fmla="*/ 3 w 15"/>
                              <a:gd name="T21" fmla="*/ 55 h 59"/>
                              <a:gd name="T22" fmla="*/ 6 w 15"/>
                              <a:gd name="T23" fmla="*/ 51 h 5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</a:cxnLst>
                            <a:rect l="0" t="0" r="r" b="b"/>
                            <a:pathLst>
                              <a:path w="15" h="59">
                                <a:moveTo>
                                  <a:pt x="6" y="51"/>
                                </a:moveTo>
                                <a:cubicBezTo>
                                  <a:pt x="7" y="49"/>
                                  <a:pt x="8" y="48"/>
                                  <a:pt x="9" y="46"/>
                                </a:cubicBezTo>
                                <a:cubicBezTo>
                                  <a:pt x="13" y="39"/>
                                  <a:pt x="15" y="31"/>
                                  <a:pt x="15" y="23"/>
                                </a:cubicBezTo>
                                <a:cubicBezTo>
                                  <a:pt x="15" y="15"/>
                                  <a:pt x="13" y="7"/>
                                  <a:pt x="9" y="0"/>
                                </a:cubicBezTo>
                                <a:cubicBezTo>
                                  <a:pt x="8" y="1"/>
                                  <a:pt x="6" y="3"/>
                                  <a:pt x="6" y="4"/>
                                </a:cubicBezTo>
                                <a:cubicBezTo>
                                  <a:pt x="4" y="6"/>
                                  <a:pt x="3" y="8"/>
                                  <a:pt x="3" y="10"/>
                                </a:cubicBezTo>
                                <a:cubicBezTo>
                                  <a:pt x="1" y="14"/>
                                  <a:pt x="0" y="19"/>
                                  <a:pt x="0" y="23"/>
                                </a:cubicBezTo>
                                <a:cubicBezTo>
                                  <a:pt x="0" y="42"/>
                                  <a:pt x="0" y="42"/>
                                  <a:pt x="0" y="42"/>
                                </a:cubicBezTo>
                                <a:cubicBezTo>
                                  <a:pt x="0" y="51"/>
                                  <a:pt x="0" y="51"/>
                                  <a:pt x="0" y="51"/>
                                </a:cubicBezTo>
                                <a:cubicBezTo>
                                  <a:pt x="0" y="59"/>
                                  <a:pt x="0" y="59"/>
                                  <a:pt x="0" y="59"/>
                                </a:cubicBezTo>
                                <a:cubicBezTo>
                                  <a:pt x="1" y="58"/>
                                  <a:pt x="2" y="56"/>
                                  <a:pt x="3" y="55"/>
                                </a:cubicBezTo>
                                <a:cubicBezTo>
                                  <a:pt x="4" y="54"/>
                                  <a:pt x="5" y="52"/>
                                  <a:pt x="6" y="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endParaRPr lang="en-US">
                              <a:latin typeface="Arial" panose="020B0604020202020204" pitchFamily="34" charset="0"/>
                              <a:cs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182" name="Group 181"/>
                          <p:cNvGrpSpPr/>
                          <p:nvPr/>
                        </p:nvGrpSpPr>
                        <p:grpSpPr>
                          <a:xfrm>
                            <a:off x="1592263" y="-1076325"/>
                            <a:ext cx="4562475" cy="4400550"/>
                            <a:chOff x="1592263" y="-1076325"/>
                            <a:chExt cx="4562475" cy="4400550"/>
                          </a:xfrm>
                          <a:grpFill/>
                        </p:grpSpPr>
                        <p:sp>
                          <p:nvSpPr>
                            <p:cNvPr id="183" name="Freeform 2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2309813" cy="2147888"/>
                            </a:xfrm>
                            <a:custGeom>
                              <a:avLst/>
                              <a:gdLst>
                                <a:gd name="T0" fmla="*/ 10 w 615"/>
                                <a:gd name="T1" fmla="*/ 561 h 572"/>
                                <a:gd name="T2" fmla="*/ 291 w 615"/>
                                <a:gd name="T3" fmla="*/ 344 h 572"/>
                                <a:gd name="T4" fmla="*/ 297 w 615"/>
                                <a:gd name="T5" fmla="*/ 339 h 572"/>
                                <a:gd name="T6" fmla="*/ 303 w 615"/>
                                <a:gd name="T7" fmla="*/ 332 h 572"/>
                                <a:gd name="T8" fmla="*/ 309 w 615"/>
                                <a:gd name="T9" fmla="*/ 323 h 572"/>
                                <a:gd name="T10" fmla="*/ 309 w 615"/>
                                <a:gd name="T11" fmla="*/ 277 h 572"/>
                                <a:gd name="T12" fmla="*/ 303 w 615"/>
                                <a:gd name="T13" fmla="*/ 287 h 572"/>
                                <a:gd name="T14" fmla="*/ 297 w 615"/>
                                <a:gd name="T15" fmla="*/ 313 h 572"/>
                                <a:gd name="T16" fmla="*/ 290 w 615"/>
                                <a:gd name="T17" fmla="*/ 300 h 572"/>
                                <a:gd name="T18" fmla="*/ 297 w 615"/>
                                <a:gd name="T19" fmla="*/ 276 h 572"/>
                                <a:gd name="T20" fmla="*/ 303 w 615"/>
                                <a:gd name="T21" fmla="*/ 268 h 572"/>
                                <a:gd name="T22" fmla="*/ 310 w 615"/>
                                <a:gd name="T23" fmla="*/ 261 h 572"/>
                                <a:gd name="T24" fmla="*/ 591 w 615"/>
                                <a:gd name="T25" fmla="*/ 44 h 572"/>
                                <a:gd name="T26" fmla="*/ 597 w 615"/>
                                <a:gd name="T27" fmla="*/ 39 h 572"/>
                                <a:gd name="T28" fmla="*/ 603 w 615"/>
                                <a:gd name="T29" fmla="*/ 32 h 572"/>
                                <a:gd name="T30" fmla="*/ 609 w 615"/>
                                <a:gd name="T31" fmla="*/ 23 h 572"/>
                                <a:gd name="T32" fmla="*/ 610 w 615"/>
                                <a:gd name="T33" fmla="*/ 0 h 572"/>
                                <a:gd name="T34" fmla="*/ 600 w 615"/>
                                <a:gd name="T35" fmla="*/ 0 h 572"/>
                                <a:gd name="T36" fmla="*/ 594 w 615"/>
                                <a:gd name="T37" fmla="*/ 19 h 572"/>
                                <a:gd name="T38" fmla="*/ 585 w 615"/>
                                <a:gd name="T39" fmla="*/ 0 h 572"/>
                                <a:gd name="T40" fmla="*/ 576 w 615"/>
                                <a:gd name="T41" fmla="*/ 0 h 572"/>
                                <a:gd name="T42" fmla="*/ 582 w 615"/>
                                <a:gd name="T43" fmla="*/ 32 h 572"/>
                                <a:gd name="T44" fmla="*/ 300 w 615"/>
                                <a:gd name="T45" fmla="*/ 251 h 572"/>
                                <a:gd name="T46" fmla="*/ 18 w 615"/>
                                <a:gd name="T47" fmla="*/ 32 h 572"/>
                                <a:gd name="T48" fmla="*/ 13 w 615"/>
                                <a:gd name="T49" fmla="*/ 35 h 572"/>
                                <a:gd name="T50" fmla="*/ 7 w 615"/>
                                <a:gd name="T51" fmla="*/ 43 h 572"/>
                                <a:gd name="T52" fmla="*/ 288 w 615"/>
                                <a:gd name="T53" fmla="*/ 260 h 572"/>
                                <a:gd name="T54" fmla="*/ 287 w 615"/>
                                <a:gd name="T55" fmla="*/ 265 h 572"/>
                                <a:gd name="T56" fmla="*/ 276 w 615"/>
                                <a:gd name="T57" fmla="*/ 300 h 572"/>
                                <a:gd name="T58" fmla="*/ 282 w 615"/>
                                <a:gd name="T59" fmla="*/ 332 h 572"/>
                                <a:gd name="T60" fmla="*/ 0 w 615"/>
                                <a:gd name="T61" fmla="*/ 551 h 572"/>
                                <a:gd name="T62" fmla="*/ 0 w 615"/>
                                <a:gd name="T63" fmla="*/ 564 h 572"/>
                                <a:gd name="T64" fmla="*/ 3 w 615"/>
                                <a:gd name="T65" fmla="*/ 568 h 5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</a:cxnLst>
                              <a:rect l="0" t="0" r="r" b="b"/>
                              <a:pathLst>
                                <a:path w="615" h="572">
                                  <a:moveTo>
                                    <a:pt x="7" y="564"/>
                                  </a:moveTo>
                                  <a:cubicBezTo>
                                    <a:pt x="8" y="563"/>
                                    <a:pt x="9" y="562"/>
                                    <a:pt x="10" y="561"/>
                                  </a:cubicBezTo>
                                  <a:cubicBezTo>
                                    <a:pt x="11" y="561"/>
                                    <a:pt x="11" y="560"/>
                                    <a:pt x="12" y="560"/>
                                  </a:cubicBezTo>
                                  <a:cubicBezTo>
                                    <a:pt x="291" y="344"/>
                                    <a:pt x="291" y="344"/>
                                    <a:pt x="291" y="344"/>
                                  </a:cubicBezTo>
                                  <a:cubicBezTo>
                                    <a:pt x="292" y="344"/>
                                    <a:pt x="292" y="343"/>
                                    <a:pt x="293" y="343"/>
                                  </a:cubicBezTo>
                                  <a:cubicBezTo>
                                    <a:pt x="294" y="342"/>
                                    <a:pt x="295" y="340"/>
                                    <a:pt x="297" y="339"/>
                                  </a:cubicBezTo>
                                  <a:cubicBezTo>
                                    <a:pt x="298" y="338"/>
                                    <a:pt x="299" y="337"/>
                                    <a:pt x="300" y="336"/>
                                  </a:cubicBezTo>
                                  <a:cubicBezTo>
                                    <a:pt x="301" y="335"/>
                                    <a:pt x="302" y="333"/>
                                    <a:pt x="303" y="332"/>
                                  </a:cubicBezTo>
                                  <a:cubicBezTo>
                                    <a:pt x="304" y="331"/>
                                    <a:pt x="305" y="329"/>
                                    <a:pt x="306" y="328"/>
                                  </a:cubicBezTo>
                                  <a:cubicBezTo>
                                    <a:pt x="307" y="326"/>
                                    <a:pt x="308" y="325"/>
                                    <a:pt x="309" y="323"/>
                                  </a:cubicBezTo>
                                  <a:cubicBezTo>
                                    <a:pt x="313" y="316"/>
                                    <a:pt x="315" y="308"/>
                                    <a:pt x="315" y="300"/>
                                  </a:cubicBezTo>
                                  <a:cubicBezTo>
                                    <a:pt x="315" y="292"/>
                                    <a:pt x="313" y="284"/>
                                    <a:pt x="309" y="277"/>
                                  </a:cubicBezTo>
                                  <a:cubicBezTo>
                                    <a:pt x="308" y="278"/>
                                    <a:pt x="306" y="280"/>
                                    <a:pt x="306" y="281"/>
                                  </a:cubicBezTo>
                                  <a:cubicBezTo>
                                    <a:pt x="304" y="283"/>
                                    <a:pt x="303" y="285"/>
                                    <a:pt x="303" y="287"/>
                                  </a:cubicBezTo>
                                  <a:cubicBezTo>
                                    <a:pt x="301" y="291"/>
                                    <a:pt x="300" y="296"/>
                                    <a:pt x="300" y="300"/>
                                  </a:cubicBezTo>
                                  <a:cubicBezTo>
                                    <a:pt x="300" y="304"/>
                                    <a:pt x="299" y="309"/>
                                    <a:pt x="297" y="313"/>
                                  </a:cubicBezTo>
                                  <a:cubicBezTo>
                                    <a:pt x="297" y="315"/>
                                    <a:pt x="296" y="317"/>
                                    <a:pt x="294" y="319"/>
                                  </a:cubicBezTo>
                                  <a:cubicBezTo>
                                    <a:pt x="292" y="313"/>
                                    <a:pt x="290" y="306"/>
                                    <a:pt x="290" y="300"/>
                                  </a:cubicBezTo>
                                  <a:cubicBezTo>
                                    <a:pt x="290" y="294"/>
                                    <a:pt x="292" y="287"/>
                                    <a:pt x="294" y="281"/>
                                  </a:cubicBezTo>
                                  <a:cubicBezTo>
                                    <a:pt x="295" y="280"/>
                                    <a:pt x="296" y="278"/>
                                    <a:pt x="297" y="276"/>
                                  </a:cubicBezTo>
                                  <a:cubicBezTo>
                                    <a:pt x="298" y="275"/>
                                    <a:pt x="299" y="273"/>
                                    <a:pt x="300" y="272"/>
                                  </a:cubicBezTo>
                                  <a:cubicBezTo>
                                    <a:pt x="301" y="271"/>
                                    <a:pt x="302" y="269"/>
                                    <a:pt x="303" y="268"/>
                                  </a:cubicBezTo>
                                  <a:cubicBezTo>
                                    <a:pt x="304" y="267"/>
                                    <a:pt x="305" y="266"/>
                                    <a:pt x="307" y="264"/>
                                  </a:cubicBezTo>
                                  <a:cubicBezTo>
                                    <a:pt x="308" y="263"/>
                                    <a:pt x="309" y="262"/>
                                    <a:pt x="310" y="261"/>
                                  </a:cubicBezTo>
                                  <a:cubicBezTo>
                                    <a:pt x="311" y="261"/>
                                    <a:pt x="311" y="260"/>
                                    <a:pt x="312" y="260"/>
                                  </a:cubicBezTo>
                                  <a:cubicBezTo>
                                    <a:pt x="591" y="44"/>
                                    <a:pt x="591" y="44"/>
                                    <a:pt x="591" y="44"/>
                                  </a:cubicBezTo>
                                  <a:cubicBezTo>
                                    <a:pt x="592" y="44"/>
                                    <a:pt x="592" y="43"/>
                                    <a:pt x="593" y="43"/>
                                  </a:cubicBezTo>
                                  <a:cubicBezTo>
                                    <a:pt x="594" y="42"/>
                                    <a:pt x="595" y="40"/>
                                    <a:pt x="597" y="39"/>
                                  </a:cubicBezTo>
                                  <a:cubicBezTo>
                                    <a:pt x="598" y="38"/>
                                    <a:pt x="599" y="37"/>
                                    <a:pt x="600" y="36"/>
                                  </a:cubicBezTo>
                                  <a:cubicBezTo>
                                    <a:pt x="601" y="35"/>
                                    <a:pt x="602" y="33"/>
                                    <a:pt x="603" y="32"/>
                                  </a:cubicBezTo>
                                  <a:cubicBezTo>
                                    <a:pt x="604" y="31"/>
                                    <a:pt x="605" y="29"/>
                                    <a:pt x="606" y="28"/>
                                  </a:cubicBezTo>
                                  <a:cubicBezTo>
                                    <a:pt x="607" y="26"/>
                                    <a:pt x="608" y="25"/>
                                    <a:pt x="609" y="23"/>
                                  </a:cubicBezTo>
                                  <a:cubicBezTo>
                                    <a:pt x="613" y="16"/>
                                    <a:pt x="615" y="8"/>
                                    <a:pt x="615" y="0"/>
                                  </a:cubicBezTo>
                                  <a:cubicBezTo>
                                    <a:pt x="610" y="0"/>
                                    <a:pt x="610" y="0"/>
                                    <a:pt x="610" y="0"/>
                                  </a:cubicBezTo>
                                  <a:cubicBezTo>
                                    <a:pt x="605" y="0"/>
                                    <a:pt x="605" y="0"/>
                                    <a:pt x="605" y="0"/>
                                  </a:cubicBezTo>
                                  <a:cubicBezTo>
                                    <a:pt x="600" y="0"/>
                                    <a:pt x="600" y="0"/>
                                    <a:pt x="600" y="0"/>
                                  </a:cubicBezTo>
                                  <a:cubicBezTo>
                                    <a:pt x="600" y="4"/>
                                    <a:pt x="599" y="9"/>
                                    <a:pt x="597" y="13"/>
                                  </a:cubicBezTo>
                                  <a:cubicBezTo>
                                    <a:pt x="597" y="15"/>
                                    <a:pt x="596" y="17"/>
                                    <a:pt x="594" y="19"/>
                                  </a:cubicBezTo>
                                  <a:cubicBezTo>
                                    <a:pt x="592" y="13"/>
                                    <a:pt x="590" y="6"/>
                                    <a:pt x="590" y="0"/>
                                  </a:cubicBezTo>
                                  <a:cubicBezTo>
                                    <a:pt x="585" y="0"/>
                                    <a:pt x="585" y="0"/>
                                    <a:pt x="585" y="0"/>
                                  </a:cubicBezTo>
                                  <a:cubicBezTo>
                                    <a:pt x="581" y="0"/>
                                    <a:pt x="581" y="0"/>
                                    <a:pt x="581" y="0"/>
                                  </a:cubicBezTo>
                                  <a:cubicBezTo>
                                    <a:pt x="576" y="0"/>
                                    <a:pt x="576" y="0"/>
                                    <a:pt x="576" y="0"/>
                                  </a:cubicBezTo>
                                  <a:cubicBezTo>
                                    <a:pt x="576" y="11"/>
                                    <a:pt x="579" y="21"/>
                                    <a:pt x="584" y="31"/>
                                  </a:cubicBezTo>
                                  <a:cubicBezTo>
                                    <a:pt x="584" y="31"/>
                                    <a:pt x="583" y="32"/>
                                    <a:pt x="582" y="32"/>
                                  </a:cubicBezTo>
                                  <a:cubicBezTo>
                                    <a:pt x="303" y="248"/>
                                    <a:pt x="303" y="248"/>
                                    <a:pt x="303" y="248"/>
                                  </a:cubicBezTo>
                                  <a:cubicBezTo>
                                    <a:pt x="302" y="249"/>
                                    <a:pt x="301" y="250"/>
                                    <a:pt x="300" y="251"/>
                                  </a:cubicBezTo>
                                  <a:cubicBezTo>
                                    <a:pt x="299" y="250"/>
                                    <a:pt x="298" y="249"/>
                                    <a:pt x="297" y="248"/>
                                  </a:cubicBezTo>
                                  <a:cubicBezTo>
                                    <a:pt x="18" y="32"/>
                                    <a:pt x="18" y="32"/>
                                    <a:pt x="18" y="32"/>
                                  </a:cubicBezTo>
                                  <a:cubicBezTo>
                                    <a:pt x="17" y="32"/>
                                    <a:pt x="16" y="31"/>
                                    <a:pt x="16" y="31"/>
                                  </a:cubicBezTo>
                                  <a:cubicBezTo>
                                    <a:pt x="15" y="32"/>
                                    <a:pt x="14" y="33"/>
                                    <a:pt x="13" y="35"/>
                                  </a:cubicBezTo>
                                  <a:cubicBezTo>
                                    <a:pt x="12" y="36"/>
                                    <a:pt x="11" y="37"/>
                                    <a:pt x="10" y="39"/>
                                  </a:cubicBezTo>
                                  <a:cubicBezTo>
                                    <a:pt x="9" y="40"/>
                                    <a:pt x="8" y="41"/>
                                    <a:pt x="7" y="43"/>
                                  </a:cubicBezTo>
                                  <a:cubicBezTo>
                                    <a:pt x="8" y="43"/>
                                    <a:pt x="8" y="44"/>
                                    <a:pt x="9" y="44"/>
                                  </a:cubicBezTo>
                                  <a:cubicBezTo>
                                    <a:pt x="288" y="260"/>
                                    <a:pt x="288" y="260"/>
                                    <a:pt x="288" y="260"/>
                                  </a:cubicBezTo>
                                  <a:cubicBezTo>
                                    <a:pt x="289" y="260"/>
                                    <a:pt x="289" y="261"/>
                                    <a:pt x="290" y="261"/>
                                  </a:cubicBezTo>
                                  <a:cubicBezTo>
                                    <a:pt x="289" y="263"/>
                                    <a:pt x="288" y="264"/>
                                    <a:pt x="287" y="265"/>
                                  </a:cubicBezTo>
                                  <a:cubicBezTo>
                                    <a:pt x="286" y="267"/>
                                    <a:pt x="285" y="268"/>
                                    <a:pt x="284" y="269"/>
                                  </a:cubicBezTo>
                                  <a:cubicBezTo>
                                    <a:pt x="279" y="279"/>
                                    <a:pt x="276" y="289"/>
                                    <a:pt x="276" y="300"/>
                                  </a:cubicBezTo>
                                  <a:cubicBezTo>
                                    <a:pt x="276" y="311"/>
                                    <a:pt x="279" y="321"/>
                                    <a:pt x="284" y="331"/>
                                  </a:cubicBezTo>
                                  <a:cubicBezTo>
                                    <a:pt x="284" y="331"/>
                                    <a:pt x="283" y="332"/>
                                    <a:pt x="282" y="332"/>
                                  </a:cubicBezTo>
                                  <a:cubicBezTo>
                                    <a:pt x="3" y="548"/>
                                    <a:pt x="3" y="548"/>
                                    <a:pt x="3" y="548"/>
                                  </a:cubicBezTo>
                                  <a:cubicBezTo>
                                    <a:pt x="2" y="549"/>
                                    <a:pt x="1" y="550"/>
                                    <a:pt x="0" y="551"/>
                                  </a:cubicBezTo>
                                  <a:cubicBezTo>
                                    <a:pt x="0" y="557"/>
                                    <a:pt x="0" y="557"/>
                                    <a:pt x="0" y="557"/>
                                  </a:cubicBezTo>
                                  <a:cubicBezTo>
                                    <a:pt x="0" y="564"/>
                                    <a:pt x="0" y="564"/>
                                    <a:pt x="0" y="564"/>
                                  </a:cubicBezTo>
                                  <a:cubicBezTo>
                                    <a:pt x="0" y="572"/>
                                    <a:pt x="0" y="572"/>
                                    <a:pt x="0" y="572"/>
                                  </a:cubicBezTo>
                                  <a:cubicBezTo>
                                    <a:pt x="1" y="571"/>
                                    <a:pt x="2" y="569"/>
                                    <a:pt x="3" y="568"/>
                                  </a:cubicBezTo>
                                  <a:cubicBezTo>
                                    <a:pt x="4" y="567"/>
                                    <a:pt x="5" y="566"/>
                                    <a:pt x="7" y="5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84" name="Freeform 2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1592263" y="-1076325"/>
                              <a:ext cx="4562475" cy="4400550"/>
                            </a:xfrm>
                            <a:custGeom>
                              <a:avLst/>
                              <a:gdLst>
                                <a:gd name="T0" fmla="*/ 12 w 1215"/>
                                <a:gd name="T1" fmla="*/ 1160 h 1172"/>
                                <a:gd name="T2" fmla="*/ 297 w 1215"/>
                                <a:gd name="T3" fmla="*/ 939 h 1172"/>
                                <a:gd name="T4" fmla="*/ 306 w 1215"/>
                                <a:gd name="T5" fmla="*/ 928 h 1172"/>
                                <a:gd name="T6" fmla="*/ 309 w 1215"/>
                                <a:gd name="T7" fmla="*/ 877 h 1172"/>
                                <a:gd name="T8" fmla="*/ 300 w 1215"/>
                                <a:gd name="T9" fmla="*/ 900 h 1172"/>
                                <a:gd name="T10" fmla="*/ 290 w 1215"/>
                                <a:gd name="T11" fmla="*/ 900 h 1172"/>
                                <a:gd name="T12" fmla="*/ 300 w 1215"/>
                                <a:gd name="T13" fmla="*/ 872 h 1172"/>
                                <a:gd name="T14" fmla="*/ 310 w 1215"/>
                                <a:gd name="T15" fmla="*/ 861 h 1172"/>
                                <a:gd name="T16" fmla="*/ 593 w 1215"/>
                                <a:gd name="T17" fmla="*/ 643 h 1172"/>
                                <a:gd name="T18" fmla="*/ 603 w 1215"/>
                                <a:gd name="T19" fmla="*/ 632 h 1172"/>
                                <a:gd name="T20" fmla="*/ 615 w 1215"/>
                                <a:gd name="T21" fmla="*/ 600 h 1172"/>
                                <a:gd name="T22" fmla="*/ 603 w 1215"/>
                                <a:gd name="T23" fmla="*/ 587 h 1172"/>
                                <a:gd name="T24" fmla="*/ 594 w 1215"/>
                                <a:gd name="T25" fmla="*/ 619 h 1172"/>
                                <a:gd name="T26" fmla="*/ 597 w 1215"/>
                                <a:gd name="T27" fmla="*/ 576 h 1172"/>
                                <a:gd name="T28" fmla="*/ 607 w 1215"/>
                                <a:gd name="T29" fmla="*/ 564 h 1172"/>
                                <a:gd name="T30" fmla="*/ 891 w 1215"/>
                                <a:gd name="T31" fmla="*/ 344 h 1172"/>
                                <a:gd name="T32" fmla="*/ 900 w 1215"/>
                                <a:gd name="T33" fmla="*/ 336 h 1172"/>
                                <a:gd name="T34" fmla="*/ 909 w 1215"/>
                                <a:gd name="T35" fmla="*/ 323 h 1172"/>
                                <a:gd name="T36" fmla="*/ 906 w 1215"/>
                                <a:gd name="T37" fmla="*/ 281 h 1172"/>
                                <a:gd name="T38" fmla="*/ 897 w 1215"/>
                                <a:gd name="T39" fmla="*/ 313 h 1172"/>
                                <a:gd name="T40" fmla="*/ 894 w 1215"/>
                                <a:gd name="T41" fmla="*/ 281 h 1172"/>
                                <a:gd name="T42" fmla="*/ 903 w 1215"/>
                                <a:gd name="T43" fmla="*/ 268 h 1172"/>
                                <a:gd name="T44" fmla="*/ 912 w 1215"/>
                                <a:gd name="T45" fmla="*/ 260 h 1172"/>
                                <a:gd name="T46" fmla="*/ 1197 w 1215"/>
                                <a:gd name="T47" fmla="*/ 39 h 1172"/>
                                <a:gd name="T48" fmla="*/ 1206 w 1215"/>
                                <a:gd name="T49" fmla="*/ 28 h 1172"/>
                                <a:gd name="T50" fmla="*/ 1210 w 1215"/>
                                <a:gd name="T51" fmla="*/ 0 h 1172"/>
                                <a:gd name="T52" fmla="*/ 1197 w 1215"/>
                                <a:gd name="T53" fmla="*/ 13 h 1172"/>
                                <a:gd name="T54" fmla="*/ 1185 w 1215"/>
                                <a:gd name="T55" fmla="*/ 0 h 1172"/>
                                <a:gd name="T56" fmla="*/ 1184 w 1215"/>
                                <a:gd name="T57" fmla="*/ 31 h 1172"/>
                                <a:gd name="T58" fmla="*/ 900 w 1215"/>
                                <a:gd name="T59" fmla="*/ 251 h 1172"/>
                                <a:gd name="T60" fmla="*/ 616 w 1215"/>
                                <a:gd name="T61" fmla="*/ 31 h 1172"/>
                                <a:gd name="T62" fmla="*/ 607 w 1215"/>
                                <a:gd name="T63" fmla="*/ 43 h 1172"/>
                                <a:gd name="T64" fmla="*/ 890 w 1215"/>
                                <a:gd name="T65" fmla="*/ 261 h 1172"/>
                                <a:gd name="T66" fmla="*/ 876 w 1215"/>
                                <a:gd name="T67" fmla="*/ 300 h 1172"/>
                                <a:gd name="T68" fmla="*/ 603 w 1215"/>
                                <a:gd name="T69" fmla="*/ 548 h 1172"/>
                                <a:gd name="T70" fmla="*/ 318 w 1215"/>
                                <a:gd name="T71" fmla="*/ 332 h 1172"/>
                                <a:gd name="T72" fmla="*/ 310 w 1215"/>
                                <a:gd name="T73" fmla="*/ 339 h 1172"/>
                                <a:gd name="T74" fmla="*/ 588 w 1215"/>
                                <a:gd name="T75" fmla="*/ 560 h 1172"/>
                                <a:gd name="T76" fmla="*/ 584 w 1215"/>
                                <a:gd name="T77" fmla="*/ 569 h 1172"/>
                                <a:gd name="T78" fmla="*/ 582 w 1215"/>
                                <a:gd name="T79" fmla="*/ 632 h 1172"/>
                                <a:gd name="T80" fmla="*/ 297 w 1215"/>
                                <a:gd name="T81" fmla="*/ 848 h 1172"/>
                                <a:gd name="T82" fmla="*/ 13 w 1215"/>
                                <a:gd name="T83" fmla="*/ 635 h 1172"/>
                                <a:gd name="T84" fmla="*/ 9 w 1215"/>
                                <a:gd name="T85" fmla="*/ 644 h 1172"/>
                                <a:gd name="T86" fmla="*/ 287 w 1215"/>
                                <a:gd name="T87" fmla="*/ 865 h 1172"/>
                                <a:gd name="T88" fmla="*/ 284 w 1215"/>
                                <a:gd name="T89" fmla="*/ 931 h 1172"/>
                                <a:gd name="T90" fmla="*/ 0 w 1215"/>
                                <a:gd name="T91" fmla="*/ 1151 h 1172"/>
                                <a:gd name="T92" fmla="*/ 0 w 1215"/>
                                <a:gd name="T93" fmla="*/ 1172 h 1172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</a:cxnLst>
                              <a:rect l="0" t="0" r="r" b="b"/>
                              <a:pathLst>
                                <a:path w="1215" h="1172">
                                  <a:moveTo>
                                    <a:pt x="7" y="1164"/>
                                  </a:moveTo>
                                  <a:cubicBezTo>
                                    <a:pt x="8" y="1163"/>
                                    <a:pt x="9" y="1162"/>
                                    <a:pt x="10" y="1161"/>
                                  </a:cubicBezTo>
                                  <a:cubicBezTo>
                                    <a:pt x="11" y="1161"/>
                                    <a:pt x="11" y="1160"/>
                                    <a:pt x="12" y="1160"/>
                                  </a:cubicBezTo>
                                  <a:cubicBezTo>
                                    <a:pt x="291" y="944"/>
                                    <a:pt x="291" y="944"/>
                                    <a:pt x="291" y="944"/>
                                  </a:cubicBezTo>
                                  <a:cubicBezTo>
                                    <a:pt x="292" y="944"/>
                                    <a:pt x="292" y="943"/>
                                    <a:pt x="293" y="943"/>
                                  </a:cubicBezTo>
                                  <a:cubicBezTo>
                                    <a:pt x="294" y="942"/>
                                    <a:pt x="295" y="940"/>
                                    <a:pt x="297" y="939"/>
                                  </a:cubicBezTo>
                                  <a:cubicBezTo>
                                    <a:pt x="298" y="938"/>
                                    <a:pt x="299" y="937"/>
                                    <a:pt x="300" y="936"/>
                                  </a:cubicBezTo>
                                  <a:cubicBezTo>
                                    <a:pt x="301" y="935"/>
                                    <a:pt x="302" y="933"/>
                                    <a:pt x="303" y="932"/>
                                  </a:cubicBezTo>
                                  <a:cubicBezTo>
                                    <a:pt x="304" y="931"/>
                                    <a:pt x="305" y="929"/>
                                    <a:pt x="306" y="928"/>
                                  </a:cubicBezTo>
                                  <a:cubicBezTo>
                                    <a:pt x="307" y="926"/>
                                    <a:pt x="308" y="925"/>
                                    <a:pt x="309" y="923"/>
                                  </a:cubicBezTo>
                                  <a:cubicBezTo>
                                    <a:pt x="313" y="916"/>
                                    <a:pt x="315" y="908"/>
                                    <a:pt x="315" y="900"/>
                                  </a:cubicBezTo>
                                  <a:cubicBezTo>
                                    <a:pt x="315" y="892"/>
                                    <a:pt x="313" y="884"/>
                                    <a:pt x="309" y="877"/>
                                  </a:cubicBezTo>
                                  <a:cubicBezTo>
                                    <a:pt x="308" y="878"/>
                                    <a:pt x="306" y="880"/>
                                    <a:pt x="306" y="881"/>
                                  </a:cubicBezTo>
                                  <a:cubicBezTo>
                                    <a:pt x="304" y="883"/>
                                    <a:pt x="303" y="885"/>
                                    <a:pt x="303" y="887"/>
                                  </a:cubicBezTo>
                                  <a:cubicBezTo>
                                    <a:pt x="301" y="891"/>
                                    <a:pt x="300" y="896"/>
                                    <a:pt x="300" y="900"/>
                                  </a:cubicBezTo>
                                  <a:cubicBezTo>
                                    <a:pt x="300" y="904"/>
                                    <a:pt x="299" y="909"/>
                                    <a:pt x="297" y="913"/>
                                  </a:cubicBezTo>
                                  <a:cubicBezTo>
                                    <a:pt x="297" y="915"/>
                                    <a:pt x="296" y="917"/>
                                    <a:pt x="294" y="919"/>
                                  </a:cubicBezTo>
                                  <a:cubicBezTo>
                                    <a:pt x="292" y="913"/>
                                    <a:pt x="290" y="906"/>
                                    <a:pt x="290" y="900"/>
                                  </a:cubicBezTo>
                                  <a:cubicBezTo>
                                    <a:pt x="290" y="894"/>
                                    <a:pt x="292" y="887"/>
                                    <a:pt x="294" y="881"/>
                                  </a:cubicBezTo>
                                  <a:cubicBezTo>
                                    <a:pt x="295" y="880"/>
                                    <a:pt x="296" y="878"/>
                                    <a:pt x="297" y="876"/>
                                  </a:cubicBezTo>
                                  <a:cubicBezTo>
                                    <a:pt x="298" y="875"/>
                                    <a:pt x="299" y="873"/>
                                    <a:pt x="300" y="872"/>
                                  </a:cubicBezTo>
                                  <a:cubicBezTo>
                                    <a:pt x="301" y="871"/>
                                    <a:pt x="302" y="869"/>
                                    <a:pt x="303" y="868"/>
                                  </a:cubicBezTo>
                                  <a:cubicBezTo>
                                    <a:pt x="304" y="867"/>
                                    <a:pt x="305" y="866"/>
                                    <a:pt x="307" y="864"/>
                                  </a:cubicBezTo>
                                  <a:cubicBezTo>
                                    <a:pt x="308" y="863"/>
                                    <a:pt x="309" y="862"/>
                                    <a:pt x="310" y="861"/>
                                  </a:cubicBezTo>
                                  <a:cubicBezTo>
                                    <a:pt x="311" y="861"/>
                                    <a:pt x="311" y="860"/>
                                    <a:pt x="312" y="860"/>
                                  </a:cubicBezTo>
                                  <a:cubicBezTo>
                                    <a:pt x="591" y="644"/>
                                    <a:pt x="591" y="644"/>
                                    <a:pt x="591" y="644"/>
                                  </a:cubicBezTo>
                                  <a:cubicBezTo>
                                    <a:pt x="592" y="644"/>
                                    <a:pt x="592" y="643"/>
                                    <a:pt x="593" y="643"/>
                                  </a:cubicBezTo>
                                  <a:cubicBezTo>
                                    <a:pt x="594" y="642"/>
                                    <a:pt x="595" y="640"/>
                                    <a:pt x="597" y="639"/>
                                  </a:cubicBezTo>
                                  <a:cubicBezTo>
                                    <a:pt x="598" y="638"/>
                                    <a:pt x="599" y="637"/>
                                    <a:pt x="600" y="636"/>
                                  </a:cubicBezTo>
                                  <a:cubicBezTo>
                                    <a:pt x="601" y="635"/>
                                    <a:pt x="602" y="633"/>
                                    <a:pt x="603" y="632"/>
                                  </a:cubicBezTo>
                                  <a:cubicBezTo>
                                    <a:pt x="604" y="631"/>
                                    <a:pt x="605" y="629"/>
                                    <a:pt x="606" y="628"/>
                                  </a:cubicBezTo>
                                  <a:cubicBezTo>
                                    <a:pt x="607" y="626"/>
                                    <a:pt x="608" y="625"/>
                                    <a:pt x="609" y="623"/>
                                  </a:cubicBezTo>
                                  <a:cubicBezTo>
                                    <a:pt x="613" y="616"/>
                                    <a:pt x="615" y="608"/>
                                    <a:pt x="615" y="600"/>
                                  </a:cubicBezTo>
                                  <a:cubicBezTo>
                                    <a:pt x="615" y="592"/>
                                    <a:pt x="613" y="584"/>
                                    <a:pt x="609" y="577"/>
                                  </a:cubicBezTo>
                                  <a:cubicBezTo>
                                    <a:pt x="608" y="578"/>
                                    <a:pt x="606" y="580"/>
                                    <a:pt x="606" y="581"/>
                                  </a:cubicBezTo>
                                  <a:cubicBezTo>
                                    <a:pt x="604" y="583"/>
                                    <a:pt x="603" y="585"/>
                                    <a:pt x="603" y="587"/>
                                  </a:cubicBezTo>
                                  <a:cubicBezTo>
                                    <a:pt x="601" y="591"/>
                                    <a:pt x="600" y="596"/>
                                    <a:pt x="600" y="600"/>
                                  </a:cubicBezTo>
                                  <a:cubicBezTo>
                                    <a:pt x="600" y="604"/>
                                    <a:pt x="599" y="609"/>
                                    <a:pt x="597" y="613"/>
                                  </a:cubicBezTo>
                                  <a:cubicBezTo>
                                    <a:pt x="597" y="615"/>
                                    <a:pt x="596" y="617"/>
                                    <a:pt x="594" y="619"/>
                                  </a:cubicBezTo>
                                  <a:cubicBezTo>
                                    <a:pt x="592" y="613"/>
                                    <a:pt x="590" y="606"/>
                                    <a:pt x="590" y="600"/>
                                  </a:cubicBezTo>
                                  <a:cubicBezTo>
                                    <a:pt x="590" y="594"/>
                                    <a:pt x="592" y="587"/>
                                    <a:pt x="594" y="581"/>
                                  </a:cubicBezTo>
                                  <a:cubicBezTo>
                                    <a:pt x="595" y="580"/>
                                    <a:pt x="596" y="578"/>
                                    <a:pt x="597" y="576"/>
                                  </a:cubicBezTo>
                                  <a:cubicBezTo>
                                    <a:pt x="598" y="575"/>
                                    <a:pt x="599" y="573"/>
                                    <a:pt x="600" y="572"/>
                                  </a:cubicBezTo>
                                  <a:cubicBezTo>
                                    <a:pt x="601" y="571"/>
                                    <a:pt x="602" y="569"/>
                                    <a:pt x="603" y="568"/>
                                  </a:cubicBezTo>
                                  <a:cubicBezTo>
                                    <a:pt x="604" y="567"/>
                                    <a:pt x="605" y="566"/>
                                    <a:pt x="607" y="564"/>
                                  </a:cubicBezTo>
                                  <a:cubicBezTo>
                                    <a:pt x="608" y="563"/>
                                    <a:pt x="609" y="562"/>
                                    <a:pt x="610" y="561"/>
                                  </a:cubicBezTo>
                                  <a:cubicBezTo>
                                    <a:pt x="611" y="561"/>
                                    <a:pt x="611" y="560"/>
                                    <a:pt x="612" y="560"/>
                                  </a:cubicBezTo>
                                  <a:cubicBezTo>
                                    <a:pt x="891" y="344"/>
                                    <a:pt x="891" y="344"/>
                                    <a:pt x="891" y="344"/>
                                  </a:cubicBezTo>
                                  <a:cubicBezTo>
                                    <a:pt x="892" y="344"/>
                                    <a:pt x="892" y="343"/>
                                    <a:pt x="893" y="343"/>
                                  </a:cubicBezTo>
                                  <a:cubicBezTo>
                                    <a:pt x="894" y="342"/>
                                    <a:pt x="895" y="340"/>
                                    <a:pt x="897" y="339"/>
                                  </a:cubicBezTo>
                                  <a:cubicBezTo>
                                    <a:pt x="898" y="338"/>
                                    <a:pt x="899" y="337"/>
                                    <a:pt x="900" y="336"/>
                                  </a:cubicBezTo>
                                  <a:cubicBezTo>
                                    <a:pt x="901" y="335"/>
                                    <a:pt x="902" y="333"/>
                                    <a:pt x="903" y="332"/>
                                  </a:cubicBezTo>
                                  <a:cubicBezTo>
                                    <a:pt x="904" y="331"/>
                                    <a:pt x="905" y="329"/>
                                    <a:pt x="906" y="328"/>
                                  </a:cubicBezTo>
                                  <a:cubicBezTo>
                                    <a:pt x="907" y="326"/>
                                    <a:pt x="908" y="325"/>
                                    <a:pt x="909" y="323"/>
                                  </a:cubicBezTo>
                                  <a:cubicBezTo>
                                    <a:pt x="913" y="316"/>
                                    <a:pt x="915" y="308"/>
                                    <a:pt x="915" y="300"/>
                                  </a:cubicBezTo>
                                  <a:cubicBezTo>
                                    <a:pt x="915" y="292"/>
                                    <a:pt x="913" y="284"/>
                                    <a:pt x="909" y="277"/>
                                  </a:cubicBezTo>
                                  <a:cubicBezTo>
                                    <a:pt x="908" y="278"/>
                                    <a:pt x="906" y="280"/>
                                    <a:pt x="906" y="281"/>
                                  </a:cubicBezTo>
                                  <a:cubicBezTo>
                                    <a:pt x="904" y="283"/>
                                    <a:pt x="903" y="285"/>
                                    <a:pt x="903" y="287"/>
                                  </a:cubicBezTo>
                                  <a:cubicBezTo>
                                    <a:pt x="901" y="291"/>
                                    <a:pt x="900" y="296"/>
                                    <a:pt x="900" y="300"/>
                                  </a:cubicBezTo>
                                  <a:cubicBezTo>
                                    <a:pt x="900" y="304"/>
                                    <a:pt x="899" y="309"/>
                                    <a:pt x="897" y="313"/>
                                  </a:cubicBezTo>
                                  <a:cubicBezTo>
                                    <a:pt x="897" y="315"/>
                                    <a:pt x="896" y="317"/>
                                    <a:pt x="894" y="319"/>
                                  </a:cubicBezTo>
                                  <a:cubicBezTo>
                                    <a:pt x="892" y="313"/>
                                    <a:pt x="890" y="306"/>
                                    <a:pt x="890" y="300"/>
                                  </a:cubicBezTo>
                                  <a:cubicBezTo>
                                    <a:pt x="890" y="294"/>
                                    <a:pt x="892" y="287"/>
                                    <a:pt x="894" y="281"/>
                                  </a:cubicBezTo>
                                  <a:cubicBezTo>
                                    <a:pt x="895" y="280"/>
                                    <a:pt x="896" y="278"/>
                                    <a:pt x="897" y="276"/>
                                  </a:cubicBezTo>
                                  <a:cubicBezTo>
                                    <a:pt x="898" y="275"/>
                                    <a:pt x="899" y="273"/>
                                    <a:pt x="900" y="272"/>
                                  </a:cubicBezTo>
                                  <a:cubicBezTo>
                                    <a:pt x="901" y="271"/>
                                    <a:pt x="902" y="269"/>
                                    <a:pt x="903" y="268"/>
                                  </a:cubicBezTo>
                                  <a:cubicBezTo>
                                    <a:pt x="904" y="267"/>
                                    <a:pt x="905" y="266"/>
                                    <a:pt x="907" y="264"/>
                                  </a:cubicBezTo>
                                  <a:cubicBezTo>
                                    <a:pt x="908" y="263"/>
                                    <a:pt x="909" y="262"/>
                                    <a:pt x="910" y="261"/>
                                  </a:cubicBezTo>
                                  <a:cubicBezTo>
                                    <a:pt x="911" y="261"/>
                                    <a:pt x="911" y="260"/>
                                    <a:pt x="912" y="260"/>
                                  </a:cubicBezTo>
                                  <a:cubicBezTo>
                                    <a:pt x="1191" y="44"/>
                                    <a:pt x="1191" y="44"/>
                                    <a:pt x="1191" y="44"/>
                                  </a:cubicBezTo>
                                  <a:cubicBezTo>
                                    <a:pt x="1192" y="44"/>
                                    <a:pt x="1192" y="43"/>
                                    <a:pt x="1193" y="43"/>
                                  </a:cubicBezTo>
                                  <a:cubicBezTo>
                                    <a:pt x="1194" y="42"/>
                                    <a:pt x="1195" y="40"/>
                                    <a:pt x="1197" y="39"/>
                                  </a:cubicBezTo>
                                  <a:cubicBezTo>
                                    <a:pt x="1198" y="38"/>
                                    <a:pt x="1199" y="37"/>
                                    <a:pt x="1200" y="36"/>
                                  </a:cubicBezTo>
                                  <a:cubicBezTo>
                                    <a:pt x="1201" y="35"/>
                                    <a:pt x="1202" y="33"/>
                                    <a:pt x="1203" y="32"/>
                                  </a:cubicBezTo>
                                  <a:cubicBezTo>
                                    <a:pt x="1204" y="31"/>
                                    <a:pt x="1205" y="29"/>
                                    <a:pt x="1206" y="28"/>
                                  </a:cubicBezTo>
                                  <a:cubicBezTo>
                                    <a:pt x="1207" y="26"/>
                                    <a:pt x="1208" y="25"/>
                                    <a:pt x="1209" y="23"/>
                                  </a:cubicBezTo>
                                  <a:cubicBezTo>
                                    <a:pt x="1213" y="16"/>
                                    <a:pt x="1215" y="8"/>
                                    <a:pt x="1215" y="0"/>
                                  </a:cubicBezTo>
                                  <a:cubicBezTo>
                                    <a:pt x="1210" y="0"/>
                                    <a:pt x="1210" y="0"/>
                                    <a:pt x="1210" y="0"/>
                                  </a:cubicBezTo>
                                  <a:cubicBezTo>
                                    <a:pt x="1205" y="0"/>
                                    <a:pt x="1205" y="0"/>
                                    <a:pt x="1205" y="0"/>
                                  </a:cubicBezTo>
                                  <a:cubicBezTo>
                                    <a:pt x="1200" y="0"/>
                                    <a:pt x="1200" y="0"/>
                                    <a:pt x="1200" y="0"/>
                                  </a:cubicBezTo>
                                  <a:cubicBezTo>
                                    <a:pt x="1200" y="4"/>
                                    <a:pt x="1199" y="9"/>
                                    <a:pt x="1197" y="13"/>
                                  </a:cubicBezTo>
                                  <a:cubicBezTo>
                                    <a:pt x="1197" y="15"/>
                                    <a:pt x="1196" y="17"/>
                                    <a:pt x="1194" y="19"/>
                                  </a:cubicBezTo>
                                  <a:cubicBezTo>
                                    <a:pt x="1192" y="13"/>
                                    <a:pt x="1190" y="6"/>
                                    <a:pt x="1190" y="0"/>
                                  </a:cubicBezTo>
                                  <a:cubicBezTo>
                                    <a:pt x="1185" y="0"/>
                                    <a:pt x="1185" y="0"/>
                                    <a:pt x="1185" y="0"/>
                                  </a:cubicBezTo>
                                  <a:cubicBezTo>
                                    <a:pt x="1181" y="0"/>
                                    <a:pt x="1181" y="0"/>
                                    <a:pt x="1181" y="0"/>
                                  </a:cubicBezTo>
                                  <a:cubicBezTo>
                                    <a:pt x="1176" y="0"/>
                                    <a:pt x="1176" y="0"/>
                                    <a:pt x="1176" y="0"/>
                                  </a:cubicBezTo>
                                  <a:cubicBezTo>
                                    <a:pt x="1176" y="11"/>
                                    <a:pt x="1179" y="21"/>
                                    <a:pt x="1184" y="31"/>
                                  </a:cubicBezTo>
                                  <a:cubicBezTo>
                                    <a:pt x="1184" y="31"/>
                                    <a:pt x="1183" y="32"/>
                                    <a:pt x="1182" y="32"/>
                                  </a:cubicBezTo>
                                  <a:cubicBezTo>
                                    <a:pt x="903" y="248"/>
                                    <a:pt x="903" y="248"/>
                                    <a:pt x="903" y="248"/>
                                  </a:cubicBezTo>
                                  <a:cubicBezTo>
                                    <a:pt x="902" y="249"/>
                                    <a:pt x="901" y="250"/>
                                    <a:pt x="900" y="251"/>
                                  </a:cubicBezTo>
                                  <a:cubicBezTo>
                                    <a:pt x="899" y="250"/>
                                    <a:pt x="898" y="249"/>
                                    <a:pt x="897" y="248"/>
                                  </a:cubicBezTo>
                                  <a:cubicBezTo>
                                    <a:pt x="618" y="32"/>
                                    <a:pt x="618" y="32"/>
                                    <a:pt x="618" y="32"/>
                                  </a:cubicBezTo>
                                  <a:cubicBezTo>
                                    <a:pt x="617" y="32"/>
                                    <a:pt x="616" y="31"/>
                                    <a:pt x="616" y="31"/>
                                  </a:cubicBezTo>
                                  <a:cubicBezTo>
                                    <a:pt x="615" y="32"/>
                                    <a:pt x="614" y="33"/>
                                    <a:pt x="613" y="35"/>
                                  </a:cubicBezTo>
                                  <a:cubicBezTo>
                                    <a:pt x="612" y="36"/>
                                    <a:pt x="611" y="37"/>
                                    <a:pt x="610" y="39"/>
                                  </a:cubicBezTo>
                                  <a:cubicBezTo>
                                    <a:pt x="609" y="40"/>
                                    <a:pt x="608" y="41"/>
                                    <a:pt x="607" y="43"/>
                                  </a:cubicBezTo>
                                  <a:cubicBezTo>
                                    <a:pt x="608" y="43"/>
                                    <a:pt x="608" y="44"/>
                                    <a:pt x="609" y="44"/>
                                  </a:cubicBezTo>
                                  <a:cubicBezTo>
                                    <a:pt x="888" y="260"/>
                                    <a:pt x="888" y="260"/>
                                    <a:pt x="888" y="260"/>
                                  </a:cubicBezTo>
                                  <a:cubicBezTo>
                                    <a:pt x="889" y="260"/>
                                    <a:pt x="889" y="261"/>
                                    <a:pt x="890" y="261"/>
                                  </a:cubicBezTo>
                                  <a:cubicBezTo>
                                    <a:pt x="889" y="263"/>
                                    <a:pt x="888" y="264"/>
                                    <a:pt x="887" y="265"/>
                                  </a:cubicBezTo>
                                  <a:cubicBezTo>
                                    <a:pt x="886" y="267"/>
                                    <a:pt x="885" y="268"/>
                                    <a:pt x="884" y="269"/>
                                  </a:cubicBezTo>
                                  <a:cubicBezTo>
                                    <a:pt x="879" y="279"/>
                                    <a:pt x="876" y="289"/>
                                    <a:pt x="876" y="300"/>
                                  </a:cubicBezTo>
                                  <a:cubicBezTo>
                                    <a:pt x="876" y="311"/>
                                    <a:pt x="879" y="321"/>
                                    <a:pt x="884" y="331"/>
                                  </a:cubicBezTo>
                                  <a:cubicBezTo>
                                    <a:pt x="884" y="331"/>
                                    <a:pt x="883" y="332"/>
                                    <a:pt x="882" y="332"/>
                                  </a:cubicBezTo>
                                  <a:cubicBezTo>
                                    <a:pt x="603" y="548"/>
                                    <a:pt x="603" y="548"/>
                                    <a:pt x="603" y="548"/>
                                  </a:cubicBezTo>
                                  <a:cubicBezTo>
                                    <a:pt x="602" y="549"/>
                                    <a:pt x="601" y="550"/>
                                    <a:pt x="600" y="551"/>
                                  </a:cubicBezTo>
                                  <a:cubicBezTo>
                                    <a:pt x="599" y="550"/>
                                    <a:pt x="598" y="549"/>
                                    <a:pt x="597" y="548"/>
                                  </a:cubicBezTo>
                                  <a:cubicBezTo>
                                    <a:pt x="318" y="332"/>
                                    <a:pt x="318" y="332"/>
                                    <a:pt x="318" y="332"/>
                                  </a:cubicBezTo>
                                  <a:cubicBezTo>
                                    <a:pt x="317" y="332"/>
                                    <a:pt x="316" y="331"/>
                                    <a:pt x="316" y="331"/>
                                  </a:cubicBezTo>
                                  <a:cubicBezTo>
                                    <a:pt x="315" y="332"/>
                                    <a:pt x="314" y="333"/>
                                    <a:pt x="313" y="335"/>
                                  </a:cubicBezTo>
                                  <a:cubicBezTo>
                                    <a:pt x="312" y="336"/>
                                    <a:pt x="311" y="337"/>
                                    <a:pt x="310" y="339"/>
                                  </a:cubicBezTo>
                                  <a:cubicBezTo>
                                    <a:pt x="309" y="340"/>
                                    <a:pt x="308" y="341"/>
                                    <a:pt x="307" y="343"/>
                                  </a:cubicBezTo>
                                  <a:cubicBezTo>
                                    <a:pt x="308" y="343"/>
                                    <a:pt x="308" y="344"/>
                                    <a:pt x="309" y="344"/>
                                  </a:cubicBezTo>
                                  <a:cubicBezTo>
                                    <a:pt x="588" y="560"/>
                                    <a:pt x="588" y="560"/>
                                    <a:pt x="588" y="560"/>
                                  </a:cubicBezTo>
                                  <a:cubicBezTo>
                                    <a:pt x="589" y="560"/>
                                    <a:pt x="589" y="561"/>
                                    <a:pt x="590" y="561"/>
                                  </a:cubicBezTo>
                                  <a:cubicBezTo>
                                    <a:pt x="589" y="563"/>
                                    <a:pt x="588" y="564"/>
                                    <a:pt x="587" y="565"/>
                                  </a:cubicBezTo>
                                  <a:cubicBezTo>
                                    <a:pt x="586" y="567"/>
                                    <a:pt x="585" y="568"/>
                                    <a:pt x="584" y="569"/>
                                  </a:cubicBezTo>
                                  <a:cubicBezTo>
                                    <a:pt x="579" y="579"/>
                                    <a:pt x="576" y="589"/>
                                    <a:pt x="576" y="600"/>
                                  </a:cubicBezTo>
                                  <a:cubicBezTo>
                                    <a:pt x="576" y="611"/>
                                    <a:pt x="579" y="621"/>
                                    <a:pt x="584" y="631"/>
                                  </a:cubicBezTo>
                                  <a:cubicBezTo>
                                    <a:pt x="584" y="631"/>
                                    <a:pt x="583" y="632"/>
                                    <a:pt x="582" y="632"/>
                                  </a:cubicBezTo>
                                  <a:cubicBezTo>
                                    <a:pt x="303" y="848"/>
                                    <a:pt x="303" y="848"/>
                                    <a:pt x="303" y="848"/>
                                  </a:cubicBezTo>
                                  <a:cubicBezTo>
                                    <a:pt x="302" y="849"/>
                                    <a:pt x="301" y="850"/>
                                    <a:pt x="300" y="851"/>
                                  </a:cubicBezTo>
                                  <a:cubicBezTo>
                                    <a:pt x="299" y="850"/>
                                    <a:pt x="298" y="849"/>
                                    <a:pt x="297" y="848"/>
                                  </a:cubicBezTo>
                                  <a:cubicBezTo>
                                    <a:pt x="18" y="632"/>
                                    <a:pt x="18" y="632"/>
                                    <a:pt x="18" y="632"/>
                                  </a:cubicBezTo>
                                  <a:cubicBezTo>
                                    <a:pt x="17" y="632"/>
                                    <a:pt x="16" y="631"/>
                                    <a:pt x="16" y="631"/>
                                  </a:cubicBezTo>
                                  <a:cubicBezTo>
                                    <a:pt x="15" y="632"/>
                                    <a:pt x="14" y="633"/>
                                    <a:pt x="13" y="635"/>
                                  </a:cubicBezTo>
                                  <a:cubicBezTo>
                                    <a:pt x="12" y="636"/>
                                    <a:pt x="11" y="637"/>
                                    <a:pt x="10" y="639"/>
                                  </a:cubicBezTo>
                                  <a:cubicBezTo>
                                    <a:pt x="9" y="640"/>
                                    <a:pt x="8" y="641"/>
                                    <a:pt x="7" y="643"/>
                                  </a:cubicBezTo>
                                  <a:cubicBezTo>
                                    <a:pt x="8" y="643"/>
                                    <a:pt x="8" y="644"/>
                                    <a:pt x="9" y="644"/>
                                  </a:cubicBezTo>
                                  <a:cubicBezTo>
                                    <a:pt x="288" y="860"/>
                                    <a:pt x="288" y="860"/>
                                    <a:pt x="288" y="860"/>
                                  </a:cubicBezTo>
                                  <a:cubicBezTo>
                                    <a:pt x="289" y="860"/>
                                    <a:pt x="289" y="861"/>
                                    <a:pt x="290" y="861"/>
                                  </a:cubicBezTo>
                                  <a:cubicBezTo>
                                    <a:pt x="289" y="863"/>
                                    <a:pt x="288" y="864"/>
                                    <a:pt x="287" y="865"/>
                                  </a:cubicBezTo>
                                  <a:cubicBezTo>
                                    <a:pt x="286" y="867"/>
                                    <a:pt x="285" y="868"/>
                                    <a:pt x="284" y="869"/>
                                  </a:cubicBezTo>
                                  <a:cubicBezTo>
                                    <a:pt x="279" y="879"/>
                                    <a:pt x="276" y="889"/>
                                    <a:pt x="276" y="900"/>
                                  </a:cubicBezTo>
                                  <a:cubicBezTo>
                                    <a:pt x="276" y="911"/>
                                    <a:pt x="279" y="921"/>
                                    <a:pt x="284" y="931"/>
                                  </a:cubicBezTo>
                                  <a:cubicBezTo>
                                    <a:pt x="284" y="931"/>
                                    <a:pt x="283" y="932"/>
                                    <a:pt x="282" y="932"/>
                                  </a:cubicBezTo>
                                  <a:cubicBezTo>
                                    <a:pt x="3" y="1148"/>
                                    <a:pt x="3" y="1148"/>
                                    <a:pt x="3" y="1148"/>
                                  </a:cubicBezTo>
                                  <a:cubicBezTo>
                                    <a:pt x="2" y="1149"/>
                                    <a:pt x="1" y="1150"/>
                                    <a:pt x="0" y="1151"/>
                                  </a:cubicBezTo>
                                  <a:cubicBezTo>
                                    <a:pt x="0" y="1157"/>
                                    <a:pt x="0" y="1157"/>
                                    <a:pt x="0" y="1157"/>
                                  </a:cubicBezTo>
                                  <a:cubicBezTo>
                                    <a:pt x="0" y="1164"/>
                                    <a:pt x="0" y="1164"/>
                                    <a:pt x="0" y="1164"/>
                                  </a:cubicBezTo>
                                  <a:cubicBezTo>
                                    <a:pt x="0" y="1172"/>
                                    <a:pt x="0" y="1172"/>
                                    <a:pt x="0" y="1172"/>
                                  </a:cubicBezTo>
                                  <a:cubicBezTo>
                                    <a:pt x="1" y="1171"/>
                                    <a:pt x="2" y="1169"/>
                                    <a:pt x="3" y="1168"/>
                                  </a:cubicBezTo>
                                  <a:cubicBezTo>
                                    <a:pt x="4" y="1167"/>
                                    <a:pt x="5" y="1166"/>
                                    <a:pt x="7" y="11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endParaRPr lang="en-US">
                                <a:latin typeface="Arial" panose="020B0604020202020204" pitchFamily="34" charset="0"/>
                                <a:cs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80" name="Freeform 3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592263" y="-1076325"/>
                          <a:ext cx="6815138" cy="6653213"/>
                        </a:xfrm>
                        <a:custGeom>
                          <a:avLst/>
                          <a:gdLst>
                            <a:gd name="T0" fmla="*/ 291 w 1815"/>
                            <a:gd name="T1" fmla="*/ 1544 h 1772"/>
                            <a:gd name="T2" fmla="*/ 303 w 1815"/>
                            <a:gd name="T3" fmla="*/ 1532 h 1772"/>
                            <a:gd name="T4" fmla="*/ 309 w 1815"/>
                            <a:gd name="T5" fmla="*/ 1477 h 1772"/>
                            <a:gd name="T6" fmla="*/ 297 w 1815"/>
                            <a:gd name="T7" fmla="*/ 1513 h 1772"/>
                            <a:gd name="T8" fmla="*/ 297 w 1815"/>
                            <a:gd name="T9" fmla="*/ 1476 h 1772"/>
                            <a:gd name="T10" fmla="*/ 310 w 1815"/>
                            <a:gd name="T11" fmla="*/ 1461 h 1772"/>
                            <a:gd name="T12" fmla="*/ 597 w 1815"/>
                            <a:gd name="T13" fmla="*/ 1239 h 1772"/>
                            <a:gd name="T14" fmla="*/ 609 w 1815"/>
                            <a:gd name="T15" fmla="*/ 1223 h 1772"/>
                            <a:gd name="T16" fmla="*/ 603 w 1815"/>
                            <a:gd name="T17" fmla="*/ 1187 h 1772"/>
                            <a:gd name="T18" fmla="*/ 590 w 1815"/>
                            <a:gd name="T19" fmla="*/ 1200 h 1772"/>
                            <a:gd name="T20" fmla="*/ 603 w 1815"/>
                            <a:gd name="T21" fmla="*/ 1168 h 1772"/>
                            <a:gd name="T22" fmla="*/ 891 w 1815"/>
                            <a:gd name="T23" fmla="*/ 944 h 1772"/>
                            <a:gd name="T24" fmla="*/ 903 w 1815"/>
                            <a:gd name="T25" fmla="*/ 932 h 1772"/>
                            <a:gd name="T26" fmla="*/ 909 w 1815"/>
                            <a:gd name="T27" fmla="*/ 877 h 1772"/>
                            <a:gd name="T28" fmla="*/ 897 w 1815"/>
                            <a:gd name="T29" fmla="*/ 913 h 1772"/>
                            <a:gd name="T30" fmla="*/ 897 w 1815"/>
                            <a:gd name="T31" fmla="*/ 876 h 1772"/>
                            <a:gd name="T32" fmla="*/ 910 w 1815"/>
                            <a:gd name="T33" fmla="*/ 861 h 1772"/>
                            <a:gd name="T34" fmla="*/ 1197 w 1815"/>
                            <a:gd name="T35" fmla="*/ 639 h 1772"/>
                            <a:gd name="T36" fmla="*/ 1209 w 1815"/>
                            <a:gd name="T37" fmla="*/ 623 h 1772"/>
                            <a:gd name="T38" fmla="*/ 1203 w 1815"/>
                            <a:gd name="T39" fmla="*/ 587 h 1772"/>
                            <a:gd name="T40" fmla="*/ 1190 w 1815"/>
                            <a:gd name="T41" fmla="*/ 600 h 1772"/>
                            <a:gd name="T42" fmla="*/ 1203 w 1815"/>
                            <a:gd name="T43" fmla="*/ 568 h 1772"/>
                            <a:gd name="T44" fmla="*/ 1491 w 1815"/>
                            <a:gd name="T45" fmla="*/ 344 h 1772"/>
                            <a:gd name="T46" fmla="*/ 1503 w 1815"/>
                            <a:gd name="T47" fmla="*/ 332 h 1772"/>
                            <a:gd name="T48" fmla="*/ 1509 w 1815"/>
                            <a:gd name="T49" fmla="*/ 277 h 1772"/>
                            <a:gd name="T50" fmla="*/ 1497 w 1815"/>
                            <a:gd name="T51" fmla="*/ 313 h 1772"/>
                            <a:gd name="T52" fmla="*/ 1497 w 1815"/>
                            <a:gd name="T53" fmla="*/ 276 h 1772"/>
                            <a:gd name="T54" fmla="*/ 1510 w 1815"/>
                            <a:gd name="T55" fmla="*/ 261 h 1772"/>
                            <a:gd name="T56" fmla="*/ 1797 w 1815"/>
                            <a:gd name="T57" fmla="*/ 39 h 1772"/>
                            <a:gd name="T58" fmla="*/ 1809 w 1815"/>
                            <a:gd name="T59" fmla="*/ 23 h 1772"/>
                            <a:gd name="T60" fmla="*/ 1800 w 1815"/>
                            <a:gd name="T61" fmla="*/ 0 h 1772"/>
                            <a:gd name="T62" fmla="*/ 1785 w 1815"/>
                            <a:gd name="T63" fmla="*/ 0 h 1772"/>
                            <a:gd name="T64" fmla="*/ 1782 w 1815"/>
                            <a:gd name="T65" fmla="*/ 32 h 1772"/>
                            <a:gd name="T66" fmla="*/ 1218 w 1815"/>
                            <a:gd name="T67" fmla="*/ 32 h 1772"/>
                            <a:gd name="T68" fmla="*/ 1207 w 1815"/>
                            <a:gd name="T69" fmla="*/ 43 h 1772"/>
                            <a:gd name="T70" fmla="*/ 1487 w 1815"/>
                            <a:gd name="T71" fmla="*/ 265 h 1772"/>
                            <a:gd name="T72" fmla="*/ 1482 w 1815"/>
                            <a:gd name="T73" fmla="*/ 332 h 1772"/>
                            <a:gd name="T74" fmla="*/ 918 w 1815"/>
                            <a:gd name="T75" fmla="*/ 332 h 1772"/>
                            <a:gd name="T76" fmla="*/ 907 w 1815"/>
                            <a:gd name="T77" fmla="*/ 343 h 1772"/>
                            <a:gd name="T78" fmla="*/ 1187 w 1815"/>
                            <a:gd name="T79" fmla="*/ 565 h 1772"/>
                            <a:gd name="T80" fmla="*/ 1182 w 1815"/>
                            <a:gd name="T81" fmla="*/ 632 h 1772"/>
                            <a:gd name="T82" fmla="*/ 618 w 1815"/>
                            <a:gd name="T83" fmla="*/ 632 h 1772"/>
                            <a:gd name="T84" fmla="*/ 607 w 1815"/>
                            <a:gd name="T85" fmla="*/ 643 h 1772"/>
                            <a:gd name="T86" fmla="*/ 887 w 1815"/>
                            <a:gd name="T87" fmla="*/ 865 h 1772"/>
                            <a:gd name="T88" fmla="*/ 882 w 1815"/>
                            <a:gd name="T89" fmla="*/ 932 h 1772"/>
                            <a:gd name="T90" fmla="*/ 318 w 1815"/>
                            <a:gd name="T91" fmla="*/ 932 h 1772"/>
                            <a:gd name="T92" fmla="*/ 307 w 1815"/>
                            <a:gd name="T93" fmla="*/ 943 h 1772"/>
                            <a:gd name="T94" fmla="*/ 587 w 1815"/>
                            <a:gd name="T95" fmla="*/ 1165 h 1772"/>
                            <a:gd name="T96" fmla="*/ 582 w 1815"/>
                            <a:gd name="T97" fmla="*/ 1232 h 1772"/>
                            <a:gd name="T98" fmla="*/ 18 w 1815"/>
                            <a:gd name="T99" fmla="*/ 1232 h 1772"/>
                            <a:gd name="T100" fmla="*/ 7 w 1815"/>
                            <a:gd name="T101" fmla="*/ 1243 h 1772"/>
                            <a:gd name="T102" fmla="*/ 287 w 1815"/>
                            <a:gd name="T103" fmla="*/ 1465 h 1772"/>
                            <a:gd name="T104" fmla="*/ 282 w 1815"/>
                            <a:gd name="T105" fmla="*/ 1532 h 1772"/>
                            <a:gd name="T106" fmla="*/ 0 w 1815"/>
                            <a:gd name="T107" fmla="*/ 1764 h 177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</a:cxnLst>
                          <a:rect l="0" t="0" r="r" b="b"/>
                          <a:pathLst>
                            <a:path w="1815" h="1772">
                              <a:moveTo>
                                <a:pt x="7" y="1764"/>
                              </a:moveTo>
                              <a:cubicBezTo>
                                <a:pt x="8" y="1763"/>
                                <a:pt x="9" y="1762"/>
                                <a:pt x="10" y="1761"/>
                              </a:cubicBezTo>
                              <a:cubicBezTo>
                                <a:pt x="11" y="1761"/>
                                <a:pt x="11" y="1760"/>
                                <a:pt x="12" y="1760"/>
                              </a:cubicBezTo>
                              <a:cubicBezTo>
                                <a:pt x="291" y="1544"/>
                                <a:pt x="291" y="1544"/>
                                <a:pt x="291" y="1544"/>
                              </a:cubicBezTo>
                              <a:cubicBezTo>
                                <a:pt x="292" y="1544"/>
                                <a:pt x="292" y="1543"/>
                                <a:pt x="293" y="1543"/>
                              </a:cubicBezTo>
                              <a:cubicBezTo>
                                <a:pt x="294" y="1542"/>
                                <a:pt x="295" y="1540"/>
                                <a:pt x="297" y="1539"/>
                              </a:cubicBezTo>
                              <a:cubicBezTo>
                                <a:pt x="298" y="1538"/>
                                <a:pt x="299" y="1537"/>
                                <a:pt x="300" y="1536"/>
                              </a:cubicBezTo>
                              <a:cubicBezTo>
                                <a:pt x="301" y="1535"/>
                                <a:pt x="302" y="1533"/>
                                <a:pt x="303" y="1532"/>
                              </a:cubicBezTo>
                              <a:cubicBezTo>
                                <a:pt x="304" y="1531"/>
                                <a:pt x="305" y="1529"/>
                                <a:pt x="306" y="1528"/>
                              </a:cubicBezTo>
                              <a:cubicBezTo>
                                <a:pt x="307" y="1526"/>
                                <a:pt x="308" y="1525"/>
                                <a:pt x="309" y="1523"/>
                              </a:cubicBezTo>
                              <a:cubicBezTo>
                                <a:pt x="313" y="1516"/>
                                <a:pt x="315" y="1508"/>
                                <a:pt x="315" y="1500"/>
                              </a:cubicBezTo>
                              <a:cubicBezTo>
                                <a:pt x="315" y="1492"/>
                                <a:pt x="313" y="1484"/>
                                <a:pt x="309" y="1477"/>
                              </a:cubicBezTo>
                              <a:cubicBezTo>
                                <a:pt x="308" y="1478"/>
                                <a:pt x="306" y="1480"/>
                                <a:pt x="306" y="1481"/>
                              </a:cubicBezTo>
                              <a:cubicBezTo>
                                <a:pt x="304" y="1483"/>
                                <a:pt x="303" y="1485"/>
                                <a:pt x="303" y="1487"/>
                              </a:cubicBezTo>
                              <a:cubicBezTo>
                                <a:pt x="301" y="1491"/>
                                <a:pt x="300" y="1496"/>
                                <a:pt x="300" y="1500"/>
                              </a:cubicBezTo>
                              <a:cubicBezTo>
                                <a:pt x="300" y="1504"/>
                                <a:pt x="299" y="1509"/>
                                <a:pt x="297" y="1513"/>
                              </a:cubicBezTo>
                              <a:cubicBezTo>
                                <a:pt x="297" y="1515"/>
                                <a:pt x="296" y="1517"/>
                                <a:pt x="294" y="1519"/>
                              </a:cubicBezTo>
                              <a:cubicBezTo>
                                <a:pt x="292" y="1513"/>
                                <a:pt x="290" y="1506"/>
                                <a:pt x="290" y="1500"/>
                              </a:cubicBezTo>
                              <a:cubicBezTo>
                                <a:pt x="290" y="1494"/>
                                <a:pt x="292" y="1487"/>
                                <a:pt x="294" y="1481"/>
                              </a:cubicBezTo>
                              <a:cubicBezTo>
                                <a:pt x="295" y="1480"/>
                                <a:pt x="296" y="1478"/>
                                <a:pt x="297" y="1476"/>
                              </a:cubicBezTo>
                              <a:cubicBezTo>
                                <a:pt x="298" y="1475"/>
                                <a:pt x="299" y="1473"/>
                                <a:pt x="300" y="1472"/>
                              </a:cubicBezTo>
                              <a:cubicBezTo>
                                <a:pt x="301" y="1471"/>
                                <a:pt x="302" y="1469"/>
                                <a:pt x="303" y="1468"/>
                              </a:cubicBezTo>
                              <a:cubicBezTo>
                                <a:pt x="304" y="1467"/>
                                <a:pt x="305" y="1466"/>
                                <a:pt x="307" y="1464"/>
                              </a:cubicBezTo>
                              <a:cubicBezTo>
                                <a:pt x="308" y="1463"/>
                                <a:pt x="309" y="1462"/>
                                <a:pt x="310" y="1461"/>
                              </a:cubicBezTo>
                              <a:cubicBezTo>
                                <a:pt x="311" y="1461"/>
                                <a:pt x="311" y="1460"/>
                                <a:pt x="312" y="1460"/>
                              </a:cubicBezTo>
                              <a:cubicBezTo>
                                <a:pt x="591" y="1244"/>
                                <a:pt x="591" y="1244"/>
                                <a:pt x="591" y="1244"/>
                              </a:cubicBezTo>
                              <a:cubicBezTo>
                                <a:pt x="592" y="1244"/>
                                <a:pt x="592" y="1243"/>
                                <a:pt x="593" y="1243"/>
                              </a:cubicBezTo>
                              <a:cubicBezTo>
                                <a:pt x="594" y="1242"/>
                                <a:pt x="595" y="1240"/>
                                <a:pt x="597" y="1239"/>
                              </a:cubicBezTo>
                              <a:cubicBezTo>
                                <a:pt x="598" y="1238"/>
                                <a:pt x="599" y="1237"/>
                                <a:pt x="600" y="1236"/>
                              </a:cubicBezTo>
                              <a:cubicBezTo>
                                <a:pt x="601" y="1235"/>
                                <a:pt x="602" y="1233"/>
                                <a:pt x="603" y="1232"/>
                              </a:cubicBezTo>
                              <a:cubicBezTo>
                                <a:pt x="604" y="1231"/>
                                <a:pt x="605" y="1229"/>
                                <a:pt x="606" y="1228"/>
                              </a:cubicBezTo>
                              <a:cubicBezTo>
                                <a:pt x="607" y="1226"/>
                                <a:pt x="608" y="1225"/>
                                <a:pt x="609" y="1223"/>
                              </a:cubicBezTo>
                              <a:cubicBezTo>
                                <a:pt x="613" y="1216"/>
                                <a:pt x="615" y="1208"/>
                                <a:pt x="615" y="1200"/>
                              </a:cubicBezTo>
                              <a:cubicBezTo>
                                <a:pt x="615" y="1192"/>
                                <a:pt x="613" y="1184"/>
                                <a:pt x="609" y="1177"/>
                              </a:cubicBezTo>
                              <a:cubicBezTo>
                                <a:pt x="608" y="1178"/>
                                <a:pt x="606" y="1180"/>
                                <a:pt x="606" y="1181"/>
                              </a:cubicBezTo>
                              <a:cubicBezTo>
                                <a:pt x="604" y="1183"/>
                                <a:pt x="603" y="1185"/>
                                <a:pt x="603" y="1187"/>
                              </a:cubicBezTo>
                              <a:cubicBezTo>
                                <a:pt x="601" y="1191"/>
                                <a:pt x="600" y="1196"/>
                                <a:pt x="600" y="1200"/>
                              </a:cubicBezTo>
                              <a:cubicBezTo>
                                <a:pt x="600" y="1204"/>
                                <a:pt x="599" y="1209"/>
                                <a:pt x="597" y="1213"/>
                              </a:cubicBezTo>
                              <a:cubicBezTo>
                                <a:pt x="597" y="1215"/>
                                <a:pt x="596" y="1217"/>
                                <a:pt x="594" y="1219"/>
                              </a:cubicBezTo>
                              <a:cubicBezTo>
                                <a:pt x="592" y="1213"/>
                                <a:pt x="590" y="1206"/>
                                <a:pt x="590" y="1200"/>
                              </a:cubicBezTo>
                              <a:cubicBezTo>
                                <a:pt x="590" y="1194"/>
                                <a:pt x="592" y="1187"/>
                                <a:pt x="594" y="1181"/>
                              </a:cubicBezTo>
                              <a:cubicBezTo>
                                <a:pt x="595" y="1180"/>
                                <a:pt x="596" y="1178"/>
                                <a:pt x="597" y="1176"/>
                              </a:cubicBezTo>
                              <a:cubicBezTo>
                                <a:pt x="598" y="1175"/>
                                <a:pt x="599" y="1173"/>
                                <a:pt x="600" y="1172"/>
                              </a:cubicBezTo>
                              <a:cubicBezTo>
                                <a:pt x="601" y="1171"/>
                                <a:pt x="602" y="1169"/>
                                <a:pt x="603" y="1168"/>
                              </a:cubicBezTo>
                              <a:cubicBezTo>
                                <a:pt x="604" y="1167"/>
                                <a:pt x="605" y="1166"/>
                                <a:pt x="607" y="1164"/>
                              </a:cubicBezTo>
                              <a:cubicBezTo>
                                <a:pt x="608" y="1163"/>
                                <a:pt x="609" y="1162"/>
                                <a:pt x="610" y="1161"/>
                              </a:cubicBezTo>
                              <a:cubicBezTo>
                                <a:pt x="611" y="1161"/>
                                <a:pt x="611" y="1160"/>
                                <a:pt x="612" y="1160"/>
                              </a:cubicBezTo>
                              <a:cubicBezTo>
                                <a:pt x="891" y="944"/>
                                <a:pt x="891" y="944"/>
                                <a:pt x="891" y="944"/>
                              </a:cubicBezTo>
                              <a:cubicBezTo>
                                <a:pt x="892" y="944"/>
                                <a:pt x="892" y="943"/>
                                <a:pt x="893" y="943"/>
                              </a:cubicBezTo>
                              <a:cubicBezTo>
                                <a:pt x="894" y="942"/>
                                <a:pt x="895" y="940"/>
                                <a:pt x="897" y="939"/>
                              </a:cubicBezTo>
                              <a:cubicBezTo>
                                <a:pt x="898" y="938"/>
                                <a:pt x="899" y="937"/>
                                <a:pt x="900" y="936"/>
                              </a:cubicBezTo>
                              <a:cubicBezTo>
                                <a:pt x="901" y="935"/>
                                <a:pt x="902" y="933"/>
                                <a:pt x="903" y="932"/>
                              </a:cubicBezTo>
                              <a:cubicBezTo>
                                <a:pt x="904" y="931"/>
                                <a:pt x="905" y="929"/>
                                <a:pt x="906" y="928"/>
                              </a:cubicBezTo>
                              <a:cubicBezTo>
                                <a:pt x="907" y="926"/>
                                <a:pt x="908" y="925"/>
                                <a:pt x="909" y="923"/>
                              </a:cubicBezTo>
                              <a:cubicBezTo>
                                <a:pt x="913" y="916"/>
                                <a:pt x="915" y="908"/>
                                <a:pt x="915" y="900"/>
                              </a:cubicBezTo>
                              <a:cubicBezTo>
                                <a:pt x="915" y="892"/>
                                <a:pt x="913" y="884"/>
                                <a:pt x="909" y="877"/>
                              </a:cubicBezTo>
                              <a:cubicBezTo>
                                <a:pt x="908" y="878"/>
                                <a:pt x="906" y="880"/>
                                <a:pt x="906" y="881"/>
                              </a:cubicBezTo>
                              <a:cubicBezTo>
                                <a:pt x="904" y="883"/>
                                <a:pt x="903" y="885"/>
                                <a:pt x="903" y="887"/>
                              </a:cubicBezTo>
                              <a:cubicBezTo>
                                <a:pt x="901" y="891"/>
                                <a:pt x="900" y="896"/>
                                <a:pt x="900" y="900"/>
                              </a:cubicBezTo>
                              <a:cubicBezTo>
                                <a:pt x="900" y="904"/>
                                <a:pt x="899" y="909"/>
                                <a:pt x="897" y="913"/>
                              </a:cubicBezTo>
                              <a:cubicBezTo>
                                <a:pt x="897" y="915"/>
                                <a:pt x="896" y="917"/>
                                <a:pt x="894" y="919"/>
                              </a:cubicBezTo>
                              <a:cubicBezTo>
                                <a:pt x="892" y="913"/>
                                <a:pt x="890" y="906"/>
                                <a:pt x="890" y="900"/>
                              </a:cubicBezTo>
                              <a:cubicBezTo>
                                <a:pt x="890" y="894"/>
                                <a:pt x="892" y="887"/>
                                <a:pt x="894" y="881"/>
                              </a:cubicBezTo>
                              <a:cubicBezTo>
                                <a:pt x="895" y="880"/>
                                <a:pt x="896" y="878"/>
                                <a:pt x="897" y="876"/>
                              </a:cubicBezTo>
                              <a:cubicBezTo>
                                <a:pt x="898" y="875"/>
                                <a:pt x="899" y="873"/>
                                <a:pt x="900" y="872"/>
                              </a:cubicBezTo>
                              <a:cubicBezTo>
                                <a:pt x="901" y="871"/>
                                <a:pt x="902" y="869"/>
                                <a:pt x="903" y="868"/>
                              </a:cubicBezTo>
                              <a:cubicBezTo>
                                <a:pt x="904" y="867"/>
                                <a:pt x="905" y="866"/>
                                <a:pt x="907" y="864"/>
                              </a:cubicBezTo>
                              <a:cubicBezTo>
                                <a:pt x="908" y="863"/>
                                <a:pt x="909" y="862"/>
                                <a:pt x="910" y="861"/>
                              </a:cubicBezTo>
                              <a:cubicBezTo>
                                <a:pt x="911" y="861"/>
                                <a:pt x="911" y="860"/>
                                <a:pt x="912" y="860"/>
                              </a:cubicBezTo>
                              <a:cubicBezTo>
                                <a:pt x="1191" y="644"/>
                                <a:pt x="1191" y="644"/>
                                <a:pt x="1191" y="644"/>
                              </a:cubicBezTo>
                              <a:cubicBezTo>
                                <a:pt x="1192" y="644"/>
                                <a:pt x="1192" y="643"/>
                                <a:pt x="1193" y="643"/>
                              </a:cubicBezTo>
                              <a:cubicBezTo>
                                <a:pt x="1194" y="642"/>
                                <a:pt x="1195" y="640"/>
                                <a:pt x="1197" y="639"/>
                              </a:cubicBezTo>
                              <a:cubicBezTo>
                                <a:pt x="1198" y="638"/>
                                <a:pt x="1199" y="637"/>
                                <a:pt x="1200" y="636"/>
                              </a:cubicBezTo>
                              <a:cubicBezTo>
                                <a:pt x="1201" y="635"/>
                                <a:pt x="1202" y="633"/>
                                <a:pt x="1203" y="632"/>
                              </a:cubicBezTo>
                              <a:cubicBezTo>
                                <a:pt x="1204" y="631"/>
                                <a:pt x="1205" y="629"/>
                                <a:pt x="1206" y="628"/>
                              </a:cubicBezTo>
                              <a:cubicBezTo>
                                <a:pt x="1207" y="626"/>
                                <a:pt x="1208" y="625"/>
                                <a:pt x="1209" y="623"/>
                              </a:cubicBezTo>
                              <a:cubicBezTo>
                                <a:pt x="1213" y="616"/>
                                <a:pt x="1215" y="608"/>
                                <a:pt x="1215" y="600"/>
                              </a:cubicBezTo>
                              <a:cubicBezTo>
                                <a:pt x="1215" y="592"/>
                                <a:pt x="1213" y="584"/>
                                <a:pt x="1209" y="577"/>
                              </a:cubicBezTo>
                              <a:cubicBezTo>
                                <a:pt x="1208" y="578"/>
                                <a:pt x="1206" y="580"/>
                                <a:pt x="1206" y="581"/>
                              </a:cubicBezTo>
                              <a:cubicBezTo>
                                <a:pt x="1204" y="583"/>
                                <a:pt x="1203" y="585"/>
                                <a:pt x="1203" y="587"/>
                              </a:cubicBezTo>
                              <a:cubicBezTo>
                                <a:pt x="1201" y="591"/>
                                <a:pt x="1200" y="596"/>
                                <a:pt x="1200" y="600"/>
                              </a:cubicBezTo>
                              <a:cubicBezTo>
                                <a:pt x="1200" y="604"/>
                                <a:pt x="1199" y="609"/>
                                <a:pt x="1197" y="613"/>
                              </a:cubicBezTo>
                              <a:cubicBezTo>
                                <a:pt x="1197" y="615"/>
                                <a:pt x="1196" y="617"/>
                                <a:pt x="1194" y="619"/>
                              </a:cubicBezTo>
                              <a:cubicBezTo>
                                <a:pt x="1192" y="613"/>
                                <a:pt x="1190" y="606"/>
                                <a:pt x="1190" y="600"/>
                              </a:cubicBezTo>
                              <a:cubicBezTo>
                                <a:pt x="1190" y="594"/>
                                <a:pt x="1192" y="587"/>
                                <a:pt x="1194" y="581"/>
                              </a:cubicBezTo>
                              <a:cubicBezTo>
                                <a:pt x="1195" y="580"/>
                                <a:pt x="1196" y="578"/>
                                <a:pt x="1197" y="576"/>
                              </a:cubicBezTo>
                              <a:cubicBezTo>
                                <a:pt x="1198" y="575"/>
                                <a:pt x="1199" y="573"/>
                                <a:pt x="1200" y="572"/>
                              </a:cubicBezTo>
                              <a:cubicBezTo>
                                <a:pt x="1201" y="571"/>
                                <a:pt x="1202" y="569"/>
                                <a:pt x="1203" y="568"/>
                              </a:cubicBezTo>
                              <a:cubicBezTo>
                                <a:pt x="1204" y="567"/>
                                <a:pt x="1205" y="566"/>
                                <a:pt x="1207" y="564"/>
                              </a:cubicBezTo>
                              <a:cubicBezTo>
                                <a:pt x="1208" y="563"/>
                                <a:pt x="1209" y="562"/>
                                <a:pt x="1210" y="561"/>
                              </a:cubicBezTo>
                              <a:cubicBezTo>
                                <a:pt x="1211" y="561"/>
                                <a:pt x="1211" y="560"/>
                                <a:pt x="1212" y="560"/>
                              </a:cubicBezTo>
                              <a:cubicBezTo>
                                <a:pt x="1491" y="344"/>
                                <a:pt x="1491" y="344"/>
                                <a:pt x="1491" y="344"/>
                              </a:cubicBezTo>
                              <a:cubicBezTo>
                                <a:pt x="1492" y="344"/>
                                <a:pt x="1492" y="343"/>
                                <a:pt x="1493" y="343"/>
                              </a:cubicBezTo>
                              <a:cubicBezTo>
                                <a:pt x="1494" y="342"/>
                                <a:pt x="1495" y="340"/>
                                <a:pt x="1497" y="339"/>
                              </a:cubicBezTo>
                              <a:cubicBezTo>
                                <a:pt x="1498" y="338"/>
                                <a:pt x="1499" y="337"/>
                                <a:pt x="1500" y="336"/>
                              </a:cubicBezTo>
                              <a:cubicBezTo>
                                <a:pt x="1501" y="335"/>
                                <a:pt x="1502" y="333"/>
                                <a:pt x="1503" y="332"/>
                              </a:cubicBezTo>
                              <a:cubicBezTo>
                                <a:pt x="1504" y="331"/>
                                <a:pt x="1505" y="329"/>
                                <a:pt x="1506" y="328"/>
                              </a:cubicBezTo>
                              <a:cubicBezTo>
                                <a:pt x="1507" y="326"/>
                                <a:pt x="1508" y="325"/>
                                <a:pt x="1509" y="323"/>
                              </a:cubicBezTo>
                              <a:cubicBezTo>
                                <a:pt x="1513" y="316"/>
                                <a:pt x="1515" y="308"/>
                                <a:pt x="1515" y="300"/>
                              </a:cubicBezTo>
                              <a:cubicBezTo>
                                <a:pt x="1515" y="292"/>
                                <a:pt x="1513" y="284"/>
                                <a:pt x="1509" y="277"/>
                              </a:cubicBezTo>
                              <a:cubicBezTo>
                                <a:pt x="1508" y="278"/>
                                <a:pt x="1506" y="280"/>
                                <a:pt x="1506" y="281"/>
                              </a:cubicBezTo>
                              <a:cubicBezTo>
                                <a:pt x="1504" y="283"/>
                                <a:pt x="1503" y="285"/>
                                <a:pt x="1503" y="287"/>
                              </a:cubicBezTo>
                              <a:cubicBezTo>
                                <a:pt x="1501" y="291"/>
                                <a:pt x="1500" y="296"/>
                                <a:pt x="1500" y="300"/>
                              </a:cubicBezTo>
                              <a:cubicBezTo>
                                <a:pt x="1500" y="304"/>
                                <a:pt x="1499" y="309"/>
                                <a:pt x="1497" y="313"/>
                              </a:cubicBezTo>
                              <a:cubicBezTo>
                                <a:pt x="1497" y="315"/>
                                <a:pt x="1496" y="317"/>
                                <a:pt x="1494" y="319"/>
                              </a:cubicBezTo>
                              <a:cubicBezTo>
                                <a:pt x="1492" y="313"/>
                                <a:pt x="1490" y="306"/>
                                <a:pt x="1490" y="300"/>
                              </a:cubicBezTo>
                              <a:cubicBezTo>
                                <a:pt x="1490" y="294"/>
                                <a:pt x="1492" y="287"/>
                                <a:pt x="1494" y="281"/>
                              </a:cubicBezTo>
                              <a:cubicBezTo>
                                <a:pt x="1495" y="280"/>
                                <a:pt x="1496" y="278"/>
                                <a:pt x="1497" y="276"/>
                              </a:cubicBezTo>
                              <a:cubicBezTo>
                                <a:pt x="1498" y="275"/>
                                <a:pt x="1499" y="273"/>
                                <a:pt x="1500" y="272"/>
                              </a:cubicBezTo>
                              <a:cubicBezTo>
                                <a:pt x="1501" y="271"/>
                                <a:pt x="1502" y="269"/>
                                <a:pt x="1503" y="268"/>
                              </a:cubicBezTo>
                              <a:cubicBezTo>
                                <a:pt x="1504" y="267"/>
                                <a:pt x="1505" y="266"/>
                                <a:pt x="1507" y="264"/>
                              </a:cubicBezTo>
                              <a:cubicBezTo>
                                <a:pt x="1508" y="263"/>
                                <a:pt x="1509" y="262"/>
                                <a:pt x="1510" y="261"/>
                              </a:cubicBezTo>
                              <a:cubicBezTo>
                                <a:pt x="1511" y="261"/>
                                <a:pt x="1511" y="260"/>
                                <a:pt x="1512" y="260"/>
                              </a:cubicBezTo>
                              <a:cubicBezTo>
                                <a:pt x="1791" y="44"/>
                                <a:pt x="1791" y="44"/>
                                <a:pt x="1791" y="44"/>
                              </a:cubicBezTo>
                              <a:cubicBezTo>
                                <a:pt x="1792" y="44"/>
                                <a:pt x="1792" y="43"/>
                                <a:pt x="1793" y="43"/>
                              </a:cubicBezTo>
                              <a:cubicBezTo>
                                <a:pt x="1794" y="42"/>
                                <a:pt x="1795" y="40"/>
                                <a:pt x="1797" y="39"/>
                              </a:cubicBezTo>
                              <a:cubicBezTo>
                                <a:pt x="1798" y="38"/>
                                <a:pt x="1799" y="37"/>
                                <a:pt x="1800" y="36"/>
                              </a:cubicBezTo>
                              <a:cubicBezTo>
                                <a:pt x="1801" y="35"/>
                                <a:pt x="1802" y="33"/>
                                <a:pt x="1803" y="32"/>
                              </a:cubicBezTo>
                              <a:cubicBezTo>
                                <a:pt x="1804" y="31"/>
                                <a:pt x="1805" y="29"/>
                                <a:pt x="1806" y="28"/>
                              </a:cubicBezTo>
                              <a:cubicBezTo>
                                <a:pt x="1807" y="26"/>
                                <a:pt x="1808" y="25"/>
                                <a:pt x="1809" y="23"/>
                              </a:cubicBezTo>
                              <a:cubicBezTo>
                                <a:pt x="1813" y="16"/>
                                <a:pt x="1815" y="8"/>
                                <a:pt x="1815" y="0"/>
                              </a:cubicBezTo>
                              <a:cubicBezTo>
                                <a:pt x="1810" y="0"/>
                                <a:pt x="1810" y="0"/>
                                <a:pt x="1810" y="0"/>
                              </a:cubicBezTo>
                              <a:cubicBezTo>
                                <a:pt x="1805" y="0"/>
                                <a:pt x="1805" y="0"/>
                                <a:pt x="1805" y="0"/>
                              </a:cubicBezTo>
                              <a:cubicBezTo>
                                <a:pt x="1800" y="0"/>
                                <a:pt x="1800" y="0"/>
                                <a:pt x="1800" y="0"/>
                              </a:cubicBezTo>
                              <a:cubicBezTo>
                                <a:pt x="1800" y="4"/>
                                <a:pt x="1799" y="9"/>
                                <a:pt x="1797" y="13"/>
                              </a:cubicBezTo>
                              <a:cubicBezTo>
                                <a:pt x="1797" y="15"/>
                                <a:pt x="1796" y="17"/>
                                <a:pt x="1794" y="19"/>
                              </a:cubicBezTo>
                              <a:cubicBezTo>
                                <a:pt x="1792" y="13"/>
                                <a:pt x="1790" y="6"/>
                                <a:pt x="1790" y="0"/>
                              </a:cubicBezTo>
                              <a:cubicBezTo>
                                <a:pt x="1785" y="0"/>
                                <a:pt x="1785" y="0"/>
                                <a:pt x="1785" y="0"/>
                              </a:cubicBezTo>
                              <a:cubicBezTo>
                                <a:pt x="1781" y="0"/>
                                <a:pt x="1781" y="0"/>
                                <a:pt x="1781" y="0"/>
                              </a:cubicBezTo>
                              <a:cubicBezTo>
                                <a:pt x="1776" y="0"/>
                                <a:pt x="1776" y="0"/>
                                <a:pt x="1776" y="0"/>
                              </a:cubicBezTo>
                              <a:cubicBezTo>
                                <a:pt x="1776" y="11"/>
                                <a:pt x="1779" y="21"/>
                                <a:pt x="1784" y="31"/>
                              </a:cubicBezTo>
                              <a:cubicBezTo>
                                <a:pt x="1784" y="31"/>
                                <a:pt x="1783" y="32"/>
                                <a:pt x="1782" y="32"/>
                              </a:cubicBezTo>
                              <a:cubicBezTo>
                                <a:pt x="1503" y="248"/>
                                <a:pt x="1503" y="248"/>
                                <a:pt x="1503" y="248"/>
                              </a:cubicBezTo>
                              <a:cubicBezTo>
                                <a:pt x="1502" y="249"/>
                                <a:pt x="1501" y="250"/>
                                <a:pt x="1500" y="251"/>
                              </a:cubicBezTo>
                              <a:cubicBezTo>
                                <a:pt x="1499" y="250"/>
                                <a:pt x="1498" y="249"/>
                                <a:pt x="1497" y="248"/>
                              </a:cubicBezTo>
                              <a:cubicBezTo>
                                <a:pt x="1218" y="32"/>
                                <a:pt x="1218" y="32"/>
                                <a:pt x="1218" y="32"/>
                              </a:cubicBezTo>
                              <a:cubicBezTo>
                                <a:pt x="1217" y="32"/>
                                <a:pt x="1216" y="31"/>
                                <a:pt x="1216" y="31"/>
                              </a:cubicBezTo>
                              <a:cubicBezTo>
                                <a:pt x="1215" y="32"/>
                                <a:pt x="1214" y="33"/>
                                <a:pt x="1213" y="35"/>
                              </a:cubicBezTo>
                              <a:cubicBezTo>
                                <a:pt x="1212" y="36"/>
                                <a:pt x="1211" y="37"/>
                                <a:pt x="1210" y="39"/>
                              </a:cubicBezTo>
                              <a:cubicBezTo>
                                <a:pt x="1209" y="40"/>
                                <a:pt x="1208" y="41"/>
                                <a:pt x="1207" y="43"/>
                              </a:cubicBezTo>
                              <a:cubicBezTo>
                                <a:pt x="1208" y="43"/>
                                <a:pt x="1208" y="44"/>
                                <a:pt x="1209" y="44"/>
                              </a:cubicBezTo>
                              <a:cubicBezTo>
                                <a:pt x="1488" y="260"/>
                                <a:pt x="1488" y="260"/>
                                <a:pt x="1488" y="260"/>
                              </a:cubicBezTo>
                              <a:cubicBezTo>
                                <a:pt x="1489" y="260"/>
                                <a:pt x="1489" y="261"/>
                                <a:pt x="1490" y="261"/>
                              </a:cubicBezTo>
                              <a:cubicBezTo>
                                <a:pt x="1489" y="263"/>
                                <a:pt x="1488" y="264"/>
                                <a:pt x="1487" y="265"/>
                              </a:cubicBezTo>
                              <a:cubicBezTo>
                                <a:pt x="1486" y="267"/>
                                <a:pt x="1485" y="268"/>
                                <a:pt x="1484" y="269"/>
                              </a:cubicBezTo>
                              <a:cubicBezTo>
                                <a:pt x="1479" y="279"/>
                                <a:pt x="1476" y="289"/>
                                <a:pt x="1476" y="300"/>
                              </a:cubicBezTo>
                              <a:cubicBezTo>
                                <a:pt x="1476" y="311"/>
                                <a:pt x="1479" y="321"/>
                                <a:pt x="1484" y="331"/>
                              </a:cubicBezTo>
                              <a:cubicBezTo>
                                <a:pt x="1484" y="331"/>
                                <a:pt x="1483" y="332"/>
                                <a:pt x="1482" y="332"/>
                              </a:cubicBezTo>
                              <a:cubicBezTo>
                                <a:pt x="1203" y="548"/>
                                <a:pt x="1203" y="548"/>
                                <a:pt x="1203" y="548"/>
                              </a:cubicBezTo>
                              <a:cubicBezTo>
                                <a:pt x="1202" y="549"/>
                                <a:pt x="1201" y="550"/>
                                <a:pt x="1200" y="551"/>
                              </a:cubicBezTo>
                              <a:cubicBezTo>
                                <a:pt x="1199" y="550"/>
                                <a:pt x="1198" y="549"/>
                                <a:pt x="1197" y="548"/>
                              </a:cubicBezTo>
                              <a:cubicBezTo>
                                <a:pt x="918" y="332"/>
                                <a:pt x="918" y="332"/>
                                <a:pt x="918" y="332"/>
                              </a:cubicBezTo>
                              <a:cubicBezTo>
                                <a:pt x="917" y="332"/>
                                <a:pt x="916" y="331"/>
                                <a:pt x="916" y="331"/>
                              </a:cubicBezTo>
                              <a:cubicBezTo>
                                <a:pt x="915" y="332"/>
                                <a:pt x="914" y="333"/>
                                <a:pt x="913" y="335"/>
                              </a:cubicBezTo>
                              <a:cubicBezTo>
                                <a:pt x="912" y="336"/>
                                <a:pt x="911" y="337"/>
                                <a:pt x="910" y="339"/>
                              </a:cubicBezTo>
                              <a:cubicBezTo>
                                <a:pt x="909" y="340"/>
                                <a:pt x="908" y="341"/>
                                <a:pt x="907" y="343"/>
                              </a:cubicBezTo>
                              <a:cubicBezTo>
                                <a:pt x="908" y="343"/>
                                <a:pt x="908" y="344"/>
                                <a:pt x="909" y="344"/>
                              </a:cubicBezTo>
                              <a:cubicBezTo>
                                <a:pt x="1188" y="560"/>
                                <a:pt x="1188" y="560"/>
                                <a:pt x="1188" y="560"/>
                              </a:cubicBezTo>
                              <a:cubicBezTo>
                                <a:pt x="1189" y="560"/>
                                <a:pt x="1189" y="561"/>
                                <a:pt x="1190" y="561"/>
                              </a:cubicBezTo>
                              <a:cubicBezTo>
                                <a:pt x="1189" y="563"/>
                                <a:pt x="1188" y="564"/>
                                <a:pt x="1187" y="565"/>
                              </a:cubicBezTo>
                              <a:cubicBezTo>
                                <a:pt x="1186" y="567"/>
                                <a:pt x="1185" y="568"/>
                                <a:pt x="1184" y="569"/>
                              </a:cubicBezTo>
                              <a:cubicBezTo>
                                <a:pt x="1179" y="579"/>
                                <a:pt x="1176" y="589"/>
                                <a:pt x="1176" y="600"/>
                              </a:cubicBezTo>
                              <a:cubicBezTo>
                                <a:pt x="1176" y="611"/>
                                <a:pt x="1179" y="621"/>
                                <a:pt x="1184" y="631"/>
                              </a:cubicBezTo>
                              <a:cubicBezTo>
                                <a:pt x="1184" y="631"/>
                                <a:pt x="1183" y="632"/>
                                <a:pt x="1182" y="632"/>
                              </a:cubicBezTo>
                              <a:cubicBezTo>
                                <a:pt x="903" y="848"/>
                                <a:pt x="903" y="848"/>
                                <a:pt x="903" y="848"/>
                              </a:cubicBezTo>
                              <a:cubicBezTo>
                                <a:pt x="902" y="849"/>
                                <a:pt x="901" y="850"/>
                                <a:pt x="900" y="851"/>
                              </a:cubicBezTo>
                              <a:cubicBezTo>
                                <a:pt x="899" y="850"/>
                                <a:pt x="898" y="849"/>
                                <a:pt x="897" y="848"/>
                              </a:cubicBezTo>
                              <a:cubicBezTo>
                                <a:pt x="618" y="632"/>
                                <a:pt x="618" y="632"/>
                                <a:pt x="618" y="632"/>
                              </a:cubicBezTo>
                              <a:cubicBezTo>
                                <a:pt x="617" y="632"/>
                                <a:pt x="616" y="631"/>
                                <a:pt x="616" y="631"/>
                              </a:cubicBezTo>
                              <a:cubicBezTo>
                                <a:pt x="615" y="632"/>
                                <a:pt x="614" y="633"/>
                                <a:pt x="613" y="635"/>
                              </a:cubicBezTo>
                              <a:cubicBezTo>
                                <a:pt x="612" y="636"/>
                                <a:pt x="611" y="637"/>
                                <a:pt x="610" y="639"/>
                              </a:cubicBezTo>
                              <a:cubicBezTo>
                                <a:pt x="609" y="640"/>
                                <a:pt x="608" y="641"/>
                                <a:pt x="607" y="643"/>
                              </a:cubicBezTo>
                              <a:cubicBezTo>
                                <a:pt x="608" y="643"/>
                                <a:pt x="608" y="644"/>
                                <a:pt x="609" y="644"/>
                              </a:cubicBezTo>
                              <a:cubicBezTo>
                                <a:pt x="888" y="860"/>
                                <a:pt x="888" y="860"/>
                                <a:pt x="888" y="860"/>
                              </a:cubicBezTo>
                              <a:cubicBezTo>
                                <a:pt x="889" y="860"/>
                                <a:pt x="889" y="861"/>
                                <a:pt x="890" y="861"/>
                              </a:cubicBezTo>
                              <a:cubicBezTo>
                                <a:pt x="889" y="863"/>
                                <a:pt x="888" y="864"/>
                                <a:pt x="887" y="865"/>
                              </a:cubicBezTo>
                              <a:cubicBezTo>
                                <a:pt x="886" y="867"/>
                                <a:pt x="885" y="868"/>
                                <a:pt x="884" y="869"/>
                              </a:cubicBezTo>
                              <a:cubicBezTo>
                                <a:pt x="879" y="879"/>
                                <a:pt x="876" y="889"/>
                                <a:pt x="876" y="900"/>
                              </a:cubicBezTo>
                              <a:cubicBezTo>
                                <a:pt x="876" y="911"/>
                                <a:pt x="879" y="921"/>
                                <a:pt x="884" y="931"/>
                              </a:cubicBezTo>
                              <a:cubicBezTo>
                                <a:pt x="884" y="931"/>
                                <a:pt x="883" y="932"/>
                                <a:pt x="882" y="932"/>
                              </a:cubicBezTo>
                              <a:cubicBezTo>
                                <a:pt x="603" y="1148"/>
                                <a:pt x="603" y="1148"/>
                                <a:pt x="603" y="1148"/>
                              </a:cubicBezTo>
                              <a:cubicBezTo>
                                <a:pt x="602" y="1149"/>
                                <a:pt x="601" y="1150"/>
                                <a:pt x="600" y="1151"/>
                              </a:cubicBezTo>
                              <a:cubicBezTo>
                                <a:pt x="599" y="1150"/>
                                <a:pt x="598" y="1149"/>
                                <a:pt x="597" y="1148"/>
                              </a:cubicBezTo>
                              <a:cubicBezTo>
                                <a:pt x="318" y="932"/>
                                <a:pt x="318" y="932"/>
                                <a:pt x="318" y="932"/>
                              </a:cubicBezTo>
                              <a:cubicBezTo>
                                <a:pt x="317" y="932"/>
                                <a:pt x="316" y="931"/>
                                <a:pt x="316" y="931"/>
                              </a:cubicBezTo>
                              <a:cubicBezTo>
                                <a:pt x="315" y="932"/>
                                <a:pt x="314" y="933"/>
                                <a:pt x="313" y="935"/>
                              </a:cubicBezTo>
                              <a:cubicBezTo>
                                <a:pt x="312" y="936"/>
                                <a:pt x="311" y="937"/>
                                <a:pt x="310" y="939"/>
                              </a:cubicBezTo>
                              <a:cubicBezTo>
                                <a:pt x="309" y="940"/>
                                <a:pt x="308" y="941"/>
                                <a:pt x="307" y="943"/>
                              </a:cubicBezTo>
                              <a:cubicBezTo>
                                <a:pt x="308" y="943"/>
                                <a:pt x="308" y="944"/>
                                <a:pt x="309" y="944"/>
                              </a:cubicBezTo>
                              <a:cubicBezTo>
                                <a:pt x="588" y="1160"/>
                                <a:pt x="588" y="1160"/>
                                <a:pt x="588" y="1160"/>
                              </a:cubicBezTo>
                              <a:cubicBezTo>
                                <a:pt x="589" y="1160"/>
                                <a:pt x="589" y="1161"/>
                                <a:pt x="590" y="1161"/>
                              </a:cubicBezTo>
                              <a:cubicBezTo>
                                <a:pt x="589" y="1163"/>
                                <a:pt x="588" y="1164"/>
                                <a:pt x="587" y="1165"/>
                              </a:cubicBezTo>
                              <a:cubicBezTo>
                                <a:pt x="586" y="1167"/>
                                <a:pt x="585" y="1168"/>
                                <a:pt x="584" y="1169"/>
                              </a:cubicBezTo>
                              <a:cubicBezTo>
                                <a:pt x="579" y="1179"/>
                                <a:pt x="576" y="1189"/>
                                <a:pt x="576" y="1200"/>
                              </a:cubicBezTo>
                              <a:cubicBezTo>
                                <a:pt x="576" y="1211"/>
                                <a:pt x="579" y="1221"/>
                                <a:pt x="584" y="1231"/>
                              </a:cubicBezTo>
                              <a:cubicBezTo>
                                <a:pt x="584" y="1231"/>
                                <a:pt x="583" y="1232"/>
                                <a:pt x="582" y="1232"/>
                              </a:cubicBezTo>
                              <a:cubicBezTo>
                                <a:pt x="303" y="1448"/>
                                <a:pt x="303" y="1448"/>
                                <a:pt x="303" y="1448"/>
                              </a:cubicBezTo>
                              <a:cubicBezTo>
                                <a:pt x="302" y="1449"/>
                                <a:pt x="301" y="1450"/>
                                <a:pt x="300" y="1451"/>
                              </a:cubicBezTo>
                              <a:cubicBezTo>
                                <a:pt x="299" y="1450"/>
                                <a:pt x="298" y="1449"/>
                                <a:pt x="297" y="1448"/>
                              </a:cubicBezTo>
                              <a:cubicBezTo>
                                <a:pt x="18" y="1232"/>
                                <a:pt x="18" y="1232"/>
                                <a:pt x="18" y="1232"/>
                              </a:cubicBezTo>
                              <a:cubicBezTo>
                                <a:pt x="17" y="1232"/>
                                <a:pt x="16" y="1231"/>
                                <a:pt x="16" y="1231"/>
                              </a:cubicBezTo>
                              <a:cubicBezTo>
                                <a:pt x="15" y="1232"/>
                                <a:pt x="14" y="1233"/>
                                <a:pt x="13" y="1235"/>
                              </a:cubicBezTo>
                              <a:cubicBezTo>
                                <a:pt x="12" y="1236"/>
                                <a:pt x="11" y="1237"/>
                                <a:pt x="10" y="1239"/>
                              </a:cubicBezTo>
                              <a:cubicBezTo>
                                <a:pt x="9" y="1240"/>
                                <a:pt x="8" y="1241"/>
                                <a:pt x="7" y="1243"/>
                              </a:cubicBezTo>
                              <a:cubicBezTo>
                                <a:pt x="8" y="1243"/>
                                <a:pt x="8" y="1244"/>
                                <a:pt x="9" y="1244"/>
                              </a:cubicBezTo>
                              <a:cubicBezTo>
                                <a:pt x="288" y="1460"/>
                                <a:pt x="288" y="1460"/>
                                <a:pt x="288" y="1460"/>
                              </a:cubicBezTo>
                              <a:cubicBezTo>
                                <a:pt x="289" y="1460"/>
                                <a:pt x="289" y="1461"/>
                                <a:pt x="290" y="1461"/>
                              </a:cubicBezTo>
                              <a:cubicBezTo>
                                <a:pt x="289" y="1463"/>
                                <a:pt x="288" y="1464"/>
                                <a:pt x="287" y="1465"/>
                              </a:cubicBezTo>
                              <a:cubicBezTo>
                                <a:pt x="286" y="1467"/>
                                <a:pt x="285" y="1468"/>
                                <a:pt x="284" y="1469"/>
                              </a:cubicBezTo>
                              <a:cubicBezTo>
                                <a:pt x="279" y="1479"/>
                                <a:pt x="276" y="1489"/>
                                <a:pt x="276" y="1500"/>
                              </a:cubicBezTo>
                              <a:cubicBezTo>
                                <a:pt x="276" y="1511"/>
                                <a:pt x="279" y="1521"/>
                                <a:pt x="284" y="1531"/>
                              </a:cubicBezTo>
                              <a:cubicBezTo>
                                <a:pt x="284" y="1531"/>
                                <a:pt x="283" y="1532"/>
                                <a:pt x="282" y="1532"/>
                              </a:cubicBezTo>
                              <a:cubicBezTo>
                                <a:pt x="3" y="1748"/>
                                <a:pt x="3" y="1748"/>
                                <a:pt x="3" y="1748"/>
                              </a:cubicBezTo>
                              <a:cubicBezTo>
                                <a:pt x="2" y="1749"/>
                                <a:pt x="1" y="1750"/>
                                <a:pt x="0" y="1751"/>
                              </a:cubicBezTo>
                              <a:cubicBezTo>
                                <a:pt x="0" y="1757"/>
                                <a:pt x="0" y="1757"/>
                                <a:pt x="0" y="1757"/>
                              </a:cubicBezTo>
                              <a:cubicBezTo>
                                <a:pt x="0" y="1764"/>
                                <a:pt x="0" y="1764"/>
                                <a:pt x="0" y="1764"/>
                              </a:cubicBezTo>
                              <a:cubicBezTo>
                                <a:pt x="0" y="1772"/>
                                <a:pt x="0" y="1772"/>
                                <a:pt x="0" y="1772"/>
                              </a:cubicBezTo>
                              <a:cubicBezTo>
                                <a:pt x="1" y="1771"/>
                                <a:pt x="2" y="1769"/>
                                <a:pt x="3" y="1768"/>
                              </a:cubicBezTo>
                              <a:cubicBezTo>
                                <a:pt x="4" y="1767"/>
                                <a:pt x="5" y="1766"/>
                                <a:pt x="7" y="176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en-US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170" name="Freeform 32"/>
                  <p:cNvSpPr>
                    <a:spLocks/>
                  </p:cNvSpPr>
                  <p:nvPr/>
                </p:nvSpPr>
                <p:spPr bwMode="auto">
                  <a:xfrm>
                    <a:off x="1592263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71" name="Freeform 33"/>
                  <p:cNvSpPr>
                    <a:spLocks/>
                  </p:cNvSpPr>
                  <p:nvPr/>
                </p:nvSpPr>
                <p:spPr bwMode="auto">
                  <a:xfrm>
                    <a:off x="1592263" y="5595938"/>
                    <a:ext cx="57150" cy="220663"/>
                  </a:xfrm>
                  <a:custGeom>
                    <a:avLst/>
                    <a:gdLst>
                      <a:gd name="T0" fmla="*/ 6 w 15"/>
                      <a:gd name="T1" fmla="*/ 51 h 59"/>
                      <a:gd name="T2" fmla="*/ 9 w 15"/>
                      <a:gd name="T3" fmla="*/ 46 h 59"/>
                      <a:gd name="T4" fmla="*/ 15 w 15"/>
                      <a:gd name="T5" fmla="*/ 23 h 59"/>
                      <a:gd name="T6" fmla="*/ 9 w 15"/>
                      <a:gd name="T7" fmla="*/ 0 h 59"/>
                      <a:gd name="T8" fmla="*/ 6 w 15"/>
                      <a:gd name="T9" fmla="*/ 4 h 59"/>
                      <a:gd name="T10" fmla="*/ 3 w 15"/>
                      <a:gd name="T11" fmla="*/ 10 h 59"/>
                      <a:gd name="T12" fmla="*/ 0 w 15"/>
                      <a:gd name="T13" fmla="*/ 23 h 59"/>
                      <a:gd name="T14" fmla="*/ 0 w 15"/>
                      <a:gd name="T15" fmla="*/ 42 h 59"/>
                      <a:gd name="T16" fmla="*/ 0 w 15"/>
                      <a:gd name="T17" fmla="*/ 51 h 59"/>
                      <a:gd name="T18" fmla="*/ 0 w 15"/>
                      <a:gd name="T19" fmla="*/ 59 h 59"/>
                      <a:gd name="T20" fmla="*/ 3 w 15"/>
                      <a:gd name="T21" fmla="*/ 55 h 59"/>
                      <a:gd name="T22" fmla="*/ 6 w 15"/>
                      <a:gd name="T23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" h="59">
                        <a:moveTo>
                          <a:pt x="6" y="51"/>
                        </a:moveTo>
                        <a:cubicBezTo>
                          <a:pt x="7" y="49"/>
                          <a:pt x="8" y="48"/>
                          <a:pt x="9" y="46"/>
                        </a:cubicBezTo>
                        <a:cubicBezTo>
                          <a:pt x="13" y="39"/>
                          <a:pt x="15" y="31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0" y="42"/>
                          <a:pt x="0" y="42"/>
                          <a:pt x="0" y="42"/>
                        </a:cubicBezTo>
                        <a:cubicBezTo>
                          <a:pt x="0" y="51"/>
                          <a:pt x="0" y="51"/>
                          <a:pt x="0" y="51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1" y="58"/>
                          <a:pt x="2" y="56"/>
                          <a:pt x="3" y="55"/>
                        </a:cubicBezTo>
                        <a:cubicBezTo>
                          <a:pt x="4" y="54"/>
                          <a:pt x="5" y="52"/>
                          <a:pt x="6" y="51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46" name="Group 145"/>
                <p:cNvGrpSpPr/>
                <p:nvPr/>
              </p:nvGrpSpPr>
              <p:grpSpPr>
                <a:xfrm>
                  <a:off x="1598612" y="1981200"/>
                  <a:ext cx="3209926" cy="3209926"/>
                  <a:chOff x="1592263" y="-1076325"/>
                  <a:chExt cx="9010651" cy="9010651"/>
                </a:xfrm>
                <a:grpFill/>
              </p:grpSpPr>
              <p:sp>
                <p:nvSpPr>
                  <p:cNvPr id="147" name="Freeform 5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1089025" cy="1009650"/>
                  </a:xfrm>
                  <a:custGeom>
                    <a:avLst/>
                    <a:gdLst>
                      <a:gd name="T0" fmla="*/ 282 w 290"/>
                      <a:gd name="T1" fmla="*/ 268 h 269"/>
                      <a:gd name="T2" fmla="*/ 284 w 290"/>
                      <a:gd name="T3" fmla="*/ 269 h 269"/>
                      <a:gd name="T4" fmla="*/ 287 w 290"/>
                      <a:gd name="T5" fmla="*/ 265 h 269"/>
                      <a:gd name="T6" fmla="*/ 290 w 290"/>
                      <a:gd name="T7" fmla="*/ 261 h 269"/>
                      <a:gd name="T8" fmla="*/ 288 w 290"/>
                      <a:gd name="T9" fmla="*/ 260 h 269"/>
                      <a:gd name="T10" fmla="*/ 9 w 290"/>
                      <a:gd name="T11" fmla="*/ 44 h 269"/>
                      <a:gd name="T12" fmla="*/ 7 w 290"/>
                      <a:gd name="T13" fmla="*/ 43 h 269"/>
                      <a:gd name="T14" fmla="*/ 10 w 290"/>
                      <a:gd name="T15" fmla="*/ 39 h 269"/>
                      <a:gd name="T16" fmla="*/ 13 w 290"/>
                      <a:gd name="T17" fmla="*/ 35 h 269"/>
                      <a:gd name="T18" fmla="*/ 16 w 290"/>
                      <a:gd name="T19" fmla="*/ 31 h 269"/>
                      <a:gd name="T20" fmla="*/ 24 w 290"/>
                      <a:gd name="T21" fmla="*/ 0 h 269"/>
                      <a:gd name="T22" fmla="*/ 19 w 290"/>
                      <a:gd name="T23" fmla="*/ 0 h 269"/>
                      <a:gd name="T24" fmla="*/ 15 w 290"/>
                      <a:gd name="T25" fmla="*/ 0 h 269"/>
                      <a:gd name="T26" fmla="*/ 9 w 290"/>
                      <a:gd name="T27" fmla="*/ 23 h 269"/>
                      <a:gd name="T28" fmla="*/ 6 w 290"/>
                      <a:gd name="T29" fmla="*/ 28 h 269"/>
                      <a:gd name="T30" fmla="*/ 3 w 290"/>
                      <a:gd name="T31" fmla="*/ 32 h 269"/>
                      <a:gd name="T32" fmla="*/ 0 w 290"/>
                      <a:gd name="T33" fmla="*/ 36 h 269"/>
                      <a:gd name="T34" fmla="*/ 0 w 290"/>
                      <a:gd name="T35" fmla="*/ 43 h 269"/>
                      <a:gd name="T36" fmla="*/ 0 w 290"/>
                      <a:gd name="T37" fmla="*/ 49 h 269"/>
                      <a:gd name="T38" fmla="*/ 3 w 290"/>
                      <a:gd name="T39" fmla="*/ 52 h 269"/>
                      <a:gd name="T40" fmla="*/ 282 w 290"/>
                      <a:gd name="T41" fmla="*/ 268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0" h="269">
                        <a:moveTo>
                          <a:pt x="282" y="268"/>
                        </a:moveTo>
                        <a:cubicBezTo>
                          <a:pt x="283" y="268"/>
                          <a:pt x="284" y="269"/>
                          <a:pt x="284" y="269"/>
                        </a:cubicBezTo>
                        <a:cubicBezTo>
                          <a:pt x="285" y="268"/>
                          <a:pt x="286" y="267"/>
                          <a:pt x="287" y="265"/>
                        </a:cubicBezTo>
                        <a:cubicBezTo>
                          <a:pt x="288" y="264"/>
                          <a:pt x="289" y="263"/>
                          <a:pt x="290" y="261"/>
                        </a:cubicBezTo>
                        <a:cubicBezTo>
                          <a:pt x="289" y="261"/>
                          <a:pt x="289" y="260"/>
                          <a:pt x="288" y="260"/>
                        </a:cubicBezTo>
                        <a:cubicBezTo>
                          <a:pt x="9" y="44"/>
                          <a:pt x="9" y="44"/>
                          <a:pt x="9" y="44"/>
                        </a:cubicBezTo>
                        <a:cubicBezTo>
                          <a:pt x="8" y="44"/>
                          <a:pt x="8" y="43"/>
                          <a:pt x="7" y="43"/>
                        </a:cubicBezTo>
                        <a:cubicBezTo>
                          <a:pt x="8" y="41"/>
                          <a:pt x="9" y="40"/>
                          <a:pt x="10" y="39"/>
                        </a:cubicBezTo>
                        <a:cubicBezTo>
                          <a:pt x="11" y="37"/>
                          <a:pt x="12" y="36"/>
                          <a:pt x="13" y="35"/>
                        </a:cubicBezTo>
                        <a:cubicBezTo>
                          <a:pt x="14" y="33"/>
                          <a:pt x="15" y="32"/>
                          <a:pt x="16" y="31"/>
                        </a:cubicBezTo>
                        <a:cubicBezTo>
                          <a:pt x="21" y="21"/>
                          <a:pt x="24" y="11"/>
                          <a:pt x="24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8"/>
                          <a:pt x="13" y="16"/>
                          <a:pt x="9" y="23"/>
                        </a:cubicBezTo>
                        <a:cubicBezTo>
                          <a:pt x="8" y="25"/>
                          <a:pt x="7" y="26"/>
                          <a:pt x="6" y="28"/>
                        </a:cubicBezTo>
                        <a:cubicBezTo>
                          <a:pt x="5" y="29"/>
                          <a:pt x="4" y="31"/>
                          <a:pt x="3" y="32"/>
                        </a:cubicBezTo>
                        <a:cubicBezTo>
                          <a:pt x="2" y="33"/>
                          <a:pt x="1" y="35"/>
                          <a:pt x="0" y="36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1" y="50"/>
                          <a:pt x="2" y="51"/>
                          <a:pt x="3" y="52"/>
                        </a:cubicBezTo>
                        <a:lnTo>
                          <a:pt x="282" y="2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8" name="Freeform 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3341688" cy="3262313"/>
                  </a:xfrm>
                  <a:custGeom>
                    <a:avLst/>
                    <a:gdLst>
                      <a:gd name="T0" fmla="*/ 284 w 890"/>
                      <a:gd name="T1" fmla="*/ 869 h 869"/>
                      <a:gd name="T2" fmla="*/ 290 w 890"/>
                      <a:gd name="T3" fmla="*/ 861 h 869"/>
                      <a:gd name="T4" fmla="*/ 9 w 890"/>
                      <a:gd name="T5" fmla="*/ 644 h 869"/>
                      <a:gd name="T6" fmla="*/ 10 w 890"/>
                      <a:gd name="T7" fmla="*/ 639 h 869"/>
                      <a:gd name="T8" fmla="*/ 16 w 890"/>
                      <a:gd name="T9" fmla="*/ 631 h 869"/>
                      <a:gd name="T10" fmla="*/ 24 w 890"/>
                      <a:gd name="T11" fmla="*/ 600 h 869"/>
                      <a:gd name="T12" fmla="*/ 18 w 890"/>
                      <a:gd name="T13" fmla="*/ 568 h 869"/>
                      <a:gd name="T14" fmla="*/ 300 w 890"/>
                      <a:gd name="T15" fmla="*/ 349 h 869"/>
                      <a:gd name="T16" fmla="*/ 582 w 890"/>
                      <a:gd name="T17" fmla="*/ 568 h 869"/>
                      <a:gd name="T18" fmla="*/ 587 w 890"/>
                      <a:gd name="T19" fmla="*/ 565 h 869"/>
                      <a:gd name="T20" fmla="*/ 588 w 890"/>
                      <a:gd name="T21" fmla="*/ 560 h 869"/>
                      <a:gd name="T22" fmla="*/ 307 w 890"/>
                      <a:gd name="T23" fmla="*/ 343 h 869"/>
                      <a:gd name="T24" fmla="*/ 313 w 890"/>
                      <a:gd name="T25" fmla="*/ 335 h 869"/>
                      <a:gd name="T26" fmla="*/ 324 w 890"/>
                      <a:gd name="T27" fmla="*/ 300 h 869"/>
                      <a:gd name="T28" fmla="*/ 318 w 890"/>
                      <a:gd name="T29" fmla="*/ 268 h 869"/>
                      <a:gd name="T30" fmla="*/ 600 w 890"/>
                      <a:gd name="T31" fmla="*/ 49 h 869"/>
                      <a:gd name="T32" fmla="*/ 882 w 890"/>
                      <a:gd name="T33" fmla="*/ 268 h 869"/>
                      <a:gd name="T34" fmla="*/ 887 w 890"/>
                      <a:gd name="T35" fmla="*/ 265 h 869"/>
                      <a:gd name="T36" fmla="*/ 888 w 890"/>
                      <a:gd name="T37" fmla="*/ 260 h 869"/>
                      <a:gd name="T38" fmla="*/ 607 w 890"/>
                      <a:gd name="T39" fmla="*/ 43 h 869"/>
                      <a:gd name="T40" fmla="*/ 613 w 890"/>
                      <a:gd name="T41" fmla="*/ 35 h 869"/>
                      <a:gd name="T42" fmla="*/ 624 w 890"/>
                      <a:gd name="T43" fmla="*/ 0 h 869"/>
                      <a:gd name="T44" fmla="*/ 615 w 890"/>
                      <a:gd name="T45" fmla="*/ 0 h 869"/>
                      <a:gd name="T46" fmla="*/ 606 w 890"/>
                      <a:gd name="T47" fmla="*/ 28 h 869"/>
                      <a:gd name="T48" fmla="*/ 600 w 890"/>
                      <a:gd name="T49" fmla="*/ 36 h 869"/>
                      <a:gd name="T50" fmla="*/ 593 w 890"/>
                      <a:gd name="T51" fmla="*/ 43 h 869"/>
                      <a:gd name="T52" fmla="*/ 312 w 890"/>
                      <a:gd name="T53" fmla="*/ 260 h 869"/>
                      <a:gd name="T54" fmla="*/ 307 w 890"/>
                      <a:gd name="T55" fmla="*/ 264 h 869"/>
                      <a:gd name="T56" fmla="*/ 300 w 890"/>
                      <a:gd name="T57" fmla="*/ 272 h 869"/>
                      <a:gd name="T58" fmla="*/ 294 w 890"/>
                      <a:gd name="T59" fmla="*/ 281 h 869"/>
                      <a:gd name="T60" fmla="*/ 294 w 890"/>
                      <a:gd name="T61" fmla="*/ 319 h 869"/>
                      <a:gd name="T62" fmla="*/ 300 w 890"/>
                      <a:gd name="T63" fmla="*/ 300 h 869"/>
                      <a:gd name="T64" fmla="*/ 306 w 890"/>
                      <a:gd name="T65" fmla="*/ 281 h 869"/>
                      <a:gd name="T66" fmla="*/ 315 w 890"/>
                      <a:gd name="T67" fmla="*/ 300 h 869"/>
                      <a:gd name="T68" fmla="*/ 306 w 890"/>
                      <a:gd name="T69" fmla="*/ 328 h 869"/>
                      <a:gd name="T70" fmla="*/ 300 w 890"/>
                      <a:gd name="T71" fmla="*/ 336 h 869"/>
                      <a:gd name="T72" fmla="*/ 293 w 890"/>
                      <a:gd name="T73" fmla="*/ 343 h 869"/>
                      <a:gd name="T74" fmla="*/ 12 w 890"/>
                      <a:gd name="T75" fmla="*/ 560 h 869"/>
                      <a:gd name="T76" fmla="*/ 7 w 890"/>
                      <a:gd name="T77" fmla="*/ 564 h 869"/>
                      <a:gd name="T78" fmla="*/ 0 w 890"/>
                      <a:gd name="T79" fmla="*/ 572 h 869"/>
                      <a:gd name="T80" fmla="*/ 0 w 890"/>
                      <a:gd name="T81" fmla="*/ 600 h 869"/>
                      <a:gd name="T82" fmla="*/ 6 w 890"/>
                      <a:gd name="T83" fmla="*/ 581 h 869"/>
                      <a:gd name="T84" fmla="*/ 15 w 890"/>
                      <a:gd name="T85" fmla="*/ 600 h 869"/>
                      <a:gd name="T86" fmla="*/ 6 w 890"/>
                      <a:gd name="T87" fmla="*/ 628 h 869"/>
                      <a:gd name="T88" fmla="*/ 0 w 890"/>
                      <a:gd name="T89" fmla="*/ 636 h 869"/>
                      <a:gd name="T90" fmla="*/ 0 w 890"/>
                      <a:gd name="T91" fmla="*/ 649 h 869"/>
                      <a:gd name="T92" fmla="*/ 282 w 890"/>
                      <a:gd name="T93" fmla="*/ 868 h 8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90" h="869">
                        <a:moveTo>
                          <a:pt x="282" y="868"/>
                        </a:moveTo>
                        <a:cubicBezTo>
                          <a:pt x="283" y="868"/>
                          <a:pt x="284" y="869"/>
                          <a:pt x="284" y="869"/>
                        </a:cubicBezTo>
                        <a:cubicBezTo>
                          <a:pt x="285" y="868"/>
                          <a:pt x="286" y="867"/>
                          <a:pt x="287" y="865"/>
                        </a:cubicBezTo>
                        <a:cubicBezTo>
                          <a:pt x="288" y="864"/>
                          <a:pt x="289" y="863"/>
                          <a:pt x="290" y="861"/>
                        </a:cubicBezTo>
                        <a:cubicBezTo>
                          <a:pt x="289" y="861"/>
                          <a:pt x="289" y="860"/>
                          <a:pt x="288" y="860"/>
                        </a:cubicBezTo>
                        <a:cubicBezTo>
                          <a:pt x="9" y="644"/>
                          <a:pt x="9" y="644"/>
                          <a:pt x="9" y="644"/>
                        </a:cubicBezTo>
                        <a:cubicBezTo>
                          <a:pt x="8" y="644"/>
                          <a:pt x="8" y="643"/>
                          <a:pt x="7" y="643"/>
                        </a:cubicBezTo>
                        <a:cubicBezTo>
                          <a:pt x="8" y="641"/>
                          <a:pt x="9" y="640"/>
                          <a:pt x="10" y="639"/>
                        </a:cubicBezTo>
                        <a:cubicBezTo>
                          <a:pt x="11" y="637"/>
                          <a:pt x="12" y="636"/>
                          <a:pt x="13" y="635"/>
                        </a:cubicBezTo>
                        <a:cubicBezTo>
                          <a:pt x="14" y="633"/>
                          <a:pt x="15" y="632"/>
                          <a:pt x="16" y="631"/>
                        </a:cubicBezTo>
                        <a:cubicBezTo>
                          <a:pt x="21" y="621"/>
                          <a:pt x="24" y="611"/>
                          <a:pt x="24" y="600"/>
                        </a:cubicBezTo>
                        <a:cubicBezTo>
                          <a:pt x="24" y="600"/>
                          <a:pt x="24" y="600"/>
                          <a:pt x="24" y="600"/>
                        </a:cubicBezTo>
                        <a:cubicBezTo>
                          <a:pt x="24" y="589"/>
                          <a:pt x="21" y="579"/>
                          <a:pt x="16" y="569"/>
                        </a:cubicBezTo>
                        <a:cubicBezTo>
                          <a:pt x="16" y="569"/>
                          <a:pt x="17" y="568"/>
                          <a:pt x="18" y="568"/>
                        </a:cubicBezTo>
                        <a:cubicBezTo>
                          <a:pt x="297" y="352"/>
                          <a:pt x="297" y="352"/>
                          <a:pt x="297" y="352"/>
                        </a:cubicBezTo>
                        <a:cubicBezTo>
                          <a:pt x="298" y="351"/>
                          <a:pt x="299" y="350"/>
                          <a:pt x="300" y="349"/>
                        </a:cubicBezTo>
                        <a:cubicBezTo>
                          <a:pt x="301" y="350"/>
                          <a:pt x="302" y="351"/>
                          <a:pt x="303" y="352"/>
                        </a:cubicBezTo>
                        <a:cubicBezTo>
                          <a:pt x="582" y="568"/>
                          <a:pt x="582" y="568"/>
                          <a:pt x="582" y="568"/>
                        </a:cubicBezTo>
                        <a:cubicBezTo>
                          <a:pt x="583" y="568"/>
                          <a:pt x="584" y="569"/>
                          <a:pt x="584" y="569"/>
                        </a:cubicBezTo>
                        <a:cubicBezTo>
                          <a:pt x="585" y="568"/>
                          <a:pt x="586" y="567"/>
                          <a:pt x="587" y="565"/>
                        </a:cubicBezTo>
                        <a:cubicBezTo>
                          <a:pt x="588" y="564"/>
                          <a:pt x="589" y="563"/>
                          <a:pt x="590" y="561"/>
                        </a:cubicBezTo>
                        <a:cubicBezTo>
                          <a:pt x="589" y="561"/>
                          <a:pt x="589" y="560"/>
                          <a:pt x="588" y="560"/>
                        </a:cubicBezTo>
                        <a:cubicBezTo>
                          <a:pt x="309" y="344"/>
                          <a:pt x="309" y="344"/>
                          <a:pt x="309" y="344"/>
                        </a:cubicBezTo>
                        <a:cubicBezTo>
                          <a:pt x="308" y="344"/>
                          <a:pt x="308" y="343"/>
                          <a:pt x="307" y="343"/>
                        </a:cubicBezTo>
                        <a:cubicBezTo>
                          <a:pt x="308" y="341"/>
                          <a:pt x="309" y="340"/>
                          <a:pt x="310" y="339"/>
                        </a:cubicBezTo>
                        <a:cubicBezTo>
                          <a:pt x="311" y="337"/>
                          <a:pt x="312" y="336"/>
                          <a:pt x="313" y="335"/>
                        </a:cubicBezTo>
                        <a:cubicBezTo>
                          <a:pt x="314" y="333"/>
                          <a:pt x="315" y="332"/>
                          <a:pt x="316" y="331"/>
                        </a:cubicBezTo>
                        <a:cubicBezTo>
                          <a:pt x="321" y="321"/>
                          <a:pt x="324" y="311"/>
                          <a:pt x="324" y="300"/>
                        </a:cubicBezTo>
                        <a:cubicBezTo>
                          <a:pt x="324" y="289"/>
                          <a:pt x="321" y="279"/>
                          <a:pt x="316" y="269"/>
                        </a:cubicBezTo>
                        <a:cubicBezTo>
                          <a:pt x="316" y="269"/>
                          <a:pt x="317" y="268"/>
                          <a:pt x="318" y="268"/>
                        </a:cubicBezTo>
                        <a:cubicBezTo>
                          <a:pt x="597" y="52"/>
                          <a:pt x="597" y="52"/>
                          <a:pt x="597" y="52"/>
                        </a:cubicBezTo>
                        <a:cubicBezTo>
                          <a:pt x="598" y="51"/>
                          <a:pt x="599" y="50"/>
                          <a:pt x="600" y="49"/>
                        </a:cubicBezTo>
                        <a:cubicBezTo>
                          <a:pt x="601" y="50"/>
                          <a:pt x="602" y="51"/>
                          <a:pt x="603" y="52"/>
                        </a:cubicBezTo>
                        <a:cubicBezTo>
                          <a:pt x="882" y="268"/>
                          <a:pt x="882" y="268"/>
                          <a:pt x="882" y="268"/>
                        </a:cubicBezTo>
                        <a:cubicBezTo>
                          <a:pt x="883" y="268"/>
                          <a:pt x="884" y="269"/>
                          <a:pt x="884" y="269"/>
                        </a:cubicBezTo>
                        <a:cubicBezTo>
                          <a:pt x="885" y="268"/>
                          <a:pt x="886" y="267"/>
                          <a:pt x="887" y="265"/>
                        </a:cubicBezTo>
                        <a:cubicBezTo>
                          <a:pt x="888" y="264"/>
                          <a:pt x="889" y="263"/>
                          <a:pt x="890" y="261"/>
                        </a:cubicBezTo>
                        <a:cubicBezTo>
                          <a:pt x="889" y="261"/>
                          <a:pt x="889" y="260"/>
                          <a:pt x="888" y="260"/>
                        </a:cubicBezTo>
                        <a:cubicBezTo>
                          <a:pt x="609" y="44"/>
                          <a:pt x="609" y="44"/>
                          <a:pt x="609" y="44"/>
                        </a:cubicBezTo>
                        <a:cubicBezTo>
                          <a:pt x="608" y="44"/>
                          <a:pt x="608" y="43"/>
                          <a:pt x="607" y="43"/>
                        </a:cubicBezTo>
                        <a:cubicBezTo>
                          <a:pt x="608" y="41"/>
                          <a:pt x="609" y="40"/>
                          <a:pt x="610" y="39"/>
                        </a:cubicBezTo>
                        <a:cubicBezTo>
                          <a:pt x="611" y="37"/>
                          <a:pt x="612" y="36"/>
                          <a:pt x="613" y="35"/>
                        </a:cubicBezTo>
                        <a:cubicBezTo>
                          <a:pt x="614" y="33"/>
                          <a:pt x="615" y="32"/>
                          <a:pt x="616" y="31"/>
                        </a:cubicBezTo>
                        <a:cubicBezTo>
                          <a:pt x="621" y="21"/>
                          <a:pt x="624" y="11"/>
                          <a:pt x="624" y="0"/>
                        </a:cubicBezTo>
                        <a:cubicBezTo>
                          <a:pt x="619" y="0"/>
                          <a:pt x="619" y="0"/>
                          <a:pt x="619" y="0"/>
                        </a:cubicBezTo>
                        <a:cubicBezTo>
                          <a:pt x="615" y="0"/>
                          <a:pt x="615" y="0"/>
                          <a:pt x="615" y="0"/>
                        </a:cubicBezTo>
                        <a:cubicBezTo>
                          <a:pt x="615" y="8"/>
                          <a:pt x="613" y="16"/>
                          <a:pt x="609" y="23"/>
                        </a:cubicBezTo>
                        <a:cubicBezTo>
                          <a:pt x="608" y="25"/>
                          <a:pt x="607" y="26"/>
                          <a:pt x="606" y="28"/>
                        </a:cubicBezTo>
                        <a:cubicBezTo>
                          <a:pt x="605" y="29"/>
                          <a:pt x="604" y="31"/>
                          <a:pt x="603" y="32"/>
                        </a:cubicBezTo>
                        <a:cubicBezTo>
                          <a:pt x="602" y="33"/>
                          <a:pt x="601" y="35"/>
                          <a:pt x="600" y="36"/>
                        </a:cubicBezTo>
                        <a:cubicBezTo>
                          <a:pt x="599" y="37"/>
                          <a:pt x="598" y="38"/>
                          <a:pt x="597" y="39"/>
                        </a:cubicBezTo>
                        <a:cubicBezTo>
                          <a:pt x="595" y="40"/>
                          <a:pt x="594" y="42"/>
                          <a:pt x="593" y="43"/>
                        </a:cubicBezTo>
                        <a:cubicBezTo>
                          <a:pt x="592" y="43"/>
                          <a:pt x="592" y="44"/>
                          <a:pt x="591" y="44"/>
                        </a:cubicBezTo>
                        <a:cubicBezTo>
                          <a:pt x="312" y="260"/>
                          <a:pt x="312" y="260"/>
                          <a:pt x="312" y="260"/>
                        </a:cubicBezTo>
                        <a:cubicBezTo>
                          <a:pt x="311" y="260"/>
                          <a:pt x="311" y="261"/>
                          <a:pt x="310" y="261"/>
                        </a:cubicBezTo>
                        <a:cubicBezTo>
                          <a:pt x="309" y="262"/>
                          <a:pt x="308" y="263"/>
                          <a:pt x="307" y="264"/>
                        </a:cubicBezTo>
                        <a:cubicBezTo>
                          <a:pt x="305" y="266"/>
                          <a:pt x="304" y="267"/>
                          <a:pt x="303" y="268"/>
                        </a:cubicBezTo>
                        <a:cubicBezTo>
                          <a:pt x="302" y="269"/>
                          <a:pt x="301" y="271"/>
                          <a:pt x="300" y="272"/>
                        </a:cubicBezTo>
                        <a:cubicBezTo>
                          <a:pt x="299" y="273"/>
                          <a:pt x="298" y="275"/>
                          <a:pt x="297" y="276"/>
                        </a:cubicBezTo>
                        <a:cubicBezTo>
                          <a:pt x="296" y="278"/>
                          <a:pt x="295" y="280"/>
                          <a:pt x="294" y="281"/>
                        </a:cubicBezTo>
                        <a:cubicBezTo>
                          <a:pt x="292" y="287"/>
                          <a:pt x="290" y="294"/>
                          <a:pt x="290" y="300"/>
                        </a:cubicBezTo>
                        <a:cubicBezTo>
                          <a:pt x="290" y="306"/>
                          <a:pt x="292" y="313"/>
                          <a:pt x="294" y="319"/>
                        </a:cubicBezTo>
                        <a:cubicBezTo>
                          <a:pt x="296" y="317"/>
                          <a:pt x="297" y="315"/>
                          <a:pt x="297" y="313"/>
                        </a:cubicBezTo>
                        <a:cubicBezTo>
                          <a:pt x="299" y="309"/>
                          <a:pt x="300" y="304"/>
                          <a:pt x="300" y="300"/>
                        </a:cubicBezTo>
                        <a:cubicBezTo>
                          <a:pt x="300" y="296"/>
                          <a:pt x="301" y="291"/>
                          <a:pt x="303" y="287"/>
                        </a:cubicBezTo>
                        <a:cubicBezTo>
                          <a:pt x="303" y="285"/>
                          <a:pt x="304" y="283"/>
                          <a:pt x="306" y="281"/>
                        </a:cubicBezTo>
                        <a:cubicBezTo>
                          <a:pt x="306" y="280"/>
                          <a:pt x="308" y="278"/>
                          <a:pt x="309" y="277"/>
                        </a:cubicBezTo>
                        <a:cubicBezTo>
                          <a:pt x="313" y="284"/>
                          <a:pt x="315" y="292"/>
                          <a:pt x="315" y="300"/>
                        </a:cubicBezTo>
                        <a:cubicBezTo>
                          <a:pt x="315" y="308"/>
                          <a:pt x="313" y="316"/>
                          <a:pt x="309" y="323"/>
                        </a:cubicBezTo>
                        <a:cubicBezTo>
                          <a:pt x="308" y="325"/>
                          <a:pt x="307" y="326"/>
                          <a:pt x="306" y="328"/>
                        </a:cubicBezTo>
                        <a:cubicBezTo>
                          <a:pt x="305" y="329"/>
                          <a:pt x="304" y="331"/>
                          <a:pt x="303" y="332"/>
                        </a:cubicBezTo>
                        <a:cubicBezTo>
                          <a:pt x="302" y="333"/>
                          <a:pt x="301" y="335"/>
                          <a:pt x="300" y="336"/>
                        </a:cubicBezTo>
                        <a:cubicBezTo>
                          <a:pt x="299" y="337"/>
                          <a:pt x="298" y="338"/>
                          <a:pt x="297" y="339"/>
                        </a:cubicBezTo>
                        <a:cubicBezTo>
                          <a:pt x="295" y="340"/>
                          <a:pt x="294" y="342"/>
                          <a:pt x="293" y="343"/>
                        </a:cubicBezTo>
                        <a:cubicBezTo>
                          <a:pt x="292" y="343"/>
                          <a:pt x="292" y="344"/>
                          <a:pt x="291" y="344"/>
                        </a:cubicBezTo>
                        <a:cubicBezTo>
                          <a:pt x="12" y="560"/>
                          <a:pt x="12" y="560"/>
                          <a:pt x="12" y="560"/>
                        </a:cubicBezTo>
                        <a:cubicBezTo>
                          <a:pt x="11" y="560"/>
                          <a:pt x="11" y="561"/>
                          <a:pt x="10" y="561"/>
                        </a:cubicBezTo>
                        <a:cubicBezTo>
                          <a:pt x="9" y="562"/>
                          <a:pt x="8" y="563"/>
                          <a:pt x="7" y="564"/>
                        </a:cubicBezTo>
                        <a:cubicBezTo>
                          <a:pt x="5" y="566"/>
                          <a:pt x="4" y="567"/>
                          <a:pt x="3" y="568"/>
                        </a:cubicBezTo>
                        <a:cubicBezTo>
                          <a:pt x="2" y="569"/>
                          <a:pt x="1" y="571"/>
                          <a:pt x="0" y="572"/>
                        </a:cubicBezTo>
                        <a:cubicBezTo>
                          <a:pt x="0" y="581"/>
                          <a:pt x="0" y="581"/>
                          <a:pt x="0" y="581"/>
                        </a:cubicBezTo>
                        <a:cubicBezTo>
                          <a:pt x="0" y="600"/>
                          <a:pt x="0" y="600"/>
                          <a:pt x="0" y="600"/>
                        </a:cubicBezTo>
                        <a:cubicBezTo>
                          <a:pt x="0" y="596"/>
                          <a:pt x="1" y="591"/>
                          <a:pt x="3" y="587"/>
                        </a:cubicBezTo>
                        <a:cubicBezTo>
                          <a:pt x="3" y="585"/>
                          <a:pt x="4" y="583"/>
                          <a:pt x="6" y="581"/>
                        </a:cubicBezTo>
                        <a:cubicBezTo>
                          <a:pt x="6" y="580"/>
                          <a:pt x="8" y="578"/>
                          <a:pt x="9" y="577"/>
                        </a:cubicBezTo>
                        <a:cubicBezTo>
                          <a:pt x="13" y="584"/>
                          <a:pt x="15" y="592"/>
                          <a:pt x="15" y="600"/>
                        </a:cubicBezTo>
                        <a:cubicBezTo>
                          <a:pt x="15" y="608"/>
                          <a:pt x="13" y="616"/>
                          <a:pt x="9" y="623"/>
                        </a:cubicBezTo>
                        <a:cubicBezTo>
                          <a:pt x="8" y="625"/>
                          <a:pt x="7" y="626"/>
                          <a:pt x="6" y="628"/>
                        </a:cubicBezTo>
                        <a:cubicBezTo>
                          <a:pt x="5" y="629"/>
                          <a:pt x="4" y="631"/>
                          <a:pt x="3" y="632"/>
                        </a:cubicBezTo>
                        <a:cubicBezTo>
                          <a:pt x="2" y="633"/>
                          <a:pt x="1" y="635"/>
                          <a:pt x="0" y="636"/>
                        </a:cubicBezTo>
                        <a:cubicBezTo>
                          <a:pt x="0" y="643"/>
                          <a:pt x="0" y="643"/>
                          <a:pt x="0" y="643"/>
                        </a:cubicBezTo>
                        <a:cubicBezTo>
                          <a:pt x="0" y="649"/>
                          <a:pt x="0" y="649"/>
                          <a:pt x="0" y="649"/>
                        </a:cubicBezTo>
                        <a:cubicBezTo>
                          <a:pt x="1" y="650"/>
                          <a:pt x="2" y="651"/>
                          <a:pt x="3" y="652"/>
                        </a:cubicBezTo>
                        <a:lnTo>
                          <a:pt x="282" y="8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9" name="Freeform 7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594350" cy="5514975"/>
                  </a:xfrm>
                  <a:custGeom>
                    <a:avLst/>
                    <a:gdLst>
                      <a:gd name="T0" fmla="*/ 287 w 1490"/>
                      <a:gd name="T1" fmla="*/ 1465 h 1469"/>
                      <a:gd name="T2" fmla="*/ 9 w 1490"/>
                      <a:gd name="T3" fmla="*/ 1244 h 1469"/>
                      <a:gd name="T4" fmla="*/ 13 w 1490"/>
                      <a:gd name="T5" fmla="*/ 1235 h 1469"/>
                      <a:gd name="T6" fmla="*/ 24 w 1490"/>
                      <a:gd name="T7" fmla="*/ 1200 h 1469"/>
                      <a:gd name="T8" fmla="*/ 297 w 1490"/>
                      <a:gd name="T9" fmla="*/ 952 h 1469"/>
                      <a:gd name="T10" fmla="*/ 582 w 1490"/>
                      <a:gd name="T11" fmla="*/ 1168 h 1469"/>
                      <a:gd name="T12" fmla="*/ 590 w 1490"/>
                      <a:gd name="T13" fmla="*/ 1161 h 1469"/>
                      <a:gd name="T14" fmla="*/ 307 w 1490"/>
                      <a:gd name="T15" fmla="*/ 943 h 1469"/>
                      <a:gd name="T16" fmla="*/ 316 w 1490"/>
                      <a:gd name="T17" fmla="*/ 931 h 1469"/>
                      <a:gd name="T18" fmla="*/ 318 w 1490"/>
                      <a:gd name="T19" fmla="*/ 868 h 1469"/>
                      <a:gd name="T20" fmla="*/ 603 w 1490"/>
                      <a:gd name="T21" fmla="*/ 652 h 1469"/>
                      <a:gd name="T22" fmla="*/ 887 w 1490"/>
                      <a:gd name="T23" fmla="*/ 865 h 1469"/>
                      <a:gd name="T24" fmla="*/ 609 w 1490"/>
                      <a:gd name="T25" fmla="*/ 644 h 1469"/>
                      <a:gd name="T26" fmla="*/ 613 w 1490"/>
                      <a:gd name="T27" fmla="*/ 635 h 1469"/>
                      <a:gd name="T28" fmla="*/ 624 w 1490"/>
                      <a:gd name="T29" fmla="*/ 600 h 1469"/>
                      <a:gd name="T30" fmla="*/ 897 w 1490"/>
                      <a:gd name="T31" fmla="*/ 352 h 1469"/>
                      <a:gd name="T32" fmla="*/ 1182 w 1490"/>
                      <a:gd name="T33" fmla="*/ 568 h 1469"/>
                      <a:gd name="T34" fmla="*/ 1190 w 1490"/>
                      <a:gd name="T35" fmla="*/ 561 h 1469"/>
                      <a:gd name="T36" fmla="*/ 907 w 1490"/>
                      <a:gd name="T37" fmla="*/ 343 h 1469"/>
                      <a:gd name="T38" fmla="*/ 916 w 1490"/>
                      <a:gd name="T39" fmla="*/ 331 h 1469"/>
                      <a:gd name="T40" fmla="*/ 918 w 1490"/>
                      <a:gd name="T41" fmla="*/ 268 h 1469"/>
                      <a:gd name="T42" fmla="*/ 1203 w 1490"/>
                      <a:gd name="T43" fmla="*/ 52 h 1469"/>
                      <a:gd name="T44" fmla="*/ 1487 w 1490"/>
                      <a:gd name="T45" fmla="*/ 265 h 1469"/>
                      <a:gd name="T46" fmla="*/ 1209 w 1490"/>
                      <a:gd name="T47" fmla="*/ 44 h 1469"/>
                      <a:gd name="T48" fmla="*/ 1213 w 1490"/>
                      <a:gd name="T49" fmla="*/ 35 h 1469"/>
                      <a:gd name="T50" fmla="*/ 1219 w 1490"/>
                      <a:gd name="T51" fmla="*/ 0 h 1469"/>
                      <a:gd name="T52" fmla="*/ 1206 w 1490"/>
                      <a:gd name="T53" fmla="*/ 28 h 1469"/>
                      <a:gd name="T54" fmla="*/ 1197 w 1490"/>
                      <a:gd name="T55" fmla="*/ 39 h 1469"/>
                      <a:gd name="T56" fmla="*/ 912 w 1490"/>
                      <a:gd name="T57" fmla="*/ 260 h 1469"/>
                      <a:gd name="T58" fmla="*/ 903 w 1490"/>
                      <a:gd name="T59" fmla="*/ 268 h 1469"/>
                      <a:gd name="T60" fmla="*/ 894 w 1490"/>
                      <a:gd name="T61" fmla="*/ 281 h 1469"/>
                      <a:gd name="T62" fmla="*/ 897 w 1490"/>
                      <a:gd name="T63" fmla="*/ 313 h 1469"/>
                      <a:gd name="T64" fmla="*/ 906 w 1490"/>
                      <a:gd name="T65" fmla="*/ 281 h 1469"/>
                      <a:gd name="T66" fmla="*/ 909 w 1490"/>
                      <a:gd name="T67" fmla="*/ 323 h 1469"/>
                      <a:gd name="T68" fmla="*/ 900 w 1490"/>
                      <a:gd name="T69" fmla="*/ 336 h 1469"/>
                      <a:gd name="T70" fmla="*/ 891 w 1490"/>
                      <a:gd name="T71" fmla="*/ 344 h 1469"/>
                      <a:gd name="T72" fmla="*/ 607 w 1490"/>
                      <a:gd name="T73" fmla="*/ 564 h 1469"/>
                      <a:gd name="T74" fmla="*/ 597 w 1490"/>
                      <a:gd name="T75" fmla="*/ 576 h 1469"/>
                      <a:gd name="T76" fmla="*/ 594 w 1490"/>
                      <a:gd name="T77" fmla="*/ 619 h 1469"/>
                      <a:gd name="T78" fmla="*/ 603 w 1490"/>
                      <a:gd name="T79" fmla="*/ 587 h 1469"/>
                      <a:gd name="T80" fmla="*/ 615 w 1490"/>
                      <a:gd name="T81" fmla="*/ 600 h 1469"/>
                      <a:gd name="T82" fmla="*/ 603 w 1490"/>
                      <a:gd name="T83" fmla="*/ 632 h 1469"/>
                      <a:gd name="T84" fmla="*/ 593 w 1490"/>
                      <a:gd name="T85" fmla="*/ 643 h 1469"/>
                      <a:gd name="T86" fmla="*/ 310 w 1490"/>
                      <a:gd name="T87" fmla="*/ 861 h 1469"/>
                      <a:gd name="T88" fmla="*/ 300 w 1490"/>
                      <a:gd name="T89" fmla="*/ 872 h 1469"/>
                      <a:gd name="T90" fmla="*/ 290 w 1490"/>
                      <a:gd name="T91" fmla="*/ 900 h 1469"/>
                      <a:gd name="T92" fmla="*/ 300 w 1490"/>
                      <a:gd name="T93" fmla="*/ 900 h 1469"/>
                      <a:gd name="T94" fmla="*/ 309 w 1490"/>
                      <a:gd name="T95" fmla="*/ 877 h 1469"/>
                      <a:gd name="T96" fmla="*/ 306 w 1490"/>
                      <a:gd name="T97" fmla="*/ 928 h 1469"/>
                      <a:gd name="T98" fmla="*/ 297 w 1490"/>
                      <a:gd name="T99" fmla="*/ 939 h 1469"/>
                      <a:gd name="T100" fmla="*/ 12 w 1490"/>
                      <a:gd name="T101" fmla="*/ 1160 h 1469"/>
                      <a:gd name="T102" fmla="*/ 3 w 1490"/>
                      <a:gd name="T103" fmla="*/ 1168 h 1469"/>
                      <a:gd name="T104" fmla="*/ 0 w 1490"/>
                      <a:gd name="T105" fmla="*/ 1200 h 1469"/>
                      <a:gd name="T106" fmla="*/ 9 w 1490"/>
                      <a:gd name="T107" fmla="*/ 1177 h 1469"/>
                      <a:gd name="T108" fmla="*/ 6 w 1490"/>
                      <a:gd name="T109" fmla="*/ 1228 h 1469"/>
                      <a:gd name="T110" fmla="*/ 0 w 1490"/>
                      <a:gd name="T111" fmla="*/ 1243 h 1469"/>
                      <a:gd name="T112" fmla="*/ 282 w 1490"/>
                      <a:gd name="T113" fmla="*/ 1468 h 14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490" h="1469">
                        <a:moveTo>
                          <a:pt x="282" y="1468"/>
                        </a:moveTo>
                        <a:cubicBezTo>
                          <a:pt x="283" y="1468"/>
                          <a:pt x="284" y="1469"/>
                          <a:pt x="284" y="1469"/>
                        </a:cubicBezTo>
                        <a:cubicBezTo>
                          <a:pt x="285" y="1468"/>
                          <a:pt x="286" y="1467"/>
                          <a:pt x="287" y="1465"/>
                        </a:cubicBezTo>
                        <a:cubicBezTo>
                          <a:pt x="288" y="1464"/>
                          <a:pt x="289" y="1463"/>
                          <a:pt x="290" y="1461"/>
                        </a:cubicBezTo>
                        <a:cubicBezTo>
                          <a:pt x="289" y="1461"/>
                          <a:pt x="289" y="1460"/>
                          <a:pt x="288" y="1460"/>
                        </a:cubicBezTo>
                        <a:cubicBezTo>
                          <a:pt x="9" y="1244"/>
                          <a:pt x="9" y="1244"/>
                          <a:pt x="9" y="1244"/>
                        </a:cubicBezTo>
                        <a:cubicBezTo>
                          <a:pt x="8" y="1244"/>
                          <a:pt x="8" y="1243"/>
                          <a:pt x="7" y="1243"/>
                        </a:cubicBezTo>
                        <a:cubicBezTo>
                          <a:pt x="8" y="1241"/>
                          <a:pt x="9" y="1240"/>
                          <a:pt x="10" y="1239"/>
                        </a:cubicBezTo>
                        <a:cubicBezTo>
                          <a:pt x="11" y="1237"/>
                          <a:pt x="12" y="1236"/>
                          <a:pt x="13" y="1235"/>
                        </a:cubicBezTo>
                        <a:cubicBezTo>
                          <a:pt x="14" y="1233"/>
                          <a:pt x="15" y="1232"/>
                          <a:pt x="16" y="1231"/>
                        </a:cubicBezTo>
                        <a:cubicBezTo>
                          <a:pt x="21" y="1221"/>
                          <a:pt x="24" y="1211"/>
                          <a:pt x="24" y="1200"/>
                        </a:cubicBezTo>
                        <a:cubicBezTo>
                          <a:pt x="24" y="1200"/>
                          <a:pt x="24" y="1200"/>
                          <a:pt x="24" y="1200"/>
                        </a:cubicBezTo>
                        <a:cubicBezTo>
                          <a:pt x="24" y="1189"/>
                          <a:pt x="21" y="1179"/>
                          <a:pt x="16" y="1169"/>
                        </a:cubicBezTo>
                        <a:cubicBezTo>
                          <a:pt x="16" y="1169"/>
                          <a:pt x="17" y="1168"/>
                          <a:pt x="18" y="1168"/>
                        </a:cubicBezTo>
                        <a:cubicBezTo>
                          <a:pt x="297" y="952"/>
                          <a:pt x="297" y="952"/>
                          <a:pt x="297" y="952"/>
                        </a:cubicBezTo>
                        <a:cubicBezTo>
                          <a:pt x="298" y="951"/>
                          <a:pt x="299" y="950"/>
                          <a:pt x="300" y="949"/>
                        </a:cubicBezTo>
                        <a:cubicBezTo>
                          <a:pt x="301" y="950"/>
                          <a:pt x="302" y="951"/>
                          <a:pt x="303" y="952"/>
                        </a:cubicBezTo>
                        <a:cubicBezTo>
                          <a:pt x="582" y="1168"/>
                          <a:pt x="582" y="1168"/>
                          <a:pt x="582" y="1168"/>
                        </a:cubicBezTo>
                        <a:cubicBezTo>
                          <a:pt x="583" y="1168"/>
                          <a:pt x="584" y="1169"/>
                          <a:pt x="584" y="1169"/>
                        </a:cubicBezTo>
                        <a:cubicBezTo>
                          <a:pt x="585" y="1168"/>
                          <a:pt x="586" y="1167"/>
                          <a:pt x="587" y="1165"/>
                        </a:cubicBezTo>
                        <a:cubicBezTo>
                          <a:pt x="588" y="1164"/>
                          <a:pt x="589" y="1163"/>
                          <a:pt x="590" y="1161"/>
                        </a:cubicBezTo>
                        <a:cubicBezTo>
                          <a:pt x="589" y="1161"/>
                          <a:pt x="589" y="1160"/>
                          <a:pt x="588" y="1160"/>
                        </a:cubicBezTo>
                        <a:cubicBezTo>
                          <a:pt x="309" y="944"/>
                          <a:pt x="309" y="944"/>
                          <a:pt x="309" y="944"/>
                        </a:cubicBezTo>
                        <a:cubicBezTo>
                          <a:pt x="308" y="944"/>
                          <a:pt x="308" y="943"/>
                          <a:pt x="307" y="943"/>
                        </a:cubicBezTo>
                        <a:cubicBezTo>
                          <a:pt x="308" y="941"/>
                          <a:pt x="309" y="940"/>
                          <a:pt x="310" y="939"/>
                        </a:cubicBezTo>
                        <a:cubicBezTo>
                          <a:pt x="311" y="937"/>
                          <a:pt x="312" y="936"/>
                          <a:pt x="313" y="935"/>
                        </a:cubicBezTo>
                        <a:cubicBezTo>
                          <a:pt x="314" y="933"/>
                          <a:pt x="315" y="932"/>
                          <a:pt x="316" y="931"/>
                        </a:cubicBezTo>
                        <a:cubicBezTo>
                          <a:pt x="321" y="921"/>
                          <a:pt x="324" y="911"/>
                          <a:pt x="324" y="900"/>
                        </a:cubicBezTo>
                        <a:cubicBezTo>
                          <a:pt x="324" y="889"/>
                          <a:pt x="321" y="879"/>
                          <a:pt x="316" y="869"/>
                        </a:cubicBezTo>
                        <a:cubicBezTo>
                          <a:pt x="316" y="869"/>
                          <a:pt x="317" y="868"/>
                          <a:pt x="318" y="868"/>
                        </a:cubicBezTo>
                        <a:cubicBezTo>
                          <a:pt x="597" y="652"/>
                          <a:pt x="597" y="652"/>
                          <a:pt x="597" y="652"/>
                        </a:cubicBezTo>
                        <a:cubicBezTo>
                          <a:pt x="598" y="651"/>
                          <a:pt x="599" y="650"/>
                          <a:pt x="600" y="649"/>
                        </a:cubicBezTo>
                        <a:cubicBezTo>
                          <a:pt x="601" y="650"/>
                          <a:pt x="602" y="651"/>
                          <a:pt x="603" y="652"/>
                        </a:cubicBezTo>
                        <a:cubicBezTo>
                          <a:pt x="882" y="868"/>
                          <a:pt x="882" y="868"/>
                          <a:pt x="882" y="868"/>
                        </a:cubicBezTo>
                        <a:cubicBezTo>
                          <a:pt x="883" y="868"/>
                          <a:pt x="884" y="869"/>
                          <a:pt x="884" y="869"/>
                        </a:cubicBezTo>
                        <a:cubicBezTo>
                          <a:pt x="885" y="868"/>
                          <a:pt x="886" y="867"/>
                          <a:pt x="887" y="865"/>
                        </a:cubicBezTo>
                        <a:cubicBezTo>
                          <a:pt x="888" y="864"/>
                          <a:pt x="889" y="863"/>
                          <a:pt x="890" y="861"/>
                        </a:cubicBezTo>
                        <a:cubicBezTo>
                          <a:pt x="889" y="861"/>
                          <a:pt x="889" y="860"/>
                          <a:pt x="888" y="860"/>
                        </a:cubicBezTo>
                        <a:cubicBezTo>
                          <a:pt x="609" y="644"/>
                          <a:pt x="609" y="644"/>
                          <a:pt x="609" y="644"/>
                        </a:cubicBezTo>
                        <a:cubicBezTo>
                          <a:pt x="608" y="644"/>
                          <a:pt x="608" y="643"/>
                          <a:pt x="607" y="643"/>
                        </a:cubicBezTo>
                        <a:cubicBezTo>
                          <a:pt x="608" y="641"/>
                          <a:pt x="609" y="640"/>
                          <a:pt x="610" y="639"/>
                        </a:cubicBezTo>
                        <a:cubicBezTo>
                          <a:pt x="611" y="637"/>
                          <a:pt x="612" y="636"/>
                          <a:pt x="613" y="635"/>
                        </a:cubicBezTo>
                        <a:cubicBezTo>
                          <a:pt x="614" y="633"/>
                          <a:pt x="615" y="632"/>
                          <a:pt x="616" y="631"/>
                        </a:cubicBezTo>
                        <a:cubicBezTo>
                          <a:pt x="621" y="621"/>
                          <a:pt x="624" y="611"/>
                          <a:pt x="624" y="600"/>
                        </a:cubicBezTo>
                        <a:cubicBezTo>
                          <a:pt x="624" y="600"/>
                          <a:pt x="624" y="600"/>
                          <a:pt x="624" y="600"/>
                        </a:cubicBezTo>
                        <a:cubicBezTo>
                          <a:pt x="624" y="589"/>
                          <a:pt x="621" y="579"/>
                          <a:pt x="616" y="569"/>
                        </a:cubicBezTo>
                        <a:cubicBezTo>
                          <a:pt x="616" y="569"/>
                          <a:pt x="617" y="568"/>
                          <a:pt x="618" y="568"/>
                        </a:cubicBezTo>
                        <a:cubicBezTo>
                          <a:pt x="897" y="352"/>
                          <a:pt x="897" y="352"/>
                          <a:pt x="897" y="352"/>
                        </a:cubicBezTo>
                        <a:cubicBezTo>
                          <a:pt x="898" y="351"/>
                          <a:pt x="899" y="350"/>
                          <a:pt x="900" y="349"/>
                        </a:cubicBezTo>
                        <a:cubicBezTo>
                          <a:pt x="901" y="350"/>
                          <a:pt x="902" y="351"/>
                          <a:pt x="903" y="352"/>
                        </a:cubicBezTo>
                        <a:cubicBezTo>
                          <a:pt x="1182" y="568"/>
                          <a:pt x="1182" y="568"/>
                          <a:pt x="1182" y="568"/>
                        </a:cubicBezTo>
                        <a:cubicBezTo>
                          <a:pt x="1183" y="568"/>
                          <a:pt x="1184" y="569"/>
                          <a:pt x="1184" y="569"/>
                        </a:cubicBezTo>
                        <a:cubicBezTo>
                          <a:pt x="1185" y="568"/>
                          <a:pt x="1186" y="567"/>
                          <a:pt x="1187" y="565"/>
                        </a:cubicBezTo>
                        <a:cubicBezTo>
                          <a:pt x="1188" y="564"/>
                          <a:pt x="1189" y="563"/>
                          <a:pt x="1190" y="561"/>
                        </a:cubicBezTo>
                        <a:cubicBezTo>
                          <a:pt x="1189" y="561"/>
                          <a:pt x="1189" y="560"/>
                          <a:pt x="1188" y="560"/>
                        </a:cubicBezTo>
                        <a:cubicBezTo>
                          <a:pt x="909" y="344"/>
                          <a:pt x="909" y="344"/>
                          <a:pt x="909" y="344"/>
                        </a:cubicBezTo>
                        <a:cubicBezTo>
                          <a:pt x="908" y="344"/>
                          <a:pt x="908" y="343"/>
                          <a:pt x="907" y="343"/>
                        </a:cubicBezTo>
                        <a:cubicBezTo>
                          <a:pt x="908" y="341"/>
                          <a:pt x="909" y="340"/>
                          <a:pt x="910" y="339"/>
                        </a:cubicBezTo>
                        <a:cubicBezTo>
                          <a:pt x="911" y="337"/>
                          <a:pt x="912" y="336"/>
                          <a:pt x="913" y="335"/>
                        </a:cubicBezTo>
                        <a:cubicBezTo>
                          <a:pt x="914" y="333"/>
                          <a:pt x="915" y="332"/>
                          <a:pt x="916" y="331"/>
                        </a:cubicBezTo>
                        <a:cubicBezTo>
                          <a:pt x="921" y="321"/>
                          <a:pt x="924" y="311"/>
                          <a:pt x="924" y="300"/>
                        </a:cubicBezTo>
                        <a:cubicBezTo>
                          <a:pt x="924" y="289"/>
                          <a:pt x="921" y="279"/>
                          <a:pt x="916" y="269"/>
                        </a:cubicBezTo>
                        <a:cubicBezTo>
                          <a:pt x="916" y="269"/>
                          <a:pt x="917" y="268"/>
                          <a:pt x="918" y="268"/>
                        </a:cubicBezTo>
                        <a:cubicBezTo>
                          <a:pt x="1197" y="52"/>
                          <a:pt x="1197" y="52"/>
                          <a:pt x="1197" y="52"/>
                        </a:cubicBezTo>
                        <a:cubicBezTo>
                          <a:pt x="1198" y="51"/>
                          <a:pt x="1199" y="50"/>
                          <a:pt x="1200" y="49"/>
                        </a:cubicBezTo>
                        <a:cubicBezTo>
                          <a:pt x="1201" y="50"/>
                          <a:pt x="1202" y="51"/>
                          <a:pt x="1203" y="52"/>
                        </a:cubicBezTo>
                        <a:cubicBezTo>
                          <a:pt x="1482" y="268"/>
                          <a:pt x="1482" y="268"/>
                          <a:pt x="1482" y="268"/>
                        </a:cubicBezTo>
                        <a:cubicBezTo>
                          <a:pt x="1483" y="268"/>
                          <a:pt x="1484" y="269"/>
                          <a:pt x="1484" y="269"/>
                        </a:cubicBezTo>
                        <a:cubicBezTo>
                          <a:pt x="1485" y="268"/>
                          <a:pt x="1486" y="267"/>
                          <a:pt x="1487" y="265"/>
                        </a:cubicBezTo>
                        <a:cubicBezTo>
                          <a:pt x="1488" y="264"/>
                          <a:pt x="1489" y="263"/>
                          <a:pt x="1490" y="261"/>
                        </a:cubicBezTo>
                        <a:cubicBezTo>
                          <a:pt x="1489" y="261"/>
                          <a:pt x="1489" y="260"/>
                          <a:pt x="1488" y="260"/>
                        </a:cubicBezTo>
                        <a:cubicBezTo>
                          <a:pt x="1209" y="44"/>
                          <a:pt x="1209" y="44"/>
                          <a:pt x="1209" y="44"/>
                        </a:cubicBezTo>
                        <a:cubicBezTo>
                          <a:pt x="1208" y="44"/>
                          <a:pt x="1208" y="43"/>
                          <a:pt x="1207" y="43"/>
                        </a:cubicBezTo>
                        <a:cubicBezTo>
                          <a:pt x="1208" y="41"/>
                          <a:pt x="1209" y="40"/>
                          <a:pt x="1210" y="39"/>
                        </a:cubicBezTo>
                        <a:cubicBezTo>
                          <a:pt x="1211" y="37"/>
                          <a:pt x="1212" y="36"/>
                          <a:pt x="1213" y="35"/>
                        </a:cubicBezTo>
                        <a:cubicBezTo>
                          <a:pt x="1214" y="33"/>
                          <a:pt x="1215" y="32"/>
                          <a:pt x="1216" y="31"/>
                        </a:cubicBezTo>
                        <a:cubicBezTo>
                          <a:pt x="1221" y="21"/>
                          <a:pt x="1224" y="11"/>
                          <a:pt x="1224" y="0"/>
                        </a:cubicBezTo>
                        <a:cubicBezTo>
                          <a:pt x="1219" y="0"/>
                          <a:pt x="1219" y="0"/>
                          <a:pt x="1219" y="0"/>
                        </a:cubicBezTo>
                        <a:cubicBezTo>
                          <a:pt x="1215" y="0"/>
                          <a:pt x="1215" y="0"/>
                          <a:pt x="1215" y="0"/>
                        </a:cubicBezTo>
                        <a:cubicBezTo>
                          <a:pt x="1215" y="8"/>
                          <a:pt x="1213" y="16"/>
                          <a:pt x="1209" y="23"/>
                        </a:cubicBezTo>
                        <a:cubicBezTo>
                          <a:pt x="1208" y="25"/>
                          <a:pt x="1207" y="26"/>
                          <a:pt x="1206" y="28"/>
                        </a:cubicBezTo>
                        <a:cubicBezTo>
                          <a:pt x="1205" y="29"/>
                          <a:pt x="1204" y="31"/>
                          <a:pt x="1203" y="32"/>
                        </a:cubicBezTo>
                        <a:cubicBezTo>
                          <a:pt x="1202" y="33"/>
                          <a:pt x="1201" y="35"/>
                          <a:pt x="1200" y="36"/>
                        </a:cubicBezTo>
                        <a:cubicBezTo>
                          <a:pt x="1199" y="37"/>
                          <a:pt x="1198" y="38"/>
                          <a:pt x="1197" y="39"/>
                        </a:cubicBezTo>
                        <a:cubicBezTo>
                          <a:pt x="1195" y="40"/>
                          <a:pt x="1194" y="42"/>
                          <a:pt x="1193" y="43"/>
                        </a:cubicBezTo>
                        <a:cubicBezTo>
                          <a:pt x="1192" y="43"/>
                          <a:pt x="1192" y="44"/>
                          <a:pt x="1191" y="44"/>
                        </a:cubicBezTo>
                        <a:cubicBezTo>
                          <a:pt x="912" y="260"/>
                          <a:pt x="912" y="260"/>
                          <a:pt x="912" y="260"/>
                        </a:cubicBezTo>
                        <a:cubicBezTo>
                          <a:pt x="911" y="260"/>
                          <a:pt x="911" y="261"/>
                          <a:pt x="910" y="261"/>
                        </a:cubicBezTo>
                        <a:cubicBezTo>
                          <a:pt x="909" y="262"/>
                          <a:pt x="908" y="263"/>
                          <a:pt x="907" y="264"/>
                        </a:cubicBezTo>
                        <a:cubicBezTo>
                          <a:pt x="905" y="266"/>
                          <a:pt x="904" y="267"/>
                          <a:pt x="903" y="268"/>
                        </a:cubicBezTo>
                        <a:cubicBezTo>
                          <a:pt x="902" y="269"/>
                          <a:pt x="901" y="271"/>
                          <a:pt x="900" y="272"/>
                        </a:cubicBezTo>
                        <a:cubicBezTo>
                          <a:pt x="899" y="273"/>
                          <a:pt x="898" y="275"/>
                          <a:pt x="897" y="276"/>
                        </a:cubicBezTo>
                        <a:cubicBezTo>
                          <a:pt x="896" y="278"/>
                          <a:pt x="895" y="280"/>
                          <a:pt x="894" y="281"/>
                        </a:cubicBezTo>
                        <a:cubicBezTo>
                          <a:pt x="892" y="287"/>
                          <a:pt x="890" y="294"/>
                          <a:pt x="890" y="300"/>
                        </a:cubicBezTo>
                        <a:cubicBezTo>
                          <a:pt x="890" y="306"/>
                          <a:pt x="892" y="313"/>
                          <a:pt x="894" y="319"/>
                        </a:cubicBezTo>
                        <a:cubicBezTo>
                          <a:pt x="896" y="317"/>
                          <a:pt x="897" y="315"/>
                          <a:pt x="897" y="313"/>
                        </a:cubicBezTo>
                        <a:cubicBezTo>
                          <a:pt x="899" y="309"/>
                          <a:pt x="900" y="304"/>
                          <a:pt x="900" y="300"/>
                        </a:cubicBezTo>
                        <a:cubicBezTo>
                          <a:pt x="900" y="296"/>
                          <a:pt x="901" y="291"/>
                          <a:pt x="903" y="287"/>
                        </a:cubicBezTo>
                        <a:cubicBezTo>
                          <a:pt x="903" y="285"/>
                          <a:pt x="904" y="283"/>
                          <a:pt x="906" y="281"/>
                        </a:cubicBezTo>
                        <a:cubicBezTo>
                          <a:pt x="906" y="280"/>
                          <a:pt x="908" y="278"/>
                          <a:pt x="909" y="277"/>
                        </a:cubicBezTo>
                        <a:cubicBezTo>
                          <a:pt x="913" y="284"/>
                          <a:pt x="915" y="292"/>
                          <a:pt x="915" y="300"/>
                        </a:cubicBezTo>
                        <a:cubicBezTo>
                          <a:pt x="915" y="308"/>
                          <a:pt x="913" y="316"/>
                          <a:pt x="909" y="323"/>
                        </a:cubicBezTo>
                        <a:cubicBezTo>
                          <a:pt x="908" y="325"/>
                          <a:pt x="907" y="326"/>
                          <a:pt x="906" y="328"/>
                        </a:cubicBezTo>
                        <a:cubicBezTo>
                          <a:pt x="905" y="329"/>
                          <a:pt x="904" y="331"/>
                          <a:pt x="903" y="332"/>
                        </a:cubicBezTo>
                        <a:cubicBezTo>
                          <a:pt x="902" y="333"/>
                          <a:pt x="901" y="335"/>
                          <a:pt x="900" y="336"/>
                        </a:cubicBezTo>
                        <a:cubicBezTo>
                          <a:pt x="899" y="337"/>
                          <a:pt x="898" y="338"/>
                          <a:pt x="897" y="339"/>
                        </a:cubicBezTo>
                        <a:cubicBezTo>
                          <a:pt x="895" y="340"/>
                          <a:pt x="894" y="342"/>
                          <a:pt x="893" y="343"/>
                        </a:cubicBezTo>
                        <a:cubicBezTo>
                          <a:pt x="892" y="343"/>
                          <a:pt x="892" y="344"/>
                          <a:pt x="891" y="344"/>
                        </a:cubicBezTo>
                        <a:cubicBezTo>
                          <a:pt x="612" y="560"/>
                          <a:pt x="612" y="560"/>
                          <a:pt x="612" y="560"/>
                        </a:cubicBezTo>
                        <a:cubicBezTo>
                          <a:pt x="611" y="560"/>
                          <a:pt x="611" y="561"/>
                          <a:pt x="610" y="561"/>
                        </a:cubicBezTo>
                        <a:cubicBezTo>
                          <a:pt x="609" y="562"/>
                          <a:pt x="608" y="563"/>
                          <a:pt x="607" y="564"/>
                        </a:cubicBezTo>
                        <a:cubicBezTo>
                          <a:pt x="605" y="566"/>
                          <a:pt x="604" y="567"/>
                          <a:pt x="603" y="568"/>
                        </a:cubicBezTo>
                        <a:cubicBezTo>
                          <a:pt x="602" y="569"/>
                          <a:pt x="601" y="571"/>
                          <a:pt x="600" y="572"/>
                        </a:cubicBezTo>
                        <a:cubicBezTo>
                          <a:pt x="599" y="573"/>
                          <a:pt x="598" y="575"/>
                          <a:pt x="597" y="576"/>
                        </a:cubicBezTo>
                        <a:cubicBezTo>
                          <a:pt x="596" y="578"/>
                          <a:pt x="595" y="580"/>
                          <a:pt x="594" y="581"/>
                        </a:cubicBezTo>
                        <a:cubicBezTo>
                          <a:pt x="592" y="587"/>
                          <a:pt x="590" y="594"/>
                          <a:pt x="590" y="600"/>
                        </a:cubicBezTo>
                        <a:cubicBezTo>
                          <a:pt x="590" y="606"/>
                          <a:pt x="592" y="613"/>
                          <a:pt x="594" y="619"/>
                        </a:cubicBezTo>
                        <a:cubicBezTo>
                          <a:pt x="596" y="617"/>
                          <a:pt x="597" y="615"/>
                          <a:pt x="597" y="613"/>
                        </a:cubicBezTo>
                        <a:cubicBezTo>
                          <a:pt x="599" y="609"/>
                          <a:pt x="600" y="604"/>
                          <a:pt x="600" y="600"/>
                        </a:cubicBezTo>
                        <a:cubicBezTo>
                          <a:pt x="600" y="596"/>
                          <a:pt x="601" y="591"/>
                          <a:pt x="603" y="587"/>
                        </a:cubicBezTo>
                        <a:cubicBezTo>
                          <a:pt x="603" y="585"/>
                          <a:pt x="604" y="583"/>
                          <a:pt x="606" y="581"/>
                        </a:cubicBezTo>
                        <a:cubicBezTo>
                          <a:pt x="606" y="580"/>
                          <a:pt x="608" y="578"/>
                          <a:pt x="609" y="577"/>
                        </a:cubicBezTo>
                        <a:cubicBezTo>
                          <a:pt x="613" y="584"/>
                          <a:pt x="615" y="592"/>
                          <a:pt x="615" y="600"/>
                        </a:cubicBezTo>
                        <a:cubicBezTo>
                          <a:pt x="615" y="608"/>
                          <a:pt x="613" y="616"/>
                          <a:pt x="609" y="623"/>
                        </a:cubicBezTo>
                        <a:cubicBezTo>
                          <a:pt x="608" y="625"/>
                          <a:pt x="607" y="626"/>
                          <a:pt x="606" y="628"/>
                        </a:cubicBezTo>
                        <a:cubicBezTo>
                          <a:pt x="605" y="629"/>
                          <a:pt x="604" y="631"/>
                          <a:pt x="603" y="632"/>
                        </a:cubicBezTo>
                        <a:cubicBezTo>
                          <a:pt x="602" y="633"/>
                          <a:pt x="601" y="635"/>
                          <a:pt x="600" y="636"/>
                        </a:cubicBezTo>
                        <a:cubicBezTo>
                          <a:pt x="599" y="637"/>
                          <a:pt x="598" y="638"/>
                          <a:pt x="597" y="639"/>
                        </a:cubicBezTo>
                        <a:cubicBezTo>
                          <a:pt x="595" y="640"/>
                          <a:pt x="594" y="642"/>
                          <a:pt x="593" y="643"/>
                        </a:cubicBezTo>
                        <a:cubicBezTo>
                          <a:pt x="592" y="643"/>
                          <a:pt x="592" y="644"/>
                          <a:pt x="591" y="644"/>
                        </a:cubicBezTo>
                        <a:cubicBezTo>
                          <a:pt x="312" y="860"/>
                          <a:pt x="312" y="860"/>
                          <a:pt x="312" y="860"/>
                        </a:cubicBezTo>
                        <a:cubicBezTo>
                          <a:pt x="311" y="860"/>
                          <a:pt x="311" y="861"/>
                          <a:pt x="310" y="861"/>
                        </a:cubicBezTo>
                        <a:cubicBezTo>
                          <a:pt x="309" y="862"/>
                          <a:pt x="308" y="863"/>
                          <a:pt x="307" y="864"/>
                        </a:cubicBezTo>
                        <a:cubicBezTo>
                          <a:pt x="305" y="866"/>
                          <a:pt x="304" y="867"/>
                          <a:pt x="303" y="868"/>
                        </a:cubicBezTo>
                        <a:cubicBezTo>
                          <a:pt x="302" y="869"/>
                          <a:pt x="301" y="871"/>
                          <a:pt x="300" y="872"/>
                        </a:cubicBezTo>
                        <a:cubicBezTo>
                          <a:pt x="299" y="873"/>
                          <a:pt x="298" y="875"/>
                          <a:pt x="297" y="876"/>
                        </a:cubicBezTo>
                        <a:cubicBezTo>
                          <a:pt x="296" y="878"/>
                          <a:pt x="295" y="880"/>
                          <a:pt x="294" y="881"/>
                        </a:cubicBezTo>
                        <a:cubicBezTo>
                          <a:pt x="292" y="887"/>
                          <a:pt x="290" y="894"/>
                          <a:pt x="290" y="900"/>
                        </a:cubicBezTo>
                        <a:cubicBezTo>
                          <a:pt x="290" y="906"/>
                          <a:pt x="292" y="913"/>
                          <a:pt x="294" y="919"/>
                        </a:cubicBezTo>
                        <a:cubicBezTo>
                          <a:pt x="296" y="917"/>
                          <a:pt x="297" y="915"/>
                          <a:pt x="297" y="913"/>
                        </a:cubicBezTo>
                        <a:cubicBezTo>
                          <a:pt x="299" y="909"/>
                          <a:pt x="300" y="904"/>
                          <a:pt x="300" y="900"/>
                        </a:cubicBezTo>
                        <a:cubicBezTo>
                          <a:pt x="300" y="896"/>
                          <a:pt x="301" y="891"/>
                          <a:pt x="303" y="887"/>
                        </a:cubicBezTo>
                        <a:cubicBezTo>
                          <a:pt x="303" y="885"/>
                          <a:pt x="304" y="883"/>
                          <a:pt x="306" y="881"/>
                        </a:cubicBezTo>
                        <a:cubicBezTo>
                          <a:pt x="306" y="880"/>
                          <a:pt x="308" y="878"/>
                          <a:pt x="309" y="877"/>
                        </a:cubicBezTo>
                        <a:cubicBezTo>
                          <a:pt x="313" y="884"/>
                          <a:pt x="315" y="892"/>
                          <a:pt x="315" y="900"/>
                        </a:cubicBezTo>
                        <a:cubicBezTo>
                          <a:pt x="315" y="908"/>
                          <a:pt x="313" y="916"/>
                          <a:pt x="309" y="923"/>
                        </a:cubicBezTo>
                        <a:cubicBezTo>
                          <a:pt x="308" y="925"/>
                          <a:pt x="307" y="926"/>
                          <a:pt x="306" y="928"/>
                        </a:cubicBezTo>
                        <a:cubicBezTo>
                          <a:pt x="305" y="929"/>
                          <a:pt x="304" y="931"/>
                          <a:pt x="303" y="932"/>
                        </a:cubicBezTo>
                        <a:cubicBezTo>
                          <a:pt x="302" y="933"/>
                          <a:pt x="301" y="935"/>
                          <a:pt x="300" y="936"/>
                        </a:cubicBezTo>
                        <a:cubicBezTo>
                          <a:pt x="299" y="937"/>
                          <a:pt x="298" y="938"/>
                          <a:pt x="297" y="939"/>
                        </a:cubicBezTo>
                        <a:cubicBezTo>
                          <a:pt x="295" y="940"/>
                          <a:pt x="294" y="942"/>
                          <a:pt x="293" y="943"/>
                        </a:cubicBezTo>
                        <a:cubicBezTo>
                          <a:pt x="292" y="943"/>
                          <a:pt x="292" y="944"/>
                          <a:pt x="291" y="944"/>
                        </a:cubicBezTo>
                        <a:cubicBezTo>
                          <a:pt x="12" y="1160"/>
                          <a:pt x="12" y="1160"/>
                          <a:pt x="12" y="1160"/>
                        </a:cubicBezTo>
                        <a:cubicBezTo>
                          <a:pt x="11" y="1160"/>
                          <a:pt x="11" y="1161"/>
                          <a:pt x="10" y="1161"/>
                        </a:cubicBezTo>
                        <a:cubicBezTo>
                          <a:pt x="9" y="1162"/>
                          <a:pt x="8" y="1163"/>
                          <a:pt x="7" y="1164"/>
                        </a:cubicBezTo>
                        <a:cubicBezTo>
                          <a:pt x="5" y="1166"/>
                          <a:pt x="4" y="1167"/>
                          <a:pt x="3" y="1168"/>
                        </a:cubicBezTo>
                        <a:cubicBezTo>
                          <a:pt x="2" y="1169"/>
                          <a:pt x="1" y="1171"/>
                          <a:pt x="0" y="1172"/>
                        </a:cubicBezTo>
                        <a:cubicBezTo>
                          <a:pt x="0" y="1181"/>
                          <a:pt x="0" y="1181"/>
                          <a:pt x="0" y="1181"/>
                        </a:cubicBezTo>
                        <a:cubicBezTo>
                          <a:pt x="0" y="1200"/>
                          <a:pt x="0" y="1200"/>
                          <a:pt x="0" y="1200"/>
                        </a:cubicBezTo>
                        <a:cubicBezTo>
                          <a:pt x="0" y="1196"/>
                          <a:pt x="1" y="1191"/>
                          <a:pt x="3" y="1187"/>
                        </a:cubicBezTo>
                        <a:cubicBezTo>
                          <a:pt x="3" y="1185"/>
                          <a:pt x="4" y="1183"/>
                          <a:pt x="6" y="1181"/>
                        </a:cubicBezTo>
                        <a:cubicBezTo>
                          <a:pt x="6" y="1180"/>
                          <a:pt x="8" y="1178"/>
                          <a:pt x="9" y="1177"/>
                        </a:cubicBezTo>
                        <a:cubicBezTo>
                          <a:pt x="13" y="1184"/>
                          <a:pt x="15" y="1192"/>
                          <a:pt x="15" y="1200"/>
                        </a:cubicBezTo>
                        <a:cubicBezTo>
                          <a:pt x="15" y="1208"/>
                          <a:pt x="13" y="1216"/>
                          <a:pt x="9" y="1223"/>
                        </a:cubicBezTo>
                        <a:cubicBezTo>
                          <a:pt x="8" y="1225"/>
                          <a:pt x="7" y="1226"/>
                          <a:pt x="6" y="1228"/>
                        </a:cubicBezTo>
                        <a:cubicBezTo>
                          <a:pt x="5" y="1229"/>
                          <a:pt x="4" y="1231"/>
                          <a:pt x="3" y="1232"/>
                        </a:cubicBezTo>
                        <a:cubicBezTo>
                          <a:pt x="2" y="1233"/>
                          <a:pt x="1" y="1235"/>
                          <a:pt x="0" y="1236"/>
                        </a:cubicBezTo>
                        <a:cubicBezTo>
                          <a:pt x="0" y="1243"/>
                          <a:pt x="0" y="1243"/>
                          <a:pt x="0" y="1243"/>
                        </a:cubicBezTo>
                        <a:cubicBezTo>
                          <a:pt x="0" y="1249"/>
                          <a:pt x="0" y="1249"/>
                          <a:pt x="0" y="1249"/>
                        </a:cubicBezTo>
                        <a:cubicBezTo>
                          <a:pt x="1" y="1250"/>
                          <a:pt x="2" y="1251"/>
                          <a:pt x="3" y="1252"/>
                        </a:cubicBezTo>
                        <a:lnTo>
                          <a:pt x="282" y="14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0" name="Freeform 8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7847013" cy="7767638"/>
                  </a:xfrm>
                  <a:custGeom>
                    <a:avLst/>
                    <a:gdLst>
                      <a:gd name="T0" fmla="*/ 290 w 2090"/>
                      <a:gd name="T1" fmla="*/ 2061 h 2069"/>
                      <a:gd name="T2" fmla="*/ 10 w 2090"/>
                      <a:gd name="T3" fmla="*/ 1839 h 2069"/>
                      <a:gd name="T4" fmla="*/ 24 w 2090"/>
                      <a:gd name="T5" fmla="*/ 1800 h 2069"/>
                      <a:gd name="T6" fmla="*/ 300 w 2090"/>
                      <a:gd name="T7" fmla="*/ 1549 h 2069"/>
                      <a:gd name="T8" fmla="*/ 587 w 2090"/>
                      <a:gd name="T9" fmla="*/ 1765 h 2069"/>
                      <a:gd name="T10" fmla="*/ 307 w 2090"/>
                      <a:gd name="T11" fmla="*/ 1543 h 2069"/>
                      <a:gd name="T12" fmla="*/ 324 w 2090"/>
                      <a:gd name="T13" fmla="*/ 1500 h 2069"/>
                      <a:gd name="T14" fmla="*/ 600 w 2090"/>
                      <a:gd name="T15" fmla="*/ 1249 h 2069"/>
                      <a:gd name="T16" fmla="*/ 887 w 2090"/>
                      <a:gd name="T17" fmla="*/ 1465 h 2069"/>
                      <a:gd name="T18" fmla="*/ 607 w 2090"/>
                      <a:gd name="T19" fmla="*/ 1243 h 2069"/>
                      <a:gd name="T20" fmla="*/ 624 w 2090"/>
                      <a:gd name="T21" fmla="*/ 1200 h 2069"/>
                      <a:gd name="T22" fmla="*/ 897 w 2090"/>
                      <a:gd name="T23" fmla="*/ 952 h 2069"/>
                      <a:gd name="T24" fmla="*/ 1184 w 2090"/>
                      <a:gd name="T25" fmla="*/ 1169 h 2069"/>
                      <a:gd name="T26" fmla="*/ 909 w 2090"/>
                      <a:gd name="T27" fmla="*/ 944 h 2069"/>
                      <a:gd name="T28" fmla="*/ 916 w 2090"/>
                      <a:gd name="T29" fmla="*/ 931 h 2069"/>
                      <a:gd name="T30" fmla="*/ 1197 w 2090"/>
                      <a:gd name="T31" fmla="*/ 652 h 2069"/>
                      <a:gd name="T32" fmla="*/ 1484 w 2090"/>
                      <a:gd name="T33" fmla="*/ 869 h 2069"/>
                      <a:gd name="T34" fmla="*/ 1209 w 2090"/>
                      <a:gd name="T35" fmla="*/ 644 h 2069"/>
                      <a:gd name="T36" fmla="*/ 1216 w 2090"/>
                      <a:gd name="T37" fmla="*/ 631 h 2069"/>
                      <a:gd name="T38" fmla="*/ 1497 w 2090"/>
                      <a:gd name="T39" fmla="*/ 352 h 2069"/>
                      <a:gd name="T40" fmla="*/ 1784 w 2090"/>
                      <a:gd name="T41" fmla="*/ 569 h 2069"/>
                      <a:gd name="T42" fmla="*/ 1509 w 2090"/>
                      <a:gd name="T43" fmla="*/ 344 h 2069"/>
                      <a:gd name="T44" fmla="*/ 1516 w 2090"/>
                      <a:gd name="T45" fmla="*/ 331 h 2069"/>
                      <a:gd name="T46" fmla="*/ 1797 w 2090"/>
                      <a:gd name="T47" fmla="*/ 52 h 2069"/>
                      <a:gd name="T48" fmla="*/ 2084 w 2090"/>
                      <a:gd name="T49" fmla="*/ 269 h 2069"/>
                      <a:gd name="T50" fmla="*/ 1809 w 2090"/>
                      <a:gd name="T51" fmla="*/ 44 h 2069"/>
                      <a:gd name="T52" fmla="*/ 1816 w 2090"/>
                      <a:gd name="T53" fmla="*/ 31 h 2069"/>
                      <a:gd name="T54" fmla="*/ 1809 w 2090"/>
                      <a:gd name="T55" fmla="*/ 23 h 2069"/>
                      <a:gd name="T56" fmla="*/ 1797 w 2090"/>
                      <a:gd name="T57" fmla="*/ 39 h 2069"/>
                      <a:gd name="T58" fmla="*/ 1510 w 2090"/>
                      <a:gd name="T59" fmla="*/ 261 h 2069"/>
                      <a:gd name="T60" fmla="*/ 1497 w 2090"/>
                      <a:gd name="T61" fmla="*/ 276 h 2069"/>
                      <a:gd name="T62" fmla="*/ 1497 w 2090"/>
                      <a:gd name="T63" fmla="*/ 313 h 2069"/>
                      <a:gd name="T64" fmla="*/ 1509 w 2090"/>
                      <a:gd name="T65" fmla="*/ 277 h 2069"/>
                      <a:gd name="T66" fmla="*/ 1503 w 2090"/>
                      <a:gd name="T67" fmla="*/ 332 h 2069"/>
                      <a:gd name="T68" fmla="*/ 1491 w 2090"/>
                      <a:gd name="T69" fmla="*/ 344 h 2069"/>
                      <a:gd name="T70" fmla="*/ 1203 w 2090"/>
                      <a:gd name="T71" fmla="*/ 568 h 2069"/>
                      <a:gd name="T72" fmla="*/ 1190 w 2090"/>
                      <a:gd name="T73" fmla="*/ 600 h 2069"/>
                      <a:gd name="T74" fmla="*/ 1203 w 2090"/>
                      <a:gd name="T75" fmla="*/ 587 h 2069"/>
                      <a:gd name="T76" fmla="*/ 1209 w 2090"/>
                      <a:gd name="T77" fmla="*/ 623 h 2069"/>
                      <a:gd name="T78" fmla="*/ 1197 w 2090"/>
                      <a:gd name="T79" fmla="*/ 639 h 2069"/>
                      <a:gd name="T80" fmla="*/ 910 w 2090"/>
                      <a:gd name="T81" fmla="*/ 861 h 2069"/>
                      <a:gd name="T82" fmla="*/ 897 w 2090"/>
                      <a:gd name="T83" fmla="*/ 876 h 2069"/>
                      <a:gd name="T84" fmla="*/ 897 w 2090"/>
                      <a:gd name="T85" fmla="*/ 913 h 2069"/>
                      <a:gd name="T86" fmla="*/ 909 w 2090"/>
                      <a:gd name="T87" fmla="*/ 877 h 2069"/>
                      <a:gd name="T88" fmla="*/ 903 w 2090"/>
                      <a:gd name="T89" fmla="*/ 932 h 2069"/>
                      <a:gd name="T90" fmla="*/ 891 w 2090"/>
                      <a:gd name="T91" fmla="*/ 944 h 2069"/>
                      <a:gd name="T92" fmla="*/ 603 w 2090"/>
                      <a:gd name="T93" fmla="*/ 1168 h 2069"/>
                      <a:gd name="T94" fmla="*/ 590 w 2090"/>
                      <a:gd name="T95" fmla="*/ 1200 h 2069"/>
                      <a:gd name="T96" fmla="*/ 603 w 2090"/>
                      <a:gd name="T97" fmla="*/ 1187 h 2069"/>
                      <a:gd name="T98" fmla="*/ 609 w 2090"/>
                      <a:gd name="T99" fmla="*/ 1223 h 2069"/>
                      <a:gd name="T100" fmla="*/ 597 w 2090"/>
                      <a:gd name="T101" fmla="*/ 1239 h 2069"/>
                      <a:gd name="T102" fmla="*/ 310 w 2090"/>
                      <a:gd name="T103" fmla="*/ 1461 h 2069"/>
                      <a:gd name="T104" fmla="*/ 297 w 2090"/>
                      <a:gd name="T105" fmla="*/ 1476 h 2069"/>
                      <a:gd name="T106" fmla="*/ 297 w 2090"/>
                      <a:gd name="T107" fmla="*/ 1513 h 2069"/>
                      <a:gd name="T108" fmla="*/ 309 w 2090"/>
                      <a:gd name="T109" fmla="*/ 1477 h 2069"/>
                      <a:gd name="T110" fmla="*/ 303 w 2090"/>
                      <a:gd name="T111" fmla="*/ 1532 h 2069"/>
                      <a:gd name="T112" fmla="*/ 291 w 2090"/>
                      <a:gd name="T113" fmla="*/ 1544 h 2069"/>
                      <a:gd name="T114" fmla="*/ 3 w 2090"/>
                      <a:gd name="T115" fmla="*/ 1768 h 2069"/>
                      <a:gd name="T116" fmla="*/ 3 w 2090"/>
                      <a:gd name="T117" fmla="*/ 1787 h 2069"/>
                      <a:gd name="T118" fmla="*/ 9 w 2090"/>
                      <a:gd name="T119" fmla="*/ 1823 h 2069"/>
                      <a:gd name="T120" fmla="*/ 0 w 2090"/>
                      <a:gd name="T121" fmla="*/ 1843 h 20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90" h="2069">
                        <a:moveTo>
                          <a:pt x="282" y="2068"/>
                        </a:moveTo>
                        <a:cubicBezTo>
                          <a:pt x="283" y="2068"/>
                          <a:pt x="284" y="2069"/>
                          <a:pt x="284" y="2069"/>
                        </a:cubicBezTo>
                        <a:cubicBezTo>
                          <a:pt x="285" y="2068"/>
                          <a:pt x="286" y="2067"/>
                          <a:pt x="287" y="2065"/>
                        </a:cubicBezTo>
                        <a:cubicBezTo>
                          <a:pt x="288" y="2064"/>
                          <a:pt x="289" y="2063"/>
                          <a:pt x="290" y="2061"/>
                        </a:cubicBezTo>
                        <a:cubicBezTo>
                          <a:pt x="289" y="2061"/>
                          <a:pt x="289" y="2060"/>
                          <a:pt x="288" y="2060"/>
                        </a:cubicBezTo>
                        <a:cubicBezTo>
                          <a:pt x="9" y="1844"/>
                          <a:pt x="9" y="1844"/>
                          <a:pt x="9" y="1844"/>
                        </a:cubicBezTo>
                        <a:cubicBezTo>
                          <a:pt x="8" y="1844"/>
                          <a:pt x="8" y="1843"/>
                          <a:pt x="7" y="1843"/>
                        </a:cubicBezTo>
                        <a:cubicBezTo>
                          <a:pt x="8" y="1841"/>
                          <a:pt x="9" y="1840"/>
                          <a:pt x="10" y="1839"/>
                        </a:cubicBezTo>
                        <a:cubicBezTo>
                          <a:pt x="11" y="1837"/>
                          <a:pt x="12" y="1836"/>
                          <a:pt x="13" y="1835"/>
                        </a:cubicBezTo>
                        <a:cubicBezTo>
                          <a:pt x="14" y="1833"/>
                          <a:pt x="15" y="1832"/>
                          <a:pt x="16" y="1831"/>
                        </a:cubicBezTo>
                        <a:cubicBezTo>
                          <a:pt x="21" y="1821"/>
                          <a:pt x="24" y="1811"/>
                          <a:pt x="24" y="1800"/>
                        </a:cubicBezTo>
                        <a:cubicBezTo>
                          <a:pt x="24" y="1800"/>
                          <a:pt x="24" y="1800"/>
                          <a:pt x="24" y="1800"/>
                        </a:cubicBezTo>
                        <a:cubicBezTo>
                          <a:pt x="24" y="1789"/>
                          <a:pt x="21" y="1779"/>
                          <a:pt x="16" y="1769"/>
                        </a:cubicBezTo>
                        <a:cubicBezTo>
                          <a:pt x="16" y="1769"/>
                          <a:pt x="17" y="1768"/>
                          <a:pt x="18" y="1768"/>
                        </a:cubicBezTo>
                        <a:cubicBezTo>
                          <a:pt x="297" y="1552"/>
                          <a:pt x="297" y="1552"/>
                          <a:pt x="297" y="1552"/>
                        </a:cubicBezTo>
                        <a:cubicBezTo>
                          <a:pt x="298" y="1551"/>
                          <a:pt x="299" y="1550"/>
                          <a:pt x="300" y="1549"/>
                        </a:cubicBezTo>
                        <a:cubicBezTo>
                          <a:pt x="301" y="1550"/>
                          <a:pt x="302" y="1551"/>
                          <a:pt x="303" y="1552"/>
                        </a:cubicBezTo>
                        <a:cubicBezTo>
                          <a:pt x="582" y="1768"/>
                          <a:pt x="582" y="1768"/>
                          <a:pt x="582" y="1768"/>
                        </a:cubicBezTo>
                        <a:cubicBezTo>
                          <a:pt x="583" y="1768"/>
                          <a:pt x="584" y="1769"/>
                          <a:pt x="584" y="1769"/>
                        </a:cubicBezTo>
                        <a:cubicBezTo>
                          <a:pt x="585" y="1768"/>
                          <a:pt x="586" y="1767"/>
                          <a:pt x="587" y="1765"/>
                        </a:cubicBezTo>
                        <a:cubicBezTo>
                          <a:pt x="588" y="1764"/>
                          <a:pt x="589" y="1763"/>
                          <a:pt x="590" y="1761"/>
                        </a:cubicBezTo>
                        <a:cubicBezTo>
                          <a:pt x="589" y="1761"/>
                          <a:pt x="589" y="1760"/>
                          <a:pt x="588" y="1760"/>
                        </a:cubicBezTo>
                        <a:cubicBezTo>
                          <a:pt x="309" y="1544"/>
                          <a:pt x="309" y="1544"/>
                          <a:pt x="309" y="1544"/>
                        </a:cubicBezTo>
                        <a:cubicBezTo>
                          <a:pt x="308" y="1544"/>
                          <a:pt x="308" y="1543"/>
                          <a:pt x="307" y="1543"/>
                        </a:cubicBezTo>
                        <a:cubicBezTo>
                          <a:pt x="308" y="1541"/>
                          <a:pt x="309" y="1540"/>
                          <a:pt x="310" y="1539"/>
                        </a:cubicBezTo>
                        <a:cubicBezTo>
                          <a:pt x="311" y="1537"/>
                          <a:pt x="312" y="1536"/>
                          <a:pt x="313" y="1535"/>
                        </a:cubicBezTo>
                        <a:cubicBezTo>
                          <a:pt x="314" y="1533"/>
                          <a:pt x="315" y="1532"/>
                          <a:pt x="316" y="1531"/>
                        </a:cubicBezTo>
                        <a:cubicBezTo>
                          <a:pt x="321" y="1521"/>
                          <a:pt x="324" y="1511"/>
                          <a:pt x="324" y="1500"/>
                        </a:cubicBezTo>
                        <a:cubicBezTo>
                          <a:pt x="324" y="1489"/>
                          <a:pt x="321" y="1479"/>
                          <a:pt x="316" y="1469"/>
                        </a:cubicBezTo>
                        <a:cubicBezTo>
                          <a:pt x="316" y="1469"/>
                          <a:pt x="317" y="1468"/>
                          <a:pt x="318" y="1468"/>
                        </a:cubicBezTo>
                        <a:cubicBezTo>
                          <a:pt x="597" y="1252"/>
                          <a:pt x="597" y="1252"/>
                          <a:pt x="597" y="1252"/>
                        </a:cubicBezTo>
                        <a:cubicBezTo>
                          <a:pt x="598" y="1251"/>
                          <a:pt x="599" y="1250"/>
                          <a:pt x="600" y="1249"/>
                        </a:cubicBezTo>
                        <a:cubicBezTo>
                          <a:pt x="601" y="1250"/>
                          <a:pt x="602" y="1251"/>
                          <a:pt x="603" y="1252"/>
                        </a:cubicBezTo>
                        <a:cubicBezTo>
                          <a:pt x="882" y="1468"/>
                          <a:pt x="882" y="1468"/>
                          <a:pt x="882" y="1468"/>
                        </a:cubicBezTo>
                        <a:cubicBezTo>
                          <a:pt x="883" y="1468"/>
                          <a:pt x="884" y="1469"/>
                          <a:pt x="884" y="1469"/>
                        </a:cubicBezTo>
                        <a:cubicBezTo>
                          <a:pt x="885" y="1468"/>
                          <a:pt x="886" y="1467"/>
                          <a:pt x="887" y="1465"/>
                        </a:cubicBezTo>
                        <a:cubicBezTo>
                          <a:pt x="888" y="1464"/>
                          <a:pt x="889" y="1463"/>
                          <a:pt x="890" y="1461"/>
                        </a:cubicBezTo>
                        <a:cubicBezTo>
                          <a:pt x="889" y="1461"/>
                          <a:pt x="889" y="1460"/>
                          <a:pt x="888" y="1460"/>
                        </a:cubicBezTo>
                        <a:cubicBezTo>
                          <a:pt x="609" y="1244"/>
                          <a:pt x="609" y="1244"/>
                          <a:pt x="609" y="1244"/>
                        </a:cubicBezTo>
                        <a:cubicBezTo>
                          <a:pt x="608" y="1244"/>
                          <a:pt x="608" y="1243"/>
                          <a:pt x="607" y="1243"/>
                        </a:cubicBezTo>
                        <a:cubicBezTo>
                          <a:pt x="608" y="1241"/>
                          <a:pt x="609" y="1240"/>
                          <a:pt x="610" y="1239"/>
                        </a:cubicBezTo>
                        <a:cubicBezTo>
                          <a:pt x="611" y="1237"/>
                          <a:pt x="612" y="1236"/>
                          <a:pt x="613" y="1235"/>
                        </a:cubicBezTo>
                        <a:cubicBezTo>
                          <a:pt x="614" y="1233"/>
                          <a:pt x="615" y="1232"/>
                          <a:pt x="616" y="1231"/>
                        </a:cubicBezTo>
                        <a:cubicBezTo>
                          <a:pt x="621" y="1221"/>
                          <a:pt x="624" y="1211"/>
                          <a:pt x="624" y="1200"/>
                        </a:cubicBezTo>
                        <a:cubicBezTo>
                          <a:pt x="624" y="1200"/>
                          <a:pt x="624" y="1200"/>
                          <a:pt x="624" y="1200"/>
                        </a:cubicBezTo>
                        <a:cubicBezTo>
                          <a:pt x="624" y="1189"/>
                          <a:pt x="621" y="1179"/>
                          <a:pt x="616" y="1169"/>
                        </a:cubicBezTo>
                        <a:cubicBezTo>
                          <a:pt x="616" y="1169"/>
                          <a:pt x="617" y="1168"/>
                          <a:pt x="618" y="1168"/>
                        </a:cubicBezTo>
                        <a:cubicBezTo>
                          <a:pt x="897" y="952"/>
                          <a:pt x="897" y="952"/>
                          <a:pt x="897" y="952"/>
                        </a:cubicBezTo>
                        <a:cubicBezTo>
                          <a:pt x="898" y="951"/>
                          <a:pt x="899" y="950"/>
                          <a:pt x="900" y="949"/>
                        </a:cubicBezTo>
                        <a:cubicBezTo>
                          <a:pt x="901" y="950"/>
                          <a:pt x="902" y="951"/>
                          <a:pt x="903" y="952"/>
                        </a:cubicBezTo>
                        <a:cubicBezTo>
                          <a:pt x="1182" y="1168"/>
                          <a:pt x="1182" y="1168"/>
                          <a:pt x="1182" y="1168"/>
                        </a:cubicBezTo>
                        <a:cubicBezTo>
                          <a:pt x="1183" y="1168"/>
                          <a:pt x="1184" y="1169"/>
                          <a:pt x="1184" y="1169"/>
                        </a:cubicBezTo>
                        <a:cubicBezTo>
                          <a:pt x="1185" y="1168"/>
                          <a:pt x="1186" y="1167"/>
                          <a:pt x="1187" y="1165"/>
                        </a:cubicBezTo>
                        <a:cubicBezTo>
                          <a:pt x="1188" y="1164"/>
                          <a:pt x="1189" y="1163"/>
                          <a:pt x="1190" y="1161"/>
                        </a:cubicBezTo>
                        <a:cubicBezTo>
                          <a:pt x="1189" y="1161"/>
                          <a:pt x="1189" y="1160"/>
                          <a:pt x="1188" y="1160"/>
                        </a:cubicBezTo>
                        <a:cubicBezTo>
                          <a:pt x="909" y="944"/>
                          <a:pt x="909" y="944"/>
                          <a:pt x="909" y="944"/>
                        </a:cubicBezTo>
                        <a:cubicBezTo>
                          <a:pt x="908" y="944"/>
                          <a:pt x="908" y="943"/>
                          <a:pt x="907" y="943"/>
                        </a:cubicBezTo>
                        <a:cubicBezTo>
                          <a:pt x="908" y="941"/>
                          <a:pt x="909" y="940"/>
                          <a:pt x="910" y="939"/>
                        </a:cubicBezTo>
                        <a:cubicBezTo>
                          <a:pt x="911" y="937"/>
                          <a:pt x="912" y="936"/>
                          <a:pt x="913" y="935"/>
                        </a:cubicBezTo>
                        <a:cubicBezTo>
                          <a:pt x="914" y="933"/>
                          <a:pt x="915" y="932"/>
                          <a:pt x="916" y="931"/>
                        </a:cubicBezTo>
                        <a:cubicBezTo>
                          <a:pt x="921" y="921"/>
                          <a:pt x="924" y="911"/>
                          <a:pt x="924" y="900"/>
                        </a:cubicBezTo>
                        <a:cubicBezTo>
                          <a:pt x="924" y="889"/>
                          <a:pt x="921" y="879"/>
                          <a:pt x="916" y="869"/>
                        </a:cubicBezTo>
                        <a:cubicBezTo>
                          <a:pt x="916" y="869"/>
                          <a:pt x="917" y="868"/>
                          <a:pt x="918" y="868"/>
                        </a:cubicBezTo>
                        <a:cubicBezTo>
                          <a:pt x="1197" y="652"/>
                          <a:pt x="1197" y="652"/>
                          <a:pt x="1197" y="652"/>
                        </a:cubicBezTo>
                        <a:cubicBezTo>
                          <a:pt x="1198" y="651"/>
                          <a:pt x="1199" y="650"/>
                          <a:pt x="1200" y="649"/>
                        </a:cubicBezTo>
                        <a:cubicBezTo>
                          <a:pt x="1201" y="650"/>
                          <a:pt x="1202" y="651"/>
                          <a:pt x="1203" y="652"/>
                        </a:cubicBezTo>
                        <a:cubicBezTo>
                          <a:pt x="1482" y="868"/>
                          <a:pt x="1482" y="868"/>
                          <a:pt x="1482" y="868"/>
                        </a:cubicBezTo>
                        <a:cubicBezTo>
                          <a:pt x="1483" y="868"/>
                          <a:pt x="1484" y="869"/>
                          <a:pt x="1484" y="869"/>
                        </a:cubicBezTo>
                        <a:cubicBezTo>
                          <a:pt x="1485" y="868"/>
                          <a:pt x="1486" y="867"/>
                          <a:pt x="1487" y="865"/>
                        </a:cubicBezTo>
                        <a:cubicBezTo>
                          <a:pt x="1488" y="864"/>
                          <a:pt x="1489" y="863"/>
                          <a:pt x="1490" y="861"/>
                        </a:cubicBezTo>
                        <a:cubicBezTo>
                          <a:pt x="1489" y="861"/>
                          <a:pt x="1489" y="860"/>
                          <a:pt x="1488" y="860"/>
                        </a:cubicBezTo>
                        <a:cubicBezTo>
                          <a:pt x="1209" y="644"/>
                          <a:pt x="1209" y="644"/>
                          <a:pt x="1209" y="644"/>
                        </a:cubicBezTo>
                        <a:cubicBezTo>
                          <a:pt x="1208" y="644"/>
                          <a:pt x="1208" y="643"/>
                          <a:pt x="1207" y="643"/>
                        </a:cubicBezTo>
                        <a:cubicBezTo>
                          <a:pt x="1208" y="641"/>
                          <a:pt x="1209" y="640"/>
                          <a:pt x="1210" y="639"/>
                        </a:cubicBezTo>
                        <a:cubicBezTo>
                          <a:pt x="1211" y="637"/>
                          <a:pt x="1212" y="636"/>
                          <a:pt x="1213" y="635"/>
                        </a:cubicBezTo>
                        <a:cubicBezTo>
                          <a:pt x="1214" y="633"/>
                          <a:pt x="1215" y="632"/>
                          <a:pt x="1216" y="631"/>
                        </a:cubicBezTo>
                        <a:cubicBezTo>
                          <a:pt x="1221" y="621"/>
                          <a:pt x="1224" y="611"/>
                          <a:pt x="1224" y="600"/>
                        </a:cubicBezTo>
                        <a:cubicBezTo>
                          <a:pt x="1224" y="589"/>
                          <a:pt x="1221" y="579"/>
                          <a:pt x="1216" y="569"/>
                        </a:cubicBezTo>
                        <a:cubicBezTo>
                          <a:pt x="1216" y="569"/>
                          <a:pt x="1217" y="568"/>
                          <a:pt x="1218" y="568"/>
                        </a:cubicBezTo>
                        <a:cubicBezTo>
                          <a:pt x="1497" y="352"/>
                          <a:pt x="1497" y="352"/>
                          <a:pt x="1497" y="352"/>
                        </a:cubicBezTo>
                        <a:cubicBezTo>
                          <a:pt x="1498" y="351"/>
                          <a:pt x="1499" y="350"/>
                          <a:pt x="1500" y="349"/>
                        </a:cubicBezTo>
                        <a:cubicBezTo>
                          <a:pt x="1501" y="350"/>
                          <a:pt x="1502" y="351"/>
                          <a:pt x="1503" y="352"/>
                        </a:cubicBezTo>
                        <a:cubicBezTo>
                          <a:pt x="1782" y="568"/>
                          <a:pt x="1782" y="568"/>
                          <a:pt x="1782" y="568"/>
                        </a:cubicBezTo>
                        <a:cubicBezTo>
                          <a:pt x="1783" y="568"/>
                          <a:pt x="1784" y="569"/>
                          <a:pt x="1784" y="569"/>
                        </a:cubicBezTo>
                        <a:cubicBezTo>
                          <a:pt x="1785" y="568"/>
                          <a:pt x="1786" y="567"/>
                          <a:pt x="1787" y="565"/>
                        </a:cubicBezTo>
                        <a:cubicBezTo>
                          <a:pt x="1788" y="564"/>
                          <a:pt x="1789" y="563"/>
                          <a:pt x="1790" y="561"/>
                        </a:cubicBezTo>
                        <a:cubicBezTo>
                          <a:pt x="1789" y="561"/>
                          <a:pt x="1789" y="560"/>
                          <a:pt x="1788" y="560"/>
                        </a:cubicBezTo>
                        <a:cubicBezTo>
                          <a:pt x="1509" y="344"/>
                          <a:pt x="1509" y="344"/>
                          <a:pt x="1509" y="344"/>
                        </a:cubicBezTo>
                        <a:cubicBezTo>
                          <a:pt x="1508" y="344"/>
                          <a:pt x="1508" y="343"/>
                          <a:pt x="1507" y="343"/>
                        </a:cubicBezTo>
                        <a:cubicBezTo>
                          <a:pt x="1508" y="341"/>
                          <a:pt x="1509" y="340"/>
                          <a:pt x="1510" y="339"/>
                        </a:cubicBezTo>
                        <a:cubicBezTo>
                          <a:pt x="1511" y="337"/>
                          <a:pt x="1512" y="336"/>
                          <a:pt x="1513" y="335"/>
                        </a:cubicBezTo>
                        <a:cubicBezTo>
                          <a:pt x="1514" y="333"/>
                          <a:pt x="1515" y="332"/>
                          <a:pt x="1516" y="331"/>
                        </a:cubicBezTo>
                        <a:cubicBezTo>
                          <a:pt x="1521" y="321"/>
                          <a:pt x="1524" y="311"/>
                          <a:pt x="1524" y="300"/>
                        </a:cubicBezTo>
                        <a:cubicBezTo>
                          <a:pt x="1524" y="289"/>
                          <a:pt x="1521" y="279"/>
                          <a:pt x="1516" y="269"/>
                        </a:cubicBezTo>
                        <a:cubicBezTo>
                          <a:pt x="1516" y="269"/>
                          <a:pt x="1517" y="268"/>
                          <a:pt x="1518" y="268"/>
                        </a:cubicBezTo>
                        <a:cubicBezTo>
                          <a:pt x="1797" y="52"/>
                          <a:pt x="1797" y="52"/>
                          <a:pt x="1797" y="52"/>
                        </a:cubicBezTo>
                        <a:cubicBezTo>
                          <a:pt x="1798" y="51"/>
                          <a:pt x="1799" y="50"/>
                          <a:pt x="1800" y="49"/>
                        </a:cubicBezTo>
                        <a:cubicBezTo>
                          <a:pt x="1801" y="50"/>
                          <a:pt x="1802" y="51"/>
                          <a:pt x="1803" y="52"/>
                        </a:cubicBezTo>
                        <a:cubicBezTo>
                          <a:pt x="2082" y="268"/>
                          <a:pt x="2082" y="268"/>
                          <a:pt x="2082" y="268"/>
                        </a:cubicBezTo>
                        <a:cubicBezTo>
                          <a:pt x="2083" y="268"/>
                          <a:pt x="2084" y="269"/>
                          <a:pt x="2084" y="269"/>
                        </a:cubicBezTo>
                        <a:cubicBezTo>
                          <a:pt x="2085" y="268"/>
                          <a:pt x="2086" y="267"/>
                          <a:pt x="2087" y="265"/>
                        </a:cubicBezTo>
                        <a:cubicBezTo>
                          <a:pt x="2088" y="264"/>
                          <a:pt x="2089" y="263"/>
                          <a:pt x="2090" y="261"/>
                        </a:cubicBezTo>
                        <a:cubicBezTo>
                          <a:pt x="2089" y="261"/>
                          <a:pt x="2089" y="260"/>
                          <a:pt x="2088" y="260"/>
                        </a:cubicBezTo>
                        <a:cubicBezTo>
                          <a:pt x="1809" y="44"/>
                          <a:pt x="1809" y="44"/>
                          <a:pt x="1809" y="44"/>
                        </a:cubicBezTo>
                        <a:cubicBezTo>
                          <a:pt x="1808" y="44"/>
                          <a:pt x="1808" y="43"/>
                          <a:pt x="1807" y="43"/>
                        </a:cubicBezTo>
                        <a:cubicBezTo>
                          <a:pt x="1808" y="41"/>
                          <a:pt x="1809" y="40"/>
                          <a:pt x="1810" y="39"/>
                        </a:cubicBezTo>
                        <a:cubicBezTo>
                          <a:pt x="1811" y="37"/>
                          <a:pt x="1812" y="36"/>
                          <a:pt x="1813" y="35"/>
                        </a:cubicBezTo>
                        <a:cubicBezTo>
                          <a:pt x="1814" y="33"/>
                          <a:pt x="1815" y="32"/>
                          <a:pt x="1816" y="31"/>
                        </a:cubicBezTo>
                        <a:cubicBezTo>
                          <a:pt x="1821" y="21"/>
                          <a:pt x="1824" y="11"/>
                          <a:pt x="1824" y="0"/>
                        </a:cubicBezTo>
                        <a:cubicBezTo>
                          <a:pt x="1819" y="0"/>
                          <a:pt x="1819" y="0"/>
                          <a:pt x="1819" y="0"/>
                        </a:cubicBezTo>
                        <a:cubicBezTo>
                          <a:pt x="1815" y="0"/>
                          <a:pt x="1815" y="0"/>
                          <a:pt x="1815" y="0"/>
                        </a:cubicBezTo>
                        <a:cubicBezTo>
                          <a:pt x="1815" y="8"/>
                          <a:pt x="1813" y="16"/>
                          <a:pt x="1809" y="23"/>
                        </a:cubicBezTo>
                        <a:cubicBezTo>
                          <a:pt x="1808" y="25"/>
                          <a:pt x="1807" y="26"/>
                          <a:pt x="1806" y="28"/>
                        </a:cubicBezTo>
                        <a:cubicBezTo>
                          <a:pt x="1805" y="29"/>
                          <a:pt x="1804" y="31"/>
                          <a:pt x="1803" y="32"/>
                        </a:cubicBezTo>
                        <a:cubicBezTo>
                          <a:pt x="1802" y="33"/>
                          <a:pt x="1801" y="35"/>
                          <a:pt x="1800" y="36"/>
                        </a:cubicBezTo>
                        <a:cubicBezTo>
                          <a:pt x="1799" y="37"/>
                          <a:pt x="1798" y="38"/>
                          <a:pt x="1797" y="39"/>
                        </a:cubicBezTo>
                        <a:cubicBezTo>
                          <a:pt x="1795" y="40"/>
                          <a:pt x="1794" y="42"/>
                          <a:pt x="1793" y="43"/>
                        </a:cubicBezTo>
                        <a:cubicBezTo>
                          <a:pt x="1792" y="43"/>
                          <a:pt x="1792" y="44"/>
                          <a:pt x="1791" y="44"/>
                        </a:cubicBezTo>
                        <a:cubicBezTo>
                          <a:pt x="1512" y="260"/>
                          <a:pt x="1512" y="260"/>
                          <a:pt x="1512" y="260"/>
                        </a:cubicBezTo>
                        <a:cubicBezTo>
                          <a:pt x="1511" y="260"/>
                          <a:pt x="1511" y="261"/>
                          <a:pt x="1510" y="261"/>
                        </a:cubicBezTo>
                        <a:cubicBezTo>
                          <a:pt x="1509" y="262"/>
                          <a:pt x="1508" y="263"/>
                          <a:pt x="1507" y="264"/>
                        </a:cubicBezTo>
                        <a:cubicBezTo>
                          <a:pt x="1505" y="266"/>
                          <a:pt x="1504" y="267"/>
                          <a:pt x="1503" y="268"/>
                        </a:cubicBezTo>
                        <a:cubicBezTo>
                          <a:pt x="1502" y="269"/>
                          <a:pt x="1501" y="271"/>
                          <a:pt x="1500" y="272"/>
                        </a:cubicBezTo>
                        <a:cubicBezTo>
                          <a:pt x="1499" y="273"/>
                          <a:pt x="1498" y="275"/>
                          <a:pt x="1497" y="276"/>
                        </a:cubicBezTo>
                        <a:cubicBezTo>
                          <a:pt x="1496" y="278"/>
                          <a:pt x="1495" y="280"/>
                          <a:pt x="1494" y="281"/>
                        </a:cubicBezTo>
                        <a:cubicBezTo>
                          <a:pt x="1492" y="287"/>
                          <a:pt x="1490" y="294"/>
                          <a:pt x="1490" y="300"/>
                        </a:cubicBezTo>
                        <a:cubicBezTo>
                          <a:pt x="1490" y="306"/>
                          <a:pt x="1492" y="313"/>
                          <a:pt x="1494" y="319"/>
                        </a:cubicBezTo>
                        <a:cubicBezTo>
                          <a:pt x="1496" y="317"/>
                          <a:pt x="1497" y="315"/>
                          <a:pt x="1497" y="313"/>
                        </a:cubicBezTo>
                        <a:cubicBezTo>
                          <a:pt x="1499" y="309"/>
                          <a:pt x="1500" y="304"/>
                          <a:pt x="1500" y="300"/>
                        </a:cubicBezTo>
                        <a:cubicBezTo>
                          <a:pt x="1500" y="296"/>
                          <a:pt x="1501" y="291"/>
                          <a:pt x="1503" y="287"/>
                        </a:cubicBezTo>
                        <a:cubicBezTo>
                          <a:pt x="1503" y="285"/>
                          <a:pt x="1504" y="283"/>
                          <a:pt x="1506" y="281"/>
                        </a:cubicBezTo>
                        <a:cubicBezTo>
                          <a:pt x="1506" y="280"/>
                          <a:pt x="1508" y="278"/>
                          <a:pt x="1509" y="277"/>
                        </a:cubicBezTo>
                        <a:cubicBezTo>
                          <a:pt x="1513" y="284"/>
                          <a:pt x="1515" y="292"/>
                          <a:pt x="1515" y="300"/>
                        </a:cubicBezTo>
                        <a:cubicBezTo>
                          <a:pt x="1515" y="308"/>
                          <a:pt x="1513" y="316"/>
                          <a:pt x="1509" y="323"/>
                        </a:cubicBezTo>
                        <a:cubicBezTo>
                          <a:pt x="1508" y="325"/>
                          <a:pt x="1507" y="326"/>
                          <a:pt x="1506" y="328"/>
                        </a:cubicBezTo>
                        <a:cubicBezTo>
                          <a:pt x="1505" y="329"/>
                          <a:pt x="1504" y="331"/>
                          <a:pt x="1503" y="332"/>
                        </a:cubicBezTo>
                        <a:cubicBezTo>
                          <a:pt x="1502" y="333"/>
                          <a:pt x="1501" y="335"/>
                          <a:pt x="1500" y="336"/>
                        </a:cubicBezTo>
                        <a:cubicBezTo>
                          <a:pt x="1499" y="337"/>
                          <a:pt x="1498" y="338"/>
                          <a:pt x="1497" y="339"/>
                        </a:cubicBezTo>
                        <a:cubicBezTo>
                          <a:pt x="1495" y="340"/>
                          <a:pt x="1494" y="342"/>
                          <a:pt x="1493" y="343"/>
                        </a:cubicBezTo>
                        <a:cubicBezTo>
                          <a:pt x="1492" y="343"/>
                          <a:pt x="1492" y="344"/>
                          <a:pt x="1491" y="344"/>
                        </a:cubicBezTo>
                        <a:cubicBezTo>
                          <a:pt x="1212" y="560"/>
                          <a:pt x="1212" y="560"/>
                          <a:pt x="1212" y="560"/>
                        </a:cubicBezTo>
                        <a:cubicBezTo>
                          <a:pt x="1211" y="560"/>
                          <a:pt x="1211" y="561"/>
                          <a:pt x="1210" y="561"/>
                        </a:cubicBezTo>
                        <a:cubicBezTo>
                          <a:pt x="1209" y="562"/>
                          <a:pt x="1208" y="563"/>
                          <a:pt x="1207" y="564"/>
                        </a:cubicBezTo>
                        <a:cubicBezTo>
                          <a:pt x="1205" y="566"/>
                          <a:pt x="1204" y="567"/>
                          <a:pt x="1203" y="568"/>
                        </a:cubicBezTo>
                        <a:cubicBezTo>
                          <a:pt x="1202" y="569"/>
                          <a:pt x="1201" y="571"/>
                          <a:pt x="1200" y="572"/>
                        </a:cubicBezTo>
                        <a:cubicBezTo>
                          <a:pt x="1199" y="573"/>
                          <a:pt x="1198" y="575"/>
                          <a:pt x="1197" y="576"/>
                        </a:cubicBezTo>
                        <a:cubicBezTo>
                          <a:pt x="1196" y="578"/>
                          <a:pt x="1195" y="580"/>
                          <a:pt x="1194" y="581"/>
                        </a:cubicBezTo>
                        <a:cubicBezTo>
                          <a:pt x="1192" y="587"/>
                          <a:pt x="1190" y="594"/>
                          <a:pt x="1190" y="600"/>
                        </a:cubicBezTo>
                        <a:cubicBezTo>
                          <a:pt x="1190" y="606"/>
                          <a:pt x="1192" y="613"/>
                          <a:pt x="1194" y="619"/>
                        </a:cubicBezTo>
                        <a:cubicBezTo>
                          <a:pt x="1196" y="617"/>
                          <a:pt x="1197" y="615"/>
                          <a:pt x="1197" y="613"/>
                        </a:cubicBezTo>
                        <a:cubicBezTo>
                          <a:pt x="1199" y="609"/>
                          <a:pt x="1200" y="604"/>
                          <a:pt x="1200" y="600"/>
                        </a:cubicBezTo>
                        <a:cubicBezTo>
                          <a:pt x="1200" y="596"/>
                          <a:pt x="1201" y="591"/>
                          <a:pt x="1203" y="587"/>
                        </a:cubicBezTo>
                        <a:cubicBezTo>
                          <a:pt x="1203" y="585"/>
                          <a:pt x="1204" y="583"/>
                          <a:pt x="1206" y="581"/>
                        </a:cubicBezTo>
                        <a:cubicBezTo>
                          <a:pt x="1206" y="580"/>
                          <a:pt x="1208" y="578"/>
                          <a:pt x="1209" y="577"/>
                        </a:cubicBezTo>
                        <a:cubicBezTo>
                          <a:pt x="1213" y="584"/>
                          <a:pt x="1215" y="592"/>
                          <a:pt x="1215" y="600"/>
                        </a:cubicBezTo>
                        <a:cubicBezTo>
                          <a:pt x="1215" y="608"/>
                          <a:pt x="1213" y="616"/>
                          <a:pt x="1209" y="623"/>
                        </a:cubicBezTo>
                        <a:cubicBezTo>
                          <a:pt x="1208" y="625"/>
                          <a:pt x="1207" y="626"/>
                          <a:pt x="1206" y="628"/>
                        </a:cubicBezTo>
                        <a:cubicBezTo>
                          <a:pt x="1205" y="629"/>
                          <a:pt x="1204" y="631"/>
                          <a:pt x="1203" y="632"/>
                        </a:cubicBezTo>
                        <a:cubicBezTo>
                          <a:pt x="1202" y="633"/>
                          <a:pt x="1201" y="635"/>
                          <a:pt x="1200" y="636"/>
                        </a:cubicBezTo>
                        <a:cubicBezTo>
                          <a:pt x="1199" y="637"/>
                          <a:pt x="1198" y="638"/>
                          <a:pt x="1197" y="639"/>
                        </a:cubicBezTo>
                        <a:cubicBezTo>
                          <a:pt x="1195" y="640"/>
                          <a:pt x="1194" y="642"/>
                          <a:pt x="1193" y="643"/>
                        </a:cubicBezTo>
                        <a:cubicBezTo>
                          <a:pt x="1192" y="643"/>
                          <a:pt x="1192" y="644"/>
                          <a:pt x="1191" y="644"/>
                        </a:cubicBezTo>
                        <a:cubicBezTo>
                          <a:pt x="912" y="860"/>
                          <a:pt x="912" y="860"/>
                          <a:pt x="912" y="860"/>
                        </a:cubicBezTo>
                        <a:cubicBezTo>
                          <a:pt x="911" y="860"/>
                          <a:pt x="911" y="861"/>
                          <a:pt x="910" y="861"/>
                        </a:cubicBezTo>
                        <a:cubicBezTo>
                          <a:pt x="909" y="862"/>
                          <a:pt x="908" y="863"/>
                          <a:pt x="907" y="864"/>
                        </a:cubicBezTo>
                        <a:cubicBezTo>
                          <a:pt x="905" y="866"/>
                          <a:pt x="904" y="867"/>
                          <a:pt x="903" y="868"/>
                        </a:cubicBezTo>
                        <a:cubicBezTo>
                          <a:pt x="902" y="869"/>
                          <a:pt x="901" y="871"/>
                          <a:pt x="900" y="872"/>
                        </a:cubicBezTo>
                        <a:cubicBezTo>
                          <a:pt x="899" y="873"/>
                          <a:pt x="898" y="875"/>
                          <a:pt x="897" y="876"/>
                        </a:cubicBezTo>
                        <a:cubicBezTo>
                          <a:pt x="896" y="878"/>
                          <a:pt x="895" y="880"/>
                          <a:pt x="894" y="881"/>
                        </a:cubicBezTo>
                        <a:cubicBezTo>
                          <a:pt x="892" y="887"/>
                          <a:pt x="890" y="894"/>
                          <a:pt x="890" y="900"/>
                        </a:cubicBezTo>
                        <a:cubicBezTo>
                          <a:pt x="890" y="906"/>
                          <a:pt x="892" y="913"/>
                          <a:pt x="894" y="919"/>
                        </a:cubicBezTo>
                        <a:cubicBezTo>
                          <a:pt x="896" y="917"/>
                          <a:pt x="897" y="915"/>
                          <a:pt x="897" y="913"/>
                        </a:cubicBezTo>
                        <a:cubicBezTo>
                          <a:pt x="899" y="909"/>
                          <a:pt x="900" y="904"/>
                          <a:pt x="900" y="900"/>
                        </a:cubicBezTo>
                        <a:cubicBezTo>
                          <a:pt x="900" y="896"/>
                          <a:pt x="901" y="891"/>
                          <a:pt x="903" y="887"/>
                        </a:cubicBezTo>
                        <a:cubicBezTo>
                          <a:pt x="903" y="885"/>
                          <a:pt x="904" y="883"/>
                          <a:pt x="906" y="881"/>
                        </a:cubicBezTo>
                        <a:cubicBezTo>
                          <a:pt x="906" y="880"/>
                          <a:pt x="908" y="878"/>
                          <a:pt x="909" y="877"/>
                        </a:cubicBezTo>
                        <a:cubicBezTo>
                          <a:pt x="913" y="884"/>
                          <a:pt x="915" y="892"/>
                          <a:pt x="915" y="900"/>
                        </a:cubicBezTo>
                        <a:cubicBezTo>
                          <a:pt x="915" y="908"/>
                          <a:pt x="913" y="916"/>
                          <a:pt x="909" y="923"/>
                        </a:cubicBezTo>
                        <a:cubicBezTo>
                          <a:pt x="908" y="925"/>
                          <a:pt x="907" y="926"/>
                          <a:pt x="906" y="928"/>
                        </a:cubicBezTo>
                        <a:cubicBezTo>
                          <a:pt x="905" y="929"/>
                          <a:pt x="904" y="931"/>
                          <a:pt x="903" y="932"/>
                        </a:cubicBezTo>
                        <a:cubicBezTo>
                          <a:pt x="902" y="933"/>
                          <a:pt x="901" y="935"/>
                          <a:pt x="900" y="936"/>
                        </a:cubicBezTo>
                        <a:cubicBezTo>
                          <a:pt x="899" y="937"/>
                          <a:pt x="898" y="938"/>
                          <a:pt x="897" y="939"/>
                        </a:cubicBezTo>
                        <a:cubicBezTo>
                          <a:pt x="895" y="940"/>
                          <a:pt x="894" y="942"/>
                          <a:pt x="893" y="943"/>
                        </a:cubicBezTo>
                        <a:cubicBezTo>
                          <a:pt x="892" y="943"/>
                          <a:pt x="892" y="944"/>
                          <a:pt x="891" y="944"/>
                        </a:cubicBezTo>
                        <a:cubicBezTo>
                          <a:pt x="612" y="1160"/>
                          <a:pt x="612" y="1160"/>
                          <a:pt x="612" y="1160"/>
                        </a:cubicBezTo>
                        <a:cubicBezTo>
                          <a:pt x="611" y="1160"/>
                          <a:pt x="611" y="1161"/>
                          <a:pt x="610" y="1161"/>
                        </a:cubicBezTo>
                        <a:cubicBezTo>
                          <a:pt x="609" y="1162"/>
                          <a:pt x="608" y="1163"/>
                          <a:pt x="607" y="1164"/>
                        </a:cubicBezTo>
                        <a:cubicBezTo>
                          <a:pt x="605" y="1166"/>
                          <a:pt x="604" y="1167"/>
                          <a:pt x="603" y="1168"/>
                        </a:cubicBezTo>
                        <a:cubicBezTo>
                          <a:pt x="602" y="1169"/>
                          <a:pt x="601" y="1171"/>
                          <a:pt x="600" y="1172"/>
                        </a:cubicBezTo>
                        <a:cubicBezTo>
                          <a:pt x="599" y="1173"/>
                          <a:pt x="598" y="1175"/>
                          <a:pt x="597" y="1176"/>
                        </a:cubicBezTo>
                        <a:cubicBezTo>
                          <a:pt x="596" y="1178"/>
                          <a:pt x="595" y="1180"/>
                          <a:pt x="594" y="1181"/>
                        </a:cubicBezTo>
                        <a:cubicBezTo>
                          <a:pt x="592" y="1187"/>
                          <a:pt x="590" y="1194"/>
                          <a:pt x="590" y="1200"/>
                        </a:cubicBezTo>
                        <a:cubicBezTo>
                          <a:pt x="590" y="1206"/>
                          <a:pt x="592" y="1213"/>
                          <a:pt x="594" y="1219"/>
                        </a:cubicBezTo>
                        <a:cubicBezTo>
                          <a:pt x="596" y="1217"/>
                          <a:pt x="597" y="1215"/>
                          <a:pt x="597" y="1213"/>
                        </a:cubicBezTo>
                        <a:cubicBezTo>
                          <a:pt x="599" y="1209"/>
                          <a:pt x="600" y="1204"/>
                          <a:pt x="600" y="1200"/>
                        </a:cubicBezTo>
                        <a:cubicBezTo>
                          <a:pt x="600" y="1196"/>
                          <a:pt x="601" y="1191"/>
                          <a:pt x="603" y="1187"/>
                        </a:cubicBezTo>
                        <a:cubicBezTo>
                          <a:pt x="603" y="1185"/>
                          <a:pt x="604" y="1183"/>
                          <a:pt x="606" y="1181"/>
                        </a:cubicBezTo>
                        <a:cubicBezTo>
                          <a:pt x="606" y="1180"/>
                          <a:pt x="608" y="1178"/>
                          <a:pt x="609" y="1177"/>
                        </a:cubicBezTo>
                        <a:cubicBezTo>
                          <a:pt x="613" y="1184"/>
                          <a:pt x="615" y="1192"/>
                          <a:pt x="615" y="1200"/>
                        </a:cubicBezTo>
                        <a:cubicBezTo>
                          <a:pt x="615" y="1208"/>
                          <a:pt x="613" y="1216"/>
                          <a:pt x="609" y="1223"/>
                        </a:cubicBezTo>
                        <a:cubicBezTo>
                          <a:pt x="608" y="1225"/>
                          <a:pt x="607" y="1226"/>
                          <a:pt x="606" y="1228"/>
                        </a:cubicBezTo>
                        <a:cubicBezTo>
                          <a:pt x="605" y="1229"/>
                          <a:pt x="604" y="1231"/>
                          <a:pt x="603" y="1232"/>
                        </a:cubicBezTo>
                        <a:cubicBezTo>
                          <a:pt x="602" y="1233"/>
                          <a:pt x="601" y="1235"/>
                          <a:pt x="600" y="1236"/>
                        </a:cubicBezTo>
                        <a:cubicBezTo>
                          <a:pt x="599" y="1237"/>
                          <a:pt x="598" y="1238"/>
                          <a:pt x="597" y="1239"/>
                        </a:cubicBezTo>
                        <a:cubicBezTo>
                          <a:pt x="595" y="1240"/>
                          <a:pt x="594" y="1242"/>
                          <a:pt x="593" y="1243"/>
                        </a:cubicBezTo>
                        <a:cubicBezTo>
                          <a:pt x="592" y="1243"/>
                          <a:pt x="592" y="1244"/>
                          <a:pt x="591" y="1244"/>
                        </a:cubicBezTo>
                        <a:cubicBezTo>
                          <a:pt x="312" y="1460"/>
                          <a:pt x="312" y="1460"/>
                          <a:pt x="312" y="1460"/>
                        </a:cubicBezTo>
                        <a:cubicBezTo>
                          <a:pt x="311" y="1460"/>
                          <a:pt x="311" y="1461"/>
                          <a:pt x="310" y="1461"/>
                        </a:cubicBezTo>
                        <a:cubicBezTo>
                          <a:pt x="309" y="1462"/>
                          <a:pt x="308" y="1463"/>
                          <a:pt x="307" y="1464"/>
                        </a:cubicBezTo>
                        <a:cubicBezTo>
                          <a:pt x="305" y="1466"/>
                          <a:pt x="304" y="1467"/>
                          <a:pt x="303" y="1468"/>
                        </a:cubicBezTo>
                        <a:cubicBezTo>
                          <a:pt x="302" y="1469"/>
                          <a:pt x="301" y="1471"/>
                          <a:pt x="300" y="1472"/>
                        </a:cubicBezTo>
                        <a:cubicBezTo>
                          <a:pt x="299" y="1473"/>
                          <a:pt x="298" y="1475"/>
                          <a:pt x="297" y="1476"/>
                        </a:cubicBezTo>
                        <a:cubicBezTo>
                          <a:pt x="296" y="1478"/>
                          <a:pt x="295" y="1480"/>
                          <a:pt x="294" y="1481"/>
                        </a:cubicBezTo>
                        <a:cubicBezTo>
                          <a:pt x="292" y="1487"/>
                          <a:pt x="290" y="1494"/>
                          <a:pt x="290" y="1500"/>
                        </a:cubicBezTo>
                        <a:cubicBezTo>
                          <a:pt x="290" y="1506"/>
                          <a:pt x="292" y="1513"/>
                          <a:pt x="294" y="1519"/>
                        </a:cubicBezTo>
                        <a:cubicBezTo>
                          <a:pt x="296" y="1517"/>
                          <a:pt x="297" y="1515"/>
                          <a:pt x="297" y="1513"/>
                        </a:cubicBezTo>
                        <a:cubicBezTo>
                          <a:pt x="299" y="1509"/>
                          <a:pt x="300" y="1504"/>
                          <a:pt x="300" y="1500"/>
                        </a:cubicBezTo>
                        <a:cubicBezTo>
                          <a:pt x="300" y="1496"/>
                          <a:pt x="301" y="1491"/>
                          <a:pt x="303" y="1487"/>
                        </a:cubicBezTo>
                        <a:cubicBezTo>
                          <a:pt x="303" y="1485"/>
                          <a:pt x="304" y="1483"/>
                          <a:pt x="306" y="1481"/>
                        </a:cubicBezTo>
                        <a:cubicBezTo>
                          <a:pt x="306" y="1480"/>
                          <a:pt x="308" y="1478"/>
                          <a:pt x="309" y="1477"/>
                        </a:cubicBezTo>
                        <a:cubicBezTo>
                          <a:pt x="313" y="1484"/>
                          <a:pt x="315" y="1492"/>
                          <a:pt x="315" y="1500"/>
                        </a:cubicBezTo>
                        <a:cubicBezTo>
                          <a:pt x="315" y="1508"/>
                          <a:pt x="313" y="1516"/>
                          <a:pt x="309" y="1523"/>
                        </a:cubicBezTo>
                        <a:cubicBezTo>
                          <a:pt x="308" y="1525"/>
                          <a:pt x="307" y="1526"/>
                          <a:pt x="306" y="1528"/>
                        </a:cubicBezTo>
                        <a:cubicBezTo>
                          <a:pt x="305" y="1529"/>
                          <a:pt x="304" y="1531"/>
                          <a:pt x="303" y="1532"/>
                        </a:cubicBezTo>
                        <a:cubicBezTo>
                          <a:pt x="302" y="1533"/>
                          <a:pt x="301" y="1535"/>
                          <a:pt x="300" y="1536"/>
                        </a:cubicBezTo>
                        <a:cubicBezTo>
                          <a:pt x="299" y="1537"/>
                          <a:pt x="298" y="1538"/>
                          <a:pt x="297" y="1539"/>
                        </a:cubicBezTo>
                        <a:cubicBezTo>
                          <a:pt x="295" y="1540"/>
                          <a:pt x="294" y="1542"/>
                          <a:pt x="293" y="1543"/>
                        </a:cubicBezTo>
                        <a:cubicBezTo>
                          <a:pt x="292" y="1543"/>
                          <a:pt x="292" y="1544"/>
                          <a:pt x="291" y="1544"/>
                        </a:cubicBezTo>
                        <a:cubicBezTo>
                          <a:pt x="12" y="1760"/>
                          <a:pt x="12" y="1760"/>
                          <a:pt x="12" y="1760"/>
                        </a:cubicBezTo>
                        <a:cubicBezTo>
                          <a:pt x="11" y="1760"/>
                          <a:pt x="11" y="1761"/>
                          <a:pt x="10" y="1761"/>
                        </a:cubicBezTo>
                        <a:cubicBezTo>
                          <a:pt x="9" y="1762"/>
                          <a:pt x="8" y="1763"/>
                          <a:pt x="7" y="1764"/>
                        </a:cubicBezTo>
                        <a:cubicBezTo>
                          <a:pt x="5" y="1766"/>
                          <a:pt x="4" y="1767"/>
                          <a:pt x="3" y="1768"/>
                        </a:cubicBezTo>
                        <a:cubicBezTo>
                          <a:pt x="2" y="1769"/>
                          <a:pt x="1" y="1771"/>
                          <a:pt x="0" y="1772"/>
                        </a:cubicBezTo>
                        <a:cubicBezTo>
                          <a:pt x="0" y="1781"/>
                          <a:pt x="0" y="1781"/>
                          <a:pt x="0" y="1781"/>
                        </a:cubicBezTo>
                        <a:cubicBezTo>
                          <a:pt x="0" y="1800"/>
                          <a:pt x="0" y="1800"/>
                          <a:pt x="0" y="1800"/>
                        </a:cubicBezTo>
                        <a:cubicBezTo>
                          <a:pt x="0" y="1796"/>
                          <a:pt x="1" y="1791"/>
                          <a:pt x="3" y="1787"/>
                        </a:cubicBezTo>
                        <a:cubicBezTo>
                          <a:pt x="3" y="1785"/>
                          <a:pt x="4" y="1783"/>
                          <a:pt x="6" y="1781"/>
                        </a:cubicBezTo>
                        <a:cubicBezTo>
                          <a:pt x="6" y="1780"/>
                          <a:pt x="8" y="1778"/>
                          <a:pt x="9" y="1777"/>
                        </a:cubicBezTo>
                        <a:cubicBezTo>
                          <a:pt x="13" y="1784"/>
                          <a:pt x="15" y="1792"/>
                          <a:pt x="15" y="1800"/>
                        </a:cubicBezTo>
                        <a:cubicBezTo>
                          <a:pt x="15" y="1808"/>
                          <a:pt x="13" y="1816"/>
                          <a:pt x="9" y="1823"/>
                        </a:cubicBezTo>
                        <a:cubicBezTo>
                          <a:pt x="8" y="1825"/>
                          <a:pt x="7" y="1826"/>
                          <a:pt x="6" y="1828"/>
                        </a:cubicBezTo>
                        <a:cubicBezTo>
                          <a:pt x="5" y="1829"/>
                          <a:pt x="4" y="1831"/>
                          <a:pt x="3" y="1832"/>
                        </a:cubicBezTo>
                        <a:cubicBezTo>
                          <a:pt x="2" y="1833"/>
                          <a:pt x="1" y="1835"/>
                          <a:pt x="0" y="1836"/>
                        </a:cubicBezTo>
                        <a:cubicBezTo>
                          <a:pt x="0" y="1843"/>
                          <a:pt x="0" y="1843"/>
                          <a:pt x="0" y="1843"/>
                        </a:cubicBezTo>
                        <a:cubicBezTo>
                          <a:pt x="0" y="1849"/>
                          <a:pt x="0" y="1849"/>
                          <a:pt x="0" y="1849"/>
                        </a:cubicBezTo>
                        <a:cubicBezTo>
                          <a:pt x="1" y="1850"/>
                          <a:pt x="2" y="1851"/>
                          <a:pt x="3" y="1852"/>
                        </a:cubicBezTo>
                        <a:lnTo>
                          <a:pt x="282" y="206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1" name="Freeform 9"/>
                  <p:cNvSpPr>
                    <a:spLocks/>
                  </p:cNvSpPr>
                  <p:nvPr/>
                </p:nvSpPr>
                <p:spPr bwMode="auto">
                  <a:xfrm>
                    <a:off x="3808413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2" name="Freeform 10"/>
                  <p:cNvSpPr>
                    <a:spLocks/>
                  </p:cNvSpPr>
                  <p:nvPr/>
                </p:nvSpPr>
                <p:spPr bwMode="auto">
                  <a:xfrm>
                    <a:off x="6061076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3" name="Freeform 11"/>
                  <p:cNvSpPr>
                    <a:spLocks/>
                  </p:cNvSpPr>
                  <p:nvPr/>
                </p:nvSpPr>
                <p:spPr bwMode="auto">
                  <a:xfrm>
                    <a:off x="8313738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4" name="Freeform 12"/>
                  <p:cNvSpPr>
                    <a:spLocks/>
                  </p:cNvSpPr>
                  <p:nvPr/>
                </p:nvSpPr>
                <p:spPr bwMode="auto">
                  <a:xfrm>
                    <a:off x="10566401" y="-1076325"/>
                    <a:ext cx="36513" cy="71438"/>
                  </a:xfrm>
                  <a:custGeom>
                    <a:avLst/>
                    <a:gdLst>
                      <a:gd name="T0" fmla="*/ 7 w 10"/>
                      <a:gd name="T1" fmla="*/ 13 h 19"/>
                      <a:gd name="T2" fmla="*/ 10 w 10"/>
                      <a:gd name="T3" fmla="*/ 0 h 19"/>
                      <a:gd name="T4" fmla="*/ 5 w 10"/>
                      <a:gd name="T5" fmla="*/ 0 h 19"/>
                      <a:gd name="T6" fmla="*/ 0 w 10"/>
                      <a:gd name="T7" fmla="*/ 0 h 19"/>
                      <a:gd name="T8" fmla="*/ 4 w 10"/>
                      <a:gd name="T9" fmla="*/ 19 h 19"/>
                      <a:gd name="T10" fmla="*/ 7 w 10"/>
                      <a:gd name="T1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9">
                        <a:moveTo>
                          <a:pt x="7" y="13"/>
                        </a:moveTo>
                        <a:cubicBezTo>
                          <a:pt x="9" y="9"/>
                          <a:pt x="10" y="4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6"/>
                          <a:pt x="2" y="13"/>
                          <a:pt x="4" y="19"/>
                        </a:cubicBezTo>
                        <a:cubicBezTo>
                          <a:pt x="6" y="17"/>
                          <a:pt x="7" y="15"/>
                          <a:pt x="7" y="13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5" name="Freeform 13"/>
                  <p:cNvSpPr>
                    <a:spLocks/>
                  </p:cNvSpPr>
                  <p:nvPr/>
                </p:nvSpPr>
                <p:spPr bwMode="auto">
                  <a:xfrm>
                    <a:off x="1592263" y="-941388"/>
                    <a:ext cx="9010650" cy="8875713"/>
                  </a:xfrm>
                  <a:custGeom>
                    <a:avLst/>
                    <a:gdLst>
                      <a:gd name="T0" fmla="*/ 2107 w 2400"/>
                      <a:gd name="T1" fmla="*/ 228 h 2364"/>
                      <a:gd name="T2" fmla="*/ 2090 w 2400"/>
                      <a:gd name="T3" fmla="*/ 264 h 2364"/>
                      <a:gd name="T4" fmla="*/ 2106 w 2400"/>
                      <a:gd name="T5" fmla="*/ 245 h 2364"/>
                      <a:gd name="T6" fmla="*/ 2103 w 2400"/>
                      <a:gd name="T7" fmla="*/ 296 h 2364"/>
                      <a:gd name="T8" fmla="*/ 1812 w 2400"/>
                      <a:gd name="T9" fmla="*/ 524 h 2364"/>
                      <a:gd name="T10" fmla="*/ 1797 w 2400"/>
                      <a:gd name="T11" fmla="*/ 540 h 2364"/>
                      <a:gd name="T12" fmla="*/ 1800 w 2400"/>
                      <a:gd name="T13" fmla="*/ 564 h 2364"/>
                      <a:gd name="T14" fmla="*/ 1809 w 2400"/>
                      <a:gd name="T15" fmla="*/ 587 h 2364"/>
                      <a:gd name="T16" fmla="*/ 1793 w 2400"/>
                      <a:gd name="T17" fmla="*/ 607 h 2364"/>
                      <a:gd name="T18" fmla="*/ 1503 w 2400"/>
                      <a:gd name="T19" fmla="*/ 832 h 2364"/>
                      <a:gd name="T20" fmla="*/ 1494 w 2400"/>
                      <a:gd name="T21" fmla="*/ 883 h 2364"/>
                      <a:gd name="T22" fmla="*/ 1509 w 2400"/>
                      <a:gd name="T23" fmla="*/ 841 h 2364"/>
                      <a:gd name="T24" fmla="*/ 1500 w 2400"/>
                      <a:gd name="T25" fmla="*/ 900 h 2364"/>
                      <a:gd name="T26" fmla="*/ 1210 w 2400"/>
                      <a:gd name="T27" fmla="*/ 1125 h 2364"/>
                      <a:gd name="T28" fmla="*/ 1194 w 2400"/>
                      <a:gd name="T29" fmla="*/ 1145 h 2364"/>
                      <a:gd name="T30" fmla="*/ 1203 w 2400"/>
                      <a:gd name="T31" fmla="*/ 1151 h 2364"/>
                      <a:gd name="T32" fmla="*/ 1206 w 2400"/>
                      <a:gd name="T33" fmla="*/ 1192 h 2364"/>
                      <a:gd name="T34" fmla="*/ 1191 w 2400"/>
                      <a:gd name="T35" fmla="*/ 1208 h 2364"/>
                      <a:gd name="T36" fmla="*/ 900 w 2400"/>
                      <a:gd name="T37" fmla="*/ 1436 h 2364"/>
                      <a:gd name="T38" fmla="*/ 897 w 2400"/>
                      <a:gd name="T39" fmla="*/ 1477 h 2364"/>
                      <a:gd name="T40" fmla="*/ 915 w 2400"/>
                      <a:gd name="T41" fmla="*/ 1464 h 2364"/>
                      <a:gd name="T42" fmla="*/ 897 w 2400"/>
                      <a:gd name="T43" fmla="*/ 1503 h 2364"/>
                      <a:gd name="T44" fmla="*/ 607 w 2400"/>
                      <a:gd name="T45" fmla="*/ 1728 h 2364"/>
                      <a:gd name="T46" fmla="*/ 590 w 2400"/>
                      <a:gd name="T47" fmla="*/ 1764 h 2364"/>
                      <a:gd name="T48" fmla="*/ 606 w 2400"/>
                      <a:gd name="T49" fmla="*/ 1745 h 2364"/>
                      <a:gd name="T50" fmla="*/ 603 w 2400"/>
                      <a:gd name="T51" fmla="*/ 1796 h 2364"/>
                      <a:gd name="T52" fmla="*/ 312 w 2400"/>
                      <a:gd name="T53" fmla="*/ 2024 h 2364"/>
                      <a:gd name="T54" fmla="*/ 297 w 2400"/>
                      <a:gd name="T55" fmla="*/ 2040 h 2364"/>
                      <a:gd name="T56" fmla="*/ 300 w 2400"/>
                      <a:gd name="T57" fmla="*/ 2064 h 2364"/>
                      <a:gd name="T58" fmla="*/ 309 w 2400"/>
                      <a:gd name="T59" fmla="*/ 2087 h 2364"/>
                      <a:gd name="T60" fmla="*/ 293 w 2400"/>
                      <a:gd name="T61" fmla="*/ 2107 h 2364"/>
                      <a:gd name="T62" fmla="*/ 3 w 2400"/>
                      <a:gd name="T63" fmla="*/ 2332 h 2364"/>
                      <a:gd name="T64" fmla="*/ 6 w 2400"/>
                      <a:gd name="T65" fmla="*/ 2345 h 2364"/>
                      <a:gd name="T66" fmla="*/ 16 w 2400"/>
                      <a:gd name="T67" fmla="*/ 2333 h 2364"/>
                      <a:gd name="T68" fmla="*/ 582 w 2400"/>
                      <a:gd name="T69" fmla="*/ 2332 h 2364"/>
                      <a:gd name="T70" fmla="*/ 309 w 2400"/>
                      <a:gd name="T71" fmla="*/ 2108 h 2364"/>
                      <a:gd name="T72" fmla="*/ 324 w 2400"/>
                      <a:gd name="T73" fmla="*/ 2064 h 2364"/>
                      <a:gd name="T74" fmla="*/ 603 w 2400"/>
                      <a:gd name="T75" fmla="*/ 1816 h 2364"/>
                      <a:gd name="T76" fmla="*/ 888 w 2400"/>
                      <a:gd name="T77" fmla="*/ 2024 h 2364"/>
                      <a:gd name="T78" fmla="*/ 616 w 2400"/>
                      <a:gd name="T79" fmla="*/ 1795 h 2364"/>
                      <a:gd name="T80" fmla="*/ 897 w 2400"/>
                      <a:gd name="T81" fmla="*/ 1516 h 2364"/>
                      <a:gd name="T82" fmla="*/ 1187 w 2400"/>
                      <a:gd name="T83" fmla="*/ 1729 h 2364"/>
                      <a:gd name="T84" fmla="*/ 910 w 2400"/>
                      <a:gd name="T85" fmla="*/ 1503 h 2364"/>
                      <a:gd name="T86" fmla="*/ 918 w 2400"/>
                      <a:gd name="T87" fmla="*/ 1432 h 2364"/>
                      <a:gd name="T88" fmla="*/ 1484 w 2400"/>
                      <a:gd name="T89" fmla="*/ 1433 h 2364"/>
                      <a:gd name="T90" fmla="*/ 1207 w 2400"/>
                      <a:gd name="T91" fmla="*/ 1207 h 2364"/>
                      <a:gd name="T92" fmla="*/ 1216 w 2400"/>
                      <a:gd name="T93" fmla="*/ 1133 h 2364"/>
                      <a:gd name="T94" fmla="*/ 1782 w 2400"/>
                      <a:gd name="T95" fmla="*/ 1132 h 2364"/>
                      <a:gd name="T96" fmla="*/ 1509 w 2400"/>
                      <a:gd name="T97" fmla="*/ 908 h 2364"/>
                      <a:gd name="T98" fmla="*/ 1524 w 2400"/>
                      <a:gd name="T99" fmla="*/ 864 h 2364"/>
                      <a:gd name="T100" fmla="*/ 1803 w 2400"/>
                      <a:gd name="T101" fmla="*/ 616 h 2364"/>
                      <a:gd name="T102" fmla="*/ 2088 w 2400"/>
                      <a:gd name="T103" fmla="*/ 824 h 2364"/>
                      <a:gd name="T104" fmla="*/ 1816 w 2400"/>
                      <a:gd name="T105" fmla="*/ 595 h 2364"/>
                      <a:gd name="T106" fmla="*/ 2100 w 2400"/>
                      <a:gd name="T107" fmla="*/ 313 h 2364"/>
                      <a:gd name="T108" fmla="*/ 2390 w 2400"/>
                      <a:gd name="T109" fmla="*/ 525 h 2364"/>
                      <a:gd name="T110" fmla="*/ 2113 w 2400"/>
                      <a:gd name="T111" fmla="*/ 299 h 2364"/>
                      <a:gd name="T112" fmla="*/ 2397 w 2400"/>
                      <a:gd name="T113" fmla="*/ 16 h 2364"/>
                      <a:gd name="T114" fmla="*/ 2393 w 2400"/>
                      <a:gd name="T115" fmla="*/ 7 h 2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00" h="2364">
                        <a:moveTo>
                          <a:pt x="2393" y="7"/>
                        </a:moveTo>
                        <a:cubicBezTo>
                          <a:pt x="2392" y="7"/>
                          <a:pt x="2392" y="8"/>
                          <a:pt x="2391" y="8"/>
                        </a:cubicBezTo>
                        <a:cubicBezTo>
                          <a:pt x="2112" y="224"/>
                          <a:pt x="2112" y="224"/>
                          <a:pt x="2112" y="224"/>
                        </a:cubicBezTo>
                        <a:cubicBezTo>
                          <a:pt x="2111" y="224"/>
                          <a:pt x="2111" y="225"/>
                          <a:pt x="2110" y="225"/>
                        </a:cubicBezTo>
                        <a:cubicBezTo>
                          <a:pt x="2109" y="226"/>
                          <a:pt x="2108" y="227"/>
                          <a:pt x="2107" y="228"/>
                        </a:cubicBezTo>
                        <a:cubicBezTo>
                          <a:pt x="2105" y="230"/>
                          <a:pt x="2104" y="231"/>
                          <a:pt x="2103" y="232"/>
                        </a:cubicBezTo>
                        <a:cubicBezTo>
                          <a:pt x="2102" y="233"/>
                          <a:pt x="2101" y="235"/>
                          <a:pt x="2100" y="236"/>
                        </a:cubicBezTo>
                        <a:cubicBezTo>
                          <a:pt x="2099" y="237"/>
                          <a:pt x="2098" y="239"/>
                          <a:pt x="2097" y="240"/>
                        </a:cubicBezTo>
                        <a:cubicBezTo>
                          <a:pt x="2096" y="242"/>
                          <a:pt x="2095" y="244"/>
                          <a:pt x="2094" y="245"/>
                        </a:cubicBezTo>
                        <a:cubicBezTo>
                          <a:pt x="2092" y="251"/>
                          <a:pt x="2090" y="258"/>
                          <a:pt x="2090" y="264"/>
                        </a:cubicBezTo>
                        <a:cubicBezTo>
                          <a:pt x="2090" y="270"/>
                          <a:pt x="2092" y="277"/>
                          <a:pt x="2094" y="283"/>
                        </a:cubicBezTo>
                        <a:cubicBezTo>
                          <a:pt x="2096" y="281"/>
                          <a:pt x="2097" y="279"/>
                          <a:pt x="2097" y="277"/>
                        </a:cubicBezTo>
                        <a:cubicBezTo>
                          <a:pt x="2099" y="273"/>
                          <a:pt x="2100" y="268"/>
                          <a:pt x="2100" y="264"/>
                        </a:cubicBezTo>
                        <a:cubicBezTo>
                          <a:pt x="2100" y="260"/>
                          <a:pt x="2101" y="255"/>
                          <a:pt x="2103" y="251"/>
                        </a:cubicBezTo>
                        <a:cubicBezTo>
                          <a:pt x="2103" y="249"/>
                          <a:pt x="2104" y="247"/>
                          <a:pt x="2106" y="245"/>
                        </a:cubicBezTo>
                        <a:cubicBezTo>
                          <a:pt x="2106" y="244"/>
                          <a:pt x="2108" y="242"/>
                          <a:pt x="2109" y="241"/>
                        </a:cubicBezTo>
                        <a:cubicBezTo>
                          <a:pt x="2113" y="248"/>
                          <a:pt x="2115" y="256"/>
                          <a:pt x="2115" y="264"/>
                        </a:cubicBezTo>
                        <a:cubicBezTo>
                          <a:pt x="2115" y="272"/>
                          <a:pt x="2113" y="280"/>
                          <a:pt x="2109" y="287"/>
                        </a:cubicBezTo>
                        <a:cubicBezTo>
                          <a:pt x="2108" y="289"/>
                          <a:pt x="2107" y="290"/>
                          <a:pt x="2106" y="292"/>
                        </a:cubicBezTo>
                        <a:cubicBezTo>
                          <a:pt x="2105" y="293"/>
                          <a:pt x="2104" y="295"/>
                          <a:pt x="2103" y="296"/>
                        </a:cubicBezTo>
                        <a:cubicBezTo>
                          <a:pt x="2102" y="297"/>
                          <a:pt x="2101" y="299"/>
                          <a:pt x="2100" y="300"/>
                        </a:cubicBezTo>
                        <a:cubicBezTo>
                          <a:pt x="2099" y="301"/>
                          <a:pt x="2098" y="302"/>
                          <a:pt x="2097" y="303"/>
                        </a:cubicBezTo>
                        <a:cubicBezTo>
                          <a:pt x="2095" y="304"/>
                          <a:pt x="2094" y="306"/>
                          <a:pt x="2093" y="307"/>
                        </a:cubicBezTo>
                        <a:cubicBezTo>
                          <a:pt x="2092" y="307"/>
                          <a:pt x="2092" y="308"/>
                          <a:pt x="2091" y="308"/>
                        </a:cubicBezTo>
                        <a:cubicBezTo>
                          <a:pt x="1812" y="524"/>
                          <a:pt x="1812" y="524"/>
                          <a:pt x="1812" y="524"/>
                        </a:cubicBezTo>
                        <a:cubicBezTo>
                          <a:pt x="1811" y="524"/>
                          <a:pt x="1811" y="525"/>
                          <a:pt x="1810" y="525"/>
                        </a:cubicBezTo>
                        <a:cubicBezTo>
                          <a:pt x="1809" y="526"/>
                          <a:pt x="1808" y="527"/>
                          <a:pt x="1807" y="528"/>
                        </a:cubicBezTo>
                        <a:cubicBezTo>
                          <a:pt x="1805" y="530"/>
                          <a:pt x="1804" y="531"/>
                          <a:pt x="1803" y="532"/>
                        </a:cubicBezTo>
                        <a:cubicBezTo>
                          <a:pt x="1802" y="533"/>
                          <a:pt x="1801" y="535"/>
                          <a:pt x="1800" y="536"/>
                        </a:cubicBezTo>
                        <a:cubicBezTo>
                          <a:pt x="1799" y="537"/>
                          <a:pt x="1798" y="539"/>
                          <a:pt x="1797" y="540"/>
                        </a:cubicBezTo>
                        <a:cubicBezTo>
                          <a:pt x="1796" y="542"/>
                          <a:pt x="1795" y="544"/>
                          <a:pt x="1794" y="545"/>
                        </a:cubicBezTo>
                        <a:cubicBezTo>
                          <a:pt x="1792" y="551"/>
                          <a:pt x="1790" y="558"/>
                          <a:pt x="1790" y="564"/>
                        </a:cubicBezTo>
                        <a:cubicBezTo>
                          <a:pt x="1790" y="570"/>
                          <a:pt x="1792" y="577"/>
                          <a:pt x="1794" y="583"/>
                        </a:cubicBezTo>
                        <a:cubicBezTo>
                          <a:pt x="1796" y="581"/>
                          <a:pt x="1797" y="579"/>
                          <a:pt x="1797" y="577"/>
                        </a:cubicBezTo>
                        <a:cubicBezTo>
                          <a:pt x="1799" y="573"/>
                          <a:pt x="1800" y="568"/>
                          <a:pt x="1800" y="564"/>
                        </a:cubicBezTo>
                        <a:cubicBezTo>
                          <a:pt x="1800" y="560"/>
                          <a:pt x="1801" y="555"/>
                          <a:pt x="1803" y="551"/>
                        </a:cubicBezTo>
                        <a:cubicBezTo>
                          <a:pt x="1803" y="549"/>
                          <a:pt x="1804" y="547"/>
                          <a:pt x="1806" y="545"/>
                        </a:cubicBezTo>
                        <a:cubicBezTo>
                          <a:pt x="1806" y="544"/>
                          <a:pt x="1808" y="542"/>
                          <a:pt x="1809" y="541"/>
                        </a:cubicBezTo>
                        <a:cubicBezTo>
                          <a:pt x="1813" y="548"/>
                          <a:pt x="1815" y="556"/>
                          <a:pt x="1815" y="564"/>
                        </a:cubicBezTo>
                        <a:cubicBezTo>
                          <a:pt x="1815" y="572"/>
                          <a:pt x="1813" y="580"/>
                          <a:pt x="1809" y="587"/>
                        </a:cubicBezTo>
                        <a:cubicBezTo>
                          <a:pt x="1808" y="589"/>
                          <a:pt x="1807" y="590"/>
                          <a:pt x="1806" y="592"/>
                        </a:cubicBezTo>
                        <a:cubicBezTo>
                          <a:pt x="1805" y="593"/>
                          <a:pt x="1804" y="595"/>
                          <a:pt x="1803" y="596"/>
                        </a:cubicBezTo>
                        <a:cubicBezTo>
                          <a:pt x="1802" y="597"/>
                          <a:pt x="1801" y="599"/>
                          <a:pt x="1800" y="600"/>
                        </a:cubicBezTo>
                        <a:cubicBezTo>
                          <a:pt x="1799" y="601"/>
                          <a:pt x="1798" y="602"/>
                          <a:pt x="1797" y="603"/>
                        </a:cubicBezTo>
                        <a:cubicBezTo>
                          <a:pt x="1795" y="604"/>
                          <a:pt x="1794" y="606"/>
                          <a:pt x="1793" y="607"/>
                        </a:cubicBezTo>
                        <a:cubicBezTo>
                          <a:pt x="1792" y="607"/>
                          <a:pt x="1792" y="608"/>
                          <a:pt x="1791" y="608"/>
                        </a:cubicBezTo>
                        <a:cubicBezTo>
                          <a:pt x="1512" y="824"/>
                          <a:pt x="1512" y="824"/>
                          <a:pt x="1512" y="824"/>
                        </a:cubicBezTo>
                        <a:cubicBezTo>
                          <a:pt x="1511" y="824"/>
                          <a:pt x="1511" y="825"/>
                          <a:pt x="1510" y="825"/>
                        </a:cubicBezTo>
                        <a:cubicBezTo>
                          <a:pt x="1509" y="826"/>
                          <a:pt x="1508" y="827"/>
                          <a:pt x="1507" y="828"/>
                        </a:cubicBezTo>
                        <a:cubicBezTo>
                          <a:pt x="1505" y="830"/>
                          <a:pt x="1504" y="831"/>
                          <a:pt x="1503" y="832"/>
                        </a:cubicBezTo>
                        <a:cubicBezTo>
                          <a:pt x="1502" y="833"/>
                          <a:pt x="1501" y="835"/>
                          <a:pt x="1500" y="836"/>
                        </a:cubicBezTo>
                        <a:cubicBezTo>
                          <a:pt x="1499" y="837"/>
                          <a:pt x="1498" y="839"/>
                          <a:pt x="1497" y="840"/>
                        </a:cubicBezTo>
                        <a:cubicBezTo>
                          <a:pt x="1496" y="842"/>
                          <a:pt x="1495" y="844"/>
                          <a:pt x="1494" y="845"/>
                        </a:cubicBezTo>
                        <a:cubicBezTo>
                          <a:pt x="1492" y="851"/>
                          <a:pt x="1490" y="858"/>
                          <a:pt x="1490" y="864"/>
                        </a:cubicBezTo>
                        <a:cubicBezTo>
                          <a:pt x="1490" y="870"/>
                          <a:pt x="1492" y="877"/>
                          <a:pt x="1494" y="883"/>
                        </a:cubicBezTo>
                        <a:cubicBezTo>
                          <a:pt x="1496" y="881"/>
                          <a:pt x="1497" y="879"/>
                          <a:pt x="1497" y="877"/>
                        </a:cubicBezTo>
                        <a:cubicBezTo>
                          <a:pt x="1499" y="873"/>
                          <a:pt x="1500" y="868"/>
                          <a:pt x="1500" y="864"/>
                        </a:cubicBezTo>
                        <a:cubicBezTo>
                          <a:pt x="1500" y="860"/>
                          <a:pt x="1501" y="855"/>
                          <a:pt x="1503" y="851"/>
                        </a:cubicBezTo>
                        <a:cubicBezTo>
                          <a:pt x="1503" y="849"/>
                          <a:pt x="1504" y="847"/>
                          <a:pt x="1506" y="845"/>
                        </a:cubicBezTo>
                        <a:cubicBezTo>
                          <a:pt x="1506" y="844"/>
                          <a:pt x="1508" y="842"/>
                          <a:pt x="1509" y="841"/>
                        </a:cubicBezTo>
                        <a:cubicBezTo>
                          <a:pt x="1513" y="848"/>
                          <a:pt x="1515" y="856"/>
                          <a:pt x="1515" y="864"/>
                        </a:cubicBezTo>
                        <a:cubicBezTo>
                          <a:pt x="1515" y="872"/>
                          <a:pt x="1513" y="880"/>
                          <a:pt x="1509" y="887"/>
                        </a:cubicBezTo>
                        <a:cubicBezTo>
                          <a:pt x="1508" y="889"/>
                          <a:pt x="1507" y="890"/>
                          <a:pt x="1506" y="892"/>
                        </a:cubicBezTo>
                        <a:cubicBezTo>
                          <a:pt x="1505" y="893"/>
                          <a:pt x="1504" y="895"/>
                          <a:pt x="1503" y="896"/>
                        </a:cubicBezTo>
                        <a:cubicBezTo>
                          <a:pt x="1502" y="897"/>
                          <a:pt x="1501" y="899"/>
                          <a:pt x="1500" y="900"/>
                        </a:cubicBezTo>
                        <a:cubicBezTo>
                          <a:pt x="1499" y="901"/>
                          <a:pt x="1498" y="902"/>
                          <a:pt x="1497" y="903"/>
                        </a:cubicBezTo>
                        <a:cubicBezTo>
                          <a:pt x="1495" y="904"/>
                          <a:pt x="1494" y="906"/>
                          <a:pt x="1493" y="907"/>
                        </a:cubicBezTo>
                        <a:cubicBezTo>
                          <a:pt x="1492" y="907"/>
                          <a:pt x="1492" y="908"/>
                          <a:pt x="1491" y="908"/>
                        </a:cubicBezTo>
                        <a:cubicBezTo>
                          <a:pt x="1212" y="1124"/>
                          <a:pt x="1212" y="1124"/>
                          <a:pt x="1212" y="1124"/>
                        </a:cubicBezTo>
                        <a:cubicBezTo>
                          <a:pt x="1211" y="1124"/>
                          <a:pt x="1211" y="1125"/>
                          <a:pt x="1210" y="1125"/>
                        </a:cubicBezTo>
                        <a:cubicBezTo>
                          <a:pt x="1209" y="1126"/>
                          <a:pt x="1208" y="1127"/>
                          <a:pt x="1207" y="1128"/>
                        </a:cubicBezTo>
                        <a:cubicBezTo>
                          <a:pt x="1205" y="1130"/>
                          <a:pt x="1204" y="1131"/>
                          <a:pt x="1203" y="1132"/>
                        </a:cubicBezTo>
                        <a:cubicBezTo>
                          <a:pt x="1202" y="1133"/>
                          <a:pt x="1201" y="1135"/>
                          <a:pt x="1200" y="1136"/>
                        </a:cubicBezTo>
                        <a:cubicBezTo>
                          <a:pt x="1199" y="1137"/>
                          <a:pt x="1198" y="1139"/>
                          <a:pt x="1197" y="1140"/>
                        </a:cubicBezTo>
                        <a:cubicBezTo>
                          <a:pt x="1196" y="1142"/>
                          <a:pt x="1195" y="1144"/>
                          <a:pt x="1194" y="1145"/>
                        </a:cubicBezTo>
                        <a:cubicBezTo>
                          <a:pt x="1192" y="1151"/>
                          <a:pt x="1190" y="1158"/>
                          <a:pt x="1190" y="1164"/>
                        </a:cubicBezTo>
                        <a:cubicBezTo>
                          <a:pt x="1190" y="1170"/>
                          <a:pt x="1192" y="1177"/>
                          <a:pt x="1194" y="1183"/>
                        </a:cubicBezTo>
                        <a:cubicBezTo>
                          <a:pt x="1196" y="1181"/>
                          <a:pt x="1197" y="1179"/>
                          <a:pt x="1197" y="1177"/>
                        </a:cubicBezTo>
                        <a:cubicBezTo>
                          <a:pt x="1199" y="1173"/>
                          <a:pt x="1200" y="1168"/>
                          <a:pt x="1200" y="1164"/>
                        </a:cubicBezTo>
                        <a:cubicBezTo>
                          <a:pt x="1200" y="1160"/>
                          <a:pt x="1201" y="1155"/>
                          <a:pt x="1203" y="1151"/>
                        </a:cubicBezTo>
                        <a:cubicBezTo>
                          <a:pt x="1203" y="1149"/>
                          <a:pt x="1204" y="1147"/>
                          <a:pt x="1206" y="1145"/>
                        </a:cubicBezTo>
                        <a:cubicBezTo>
                          <a:pt x="1206" y="1144"/>
                          <a:pt x="1208" y="1142"/>
                          <a:pt x="1209" y="1141"/>
                        </a:cubicBezTo>
                        <a:cubicBezTo>
                          <a:pt x="1213" y="1148"/>
                          <a:pt x="1215" y="1156"/>
                          <a:pt x="1215" y="1164"/>
                        </a:cubicBezTo>
                        <a:cubicBezTo>
                          <a:pt x="1215" y="1172"/>
                          <a:pt x="1213" y="1180"/>
                          <a:pt x="1209" y="1187"/>
                        </a:cubicBezTo>
                        <a:cubicBezTo>
                          <a:pt x="1208" y="1189"/>
                          <a:pt x="1207" y="1190"/>
                          <a:pt x="1206" y="1192"/>
                        </a:cubicBezTo>
                        <a:cubicBezTo>
                          <a:pt x="1205" y="1193"/>
                          <a:pt x="1204" y="1195"/>
                          <a:pt x="1203" y="1196"/>
                        </a:cubicBezTo>
                        <a:cubicBezTo>
                          <a:pt x="1202" y="1197"/>
                          <a:pt x="1201" y="1199"/>
                          <a:pt x="1200" y="1200"/>
                        </a:cubicBezTo>
                        <a:cubicBezTo>
                          <a:pt x="1199" y="1201"/>
                          <a:pt x="1198" y="1202"/>
                          <a:pt x="1197" y="1203"/>
                        </a:cubicBezTo>
                        <a:cubicBezTo>
                          <a:pt x="1195" y="1204"/>
                          <a:pt x="1194" y="1206"/>
                          <a:pt x="1193" y="1207"/>
                        </a:cubicBezTo>
                        <a:cubicBezTo>
                          <a:pt x="1192" y="1207"/>
                          <a:pt x="1192" y="1208"/>
                          <a:pt x="1191" y="1208"/>
                        </a:cubicBezTo>
                        <a:cubicBezTo>
                          <a:pt x="912" y="1424"/>
                          <a:pt x="912" y="1424"/>
                          <a:pt x="912" y="1424"/>
                        </a:cubicBezTo>
                        <a:cubicBezTo>
                          <a:pt x="911" y="1424"/>
                          <a:pt x="911" y="1425"/>
                          <a:pt x="910" y="1425"/>
                        </a:cubicBezTo>
                        <a:cubicBezTo>
                          <a:pt x="909" y="1426"/>
                          <a:pt x="908" y="1427"/>
                          <a:pt x="907" y="1428"/>
                        </a:cubicBezTo>
                        <a:cubicBezTo>
                          <a:pt x="905" y="1430"/>
                          <a:pt x="904" y="1431"/>
                          <a:pt x="903" y="1432"/>
                        </a:cubicBezTo>
                        <a:cubicBezTo>
                          <a:pt x="902" y="1433"/>
                          <a:pt x="901" y="1435"/>
                          <a:pt x="900" y="1436"/>
                        </a:cubicBezTo>
                        <a:cubicBezTo>
                          <a:pt x="899" y="1437"/>
                          <a:pt x="898" y="1439"/>
                          <a:pt x="897" y="1440"/>
                        </a:cubicBezTo>
                        <a:cubicBezTo>
                          <a:pt x="896" y="1442"/>
                          <a:pt x="895" y="1444"/>
                          <a:pt x="894" y="1445"/>
                        </a:cubicBezTo>
                        <a:cubicBezTo>
                          <a:pt x="892" y="1451"/>
                          <a:pt x="890" y="1458"/>
                          <a:pt x="890" y="1464"/>
                        </a:cubicBezTo>
                        <a:cubicBezTo>
                          <a:pt x="890" y="1470"/>
                          <a:pt x="892" y="1477"/>
                          <a:pt x="894" y="1483"/>
                        </a:cubicBezTo>
                        <a:cubicBezTo>
                          <a:pt x="896" y="1481"/>
                          <a:pt x="897" y="1479"/>
                          <a:pt x="897" y="1477"/>
                        </a:cubicBezTo>
                        <a:cubicBezTo>
                          <a:pt x="899" y="1473"/>
                          <a:pt x="900" y="1468"/>
                          <a:pt x="900" y="1464"/>
                        </a:cubicBezTo>
                        <a:cubicBezTo>
                          <a:pt x="900" y="1460"/>
                          <a:pt x="901" y="1455"/>
                          <a:pt x="903" y="1451"/>
                        </a:cubicBezTo>
                        <a:cubicBezTo>
                          <a:pt x="903" y="1449"/>
                          <a:pt x="904" y="1447"/>
                          <a:pt x="906" y="1445"/>
                        </a:cubicBezTo>
                        <a:cubicBezTo>
                          <a:pt x="906" y="1444"/>
                          <a:pt x="908" y="1442"/>
                          <a:pt x="909" y="1441"/>
                        </a:cubicBezTo>
                        <a:cubicBezTo>
                          <a:pt x="913" y="1448"/>
                          <a:pt x="915" y="1456"/>
                          <a:pt x="915" y="1464"/>
                        </a:cubicBezTo>
                        <a:cubicBezTo>
                          <a:pt x="915" y="1472"/>
                          <a:pt x="913" y="1480"/>
                          <a:pt x="909" y="1487"/>
                        </a:cubicBezTo>
                        <a:cubicBezTo>
                          <a:pt x="908" y="1489"/>
                          <a:pt x="907" y="1490"/>
                          <a:pt x="906" y="1492"/>
                        </a:cubicBezTo>
                        <a:cubicBezTo>
                          <a:pt x="905" y="1493"/>
                          <a:pt x="904" y="1495"/>
                          <a:pt x="903" y="1496"/>
                        </a:cubicBezTo>
                        <a:cubicBezTo>
                          <a:pt x="902" y="1497"/>
                          <a:pt x="901" y="1499"/>
                          <a:pt x="900" y="1500"/>
                        </a:cubicBezTo>
                        <a:cubicBezTo>
                          <a:pt x="899" y="1501"/>
                          <a:pt x="898" y="1502"/>
                          <a:pt x="897" y="1503"/>
                        </a:cubicBezTo>
                        <a:cubicBezTo>
                          <a:pt x="895" y="1504"/>
                          <a:pt x="894" y="1506"/>
                          <a:pt x="893" y="1507"/>
                        </a:cubicBezTo>
                        <a:cubicBezTo>
                          <a:pt x="892" y="1507"/>
                          <a:pt x="892" y="1508"/>
                          <a:pt x="891" y="1508"/>
                        </a:cubicBezTo>
                        <a:cubicBezTo>
                          <a:pt x="612" y="1724"/>
                          <a:pt x="612" y="1724"/>
                          <a:pt x="612" y="1724"/>
                        </a:cubicBezTo>
                        <a:cubicBezTo>
                          <a:pt x="611" y="1724"/>
                          <a:pt x="611" y="1725"/>
                          <a:pt x="610" y="1725"/>
                        </a:cubicBezTo>
                        <a:cubicBezTo>
                          <a:pt x="609" y="1726"/>
                          <a:pt x="608" y="1727"/>
                          <a:pt x="607" y="1728"/>
                        </a:cubicBezTo>
                        <a:cubicBezTo>
                          <a:pt x="605" y="1730"/>
                          <a:pt x="604" y="1731"/>
                          <a:pt x="603" y="1732"/>
                        </a:cubicBezTo>
                        <a:cubicBezTo>
                          <a:pt x="602" y="1733"/>
                          <a:pt x="601" y="1735"/>
                          <a:pt x="600" y="1736"/>
                        </a:cubicBezTo>
                        <a:cubicBezTo>
                          <a:pt x="599" y="1737"/>
                          <a:pt x="598" y="1739"/>
                          <a:pt x="597" y="1740"/>
                        </a:cubicBezTo>
                        <a:cubicBezTo>
                          <a:pt x="596" y="1742"/>
                          <a:pt x="595" y="1744"/>
                          <a:pt x="594" y="1745"/>
                        </a:cubicBezTo>
                        <a:cubicBezTo>
                          <a:pt x="592" y="1751"/>
                          <a:pt x="590" y="1758"/>
                          <a:pt x="590" y="1764"/>
                        </a:cubicBezTo>
                        <a:cubicBezTo>
                          <a:pt x="590" y="1770"/>
                          <a:pt x="592" y="1777"/>
                          <a:pt x="594" y="1783"/>
                        </a:cubicBezTo>
                        <a:cubicBezTo>
                          <a:pt x="596" y="1781"/>
                          <a:pt x="597" y="1779"/>
                          <a:pt x="597" y="1777"/>
                        </a:cubicBezTo>
                        <a:cubicBezTo>
                          <a:pt x="599" y="1773"/>
                          <a:pt x="600" y="1768"/>
                          <a:pt x="600" y="1764"/>
                        </a:cubicBezTo>
                        <a:cubicBezTo>
                          <a:pt x="600" y="1760"/>
                          <a:pt x="601" y="1755"/>
                          <a:pt x="603" y="1751"/>
                        </a:cubicBezTo>
                        <a:cubicBezTo>
                          <a:pt x="603" y="1749"/>
                          <a:pt x="604" y="1747"/>
                          <a:pt x="606" y="1745"/>
                        </a:cubicBezTo>
                        <a:cubicBezTo>
                          <a:pt x="606" y="1744"/>
                          <a:pt x="608" y="1742"/>
                          <a:pt x="609" y="1741"/>
                        </a:cubicBezTo>
                        <a:cubicBezTo>
                          <a:pt x="613" y="1748"/>
                          <a:pt x="615" y="1756"/>
                          <a:pt x="615" y="1764"/>
                        </a:cubicBezTo>
                        <a:cubicBezTo>
                          <a:pt x="615" y="1772"/>
                          <a:pt x="613" y="1780"/>
                          <a:pt x="609" y="1787"/>
                        </a:cubicBezTo>
                        <a:cubicBezTo>
                          <a:pt x="608" y="1789"/>
                          <a:pt x="607" y="1790"/>
                          <a:pt x="606" y="1792"/>
                        </a:cubicBezTo>
                        <a:cubicBezTo>
                          <a:pt x="605" y="1793"/>
                          <a:pt x="604" y="1795"/>
                          <a:pt x="603" y="1796"/>
                        </a:cubicBezTo>
                        <a:cubicBezTo>
                          <a:pt x="602" y="1797"/>
                          <a:pt x="601" y="1799"/>
                          <a:pt x="600" y="1800"/>
                        </a:cubicBezTo>
                        <a:cubicBezTo>
                          <a:pt x="599" y="1801"/>
                          <a:pt x="598" y="1802"/>
                          <a:pt x="597" y="1803"/>
                        </a:cubicBezTo>
                        <a:cubicBezTo>
                          <a:pt x="595" y="1804"/>
                          <a:pt x="594" y="1806"/>
                          <a:pt x="593" y="1807"/>
                        </a:cubicBezTo>
                        <a:cubicBezTo>
                          <a:pt x="592" y="1807"/>
                          <a:pt x="592" y="1808"/>
                          <a:pt x="591" y="1808"/>
                        </a:cubicBezTo>
                        <a:cubicBezTo>
                          <a:pt x="312" y="2024"/>
                          <a:pt x="312" y="2024"/>
                          <a:pt x="312" y="2024"/>
                        </a:cubicBezTo>
                        <a:cubicBezTo>
                          <a:pt x="311" y="2024"/>
                          <a:pt x="311" y="2025"/>
                          <a:pt x="310" y="2025"/>
                        </a:cubicBezTo>
                        <a:cubicBezTo>
                          <a:pt x="309" y="2026"/>
                          <a:pt x="308" y="2027"/>
                          <a:pt x="307" y="2028"/>
                        </a:cubicBezTo>
                        <a:cubicBezTo>
                          <a:pt x="305" y="2030"/>
                          <a:pt x="304" y="2031"/>
                          <a:pt x="303" y="2032"/>
                        </a:cubicBezTo>
                        <a:cubicBezTo>
                          <a:pt x="302" y="2033"/>
                          <a:pt x="301" y="2035"/>
                          <a:pt x="300" y="2036"/>
                        </a:cubicBezTo>
                        <a:cubicBezTo>
                          <a:pt x="299" y="2037"/>
                          <a:pt x="298" y="2039"/>
                          <a:pt x="297" y="2040"/>
                        </a:cubicBezTo>
                        <a:cubicBezTo>
                          <a:pt x="296" y="2042"/>
                          <a:pt x="295" y="2044"/>
                          <a:pt x="294" y="2045"/>
                        </a:cubicBezTo>
                        <a:cubicBezTo>
                          <a:pt x="292" y="2051"/>
                          <a:pt x="290" y="2058"/>
                          <a:pt x="290" y="2064"/>
                        </a:cubicBezTo>
                        <a:cubicBezTo>
                          <a:pt x="290" y="2070"/>
                          <a:pt x="292" y="2077"/>
                          <a:pt x="294" y="2083"/>
                        </a:cubicBezTo>
                        <a:cubicBezTo>
                          <a:pt x="296" y="2081"/>
                          <a:pt x="297" y="2079"/>
                          <a:pt x="297" y="2077"/>
                        </a:cubicBezTo>
                        <a:cubicBezTo>
                          <a:pt x="299" y="2073"/>
                          <a:pt x="300" y="2068"/>
                          <a:pt x="300" y="2064"/>
                        </a:cubicBezTo>
                        <a:cubicBezTo>
                          <a:pt x="300" y="2060"/>
                          <a:pt x="301" y="2055"/>
                          <a:pt x="303" y="2051"/>
                        </a:cubicBezTo>
                        <a:cubicBezTo>
                          <a:pt x="303" y="2049"/>
                          <a:pt x="304" y="2047"/>
                          <a:pt x="306" y="2045"/>
                        </a:cubicBezTo>
                        <a:cubicBezTo>
                          <a:pt x="306" y="2044"/>
                          <a:pt x="308" y="2042"/>
                          <a:pt x="309" y="2041"/>
                        </a:cubicBezTo>
                        <a:cubicBezTo>
                          <a:pt x="313" y="2048"/>
                          <a:pt x="315" y="2056"/>
                          <a:pt x="315" y="2064"/>
                        </a:cubicBezTo>
                        <a:cubicBezTo>
                          <a:pt x="315" y="2072"/>
                          <a:pt x="313" y="2080"/>
                          <a:pt x="309" y="2087"/>
                        </a:cubicBezTo>
                        <a:cubicBezTo>
                          <a:pt x="308" y="2089"/>
                          <a:pt x="307" y="2090"/>
                          <a:pt x="306" y="2092"/>
                        </a:cubicBezTo>
                        <a:cubicBezTo>
                          <a:pt x="305" y="2093"/>
                          <a:pt x="304" y="2095"/>
                          <a:pt x="303" y="2096"/>
                        </a:cubicBezTo>
                        <a:cubicBezTo>
                          <a:pt x="302" y="2097"/>
                          <a:pt x="301" y="2099"/>
                          <a:pt x="300" y="2100"/>
                        </a:cubicBezTo>
                        <a:cubicBezTo>
                          <a:pt x="299" y="2101"/>
                          <a:pt x="298" y="2102"/>
                          <a:pt x="297" y="2103"/>
                        </a:cubicBezTo>
                        <a:cubicBezTo>
                          <a:pt x="295" y="2104"/>
                          <a:pt x="294" y="2106"/>
                          <a:pt x="293" y="2107"/>
                        </a:cubicBezTo>
                        <a:cubicBezTo>
                          <a:pt x="292" y="2107"/>
                          <a:pt x="292" y="2108"/>
                          <a:pt x="291" y="2108"/>
                        </a:cubicBezTo>
                        <a:cubicBezTo>
                          <a:pt x="12" y="2324"/>
                          <a:pt x="12" y="2324"/>
                          <a:pt x="12" y="2324"/>
                        </a:cubicBezTo>
                        <a:cubicBezTo>
                          <a:pt x="11" y="2324"/>
                          <a:pt x="11" y="2325"/>
                          <a:pt x="10" y="2325"/>
                        </a:cubicBezTo>
                        <a:cubicBezTo>
                          <a:pt x="9" y="2326"/>
                          <a:pt x="8" y="2327"/>
                          <a:pt x="7" y="2328"/>
                        </a:cubicBezTo>
                        <a:cubicBezTo>
                          <a:pt x="5" y="2330"/>
                          <a:pt x="4" y="2331"/>
                          <a:pt x="3" y="2332"/>
                        </a:cubicBezTo>
                        <a:cubicBezTo>
                          <a:pt x="2" y="2333"/>
                          <a:pt x="1" y="2335"/>
                          <a:pt x="0" y="2336"/>
                        </a:cubicBezTo>
                        <a:cubicBezTo>
                          <a:pt x="0" y="2345"/>
                          <a:pt x="0" y="2345"/>
                          <a:pt x="0" y="2345"/>
                        </a:cubicBezTo>
                        <a:cubicBezTo>
                          <a:pt x="0" y="2364"/>
                          <a:pt x="0" y="2364"/>
                          <a:pt x="0" y="2364"/>
                        </a:cubicBezTo>
                        <a:cubicBezTo>
                          <a:pt x="0" y="2360"/>
                          <a:pt x="1" y="2355"/>
                          <a:pt x="3" y="2351"/>
                        </a:cubicBezTo>
                        <a:cubicBezTo>
                          <a:pt x="3" y="2349"/>
                          <a:pt x="4" y="2347"/>
                          <a:pt x="6" y="2345"/>
                        </a:cubicBezTo>
                        <a:cubicBezTo>
                          <a:pt x="6" y="2344"/>
                          <a:pt x="8" y="2342"/>
                          <a:pt x="9" y="2341"/>
                        </a:cubicBezTo>
                        <a:cubicBezTo>
                          <a:pt x="13" y="2348"/>
                          <a:pt x="15" y="2356"/>
                          <a:pt x="15" y="2364"/>
                        </a:cubicBezTo>
                        <a:cubicBezTo>
                          <a:pt x="19" y="2364"/>
                          <a:pt x="19" y="2364"/>
                          <a:pt x="19" y="2364"/>
                        </a:cubicBezTo>
                        <a:cubicBezTo>
                          <a:pt x="24" y="2364"/>
                          <a:pt x="24" y="2364"/>
                          <a:pt x="24" y="2364"/>
                        </a:cubicBezTo>
                        <a:cubicBezTo>
                          <a:pt x="24" y="2353"/>
                          <a:pt x="21" y="2343"/>
                          <a:pt x="16" y="2333"/>
                        </a:cubicBezTo>
                        <a:cubicBezTo>
                          <a:pt x="16" y="2333"/>
                          <a:pt x="17" y="2332"/>
                          <a:pt x="18" y="2332"/>
                        </a:cubicBezTo>
                        <a:cubicBezTo>
                          <a:pt x="297" y="2116"/>
                          <a:pt x="297" y="2116"/>
                          <a:pt x="297" y="2116"/>
                        </a:cubicBezTo>
                        <a:cubicBezTo>
                          <a:pt x="298" y="2115"/>
                          <a:pt x="299" y="2114"/>
                          <a:pt x="300" y="2113"/>
                        </a:cubicBezTo>
                        <a:cubicBezTo>
                          <a:pt x="301" y="2114"/>
                          <a:pt x="302" y="2115"/>
                          <a:pt x="303" y="2116"/>
                        </a:cubicBezTo>
                        <a:cubicBezTo>
                          <a:pt x="582" y="2332"/>
                          <a:pt x="582" y="2332"/>
                          <a:pt x="582" y="2332"/>
                        </a:cubicBezTo>
                        <a:cubicBezTo>
                          <a:pt x="583" y="2332"/>
                          <a:pt x="584" y="2333"/>
                          <a:pt x="584" y="2333"/>
                        </a:cubicBezTo>
                        <a:cubicBezTo>
                          <a:pt x="585" y="2332"/>
                          <a:pt x="586" y="2331"/>
                          <a:pt x="587" y="2329"/>
                        </a:cubicBezTo>
                        <a:cubicBezTo>
                          <a:pt x="588" y="2328"/>
                          <a:pt x="589" y="2327"/>
                          <a:pt x="590" y="2325"/>
                        </a:cubicBezTo>
                        <a:cubicBezTo>
                          <a:pt x="589" y="2325"/>
                          <a:pt x="589" y="2324"/>
                          <a:pt x="588" y="2324"/>
                        </a:cubicBezTo>
                        <a:cubicBezTo>
                          <a:pt x="309" y="2108"/>
                          <a:pt x="309" y="2108"/>
                          <a:pt x="309" y="2108"/>
                        </a:cubicBezTo>
                        <a:cubicBezTo>
                          <a:pt x="308" y="2108"/>
                          <a:pt x="308" y="2107"/>
                          <a:pt x="307" y="2107"/>
                        </a:cubicBezTo>
                        <a:cubicBezTo>
                          <a:pt x="308" y="2105"/>
                          <a:pt x="309" y="2104"/>
                          <a:pt x="310" y="2103"/>
                        </a:cubicBezTo>
                        <a:cubicBezTo>
                          <a:pt x="311" y="2101"/>
                          <a:pt x="312" y="2100"/>
                          <a:pt x="313" y="2099"/>
                        </a:cubicBezTo>
                        <a:cubicBezTo>
                          <a:pt x="314" y="2097"/>
                          <a:pt x="315" y="2096"/>
                          <a:pt x="316" y="2095"/>
                        </a:cubicBezTo>
                        <a:cubicBezTo>
                          <a:pt x="321" y="2085"/>
                          <a:pt x="324" y="2075"/>
                          <a:pt x="324" y="2064"/>
                        </a:cubicBezTo>
                        <a:cubicBezTo>
                          <a:pt x="324" y="2053"/>
                          <a:pt x="321" y="2043"/>
                          <a:pt x="316" y="2033"/>
                        </a:cubicBezTo>
                        <a:cubicBezTo>
                          <a:pt x="316" y="2033"/>
                          <a:pt x="317" y="2032"/>
                          <a:pt x="318" y="2032"/>
                        </a:cubicBezTo>
                        <a:cubicBezTo>
                          <a:pt x="597" y="1816"/>
                          <a:pt x="597" y="1816"/>
                          <a:pt x="597" y="1816"/>
                        </a:cubicBezTo>
                        <a:cubicBezTo>
                          <a:pt x="598" y="1815"/>
                          <a:pt x="599" y="1814"/>
                          <a:pt x="600" y="1813"/>
                        </a:cubicBezTo>
                        <a:cubicBezTo>
                          <a:pt x="601" y="1814"/>
                          <a:pt x="602" y="1815"/>
                          <a:pt x="603" y="1816"/>
                        </a:cubicBezTo>
                        <a:cubicBezTo>
                          <a:pt x="882" y="2032"/>
                          <a:pt x="882" y="2032"/>
                          <a:pt x="882" y="2032"/>
                        </a:cubicBezTo>
                        <a:cubicBezTo>
                          <a:pt x="883" y="2032"/>
                          <a:pt x="884" y="2033"/>
                          <a:pt x="884" y="2033"/>
                        </a:cubicBezTo>
                        <a:cubicBezTo>
                          <a:pt x="885" y="2032"/>
                          <a:pt x="886" y="2031"/>
                          <a:pt x="887" y="2029"/>
                        </a:cubicBezTo>
                        <a:cubicBezTo>
                          <a:pt x="888" y="2028"/>
                          <a:pt x="889" y="2027"/>
                          <a:pt x="890" y="2025"/>
                        </a:cubicBezTo>
                        <a:cubicBezTo>
                          <a:pt x="889" y="2025"/>
                          <a:pt x="889" y="2024"/>
                          <a:pt x="888" y="2024"/>
                        </a:cubicBezTo>
                        <a:cubicBezTo>
                          <a:pt x="609" y="1808"/>
                          <a:pt x="609" y="1808"/>
                          <a:pt x="609" y="1808"/>
                        </a:cubicBezTo>
                        <a:cubicBezTo>
                          <a:pt x="608" y="1808"/>
                          <a:pt x="608" y="1807"/>
                          <a:pt x="607" y="1807"/>
                        </a:cubicBezTo>
                        <a:cubicBezTo>
                          <a:pt x="608" y="1805"/>
                          <a:pt x="609" y="1804"/>
                          <a:pt x="610" y="1803"/>
                        </a:cubicBezTo>
                        <a:cubicBezTo>
                          <a:pt x="611" y="1801"/>
                          <a:pt x="612" y="1800"/>
                          <a:pt x="613" y="1799"/>
                        </a:cubicBezTo>
                        <a:cubicBezTo>
                          <a:pt x="614" y="1797"/>
                          <a:pt x="615" y="1796"/>
                          <a:pt x="616" y="1795"/>
                        </a:cubicBezTo>
                        <a:cubicBezTo>
                          <a:pt x="621" y="1785"/>
                          <a:pt x="624" y="1775"/>
                          <a:pt x="624" y="1764"/>
                        </a:cubicBezTo>
                        <a:cubicBezTo>
                          <a:pt x="624" y="1764"/>
                          <a:pt x="624" y="1764"/>
                          <a:pt x="624" y="1764"/>
                        </a:cubicBezTo>
                        <a:cubicBezTo>
                          <a:pt x="624" y="1753"/>
                          <a:pt x="621" y="1743"/>
                          <a:pt x="616" y="1733"/>
                        </a:cubicBezTo>
                        <a:cubicBezTo>
                          <a:pt x="616" y="1733"/>
                          <a:pt x="617" y="1732"/>
                          <a:pt x="618" y="1732"/>
                        </a:cubicBezTo>
                        <a:cubicBezTo>
                          <a:pt x="897" y="1516"/>
                          <a:pt x="897" y="1516"/>
                          <a:pt x="897" y="1516"/>
                        </a:cubicBezTo>
                        <a:cubicBezTo>
                          <a:pt x="898" y="1515"/>
                          <a:pt x="899" y="1514"/>
                          <a:pt x="900" y="1513"/>
                        </a:cubicBezTo>
                        <a:cubicBezTo>
                          <a:pt x="901" y="1514"/>
                          <a:pt x="902" y="1515"/>
                          <a:pt x="903" y="1516"/>
                        </a:cubicBezTo>
                        <a:cubicBezTo>
                          <a:pt x="1182" y="1732"/>
                          <a:pt x="1182" y="1732"/>
                          <a:pt x="1182" y="1732"/>
                        </a:cubicBezTo>
                        <a:cubicBezTo>
                          <a:pt x="1183" y="1732"/>
                          <a:pt x="1184" y="1733"/>
                          <a:pt x="1184" y="1733"/>
                        </a:cubicBezTo>
                        <a:cubicBezTo>
                          <a:pt x="1185" y="1732"/>
                          <a:pt x="1186" y="1731"/>
                          <a:pt x="1187" y="1729"/>
                        </a:cubicBezTo>
                        <a:cubicBezTo>
                          <a:pt x="1188" y="1728"/>
                          <a:pt x="1189" y="1727"/>
                          <a:pt x="1190" y="1725"/>
                        </a:cubicBezTo>
                        <a:cubicBezTo>
                          <a:pt x="1189" y="1725"/>
                          <a:pt x="1189" y="1724"/>
                          <a:pt x="1188" y="1724"/>
                        </a:cubicBezTo>
                        <a:cubicBezTo>
                          <a:pt x="909" y="1508"/>
                          <a:pt x="909" y="1508"/>
                          <a:pt x="909" y="1508"/>
                        </a:cubicBezTo>
                        <a:cubicBezTo>
                          <a:pt x="908" y="1508"/>
                          <a:pt x="908" y="1507"/>
                          <a:pt x="907" y="1507"/>
                        </a:cubicBezTo>
                        <a:cubicBezTo>
                          <a:pt x="908" y="1505"/>
                          <a:pt x="909" y="1504"/>
                          <a:pt x="910" y="1503"/>
                        </a:cubicBezTo>
                        <a:cubicBezTo>
                          <a:pt x="911" y="1501"/>
                          <a:pt x="912" y="1500"/>
                          <a:pt x="913" y="1499"/>
                        </a:cubicBezTo>
                        <a:cubicBezTo>
                          <a:pt x="914" y="1497"/>
                          <a:pt x="915" y="1496"/>
                          <a:pt x="916" y="1495"/>
                        </a:cubicBezTo>
                        <a:cubicBezTo>
                          <a:pt x="921" y="1485"/>
                          <a:pt x="924" y="1475"/>
                          <a:pt x="924" y="1464"/>
                        </a:cubicBezTo>
                        <a:cubicBezTo>
                          <a:pt x="924" y="1453"/>
                          <a:pt x="921" y="1443"/>
                          <a:pt x="916" y="1433"/>
                        </a:cubicBezTo>
                        <a:cubicBezTo>
                          <a:pt x="916" y="1433"/>
                          <a:pt x="917" y="1432"/>
                          <a:pt x="918" y="1432"/>
                        </a:cubicBezTo>
                        <a:cubicBezTo>
                          <a:pt x="1197" y="1216"/>
                          <a:pt x="1197" y="1216"/>
                          <a:pt x="1197" y="1216"/>
                        </a:cubicBezTo>
                        <a:cubicBezTo>
                          <a:pt x="1198" y="1215"/>
                          <a:pt x="1199" y="1214"/>
                          <a:pt x="1200" y="1213"/>
                        </a:cubicBezTo>
                        <a:cubicBezTo>
                          <a:pt x="1201" y="1214"/>
                          <a:pt x="1202" y="1215"/>
                          <a:pt x="1203" y="1216"/>
                        </a:cubicBezTo>
                        <a:cubicBezTo>
                          <a:pt x="1482" y="1432"/>
                          <a:pt x="1482" y="1432"/>
                          <a:pt x="1482" y="1432"/>
                        </a:cubicBezTo>
                        <a:cubicBezTo>
                          <a:pt x="1483" y="1432"/>
                          <a:pt x="1484" y="1433"/>
                          <a:pt x="1484" y="1433"/>
                        </a:cubicBezTo>
                        <a:cubicBezTo>
                          <a:pt x="1485" y="1432"/>
                          <a:pt x="1486" y="1431"/>
                          <a:pt x="1487" y="1429"/>
                        </a:cubicBezTo>
                        <a:cubicBezTo>
                          <a:pt x="1488" y="1428"/>
                          <a:pt x="1489" y="1427"/>
                          <a:pt x="1490" y="1425"/>
                        </a:cubicBezTo>
                        <a:cubicBezTo>
                          <a:pt x="1489" y="1425"/>
                          <a:pt x="1489" y="1424"/>
                          <a:pt x="1488" y="1424"/>
                        </a:cubicBezTo>
                        <a:cubicBezTo>
                          <a:pt x="1209" y="1208"/>
                          <a:pt x="1209" y="1208"/>
                          <a:pt x="1209" y="1208"/>
                        </a:cubicBezTo>
                        <a:cubicBezTo>
                          <a:pt x="1208" y="1208"/>
                          <a:pt x="1208" y="1207"/>
                          <a:pt x="1207" y="1207"/>
                        </a:cubicBezTo>
                        <a:cubicBezTo>
                          <a:pt x="1208" y="1205"/>
                          <a:pt x="1209" y="1204"/>
                          <a:pt x="1210" y="1203"/>
                        </a:cubicBezTo>
                        <a:cubicBezTo>
                          <a:pt x="1211" y="1201"/>
                          <a:pt x="1212" y="1200"/>
                          <a:pt x="1213" y="1199"/>
                        </a:cubicBezTo>
                        <a:cubicBezTo>
                          <a:pt x="1214" y="1197"/>
                          <a:pt x="1215" y="1196"/>
                          <a:pt x="1216" y="1195"/>
                        </a:cubicBezTo>
                        <a:cubicBezTo>
                          <a:pt x="1221" y="1185"/>
                          <a:pt x="1224" y="1175"/>
                          <a:pt x="1224" y="1164"/>
                        </a:cubicBezTo>
                        <a:cubicBezTo>
                          <a:pt x="1224" y="1153"/>
                          <a:pt x="1221" y="1143"/>
                          <a:pt x="1216" y="1133"/>
                        </a:cubicBezTo>
                        <a:cubicBezTo>
                          <a:pt x="1216" y="1133"/>
                          <a:pt x="1217" y="1132"/>
                          <a:pt x="1218" y="1132"/>
                        </a:cubicBezTo>
                        <a:cubicBezTo>
                          <a:pt x="1497" y="916"/>
                          <a:pt x="1497" y="916"/>
                          <a:pt x="1497" y="916"/>
                        </a:cubicBezTo>
                        <a:cubicBezTo>
                          <a:pt x="1498" y="915"/>
                          <a:pt x="1499" y="914"/>
                          <a:pt x="1500" y="913"/>
                        </a:cubicBezTo>
                        <a:cubicBezTo>
                          <a:pt x="1501" y="914"/>
                          <a:pt x="1502" y="915"/>
                          <a:pt x="1503" y="916"/>
                        </a:cubicBezTo>
                        <a:cubicBezTo>
                          <a:pt x="1782" y="1132"/>
                          <a:pt x="1782" y="1132"/>
                          <a:pt x="1782" y="1132"/>
                        </a:cubicBezTo>
                        <a:cubicBezTo>
                          <a:pt x="1783" y="1132"/>
                          <a:pt x="1784" y="1133"/>
                          <a:pt x="1784" y="1133"/>
                        </a:cubicBezTo>
                        <a:cubicBezTo>
                          <a:pt x="1785" y="1132"/>
                          <a:pt x="1786" y="1131"/>
                          <a:pt x="1787" y="1129"/>
                        </a:cubicBezTo>
                        <a:cubicBezTo>
                          <a:pt x="1788" y="1128"/>
                          <a:pt x="1789" y="1127"/>
                          <a:pt x="1790" y="1125"/>
                        </a:cubicBezTo>
                        <a:cubicBezTo>
                          <a:pt x="1789" y="1125"/>
                          <a:pt x="1789" y="1124"/>
                          <a:pt x="1788" y="1124"/>
                        </a:cubicBezTo>
                        <a:cubicBezTo>
                          <a:pt x="1509" y="908"/>
                          <a:pt x="1509" y="908"/>
                          <a:pt x="1509" y="908"/>
                        </a:cubicBezTo>
                        <a:cubicBezTo>
                          <a:pt x="1508" y="908"/>
                          <a:pt x="1508" y="907"/>
                          <a:pt x="1507" y="907"/>
                        </a:cubicBezTo>
                        <a:cubicBezTo>
                          <a:pt x="1508" y="905"/>
                          <a:pt x="1509" y="904"/>
                          <a:pt x="1510" y="903"/>
                        </a:cubicBezTo>
                        <a:cubicBezTo>
                          <a:pt x="1511" y="901"/>
                          <a:pt x="1512" y="900"/>
                          <a:pt x="1513" y="899"/>
                        </a:cubicBezTo>
                        <a:cubicBezTo>
                          <a:pt x="1514" y="897"/>
                          <a:pt x="1515" y="896"/>
                          <a:pt x="1516" y="895"/>
                        </a:cubicBezTo>
                        <a:cubicBezTo>
                          <a:pt x="1521" y="885"/>
                          <a:pt x="1524" y="875"/>
                          <a:pt x="1524" y="864"/>
                        </a:cubicBezTo>
                        <a:cubicBezTo>
                          <a:pt x="1524" y="853"/>
                          <a:pt x="1521" y="843"/>
                          <a:pt x="1516" y="833"/>
                        </a:cubicBezTo>
                        <a:cubicBezTo>
                          <a:pt x="1516" y="833"/>
                          <a:pt x="1517" y="832"/>
                          <a:pt x="1518" y="832"/>
                        </a:cubicBezTo>
                        <a:cubicBezTo>
                          <a:pt x="1797" y="616"/>
                          <a:pt x="1797" y="616"/>
                          <a:pt x="1797" y="616"/>
                        </a:cubicBezTo>
                        <a:cubicBezTo>
                          <a:pt x="1798" y="615"/>
                          <a:pt x="1799" y="614"/>
                          <a:pt x="1800" y="613"/>
                        </a:cubicBezTo>
                        <a:cubicBezTo>
                          <a:pt x="1801" y="614"/>
                          <a:pt x="1802" y="615"/>
                          <a:pt x="1803" y="616"/>
                        </a:cubicBezTo>
                        <a:cubicBezTo>
                          <a:pt x="2082" y="832"/>
                          <a:pt x="2082" y="832"/>
                          <a:pt x="2082" y="832"/>
                        </a:cubicBezTo>
                        <a:cubicBezTo>
                          <a:pt x="2083" y="832"/>
                          <a:pt x="2084" y="833"/>
                          <a:pt x="2084" y="833"/>
                        </a:cubicBezTo>
                        <a:cubicBezTo>
                          <a:pt x="2085" y="832"/>
                          <a:pt x="2086" y="831"/>
                          <a:pt x="2087" y="829"/>
                        </a:cubicBezTo>
                        <a:cubicBezTo>
                          <a:pt x="2088" y="828"/>
                          <a:pt x="2089" y="827"/>
                          <a:pt x="2090" y="825"/>
                        </a:cubicBezTo>
                        <a:cubicBezTo>
                          <a:pt x="2089" y="825"/>
                          <a:pt x="2089" y="824"/>
                          <a:pt x="2088" y="824"/>
                        </a:cubicBezTo>
                        <a:cubicBezTo>
                          <a:pt x="1809" y="608"/>
                          <a:pt x="1809" y="608"/>
                          <a:pt x="1809" y="608"/>
                        </a:cubicBezTo>
                        <a:cubicBezTo>
                          <a:pt x="1808" y="608"/>
                          <a:pt x="1808" y="607"/>
                          <a:pt x="1807" y="607"/>
                        </a:cubicBezTo>
                        <a:cubicBezTo>
                          <a:pt x="1808" y="605"/>
                          <a:pt x="1809" y="604"/>
                          <a:pt x="1810" y="603"/>
                        </a:cubicBezTo>
                        <a:cubicBezTo>
                          <a:pt x="1811" y="601"/>
                          <a:pt x="1812" y="600"/>
                          <a:pt x="1813" y="599"/>
                        </a:cubicBezTo>
                        <a:cubicBezTo>
                          <a:pt x="1814" y="597"/>
                          <a:pt x="1815" y="596"/>
                          <a:pt x="1816" y="595"/>
                        </a:cubicBezTo>
                        <a:cubicBezTo>
                          <a:pt x="1821" y="585"/>
                          <a:pt x="1824" y="575"/>
                          <a:pt x="1824" y="564"/>
                        </a:cubicBezTo>
                        <a:cubicBezTo>
                          <a:pt x="1824" y="553"/>
                          <a:pt x="1821" y="543"/>
                          <a:pt x="1816" y="533"/>
                        </a:cubicBezTo>
                        <a:cubicBezTo>
                          <a:pt x="1816" y="533"/>
                          <a:pt x="1817" y="532"/>
                          <a:pt x="1818" y="532"/>
                        </a:cubicBezTo>
                        <a:cubicBezTo>
                          <a:pt x="2097" y="316"/>
                          <a:pt x="2097" y="316"/>
                          <a:pt x="2097" y="316"/>
                        </a:cubicBezTo>
                        <a:cubicBezTo>
                          <a:pt x="2098" y="315"/>
                          <a:pt x="2099" y="314"/>
                          <a:pt x="2100" y="313"/>
                        </a:cubicBezTo>
                        <a:cubicBezTo>
                          <a:pt x="2101" y="314"/>
                          <a:pt x="2102" y="315"/>
                          <a:pt x="2103" y="316"/>
                        </a:cubicBezTo>
                        <a:cubicBezTo>
                          <a:pt x="2382" y="532"/>
                          <a:pt x="2382" y="532"/>
                          <a:pt x="2382" y="532"/>
                        </a:cubicBezTo>
                        <a:cubicBezTo>
                          <a:pt x="2383" y="532"/>
                          <a:pt x="2384" y="533"/>
                          <a:pt x="2384" y="533"/>
                        </a:cubicBezTo>
                        <a:cubicBezTo>
                          <a:pt x="2385" y="532"/>
                          <a:pt x="2386" y="531"/>
                          <a:pt x="2387" y="529"/>
                        </a:cubicBezTo>
                        <a:cubicBezTo>
                          <a:pt x="2388" y="528"/>
                          <a:pt x="2389" y="527"/>
                          <a:pt x="2390" y="525"/>
                        </a:cubicBezTo>
                        <a:cubicBezTo>
                          <a:pt x="2389" y="525"/>
                          <a:pt x="2389" y="524"/>
                          <a:pt x="2388" y="524"/>
                        </a:cubicBezTo>
                        <a:cubicBezTo>
                          <a:pt x="2109" y="308"/>
                          <a:pt x="2109" y="308"/>
                          <a:pt x="2109" y="308"/>
                        </a:cubicBezTo>
                        <a:cubicBezTo>
                          <a:pt x="2108" y="308"/>
                          <a:pt x="2108" y="307"/>
                          <a:pt x="2107" y="307"/>
                        </a:cubicBezTo>
                        <a:cubicBezTo>
                          <a:pt x="2108" y="305"/>
                          <a:pt x="2109" y="304"/>
                          <a:pt x="2110" y="303"/>
                        </a:cubicBezTo>
                        <a:cubicBezTo>
                          <a:pt x="2111" y="301"/>
                          <a:pt x="2112" y="300"/>
                          <a:pt x="2113" y="299"/>
                        </a:cubicBezTo>
                        <a:cubicBezTo>
                          <a:pt x="2114" y="297"/>
                          <a:pt x="2115" y="296"/>
                          <a:pt x="2116" y="295"/>
                        </a:cubicBezTo>
                        <a:cubicBezTo>
                          <a:pt x="2121" y="285"/>
                          <a:pt x="2124" y="275"/>
                          <a:pt x="2124" y="264"/>
                        </a:cubicBezTo>
                        <a:cubicBezTo>
                          <a:pt x="2124" y="253"/>
                          <a:pt x="2121" y="243"/>
                          <a:pt x="2116" y="233"/>
                        </a:cubicBezTo>
                        <a:cubicBezTo>
                          <a:pt x="2116" y="233"/>
                          <a:pt x="2117" y="232"/>
                          <a:pt x="2118" y="232"/>
                        </a:cubicBezTo>
                        <a:cubicBezTo>
                          <a:pt x="2397" y="16"/>
                          <a:pt x="2397" y="16"/>
                          <a:pt x="2397" y="16"/>
                        </a:cubicBezTo>
                        <a:cubicBezTo>
                          <a:pt x="2398" y="15"/>
                          <a:pt x="2399" y="14"/>
                          <a:pt x="2400" y="13"/>
                        </a:cubicBezTo>
                        <a:cubicBezTo>
                          <a:pt x="2400" y="7"/>
                          <a:pt x="2400" y="7"/>
                          <a:pt x="2400" y="7"/>
                        </a:cubicBezTo>
                        <a:cubicBezTo>
                          <a:pt x="2400" y="0"/>
                          <a:pt x="2400" y="0"/>
                          <a:pt x="2400" y="0"/>
                        </a:cubicBezTo>
                        <a:cubicBezTo>
                          <a:pt x="2399" y="1"/>
                          <a:pt x="2398" y="2"/>
                          <a:pt x="2397" y="3"/>
                        </a:cubicBezTo>
                        <a:cubicBezTo>
                          <a:pt x="2395" y="4"/>
                          <a:pt x="2394" y="6"/>
                          <a:pt x="239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6" name="Freeform 14"/>
                  <p:cNvSpPr>
                    <a:spLocks/>
                  </p:cNvSpPr>
                  <p:nvPr/>
                </p:nvSpPr>
                <p:spPr bwMode="auto">
                  <a:xfrm>
                    <a:off x="10566401" y="1071563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7" name="Freeform 15"/>
                  <p:cNvSpPr>
                    <a:spLocks/>
                  </p:cNvSpPr>
                  <p:nvPr/>
                </p:nvSpPr>
                <p:spPr bwMode="auto">
                  <a:xfrm>
                    <a:off x="3808413" y="1311275"/>
                    <a:ext cx="6794500" cy="6623050"/>
                  </a:xfrm>
                  <a:custGeom>
                    <a:avLst/>
                    <a:gdLst>
                      <a:gd name="T0" fmla="*/ 1520 w 1810"/>
                      <a:gd name="T1" fmla="*/ 225 h 1764"/>
                      <a:gd name="T2" fmla="*/ 1507 w 1810"/>
                      <a:gd name="T3" fmla="*/ 240 h 1764"/>
                      <a:gd name="T4" fmla="*/ 1507 w 1810"/>
                      <a:gd name="T5" fmla="*/ 277 h 1764"/>
                      <a:gd name="T6" fmla="*/ 1519 w 1810"/>
                      <a:gd name="T7" fmla="*/ 241 h 1764"/>
                      <a:gd name="T8" fmla="*/ 1513 w 1810"/>
                      <a:gd name="T9" fmla="*/ 296 h 1764"/>
                      <a:gd name="T10" fmla="*/ 1501 w 1810"/>
                      <a:gd name="T11" fmla="*/ 308 h 1764"/>
                      <a:gd name="T12" fmla="*/ 1213 w 1810"/>
                      <a:gd name="T13" fmla="*/ 532 h 1764"/>
                      <a:gd name="T14" fmla="*/ 1200 w 1810"/>
                      <a:gd name="T15" fmla="*/ 564 h 1764"/>
                      <a:gd name="T16" fmla="*/ 1213 w 1810"/>
                      <a:gd name="T17" fmla="*/ 551 h 1764"/>
                      <a:gd name="T18" fmla="*/ 1219 w 1810"/>
                      <a:gd name="T19" fmla="*/ 587 h 1764"/>
                      <a:gd name="T20" fmla="*/ 1207 w 1810"/>
                      <a:gd name="T21" fmla="*/ 603 h 1764"/>
                      <a:gd name="T22" fmla="*/ 920 w 1810"/>
                      <a:gd name="T23" fmla="*/ 825 h 1764"/>
                      <a:gd name="T24" fmla="*/ 907 w 1810"/>
                      <a:gd name="T25" fmla="*/ 840 h 1764"/>
                      <a:gd name="T26" fmla="*/ 907 w 1810"/>
                      <a:gd name="T27" fmla="*/ 877 h 1764"/>
                      <a:gd name="T28" fmla="*/ 919 w 1810"/>
                      <a:gd name="T29" fmla="*/ 841 h 1764"/>
                      <a:gd name="T30" fmla="*/ 913 w 1810"/>
                      <a:gd name="T31" fmla="*/ 896 h 1764"/>
                      <a:gd name="T32" fmla="*/ 901 w 1810"/>
                      <a:gd name="T33" fmla="*/ 908 h 1764"/>
                      <a:gd name="T34" fmla="*/ 613 w 1810"/>
                      <a:gd name="T35" fmla="*/ 1132 h 1764"/>
                      <a:gd name="T36" fmla="*/ 600 w 1810"/>
                      <a:gd name="T37" fmla="*/ 1164 h 1764"/>
                      <a:gd name="T38" fmla="*/ 613 w 1810"/>
                      <a:gd name="T39" fmla="*/ 1151 h 1764"/>
                      <a:gd name="T40" fmla="*/ 619 w 1810"/>
                      <a:gd name="T41" fmla="*/ 1187 h 1764"/>
                      <a:gd name="T42" fmla="*/ 607 w 1810"/>
                      <a:gd name="T43" fmla="*/ 1203 h 1764"/>
                      <a:gd name="T44" fmla="*/ 320 w 1810"/>
                      <a:gd name="T45" fmla="*/ 1425 h 1764"/>
                      <a:gd name="T46" fmla="*/ 307 w 1810"/>
                      <a:gd name="T47" fmla="*/ 1440 h 1764"/>
                      <a:gd name="T48" fmla="*/ 307 w 1810"/>
                      <a:gd name="T49" fmla="*/ 1477 h 1764"/>
                      <a:gd name="T50" fmla="*/ 319 w 1810"/>
                      <a:gd name="T51" fmla="*/ 1441 h 1764"/>
                      <a:gd name="T52" fmla="*/ 313 w 1810"/>
                      <a:gd name="T53" fmla="*/ 1496 h 1764"/>
                      <a:gd name="T54" fmla="*/ 301 w 1810"/>
                      <a:gd name="T55" fmla="*/ 1508 h 1764"/>
                      <a:gd name="T56" fmla="*/ 13 w 1810"/>
                      <a:gd name="T57" fmla="*/ 1732 h 1764"/>
                      <a:gd name="T58" fmla="*/ 0 w 1810"/>
                      <a:gd name="T59" fmla="*/ 1764 h 1764"/>
                      <a:gd name="T60" fmla="*/ 16 w 1810"/>
                      <a:gd name="T61" fmla="*/ 1745 h 1764"/>
                      <a:gd name="T62" fmla="*/ 34 w 1810"/>
                      <a:gd name="T63" fmla="*/ 1764 h 1764"/>
                      <a:gd name="T64" fmla="*/ 310 w 1810"/>
                      <a:gd name="T65" fmla="*/ 1513 h 1764"/>
                      <a:gd name="T66" fmla="*/ 597 w 1810"/>
                      <a:gd name="T67" fmla="*/ 1729 h 1764"/>
                      <a:gd name="T68" fmla="*/ 317 w 1810"/>
                      <a:gd name="T69" fmla="*/ 1507 h 1764"/>
                      <a:gd name="T70" fmla="*/ 334 w 1810"/>
                      <a:gd name="T71" fmla="*/ 1464 h 1764"/>
                      <a:gd name="T72" fmla="*/ 610 w 1810"/>
                      <a:gd name="T73" fmla="*/ 1213 h 1764"/>
                      <a:gd name="T74" fmla="*/ 897 w 1810"/>
                      <a:gd name="T75" fmla="*/ 1429 h 1764"/>
                      <a:gd name="T76" fmla="*/ 617 w 1810"/>
                      <a:gd name="T77" fmla="*/ 1207 h 1764"/>
                      <a:gd name="T78" fmla="*/ 634 w 1810"/>
                      <a:gd name="T79" fmla="*/ 1164 h 1764"/>
                      <a:gd name="T80" fmla="*/ 910 w 1810"/>
                      <a:gd name="T81" fmla="*/ 913 h 1764"/>
                      <a:gd name="T82" fmla="*/ 1197 w 1810"/>
                      <a:gd name="T83" fmla="*/ 1129 h 1764"/>
                      <a:gd name="T84" fmla="*/ 917 w 1810"/>
                      <a:gd name="T85" fmla="*/ 907 h 1764"/>
                      <a:gd name="T86" fmla="*/ 934 w 1810"/>
                      <a:gd name="T87" fmla="*/ 864 h 1764"/>
                      <a:gd name="T88" fmla="*/ 1210 w 1810"/>
                      <a:gd name="T89" fmla="*/ 613 h 1764"/>
                      <a:gd name="T90" fmla="*/ 1497 w 1810"/>
                      <a:gd name="T91" fmla="*/ 829 h 1764"/>
                      <a:gd name="T92" fmla="*/ 1217 w 1810"/>
                      <a:gd name="T93" fmla="*/ 607 h 1764"/>
                      <a:gd name="T94" fmla="*/ 1234 w 1810"/>
                      <a:gd name="T95" fmla="*/ 564 h 1764"/>
                      <a:gd name="T96" fmla="*/ 1510 w 1810"/>
                      <a:gd name="T97" fmla="*/ 313 h 1764"/>
                      <a:gd name="T98" fmla="*/ 1797 w 1810"/>
                      <a:gd name="T99" fmla="*/ 529 h 1764"/>
                      <a:gd name="T100" fmla="*/ 1517 w 1810"/>
                      <a:gd name="T101" fmla="*/ 307 h 1764"/>
                      <a:gd name="T102" fmla="*/ 1534 w 1810"/>
                      <a:gd name="T103" fmla="*/ 264 h 1764"/>
                      <a:gd name="T104" fmla="*/ 1810 w 1810"/>
                      <a:gd name="T105" fmla="*/ 13 h 1764"/>
                      <a:gd name="T106" fmla="*/ 1803 w 1810"/>
                      <a:gd name="T107" fmla="*/ 7 h 17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810" h="1764">
                        <a:moveTo>
                          <a:pt x="1803" y="7"/>
                        </a:moveTo>
                        <a:cubicBezTo>
                          <a:pt x="1802" y="7"/>
                          <a:pt x="1802" y="8"/>
                          <a:pt x="1801" y="8"/>
                        </a:cubicBezTo>
                        <a:cubicBezTo>
                          <a:pt x="1522" y="224"/>
                          <a:pt x="1522" y="224"/>
                          <a:pt x="1522" y="224"/>
                        </a:cubicBezTo>
                        <a:cubicBezTo>
                          <a:pt x="1521" y="224"/>
                          <a:pt x="1521" y="225"/>
                          <a:pt x="1520" y="225"/>
                        </a:cubicBezTo>
                        <a:cubicBezTo>
                          <a:pt x="1519" y="226"/>
                          <a:pt x="1518" y="227"/>
                          <a:pt x="1517" y="228"/>
                        </a:cubicBezTo>
                        <a:cubicBezTo>
                          <a:pt x="1515" y="230"/>
                          <a:pt x="1514" y="231"/>
                          <a:pt x="1513" y="232"/>
                        </a:cubicBezTo>
                        <a:cubicBezTo>
                          <a:pt x="1512" y="233"/>
                          <a:pt x="1511" y="235"/>
                          <a:pt x="1510" y="236"/>
                        </a:cubicBezTo>
                        <a:cubicBezTo>
                          <a:pt x="1509" y="237"/>
                          <a:pt x="1508" y="239"/>
                          <a:pt x="1507" y="240"/>
                        </a:cubicBezTo>
                        <a:cubicBezTo>
                          <a:pt x="1506" y="242"/>
                          <a:pt x="1505" y="244"/>
                          <a:pt x="1504" y="245"/>
                        </a:cubicBezTo>
                        <a:cubicBezTo>
                          <a:pt x="1502" y="251"/>
                          <a:pt x="1500" y="258"/>
                          <a:pt x="1500" y="264"/>
                        </a:cubicBezTo>
                        <a:cubicBezTo>
                          <a:pt x="1500" y="270"/>
                          <a:pt x="1502" y="277"/>
                          <a:pt x="1504" y="283"/>
                        </a:cubicBezTo>
                        <a:cubicBezTo>
                          <a:pt x="1506" y="281"/>
                          <a:pt x="1507" y="279"/>
                          <a:pt x="1507" y="277"/>
                        </a:cubicBezTo>
                        <a:cubicBezTo>
                          <a:pt x="1509" y="273"/>
                          <a:pt x="1510" y="268"/>
                          <a:pt x="1510" y="264"/>
                        </a:cubicBezTo>
                        <a:cubicBezTo>
                          <a:pt x="1510" y="260"/>
                          <a:pt x="1511" y="255"/>
                          <a:pt x="1513" y="251"/>
                        </a:cubicBezTo>
                        <a:cubicBezTo>
                          <a:pt x="1513" y="249"/>
                          <a:pt x="1514" y="247"/>
                          <a:pt x="1516" y="245"/>
                        </a:cubicBezTo>
                        <a:cubicBezTo>
                          <a:pt x="1516" y="244"/>
                          <a:pt x="1518" y="242"/>
                          <a:pt x="1519" y="241"/>
                        </a:cubicBezTo>
                        <a:cubicBezTo>
                          <a:pt x="1523" y="248"/>
                          <a:pt x="1525" y="256"/>
                          <a:pt x="1525" y="264"/>
                        </a:cubicBezTo>
                        <a:cubicBezTo>
                          <a:pt x="1525" y="272"/>
                          <a:pt x="1523" y="280"/>
                          <a:pt x="1519" y="287"/>
                        </a:cubicBezTo>
                        <a:cubicBezTo>
                          <a:pt x="1518" y="289"/>
                          <a:pt x="1517" y="290"/>
                          <a:pt x="1516" y="292"/>
                        </a:cubicBezTo>
                        <a:cubicBezTo>
                          <a:pt x="1515" y="293"/>
                          <a:pt x="1514" y="295"/>
                          <a:pt x="1513" y="296"/>
                        </a:cubicBezTo>
                        <a:cubicBezTo>
                          <a:pt x="1512" y="297"/>
                          <a:pt x="1511" y="299"/>
                          <a:pt x="1510" y="300"/>
                        </a:cubicBezTo>
                        <a:cubicBezTo>
                          <a:pt x="1509" y="301"/>
                          <a:pt x="1508" y="302"/>
                          <a:pt x="1507" y="303"/>
                        </a:cubicBezTo>
                        <a:cubicBezTo>
                          <a:pt x="1505" y="304"/>
                          <a:pt x="1504" y="306"/>
                          <a:pt x="1503" y="307"/>
                        </a:cubicBezTo>
                        <a:cubicBezTo>
                          <a:pt x="1502" y="307"/>
                          <a:pt x="1502" y="308"/>
                          <a:pt x="1501" y="308"/>
                        </a:cubicBezTo>
                        <a:cubicBezTo>
                          <a:pt x="1222" y="524"/>
                          <a:pt x="1222" y="524"/>
                          <a:pt x="1222" y="524"/>
                        </a:cubicBezTo>
                        <a:cubicBezTo>
                          <a:pt x="1221" y="524"/>
                          <a:pt x="1221" y="525"/>
                          <a:pt x="1220" y="525"/>
                        </a:cubicBezTo>
                        <a:cubicBezTo>
                          <a:pt x="1219" y="526"/>
                          <a:pt x="1218" y="527"/>
                          <a:pt x="1217" y="528"/>
                        </a:cubicBezTo>
                        <a:cubicBezTo>
                          <a:pt x="1215" y="530"/>
                          <a:pt x="1214" y="531"/>
                          <a:pt x="1213" y="532"/>
                        </a:cubicBezTo>
                        <a:cubicBezTo>
                          <a:pt x="1212" y="533"/>
                          <a:pt x="1211" y="535"/>
                          <a:pt x="1210" y="536"/>
                        </a:cubicBezTo>
                        <a:cubicBezTo>
                          <a:pt x="1209" y="537"/>
                          <a:pt x="1208" y="539"/>
                          <a:pt x="1207" y="540"/>
                        </a:cubicBezTo>
                        <a:cubicBezTo>
                          <a:pt x="1206" y="542"/>
                          <a:pt x="1205" y="544"/>
                          <a:pt x="1204" y="545"/>
                        </a:cubicBezTo>
                        <a:cubicBezTo>
                          <a:pt x="1202" y="551"/>
                          <a:pt x="1200" y="558"/>
                          <a:pt x="1200" y="564"/>
                        </a:cubicBezTo>
                        <a:cubicBezTo>
                          <a:pt x="1200" y="570"/>
                          <a:pt x="1202" y="577"/>
                          <a:pt x="1204" y="583"/>
                        </a:cubicBezTo>
                        <a:cubicBezTo>
                          <a:pt x="1206" y="581"/>
                          <a:pt x="1207" y="579"/>
                          <a:pt x="1207" y="577"/>
                        </a:cubicBezTo>
                        <a:cubicBezTo>
                          <a:pt x="1209" y="573"/>
                          <a:pt x="1210" y="568"/>
                          <a:pt x="1210" y="564"/>
                        </a:cubicBezTo>
                        <a:cubicBezTo>
                          <a:pt x="1210" y="560"/>
                          <a:pt x="1211" y="555"/>
                          <a:pt x="1213" y="551"/>
                        </a:cubicBezTo>
                        <a:cubicBezTo>
                          <a:pt x="1213" y="549"/>
                          <a:pt x="1214" y="547"/>
                          <a:pt x="1216" y="545"/>
                        </a:cubicBezTo>
                        <a:cubicBezTo>
                          <a:pt x="1216" y="544"/>
                          <a:pt x="1218" y="542"/>
                          <a:pt x="1219" y="541"/>
                        </a:cubicBezTo>
                        <a:cubicBezTo>
                          <a:pt x="1223" y="548"/>
                          <a:pt x="1225" y="556"/>
                          <a:pt x="1225" y="564"/>
                        </a:cubicBezTo>
                        <a:cubicBezTo>
                          <a:pt x="1225" y="572"/>
                          <a:pt x="1223" y="580"/>
                          <a:pt x="1219" y="587"/>
                        </a:cubicBezTo>
                        <a:cubicBezTo>
                          <a:pt x="1218" y="589"/>
                          <a:pt x="1217" y="590"/>
                          <a:pt x="1216" y="592"/>
                        </a:cubicBezTo>
                        <a:cubicBezTo>
                          <a:pt x="1215" y="593"/>
                          <a:pt x="1214" y="595"/>
                          <a:pt x="1213" y="596"/>
                        </a:cubicBezTo>
                        <a:cubicBezTo>
                          <a:pt x="1212" y="597"/>
                          <a:pt x="1211" y="599"/>
                          <a:pt x="1210" y="600"/>
                        </a:cubicBezTo>
                        <a:cubicBezTo>
                          <a:pt x="1209" y="601"/>
                          <a:pt x="1208" y="602"/>
                          <a:pt x="1207" y="603"/>
                        </a:cubicBezTo>
                        <a:cubicBezTo>
                          <a:pt x="1205" y="604"/>
                          <a:pt x="1204" y="606"/>
                          <a:pt x="1203" y="607"/>
                        </a:cubicBezTo>
                        <a:cubicBezTo>
                          <a:pt x="1202" y="607"/>
                          <a:pt x="1202" y="608"/>
                          <a:pt x="1201" y="608"/>
                        </a:cubicBezTo>
                        <a:cubicBezTo>
                          <a:pt x="922" y="824"/>
                          <a:pt x="922" y="824"/>
                          <a:pt x="922" y="824"/>
                        </a:cubicBezTo>
                        <a:cubicBezTo>
                          <a:pt x="921" y="824"/>
                          <a:pt x="921" y="825"/>
                          <a:pt x="920" y="825"/>
                        </a:cubicBezTo>
                        <a:cubicBezTo>
                          <a:pt x="919" y="826"/>
                          <a:pt x="918" y="827"/>
                          <a:pt x="917" y="828"/>
                        </a:cubicBezTo>
                        <a:cubicBezTo>
                          <a:pt x="915" y="830"/>
                          <a:pt x="914" y="831"/>
                          <a:pt x="913" y="832"/>
                        </a:cubicBezTo>
                        <a:cubicBezTo>
                          <a:pt x="912" y="833"/>
                          <a:pt x="911" y="835"/>
                          <a:pt x="910" y="836"/>
                        </a:cubicBezTo>
                        <a:cubicBezTo>
                          <a:pt x="909" y="837"/>
                          <a:pt x="908" y="839"/>
                          <a:pt x="907" y="840"/>
                        </a:cubicBezTo>
                        <a:cubicBezTo>
                          <a:pt x="906" y="842"/>
                          <a:pt x="905" y="844"/>
                          <a:pt x="904" y="845"/>
                        </a:cubicBezTo>
                        <a:cubicBezTo>
                          <a:pt x="902" y="851"/>
                          <a:pt x="900" y="858"/>
                          <a:pt x="900" y="864"/>
                        </a:cubicBezTo>
                        <a:cubicBezTo>
                          <a:pt x="900" y="870"/>
                          <a:pt x="902" y="877"/>
                          <a:pt x="904" y="883"/>
                        </a:cubicBezTo>
                        <a:cubicBezTo>
                          <a:pt x="906" y="881"/>
                          <a:pt x="907" y="879"/>
                          <a:pt x="907" y="877"/>
                        </a:cubicBezTo>
                        <a:cubicBezTo>
                          <a:pt x="909" y="873"/>
                          <a:pt x="910" y="868"/>
                          <a:pt x="910" y="864"/>
                        </a:cubicBezTo>
                        <a:cubicBezTo>
                          <a:pt x="910" y="860"/>
                          <a:pt x="911" y="855"/>
                          <a:pt x="913" y="851"/>
                        </a:cubicBezTo>
                        <a:cubicBezTo>
                          <a:pt x="913" y="849"/>
                          <a:pt x="914" y="847"/>
                          <a:pt x="916" y="845"/>
                        </a:cubicBezTo>
                        <a:cubicBezTo>
                          <a:pt x="916" y="844"/>
                          <a:pt x="918" y="842"/>
                          <a:pt x="919" y="841"/>
                        </a:cubicBezTo>
                        <a:cubicBezTo>
                          <a:pt x="923" y="848"/>
                          <a:pt x="925" y="856"/>
                          <a:pt x="925" y="864"/>
                        </a:cubicBezTo>
                        <a:cubicBezTo>
                          <a:pt x="925" y="872"/>
                          <a:pt x="923" y="880"/>
                          <a:pt x="919" y="887"/>
                        </a:cubicBezTo>
                        <a:cubicBezTo>
                          <a:pt x="918" y="889"/>
                          <a:pt x="917" y="890"/>
                          <a:pt x="916" y="892"/>
                        </a:cubicBezTo>
                        <a:cubicBezTo>
                          <a:pt x="915" y="893"/>
                          <a:pt x="914" y="895"/>
                          <a:pt x="913" y="896"/>
                        </a:cubicBezTo>
                        <a:cubicBezTo>
                          <a:pt x="912" y="897"/>
                          <a:pt x="911" y="899"/>
                          <a:pt x="910" y="900"/>
                        </a:cubicBezTo>
                        <a:cubicBezTo>
                          <a:pt x="909" y="901"/>
                          <a:pt x="908" y="902"/>
                          <a:pt x="907" y="903"/>
                        </a:cubicBezTo>
                        <a:cubicBezTo>
                          <a:pt x="905" y="904"/>
                          <a:pt x="904" y="906"/>
                          <a:pt x="903" y="907"/>
                        </a:cubicBezTo>
                        <a:cubicBezTo>
                          <a:pt x="902" y="907"/>
                          <a:pt x="902" y="908"/>
                          <a:pt x="901" y="908"/>
                        </a:cubicBezTo>
                        <a:cubicBezTo>
                          <a:pt x="622" y="1124"/>
                          <a:pt x="622" y="1124"/>
                          <a:pt x="622" y="1124"/>
                        </a:cubicBezTo>
                        <a:cubicBezTo>
                          <a:pt x="621" y="1124"/>
                          <a:pt x="621" y="1125"/>
                          <a:pt x="620" y="1125"/>
                        </a:cubicBezTo>
                        <a:cubicBezTo>
                          <a:pt x="619" y="1126"/>
                          <a:pt x="618" y="1127"/>
                          <a:pt x="617" y="1128"/>
                        </a:cubicBezTo>
                        <a:cubicBezTo>
                          <a:pt x="615" y="1130"/>
                          <a:pt x="614" y="1131"/>
                          <a:pt x="613" y="1132"/>
                        </a:cubicBezTo>
                        <a:cubicBezTo>
                          <a:pt x="612" y="1133"/>
                          <a:pt x="611" y="1135"/>
                          <a:pt x="610" y="1136"/>
                        </a:cubicBezTo>
                        <a:cubicBezTo>
                          <a:pt x="609" y="1137"/>
                          <a:pt x="608" y="1139"/>
                          <a:pt x="607" y="1140"/>
                        </a:cubicBezTo>
                        <a:cubicBezTo>
                          <a:pt x="606" y="1142"/>
                          <a:pt x="605" y="1144"/>
                          <a:pt x="604" y="1145"/>
                        </a:cubicBezTo>
                        <a:cubicBezTo>
                          <a:pt x="602" y="1151"/>
                          <a:pt x="600" y="1158"/>
                          <a:pt x="600" y="1164"/>
                        </a:cubicBezTo>
                        <a:cubicBezTo>
                          <a:pt x="600" y="1170"/>
                          <a:pt x="602" y="1177"/>
                          <a:pt x="604" y="1183"/>
                        </a:cubicBezTo>
                        <a:cubicBezTo>
                          <a:pt x="606" y="1181"/>
                          <a:pt x="607" y="1179"/>
                          <a:pt x="607" y="1177"/>
                        </a:cubicBezTo>
                        <a:cubicBezTo>
                          <a:pt x="609" y="1173"/>
                          <a:pt x="610" y="1168"/>
                          <a:pt x="610" y="1164"/>
                        </a:cubicBezTo>
                        <a:cubicBezTo>
                          <a:pt x="610" y="1160"/>
                          <a:pt x="611" y="1155"/>
                          <a:pt x="613" y="1151"/>
                        </a:cubicBezTo>
                        <a:cubicBezTo>
                          <a:pt x="613" y="1149"/>
                          <a:pt x="614" y="1147"/>
                          <a:pt x="616" y="1145"/>
                        </a:cubicBezTo>
                        <a:cubicBezTo>
                          <a:pt x="616" y="1144"/>
                          <a:pt x="618" y="1142"/>
                          <a:pt x="619" y="1141"/>
                        </a:cubicBezTo>
                        <a:cubicBezTo>
                          <a:pt x="623" y="1148"/>
                          <a:pt x="625" y="1156"/>
                          <a:pt x="625" y="1164"/>
                        </a:cubicBezTo>
                        <a:cubicBezTo>
                          <a:pt x="625" y="1172"/>
                          <a:pt x="623" y="1180"/>
                          <a:pt x="619" y="1187"/>
                        </a:cubicBezTo>
                        <a:cubicBezTo>
                          <a:pt x="618" y="1189"/>
                          <a:pt x="617" y="1190"/>
                          <a:pt x="616" y="1192"/>
                        </a:cubicBezTo>
                        <a:cubicBezTo>
                          <a:pt x="615" y="1193"/>
                          <a:pt x="614" y="1195"/>
                          <a:pt x="613" y="1196"/>
                        </a:cubicBezTo>
                        <a:cubicBezTo>
                          <a:pt x="612" y="1197"/>
                          <a:pt x="611" y="1199"/>
                          <a:pt x="610" y="1200"/>
                        </a:cubicBezTo>
                        <a:cubicBezTo>
                          <a:pt x="609" y="1201"/>
                          <a:pt x="608" y="1202"/>
                          <a:pt x="607" y="1203"/>
                        </a:cubicBezTo>
                        <a:cubicBezTo>
                          <a:pt x="605" y="1204"/>
                          <a:pt x="604" y="1206"/>
                          <a:pt x="603" y="1207"/>
                        </a:cubicBezTo>
                        <a:cubicBezTo>
                          <a:pt x="602" y="1207"/>
                          <a:pt x="602" y="1208"/>
                          <a:pt x="601" y="1208"/>
                        </a:cubicBezTo>
                        <a:cubicBezTo>
                          <a:pt x="322" y="1424"/>
                          <a:pt x="322" y="1424"/>
                          <a:pt x="322" y="1424"/>
                        </a:cubicBezTo>
                        <a:cubicBezTo>
                          <a:pt x="321" y="1424"/>
                          <a:pt x="321" y="1425"/>
                          <a:pt x="320" y="1425"/>
                        </a:cubicBezTo>
                        <a:cubicBezTo>
                          <a:pt x="319" y="1426"/>
                          <a:pt x="318" y="1427"/>
                          <a:pt x="317" y="1428"/>
                        </a:cubicBezTo>
                        <a:cubicBezTo>
                          <a:pt x="315" y="1430"/>
                          <a:pt x="314" y="1431"/>
                          <a:pt x="313" y="1432"/>
                        </a:cubicBezTo>
                        <a:cubicBezTo>
                          <a:pt x="312" y="1433"/>
                          <a:pt x="311" y="1435"/>
                          <a:pt x="310" y="1436"/>
                        </a:cubicBezTo>
                        <a:cubicBezTo>
                          <a:pt x="309" y="1437"/>
                          <a:pt x="308" y="1439"/>
                          <a:pt x="307" y="1440"/>
                        </a:cubicBezTo>
                        <a:cubicBezTo>
                          <a:pt x="306" y="1442"/>
                          <a:pt x="305" y="1444"/>
                          <a:pt x="304" y="1445"/>
                        </a:cubicBezTo>
                        <a:cubicBezTo>
                          <a:pt x="302" y="1451"/>
                          <a:pt x="300" y="1458"/>
                          <a:pt x="300" y="1464"/>
                        </a:cubicBezTo>
                        <a:cubicBezTo>
                          <a:pt x="300" y="1470"/>
                          <a:pt x="302" y="1477"/>
                          <a:pt x="304" y="1483"/>
                        </a:cubicBezTo>
                        <a:cubicBezTo>
                          <a:pt x="306" y="1481"/>
                          <a:pt x="307" y="1479"/>
                          <a:pt x="307" y="1477"/>
                        </a:cubicBezTo>
                        <a:cubicBezTo>
                          <a:pt x="309" y="1473"/>
                          <a:pt x="310" y="1468"/>
                          <a:pt x="310" y="1464"/>
                        </a:cubicBezTo>
                        <a:cubicBezTo>
                          <a:pt x="310" y="1460"/>
                          <a:pt x="311" y="1455"/>
                          <a:pt x="313" y="1451"/>
                        </a:cubicBezTo>
                        <a:cubicBezTo>
                          <a:pt x="313" y="1449"/>
                          <a:pt x="314" y="1447"/>
                          <a:pt x="316" y="1445"/>
                        </a:cubicBezTo>
                        <a:cubicBezTo>
                          <a:pt x="316" y="1444"/>
                          <a:pt x="318" y="1442"/>
                          <a:pt x="319" y="1441"/>
                        </a:cubicBezTo>
                        <a:cubicBezTo>
                          <a:pt x="323" y="1448"/>
                          <a:pt x="325" y="1456"/>
                          <a:pt x="325" y="1464"/>
                        </a:cubicBezTo>
                        <a:cubicBezTo>
                          <a:pt x="325" y="1472"/>
                          <a:pt x="323" y="1480"/>
                          <a:pt x="319" y="1487"/>
                        </a:cubicBezTo>
                        <a:cubicBezTo>
                          <a:pt x="318" y="1489"/>
                          <a:pt x="317" y="1490"/>
                          <a:pt x="316" y="1492"/>
                        </a:cubicBezTo>
                        <a:cubicBezTo>
                          <a:pt x="315" y="1493"/>
                          <a:pt x="314" y="1495"/>
                          <a:pt x="313" y="1496"/>
                        </a:cubicBezTo>
                        <a:cubicBezTo>
                          <a:pt x="312" y="1497"/>
                          <a:pt x="311" y="1499"/>
                          <a:pt x="310" y="1500"/>
                        </a:cubicBezTo>
                        <a:cubicBezTo>
                          <a:pt x="309" y="1501"/>
                          <a:pt x="308" y="1502"/>
                          <a:pt x="307" y="1503"/>
                        </a:cubicBezTo>
                        <a:cubicBezTo>
                          <a:pt x="305" y="1504"/>
                          <a:pt x="304" y="1506"/>
                          <a:pt x="303" y="1507"/>
                        </a:cubicBezTo>
                        <a:cubicBezTo>
                          <a:pt x="302" y="1507"/>
                          <a:pt x="302" y="1508"/>
                          <a:pt x="301" y="1508"/>
                        </a:cubicBezTo>
                        <a:cubicBezTo>
                          <a:pt x="22" y="1724"/>
                          <a:pt x="22" y="1724"/>
                          <a:pt x="22" y="1724"/>
                        </a:cubicBezTo>
                        <a:cubicBezTo>
                          <a:pt x="21" y="1724"/>
                          <a:pt x="21" y="1725"/>
                          <a:pt x="20" y="1725"/>
                        </a:cubicBezTo>
                        <a:cubicBezTo>
                          <a:pt x="19" y="1726"/>
                          <a:pt x="18" y="1727"/>
                          <a:pt x="17" y="1728"/>
                        </a:cubicBezTo>
                        <a:cubicBezTo>
                          <a:pt x="15" y="1730"/>
                          <a:pt x="14" y="1731"/>
                          <a:pt x="13" y="1732"/>
                        </a:cubicBezTo>
                        <a:cubicBezTo>
                          <a:pt x="12" y="1733"/>
                          <a:pt x="11" y="1735"/>
                          <a:pt x="10" y="1736"/>
                        </a:cubicBezTo>
                        <a:cubicBezTo>
                          <a:pt x="9" y="1737"/>
                          <a:pt x="8" y="1739"/>
                          <a:pt x="7" y="1740"/>
                        </a:cubicBezTo>
                        <a:cubicBezTo>
                          <a:pt x="6" y="1742"/>
                          <a:pt x="5" y="1744"/>
                          <a:pt x="4" y="1745"/>
                        </a:cubicBezTo>
                        <a:cubicBezTo>
                          <a:pt x="2" y="1751"/>
                          <a:pt x="0" y="1758"/>
                          <a:pt x="0" y="1764"/>
                        </a:cubicBezTo>
                        <a:cubicBezTo>
                          <a:pt x="5" y="1764"/>
                          <a:pt x="5" y="1764"/>
                          <a:pt x="5" y="1764"/>
                        </a:cubicBezTo>
                        <a:cubicBezTo>
                          <a:pt x="10" y="1764"/>
                          <a:pt x="10" y="1764"/>
                          <a:pt x="10" y="1764"/>
                        </a:cubicBezTo>
                        <a:cubicBezTo>
                          <a:pt x="10" y="1760"/>
                          <a:pt x="11" y="1755"/>
                          <a:pt x="13" y="1751"/>
                        </a:cubicBezTo>
                        <a:cubicBezTo>
                          <a:pt x="13" y="1749"/>
                          <a:pt x="14" y="1747"/>
                          <a:pt x="16" y="1745"/>
                        </a:cubicBezTo>
                        <a:cubicBezTo>
                          <a:pt x="16" y="1744"/>
                          <a:pt x="18" y="1742"/>
                          <a:pt x="19" y="1741"/>
                        </a:cubicBezTo>
                        <a:cubicBezTo>
                          <a:pt x="23" y="1748"/>
                          <a:pt x="25" y="1756"/>
                          <a:pt x="25" y="1764"/>
                        </a:cubicBezTo>
                        <a:cubicBezTo>
                          <a:pt x="29" y="1764"/>
                          <a:pt x="29" y="1764"/>
                          <a:pt x="29" y="1764"/>
                        </a:cubicBezTo>
                        <a:cubicBezTo>
                          <a:pt x="34" y="1764"/>
                          <a:pt x="34" y="1764"/>
                          <a:pt x="34" y="1764"/>
                        </a:cubicBezTo>
                        <a:cubicBezTo>
                          <a:pt x="34" y="1753"/>
                          <a:pt x="31" y="1743"/>
                          <a:pt x="26" y="1733"/>
                        </a:cubicBezTo>
                        <a:cubicBezTo>
                          <a:pt x="26" y="1733"/>
                          <a:pt x="27" y="1732"/>
                          <a:pt x="28" y="1732"/>
                        </a:cubicBezTo>
                        <a:cubicBezTo>
                          <a:pt x="307" y="1516"/>
                          <a:pt x="307" y="1516"/>
                          <a:pt x="307" y="1516"/>
                        </a:cubicBezTo>
                        <a:cubicBezTo>
                          <a:pt x="308" y="1515"/>
                          <a:pt x="309" y="1514"/>
                          <a:pt x="310" y="1513"/>
                        </a:cubicBezTo>
                        <a:cubicBezTo>
                          <a:pt x="311" y="1514"/>
                          <a:pt x="312" y="1515"/>
                          <a:pt x="313" y="1516"/>
                        </a:cubicBezTo>
                        <a:cubicBezTo>
                          <a:pt x="592" y="1732"/>
                          <a:pt x="592" y="1732"/>
                          <a:pt x="592" y="1732"/>
                        </a:cubicBezTo>
                        <a:cubicBezTo>
                          <a:pt x="593" y="1732"/>
                          <a:pt x="594" y="1733"/>
                          <a:pt x="594" y="1733"/>
                        </a:cubicBezTo>
                        <a:cubicBezTo>
                          <a:pt x="595" y="1732"/>
                          <a:pt x="596" y="1731"/>
                          <a:pt x="597" y="1729"/>
                        </a:cubicBezTo>
                        <a:cubicBezTo>
                          <a:pt x="598" y="1728"/>
                          <a:pt x="599" y="1727"/>
                          <a:pt x="600" y="1725"/>
                        </a:cubicBezTo>
                        <a:cubicBezTo>
                          <a:pt x="599" y="1725"/>
                          <a:pt x="599" y="1724"/>
                          <a:pt x="598" y="1724"/>
                        </a:cubicBezTo>
                        <a:cubicBezTo>
                          <a:pt x="319" y="1508"/>
                          <a:pt x="319" y="1508"/>
                          <a:pt x="319" y="1508"/>
                        </a:cubicBezTo>
                        <a:cubicBezTo>
                          <a:pt x="318" y="1508"/>
                          <a:pt x="318" y="1507"/>
                          <a:pt x="317" y="1507"/>
                        </a:cubicBezTo>
                        <a:cubicBezTo>
                          <a:pt x="318" y="1505"/>
                          <a:pt x="319" y="1504"/>
                          <a:pt x="320" y="1503"/>
                        </a:cubicBezTo>
                        <a:cubicBezTo>
                          <a:pt x="321" y="1501"/>
                          <a:pt x="322" y="1500"/>
                          <a:pt x="323" y="1499"/>
                        </a:cubicBezTo>
                        <a:cubicBezTo>
                          <a:pt x="324" y="1497"/>
                          <a:pt x="325" y="1496"/>
                          <a:pt x="326" y="1495"/>
                        </a:cubicBezTo>
                        <a:cubicBezTo>
                          <a:pt x="331" y="1485"/>
                          <a:pt x="334" y="1475"/>
                          <a:pt x="334" y="1464"/>
                        </a:cubicBezTo>
                        <a:cubicBezTo>
                          <a:pt x="334" y="1453"/>
                          <a:pt x="331" y="1443"/>
                          <a:pt x="326" y="1433"/>
                        </a:cubicBezTo>
                        <a:cubicBezTo>
                          <a:pt x="326" y="1433"/>
                          <a:pt x="327" y="1432"/>
                          <a:pt x="328" y="1432"/>
                        </a:cubicBezTo>
                        <a:cubicBezTo>
                          <a:pt x="607" y="1216"/>
                          <a:pt x="607" y="1216"/>
                          <a:pt x="607" y="1216"/>
                        </a:cubicBezTo>
                        <a:cubicBezTo>
                          <a:pt x="608" y="1215"/>
                          <a:pt x="609" y="1214"/>
                          <a:pt x="610" y="1213"/>
                        </a:cubicBezTo>
                        <a:cubicBezTo>
                          <a:pt x="611" y="1214"/>
                          <a:pt x="612" y="1215"/>
                          <a:pt x="613" y="1216"/>
                        </a:cubicBezTo>
                        <a:cubicBezTo>
                          <a:pt x="892" y="1432"/>
                          <a:pt x="892" y="1432"/>
                          <a:pt x="892" y="1432"/>
                        </a:cubicBezTo>
                        <a:cubicBezTo>
                          <a:pt x="893" y="1432"/>
                          <a:pt x="894" y="1433"/>
                          <a:pt x="894" y="1433"/>
                        </a:cubicBezTo>
                        <a:cubicBezTo>
                          <a:pt x="895" y="1432"/>
                          <a:pt x="896" y="1431"/>
                          <a:pt x="897" y="1429"/>
                        </a:cubicBezTo>
                        <a:cubicBezTo>
                          <a:pt x="898" y="1428"/>
                          <a:pt x="899" y="1427"/>
                          <a:pt x="900" y="1425"/>
                        </a:cubicBezTo>
                        <a:cubicBezTo>
                          <a:pt x="899" y="1425"/>
                          <a:pt x="899" y="1424"/>
                          <a:pt x="898" y="1424"/>
                        </a:cubicBezTo>
                        <a:cubicBezTo>
                          <a:pt x="619" y="1208"/>
                          <a:pt x="619" y="1208"/>
                          <a:pt x="619" y="1208"/>
                        </a:cubicBezTo>
                        <a:cubicBezTo>
                          <a:pt x="618" y="1208"/>
                          <a:pt x="618" y="1207"/>
                          <a:pt x="617" y="1207"/>
                        </a:cubicBezTo>
                        <a:cubicBezTo>
                          <a:pt x="618" y="1205"/>
                          <a:pt x="619" y="1204"/>
                          <a:pt x="620" y="1203"/>
                        </a:cubicBezTo>
                        <a:cubicBezTo>
                          <a:pt x="621" y="1201"/>
                          <a:pt x="622" y="1200"/>
                          <a:pt x="623" y="1199"/>
                        </a:cubicBezTo>
                        <a:cubicBezTo>
                          <a:pt x="624" y="1197"/>
                          <a:pt x="625" y="1196"/>
                          <a:pt x="626" y="1195"/>
                        </a:cubicBezTo>
                        <a:cubicBezTo>
                          <a:pt x="631" y="1185"/>
                          <a:pt x="634" y="1175"/>
                          <a:pt x="634" y="1164"/>
                        </a:cubicBezTo>
                        <a:cubicBezTo>
                          <a:pt x="634" y="1153"/>
                          <a:pt x="631" y="1143"/>
                          <a:pt x="626" y="1133"/>
                        </a:cubicBezTo>
                        <a:cubicBezTo>
                          <a:pt x="626" y="1133"/>
                          <a:pt x="627" y="1132"/>
                          <a:pt x="628" y="1132"/>
                        </a:cubicBezTo>
                        <a:cubicBezTo>
                          <a:pt x="907" y="916"/>
                          <a:pt x="907" y="916"/>
                          <a:pt x="907" y="916"/>
                        </a:cubicBezTo>
                        <a:cubicBezTo>
                          <a:pt x="908" y="915"/>
                          <a:pt x="909" y="914"/>
                          <a:pt x="910" y="913"/>
                        </a:cubicBezTo>
                        <a:cubicBezTo>
                          <a:pt x="911" y="914"/>
                          <a:pt x="912" y="915"/>
                          <a:pt x="913" y="916"/>
                        </a:cubicBezTo>
                        <a:cubicBezTo>
                          <a:pt x="1192" y="1132"/>
                          <a:pt x="1192" y="1132"/>
                          <a:pt x="1192" y="1132"/>
                        </a:cubicBezTo>
                        <a:cubicBezTo>
                          <a:pt x="1193" y="1132"/>
                          <a:pt x="1194" y="1133"/>
                          <a:pt x="1194" y="1133"/>
                        </a:cubicBezTo>
                        <a:cubicBezTo>
                          <a:pt x="1195" y="1132"/>
                          <a:pt x="1196" y="1131"/>
                          <a:pt x="1197" y="1129"/>
                        </a:cubicBezTo>
                        <a:cubicBezTo>
                          <a:pt x="1198" y="1128"/>
                          <a:pt x="1199" y="1127"/>
                          <a:pt x="1200" y="1125"/>
                        </a:cubicBezTo>
                        <a:cubicBezTo>
                          <a:pt x="1199" y="1125"/>
                          <a:pt x="1199" y="1124"/>
                          <a:pt x="1198" y="1124"/>
                        </a:cubicBezTo>
                        <a:cubicBezTo>
                          <a:pt x="919" y="908"/>
                          <a:pt x="919" y="908"/>
                          <a:pt x="919" y="908"/>
                        </a:cubicBezTo>
                        <a:cubicBezTo>
                          <a:pt x="918" y="908"/>
                          <a:pt x="918" y="907"/>
                          <a:pt x="917" y="907"/>
                        </a:cubicBezTo>
                        <a:cubicBezTo>
                          <a:pt x="918" y="905"/>
                          <a:pt x="919" y="904"/>
                          <a:pt x="920" y="903"/>
                        </a:cubicBezTo>
                        <a:cubicBezTo>
                          <a:pt x="921" y="901"/>
                          <a:pt x="922" y="900"/>
                          <a:pt x="923" y="899"/>
                        </a:cubicBezTo>
                        <a:cubicBezTo>
                          <a:pt x="924" y="897"/>
                          <a:pt x="925" y="896"/>
                          <a:pt x="926" y="895"/>
                        </a:cubicBezTo>
                        <a:cubicBezTo>
                          <a:pt x="931" y="885"/>
                          <a:pt x="934" y="875"/>
                          <a:pt x="934" y="864"/>
                        </a:cubicBezTo>
                        <a:cubicBezTo>
                          <a:pt x="934" y="853"/>
                          <a:pt x="931" y="843"/>
                          <a:pt x="926" y="833"/>
                        </a:cubicBezTo>
                        <a:cubicBezTo>
                          <a:pt x="926" y="833"/>
                          <a:pt x="927" y="832"/>
                          <a:pt x="928" y="832"/>
                        </a:cubicBezTo>
                        <a:cubicBezTo>
                          <a:pt x="1207" y="616"/>
                          <a:pt x="1207" y="616"/>
                          <a:pt x="1207" y="616"/>
                        </a:cubicBezTo>
                        <a:cubicBezTo>
                          <a:pt x="1208" y="615"/>
                          <a:pt x="1209" y="614"/>
                          <a:pt x="1210" y="613"/>
                        </a:cubicBezTo>
                        <a:cubicBezTo>
                          <a:pt x="1211" y="614"/>
                          <a:pt x="1212" y="615"/>
                          <a:pt x="1213" y="616"/>
                        </a:cubicBezTo>
                        <a:cubicBezTo>
                          <a:pt x="1492" y="832"/>
                          <a:pt x="1492" y="832"/>
                          <a:pt x="1492" y="832"/>
                        </a:cubicBezTo>
                        <a:cubicBezTo>
                          <a:pt x="1493" y="832"/>
                          <a:pt x="1494" y="833"/>
                          <a:pt x="1494" y="833"/>
                        </a:cubicBezTo>
                        <a:cubicBezTo>
                          <a:pt x="1495" y="832"/>
                          <a:pt x="1496" y="831"/>
                          <a:pt x="1497" y="829"/>
                        </a:cubicBezTo>
                        <a:cubicBezTo>
                          <a:pt x="1498" y="828"/>
                          <a:pt x="1499" y="827"/>
                          <a:pt x="1500" y="825"/>
                        </a:cubicBezTo>
                        <a:cubicBezTo>
                          <a:pt x="1499" y="825"/>
                          <a:pt x="1499" y="824"/>
                          <a:pt x="1498" y="824"/>
                        </a:cubicBezTo>
                        <a:cubicBezTo>
                          <a:pt x="1219" y="608"/>
                          <a:pt x="1219" y="608"/>
                          <a:pt x="1219" y="608"/>
                        </a:cubicBezTo>
                        <a:cubicBezTo>
                          <a:pt x="1218" y="608"/>
                          <a:pt x="1218" y="607"/>
                          <a:pt x="1217" y="607"/>
                        </a:cubicBezTo>
                        <a:cubicBezTo>
                          <a:pt x="1218" y="605"/>
                          <a:pt x="1219" y="604"/>
                          <a:pt x="1220" y="603"/>
                        </a:cubicBezTo>
                        <a:cubicBezTo>
                          <a:pt x="1221" y="601"/>
                          <a:pt x="1222" y="600"/>
                          <a:pt x="1223" y="599"/>
                        </a:cubicBezTo>
                        <a:cubicBezTo>
                          <a:pt x="1224" y="597"/>
                          <a:pt x="1225" y="596"/>
                          <a:pt x="1226" y="595"/>
                        </a:cubicBezTo>
                        <a:cubicBezTo>
                          <a:pt x="1231" y="585"/>
                          <a:pt x="1234" y="575"/>
                          <a:pt x="1234" y="564"/>
                        </a:cubicBezTo>
                        <a:cubicBezTo>
                          <a:pt x="1234" y="553"/>
                          <a:pt x="1231" y="543"/>
                          <a:pt x="1226" y="533"/>
                        </a:cubicBezTo>
                        <a:cubicBezTo>
                          <a:pt x="1226" y="533"/>
                          <a:pt x="1227" y="532"/>
                          <a:pt x="1228" y="532"/>
                        </a:cubicBezTo>
                        <a:cubicBezTo>
                          <a:pt x="1507" y="316"/>
                          <a:pt x="1507" y="316"/>
                          <a:pt x="1507" y="316"/>
                        </a:cubicBezTo>
                        <a:cubicBezTo>
                          <a:pt x="1508" y="315"/>
                          <a:pt x="1509" y="314"/>
                          <a:pt x="1510" y="313"/>
                        </a:cubicBezTo>
                        <a:cubicBezTo>
                          <a:pt x="1511" y="314"/>
                          <a:pt x="1512" y="315"/>
                          <a:pt x="1513" y="316"/>
                        </a:cubicBezTo>
                        <a:cubicBezTo>
                          <a:pt x="1792" y="532"/>
                          <a:pt x="1792" y="532"/>
                          <a:pt x="1792" y="532"/>
                        </a:cubicBezTo>
                        <a:cubicBezTo>
                          <a:pt x="1793" y="532"/>
                          <a:pt x="1794" y="533"/>
                          <a:pt x="1794" y="533"/>
                        </a:cubicBezTo>
                        <a:cubicBezTo>
                          <a:pt x="1795" y="532"/>
                          <a:pt x="1796" y="531"/>
                          <a:pt x="1797" y="529"/>
                        </a:cubicBezTo>
                        <a:cubicBezTo>
                          <a:pt x="1798" y="528"/>
                          <a:pt x="1799" y="527"/>
                          <a:pt x="1800" y="525"/>
                        </a:cubicBezTo>
                        <a:cubicBezTo>
                          <a:pt x="1799" y="525"/>
                          <a:pt x="1799" y="524"/>
                          <a:pt x="1798" y="524"/>
                        </a:cubicBezTo>
                        <a:cubicBezTo>
                          <a:pt x="1519" y="308"/>
                          <a:pt x="1519" y="308"/>
                          <a:pt x="1519" y="308"/>
                        </a:cubicBezTo>
                        <a:cubicBezTo>
                          <a:pt x="1518" y="308"/>
                          <a:pt x="1518" y="307"/>
                          <a:pt x="1517" y="307"/>
                        </a:cubicBezTo>
                        <a:cubicBezTo>
                          <a:pt x="1518" y="305"/>
                          <a:pt x="1519" y="304"/>
                          <a:pt x="1520" y="303"/>
                        </a:cubicBezTo>
                        <a:cubicBezTo>
                          <a:pt x="1521" y="301"/>
                          <a:pt x="1522" y="300"/>
                          <a:pt x="1523" y="299"/>
                        </a:cubicBezTo>
                        <a:cubicBezTo>
                          <a:pt x="1524" y="297"/>
                          <a:pt x="1525" y="296"/>
                          <a:pt x="1526" y="295"/>
                        </a:cubicBezTo>
                        <a:cubicBezTo>
                          <a:pt x="1531" y="285"/>
                          <a:pt x="1534" y="275"/>
                          <a:pt x="1534" y="264"/>
                        </a:cubicBezTo>
                        <a:cubicBezTo>
                          <a:pt x="1534" y="253"/>
                          <a:pt x="1531" y="243"/>
                          <a:pt x="1526" y="233"/>
                        </a:cubicBezTo>
                        <a:cubicBezTo>
                          <a:pt x="1526" y="233"/>
                          <a:pt x="1527" y="232"/>
                          <a:pt x="1528" y="232"/>
                        </a:cubicBezTo>
                        <a:cubicBezTo>
                          <a:pt x="1807" y="16"/>
                          <a:pt x="1807" y="16"/>
                          <a:pt x="1807" y="16"/>
                        </a:cubicBezTo>
                        <a:cubicBezTo>
                          <a:pt x="1808" y="15"/>
                          <a:pt x="1809" y="14"/>
                          <a:pt x="1810" y="13"/>
                        </a:cubicBezTo>
                        <a:cubicBezTo>
                          <a:pt x="1810" y="7"/>
                          <a:pt x="1810" y="7"/>
                          <a:pt x="1810" y="7"/>
                        </a:cubicBezTo>
                        <a:cubicBezTo>
                          <a:pt x="1810" y="0"/>
                          <a:pt x="1810" y="0"/>
                          <a:pt x="1810" y="0"/>
                        </a:cubicBezTo>
                        <a:cubicBezTo>
                          <a:pt x="1809" y="1"/>
                          <a:pt x="1808" y="2"/>
                          <a:pt x="1807" y="3"/>
                        </a:cubicBezTo>
                        <a:cubicBezTo>
                          <a:pt x="1805" y="4"/>
                          <a:pt x="1804" y="6"/>
                          <a:pt x="18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9" name="Freeform 16"/>
                  <p:cNvSpPr>
                    <a:spLocks/>
                  </p:cNvSpPr>
                  <p:nvPr/>
                </p:nvSpPr>
                <p:spPr bwMode="auto">
                  <a:xfrm>
                    <a:off x="10566401" y="3324225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0" name="Freeform 17"/>
                  <p:cNvSpPr>
                    <a:spLocks/>
                  </p:cNvSpPr>
                  <p:nvPr/>
                </p:nvSpPr>
                <p:spPr bwMode="auto">
                  <a:xfrm>
                    <a:off x="6061076" y="3563938"/>
                    <a:ext cx="4541838" cy="4370388"/>
                  </a:xfrm>
                  <a:custGeom>
                    <a:avLst/>
                    <a:gdLst>
                      <a:gd name="T0" fmla="*/ 922 w 1210"/>
                      <a:gd name="T1" fmla="*/ 224 h 1164"/>
                      <a:gd name="T2" fmla="*/ 913 w 1210"/>
                      <a:gd name="T3" fmla="*/ 232 h 1164"/>
                      <a:gd name="T4" fmla="*/ 904 w 1210"/>
                      <a:gd name="T5" fmla="*/ 245 h 1164"/>
                      <a:gd name="T6" fmla="*/ 907 w 1210"/>
                      <a:gd name="T7" fmla="*/ 277 h 1164"/>
                      <a:gd name="T8" fmla="*/ 916 w 1210"/>
                      <a:gd name="T9" fmla="*/ 245 h 1164"/>
                      <a:gd name="T10" fmla="*/ 919 w 1210"/>
                      <a:gd name="T11" fmla="*/ 287 h 1164"/>
                      <a:gd name="T12" fmla="*/ 910 w 1210"/>
                      <a:gd name="T13" fmla="*/ 300 h 1164"/>
                      <a:gd name="T14" fmla="*/ 901 w 1210"/>
                      <a:gd name="T15" fmla="*/ 308 h 1164"/>
                      <a:gd name="T16" fmla="*/ 617 w 1210"/>
                      <a:gd name="T17" fmla="*/ 528 h 1164"/>
                      <a:gd name="T18" fmla="*/ 607 w 1210"/>
                      <a:gd name="T19" fmla="*/ 540 h 1164"/>
                      <a:gd name="T20" fmla="*/ 604 w 1210"/>
                      <a:gd name="T21" fmla="*/ 583 h 1164"/>
                      <a:gd name="T22" fmla="*/ 613 w 1210"/>
                      <a:gd name="T23" fmla="*/ 551 h 1164"/>
                      <a:gd name="T24" fmla="*/ 625 w 1210"/>
                      <a:gd name="T25" fmla="*/ 564 h 1164"/>
                      <a:gd name="T26" fmla="*/ 613 w 1210"/>
                      <a:gd name="T27" fmla="*/ 596 h 1164"/>
                      <a:gd name="T28" fmla="*/ 603 w 1210"/>
                      <a:gd name="T29" fmla="*/ 607 h 1164"/>
                      <a:gd name="T30" fmla="*/ 320 w 1210"/>
                      <a:gd name="T31" fmla="*/ 825 h 1164"/>
                      <a:gd name="T32" fmla="*/ 310 w 1210"/>
                      <a:gd name="T33" fmla="*/ 836 h 1164"/>
                      <a:gd name="T34" fmla="*/ 300 w 1210"/>
                      <a:gd name="T35" fmla="*/ 864 h 1164"/>
                      <a:gd name="T36" fmla="*/ 310 w 1210"/>
                      <a:gd name="T37" fmla="*/ 864 h 1164"/>
                      <a:gd name="T38" fmla="*/ 319 w 1210"/>
                      <a:gd name="T39" fmla="*/ 841 h 1164"/>
                      <a:gd name="T40" fmla="*/ 316 w 1210"/>
                      <a:gd name="T41" fmla="*/ 892 h 1164"/>
                      <a:gd name="T42" fmla="*/ 307 w 1210"/>
                      <a:gd name="T43" fmla="*/ 903 h 1164"/>
                      <a:gd name="T44" fmla="*/ 22 w 1210"/>
                      <a:gd name="T45" fmla="*/ 1124 h 1164"/>
                      <a:gd name="T46" fmla="*/ 13 w 1210"/>
                      <a:gd name="T47" fmla="*/ 1132 h 1164"/>
                      <a:gd name="T48" fmla="*/ 4 w 1210"/>
                      <a:gd name="T49" fmla="*/ 1145 h 1164"/>
                      <a:gd name="T50" fmla="*/ 10 w 1210"/>
                      <a:gd name="T51" fmla="*/ 1164 h 1164"/>
                      <a:gd name="T52" fmla="*/ 19 w 1210"/>
                      <a:gd name="T53" fmla="*/ 1141 h 1164"/>
                      <a:gd name="T54" fmla="*/ 34 w 1210"/>
                      <a:gd name="T55" fmla="*/ 1164 h 1164"/>
                      <a:gd name="T56" fmla="*/ 307 w 1210"/>
                      <a:gd name="T57" fmla="*/ 916 h 1164"/>
                      <a:gd name="T58" fmla="*/ 592 w 1210"/>
                      <a:gd name="T59" fmla="*/ 1132 h 1164"/>
                      <a:gd name="T60" fmla="*/ 600 w 1210"/>
                      <a:gd name="T61" fmla="*/ 1125 h 1164"/>
                      <a:gd name="T62" fmla="*/ 317 w 1210"/>
                      <a:gd name="T63" fmla="*/ 907 h 1164"/>
                      <a:gd name="T64" fmla="*/ 326 w 1210"/>
                      <a:gd name="T65" fmla="*/ 895 h 1164"/>
                      <a:gd name="T66" fmla="*/ 328 w 1210"/>
                      <a:gd name="T67" fmla="*/ 832 h 1164"/>
                      <a:gd name="T68" fmla="*/ 613 w 1210"/>
                      <a:gd name="T69" fmla="*/ 616 h 1164"/>
                      <a:gd name="T70" fmla="*/ 897 w 1210"/>
                      <a:gd name="T71" fmla="*/ 829 h 1164"/>
                      <a:gd name="T72" fmla="*/ 619 w 1210"/>
                      <a:gd name="T73" fmla="*/ 608 h 1164"/>
                      <a:gd name="T74" fmla="*/ 623 w 1210"/>
                      <a:gd name="T75" fmla="*/ 599 h 1164"/>
                      <a:gd name="T76" fmla="*/ 626 w 1210"/>
                      <a:gd name="T77" fmla="*/ 533 h 1164"/>
                      <a:gd name="T78" fmla="*/ 910 w 1210"/>
                      <a:gd name="T79" fmla="*/ 313 h 1164"/>
                      <a:gd name="T80" fmla="*/ 1194 w 1210"/>
                      <a:gd name="T81" fmla="*/ 533 h 1164"/>
                      <a:gd name="T82" fmla="*/ 1198 w 1210"/>
                      <a:gd name="T83" fmla="*/ 524 h 1164"/>
                      <a:gd name="T84" fmla="*/ 920 w 1210"/>
                      <a:gd name="T85" fmla="*/ 303 h 1164"/>
                      <a:gd name="T86" fmla="*/ 934 w 1210"/>
                      <a:gd name="T87" fmla="*/ 264 h 1164"/>
                      <a:gd name="T88" fmla="*/ 1207 w 1210"/>
                      <a:gd name="T89" fmla="*/ 16 h 1164"/>
                      <a:gd name="T90" fmla="*/ 1210 w 1210"/>
                      <a:gd name="T91" fmla="*/ 0 h 11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10" h="1164">
                        <a:moveTo>
                          <a:pt x="1203" y="7"/>
                        </a:moveTo>
                        <a:cubicBezTo>
                          <a:pt x="1202" y="7"/>
                          <a:pt x="1202" y="8"/>
                          <a:pt x="1201" y="8"/>
                        </a:cubicBezTo>
                        <a:cubicBezTo>
                          <a:pt x="922" y="224"/>
                          <a:pt x="922" y="224"/>
                          <a:pt x="922" y="224"/>
                        </a:cubicBezTo>
                        <a:cubicBezTo>
                          <a:pt x="921" y="224"/>
                          <a:pt x="921" y="225"/>
                          <a:pt x="920" y="225"/>
                        </a:cubicBezTo>
                        <a:cubicBezTo>
                          <a:pt x="919" y="226"/>
                          <a:pt x="918" y="227"/>
                          <a:pt x="917" y="228"/>
                        </a:cubicBezTo>
                        <a:cubicBezTo>
                          <a:pt x="915" y="230"/>
                          <a:pt x="914" y="231"/>
                          <a:pt x="913" y="232"/>
                        </a:cubicBezTo>
                        <a:cubicBezTo>
                          <a:pt x="912" y="233"/>
                          <a:pt x="911" y="235"/>
                          <a:pt x="910" y="236"/>
                        </a:cubicBezTo>
                        <a:cubicBezTo>
                          <a:pt x="909" y="237"/>
                          <a:pt x="908" y="239"/>
                          <a:pt x="907" y="240"/>
                        </a:cubicBezTo>
                        <a:cubicBezTo>
                          <a:pt x="906" y="242"/>
                          <a:pt x="905" y="244"/>
                          <a:pt x="904" y="245"/>
                        </a:cubicBezTo>
                        <a:cubicBezTo>
                          <a:pt x="902" y="251"/>
                          <a:pt x="900" y="258"/>
                          <a:pt x="900" y="264"/>
                        </a:cubicBezTo>
                        <a:cubicBezTo>
                          <a:pt x="900" y="270"/>
                          <a:pt x="902" y="277"/>
                          <a:pt x="904" y="283"/>
                        </a:cubicBezTo>
                        <a:cubicBezTo>
                          <a:pt x="906" y="281"/>
                          <a:pt x="907" y="279"/>
                          <a:pt x="907" y="277"/>
                        </a:cubicBezTo>
                        <a:cubicBezTo>
                          <a:pt x="909" y="273"/>
                          <a:pt x="910" y="268"/>
                          <a:pt x="910" y="264"/>
                        </a:cubicBezTo>
                        <a:cubicBezTo>
                          <a:pt x="910" y="260"/>
                          <a:pt x="911" y="255"/>
                          <a:pt x="913" y="251"/>
                        </a:cubicBezTo>
                        <a:cubicBezTo>
                          <a:pt x="913" y="249"/>
                          <a:pt x="914" y="247"/>
                          <a:pt x="916" y="245"/>
                        </a:cubicBezTo>
                        <a:cubicBezTo>
                          <a:pt x="916" y="244"/>
                          <a:pt x="918" y="242"/>
                          <a:pt x="919" y="241"/>
                        </a:cubicBezTo>
                        <a:cubicBezTo>
                          <a:pt x="923" y="248"/>
                          <a:pt x="925" y="256"/>
                          <a:pt x="925" y="264"/>
                        </a:cubicBezTo>
                        <a:cubicBezTo>
                          <a:pt x="925" y="272"/>
                          <a:pt x="923" y="280"/>
                          <a:pt x="919" y="287"/>
                        </a:cubicBezTo>
                        <a:cubicBezTo>
                          <a:pt x="918" y="289"/>
                          <a:pt x="917" y="290"/>
                          <a:pt x="916" y="292"/>
                        </a:cubicBezTo>
                        <a:cubicBezTo>
                          <a:pt x="915" y="293"/>
                          <a:pt x="914" y="295"/>
                          <a:pt x="913" y="296"/>
                        </a:cubicBezTo>
                        <a:cubicBezTo>
                          <a:pt x="912" y="297"/>
                          <a:pt x="911" y="299"/>
                          <a:pt x="910" y="300"/>
                        </a:cubicBezTo>
                        <a:cubicBezTo>
                          <a:pt x="909" y="301"/>
                          <a:pt x="908" y="302"/>
                          <a:pt x="907" y="303"/>
                        </a:cubicBezTo>
                        <a:cubicBezTo>
                          <a:pt x="905" y="304"/>
                          <a:pt x="904" y="306"/>
                          <a:pt x="903" y="307"/>
                        </a:cubicBezTo>
                        <a:cubicBezTo>
                          <a:pt x="902" y="307"/>
                          <a:pt x="902" y="308"/>
                          <a:pt x="901" y="308"/>
                        </a:cubicBezTo>
                        <a:cubicBezTo>
                          <a:pt x="622" y="524"/>
                          <a:pt x="622" y="524"/>
                          <a:pt x="622" y="524"/>
                        </a:cubicBezTo>
                        <a:cubicBezTo>
                          <a:pt x="621" y="524"/>
                          <a:pt x="621" y="525"/>
                          <a:pt x="620" y="525"/>
                        </a:cubicBezTo>
                        <a:cubicBezTo>
                          <a:pt x="619" y="526"/>
                          <a:pt x="618" y="527"/>
                          <a:pt x="617" y="528"/>
                        </a:cubicBezTo>
                        <a:cubicBezTo>
                          <a:pt x="615" y="530"/>
                          <a:pt x="614" y="531"/>
                          <a:pt x="613" y="532"/>
                        </a:cubicBezTo>
                        <a:cubicBezTo>
                          <a:pt x="612" y="533"/>
                          <a:pt x="611" y="535"/>
                          <a:pt x="610" y="536"/>
                        </a:cubicBezTo>
                        <a:cubicBezTo>
                          <a:pt x="609" y="537"/>
                          <a:pt x="608" y="539"/>
                          <a:pt x="607" y="540"/>
                        </a:cubicBezTo>
                        <a:cubicBezTo>
                          <a:pt x="606" y="542"/>
                          <a:pt x="605" y="544"/>
                          <a:pt x="604" y="545"/>
                        </a:cubicBezTo>
                        <a:cubicBezTo>
                          <a:pt x="602" y="551"/>
                          <a:pt x="600" y="558"/>
                          <a:pt x="600" y="564"/>
                        </a:cubicBezTo>
                        <a:cubicBezTo>
                          <a:pt x="600" y="570"/>
                          <a:pt x="602" y="577"/>
                          <a:pt x="604" y="583"/>
                        </a:cubicBezTo>
                        <a:cubicBezTo>
                          <a:pt x="606" y="581"/>
                          <a:pt x="607" y="579"/>
                          <a:pt x="607" y="577"/>
                        </a:cubicBezTo>
                        <a:cubicBezTo>
                          <a:pt x="609" y="573"/>
                          <a:pt x="610" y="568"/>
                          <a:pt x="610" y="564"/>
                        </a:cubicBezTo>
                        <a:cubicBezTo>
                          <a:pt x="610" y="560"/>
                          <a:pt x="611" y="555"/>
                          <a:pt x="613" y="551"/>
                        </a:cubicBezTo>
                        <a:cubicBezTo>
                          <a:pt x="613" y="549"/>
                          <a:pt x="614" y="547"/>
                          <a:pt x="616" y="545"/>
                        </a:cubicBezTo>
                        <a:cubicBezTo>
                          <a:pt x="616" y="544"/>
                          <a:pt x="618" y="542"/>
                          <a:pt x="619" y="541"/>
                        </a:cubicBezTo>
                        <a:cubicBezTo>
                          <a:pt x="623" y="548"/>
                          <a:pt x="625" y="556"/>
                          <a:pt x="625" y="564"/>
                        </a:cubicBezTo>
                        <a:cubicBezTo>
                          <a:pt x="625" y="572"/>
                          <a:pt x="623" y="580"/>
                          <a:pt x="619" y="587"/>
                        </a:cubicBezTo>
                        <a:cubicBezTo>
                          <a:pt x="618" y="589"/>
                          <a:pt x="617" y="590"/>
                          <a:pt x="616" y="592"/>
                        </a:cubicBezTo>
                        <a:cubicBezTo>
                          <a:pt x="615" y="593"/>
                          <a:pt x="614" y="595"/>
                          <a:pt x="613" y="596"/>
                        </a:cubicBezTo>
                        <a:cubicBezTo>
                          <a:pt x="612" y="597"/>
                          <a:pt x="611" y="599"/>
                          <a:pt x="610" y="600"/>
                        </a:cubicBezTo>
                        <a:cubicBezTo>
                          <a:pt x="609" y="601"/>
                          <a:pt x="608" y="602"/>
                          <a:pt x="607" y="603"/>
                        </a:cubicBezTo>
                        <a:cubicBezTo>
                          <a:pt x="605" y="604"/>
                          <a:pt x="604" y="606"/>
                          <a:pt x="603" y="607"/>
                        </a:cubicBezTo>
                        <a:cubicBezTo>
                          <a:pt x="602" y="607"/>
                          <a:pt x="602" y="608"/>
                          <a:pt x="601" y="608"/>
                        </a:cubicBezTo>
                        <a:cubicBezTo>
                          <a:pt x="322" y="824"/>
                          <a:pt x="322" y="824"/>
                          <a:pt x="322" y="824"/>
                        </a:cubicBezTo>
                        <a:cubicBezTo>
                          <a:pt x="321" y="824"/>
                          <a:pt x="321" y="825"/>
                          <a:pt x="320" y="825"/>
                        </a:cubicBezTo>
                        <a:cubicBezTo>
                          <a:pt x="319" y="826"/>
                          <a:pt x="318" y="827"/>
                          <a:pt x="317" y="828"/>
                        </a:cubicBezTo>
                        <a:cubicBezTo>
                          <a:pt x="315" y="830"/>
                          <a:pt x="314" y="831"/>
                          <a:pt x="313" y="832"/>
                        </a:cubicBezTo>
                        <a:cubicBezTo>
                          <a:pt x="312" y="833"/>
                          <a:pt x="311" y="835"/>
                          <a:pt x="310" y="836"/>
                        </a:cubicBezTo>
                        <a:cubicBezTo>
                          <a:pt x="309" y="837"/>
                          <a:pt x="308" y="839"/>
                          <a:pt x="307" y="840"/>
                        </a:cubicBezTo>
                        <a:cubicBezTo>
                          <a:pt x="306" y="842"/>
                          <a:pt x="305" y="844"/>
                          <a:pt x="304" y="845"/>
                        </a:cubicBezTo>
                        <a:cubicBezTo>
                          <a:pt x="302" y="851"/>
                          <a:pt x="300" y="858"/>
                          <a:pt x="300" y="864"/>
                        </a:cubicBezTo>
                        <a:cubicBezTo>
                          <a:pt x="300" y="870"/>
                          <a:pt x="302" y="877"/>
                          <a:pt x="304" y="883"/>
                        </a:cubicBezTo>
                        <a:cubicBezTo>
                          <a:pt x="306" y="881"/>
                          <a:pt x="307" y="879"/>
                          <a:pt x="307" y="877"/>
                        </a:cubicBezTo>
                        <a:cubicBezTo>
                          <a:pt x="309" y="873"/>
                          <a:pt x="310" y="868"/>
                          <a:pt x="310" y="864"/>
                        </a:cubicBezTo>
                        <a:cubicBezTo>
                          <a:pt x="310" y="860"/>
                          <a:pt x="311" y="855"/>
                          <a:pt x="313" y="851"/>
                        </a:cubicBezTo>
                        <a:cubicBezTo>
                          <a:pt x="313" y="849"/>
                          <a:pt x="314" y="847"/>
                          <a:pt x="316" y="845"/>
                        </a:cubicBezTo>
                        <a:cubicBezTo>
                          <a:pt x="316" y="844"/>
                          <a:pt x="318" y="842"/>
                          <a:pt x="319" y="841"/>
                        </a:cubicBezTo>
                        <a:cubicBezTo>
                          <a:pt x="323" y="848"/>
                          <a:pt x="325" y="856"/>
                          <a:pt x="325" y="864"/>
                        </a:cubicBezTo>
                        <a:cubicBezTo>
                          <a:pt x="325" y="872"/>
                          <a:pt x="323" y="880"/>
                          <a:pt x="319" y="887"/>
                        </a:cubicBezTo>
                        <a:cubicBezTo>
                          <a:pt x="318" y="889"/>
                          <a:pt x="317" y="890"/>
                          <a:pt x="316" y="892"/>
                        </a:cubicBezTo>
                        <a:cubicBezTo>
                          <a:pt x="315" y="893"/>
                          <a:pt x="314" y="895"/>
                          <a:pt x="313" y="896"/>
                        </a:cubicBezTo>
                        <a:cubicBezTo>
                          <a:pt x="312" y="897"/>
                          <a:pt x="311" y="899"/>
                          <a:pt x="310" y="900"/>
                        </a:cubicBezTo>
                        <a:cubicBezTo>
                          <a:pt x="309" y="901"/>
                          <a:pt x="308" y="902"/>
                          <a:pt x="307" y="903"/>
                        </a:cubicBezTo>
                        <a:cubicBezTo>
                          <a:pt x="305" y="904"/>
                          <a:pt x="304" y="906"/>
                          <a:pt x="303" y="907"/>
                        </a:cubicBezTo>
                        <a:cubicBezTo>
                          <a:pt x="302" y="907"/>
                          <a:pt x="302" y="908"/>
                          <a:pt x="301" y="908"/>
                        </a:cubicBezTo>
                        <a:cubicBezTo>
                          <a:pt x="22" y="1124"/>
                          <a:pt x="22" y="1124"/>
                          <a:pt x="22" y="1124"/>
                        </a:cubicBezTo>
                        <a:cubicBezTo>
                          <a:pt x="21" y="1124"/>
                          <a:pt x="21" y="1125"/>
                          <a:pt x="20" y="1125"/>
                        </a:cubicBezTo>
                        <a:cubicBezTo>
                          <a:pt x="19" y="1126"/>
                          <a:pt x="18" y="1127"/>
                          <a:pt x="17" y="1128"/>
                        </a:cubicBezTo>
                        <a:cubicBezTo>
                          <a:pt x="15" y="1130"/>
                          <a:pt x="14" y="1131"/>
                          <a:pt x="13" y="1132"/>
                        </a:cubicBezTo>
                        <a:cubicBezTo>
                          <a:pt x="12" y="1133"/>
                          <a:pt x="11" y="1135"/>
                          <a:pt x="10" y="1136"/>
                        </a:cubicBezTo>
                        <a:cubicBezTo>
                          <a:pt x="9" y="1137"/>
                          <a:pt x="8" y="1139"/>
                          <a:pt x="7" y="1140"/>
                        </a:cubicBezTo>
                        <a:cubicBezTo>
                          <a:pt x="6" y="1142"/>
                          <a:pt x="5" y="1144"/>
                          <a:pt x="4" y="1145"/>
                        </a:cubicBezTo>
                        <a:cubicBezTo>
                          <a:pt x="2" y="1151"/>
                          <a:pt x="0" y="1158"/>
                          <a:pt x="0" y="1164"/>
                        </a:cubicBezTo>
                        <a:cubicBezTo>
                          <a:pt x="5" y="1164"/>
                          <a:pt x="5" y="1164"/>
                          <a:pt x="5" y="1164"/>
                        </a:cubicBezTo>
                        <a:cubicBezTo>
                          <a:pt x="10" y="1164"/>
                          <a:pt x="10" y="1164"/>
                          <a:pt x="10" y="1164"/>
                        </a:cubicBezTo>
                        <a:cubicBezTo>
                          <a:pt x="10" y="1160"/>
                          <a:pt x="11" y="1155"/>
                          <a:pt x="13" y="1151"/>
                        </a:cubicBezTo>
                        <a:cubicBezTo>
                          <a:pt x="13" y="1149"/>
                          <a:pt x="14" y="1147"/>
                          <a:pt x="16" y="1145"/>
                        </a:cubicBezTo>
                        <a:cubicBezTo>
                          <a:pt x="16" y="1144"/>
                          <a:pt x="18" y="1142"/>
                          <a:pt x="19" y="1141"/>
                        </a:cubicBezTo>
                        <a:cubicBezTo>
                          <a:pt x="23" y="1148"/>
                          <a:pt x="25" y="1156"/>
                          <a:pt x="25" y="1164"/>
                        </a:cubicBezTo>
                        <a:cubicBezTo>
                          <a:pt x="29" y="1164"/>
                          <a:pt x="29" y="1164"/>
                          <a:pt x="29" y="1164"/>
                        </a:cubicBezTo>
                        <a:cubicBezTo>
                          <a:pt x="34" y="1164"/>
                          <a:pt x="34" y="1164"/>
                          <a:pt x="34" y="1164"/>
                        </a:cubicBezTo>
                        <a:cubicBezTo>
                          <a:pt x="34" y="1153"/>
                          <a:pt x="31" y="1143"/>
                          <a:pt x="26" y="1133"/>
                        </a:cubicBezTo>
                        <a:cubicBezTo>
                          <a:pt x="26" y="1133"/>
                          <a:pt x="27" y="1132"/>
                          <a:pt x="28" y="1132"/>
                        </a:cubicBezTo>
                        <a:cubicBezTo>
                          <a:pt x="307" y="916"/>
                          <a:pt x="307" y="916"/>
                          <a:pt x="307" y="916"/>
                        </a:cubicBezTo>
                        <a:cubicBezTo>
                          <a:pt x="308" y="915"/>
                          <a:pt x="309" y="914"/>
                          <a:pt x="310" y="913"/>
                        </a:cubicBezTo>
                        <a:cubicBezTo>
                          <a:pt x="311" y="914"/>
                          <a:pt x="312" y="915"/>
                          <a:pt x="313" y="916"/>
                        </a:cubicBezTo>
                        <a:cubicBezTo>
                          <a:pt x="592" y="1132"/>
                          <a:pt x="592" y="1132"/>
                          <a:pt x="592" y="1132"/>
                        </a:cubicBezTo>
                        <a:cubicBezTo>
                          <a:pt x="593" y="1132"/>
                          <a:pt x="594" y="1133"/>
                          <a:pt x="594" y="1133"/>
                        </a:cubicBezTo>
                        <a:cubicBezTo>
                          <a:pt x="595" y="1132"/>
                          <a:pt x="596" y="1131"/>
                          <a:pt x="597" y="1129"/>
                        </a:cubicBezTo>
                        <a:cubicBezTo>
                          <a:pt x="598" y="1128"/>
                          <a:pt x="599" y="1127"/>
                          <a:pt x="600" y="1125"/>
                        </a:cubicBezTo>
                        <a:cubicBezTo>
                          <a:pt x="599" y="1125"/>
                          <a:pt x="599" y="1124"/>
                          <a:pt x="598" y="1124"/>
                        </a:cubicBezTo>
                        <a:cubicBezTo>
                          <a:pt x="319" y="908"/>
                          <a:pt x="319" y="908"/>
                          <a:pt x="319" y="908"/>
                        </a:cubicBezTo>
                        <a:cubicBezTo>
                          <a:pt x="318" y="908"/>
                          <a:pt x="318" y="907"/>
                          <a:pt x="317" y="907"/>
                        </a:cubicBezTo>
                        <a:cubicBezTo>
                          <a:pt x="318" y="905"/>
                          <a:pt x="319" y="904"/>
                          <a:pt x="320" y="903"/>
                        </a:cubicBezTo>
                        <a:cubicBezTo>
                          <a:pt x="321" y="901"/>
                          <a:pt x="322" y="900"/>
                          <a:pt x="323" y="899"/>
                        </a:cubicBezTo>
                        <a:cubicBezTo>
                          <a:pt x="324" y="897"/>
                          <a:pt x="325" y="896"/>
                          <a:pt x="326" y="895"/>
                        </a:cubicBezTo>
                        <a:cubicBezTo>
                          <a:pt x="331" y="885"/>
                          <a:pt x="334" y="875"/>
                          <a:pt x="334" y="864"/>
                        </a:cubicBezTo>
                        <a:cubicBezTo>
                          <a:pt x="334" y="853"/>
                          <a:pt x="331" y="843"/>
                          <a:pt x="326" y="833"/>
                        </a:cubicBezTo>
                        <a:cubicBezTo>
                          <a:pt x="326" y="833"/>
                          <a:pt x="327" y="832"/>
                          <a:pt x="328" y="832"/>
                        </a:cubicBezTo>
                        <a:cubicBezTo>
                          <a:pt x="607" y="616"/>
                          <a:pt x="607" y="616"/>
                          <a:pt x="607" y="616"/>
                        </a:cubicBezTo>
                        <a:cubicBezTo>
                          <a:pt x="608" y="615"/>
                          <a:pt x="609" y="614"/>
                          <a:pt x="610" y="613"/>
                        </a:cubicBezTo>
                        <a:cubicBezTo>
                          <a:pt x="611" y="614"/>
                          <a:pt x="612" y="615"/>
                          <a:pt x="613" y="616"/>
                        </a:cubicBezTo>
                        <a:cubicBezTo>
                          <a:pt x="892" y="832"/>
                          <a:pt x="892" y="832"/>
                          <a:pt x="892" y="832"/>
                        </a:cubicBezTo>
                        <a:cubicBezTo>
                          <a:pt x="893" y="832"/>
                          <a:pt x="894" y="833"/>
                          <a:pt x="894" y="833"/>
                        </a:cubicBezTo>
                        <a:cubicBezTo>
                          <a:pt x="895" y="832"/>
                          <a:pt x="896" y="831"/>
                          <a:pt x="897" y="829"/>
                        </a:cubicBezTo>
                        <a:cubicBezTo>
                          <a:pt x="898" y="828"/>
                          <a:pt x="899" y="827"/>
                          <a:pt x="900" y="825"/>
                        </a:cubicBezTo>
                        <a:cubicBezTo>
                          <a:pt x="899" y="825"/>
                          <a:pt x="899" y="824"/>
                          <a:pt x="898" y="824"/>
                        </a:cubicBezTo>
                        <a:cubicBezTo>
                          <a:pt x="619" y="608"/>
                          <a:pt x="619" y="608"/>
                          <a:pt x="619" y="608"/>
                        </a:cubicBezTo>
                        <a:cubicBezTo>
                          <a:pt x="618" y="608"/>
                          <a:pt x="618" y="607"/>
                          <a:pt x="617" y="607"/>
                        </a:cubicBezTo>
                        <a:cubicBezTo>
                          <a:pt x="618" y="605"/>
                          <a:pt x="619" y="604"/>
                          <a:pt x="620" y="603"/>
                        </a:cubicBezTo>
                        <a:cubicBezTo>
                          <a:pt x="621" y="601"/>
                          <a:pt x="622" y="600"/>
                          <a:pt x="623" y="599"/>
                        </a:cubicBezTo>
                        <a:cubicBezTo>
                          <a:pt x="624" y="597"/>
                          <a:pt x="625" y="596"/>
                          <a:pt x="626" y="595"/>
                        </a:cubicBezTo>
                        <a:cubicBezTo>
                          <a:pt x="631" y="585"/>
                          <a:pt x="634" y="575"/>
                          <a:pt x="634" y="564"/>
                        </a:cubicBezTo>
                        <a:cubicBezTo>
                          <a:pt x="634" y="553"/>
                          <a:pt x="631" y="543"/>
                          <a:pt x="626" y="533"/>
                        </a:cubicBezTo>
                        <a:cubicBezTo>
                          <a:pt x="626" y="533"/>
                          <a:pt x="627" y="532"/>
                          <a:pt x="628" y="532"/>
                        </a:cubicBezTo>
                        <a:cubicBezTo>
                          <a:pt x="907" y="316"/>
                          <a:pt x="907" y="316"/>
                          <a:pt x="907" y="316"/>
                        </a:cubicBezTo>
                        <a:cubicBezTo>
                          <a:pt x="908" y="315"/>
                          <a:pt x="909" y="314"/>
                          <a:pt x="910" y="313"/>
                        </a:cubicBezTo>
                        <a:cubicBezTo>
                          <a:pt x="911" y="314"/>
                          <a:pt x="912" y="315"/>
                          <a:pt x="913" y="316"/>
                        </a:cubicBezTo>
                        <a:cubicBezTo>
                          <a:pt x="1192" y="532"/>
                          <a:pt x="1192" y="532"/>
                          <a:pt x="1192" y="532"/>
                        </a:cubicBezTo>
                        <a:cubicBezTo>
                          <a:pt x="1193" y="532"/>
                          <a:pt x="1194" y="533"/>
                          <a:pt x="1194" y="533"/>
                        </a:cubicBezTo>
                        <a:cubicBezTo>
                          <a:pt x="1195" y="532"/>
                          <a:pt x="1196" y="531"/>
                          <a:pt x="1197" y="529"/>
                        </a:cubicBezTo>
                        <a:cubicBezTo>
                          <a:pt x="1198" y="528"/>
                          <a:pt x="1199" y="527"/>
                          <a:pt x="1200" y="525"/>
                        </a:cubicBezTo>
                        <a:cubicBezTo>
                          <a:pt x="1199" y="525"/>
                          <a:pt x="1199" y="524"/>
                          <a:pt x="1198" y="524"/>
                        </a:cubicBezTo>
                        <a:cubicBezTo>
                          <a:pt x="919" y="308"/>
                          <a:pt x="919" y="308"/>
                          <a:pt x="919" y="308"/>
                        </a:cubicBezTo>
                        <a:cubicBezTo>
                          <a:pt x="918" y="308"/>
                          <a:pt x="918" y="307"/>
                          <a:pt x="917" y="307"/>
                        </a:cubicBezTo>
                        <a:cubicBezTo>
                          <a:pt x="918" y="305"/>
                          <a:pt x="919" y="304"/>
                          <a:pt x="920" y="303"/>
                        </a:cubicBezTo>
                        <a:cubicBezTo>
                          <a:pt x="921" y="301"/>
                          <a:pt x="922" y="300"/>
                          <a:pt x="923" y="299"/>
                        </a:cubicBezTo>
                        <a:cubicBezTo>
                          <a:pt x="924" y="297"/>
                          <a:pt x="925" y="296"/>
                          <a:pt x="926" y="295"/>
                        </a:cubicBezTo>
                        <a:cubicBezTo>
                          <a:pt x="931" y="285"/>
                          <a:pt x="934" y="275"/>
                          <a:pt x="934" y="264"/>
                        </a:cubicBezTo>
                        <a:cubicBezTo>
                          <a:pt x="934" y="253"/>
                          <a:pt x="931" y="243"/>
                          <a:pt x="926" y="233"/>
                        </a:cubicBezTo>
                        <a:cubicBezTo>
                          <a:pt x="926" y="233"/>
                          <a:pt x="927" y="232"/>
                          <a:pt x="928" y="232"/>
                        </a:cubicBezTo>
                        <a:cubicBezTo>
                          <a:pt x="1207" y="16"/>
                          <a:pt x="1207" y="16"/>
                          <a:pt x="1207" y="16"/>
                        </a:cubicBezTo>
                        <a:cubicBezTo>
                          <a:pt x="1208" y="15"/>
                          <a:pt x="1209" y="14"/>
                          <a:pt x="1210" y="13"/>
                        </a:cubicBezTo>
                        <a:cubicBezTo>
                          <a:pt x="1210" y="7"/>
                          <a:pt x="1210" y="7"/>
                          <a:pt x="1210" y="7"/>
                        </a:cubicBezTo>
                        <a:cubicBezTo>
                          <a:pt x="1210" y="0"/>
                          <a:pt x="1210" y="0"/>
                          <a:pt x="1210" y="0"/>
                        </a:cubicBezTo>
                        <a:cubicBezTo>
                          <a:pt x="1209" y="1"/>
                          <a:pt x="1208" y="2"/>
                          <a:pt x="1207" y="3"/>
                        </a:cubicBezTo>
                        <a:cubicBezTo>
                          <a:pt x="1205" y="4"/>
                          <a:pt x="1204" y="6"/>
                          <a:pt x="12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1" name="Freeform 18"/>
                  <p:cNvSpPr>
                    <a:spLocks/>
                  </p:cNvSpPr>
                  <p:nvPr/>
                </p:nvSpPr>
                <p:spPr bwMode="auto">
                  <a:xfrm>
                    <a:off x="10566401" y="5576888"/>
                    <a:ext cx="36513" cy="176213"/>
                  </a:xfrm>
                  <a:custGeom>
                    <a:avLst/>
                    <a:gdLst>
                      <a:gd name="T0" fmla="*/ 4 w 10"/>
                      <a:gd name="T1" fmla="*/ 9 h 47"/>
                      <a:gd name="T2" fmla="*/ 0 w 10"/>
                      <a:gd name="T3" fmla="*/ 28 h 47"/>
                      <a:gd name="T4" fmla="*/ 4 w 10"/>
                      <a:gd name="T5" fmla="*/ 47 h 47"/>
                      <a:gd name="T6" fmla="*/ 7 w 10"/>
                      <a:gd name="T7" fmla="*/ 41 h 47"/>
                      <a:gd name="T8" fmla="*/ 10 w 10"/>
                      <a:gd name="T9" fmla="*/ 28 h 47"/>
                      <a:gd name="T10" fmla="*/ 10 w 10"/>
                      <a:gd name="T11" fmla="*/ 9 h 47"/>
                      <a:gd name="T12" fmla="*/ 10 w 10"/>
                      <a:gd name="T13" fmla="*/ 0 h 47"/>
                      <a:gd name="T14" fmla="*/ 7 w 10"/>
                      <a:gd name="T15" fmla="*/ 4 h 47"/>
                      <a:gd name="T16" fmla="*/ 4 w 10"/>
                      <a:gd name="T17" fmla="*/ 9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7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0" y="34"/>
                          <a:pt x="2" y="41"/>
                          <a:pt x="4" y="47"/>
                        </a:cubicBezTo>
                        <a:cubicBezTo>
                          <a:pt x="6" y="45"/>
                          <a:pt x="7" y="43"/>
                          <a:pt x="7" y="41"/>
                        </a:cubicBezTo>
                        <a:cubicBezTo>
                          <a:pt x="9" y="37"/>
                          <a:pt x="10" y="32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2" name="Freeform 19"/>
                  <p:cNvSpPr>
                    <a:spLocks/>
                  </p:cNvSpPr>
                  <p:nvPr/>
                </p:nvSpPr>
                <p:spPr bwMode="auto">
                  <a:xfrm>
                    <a:off x="10566401" y="7829550"/>
                    <a:ext cx="36513" cy="104775"/>
                  </a:xfrm>
                  <a:custGeom>
                    <a:avLst/>
                    <a:gdLst>
                      <a:gd name="T0" fmla="*/ 4 w 10"/>
                      <a:gd name="T1" fmla="*/ 9 h 28"/>
                      <a:gd name="T2" fmla="*/ 0 w 10"/>
                      <a:gd name="T3" fmla="*/ 28 h 28"/>
                      <a:gd name="T4" fmla="*/ 5 w 10"/>
                      <a:gd name="T5" fmla="*/ 28 h 28"/>
                      <a:gd name="T6" fmla="*/ 10 w 10"/>
                      <a:gd name="T7" fmla="*/ 28 h 28"/>
                      <a:gd name="T8" fmla="*/ 10 w 10"/>
                      <a:gd name="T9" fmla="*/ 9 h 28"/>
                      <a:gd name="T10" fmla="*/ 10 w 10"/>
                      <a:gd name="T11" fmla="*/ 0 h 28"/>
                      <a:gd name="T12" fmla="*/ 7 w 10"/>
                      <a:gd name="T13" fmla="*/ 4 h 28"/>
                      <a:gd name="T14" fmla="*/ 4 w 10"/>
                      <a:gd name="T15" fmla="*/ 9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" h="28">
                        <a:moveTo>
                          <a:pt x="4" y="9"/>
                        </a:moveTo>
                        <a:cubicBezTo>
                          <a:pt x="2" y="15"/>
                          <a:pt x="0" y="22"/>
                          <a:pt x="0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10" y="28"/>
                          <a:pt x="10" y="28"/>
                          <a:pt x="10" y="2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8" y="3"/>
                          <a:pt x="7" y="4"/>
                        </a:cubicBezTo>
                        <a:cubicBezTo>
                          <a:pt x="6" y="6"/>
                          <a:pt x="5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3" name="Freeform 20"/>
                  <p:cNvSpPr>
                    <a:spLocks/>
                  </p:cNvSpPr>
                  <p:nvPr/>
                </p:nvSpPr>
                <p:spPr bwMode="auto">
                  <a:xfrm>
                    <a:off x="8313738" y="5816600"/>
                    <a:ext cx="2289175" cy="2117725"/>
                  </a:xfrm>
                  <a:custGeom>
                    <a:avLst/>
                    <a:gdLst>
                      <a:gd name="T0" fmla="*/ 601 w 610"/>
                      <a:gd name="T1" fmla="*/ 8 h 564"/>
                      <a:gd name="T2" fmla="*/ 320 w 610"/>
                      <a:gd name="T3" fmla="*/ 225 h 564"/>
                      <a:gd name="T4" fmla="*/ 313 w 610"/>
                      <a:gd name="T5" fmla="*/ 232 h 564"/>
                      <a:gd name="T6" fmla="*/ 307 w 610"/>
                      <a:gd name="T7" fmla="*/ 240 h 564"/>
                      <a:gd name="T8" fmla="*/ 300 w 610"/>
                      <a:gd name="T9" fmla="*/ 264 h 564"/>
                      <a:gd name="T10" fmla="*/ 307 w 610"/>
                      <a:gd name="T11" fmla="*/ 277 h 564"/>
                      <a:gd name="T12" fmla="*/ 313 w 610"/>
                      <a:gd name="T13" fmla="*/ 251 h 564"/>
                      <a:gd name="T14" fmla="*/ 319 w 610"/>
                      <a:gd name="T15" fmla="*/ 241 h 564"/>
                      <a:gd name="T16" fmla="*/ 319 w 610"/>
                      <a:gd name="T17" fmla="*/ 287 h 564"/>
                      <a:gd name="T18" fmla="*/ 313 w 610"/>
                      <a:gd name="T19" fmla="*/ 296 h 564"/>
                      <a:gd name="T20" fmla="*/ 307 w 610"/>
                      <a:gd name="T21" fmla="*/ 303 h 564"/>
                      <a:gd name="T22" fmla="*/ 301 w 610"/>
                      <a:gd name="T23" fmla="*/ 308 h 564"/>
                      <a:gd name="T24" fmla="*/ 20 w 610"/>
                      <a:gd name="T25" fmla="*/ 525 h 564"/>
                      <a:gd name="T26" fmla="*/ 13 w 610"/>
                      <a:gd name="T27" fmla="*/ 532 h 564"/>
                      <a:gd name="T28" fmla="*/ 7 w 610"/>
                      <a:gd name="T29" fmla="*/ 540 h 564"/>
                      <a:gd name="T30" fmla="*/ 0 w 610"/>
                      <a:gd name="T31" fmla="*/ 564 h 564"/>
                      <a:gd name="T32" fmla="*/ 10 w 610"/>
                      <a:gd name="T33" fmla="*/ 564 h 564"/>
                      <a:gd name="T34" fmla="*/ 16 w 610"/>
                      <a:gd name="T35" fmla="*/ 545 h 564"/>
                      <a:gd name="T36" fmla="*/ 25 w 610"/>
                      <a:gd name="T37" fmla="*/ 564 h 564"/>
                      <a:gd name="T38" fmla="*/ 34 w 610"/>
                      <a:gd name="T39" fmla="*/ 564 h 564"/>
                      <a:gd name="T40" fmla="*/ 28 w 610"/>
                      <a:gd name="T41" fmla="*/ 532 h 564"/>
                      <a:gd name="T42" fmla="*/ 310 w 610"/>
                      <a:gd name="T43" fmla="*/ 313 h 564"/>
                      <a:gd name="T44" fmla="*/ 592 w 610"/>
                      <a:gd name="T45" fmla="*/ 532 h 564"/>
                      <a:gd name="T46" fmla="*/ 597 w 610"/>
                      <a:gd name="T47" fmla="*/ 529 h 564"/>
                      <a:gd name="T48" fmla="*/ 598 w 610"/>
                      <a:gd name="T49" fmla="*/ 524 h 564"/>
                      <a:gd name="T50" fmla="*/ 317 w 610"/>
                      <a:gd name="T51" fmla="*/ 307 h 564"/>
                      <a:gd name="T52" fmla="*/ 323 w 610"/>
                      <a:gd name="T53" fmla="*/ 299 h 564"/>
                      <a:gd name="T54" fmla="*/ 334 w 610"/>
                      <a:gd name="T55" fmla="*/ 264 h 564"/>
                      <a:gd name="T56" fmla="*/ 328 w 610"/>
                      <a:gd name="T57" fmla="*/ 232 h 564"/>
                      <a:gd name="T58" fmla="*/ 610 w 610"/>
                      <a:gd name="T59" fmla="*/ 13 h 564"/>
                      <a:gd name="T60" fmla="*/ 610 w 610"/>
                      <a:gd name="T61" fmla="*/ 0 h 564"/>
                      <a:gd name="T62" fmla="*/ 603 w 610"/>
                      <a:gd name="T63" fmla="*/ 7 h 5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10" h="564">
                        <a:moveTo>
                          <a:pt x="603" y="7"/>
                        </a:moveTo>
                        <a:cubicBezTo>
                          <a:pt x="602" y="7"/>
                          <a:pt x="602" y="8"/>
                          <a:pt x="601" y="8"/>
                        </a:cubicBezTo>
                        <a:cubicBezTo>
                          <a:pt x="322" y="224"/>
                          <a:pt x="322" y="224"/>
                          <a:pt x="322" y="224"/>
                        </a:cubicBezTo>
                        <a:cubicBezTo>
                          <a:pt x="321" y="224"/>
                          <a:pt x="321" y="225"/>
                          <a:pt x="320" y="225"/>
                        </a:cubicBezTo>
                        <a:cubicBezTo>
                          <a:pt x="319" y="226"/>
                          <a:pt x="318" y="227"/>
                          <a:pt x="317" y="228"/>
                        </a:cubicBezTo>
                        <a:cubicBezTo>
                          <a:pt x="315" y="230"/>
                          <a:pt x="314" y="231"/>
                          <a:pt x="313" y="232"/>
                        </a:cubicBezTo>
                        <a:cubicBezTo>
                          <a:pt x="312" y="233"/>
                          <a:pt x="311" y="235"/>
                          <a:pt x="310" y="236"/>
                        </a:cubicBezTo>
                        <a:cubicBezTo>
                          <a:pt x="309" y="237"/>
                          <a:pt x="308" y="239"/>
                          <a:pt x="307" y="240"/>
                        </a:cubicBezTo>
                        <a:cubicBezTo>
                          <a:pt x="306" y="242"/>
                          <a:pt x="305" y="244"/>
                          <a:pt x="304" y="245"/>
                        </a:cubicBezTo>
                        <a:cubicBezTo>
                          <a:pt x="302" y="251"/>
                          <a:pt x="300" y="258"/>
                          <a:pt x="300" y="264"/>
                        </a:cubicBezTo>
                        <a:cubicBezTo>
                          <a:pt x="300" y="270"/>
                          <a:pt x="302" y="277"/>
                          <a:pt x="304" y="283"/>
                        </a:cubicBezTo>
                        <a:cubicBezTo>
                          <a:pt x="306" y="281"/>
                          <a:pt x="307" y="279"/>
                          <a:pt x="307" y="277"/>
                        </a:cubicBezTo>
                        <a:cubicBezTo>
                          <a:pt x="309" y="273"/>
                          <a:pt x="310" y="268"/>
                          <a:pt x="310" y="264"/>
                        </a:cubicBezTo>
                        <a:cubicBezTo>
                          <a:pt x="310" y="260"/>
                          <a:pt x="311" y="255"/>
                          <a:pt x="313" y="251"/>
                        </a:cubicBezTo>
                        <a:cubicBezTo>
                          <a:pt x="313" y="249"/>
                          <a:pt x="314" y="247"/>
                          <a:pt x="316" y="245"/>
                        </a:cubicBezTo>
                        <a:cubicBezTo>
                          <a:pt x="316" y="244"/>
                          <a:pt x="318" y="242"/>
                          <a:pt x="319" y="241"/>
                        </a:cubicBezTo>
                        <a:cubicBezTo>
                          <a:pt x="323" y="248"/>
                          <a:pt x="325" y="256"/>
                          <a:pt x="325" y="264"/>
                        </a:cubicBezTo>
                        <a:cubicBezTo>
                          <a:pt x="325" y="272"/>
                          <a:pt x="323" y="280"/>
                          <a:pt x="319" y="287"/>
                        </a:cubicBezTo>
                        <a:cubicBezTo>
                          <a:pt x="318" y="289"/>
                          <a:pt x="317" y="290"/>
                          <a:pt x="316" y="292"/>
                        </a:cubicBezTo>
                        <a:cubicBezTo>
                          <a:pt x="315" y="293"/>
                          <a:pt x="314" y="295"/>
                          <a:pt x="313" y="296"/>
                        </a:cubicBezTo>
                        <a:cubicBezTo>
                          <a:pt x="312" y="297"/>
                          <a:pt x="311" y="299"/>
                          <a:pt x="310" y="300"/>
                        </a:cubicBezTo>
                        <a:cubicBezTo>
                          <a:pt x="309" y="301"/>
                          <a:pt x="308" y="302"/>
                          <a:pt x="307" y="303"/>
                        </a:cubicBezTo>
                        <a:cubicBezTo>
                          <a:pt x="305" y="304"/>
                          <a:pt x="304" y="306"/>
                          <a:pt x="303" y="307"/>
                        </a:cubicBezTo>
                        <a:cubicBezTo>
                          <a:pt x="302" y="307"/>
                          <a:pt x="302" y="308"/>
                          <a:pt x="301" y="308"/>
                        </a:cubicBezTo>
                        <a:cubicBezTo>
                          <a:pt x="22" y="524"/>
                          <a:pt x="22" y="524"/>
                          <a:pt x="22" y="524"/>
                        </a:cubicBezTo>
                        <a:cubicBezTo>
                          <a:pt x="21" y="524"/>
                          <a:pt x="21" y="525"/>
                          <a:pt x="20" y="525"/>
                        </a:cubicBezTo>
                        <a:cubicBezTo>
                          <a:pt x="19" y="526"/>
                          <a:pt x="18" y="527"/>
                          <a:pt x="17" y="528"/>
                        </a:cubicBezTo>
                        <a:cubicBezTo>
                          <a:pt x="15" y="530"/>
                          <a:pt x="14" y="531"/>
                          <a:pt x="13" y="532"/>
                        </a:cubicBezTo>
                        <a:cubicBezTo>
                          <a:pt x="12" y="533"/>
                          <a:pt x="11" y="535"/>
                          <a:pt x="10" y="536"/>
                        </a:cubicBezTo>
                        <a:cubicBezTo>
                          <a:pt x="9" y="537"/>
                          <a:pt x="8" y="539"/>
                          <a:pt x="7" y="540"/>
                        </a:cubicBezTo>
                        <a:cubicBezTo>
                          <a:pt x="6" y="542"/>
                          <a:pt x="5" y="544"/>
                          <a:pt x="4" y="545"/>
                        </a:cubicBezTo>
                        <a:cubicBezTo>
                          <a:pt x="2" y="551"/>
                          <a:pt x="0" y="558"/>
                          <a:pt x="0" y="564"/>
                        </a:cubicBezTo>
                        <a:cubicBezTo>
                          <a:pt x="5" y="564"/>
                          <a:pt x="5" y="564"/>
                          <a:pt x="5" y="564"/>
                        </a:cubicBezTo>
                        <a:cubicBezTo>
                          <a:pt x="10" y="564"/>
                          <a:pt x="10" y="564"/>
                          <a:pt x="10" y="564"/>
                        </a:cubicBezTo>
                        <a:cubicBezTo>
                          <a:pt x="10" y="560"/>
                          <a:pt x="11" y="555"/>
                          <a:pt x="13" y="551"/>
                        </a:cubicBezTo>
                        <a:cubicBezTo>
                          <a:pt x="13" y="549"/>
                          <a:pt x="14" y="547"/>
                          <a:pt x="16" y="545"/>
                        </a:cubicBezTo>
                        <a:cubicBezTo>
                          <a:pt x="16" y="544"/>
                          <a:pt x="18" y="542"/>
                          <a:pt x="19" y="541"/>
                        </a:cubicBezTo>
                        <a:cubicBezTo>
                          <a:pt x="23" y="548"/>
                          <a:pt x="25" y="556"/>
                          <a:pt x="25" y="564"/>
                        </a:cubicBezTo>
                        <a:cubicBezTo>
                          <a:pt x="29" y="564"/>
                          <a:pt x="29" y="564"/>
                          <a:pt x="29" y="564"/>
                        </a:cubicBezTo>
                        <a:cubicBezTo>
                          <a:pt x="34" y="564"/>
                          <a:pt x="34" y="564"/>
                          <a:pt x="34" y="564"/>
                        </a:cubicBezTo>
                        <a:cubicBezTo>
                          <a:pt x="34" y="553"/>
                          <a:pt x="31" y="543"/>
                          <a:pt x="26" y="533"/>
                        </a:cubicBezTo>
                        <a:cubicBezTo>
                          <a:pt x="26" y="533"/>
                          <a:pt x="27" y="532"/>
                          <a:pt x="28" y="532"/>
                        </a:cubicBezTo>
                        <a:cubicBezTo>
                          <a:pt x="307" y="316"/>
                          <a:pt x="307" y="316"/>
                          <a:pt x="307" y="316"/>
                        </a:cubicBezTo>
                        <a:cubicBezTo>
                          <a:pt x="308" y="315"/>
                          <a:pt x="309" y="314"/>
                          <a:pt x="310" y="313"/>
                        </a:cubicBezTo>
                        <a:cubicBezTo>
                          <a:pt x="311" y="314"/>
                          <a:pt x="312" y="315"/>
                          <a:pt x="313" y="316"/>
                        </a:cubicBezTo>
                        <a:cubicBezTo>
                          <a:pt x="592" y="532"/>
                          <a:pt x="592" y="532"/>
                          <a:pt x="592" y="532"/>
                        </a:cubicBezTo>
                        <a:cubicBezTo>
                          <a:pt x="593" y="532"/>
                          <a:pt x="594" y="533"/>
                          <a:pt x="594" y="533"/>
                        </a:cubicBezTo>
                        <a:cubicBezTo>
                          <a:pt x="595" y="532"/>
                          <a:pt x="596" y="531"/>
                          <a:pt x="597" y="529"/>
                        </a:cubicBezTo>
                        <a:cubicBezTo>
                          <a:pt x="598" y="528"/>
                          <a:pt x="599" y="527"/>
                          <a:pt x="600" y="525"/>
                        </a:cubicBezTo>
                        <a:cubicBezTo>
                          <a:pt x="599" y="525"/>
                          <a:pt x="599" y="524"/>
                          <a:pt x="598" y="524"/>
                        </a:cubicBezTo>
                        <a:cubicBezTo>
                          <a:pt x="319" y="308"/>
                          <a:pt x="319" y="308"/>
                          <a:pt x="319" y="308"/>
                        </a:cubicBezTo>
                        <a:cubicBezTo>
                          <a:pt x="318" y="308"/>
                          <a:pt x="318" y="307"/>
                          <a:pt x="317" y="307"/>
                        </a:cubicBezTo>
                        <a:cubicBezTo>
                          <a:pt x="318" y="305"/>
                          <a:pt x="319" y="304"/>
                          <a:pt x="320" y="303"/>
                        </a:cubicBezTo>
                        <a:cubicBezTo>
                          <a:pt x="321" y="301"/>
                          <a:pt x="322" y="300"/>
                          <a:pt x="323" y="299"/>
                        </a:cubicBezTo>
                        <a:cubicBezTo>
                          <a:pt x="324" y="297"/>
                          <a:pt x="325" y="296"/>
                          <a:pt x="326" y="295"/>
                        </a:cubicBezTo>
                        <a:cubicBezTo>
                          <a:pt x="331" y="285"/>
                          <a:pt x="334" y="275"/>
                          <a:pt x="334" y="264"/>
                        </a:cubicBezTo>
                        <a:cubicBezTo>
                          <a:pt x="334" y="253"/>
                          <a:pt x="331" y="243"/>
                          <a:pt x="326" y="233"/>
                        </a:cubicBezTo>
                        <a:cubicBezTo>
                          <a:pt x="326" y="233"/>
                          <a:pt x="327" y="232"/>
                          <a:pt x="328" y="232"/>
                        </a:cubicBezTo>
                        <a:cubicBezTo>
                          <a:pt x="607" y="16"/>
                          <a:pt x="607" y="16"/>
                          <a:pt x="607" y="16"/>
                        </a:cubicBezTo>
                        <a:cubicBezTo>
                          <a:pt x="608" y="15"/>
                          <a:pt x="609" y="14"/>
                          <a:pt x="610" y="13"/>
                        </a:cubicBezTo>
                        <a:cubicBezTo>
                          <a:pt x="610" y="7"/>
                          <a:pt x="610" y="7"/>
                          <a:pt x="610" y="7"/>
                        </a:cubicBezTo>
                        <a:cubicBezTo>
                          <a:pt x="610" y="0"/>
                          <a:pt x="610" y="0"/>
                          <a:pt x="610" y="0"/>
                        </a:cubicBezTo>
                        <a:cubicBezTo>
                          <a:pt x="609" y="1"/>
                          <a:pt x="608" y="2"/>
                          <a:pt x="607" y="3"/>
                        </a:cubicBezTo>
                        <a:cubicBezTo>
                          <a:pt x="605" y="4"/>
                          <a:pt x="604" y="6"/>
                          <a:pt x="603" y="7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4" name="Freeform 26"/>
                  <p:cNvSpPr>
                    <a:spLocks/>
                  </p:cNvSpPr>
                  <p:nvPr/>
                </p:nvSpPr>
                <p:spPr bwMode="auto">
                  <a:xfrm>
                    <a:off x="1592263" y="-1076325"/>
                    <a:ext cx="57150" cy="134938"/>
                  </a:xfrm>
                  <a:custGeom>
                    <a:avLst/>
                    <a:gdLst>
                      <a:gd name="T0" fmla="*/ 6 w 15"/>
                      <a:gd name="T1" fmla="*/ 28 h 36"/>
                      <a:gd name="T2" fmla="*/ 9 w 15"/>
                      <a:gd name="T3" fmla="*/ 23 h 36"/>
                      <a:gd name="T4" fmla="*/ 15 w 15"/>
                      <a:gd name="T5" fmla="*/ 0 h 36"/>
                      <a:gd name="T6" fmla="*/ 10 w 15"/>
                      <a:gd name="T7" fmla="*/ 0 h 36"/>
                      <a:gd name="T8" fmla="*/ 5 w 15"/>
                      <a:gd name="T9" fmla="*/ 0 h 36"/>
                      <a:gd name="T10" fmla="*/ 0 w 15"/>
                      <a:gd name="T11" fmla="*/ 0 h 36"/>
                      <a:gd name="T12" fmla="*/ 0 w 15"/>
                      <a:gd name="T13" fmla="*/ 19 h 36"/>
                      <a:gd name="T14" fmla="*/ 0 w 15"/>
                      <a:gd name="T15" fmla="*/ 28 h 36"/>
                      <a:gd name="T16" fmla="*/ 0 w 15"/>
                      <a:gd name="T17" fmla="*/ 36 h 36"/>
                      <a:gd name="T18" fmla="*/ 3 w 15"/>
                      <a:gd name="T19" fmla="*/ 32 h 36"/>
                      <a:gd name="T20" fmla="*/ 6 w 15"/>
                      <a:gd name="T21" fmla="*/ 2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36">
                        <a:moveTo>
                          <a:pt x="6" y="28"/>
                        </a:moveTo>
                        <a:cubicBezTo>
                          <a:pt x="7" y="26"/>
                          <a:pt x="8" y="25"/>
                          <a:pt x="9" y="23"/>
                        </a:cubicBezTo>
                        <a:cubicBezTo>
                          <a:pt x="13" y="16"/>
                          <a:pt x="15" y="8"/>
                          <a:pt x="15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1" y="35"/>
                          <a:pt x="2" y="33"/>
                          <a:pt x="3" y="32"/>
                        </a:cubicBezTo>
                        <a:cubicBezTo>
                          <a:pt x="4" y="31"/>
                          <a:pt x="5" y="29"/>
                          <a:pt x="6" y="28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5" name="Freeform 164"/>
                  <p:cNvSpPr>
                    <a:spLocks/>
                  </p:cNvSpPr>
                  <p:nvPr/>
                </p:nvSpPr>
                <p:spPr bwMode="auto">
                  <a:xfrm>
                    <a:off x="3844926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6" name="Freeform 165"/>
                  <p:cNvSpPr>
                    <a:spLocks/>
                  </p:cNvSpPr>
                  <p:nvPr/>
                </p:nvSpPr>
                <p:spPr bwMode="auto">
                  <a:xfrm>
                    <a:off x="6097588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7" name="Freeform 166"/>
                  <p:cNvSpPr>
                    <a:spLocks/>
                  </p:cNvSpPr>
                  <p:nvPr/>
                </p:nvSpPr>
                <p:spPr bwMode="auto">
                  <a:xfrm>
                    <a:off x="8350251" y="7848600"/>
                    <a:ext cx="57150" cy="85725"/>
                  </a:xfrm>
                  <a:custGeom>
                    <a:avLst/>
                    <a:gdLst>
                      <a:gd name="T0" fmla="*/ 6 w 15"/>
                      <a:gd name="T1" fmla="*/ 4 h 23"/>
                      <a:gd name="T2" fmla="*/ 3 w 15"/>
                      <a:gd name="T3" fmla="*/ 10 h 23"/>
                      <a:gd name="T4" fmla="*/ 0 w 15"/>
                      <a:gd name="T5" fmla="*/ 23 h 23"/>
                      <a:gd name="T6" fmla="*/ 5 w 15"/>
                      <a:gd name="T7" fmla="*/ 23 h 23"/>
                      <a:gd name="T8" fmla="*/ 10 w 15"/>
                      <a:gd name="T9" fmla="*/ 23 h 23"/>
                      <a:gd name="T10" fmla="*/ 15 w 15"/>
                      <a:gd name="T11" fmla="*/ 23 h 23"/>
                      <a:gd name="T12" fmla="*/ 9 w 15"/>
                      <a:gd name="T13" fmla="*/ 0 h 23"/>
                      <a:gd name="T14" fmla="*/ 6 w 15"/>
                      <a:gd name="T15" fmla="*/ 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23">
                        <a:moveTo>
                          <a:pt x="6" y="4"/>
                        </a:moveTo>
                        <a:cubicBezTo>
                          <a:pt x="4" y="6"/>
                          <a:pt x="3" y="8"/>
                          <a:pt x="3" y="10"/>
                        </a:cubicBezTo>
                        <a:cubicBezTo>
                          <a:pt x="1" y="14"/>
                          <a:pt x="0" y="19"/>
                          <a:pt x="0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15"/>
                          <a:pt x="13" y="7"/>
                          <a:pt x="9" y="0"/>
                        </a:cubicBezTo>
                        <a:cubicBezTo>
                          <a:pt x="8" y="1"/>
                          <a:pt x="6" y="3"/>
                          <a:pt x="6" y="4"/>
                        </a:cubicBez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</p:grpSp>
      <p:cxnSp>
        <p:nvCxnSpPr>
          <p:cNvPr id="891" name="Straight Connector 890"/>
          <p:cNvCxnSpPr/>
          <p:nvPr/>
        </p:nvCxnSpPr>
        <p:spPr>
          <a:xfrm>
            <a:off x="1217612" y="2325536"/>
            <a:ext cx="3579226" cy="0"/>
          </a:xfrm>
          <a:prstGeom prst="line">
            <a:avLst/>
          </a:prstGeom>
          <a:ln w="76200">
            <a:gradFill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2" name="Straight Connector 891"/>
          <p:cNvCxnSpPr/>
          <p:nvPr/>
        </p:nvCxnSpPr>
        <p:spPr>
          <a:xfrm>
            <a:off x="1216259" y="1357999"/>
            <a:ext cx="3557794" cy="1707"/>
          </a:xfrm>
          <a:prstGeom prst="line">
            <a:avLst/>
          </a:prstGeom>
          <a:ln w="76200">
            <a:gradFill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3" name="Group 892"/>
          <p:cNvGrpSpPr/>
          <p:nvPr/>
        </p:nvGrpSpPr>
        <p:grpSpPr>
          <a:xfrm>
            <a:off x="2047833" y="1383611"/>
            <a:ext cx="1851730" cy="1165595"/>
            <a:chOff x="2844273" y="1853388"/>
            <a:chExt cx="6353491" cy="3859511"/>
          </a:xfrm>
        </p:grpSpPr>
        <p:cxnSp>
          <p:nvCxnSpPr>
            <p:cNvPr id="894" name="Straight Connector 893"/>
            <p:cNvCxnSpPr/>
            <p:nvPr/>
          </p:nvCxnSpPr>
          <p:spPr>
            <a:xfrm flipV="1">
              <a:off x="2844273" y="1853388"/>
              <a:ext cx="0" cy="3859511"/>
            </a:xfrm>
            <a:prstGeom prst="line">
              <a:avLst/>
            </a:prstGeom>
            <a:ln w="76200"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50000">
                    <a:schemeClr val="bg1">
                      <a:lumMod val="7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5" name="Straight Connector 894"/>
            <p:cNvCxnSpPr/>
            <p:nvPr/>
          </p:nvCxnSpPr>
          <p:spPr>
            <a:xfrm flipV="1">
              <a:off x="9197764" y="1853388"/>
              <a:ext cx="0" cy="3859511"/>
            </a:xfrm>
            <a:prstGeom prst="line">
              <a:avLst/>
            </a:prstGeom>
            <a:ln w="76200"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50000">
                    <a:schemeClr val="bg1">
                      <a:lumMod val="7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6" name="Group 895"/>
          <p:cNvGrpSpPr/>
          <p:nvPr/>
        </p:nvGrpSpPr>
        <p:grpSpPr>
          <a:xfrm>
            <a:off x="2502699" y="1400146"/>
            <a:ext cx="886471" cy="173258"/>
            <a:chOff x="4564071" y="1875905"/>
            <a:chExt cx="3041577" cy="573692"/>
          </a:xfrm>
        </p:grpSpPr>
        <p:cxnSp>
          <p:nvCxnSpPr>
            <p:cNvPr id="897" name="Straight Connector 896"/>
            <p:cNvCxnSpPr/>
            <p:nvPr/>
          </p:nvCxnSpPr>
          <p:spPr>
            <a:xfrm flipV="1">
              <a:off x="7605648" y="1875905"/>
              <a:ext cx="0" cy="573692"/>
            </a:xfrm>
            <a:prstGeom prst="line">
              <a:avLst/>
            </a:prstGeom>
            <a:ln w="76200"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50000">
                    <a:schemeClr val="bg1">
                      <a:lumMod val="7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Straight Connector 897"/>
            <p:cNvCxnSpPr/>
            <p:nvPr/>
          </p:nvCxnSpPr>
          <p:spPr>
            <a:xfrm flipV="1">
              <a:off x="4564071" y="1875905"/>
              <a:ext cx="0" cy="573692"/>
            </a:xfrm>
            <a:prstGeom prst="line">
              <a:avLst/>
            </a:prstGeom>
            <a:ln w="76200"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50000">
                    <a:schemeClr val="bg1">
                      <a:lumMod val="7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9" name="Group 898"/>
          <p:cNvGrpSpPr/>
          <p:nvPr/>
        </p:nvGrpSpPr>
        <p:grpSpPr>
          <a:xfrm>
            <a:off x="4123979" y="1398760"/>
            <a:ext cx="508005" cy="173258"/>
            <a:chOff x="4564071" y="1875905"/>
            <a:chExt cx="3041577" cy="573692"/>
          </a:xfrm>
        </p:grpSpPr>
        <p:cxnSp>
          <p:nvCxnSpPr>
            <p:cNvPr id="900" name="Straight Connector 899"/>
            <p:cNvCxnSpPr/>
            <p:nvPr/>
          </p:nvCxnSpPr>
          <p:spPr>
            <a:xfrm flipV="1">
              <a:off x="7605648" y="1875905"/>
              <a:ext cx="0" cy="573692"/>
            </a:xfrm>
            <a:prstGeom prst="line">
              <a:avLst/>
            </a:prstGeom>
            <a:ln w="76200"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50000">
                    <a:schemeClr val="bg1">
                      <a:lumMod val="7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Straight Connector 900"/>
            <p:cNvCxnSpPr/>
            <p:nvPr/>
          </p:nvCxnSpPr>
          <p:spPr>
            <a:xfrm flipV="1">
              <a:off x="4564071" y="1875905"/>
              <a:ext cx="0" cy="573692"/>
            </a:xfrm>
            <a:prstGeom prst="line">
              <a:avLst/>
            </a:prstGeom>
            <a:ln w="76200"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50000">
                    <a:schemeClr val="bg1">
                      <a:lumMod val="7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02" name="Group 901"/>
          <p:cNvGrpSpPr/>
          <p:nvPr/>
        </p:nvGrpSpPr>
        <p:grpSpPr>
          <a:xfrm>
            <a:off x="1331996" y="1401126"/>
            <a:ext cx="508005" cy="173258"/>
            <a:chOff x="4564071" y="1875905"/>
            <a:chExt cx="3041577" cy="573692"/>
          </a:xfrm>
        </p:grpSpPr>
        <p:cxnSp>
          <p:nvCxnSpPr>
            <p:cNvPr id="903" name="Straight Connector 902"/>
            <p:cNvCxnSpPr/>
            <p:nvPr/>
          </p:nvCxnSpPr>
          <p:spPr>
            <a:xfrm flipV="1">
              <a:off x="7605648" y="1875905"/>
              <a:ext cx="0" cy="573692"/>
            </a:xfrm>
            <a:prstGeom prst="line">
              <a:avLst/>
            </a:prstGeom>
            <a:ln w="76200"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50000">
                    <a:schemeClr val="bg1">
                      <a:lumMod val="7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4" name="Straight Connector 903"/>
            <p:cNvCxnSpPr/>
            <p:nvPr/>
          </p:nvCxnSpPr>
          <p:spPr>
            <a:xfrm flipV="1">
              <a:off x="4564071" y="1875905"/>
              <a:ext cx="0" cy="573692"/>
            </a:xfrm>
            <a:prstGeom prst="line">
              <a:avLst/>
            </a:prstGeom>
            <a:ln w="76200"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50000">
                    <a:schemeClr val="bg1">
                      <a:lumMod val="7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723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E:\cloud\drive\websites\slidemodel\logo\sebastian\slidemodel-logo-trans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8491" y="3164751"/>
            <a:ext cx="2791845" cy="5284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961613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Custom 17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296480"/>
      </a:accent1>
      <a:accent2>
        <a:srgbClr val="6AB7C2"/>
      </a:accent2>
      <a:accent3>
        <a:srgbClr val="F1C96C"/>
      </a:accent3>
      <a:accent4>
        <a:srgbClr val="F4614E"/>
      </a:accent4>
      <a:accent5>
        <a:srgbClr val="3D3F44"/>
      </a:accent5>
      <a:accent6>
        <a:srgbClr val="104A57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5484</TotalTime>
  <Words>228</Words>
  <Application>Microsoft Macintosh PowerPoint</Application>
  <PresentationFormat>Custom</PresentationFormat>
  <Paragraphs>29</Paragraphs>
  <Slides>6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</vt:i4>
      </vt:variant>
    </vt:vector>
  </HeadingPairs>
  <TitlesOfParts>
    <vt:vector size="11" baseType="lpstr">
      <vt:lpstr>Calibri</vt:lpstr>
      <vt:lpstr>Open Sans</vt:lpstr>
      <vt:lpstr>Segoe UI</vt:lpstr>
      <vt:lpstr>Arial</vt:lpstr>
      <vt:lpstr>Office Theme</vt:lpstr>
      <vt:lpstr>Freedom Chain Link Fence</vt:lpstr>
      <vt:lpstr>Freedom Chain Link Fence</vt:lpstr>
      <vt:lpstr>Freedom Chain Link Fence</vt:lpstr>
      <vt:lpstr>Freedom Chain Link Fence</vt:lpstr>
      <vt:lpstr>PowerPoint Presentation</vt:lpstr>
      <vt:lpstr>PowerPoint Presentation</vt:lpstr>
    </vt:vector>
  </TitlesOfParts>
  <Company>Microsoft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SlideModel PowerPoint Wide</dc:title>
  <dc:creator>Julian</dc:creator>
  <cp:lastModifiedBy>Catherina Plaza</cp:lastModifiedBy>
  <cp:revision>149</cp:revision>
  <dcterms:created xsi:type="dcterms:W3CDTF">2013-09-12T13:05:01Z</dcterms:created>
  <dcterms:modified xsi:type="dcterms:W3CDTF">2016-05-22T20:27:39Z</dcterms:modified>
</cp:coreProperties>
</file>